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Action1.xml" ContentType="application/vnd.ms-office.inkAction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Action5.xml" ContentType="application/vnd.ms-office.inkAction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Action22.xml" ContentType="application/vnd.ms-office.inkAction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Action23.xml" ContentType="application/vnd.ms-office.inkAction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Action24.xml" ContentType="application/vnd.ms-office.inkAction+xml"/>
  <Override PartName="/ppt/ink/inkAction2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791" r:id="rId2"/>
    <p:sldId id="762" r:id="rId3"/>
    <p:sldId id="761" r:id="rId4"/>
    <p:sldId id="701" r:id="rId5"/>
    <p:sldId id="704" r:id="rId6"/>
    <p:sldId id="794" r:id="rId7"/>
    <p:sldId id="730" r:id="rId8"/>
    <p:sldId id="732" r:id="rId9"/>
    <p:sldId id="733" r:id="rId10"/>
    <p:sldId id="792" r:id="rId11"/>
    <p:sldId id="755" r:id="rId12"/>
    <p:sldId id="795" r:id="rId13"/>
    <p:sldId id="746" r:id="rId14"/>
    <p:sldId id="796" r:id="rId15"/>
    <p:sldId id="747" r:id="rId16"/>
    <p:sldId id="797" r:id="rId17"/>
    <p:sldId id="752" r:id="rId18"/>
    <p:sldId id="753" r:id="rId19"/>
    <p:sldId id="756" r:id="rId20"/>
    <p:sldId id="763" r:id="rId21"/>
    <p:sldId id="693" r:id="rId22"/>
    <p:sldId id="757" r:id="rId23"/>
    <p:sldId id="758" r:id="rId24"/>
    <p:sldId id="759" r:id="rId25"/>
    <p:sldId id="798" r:id="rId26"/>
    <p:sldId id="777" r:id="rId27"/>
    <p:sldId id="778" r:id="rId28"/>
    <p:sldId id="779" r:id="rId29"/>
    <p:sldId id="780" r:id="rId30"/>
    <p:sldId id="781" r:id="rId31"/>
    <p:sldId id="782" r:id="rId32"/>
    <p:sldId id="783" r:id="rId33"/>
    <p:sldId id="784" r:id="rId34"/>
    <p:sldId id="785" r:id="rId35"/>
    <p:sldId id="786" r:id="rId36"/>
    <p:sldId id="787" r:id="rId37"/>
    <p:sldId id="788" r:id="rId38"/>
    <p:sldId id="789" r:id="rId39"/>
    <p:sldId id="790" r:id="rId40"/>
    <p:sldId id="634" r:id="rId41"/>
    <p:sldId id="695" r:id="rId42"/>
    <p:sldId id="696" r:id="rId43"/>
    <p:sldId id="697" r:id="rId44"/>
    <p:sldId id="698" r:id="rId45"/>
    <p:sldId id="799" r:id="rId46"/>
    <p:sldId id="800" r:id="rId47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71" autoAdjust="0"/>
    <p:restoredTop sz="94660"/>
  </p:normalViewPr>
  <p:slideViewPr>
    <p:cSldViewPr snapToGrid="0">
      <p:cViewPr varScale="1">
        <p:scale>
          <a:sx n="48" d="100"/>
          <a:sy n="48" d="100"/>
        </p:scale>
        <p:origin x="37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0:52:44.1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43 18 11519 0 0,'-17'-6'1120'0'0,"3"2"-992"0"0,2 0 680 0 0,28 0-9296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3.1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5063 0 0,'0'0'7730'0'0,"2"1"-7517"0"0,12 10 117 0 0,0 0-1 0 0,26 26 1 0 0,21 33 182 0 0,-44-50-308 0 0,99 137 964 0 0,-65-84-576 0 0,-6-5 103 0 0,-3 1 0 0 0,45 100-1 0 0,-45-81-289 0 0,22 45 9 0 0,-63-129-397 0 0,9 14 39 0 0,-5-10-66 0 0,-4-7-52 0 0,0-3-885 0 0,-1 1 795 0 0,0 1 1 0 0,0-1 0 0 0,0 0 0 0 0,1 0 0 0 0,-1 1 0 0 0,0-1 0 0 0,1-1 0 0 0,2-3-282 0 0,1-10-810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0.6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97 6447 0 0,'0'0'4960'0'0,"3"0"-4200"0"0,9-2-267 0 0,-1 0 0 0 0,0 0 0 0 0,0-2-1 0 0,15-5 1 0 0,56-24 970 0 0,-67 28-1317 0 0,1 0 0 0 0,0 0 0 0 0,0 2 0 0 0,27-3 0 0 0,-1-1-8 0 0,26-1-128 0 0,-24 3-1276 0 0,-32 5-2587 0 0,0 0-1249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1.1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40 6911 0 0,'0'0'992'0'0,"3"-1"-864"0"0,2 0 80 0 0,0 0 1 0 0,0-1-1 0 0,0 0 0 0 0,-1 0 0 0 0,9-4 0 0 0,-8 3 99 0 0,1 0 0 0 0,0 0 1 0 0,0 1-1 0 0,0 0 0 0 0,8-2 0 0 0,-10 3-180 0 0,9-1 332 0 0,0 0 0 0 0,-1 0 0 0 0,1 1 0 0 0,19 2 0 0 0,-30-1-443 0 0,1 0 0 0 0,-1 1 1 0 0,0 0-1 0 0,0-1 0 0 0,0 1 1 0 0,1 0-1 0 0,-1 0 0 0 0,0 0 0 0 0,0 1 1 0 0,1 0-1 0 0,0 0 3 0 0,-1-1 59 0 0,0 2 3 0 0,0-1-57 0 0,-2-2-15 0 0,1 1-1 0 0,0 0 1 0 0,-1-1 0 0 0,1 1-1 0 0,-1 0 1 0 0,1 0 0 0 0,-1 0-1 0 0,1-1 1 0 0,-1 1 0 0 0,0 0-1 0 0,1 0 1 0 0,-1 0 0 0 0,1 1-1 0 0,1 6 70 0 0,0 0 0 0 0,0 1-1 0 0,-1-1 1 0 0,0 0 0 0 0,0 1 0 0 0,-1-1-1 0 0,0 1 1 0 0,0-1 0 0 0,-1 1-1 0 0,0-1 1 0 0,-1 1 0 0 0,0-1 0 0 0,0 0-1 0 0,-1 0 1 0 0,0 0 0 0 0,0 0-1 0 0,-1-1 1 0 0,0 1 0 0 0,0-1 0 0 0,-7 9-1 0 0,-10 13 298 0 0,10-12-167 0 0,0-1 0 0 0,-2 0 1 0 0,-24 23-1 0 0,36-38-199 0 0,0-1 0 0 0,1 1 0 0 0,-1 0 1 0 0,0 0-1 0 0,0 0 0 0 0,0 0 0 0 0,0 0 0 0 0,-1 2 0 0 0,1 0 3 0 0,-6 9 54 0 0,-1 7 46 0 0,7-14-95 0 0,0 0 1 0 0,-2 8 9 0 0,2-11 135 0 0,2 2-68 0 0,2 12 68 0 0,0-15-82 0 0,2 2-28 0 0,0 0 1 0 0,1 0-1 0 0,-1-1 0 0 0,8 3 0 0 0,-10-5-21 0 0,1 1-1 0 0,-1 0 1 0 0,0-1 0 0 0,1 1 0 0 0,-1-1-1 0 0,0 0 1 0 0,1 0 0 0 0,-1 0-1 0 0,0-1 1 0 0,5 0 0 0 0,13-6 101 0 0,28-13 1 0 0,-1 0-37 0 0,-7 4-170 0 0,48-24 0 0 0,-69 30-356 0 0,-9 5-4789 0 0,1 0-328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1.5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24 5983 0 0,'0'0'274'0'0,"0"-2"-6"0"0,2-6-172 0 0,0-5 3805 0 0,-5 14-3172 0 0,-2 1-539 0 0,0 1-1 0 0,0 0 0 0 0,0 0 0 0 0,0 0 1 0 0,0 0-1 0 0,1 1 0 0 0,0 0 0 0 0,0 0 1 0 0,0 0-1 0 0,0 0 0 0 0,-6 10 0 0 0,-2 5 343 0 0,-16 36-1 0 0,21-40-295 0 0,-5 12 43 0 0,1 0 0 0 0,1 1 0 0 0,2 0 0 0 0,1 0 0 0 0,1 1 0 0 0,2 0 0 0 0,-2 44 0 0 0,5-55-151 0 0,2 0 0 0 0,3 26 0 0 0,-2-33-79 0 0,0-1 1 0 0,1 1 0 0 0,0-1 0 0 0,1 0-1 0 0,6 14 1 0 0,8 7 30 0 0,-7-19 0 0 0,15 16 16 0 0,-14-16-96 0 0,0-5-116 0 0,-9-6-481 0 0,0-1-188 0 0,8-2-953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1.8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67 11055 0 0,'0'0'852'0'0,"4"-2"-560"0"0,10-1-153 0 0,1-1 0 0 0,0 2 0 0 0,27-2-1 0 0,-8 1 115 0 0,218-32 1486 0 0,-219 30-1655 0 0,-1 0 0 0 0,1 2 0 0 0,55 3 0 0 0,-56 2-183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2.5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713 1 5839 0 0,'0'0'978'0'0,"-1"3"-601"0"0,-6 11 309 0 0,-16 25 0 0 0,2-7-8 0 0,-29 62 0 0 0,26-47-346 0 0,19-38-285 0 0,-161 315 1267 0 0,3 28-488 0 0,28 7-68 0 0,60-72 426 0 0,59-211-739 0 0,-8 122 0 0 0,22-149-271 0 0,1 0-1 0 0,3 0 1 0 0,14 80-1 0 0,-11-104-118 0 0,1 0 1 0 0,2-1-1 0 0,0 0 0 0 0,2 0 0 0 0,0-1 0 0 0,2 0 1 0 0,0 0-1 0 0,1-2 0 0 0,32 39 0 0 0,-20-31-3 0 0,1-2-1 0 0,1-1 0 0 0,34 26 1 0 0,33 13 45 0 0,-70-50-234 0 0,1-2 1 0 0,26 12 0 0 0,-16-12-1170 0 0,-10-4-4146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3.1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466 1 3223 0 0,'0'0'2035'0'0,"-2"0"-1092"0"0,-29 2 791 0 0,23-2-1412 0 0,0 1 0 0 0,-1 0-1 0 0,1 0 1 0 0,0 0 0 0 0,-13 5 0 0 0,6 1-22 0 0,0 0-1 0 0,1 1 1 0 0,0 1 0 0 0,0 1-1 0 0,1 0 1 0 0,0 0 0 0 0,-13 16-1 0 0,-7 5 519 0 0,-52 65 0 0 0,56-58-214 0 0,3 1 0 0 0,-31 59 0 0 0,54-93-538 0 0,1 1-1 0 0,-1 0 0 0 0,1-1 0 0 0,1 1 1 0 0,-1 0-1 0 0,1 0 0 0 0,0 0 0 0 0,0 0 1 0 0,1 0-1 0 0,0 0 0 0 0,0 1 0 0 0,0-1 1 0 0,1 0-1 0 0,0 0 0 0 0,0 0 0 0 0,0 0 1 0 0,3 7-1 0 0,-3-11-44 0 0,1 0-1 0 0,-1 0 1 0 0,0 0 0 0 0,1 0 0 0 0,-1 0 0 0 0,1 0-1 0 0,0-1 1 0 0,-1 1 0 0 0,1 0 0 0 0,0-1-1 0 0,4 3 1 0 0,-1 0 35 0 0,2 0 12 0 0,-1 0 0 0 0,1 0 0 0 0,0-1 0 0 0,0 0 1 0 0,0 0-1 0 0,13 3 0 0 0,46 7 496 0 0,-65-13-551 0 0,16 2 88 0 0,1-1 0 0 0,-1 0 0 0 0,0-2 0 0 0,19-2 1 0 0,-8-1-979 0 0,47-13 0 0 0,-60 11-3309 0 0,-3-2-1330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3.5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151 1 5983 0 0,'0'3'464'0'0,"-21"109"1617"0"0,-42 170 5596 0 0,10-100-5001 0 0,53-181-2668 0 0,-4 11 132 0 0,1 1-1 0 0,0-1 1 0 0,-1 22-1 0 0,5-29-71 0 0,-1-3-64 0 0,0-1-5 0 0,1-1-1 0 0,-1 1 0 0 0,0 0 1 0 0,0 0-1 0 0,0-1 0 0 0,0 1 1 0 0,1 0-1 0 0,-1 0 1 0 0,0-1-1 0 0,1 1 0 0 0,-1 0 1 0 0,1-1-1 0 0,-1 1 0 0 0,1-1 1 0 0,-1 1-1 0 0,1-1 1 0 0,0 2-1 0 0,7 5-461 0 0,-6-5-185 0 0,0-2-1113 0 0,11 0-4314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4.3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626 31 6159 0 0,'0'0'556'0'0,"-2"-2"-384"0"0,-1-1 37 0 0,0 0 0 0 0,-1 1 0 0 0,0-1 0 0 0,1 1-1 0 0,-1 0 1 0 0,0 0 0 0 0,0 0 0 0 0,0 0 0 0 0,0 1 0 0 0,0 0-1 0 0,-7-2 1 0 0,5 2-39 0 0,0 0 0 0 0,0 1 0 0 0,-1 0 0 0 0,1 0 0 0 0,0 0-1 0 0,0 1 1 0 0,0 0 0 0 0,-8 2 0 0 0,-9 4 227 0 0,9-3-85 0 0,1 0 0 0 0,-24 3 0 0 0,31-6-217 0 0,0-1 0 0 0,-1 1-1 0 0,1 1 1 0 0,0-1 0 0 0,0 1-1 0 0,-10 4 1 0 0,-57 25 640 0 0,45-17-576 0 0,22-10-99 0 0,-1-1 0 0 0,-8 4-1 0 0,13-6-42 0 0,0 0 0 0 0,0 0 0 0 0,0 0-1 0 0,0 0 1 0 0,0 0 0 0 0,0 1 0 0 0,0-1 0 0 0,-2 3-1 0 0,0 0 27 0 0,3-3 27 0 0,-8 1 51 0 0,6-1-98 0 0,1 0 57 0 0,1 1 34 0 0,-4 6 12 0 0,3-7 124 0 0,2 3-157 0 0,0 4-12 0 0,3 15-1 0 0,1-7-13 0 0,3 1-43 0 0,11 29 62 0 0,15 62 0 0 0,-24-76-61 0 0,26 125 131 0 0,-24-83-73 0 0,-3 0 1 0 0,-1 80-1 0 0,-8-62 142 0 0,-19 117 0 0 0,-10-63 37 0 0,-11-1-92 0 0,35-125-135 0 0,-36 119 169 0 0,-42 145-167 0 0,31-93 87 0 0,35-123-63 0 0,-3 13 18 0 0,18-74-64 0 0,1 0-1 0 0,0 0 0 0 0,0 1 1 0 0,1-1-1 0 0,0 0 1 0 0,0 1-1 0 0,1-1 0 0 0,0 1 1 0 0,2 13-1 0 0,3-9 34 0 0,3-2-17 0 0,-3-7 60 0 0,11 1 54 0 0,0-1 1 0 0,1 0 0 0 0,-1-1-1 0 0,1-1 1 0 0,-1-1 0 0 0,1 0-1 0 0,30-5 1 0 0,71-10 51 0 0,-96 12-196 0 0,-6 1-42 0 0,-1 0 1 0 0,0-1 0 0 0,0-1 0 0 0,0 0 0 0 0,23-10 0 0 0,28-21-1668 0 0,-45 22 80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4.8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191 2 3223 0 0,'-1'-1'368'0'0,"-2"1"-167"0"0,0-1-1 0 0,0 1 1 0 0,0 0-1 0 0,0 0 1 0 0,0 0-1 0 0,0 0 0 0 0,0 1 1 0 0,0-1-1 0 0,0 1 1 0 0,0 0-1 0 0,0 0 1 0 0,0 0-1 0 0,1 0 0 0 0,-1 0 1 0 0,0 1-1 0 0,1-1 1 0 0,-1 1-1 0 0,1-1 1 0 0,-1 1-1 0 0,1 0 0 0 0,-3 4 1 0 0,-4 2 144 0 0,1 2 0 0 0,0-1 1 0 0,1 1-1 0 0,-7 11 0 0 0,2 2 184 0 0,2 0 1 0 0,0 1-1 0 0,-11 38 0 0 0,19-54-422 0 0,-5 14 116 0 0,2 0-1 0 0,0 0 0 0 0,2 1 0 0 0,0 0 1 0 0,1 35-1 0 0,3-41-151 0 0,0 1 1 0 0,2-1-1 0 0,-1 0 1 0 0,2 0-1 0 0,1-1 1 0 0,0 1 0 0 0,0-1-1 0 0,9 16 1 0 0,-11-27-14 0 0,0 0 0 0 0,-1-1 0 0 0,2 1 1 0 0,-1-1-1 0 0,0 1 0 0 0,1-1 0 0 0,0 0 0 0 0,0 0 1 0 0,8 5-1 0 0,-8-7 31 0 0,-1 0 1 0 0,1 0-1 0 0,0 0 0 0 0,0 0 1 0 0,0-1-1 0 0,0 1 0 0 0,0-1 1 0 0,0 0-1 0 0,0-1 0 0 0,0 1 1 0 0,0-1-1 0 0,0 1 1 0 0,9-2-1 0 0,1-1 157 0 0,-1-1 0 0 0,1 0 0 0 0,-1-1 0 0 0,1 0 0 0 0,-1-1 0 0 0,0-1 0 0 0,-1 0 0 0 0,0-1 0 0 0,0 0 0 0 0,20-16 1 0 0,-27 20-208 0 0,71-63 529 0 0,-66 56-501 0 0,-1 0 0 0 0,0 0 1 0 0,0-1-1 0 0,-1-1 0 0 0,8-14 0 0 0,-9 12-18 0 0,-1 0 0 0 0,0 0 0 0 0,-1 0-1 0 0,0-1 1 0 0,-2 0 0 0 0,1 0 0 0 0,-2 0 0 0 0,0 0-1 0 0,-1-30 1 0 0,-1 29 4 0 0,-1 1 0 0 0,-1-1 0 0 0,0 0-1 0 0,-6-20 1 0 0,2 19-42 0 0,4 13-5 0 0,0 1-1 0 0,-1-1 1 0 0,1 0 0 0 0,-1 1 0 0 0,1 0-1 0 0,-1 0 1 0 0,-5-5 0 0 0,7 7-47 0 0,0 1 0 0 0,0-1 0 0 0,-1 0 0 0 0,1 0 1 0 0,-1 0-1 0 0,1 1 0 0 0,-1-1 0 0 0,1 1 0 0 0,-1-1 0 0 0,1 1 0 0 0,-1 0 1 0 0,0-1-1 0 0,1 1 0 0 0,-1 0 0 0 0,1 0 0 0 0,-1 0 0 0 0,0 0 0 0 0,1 1 1 0 0,-1-1-1 0 0,1 0 0 0 0,-1 1 0 0 0,0-1 0 0 0,-1 1 0 0 0,-24 13-1610 0 0,8-3-3282 0 0,2-4-559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5.2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136 0 8287 0 0,'-8'60'1175'0'0,"-2"-1"0"0"0,-19 60-1 0 0,8-54 244 0 0,6-20-10 0 0,-11 51 0 0 0,15-47-678 0 0,-5 33 361 0 0,17-62-882 0 0,-1-18-175 0 0,0 0 0 0 0,0 0-1 0 0,0 0 1 0 0,0 0 0 0 0,0 0 0 0 0,-1 4-1 0 0,4-6-79 0 0,0 0-182 0 0,1-1 1 0 0,-1 1-1 0 0,0-1 1 0 0,0 1-1 0 0,1-1 1 0 0,-1 0-1 0 0,0 0 1 0 0,0 0-1 0 0,0-1 1 0 0,0 1-1 0 0,0-1 1 0 0,4-3-1 0 0,5-4-5392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3.5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414 84 5527 0 0,'-5'-46'592'0'0,"4"26"2183"0"0,1 19-2407 0 0,-1-1 0 0 0,1 1 0 0 0,-1 0 0 0 0,1-1 0 0 0,-8-8 4093 0 0,8 10-4390 0 0,-1 0 0 0 0,0 0 0 0 0,1 1 0 0 0,-1-1 0 0 0,1 0 0 0 0,-1 1 0 0 0,0-1 0 0 0,1 0 0 0 0,-1 1 0 0 0,1-1 0 0 0,-1 1 0 0 0,0 0 0 0 0,-1 1 81 0 0,-1 1-10 0 0,0 0 1 0 0,0 0-1 0 0,0 1 0 0 0,0-1 1 0 0,0 1-1 0 0,1 0 0 0 0,-4 7 1 0 0,-11 32 511 0 0,10-25-398 0 0,-54 169 1283 0 0,-21 54-162 0 0,66-205-1257 0 0,-48 102 283 0 0,-40 71-50 0 0,102-204-351 0 0,-5 18-17 0 0,6-21-156 0 0,12-4-1716 0 0,-4 1 1427 0 0,0-1 0 0 0,1 0 1 0 0,-1 0-1 0 0,0 0 1 0 0,8-5-1 0 0,8-6-1143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6.0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208 90 4143 0 0,'0'0'3267'0'0,"2"-2"-2586"0"0,27-27 2266 0 0,-28 29-2880 0 0,1-1 0 0 0,-1 1 0 0 0,0 0 0 0 0,0 0 0 0 0,0-1 0 0 0,0 1 0 0 0,0-1 0 0 0,0 1 0 0 0,-1-1 0 0 0,1 1 0 0 0,2-2 0 0 0,0 0 72 0 0,16-10 363 0 0,-6 5 228 0 0,23-11 0 0 0,-27 14-526 0 0,-5 2-109 0 0,0 1 0 0 0,-1-1 0 0 0,1 1 0 0 0,0 0 0 0 0,0 0 0 0 0,0 0 0 0 0,0 1 0 0 0,0-1 0 0 0,0 1 1 0 0,6 1-1 0 0,-9-2-91 0 0,0 1 1 0 0,0 0-1 0 0,0 0 1 0 0,-1 1 0 0 0,1-1-1 0 0,0 0 1 0 0,0 0-1 0 0,0 0 1 0 0,-1 0-1 0 0,1 1 1 0 0,0-1 0 0 0,0 0-1 0 0,-1 1 1 0 0,1-1-1 0 0,1 1 1 0 0,0 0 7 0 0,-2-1-8 0 0,0 1-1 0 0,1-1 1 0 0,-1 0 0 0 0,0 0 0 0 0,0 0-1 0 0,1 0 1 0 0,-1 0 0 0 0,0 0 0 0 0,0 1-1 0 0,0-1 1 0 0,1 0 0 0 0,-1 0-1 0 0,0 0 1 0 0,0 1 0 0 0,0-1 0 0 0,1 0-1 0 0,-1 0 1 0 0,0 1 0 0 0,0-1 0 0 0,3 4 22 0 0,0 0-4 0 0,0 1 0 0 0,0-1 1 0 0,-1 1-1 0 0,1 0 0 0 0,-1 0 1 0 0,0 0-1 0 0,0 0 0 0 0,-1 1 1 0 0,3 10-1 0 0,-3 53 49 0 0,-7 70 0 0 0,4-103-64 0 0,-58 677-7 0 0,60-708 0 0 0,-35 328 52 0 0,28 1 14 0 0,47-12-6 0 0,-1-18-46 0 0,-29-25 174 0 0,-4-203 40 0 0,-5-60-187 0 0,0-12 239 0 0,-1 1-1 0 0,0-1 1 0 0,0 6 0 0 0,-2-9-88 0 0,-6 2 51 0 0,-1 0 0 0 0,1 0 0 0 0,-18 2 0 0 0,-3 1 17 0 0,-14 6 17 0 0,-106 29 308 0 0,61-16-523 0 0,85-24-204 0 0,0-1-1 0 0,0 1 1 0 0,1-1 0 0 0,-1 1-1 0 0,0-1 1 0 0,0 0 0 0 0,0 0-1 0 0,1 0 1 0 0,-1 0 0 0 0,0 0-1 0 0,0-1 1 0 0,0 1-1 0 0,1-1 1 0 0,-1 0 0 0 0,0 0-1 0 0,1 0 1 0 0,-4-2 0 0 0,4 2-1188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6.7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114 79 4143 0 0,'0'0'191'0'0,"-1"2"-11"0"0,-7 18-132 0 0,5-16 6 0 0,0 0 73 0 0,-12 20 2184 0 0,14-22-932 0 0,1-2-1235 0 0,0 1 1 0 0,0 0 0 0 0,0 0-1 0 0,-1-1 1 0 0,1 1-1 0 0,0 0 1 0 0,0-1 0 0 0,-1 1-1 0 0,1 0 1 0 0,0-1 0 0 0,-1 1-1 0 0,0 0 1 0 0,0 1 112 0 0,0 0 399 0 0,1 1-43 0 0,0 7-15 0 0,0-7 491 0 0,2-1-560 0 0,-2-1-437 0 0,1 0-1 0 0,0 1 0 0 0,0-1 1 0 0,0 0-1 0 0,0 0 0 0 0,0 1 1 0 0,1-1-1 0 0,-1 0 1 0 0,0 0-1 0 0,0-1 0 0 0,1 1 1 0 0,-1 0-1 0 0,1 0 0 0 0,-1 0 1 0 0,1-1-1 0 0,-1 1 1 0 0,1-1-1 0 0,1 1 0 0 0,4 0 77 0 0,1-1 0 0 0,0 1 0 0 0,-1-2 0 0 0,1 1 0 0 0,0-1 0 0 0,-1 0-1 0 0,1 0 1 0 0,-1-1 0 0 0,1 0 0 0 0,-1 0 0 0 0,0-1 0 0 0,11-6 0 0 0,-2 1-1 0 0,-1-1 1 0 0,0-1 0 0 0,0 0 0 0 0,20-19 0 0 0,-24 17-147 0 0,-1 0 32 0 0,-8 8-30 0 0,0 0 0 0 0,1-1-1 0 0,-1 1 1 0 0,-1-1 0 0 0,1 1-1 0 0,-1-1 1 0 0,2-7 0 0 0,-5-12-2 0 0,2 24-20 0 0,0 0 0 0 0,0 0 0 0 0,0 0 0 0 0,0 0 0 0 0,0-1 0 0 0,0 1 0 0 0,0 0 0 0 0,0 0 0 0 0,0 0 1 0 0,0 0-1 0 0,0 0 0 0 0,0 0 0 0 0,0 0 0 0 0,0 0 0 0 0,0-1 0 0 0,0 1 0 0 0,0 0 0 0 0,0 0 0 0 0,0 0 0 0 0,0 0 0 0 0,-1 0 0 0 0,1 0 0 0 0,0 0 0 0 0,0 0 1 0 0,0 0-1 0 0,0 0 0 0 0,0 0 0 0 0,0-1 0 0 0,0 1 0 0 0,0 0 0 0 0,0 0 0 0 0,-1 0 0 0 0,1 0 0 0 0,0 0 0 0 0,0 0 0 0 0,0 0 0 0 0,0 0 0 0 0,0 0 0 0 0,0 0 1 0 0,-5-1-1 0 0,1 0 1 0 0,-1 0 0 0 0,1 1-1 0 0,-1-1 1 0 0,1 1 0 0 0,-1 0 0 0 0,1 0-1 0 0,-1 1 1 0 0,1-1 0 0 0,-1 1 0 0 0,-5 2-1 0 0,4-1-4 0 0,-1 1-1 0 0,0 0 1 0 0,1 0-1 0 0,-1 1 1 0 0,1-1-1 0 0,-8 7 1 0 0,-3 6-12 0 0,0 0 1 0 0,0 1 0 0 0,-17 24-1 0 0,33-39 15 0 0,-96 132-64 0 0,90-123 74 0 0,0 0 0 0 0,1 0 0 0 0,0 1 0 0 0,-5 18 1 0 0,9-24 18 0 0,0 0 1 0 0,1 0 0 0 0,0 0 0 0 0,0 0 0 0 0,1 0-1 0 0,0 0 1 0 0,0 1 0 0 0,0-1 0 0 0,1 0 0 0 0,0 0-1 0 0,2 9 1 0 0,1-1 50 0 0,0-8 0 0 0,2-2-40 0 0,1 1 0 0 0,0-1 0 0 0,0 0 0 0 0,0 0 0 0 0,0-1 0 0 0,0 0 0 0 0,1 0 0 0 0,0-1 0 0 0,-1 0 0 0 0,1 0 0 0 0,0-1 0 0 0,0 0 0 0 0,0 0 0 0 0,0-1 0 0 0,0 0 0 0 0,0 0 0 0 0,14-3 0 0 0,77-22 103 0 0,-63 15-354 0 0,-24 6-342 0 0,15-6 0 0 0,-2-1-4390 0 0,-3-1-1164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7.1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3 149 4143 0 0,'0'0'1604'0'0,"-1"2"-290"0"0,1 1-776 0 0,-1 4 4920 0 0,4-7-4800 0 0,5-2-310 0 0,1 1 0 0 0,-1-1 0 0 0,0-1 0 0 0,9-3 0 0 0,34-17 1062 0 0,-46 21-1292 0 0,74-40 946 0 0,-50 28-861 0 0,27-11-14 0 0,-7 2-61 0 0,-38 19-941 0 0,0 0 0 0 0,14-3-1 0 0,-12 4-882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7.8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71 150 5063 0 0,'0'0'1219'0'0,"-2"2"-464"0"0,-6 9 4538 0 0,10-12-4904 0 0,7-6-82 0 0,0 1 172 0 0,-1 1 0 0 0,16-8 0 0 0,-19 11-386 0 0,0 0 0 0 0,-1 0 0 0 0,1 0 0 0 0,-1 0 0 0 0,1-1 0 0 0,-1 0 1 0 0,0 0-1 0 0,5-4 0 0 0,2-4 159 0 0,0 1 0 0 0,1 0 1 0 0,14-10-1 0 0,-7 8 77 0 0,24-22 1 0 0,-35 28-236 0 0,-6 4-2 0 0,-5 3-28 0 0,-12 5-61 0 0,1 0-1 0 0,0 1 1 0 0,0 0 0 0 0,-22 16-1 0 0,18-9-2 0 0,1 0 0 0 0,-29 30-1 0 0,30-25 1 0 0,-36 29 0 0 0,47-43 24 0 0,-1 0 0 0 0,1 1 1 0 0,0 0-1 0 0,0 0 0 0 0,-7 12 0 0 0,7-10 23 0 0,4-6 201 0 0,1 0-152 0 0,1 9-5 0 0,-1-11-88 0 0,0 0-1 0 0,0 0 1 0 0,1 1 0 0 0,-1-1 0 0 0,0 0 0 0 0,0 0-1 0 0,0 0 1 0 0,0 1 0 0 0,0-1 0 0 0,0 0 0 0 0,0 0-1 0 0,0 1 1 0 0,0-1 0 0 0,1 0 0 0 0,-1 0 0 0 0,0 0-1 0 0,0 1 1 0 0,0-1 0 0 0,0 0 0 0 0,1 0 0 0 0,3 4 22 0 0,1 0 0 0 0,0-1 0 0 0,0 0 0 0 0,0 0 0 0 0,0 0 0 0 0,0-1 0 0 0,0 1 0 0 0,1-1 0 0 0,6 1 0 0 0,-4 0-4 0 0,-1 0 0 0 0,1 0 0 0 0,-1 0 0 0 0,0 1 0 0 0,0 0 0 0 0,0 0 0 0 0,8 8 0 0 0,1-1-13 0 0,16 11-8 0 0,-19-10 0 0 0,-4 2 0 0 0,-4-4 32 0 0,-2 0 0 0 0,6 21 0 0 0,-8-30-22 0 0,-1-1 0 0 0,0 1 1 0 0,0 0-1 0 0,0 0 0 0 0,0-1 0 0 0,1 1 0 0 0,-1 0 0 0 0,0 0 0 0 0,-1-1 0 0 0,1 1 0 0 0,0 0 1 0 0,0 0-1 0 0,0-1 0 0 0,0 1 0 0 0,-1 1 0 0 0,0 0 20 0 0,0 4 19 0 0,0-1 0 0 0,0 1 0 0 0,-1-1 0 0 0,0 1 0 0 0,0-1 0 0 0,-1 0-1 0 0,1 0 1 0 0,-6 7 0 0 0,6-9-14 0 0,-1 0-1 0 0,1 0 1 0 0,-1 0 0 0 0,0 0-1 0 0,0-1 1 0 0,0 1-1 0 0,0-1 1 0 0,-1 0 0 0 0,1 0-1 0 0,-8 3 1 0 0,-2 1 76 0 0,-22 5 0 0 0,27-9-82 0 0,6-2-21 0 0,0 1 0 0 0,0-1 0 0 0,0 0 0 0 0,1 0 0 0 0,-1 0 1 0 0,0 0-1 0 0,0 0 0 0 0,0 0 0 0 0,0 0 0 0 0,0-1 0 0 0,0 1 0 0 0,0-1 0 0 0,0 1 0 0 0,0-1 0 0 0,1 0 0 0 0,-1 0 0 0 0,0 0 0 0 0,1 0 0 0 0,-3-1 0 0 0,2 0-44 0 0,-1 0 0 0 0,1 0 0 0 0,0 0 0 0 0,0 0 0 0 0,0-1 0 0 0,0 1 0 0 0,1 0 0 0 0,-1-1-1 0 0,0 0 1 0 0,-1-3 0 0 0,3 5-889 0 0,0-2-304 0 0,2-11-62 0 0,4-2-12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8.2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220 1 7887 0 0,'0'0'954'0'0,"-2"1"-358"0"0,-10 7 80 0 0,0 1 1 0 0,1 0 0 0 0,1 1 0 0 0,0 0-1 0 0,0 0 1 0 0,-9 13 0 0 0,-9 19 560 0 0,-38 74-1 0 0,58-100-1117 0 0,2 0-1 0 0,0 1 1 0 0,1-1-1 0 0,1 1 1 0 0,0 0-1 0 0,1 1 1 0 0,1-1-1 0 0,1 0 1 0 0,1 30 0 0 0,1-41-99 0 0,0 1 0 0 0,0-1 0 0 0,0 1 0 0 0,1-1 0 0 0,0 0 0 0 0,1 0 0 0 0,-1 0 0 0 0,1 0 1 0 0,1 0-1 0 0,-1 0 0 0 0,7 7 0 0 0,0-1-125 0 0,1-4-507 0 0,-9-6-196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8.6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83 10135 0 0,'2'-1'778'0'0,"6"-3"-597"0"0,0 0 0 0 0,0 1 0 0 0,1-1 1 0 0,0 2-1 0 0,15-4 0 0 0,51-4 1382 0 0,-39 6-999 0 0,66-14 609 0 0,5 0-470 0 0,-84 15-666 0 0,24-3-1104 0 0,-19 6-4267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8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1 6911 0 0,'0'0'1287'0'0,"1"2"-682"0"0,1 4-351 0 0,-1-1-1 0 0,0 0 1 0 0,0 1-1 0 0,-1-1 1 0 0,1 8-1 0 0,-4 31 1090 0 0,0-8-429 0 0,2-8-415 0 0,-1 157 1660 0 0,12-79-1623 0 0,-6-65-464 0 0,0-25-72 0 0,-2-11 9 0 0,-1-4-202 0 0,-1-1 0 0 0,1 1 1 0 0,-1 0-1 0 0,0 0 0 0 0,1 0 0 0 0,-1 0 1 0 0,0 0-1 0 0,0-1 0 0 0,1 3 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9.3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 10591 0 0,'0'0'1519'0'0,"3"0"-1110"0"0,24-2 877 0 0,32-5 0 0 0,1 0-371 0 0,-22 4-447 0 0,79 4 0 0 0,-76 1-1987 0 0,-20-2-4041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9.6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328 1 5527 0 0,'0'0'2999'0'0,"-1"2"-1662"0"0,-14 15-500 0 0,-1-1 0 0 0,0 0 0 0 0,-1-1-1 0 0,-25 17 1 0 0,15-11-71 0 0,1 1 1 0 0,-26 28-1 0 0,34-32 6 0 0,-30 40 0 0 0,41-49-655 0 0,2 0 1 0 0,-1 0-1 0 0,1 1 0 0 0,1 0 1 0 0,0 0-1 0 0,0 0 0 0 0,-2 12 1 0 0,-2 10 108 0 0,8-31-214 0 0,0 1-1 0 0,0-1 0 0 0,-1 0 1 0 0,1 0-1 0 0,0 0 0 0 0,0 0 1 0 0,0 0-1 0 0,0 1 0 0 0,0-1 1 0 0,1 0-1 0 0,-1 0 0 0 0,0 0 1 0 0,1 1-1 0 0,0 3 13 0 0,0 2 16 0 0,1-1 0 0 0,0 0 0 0 0,0 1 0 0 0,1-1 1 0 0,0 0-1 0 0,0 0 0 0 0,6 9 0 0 0,-6-10-10 0 0,0-1-1 0 0,1 0 1 0 0,-1 0 0 0 0,1 0 0 0 0,0 0-1 0 0,0-1 1 0 0,0 1 0 0 0,1-1 0 0 0,8 4 0 0 0,5 2 132 0 0,0-2 0 0 0,36 11 0 0 0,-44-16-130 0 0,0 0 0 0 0,1-1 0 0 0,-1 0 0 0 0,1-1 0 0 0,0 0 0 0 0,-1 0 0 0 0,13-3 0 0 0,28-9 48 0 0,-37 7-156 0 0,-8 2-396 0 0,-1 0-1 0 0,1-1 1 0 0,-1 1-1 0 0,0-1 1 0 0,-1 0-1 0 0,1 0 1 0 0,7-10-1 0 0,-5 6-1223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0.0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5063 0 0,'0'0'1848'0'0,"3"1"-377"0"0,53 21 5666 0 0,-54-22-6997 0 0,-1 0-1 0 0,0 1 1 0 0,0-1-1 0 0,0 1 1 0 0,0 0 0 0 0,1-1-1 0 0,-1 1 1 0 0,0 0-1 0 0,0 0 1 0 0,1 1-1 0 0,2 2 174 0 0,-1-3-252 0 0,0 1-1 0 0,0 0 1 0 0,0 0 0 0 0,-1 1-1 0 0,1-1 1 0 0,-1 0 0 0 0,1 1-1 0 0,-1 0 1 0 0,0-1 0 0 0,0 1-1 0 0,0 0 1 0 0,0 0-1 0 0,-1 0 1 0 0,1 1 0 0 0,-1-1-1 0 0,2 4 1 0 0,-3-6-52 0 0,0 0 1 0 0,0 0 0 0 0,1 0-1 0 0,-1 0 1 0 0,0 0-1 0 0,0 0 1 0 0,0 0 0 0 0,0 0-1 0 0,0 0 1 0 0,-1 0-1 0 0,1 0 1 0 0,0 0-1 0 0,0-1 1 0 0,-1 3 0 0 0,0 1 33 0 0,-3 8 99 0 0,1 0-1 0 0,-2 0 1 0 0,0 0 0 0 0,-8 15 0 0 0,1-7 227 0 0,-21 27-1 0 0,7-9 128 0 0,25-36-336 0 0,-1 0-12 0 0,2-1-111 0 0,-1-1-17 0 0,1 1-1 0 0,-1-1 1 0 0,1 1 0 0 0,-1 0-1 0 0,1-1 1 0 0,-1 1-1 0 0,1-1 1 0 0,-1 1 0 0 0,1 0-1 0 0,0-1 1 0 0,-1 1 0 0 0,1 1-1 0 0,1 0 51 0 0,6 7 15 0 0,-5-6-14 0 0,0-2-1 0 0,147 61 430 0 0,-134-56-477 0 0,1 0 20 0 0,16 1-106 0 0,-29-6-49 0 0,-1-1-15 0 0,2 0-292 0 0,0-1 0 0 0,1 1-1 0 0,6-3 1 0 0,1-1-1312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3.8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142 0 5983 0 0,'0'0'542'0'0,"1"2"-446"0"0,3 8 569 0 0,-1-1 0 0 0,0 1 1 0 0,0 0-1 0 0,-1-1 1 0 0,0 1-1 0 0,-1 0 0 0 0,0 0 1 0 0,-1 1-1 0 0,0-1 0 0 0,-2 17 1 0 0,-4 10 1415 0 0,-14 55 1 0 0,-75 219 1077 0 0,89-292-3033 0 0,-16 48 91 0 0,19-56-261 0 0,1-1 1 0 0,0 1 0 0 0,-1 22-1 0 0,3-30-206 0 0,1-2-20 0 0,6 7-215 0 0,-7-8 422 0 0,0 1 0 0 0,0-1 0 0 0,0 0 1 0 0,0 0-1 0 0,1 0 0 0 0,-1 1 0 0 0,0-1 1 0 0,0 0-1 0 0,0 0 0 0 0,1 0 0 0 0,-1 0 0 0 0,0 0 1 0 0,0 0-1 0 0,0 0 0 0 0,1 1 0 0 0,-1-1 0 0 0,0 0 1 0 0,0 0-1 0 0,1 0 0 0 0,-1 0 0 0 0,0 0 1 0 0,17 2-1712 0 0,4-1-74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0.6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733 4 5983 0 0,'0'0'542'0'0,"-2"0"-364"0"0,-3-1 39 0 0,1 0 0 0 0,-1 0-1 0 0,0 1 1 0 0,1 0 0 0 0,-1 0-1 0 0,0 0 1 0 0,1 0 0 0 0,-1 1-1 0 0,-5 1 1 0 0,-9 1 554 0 0,-26 1-1 0 0,11-1-62 0 0,-5 1 9 0 0,10-2 92 0 0,1 1-1 0 0,-42 11 1 0 0,-32 11 136 0 0,93-21-840 0 0,9-4-84 0 0,0 1-1 0 0,0-1 1 0 0,0 0-1 0 0,0 0 1 0 0,-1 0-1 0 0,1 0 1 0 0,0 1-1 0 0,0-1 1 0 0,-1 0-1 0 0,1 0 1 0 0,0 0-1 0 0,0 0 1 0 0,-1 0-1 0 0,1 0 0 0 0,0 0 1 0 0,0 0-1 0 0,-1 0 1 0 0,1 0-1 0 0,0 0 1 0 0,0 0-1 0 0,-1 0 1 0 0,1 0-1 0 0,1 3 44 0 0,8 11 34 0 0,1-1 0 0 0,0 0 0 0 0,22 22 0 0 0,-21-23-77 0 0,-1 0 0 0 0,-1 1 0 0 0,0 0-1 0 0,0 1 1 0 0,-2 0 0 0 0,1 0 0 0 0,-2 1 0 0 0,0-1-1 0 0,5 22 1 0 0,-4-8-10 0 0,-2 0 0 0 0,4 55-1 0 0,-8 57 22 0 0,-17 50-14 0 0,-17-3 17 0 0,26-145-28 0 0,-13 57 43 0 0,-5 0 1 0 0,-58 152-1 0 0,49-175 46 0 0,-69 114 0 0 0,51-98-11 0 0,13-20 1 0 0,-15 25 63 0 0,54-96-145 0 0,0-1-1 0 0,-1 1 1 0 0,1 0 0 0 0,0 0-1 0 0,-1-1 1 0 0,1 1 0 0 0,0 0-1 0 0,0 0 1 0 0,-1-1 0 0 0,1 1-1 0 0,0 0 1 0 0,0 0 0 0 0,0 0-1 0 0,0 1 1 0 0,1 1 5 0 0,-1-3-8 0 0,-1 0 1 0 0,1 0 0 0 0,0 0-1 0 0,0 0 1 0 0,0 0-1 0 0,0 0 1 0 0,0 0 0 0 0,0 1-1 0 0,0-1 1 0 0,0 0-1 0 0,0 0 1 0 0,0 0-1 0 0,0 0 1 0 0,0 0 0 0 0,0 0-1 0 0,0 0 1 0 0,0 1-1 0 0,0-1 1 0 0,1 0 0 0 0,-1 0-1 0 0,0 0 1 0 0,0 0-1 0 0,0 0 1 0 0,0 0-1 0 0,0 0 1 0 0,0 0 0 0 0,0 1-1 0 0,0-1 1 0 0,0 0-1 0 0,0 0 1 0 0,0 0 0 0 0,1 0-1 0 0,-1 0 1 0 0,0 0-1 0 0,0 0 1 0 0,0 0-1 0 0,0 0 1 0 0,0 0 0 0 0,0 0-1 0 0,0 0 1 0 0,0 0-1 0 0,1 0 1 0 0,6 4 80 0 0,1-1 0 0 0,-1 0 0 0 0,1-1 0 0 0,0 1 1 0 0,0-2-1 0 0,0 1 0 0 0,0-1 0 0 0,0 0 0 0 0,11-1 0 0 0,15 0 463 0 0,45 6 0 0 0,-36-3-399 0 0,-25-2-72 0 0,30-3-1 0 0,-31 0-45 0 0,0 1 1 0 0,19 2-1 0 0,17 1 11 0 0,-52-2-50 0 0,1 0 1 0 0,-1 0-1 0 0,0 0 1 0 0,0 0-1 0 0,0 0 1 0 0,0 0-1 0 0,0-1 1 0 0,0 1-1 0 0,0 0 1 0 0,0-1-1 0 0,0 1 1 0 0,0-1-1 0 0,1 0 1 0 0,2-1-27 0 0,11-5-891 0 0,-1-1-3625 0 0,-2 0-1485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1.0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52 4607 0 0,'0'0'6056'0'0,"3"0"-5052"0"0,10 0 69 0 0,0-1 0 0 0,24-5 0 0 0,30-12 577 0 0,-24 7-976 0 0,-23 6-622 0 0,1 2 1 0 0,0 0-1 0 0,35 0 0 0 0,-34 1-1138 0 0,-9 8-8208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1.3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1 10967 0 0,'0'0'1842'0'0,"0"2"-1121"0"0,-31 130 3158 0 0,18-87-3324 0 0,-7 53-1 0 0,5 81-522 0 0,17-103-5779 0 0,-1-58 231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1.8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1 103 4607 0 0,'0'0'208'0'0,"1"-2"208"0"0,41-36 6095 0 0,-40 35-6348 0 0,1 0 0 0 0,0 0 1 0 0,1 1-1 0 0,-1-1 0 0 0,0 1 0 0 0,1 0 0 0 0,-1-1 0 0 0,1 2 1 0 0,0-1-1 0 0,0 0 0 0 0,0 1 0 0 0,5-2 0 0 0,8-1 283 0 0,21-8 0 0 0,3-2 118 0 0,-37 13-516 0 0,0 1-1 0 0,0-1 0 0 0,0 1 0 0 0,0 0 1 0 0,-1 0-1 0 0,1 0 0 0 0,0 1 0 0 0,0-1 1 0 0,0 1-1 0 0,6 2 0 0 0,-9-2-37 0 0,1-1-1 0 0,-1 1 0 0 0,0 0 1 0 0,0 0-1 0 0,0 0 1 0 0,0 0-1 0 0,0 0 1 0 0,0 0-1 0 0,0 0 0 0 0,0 0 1 0 0,0 1-1 0 0,-1-1 1 0 0,1 0-1 0 0,0 0 0 0 0,-1 1 1 0 0,1-1-1 0 0,0 3 1 0 0,0-2 0 0 0,-1 1 0 0 0,1-1 0 0 0,-1 1 0 0 0,0-1 0 0 0,0 1 0 0 0,0 0-1 0 0,0-1 1 0 0,0 1 0 0 0,-1-1 0 0 0,1 1 0 0 0,-1-1 0 0 0,1 1 0 0 0,-3 3 0 0 0,-1 4 31 0 0,0-2 0 0 0,-7 11 0 0 0,6-12-14 0 0,2-1 21 0 0,-1 0-1 0 0,-4 12 1 0 0,7-16-32 0 0,1 0 1 0 0,-1 0-1 0 0,1 1 0 0 0,0-1 1 0 0,0 0-1 0 0,0 3 0 0 0,0-1 7 0 0,0-1-11 0 0,1-1 1 0 0,-1 0-1 0 0,1 1 0 0 0,0-1 1 0 0,0 0-1 0 0,0 0 0 0 0,0 1 0 0 0,0-1 1 0 0,0 0-1 0 0,0 0 0 0 0,1 0 1 0 0,-1 0-1 0 0,3 1 0 0 0,0 2 40 0 0,11 15 13 0 0,19 27 124 0 0,-30-40-152 0 0,0 0 0 0 0,0 0 1 0 0,-1 1-1 0 0,0-1 0 0 0,3 10 0 0 0,-4-7 16 0 0,1 0 1 0 0,-2 1-1 0 0,1-1 0 0 0,-2 0 0 0 0,1 0 0 0 0,-1 1 0 0 0,-1-1 1 0 0,0 0-1 0 0,0 0 0 0 0,-1 0 0 0 0,0 0 0 0 0,-1 0 1 0 0,0 0-1 0 0,0 0 0 0 0,-1-1 0 0 0,-8 14 0 0 0,8-18-95 0 0,0 0 1 0 0,0 0-1 0 0,-1-1 0 0 0,0 0 1 0 0,1 0-1 0 0,-1 0 0 0 0,-1-1 0 0 0,-9 6 1 0 0,10-6-424 0 0,-6-10-9399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2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228 115 5063 0 0,'0'0'4218'0'0,"2"-1"-2977"0"0,23-14 821 0 0,29-20-1 0 0,-16 9-1369 0 0,19-4-71 0 0,-46 25-465 0 0,-9 4-127 0 0,-2 1-25 0 0,1 0-1 0 0,-1-1 1 0 0,0 1 0 0 0,0 0-1 0 0,0 0 1 0 0,0 0-1 0 0,1 0 1 0 0,-1 0-1 0 0,0 0 1 0 0,0 0 0 0 0,0 0-1 0 0,1 0 1 0 0,-1 0-1 0 0,0 0 1 0 0,0 0-1 0 0,0 0 1 0 0,1 0 0 0 0,-1 0-1 0 0,0 0 1 0 0,0 0-1 0 0,0 0 1 0 0,0 0-1 0 0,1 0 1 0 0,-1 1 0 0 0,10 3 90 0 0,-9-4-91 0 0,-1 0 0 0 0,0 0 0 0 0,0 0-1 0 0,0 0 1 0 0,0 0 0 0 0,1 0 0 0 0,-1 0-1 0 0,0 0 1 0 0,0 0 0 0 0,0 0 0 0 0,0 0-1 0 0,1 1 1 0 0,-1-1 0 0 0,0 0 0 0 0,0 0-1 0 0,0 0 1 0 0,0 0 0 0 0,0 0 0 0 0,0 0-1 0 0,0 1 1 0 0,1-1 0 0 0,-1 0 0 0 0,0 0-1 0 0,0 0 1 0 0,0 0 0 0 0,0 1 0 0 0,0-1-1 0 0,0 0 1 0 0,1 5 5 0 0,1 0-1 0 0,-1 0 1 0 0,0 1-1 0 0,-1-1 1 0 0,1 0-1 0 0,-1 0 1 0 0,-1 8-1 0 0,-6 42 59 0 0,4-39-44 0 0,-28 132-10 0 0,5 50 38 0 0,0 254-1 0 0,37-68 268 0 0,-1-138-129 0 0,35 254 1003 0 0,-26-402-1018 0 0,-2-11-57 0 0,-15-77-100 0 0,5 33 145 0 0,-2 1 1 0 0,-1 64-1 0 0,-5-100-71 0 0,0-1 1 0 0,0 1-1 0 0,-1 0 0 0 0,0-1 0 0 0,-4 12 1 0 0,-1-4 346 0 0,-12 21 0 0 0,16-30-330 0 0,-1-1-1 0 0,0 0 0 0 0,0 0 1 0 0,-1 0-1 0 0,1 0 1 0 0,-1-1-1 0 0,0 0 1 0 0,-6 5-1 0 0,-6 1 138 0 0,-24 12 1 0 0,30-17-218 0 0,-1 0 0 0 0,0-1 0 0 0,0 0 0 0 0,0-1 0 0 0,-1 0 0 0 0,1-1 0 0 0,-1-1 0 0 0,0 0 0 0 0,1 0 0 0 0,-25-3 0 0 0,26-1-138 0 0,0 1 0 0 0,0-1 0 0 0,1-1 0 0 0,-1 0-1 0 0,-10-6 1 0 0,13 7 49 0 0,3 1-287 0 0,1-1 0 0 0,-1 0-1 0 0,1 0 1 0 0,-1 0 0 0 0,1-1 0 0 0,0 1 0 0 0,-6-8 0 0 0,4 4-427 0 0,0-1 0 0 0,0-1 0 0 0,-5-8 0 0 0,-2-15-1230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23.6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316 0 1839 0 0,'-3'1'9420'0'0,"17"10"-9358"0"0,0 0 418 0 0,2 4-87 0 0,-1 1-1 0 0,0 0 1 0 0,-1 1 0 0 0,12 20 0 0 0,40 78 155 0 0,-44-73-438 0 0,119 268 193 0 0,-112-240-159 0 0,34 67 277 0 0,-16-36 78 0 0,5 10 284 0 0,13 30 144 0 0,-48-99-543 0 0,17 61-1 0 0,-20-41-163 0 0,-2 0 0 0 0,-3 0 0 0 0,-3 1 0 0 0,-2 79 0 0 0,-10 47 352 0 0,-44 284 0 0 0,19-271-155 0 0,-31 154 351 0 0,3-153-291 0 0,-14-6-91 0 0,44-129-203 0 0,-44 74 1 0 0,-23 29 201 0 0,38-75-99 0 0,6-11-4 0 0,32-49-158 0 0,-67 126 319 0 0,31-55-154 0 0,2 3-18 0 0,9-19-22 0 0,28-60-139 0 0,-39 67 372 0 0,50-90-376 0 0,-1 1-1 0 0,0-2 1 0 0,-1 1 0 0 0,-13 10-1 0 0,19-17-41 0 0,0 0 0 0 0,-5 3 0 0 0,6-4-62 0 0,1 0-1 0 0,0 0 0 0 0,0 1 1 0 0,0-1-1 0 0,0 0 1 0 0,0 0-1 0 0,0 0 1 0 0,0 0-1 0 0,0 0 1 0 0,0 0-1 0 0,0 0 1 0 0,-1 0-1 0 0,1 0 0 0 0,0 0 1 0 0,0 0-1 0 0,0 0 1 0 0,0 0-1 0 0,0 0 1 0 0,0 0-1 0 0,0 0 1 0 0,0 0-1 0 0,0 0 1 0 0,-1 0-1 0 0,1 0 0 0 0,0 0 1 0 0,0 0-1 0 0,0 0 1 0 0,0 0-1 0 0,0 0 1 0 0,0 0-1 0 0,0 0 1 0 0,0 0-1 0 0,0 0 1 0 0,0-1-1 0 0,-1 1 0 0 0,1 0 1 0 0,0 0-1 0 0,0 0 1 0 0,0 0-1 0 0,0 0 1 0 0,0 0-1 0 0,0 0 1 0 0,0 0-1 0 0,-11-12 64 0 0,9 9-68 0 0,1 0 5 0 0,-2-7-17 0 0,2 8-15 0 0,0-1-1 0 0,1 1 0 0 0,0-1 0 0 0,-1 1 0 0 0,1-1 0 0 0,0-4 0 0 0,0 4-58 0 0,0 1-367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4.5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4 466 6591 0 0,'0'0'594'0'0,"0"2"-488"0"0,-3 10 3874 0 0,6-13-3774 0 0,1 1 0 0 0,-1-1-1 0 0,1 1 1 0 0,-1-1-1 0 0,0 0 1 0 0,1 0-1 0 0,-1-1 1 0 0,4-1 0 0 0,1-1 113 0 0,-1 0 0 0 0,10-9 0 0 0,-10 7-125 0 0,0 0-1 0 0,-1-1 0 0 0,10-12 1 0 0,16-28 364 0 0,-15 21-342 0 0,20-31 168 0 0,14-20 0 0 0,48-63 72 0 0,-98 139-432 0 0,0 4 0 0 0,1 3-21 0 0,1 1-1 0 0,-2-1 1 0 0,1 1-1 0 0,-1 0 1 0 0,1 9-1 0 0,-1 38-5 0 0,-1-48 3 0 0,4 198 0 0 0,-12 178 0 0 0,-1-277 404 0 0,-1 54 520 0 0,10-156 1211 0 0,1-5-1926 0 0,7-21 94 0 0,-1 0 0 0 0,7-47 0 0 0,-9 41-205 0 0,8-71 138 0 0,-5 22-103 0 0,-4 52-88 0 0,2-20 22 0 0,3 1 0 0 0,21-72-1 0 0,10 18-52 0 0,-29 76-15 0 0,0 1 0 0 0,20-27 0 0 0,-7 18 1 0 0,54-57 0 0 0,-57 68 0 0 0,1 0 0 0 0,1 2 0 0 0,34-21 0 0 0,-38 29-43 0 0,-1 1 0 0 0,2 1 0 0 0,-1 0 0 0 0,1 2 0 0 0,0 0 0 0 0,0 2 0 0 0,25-4 0 0 0,-41 8-319 0 0,1 0 0 0 0,0 0 0 0 0,-1 1 0 0 0,1-1 0 0 0,-1 1-1 0 0,0 0 1 0 0,1 0 0 0 0,-1 0 0 0 0,8 4 0 0 0,-9-3-1169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5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9 241 9151 0 0,'0'0'831'0'0,"-1"-3"-686"0"0,-7-18 1 0 0,8 17 523 0 0,1 1-412 0 0,0-1-1 0 0,1 1 1 0 0,-1-1-1 0 0,1 1 1 0 0,-1 0-1 0 0,1 0 1 0 0,0 0-1 0 0,0 0 1 0 0,0 0-1 0 0,1 0 1 0 0,-1 0-1 0 0,5-3 1 0 0,97-70 1755 0 0,-82 62-1642 0 0,1 1-1 0 0,46-19 1 0 0,-48 24-77 0 0,0 1-1 0 0,40-7 1 0 0,-51 12-215 0 0,0 1 1 0 0,0 0-1 0 0,-1 1 1 0 0,1 0-1 0 0,0 1 1 0 0,0 0-1 0 0,0 0 0 0 0,17 5 1 0 0,-23-4-56 0 0,0-1 0 0 0,0 1 0 0 0,0 0 0 0 0,0 0 0 0 0,0 1 0 0 0,0-1 0 0 0,-1 1 0 0 0,1 0 0 0 0,-1 0 0 0 0,0 0 0 0 0,0 0 0 0 0,0 1 0 0 0,0-1 1 0 0,0 1-1 0 0,-1-1 0 0 0,0 1 0 0 0,0 0 0 0 0,3 5 0 0 0,-2 0 7 0 0,-1-1 0 0 0,0 0 0 0 0,0 1 0 0 0,0 0 1 0 0,-1-1-1 0 0,-1 1 0 0 0,1 0 0 0 0,-2 12 0 0 0,0-8 18 0 0,0 0-1 0 0,-1 1 0 0 0,-1-1 1 0 0,0 0-1 0 0,-6 16 0 0 0,-42 96 265 0 0,25-77-226 0 0,20-37-21 0 0,-1 1-1 0 0,2-1 0 0 0,0 1 1 0 0,-5 16-1 0 0,9-26 24 0 0,1-1-74 0 0,0 0-1 0 0,1 0 1 0 0,-1-1 0 0 0,0 1-1 0 0,0 0 1 0 0,1 0-1 0 0,-1-1 1 0 0,1 1 0 0 0,-1 0-1 0 0,1-1 1 0 0,-1 1-1 0 0,2 0 1 0 0,-1 1 19 0 0,-1-2-27 0 0,0 0 0 0 0,0 0 1 0 0,0 0-1 0 0,0 1 0 0 0,0-1 1 0 0,0 0-1 0 0,1 0 0 0 0,-1 1 1 0 0,0-1-1 0 0,0 0 0 0 0,0 0 1 0 0,1 0-1 0 0,-1 0 0 0 0,0 0 1 0 0,0 1-1 0 0,0-1 0 0 0,1 0 1 0 0,-1 0-1 0 0,1 0 0 0 0,7 3 73 0 0,-1 0 1 0 0,2-1-1 0 0,-1 0 0 0 0,0-1 0 0 0,15 2 0 0 0,47-2 346 0 0,-41-2-336 0 0,99-2 75 0 0,-102 1-132 0 0,-1-2-1 0 0,1 0 1 0 0,24-8 0 0 0,-7-1-638 0 0,81-14 0 0 0,-120 27-1372 0 0,8 1-5024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6.6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1 138 3223 0 0,'0'0'8788'0'0,"3"-1"-8156"0"0,28-2 572 0 0,65-7 628 0 0,162-23 781 0 0,-5-23-196 0 0,-230 51-2207 0 0,14-4 266 0 0,47-6 0 0 0,-52 10-326 0 0,-29 4-48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8.1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 45 3223 0 0,'2'-2'240'0'0,"16"-19"658"0"0,-16 19 24 0 0,-1 0 36 0 0,15-15 4582 0 0,-15 19-5099 0 0,2 7-112 0 0,-1 0-1 0 0,0-1 1 0 0,-1 1 0 0 0,0 0-1 0 0,0 13 1 0 0,-3 51 1072 0 0,1-62-1318 0 0,-40 294 2525 0 0,22-179-1815 0 0,17-114-682 0 0,0 0-1 0 0,1 0 1 0 0,0 0 0 0 0,1 1-1 0 0,2 16 1 0 0,-1-25-64 0 0,0 0 0 0 0,0 1 0 0 0,0-1 0 0 0,0 0 1 0 0,1 0-1 0 0,-1 0 0 0 0,1 0 0 0 0,0-1 0 0 0,0 1 1 0 0,1 0-1 0 0,-1-1 0 0 0,1 1 0 0 0,-1-1 0 0 0,1 0 0 0 0,0 0 1 0 0,1 0-1 0 0,-1 0 0 0 0,7 4 0 0 0,-2-2 15 0 0,1-1 0 0 0,-1 0-1 0 0,1 0 1 0 0,0-1 0 0 0,0 0-1 0 0,1 0 1 0 0,-1-1 0 0 0,1 0-1 0 0,-1-1 1 0 0,19 1 0 0 0,-12-2-22 0 0,3 0 14 0 0,1 0 1 0 0,33-6 0 0 0,-4-5-69 0 0,-1-3 0 0 0,84-35 1 0 0,-102 37-202 0 0,-5 2-1406 0 0,32-18-1 0 0,-41 18 46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4.27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98 3223 0 0,'2'-1'8026'0'0,"12"-4"-6733"0"0,23-6 0 0 0,5-2-149 0 0,-1 0-382 0 0,-22 9-468 0 0,111-30 854 0 0,-118 30-1147 0 0,1 0 0 0 0,0 1 0 0 0,0 1 1 0 0,22-1-1 0 0,-29 4-811 0 0,5 5-298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8.4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297 0 10103 0 0,'0'0'919'0'0,"0"4"-652"0"0,-2 12 290 0 0,1 1 7 0 0,-1-1 0 0 0,0 0 0 0 0,-7 22 0 0 0,-49 124 2243 0 0,-26 160-358 0 0,70-261-2209 0 0,-49 261 583 0 0,53-263-773 0 0,-39 266 102 0 0,47-303-143 0 0,1 0-1 0 0,1 0 1 0 0,1 1-1 0 0,6 36 1 0 0,-4-43-68 0 0,1 3-633 0 0,9 30 0 0 0,-12-44 446 0 0,1 0 0 0 0,0-1 0 0 0,1 1 0 0 0,-1 0 0 0 0,1-1 0 0 0,0 0-1 0 0,0 0 1 0 0,0 0 0 0 0,0 0 0 0 0,1 0 0 0 0,4 4 0 0 0,5 0-5785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9.0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9 336 6911 0 0,'0'0'528'0'0,"-1"1"-341"0"0,-7 2 3693 0 0,12-16-1755 0 0,6-6-1267 0 0,1 0 0 0 0,24-31 0 0 0,2-3 2 0 0,-25 33-640 0 0,2-3 231 0 0,29-38 0 0 0,16-9 255 0 0,-50 62-563 0 0,-7 6-116 0 0,0 1 53 0 0,-1 1-74 0 0,0 0 0 0 0,0 0 0 0 0,-1 1 0 0 0,1-1 0 0 0,0 1 0 0 0,-1-1-1 0 0,1 1 1 0 0,0-1 0 0 0,-1 1 0 0 0,1-1 0 0 0,-1 1 0 0 0,1-1 0 0 0,0 2 0 0 0,0-1 5 0 0,1 1-5 0 0,-1 0 1 0 0,0 0-1 0 0,0 0 1 0 0,1 0-1 0 0,-1 0 1 0 0,-1 0-1 0 0,1 0 1 0 0,0 0-1 0 0,0 1 1 0 0,-1-1-1 0 0,1 0 1 0 0,-1 0 0 0 0,0 5-1 0 0,0 2 9 0 0,0 1-1 0 0,-2 10 1 0 0,1-13-9 0 0,-15 88 66 0 0,-4 0 0 0 0,-57 161 0 0 0,20-107 317 0 0,56-146 675 0 0,3-6-730 0 0,43-71 882 0 0,-11 17-871 0 0,35-71-96 0 0,-48 85-227 0 0,38-58 0 0 0,-50 88-23 0 0,1 0 1 0 0,0 1-1 0 0,1 0 1 0 0,0 1 0 0 0,0 0-1 0 0,2 1 1 0 0,-1 0 0 0 0,20-11-1 0 0,-21 14 1 0 0,1 1 0 0 0,0 1 0 0 0,0 0 0 0 0,0 1 0 0 0,15-4 0 0 0,-19 6-21 0 0,-1 1 0 0 0,0 1 0 0 0,1-1 0 0 0,-1 1 0 0 0,0 0 0 0 0,1 1 0 0 0,-1 0-1 0 0,0 0 1 0 0,1 0 0 0 0,10 4 0 0 0,-1 2-1146 0 0,19 11 0 0 0,-17-8-1216 0 0,-2-2-4396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9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103 73 4143 0 0,'1'-3'319'0'0,"11"-37"-76"0"0,-4 11 9779 0 0,-27 115-7758 0 0,-54 304 494 0 0,65-336-2628 0 0,0-8-44 0 0,2-15-80 0 0,-4 61 1 0 0,10-89-123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49.8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63 11863 0 0,'0'0'540'0'0,"3"-1"-5"0"0,46-5-328 0 0,55-5 1479 0 0,-14 2-176 0 0,-41 3-796 0 0,150-10 903 0 0,-85 9-1444 0 0,-3 3-39 0 0,-51 3-5548 0 0,-29 0-416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50.2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421 14 1375 0 0,'0'0'1712'0'0,"-1"-3"75"0"0,-1 2-1218 0 0,2 0-337 0 0,0 0 1 0 0,-1 1 0 0 0,1-1 0 0 0,-1 1-1 0 0,1-1 1 0 0,0 0 0 0 0,0 0 0 0 0,-1 1 0 0 0,1-1-1 0 0,0 0 1 0 0,0 1 0 0 0,0-2 1001 0 0,-3 3-545 0 0,0 0-497 0 0,-1 1-1 0 0,0 0 1 0 0,0 0-1 0 0,1 0 1 0 0,-1 1 0 0 0,1-1-1 0 0,0 1 1 0 0,0 0-1 0 0,-4 4 1 0 0,-26 33 902 0 0,31-38-1037 0 0,-20 30 846 0 0,-27 53 1 0 0,25-42-475 0 0,-18 37-45 0 0,4 2-1 0 0,3 1 1 0 0,4 1 0 0 0,-27 121 0 0 0,44-144-351 0 0,-8 80 1 0 0,19-111-20 0 0,2-1 0 0 0,1 1 1 0 0,1 0-1 0 0,10 55 0 0 0,-7-70-9 0 0,0 1 0 0 0,1-1-1 0 0,1 1 1 0 0,0-1 0 0 0,1-1-1 0 0,14 24 1 0 0,-15-29 21 0 0,1 0 0 0 0,0-1 0 0 0,0 0 0 0 0,0 0 0 0 0,1 0 0 0 0,1-1 0 0 0,-1-1 0 0 0,1 1 0 0 0,0-1 0 0 0,18 8 0 0 0,-7-5 75 0 0,0-1 0 0 0,1-1 1 0 0,0-1-1 0 0,42 6 0 0 0,-47-10-26 0 0,1-1 1 0 0,0 0-1 0 0,0-2 0 0 0,-1 0 1 0 0,1 0-1 0 0,32-9 0 0 0,-28 5 27 0 0,0-2 0 0 0,-1-1-1 0 0,0 0 1 0 0,0-1 0 0 0,-1-1-1 0 0,25-17 1 0 0,-39 23-74 0 0,12-8 119 0 0,0-1 1 0 0,-1 0 0 0 0,20-22-1 0 0,-32 30-101 0 0,0 1-1 0 0,-1-1 1 0 0,0 0-1 0 0,1 0 1 0 0,-1 0-1 0 0,-1-1 1 0 0,1 1-1 0 0,-1-1 1 0 0,0 1 0 0 0,0-1-1 0 0,-1 0 1 0 0,0 0-1 0 0,0 0 1 0 0,0 0-1 0 0,-1 0 1 0 0,0-9-1 0 0,-1 6 15 0 0,0-1-1 0 0,-1 1 0 0 0,0 0 0 0 0,-1 0 1 0 0,0 0-1 0 0,0 0 0 0 0,-1 0 1 0 0,0 1-1 0 0,-7-12 0 0 0,7 13-17 0 0,-1 1 0 0 0,0 0 0 0 0,0 0 0 0 0,0 0 0 0 0,-1 1 0 0 0,1 0 0 0 0,-2 0 0 0 0,1 0-1 0 0,0 1 1 0 0,-1 0 0 0 0,-12-6 0 0 0,6 5 18 0 0,0 2 0 0 0,0-1-1 0 0,0 1 1 0 0,0 1 0 0 0,0 0 0 0 0,-1 1-1 0 0,1 1 1 0 0,0 0 0 0 0,-22 3 0 0 0,2 2 39 0 0,0 2 1 0 0,-51 17-1 0 0,32-5-171 0 0,-66 35 0 0 0,106-48 35 0 0,1 1-1 0 0,0 0 0 0 0,1 0 1 0 0,-1 1-1 0 0,-12 13 1 0 0,14-12-1363 0 0,0 1 1 0 0,-11 18-1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50.8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423 107 8287 0 0,'0'-5'124'0'0,"0"3"-71"0"0,0 1 0 0 0,0 0-1 0 0,0 0 1 0 0,0-1 0 0 0,0 1-1 0 0,1 0 1 0 0,-1 0 0 0 0,0 0-1 0 0,1-1 1 0 0,-1 1 0 0 0,1-1-1 0 0,4-10 82 0 0,0-3-65 0 0,-5 13-9 0 0,0 0 0 0 0,-1 0-1 0 0,1 0 1 0 0,0-1 0 0 0,0 1 0 0 0,-1 0-1 0 0,1 0 1 0 0,-1 0 0 0 0,0 0 0 0 0,-1-2-1 0 0,-2 0 327 0 0,-4-1-58 0 0,0 1 0 0 0,-1-1 0 0 0,-15-4 1 0 0,19 7-176 0 0,0 1 0 0 0,0-1-1 0 0,-1 2 1 0 0,1-1 0 0 0,-1 0 0 0 0,1 1 0 0 0,-1 0 0 0 0,-7 1 0 0 0,3 1 180 0 0,-1 0 0 0 0,1 0-1 0 0,0 1 1 0 0,-12 5 0 0 0,16-5-231 0 0,1 0 0 0 0,-1 0 0 0 0,1 0 0 0 0,-1 1 0 0 0,1 0 0 0 0,0 0-1 0 0,1 0 1 0 0,-6 5 0 0 0,3 0 49 0 0,0-1 0 0 0,0 1 0 0 0,-10 19 1 0 0,15-23-121 0 0,0 0 1 0 0,0 0-1 0 0,0 0 1 0 0,1 0-1 0 0,-1 0 0 0 0,1 0 1 0 0,1 0-1 0 0,-1 1 1 0 0,1-1-1 0 0,0 9 1 0 0,2-5 11 0 0,-1 1 1 0 0,2 0-1 0 0,-1-1 0 0 0,7 15 0 0 0,0 0 25 0 0,81 191 153 0 0,-75-183-213 0 0,103 214 56 0 0,-95-197-59 0 0,29 67 28 0 0,-41-89-20 0 0,-2 0-1 0 0,8 41 1 0 0,-14-49 14 0 0,0 0 0 0 0,-1 0 1 0 0,-1 1-1 0 0,-1-1 0 0 0,-3 23 0 0 0,1-29 41 0 0,0-1-1 0 0,-1 0 1 0 0,0 0-1 0 0,-1 0 1 0 0,0-1 0 0 0,-1 1-1 0 0,0-1 1 0 0,-1 0-1 0 0,-8 12 1 0 0,8-14 14 0 0,1-1 0 0 0,-1-1 0 0 0,0 1 1 0 0,-1-1-1 0 0,0 0 0 0 0,0-1 0 0 0,-11 9 0 0 0,10-11-60 0 0,0 1 1 0 0,0-1-1 0 0,0 0 0 0 0,-1-1 0 0 0,1 0 1 0 0,-1 0-1 0 0,0-1 0 0 0,0 0 0 0 0,0-1 1 0 0,0 1-1 0 0,-12-1 0 0 0,10-2 2 0 0,-1 0 1 0 0,1 0-1 0 0,-1-1 1 0 0,1 0-1 0 0,0-1 0 0 0,0 0 1 0 0,0-1-1 0 0,-14-7 0 0 0,12 4-8 0 0,1 0 0 0 0,0 0 0 0 0,0-1 0 0 0,1-1 0 0 0,0 0 0 0 0,0-1-1 0 0,1 0 1 0 0,0 0 0 0 0,1-1 0 0 0,0 0 0 0 0,1-1 0 0 0,0 0 0 0 0,1 0-1 0 0,0-1 1 0 0,-4-13 0 0 0,6 13-29 0 0,1 0-1 0 0,1-1 1 0 0,0 1-1 0 0,1-1 1 0 0,0 1-1 0 0,1-1 1 0 0,1 0-1 0 0,0 0 1 0 0,1 1-1 0 0,0-1 1 0 0,1 0-1 0 0,1 1 1 0 0,0-1-1 0 0,1 1 1 0 0,10-24-1 0 0,-5 18-8 0 0,0 0 0 0 0,1 1 0 0 0,2 0 0 0 0,0 0 0 0 0,0 1 0 0 0,2 1 0 0 0,26-25 0 0 0,194-147-426 0 0,-214 174 442 0 0,111-83-8 0 0,-8-10 18 0 0,-103 87 17 0 0,0-2-1 0 0,-2 0 1 0 0,0-1-1 0 0,18-32 1 0 0,-28 41 40 0 0,-1 0 0 0 0,0-1 1 0 0,7-19-1 0 0,-13 28-12 0 0,1 0 0 0 0,0 0 0 0 0,-1 0 0 0 0,0-1 0 0 0,-1 1 0 0 0,1 0 0 0 0,-1-1 0 0 0,-1 1 0 0 0,1 0 0 0 0,-1-1 0 0 0,-2-7 0 0 0,2 11-9 0 0,0-1-1 0 0,0 1 0 0 0,-1 0 1 0 0,0-1-1 0 0,1 1 1 0 0,-1 0-1 0 0,0 0 0 0 0,-1 0 1 0 0,1 0-1 0 0,-5-4 1 0 0,2 3-13 0 0,1 1 0 0 0,-1-1 0 0 0,0 1 1 0 0,0 0-1 0 0,0 1 0 0 0,-7-4 0 0 0,-1 2-11 0 0,-1 0-1 0 0,1 0 1 0 0,-1 2-1 0 0,-26-3 1 0 0,-1 3-826 0 0,0 3 1 0 0,-77 10 0 0 0,83-6-393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51.4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30 221 4607 0 0,'-3'1'208'0'0,"-9"1"-9"0"0,-2 1 8002 0 0,17-3-7842 0 0,1-1 0 0 0,-1 1 0 0 0,0-1 0 0 0,1 0 1 0 0,4-2-1 0 0,4 0 28 0 0,147-30 1897 0 0,-43 11-1639 0 0,-32 4-310 0 0,151-32 291 0 0,146-36-330 0 0,-339 78-745 0 0,-40 7 218 0 0,-25 15-6721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51.7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1 156 1839 0 0,'2'2'2964'0'0,"0"1"-2369"0"0,0-1 0 0 0,0 0 0 0 0,0 0 0 0 0,0 1 0 0 0,1-2-1 0 0,-1 1 1 0 0,1 0 0 0 0,0 0 0 0 0,-1-1 0 0 0,1 1-1 0 0,5 0 1 0 0,-2 0 9 0 0,0 0 0 0 0,1 0-1 0 0,-1-1 1 0 0,1-1 0 0 0,7 1-1 0 0,28-1 404 0 0,78-10-1 0 0,41-18 139 0 0,-76 12-729 0 0,219-58 110 0 0,-149 24-2676 0 0,-120 39 940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3:52.4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914 78 1839 0 0,'2'-1'83'0'0,"31"-25"242"0"0,-12 9 7157 0 0,-19 15-6981 0 0,6-6 2124 0 0,-9 8-2574 0 0,1-1-1 0 0,-1 1 0 0 0,0 0 0 0 0,1-1 0 0 0,-1 1 1 0 0,0-1-1 0 0,1 1 0 0 0,-1-1 0 0 0,1 1 0 0 0,-1-1 1 0 0,0 0-1 0 0,1 0-3 0 0,-2 0 245 0 0,0 1-18 0 0,-8-1-99 0 0,1 0 0 0 0,0 0 0 0 0,0 1 0 0 0,0 1 0 0 0,-1-1-1 0 0,-14 4 1 0 0,-35 15 698 0 0,-73 33 0 0 0,125-49-825 0 0,-40 19 378 0 0,1 1 0 0 0,-83 58 0 0 0,92-56-257 0 0,-3 3 30 0 0,-69 61 1 0 0,78-57-143 0 0,2 2 0 0 0,1 1 1 0 0,2 1-1 0 0,1 2 0 0 0,2 0 0 0 0,-29 66 0 0 0,37-69-47 0 0,2 0 0 0 0,-10 44 1 0 0,18-54-5 0 0,0 1 1 0 0,2-1 0 0 0,0 1-1 0 0,2 27 1 0 0,2-34 4 0 0,1-1 0 0 0,1 1 0 0 0,1-1-1 0 0,0 0 1 0 0,1 0 0 0 0,1 0 0 0 0,1-1 0 0 0,0 0-1 0 0,1 0 1 0 0,13 18 0 0 0,-10-18 3 0 0,1 0 0 0 0,1-1 0 0 0,0-1 0 0 0,1 0 0 0 0,1-1 0 0 0,1-1 0 0 0,-1 0 0 0 0,2-1 0 0 0,20 12 0 0 0,-2-6 37 0 0,2-1-1 0 0,-1-1 1 0 0,2-2 0 0 0,56 13 0 0 0,-24-13 161 0 0,115 10 1 0 0,-145-21-90 0 0,-1-2 0 0 0,1-2 0 0 0,0-2 0 0 0,59-11 1 0 0,-39 0 79 0 0,0-2 0 0 0,-2-3 0 0 0,0-3 0 0 0,-1-2 1 0 0,-2-2-1 0 0,100-65 0 0 0,-22-8 252 0 0,-105 74-294 0 0,0-1-1 0 0,31-40 0 0 0,-38 39-41 0 0,-1 0-1 0 0,-1-2 1 0 0,-2 0-1 0 0,19-44 1 0 0,-26 47-46 0 0,0 0 0 0 0,-2-1 1 0 0,-1 0-1 0 0,-2 0 0 0 0,5-50 0 0 0,-8 50-23 0 0,-2-1 0 0 0,-1 0 0 0 0,-1 0 0 0 0,-1 1 0 0 0,-2-1 0 0 0,-15-50 0 0 0,14 60-17 0 0,-1 0 1 0 0,-1 1 0 0 0,-1-1-1 0 0,0 1 1 0 0,-1 1 0 0 0,-1 0-1 0 0,0 0 1 0 0,-2 1 0 0 0,1 1-1 0 0,-26-22 1 0 0,19 22 9 0 0,-1 0-1 0 0,0 1 1 0 0,-1 1 0 0 0,0 1-1 0 0,-1 1 1 0 0,-31-10-1 0 0,-142-32 76 0 0,-1 14-311 0 0,146 31-857 0 0,-96 0 0 0 0,111 9-271 0 0,6 1-57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08.1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63 368 4143 0 0,'0'0'319'0'0,"-2"2"-210"0"0,-43 64 3139 0 0,30-35 3828 0 0,17-32-6588 0 0,3-2-292 0 0,0 0 0 0 0,0 0 0 0 0,-1 0 0 0 0,1-1 0 0 0,6-6 0 0 0,22-24 490 0 0,-31 32-648 0 0,56-69 455 0 0,-16 19-304 0 0,48-72-101 0 0,-13 15-30 0 0,-56 86-58 0 0,-20 22 0 0 0,0 1 0 0 0,0-1 0 0 0,0 0 0 0 0,0 1 0 0 0,0-1 0 0 0,0 0 0 0 0,0 1 0 0 0,1-1 0 0 0,-1 1 0 0 0,1-1 0 0 0,-1 1 0 0 0,0 0 0 0 0,1 0 0 0 0,-1 0 0 0 0,0 1 0 0 0,0-1 0 0 0,1 0 0 0 0,-1 0 0 0 0,0 1 0 0 0,0-1 0 0 0,1 1 0 0 0,-1-1 0 0 0,0 1 0 0 0,0-1 0 0 0,0 1 0 0 0,0 0 0 0 0,0 0 0 0 0,0-1 0 0 0,0 1 0 0 0,0 0 0 0 0,0 0 0 0 0,0 0 0 0 0,0 0 0 0 0,0 1 0 0 0,2 3 0 0 0,0-1 0 0 0,0 1 0 0 0,0 0 0 0 0,3 8 0 0 0,-1 3 0 0 0,-1 0 0 0 0,-1 0 0 0 0,3 30 0 0 0,-5-33 0 0 0,2 40 0 0 0,-5 78 0 0 0,0-82 0 0 0,-21 242-7 0 0,-17-1 42 0 0,36-260 122 0 0,-2 1 350 0 0,-1 51 1 0 0,7-80 932 0 0,2-4-1228 0 0,13-28 14 0 0,0 0-1 0 0,-2-1 0 0 0,-2 0 1 0 0,11-41-1 0 0,3-44-72 0 0,-4 13 0 0 0,36-101 3 0 0,-45 171-152 0 0,1 0 0 0 0,2 1-1 0 0,36-59 1 0 0,-25 54-4 0 0,1 2 0 0 0,51-52 0 0 0,-56 66 0 0 0,0 1 0 0 0,2 1 0 0 0,0 2 0 0 0,49-28 0 0 0,-60 38-5 0 0,0 1 0 0 0,0 1 0 0 0,1 0 0 0 0,0 1-1 0 0,0 0 1 0 0,0 1 0 0 0,0 0 0 0 0,1 2 0 0 0,-1-1 0 0 0,1 2 0 0 0,-1 0-1 0 0,1 0 1 0 0,18 5 0 0 0,-15-3-19 0 0,-4 0 49 0 0,22 7 0 0 0,-31-8-57 0 0,-1 1 1 0 0,0-1 0 0 0,1 1-1 0 0,-1 0 1 0 0,0 1 0 0 0,0-1-1 0 0,0 1 1 0 0,-1 0 0 0 0,5 3-1 0 0,0 2-161 0 0,-6-6-476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4.6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11775 0 0,'0'0'539'0'0,"2"1"-10"0"0,17 7-67 0 0,1-1 0 0 0,-1 0 0 0 0,1-2 0 0 0,22 3 0 0 0,-8-4 609 0 0,1-3 1 0 0,41-3-1 0 0,-32 1-870 0 0,11-1-238 0 0,-18-1-4945 0 0,-18 1-832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08.6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2 193 7943 0 0,'-1'-5'8262'0'0,"1"5"-8156"0"0,10-9 1501 0 0,17-10-1342 0 0,-7 8 172 0 0,1 2 0 0 0,1 0-1 0 0,24-6 1 0 0,-13 4-101 0 0,105-33 438 0 0,-95 32-514 0 0,56-7-1 0 0,-46 9-103 0 0,-31 5-108 0 0,27-1 0 0 0,-14 2-4 0 0,24 0-43 0 0,-56 4-462 0 0,-2 13-6471 0 0,-4 1 692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08.9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53 8287 0 0,'0'0'756'0'0,"2"1"-622"0"0,5 3 227 0 0,0 0 1 0 0,1 0 0 0 0,-1-1-1 0 0,1 0 1 0 0,0-1 0 0 0,0 0 0 0 0,10 2-1 0 0,3-1 2132 0 0,39 0-1 0 0,119-11 1163 0 0,-177 8-3632 0 0,54-6 730 0 0,76-17 0 0 0,-59 6-432 0 0,45-13-3122 0 0,-115 29 1223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09.6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259 351 2303 0 0,'0'0'102'0'0,"-2"0"-1"0"0,-5 1 27 0 0,0 0 1 0 0,1-1-1 0 0,-1 0 0 0 0,-9-1 0 0 0,-11-3 4831 0 0,26 3-4753 0 0,0 1 0 0 0,0-1 1 0 0,0 0-1 0 0,1 1 0 0 0,-1-1 0 0 0,0 0 0 0 0,1 1 0 0 0,-1-1 1 0 0,0 0-1 0 0,1 0 0 0 0,-1 0 0 0 0,1 0 0 0 0,0 1 0 0 0,-1-1 1 0 0,0-2-1 0 0,1 2 148 0 0,0 0-251 0 0,-1 0-1 0 0,1-1 1 0 0,0 1-1 0 0,0 0 1 0 0,0-1-1 0 0,0 1 1 0 0,0 0-1 0 0,0-1 1 0 0,0 1-1 0 0,1 0 0 0 0,-1 0 1 0 0,0-1-1 0 0,1 1 1 0 0,-1 0-1 0 0,1 0 1 0 0,0-2-1 0 0,0 1 16 0 0,4-7 161 0 0,0 0-1 0 0,1 1 1 0 0,0-1-1 0 0,1 1 0 0 0,0 0 1 0 0,13-11-1 0 0,-11 10-152 0 0,125-111 1011 0 0,-119 109-1054 0 0,0 0 0 0 0,1 2 0 0 0,23-12-1 0 0,54-16 151 0 0,-77 32-138 0 0,0 1 0 0 0,1 0 0 0 0,-1 2-1 0 0,29-2 1 0 0,-35 3-70 0 0,1 1 0 0 0,0 1 0 0 0,-1 0 1 0 0,1 1-1 0 0,-1 0 0 0 0,1 0 0 0 0,-1 1 0 0 0,15 7 0 0 0,-20-8-17 0 0,0 1-1 0 0,0 0 1 0 0,0 0-1 0 0,0 1 1 0 0,0-1-1 0 0,-1 1 1 0 0,1 0-1 0 0,-1 0 1 0 0,0 1-1 0 0,0-1 1 0 0,-1 1-1 0 0,5 8 0 0 0,-4-6 8 0 0,-1 0-1 0 0,0 0 0 0 0,0 1 0 0 0,-1-1 0 0 0,0 1 0 0 0,0 0 0 0 0,-1 0 0 0 0,1 11 0 0 0,-2 0 14 0 0,0-1 0 0 0,-2 1 0 0 0,-1-1 0 0 0,0 1 0 0 0,-1-1 0 0 0,0 0 0 0 0,-11 22 0 0 0,-4 6 26 0 0,-1-1-1 0 0,-3-1 0 0 0,-34 48 1 0 0,8-23 20 0 0,-61 66 1 0 0,-28 13 56 0 0,-12-12 195 0 0,70-76 15 0 0,-60 50 618 0 0,138-108-937 0 0,-3 1 13 0 0,1 1 0 0 0,0 0 0 0 0,0 1 0 0 0,0-1 0 0 0,0 1-1 0 0,1 0 1 0 0,-1 0 0 0 0,-2 5 0 0 0,6-9-29 0 0,0 0 0 0 0,-1 0-1 0 0,1 0 1 0 0,0 0 0 0 0,-1 0 0 0 0,1 0-1 0 0,0 0 1 0 0,0 0 0 0 0,0-1 0 0 0,0 1-1 0 0,0 0 1 0 0,0 2 0 0 0,1-2-2 0 0,-1 0 0 0 0,1 0 0 0 0,-1 1 0 0 0,1-1 0 0 0,0 0 1 0 0,0 0-1 0 0,0 0 0 0 0,0 0 0 0 0,0 0 0 0 0,0 0 0 0 0,0 0 0 0 0,0 0 0 0 0,0 0 1 0 0,0 0-1 0 0,0 0 0 0 0,2 0 0 0 0,2 2-4 0 0,1-1 0 0 0,-1 0-1 0 0,6 2 1 0 0,1-1 19 0 0,1-1 0 0 0,-1 0 0 0 0,18 1 0 0 0,41-3 66 0 0,-59-1-70 0 0,127-7 193 0 0,5 0 61 0 0,319 5 1086 0 0,-402 3-1124 0 0,-33 0-205 0 0,-1-2 1 0 0,52-11 0 0 0,-76 13-537 0 0,-1-2-191 0 0,5-3-40 0 0,-4 1-144 0 0,2-8-567 0 0,-1-4-242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10.1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148 72 2303 0 0,'1'-2'167'0'0,"2"0"38"0"0,-1 0 0 0 0,0 0-1 0 0,0-1 1 0 0,0 1 0 0 0,0-1 0 0 0,0 0 0 0 0,0 1-1 0 0,-1-1 1 0 0,1 0 0 0 0,-1 0 0 0 0,0 0-1 0 0,1-4 1 0 0,2-4 1646 0 0,-4 9-1305 0 0,1 0-1 0 0,-1 0 0 0 0,1 1 0 0 0,-1-1 1 0 0,0 0-1 0 0,0 0 0 0 0,0-3 0 0 0,0 2 2276 0 0,-1 5-2108 0 0,-6 25 314 0 0,-6 37 0 0 0,7-29-609 0 0,-46 190 1438 0 0,35-162-1457 0 0,-5 15-78 0 0,14-53-244 0 0,-7 20 56 0 0,-18 88 1 0 0,33-122-147 0 0,0-10-52 0 0,-1 2-9 0 0,-2 7-194 0 0,3-7-821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10.4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90 14279 0 0,'0'0'1103'0'0,"3"0"-735"0"0,5 1-443 0 0,1-1-1 0 0,0 0 1 0 0,17-2 0 0 0,28-7 915 0 0,-32 5-192 0 0,109-29 1566 0 0,1 0-1146 0 0,-112 30-1946 0 0,39-4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10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0 154 11519 0 0,'0'0'1040'0'0,"3"1"-853"0"0,3 2-37 0 0,1-1 0 0 0,-1 0 0 0 0,1 0 0 0 0,0-1 1 0 0,0 1-1 0 0,0-1 0 0 0,-1-1 0 0 0,1 1 0 0 0,0-1 0 0 0,0-1 0 0 0,8 0 0 0 0,51-12 1611 0 0,0-2-1 0 0,85-32 1 0 0,-59 16-1719 0 0,113-21 0 0 0,-171 44-996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11.3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688 200 7343 0 0,'5'-11'372'0'0,"12"-17"-1"0"0,-12 21-290 0 0,0 0 0 0 0,-1 0 0 0 0,0-1 0 0 0,0 0-1 0 0,2-9 1 0 0,-4 10 222 0 0,0-1 0 0 0,-1 1 1 0 0,0-1-1 0 0,-1 1 0 0 0,1-1 0 0 0,-2-9 0 0 0,1 16-200 0 0,0-1 0 0 0,-1 0 0 0 0,1 1 0 0 0,0-1 1 0 0,-1 1-1 0 0,1-1 0 0 0,-1 1 0 0 0,0-1 0 0 0,1 1 1 0 0,-1 0-1 0 0,0-1 0 0 0,0 1 0 0 0,0 0 0 0 0,0-1 1 0 0,0 1-1 0 0,0 0 0 0 0,0 0 0 0 0,-1 0 0 0 0,1 0 0 0 0,0 0 1 0 0,-3-1-1 0 0,2 1-4 0 0,0 0 1 0 0,0 0-1 0 0,-1 0 1 0 0,1 1-1 0 0,0-1 1 0 0,-1 1-1 0 0,1-1 1 0 0,-1 1-1 0 0,1 0 0 0 0,0 0 1 0 0,-1 0-1 0 0,1 0 1 0 0,-4 1-1 0 0,-7 3 62 0 0,0 0 0 0 0,1 1 0 0 0,-1 1 0 0 0,1-1 0 0 0,0 2 0 0 0,-11 8 0 0 0,-11 5 124 0 0,-1-1-27 0 0,-94 57 740 0 0,103-58-795 0 0,3-4 29 0 0,0 2-1 0 0,2 1 1 0 0,-27 26 0 0 0,42-37-173 0 0,0 1 0 0 0,1 0-1 0 0,0 0 1 0 0,1 0 0 0 0,-1 0 0 0 0,-3 10-1 0 0,6-11-27 0 0,0 0 0 0 0,0-1 0 0 0,1 1 0 0 0,0 0 0 0 0,0 1 0 0 0,0-1 0 0 0,1 0 0 0 0,0 0 0 0 0,0 10 0 0 0,1-10-27 0 0,1 0-1 0 0,-1 0 1 0 0,1-1 0 0 0,0 1 0 0 0,0-1 0 0 0,0 1 0 0 0,1-1-1 0 0,0 0 1 0 0,0 0 0 0 0,1 0 0 0 0,-1 0 0 0 0,1 0-1 0 0,0-1 1 0 0,5 5 0 0 0,7 5-2 0 0,0-2 1 0 0,31 19-1 0 0,110 56 50 0 0,-22-13 3 0 0,-106-56 1 0 0,-1 2 1 0 0,-1 0-1 0 0,0 2 1 0 0,32 34-1 0 0,-47-42-7 0 0,-1 0 0 0 0,0 1 0 0 0,-2 0 0 0 0,1 0-1 0 0,-2 1 1 0 0,0 0 0 0 0,-1 1 0 0 0,-1 0 0 0 0,0 0 0 0 0,5 28 0 0 0,-9-32 29 0 0,-1 0 0 0 0,0 1 1 0 0,-1-1-1 0 0,-1 1 1 0 0,0-1-1 0 0,0 0 1 0 0,-1 0-1 0 0,-1 1 1 0 0,-1-1-1 0 0,0-1 1 0 0,0 1-1 0 0,-1-1 1 0 0,-1 1-1 0 0,0-2 1 0 0,0 1-1 0 0,-1-1 1 0 0,-1 1-1 0 0,0-2 1 0 0,-1 1-1 0 0,0-2 1 0 0,-16 15-1 0 0,5-7 73 0 0,-2-1 1 0 0,0-1-1 0 0,-1-1 0 0 0,-1-1 0 0 0,0-1 0 0 0,0-1 0 0 0,-48 15 1 0 0,41-18-63 0 0,-1-1 0 0 0,0-1 1 0 0,0-2-1 0 0,0-1 0 0 0,0-1 1 0 0,-39-4-1 0 0,48 0 21 0 0,-1-1 1 0 0,-42-12 0 0 0,54 11-70 0 0,-1 0 0 0 0,1-1 0 0 0,-1-1-1 0 0,1 0 1 0 0,1 0 0 0 0,-17-12 0 0 0,21 12-33 0 0,1 0-1 0 0,0 0 1 0 0,0 0-1 0 0,0-1 1 0 0,1 0-1 0 0,0 0 0 0 0,0 0 1 0 0,1 0-1 0 0,0-1 1 0 0,1 0-1 0 0,-1 0 0 0 0,1 0 1 0 0,1 0-1 0 0,-1 0 1 0 0,2-1-1 0 0,-1 1 1 0 0,0-13-1 0 0,1 7 2 0 0,1 0-1 0 0,1 0 1 0 0,0 0-1 0 0,1 0 1 0 0,1 0-1 0 0,0 1 1 0 0,0-1-1 0 0,2 1 1 0 0,11-25-1 0 0,-4 14-29 0 0,2 1-1 0 0,0 1 0 0 0,1 0 1 0 0,30-31-1 0 0,-13 20-48 0 0,66-52 0 0 0,46-24 42 0 0,50-40-8 0 0,-16-13 20 0 0,-158 141 18 0 0,34-37 20 0 0,-44 46-15 0 0,-1 0 1 0 0,0-1-1 0 0,7-15 0 0 0,-10 17 0 0 0,-1 1-1 0 0,-1-1 0 0 0,0 0 1 0 0,0 0-1 0 0,2-17 0 0 0,-5 23 19 0 0,-1-1-1 0 0,1 0 0 0 0,-1 0 1 0 0,0 0-1 0 0,-1 1 1 0 0,1-1-1 0 0,-1 0 0 0 0,0 1 1 0 0,-1-1-1 0 0,1 0 0 0 0,-1 1 1 0 0,-5-10-1 0 0,3 8-15 0 0,-1 0-1 0 0,1 0 1 0 0,-2 0 0 0 0,1 1-1 0 0,-1-1 1 0 0,0 1 0 0 0,0 1-1 0 0,0-1 1 0 0,-1 1 0 0 0,0 0-1 0 0,0 1 1 0 0,0 0 0 0 0,-1 0-1 0 0,1 0 1 0 0,-1 1 0 0 0,-11-3-1 0 0,-3 0-632 0 0,0 1-1 0 0,1 2 1 0 0,-2 0 0 0 0,-43 0 0 0 0,48 4-691 0 0,6 4-12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11.7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140 0 9671 0 0,'0'0'1114'0'0,"-1"2"-524"0"0,-30 52 3051 0 0,-9 20-538 0 0,40-74-3101 0 0,-47 119 2304 0 0,42-104-2056 0 0,0 1-1 0 0,2 0 1 0 0,0 0-1 0 0,1 0 1 0 0,0 30-1 0 0,2-34-118 0 0,1-1-1 0 0,0 0 1 0 0,1 0-1 0 0,0 0 1 0 0,1 0-1 0 0,0 0 0 0 0,0 0 1 0 0,2-1-1 0 0,-1 1 1 0 0,10 15-1 0 0,-5-12 41 0 0,1 0 0 0 0,0-1 0 0 0,1 0 1 0 0,0-1-1 0 0,1 0 0 0 0,15 11 0 0 0,-18-16-100 0 0,1 0 1 0 0,-1-1-1 0 0,1-1 1 0 0,1 1-1 0 0,-1-2 0 0 0,1 1 1 0 0,0-2-1 0 0,0 1 1 0 0,20 2-1 0 0,-20-4-43 0 0,0-2 0 0 0,-1 1-1 0 0,1-2 1 0 0,0 1 0 0 0,0-2 0 0 0,0 1-1 0 0,0-1 1 0 0,-1-1 0 0 0,1 0 0 0 0,-1 0 0 0 0,0-1-1 0 0,0-1 1 0 0,9-5 0 0 0,-10 5-147 0 0,0 0 0 0 0,-1-1 0 0 0,1-1-1 0 0,-2 1 1 0 0,1-1 0 0 0,-1 0 0 0 0,0-1 0 0 0,0 0 0 0 0,-1 0 0 0 0,0 0 0 0 0,0-1 0 0 0,-1 0 0 0 0,7-17-1 0 0,-10 22-296 0 0,-1 0 0 0 0,0 0 0 0 0,0 1 0 0 0,0-2 0 0 0,0 1 0 0 0,-1 0-1 0 0,1 0 1 0 0,-1-5 0 0 0,-3-20-7072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09:12.0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99 113 11519 0 0,'-1'-2'152'0'0,"-4"-4"115"0"0,0-1 0 0 0,0-1-1 0 0,-5-11 1 0 0,3-3 3066 0 0,5 15-1906 0 0,-1 1 0 0 0,1-1 1 0 0,-5-6-1 0 0,4 7 911 0 0,-9-1-1920 0 0,10 5-392 0 0,-1 2 16 0 0,0 2-148 0 0,1 0 0 0 0,0 0 0 0 0,0 0-1 0 0,0 0 1 0 0,0 0 0 0 0,0 0-1 0 0,0 1 1 0 0,0-1 0 0 0,1 1-1 0 0,-1-1 1 0 0,1 1 0 0 0,0 0-1 0 0,0 0 1 0 0,-1 2 0 0 0,-3 11-1553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29.2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26 511 5583 0 0,'0'0'506'0'0,"-1"2"-414"0"0,-3 5-22 0 0,3-5 193 0 0,-2 3 158 0 0,0-1 1 0 0,0 1-1 0 0,1 0 1 0 0,0 0 0 0 0,-2 7-1 0 0,2 5 3533 0 0,4-17-3550 0 0,3-2-233 0 0,0 0 0 0 0,0 0 0 0 0,-1 0 0 0 0,1-1 0 0 0,-1 0 1 0 0,7-5-1 0 0,26-25 655 0 0,-20 16-468 0 0,23-22 348 0 0,61-81 0 0 0,-95 111-679 0 0,136-187 260 0 0,-132 180-278 0 0,-3 3-9 0 0,1 1 0 0 0,1 0 1 0 0,11-12-1 0 0,-20 24 0 0 0,1-1 0 0 0,-1 1 0 0 0,1-1 0 0 0,-1 1 0 0 0,1-1 0 0 0,-1 1 0 0 0,1-1 0 0 0,-1 1 0 0 0,1 0 0 0 0,0-1 0 0 0,-1 1 0 0 0,1 0 0 0 0,0-1 0 0 0,1 1-3 0 0,-1 1 0 0 0,0-1 0 0 0,0 0-1 0 0,0 1 1 0 0,0-1 0 0 0,0 0 0 0 0,0 1 0 0 0,0-1-1 0 0,0 1 1 0 0,0 0 0 0 0,0-1 0 0 0,0 1 0 0 0,0 0 0 0 0,0 0-1 0 0,0-1 1 0 0,0 1 0 0 0,-1 0 0 0 0,1 0 0 0 0,0 0-1 0 0,-1 0 1 0 0,1 0 0 0 0,0 0 0 0 0,-1 0 0 0 0,1 1-1 0 0,2 4-28 0 0,0 1 0 0 0,3 11 0 0 0,-1 4 15 0 0,0 0 1 0 0,1 33-1 0 0,-1 46-14 0 0,-5-98 32 0 0,-9 529-59 0 0,7-450 52 0 0,3-9 27 0 0,1-20 264 0 0,-2-51 1025 0 0,1-2-1272 0 0,0 0-1 0 0,-1-1 1 0 0,1 1-1 0 0,0 0 1 0 0,-1-1-1 0 0,1 1 1 0 0,-1-1-1 0 0,1 1 1 0 0,-1-1-1 0 0,1 1 1 0 0,0-2-1 0 0,1 0 40 0 0,0 0-17 0 0,1-1-1 0 0,-1 0 1 0 0,0 1 0 0 0,0-1 0 0 0,0 0-1 0 0,0 0 1 0 0,-1 0 0 0 0,1-1 0 0 0,1-4-1 0 0,1-4 103 0 0,2-17 0 0 0,-2 9-66 0 0,32-147 385 0 0,2-11-332 0 0,-23 121-140 0 0,24-60 0 0 0,-25 85 3 0 0,2 0-1 0 0,1 0 0 0 0,1 2 1 0 0,2 0-1 0 0,1 1 0 0 0,1 1 1 0 0,40-38-1 0 0,-43 48-27 0 0,1 1 1 0 0,1 1-1 0 0,1 0 1 0 0,35-18-1 0 0,-41 26 2 0 0,0 0 0 0 0,0 2-1 0 0,1 0 1 0 0,-1 1 0 0 0,1 0-1 0 0,0 2 1 0 0,33-4 0 0 0,-43 7-48 0 0,1 1 1 0 0,-1 0-1 0 0,1 0 1 0 0,-1 1-1 0 0,0 0 1 0 0,0 0-1 0 0,0 1 1 0 0,0 0-1 0 0,0 0 1 0 0,0 0-1 0 0,-1 1 1 0 0,1 0-1 0 0,6 6 1 0 0,-12-9-94 0 0,0-1 1 0 0,0 1 0 0 0,0 0 0 0 0,0 0 0 0 0,0 0 0 0 0,-1 0-1 0 0,1 0 1 0 0,0 0 0 0 0,1 2 0 0 0,-1 0-560 0 0,7 14-9508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8.28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49 18 1839 0 0,'-2'1'134'0'0,"-10"8"-573"0"0,5-5 3137 0 0,0 1 1 0 0,-14 5 4828 0 0,24-11-7206 0 0,8-6-4 0 0,1 2 0 0 0,1 0-1 0 0,-1 0 1 0 0,19-4-1 0 0,-8 4 287 0 0,41-3-1 0 0,-27 6 74 0 0,72 6 0 0 0,-63 0-350 0 0,49 5 345 0 0,-69-5-415 0 0,42 12-1 0 0,-61-14-229 0 0,18 4 59 0 0,-23-6-300 0 0,9 0-3846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29.6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28 4143 0 0,'0'0'9107'0'0,"3"0"-8508"0"0,26-2 779 0 0,39-7 1 0 0,-42 5-1008 0 0,-11 3-58 0 0,25 0 1 0 0,-27 1-117 0 0,0 0 0 0 0,23-4 0 0 0,-34 4-180 0 0,22-3 113 0 0,2 2 18 0 0,-13-1-105 0 0,-11 2-118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0.0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20 4143 0 0,'0'0'319'0'0,"3"0"-210"0"0,172 6 10488 0 0,-99-7-8750 0 0,23-9 161 0 0,-25 1-912 0 0,-52 8-901 0 0,8-2 145 0 0,1 1 0 0 0,45 4 0 0 0,-45 1-244 0 0,26 4-1652 0 0,-39-3 649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0.8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119 155 3679 0 0,'0'0'167'0'0,"-2"1"-7"0"0,-6 6-127 0 0,-5-4 7473 0 0,15-4-7010 0 0,9-10-197 0 0,1 2 0 0 0,0 0 0 0 0,1 0 1 0 0,0 2-1 0 0,0-1 0 0 0,21-8 0 0 0,29-14 258 0 0,-37 17-261 0 0,44-17 1 0 0,-50 24-169 0 0,39-8 1 0 0,-52 13-112 0 0,0 0 0 0 0,0 1 0 0 0,0 0 1 0 0,0 0-1 0 0,0 0 0 0 0,0 1 0 0 0,0 0 0 0 0,-1 1 1 0 0,12 3-1 0 0,-11-3-12 0 0,0 1 0 0 0,-1 0 0 0 0,0 0 0 0 0,1 1 0 0 0,-1-1 0 0 0,0 1 0 0 0,-1 1 0 0 0,1-1 0 0 0,-1 1-1 0 0,0 0 1 0 0,0 0 0 0 0,0 1 0 0 0,6 10 0 0 0,-1 0-4 0 0,-2-1 0 0 0,0 2 1 0 0,0-1-1 0 0,-2 1 0 0 0,9 32 0 0 0,-10-25-5 0 0,-1 0 0 0 0,-2 1-1 0 0,1 43 1 0 0,-6-26 32 0 0,-1-1 0 0 0,-2 1-1 0 0,-2-2 1 0 0,-25 76-1 0 0,17-71 123 0 0,-1-1 0 0 0,-3 0 1 0 0,-1-2-1 0 0,-3 0 0 0 0,-1-2 0 0 0,-48 61 0 0 0,40-63 221 0 0,-2-2 1 0 0,-1-1-1 0 0,-53 40 0 0 0,85-72-337 0 0,-169 116 1428 0 0,121-94-861 0 0,47-23-523 0 0,3-1 458 0 0,4 0-455 0 0,7 1-45 0 0,0 0 0 0 0,0-1 0 0 0,0 0 0 0 0,0-1 0 0 0,0 0 1 0 0,10-1-1 0 0,11 1 31 0 0,241 1 158 0 0,-33 0-135 0 0,-145 2-27 0 0,21 1-9 0 0,-1 0 18 0 0,-96-3-363 0 0,1 0 1 0 0,20-2-1 0 0,-29 0 72 0 0,-1 0-1 0 0,1-1 1 0 0,-1 0 0 0 0,0 0 0 0 0,0 0 0 0 0,12-7 0 0 0,-4 0-1119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1.2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11 5983 0 0,'0'0'542'0'0,"-1"-2"-244"0"0,1 1-37 0 0,-1 1-90 0 0,1 0 0 0 0,0-1-1 0 0,-1 1 1 0 0,1-1 0 0 0,0 1-1 0 0,-1-1 1 0 0,1 1 0 0 0,0-1 0 0 0,-1 1-1 0 0,1-1 1 0 0,0 1 0 0 0,0-2-1 0 0,-3 4 1320 0 0,-3 4-1100 0 0,0 0-1 0 0,1 1 1 0 0,-1 0 0 0 0,1 0 0 0 0,1 0 0 0 0,-1 0 0 0 0,1 1 0 0 0,1 0 0 0 0,-1 0 0 0 0,-2 9 0 0 0,-2 12 488 0 0,-8 49 1 0 0,-36 322 1779 0 0,43-323-2470 0 0,-12 90-44 0 0,19-115-220 0 0,2-49-39 0 0,1-1-12 0 0,3 7-183 0 0,-3-7-769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1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0 196 9671 0 0,'2'-2'440'0'0,"0"-1"-382"0"0,1 1-1 0 0,0-1 0 0 0,1 0 1 0 0,-1 1-1 0 0,0 0 0 0 0,1 0 1 0 0,-1 0-1 0 0,1 0 0 0 0,0 1 1 0 0,6-3-1 0 0,8-1 170 0 0,18-3-1 0 0,-27 6 113 0 0,40-8 1077 0 0,58-11 680 0 0,-15 4-463 0 0,99-33-1 0 0,-156 40-1293 0 0,1 1 0 0 0,44-4-1 0 0,-24 2-85 0 0,-41 8-704 0 0,-1 0 0 0 0,1 0-1 0 0,21 0 1 0 0,-23 3-1309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2.3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628 203 1839 0 0,'0'0'83'0'0,"1"-2"-6"0"0,2 0 12 0 0,0 0-1 0 0,-1-1 1 0 0,0 1-1 0 0,1-1 1 0 0,-1 0-1 0 0,0 0 1 0 0,-1 0-1 0 0,3-3 1 0 0,0-2 4245 0 0,-3 5-2643 0 0,15-37 2807 0 0,-17 39-3850 0 0,-2-1-552 0 0,1 1-1 0 0,0-1 1 0 0,-1 1-1 0 0,0 0 1 0 0,1-1-1 0 0,-1 1 1 0 0,0 1-1 0 0,1-1 1 0 0,-1 0 0 0 0,0 1-1 0 0,0-1 1 0 0,0 1-1 0 0,0 0 1 0 0,1 0-1 0 0,-1 0 1 0 0,0 0-1 0 0,0 0 1 0 0,0 1-1 0 0,-3 0 1 0 0,-6 3 0 0 0,0 0 0 0 0,0 0 0 0 0,-14 8 1 0 0,-8 3 126 0 0,-19 2-44 0 0,32-11-109 0 0,0 1 0 0 0,-25 13 0 0 0,18-6 65 0 0,0 2 0 0 0,0 1-1 0 0,-42 36 1 0 0,66-50-121 0 0,1 0 0 0 0,-1 1 0 0 0,1 0 0 0 0,0 0 0 0 0,0 0-1 0 0,1 0 1 0 0,-1 0 0 0 0,1 0 0 0 0,0 1 0 0 0,-3 8 0 0 0,3-7-2 0 0,1 0 0 0 0,0 0 0 0 0,1 0 0 0 0,-1 0-1 0 0,1 0 1 0 0,1 0 0 0 0,-1 0 0 0 0,2 8 0 0 0,0-3-3 0 0,1-1 0 0 0,0 0-1 0 0,1-1 1 0 0,0 1 0 0 0,0 0 0 0 0,1-1 0 0 0,0 0-1 0 0,0 0 1 0 0,1-1 0 0 0,9 10 0 0 0,-1-2 34 0 0,2 0-1 0 0,0-2 1 0 0,33 25 0 0 0,71 59 252 0 0,-9 10 33 0 0,-101-97-294 0 0,4 3 45 0 0,0 1-1 0 0,-1 1 1 0 0,-1 0-1 0 0,-1 1 1 0 0,0 1 0 0 0,-1-1-1 0 0,8 22 1 0 0,-12-24 4 0 0,-1 1 0 0 0,0 0 0 0 0,-1 0 0 0 0,-1 1 0 0 0,0-1 0 0 0,-1 1 0 0 0,-1 0 0 0 0,-2 32 0 0 0,0-35-3 0 0,-1 0-1 0 0,0-1 1 0 0,-1 1-1 0 0,-1-1 1 0 0,0 0-1 0 0,-1 0 0 0 0,0 0 1 0 0,-1 0-1 0 0,0-1 1 0 0,-1 0-1 0 0,0-1 1 0 0,-1 1-1 0 0,0-1 1 0 0,-12 11-1 0 0,6-8 21 0 0,-1-1-1 0 0,-1 0 1 0 0,0-1-1 0 0,-1-1 1 0 0,-19 10-1 0 0,-3-2 66 0 0,-51 19 0 0 0,62-29-98 0 0,0 0 0 0 0,-31 4 1 0 0,40-10-8 0 0,0-1 1 0 0,0 0 0 0 0,0-2-1 0 0,-22-1 1 0 0,31 0-20 0 0,1 0 0 0 0,-1-1 0 0 0,0-1 0 0 0,1 1 0 0 0,0-2 0 0 0,-11-4 0 0 0,16 6-24 0 0,-1 0-1 0 0,1-1 1 0 0,0 1-1 0 0,0-1 0 0 0,0 0 1 0 0,1 0-1 0 0,-1 0 1 0 0,1-1-1 0 0,-1 1 0 0 0,1-1 1 0 0,0 0-1 0 0,1 0 1 0 0,-1 0-1 0 0,-2-5 0 0 0,2 1-2 0 0,1 0-1 0 0,0 0 0 0 0,0 0 0 0 0,0 0 0 0 0,1 0 0 0 0,0-1 0 0 0,1 1 0 0 0,0 0 0 0 0,0 0 0 0 0,1-1 0 0 0,2-14 1 0 0,3 1-10 0 0,0 0 1 0 0,18-43-1 0 0,-10 36-3 0 0,1 1-1 0 0,1 1 1 0 0,1 0 0 0 0,2 1-1 0 0,0 1 1 0 0,27-26 0 0 0,147-124-32 0 0,-124 117-27 0 0,175-181-138 0 0,-223 215 227 0 0,-2 0-1 0 0,-1-2 0 0 0,-1 0 1 0 0,18-38-1 0 0,-27 45 12 0 0,0 1 1 0 0,-2-1-1 0 0,0 0 0 0 0,-2-1 1 0 0,0 1-1 0 0,-1-1 0 0 0,0 0 0 0 0,-2 0 1 0 0,-1 0-1 0 0,0 0 0 0 0,-1 0 1 0 0,-1 0-1 0 0,-8-32 0 0 0,8 47-33 0 0,0 0 0 0 0,0 0 0 0 0,0 0-1 0 0,-1 1 1 0 0,1-1 0 0 0,-1 1 0 0 0,0-1 0 0 0,0 1 0 0 0,-1 0-1 0 0,1 0 1 0 0,-1 1 0 0 0,0-1 0 0 0,0 1 0 0 0,0-1 0 0 0,-1 1-1 0 0,1 1 1 0 0,-1-1 0 0 0,1 0 0 0 0,-1 1 0 0 0,0 0 0 0 0,0 0-1 0 0,0 1 1 0 0,0-1 0 0 0,0 1 0 0 0,-1 0 0 0 0,1 1-1 0 0,0-1 1 0 0,-8 1 0 0 0,-11 3-44 0 0,-1 0-1 0 0,-43 13 1 0 0,63-15 25 0 0,-21 6-538 0 0,0 2 1 0 0,1 0-1 0 0,1 2 0 0 0,-28 15 1 0 0,25-9-735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2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131 0 3223 0 0,'-1'2'240'0'0,"-13"21"1452"0"0,5-5 3515 0 0,-11 24 1 0 0,12-19-4877 0 0,-40 156 4081 0 0,37-124-3826 0 0,-7 72 0 0 0,16-107-481 0 0,2-1 1 0 0,1 1 0 0 0,0-1 0 0 0,1 1 0 0 0,7 28 0 0 0,-6-37-42 0 0,0-1 1 0 0,1 1 0 0 0,0-1-1 0 0,0 0 1 0 0,1 0-1 0 0,0 0 1 0 0,1-1 0 0 0,0 0-1 0 0,1 0 1 0 0,0 0 0 0 0,9 8-1 0 0,-10-12-26 0 0,0-1 0 0 0,0 1 0 0 0,0-1 0 0 0,1-1 0 0 0,-1 1 0 0 0,1-1 0 0 0,0 0 0 0 0,0-1 0 0 0,0 1 0 0 0,0-1 0 0 0,1-1 0 0 0,-1 0 0 0 0,11 1 0 0 0,-2-1 2 0 0,-1-1 0 0 0,1-1 1 0 0,0-1-1 0 0,-1 0 0 0 0,22-6 0 0 0,-29 5-133 0 0,0 1-1 0 0,-1-1 0 0 0,0 0 0 0 0,0-1 0 0 0,0 1 0 0 0,0-2 0 0 0,0 1 1 0 0,-1-1-1 0 0,0 0 0 0 0,0 0 0 0 0,0 0 0 0 0,-1-1 0 0 0,1 0 0 0 0,-1 0 1 0 0,-1-1-1 0 0,1 1 0 0 0,-1-1 0 0 0,0 0 0 0 0,4-10 0 0 0,-3-2-1240 0 0,-4-2-60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33.0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26 111 17215 0 0,'-3'-7'415'0'0,"0"0"-1"0"0,0 0 1 0 0,1-1-1 0 0,-2-8 0 0 0,1 2-528 0 0,1 8 898 0 0,1 4-515 0 0,0 0 0 0 0,0 1 0 0 0,1-1-1 0 0,-1 0 1 0 0,1 0 0 0 0,-1 0 0 0 0,1 0 0 0 0,0 1-1 0 0,0-1 1 0 0,0-2 0 0 0,3-4-373 0 0,-1 6-206 0 0,-1 1 1 0 0,1 0 0 0 0,0-1 0 0 0,0 1-1 0 0,0 0 1 0 0,0 0 0 0 0,0 0-1 0 0,0 0 1 0 0,0 1 0 0 0,0-1-1 0 0,1 1 1 0 0,1-1 0 0 0,17-2-1209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4.2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1311 26 4143 0 0,'0'0'191'0'0,"2"1"-11"0"0,1-1-30 0 0,0 1-1 0 0,1-1 1 0 0,-1 1 0 0 0,1-1 0 0 0,5 0-1 0 0,-1-1 1112 0 0,16-3 5623 0 0,-25 3-6498 0 0,-1 0-310 0 0,1 0-1 0 0,-1 0 0 0 0,1 0 1 0 0,-1 0-1 0 0,0 0 1 0 0,1 0-1 0 0,-1 1 0 0 0,0-1 1 0 0,0 0-1 0 0,0 1 0 0 0,1-1 1 0 0,-1 1-1 0 0,-2 0 0 0 0,-28-1 454 0 0,19 2-323 0 0,-5-1 19 0 0,-20 5 1 0 0,-1-1 12 0 0,-47 5 60 0 0,46-3-130 0 0,-61-1-1 0 0,9-6-56 0 0,-118-8 94 0 0,173 3-7 0 0,-58-15 0 0 0,77 17-54 0 0,17 4 512 0 0,2 2-602 0 0,4 2-53 0 0,0 2 0 0 0,-1-1 1 0 0,1 0-1 0 0,-1 1 0 0 0,-1 0 1 0 0,1 0-1 0 0,3 9 0 0 0,-1 0-6 0 0,-2 0 0 0 0,0 0 0 0 0,0 1-1 0 0,-2 0 1 0 0,1 18 0 0 0,-2 81-34 0 0,-2-93 37 0 0,-6 288 13 0 0,2-138 59 0 0,-10 194 473 0 0,15-360-530 0 0,-23 260 430 0 0,12-139-300 0 0,-3 27 8 0 0,-23 185-13 0 0,18-157-139 0 0,7-76 56 0 0,-30 211 38 0 0,-65 140 304 0 0,47-291-94 0 0,56-154-286 0 0,-73 159 306 0 0,42-99-233 0 0,-29 56-12 0 0,53-109-25 0 0,-13 18 1 0 0,14-26-44 0 0,10-11-12 0 0,0 4 9 0 0,-7 16 63 0 0,7-16-27 0 0,4 4-33 0 0,3 1-10 0 0,-3-6 2 0 0,-1 0 0 0 0,0 0 0 0 0,1-1 0 0 0,0 1 0 0 0,-1-1 0 0 0,1 0 0 0 0,0 0 0 0 0,0-1 0 0 0,5 2-1 0 0,5 1 18 0 0,20 2 0 0 0,-8-1-1 0 0,36 3 35 0 0,-34-5-38 0 0,34 0 0 0 0,21 3 35 0 0,290 49 297 0 0,-356-53-370 0 0,0-1 0 0 0,0 0 0 0 0,0-2 0 0 0,24-3 0 0 0,-40 4-47 0 0,0 0 0 0 0,-1 0 0 0 0,1 0-1 0 0,0 0 1 0 0,-1-1 0 0 0,1 1 0 0 0,-1 0 0 0 0,1 0 0 0 0,-1-1-1 0 0,1 1 1 0 0,0 0 0 0 0,-1-1 0 0 0,1 1 0 0 0,-1-1-1 0 0,1 1 1 0 0,0-1 0 0 0,0-1-326 0 0,1 1-1271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4.8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66 24 3679 0 0,'-9'8'662'0'0,"-1"0"-1"0"0,-19 12 1 0 0,11-9 7269 0 0,21-11-7136 0 0,9 2-319 0 0,-1-1 1 0 0,0 0-1 0 0,0-1 1 0 0,19-2-1 0 0,49-10 632 0 0,-34 4-585 0 0,12-1-36 0 0,117-16 830 0 0,-56 18-661 0 0,4 0-296 0 0,-116 6-351 0 0,0 0-6 0 0,1 1 0 0 0,12 0 0 0 0,3 0-5 0 0,8-2-1838 0 0,-27 2 776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8.73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526 53 1375 0 0,'0'0'66'0'0,"2"-1"-8"0"0,10-4-43 0 0,-10 2-16 0 0,21-25 12063 0 0,-27 21-11039 0 0,3 6-955 0 0,0 0 0 0 0,0 0-1 0 0,0 0 1 0 0,0 1 0 0 0,0-1 0 0 0,0 1 0 0 0,-1-1 0 0 0,1 0-1 0 0,0 1 1 0 0,0 0 0 0 0,0-1 0 0 0,-1 1 0 0 0,1 0 0 0 0,0-1-1 0 0,0 1 1 0 0,-1 0 0 0 0,-1 0 0 0 0,-1 0 52 0 0,0 1 1 0 0,1-1-1 0 0,-1 1 1 0 0,1 0-1 0 0,-5 1 1 0 0,-78 34 1292 0 0,43-16-1065 0 0,21-9-195 0 0,1 1 0 0 0,0 1-1 0 0,-23 19 1 0 0,34-25-108 0 0,-13 12 91 0 0,0 1 0 0 0,-20 25 0 0 0,23-24-40 0 0,5-4 7 0 0,0 1 1 0 0,-19 30-1 0 0,-18 43 83 0 0,45-77-145 0 0,1 1-1 0 0,0 1 1 0 0,0-1-1 0 0,-2 19 1 0 0,5-24-13 0 0,2 2 0 0 0,-1-1 1 0 0,2 0-1 0 0,-1 0 0 0 0,1 0 0 0 0,4 20 0 0 0,-3-24-19 0 0,1 0 0 0 0,0 0 0 0 0,0-1 0 0 0,1 1 0 0 0,0-1 0 0 0,0 0 0 0 0,1 0 0 0 0,0 0 0 0 0,0 0 0 0 0,0-1 0 0 0,0 0 0 0 0,1 1 0 0 0,0-2 0 0 0,0 1 0 0 0,10 6 0 0 0,-7-5 4 0 0,1-1 0 0 0,-1 0 0 0 0,1 0 1 0 0,1-1-1 0 0,-1 0 0 0 0,1-1 0 0 0,-1 0 0 0 0,1 0 0 0 0,0-1 0 0 0,12 1 0 0 0,3-2-485 0 0,1 0-1 0 0,-1-2 1 0 0,1-1 0 0 0,-1-1-1 0 0,0-1 1 0 0,26-8 0 0 0,-22 4-1430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5.2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131 0 7831 0 0,'0'0'3226'0'0,"-1"4"-2381"0"0,-20 106 2456 0 0,-2 11-1099 0 0,-1 91-219 0 0,23-194-1862 0 0,-28 215 1023 0 0,13-121-894 0 0,10-70-156 0 0,3-27-59 0 0,0-1 0 0 0,1 1-1 0 0,1 1 1 0 0,1-1 0 0 0,0 0 0 0 0,3 22 0 0 0,0-33-219 0 0,16 17-1350 0 0,-19-21 1473 0 0,0 1-1 0 0,0-1 0 0 0,1 0 0 0 0,-1 0 1 0 0,0 0-1 0 0,0 0 0 0 0,0 0 1 0 0,0 1-1 0 0,1-1 0 0 0,-1 0 1 0 0,0 0-1 0 0,0 0 0 0 0,0 0 1 0 0,1 0-1 0 0,-1 0 0 0 0,0 0 0 0 0,0 0 1 0 0,0 0-1 0 0,1 0 0 0 0,-1 0 1 0 0,0 0-1 0 0,0 0 0 0 0,1 0 1 0 0,-1 0-1 0 0,0 0 0 0 0,16 0-4468 0 0,4-2-1252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5.8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245 140 7367 0 0,'0'0'568'0'0,"-3"0"-373"0"0,-68-9 1978 0 0,68 8-1903 0 0,0 0-1 0 0,-1 0 0 0 0,1 0 1 0 0,0-1-1 0 0,-1 1 1 0 0,1-1-1 0 0,0 0 0 0 0,0 0 1 0 0,0 0-1 0 0,-6-5 2317 0 0,9 5-2139 0 0,-1-7-40 0 0,0 6-21 0 0,3 1-2 0 0,3-3-244 0 0,1-1 0 0 0,-1 1-1 0 0,1 0 1 0 0,0 1 0 0 0,0-1-1 0 0,11-5 1 0 0,-5 4-38 0 0,0 0 0 0 0,1 1 0 0 0,14-4 0 0 0,6 1 21 0 0,68-6 0 0 0,-79 11-87 0 0,-1 2 0 0 0,1 0 0 0 0,0 2 0 0 0,0 0 0 0 0,-1 1 0 0 0,32 8 0 0 0,-43-7-24 0 0,-1 0 0 0 0,1 1 0 0 0,-1 0 0 0 0,16 10 0 0 0,-20-11-7 0 0,-1 0 0 0 0,0 0 0 0 0,0 0-1 0 0,0 1 1 0 0,0 0 0 0 0,-1 0 0 0 0,1 0 0 0 0,-1 0 0 0 0,0 1 0 0 0,5 8 0 0 0,-7-10 7 0 0,0 1 1 0 0,0-1-1 0 0,-1 1 1 0 0,1-1-1 0 0,0 1 0 0 0,-1-1 1 0 0,0 1-1 0 0,0-1 1 0 0,0 1-1 0 0,-1-1 1 0 0,1 1-1 0 0,-1-1 1 0 0,-1 5-1 0 0,-1 2 65 0 0,0-1 0 0 0,0 0 0 0 0,-8 14 0 0 0,4-13 0 0 0,0-1 0 0 0,0 1 0 0 0,-14 13 1 0 0,-1 3 48 0 0,-1-2-101 0 0,16-18-13 0 0,1 1-1 0 0,0-1 1 0 0,0 1 0 0 0,-8 13 0 0 0,13-18-12 0 0,0 0 0 0 0,0 1 0 0 0,0-1 0 0 0,0 0 0 0 0,1 1 0 0 0,-1-1 1 0 0,0 0-1 0 0,1 1 0 0 0,0-1 0 0 0,0 1 0 0 0,0-1 0 0 0,0 0 0 0 0,0 1 0 0 0,0-1 0 0 0,0 1 0 0 0,1-1 0 0 0,-1 0 0 0 0,1 1 0 0 0,0-1 0 0 0,0 0 0 0 0,0 1 0 0 0,1 1 0 0 0,14 22 3 0 0,1-1-1 0 0,28 33 1 0 0,9 11 53 0 0,7 30-67 0 0,-53-82 53 0 0,0 1 0 0 0,0 0 0 0 0,-2 0 0 0 0,5 20 0 0 0,-10-32 1 0 0,0 0 1 0 0,0 0-1 0 0,-1 0 1 0 0,0 0-1 0 0,0 0 1 0 0,0 0 0 0 0,-1 0-1 0 0,1 0 1 0 0,-2 0-1 0 0,1 0 1 0 0,-2 6-1 0 0,-1-4 78 0 0,1 0 0 0 0,-1-1-1 0 0,0 1 1 0 0,-1-1 0 0 0,0 0-1 0 0,0 0 1 0 0,-7 8 0 0 0,6-9-9 0 0,-1 1 0 0 0,1-1 0 0 0,-1 0 0 0 0,0-1 1 0 0,0 0-1 0 0,-1 0 0 0 0,0 0 0 0 0,-13 5 0 0 0,-9 3 77 0 0,0-2 0 0 0,-1-1 0 0 0,0-1-1 0 0,-41 5 1 0 0,29-9-341 0 0,0-3 1 0 0,0-1-1 0 0,-1-2 0 0 0,1-2 0 0 0,1-2 0 0 0,-49-11 0 0 0,43 4-2023 0 0,3 1-5379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6.5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 22 4607 0 0,'0'0'354'0'0,"2"-1"-233"0"0,10-8 223 0 0,5-1 1506 0 0,-13 9 569 0 0,-3 1-2303 0 0,0 1 0 0 0,0-1 0 0 0,-1 1-1 0 0,1 0 1 0 0,0-1 0 0 0,0 1-1 0 0,-1 0 1 0 0,1 0 0 0 0,-1 0 0 0 0,1 0-1 0 0,0 1 1 0 0,1 2 141 0 0,2 2 54 0 0,0 0 1 0 0,-1 1-1 0 0,0 0 1 0 0,0 0 0 0 0,-1 0-1 0 0,0 0 1 0 0,2 14-1 0 0,3 54 1321 0 0,-6-44-1099 0 0,5 74 1666 0 0,-13 156 1 0 0,5-237-1998 0 0,-19 207 1813 0 0,18-208-1816 0 0,-10 79 537 0 0,8-76-420 0 0,-15 47-1 0 0,13-51-201 0 0,0 8 32 0 0,6-25-134 0 0,0-4-6 0 0,1 0 0 0 0,-1 0 1 0 0,1 0-1 0 0,0 0 0 0 0,0 1 1 0 0,-1-1-1 0 0,1 0 0 0 0,0 0 1 0 0,0 2-1 0 0,0-2-4 0 0,0 1-1 0 0,0-1 1 0 0,0 0-1 0 0,1 0 1 0 0,-1 0-1 0 0,0 0 1 0 0,1 3-1 0 0,0-3-12 0 0,-1-1 0 0 0,1 1 0 0 0,-1 0 0 0 0,1 0 0 0 0,0-1 0 0 0,-1 1 0 0 0,1 0 0 0 0,0-1 0 0 0,1 2-1 0 0,0-1-556 0 0,0-2-172 0 0,2 0-427 0 0,0 0-1 0 0,0-1 1 0 0,0 1-1 0 0,-1-1 1 0 0,5-3-1 0 0,9-9-5776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6.9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33 4607 0 0,'0'0'354'0'0,"-1"3"-233"0"0,1 12 2044 0 0,-1-3 2287 0 0,3-11-3229 0 0,-1 2-899 0 0,-1-3-230 0 0,1 1 0 0 0,-1-1 0 0 0,1 1-1 0 0,-1 0 1 0 0,1-1 0 0 0,-1 1 0 0 0,1-1-1 0 0,-1 1 1 0 0,1-1 0 0 0,0 1 0 0 0,-1-1-1 0 0,1 1 1 0 0,0-1 0 0 0,-1 0 0 0 0,1 1-1 0 0,0-1 1 0 0,1 0 0 0 0,10 5 482 0 0,1-2 0 0 0,0 1 0 0 0,0-2-1 0 0,0 0 1 0 0,17 1 0 0 0,69-4 1185 0 0,-20-8-680 0 0,-47 5-777 0 0,23-6 229 0 0,70-23 0 0 0,-78 19-399 0 0,-41 14-116 0 0,-1-2 7 0 0,13-7-1 0 0,-8 1-946 0 0,-8 6 532 0 0,0 1-1011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7.7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460 123 4607 0 0,'0'0'354'0'0,"0"-2"-233"0"0,1-7 28 0 0,0 7 1497 0 0,-2-1-658 0 0,0-1-687 0 0,-1 1 1 0 0,1-1 0 0 0,-1 1-1 0 0,0-1 1 0 0,0 1 0 0 0,0 0 0 0 0,0 0-1 0 0,0 0 1 0 0,-1 0 0 0 0,-5-5-1 0 0,8 8-225 0 0,-1-1 1 0 0,0 1-1 0 0,1-1 0 0 0,-1 1 0 0 0,0 0 0 0 0,0-1 0 0 0,1 1 0 0 0,-1 0 0 0 0,0-1 1 0 0,0 1-1 0 0,0 0 0 0 0,1 0 0 0 0,-1 0 0 0 0,0 0 0 0 0,-1 0 0 0 0,-2-1 144 0 0,-4 0 81 0 0,0 1 1 0 0,0-1-1 0 0,-1 1 1 0 0,1 1-1 0 0,0 0 1 0 0,0 0 0 0 0,0 0-1 0 0,-11 4 1 0 0,-6 3 228 0 0,-30 14 0 0 0,38-13-350 0 0,0 1-1 0 0,1 0 1 0 0,-16 13-1 0 0,-7 4 115 0 0,12-8 98 0 0,-49 42 0 0 0,73-59-366 0 0,0 1 0 0 0,1 0 0 0 0,-1 0 0 0 0,1-1 0 0 0,0 2 0 0 0,0-1 0 0 0,0 0 0 0 0,1 0-1 0 0,-1 0 1 0 0,1 1 0 0 0,-1-1 0 0 0,1 1 0 0 0,0-1 0 0 0,1 1 0 0 0,-1 0 0 0 0,0 6 0 0 0,1-5 1 0 0,1 0 0 0 0,-1 0 0 0 0,1-1 0 0 0,0 1 0 0 0,0 0 0 0 0,1-1 0 0 0,-1 1 0 0 0,1-1 0 0 0,0 1 0 0 0,1-1 0 0 0,-1 0 0 0 0,5 6 0 0 0,-1-1 12 0 0,2 0 0 0 0,-1-1-1 0 0,1 0 1 0 0,11 8 0 0 0,40 26 147 0 0,-36-27-118 0 0,33 23 25 0 0,-2-2-65 0 0,53 45 1 0 0,-93-68-23 0 0,-1 1 1 0 0,0 1 0 0 0,0 0 0 0 0,-2 0-1 0 0,0 1 1 0 0,-1 1 0 0 0,-1 0-1 0 0,9 20 1 0 0,-5-4 15 0 0,-1 1 1 0 0,-2 0-1 0 0,8 55 0 0 0,-16-75 7 0 0,0 0 0 0 0,-2 0 1 0 0,0 0-1 0 0,0 0 0 0 0,-2 0 0 0 0,0 0 1 0 0,0 0-1 0 0,-5 16 0 0 0,2-14 128 0 0,-1 0 1 0 0,0-1-1 0 0,-1 0 1 0 0,-1-1-1 0 0,0 1 1 0 0,-18 23-1 0 0,10-19 71 0 0,0 0-1 0 0,-32 28 1 0 0,39-40-170 0 0,0 0-1 0 0,0 0 1 0 0,-1-1 0 0 0,0-1 0 0 0,0 0-1 0 0,0 0 1 0 0,-1-1 0 0 0,-14 4 0 0 0,14-5-22 0 0,1-1 0 0 0,-1 0 0 0 0,0-1 0 0 0,-1 0 0 0 0,1-1 0 0 0,0 0 0 0 0,0-1 0 0 0,-16-2 0 0 0,20 1-17 0 0,0 0 1 0 0,0 0 0 0 0,1 0 0 0 0,-1-1 0 0 0,1 0 0 0 0,-1 0 0 0 0,1 0 0 0 0,0-1 0 0 0,0 0 0 0 0,1 0 0 0 0,-1-1 0 0 0,1 0 0 0 0,0 0 0 0 0,-6-7-1 0 0,5 3 12 0 0,0 1 0 0 0,1-1 0 0 0,0-1-1 0 0,1 1 1 0 0,0-1 0 0 0,0 1-1 0 0,1-1 1 0 0,0 0 0 0 0,-2-18-1 0 0,2 10-29 0 0,2-1 0 0 0,1 1 0 0 0,0 0-1 0 0,4-31 1 0 0,0 27-32 0 0,1 0 0 0 0,1 0 0 0 0,1 1 0 0 0,12-28 0 0 0,-5 21-77 0 0,0 1-1 0 0,30-40 1 0 0,-12 26-36 0 0,2 0 0 0 0,76-67 0 0 0,-80 81 131 0 0,110-98-3 0 0,-86 77-28 0 0,-3-3 1 0 0,49-60-1 0 0,-93 102 69 0 0,-1 0 0 0 0,1 0 0 0 0,-1-1 0 0 0,-1 0 0 0 0,0 0 0 0 0,6-17 0 0 0,-8 18 0 0 0,-1 1 1 0 0,0-1 0 0 0,-1 0-1 0 0,0 0 1 0 0,0 0 0 0 0,-1 0-1 0 0,0 0 1 0 0,-3-15-1 0 0,2 17 18 0 0,-1-1 0 0 0,1 1-1 0 0,-2 0 1 0 0,1-1 0 0 0,-1 1-1 0 0,0 0 1 0 0,-1 0-1 0 0,1 1 1 0 0,-1-1 0 0 0,-1 1-1 0 0,-6-8 1 0 0,8 10-46 0 0,0 1 1 0 0,-1 0 0 0 0,1 0-1 0 0,0 1 1 0 0,-1-1-1 0 0,0 1 1 0 0,0-1-1 0 0,0 1 1 0 0,0 0-1 0 0,0 1 1 0 0,0-1 0 0 0,0 1-1 0 0,0 0 1 0 0,-1 0-1 0 0,1 0 1 0 0,0 0-1 0 0,-1 1 1 0 0,1-1-1 0 0,-1 1 1 0 0,-7 1-1 0 0,-2 2-240 0 0,1-1-1 0 0,-1 2 0 0 0,-18 7 0 0 0,22-7-926 0 0,0 0 0 0 0,-14 11 0 0 0,7-4-5674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8.1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 0 11631 0 0,'-1'2'531'0'0,"-5"6"-348"0"0,0 1 1 0 0,1 0-1 0 0,-5 9 0 0 0,-22 41 1803 0 0,26-46-1513 0 0,0 1 0 0 0,1-1-1 0 0,1 1 1 0 0,0 0 0 0 0,1 0 0 0 0,0 0 0 0 0,1 0 0 0 0,1 0 0 0 0,1 1 0 0 0,1 22 0 0 0,1-13-188 0 0,2-1 0 0 0,0 0 0 0 0,10 28 0 0 0,-9-38-187 0 0,0 0 0 0 0,0-1 0 0 0,1 1 0 0 0,1-1 0 0 0,0-1 0 0 0,0 1 0 0 0,10 9 0 0 0,-12-15-25 0 0,1-1 0 0 0,0 0 0 0 0,0 0 0 0 0,0-1 0 0 0,0 0 0 0 0,1 0 0 0 0,-1 0 0 0 0,1-1 1 0 0,0 0-1 0 0,0 0 0 0 0,1-1 0 0 0,-1 1 0 0 0,13 1 0 0 0,-7-3-7 0 0,0 1 0 0 0,0-2 0 0 0,0 0 0 0 0,-1 0 1 0 0,1-1-1 0 0,0-1 0 0 0,16-4 0 0 0,-24 5-91 0 0,0-1 0 0 0,0 0 0 0 0,0-1 0 0 0,0 1 0 0 0,0-1 0 0 0,0 0 0 0 0,-1 0 0 0 0,0 0 0 0 0,1 0 0 0 0,4-6 0 0 0,-4 3-282 0 0,0 0 0 0 0,0 0-1 0 0,0-1 1 0 0,-1 1-1 0 0,0-1 1 0 0,6-13 0 0 0,0-8-1475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48.5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63 17071 0 0,'-9'-10'786'0'0,"7"7"-21"0"0,2-4-490 0 0,0 1-165 0 0,0 5 301 0 0,0-9 1761 0 0,-1-8-254 0 0,0 11-4813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1.1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257 335 6535 0 0,'0'0'299'0'0,"1"-3"-6"0"0,2-1-281 0 0,-1 0-1 0 0,1 1 0 0 0,0-1 0 0 0,0 0 0 0 0,1 1 1 0 0,-1 0-1 0 0,1 0 0 0 0,0 0 0 0 0,4-3 0 0 0,43-30 1254 0 0,-32 22-404 0 0,23-12 1 0 0,117-57 1409 0 0,-78 42-1475 0 0,-38 21-254 0 0,0 2 0 0 0,56-15-1 0 0,-44 21-124 0 0,-17 4-218 0 0,-32 7-167 0 0,-1 0-1 0 0,1 0 1 0 0,-1 1 0 0 0,1 0-1 0 0,-1 0 1 0 0,1 0-1 0 0,-1 1 1 0 0,1 0 0 0 0,-1 0-1 0 0,1 0 1 0 0,-1 1-1 0 0,1-1 1 0 0,-1 1 0 0 0,0 1-1 0 0,0-1 1 0 0,0 1-1 0 0,0 0 1 0 0,-1 0 0 0 0,7 5-1 0 0,-10-7 37 0 0,-1 0-56 0 0,0-1 0 0 0,0 1 0 0 0,0-1 0 0 0,1 1-1 0 0,-1 0 1 0 0,0-1 0 0 0,0 1 0 0 0,1 0 0 0 0,-1-1-1 0 0,0 1 1 0 0,1 0 0 0 0,1 2 18 0 0,1 3-19 0 0,-2 0 0 0 0,1 0-1 0 0,-1 0 1 0 0,1 0 0 0 0,-2 1-1 0 0,1-1 1 0 0,-1 10 0 0 0,-1 4 27 0 0,-5 21 0 0 0,2-8-24 0 0,-20 176 125 0 0,-20 376-114 0 0,34-304 31 0 0,8-202-52 0 0,-4 347 71 0 0,9-194 197 0 0,2 146 333 0 0,-6-264-461 0 0,5 428 312 0 0,-1-428-348 0 0,11 222 174 0 0,34 139 471 0 0,-33-96 472 0 0,-27-257-892 0 0,7-85-250 0 0,-2 9 85 0 0,-13 50 0 0 0,11-69 10 0 0,-1-1 0 0 0,-14 28 0 0 0,19-45-93 0 0,0 0 0 0 0,-1 0 0 0 0,0 0 1 0 0,0 0-1 0 0,-1-1 0 0 0,0 0 1 0 0,-9 7-1 0 0,15-14-68 0 0,1-1-1 0 0,-1 1 0 0 0,0-1 1 0 0,0 1-1 0 0,0-1 0 0 0,0 1 1 0 0,0-1-1 0 0,0 1 1 0 0,0-1-1 0 0,0 0 0 0 0,0 1 1 0 0,0-1-1 0 0,-1 0 1 0 0,-4 1 32 0 0,-6 2 89 0 0,0 0 0 0 0,0-1 0 0 0,0-1 0 0 0,-17 0 0 0 0,-22 3 148 0 0,-193 26 271 0 0,57-8-481 0 0,19-1-243 0 0,146-18 14 0 0,-20-2 0 0 0,32-1-194 0 0,1 0 0 0 0,-1-1 0 0 0,1 0 0 0 0,-14-5 0 0 0,5-1-1237 0 0,7-3-72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1.9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208 1 6479 0 0,'0'0'586'0'0,"-2"0"-486"0"0,-11 0-44 0 0,11 0 13 0 0,-1 0 0 0 0,1 1 1 0 0,-1 0-1 0 0,1 0 1 0 0,-1-1-1 0 0,1 2 0 0 0,-1-1 1 0 0,1 0-1 0 0,0 0 1 0 0,0 1-1 0 0,-1-1 0 0 0,1 1 1 0 0,0 0-1 0 0,1-1 0 0 0,-1 1 1 0 0,0 0-1 0 0,0 0 1 0 0,-2 4-1 0 0,-1 2 102 0 0,1 0 0 0 0,0 0 0 0 0,-7 17 0 0 0,6-11 10 0 0,1 1-1 0 0,1 0 0 0 0,0 0 0 0 0,-1 19 0 0 0,2 62 456 0 0,2-96-634 0 0,2 153 658 0 0,-1 68 27 0 0,-1-220-686 0 0,-9 277 585 0 0,-17 0-163 0 0,-5-116 321 0 0,9-82-18 0 0,4-21 526 0 0,18-56 132 0 0,2-5-1042 0 0,7-6-160 0 0,-1 0 0 0 0,-1-1 1 0 0,0 1-1 0 0,0-2 0 0 0,8-12 0 0 0,-4 5-31 0 0,37-63 323 0 0,-20 33-373 0 0,-13 25-88 0 0,2 0 1 0 0,0 1-1 0 0,29-26 0 0 0,-39 40-13 0 0,0 0 0 0 0,0 1 0 0 0,1 0 0 0 0,0 0 0 0 0,1 1 0 0 0,8-5 0 0 0,-14 9 0 0 0,0 0 0 0 0,0 0 0 0 0,0 0 0 0 0,0 0 0 0 0,0 0 0 0 0,0 1 0 0 0,0-1 0 0 0,0 1 0 0 0,0 0 0 0 0,4 0 0 0 0,-5 1 0 0 0,0-1 0 0 0,0 1 0 0 0,0-1 0 0 0,1 1 0 0 0,-1 0 0 0 0,0 0 0 0 0,0 0 0 0 0,0 0 0 0 0,0 0 0 0 0,0 0 0 0 0,-1 1 0 0 0,1-1 0 0 0,0 0 0 0 0,0 1 0 0 0,1 2 0 0 0,5 5 0 0 0,-2 1 0 0 0,1-1 1 0 0,-1 1-1 0 0,-1 0 0 0 0,0 0 0 0 0,0 1 0 0 0,-1 0 0 0 0,4 15 0 0 0,-4-9-2 0 0,-1 1-1 0 0,0-1 1 0 0,-2 1 0 0 0,0 33 0 0 0,-14 103-50 0 0,7-97 50 0 0,5-48-21 0 0,1-1 0 0 0,0 1-1 0 0,0-1 1 0 0,0 0 0 0 0,1 1 0 0 0,1-1-1 0 0,0 0 1 0 0,2 9 0 0 0,-4-17 14 0 0,0 1-1 0 0,1-1 1 0 0,-1 0 0 0 0,0 0-1 0 0,0 1 1 0 0,0-1 0 0 0,0 0-1 0 0,0 0 1 0 0,1 1 0 0 0,-1-1-1 0 0,0 0 1 0 0,0 0 0 0 0,0 0-1 0 0,1 1 1 0 0,-1-1 0 0 0,0 0-1 0 0,0 0 1 0 0,1 0 0 0 0,-1 0-1 0 0,3 3-49 0 0,0-1 0 0 0,0-1 0 0 0,1 1 0 0 0,-1 0 0 0 0,0-1 0 0 0,1 0 0 0 0,-1 1 0 0 0,1-1 0 0 0,-1-1 0 0 0,1 1 0 0 0,-1 0 0 0 0,1-1 0 0 0,0 0 0 0 0,4 0 0 0 0,-1-1-368 0 0,-1 0 1 0 0,10-3-1 0 0,15-8-1220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2.2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464 3 8751 0 0,'-3'0'674'0'0,"1"0"-603"0"0,-5-1 25 0 0,1 0-1 0 0,0 0 1 0 0,-1 1 0 0 0,1 0-1 0 0,-1 1 1 0 0,1-1-1 0 0,-7 3 1 0 0,-5 2 582 0 0,0 2 0 0 0,-27 13 0 0 0,-31 24 197 0 0,63-37-766 0 0,-60 42 833 0 0,43-29-418 0 0,16-10-209 0 0,-1 1 0 0 0,2 1 1 0 0,0 0-1 0 0,0 0 1 0 0,1 1-1 0 0,0 1 0 0 0,2 0 1 0 0,-12 19-1 0 0,21-32-301 0 0,1-1 0 0 0,0 1 0 0 0,0-1 0 0 0,-1 1 0 0 0,1-1 0 0 0,0 1-1 0 0,0-1 1 0 0,-1 1 0 0 0,1-1 0 0 0,0 1 0 0 0,0 0 0 0 0,0-1 0 0 0,0 1 0 0 0,0-1 0 0 0,0 1-1 0 0,0 0 1 0 0,0-1 0 0 0,0 1 0 0 0,0-1 0 0 0,1 2 0 0 0,-1-1 28 0 0,0 2 72 0 0,2-1-20 0 0,0 1-87 0 0,1-1 0 0 0,-1 0 1 0 0,0 1-1 0 0,1-1 0 0 0,-1 0 1 0 0,1 0-1 0 0,0-1 0 0 0,0 1 1 0 0,-1-1-1 0 0,1 1 1 0 0,0-1-1 0 0,0 0 0 0 0,0 0 1 0 0,1 0-1 0 0,-1 0 0 0 0,0-1 1 0 0,0 1-1 0 0,0-1 0 0 0,1 0 1 0 0,3 0-1 0 0,2-2 22 0 0,1-1-1 0 0,-1 0 1 0 0,0 0-1 0 0,11-7 1 0 0,3 0 52 0 0,-12 6-36 0 0,0-1-1 0 0,0-1 1 0 0,14-8-1 0 0,-17 8-19 0 0,0-1 0 0 0,0 0 0 0 0,-1-1-1 0 0,0 1 1 0 0,11-17 0 0 0,-16 22 40 0 0,-3 21-30 0 0,-7 37-1 0 0,5-34-36 0 0,-2 24-1 0 0,4-36 0 0 0,2 0 0 0 0,-1 0 0 0 0,1-1 1 0 0,0 1-1 0 0,1 0 0 0 0,0-1 0 0 0,1 0 0 0 0,6 15 0 0 0,-8-20-10 0 0,1 0 0 0 0,1 0-1 0 0,-1 0 1 0 0,0-1 0 0 0,1 1 0 0 0,0-1-1 0 0,0 1 1 0 0,0-1 0 0 0,0 0 0 0 0,1 0-1 0 0,-1 0 1 0 0,1-1 0 0 0,-1 1 0 0 0,1-1 0 0 0,0 0-1 0 0,0 0 1 0 0,0 0 0 0 0,0-1 0 0 0,0 1-1 0 0,1-1 1 0 0,4 1 0 0 0,1-1-261 0 0,0-1 1 0 0,0 1-1 0 0,0-2 1 0 0,0 0 0 0 0,0 0-1 0 0,0 0 1 0 0,-1-1-1 0 0,15-5 1 0 0,18-6-5613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9.11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72 4607 0 0,'0'0'208'0'0,"1"-2"303"0"0,0-1 144 0 0,0 0 1 0 0,1-1-1 0 0,0 1 0 0 0,-1 0 0 0 0,1 0 1 0 0,0 0-1 0 0,1 0 0 0 0,-1 1 0 0 0,0-1 1 0 0,1 0-1 0 0,0 1 0 0 0,-1 0 0 0 0,4-3 1 0 0,0 1-258 0 0,0 0 1 0 0,0 0-1 0 0,1 1 1 0 0,-1 0 0 0 0,14-4-1 0 0,-17 6-315 0 0,0 0 0 0 0,1 1 0 0 0,-1-1 0 0 0,0 1-1 0 0,1 0 1 0 0,-1 0 0 0 0,1 0 0 0 0,-1 1 0 0 0,0-1 0 0 0,1 1-1 0 0,-1 0 1 0 0,0 0 0 0 0,0 0 0 0 0,0 0 0 0 0,1 0 0 0 0,-1 1 0 0 0,0-1-1 0 0,-1 1 1 0 0,1 0 0 0 0,0 0 0 0 0,0 0 0 0 0,2 3 0 0 0,-2-2-48 0 0,0 1 0 0 0,0-1 1 0 0,0 0-1 0 0,-1 1 0 0 0,0-1 1 0 0,1 1-1 0 0,-1 0 0 0 0,-1 0 1 0 0,1 0-1 0 0,0 0 0 0 0,-1 0 1 0 0,0 0-1 0 0,0 0 0 0 0,0 0 1 0 0,-1 0-1 0 0,1 1 0 0 0,-1 5 1 0 0,-2 10 113 0 0,-1 0 1 0 0,-1 0-1 0 0,-1 0 1 0 0,0 0-1 0 0,-2-1 1 0 0,-9 22-1 0 0,-38 98 731 0 0,52-134-750 0 0,1 1-1 0 0,0 0 0 0 0,0 0 1 0 0,0-1-1 0 0,1 12 0 0 0,0-15 102 0 0,1-1-134 0 0,4 2-57 0 0,0 0-1 0 0,-1 0 0 0 0,1 0 1 0 0,1-1-1 0 0,-1 0 0 0 0,0 0 1 0 0,0 0-1 0 0,1-1 0 0 0,-1 0 1 0 0,9 1-1 0 0,9 0 15 0 0,28-2 0 0 0,-31 0-52 0 0,-9 0-126 0 0,0-1-1 0 0,12-1 1 0 0,4-6-4428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2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717 0 10135 0 0,'0'0'1124'0'0,"-1"1"-709"0"0,-39 15 1253 0 0,3-1-779 0 0,-73 41 1353 0 0,87-43-1499 0 0,1 2 0 0 0,-33 28 0 0 0,50-38-596 0 0,0-1 0 0 0,1 1 0 0 0,-1 0 0 0 0,1 0 1 0 0,0 0-1 0 0,1 1 0 0 0,-5 7 0 0 0,7-10-107 0 0,0 0-1 0 0,0 0 1 0 0,0 0 0 0 0,0 0 0 0 0,0 0-1 0 0,1 0 1 0 0,0 0 0 0 0,-1 0-1 0 0,1 0 1 0 0,0 0 0 0 0,0 0 0 0 0,1 1-1 0 0,-1-1 1 0 0,1 0 0 0 0,-1 0-1 0 0,1 0 1 0 0,2 4 0 0 0,-1-2-19 0 0,1 0 0 0 0,0 1 0 0 0,0-1-1 0 0,1 0 1 0 0,0 0 0 0 0,0-1 0 0 0,4 5 0 0 0,35 28 113 0 0,-23-21-63 0 0,37 27 107 0 0,-36-29-27 0 0,-1 1 1 0 0,26 25-1 0 0,-32-24 14 0 0,20 27 1 0 0,-27-34-98 0 0,-2 0 1 0 0,1 0-1 0 0,-1 1 1 0 0,7 20-1 0 0,-11-26-41 0 0,0 0-1 0 0,-1 0 1 0 0,1 1 0 0 0,-1-1-1 0 0,1 0 1 0 0,-1 0 0 0 0,0 1-1 0 0,-1-1 1 0 0,1 0 0 0 0,-1 0-1 0 0,0 1 1 0 0,0-1-1 0 0,0 0 1 0 0,-1 0 0 0 0,1 0-1 0 0,-1 0 1 0 0,0 0 0 0 0,0-1-1 0 0,0 1 1 0 0,-1-1 0 0 0,-3 5-1 0 0,0-1 46 0 0,-1 1 0 0 0,0-2 0 0 0,-1 1 0 0 0,0-1 0 0 0,0 0 0 0 0,0 0 0 0 0,-1-1 0 0 0,-9 4-1 0 0,-14 5 113 0 0,-1-1-1 0 0,0-2 0 0 0,-55 11 1 0 0,51-15-72 0 0,0-2 1 0 0,-61 2 0 0 0,81-7-101 0 0,0-1-1 0 0,0 0 1 0 0,0-2 0 0 0,0 0 0 0 0,0-1-1 0 0,1 0 1 0 0,0-1 0 0 0,-17-8 0 0 0,25 8-51 0 0,-1 1 1 0 0,1-1-1 0 0,-14-11 0 0 0,18 12-149 0 0,0 1-1 0 0,0-1 0 0 0,0 0 0 0 0,1-1 0 0 0,-1 1 0 0 0,1-1 0 0 0,-5-7 0 0 0,8 10 14 0 0,-1 0-1 0 0,0 1 1 0 0,1-1-1 0 0,-1 0 0 0 0,1 0 1 0 0,-1 1-1 0 0,1-1 1 0 0,0 0-1 0 0,0 0 0 0 0,0 0 1 0 0,0 0-1 0 0,0 1 1 0 0,0-1-1 0 0,0 0 0 0 0,1 0 1 0 0,0-3-1 0 0,7-10-1360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3.0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5983 0 0,'0'0'264'0'0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3.3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338 277 2759 0 0,'-2'-1'207'0'0,"-4"0"-59"0"0,3 0-55 0 0,1 1 0 0 0,-1-1 1 0 0,1 1-1 0 0,0 0 0 0 0,-1 0 1 0 0,1-1-1 0 0,-1 1 1 0 0,1 1-1 0 0,-1-1 0 0 0,1 0 1 0 0,0 1-1 0 0,-1-1 0 0 0,-2 2 1 0 0,-20 14 8248 0 0,48-15-7184 0 0,-10-1-716 0 0,23-1 1 0 0,0-5 114 0 0,-1-1 1 0 0,53-18-1 0 0,65-36 418 0 0,-61 18-469 0 0,-75 33-332 0 0,-1 0 0 0 0,1-1 0 0 0,16-15 0 0 0,-29 22-131 0 0,0 1-1 0 0,-1-1 0 0 0,0 0 0 0 0,0-1 1 0 0,0 1-1 0 0,4-9 0 0 0,-6 8 22 0 0,-1 3-45 0 0,-1 0-1 0 0,1-1 1 0 0,-1 1-1 0 0,0 0 1 0 0,1 0-1 0 0,-1 0 0 0 0,0 0 1 0 0,0-1-1 0 0,-1 2 1 0 0,1-1-1 0 0,0 0 1 0 0,-1 0-1 0 0,1 0 1 0 0,-1 0-1 0 0,1 1 1 0 0,-1-1-1 0 0,0 1 0 0 0,0-1 1 0 0,0 1-1 0 0,0 0 1 0 0,0 0-1 0 0,0 0 1 0 0,0 0-1 0 0,0 0 1 0 0,-3-1-1 0 0,-3 1-2 0 0,0-1 0 0 0,0 1 0 0 0,0 0 0 0 0,0 1 0 0 0,0 0-1 0 0,0 0 1 0 0,0 1 0 0 0,-9 2 0 0 0,8-2-15 0 0,-25 4-1 0 0,0 2 0 0 0,-62 21 0 0 0,-62 36 0 0 0,115-43 31 0 0,1 1-1 0 0,1 2 0 0 0,-43 32 1 0 0,60-37-5 0 0,1 1 1 0 0,1 0 0 0 0,0 2 0 0 0,2 0 0 0 0,-34 49 0 0 0,50-64 11 0 0,0-1 0 0 0,0 1-1 0 0,1-1 1 0 0,0 1 0 0 0,0 0 0 0 0,1 1 0 0 0,-2 7 0 0 0,3-12-17 0 0,1 1 1 0 0,-1 0-1 0 0,1-1 1 0 0,0 1-1 0 0,0 0 1 0 0,1 0-1 0 0,-1-1 0 0 0,1 1 1 0 0,0-1-1 0 0,0 1 1 0 0,0 0-1 0 0,0-1 1 0 0,1 0-1 0 0,-1 1 1 0 0,1-1-1 0 0,3 4 1 0 0,-1-1 0 0 0,0-1 1 0 0,0 0 0 0 0,1 0-1 0 0,0-1 1 0 0,0 0 0 0 0,0 0-1 0 0,0 0 1 0 0,1 0 0 0 0,-1-1-1 0 0,1 0 1 0 0,0 0 0 0 0,0 0-1 0 0,0-1 1 0 0,1 0 0 0 0,10 2-1 0 0,6 0 8 0 0,0-1 0 0 0,0-1-1 0 0,27-2 1 0 0,205-4 50 0 0,-197 0-1129 0 0,1-2 0 0 0,90-22 1 0 0,-90 14-5526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3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0 15055 0 0,'-8'13'694'0'0,"6"-10"-22"0"0,1-1-432 0 0,-6 5 39 0 0,0 1 1 0 0,-18 13 5274 0 0,27-22-5518 0 0,2-1-79 0 0,0 0 0 0 0,0 0 0 0 0,8-2-1 0 0,8-3-327 0 0,3-4-1049 0 0,3 0-451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4.1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10 173 6911 0 0,'-2'-10'156'0'0,"-1"0"0"0"0,2 0 0 0 0,-1 0 0 0 0,1-12-1 0 0,3-40 248 0 0,-1 13 3742 0 0,0 52-3712 0 0,16 75 921 0 0,-3-12-738 0 0,0-6-197 0 0,-2 1 1 0 0,-3 1 0 0 0,1 91-1 0 0,-10-108-349 0 0,1 64 28 0 0,1-69-57 0 0,2 32-16 0 0,-2-62 6 0 0,-1 0 0 0 0,1 0-1 0 0,1 0 1 0 0,5 15 0 0 0,-7-22 92 0 0,0-3-116 0 0,-1 0 1 0 0,0 0-1 0 0,1 0 1 0 0,-1 0-1 0 0,0 0 1 0 0,1 0-1 0 0,-1 0 1 0 0,0 0-1 0 0,1 0 1 0 0,-1 0-1 0 0,0 0 1 0 0,1 0-1 0 0,-1 0 1 0 0,0 1-1 0 0,0-1 1 0 0,1 0-1 0 0,-1 0 0 0 0,0 0 1 0 0,1 1-1 0 0,-1-1 1 0 0,1 1 11 0 0,-1-1 0 0 0,0 0-1 0 0,1 1 1 0 0,-1-1 0 0 0,1 0 0 0 0,-1 0 0 0 0,0 1 0 0 0,1-1 0 0 0,-1 0-1 0 0,1 0 1 0 0,-1 0 0 0 0,1 0 0 0 0,-1 0 0 0 0,1 1 0 0 0,-1-1-1 0 0,1 0 1 0 0,-1 0 0 0 0,1 0 0 0 0,-1 0 0 0 0,1 0 0 0 0,-1 0 0 0 0,1-1-1 0 0,0 1 1 0 0,4-1 90 0 0,0 0-1 0 0,0-1 0 0 0,0 1 1 0 0,0-1-1 0 0,-1 0 1 0 0,1-1-1 0 0,-1 1 0 0 0,1-1 1 0 0,-1 0-1 0 0,0 0 1 0 0,0 0-1 0 0,0-1 0 0 0,4-5 1 0 0,5-4 161 0 0,-2-1 0 0 0,17-25 0 0 0,8-17 233 0 0,54-118 0 0 0,-64 111-412 0 0,30-66 38 0 0,-44 104-103 0 0,2 0-1 0 0,0 2 1 0 0,19-23-1 0 0,-24 36-25 0 0,-1 0 0 0 0,2 0 0 0 0,0 1 0 0 0,0 1 0 0 0,15-11 0 0 0,-24 18-2 0 0,1 0 0 0 0,0 1 0 0 0,0-1 1 0 0,-1 0-1 0 0,1 0 0 0 0,3 0 0 0 0,11 1-163 0 0,-11 1-313 0 0,-1 0 0 0 0,1 0 0 0 0,0 1 0 0 0,7 3 1 0 0,-9-4-766 0 0,1 1 1 0 0,-1 0-1 0 0,5 4 1 0 0,3 5-4605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4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128 192 9215 0 0,'0'0'831'0'0,"3"1"-686"0"0,1 1 79 0 0,1 0-1 0 0,-1-1 1 0 0,1 1-1 0 0,0-1 1 0 0,0 0-1 0 0,-1 0 1 0 0,1-1-1 0 0,0 0 1 0 0,0 0-1 0 0,0 0 1 0 0,0 0-1 0 0,6-2 1 0 0,15-4 882 0 0,0-1 0 0 0,48-22 0 0 0,-57 21-841 0 0,0-1 0 0 0,-1-1 0 0 0,-1 0 1 0 0,1-1-1 0 0,14-14 0 0 0,-27 22-223 0 0,0 1 0 0 0,0-1 1 0 0,-1 0-1 0 0,1 0 0 0 0,-1-1 0 0 0,1 1 1 0 0,-1 0-1 0 0,0-1 0 0 0,0 1 1 0 0,-1-1-1 0 0,1 0 0 0 0,-1 1 0 0 0,0-1 1 0 0,1 0-1 0 0,-2 0 0 0 0,1 0 0 0 0,0 0 1 0 0,-1 0-1 0 0,0-8 0 0 0,0 10 74 0 0,-2 2-94 0 0,1 0 0 0 0,0 0 0 0 0,0 0-1 0 0,0 0 1 0 0,0-1 0 0 0,0 1 0 0 0,0 0 0 0 0,-1-2 0 0 0,-5 0 21 0 0,3 2-27 0 0,0 0 0 0 0,0-1 1 0 0,-1 1-1 0 0,1 1 0 0 0,0-1 0 0 0,0 1 0 0 0,-8 1 0 0 0,-31 13-30 0 0,40-13 19 0 0,-31 12 33 0 0,1 2 0 0 0,0 2-1 0 0,2 0 1 0 0,0 3 0 0 0,1 0-1 0 0,-30 29 1 0 0,42-34 8 0 0,2 0-1 0 0,-22 28 1 0 0,33-38-35 0 0,1 1 0 0 0,-1 0-1 0 0,1 0 1 0 0,0 1 0 0 0,1-1 0 0 0,-1 1 0 0 0,1 0 0 0 0,1 0 0 0 0,0 0-1 0 0,-2 12 1 0 0,4-17-11 0 0,-1-1 0 0 0,1 1 0 0 0,0 0 0 0 0,0-1 0 0 0,0 1 0 0 0,0-1 0 0 0,1 1 0 0 0,-1 0 0 0 0,1-1 0 0 0,0 1 0 0 0,-1-1 0 0 0,1 1 0 0 0,0-1 0 0 0,1 1 0 0 0,-1-1 0 0 0,0 0 0 0 0,1 1 0 0 0,-1-1 0 0 0,1 0 0 0 0,0 0 0 0 0,-1 0 0 0 0,1 0 0 0 0,0-1 0 0 0,0 1 0 0 0,1 0 0 0 0,-1-1 0 0 0,0 1 0 0 0,0-1 0 0 0,1 0 0 0 0,-1 0 0 0 0,1 0 0 0 0,-1 0 0 0 0,1 0 0 0 0,4 0 0 0 0,17 4-122 0 0,1-1 0 0 0,0-1 0 0 0,31-1-1 0 0,30-6-5118 0 0,-22-3-829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4.8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345 0 7999 0 0,'0'0'727'0'0,"-2"1"-596"0"0,-29 13 1603 0 0,-36 23 1 0 0,20-10-70 0 0,-56 34 1444 0 0,92-54-2813 0 0,1 1 1 0 0,0 1-1 0 0,0 0 1 0 0,1 0-1 0 0,0 1 0 0 0,1 0 1 0 0,-8 11-1 0 0,14-18-234 0 0,1 0 0 0 0,-1 0 0 0 0,1 0 0 0 0,0 0-1 0 0,0 0 1 0 0,0 1 0 0 0,0-1 0 0 0,1 0 0 0 0,-1 0 0 0 0,1 1 0 0 0,0-1-1 0 0,0 5 1 0 0,0-6-41 0 0,0 0-1 0 0,0 0 0 0 0,1 0 0 0 0,-1 0 1 0 0,1 0-1 0 0,0 0 0 0 0,-1 0 0 0 0,1 0 1 0 0,0 0-1 0 0,0 0 0 0 0,0 0 0 0 0,0-1 1 0 0,1 1-1 0 0,-1 0 0 0 0,0-1 0 0 0,1 1 1 0 0,0-1-1 0 0,-1 1 0 0 0,1-1 0 0 0,2 2 1 0 0,6 2 15 0 0,0-1 1 0 0,1 0 0 0 0,0 0 0 0 0,19 3-1 0 0,-15-4 7 0 0,7 2-12 0 0,1-1-1 0 0,1-2 0 0 0,-1 0 1 0 0,0-1-1 0 0,42-5 1 0 0,-37 1-254 0 0,0-2 0 0 0,-1-1 1 0 0,0-1-1 0 0,39-16 1 0 0,-49 15-1168 0 0,18-10 0 0 0,-9 3-236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5.2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549 0 7831 0 0,'0'0'356'0'0,"-2"1"-6"0"0,-3 1-282 0 0,0 1-1 0 0,0 0 1 0 0,0 0 0 0 0,1 1 0 0 0,-1-1 0 0 0,1 1-1 0 0,0 0 1 0 0,-4 4 0 0 0,-31 41 1986 0 0,29-35-1448 0 0,-40 58 1165 0 0,4 1 0 0 0,-47 100-1 0 0,-54 169 37 0 0,76-143-1660 0 0,58-155-193 0 0,2 1 0 0 0,-8 70 0 0 0,18-107-293 0 0,0 1 0 0 0,1 0 0 0 0,0-1 0 0 0,0 1 0 0 0,1-1 0 0 0,3 13 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5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92 9671 0 0,'1'-1'440'0'0,"4"-2"-357"0"0,1 0 0 0 0,-1-1 0 0 0,1 2 0 0 0,0-1 0 0 0,0 1 0 0 0,0 0 0 0 0,6-2 0 0 0,47-6 362 0 0,-29 6 240 0 0,422-49 4816 0 0,-446 53-5433 0 0,-1-1 1 0 0,0 1-1 0 0,1 1 1 0 0,-1-1-1 0 0,1 1 0 0 0,-1 0 1 0 0,10 2-1 0 0,-13-2-51 0 0,0 0 1 0 0,0 0-1 0 0,0 0 0 0 0,0 0 1 0 0,-1 0-1 0 0,1 0 0 0 0,0 1 1 0 0,0-1-1 0 0,-1 1 0 0 0,1-1 1 0 0,-1 1-1 0 0,1 0 0 0 0,-1-1 0 0 0,0 1 1 0 0,0 0-1 0 0,0 0 0 0 0,0 0 1 0 0,0 0-1 0 0,0 0 0 0 0,0 0 1 0 0,0 4-1 0 0,0 0 12 0 0,0-1-1 0 0,0 1 1 0 0,-1-1 0 0 0,0 1-1 0 0,-1-1 1 0 0,1 1 0 0 0,-1-1-1 0 0,-2 9 1 0 0,-15 41 158 0 0,17-53-183 0 0,-30 69 208 0 0,-8 23 232 0 0,38-88-363 0 0,-1-1 1 0 0,1 0-1 0 0,0 1 0 0 0,1-1 0 0 0,-1 0 0 0 0,1 1 0 0 0,1 5 1 0 0,-1-9 188 0 0,2 0-6 0 0,1 1-214 0 0,0-1 0 0 0,-1 0 0 0 0,1 0 0 0 0,0-1 0 0 0,0 1 0 0 0,0 0 0 0 0,0-1 0 0 0,0 0 1 0 0,1 0-1 0 0,-1 0 0 0 0,0 0 0 0 0,0 0 0 0 0,1-1 0 0 0,-1 1 0 0 0,1-1 0 0 0,5 0 0 0 0,2-2 32 0 0,0 0 1 0 0,0-1-1 0 0,0 0 1 0 0,0-1-1 0 0,0 0 0 0 0,-1-1 1 0 0,1 0-1 0 0,-1 0 1 0 0,-1-1-1 0 0,1-1 1 0 0,9-7-1 0 0,-15 10-58 0 0,0 0 0 0 0,0 0 0 0 0,0 0-1 0 0,0-1 1 0 0,0 0 0 0 0,-1 0 0 0 0,0 0 0 0 0,0 0 0 0 0,-1 0-1 0 0,1 0 1 0 0,-1-1 0 0 0,0 1 0 0 0,0-1 0 0 0,-1 0 0 0 0,0 1-1 0 0,0-1 1 0 0,0 0 0 0 0,-1 0 0 0 0,0-6 0 0 0,0 4 6 0 0,-1 0 1 0 0,0 0 0 0 0,0 1-1 0 0,-1-1 1 0 0,0 0-1 0 0,-1 1 1 0 0,1 0 0 0 0,-1-1-1 0 0,-1 1 1 0 0,0 0 0 0 0,0 0-1 0 0,0 1 1 0 0,-9-11-1 0 0,-67-69-1668 0 0,78 84 811 0 0,2-5-3213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2:12:55.9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78 9759 0 0,'0'2'447'0'0,"5"31"-137"0"0,0-3 447 0 0,-1 1-1 0 0,-1 0 1 0 0,-3 34-1 0 0,-26 138 4151 0 0,24-195-4557 0 0,0 5-141 0 0,1-4 2725 0 0,3-11-2622 0 0,4-2-185 0 0,-1 0 0 0 0,0 0-1 0 0,0-1 1 0 0,-1 0 0 0 0,1 0 0 0 0,4-7 0 0 0,22-39 233 0 0,-9 15-179 0 0,15-24-116 0 0,28-39 101 0 0,-53 82-143 0 0,1 1 1 0 0,1 1-1 0 0,27-24 0 0 0,-19 22-23 0 0,1 1 0 0 0,1 1 0 0 0,0 1 0 0 0,1 1 0 0 0,0 1 0 0 0,1 1 0 0 0,1 2 0 0 0,40-10 0 0 0,-61 18-239 0 0,1 0-1 0 0,-1 1 1 0 0,1-1-1 0 0,0 1 1 0 0,-1 0-1 0 0,1 1 1 0 0,0 0-1 0 0,-1 0 1 0 0,1 0-1 0 0,-1 1 1 0 0,1 0-1 0 0,9 4 1 0 0,-2-1-1234 0 0,-3-2-237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9.7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 0 7799 0 0,'0'0'706'0'0,"-1"1"-578"0"0,-4 2 101 0 0,1 0 0 0 0,0 0 0 0 0,-1 0 0 0 0,1 1 0 0 0,1-1 0 0 0,-1 1 0 0 0,0 0 0 0 0,1 0 0 0 0,-5 9 0 0 0,7-11 393 0 0,0-1 8 0 0,0 0-537 0 0,1 0-1 0 0,-1 0 0 0 0,1 0 1 0 0,0 0-1 0 0,-1 0 0 0 0,1 0 1 0 0,0 0-1 0 0,0 0 0 0 0,-1 0 1 0 0,1 0-1 0 0,0 0 0 0 0,0 0 1 0 0,0 0-1 0 0,0 0 0 0 0,1 0 1 0 0,-1 0-1 0 0,0 0 0 0 0,0 1 1 0 0,1 0-1 0 0,0 1 35 0 0,1 0-1 0 0,0 0 1 0 0,0 0-1 0 0,0 0 1 0 0,0 0 0 0 0,0 0-1 0 0,0-1 1 0 0,1 1-1 0 0,-1-1 1 0 0,1 1 0 0 0,0-1-1 0 0,0 0 1 0 0,0 0-1 0 0,0 0 1 0 0,6 2 0 0 0,4 1 232 0 0,0 0 1 0 0,21 5 0 0 0,-14-6-124 0 0,0 0 0 0 0,0-2 0 0 0,41 1 0 0 0,-22-5-32 0 0,42-7 0 0 0,-52 6-96 0 0,-1-2 0 0 0,-1-1 0 0 0,51-18 0 0 0,-62 18-19 0 0,-10 4-35 0 0,0-1 0 0 0,0 1 0 0 0,-1-1-1 0 0,1 0 1 0 0,0 0 0 0 0,8-7 0 0 0,-13 9 168 0 0,-1-1-112 0 0,0 1-97 0 0,0-1 1 0 0,0 0 0 0 0,0 1 0 0 0,-1-1 0 0 0,1 0 0 0 0,0 0-1 0 0,-1 1 1 0 0,1-1 0 0 0,-1 1 0 0 0,0-1 0 0 0,1 0 0 0 0,-1 1-1 0 0,0-1 1 0 0,0 1 0 0 0,0 0 0 0 0,0-1 0 0 0,0 1 0 0 0,0 0-1 0 0,0-1 1 0 0,-1 1 0 0 0,1 0 0 0 0,0 0 0 0 0,-1 0 0 0 0,1 0-1 0 0,-1 0 1 0 0,1 1 0 0 0,-1-1 0 0 0,1 0 0 0 0,-1 1 0 0 0,0-1-1 0 0,-1 0 1 0 0,-5 0 4 0 0,0 0 0 0 0,0 0 0 0 0,0 0 0 0 0,0 1 0 0 0,1 0 0 0 0,-1 1-1 0 0,0-1 1 0 0,-11 4 0 0 0,6-1-6 0 0,-1 1 0 0 0,0 0-1 0 0,-23 12 1 0 0,13-3-12 0 0,1 1 0 0 0,1 1 0 0 0,0 0 0 0 0,1 2 0 0 0,1 1 0 0 0,1 0 0 0 0,0 2 0 0 0,1 0 0 0 0,1 1 0 0 0,-18 29 0 0 0,26-34 43 0 0,0 0-1 0 0,1 1 0 0 0,1 0 1 0 0,1 0-1 0 0,0 1 0 0 0,1 0 1 0 0,1 0-1 0 0,-4 36 1 0 0,8-47-18 0 0,0 0 1 0 0,0 0 0 0 0,1-1 0 0 0,0 1-1 0 0,0 0 1 0 0,0 0 0 0 0,1 0 0 0 0,0-1 0 0 0,0 1-1 0 0,1-1 1 0 0,0 1 0 0 0,0-1 0 0 0,1 0-1 0 0,-1 0 1 0 0,7 7 0 0 0,-4-6 17 0 0,0-1-1 0 0,1 1 1 0 0,-1-1-1 0 0,2 0 1 0 0,-1-1-1 0 0,0 0 1 0 0,1 0-1 0 0,0 0 1 0 0,0-1-1 0 0,1 0 1 0 0,9 2-1 0 0,-2-1-31 0 0,0-1-1 0 0,0 0 1 0 0,1-2-1 0 0,-1 0 1 0 0,1 0 0 0 0,0-2-1 0 0,-1 0 1 0 0,1-1-1 0 0,0-1 1 0 0,-1 0-1 0 0,19-6 1 0 0,-10 2-801 0 0,0-2 1 0 0,0-1-1 0 0,28-14 0 0 0,-26 9-802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0.12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84 7367 0 0,'0'0'5619'0'0,"2"-1"-4799"0"0,72-17 2584 0 0,4-2-1721 0 0,-15 7-1294 0 0,-26 6-46 0 0,44-5-1 0 0,-64 11-964 0 0,-1-1 1 0 0,20-5-1 0 0,-23 4-929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4543 0 0,'0'0'208'0'0,"-2"0"-9"0"0,-27 2 1050 0 0,27-2-843 0 0,0 0-44 0 0,-7 4-11 0 0,7-3-6 0 0,0 0 2 0 0,-7 1 12 0 0,7-1 7 0 0,2-1 2 0 0,-2 0 8 0 0,-4 3 256 0 0,6-1 1528 0 0,10 3 2522 0 0,3 0-5350 0 0,252 133 2261 0 0,-215-111-1449 0 0,240 147 643 0 0,-269-161-745 0 0,65 43 272 0 0,17 19-314 0 0,90 72 330 0 0,-191-145-322 0 0,0 0 0 0 0,1-1 0 0 0,0 1 0 0 0,-1 0 0 0 0,3 0-8 0 0,-5-2 2 0 0,1 0-1 0 0,0 1 1 0 0,-1-1-1 0 0,1 0 1 0 0,0 0-1 0 0,-1 0 1 0 0,1 0-1 0 0,0 0 1 0 0,-1 0-1 0 0,1 0 0 0 0,0 0 1 0 0,-1 0-1 0 0,1 0 1 0 0,-1 0-1 0 0,1 0 1 0 0,0-1-1 0 0,-1 1 1 0 0,1 0-1 0 0,0 0 1 0 0,-1-1-1 0 0,1 1 1 0 0,-1 0-1 0 0,1-1 1 0 0,-1 1-1 0 0,1 0 1 0 0,-1-1-1 0 0,1 1-1 0 0,2-4 9 0 0,0 0-1 0 0,-1 0 0 0 0,1 0 1 0 0,-1 0-1 0 0,1-3-8 0 0,0 3 10 0 0,-1-1 1 0 0,1 1-1 0 0,-1 0 0 0 0,3-3-10 0 0,-4 7 2 0 0,-1-1 1 0 0,1 1-1 0 0,0 0 0 0 0,-1-1 1 0 0,1 1-1 0 0,0 0 0 0 0,0-1 1 0 0,-1 1-1 0 0,1 0 0 0 0,0 0 1 0 0,0 0-1 0 0,-1 0 0 0 0,1 0 1 0 0,0 0-1 0 0,0 0 0 0 0,-1 0 1 0 0,1 0-1 0 0,0 0 0 0 0,0 0 1 0 0,-1 0-1 0 0,1 0 0 0 0,0 1 1 0 0,0-1-1 0 0,-1 0 0 0 0,1 1 1 0 0,0-1-1 0 0,-1 0 0 0 0,1 1 1 0 0,-1-1-1 0 0,1 1 0 0 0,0-1 1 0 0,-1 1-3 0 0,7 4 26 0 0,-1 0 0 0 0,0 0 1 0 0,1 2-27 0 0,5 4 43 0 0,-6-5-22 0 0,0 0 1 0 0,0-1-1 0 0,0 2 0 0 0,-1-1 1 0 0,0 1-1 0 0,-1 0 0 0 0,4 6-21 0 0,-5-7 15 0 0,1 0-1 0 0,0-1 1 0 0,0 1-1 0 0,0-1 1 0 0,1 1 0 0 0,0-1-1 0 0,0-1 1 0 0,0 1-1 0 0,0-1 1 0 0,4 3-15 0 0,18 9 61 0 0,-16-9-27 0 0,0 0-1 0 0,0 0 0 0 0,0 2-33 0 0,12 12 49 0 0,-10-9-2 0 0,0-1 1 0 0,10 7-48 0 0,47 29 128 0 0,-51-33-102 0 0,0 0 0 0 0,0-2 0 0 0,2 0-26 0 0,-9-6 18 0 0,8 4 13 0 0,-1 1 0 0 0,6 4-31 0 0,-13-6 18 0 0,10 6 46 0 0,18 10-64 0 0,0-4 128 0 0,-1 3 0 0 0,13 11-128 0 0,-20-13 238 0 0,35 17-238 0 0,-23-12 63 0 0,-17-10 31 0 0,6 1-94 0 0,46 23 152 0 0,25 12 55 0 0,-16-6-24 0 0,-22-11-49 0 0,22 11 564 0 0,79 56-698 0 0,-104-63 248 0 0,19 14 46 0 0,100 64 174 0 0,-28-20-170 0 0,-70-37-175 0 0,-11-9 53 0 0,12 8 3 0 0,-66-48-139 0 0,1-1 1 0 0,1 0-1 0 0,11 3-40 0 0,10 1 58 0 0,15 7 8 0 0,-41-17-66 0 0,2 1 53 0 0,17 3-53 0 0,-19-7 11 0 0,12-2-30 0 0,-25 0-75 0 0,-3 0-25 0 0,0 0-1 0 0,1-2-117 0 0,4-4-493 0 0,-5 6 705 0 0,0 0 0 0 0,0 0-1 0 0,0 0 1 0 0,0 0-1 0 0,0 0 1 0 0,0 0-1 0 0,0-1 1 0 0,0 1-1 0 0,0 0 1 0 0,0 0-1 0 0,0 0 1 0 0,0 0-1 0 0,0 0 1 0 0,1 0-1 0 0,-1 0 1 0 0,0-1-1 0 0,0 1 1 0 0,0 0-1 0 0,0 0 1 0 0,0 0-1 0 0,0 0 1 0 0,0 0-1 0 0,0 0 1 0 0,-1-1 0 0 0,1 1-1 0 0,0 0 1 0 0,0 0-1 0 0,0 0 1 0 0,0 0-1 0 0,0 0 1 0 0,0 0-1 0 0,0 0 1 0 0,0-1-1 0 0,0 1 1 0 0,0 0-1 0 0,0 0 1 0 0,0 0 25 0 0,-6-13-2285 0 0,-2 3-5201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0.5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51 7367 0 0,'2'-1'4508'0'0,"19"-11"-3100"0"0,-14 7-966 0 0,1 1 1 0 0,-1 0-1 0 0,1 0 1 0 0,13-4-1 0 0,-6 4 446 0 0,1 1 0 0 0,0 1 0 0 0,19-2 0 0 0,-29 6-1181 0 0,-2 0 243 0 0,-1 0 0 0 0,1 0 0 0 0,-1 1 0 0 0,1-1-1 0 0,-1 1 1 0 0,0 0 0 0 0,0 0 0 0 0,0 0 0 0 0,-1 1 0 0 0,1-1 0 0 0,-1 0 0 0 0,1 1 0 0 0,2 6 0 0 0,-3-3 103 0 0,-1-1 1 0 0,0 0 0 0 0,0 1-1 0 0,0-1 1 0 0,-1 1 0 0 0,0 0 0 0 0,0-1-1 0 0,-1 1 1 0 0,0-1 0 0 0,0 0 0 0 0,-3 13-1 0 0,-2-1 61 0 0,-1 0 0 0 0,-15 30 0 0 0,0-7 50 0 0,-17 35 267 0 0,30-56-61 0 0,1-1 0 0 0,-6 23 1 0 0,14-40-335 0 0,-1 1 0 0 0,1 0 1 0 0,-1-1-1 0 0,1 1 0 0 0,0 0 1 0 0,0 0-1 0 0,0-1 1 0 0,0 1-1 0 0,0 0 0 0 0,1-1 1 0 0,-1 1-1 0 0,1 0 1 0 0,0-1-1 0 0,0 1 0 0 0,0 0 1 0 0,0-1-1 0 0,0 1 1 0 0,0-1-1 0 0,1 0 0 0 0,-1 1 1 0 0,1-1-1 0 0,0 0 1 0 0,0 0-1 0 0,0 0 0 0 0,0 0 1 0 0,3 2-1 0 0,0 0-1 0 0,1-1-1 0 0,-1 0 0 0 0,0-1 1 0 0,1 1-1 0 0,-1-1 1 0 0,1 0-1 0 0,0-1 0 0 0,0 1 1 0 0,0-1-1 0 0,12 1 0 0 0,3-2 13 0 0,37-3-1 0 0,-54 3-50 0 0,17-2-80 0 0,0-1 1 0 0,-1-1-1 0 0,1-1 1 0 0,-1-1-1 0 0,25-11 1 0 0,-37 14-162 0 0,0 0-145 0 0,0 0 1 0 0,0-1-1 0 0,-1 0 0 0 0,1 0 0 0 0,-1 0 0 0 0,0-1 1 0 0,6-6-1 0 0,1-4-1229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0.9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81 51 6911 0 0,'0'-3'528'0'0,"4"-45"9343"0"0,-5 50-9682 0 0,1-1 1 0 0,0 1-1 0 0,-1-1 0 0 0,1 1 1 0 0,-1-1-1 0 0,0 0 0 0 0,1 1 0 0 0,-2 1 1 0 0,-2 4 162 0 0,-7 18 397 0 0,1 1 1 0 0,-11 47-1 0 0,7 9 270 0 0,-4 121 0 0 0,17-159-981 0 0,2-1 0 0 0,2 1 0 0 0,2 0 0 0 0,2-1-1 0 0,15 56 1 0 0,-12-68-81 0 0,0 0 1 0 0,24 47-1 0 0,-32-74-107 0 0,0-1 1 0 0,0 0-1 0 0,1 0 0 0 0,2 4 0 0 0,1 0-158 0 0,-4-5-252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1.32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0 162 11519 0 0,'0'0'887'0'0,"3"-1"-583"0"0,52-18 1193 0 0,-16 4 945 0 0,-4 3-749 0 0,41-12-77 0 0,31-6-136 0 0,45-9-591 0 0,-104 31-1437 0 0,93-5 0 0 0,-114 13-700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2.0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18 7279 0 0,'0'0'660'0'0,"1"-2"-541"0"0,-1 1-117 0 0,0 0 1 0 0,0 0-1 0 0,0 0 0 0 0,1 1 0 0 0,-1-1 1 0 0,1 0-1 0 0,6-9 4091 0 0,-5 11-3505 0 0,2 0-429 0 0,0 0 0 0 0,0 0-1 0 0,0 1 1 0 0,-1-1 0 0 0,1 1 0 0 0,0 0-1 0 0,-1 0 1 0 0,1 1 0 0 0,5 4-1 0 0,29 29 687 0 0,-24-20-594 0 0,29 29 236 0 0,-2 3 1 0 0,56 86-1 0 0,53 117 24 0 0,-142-238-477 0 0,151 317 334 0 0,-154-320-347 0 0,12 32 41 0 0,-10-24-97 0 0,0 0-1 0 0,13 20 1 0 0,-12-27-669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2.39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535 80 11143 0 0,'-10'-40'934'0'0,"9"35"-871"0"0,-1 0-1 0 0,0 0 1 0 0,0 1-1 0 0,0-1 1 0 0,-5-7 0 0 0,6 11-14 0 0,1 1 0 0 0,0 0 1 0 0,-1 0-1 0 0,1-1 0 0 0,-1 1 0 0 0,1 0 1 0 0,0 0-1 0 0,-1-1 0 0 0,1 1 1 0 0,-1 0-1 0 0,1 0 0 0 0,0 0 0 0 0,-1 0 1 0 0,1 0-1 0 0,-1 0 0 0 0,1 0 1 0 0,-1 0-1 0 0,1 0 0 0 0,-1 0 0 0 0,0 0 1 0 0,0 0 137 0 0,-2 0-61 0 0,0 0 1 0 0,1 0-1 0 0,-1 0 0 0 0,1 1 0 0 0,-1-1 0 0 0,1 1 0 0 0,-1 0 0 0 0,1 0 0 0 0,-1 0 0 0 0,1 0 0 0 0,0 0 1 0 0,0 0-1 0 0,-1 1 0 0 0,1-1 0 0 0,0 1 0 0 0,0-1 0 0 0,-3 5 0 0 0,-3 2 87 0 0,1 1 0 0 0,-11 16 1 0 0,15-21-125 0 0,-13 21 429 0 0,-21 46 0 0 0,-6 30 242 0 0,19-41-375 0 0,-118 321 1258 0 0,98-255-1504 0 0,-29 86-73 0 0,71-208-75 0 0,-7 24-190 0 0,0 0 0 0 0,-5 35 0 0 0,13-55-326 0 0,0-1 0 0 0,1 1 0 0 0,0 12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2.7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10135 0 0,'0'0'778'0'0,"2"1"-506"0"0,9 3 383 0 0,1 0 1 0 0,-1 0-1 0 0,1-2 0 0 0,14 3 1 0 0,-6-2 3 0 0,-5 0-147 0 0,11 2 152 0 0,-1 1 0 0 0,31 10 0 0 0,-49-13-599 0 0,1 0 0 0 0,-1 0 1 0 0,0 1-1 0 0,0 0 0 0 0,0 1 0 0 0,-1-1 0 0 0,0 1 0 0 0,1 0 1 0 0,-2 1-1 0 0,1 0 0 0 0,7 10 0 0 0,-7-8 25 0 0,-1 1 1 0 0,0-1-1 0 0,-1 1 0 0 0,0 1 0 0 0,-1-1 1 0 0,0 0-1 0 0,0 1 0 0 0,-1 0 0 0 0,0-1 1 0 0,-1 1-1 0 0,0 0 0 0 0,0 0 0 0 0,-2 17 1 0 0,0-13-10 0 0,-1 1 0 0 0,-1-1 0 0 0,0 1 0 0 0,-1-1 0 0 0,-1 0 0 0 0,0 0 0 0 0,0-1 0 0 0,-13 22 1 0 0,-9 9 532 0 0,-2 0 1 0 0,-43 48-1 0 0,68-87-522 0 0,-6 6 466 0 0,-15 22 770 0 0,27-32-1231 0 0,1 0-70 0 0,0 0 0 0 0,0 0 0 0 0,0 0 0 0 0,0-1 0 0 0,1 1-1 0 0,-1-1 1 0 0,0 0 0 0 0,0 0 0 0 0,0 0 0 0 0,0 0 0 0 0,5-1 0 0 0,6-1 100 0 0,17-6 0 0 0,-21 5-83 0 0,22-8 26 0 0,-2 0 0 0 0,45-25-1 0 0,3-1-340 0 0,-57 28-367 0 0,23-14 0 0 0,-5-3-4178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3.12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37 9671 0 0,'0'0'6172'0'0,"3"0"-5720"0"0,13-1-130 0 0,-1-1 1 0 0,1-1-1 0 0,-1 0 0 0 0,16-6 0 0 0,-15 4-213 0 0,0 1-1 0 0,0 1 0 0 0,0 0 0 0 0,20 0 0 0 0,15 5-18 0 0,-45-2-266 0 0,0 1 0 0 0,0 0 0 0 0,-1 0 0 0 0,1 1 0 0 0,10 4 0 0 0,-13-5-936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3.5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6 10247 0 0,'0'0'1112'0'0,"0"14"-1112"0"0,4-2 680 0 0,8-5 120 0 0,1-1 16 0 0,5-2 8 0 0,1-4-312 0 0,3-2-56 0 0,1-2-8 0 0,2 0-8 0 0,0-1-352 0 0,2-3-88 0 0,1-2 0 0 0,8-5-6560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3.9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11 170 6447 0 0,'0'0'586'0'0,"-1"-1"-486"0"0,-4-3 76 0 0,4 4-15 0 0,1-1 1 0 0,-1 1 0 0 0,1-1-1 0 0,0 1 1 0 0,-1-1-1 0 0,1 1 1 0 0,0-1 0 0 0,0 0-1 0 0,-1 1 1 0 0,1-1-1 0 0,0 1 1 0 0,0-1 0 0 0,0 0-1 0 0,0 1 1 0 0,0-1-1 0 0,0 0 1 0 0,0 1 0 0 0,0-1-1 0 0,0 0 1 0 0,0 1-1 0 0,0-1 1 0 0,0 0 0 0 0,0 1-1 0 0,0-1 1 0 0,1 1-1 0 0,-1-1 1 0 0,0 0 0 0 0,1 1-1 0 0,-1-1 1 0 0,0 1-1 0 0,1-1 1 0 0,0 0 0 0 0,0-1-415 0 0,2-4 487 0 0,2 0 1 0 0,-1 0-1 0 0,1 0 0 0 0,0 1 1 0 0,0-1-1 0 0,0 1 1 0 0,1 0-1 0 0,-1 1 1 0 0,1-1-1 0 0,9-4 1 0 0,8-3 450 0 0,38-15 1 0 0,-59 26-642 0 0,20-7 258 0 0,0 0 1 0 0,0 1-1 0 0,0 1 0 0 0,25-3 0 0 0,-38 8-262 0 0,0 1-1 0 0,0-1 1 0 0,1 1 0 0 0,-1 1 0 0 0,0 0-1 0 0,0 0 1 0 0,0 1 0 0 0,0 0-1 0 0,0 0 1 0 0,0 1 0 0 0,0 0-1 0 0,-1 1 1 0 0,9 4 0 0 0,-12-4-35 0 0,0-1 0 0 0,0 0 1 0 0,0 1-1 0 0,0 0 0 0 0,-1 0 1 0 0,0 1-1 0 0,0-1 0 0 0,0 1 0 0 0,-1 0 1 0 0,1 0-1 0 0,2 6 0 0 0,-2-3 9 0 0,-1 0 1 0 0,0-1-1 0 0,-1 1 0 0 0,1 1 0 0 0,-2-1 0 0 0,1 0 0 0 0,0 11 1 0 0,-2-1 4 0 0,0-1 1 0 0,-1 1-1 0 0,-1-1 1 0 0,-1 1-1 0 0,-1-1 1 0 0,0 0 0 0 0,-7 17-1 0 0,-12 21 15 0 0,0-3-4 0 0,22-48-27 0 0,-1 0 0 0 0,1 0 0 0 0,0 0-1 0 0,0 0 1 0 0,1 0 0 0 0,-1 1 0 0 0,1-1-1 0 0,0 0 1 0 0,0 0 0 0 0,0 1 0 0 0,0-1-1 0 0,1 0 1 0 0,0 0 0 0 0,0 1 0 0 0,0-1 0 0 0,0 0-1 0 0,1 0 1 0 0,0 0 0 0 0,-1 0 0 0 0,1-1-1 0 0,1 1 1 0 0,-1 0 0 0 0,1-1 0 0 0,-1 1-1 0 0,5 3 1 0 0,3 3-3 0 0,1 0 0 0 0,22 15 0 0 0,29 13 0 0 0,19 14 0 0 0,-65-39-25 0 0,1 1 0 0 0,25 29-1 0 0,-34-34 17 0 0,-1 0-1 0 0,-1 0 1 0 0,1 0-1 0 0,-2 1 1 0 0,1 0-1 0 0,-2 1 1 0 0,5 11-1 0 0,-7-16 33 0 0,-1-1 0 0 0,1 1 0 0 0,-1 0 0 0 0,-1 0 0 0 0,1 0 0 0 0,-1 0 0 0 0,0 1 0 0 0,0-1 0 0 0,-1 0 0 0 0,-2 10-1 0 0,1-8 49 0 0,-1 0 0 0 0,0 0 0 0 0,0-1 0 0 0,-1 1 0 0 0,0-1 0 0 0,0 0 0 0 0,-7 8 0 0 0,2-3 35 0 0,-2-1-1 0 0,1 0 0 0 0,-1 0 1 0 0,-1-2-1 0 0,0 1 0 0 0,0-1 1 0 0,-1-1-1 0 0,-17 8 0 0 0,5-4-44 0 0,-1-2 1 0 0,0 0-1 0 0,-1-2 0 0 0,0-1 0 0 0,0-1 1 0 0,0-2-1 0 0,-1 0 0 0 0,1-2 0 0 0,-1-1 0 0 0,0-1 1 0 0,-36-5-1 0 0,55 4-492 0 0,0-1 1 0 0,0 0 0 0 0,0 0-1 0 0,-11-6 1 0 0,20 8 344 0 0,-1 0 0 0 0,1 0 0 0 0,-1 0 0 0 0,1-1 0 0 0,0 1 0 0 0,-1 0 0 0 0,1 0 0 0 0,0-1 0 0 0,-1 1 0 0 0,1 0 0 0 0,0-1 0 0 0,-1 1 0 0 0,1 0 0 0 0,0-1 0 0 0,0 1 0 0 0,-1-1 1 0 0,1 1-1 0 0,0 0 0 0 0,0-1 0 0 0,0 1 0 0 0,0-1 0 0 0,-1 0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4.25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437 21 10479 0 0,'0'0'950'0'0,"-1"-1"-782"0"0,-3-1 77 0 0,1-1 0 0 0,0 1 0 0 0,-1 0 0 0 0,1 1 0 0 0,-1-1 1 0 0,1 0-1 0 0,-1 1 0 0 0,0 0 0 0 0,0 0 0 0 0,-6-1 0 0 0,3 2 109 0 0,0-1 0 0 0,0 1 0 0 0,0 1-1 0 0,-1-1 1 0 0,-8 3 0 0 0,-7 3 472 0 0,1 0 0 0 0,-35 17 1 0 0,49-20-716 0 0,-12 5 213 0 0,1 1 0 0 0,0 0 1 0 0,1 1-1 0 0,0 2 0 0 0,-24 18 0 0 0,33-21-188 0 0,-1 0 0 0 0,1 0 1 0 0,1 1-1 0 0,-12 16 0 0 0,15-18-91 0 0,1 0 1 0 0,-1 0-1 0 0,2 1 1 0 0,-1-1-1 0 0,1 1 0 0 0,1 0 1 0 0,-3 11-1 0 0,4-10-28 0 0,-1-1-1 0 0,1 2 1 0 0,1-1-1 0 0,0 0 1 0 0,0 0-1 0 0,1 0 1 0 0,1 0-1 0 0,2 10 1 0 0,-2-11-15 0 0,1-1 0 0 0,0 0 1 0 0,1 0-1 0 0,0 0 0 0 0,0 0 1 0 0,1-1-1 0 0,0 0 0 0 0,0 1 1 0 0,10 9-1 0 0,-6-8-564 0 0,0 0 0 0 0,1 0-1 0 0,0-1 1 0 0,1-1 0 0 0,0 0 0 0 0,0 0-1 0 0,0-1 1 0 0,1 0 0 0 0,0-1-1 0 0,0 0 1 0 0,0-1 0 0 0,1 0 0 0 0,22 3-1 0 0,-10-3-5605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3242 6103 0 0,'-1'1'275'0'0,"-1"1"-180"0"0,0 0-12 0 0,-11 3 191 0 0,11-4 91 0 0,0-2 122 0 0,-16-7 1038 0 0,17 8-1426 0 0,1 0 0 0 0,-1-1 0 0 0,0 1 0 0 0,1 0 0 0 0,-1 0 0 0 0,1-1 0 0 0,-1 1 0 0 0,1 0 0 0 0,-1 0 0 0 0,0 0 0 0 0,1 0 0 0 0,-1 0 0 0 0,1-1 0 0 0,-1 1 0 0 0,0 0 0 0 0,1 1-99 0 0,-3-1 3368 0 0,3-3-2888 0 0,1 0-336 0 0,0-1-1 0 0,0 0 1 0 0,0 1 0 0 0,0-1-1 0 0,1 1 1 0 0,-1 0 0 0 0,1 0-1 0 0,0-1 1 0 0,0 1-1 0 0,0 0 1 0 0,1-1-144 0 0,6-6 432 0 0,1-1-1 0 0,4-3-431 0 0,6-5 387 0 0,25-28 193 0 0,55-59 242 0 0,56-56-104 0 0,-121 127-612 0 0,122-113 733 0 0,86-57-839 0 0,-52 38 273 0 0,78-58 106 0 0,-199 168-294 0 0,7-5 10 0 0,188-160 178 0 0,45-64 234 0 0,-60 73-30 0 0,-165 142-325 0 0,74-68 144 0 0,-25 22 180 0 0,15-2-476 0 0,-100 82 71 0 0,107-79 270 0 0,8-19-341 0 0,-52 32 248 0 0,-24 21 17 0 0,-31 26-5 0 0,-32 30-98 0 0,2 1-1 0 0,11-7-161 0 0,63-52 219 0 0,-91 75-204 0 0,0 1 0 0 0,1 0-15 0 0,33-25 55 0 0,-36 26-146 0 0,-7 5-373 0 0,-1 2-134 0 0,0 0-977 0 0,-2 1-4033 0 0,-9 4-1728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4.60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53 1 10047 0 0,'0'0'912'0'0,"1"0"-753"0"0,22 9 1012 0 0,-11-5-32 0 0,0 1 0 0 0,15 9 1 0 0,-24-12-974 0 0,1 1 1 0 0,-1 0 0 0 0,1 0-1 0 0,-1 0 1 0 0,0 0-1 0 0,0 0 1 0 0,0 0-1 0 0,0 1 1 0 0,3 7 0 0 0,-3-7-62 0 0,0 1 0 0 0,0 1 1 0 0,-1-1-1 0 0,0 0 1 0 0,0 0-1 0 0,0 1 1 0 0,-1 0-1 0 0,0-1 0 0 0,0 1 1 0 0,0-1-1 0 0,-1 1 1 0 0,0 7-1 0 0,-1 4 154 0 0,-2-1-1 0 0,0 1 0 0 0,0-1 1 0 0,-2 0-1 0 0,0 0 1 0 0,-1 0-1 0 0,-10 19 0 0 0,-64 100 1202 0 0,65-113-1279 0 0,-27 48 223 0 0,41-68-391 0 0,1 0 0 0 0,-1 0 0 0 0,0 0 0 0 0,1 0-1 0 0,0 1 1 0 0,-1-1 0 0 0,1 0 0 0 0,0 0 0 0 0,0 3 0 0 0,0-2-3 0 0,2 9 43 0 0,6-1 0 0 0,-5-8-34 0 0,0 0-1 0 0,0-1 0 0 0,0 1 0 0 0,0-1 0 0 0,1 0 0 0 0,-1 0 1 0 0,1 0-1 0 0,-1-1 0 0 0,1 1 0 0 0,0-1 0 0 0,0 0 0 0 0,0 0 1 0 0,-1 0-1 0 0,1 0 0 0 0,0-1 0 0 0,0 1 0 0 0,0-1 0 0 0,0 0 0 0 0,0 0 1 0 0,5-2-1 0 0,2 1-336 0 0,0-1-1 0 0,13-4 1 0 0,19-8-4377 0 0,-31 10 2229 0 0,11-4-4157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5.05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30 161 7831 0 0,'0'0'706'0'0,"3"1"-578"0"0,7 1 412 0 0,1 1 0 0 0,0-1 0 0 0,0-1 0 0 0,0 0 0 0 0,0-1 0 0 0,0 0 0 0 0,0 0 0 0 0,0-1 0 0 0,14-3 0 0 0,-6 0 50 0 0,-1-1-1 0 0,0 0 1 0 0,0-2-1 0 0,31-15 1 0 0,-34 13-202 0 0,0-1 1 0 0,0-1 0 0 0,17-16-1 0 0,-30 25-347 0 0,0 0 1 0 0,-1 0-1 0 0,1 0 0 0 0,-1 0 0 0 0,1 0 0 0 0,-1 0 1 0 0,0-1-1 0 0,0 1 0 0 0,0 0 0 0 0,0 0 0 0 0,0-1 0 0 0,-1 1 1 0 0,1-1-1 0 0,-1 1 0 0 0,1-1 0 0 0,-1 1 0 0 0,0-5 1 0 0,0 6-24 0 0,-1 0 0 0 0,1 0 0 0 0,-1 0 0 0 0,1 0 0 0 0,-1 0 0 0 0,1 0 0 0 0,-1 0 0 0 0,1 1 0 0 0,-1-1 0 0 0,0 0 0 0 0,0 0 0 0 0,1 1 0 0 0,-1-1 0 0 0,0 1 0 0 0,0-1 0 0 0,0 0 0 0 0,0 1 1 0 0,-1-1-1 0 0,2 1-15 0 0,-2-1 6 0 0,-1 0 1 0 0,1 0-1 0 0,-1 1 0 0 0,1-1 1 0 0,-1 1-1 0 0,1-1 0 0 0,-1 1 1 0 0,1 0-1 0 0,-1 0 0 0 0,1 0 0 0 0,-1 0 1 0 0,1 1-1 0 0,-1-1 0 0 0,1 1 1 0 0,-1-1-1 0 0,-3 3 0 0 0,-2 0 16 0 0,1 0-1 0 0,-1 0 1 0 0,-12 9-1 0 0,-18 14-15 0 0,-47 42-1 0 0,69-54-2 0 0,2 0 0 0 0,0 2 0 0 0,1 0 0 0 0,0 0 0 0 0,-15 27 1 0 0,20-28 33 0 0,0 0 0 0 0,1 0 1 0 0,1 1-1 0 0,0 0 1 0 0,-4 23-1 0 0,8-32-6 0 0,1-1 0 0 0,1 0 0 0 0,-1 0-1 0 0,1 0 1 0 0,0 1 0 0 0,0-1 0 0 0,1 0-1 0 0,0 0 1 0 0,0 1 0 0 0,1-1 0 0 0,-1 0 0 0 0,1 0-1 0 0,0 0 1 0 0,1-1 0 0 0,0 1 0 0 0,0-1-1 0 0,6 11 1 0 0,-1-7-9 0 0,-1-1-1 0 0,1 1 0 0 0,0-1 1 0 0,1-1-1 0 0,0 0 0 0 0,0 0 1 0 0,1 0-1 0 0,0-1 0 0 0,0-1 1 0 0,0 0-1 0 0,1 0 1 0 0,-1-1-1 0 0,1 0 0 0 0,0-1 1 0 0,1 0-1 0 0,-1-1 0 0 0,0 0 1 0 0,1-1-1 0 0,-1 0 0 0 0,1-1 1 0 0,11-1-1 0 0,-5 0-600 0 0,1-1-1 0 0,0-1 0 0 0,-1-1 1 0 0,0 0-1 0 0,23-10 0 0 0,-6 0-5979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5.41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80 9671 0 0,'0'0'7132'0'0,"2"-1"-6480"0"0,14-2-2 0 0,0-1 0 0 0,19-7 1 0 0,4-1-106 0 0,12 0-301 0 0,97-11 0 0 0,-72 13-3868 0 0,-60 6-2560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5.7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1 124 10711 0 0,'0'0'490'0'0,"0"-2"-9"0"0,1-8-310 0 0,0 8-143 0 0,0-1-1 0 0,1 0 1 0 0,-1 1 0 0 0,1-1 0 0 0,0 0 0 0 0,0 1 0 0 0,0 0 0 0 0,0 0 0 0 0,0-1 0 0 0,3-1 0 0 0,2-2 547 0 0,17-10 1 0 0,-9 8 147 0 0,1 1 0 0 0,25-9 0 0 0,-22 10-265 0 0,-5 0-190 0 0,0 2 1 0 0,0 0-1 0 0,1 1 1 0 0,-1 0-1 0 0,1 1 1 0 0,0 1-1 0 0,24 1 1 0 0,-34 0-198 0 0,1 1 0 0 0,0 0 0 0 0,-1 0 0 0 0,1 1 1 0 0,-1 0-1 0 0,1 0 0 0 0,-1 0 0 0 0,5 3 0 0 0,-7-3-55 0 0,0 0 1 0 0,0 0-1 0 0,0 0 0 0 0,-1 0 1 0 0,1 1-1 0 0,-1-1 0 0 0,1 1 1 0 0,-1 0-1 0 0,0-1 0 0 0,0 1 1 0 0,0 0-1 0 0,-1 0 1 0 0,1 0-1 0 0,1 6 0 0 0,0-1-5 0 0,-1 0 0 0 0,-1 1 0 0 0,0-1 0 0 0,0 0-1 0 0,-1 0 1 0 0,0 1 0 0 0,0-1 0 0 0,-1 0 0 0 0,0 0 0 0 0,0 1-1 0 0,-4 9 1 0 0,-2 7 30 0 0,-2-1 0 0 0,-15 31-1 0 0,4-18 101 0 0,-24 35 0 0 0,-2 3 293 0 0,36-58-113 0 0,1 1 0 0 0,-8 25 0 0 0,16-41-286 0 0,1-1-1 0 0,-1 1 1 0 0,1 0 0 0 0,0-1 0 0 0,0 1-1 0 0,0 0 1 0 0,0-1 0 0 0,0 1 0 0 0,0 0-1 0 0,0 0 1 0 0,0-1 0 0 0,0 1 0 0 0,1-1 0 0 0,-1 1-1 0 0,1 0 1 0 0,0-1 0 0 0,-1 1 0 0 0,1-1-1 0 0,0 1 1 0 0,0-1 0 0 0,0 1 0 0 0,0-1-1 0 0,0 0 1 0 0,0 0 0 0 0,0 1 0 0 0,0-1-1 0 0,1 0 1 0 0,-1 0 0 0 0,0 0 0 0 0,3 2-1 0 0,1-1-5 0 0,0 1-1 0 0,0-1 1 0 0,1 0-1 0 0,-1 0 1 0 0,0 0-1 0 0,1-1 1 0 0,10 2-1 0 0,-1-2 30 0 0,-1 0 0 0 0,1-1 1 0 0,0-1-1 0 0,-1 0 0 0 0,22-5 0 0 0,-17 1-374 0 0,-1 0 0 0 0,0-1-1 0 0,31-15 1 0 0,-41 17-1830 0 0,0-1 0 0 0,10-7 0 0 0,-2-1-4260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6.14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143 9 6911 0 0,'-3'-8'10139'0'0,"-14"34"-8683"0"0,-19 37-52 0 0,20-28-986 0 0,1 0 1 0 0,3 0-1 0 0,0 1 1 0 0,-8 50-1 0 0,15-54-278 0 0,2-1 1 0 0,1 1-1 0 0,1 0 1 0 0,2-1-1 0 0,6 49 0 0 0,-2-53-112 0 0,1-1-1 0 0,1 1 0 0 0,12 30 1 0 0,-12-41-15 0 0,0 0 0 0 0,1 0 1 0 0,1-1-1 0 0,0-1 0 0 0,1 1 1 0 0,14 14-1 0 0,37 31-296 0 0,-21-22-147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6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61 12439 0 0,'0'0'958'0'0,"2"-2"-625"0"0,15-6 341 0 0,0 0 0 0 0,0 2 0 0 0,0-1 0 0 0,1 2-1 0 0,0 1 1 0 0,26-4 0 0 0,114-4 1748 0 0,-130 12-2376 0 0,0 0 0 0 0,-1 2 1 0 0,1 2-1 0 0,-1 0 1 0 0,42 13-1 0 0,-40-7-2466 0 0,-17-5-1160 0 0,6 1-2928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7.2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8751 0 0,'0'0'1047'0'0,"3"1"-311"0"0,3 1-341 0 0,1 0 1 0 0,0 1-1 0 0,-1 0 1 0 0,1 1-1 0 0,-1-1 0 0 0,0 1 1 0 0,0 0-1 0 0,10 10 1 0 0,13 19 620 0 0,42 59 1 0 0,18 57-340 0 0,-36-56-531 0 0,47 64 62 0 0,11-8-14 0 0,-72-103-202 0 0,32 40 43 0 0,-52-62 9 0 0,25 45 1 0 0,-9-5-2158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7.55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699 37 10591 0 0,'-2'-3'488'0'0,"-4"-9"-12"0"0,-1-1-306 0 0,-2 5 43 0 0,5 7 795 0 0,-3 3-541 0 0,1-1 0 0 0,-1 1 0 0 0,1 0 1 0 0,0 1-1 0 0,0 0 0 0 0,0 0 0 0 0,0 0 0 0 0,0 0 0 0 0,1 1 0 0 0,-10 8 0 0 0,-5 6-60 0 0,-24 28 0 0 0,29-29-28 0 0,-36 40 76 0 0,3 2 1 0 0,3 2 0 0 0,2 2 0 0 0,4 1-1 0 0,-52 114 1 0 0,51-89-314 0 0,-48 124 160 0 0,68-150-494 0 0,-19 109 0 0 0,36-151-276 0 0,-5 40-85 0 0,7-52-936 0 0,1 0 0 0 0,0 1 0 0 0,1-1 1 0 0,3 15-1 0 0,0-8-4390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7.90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70 30 13415 0 0,'0'0'1216'0'0,"2"-1"-1000"0"0,3-3-36 0 0,0 1 0 0 0,0 0 0 0 0,1 0 0 0 0,-1 1 0 0 0,1-1 0 0 0,7-1 0 0 0,-2 1 184 0 0,-11 3-276 0 0,1-1-27 0 0,0 1 0 0 0,0-1 0 0 0,0 1 0 0 0,0 0 1 0 0,0-1-1 0 0,-1 1 0 0 0,1 0 0 0 0,0 0 1 0 0,0 0-1 0 0,0 0 0 0 0,2 0 0 0 0,4 0 412 0 0,4 0-136 0 0,-7 1-15 0 0,-1 2-262 0 0,0-1 0 0 0,0 1 1 0 0,0 0-1 0 0,0 0 0 0 0,-1 0 1 0 0,1 0-1 0 0,-1 0 0 0 0,0 1 1 0 0,0-1-1 0 0,0 1 0 0 0,-1-1 1 0 0,1 1-1 0 0,-1 0 0 0 0,0 0 1 0 0,0-1-1 0 0,0 1 0 0 0,0 0 0 0 0,0 7 1 0 0,-1 0 61 0 0,0 1 0 0 0,0-1 1 0 0,-1 0-1 0 0,-1 1 0 0 0,-4 16 1 0 0,-2 0 28 0 0,-1 1 1 0 0,-16 32-1 0 0,-32 50 178 0 0,39-77-218 0 0,-24 51 243 0 0,33-65-130 0 0,1 1-1 0 0,-6 24 0 0 0,13-43-47 0 0,1-1-158 0 0,1 0 1 0 0,-1 0-1 0 0,0-1 0 0 0,0 1 1 0 0,1 0-1 0 0,-1 0 0 0 0,0 0 1 0 0,1-1-1 0 0,-1 1 0 0 0,1 0 1 0 0,-1 0-1 0 0,2 0 0 0 0,-1 1 15 0 0,-1-2-28 0 0,0 1 0 0 0,0-1-1 0 0,0 0 1 0 0,0 1 0 0 0,1-1 0 0 0,-1 0 0 0 0,0 0 0 0 0,0 1 0 0 0,1-1 0 0 0,-1 0 0 0 0,0 0-1 0 0,0 0 1 0 0,1 1 0 0 0,-1-1 0 0 0,0 0 0 0 0,0 0 0 0 0,1 1 0 0 0,5 2 36 0 0,1 0 0 0 0,-1-1-1 0 0,1 1 1 0 0,0-1 0 0 0,-1-1 0 0 0,1 1 0 0 0,0-1 0 0 0,0 0-1 0 0,0-1 1 0 0,13 0 0 0 0,32-5 149 0 0,-1-3 0 0 0,0-2 0 0 0,66-22 0 0 0,-56 7-188 0 0,-34 13-17 0 0,-16 7-644 0 0,-1 0 0 0 0,12-9 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8.26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78 3679 0 0,'3'-1'5239'0'0,"22"-8"-512"0"0,18-2-2200 0 0,-13 3-1693 0 0,53-11 540 0 0,-8 1-639 0 0,-62 15-735 0 0,1 0 0 0 0,-1 1 0 0 0,0 0-1 0 0,1 1 1 0 0,-1 1 0 0 0,20 1 0 0 0,-31-1-624 0 0,7 19-5023 0 0,-4 1 107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3.3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189 240 2759 0 0,'0'-2'207'0'0,"0"0"-162"0"0,0 1 0 0 0,-1-1 0 0 0,1 0 0 0 0,0 1 0 0 0,0-1 0 0 0,-1 0 0 0 0,1 1-1 0 0,-1-1 1 0 0,0-1-45 0 0,0-5 1288 0 0,-2-11 1264 0 0,2 17-1820 0 0,1 2-11 0 0,-1-2-22 0 0,-3-5-90 0 0,3 5-38 0 0,1 2-10 0 0,-1-2-13 0 0,-5-4-49 0 0,4 5-19 0 0,2 1-7 0 0,-12 1 357 0 0,8 1-485 0 0,-1 2-177 0 0,0 1 1 0 0,1 0-1 0 0,0 0 1 0 0,0 1-1 0 0,0-1 0 0 0,-3 6-168 0 0,-2 7 638 0 0,-6 15-638 0 0,8-12 232 0 0,0 0 0 0 0,0 7-232 0 0,-5 16 227 0 0,-2 5-10 0 0,2 1 1 0 0,2 1-1 0 0,2 8-217 0 0,-1 36 522 0 0,4 23-522 0 0,4-102 42 0 0,2 1 0 0 0,0-1 0 0 0,1 1 0 0 0,1-1 0 0 0,0 0 0 0 0,3 9-42 0 0,-2-15 20 0 0,0 1-1 0 0,0-1 1 0 0,1 0 0 0 0,0 0-1 0 0,1-1 1 0 0,0 1-1 0 0,0-1 1 0 0,1-1 0 0 0,1 1-1 0 0,0 0-19 0 0,-5-6 7 0 0,0 0 1 0 0,0-1-1 0 0,0 1 0 0 0,0 0 0 0 0,0-1 1 0 0,1 0-1 0 0,-1 1 0 0 0,1-1 0 0 0,0-1 1 0 0,0 1-1 0 0,0-1 0 0 0,-1 1 0 0 0,1-1 0 0 0,1 0 1 0 0,-1 0-1 0 0,0-1 0 0 0,0 1 0 0 0,0-1 1 0 0,2 0-8 0 0,1 0 34 0 0,0-1 0 0 0,0 0 0 0 0,-1 0 0 0 0,1-1 0 0 0,0 1 0 0 0,-1-1 0 0 0,1-1 0 0 0,-1 1 0 0 0,1-1 0 0 0,-1-1 0 0 0,0 1 1 0 0,3-3-35 0 0,8-7 111 0 0,1 0 1 0 0,-2-2-1 0 0,3-3-111 0 0,-15 15 15 0 0,16-17 60 0 0,0-1 1 0 0,-1-1-1 0 0,-1 0 0 0 0,-1-2 0 0 0,4-7-75 0 0,37-74 127 0 0,-55 101-114 0 0,4-8 2 0 0,0 0 1 0 0,1 1-1 0 0,0 0 0 0 0,1 0 0 0 0,6-6-15 0 0,-3 8 0 0 0,2 4 0 0 0,-13 5 0 0 0,1 0 0 0 0,-1-1 0 0 0,0 1 0 0 0,1 0 0 0 0,-1 0 0 0 0,1 1 0 0 0,-1-1 0 0 0,0 0 0 0 0,1 0 0 0 0,-1 1 0 0 0,2 0 0 0 0,0 0 0 0 0,0 0 0 0 0,0 1 0 0 0,0-1 0 0 0,0 1 0 0 0,0 0 0 0 0,0 0 0 0 0,-1 0 0 0 0,1 0 0 0 0,-1 1 0 0 0,1-1 0 0 0,-1 1 0 0 0,0-1 0 0 0,1 2 0 0 0,3 6 0 0 0,0 1 0 0 0,0-1 0 0 0,1 6 0 0 0,6 8 0 0 0,16 37-23 0 0,-20-40-1 0 0,2 1 1 0 0,0-2-1 0 0,2 1 1 0 0,10 13 23 0 0,-17-27-5 0 0,0 0 1 0 0,0 0 0 0 0,6 4 4 0 0,-10-9 0 0 0,1-1 0 0 0,-1 1 0 0 0,0-1 0 0 0,0 1 0 0 0,1-1 1 0 0,-1 0-1 0 0,1 0 0 0 0,0 0 0 0 0,-1 0 0 0 0,1 0 1 0 0,-1-1-1 0 0,1 1 0 0 0,0-1 0 0 0,2 0 0 0 0,-3 0-1 0 0,-1 0 0 0 0,1 0 0 0 0,-1 0-1 0 0,1 0 1 0 0,-1-1 0 0 0,0 1 0 0 0,1 0 0 0 0,-1-1 0 0 0,1 0 1 0 0,3-2-4 0 0,0 0 1 0 0,-1 0 0 0 0,1 0 0 0 0,-1-1 0 0 0,0 0 0 0 0,0 0-1 0 0,0 0 1 0 0,-1 0 0 0 0,1 0 0 0 0,-1-1 0 0 0,0 0 3 0 0,6-10-9 0 0,0 0-1 0 0,5-16 10 0 0,18-51 101 0 0,14-64-101 0 0,-43 137 3 0 0,8-31 46 0 0,-1 0 0 0 0,-2-1 0 0 0,-2 0 0 0 0,-2 0 1 0 0,-1-15-50 0 0,-4 6 164 0 0,-1 0 1 0 0,-3 1 0 0 0,-3-1-1 0 0,-1-1-164 0 0,-10-30 246 0 0,15 68-236 0 0,0 2-23 0 0,3 9-184 0 0,1 2-563 0 0,0 0-243 0 0,0 0-48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8.6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82 3679 0 0,'0'0'2128'0'0,"18"8"-56"0"0,1-6 64 0 0,5 0 8 0 0,3-6-1224 0 0,6-2-248 0 0,5-4-56 0 0,5 1-8 0 0,6-3-392 0 0,-3 0-88 0 0,1-1-8 0 0,-5-1-4224 0 0,1 1-848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1.84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50 151 6911 0 0,'0'0'623'0'0,"-1"0"-514"0"0,-17 0 4326 0 0,20-2-3890 0 0,6-7-168 0 0,1 1 0 0 0,-1 0 0 0 0,2 1 0 0 0,-1 0 0 0 0,14-7 0 0 0,0 1 378 0 0,34-14 0 0 0,38-4 323 0 0,-83 27-977 0 0,8-1 169 0 0,0 1 0 0 0,25-1 0 0 0,-19 2 17 0 0,-25 3-284 0 0,36-3 508 0 0,-34 3-465 0 0,0 0 0 0 0,0 0 0 0 0,0 0-1 0 0,0 1 1 0 0,-1-1 0 0 0,1 1 0 0 0,0 0 0 0 0,0 0-1 0 0,4 2 1 0 0,-5-2 69 0 0,-1 2-10 0 0,1 0-94 0 0,0-1 0 0 0,-1 1 0 0 0,1 0 0 0 0,-1 0 0 0 0,0 0 0 0 0,0 0 0 0 0,0 0 0 0 0,0 0 0 0 0,0 0 0 0 0,-1 0-1 0 0,0 0 1 0 0,1 1 0 0 0,-1-1 0 0 0,-1 3 0 0 0,0 2-4 0 0,-1 0 1 0 0,0 0-1 0 0,-1-1 0 0 0,1 1 0 0 0,-1-1 0 0 0,-1 0 0 0 0,0 0 1 0 0,0 0-1 0 0,-6 8 0 0 0,-5 4 13 0 0,-30 29 0 0 0,30-34-10 0 0,1 0 0 0 0,1 2-1 0 0,-17 23 1 0 0,21-22 33 0 0,9-16-43 0 0,-1 0 1 0 0,1 0 0 0 0,-1 0 0 0 0,1 0 0 0 0,0 0-1 0 0,0 1 1 0 0,0-1 0 0 0,-1 0 0 0 0,1 0 0 0 0,0 0 0 0 0,0 0-1 0 0,1 2 1 0 0,-1-1-1 0 0,1-1 0 0 0,0 1 0 0 0,0 0 0 0 0,0-1 1 0 0,0 1-1 0 0,0-1 0 0 0,1 1 0 0 0,-1-1 0 0 0,0 1 0 0 0,1-1 0 0 0,-1 0 0 0 0,1 0 0 0 0,-1 0 0 0 0,3 2 0 0 0,5 2-17 0 0,14 6 1 0 0,-17-9-5 0 0,35 15 9 0 0,-25-12 13 0 0,0 2-1 0 0,22 12 0 0 0,-23-10 0 0 0,-9-6 0 0 0,0 0 0 0 0,0 1 0 0 0,0 0 0 0 0,-1 0 0 0 0,1 1 0 0 0,-1-1 0 0 0,0 1 0 0 0,7 9 0 0 0,-6-2 22 0 0,-6-10-1 0 0,1 1 1 0 0,-1-1 0 0 0,0 1 0 0 0,1-1 0 0 0,-1 1 0 0 0,0-1 0 0 0,0 1 0 0 0,-1-1 0 0 0,1 0 0 0 0,0 1-1 0 0,-1-1 1 0 0,-1 5 0 0 0,0-3 25 0 0,1-1 0 0 0,-1 1 0 0 0,0 0-1 0 0,-1-1 1 0 0,1 1 0 0 0,-1-1 0 0 0,-2 3 0 0 0,-3 1 67 0 0,1 0 0 0 0,-1 0 1 0 0,0-1-1 0 0,-1-1 0 0 0,-13 8 1 0 0,-5 0 166 0 0,-52 15 0 0 0,23-9-146 0 0,-35 6-32 0 0,23-7-62 0 0,10-3-806 0 0,32-8-383 0 0,-39 14-1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2.1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1 111 9903 0 0,'0'0'3304'0'0,"3"1"-2521"0"0,5 1-456 0 0,-1 0 0 0 0,1-1 1 0 0,0 0-1 0 0,0-1 0 0 0,11 0 0 0 0,1-1 343 0 0,22-5 0 0 0,135-27 1366 0 0,83-13-635 0 0,-69 22-886 0 0,2 17-534 0 0,-181 8-292 0 0,1 0 0 0 0,0 0 0 0 0,-1 2-1 0 0,1 0 1 0 0,12 4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2.5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1 126 7831 0 0,'0'0'706'0'0,"2"2"-578"0"0,1 1 21 0 0,0-1 1 0 0,0 0-1 0 0,0 0 0 0 0,1 0 1 0 0,-1-1-1 0 0,1 1 1 0 0,-1-1-1 0 0,1 0 0 0 0,-1 0 1 0 0,1 0-1 0 0,0 0 1 0 0,-1-1-1 0 0,1 0 1 0 0,0 1-1 0 0,6-2 0 0 0,16-1 1382 0 0,0-1 0 0 0,37-10-1 0 0,49-20 349 0 0,-46 13-935 0 0,125-27 996 0 0,-175 45-1863 0 0,117-19 275 0 0,-99 17-1348 0 0,-23 3-356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2.91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200 1 9671 0 0,'1'3'5459'0'0,"0"5"-4978"0"0,-1-1-1 0 0,1 1 1 0 0,-1 0-1 0 0,-1 0 1 0 0,-1 13 0 0 0,-12 42 337 0 0,12-55-629 0 0,-14 55 619 0 0,-4-1 1 0 0,-29 66 0 0 0,27-72-493 0 0,3 0 0 0 0,2 2 0 0 0,-17 104 0 0 0,32-152-476 0 0,0 0 0 0 0,1 0-1 0 0,0 0 1 0 0,1 0 0 0 0,0 0-1 0 0,1 0 1 0 0,0 0 0 0 0,4 16 0 0 0,-3-16-1306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3.28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 5063 0 0,'1'-1'3319'0'0,"9"-5"-331"0"0,-7 6-1996 0 0,3 2-711 0 0,0 0 0 0 0,0 0 0 0 0,0 1 0 0 0,0 0 1 0 0,0 0-1 0 0,-1 0 0 0 0,1 1 0 0 0,-1 0 0 0 0,9 8 0 0 0,4 6 395 0 0,18 24 0 0 0,-29-33-528 0 0,103 136 982 0 0,5 6-470 0 0,15 23-440 0 0,-101-132-177 0 0,31 49 108 0 0,-50-75-141 0 0,0-4-10 0 0,-1-4-153 0 0,-7-6-647 0 0,-1-2 617 0 0,-1 0 0 0 0,1 0 0 0 0,-1 0 0 0 0,1 1 0 0 0,-1-1 0 0 0,1 0-1 0 0,-1 0 1 0 0,1 1 0 0 0,-1-1 0 0 0,1 0 0 0 0,-1 1 0 0 0,1 0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3.6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527 35 5527 0 0,'0'0'423'0'0,"1"-3"-278"0"0,0-4 49 0 0,1-16 7179 0 0,-4 23-6601 0 0,-1-1-685 0 0,1 1 0 0 0,0 0 0 0 0,0-1 0 0 0,-1 1 0 0 0,1 0 0 0 0,0 0 0 0 0,0 1 0 0 0,-1-1 0 0 0,1 0 0 0 0,0 1 0 0 0,0-1-1 0 0,0 1 1 0 0,0 0 0 0 0,0 0 0 0 0,0 0 0 0 0,0 0 0 0 0,-4 2 0 0 0,-5 5 196 0 0,1 0-1 0 0,0 1 1 0 0,0 0 0 0 0,-13 16-1 0 0,-31 45 535 0 0,42-53-640 0 0,-18 25 191 0 0,-68 95 663 0 0,12 7-71 0 0,63-100-737 0 0,-32 63 391 0 0,40-74-513 0 0,-14 46-1 0 0,25-66-84 0 0,-8 31-87 0 0,11-39-22 0 0,0 0 0 0 0,0 1 1 0 0,1-1-1 0 0,0 1 0 0 0,1 9 0 0 0,-1-14-37 0 0,0 0 0 0 0,0 0 0 0 0,0-1 0 0 0,0 1 0 0 0,0 0 0 0 0,1-1 0 0 0,-1 1 0 0 0,0 0 0 0 0,1 0 0 0 0,-1-1 0 0 0,0 1 0 0 0,1 0 0 0 0,-1-1 0 0 0,1 1 0 0 0,0 0 0 0 0,0 1-310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3.9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225 0 15751 0 0,'-8'8'293'0'0,"1"0"-1"0"0,0 0 0 0 0,0 0 0 0 0,1 1 1 0 0,0 0-1 0 0,-9 19 0 0 0,-21 63 854 0 0,31-76-696 0 0,-27 75 761 0 0,-38 120 479 0 0,69-207-1652 0 0,-18 74 560 0 0,17-64-521 0 0,0 0 1 0 0,1 0-1 0 0,1 25 0 0 0,1-21-83 0 0,1-14-41 0 0,-1-1-55 0 0,0 0-702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3.1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5063 0 0,'0'0'7730'0'0,"2"1"-7517"0"0,12 10 117 0 0,0 0-1 0 0,26 26 1 0 0,21 33 182 0 0,-44-50-308 0 0,99 137 964 0 0,-65-84-576 0 0,-6-5 103 0 0,-3 1 0 0 0,45 100-1 0 0,-45-81-289 0 0,22 45 9 0 0,-63-129-397 0 0,9 14 39 0 0,-5-10-66 0 0,-4-7-52 0 0,0-3-885 0 0,-1 1 795 0 0,0 1 1 0 0,0-1 0 0 0,0 0 0 0 0,1 0 0 0 0,-1 1 0 0 0,0-1 0 0 0,1-1 0 0 0,2-3-282 0 0,1-10-810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3.5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414 84 5527 0 0,'-5'-46'592'0'0,"4"26"2183"0"0,1 19-2407 0 0,-1-1 0 0 0,1 1 0 0 0,-1 0 0 0 0,1-1 0 0 0,-8-8 4093 0 0,8 10-4390 0 0,-1 0 0 0 0,0 0 0 0 0,1 1 0 0 0,-1-1 0 0 0,1 0 0 0 0,-1 1 0 0 0,0-1 0 0 0,1 0 0 0 0,-1 1 0 0 0,1-1 0 0 0,-1 1 0 0 0,0 0 0 0 0,-1 1 81 0 0,-1 1-10 0 0,0 0 1 0 0,0 0-1 0 0,0 1 0 0 0,0-1 1 0 0,0 1-1 0 0,1 0 0 0 0,-4 7 1 0 0,-11 32 511 0 0,10-25-398 0 0,-54 169 1283 0 0,-21 54-162 0 0,66-205-1257 0 0,-48 102 283 0 0,-40 71-50 0 0,102-204-351 0 0,-5 18-17 0 0,6-21-156 0 0,12-4-1716 0 0,-4 1 1427 0 0,0-1 0 0 0,1 0 1 0 0,-1 0-1 0 0,0 0 1 0 0,8-5-1 0 0,8-6-1143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3.8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53 365 6447 0 0,'-1'1'76'0'0,"-6"5"211"0"0,0 1-1 0 0,-4 4-286 0 0,9-8 43 0 0,0-1 1 0 0,0 1-1 0 0,1-1 1 0 0,-1 1-1 0 0,1-1 0 0 0,0 1 1 0 0,0 0-1 0 0,0 0 1 0 0,0 0-1 0 0,0 2-43 0 0,-5 34 1625 0 0,3 1-1 0 0,1 0 1 0 0,3 21-1625 0 0,-1-16 926 0 0,1-31-227 0 0,0 0 1 0 0,1-1-1 0 0,1 1 0 0 0,2 9-699 0 0,-4-20 312 0 0,-1-3-66 0 0,0 0-29 0 0,0 0-8 0 0,0 0 2 0 0,0 0 10 0 0,1-3 3 0 0,5-23 277 0 0,0 1 1 0 0,1-22-502 0 0,2-54 550 0 0,-1 15-247 0 0,-4 58-261 0 0,1 0-1 0 0,2 1 1 0 0,0-1 0 0 0,2 1-1 0 0,2-1-41 0 0,6-12 68 0 0,2 1 0 0 0,22-35-68 0 0,-31 58 23 0 0,1 0 0 0 0,0 1-1 0 0,5-4-22 0 0,-12 13 7 0 0,1 2 0 0 0,0-1 0 0 0,1 0-1 0 0,-1 1 1 0 0,1 0 0 0 0,0 0 0 0 0,0 1 0 0 0,0-1-1 0 0,0 1 1 0 0,5-1-7 0 0,-6 3 0 0 0,0-1 0 0 0,0 1 0 0 0,0-1 0 0 0,0 1 0 0 0,0 1 0 0 0,4-1 0 0 0,-6 1 0 0 0,0 0 0 0 0,0 1 0 0 0,0-1 0 0 0,0 1 0 0 0,-1 0 0 0 0,1-1 0 0 0,0 1 0 0 0,0 1 0 0 0,-1-1 0 0 0,1 0 0 0 0,-1 1 0 0 0,3 1 0 0 0,4 3-52 0 0,0 1-1 0 0,-1 1 1 0 0,1-1 0 0 0,-2 1-1 0 0,1 1 1 0 0,-1 0 0 0 0,6 9 52 0 0,5 11-2327 0 0,13 30 2327 0 0,-18-33-1091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3.8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142 0 5983 0 0,'0'0'542'0'0,"1"2"-446"0"0,3 8 569 0 0,-1-1 0 0 0,0 1 1 0 0,0 0-1 0 0,-1-1 1 0 0,0 1-1 0 0,-1 0 0 0 0,0 0 1 0 0,-1 1-1 0 0,0-1 0 0 0,-2 17 1 0 0,-4 10 1415 0 0,-14 55 1 0 0,-75 219 1077 0 0,89-292-3033 0 0,-16 48 91 0 0,19-56-261 0 0,1-1 1 0 0,0 1 0 0 0,-1 22-1 0 0,3-30-206 0 0,1-2-20 0 0,6 7-215 0 0,-7-8 422 0 0,0 1 0 0 0,0-1 0 0 0,0 0 1 0 0,0 0-1 0 0,1 0 0 0 0,-1 1 0 0 0,0-1 1 0 0,0 0-1 0 0,0 0 0 0 0,1 0 0 0 0,-1 0 0 0 0,0 0 1 0 0,0 0-1 0 0,0 0 0 0 0,1 1 0 0 0,-1-1 0 0 0,0 0 1 0 0,0 0-1 0 0,1 0 0 0 0,-1 0 0 0 0,0 0 1 0 0,17 2-1712 0 0,4-1-74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4.27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98 3223 0 0,'2'-1'8026'0'0,"12"-4"-6733"0"0,23-6 0 0 0,5-2-149 0 0,-1 0-382 0 0,-22 9-468 0 0,111-30 854 0 0,-118 30-1147 0 0,1 0 0 0 0,0 1 0 0 0,0 1 1 0 0,22-1-1 0 0,-29 4-811 0 0,5 5-298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4.6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11775 0 0,'0'0'539'0'0,"2"1"-10"0"0,17 7-67 0 0,1-1 0 0 0,-1 0 0 0 0,1-2 0 0 0,22 3 0 0 0,-8-4 609 0 0,1-3 1 0 0,41-3-1 0 0,-32 1-870 0 0,11-1-238 0 0,-18-1-4945 0 0,-18 1-832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8.28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49 18 1839 0 0,'-2'1'134'0'0,"-10"8"-573"0"0,5-5 3137 0 0,0 1 1 0 0,-14 5 4828 0 0,24-11-7206 0 0,8-6-4 0 0,1 2 0 0 0,1 0-1 0 0,-1 0 1 0 0,19-4-1 0 0,-8 4 287 0 0,41-3-1 0 0,-27 6 74 0 0,72 6 0 0 0,-63 0-350 0 0,49 5 345 0 0,-69-5-415 0 0,42 12-1 0 0,-61-14-229 0 0,18 4 59 0 0,-23-6-300 0 0,9 0-3846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8.73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526 53 1375 0 0,'0'0'66'0'0,"2"-1"-8"0"0,10-4-43 0 0,-10 2-16 0 0,21-25 12063 0 0,-27 21-11039 0 0,3 6-955 0 0,0 0 0 0 0,0 0-1 0 0,0 0 1 0 0,0 1 0 0 0,0-1 0 0 0,0 1 0 0 0,-1-1 0 0 0,1 0-1 0 0,0 1 1 0 0,0 0 0 0 0,0-1 0 0 0,-1 1 0 0 0,1 0 0 0 0,0-1-1 0 0,0 1 1 0 0,-1 0 0 0 0,-1 0 0 0 0,-1 0 52 0 0,0 1 1 0 0,1-1-1 0 0,-1 1 1 0 0,1 0-1 0 0,-5 1 1 0 0,-78 34 1292 0 0,43-16-1065 0 0,21-9-195 0 0,1 1 0 0 0,0 1-1 0 0,-23 19 1 0 0,34-25-108 0 0,-13 12 91 0 0,0 1 0 0 0,-20 25 0 0 0,23-24-40 0 0,5-4 7 0 0,0 1 1 0 0,-19 30-1 0 0,-18 43 83 0 0,45-77-145 0 0,1 1-1 0 0,0 1 1 0 0,0-1-1 0 0,-2 19 1 0 0,5-24-13 0 0,2 2 0 0 0,-1-1 1 0 0,2 0-1 0 0,-1 0 0 0 0,1 0 0 0 0,4 20 0 0 0,-3-24-19 0 0,1 0 0 0 0,0 0 0 0 0,0-1 0 0 0,1 1 0 0 0,0-1 0 0 0,0 0 0 0 0,1 0 0 0 0,0 0 0 0 0,0 0 0 0 0,0-1 0 0 0,0 0 0 0 0,1 1 0 0 0,0-2 0 0 0,0 1 0 0 0,10 6 0 0 0,-7-5 4 0 0,1-1 0 0 0,-1 0 0 0 0,1 0 1 0 0,1-1-1 0 0,-1 0 0 0 0,1-1 0 0 0,-1 0 0 0 0,1 0 0 0 0,0-1 0 0 0,12 1 0 0 0,3-2-485 0 0,1 0-1 0 0,-1-2 1 0 0,1-1 0 0 0,-1-1-1 0 0,0-1 1 0 0,26-8 0 0 0,-22 4-1430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9.11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72 4607 0 0,'0'0'208'0'0,"1"-2"303"0"0,0-1 144 0 0,0 0 1 0 0,1-1-1 0 0,0 1 0 0 0,-1 0 0 0 0,1 0 1 0 0,0 0-1 0 0,1 0 0 0 0,-1 1 0 0 0,0-1 1 0 0,1 0-1 0 0,0 1 0 0 0,-1 0 0 0 0,4-3 1 0 0,0 1-258 0 0,0 0 1 0 0,0 0-1 0 0,1 1 1 0 0,-1 0 0 0 0,14-4-1 0 0,-17 6-315 0 0,0 0 0 0 0,1 1 0 0 0,-1-1 0 0 0,0 1-1 0 0,1 0 1 0 0,-1 0 0 0 0,1 0 0 0 0,-1 1 0 0 0,0-1 0 0 0,1 1-1 0 0,-1 0 1 0 0,0 0 0 0 0,0 0 0 0 0,0 0 0 0 0,1 0 0 0 0,-1 1 0 0 0,0-1-1 0 0,-1 1 1 0 0,1 0 0 0 0,0 0 0 0 0,0 0 0 0 0,2 3 0 0 0,-2-2-48 0 0,0 1 0 0 0,0-1 1 0 0,0 0-1 0 0,-1 1 0 0 0,0-1 1 0 0,1 1-1 0 0,-1 0 0 0 0,-1 0 1 0 0,1 0-1 0 0,0 0 0 0 0,-1 0 1 0 0,0 0-1 0 0,0 0 0 0 0,0 0 1 0 0,-1 0-1 0 0,1 1 0 0 0,-1 5 1 0 0,-2 10 113 0 0,-1 0 1 0 0,-1 0-1 0 0,-1 0 1 0 0,0 0-1 0 0,-2-1 1 0 0,-9 22-1 0 0,-38 98 731 0 0,52-134-750 0 0,1 1-1 0 0,0 0 0 0 0,0 0 1 0 0,0-1-1 0 0,1 12 0 0 0,0-15 102 0 0,1-1-134 0 0,4 2-57 0 0,0 0-1 0 0,-1 0 0 0 0,1 0 1 0 0,1-1-1 0 0,-1 0 0 0 0,0 0 1 0 0,0 0-1 0 0,1-1 0 0 0,-1 0 1 0 0,9 1-1 0 0,9 0 15 0 0,28-2 0 0 0,-31 0-52 0 0,-9 0-126 0 0,0-1-1 0 0,12-1 1 0 0,4-6-4428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29.7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 0 7799 0 0,'0'0'706'0'0,"-1"1"-578"0"0,-4 2 101 0 0,1 0 0 0 0,0 0 0 0 0,-1 0 0 0 0,1 1 0 0 0,1-1 0 0 0,-1 1 0 0 0,0 0 0 0 0,1 0 0 0 0,-5 9 0 0 0,7-11 393 0 0,0-1 8 0 0,0 0-537 0 0,1 0-1 0 0,-1 0 0 0 0,1 0 1 0 0,0 0-1 0 0,-1 0 0 0 0,1 0 1 0 0,0 0-1 0 0,0 0 0 0 0,-1 0 1 0 0,1 0-1 0 0,0 0 0 0 0,0 0 1 0 0,0 0-1 0 0,0 0 0 0 0,1 0 1 0 0,-1 0-1 0 0,0 0 0 0 0,0 1 1 0 0,1 0-1 0 0,0 1 35 0 0,1 0-1 0 0,0 0 1 0 0,0 0-1 0 0,0 0 1 0 0,0 0 0 0 0,0 0-1 0 0,0-1 1 0 0,1 1-1 0 0,-1-1 1 0 0,1 1 0 0 0,0-1-1 0 0,0 0 1 0 0,0 0-1 0 0,0 0 1 0 0,6 2 0 0 0,4 1 232 0 0,0 0 1 0 0,21 5 0 0 0,-14-6-124 0 0,0 0 0 0 0,0-2 0 0 0,41 1 0 0 0,-22-5-32 0 0,42-7 0 0 0,-52 6-96 0 0,-1-2 0 0 0,-1-1 0 0 0,51-18 0 0 0,-62 18-19 0 0,-10 4-35 0 0,0-1 0 0 0,0 1 0 0 0,-1-1-1 0 0,1 0 1 0 0,0 0 0 0 0,8-7 0 0 0,-13 9 168 0 0,-1-1-112 0 0,0 1-97 0 0,0-1 1 0 0,0 0 0 0 0,0 1 0 0 0,-1-1 0 0 0,1 0 0 0 0,0 0-1 0 0,-1 1 1 0 0,1-1 0 0 0,-1 1 0 0 0,0-1 0 0 0,1 0 0 0 0,-1 1-1 0 0,0-1 1 0 0,0 1 0 0 0,0 0 0 0 0,0-1 0 0 0,0 1 0 0 0,0 0-1 0 0,0-1 1 0 0,-1 1 0 0 0,1 0 0 0 0,0 0 0 0 0,-1 0 0 0 0,1 0-1 0 0,-1 0 1 0 0,1 1 0 0 0,-1-1 0 0 0,1 0 0 0 0,-1 1 0 0 0,0-1-1 0 0,-1 0 1 0 0,-5 0 4 0 0,0 0 0 0 0,0 0 0 0 0,0 0 0 0 0,0 1 0 0 0,1 0 0 0 0,-1 1-1 0 0,0-1 1 0 0,-11 4 0 0 0,6-1-6 0 0,-1 1 0 0 0,0 0-1 0 0,-23 12 1 0 0,13-3-12 0 0,1 1 0 0 0,1 1 0 0 0,0 0 0 0 0,1 2 0 0 0,1 1 0 0 0,1 0 0 0 0,0 2 0 0 0,1 0 0 0 0,1 1 0 0 0,-18 29 0 0 0,26-34 43 0 0,0 0-1 0 0,1 1 0 0 0,1 0 1 0 0,1 0-1 0 0,0 1 0 0 0,1 0 1 0 0,1 0-1 0 0,-4 36 1 0 0,8-47-18 0 0,0 0 1 0 0,0 0 0 0 0,1-1 0 0 0,0 1-1 0 0,0 0 1 0 0,0 0 0 0 0,1 0 0 0 0,0-1 0 0 0,0 1-1 0 0,1-1 1 0 0,0 1 0 0 0,0-1 0 0 0,1 0-1 0 0,-1 0 1 0 0,7 7 0 0 0,-4-6 17 0 0,0-1-1 0 0,1 1 1 0 0,-1-1-1 0 0,2 0 1 0 0,-1-1-1 0 0,0 0 1 0 0,1 0-1 0 0,0 0 1 0 0,0-1-1 0 0,1 0 1 0 0,9 2-1 0 0,-2-1-31 0 0,0-1-1 0 0,0 0 1 0 0,1-2-1 0 0,-1 0 1 0 0,1 0 0 0 0,0-2-1 0 0,-1 0 1 0 0,1-1-1 0 0,0-1 1 0 0,-1 0-1 0 0,19-6 1 0 0,-10 2-801 0 0,0-2 1 0 0,0-1-1 0 0,28-14 0 0 0,-26 9-802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0.12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84 7367 0 0,'0'0'5619'0'0,"2"-1"-4799"0"0,72-17 2584 0 0,4-2-1721 0 0,-15 7-1294 0 0,-26 6-46 0 0,44-5-1 0 0,-64 11-964 0 0,-1-1 1 0 0,20-5-1 0 0,-23 4-929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0.5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51 7367 0 0,'2'-1'4508'0'0,"19"-11"-3100"0"0,-14 7-966 0 0,1 1 1 0 0,-1 0-1 0 0,1 0 1 0 0,13-4-1 0 0,-6 4 446 0 0,1 1 0 0 0,0 1 0 0 0,19-2 0 0 0,-29 6-1181 0 0,-2 0 243 0 0,-1 0 0 0 0,1 0 0 0 0,-1 1 0 0 0,1-1-1 0 0,-1 1 1 0 0,0 0 0 0 0,0 0 0 0 0,0 0 0 0 0,-1 1 0 0 0,1-1 0 0 0,-1 0 0 0 0,1 1 0 0 0,2 6 0 0 0,-3-3 103 0 0,-1-1 1 0 0,0 0 0 0 0,0 1-1 0 0,0-1 1 0 0,-1 1 0 0 0,0 0 0 0 0,0-1-1 0 0,-1 1 1 0 0,0-1 0 0 0,0 0 0 0 0,-3 13-1 0 0,-2-1 61 0 0,-1 0 0 0 0,-15 30 0 0 0,0-7 50 0 0,-17 35 267 0 0,30-56-61 0 0,1-1 0 0 0,-6 23 1 0 0,14-40-335 0 0,-1 1 0 0 0,1 0 1 0 0,-1-1-1 0 0,1 1 0 0 0,0 0 1 0 0,0 0-1 0 0,0-1 1 0 0,0 1-1 0 0,0 0 0 0 0,1-1 1 0 0,-1 1-1 0 0,1 0 1 0 0,0-1-1 0 0,0 1 0 0 0,0 0 1 0 0,0-1-1 0 0,0 1 1 0 0,0-1-1 0 0,1 0 0 0 0,-1 1 1 0 0,1-1-1 0 0,0 0 1 0 0,0 0-1 0 0,0 0 0 0 0,0 0 1 0 0,3 2-1 0 0,0 0-1 0 0,1-1-1 0 0,-1 0 0 0 0,0-1 1 0 0,1 1-1 0 0,-1-1 1 0 0,1 0-1 0 0,0-1 0 0 0,0 1 1 0 0,0-1-1 0 0,12 1 0 0 0,3-2 13 0 0,37-3-1 0 0,-54 3-50 0 0,17-2-80 0 0,0-1 1 0 0,-1-1-1 0 0,1-1 1 0 0,-1-1-1 0 0,25-11 1 0 0,-37 14-162 0 0,0 0-145 0 0,0 0 1 0 0,0-1-1 0 0,-1 0 0 0 0,1 0 0 0 0,-1 0 0 0 0,0-1 1 0 0,6-6-1 0 0,1-4-1229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0.9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81 51 6911 0 0,'0'-3'528'0'0,"4"-45"9343"0"0,-5 50-9682 0 0,1-1 1 0 0,0 1-1 0 0,-1-1 0 0 0,1 1 1 0 0,-1-1-1 0 0,0 0 0 0 0,1 1 0 0 0,-2 1 1 0 0,-2 4 162 0 0,-7 18 397 0 0,1 1 1 0 0,-11 47-1 0 0,7 9 270 0 0,-4 121 0 0 0,17-159-981 0 0,2-1 0 0 0,2 1 0 0 0,2 0 0 0 0,2-1-1 0 0,15 56 1 0 0,-12-68-81 0 0,0 0 1 0 0,24 47-1 0 0,-32-74-107 0 0,0-1 1 0 0,0 0-1 0 0,1 0 0 0 0,2 4 0 0 0,1 0-158 0 0,-4-5-252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4.3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326 13 4607 0 0,'0'0'354'0'0,"-1"-1"-233"0"0,-2-1 133 0 0,1 1 1 0 0,-1-1-1 0 0,1 1 0 0 0,-1 0 0 0 0,0 0 1 0 0,1 0-1 0 0,-1 0 0 0 0,0 1 0 0 0,0-1 1 0 0,0 1-255 0 0,-1 1 888 0 0,-10 6-361 0 0,0 1 0 0 0,1 1 0 0 0,1 1 0 0 0,-1 0-1 0 0,2 0 1 0 0,-1 1 0 0 0,1 1 0 0 0,1-1 0 0 0,0 2-527 0 0,-17 24 762 0 0,1 1-1 0 0,2 1 1 0 0,-2 9-762 0 0,14-23 289 0 0,1 0 1 0 0,1 1-1 0 0,1 0 1 0 0,2 1-1 0 0,-5 24-289 0 0,10-34 106 0 0,-1 0-1 0 0,2 0 1 0 0,0 0-1 0 0,1 0 1 0 0,1 0 0 0 0,2 9-106 0 0,-2-19 27 0 0,0-1 0 0 0,1 1 1 0 0,0-1-1 0 0,0 0 1 0 0,1 0-1 0 0,0 0 1 0 0,0 0-1 0 0,2 2-27 0 0,-2-4 11 0 0,0 0 1 0 0,0 0-1 0 0,0 0 0 0 0,0-1 0 0 0,1 0 1 0 0,0 0-1 0 0,0 0 0 0 0,0 0 0 0 0,0 0 1 0 0,0-1-1 0 0,0 0 0 0 0,2 1-11 0 0,-1-1 21 0 0,1-1-1 0 0,-1 1 1 0 0,0-1-1 0 0,1 0 1 0 0,-1-1 0 0 0,0 1-1 0 0,1-1 1 0 0,-1 0-1 0 0,1 0 1 0 0,-1-1-1 0 0,1 0 1 0 0,-1 0 0 0 0,4-1-21 0 0,4-2 52 0 0,0 0 1 0 0,-1-1 0 0 0,1 0-1 0 0,-1-1 1 0 0,0 0-53 0 0,-3 0 55 0 0,0 0 0 0 0,0-1 0 0 0,0 0 0 0 0,-1 0 1 0 0,7-7-56 0 0,8-12 238 0 0,3-6-238 0 0,-13 16 50 0 0,13-16 63 0 0,-1-2 1 0 0,-2-1 0 0 0,4-9-114 0 0,-19 28 48 0 0,0 0 1 0 0,-1 0-1 0 0,-1-1 1 0 0,0 1-1 0 0,-1-1 1 0 0,-1-1 0 0 0,0 1-1 0 0,0-18-48 0 0,-3 25 51 0 0,-1 0 0 0 0,-1 0 1 0 0,0 0-1 0 0,0 0 0 0 0,-1 0 0 0 0,0 1 0 0 0,0-1 0 0 0,-1 0 0 0 0,-1 1 0 0 0,0 0 0 0 0,0-1 1 0 0,0 1-1 0 0,-1 1 0 0 0,-1-1 0 0 0,0 1 0 0 0,0 0 0 0 0,0 0 0 0 0,-2 0-51 0 0,5 6 21 0 0,0-1-1 0 0,0 1 0 0 0,0 0 1 0 0,-1 0-1 0 0,1 0 1 0 0,-1 0-1 0 0,1 0 0 0 0,-1 1 1 0 0,1 0-1 0 0,-3-1-20 0 0,-4 0 20 0 0,0 0 0 0 0,1 0 0 0 0,-7 1-20 0 0,13 1-192 0 0,0 0-1 0 0,0 0 0 0 0,-1 0 1 0 0,1 1-1 0 0,0-1 1 0 0,0 1-1 0 0,0 0 1 0 0,0 0-1 0 0,0 0 0 0 0,0 0 1 0 0,0 0-1 0 0,0 1 1 0 0,0-1-1 0 0,0 1 0 0 0,1 0 1 0 0,-3 1 192 0 0,-4 4-1039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1.32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0 162 11519 0 0,'0'0'887'0'0,"3"-1"-583"0"0,52-18 1193 0 0,-16 4 945 0 0,-4 3-749 0 0,41-12-77 0 0,31-6-136 0 0,45-9-591 0 0,-104 31-1437 0 0,93-5 0 0 0,-114 13-700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2.0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18 7279 0 0,'0'0'660'0'0,"1"-2"-541"0"0,-1 1-117 0 0,0 0 1 0 0,0 0-1 0 0,0 0 0 0 0,1 1 0 0 0,-1-1 1 0 0,1 0-1 0 0,6-9 4091 0 0,-5 11-3505 0 0,2 0-429 0 0,0 0 0 0 0,0 0-1 0 0,0 1 1 0 0,-1-1 0 0 0,1 1 0 0 0,0 0-1 0 0,-1 0 1 0 0,1 1 0 0 0,5 4-1 0 0,29 29 687 0 0,-24-20-594 0 0,29 29 236 0 0,-2 3 1 0 0,56 86-1 0 0,53 117 24 0 0,-142-238-477 0 0,151 317 334 0 0,-154-320-347 0 0,12 32 41 0 0,-10-24-97 0 0,0 0-1 0 0,13 20 1 0 0,-12-27-669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2.39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535 80 11143 0 0,'-10'-40'934'0'0,"9"35"-871"0"0,-1 0-1 0 0,0 0 1 0 0,0 1-1 0 0,0-1 1 0 0,-5-7 0 0 0,6 11-14 0 0,1 1 0 0 0,0 0 1 0 0,-1 0-1 0 0,1-1 0 0 0,-1 1 0 0 0,1 0 1 0 0,0 0-1 0 0,-1-1 0 0 0,1 1 1 0 0,-1 0-1 0 0,1 0 0 0 0,0 0 0 0 0,-1 0 1 0 0,1 0-1 0 0,-1 0 0 0 0,1 0 1 0 0,-1 0-1 0 0,1 0 0 0 0,-1 0 0 0 0,0 0 1 0 0,0 0 137 0 0,-2 0-61 0 0,0 0 1 0 0,1 0-1 0 0,-1 0 0 0 0,1 1 0 0 0,-1-1 0 0 0,1 1 0 0 0,-1 0 0 0 0,1 0 0 0 0,-1 0 0 0 0,1 0 0 0 0,0 0 1 0 0,0 0-1 0 0,-1 1 0 0 0,1-1 0 0 0,0 1 0 0 0,0-1 0 0 0,-3 5 0 0 0,-3 2 87 0 0,1 1 0 0 0,-11 16 1 0 0,15-21-125 0 0,-13 21 429 0 0,-21 46 0 0 0,-6 30 242 0 0,19-41-375 0 0,-118 321 1258 0 0,98-255-1504 0 0,-29 86-73 0 0,71-208-75 0 0,-7 24-190 0 0,0 0 0 0 0,-5 35 0 0 0,13-55-326 0 0,0-1 0 0 0,1 1 0 0 0,0 12 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2.7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10135 0 0,'0'0'778'0'0,"2"1"-506"0"0,9 3 383 0 0,1 0 1 0 0,-1 0-1 0 0,1-2 0 0 0,14 3 1 0 0,-6-2 3 0 0,-5 0-147 0 0,11 2 152 0 0,-1 1 0 0 0,31 10 0 0 0,-49-13-599 0 0,1 0 0 0 0,-1 0 1 0 0,0 1-1 0 0,0 0 0 0 0,0 1 0 0 0,-1-1 0 0 0,0 1 0 0 0,1 0 1 0 0,-2 1-1 0 0,1 0 0 0 0,7 10 0 0 0,-7-8 25 0 0,-1 1 1 0 0,0-1-1 0 0,-1 1 0 0 0,0 1 0 0 0,-1-1 1 0 0,0 0-1 0 0,0 1 0 0 0,-1 0 0 0 0,0-1 1 0 0,-1 1-1 0 0,0 0 0 0 0,0 0 0 0 0,-2 17 1 0 0,0-13-10 0 0,-1 1 0 0 0,-1-1 0 0 0,0 1 0 0 0,-1-1 0 0 0,-1 0 0 0 0,0 0 0 0 0,0-1 0 0 0,-13 22 1 0 0,-9 9 532 0 0,-2 0 1 0 0,-43 48-1 0 0,68-87-522 0 0,-6 6 466 0 0,-15 22 770 0 0,27-32-1231 0 0,1 0-70 0 0,0 0 0 0 0,0 0 0 0 0,0 0 0 0 0,0-1 0 0 0,1 1-1 0 0,-1-1 1 0 0,0 0 0 0 0,0 0 0 0 0,0 0 0 0 0,0 0 0 0 0,5-1 0 0 0,6-1 100 0 0,17-6 0 0 0,-21 5-83 0 0,22-8 26 0 0,-2 0 0 0 0,45-25-1 0 0,3-1-340 0 0,-57 28-367 0 0,23-14 0 0 0,-5-3-4178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3.12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37 9671 0 0,'0'0'6172'0'0,"3"0"-5720"0"0,13-1-130 0 0,-1-1 1 0 0,1-1-1 0 0,-1 0 0 0 0,16-6 0 0 0,-15 4-213 0 0,0 1-1 0 0,0 1 0 0 0,0 0 0 0 0,20 0 0 0 0,15 5-18 0 0,-45-2-266 0 0,0 1 0 0 0,0 0 0 0 0,-1 0 0 0 0,1 1 0 0 0,10 4 0 0 0,-13-5-936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3.5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6 10247 0 0,'0'0'1112'0'0,"0"14"-1112"0"0,4-2 680 0 0,8-5 120 0 0,1-1 16 0 0,5-2 8 0 0,1-4-312 0 0,3-2-56 0 0,1-2-8 0 0,2 0-8 0 0,0-1-352 0 0,2-3-88 0 0,1-2 0 0 0,8-5-6560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3.9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11 170 6447 0 0,'0'0'586'0'0,"-1"-1"-486"0"0,-4-3 76 0 0,4 4-15 0 0,1-1 1 0 0,-1 1 0 0 0,1-1-1 0 0,0 1 1 0 0,-1-1-1 0 0,1 1 1 0 0,0-1 0 0 0,0 0-1 0 0,-1 1 1 0 0,1-1-1 0 0,0 1 1 0 0,0-1 0 0 0,0 0-1 0 0,0 1 1 0 0,0-1-1 0 0,0 0 1 0 0,0 1 0 0 0,0-1-1 0 0,0 0 1 0 0,0 1-1 0 0,0-1 1 0 0,0 0 0 0 0,0 1-1 0 0,0-1 1 0 0,1 1-1 0 0,-1-1 1 0 0,0 0 0 0 0,1 1-1 0 0,-1-1 1 0 0,0 1-1 0 0,1-1 1 0 0,0 0 0 0 0,0-1-415 0 0,2-4 487 0 0,2 0 1 0 0,-1 0-1 0 0,1 0 0 0 0,0 1 1 0 0,0-1-1 0 0,0 1 1 0 0,1 0-1 0 0,-1 1 1 0 0,1-1-1 0 0,9-4 1 0 0,8-3 450 0 0,38-15 1 0 0,-59 26-642 0 0,20-7 258 0 0,0 0 1 0 0,0 1-1 0 0,0 1 0 0 0,25-3 0 0 0,-38 8-262 0 0,0 1-1 0 0,0-1 1 0 0,1 1 0 0 0,-1 1 0 0 0,0 0-1 0 0,0 0 1 0 0,0 1 0 0 0,0 0-1 0 0,0 0 1 0 0,0 1 0 0 0,0 0-1 0 0,-1 1 1 0 0,9 4 0 0 0,-12-4-35 0 0,0-1 0 0 0,0 0 1 0 0,0 1-1 0 0,0 0 0 0 0,-1 0 1 0 0,0 1-1 0 0,0-1 0 0 0,0 1 0 0 0,-1 0 1 0 0,1 0-1 0 0,2 6 0 0 0,-2-3 9 0 0,-1 0 1 0 0,0-1-1 0 0,-1 1 0 0 0,1 1 0 0 0,-2-1 0 0 0,1 0 0 0 0,0 11 1 0 0,-2-1 4 0 0,0-1 1 0 0,-1 1-1 0 0,-1-1 1 0 0,-1 1-1 0 0,-1-1 1 0 0,0 0 0 0 0,-7 17-1 0 0,-12 21 15 0 0,0-3-4 0 0,22-48-27 0 0,-1 0 0 0 0,1 0 0 0 0,0 0-1 0 0,0 0 1 0 0,1 0 0 0 0,-1 1 0 0 0,1-1-1 0 0,0 0 1 0 0,0 0 0 0 0,0 1 0 0 0,0-1-1 0 0,1 0 1 0 0,0 0 0 0 0,0 1 0 0 0,0-1 0 0 0,0 0-1 0 0,1 0 1 0 0,0 0 0 0 0,-1 0 0 0 0,1-1-1 0 0,1 1 1 0 0,-1 0 0 0 0,1-1 0 0 0,-1 1-1 0 0,5 3 1 0 0,3 3-3 0 0,1 0 0 0 0,22 15 0 0 0,29 13 0 0 0,19 14 0 0 0,-65-39-25 0 0,1 1 0 0 0,25 29-1 0 0,-34-34 17 0 0,-1 0-1 0 0,-1 0 1 0 0,1 0-1 0 0,-2 1 1 0 0,1 0-1 0 0,-2 1 1 0 0,5 11-1 0 0,-7-16 33 0 0,-1-1 0 0 0,1 1 0 0 0,-1 0 0 0 0,-1 0 0 0 0,1 0 0 0 0,-1 0 0 0 0,0 1 0 0 0,0-1 0 0 0,-1 0 0 0 0,-2 10-1 0 0,1-8 49 0 0,-1 0 0 0 0,0 0 0 0 0,0-1 0 0 0,-1 1 0 0 0,0-1 0 0 0,0 0 0 0 0,-7 8 0 0 0,2-3 35 0 0,-2-1-1 0 0,1 0 0 0 0,-1 0 1 0 0,-1-2-1 0 0,0 1 0 0 0,0-1 1 0 0,-1-1-1 0 0,-17 8 0 0 0,5-4-44 0 0,-1-2 1 0 0,0 0-1 0 0,-1-2 0 0 0,0-1 0 0 0,0-1 1 0 0,0-2-1 0 0,-1 0 0 0 0,1-2 0 0 0,-1-1 0 0 0,0-1 1 0 0,-36-5-1 0 0,55 4-492 0 0,0-1 1 0 0,0 0 0 0 0,0 0-1 0 0,-11-6 1 0 0,20 8 344 0 0,-1 0 0 0 0,1 0 0 0 0,-1 0 0 0 0,1-1 0 0 0,0 1 0 0 0,-1 0 0 0 0,1 0 0 0 0,0-1 0 0 0,-1 1 0 0 0,1 0 0 0 0,0-1 0 0 0,-1 1 0 0 0,1 0 0 0 0,0-1 0 0 0,0 1 0 0 0,-1-1 1 0 0,1 1-1 0 0,0 0 0 0 0,0-1 0 0 0,0 1 0 0 0,0-1 0 0 0,-1 0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4.25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437 21 10479 0 0,'0'0'950'0'0,"-1"-1"-782"0"0,-3-1 77 0 0,1-1 0 0 0,0 1 0 0 0,-1 0 0 0 0,1 1 0 0 0,-1-1 1 0 0,1 0-1 0 0,-1 1 0 0 0,0 0 0 0 0,0 0 0 0 0,-6-1 0 0 0,3 2 109 0 0,0-1 0 0 0,0 1 0 0 0,0 1-1 0 0,-1-1 1 0 0,-8 3 0 0 0,-7 3 472 0 0,1 0 0 0 0,-35 17 1 0 0,49-20-716 0 0,-12 5 213 0 0,1 1 0 0 0,0 0 1 0 0,1 1-1 0 0,0 2 0 0 0,-24 18 0 0 0,33-21-188 0 0,-1 0 0 0 0,1 0 1 0 0,1 1-1 0 0,-12 16 0 0 0,15-18-91 0 0,1 0 1 0 0,-1 0-1 0 0,2 1 1 0 0,-1-1-1 0 0,1 1 0 0 0,1 0 1 0 0,-3 11-1 0 0,4-10-28 0 0,-1-1-1 0 0,1 2 1 0 0,1-1-1 0 0,0 0 1 0 0,0 0-1 0 0,1 0 1 0 0,1 0-1 0 0,2 10 1 0 0,-2-11-15 0 0,1-1 0 0 0,0 0 1 0 0,1 0-1 0 0,0 0 0 0 0,0 0 1 0 0,1-1-1 0 0,0 0 0 0 0,0 1 1 0 0,10 9-1 0 0,-6-8-564 0 0,0 0 0 0 0,1 0-1 0 0,0-1 1 0 0,1-1 0 0 0,0 0 0 0 0,0 0-1 0 0,0-1 1 0 0,1 0 0 0 0,0-1-1 0 0,0 0 1 0 0,0-1 0 0 0,1 0 0 0 0,22 3-1 0 0,-10-3-5605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4.60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53 1 10047 0 0,'0'0'912'0'0,"1"0"-753"0"0,22 9 1012 0 0,-11-5-32 0 0,0 1 0 0 0,15 9 1 0 0,-24-12-974 0 0,1 1 1 0 0,-1 0 0 0 0,1 0-1 0 0,-1 0 1 0 0,0 0-1 0 0,0 0 1 0 0,0 0-1 0 0,0 1 1 0 0,3 7 0 0 0,-3-7-62 0 0,0 1 0 0 0,0 1 1 0 0,-1-1-1 0 0,0 0 1 0 0,0 0-1 0 0,0 1 1 0 0,-1 0-1 0 0,0-1 0 0 0,0 1 1 0 0,0-1-1 0 0,-1 1 1 0 0,0 7-1 0 0,-1 4 154 0 0,-2-1-1 0 0,0 1 0 0 0,0-1 1 0 0,-2 0-1 0 0,0 0 1 0 0,-1 0-1 0 0,-10 19 0 0 0,-64 100 1202 0 0,65-113-1279 0 0,-27 48 223 0 0,41-68-391 0 0,1 0 0 0 0,-1 0 0 0 0,0 0 0 0 0,1 0-1 0 0,0 1 1 0 0,-1-1 0 0 0,1 0 0 0 0,0 0 0 0 0,0 3 0 0 0,0-2-3 0 0,2 9 43 0 0,6-1 0 0 0,-5-8-34 0 0,0 0-1 0 0,0-1 0 0 0,0 1 0 0 0,0-1 0 0 0,1 0 0 0 0,-1 0 1 0 0,1 0-1 0 0,-1-1 0 0 0,1 1 0 0 0,0-1 0 0 0,0 0 0 0 0,0 0 1 0 0,-1 0-1 0 0,1 0 0 0 0,0-1 0 0 0,0 1 0 0 0,0-1 0 0 0,0 0 0 0 0,0 0 1 0 0,5-2-1 0 0,2 1-336 0 0,0-1-1 0 0,13-4 1 0 0,19-8-4377 0 0,-31 10 2229 0 0,11-4-4157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5.05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30 161 7831 0 0,'0'0'706'0'0,"3"1"-578"0"0,7 1 412 0 0,1 1 0 0 0,0-1 0 0 0,0-1 0 0 0,0 0 0 0 0,0-1 0 0 0,0 0 0 0 0,0 0 0 0 0,0-1 0 0 0,14-3 0 0 0,-6 0 50 0 0,-1-1-1 0 0,0 0 1 0 0,0-2-1 0 0,31-15 1 0 0,-34 13-202 0 0,0-1 1 0 0,0-1 0 0 0,17-16-1 0 0,-30 25-347 0 0,0 0 1 0 0,-1 0-1 0 0,1 0 0 0 0,-1 0 0 0 0,1 0 0 0 0,-1 0 1 0 0,0-1-1 0 0,0 1 0 0 0,0 0 0 0 0,0 0 0 0 0,0-1 0 0 0,-1 1 1 0 0,1-1-1 0 0,-1 1 0 0 0,1-1 0 0 0,-1 1 0 0 0,0-5 1 0 0,0 6-24 0 0,-1 0 0 0 0,1 0 0 0 0,-1 0 0 0 0,1 0 0 0 0,-1 0 0 0 0,1 0 0 0 0,-1 0 0 0 0,1 1 0 0 0,-1-1 0 0 0,0 0 0 0 0,0 0 0 0 0,1 1 0 0 0,-1-1 0 0 0,0 1 0 0 0,0-1 0 0 0,0 0 0 0 0,0 1 1 0 0,-1-1-1 0 0,2 1-15 0 0,-2-1 6 0 0,-1 0 1 0 0,1 0-1 0 0,-1 1 0 0 0,1-1 1 0 0,-1 1-1 0 0,1-1 0 0 0,-1 1 1 0 0,1 0-1 0 0,-1 0 0 0 0,1 0 0 0 0,-1 0 1 0 0,1 1-1 0 0,-1-1 0 0 0,1 1 1 0 0,-1-1-1 0 0,-3 3 0 0 0,-2 0 16 0 0,1 0-1 0 0,-1 0 1 0 0,-12 9-1 0 0,-18 14-15 0 0,-47 42-1 0 0,69-54-2 0 0,2 0 0 0 0,0 2 0 0 0,1 0 0 0 0,0 0 0 0 0,-15 27 1 0 0,20-28 33 0 0,0 0 0 0 0,1 0 1 0 0,1 1-1 0 0,0 0 1 0 0,-4 23-1 0 0,8-32-6 0 0,1-1 0 0 0,1 0 0 0 0,-1 0-1 0 0,1 0 1 0 0,0 1 0 0 0,0-1 0 0 0,1 0-1 0 0,0 0 1 0 0,0 1 0 0 0,1-1 0 0 0,-1 0 0 0 0,1 0-1 0 0,0 0 1 0 0,1-1 0 0 0,0 1 0 0 0,0-1-1 0 0,6 11 1 0 0,-1-7-9 0 0,-1-1-1 0 0,1 1 0 0 0,0-1 1 0 0,1-1-1 0 0,0 0 0 0 0,0 0 1 0 0,1 0-1 0 0,0-1 0 0 0,0-1 1 0 0,0 0-1 0 0,1 0 1 0 0,-1-1-1 0 0,1 0 0 0 0,0-1 1 0 0,1 0-1 0 0,-1-1 0 0 0,0 0 1 0 0,1-1-1 0 0,-1 0 0 0 0,1-1 1 0 0,11-1-1 0 0,-5 0-600 0 0,1-1-1 0 0,0-1 0 0 0,-1-1 1 0 0,0 0-1 0 0,23-10 0 0 0,-6 0-5979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4.8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 0 4143 0 0,'0'0'319'0'0,"-1"3"-12"0"0,0 5 447 0 0,0 1 0 0 0,0-1 0 0 0,1 1 0 0 0,0-1 0 0 0,0 2-754 0 0,6 45 2598 0 0,-1-3-1233 0 0,-4 1 1200 0 0,-5 46-2565 0 0,0-39 752 0 0,-20 177 1666 0 0,17-185-1896 0 0,7-50-360 0 0,0-2-28 0 0,0 0-7 0 0,0 0-6 0 0,0 0 6 0 0,0-3-60 0 0,1-1 1 0 0,-1 1-1 0 0,1-1 1 0 0,0 1-1 0 0,0 0 1 0 0,0-1-68 0 0,3-9 100 0 0,3-23 336 0 0,-1-10-436 0 0,0 6 270 0 0,1-1-270 0 0,7-21 86 0 0,19-53-86 0 0,-28 102-1 0 0,5-15 2 0 0,1 0 0 0 0,12-20-1 0 0,-20 41-1 0 0,1 0 0 0 0,1 1 0 0 0,-1-1 0 0 0,1 1 0 0 0,0 0 0 0 0,1 0 0 0 0,-1 0 0 0 0,1 1-1 0 0,0 0 1 0 0,0 0 0 0 0,1 0 0 0 0,5-2 1 0 0,-10 6-2 0 0,0 0 1 0 0,0 0-1 0 0,0 0 0 0 0,0 0 0 0 0,0 1 1 0 0,1-1-1 0 0,-1 1 0 0 0,0 0 0 0 0,0-1 0 0 0,0 1 1 0 0,0 0-1 0 0,1 0 0 0 0,-1 0 0 0 0,0 1 1 0 0,0-1-1 0 0,0 0 0 0 0,1 1 0 0 0,-1 0 1 0 0,0-1-1 0 0,0 1 0 0 0,0 0 0 0 0,0 0 2 0 0,2 1-2 0 0,-1 1 0 0 0,1-1 0 0 0,-1 1 1 0 0,0 0-1 0 0,0 0 0 0 0,0 0 0 0 0,-1 0 0 0 0,1 1 0 0 0,-1-1 0 0 0,1 1 0 0 0,-1 0 2 0 0,4 7 11 0 0,-1 0-1 0 0,0 1 0 0 0,0 0 1 0 0,-2-1-1 0 0,1 1 0 0 0,-1 4-10 0 0,5 24 96 0 0,-2 11-96 0 0,-3-26 14 0 0,12 171 131 0 0,-13-145-150 0 0,-1-31-128 0 0,2 1 0 0 0,0-1-1 0 0,1 1 1 0 0,4 10 133 0 0,-7-28-379 0 0,-1-3-79 0 0,2 0-800 0 0,12-3-3279 0 0,-1-5-1410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5.41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80 9671 0 0,'0'0'7132'0'0,"2"-1"-6480"0"0,14-2-2 0 0,0-1 0 0 0,19-7 1 0 0,4-1-106 0 0,12 0-301 0 0,97-11 0 0 0,-72 13-3868 0 0,-60 6-2560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5.7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1 124 10711 0 0,'0'0'490'0'0,"0"-2"-9"0"0,1-8-310 0 0,0 8-143 0 0,0-1-1 0 0,1 0 1 0 0,-1 1 0 0 0,1-1 0 0 0,0 0 0 0 0,0 1 0 0 0,0 0 0 0 0,0 0 0 0 0,0-1 0 0 0,3-1 0 0 0,2-2 547 0 0,17-10 1 0 0,-9 8 147 0 0,1 1 0 0 0,25-9 0 0 0,-22 10-265 0 0,-5 0-190 0 0,0 2 1 0 0,0 0-1 0 0,1 1 1 0 0,-1 0-1 0 0,1 1 1 0 0,0 1-1 0 0,24 1 1 0 0,-34 0-198 0 0,1 1 0 0 0,0 0 0 0 0,-1 0 0 0 0,1 1 1 0 0,-1 0-1 0 0,1 0 0 0 0,-1 0 0 0 0,5 3 0 0 0,-7-3-55 0 0,0 0 1 0 0,0 0-1 0 0,0 0 0 0 0,-1 0 1 0 0,1 1-1 0 0,-1-1 0 0 0,1 1 1 0 0,-1 0-1 0 0,0-1 0 0 0,0 1 1 0 0,0 0-1 0 0,-1 0 1 0 0,1 0-1 0 0,1 6 0 0 0,0-1-5 0 0,-1 0 0 0 0,-1 1 0 0 0,0-1 0 0 0,0 0-1 0 0,-1 0 1 0 0,0 1 0 0 0,0-1 0 0 0,-1 0 0 0 0,0 0 0 0 0,0 1-1 0 0,-4 9 1 0 0,-2 7 30 0 0,-2-1 0 0 0,-15 31-1 0 0,4-18 101 0 0,-24 35 0 0 0,-2 3 293 0 0,36-58-113 0 0,1 1 0 0 0,-8 25 0 0 0,16-41-286 0 0,1-1-1 0 0,-1 1 1 0 0,1 0 0 0 0,0-1 0 0 0,0 1-1 0 0,0 0 1 0 0,0-1 0 0 0,0 1 0 0 0,0 0-1 0 0,0 0 1 0 0,0-1 0 0 0,0 1 0 0 0,1-1 0 0 0,-1 1-1 0 0,1 0 1 0 0,0-1 0 0 0,-1 1 0 0 0,1-1-1 0 0,0 1 1 0 0,0-1 0 0 0,0 1 0 0 0,0-1-1 0 0,0 0 1 0 0,0 0 0 0 0,0 1 0 0 0,0-1-1 0 0,1 0 1 0 0,-1 0 0 0 0,0 0 0 0 0,3 2-1 0 0,1-1-5 0 0,0 1-1 0 0,0-1 1 0 0,1 0-1 0 0,-1 0 1 0 0,0 0-1 0 0,1-1 1 0 0,10 2-1 0 0,-1-2 30 0 0,-1 0 0 0 0,1-1 1 0 0,0-1-1 0 0,-1 0 0 0 0,22-5 0 0 0,-17 1-374 0 0,-1 0 0 0 0,0-1-1 0 0,31-15 1 0 0,-41 17-1830 0 0,0-1 0 0 0,10-7 0 0 0,-2-1-4260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6.14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143 9 6911 0 0,'-3'-8'10139'0'0,"-14"34"-8683"0"0,-19 37-52 0 0,20-28-986 0 0,1 0 1 0 0,3 0-1 0 0,0 1 1 0 0,-8 50-1 0 0,15-54-278 0 0,2-1 1 0 0,1 1-1 0 0,1 0 1 0 0,2-1-1 0 0,6 49 0 0 0,-2-53-112 0 0,1-1-1 0 0,1 1 0 0 0,12 30 1 0 0,-12-41-15 0 0,0 0 0 0 0,1 0 1 0 0,1-1-1 0 0,0-1 0 0 0,1 1 1 0 0,14 14-1 0 0,37 31-296 0 0,-21-22-147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6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61 12439 0 0,'0'0'958'0'0,"2"-2"-625"0"0,15-6 341 0 0,0 0 0 0 0,0 2 0 0 0,0-1 0 0 0,1 2-1 0 0,0 1 1 0 0,26-4 0 0 0,114-4 1748 0 0,-130 12-2376 0 0,0 0 0 0 0,-1 2 1 0 0,1 2-1 0 0,-1 0 1 0 0,42 13-1 0 0,-40-7-2466 0 0,-17-5-1160 0 0,6 1-2928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7.2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8751 0 0,'0'0'1047'0'0,"3"1"-311"0"0,3 1-341 0 0,1 0 1 0 0,0 1-1 0 0,-1 0 1 0 0,1 1-1 0 0,-1-1 0 0 0,0 1 1 0 0,0 0-1 0 0,10 10 1 0 0,13 19 620 0 0,42 59 1 0 0,18 57-340 0 0,-36-56-531 0 0,47 64 62 0 0,11-8-14 0 0,-72-103-202 0 0,32 40 43 0 0,-52-62 9 0 0,25 45 1 0 0,-9-5-2158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7.55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699 37 10591 0 0,'-2'-3'488'0'0,"-4"-9"-12"0"0,-1-1-306 0 0,-2 5 43 0 0,5 7 795 0 0,-3 3-541 0 0,1-1 0 0 0,-1 1 0 0 0,1 0 1 0 0,0 1-1 0 0,0 0 0 0 0,0 0 0 0 0,0 0 0 0 0,0 0 0 0 0,1 1 0 0 0,-10 8 0 0 0,-5 6-60 0 0,-24 28 0 0 0,29-29-28 0 0,-36 40 76 0 0,3 2 1 0 0,3 2 0 0 0,2 2 0 0 0,4 1-1 0 0,-52 114 1 0 0,51-89-314 0 0,-48 124 160 0 0,68-150-494 0 0,-19 109 0 0 0,36-151-276 0 0,-5 40-85 0 0,7-52-936 0 0,1 0 0 0 0,0 1 0 0 0,1-1 1 0 0,3 15-1 0 0,0-8-4390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7.90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70 30 13415 0 0,'0'0'1216'0'0,"2"-1"-1000"0"0,3-3-36 0 0,0 1 0 0 0,0 0 0 0 0,1 0 0 0 0,-1 1 0 0 0,1-1 0 0 0,7-1 0 0 0,-2 1 184 0 0,-11 3-276 0 0,1-1-27 0 0,0 1 0 0 0,0-1 0 0 0,0 1 0 0 0,0 0 1 0 0,0-1-1 0 0,-1 1 0 0 0,1 0 0 0 0,0 0 1 0 0,0 0-1 0 0,0 0 0 0 0,2 0 0 0 0,4 0 412 0 0,4 0-136 0 0,-7 1-15 0 0,-1 2-262 0 0,0-1 0 0 0,0 1 1 0 0,0 0-1 0 0,0 0 0 0 0,-1 0 1 0 0,1 0-1 0 0,-1 0 0 0 0,0 1 1 0 0,0-1-1 0 0,0 1 0 0 0,-1-1 1 0 0,1 1-1 0 0,-1 0 0 0 0,0 0 1 0 0,0-1-1 0 0,0 1 0 0 0,0 0 0 0 0,0 7 1 0 0,-1 0 61 0 0,0 1 0 0 0,0-1 1 0 0,-1 0-1 0 0,-1 1 0 0 0,-4 16 1 0 0,-2 0 28 0 0,-1 1 1 0 0,-16 32-1 0 0,-32 50 178 0 0,39-77-218 0 0,-24 51 243 0 0,33-65-130 0 0,1 1-1 0 0,-6 24 0 0 0,13-43-47 0 0,1-1-158 0 0,1 0 1 0 0,-1 0-1 0 0,0-1 0 0 0,0 1 1 0 0,1 0-1 0 0,-1 0 0 0 0,0 0 1 0 0,1-1-1 0 0,-1 1 0 0 0,1 0 1 0 0,-1 0-1 0 0,2 0 0 0 0,-1 1 15 0 0,-1-2-28 0 0,0 1 0 0 0,0-1-1 0 0,0 0 1 0 0,0 1 0 0 0,1-1 0 0 0,-1 0 0 0 0,0 0 0 0 0,0 1 0 0 0,1-1 0 0 0,-1 0 0 0 0,0 0-1 0 0,0 0 1 0 0,1 1 0 0 0,-1-1 0 0 0,0 0 0 0 0,0 0 0 0 0,1 1 0 0 0,5 2 36 0 0,1 0 0 0 0,-1-1-1 0 0,1 1 1 0 0,0-1 0 0 0,-1-1 0 0 0,1 1 0 0 0,0-1 0 0 0,0 0-1 0 0,0-1 1 0 0,13 0 0 0 0,32-5 149 0 0,-1-3 0 0 0,0-2 0 0 0,66-22 0 0 0,-56 7-188 0 0,-34 13-17 0 0,-16 7-644 0 0,-1 0 0 0 0,12-9 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8.26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78 3679 0 0,'3'-1'5239'0'0,"22"-8"-512"0"0,18-2-2200 0 0,-13 3-1693 0 0,53-11 540 0 0,-8 1-639 0 0,-62 15-735 0 0,1 0 0 0 0,-1 1 0 0 0,0 0-1 0 0,1 1 1 0 0,-1 1 0 0 0,20 1 0 0 0,-31-1-624 0 0,7 19-5023 0 0,-4 1 107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38.6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82 3679 0 0,'0'0'2128'0'0,"18"8"-56"0"0,1-6 64 0 0,5 0 8 0 0,3-6-1224 0 0,6-2-248 0 0,5-4-56 0 0,5 1-8 0 0,6-3-392 0 0,-3 0-88 0 0,1-1-8 0 0,-5-1-4224 0 0,1 1-848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1.84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50 151 6911 0 0,'0'0'623'0'0,"-1"0"-514"0"0,-17 0 4326 0 0,20-2-3890 0 0,6-7-168 0 0,1 1 0 0 0,-1 0 0 0 0,2 1 0 0 0,-1 0 0 0 0,14-7 0 0 0,0 1 378 0 0,34-14 0 0 0,38-4 323 0 0,-83 27-977 0 0,8-1 169 0 0,0 1 0 0 0,25-1 0 0 0,-19 2 17 0 0,-25 3-284 0 0,36-3 508 0 0,-34 3-465 0 0,0 0 0 0 0,0 0 0 0 0,0 0-1 0 0,0 1 1 0 0,-1-1 0 0 0,1 1 0 0 0,0 0 0 0 0,0 0-1 0 0,4 2 1 0 0,-5-2 69 0 0,-1 2-10 0 0,1 0-94 0 0,0-1 0 0 0,-1 1 0 0 0,1 0 0 0 0,-1 0 0 0 0,0 0 0 0 0,0 0 0 0 0,0 0 0 0 0,0 0 0 0 0,0 0 0 0 0,-1 0-1 0 0,0 0 1 0 0,1 1 0 0 0,-1-1 0 0 0,-1 3 0 0 0,0 2-4 0 0,-1 0 1 0 0,0 0-1 0 0,-1-1 0 0 0,1 1 0 0 0,-1-1 0 0 0,-1 0 0 0 0,0 0 1 0 0,0 0-1 0 0,-6 8 0 0 0,-5 4 13 0 0,-30 29 0 0 0,30-34-10 0 0,1 0 0 0 0,1 2-1 0 0,-17 23 1 0 0,21-22 33 0 0,9-16-43 0 0,-1 0 1 0 0,1 0 0 0 0,-1 0 0 0 0,1 0 0 0 0,0 0-1 0 0,0 1 1 0 0,0-1 0 0 0,-1 0 0 0 0,1 0 0 0 0,0 0 0 0 0,0 0-1 0 0,1 2 1 0 0,-1-1-1 0 0,1-1 0 0 0,0 1 0 0 0,0 0 0 0 0,0-1 1 0 0,0 1-1 0 0,0-1 0 0 0,1 1 0 0 0,-1-1 0 0 0,0 1 0 0 0,1-1 0 0 0,-1 0 0 0 0,1 0 0 0 0,-1 0 0 0 0,3 2 0 0 0,5 2-17 0 0,14 6 1 0 0,-17-9-5 0 0,35 15 9 0 0,-25-12 13 0 0,0 2-1 0 0,22 12 0 0 0,-23-10 0 0 0,-9-6 0 0 0,0 0 0 0 0,0 1 0 0 0,0 0 0 0 0,-1 0 0 0 0,1 1 0 0 0,-1-1 0 0 0,0 1 0 0 0,7 9 0 0 0,-6-2 22 0 0,-6-10-1 0 0,1 1 1 0 0,-1-1 0 0 0,0 1 0 0 0,1-1 0 0 0,-1 1 0 0 0,0-1 0 0 0,0 1 0 0 0,-1-1 0 0 0,1 0 0 0 0,0 1-1 0 0,-1-1 1 0 0,-1 5 0 0 0,0-3 25 0 0,1-1 0 0 0,-1 1 0 0 0,0 0-1 0 0,-1-1 1 0 0,1 1 0 0 0,-1-1 0 0 0,-2 3 0 0 0,-3 1 67 0 0,1 0 0 0 0,-1 0 1 0 0,0-1-1 0 0,-1-1 0 0 0,-13 8 1 0 0,-5 0 166 0 0,-52 15 0 0 0,23-9-146 0 0,-35 6-32 0 0,23-7-62 0 0,10-3-806 0 0,32-8-383 0 0,-39 14-1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4T18:11:15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381 131 6591 0 0,'0'0'299'0'0,"0"0"-4"0"0,2-2-189 0 0,1 1-96 0 0,14-13 90 0 0,-10 7 124 0 0,-3 5 286 0 0,0-1 0 0 0,-1 0 0 0 0,0-1 1 0 0,0 1-1 0 0,0-1 0 0 0,2-3-510 0 0,-3 4 363 0 0,0 0 0 0 0,0-1 0 0 0,-1 1 0 0 0,1-1 0 0 0,-1 1 0 0 0,0-1 0 0 0,0 1 0 0 0,-1-1 0 0 0,1 1 0 0 0,-1-1 0 0 0,1-3-363 0 0,-1 6 41 0 0,0 1 0 0 0,0-1 0 0 0,0 1 1 0 0,0 0-1 0 0,0-1 0 0 0,0 1 0 0 0,0-1 0 0 0,0 1 0 0 0,0 0 0 0 0,0-1 0 0 0,-1 1 0 0 0,1-1 0 0 0,0 1 0 0 0,0 0 0 0 0,0-1 0 0 0,0 1 0 0 0,-1-1 0 0 0,1 1 0 0 0,0 0 1 0 0,0-1-1 0 0,-1 1 0 0 0,1 0-41 0 0,0-1 30 0 0,-1 1 0 0 0,1 0 0 0 0,0 0 1 0 0,0 0-1 0 0,0-1 0 0 0,-1 1 0 0 0,1 0 1 0 0,0 0-1 0 0,0 0 0 0 0,0-1 0 0 0,0 1 0 0 0,0 0 1 0 0,0 0-1 0 0,-1-1 0 0 0,1 1 0 0 0,0 0 1 0 0,0-1-1 0 0,0 1 0 0 0,0 0 0 0 0,0 0 0 0 0,0-1 1 0 0,0 1-1 0 0,0 0-30 0 0,-2-2 457 0 0,-1 0-356 0 0,-1 0-1 0 0,1-1 0 0 0,-1 2 1 0 0,1-1-1 0 0,-1 0 1 0 0,0 1-1 0 0,0-1 0 0 0,0 1 1 0 0,0 0-1 0 0,0 1 0 0 0,0-1 1 0 0,0 1-1 0 0,0-1 1 0 0,0 1-1 0 0,0 0 0 0 0,0 1 1 0 0,-1-1-1 0 0,1 1 0 0 0,0 0 1 0 0,0 0-1 0 0,0 0-100 0 0,-8 3 120 0 0,0 1 0 0 0,1 0 0 0 0,-1 1-1 0 0,1 0 1 0 0,0 1 0 0 0,1 0 0 0 0,-4 3-120 0 0,-1 2 91 0 0,0 2 0 0 0,1-1 0 0 0,1 2 0 0 0,-5 6-91 0 0,-5 9 54 0 0,1 1 0 0 0,2 1 0 0 0,1 1 0 0 0,1 1 0 0 0,2 0 0 0 0,1 1 1 0 0,-4 20-55 0 0,16-44 4 0 0,-8 23 10 0 0,-4 30-14 0 0,13-53-1 0 0,1-1 1 0 0,0 1-1 0 0,0-1 1 0 0,1 1 0 0 0,0 0-1 0 0,1-1 1 0 0,0 1-1 0 0,2 4 1 0 0,-2-12 0 0 0,0 0 0 0 0,0 0 0 0 0,0 0 0 0 0,0 0 0 0 0,0 0 0 0 0,1 0 0 0 0,-1 0 0 0 0,1-1 0 0 0,0 1 0 0 0,0 0 0 0 0,0-1 0 0 0,0 1 0 0 0,0-1 0 0 0,2 1 0 0 0,-2-1 0 0 0,0-1 0 0 0,0 0 0 0 0,1 0 0 0 0,-1 0 0 0 0,0 0 0 0 0,0 0 0 0 0,1 0 0 0 0,-1 0 0 0 0,0-1 0 0 0,1 1 0 0 0,-1-1 0 0 0,1 0 0 0 0,-1 0 0 0 0,1 0 0 0 0,-1 0 0 0 0,1 0 0 0 0,-1 0 0 0 0,0-1 0 0 0,2 0 0 0 0,7-1 10 0 0,-1-2-1 0 0,0 1 0 0 0,-1-1 1 0 0,1-1-1 0 0,-1 0 0 0 0,9-5-9 0 0,10-10 106 0 0,12-11-106 0 0,-26 20 20 0 0,23-21 66 0 0,-2-1 0 0 0,-1-2 0 0 0,-2-2 0 0 0,16-23-86 0 0,-15 12 99 0 0,-3 0 1 0 0,14-31-100 0 0,-42 75 6 0 0,3-5 26 0 0,1-1 0 0 0,3-4-32 0 0,-1 6 55 0 0,-8 7-54 0 0,0 1 1 0 0,0 0 0 0 0,0 0 0 0 0,0 0-1 0 0,1 0 1 0 0,-1 0 0 0 0,0 0 0 0 0,0 0 0 0 0,0 0-1 0 0,0-1 1 0 0,0 1 0 0 0,0 0 0 0 0,1 0-1 0 0,-1 0 1 0 0,0 0 0 0 0,0 0 0 0 0,0 0 0 0 0,0 0-1 0 0,0 0 1 0 0,1 0 0 0 0,-1 0 0 0 0,0 0-1 0 0,0 0 1 0 0,0 0 0 0 0,0 0 0 0 0,0 0-1 0 0,1 0 1 0 0,-1 0 0 0 0,0 0 0 0 0,0 0 0 0 0,0 0-1 0 0,0 0 1 0 0,0 1-2 0 0,13 1 26 0 0,-13-2-23 0 0,0 0 0 0 0,1 0 0 0 0,-1 0 0 0 0,0 0 0 0 0,1 0 0 0 0,-1 1 0 0 0,0-1 0 0 0,0 0 0 0 0,1 0 0 0 0,-1 0 0 0 0,0 0 0 0 0,1 1 0 0 0,-1-1 0 0 0,0 0 0 0 0,0 0 0 0 0,1 0 0 0 0,-1 1 0 0 0,0-1 0 0 0,0 0 0 0 0,0 0 0 0 0,0 1-2 0 0,8 8 27 0 0,0 1 0 0 0,-1 0 1 0 0,0 0-1 0 0,-1 0 0 0 0,0 1 1 0 0,-1 0-1 0 0,0 1 0 0 0,-1 0-28 0 0,19 62 121 0 0,-3 0-1 0 0,0 20-120 0 0,16 156 66 0 0,-27-148 24 0 0,-5 0-1 0 0,-5 0 1 0 0,-4 5-90 0 0,-1-48 175 0 0,-2 0-1 0 0,-3-1 0 0 0,-3 0 1 0 0,-2-1-1 0 0,-22 52-174 0 0,26-79 157 0 0,-6 8-157 0 0,13-29 35 0 0,0 0 1 0 0,0-1 0 0 0,-1 1-1 0 0,0-1 1 0 0,0-1 0 0 0,-4 4-36 0 0,8-9 0 0 0,0-1 1 0 0,0 1-1 0 0,0-1 1 0 0,0 0-1 0 0,0 0 1 0 0,0 0 0 0 0,0 0-1 0 0,0 0 1 0 0,0 0-1 0 0,0 0 1 0 0,-1-1-1 0 0,1 1 1 0 0,0-1-1 0 0,-1 1 1 0 0,1-1-1 0 0,0 0 1 0 0,-1 0-1 0 0,1 0 1 0 0,0 0 0 0 0,-1-1-1 0 0,1 1 1 0 0,0-1-1 0 0,0 1 1 0 0,-1-1-1 0 0,1 0 1 0 0,0 0-1 0 0,-1 0 0 0 0,-5-3 0 0 0,-1-1 0 0 0,1 0 0 0 0,0 0 0 0 0,0-1-1 0 0,1 0 1 0 0,-1-1 0 0 0,-20-20 16 0 0,1-1 0 0 0,2-2 0 0 0,1 0 0 0 0,-6-12-16 0 0,19 26-5 0 0,1 0 0 0 0,0 0-1 0 0,-5-16 6 0 0,10 21-7 0 0,2 1 0 0 0,-1-1 1 0 0,1 0-1 0 0,1 1 0 0 0,0-1 0 0 0,0 0 0 0 0,1-4 7 0 0,1 8-8 0 0,1 1 1 0 0,0 0-1 0 0,0-1 0 0 0,0 1 1 0 0,1 0-1 0 0,-1-1 0 0 0,1 1 1 0 0,1 0-1 0 0,0 0 0 0 0,-1 1 1 0 0,2-1-1 0 0,2-4 8 0 0,1 0-19 0 0,0 0 0 0 0,1 1 0 0 0,0 0 1 0 0,1 0-1 0 0,-1 1 0 0 0,6-3 19 0 0,1-1-10 0 0,2 1-1 0 0,-1 1 1 0 0,1 0 0 0 0,1 1-1 0 0,-1 1 1 0 0,2 1 0 0 0,-1 1-1 0 0,1 0 1 0 0,0 1 0 0 0,0 1-1 0 0,0 1 1 0 0,0 1 0 0 0,1 0-1 0 0,-1 2 1 0 0,5 0 10 0 0,52 6 0 0 0,0 4 0 0 0,15 6 0 0 0,16 2 0 0 0,-94-16-1 0 0,141 24-89 0 0,-106-17 27 0 0,-9-2-960 0 0,21 8 1023 0 0,-32-8-1020 0 0,-3-3-47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2.1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1 111 9903 0 0,'0'0'3304'0'0,"3"1"-2521"0"0,5 1-456 0 0,-1 0 0 0 0,1-1 1 0 0,0 0-1 0 0,0-1 0 0 0,11 0 0 0 0,1-1 343 0 0,22-5 0 0 0,135-27 1366 0 0,83-13-635 0 0,-69 22-886 0 0,2 17-534 0 0,-181 8-292 0 0,1 0 0 0 0,0 0 0 0 0,-1 2-1 0 0,1 0 1 0 0,12 4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2.5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1 126 7831 0 0,'0'0'706'0'0,"2"2"-578"0"0,1 1 21 0 0,0-1 1 0 0,0 0-1 0 0,0 0 0 0 0,1 0 1 0 0,-1-1-1 0 0,1 1 1 0 0,-1-1-1 0 0,1 0 0 0 0,-1 0 1 0 0,1 0-1 0 0,0 0 1 0 0,-1-1-1 0 0,1 0 1 0 0,0 1-1 0 0,6-2 0 0 0,16-1 1382 0 0,0-1 0 0 0,37-10-1 0 0,49-20 349 0 0,-46 13-935 0 0,125-27 996 0 0,-175 45-1863 0 0,117-19 275 0 0,-99 17-1348 0 0,-23 3-356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2.91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200 1 9671 0 0,'1'3'5459'0'0,"0"5"-4978"0"0,-1-1-1 0 0,1 1 1 0 0,-1 0-1 0 0,-1 0 1 0 0,-1 13 0 0 0,-12 42 337 0 0,12-55-629 0 0,-14 55 619 0 0,-4-1 1 0 0,-29 66 0 0 0,27-72-493 0 0,3 0 0 0 0,2 2 0 0 0,-17 104 0 0 0,32-152-476 0 0,0 0 0 0 0,1 0-1 0 0,0 0 1 0 0,1 0 0 0 0,0 0-1 0 0,1 0 1 0 0,0 0 0 0 0,4 16 0 0 0,-3-16-1306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3.28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 5063 0 0,'1'-1'3319'0'0,"9"-5"-331"0"0,-7 6-1996 0 0,3 2-711 0 0,0 0 0 0 0,0 0 0 0 0,0 1 0 0 0,0 0 1 0 0,0 0-1 0 0,-1 0 0 0 0,1 1 0 0 0,-1 0 0 0 0,9 8 0 0 0,4 6 395 0 0,18 24 0 0 0,-29-33-528 0 0,103 136 982 0 0,5 6-470 0 0,15 23-440 0 0,-101-132-177 0 0,31 49 108 0 0,-50-75-141 0 0,0-4-10 0 0,-1-4-153 0 0,-7-6-647 0 0,-1-2 617 0 0,-1 0 0 0 0,1 0 0 0 0,-1 0 0 0 0,1 1 0 0 0,-1-1 0 0 0,1 0-1 0 0,-1 0 1 0 0,1 1 0 0 0,-1-1 0 0 0,1 0 0 0 0,-1 1 0 0 0,1 0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3.6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527 35 5527 0 0,'0'0'423'0'0,"1"-3"-278"0"0,0-4 49 0 0,1-16 7179 0 0,-4 23-6601 0 0,-1-1-685 0 0,1 1 0 0 0,0 0 0 0 0,0-1 0 0 0,-1 1 0 0 0,1 0 0 0 0,0 0 0 0 0,0 1 0 0 0,-1-1 0 0 0,1 0 0 0 0,0 1 0 0 0,0-1-1 0 0,0 1 1 0 0,0 0 0 0 0,0 0 0 0 0,0 0 0 0 0,0 0 0 0 0,-4 2 0 0 0,-5 5 196 0 0,1 0-1 0 0,0 1 1 0 0,0 0 0 0 0,-13 16-1 0 0,-31 45 535 0 0,42-53-640 0 0,-18 25 191 0 0,-68 95 663 0 0,12 7-71 0 0,63-100-737 0 0,-32 63 391 0 0,40-74-513 0 0,-14 46-1 0 0,25-66-84 0 0,-8 31-87 0 0,11-39-22 0 0,0 0 0 0 0,0 1 1 0 0,1-1-1 0 0,0 1 0 0 0,1 9 0 0 0,-1-14-37 0 0,0 0 0 0 0,0 0 0 0 0,0-1 0 0 0,0 1 0 0 0,0 0 0 0 0,1-1 0 0 0,-1 1 0 0 0,0 0 0 0 0,1 0 0 0 0,-1-1 0 0 0,0 1 0 0 0,1 0 0 0 0,-1-1 0 0 0,1 1 0 0 0,0 0 0 0 0,0 1-310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12:43.9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225 0 15751 0 0,'-8'8'293'0'0,"1"0"-1"0"0,0 0 0 0 0,0 0 0 0 0,1 1 1 0 0,0 0-1 0 0,-9 19 0 0 0,-21 63 854 0 0,31-76-696 0 0,-27 75 761 0 0,-38 120 479 0 0,69-207-1652 0 0,-18 74 560 0 0,17-64-521 0 0,0 0 1 0 0,1 0-1 0 0,1 25 0 0 0,1-21-83 0 0,1-14-41 0 0,-1-1-55 0 0,0 0-702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49.1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40 90 2303 0 0,'-1'-2'290'0'0,"-10"-53"4050"0"0,11 54-3810 0 0,-5-7 324 0 0,4 6-710 0 0,-1-2 113 0 0,2 3 241 0 0,-1-1 0 0 0,1 1 0 0 0,-1 0 1 0 0,0-1-1 0 0,1 1 0 0 0,-1-1 0 0 0,0 1 1 0 0,0 0-1 0 0,0 0 0 0 0,0 0 0 0 0,-2-2 1 0 0,2 5-165 0 0,-1 5-256 0 0,0 1 1 0 0,1 0-1 0 0,0 0 0 0 0,0 0 0 0 0,1 0 0 0 0,0 12 0 0 0,10 50 421 0 0,-3-36-415 0 0,5 33 290 0 0,0 13 99 0 0,-9-59-366 0 0,6 18 172 0 0,17 50 0 0 0,0-2 87 0 0,8 52 125 0 0,-27-117-428 0 0,0-1 0 0 0,11 22 0 0 0,8 25 41 0 0,-8-18 54 0 0,-10-29-24 0 0,-1 0 0 0 0,5 24 0 0 0,6 33-54 0 0,-7-36-229 0 0,-11-41 148 0 0,0 1 0 0 0,1-1 0 0 0,-1 0 0 0 0,0 1 0 0 0,1-1 0 0 0,-1 1 0 0 0,1-1 1 0 0,-1 0-1 0 0,1 0 0 0 0,0 1 0 0 0,1 1 0 0 0,1 3 1 0 0,3 17 75 0 0,-4-13-22 0 0,1 4 20 0 0,-2-9-28 0 0,0 10-35 0 0,0 8 16 0 0,2 1 12 0 0,1 5-24 0 0,-4-27-11 0 0,0 1 0 0 0,1-1 1 0 0,-1 0-1 0 0,0 1 1 0 0,1-1-1 0 0,0 0 0 0 0,-1 0 1 0 0,1 1-1 0 0,0-1 0 0 0,0 0 1 0 0,0 0-1 0 0,1 0 0 0 0,-1 0 1 0 0,2 2-1 0 0,4 7-3 0 0,-6-8 0 0 0,-1 1 0 0 0,2-2 0 0 0,-1-1 0 0 0,-1 0 0 0 0,1 0 0 0 0,-1 0 0 0 0,1-1 0 0 0,-1 1 0 0 0,0 0 0 0 0,0 0 0 0 0,1 0 0 0 0,-1 0 0 0 0,0 0 0 0 0,0 0 0 0 0,0 0 0 0 0,0 0 0 0 0,0 1 0 0 0,3 41 64 0 0,-2-36-4 0 0,0 0 1 0 0,0 0-1 0 0,4 9 0 0 0,-2-9-61 0 0,-1 3-63 0 0,3 10 44 0 0,1 3 24 0 0,-4-20-4 0 0,4 15 0 0 0,0 5 0 0 0,-3-5 0 0 0,2-1 0 0 0,4 4 11 0 0,-2-1 42 0 0,0 3-53 0 0,-5-11 0 0 0,2 1 0 0 0,-3-9 0 0 0,9 22 0 0 0,-8-24 3 0 0,-1 0-1 0 0,0 1 1 0 0,-1-1-1 0 0,1 1 1 0 0,0-1 0 0 0,0 5-1 0 0,-1-2 4 0 0,1 0 0 0 0,0-1 0 0 0,-1 1 0 0 0,2-1 0 0 0,1 6 0 0 0,-2-7-1 0 0,-1-1-4 0 0,1 0 0 0 0,-1 0-1 0 0,0 0 1 0 0,0 0-1 0 0,0 0 1 0 0,0 4 0 0 0,0 4-1 0 0,0 26 64 0 0,-2-14-64 0 0,2-18 2 0 0,0 15 60 0 0,4 1 2 0 0,-2-10-64 0 0,0 1 0 0 0,-3-9 0 0 0,1 1 0 0 0,3 16 0 0 0,-1-9 0 0 0,1-1-12 0 0,-2-8-49 0 0,-13-16-6794 0 0,4 7 5239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49.5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0 181 7487 0 0,'0'0'1300'0'0,"1"1"-756"0"0,8 21 1841 0 0,16 26 0 0 0,-1-4-971 0 0,12 21 78 0 0,-4-22-404 0 0,-31-42-1040 0 0,1 0 0 0 0,-1 0 0 0 0,0 0 0 0 0,1 0-1 0 0,-1 0 1 0 0,1-1 0 0 0,0 1 0 0 0,-1-1 0 0 0,1 1 0 0 0,0-1 0 0 0,-1 1-1 0 0,1-1 1 0 0,0 0 0 0 0,-1 0 0 0 0,1 0 0 0 0,3 0 0 0 0,-4 0-15 0 0,-1 0-14 0 0,1 0 1 0 0,0 0 0 0 0,-1 0-1 0 0,1 0 1 0 0,0 0 0 0 0,-1 0-1 0 0,1-1 1 0 0,-1 1-1 0 0,1 0 1 0 0,0 0 0 0 0,-1-1-1 0 0,1 1 1 0 0,-1 0 0 0 0,1-1-1 0 0,0 0 1 0 0,2-1 42 0 0,1-1 36 0 0,1 0 0 0 0,-1-1 1 0 0,0 0-1 0 0,0 0 0 0 0,0 0 1 0 0,0 0-1 0 0,-1 0 0 0 0,0-1 1 0 0,0 1-1 0 0,4-9 0 0 0,0-2 195 0 0,0 0 0 0 0,5-21 0 0 0,-2-4 88 0 0,-2-1-1 0 0,5-67 1 0 0,-7 44-444 0 0,-5 57-430 0 0,1 1 1 0 0,-1 0 0 0 0,4-11-1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51.1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 74 4143 0 0,'0'0'319'0'0,"-4"-4"-102"0"0,-3-3 886 0 0,1-1-1 0 0,-10-14 0 0 0,14 19-810 0 0,-9-9 772 0 0,5 6 481 0 0,5 6-1481 0 0,1 0-1 0 0,-1 0 0 0 0,1-1 0 0 0,0 1 0 0 0,-1 0 0 0 0,1-1 1 0 0,-1 1-1 0 0,1 0 0 0 0,0-1 0 0 0,-1 1 0 0 0,1-1 0 0 0,0 1 1 0 0,-1 0-1 0 0,1-1 0 0 0,0 1 0 0 0,0-1 0 0 0,-1 1 1 0 0,1-1-1 0 0,0 1 0 0 0,0-1 0 0 0,-1-2 3058 0 0,2 5-2930 0 0,6 7 57 0 0,11 11 1 0 0,8 11 95 0 0,11 29 26 0 0,-27-42-254 0 0,0-1 0 0 0,25 31 0 0 0,5-4 22 0 0,38 46 236 0 0,-35-41-227 0 0,1 1-30 0 0,-23-23 3 0 0,-1 1 1 0 0,-1 1 0 0 0,24 50-1 0 0,-6 7 118 0 0,-30-68-190 0 0,4 8 70 0 0,-1 0 0 0 0,6 33 0 0 0,-4-26 26 0 0,0 13 11 0 0,-10-38-91 0 0,6 15 0 0 0,-3-11-67 0 0,20 54 67 0 0,10 25-64 0 0,-27-71 11 0 0,2 8 7 0 0,-1 0-1 0 0,7 33 1 0 0,-8-18-12 0 0,15 40-1 0 0,-22-75 24 0 0,0-4-22 0 0,-1 0 0 0 0,1 0 0 0 0,0-1 0 0 0,2 6 0 0 0,9 28 57 0 0,10 26 43 0 0,-14-32-17 0 0,-6-26-91 0 0,0 0 0 0 0,0-1 1 0 0,0 0-1 0 0,6 7 0 0 0,-7-9 6 0 0,0-1-1 0 0,0 1 1 0 0,0-1 0 0 0,-1 1 0 0 0,1-1 0 0 0,0 1-1 0 0,0 0 1 0 0,-1-1 0 0 0,1 1 0 0 0,-1 0 0 0 0,1 2 0 0 0,6 17 5 0 0,-1-7-12 0 0,-6-9 3 0 0,0-1 11 0 0,10 50 104 0 0,-6-30-96 0 0,-4-21-5 0 0,0 0 0 0 0,1-1 0 0 0,-1 1 1 0 0,1 0-1 0 0,0 0 0 0 0,1 3 0 0 0,-1-3-6 0 0,0-1 0 0 0,0 1 1 0 0,0 0-1 0 0,0 0 0 0 0,-1 0 0 0 0,1 3 1 0 0,2 11 30 0 0,2 0 0 0 0,5 16 0 0 0,5 13-3 0 0,-13-37 6 0 0,0 1-33 0 0,2 0 1 0 0,-1 0 44 0 0,-2-7 17 0 0,1 7 4 0 0,1-2-10 0 0,-2-5-12 0 0,0 4-33 0 0,-1-6 67 0 0,0-2-324 0 0,-1-5-37 0 0,-1 1 1 0 0,0 0-1 0 0,-1-1 0 0 0,1 1 1 0 0,-4-6-1 0 0,2 5-1973 0 0,0 0 0 0 0,-4-14 1 0 0,6 8-3077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51.4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11 169 8463 0 0,'0'0'766'0'0,"-2"1"-628"0"0,-3 4-15 0 0,4-3 430 0 0,1-1 190 0 0,-1 5-326 0 0,0-1-1 0 0,1 1 1 0 0,0-1 0 0 0,0 0-1 0 0,0 1 1 0 0,1-1 0 0 0,2 10-1 0 0,2-1-35 0 0,0 0-1 0 0,1 0 1 0 0,0 0-1 0 0,12 18 1 0 0,39 46 564 0 0,-39-58-519 0 0,31 27 0 0 0,-39-38-310 0 0,1 1 74 0 0,0-1 0 0 0,0 0 0 0 0,1-1 0 0 0,0 0 0 0 0,17 8 0 0 0,-27-15-133 0 0,1-1-1 0 0,-1 1 0 0 0,1 0 1 0 0,-1-1-1 0 0,1 1 0 0 0,0-1 1 0 0,-1 0-1 0 0,1 0 0 0 0,-1 0 1 0 0,1 0-1 0 0,0 0 0 0 0,-1-1 1 0 0,1 1-1 0 0,0-1 0 0 0,-1 0 1 0 0,1 0-1 0 0,-1 0 0 0 0,0 0 1 0 0,1 0-1 0 0,-1 0 1 0 0,0 0-1 0 0,1-1 0 0 0,-1 1 1 0 0,0-1-1 0 0,3-3 0 0 0,-1 1 57 0 0,0 0-1 0 0,0-1 0 0 0,-1 1 0 0 0,0-1 0 0 0,0 0 1 0 0,0 0-1 0 0,0 0 0 0 0,-1 0 0 0 0,0 0 1 0 0,0-1-1 0 0,2-6 0 0 0,35-265 1485 0 0,-38 268-1654 0 0,1-21-333 0 0,2 0 1 0 0,13-54 0 0 0,-12 70-1644 0 0,1 5-5338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0:54:25.8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32121 15579 2751 0,'0'0'256'0,"0"0"-256"0,0 0 0 0,0 0 0 0,0 0 1984 0,0 0 336 0,0 0 80 0,0 0 16 0,0 0-2000 0,0 0-416 0,0 0 0 0,0 0 0 0,0 0-160 0,0 0 160 0,0 0-128 0,0 0 128 0,0 0-432 0,0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53.4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868 1593 5727 0 0,'0'0'1824'0'0,"2"1"-1393"0"0,2 3 201 0 0,0-1 0 0 0,0 1 1 0 0,0 0-1 0 0,0-1 0 0 0,3 6 0 0 0,-6-7-353 0 0,-1-1-6 0 0,0-1-203 0 0,0 0 0 0 0,1 1 0 0 0,-1-1 0 0 0,0 0 0 0 0,0 0 0 0 0,0 0 0 0 0,0 1 0 0 0,0-1 0 0 0,0 0 0 0 0,0 0 0 0 0,0 0 0 0 0,0 1 0 0 0,0-1 0 0 0,0 0 0 0 0,0 0 0 0 0,0 0 0 0 0,0 1 0 0 0,0-1 0 0 0,0 0 0 0 0,0 0 0 0 0,0 0 0 0 0,0 1 0 0 0,0-1 0 0 0,0 0 0 0 0,0 0 0 0 0,0 0 0 0 0,0 1-1 0 0,0-1 1 0 0,0 0 0 0 0,0 0 0 0 0,-1 0 0 0 0,1 1 0 0 0,0-1 0 0 0,-1 0 5 0 0,1 0-1 0 0,-1 0 0 0 0,0 0 1 0 0,0 0-1 0 0,1 0 0 0 0,-1 0 0 0 0,0 0 1 0 0,1 0-1 0 0,-1 0 0 0 0,0-1 1 0 0,-1 1-1 0 0,0-1-49 0 0,0 0 0 0 0,0 0 0 0 0,0-1 1 0 0,0 1-1 0 0,0 0 0 0 0,0-1 0 0 0,0 1 0 0 0,0-1 0 0 0,1 0 1 0 0,-1 1-1 0 0,1-1 0 0 0,-2-2 0 0 0,-3-5 65 0 0,-7-14 0 0 0,5 6-28 0 0,-13-22 113 0 0,-23-64-1 0 0,35 80-141 0 0,-32-72 207 0 0,-5 2 1 0 0,-63-98 0 0 0,20 64 74 0 0,6 10-136 0 0,45 58-83 0 0,-79-132 34 0 0,94 148-137 0 0,6 14 48 0 0,-19-51 0 0 0,29 62 2 0 0,0 1 0 0 0,-12-22 0 0 0,10 22 41 0 0,-10-28 1 0 0,2 5-38 0 0,13 32-24 0 0,-1 0 0 0 0,-5-8 0 0 0,6 12-9 0 0,1-1 1 0 0,-1 0 0 0 0,1 0-1 0 0,1 0 1 0 0,-1-1-1 0 0,1 1 1 0 0,-3-10 0 0 0,2 4 13 0 0,-8-20 1 0 0,2 8-12 0 0,-3-7 58 0 0,7 18-22 0 0,5 10-50 0 0,0 0 6 0 0,0 1 9 0 0,1 1-570 0 0,-1 1 477 0 0,1-1 1 0 0,0 0 0 0 0,-1 1-1 0 0,1-1 1 0 0,-1 0-1 0 0,1 1 1 0 0,0-1-1 0 0,-1 1 1 0 0,1-1 0 0 0,0 2-1 0 0,1 0-218 0 0,9 7-2830 0 0,-3-1-2128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53.9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87 739 2303 0 0,'0'0'7366'0'0,"1"-2"-6989"0"0,-1-9-16 0 0,0 1 0 0 0,-1 0 0 0 0,0 0 0 0 0,-1-1 0 0 0,0 1 1 0 0,-3-10-1 0 0,0-1 16 0 0,-32-171 2215 0 0,4-86-608 0 0,32 255-1798 0 0,2-32-1 0 0,1 8 3 0 0,-2 10 11 0 0,0 35 179 0 0,5 2-272 0 0,-2 0-74 0 0,1 0-1 0 0,-1 0 1 0 0,0 0 0 0 0,0 1-1 0 0,1-1 1 0 0,-1 1 0 0 0,0 0-1 0 0,3 1 1 0 0,6 3-25 0 0,-1 1 1 0 0,1 1-1 0 0,-1-1 0 0 0,16 15 1 0 0,39 38 117 0 0,-66-59-123 0 0,33 34 46 0 0,35 49 0 0 0,-49-59-7 0 0,6 12 5 0 0,7 8-16 0 0,-12-15 21 0 0,-5-7-926 0 0,-13-21-50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55.3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567 2011 1375 0 0,'0'0'66'0'0,"-1"1"-8"0"0,1 3 596 0 0,-1 1 0 0 0,0-1-1 0 0,0 0 1 0 0,0 0-1 0 0,0 0 1 0 0,-4 7-1 0 0,4-10-100 0 0,-1 26 7588 0 0,0-36-7051 0 0,0-16-1182 0 0,-2-71 1141 0 0,-5-53-249 0 0,-13-2 89 0 0,9 66-587 0 0,-10-23-30 0 0,11 57-209 0 0,1 5 67 0 0,-17-93 206 0 0,13 59-153 0 0,-44-132 0 0 0,32 141-129 0 0,8 24 20 0 0,-1-5 19 0 0,-26-73 147 0 0,3-24-176 0 0,18 71-11 0 0,-56-115 75 0 0,67 166-81 0 0,8 15-20 0 0,0 0 0 0 0,-7-23 0 0 0,5 9-27 0 0,3 13 0 0 0,-3-19 0 0 0,7 29 7 0 0,0-1-1 0 0,1 1 0 0 0,-1 0 1 0 0,0 0-1 0 0,-1-1 1 0 0,1 1-1 0 0,-1 0 0 0 0,1 0 1 0 0,-3-3-1 0 0,-2 0 5 0 0,0 0 32 0 0,2 1-45 0 0,3 4-60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29:56.0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0 813 4607 0 0,'0'0'9355'0'0,"1"-1"-9095"0"0,18-160 2227 0 0,-13 91-1841 0 0,-2 20-275 0 0,3-27 157 0 0,3-15-63 0 0,0 15-167 0 0,-5 32-228 0 0,1-24 73 0 0,-2 12-70 0 0,-1 29 1 0 0,-2-32-1 0 0,0 57-30 0 0,4-3-33 0 0,1-2-10 0 0,2 2 0 0 0,-7 5 3 0 0,0 1 0 0 0,1-1 0 0 0,-1 1 0 0 0,1 0 0 0 0,-1 0 0 0 0,0 0 0 0 0,1 0 0 0 0,-1 0 0 0 0,1 0 0 0 0,-1 0 0 0 0,0 0 0 0 0,1 1 0 0 0,-1-1 0 0 0,0 0 0 0 0,1 1 0 0 0,1 1 0 0 0,1-1 10 0 0,0 2 1 0 0,0-1-1 0 0,0 0 0 0 0,3 4 1 0 0,93 81 114 0 0,-80-69-110 0 0,11 11 153 0 0,41 50 0 0 0,-55-56 75 0 0,0 1 0 0 0,19 35 0 0 0,-26-42-70 0 0,-9-16 55 0 0,2-11-3798 0 0,-2 1-2929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07.1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6735 0 0,'0'0'7084'0'0,"2"2"-6881"0"0,14 13 183 0 0,0 0-1 0 0,23 30 1 0 0,24 43-12 0 0,-42-59-246 0 0,92 155 566 0 0,-62-100-358 0 0,-6-13 3 0 0,30 72 432 0 0,-56-105-611 0 0,19 45 186 0 0,-37-81-337 0 0,79 176 489 0 0,-53-131-317 0 0,-27-45-139 0 0,10-14-5396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07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 2759 0 0,'0'0'4426'0'0,"-2"0"-3053"0"0,-2 1-1167 0 0,1 0 1 0 0,-1 1-1 0 0,1-1 1 0 0,-1 1-1 0 0,1-1 0 0 0,0 1 1 0 0,0 0-1 0 0,0 1 0 0 0,0-1 1 0 0,0 0-1 0 0,-5 6 0 0 0,-3 4 372 0 0,-13 19 0 0 0,10-10-104 0 0,1 1 0 0 0,-12 29 0 0 0,6-13-23 0 0,-54 108 1048 0 0,-72 136 607 0 0,-14-8-535 0 0,119-212-1200 0 0,-81 136 466 0 0,71-118-562 0 0,-11 21 10 0 0,50-75-214 0 0,-16 54 0 0 0,22-65-170 0 0,4-12-464 0 0,3-3-1281 0 0,0 0 1291 0 0,-1 0 1 0 0,0 0-1 0 0,1-1 0 0 0,-1 1 0 0 0,0 0 1 0 0,0-1-1 0 0,0 1 0 0 0,2-2 1 0 0,11-8-5350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08.1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142 357 6447 0 0,'-39'5'618'0'0,"28"-3"-492"0"0,-1 0 0 0 0,0-1 1 0 0,1 0-1 0 0,-18-2 1 0 0,26 1 29 0 0,0-1 0 0 0,0 1 0 0 0,0 0 0 0 0,0 1 1 0 0,0-1-1 0 0,-6 2 3848 0 0,12-4-3763 0 0,30-14 260 0 0,1 1-1 0 0,61-18 1 0 0,23-1 70 0 0,14-4-292 0 0,-60 21-4 0 0,115-14 0 0 0,-55 21 82 0 0,106-11 232 0 0,-218 19-529 0 0,1 1 0 0 0,-1 1 0 0 0,22 3 0 0 0,-22-3 61 0 0,-1 0-1 0 0,35-4 0 0 0,-52 4-105 0 0,29-2 253 0 0,-29 2 848 0 0,0-2-858 0 0,4-4 4 0 0,-4 4 20 0 0,-3 0 71 0 0,0-1-254 0 0,-1-1 0 0 0,1 1 0 0 0,-1 0 1 0 0,0 0-1 0 0,0-1 0 0 0,-1 1 0 0 0,1 1 0 0 0,-1-1 1 0 0,1 0-1 0 0,-1 0 0 0 0,-4-2 0 0 0,-5-4 103 0 0,-21-11 0 0 0,23 15-135 0 0,-60-30 109 0 0,58 30-150 0 0,0 1 0 0 0,-1 0 0 0 0,-25-4 0 0 0,34 7-30 0 0,-9-1-199 0 0,0 1 0 0 0,1 0 0 0 0,-19 1 0 0 0,30 0 102 0 0,1 0 1 0 0,-1 0-1 0 0,0 1 0 0 0,0-1 0 0 0,1 0 1 0 0,-1 0-1 0 0,0 0 0 0 0,1 1 1 0 0,-1-1-1 0 0,0 0 0 0 0,1 1 0 0 0,-1-1 1 0 0,0 0-1 0 0,1 1 0 0 0,-1-1 0 0 0,0 2 1 0 0,-1-1-596 0 0,-6 14-9992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08.4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0 106 6911 0 0,'0'0'1411'0'0,"3"-1"-659"0"0,25-9 1459 0 0,45-11-1 0 0,-10 4-1172 0 0,-35 8-631 0 0,54-14 276 0 0,-46 13-676 0 0,9-1 546 0 0,-39 10-1489 0 0,1 0 0 0 0,-1 0 0 0 0,0 1 0 0 0,12 0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08.8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0 144 12895 0 0,'0'0'1376'0'0,"20"-6"-1376"0"0,1 0 0 0 0,2 1 248 0 0,1-3 0 0 0,1-2 0 0 0,4 1 0 0 0,0-1 40 0 0,2-2 16 0 0,0-1 0 0 0,0-1 0 0 0,0-1-160 0 0,0 3-32 0 0,0 4-8 0 0,-2 0-4576 0 0,-4 1-912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9T01:30:10.2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11 244 6215 0 0,'0'0'283'0'0,"0"2"-3"0"0,4 28-171 0 0,0-13-34 0 0,-3-13 26 0 0,0-1 1 0 0,1 0-1 0 0,-1 0 0 0 0,1 0 1 0 0,0 0-1 0 0,0 0 0 0 0,0-1 1 0 0,0 1-1 0 0,0 0 0 0 0,1-1 0 0 0,-1 0 1 0 0,1 1-1 0 0,0-1 0 0 0,-1 0 1 0 0,1 0-1 0 0,0-1 0 0 0,0 1 1 0 0,0-1-1 0 0,6 3 0 0 0,4 0 162 0 0,-1-1 0 0 0,0-1 0 0 0,1 0 0 0 0,12 1 0 0 0,2-2 196 0 0,0-1-1 0 0,35-4 0 0 0,50-12 642 0 0,-89 10-899 0 0,0 0 0 0 0,0-1 0 0 0,-1-1 0 0 0,0-1-1 0 0,33-19 1 0 0,-40 19-75 0 0,0 0 0 0 0,-1-1-1 0 0,0 0 1 0 0,0-1 0 0 0,-1-1 0 0 0,15-17-1 0 0,-23 22-84 0 0,-1 1 0 0 0,1-1 0 0 0,-1-1 0 0 0,-1 1 0 0 0,1-1 0 0 0,-1 1 0 0 0,-1-1 0 0 0,1 0 0 0 0,1-13 0 0 0,-3 19-26 0 0,-1-1 1 0 0,0 0 0 0 0,1 1 0 0 0,-1-1-1 0 0,0 1 1 0 0,-1-1 0 0 0,1 0-1 0 0,0 1 1 0 0,-1-1 0 0 0,0 1 0 0 0,1-1-1 0 0,-1 1 1 0 0,0-1 0 0 0,-3-3 0 0 0,2 2 12 0 0,0 1 1 0 0,-1 0 0 0 0,1 0 0 0 0,-1 0-1 0 0,0 0 1 0 0,0 0 0 0 0,0 0 0 0 0,0 1 0 0 0,-4-2-1 0 0,1 0 0 0 0,0 1 0 0 0,-1 0 0 0 0,1 0 0 0 0,-1 0 0 0 0,1 1 1 0 0,-1 0-1 0 0,0 1 0 0 0,0-1 0 0 0,0 1 0 0 0,-13 0 0 0 0,7 2-5 0 0,0 1 0 0 0,0 0 0 0 0,0 1 0 0 0,1 0 0 0 0,-23 9 0 0 0,15-3 10 0 0,1 0-1 0 0,-33 22 1 0 0,16-4 18 0 0,1 1 1 0 0,-56 60-1 0 0,70-64 5 0 0,1 0 0 0 0,1 1 0 0 0,2 1 0 0 0,0 1 0 0 0,-19 42-1 0 0,19-29 78 0 0,1 2-1 0 0,2 0 0 0 0,-11 57 0 0 0,20-75 1 0 0,2 1 0 0 0,-2 37 0 0 0,5-49-11 0 0,1 0 0 0 0,0 0 1 0 0,1 0-1 0 0,0 0 0 0 0,1 0 1 0 0,8 20-1 0 0,-9-27-78 0 0,1 0 0 0 0,0 0 1 0 0,1 0-1 0 0,-1 0 0 0 0,1-1 1 0 0,1 1-1 0 0,-1-1 0 0 0,1 0 0 0 0,-1-1 1 0 0,1 1-1 0 0,1-1 0 0 0,-1 0 1 0 0,0 0-1 0 0,12 6 0 0 0,-7-6-9 0 0,-1 0 0 0 0,1-1 1 0 0,-1 0-1 0 0,1 0 0 0 0,0-1 0 0 0,0 0 0 0 0,1-1 1 0 0,-1 0-1 0 0,13-1 0 0 0,32-4 103 0 0,103-21 0 0 0,-114 16-103 0 0,-16 2-222 0 0,0-1 1 0 0,42-18 0 0 0,-33 11-338 0 0,-28 11-163 0 0,0 0-1 0 0,0-1 1 0 0,-1 0 0 0 0,1-1 0 0 0,-1 1 0 0 0,9-10-1 0 0,5-3-1104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0:54:25.82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002">
    <iact:property name="dataType"/>
    <iact:actionData xml:id="d0">
      <inkml:trace xmlns:inkml="http://www.w3.org/2003/InkML" xml:id="stk0" contextRef="#ctx0" brushRef="#br0">18779 4558 7359 0,'0'0'320'1,"-6"8"80"-1,-2 2-400 0,-1-3 0 4,1-1 0-4,-4 2 0 8,4 0 1328-8,3-2 176 9,5-6 32-9,-10 4 16 6,10-4-608-6,-10 5-128 10,4 3-32-10,6-8 0 6,0 0 176-5,0 0 48 4,0 0 0-5,0 0 0 7,0 0-176-7,-2-13-16 7,2-1-16-7,2-4 0 8,6-1-288-8,4-3-48 8,-3 1-16-8,9-4 0 7,0-1-112-7,3-1-16 12,2 0-16-12,5-1 0 4,-3 1-112-4,2 0-32 6,3-1 0 1,-1 1 0-6,2 2 16-1,2-1 0 10,4 5 0-10,-2 7 0 3,-3-1 80-2,1 7 0 10,0 2 16-11,0 4 0 3,-4 6-272-2,-1 2 0 9,-3 7 0-10,-4 7 0 4,-1 7 0-3,-1 6 0 10,-5 6 0-11,0 2 0 4,-8 8 0-3,-1 4 0 6,-1-1 0-7,-4 5 0 7,-4 0 176-7,-3 3-176 12,-3 0 160-12,-8 3-160 3,1-1 176-3,-1-3-176 11,-5-3 192-11,-2-3-192 3,-1-2 224-2,-1-6-64 11,0-6-16-12,-1 0 0 4,-1-4 128-4,2-4 32 11,-1-4 0-10,3-3 0 1,2-7-64-2,5 1-16 12,0-10 0-11,1 1 0 2,5-3 112-3,-1-2 32 10,3-4 0-10,10 0 0 4,-6-6 144-4,2-2 16 10,4 8 16-10,2-11 0 6,2 1-320-6,2-4-64 10,4 6-16-10,3 1 0 4,7-5-144-4,1 6 0 11,4 2 0-11,5 2 0 5,5 0 0-5,0 2-176 9,4 2 176-9,2 2-192 4,0 0 192-4,2 2 0 12,4 4-144-12,-6-1 144 4,1-5 0-3,-4 4 0 9,1 2 0-10,9 2 0 18,-5 3-544-17,-10-1-144 0,-3 3-16-1,-9-9-8832 9,1 6-1776-5</inkml:trace>
    </iact:actionData>
  </iact:action>
  <iact:action type="add" startTime="3690">
    <iact:property name="dataType"/>
    <iact:actionData xml:id="d1">
      <inkml:trace xmlns:inkml="http://www.w3.org/2003/InkML" xml:id="stk1" contextRef="#ctx0" brushRef="#br0">21270 4537 16927 0,'0'0'752'1,"0"0"144"-1,0 0-704 0,0 0-192 8,0 0 0-7,0 0 0 2,-10 9 1024-3,2 1 192 11,2 2 16-11,-3 3 16 4,3 7-288-3,-2-3-48 6,0 5-16-7,-1 5 0 7,1 8-320-7,2 0-80 11,-2 10-16-11,0-4 0 6,2 2-208-6,3 1-32 5,1-1-16-5,-2 0 0 7,0-6-96-7,-2-2-128 11,4-6 176-10,0-5-176 3,0-5 192-4,2-7-64 6,0-14 0-6,0 0-128 7,0 0 720-7,0 0 48 12,8-6 0-12,2-12 0 5,-3-7 224-5,3-8 48 11,4-4 16-11,-4-10 0 4,1 4-640-3,-3 0-128 8,2-4-32-9,2 5 0 7,-5-3-80-6,3 6-32 9,0-4 0-10,-2 8 0 3,3-2-144-2,1 3 192 5,2 5-192-6,-1 4 192 9,3 1-192-9,0 5 0 6,-1 1 0-5,1 3 0 7,3 3 0-8,1 8 0 12,-1 0-128-12,13 2 128 17,1 2-1280-15,-12 2-192-2,6 2-48 0,14 0-12992 4</inkml:trace>
    </iact:actionData>
  </iact:action>
  <iact:action type="add" startTime="4099">
    <iact:property name="dataType"/>
    <iact:actionData xml:id="d2">
      <inkml:trace xmlns:inkml="http://www.w3.org/2003/InkML" xml:id="stk2" contextRef="#ctx0" brushRef="#br0">22161 4886 17791 0,'22'0'784'1,"-9"0"176"0,7-4-768-1,3 0-192 6,3-2 0-6,1 0 0 4,0-2 512-4,1-1 80 10,-1-5 16-9,0 0 0 3,-1-3 544-4,-3-7 128 7,-5 1 0-7,-3-1 16 8,-1 5-560-8,-1-4-112 6,-5-1-32-6,-2 3 0 8,0-1 80-8,-6 5 16 7,-6-3 0-7,-2 7 0 9,-1-1-128-9,-9 6-32 7,-2-4 0-7,-1 9 0 4,-4 1-208-3,-5 5-32 4,-5 5-16-5,0 2 0 8,2 10-144-8,-2-1-128 8,-2 6 144-3,4 3-144-1,1 1 0-4,3 0 0 10,2 2 0-9,2 1 0 4,5 1 0-5,6-4 0 11,-1 2 0-11,9-2 0 4,0-3 0-4,6-3 0 8,4 1-128-8,4 3 128 20,9-6-1408-19,1-5-208 0,5-4-48-1,7-8-10944 3</inkml:trace>
    </iact:actionData>
  </iact:action>
  <iact:action type="add" startTime="4414">
    <iact:property name="dataType"/>
    <iact:actionData xml:id="d3">
      <inkml:trace xmlns:inkml="http://www.w3.org/2003/InkML" xml:id="stk3" contextRef="#ctx0" brushRef="#br0">23004 4529 5519 0,'0'0'496'1,"-8"0"-496"3,-6-4 0-4,5 4 0 5,-5 2 4288-4,2 2 752 9,-3 3 144-10,-1 5 48 4,-5-2-3488-4,-3 6-688 11,3-1-144-11,1 10-16 3,-1 1-256-3,1-1-32 10,7 2-16-10,-1-3 0 5,6-3-352-4,2-3-80 9,1-1-16-10,5-3 0 5,5 2 0-5,1-5 0 11,0-1 0-10,10-6 0 3,-5-4 112-4,9-4 0 10,-3-4 16-9,3 3 0 2,1-3 288-3,-1 0 48 10,-3-4 16-10,3 2 0 6,-8-5-176-6,3 3-16 9,-5-2-16-9,4 5 0 5,-6 5-240-5,-8 4-48 10,0 0-128-10,0 0 192 6,0 0-192-6,0 0 0 6,9 4 0-4,1 4 0 5,-10-8 0-7,6 17 0 9,0-1 0-8,0-1 0 4,-1 3 0-5,1-4 0 11,-2 5 0-11,4-5 0 4,4-1 0-4,-1-1 0 7,7-2 0-6,-1-4 0 6,5-6 0-7,5-2 0 7,4-4 0-7,7-10 0 8,-3-3 0-8,4-7 128 10,4-5-128-10,-2-4 0 5,1-2 128-4,-1-4-128 9,-2 2 0-10,0-8 144 4,2 2-144-3,-6 1 0 5,1-7 0-5,1 0 128 6,-4-7-128-7,-2 1 0 10,0-5 0-10,-3-3 128 4,-3 1-128-4,-4-4 0 10,-1-1 144-10,-5-3-144 5,3 4 0-4,-8 2 0 9,-2 7 0-10,3 5-192 4,-7 9 192-4,2 4-128 12,-4 8 128-12,-2 5-128 3,-8 5 128-2,2 7 0 11,-5 7 128-12,-3 9-128 3,-7 9 128-3,-5 7-128 9,-3 13 160-9,-2 12-160 5,-2 4 0-4,-5 12 0 9,3 9 0-10,2 6 0 5,-2 14 0-4,2 2 0 10,6-1 0-11,7 3 0 3,-1-2 0-3,7-2 0 6,6-8 0-6,6-4 0 10,2-2 0-10,6-8 128 9,4-7-128-9,-2-3 0 4,9-3 0-4,-1-4 0 10,5-12 0-10,3-2 0 19,3-6-1520-18,2-5-288 2,1-5-64-3</inkml:trace>
    </iact:actionData>
  </iact:action>
  <iact:action type="add" startTime="5317">
    <iact:property name="dataType"/>
    <iact:actionData xml:id="d4">
      <inkml:trace xmlns:inkml="http://www.w3.org/2003/InkML" xml:id="stk4" contextRef="#ctx0" brushRef="#br0">25639 4394 6447 0,'-27'2'272'1,"19"2"80"-1,-6 2-352 0,3 4 0 4,-9-5 0-3,3 3 0 3,1 6 2000-4,-2-2 336 6,5 5 64-5,-1-3 16 6,6 1-832-7,0 3-176 11,3-4-16-11,5 1-16 6,5-3-160-6,3 2-16 9,2-5-16-9,8-3 0 5,5 2-304-5,4 2-64 6,3-6-16-6,3-4 0 9,4 0-304-9,6 0-64 5,-4-4-16-5,6-2 0 9,-1-4-240-9,-3 2-48 11,2 1-128-11,-6-7 192 5,0 2-64-2,0-3-128 5,-5 1 176-8,-5-4-176 4,-6 3 208-4,-3 1-64 7,0 4-16-7,-9-3 0 9,1 5 0-9,-6-4 0 9,-4 2 0-9,0 10 0 5,-10-5-128-5,-3 1 160 11,-9 2-160-11,-5 8 160 5,-6 3-160-5,-2 9-224 11,-6 3 48-11,0 7 16 4,-6 1-16-4,4 6 0 6,2 0 0-5,6 6 0 7,0-2 176-8,5 4-192 6,5-4 192-6,9 2-192 8,3-4 192-8,7-4 0 11,8 0 0-11,6 0 0 5,5-5-160-5,5-5 160 11,1-1-192-11,11-3-8384 12,7 1-1664-11</inkml:trace>
    </iact:actionData>
  </iact:action>
  <iact:action type="add" startTime="5688">
    <iact:property name="dataType"/>
    <iact:actionData xml:id="d5">
      <inkml:trace xmlns:inkml="http://www.w3.org/2003/InkML" xml:id="stk5" contextRef="#ctx0" brushRef="#br0">26751 5096 29823 0,'0'0'1328'2,"0"0"272"-2,0 0-1280 0,0 0-320 6,0 0 0-5,0 0 0 2,0 0 512-3,0 0 64 9,0 0 0-9,0 0 0 5,0 0-576-5,0 0-176 12,8-11 0-12,-1 1 0 17,-7 10-1680-15,18-14-352-1,-4 4-64 6</inkml:trace>
    </iact:actionData>
  </iact:action>
  <iact:action type="add" startTime="6021">
    <iact:property name="dataType"/>
    <iact:actionData xml:id="d6">
      <inkml:trace xmlns:inkml="http://www.w3.org/2003/InkML" xml:id="stk6" contextRef="#ctx0" brushRef="#br0">27870 4480 15663 0,'0'0'688'0,"0"0"144"1,0 0-656-1,0 0-176 4,0 0 0-2,0 0 0-2,0 0 1344 1,0 0 224 5,0 0 48-6,4 21 16 9,0 3-704-9,0 5-144 11,0 6-16-10,0 6-16 3,4-2-480-4,2 10-80 10,-5 0-32-10,1 1 0 5,2 3 0-5,2 2 0 5,-4-1 0-4,0-3 0 8,5-4-160-9,-1-8 192 7,2 0-192-7,3-8 192 8,-5-6 240-8,6-7 48 11,-5-3 16-11,7-3 0 3,-4-6 752-2,3-6 160 6,1-6 16-6,-3-4 16 5,3-7-240-6,-3-5-48 12,-1-7-16-12,-2-8 0 8,1 0-496-8,-7-4-112 8,0 0-16-8,2-2 0 4,-6 2-240-4,0-6-48 12,-2 7-16-12,0-5 0 3,0 0-208-2,4 4 144 5,-2 0-144-6,4 8 128 8,-1 3-128-8,5 5-192 8,-4 2 32-7,6-5 16 20,1 9-1440-17,-1-1-272-4,4 11-64 0,-9 1-8512 10,5 2-1680-9</inkml:trace>
    </iact:actionData>
  </iact:action>
  <iact:action type="add" startTime="6396">
    <iact:property name="dataType"/>
    <iact:actionData xml:id="d7">
      <inkml:trace xmlns:inkml="http://www.w3.org/2003/InkML" xml:id="stk7" contextRef="#ctx0" brushRef="#br0">29154 4591 22799 0,'0'0'1008'2,"0"0"208"-2,0 0-960 0,-8 2-256 5,-6 2 0-5,5 2 0 3,-7-2 816-2,2 0 112 8,-5 3 32-9,3 5 0 4,-3 0-416-3,1 5-80 9,3-1-16-10,-7 3 0 5,1 1-272-5,-1-6-176 6,3 3 192-6,-1 3-192 8,1-1 160-8,7 5-160 11,-3-1 128-11,7 0-128 4,2-9 192-4,2 2-32 11,4-7-16-11,4 5 0 5,-4-14 272-5,8 10 48 10,7-2 16-9,-1-1 0 5,5-3 16-6,-1-4 0 8,1-2 0-8,3-5 0 5,-3 5-64-5,-3-2-16 10,2-2 0-10,-1-4 0 8,1-7-160-8,-1 5-48 7,-5-4 0-7,0 10 0 4,-3-5-80-4,-3 3-128 12,2 2 176-12,0-6-176 3,-2 3 160-2,-2 1-160 10,1-4 128-11,-5 12-128 4,0 0 0-4,0 0 0 9,0 0 0-9,0 0 0 5,12-10 0-4,-12 10 0 9,0 0 0-10,0 0 0 6,16-2 0-6,-16 2 0 6,17 4 0-6,3-2 0 9,-20-2 0-9,14-2 0 8,3-2 0-8,-5 4 0 7,7-2 0-7,-1-1 0 8,-1-1 0-7,3-6 0 5,3 2 0-6,-3-4 0 12,3-1 0-12,3 1 0 5,-1-6 0-5,2-5 0 10,1 0 0-10,1-1 0 5,-2 1 128-5,2-4-128 11,3-5 0-11,1-1 128 3,0-2-128-2,-4-8 0 10,2 0 0-11,-1-7 128 3,-1-5-128-3,-2-4 192 11,-1-7-192-11,-3-4 192 4,2-10-192-4,-3 2 192 6,-5 4-192-6,3 6 192 9,-1 3-192-9,-5 3 0 8,2 9 0-8,-9 14 0 4,3 6 0-4,2 6 0 7,-6 7 0-7,-2 9 0 7,-2-1 0-7,-2 12-192 10,0 0 0-10,-8 19 16 6,-2 5 176-6,-6 5-128 12,5 6 128-12,-9 10-128 3,-1 2 128-2,-1 7 0 10,3 9-144-11,-5-1 144 3,-1 5 0-2,2 1 0 9,-1-6-144-10,5 4 144 4,3-3 0-4,8-5 0 12,-1-5-128-12,3-4 128 4,4-4 0-3,2-2 0 10,4-10 0-11,1 0 0 4,5-6 0-4,-2-1 0 9,4-5 0-9,1-2 0 6,-1-7 0-6,4 0 144 10,-5-8 16-10,5-2 0 4,-2-2 112-4,1-6 32 11,3-6 0-11,-5 2 0 5,3-7-112-4,-4 1 0 9,3-3-16-10,-5-5 0 5,2 3-176-4,1 3 160 4,-3 1-160-5,6-1 160 7,-6 5-160-7,1-3 0 10,-3 6 0-10,-8 10 0 6,6-8 0-6,-6 8 0 10,0 0 0-10,0 0-176 5,0 0 176-5,0 0-160 10,6 12 160-10,0 8-160 5,-4-3 160-5,-2 7 0 11,0-1 0-11,0 0-128 3,0 1 128-2,2-3 0 10,-1-3 0-11,3 1 0 6,0-1 0-5,6-3 0 6,4 5 0-7,-5-10 0 5,5-1 0-5,0-5 0 11,3-2 0-11,5-2 0 4,-3 0 0-4,5-4 0 10,-1-3 0-10,2-1 0 5,1-2 160-5,1-4-32 7,0 3-128-7,-1-5 192 8,-1 4-192-8,-1-3 144 8,-3 3-144-8,2-5 128 8,-1 3-128-8,1-4 0 11,-5 3 0-11,-3 1 128 4,5-5-128-4,-6 5 0 12,1-2 0-12,-5 5 0 4,4-1 0-4,-5 4 128 12,7 2-128-12,-8 0 0 3,-8 6 0-2,6-9 0 9,-6 9 0-10,0 0 0 3,0 0 0-3,0 0 0 10,0 0 0-10,5-8 0 5,1 0 0-5,-2-4 0 11,0 5 0-11,-2-3 0 4,-2 10 0-3,4-12 0 9,0 4 0-10,-4 8 0 4,0 0 0-3,2-7 0 10,0-3 0-11,-2 10 0 4,-2-8 0-4,2 8 0 10,-4-8 0-9,4 8 0 3,0 0-208-4,-8-8 80 6,2 4 128-5,6 4-208 6,-11-1 208-7,11 1-176 10,-10 0 176-10,2 3-160 5,-2 7 160-5,2 0-160 12,3 6 160-12,-5-5-160 3,4 3 160-3,2-2-128 8,2 5 128-8,0-3-128 7,2 1 128-7,2-5 0 11,-2-10 0-11,8 16 0 4,4-6 0-4,-3-1 0 11,7 1 0-11,-2-4 0 4,7-4 0-4,-1-2 0 12,-3 0 0-12,3 2 0 4,3-2 160-4,-1 0-32 7,-3 0-128-7,3 2 192 8,1 2 0-8,-4 1-16 11,-3 3 0-11,2 0 0 5,-5 2-16-5,3 3 0 11,-4-1 0-11,1 4 0 3,-5-5-160-2,0 7 0 10,3 0 144-11,-7-5-144 4,0 3 128-4,-2-4-128 7,0 1 128-7,-2-1-128 7,-4 3 0-7,0-3 0 11,0 0-192-10,-3 3-11232 14,-7-7-2240-13</inkml:trace>
    </iact:actionData>
  </iact:action>
  <iact:action type="add" startTime="9396">
    <iact:property name="dataType"/>
    <iact:actionData xml:id="d8">
      <inkml:trace xmlns:inkml="http://www.w3.org/2003/InkML" xml:id="stk8" contextRef="#ctx0" brushRef="#br0">26209 7372 15663 0,'0'0'1392'3,"0"0"-1120"-3,0 0-272 1,0 0 0 5,0 0 544-6,0 0 48 7,2-17 16-7,-2 17 0 8,3-12-608-7,-3 12-336 5,10-14 32-6,2 3 16 24,-4-7-208-23,2 6-32-1,1 1-16 0,-3 3 0 0,-8 8 320 0,10-16 64 6,0 4 16-6,-10 12 0 8,0 0 272-8,0 0 64 6,3-11 16-6,-3 11 0 8,0 0 432-8,0 0 96 7,0 0 16-7,0 0 0 9,0 0 32-9,0 0 16 5,0 0 0-5,0 0 0 10,0 0-144-10,0 0-16 5,0 0-16-5,-3 15 0 10,-7 3-144-10,6-2-32 7,0 5 0-7,0 0 0 7,2-5 32-7,0 7 0 8,0 3 0-8,0 3 0 11,2-6-144-11,0 9-16 5,0 7-16-4,0-2 0 6,2 2-304-7,0 0 128 6,0-4-128-6,0 6 0 9,0 0 160-8,2 4-160 5,-2-6 128-6,2 7-128 7,2-1 272-7,-2 4-16 7,-1 0-16-6,-1 1 0 6,2-3 0-7,0 2 0 6,0 2 0-6,2 1 0 9,0-1-48-9,-4 2 0 7,0-3 0-7,2 3 0 9,-1 4-64-9,1-1 0 7,2-1-128-7,-2 3 192 8,0 5-64-8,-4 5-128 6,0-4 176-6,2 1-176 9,0 5 144-9,-2-2-144 6,0 6 0-6,0 0 144 9,-2-5-144-9,2 5 0 6,-2-2 144-5,2 0-144 7,0 4 0-8,0 4 144 7,-2 4-144-7,0-2 0 7,0 0 192-6,0-4-64 5,2 4 0-5,0-4-128 6,-4-4 208-7,8 2-64 6,-4 2-16-5,0 4 0 7,-4-2-128-8,2 2 160 6,-2 1-160-6,3 1 160 9,-1-2-160-9,0 2 0 6,0 0 0-6,0-2 0 8,2-2 0-8,0-2 0 7,-2 0 128-7,2 2-128 8,2 2 0-8,0 2 0 7,0-1 0-7,2 3 128 9,-1-4-128-9,7 0 0 6,-6 0 0-6,-2 2 0 9,4 4 0-9,-2-1 0 6,0 5 0-6,2-2 0 8,-5-3 0-8,1 1 0 8,0 4 128-8,0-4-128 7,2-3 0-7,0 1 0 7,0 2 0-7,0 6 0 9,2-3 128-9,-2-1-128 7,-2-2 192-7,5 1-64 8,-3-5 16-8,4 4 0 6,-2-4 0-6,-2 4 0 9,2-2-16-9,0 1 0 6,1 1 0-6,-1 0 0 8,2-6-128-8,0 0 128 8,2 1-128-8,-3 1 128 8,7-2-128-8,-4 0 128 6,-4 0-128-6,5 2 128 8,-1 4-128-8,0-2 128 7,0-7-128-7,-3-1 128 8,-1 2-128-7,2 0 0 5,-2-4 144-6,-2 4-144 9,0 0 0-9,-2-2 128 7,-2 4-128-7,0 0 0 7,0 0 0-7,2-2 144 8,-2-4-144-8,-2 4 0 8,0 2 192-8,2 0-192 6,-2 2 192-5,-2-4-192 7,0-2 256-8,-2-2-48 7,0-2-16-7,0 2 0 8,3 2-16-8,-3-4-16 7,-2-2 0-7,0 4 0 8,6 2-32-8,-2-2 0 7,0-4 0-7,-2 5 0 8,1-7-128-8,1-2 128 6,0 2-128-6,2-5 128 8,0-1-128-7,-2 4 0 6,-2-1 0-7,2 1 0 8,-2-4 128-8,3 2-128 8,-5 3 128-8,0-9-128 7,2 6 160-7,0-7-160 7,2-2 192-7,0 1-192 8,-1-1 224-8,3-3-64 6,0-1-16-6,0-2 0 9,-2-1-144-9,4-3 0 6,0 2 144-6,0 0-144 8,0-5 0-7,0 3 128 5,2-2-128-6,2-6 0 8,0 2 0-8,1-4 0 8,-3-2 0-7,2 0 0 5,-2-5 0-6,4-1 0 8,-2 0 0-8,4 0 128 7,-2-3-128-7,-2-5 0 7,-1-7 0-7,1 1 128 8,2-1-128-8,-6-14-192 7,0 0 64-6,0 0 0 21,10 12-1440-20,-10-12-288-2,0 0-48 1,0 0-8464 6,4-28-1712-7</inkml:trace>
    </iact:actionData>
  </iact:action>
  <iact:action type="add" startTime="11108">
    <iact:property name="dataType"/>
    <iact:actionData xml:id="d9">
      <inkml:trace xmlns:inkml="http://www.w3.org/2003/InkML" xml:id="stk9" contextRef="#ctx0" brushRef="#br0">21529 8722 19295 0,'0'0'848'3,"0"0"176"-3,0 0-816 0,0 0-208 0,0 0 0 0,0 0 0 6,18 7 256-6,-6 1 0 8,-12-8 0-8,19 10 0 8,-1-6 0-7,-5 0 0 5,-13-4 0-6,22 10 0 7,-7-3 48-7,3 1 16 8,1 0 0-8,-5 4 0 7,4-5 0-7,-5 1 0 6,5 4 0-6,1-2 0 10,-5 1 64-10,4 3 32 6,-3-4 0-6,3 7 0 8,3 3 0-8,1-1 0 7,-5 3 0-7,3 1 0 7,3 1 0-7,-1 3 0 9,-1 2 0-9,6 0 0 9,5 3 0-9,-3 3 0 7,-2 2 0-6,4-4 0 5,-1 2-32-6,3 2-16 7,2-4 0-7,2 2 0 8,-2 8-80-8,0-2-16 7,8 4 0-7,-4-4 0 8,8 6-128-8,-4-2-16 6,2-2-128-6,1 1 192 10,-7-5-48-10,4 8-16 6,-6 2 0-6,8-2 0 8,-4 0 64-8,4 3 0 6,0-5 0-6,0 2 0 9,4 4 32-9,1 1 16 7,-5 3 0-7,6 0 0 8,2-3-48-8,1 3-16 6,3-4 0-6,-3 1 0 9,-1 1-48-9,0 1-128 6,-5 3 192-6,3 0-64 9,0-3-128-9,-2 1 192 7,-1-1-192-7,5-1 192 8,0 4-192-8,-1-1 160 6,3-1-160-6,2 1 160 9,-3-1-32-9,3 0-128 6,-1-3 192-6,-1 5-64 9,-2-1-128-9,-1 1 160 8,1-1-160-8,-2-1 160 7,-3 0-160-7,5 1 0 7,0-1 0-7,-1 1 0 8,3 3 128-8,0-1-128 6,-1-1 0-5,5-1 128 6,-3 3-128-7,-1-1 0 7,-2 3 0-7,-3-1 0 9,-1 1 0-9,-2 3 128 7,-2-1-128-7,3-3 0 8,1 2 144-7,0 3-144 5,0-5 160-6,3-1-160 9,1 1 208-9,2 3-48 5,-1-1-16-5,3-3 0 10,-2 3 32-10,1 0 0 7,1-3 0-7,-3-1 0 7,-3-1-176-6,0-4 160 5,-1-3-160-5,5 5 160 6,-2-2-160-7,5-3 0 7,-3-1 144-7,3 4-144 8,3-1 0-8,3 1 128 7,-1 0-128-7,-5-3 0 8,-1 3 0-8,-3-4 0 7,1 1 0-7,-4 3 0 8,1-2 0-8,1 2 0 7,0-5 0-7,1-1 128 9,1 4-128-9,1 1 0 7,-1-1 0-7,4 2 0 8,-3-3 0-7,3 3 0 4,-1 6 0-5,-1-3 0 8,-7-1 0-8,1 1 144 7,-2 1-144-7,-4-2 0 9,3-5 128-9,3 3-128 6,4 2 0-6,-1-1 0 8,1 1 128-8,0-1-128 8,-1 3 192-7,3 1-192 6,-1-3 192-7,1 0-64 7,-2-1 0-7,-5 1-128 7,-3-1 208-7,-4 1-64 8,2 2-16-8,-4-3 0 7,2-1 0-7,4-1 0 7,-3 1 0-7,3 2 0 8,2-3 0-8,-2 1-128 8,2-4 192-8,-1 3-64 7,5 1-128-7,-6 0 160 7,2-1-160-7,-3 1 160 8,3-2-160-8,-6-2 0 7,-2-3 0-7,0 3 128 9,0-4-128-9,-4-4 0 6,6 4 0-6,-2-2 128 8,0 2-128-8,-4-1 0 7,4-3 0-7,-4 4 128 8,0-6-128-8,6 6 0 7,-4-6 0-7,4 6 0 8,-4-4 0-8,2 2 0 7,-4-2 128-7,2 0-128 9,-6 0 0-8,-4 2 0 4,1-8 0-5,-1 2 0 8,-4-4 0-8,2-2 0 8,-3 2 128-8,-3-2-128 8,1 5 0-8,-1-5 0 7,1-2 0-7,1 0 128 7,-3 0-128-7,3-1 0 7,-2 3 0-7,1-4 128 8,1 1-128-8,1-1 128 7,-5-2-128-7,1-1 128 9,1-1 0-9,-5-1-128 6,1-1 192-5,3 0-64 6,-6 1 16-7,1-5 0 7,-5 3 0-7,5-1 0 8,-1-7 112-8,2 4 32 7,-8-3 0-7,5 3 0 9,-3-6-160-9,2 3-128 6,1-5 192-6,-13-8-192 7,10 14 176-6,4-4-176 7,-5-5 160-8,-9-5-160 7,0 0 128-7,14 12-128 8,-4-2 0-8,-10-10 0 8,0 0 144-8,10 6-144 7,-10-6 128-7,0 0-128 7,13 11 176-7,-13-11-48 7,0 0-128-7,0 0 192 8,0 0-192-8,0 0 0 7,0 0 0-7,0 0 0 8,0 0 0-8,0 0 0 7,0 0 0-7,0 0 0 8,0 0 0-8,0 0 128 7,0 0-128-7,0 0 0 8,0 0-208-8,0 0-96 7,-13-7-16-7,1 3 0 22,-8 0-1344-21,5 0-256-1,-5-8-64 1,-5 4-16016 3</inkml:trace>
    </iact:actionData>
  </iact:action>
  <iact:action type="add" startTime="18135">
    <iact:property name="dataType"/>
    <iact:actionData xml:id="d10">
      <inkml:trace xmlns:inkml="http://www.w3.org/2003/InkML" xml:id="stk10" contextRef="#ctx0" brushRef="#br1">26300 13962 10943 0,'0'0'480'1,"0"0"96"-1,0 0-448 0,-9 6-128 6,9-6 0-6,-16 8 0 5,4-1 944-5,-1-3 160 10,13-4 48-10,-12 4 0 4,-4-2 0-4,7-2 16 11,-3 0 0-11,2 0 0 4,10 0-32-4,-12 0-16 11,-1-4 0-11,5 0 0 6,-6-4-176-6,5 3-48 9,9 5 0-9,-8-8 0 5,-4 0-224-5,4-6-48 10,2 5-16-10,6 9 0 4,-11-18-80-4,5 6-16 7,4-3 0-7,2 1 0 9,0-3-64-9,4 1 0 11,2 0-16-11,1-3 0 4,-1-1-192-4,2 3-48 8,6-5 0-8,-1 3 0 12,9 1-192-12,3-1 0 4,2-3 0-4,1 7 0 8,1-3 0-7,0 3 0 9,3-1 0-10,-1 0 0 5,4 5 0-4,0-3 0 9,-6 2 0-10,0-1 0 3,-1 5 0-2,-3 4 0 4,2 2 0-4,-3 4 0 6,-3 0 0-7,-3 4 0 12,1 5 0-12,1 1 0 3,-8 8 0-2,1-1 0 11,-3 1 0-12,-4 5 0 3,-2 2 0-3,-2 1 0 12,-2-1 0-12,0 4 0 2,-2 0 144-2,-2 3-144 8,-2-3 128-8,-2 0-128 8,-5 0 208-8,1-2-32 10,-8 1-16-10,1-3 0 5,1-2 176-5,-3-1 48 12,-3-1 0-12,-1-1 0 2,-2-5 48-2,-1 3 16 12,1-5 0-12,2-3 0 4,-1-4 16-4,3-2 16 9,3-1 0-9,-1-7 0 6,2-5-32-6,3-1 0 10,-4-4 0-10,5-3 0 4,3 1-96-4,-2-6-32 12,1-5 0-12,7-2 0 4,-2-3-128-4,6-1-48 12,0-4 0-12,4 2 0 3,4-2-144-2,0-2 0 6,2-4 0-7,5 6 128 7,-1 0-128-7,6 2 0 7,-3 3 0-7,5 5 0 7,-1 3 0-7,1 1 0 11,1 0 0-11,3 5 0 5,1 2-144-4,-2 7 144 9,1-1 0-10,-5 6 0 4,3 2-144-4,1 4 144 7,-1 3 0-7,-3 3-144 8,1 6 144-8,-1 1-128 12,-7 5 128-12,1 5-128 4,-5 4 128-4,0 6-128 11,0 2 128-11,-6-11-128 4,0-1 128-3,-4 4 0 9,-2 2 0-10,-4 2 0 3,4-3 0-3,-4-3 0 7,-7-2 0-6,1 1 0 7,-5-1 0-8,-3-2 0 6,-3-1 0-6,-2-3 0 7,-3 1 0-7,-1-1 176 10,0-7-176-9,0 1 192 4,-3-7-48-4,-1 4 0 10,2-10 0-11,2-2 0 2,2-10 16-1,3 2 0 6,3 0 0-7,5-9 0 8,1-1-16-8,3-3 0 12,4-1 0-12,3-5 0 3,-3 0-144-3,6-3 0 11,4-5 0-11,2-2 128 4,-2 2-128-4,6 0 0 10,2-2 0-10,1 2 0 6,7 4 0-6,2 0 0 10,3 1 0-10,4 5 0 3,1 2 0-2,3 1-144 8,0 4 144-9,2 3 0 5,-1 5-128-5,5 0 128 12,-6 5 0-12,0 3 0 4,-1 5-176-3,-3 9 176 9,0 0-160-10,-3 3 160 4,-3 1-128-4,3 8 128 10,-9 1 0-10,3 4-144 4,-4 2 144-3,-1 4 0 5,-7 1-144-6,0-1 144 8,-6-4 0-7,-2 2 0 9,0-4 0-10,-7 0 0 4,-1-1 0-3,-7-1 0 10,-3 0 0-11,3 1 0 3,-11-7 0-3,1 1 0 7,-4-7 144-7,2-3-144 9,-1 0 0-9,1-3 144 10,2-5-144-9,2-2 0 3,-1-2 176-4,1-4-176 10,2-5 160-10,5-3-160 5,5 0 160-4,-1-5-160 10,8-5 160-11,2-1-160 3,4-5 128-3,4-3-128 10,4 0 0-9,4 0 144 3,6 0-144-4,1-6 0 10,5 1 0-10,3 3 0 5,2-2 0-5,4 0 0 11,1 4 0-10,3 4 0 3,-2 1-144-4,0 7 144 10,0-1 0-10,-2 3 0 4,1 7-128-4,-3 2 128 12,-4 2 0-12,-3 6 0 4,-1 6-144-4,1 2 144 6,-5 2 0-5,-3 7-144 6,1 5 144-7,-7 3-128 12,-2 4 128-12,-4 4-128 3,-4 1 128-3,-4 1 0 12,0 4 0-12,-7-4 0 4,1 0 0-4,-9 2 0 6,-3-4 0-6,-3-4 0 8,-4 1 0-8,-1-3 128 12,-7-2-128-12,2-3 128 5,0-7 0-5,-2 3 16 10,2-6 0-10,4-1 0 3,0-7 48-3,2-4 0 12,3 0 0-12,7-6 0 4,1-5 0-4,3-1 16 6,5-6 0-5,1 1 0 6,5-5-208-7,2-5 144 7,0 0-144-7,6-2 128 8,4-1-128-8,3-1 128 10,1-4-128-10,4 0 128 4,1 0-128-4,9-2 0 13,-1 4-160-13,5 1 160 3,-1 7 0-3,0 0 0 7,0 3-128-7,-1 7 128 8,-3-3 0-7,3 8 0 10,-3 4-160-11,-3 4 160 4,-1 2 0-3,-5 8-176 9,3 2 176-9,-5 10-128 2,0-1 128-3,-5 6 0 11,-1 7-144-11,-4 3 144 4,-4 0 0-4,-2 6 0 9,-1-4 0-9,-7 4 0 5,0-8 0-5,-5 0 0 12,-3-6 0-12,-3 3 0 4,-5-5 0-3,1 0 0 9,-2-7 0-10,0-6 128 3,1 3 0-3,3-5-128 13,0-6 192-11,1-2-64-1,1-4 48-1,3-2 0 10,5-10 0-10,-3 1 0 5,6-9-16-5,1 1 0 7,5-5 0-7,2-3 0 8,2-2-160-8,2-2 128 6,2 2-128-6,6-10 128 9,3 2-128-9,1-2 0 6,6 0 0-6,-1 2 0 9,7-4 0-9,1 8 0 6,4-2 0-6,0 7 0 9,3 3-144-9,1 4 144 7,-4 5 0-7,0 3 0 8,-1 7-160-8,-3 2 160 11,-4 4-128-10,1 4 128 2,-1 4-144-3,-1 7 144 6,-6 5-160-6,1 3 160 8,-7 1-144-8,0 3 144 12,0 4-128-12,-6 5 128 3,-4 1 0-3,-4 6 0 12,-2-4 0-12,0 2 0 3,-8 2 0-3,3-8 0 12,-11-2 0-12,-1-2 0 4,-4-1 0-4,0-3 0 7,-7-2 0-7,-1-1 0 8,2-9 0-8,4 1 0 7,-2-8 0-6,0-2 128 6,4-4-128-7,1-4 128 11,7-2-128-11,1-8 128 4,3 1-128-4,5-9 176 11,-2-3-176-11,5 0 192 4,5-3-192-4,0-1 128 11,2-4-128-11,4 0 128 5,4-4-128-5,3 0 0 9,7 2 0-9,0-4 0 6,5 3 0-6,6 3 0 9,3 0-128-8,3 4 128 3,2 4 0-3,-2 1-176 10,-2 3 176-11,2 9-128 3,1 0 128-2,-1 6-128 6,-4 6 128-7,-2 2-128 4,-1 4 128-3,-5 8-192 4,2 0 192-5,-3 7-192 8,0 6 192-8,-9 4-160 8,1 3 160-8,-6 9-160 8,-4 3 160-8,-4 1 0 10,-8 0 0-9,0 2 0 4,-1-6 0-5,-7 0 0 10,-2-8 0-10,1-2 0 4,-8 0 0-4,-6-6 0 10,-1-1 0-10,1-5 0 4,2-3 0-4,-2-7 128 12,-4 1-128-12,4-8 0 4,1 0 128-4,3-4-128 9,0-4 160-9,4-6-160 5,1-5 192-5,7-3-48 7,5 0-16-6,-2-5 0 7,4-4-128-8,7-4 192 7,-1-1-192-7,2-3 192 7,2 0-192-7,4 2 0 12,0-8 0-12,3 4 0 3,9 2 0-3,0-2 0 12,5 2 0-12,6 4 0 3,3 1-144-3,1 5 144 7,2 1 0-7,-2 9 0 9,0-3-160-9,-1 11 160 11,-1-1-128-11,0 8 128 4,0 6-144-4,-3 1 144 11,-3 3-160-11,1 10 160 5,-7 1-160-5,-1 6 160 10,-1 3-160-10,-5 3 160 4,-2 6 0-4,-2 4-144 10,-6 2 144-10,-2-4 0 5,-4 1 0-5,0-6 0 11,-4-1 0-11,-7-4-128 4,-3-2 128-4,-3-2 0 11,-6-3 0-11,-3-5 0 4,1 1 0-4,0-7 128 10,-2 1-128-9,0-8 0 4,1-4 128-5,3-4-128 10,0-4 128-10,4-6-128 4,-1-1 160-4,5-9-32 6,1 1-128-6,5-5 192 10,5-5-192-10,2 0 176 9,0-2-176-8,2-4 160 3,3 0-160-4,3 0 0 10,1-6 0-10,5 4 0 5,6-4 0-5,2 6 0 6,5-2 0-6,7 4 0 9,-1 2 0-9,2 1 0 12,2 5 0-12,1 4 0 3,1 1-160-3,0 9 160 10,0-1 0-10,-1 8-144 4,-1 4 144-4,-4 4-128 11,-1 0 128-11,-1 6-128 5,-2 7 128-4,-5 5-160 8,0 7 160-9,1 3-160 5,-9 1 160-5,-2 2-128 11,0 4 128-11,-6 4-128 4,-4-4 128-4,-4 2 0 12,-2-4 0-12,-5-4 0 3,-3 2 0-3,-3-3 0 11,-7-3 0-11,-5-4 0 4,0-1 0-4,-2-1 0 8,-4-5 0-8,2-1 128 8,2-9-128-8,0 0 176 11,0-4-176-11,3-4 192 5,7-4-192-5,4-3 0 10,5-9 0-10,0 0 128 5,7 1-128-5,1-6 160 10,0-5-160-10,6-1 160 4,4-2-160-4,4-6 0 10,0 0 0-10,1 2 0 5,9-4 0-5,0 2 0 11,5-1 0-11,4-1 0 4,5 4 0-4,1 6 0 12,2 0 0-12,2 5 0 2,-2 5 0-1,-1 9-144 9,-3-3 144-10,0 5 0 5,-2 6-176-5,-1 4 176 11,-1 4-160-11,-1 7 160 5,-3-1-160-5,-5 7 160 10,-1 7-160-10,-5 3 160 4,-2 4-144-4,0 10 144 10,-6-2-128-10,-4 6 128 5,-8 0 0-5,0-4 0 10,-4 1 0-10,1-5-128 5,-11 0 128-5,-1-3 0 10,-6-5 0-10,0-2 0 6,-8-4 0-6,1-3 128 9,3-7-128-9,-2 1 0 4,4-10 0-4,2-2 128 12,2-4-128-12,3-4 0 4,3-2 160-4,5-6-32 10,3-5-128-10,7-7 192 5,-2-1-192-5,6-2 128 10,2-5-128-10,4 1 0 6,6-4 160-6,0-6-160 10,6 4 160-10,5-4-160 4,4 4 0-4,5-4 0 12,1 2-176-12,4 6 176 3,2 2-160-3,4 4 160 11,0 3 0-11,0 3-144 4,-5 5 144-4,1 4-192 11,-2 7 192-11,0 3-192 4,-6 4 192-4,-1 3-208 11,-7 7 80-11,1 8 128 5,-3 5-224-5,-7 4 80 11,-2 4 16-11,-4 8 0 4,-4 0 128-4,-4 6 0 10,-4 4 0-10,0-4-128 3,-9-6 128-3,-3-1-160 12,-1-4 160-12,-5-7-160 5,-1 2 160-5,-6-6 0 6,0-1 0-6,-1-9 0 8,3 1 0-8,4-8 0 11,0 0 128-11,-1-6-128 4,5-4 128-4,3-6-128 10,5 0 128-10,-3-4-128 5,9-3 144-5,-3-7-144 11,2 1 192-11,8-1-192 4,4-1 0-4,4 0 0 11,4-1 0-11,-1 3 0 4,9-3 0-3,-2 5 0 9,5-3 0-10,2 5 0 4,1 3 0-4,-5 2 0 10,3 7 0-10,-1 5-144 5,-5 3 144-5,1 9-192 12,1 0 192-12,-6 7-192 4,1 3 192-3,-5 3-192 9,-4 2 192-10,-2 1-192 4,-4 1 192-3,0-2 0 5,-2-1 0-6,-8-5-128 8,1 1 128-8,-5-1 0 10,1-7 0-10,-5 1 0 4,1-7 0-4,1 2 144 12,-3-4-144-11,1-2 0 2,4-6 0-2,-1-2 0 8,3-2-160-9,-5-10 160 19,5-1-1984-19,4 1-256 1,3-5-64-1,3-1-14688 4</inkml:trace>
    </iact:actionData>
  </iact:action>
  <iact:action type="add" startTime="20928">
    <iact:property name="dataType"/>
    <iact:actionData xml:id="d11">
      <inkml:trace xmlns:inkml="http://www.w3.org/2003/InkML" xml:id="stk11" contextRef="#ctx0" brushRef="#br1">26657 13722 13983 0,'0'0'624'2,"0"0"128"-2,0 0-608 0,-8 4-144 7,-5 4 0-6,3-2 0 2,-6-1 1280-3,5-1 208 8,-5 2 48-8,2 2 16 8,-3-2-96-8,3 0-32 10,-5 1 0-10,1 1 0 4,3 0-208-4,-7-2-32 11,5 2-16-11,3-2 0 4,-2-4 48-4,5-2 16 11,-1-2 0-11,2-2 0 3,4-2-224-3,0 2-48 7,-1-2-16-7,3-2 0 9,0-3-432-8,0 3-96 7,4-8-16-7,2 6 0 5,2-1-112-6,0-3-32 10,4 2 0-10,-3-1 0 4,1 3-256-4,4-4 0 11,2 5 0-11,-5-1 0 4,3 0 0-4,2 4 0 9,-12 6 0-9,8-2 0 6,-8 2 0-6,13 0 0 7,-13 0 128-7,0 0-128 7,8 10 0-7,0 6 0 7,-4-3 0-7,-4 5 0 9,-2 3 0-9,-2 1 0 6,-4 1 0-6,0 2 0 5,-5-1 0-5,1-1 128 6,-5 1 0-6,1-5-128 9,-2-3 128-9,-3 3-128 11,1-7 0-11,3 2 0 4,-5-7 256-4,5-1 0 11,1-2 0-11,-1 2 0 4,5-6 112-4,-2-2 16 11,7-6 0-11,1 0 0 5,0 1-112-5,4-7-16 11,4 2 0-11,6-5 0 4,-3 1-256-4,5-1 0 11,4-5 0-5,-2 1 0-5,5-1 0-1,-1 1 0 9,1-1 0-9,3 5 0 2,-5 1 0-1,5-1 0 12,1 7 0-13,-5-2 0 3,2 2 0-3,-1 7 0 10,-5 1 0-10,1 4 0 5,-13-2-160-5,8 9 160 11,0 7-160-11,-2 0 160 4,0 5 0-3,-6 4 0 8,-6 1 0-9,0 1 0 5,-2 2 0-5,0-1 0 11,-5-1 0-11,3-2 0 4,-6-1 0-3,3-5 0 9,-7-3 0-10,1 1 0 4,1-5 0-3,-1 2 0 9,-3-7 208-9,7 1-64 1,-3 0-16-1,4-4 0 9,3-4 0-10,3-2 0 4,8 2 0-4,-8-10-128 12,2 2 192-12,4-7-64 4,2-1 0-4,4-3-128 11,4 3 192-11,0-3-64 5,0-7-128-5,7 3 0 11,-3 1 0-8,6-1 0-3,-3 2 0 0,7-3 0 10,-3 1 0-10,-1 3 0 6,3 7 0-6,1-3 0 10,-1 10-160-10,-5 0 160 5,-1 4-144-5,-1 8 144 11,0 4-128-11,-7 9 128 4,-1 7-160-4,0 3 160 11,-6 0-192-11,-2 6 192 3,-4 4 0-3,0-4 0 11,-3 3 0-11,-7 1 0 3,2-4 0-3,-5 0 0 9,-1-2 0-9,1-4 0 8,-5-5 0-8,1-3 128 7,-4 0-128-6,3-3 144 7,3-8 128-8,3 0 32 6,-1-3 0-5,5-3 0 6,2-2-80-7,5-4-16 10,-5-4 0-9,6-5 0 3,2 1 0-4,4-8 0 11,0-1 0-10,4-1 0 2,0-5-208-2,6-2 128 10,-2-3-128-11,-1-1 0 4,7-6 0-3,-4 4 128 9,1 0-128-10,3-2 0 4,4 0 0-3,-5 7 0 7,3 1 0-7,-4 4 0 3,3 3 0-3,-3 1 0 7,0 7 0-8,-1 0 0 5,-11 12 0-4,0 0-160 9,0 0 160-10,6 14-128 5,0 0 128-5,-4 5-160 11,-4 1 160-11,-2 1-160 4,0 4 160-4,-2 1 0 10,-5-1 0-10,-1 0 0 6,-2 3 0-6,1-3 0 11,1 2 0-11,-4-3 0 3,5-5-384-2,-5-3 0 9,6 5 0-10,-7 3 0 18,5-3-2656-16,2-5-528-1</inkml:trace>
    </iact:actionData>
  </iact:action>
  <iact:action type="add" startTime="27475">
    <iact:property name="dataType"/>
    <iact:actionData xml:id="d12">
      <inkml:trace xmlns:inkml="http://www.w3.org/2003/InkML" xml:id="stk12" contextRef="#ctx0" brushRef="#br2">24746 632 6447 0,'0'0'576'3,"0"0"-576"-3,0 0 0 0,0 0 0 9,0 0 1632-9,0 0 224 7,0 0 32-7,0 0 16 5,0 0-864-5,0 0-160 6,0 0-48-6,0 0 0 8,0 0 0-8,0 0-16 11,0 0 0-10,0 0 0 2,-2-13-112-3,0 5 0 6,2 8-16-6,-4-6 0 10,-2-2-64-10,-2 0-16 10,-3 2 0-10,3 3 0 4,-6-3-64-4,0-2-16 12,-1 2 0-12,-1 2 0 4,-3 0-80-4,-1 2 0 10,1-6-16-10,-5 1 0 4,-1 3-32-4,0 0 0 9,-3 0 0-9,1-2 0 9,-2-2-64-9,-1 4-16 9,1 1 0-9,-2-1 0 4,-6 2-128-4,2-4-16 12,0-2-16-12,-2 2 0 4,2 0-160-3,-1 2 192 8,-3-1-192-8,2-3 192 3,2 2-192-4,-2 2 0 6,2 0 144-6,2 2-144 8,0 0 0-8,-2 0 128 7,3 0-128-7,1 2 0 8,2 0 0-8,-2 2 0 12,0 0 0-12,-1 2 0 3,-1-2 0-2,4 0 128 10,0 2-128-11,-1 2 0 4,-1 4 0-3,0-3 144 5,2-1-144-6,0 4 0 8,-1 0 128-8,3-3-128 9,-2 7 0-9,-1-4 0 5,1 4 0-5,-2-3 0 11,2-1 0-10,-1 6 0 3,3-3 0-4,0 5 0 7,-4 3 0-6,3-3 0 5,-1-1 0-6,4 5 0 12,1-3 0-12,5-1 0 5,-5 1 0-5,1 5 0 11,-4-3 0-11,3-1 0 3,3 1 0-3,1 5 0 12,-1-3-128-12,-1 0 128 4,3 1 0-4,3-1 0 6,-3 1 0-4,3-1 0 5,1 0 0-7,-3 3 0 6,4-3 0-6,-3 2 0 9,-1 1 0-9,3 3 0 11,1 2 0-11,2 0 0 5,3 1 0-5,-5-1 0 6,6-2 0-6,-4 2 0 9,1 4 0-9,3-1 0 6,-2-3 0-6,2 2 0 9,4-2 0-9,-1 2 0 6,-1 0 0-6,2 1-144 9,-2-1 144-9,2 0 0 10,2 2 0-10,2-2 0 5,-2-2 0-5,2 3 0 8,0-1 0-8,2 4 0 9,-2-4 128-9,4 2-128 7,0 2 128-7,0-2-128 6,0 0 0-6,2 2 0 7,-1-4 0-6,-1 1 0 6,0-3 0-7,2 2 0 11,2 2 0-11,-2-2 0 4,0-2 0-4,-1 5 0 11,3-7 0-11,0 2 0 4,-4 6 0-4,4-6 128 7,2-1-128-7,-5-3 0 5,5 0 0-5,2 2 128 7,-2-1-128-7,1-3 0 8,3 0 0-8,0-1 144 12,-1-1-144-12,5 1 0 4,-3-1 144-4,7 0-144 11,-5-1 0-11,1 1 144 3,3-1-144-2,5-3 0 11,-3 1 0-12,-1 1 0 4,-5-3 0-4,3 1 128 11,1 3-128-11,1-5 0 4,-1-1 0-4,2 3 0 7,1-3 128-7,1 1-128 7,-1 3 0-7,-5-4 0 11,3 1 0-11,9 5 128 4,-4-7-128-3,-2 3 0 10,-1-7 0-10,-3 5 0 1,3-2 0-1,-3 1 0 5,-1 1 144-6,1-4-144 9,5-1 0-8,-3 1 0 9,-2-6 0-9,-1 0 128 5,3 3-128-6,1-5 144 7,-1-2-144-7,1 0 160 5,-5-2 0-4,2 4 0 8,1 0 0-9,1-4 0 5,-1-2-32-5,-1 2 0 11,7 2 0-11,-5-2 0 4,-2-2-128-4,3 0 192 11,-5-2-192-11,3 4 192 4,1 0-64-3,1-2-128 8,-1-6 192-9,2 1-64 5,-1 1-128-5,-1 2 160 10,-3 0-160-10,3-2 160 5,0 0-32-4,3 0-128 9,-3 1 192-10,1-1-64 4,-3-4-128-4,3 2 0 12,-5 4 144-12,4-3-144 3,-1-5 0-3,-3 4 144 9,3-2-144-9,1-1 0 6,1 3 176-5,-3-4-176 10,-1 0 160-11,1 1-160 4,1-7 176-4,-3 1-176 11,-1 5 192-11,1-6-192 5,1 3 176-4,-1-5-176 7,3 1 160-8,-1 3-160 5,-1-3 176-5,-5 1-176 9,5 2 192-9,-3-3-192 4,-1-3 176-4,3 3-176 11,1-6 160-11,-3-1-160 4,5 1 192-4,1-2-64 11,-5-3-128-11,3 1 192 5,3 0-192-5,-3 0 176 11,-1 1-176-11,-1 1 160 4,6-4-160-4,-3 2 0 11,-1-3 0-11,-3 5 128 4,-1 2-128-4,3 1 0 10,-6 1 0-10,3-2 0 5,-3-3 128-5,1 1-128 10,1 0 0-10,-6-1 128 5,0-1-128-5,1-4 160 10,-1 2-160-10,0-4 160 5,1-2-160-4,-5-2 192 7,2 3-192-8,4-1 192 6,-6-4-192-6,1 6 128 11,-1-4-128-11,0 6 128 6,0 0-128-6,-4 4 0 8,0-4 144-8,0 1-144 5,-2 1 128-5,-2 2-128 11,0 0 128-11,0-1-128 5,-2-3 176-5,0 0-48 10,-6-4 0-10,3 4 0 5,-1 0 32-4,-6 0 0 8,4-6 0-9,-3 4 0 5,1-1-32-4,-3-3-128 9,1 2 192-10,-2 4-64 4,3 0-128-4,-3 0 0 12,2 2 144-12,-3-1-144 3,-1-1 128-2,1 4-128 8,-7-4 160-9,3 2-160 5,1-2 144-5,1 5-144 10,-5 3 128-9,3-2-128 4,1-1 0-5,3 5 0 10,-7 0 128-10,5-1-128 4,-1 1 0-3,3 3 0 4,-5 3 0-5,5-3 0 8,-1 3 0-8,1 1 0 10,5-4 0-10,-5 3 0 5,-1 5 0-5,2-3 0 11,-5 3 0-11,1 0 0 5,3 1 0-5,-3 3 0 9,5-4 0-9,1 4 0 5,-3 2 0-5,3-1 0 11,-4-3 0-11,7 4 0 4,-5 2 0-4,4-2 0 11,-5-2 0-11,3 6 0 4,-1 1-176-3,15 1-64 8,-18-4-16-9,4 2 0 19,1 2-1568-18,13 0-320-1,-14 2-64 1,14-2-13744 2</inkml:trace>
    </iact:actionData>
  </iact:action>
  <iact:action type="add" startTime="31919">
    <iact:property name="dataType"/>
    <iact:actionData xml:id="d13">
      <inkml:trace xmlns:inkml="http://www.w3.org/2003/InkML" xml:id="stk13" contextRef="#ctx0" brushRef="#br2">9108 4776 8287 0,'0'0'736'1,"0"0"-592"5,0 0-144-6,0 0 0 5,0 0 1024-5,0 0 192 9,0 0 16-8,0 0 16 5,-7-9-160-6,7 9-48 6,0 0 0-6,0 0 0 7,0 0-144-7,0 0-48 9,-8-10 0-9,8 10 0 6,0 0-224-6,0 0-48 7,-14 10-16-7,14-10 0 8,0 0-176-7,-10 9-16 6,1 1-16-7,-3 6 0 7,4 3-80-7,-4 1-16 13,3 3 0-13,1 3 0 4,-4-1-96-4,2 4-32 10,5 2 0-10,-9 6 0 4,0 0 64-1,-3-1 16 6,1 3 0-9,-3 0 0 4,-1 3 0-4,1-3 0 6,1-1 0-6,-5 1 0 8,-1-4-16-8,-1-2 0 11,-3 2 0-11,3-4 0 4,0 0-16-3,3-3-16 9,-1-7 0-10,1-3 0 4,5 1-160-3,7-7 0 10,2 1 144-11,-3 1-144 6,11-14 160-6,0 0-32 7,0 0-128-7,0 0 192 5,0 0 304-5,0 0 48 6,17 10 16-6,3-6 0 9,-1-2-304-9,7 2-48 8,3-4-16-8,2-2 0 8,4 0-192-8,-2 0 0 7,4-4 128-7,0 2-128 8,-3-4 0-8,-3 2 0 7,0 0 0-7,0 3 0 8,-2 1 0-8,-7 2 0 7,1 0 0-7,9 0 0 8,-5-6 0-7,-2 4 0 10,1 2 128-11,-5 0-128 4,-1 2 0-4,-1 4 0 7,1-2 0-7,-7-3 0 18,-13-1-512-17,18-1-128 0,-18 1-48 0,0 0 0 10,21-2-2000-9,-21 2-384-1</inkml:trace>
    </iact:actionData>
  </iact:action>
  <iact:action type="add" startTime="32412">
    <iact:property name="dataType"/>
    <iact:actionData xml:id="d14">
      <inkml:trace xmlns:inkml="http://www.w3.org/2003/InkML" xml:id="stk14" contextRef="#ctx0" brushRef="#br2">8734 5545 11055 0,'0'0'976'2,"0"0"-784"1,0 0-192-3,0 0 0 7,0 0 1536-7,0 0 256 9,0 0 48-9,0 0 16 7,2-16-256-6,2 4-32 8,3 1-16-9,5-3 0 6,-2 4-448-6,7-5-80 11,1 1-32-11,5-5 0 4,3-5-272-3,1 3-48 9,2 1-16-10,5-3 0 3,1-4 0-3,0-1 0 12,2-3 0-12,2 4 0 4,-4-1 16-3,2 1 0 8,6 0 0-9,-2 0 0 5,4-3-176-5,2 5-48 13,-5 2 0-13,3 1 0 4,-2 3-208-4,0 3-48 10,2 0-16-10,-8 5 0 4,0-3-176-4,0 4 160 7,-4-1-160-7,-3 3 160 8,-3-2-160-8,-2-2 0 11,-3 5 0-11,-1 1 128 4,1 0-128-4,-3-2 128 8,-1 2-128-8,-5 2 128 17,5 2-432-16,-18 2-80-1,14 2-32 1,-14-2-10272 6,0 0-2064-6</inkml:trace>
    </iact:actionData>
  </iact:action>
  <iact:action type="add" startTime="34020">
    <iact:property name="dataType"/>
    <iact:actionData xml:id="d15">
      <inkml:trace xmlns:inkml="http://www.w3.org/2003/InkML" xml:id="stk15" contextRef="#ctx0" brushRef="#br2">24375 2079 4607 0,'0'0'192'2,"0"0"64"-2,0 0-256 0,0 0 0 7,0 0 0-7,0 0 0 4,0 0 2000-4,0 0 368 7,0 0 64-7,0 0 0 5,0 0-1360-5,0 0-288 6,0 0-48-6,0 0-16 7,-8-6 48-7,8 6 16 9,0 0 0-9,-7-5 0 6,3-3-112-6,0 4-32 9,4 4 0-9,-4-10 0 7,2 2-192-7,-2 2-64 8,-2 1 0-8,2-3 0 7,-2 2-64-7,1 0-32 7,-7 0 0-7,0-4 0 7,-3 1 160-6,-1 1 16 10,-7-4 16-11,-1 4 0 4,-5 1 0-4,2 1 0 12,-5 0 0-8,1 2 0-3,-8-2-144-1,2 4-16 6,2 2-16-6,-4 2 0 8,2 4-128-8,0 6-32 6,-4-4 0-6,2 3 0 9,-4 5-144-9,4-3 0 7,-4 5 0-7,4 4 0 9,-4 1 0-9,4 0 0 11,-2 1 0-11,6-1 0 6,4 1 0-5,0 1 0 4,1 0 0-5,3 4 0 8,2 3-128-8,1-1 128 11,1 0 0-11,5 2 0 4,5-2 0-4,-1 1 0 13,4-5-144-13,6 4 144 4,4 4 0-4,2 2-128 7,8-2 128-7,6-1 0 3,1-1 0-2,3 4 0 5,3-4 0-6,4 4 0 9,3 0 0-9,3-4 144 11,6-4-144-11,-4 1 192 3,6-5-64-3,-4 0-128 12,4-3 192-12,4-5-64 3,2 3 48-3,-3-4 0 13,3-5 0-13,2-1 0 4,4 2 16-4,-3-8 16 6,3-4 0-6,-2-2 0 8,1-2 128-7,1-4 32 8,0 0 0-9,-2-2 0 5,-1-5-16-5,3-1 0 12,-2-3 0-12,-5-7 0 4,1 1 32-4,4-2 0 10,-4-1 0-10,-2-1 0 5,-1-2 0-5,-1 0 0 9,-2-4 0-7,-4 3 0 1,-1-1 64-3,-7 2 0 11,-4-4 16-11,-7-2 0 4,-1 4 48-4,-9 0 0 11,-2-5 0-10,-8-2 0 3,-6 2-32-4,-4-2 0 12,-7 4 0-12,-6 1 0 3,-7 0-176-3,-5 6-48 6,-2 2 0-6,-4 1 0 9,0 5-256-9,-5-3 0 11,-3 3 0-11,-19-6 0 18,3 3-1536-17,3 5-224 0,-8 1-32 1,0-3-14944-2</inkml:trace>
    </iact:actionData>
  </iact:action>
  <iact:action type="add" startTime="35027">
    <iact:property name="dataType"/>
    <iact:actionData xml:id="d16">
      <inkml:trace xmlns:inkml="http://www.w3.org/2003/InkML" xml:id="stk16" contextRef="#ctx0" brushRef="#br2">10897 3037 19295 0,'0'0'848'0,"0"0"176"1,0 0-816-1,0 0-208 3,0 0 0-2,0 0 0 2,10-14 480-3,-10 14 48 7,0 0 16-7,0 0 0 9,0 0 176-9,0 0 48 9,0 0 0-9,6 20 0 5,-4 1-304-5,-2 6-48 10,-4 5-16-10,0 3 0 6,2 10-32-6,-6 1-16 6,0 9 0-6,0 3 0 8,4 5-144-8,-1-3-16 12,-3-3-16-12,4 3 0 4,0-3 96-4,0-2 32 7,0-3 0-7,0-1 0 10,-2-4-32-10,3-8 0 9,-3-4 0-8,4 2 0 2,0-4-64-2,2 0-16 6,-2 0 0-7,2-5 0 7,2-7-64-7,-2-1 0 12,4-9-128-12,2 7 192 19,-6-18-2240-19,0 0-464 1,0 0-96-1,25 6-16 0</inkml:trace>
    </iact:actionData>
  </iact:action>
  <iact:action type="add" startTime="35445">
    <iact:property name="dataType"/>
    <iact:actionData xml:id="d17">
      <inkml:trace xmlns:inkml="http://www.w3.org/2003/InkML" xml:id="stk17" contextRef="#ctx0" brushRef="#br2">10208 4484 8287 0,'0'0'736'1,"0"0"-592"6,0 0-144-7,0 0 0 5,0 0 1424-5,0 0 256 10,0 0 48-10,0 0 16 5,0 0-528-5,12 10-128 10,0-5 0-10,3-3-16 4,7 2 128-3,3-2 16 8,5-4 16-8,5 0 0 4,2-2-384-5,8-3-80 10,3-7 0-10,-1 0-16 5,4-3-48-4,3-3-16 8,1 5 0-8,2-5 0 3,1 5-16-4,5 1 0 10,-3-4 0-10,-1 5 0 4,1-5-96 0,-1 8 0 3,1 1-16-7,-3-1 0 5,-3 0-128-5,-7-2-32 10,0 5 0-9,0-3 0 3,-6 0-400-4,-2 4 128 5,-6 4-128-4,-4 0 0 7,-2 0 0-8,1 1 0 11,-7 1 0-10,2 0 0 17,-7-2-1696-17,-16 2-320 0,18-2-64-1,-18 2-10912 2</inkml:trace>
    </iact:actionData>
  </iact:action>
  <iact:action type="add" startTime="35885">
    <iact:property name="dataType"/>
    <iact:actionData xml:id="d18">
      <inkml:trace xmlns:inkml="http://www.w3.org/2003/InkML" xml:id="stk18" contextRef="#ctx0" brushRef="#br2">10784 4903 11967 0,'10'-19'1072'1,"-10"19"-864"3,5-12-208-4,1 4 0 4,-2 2 912-3,2-1 144 8,-6-5 32-9,0 4 0 6,0 2 96-6,0 6 32 8,0-12 0-7,0 12 0 3,0 0 0-3,-6-7 0 9,0 1 0-10,-1 2 0 5,-7 0-208-4,2 4-48 9,-1 2 0-9,-1 0 0 3,-4 2-352-4,3 0-80 5,-7 4-16-4,3 7 0 7,-3 3-192-8,1 5-32 10,-6 2-16-10,1 5 0 4,-3 1-32-4,4 6-16 11,1 2 0-11,1 6 0 8,3 2-64-8,7-1-16 5,-5 3 0-4,10 4 0 6,2-2-144-7,4-7 0 8,4 3 0-8,4-2 0 8,8-10 256-8,1-4 32 9,7-5 0-8,3-1 0 3,7-4 32-3,-1-7 0 9,4 0 0-10,6-10 0 4,-2-4-16-4,4-6 0 7,-4-4 0-7,6-2 0 8,-2-3 208-8,1-3 64 11,3-5 0-11,-6-3 0 4,2-1-64-3,-4-2-16 8,0-2 0-8,-6 0 0 2,-5-3 16-3,-5 1 16 12,-5-2 0-12,-3-2 0 4,-9-2 48-4,-2 4 0 7,-4-6 0-7,-4 4 0 7,0 2-192-7,-10 2-16 7,-1 0-16-7,-9 5 0 9,1 3-224-9,-2 3-128 10,-5 1 160-10,-1 3-160 7,-2 9-208-7,-6 1-144 8,0 2-32-8,-16 4 0 20,5 0-2816-19,1 4-576 1</inkml:trace>
    </iact:actionData>
  </iact:action>
  <iact:action type="add" startTime="36752">
    <iact:property name="dataType"/>
    <iact:actionData xml:id="d19">
      <inkml:trace xmlns:inkml="http://www.w3.org/2003/InkML" xml:id="stk19" contextRef="#ctx0" brushRef="#br2">24443 886 12095 0,'0'0'528'1,"0"0"112"-1,0 0-512 0,0 0-128 3,0 0 0-2,0 0 0 6,0 0 928-7,0 0 160 10,0 0 16-10,0 0 16 7,0 0-80-7,0 0-16 8,0 0 0-7,0 0 0 6,-3-6-112-7,-3-2-16 8,0-2-16-8,-6 4 0 5,0 3-336-5,-3 1-64 11,-1 2-16-11,-5-2 0 5,-1 0-16-5,-3-2-16 10,-4-2 0-10,-3 2 0 4,1 0-48-4,-2 2 0 10,-6 2 0-10,0-2 0 8,-6-2 0-7,4 2-16 6,-8-1 0-6,5 3 0 3,1 0-48-4,-4 3-16 9,0 3 0-9,2 0 0 5,-5 2-96-5,1 4-16 7,0-3 0-7,2 7 0 8,-2-6-192-8,3 5 0 7,3-1 0-7,-2 2 0 8,2-3 0-7,2 7 0 9,6-3 0-10,0-1 0 5,4 5 0-5,3-1 0 11,5 1 0-11,3 5 0 5,1 1 0-5,3 0 0 6,3 1 0-6,5 1 0 4,-2 6 0-4,6 0 0 9,2 0 0-9,4 4 0 6,4-2-128-6,4 2 128 12,-1 2 0-11,7-4 0 1,0 4 0-2,5-2 0 12,4 4 0-12,3-6 0 4,1-2 0-4,6 0 0 6,2-3 0-5,0-3 0 6,0-2 144-7,6-4-16 8,0-5 0-8,2 2 0 8,4-1 48-8,0-5 0 12,-1 1 0-12,5-7 0 4,2 0-48-4,1-4-128 7,1-10 192-7,3 0-64 9,-1 0 32-9,-1 0 0 7,-1-5 0-7,-3-1 0 9,1-6 96-9,0 1 32 11,-5-5 0-11,-3-1 0 4,0-4 160-4,0 1 16 7,-4-1 16-7,0-2 0 4,-1 2 16-4,-4-3 0 6,-5-1 0-6,0 0 0 9,-4-4 16-9,-4-2 0 7,-1 4 0-7,-5-6 0 8,-5 0 0-8,-4-8 16 10,-6 2 0-9,-4-2 0 2,-4-4-128-2,-6 5-16 6,-4 5-16-7,-1 0 0 8,-3 4 16-8,-5 3 0 12,-4 1 0-12,-5 4 0 3,-5 4-96-3,-2 1-16 11,-4 3 0-11,0 3 0 5,-5 9-272-4,-1-1 0 8,-2 0 0-9,-1 2 0 5,1 4-128-5,-2-2 128 11,-3-1 0-11,-20 1-144 17,5 4-1008-17,13 2-192 2,3 0-32-2,22 2-10912 8,2 0-2176-7</inkml:trace>
    </iact:actionData>
  </iact:action>
  <iact:action type="add" startTime="41315">
    <iact:property name="dataType"/>
    <iact:actionData xml:id="d20">
      <inkml:trace xmlns:inkml="http://www.w3.org/2003/InkML" xml:id="stk20" contextRef="#ctx0" brushRef="#br2">25327 2159 11679 0,'0'0'512'2,"0"0"128"-2,0 0-512 0,0 0-128 6,-16 4 0-6,16-4 0 5,-9 4 976-4,9-4 176 8,0 0 48-9,0 0 0 4,0 0-144-4,0 0-32 8,0 0 0-8,0 0 0 7,0 0-176-7,0 0-32 10,-14 4-16-10,14-4 0 6,0 0-272-6,0 0-48 9,0 0-16-9,-8 10 0 6,8-10-64-6,0 0-16 6,0 0 0-6,0 0 0 8,0 0 16-8,-8 11 0 6,8-11 0-6,-7 8 0 9,7-8-16-9,0 0-16 10,-6 8 0-10,6-8 0 5,-4 12 16-4,4-12 0 9,-4 9 0-10,4-9 0 4,0 0-96-4,0 14-16 11,0-14 0-11,4 10 0 4,-4-10 48-4,0 0 0 11,8 10 0-11,3-1 0 5,-3-1 64-5,4-4 0 9,1 0 16-9,-1-2 0 5,6 0-80-5,-5 0-32 11,5 2 0-11,1-4 0 6,-1 0-128-6,2-4-32 9,1 2 0-9,-2 2 0 8,1 0-128-8,1-2 128 9,1-2-128-9,-1 0 128 4,-3 2-128-4,1-2 192 10,3 0-192-10,-1-2 192 4,-3 3-192-4,1-1 160 12,1-2-160-12,-4 2 160 4,-1-4-160-4,-3 0 160 11,1 2-160-9,-3 3 160 0,4-3-160-2,-4 2 0 10,-1-2 0-10,-9 6 0 5,0 0 0-5,12-4 128 9,-12 4-128-9,0 0 0 5,0 0 0-5,0 0 0 11,10-4 128-11,-10 4-128 5,0 0 0-5,0 0 0 10,0 0 0-10,0 0 0 4,0 0 0-3,0 0 0 9,0 0 0-10,0 0 0 4,0 0 176-4,0 0-48 9,0 0-128-9,0 0 192 6,0 0-192-6,0 0 176 11,-8 0-176-11,-4 0 160 4,1 2-160-3,1 0 160 8,-6 0-160-9,5 0 160 5,-7-2-160-4,-1 0 192 8,-3 0-192-9,3 0 192 5,-5-2-64-5,-1 2 0 10,-1 0 0-10,1 0 0 5,0 0-128-5,-1 0 160 10,1-2-160-9,0 0 160 4,1 0-160-5,-1 0 0 9,0 0 144-9,1-2-144 7,-1-1 0-7,3-3 144 10,-1 0-144-10,3 2 0 5,1-4 128-5,-1 1-128 8,9 1 0-8,-3-2 0 4,4 4 0-4,4 0 0 11,-3 2 0-11,9 4 0 5,-6-7 0-5,6 7 0 11,0 0 0-11,0 0 0 4,0 0 0-4,0 0 0 9,0 0 0-9,0 0-144 6,0 0 144-6,0 0 0 10,0 0 0-10,0 0-128 4,0 0 128-4,13 4 0 12,-3-1 0-11,2 1-128 3,-12-4 128-4,14 4 0 11,-5 2 0-10,7 2-128 1,-4 0 128-2,3-2 0 11,-3-1 0-11,5 5 0 5,-3-2 0-5,2-4 0 9,1 2 0-9,-1 1-128 4,5-1 128-4,-1-2 0 12,-1-2 0-12,3 4 0 5,-1-6 0-5,5 2 0 9,-3-2 0-9,-1 0 0 5,-1 0 0-5,2 0 0 11,1-2 0-11,1 0 0 3,-5 0 0-2,-3 0 0 9,3 0 128-10,-1 2-128 5,-3-4 0-5,-1 2 128 10,-5 0-128-10,4 2 0 5,-4-2 0-4,-10 2 0 9,0 0 0-10,0 0 128 4,9-5-128-4,-9 5 0 12,0 0 0-12,0 0 0 3,0 0 0-2,0 0 144 8,0 0-144-9,0 0 0 4,0 0 128-3,0 0-128 10,0 0 0-11,0 0 0 5,0 0 0-5,-11 0 0 10,-3 4 0-10,0-3 0 5,1 1 0-5,-1 0 0 11,-4 2 0-11,3-2 0 4,-7 2 144-4,3 0-144 10,1-2 0-10,-3 4 144 4,-3 0-144-4,3-2 0 11,-2-2 0-11,-1 1 0 5,1-1 128-4,-3 0-128 5,1 0 128-6,0-2-128 7,-3 0 128-7,1-2-128 13,0 0 0-13,1 0 128 3,1-1-128-2,2 1 128 8,-1-2-128-9,5-2 128 4,-1-2-128-4,1 2 0 11,5 0 0-11,-3-1 0 4,5-5 128-4,-2 6-128 12,6-2 0-12,3 0 128 3,5 8-128-3,0 0 0 7,0 0 0-7,0 0 0 8,5-7-192-8,3 3 192 10,6 0-192-10,0 0 192 6,7 2-192-6,2 2 192 10,5 0-160-10,3 2 160 5,2 0-240-4,4 2 48 5,4 0 16-6,18 0 0 22,-9 3-400-21,5 3-64-1,-4-2-32 0,-1 6 0 13,-3-3-2192-11,2 1-432-1,15 5-96 0,-9 3 0-1</inkml:trace>
    </iact:actionData>
  </iact:action>
  <iact:action type="add" startTime="46904">
    <iact:property name="dataType"/>
    <iact:actionData xml:id="d21">
      <inkml:trace xmlns:inkml="http://www.w3.org/2003/InkML" xml:id="stk21" contextRef="#ctx0" brushRef="#br2">26398 12532 3679 0,'0'0'320'1,"4"10"-320"5,-6 4 0-6,4-4 0 4,2 1 2352-4,-4 3 400 9,2-2 64-9,1 1 32 5,-1-1-1664-5,-2 2-336 10,0-14-64-10,2 11-16 6,0 5 176-6,-2-4 16 7,0-12 16-7,2 15 0 6,0-5-16-6,-2 0-16 8,0-10 0-8,0 0 0 7,0 15-128-7,4-5-32 11,-4 2 0-11,0-12 0 5,0 0-144-5,0 10-16 11,0 3-16-11,0-13 0 5,0 0-64-5,0 0-16 10,0 0 0-9,0 0 0 1,0 0-208-2,0 0-32 7,0 0-16-7,0 0 0 9,0 0 32-9,0 0 0 10,0 0 0-10,0 0 0 5,0 0 48-4,0 0 16 7,0 0 0-8,0 0 0 6,0 0 144-6,6-12 48 7,-4 1 0-7,-2-7 0 7,2 3-432-7,0-5-128 9,-2-5 0-9,0-3 0 8,0-1 304-8,0-4-48 8,0-4-16-2,0 0 0-3,0 0 80-3,0-6 0 5,0 2 16-4,0-6 0 6,4-3 0-7,-2-7 0 8,-2 2 0-7,-2-1 0 1,2-1-48-1,0 1-16 6,-2-3 0-7,0-5 0 8,0 1-144-8,0 1-128 12,2-4 192-12,0 1-192 4,0-7 176-3,0 6-176 5,-2-4 160-6,2 3-160 8,2 3 176-8,0-2-176 6,0 1 192-5,0-1-192 7,0 0 176-8,-2 3-176 7,2-3 160-7,0 2-160 8,0-5 128-8,-2 1-128 10,0 2 0-9,0-2 144 5,0 5-144-6,2-1 0 5,1 1 0-4,-1 1 0 6,0-2 0-7,2-3 0 8,-2 5 128-8,0-6-128 8,2 1 0-8,0-3 0 13,4 4 0-13,-2 1 0 3,-2 1 0-3,-3 6 0 11,5 3 0-11,-2-2 0 4,-2-1 0-4,2 3 0 5,-2-1 0-5,0 1 128 11,0 1-128-11,0-3 0 6,0 0 0-6,-2 3 0 7,2 1 0-7,0 1 0 12,-2-3 0-12,0 0 0 5,0 3 0-5,0 1 0 6,0 0 0-6,0 4 0 8,-2-1 0-7,0-1 0 5,0 2 128-6,0 2-128 9,0-5 0-9,0 3 0 7,-4-2 0-7,4 4 0 8,0-6 0-8,-2 1 0 12,0-1 0-12,3 6 0 2,-1 0 0-1,-2 2 0 5,-4 2 0-6,4-1 0 8,0 3 0-8,0 3 0 12,0-4 0-12,0 6 0 3,2-1 0-2,0 0 0 9,-3 0 0-7,3 4 0-3,0-4 0 0,0-2 0 9,-2 0 0-9,0 3 0 7,0-3 0-7,0 2 0 7,-4 2 0-7,6 0 0 9,-2-4 0-9,-1 2 0 6,1 2 0-6,-4 0 0 8,4 3 0-8,0 1 0 7,0 2 0-7,0-1 0 8,2-3 0-8,-2 2 0 12,-1 2 0-12,1 1 0 4,2 3 0-4,-2-2 0 7,-2-1 0-7,4 1 0 8,-4 1 0-8,-2 7 0 11,1 1-144-11,1-3 144 3,0 5 0-3,0-1 0 12,0 5 0-12,2-2 0 3,0 2 0-3,2 3-128 7,-1-3 128-7,3 10 0 8,0 0 0-8,0 0-128 7,0 0 128-7,0 0 0 7,0 0-144-6,0 0 144 7,0 0 0-8,0 0-144 7,-12 13 144-7,6-1 0 8,2 4-144-8,0-1 144 8,2 9-128-8,0 3 128 10,2 4-160-9,0 6 160 3,2 0 0-4,2 10-144 7,-2 0 144-7,2 8 0 4,0 1 0-3,0 12-128 4,2 7 128-5,-2 1 0 9,1 2 0-9,1 2-160 10,-2 0 160-10,4-1 0 6,-2 3 0-6,-2 4 0 9,0 4 0-9,3 3 0 5,1-1 0-5,-2 4-128 11,-4-7 128-11,2-3 0 4,-2-2 0-4,0-2 0 12,0 0 0-11,0 2 0 2,-2 5 0-3,2-1 0 7,-2-6 0-7,0-4 0 8,0 2 0-8,0 0 0 11,0 0 0-11,0 0 0 4,-2 0 0-4,0 2 128 12,2 4-128-12,0-2 0 4,0-5 0-3,0 1 0 8,0 0 0-9,2-5 0 4,0-3 0-4,0 4 128 12,3 4-128-12,-1-2 0 4,-2 4 0-3,2-8 0 7,0-2 128-8,2 0-128 5,0-6 128-5,0 5-128 13,-4-7 176-13,3 2-176 4,-1 1 128-3,2-7-128 4,0 2 0-5,-4 5 0 7,0-3 0-7,0-2 0 11,-2-1 0-11,0-3 0 4,0-1 144-3,0-2-144 8,-4-1 0-9,2 1 144 5,0-5-144-5,-2-3 0 12,0 2 0-12,2 2 0 3,2 1 0-2,-2-1 0 8,0 0 128-9,2 0-128 5,-1-1 0-5,1 1 0 12,0-2 0-12,1-2 0 3,1-5 0-2,2 5 0 10,0-6 0-11,2 4 0 4,-2-8 0-4,-2 2 0 11,2-4 0-11,0 0 0 4,0-4 0-3,0 1 0 9,-1-1 0-10,1-2 0 4,-2-2 0-4,0 3 0 12,-2-3 0-12,0 0 0 4,0-3 0-4,0 1 0 9,0-3 0-9,2-1 0 5,-2-2 0-5,0-5 0 11,0 2 128-11,0-5-128 4,-2 3 0-4,2-14 0 6,0 0 0-6,0 0 0 10,0 0 128-10,0 0-128 7,0 0 0-7,0 0 128 7,0 0-128-7,0 0 0 11,-4-14 0-11,0 1 0 5,-1-9 0-5,1 1 0 7,0-4 128-7,0-5-128 8,2-3 0-8,-2 0 0 8,0-4 0-8,-2-4 0 4,2 2 0-4,0-6 0 7,-1-2 128-7,3-3-128 8,0-5 0-8,-2-2 0 11,-2-3 0-11,2-4 0 4,0-11 0-4,0 5 128 12,2-2-128-12,-4-6 0 4,-3-2 128-4,3-2-128 11,0-2 0-11,0-3 128 4,-6-15-128-4,7 5 128 11,-1-3-128-11,-2 5 128 4,-4-7-128-3,6 1 128 10,1 3-128-11,-3-3 128 3,4 0-128-2,-2 3 0 10,4 1 0-11,0 3 128 5,0-4-128-5,-2 5 0 7,0-1 0-7,0 1 0 6,1-5 0-5,1 2 0 6,-2-3 0-7,2 5 0 9,0-3 0-9,2 5 0 6,-2-5 0-6,0 1 0 9,4-7 0-9,0 1 0 7,0 5 0-7,2-3 0 9,2 7 0-9,1-3 0 7,-5 9 0-7,4-1 0 8,-2-6 0-8,2 1 0 12,-2 5 0-12,2 2 0 3,-4 2-128-2,-2 6 128 6,-2 0 0-7,0 4 0 8,-4 2 0-8,2-4 0 11,0 0 0-11,0 0 0 3,2 5 0-3,-2-3 0 12,0 6 0-12,0 0 0 3,4 5-144-2,0 5 144 8,0 1 0-8,4 3 0 3,-4 1-144-4,0 0 144 11,0 5 0-11,0 1-144 5,2 4 144-5,0 0-160 7,-2 6 160-7,2-6-160 7,-2 4 160-7,0 4 0 10,0-2-144-10,2 6 144 5,-2 5-128-5,0 5 128 12,0 3-160-12,0-1 160 4,0 5-160-3,0-1 160 9,0 5-160-10,0 0 160 5,0 10-160-5,0 0 160 9,0 0-160-9,0 0 160 5,0 0-224-5,0 0 48 6,0 0 16-5,0 0 0 6,-4 20 0-7,2 3 0 11,0-2 0-11,2 7 0 4,4 3 160-4,-2 4-128 10,0 8 128-10,0-2-128 5,2 8 128-4,2 3-128 5,4 7 128-5,-3 1-128 6,3 9 128-7,6-1-128 7,-6 4 128-7,5 8-128 7,-3 8 128-7,3-1 0 13,-3 3 0-13,6 2-128 3,-3-4 128-3,-1 1 0 11,-2 5 0-11,3 1 0 4,-7 7 0-4,6-3 0 7,-1-1 0-7,3 1 0 8,-6-5 0-8,-1 7 0 10,3-3 0-10,-6 3 0 5,2-5 0-5,4 3 0 10,-7 3 0-10,3-5 0 5,4-1 0-4,-6-5 0 9,-2 3 0-10,1-2 0 4,-1-5 0-4,4 3 0 10,-2 2 0-10,-4-4 0 5,2-5 0-5,2 3 0 11,2-2 128-11,-3 2-128 4,-3 0 0-4,4 0 0 12,-4-8 0-12,-2 2 128 3,0-1-128-3,4-1 0 8,2-3 0-8,-2-7 0 7,-2 2 0-7,2-6 0 8,-4 5 0-8,2-5 128 7,0 0-128-7,-2 5 0 8,-2-3 0-7,0 2 0 6,2-5 0-7,0 1 128 12,0 0-128-12,0-1 0 4,0-5 0-3,2 3 0 4,2 3 0-5,-3-3 128 8,-1-3-128-8,0 2 0 11,4 1 0-11,-2 1 0 4,-2-5 0-3,0-4 0 5,0-5 0-6,0-1 0 4,0-2 0-4,4-6 0 7,-4 0 0-7,0-2 0 8,-4 0 0-8,2 2 128 11,0-4-128-11,0 0 0 5,1-4 0-5,-3 3 0 10,0-3 0-10,-2 0 128 4,-2 0-128-4,2-1 0 11,0-3 0-10,2 0 128 2,-1 0-128-3,-3-1 0 11,0-1 0-11,4-1 0 4,-2-1 0-4,-2-6 0 10,3 1 0-10,-1-6 0 6,2 1 0-6,0-5 0 11,4-8 0-11,0 0 0 4,0 0 0-4,0 0 0 10,0 0 0-10,0 0 0 5,0 0 0-5,0 0 0 9,-8-8 0-8,4-7 128 4,0 1-128-4,2-5 0 9,2-3 0-10,0 3 0 3,0-11 0-2,0-5 0 4,2 0 0-5,0 0 0 9,-2-6 0-9,0 0 0 6,-2-8 0-6,-2 3 0 8,4-3 0-8,-2 0 0 12,1-5 0-12,-1-5 0 5,2-5 0-5,0 1 0 11,-2-5 0-11,2 0 0 4,-2-4 0-4,2 1 0 10,-4-3 0-10,2-2 0 4,2 2 0-4,-2-4 0 8,-2-4 0-8,4-2 0 7,2-1 0-7,-2-5 0 11,0 4 0-11,0 0 128 4,2 2-128-4,0-1 0 6,0-5 0-6,2-2 0 9,2 4 0-9,-3 5 0 6,3-3 0-6,0 2 0 9,2 0 0-9,-2 2 0 6,-2 0 0-5,0-2 0 7,3-1 0-8,3-5 0 10,-6 0 128-10,2 6-128 5,0 0 144-5,0 2-144 7,-4 3 192-7,0 0-192 8,-2 3 160-8,1 2-160 11,1-2 128-11,0-4-128 4,-2 4 0-4,4 4 128 7,-2 0-128-7,-2-2 0 8,0 6 128-8,-2-1-128 11,0 5 0-11,0 0 128 4,0-3-128-3,-1 3 0 10,-5-6 144-11,4 5-144 4,0-3 0-4,-2 4 0 10,0 3 0-9,-4 1 128 3,3 1-128-4,1-1 0 11,-2 3 0-11,0 3 0 4,0 3 0-4,3 2 0 10,-5-1 0-10,2-1 0 4,0-4 0-4,-4 6 0 11,5 5 0-10,1-5 0 3,0-2 0-4,-6 4 128 11,4 4-128-11,3 1 0 5,-5 6 0-5,2 1 0 10,0-2 0-10,4 2 0 5,-3 6 0-5,-3 0 0 9,4 1 0-9,0 3 0 5,-2 0 0-5,4 1 128 11,0 3-128-11,1 1 0 5,1-1 0-5,0-3 0 12,0 1 0-12,0 4 128 2,0 3-128-1,2-4 0 6,2 7 0-7,0-5 0 8,-2 3 0-8,2 3 0 10,0 4 0-10,-2-4 0 5,0 3 0-4,0 3 0 5,0 6 0-6,5-10 0 8,-5 10 0-8,10-6-160 10,0 0 160-10,-2 3 0 5,-4-7 0-5,-4 10 0 11,9-8 0-11,-9 8 0 3,8-4 0-3,2 2-128 10,-10 2 128-10,12-2 0 6,-12 2 0-6,8-2 0 11,-8 2 0-11,0 0 0 4,0 0 0-4,0 0 0 11,9 0 0-11,-9 0 0 4,0 0-208-4,0 0-48 11,0 0 0-11,0 0 0 17,0 0-1936-16,0 0-400 1,0 0-80-1</inkml:trace>
    </iact:actionData>
  </iact:action>
  <iact:action type="add" startTime="50218">
    <iact:property name="dataType"/>
    <iact:actionData xml:id="d22">
      <inkml:trace xmlns:inkml="http://www.w3.org/2003/InkML" xml:id="stk22" contextRef="#ctx0" brushRef="#br2">25544 7394 8287 0,'0'0'736'1,"0"0"-592"6,0 0-144-7,0 0 0 5,0 0 1040-5,-6 11 176 9,0-5 48-9,6-6 0 6,-4 10-240-5,-2 2-64 8,-6-7 0-8,5 3 0 2,3 2-32-3,-2-2-16 8,-4 2 0-8,2 1 0 6,2-5-64-6,-3 2-16 13,1 2 0-13,8-10 0 3,0 0-64-3,-6 7 0 10,6-7-16-10,-8 4 0 6,8-4-208-6,0 0-32 11,0 0-16-11,0 0 0 4,0 0-112-4,0 0 0 6,0 0-16-6,0 0 0 9,0 0-32-9,0 0 0 6,0 0 0-6,2-7 0 9,2-7-48-9,-2 4-16 10,2-4 0-10,2 3 0 7,2 1-48-7,-3-6-16 10,-1 5 0-10,4-5 0 6,0 4-48-6,2-1-16 10,-5 3 0-10,3-4 0 3,4 1 16-3,-6-7 0 15,2 1 0-15,3 3 0 2,-1-5-16-2,6 3 0 9,-5 3 0-9,5-7 0 4,-2 1-144-4,5-3 192 12,-5 3-192-12,3-5 192 4,5-3-192-4,-5-2 192 11,1 0-192-11,3 0 192 4,-5-3-64-4,5 3 0 6,-1-4 0-6,-1-2 0 8,-1 4 0-8,2-4 0 11,1-4 0-11,-3 6 0 5,-1 0 0-5,3-2-128 11,-3 3 192-11,1 1-64 5,1-6-128-5,-3 4 160 10,1 4-160-9,-1-2 160 3,-4 0-160-4,-1 0 192 10,1-1-192-10,-2 3 192 4,5 2-64-3,-5 2-128 8,2-1 192-9,2 1-64 5,-5 0-128-4,3-1 0 4,-4 1 144-4,2 6-144 7,1 1 0-8,-3 3 128 8,2-7-128-8,2 5 0 3,-5 1 0-3,5 1 144 8,-2-3-144-8,-2 3 0 8,1-3 128-8,-1 1-128 11,-2 3 0-11,0-2 0 4,2 7 144-4,-2-3-144 6,-3 6 0-6,3-3 144 8,-2-1-144-8,0 4 0 13,2-4 144-13,-6 12-144 4,6-7 0-4,-6 7 128 10,0 0-128-10,4-6 0 4,0-4 0-4,-4 10 0 7,3-8 0-7,-3 8 0 8,0 0 0-7,0 0 0 5,0 0 0-6,0 0 0 9,0 0 0-9,0 0 0 9,0 0 0-8,0 0 0 4,12-2 0-5,-12 2 0 10,0 0 0-10,10 6 0 5,2 0 0-5,-1 6 0 11,-3-3 0-11,4 7 0 4,-4-2 0-4,3 3 0 10,5 3 0-10,-4 1-128 3,1 4 128-2,-1 5 0 12,6 3 0-13,-3 0 0 3,5-2 0-3,-1 4 0 8,1 2 0-7,-3 0-128 7,5 0 128-8,1 4 0 12,-1-5 0-12,-7 4 0 4,5-1 0-4,-7-1 0 6,3 2 0-5,5-1 0 7,-5 2 0-8,2-4 0 6,-1 4 0-6,-3-4 0 9,3 1 0-9,-5-1 0 12,4-4 0-12,-5-2 0 5,3-2 0-5,-6 0 0 5,0 1 128-5,1-3-128 5,-3 4 0-4,0-2 0 3,2-1 0-3,2-1 0 7,-5-2 0-8,-1 1 128 7,2-1-128-7,-2 0 0 8,2-1 0-8,-2 1 144 10,0-1-144-10,-2-1 0 4,0 0 128-4,0 1-128 12,1-5 0-12,-1 1 0 5,0-5 0-5,0 3 160 11,2-6-160-11,-2 3 128 4,-2-15-128-4,0 0 128 10,0 0-128-10,0 0 128 3,0 0 48-3,0 0 0 12,0 0 0-12,0 0 0 5,0 0 16-5,0 0 16 11,-10-9 0-11,3-7 0 4,1 0-64-4,-4 3-16 7,2-5 0-7,2 3 0 7,-1-5-128-7,-5-1 0 7,2-1 144-7,-4 1-144 8,1-7 128-8,-5-1-128 13,3-6 128-13,-5 0-128 5,3 0 0-4,1-4 144 7,-5 2-144-7,3-2 0 2,4-4 128-2,-5 4-128 9,-1-4 0-10,3-2 0 4,-3 6 0-4,3-2 0 11,-1 0 0-10,1 4 0 3,1-6 0-4,-2 6 0 10,3-2 0-10,1 4 0 4,-3 0 0-3,3-2 0 10,-6 2 0-11,9 4 0 5,-3-3 0-5,4 3 0 10,-3-2 0-10,3 6 0 3,4-1 0-3,-4 1 0 12,3 4-128-12,3-1 128 4,0 1 0-4,0 0 0 10,-2-1 0-10,4 3 0 4,-2 1 0-3,2 1-144 9,0 1 144-10,0 6 0 6,0-1 0-6,2 3 0 10,0 10 0-10,0 0-128 4,-4-6 128-3,4 6 0 9,-7-6 0-10,7 6 0 4,0 0-128-4,-10 4 128 9,2 2-128-9,-4 0 128 6,1 8 0-5,1-3-128 9,-4 7 128-10,3-3 0 5,-7 5 0-5,4 5 0 10,-3-1 0-10,-3 3-128 4,3 0 128-4,-3 6 0 7,-3-1 0-7,1 5 0 8,1 4 0-8,-2 0-128 10,-5 4 128-10,-3 3 0 5,2 1 0-5,-1-2 0 11,3 0 0-11,-4 5 0 5,-2 1 0-5,2 0 0 5,-1-3 0-5,-3-3 0 9,4 0 0-9,-2 0 0 11,0-6 0-11,0 2 0 4,-1-4 0-4,3 3 0 9,0-6 0-9,2-1 0 6,-1 0 0-6,3-4 0 11,2-2 0-11,-2 1 0 4,3-1 0-4,7 2 0 11,-3-2 0-11,3-3 0 4,5-3 0-4,-2 2 0 11,4-1 0-11,3-1 0 4,-7-3 0-4,6 1 0 10,0 1 0-10,-3-7 0 4,3 1 0-4,4-1 0 12,-2-5 0-12,0 0 0 5,6-10 0-5,-2 13 0 10,2-13 0-10,0 0 0 3,0 0 0-3,0 0 0 12,0 0 0-12,0 0 0 4,0 0 0-4,0 0 128 10,-6 8-128-10,6-8 0 6,0 0 0-5,0 0 144 8,0 0-144-9,0 0 0 4,0-8 128-3,4-7-128 9,0-1 0-10,4-3 0 4,0-1 0-3,0 3 0 9,1-5 0-10,1-1 0 4,2-6 128-4,3-3-128 9,3-5 0-9,-2 2 0 5,5 4 0-5,6-2 0 10,1-4 0-10,-1-2 0 6,6-4 0-6,2 2 0 10,4-8 0-10,-4 2 0 5,2 1 0-5,0-5 0 11,-1-4 0-11,-1 1 0 3,4 1 0-2,-6 2 0 9,-2-5 0-10,2 1 0 4,2 1 0-3,-1 1 128 8,-3 2-128-9,0 6 0 6,-4-3 128-5,4 5-128 8,-1 4 0-9,1 2 0 4,0 2 0-4,-2 3 0 12,-1 3 0-12,-3 2 0 4,-3 3 128-4,-1 7-128 10,0-1 0-10,-3 9 0 5,-4-3 0-5,1 6 0 11,-7 2 0-11,-8 4 0 4,14 6 0-4,-1 10 0 8,-1-1 0-8,2 9 0 7,-5 3 0-7,7 8 0 10,-4 6-160-9,3 4 160 2,-1 9 0-3,6 7 0 11,-9-3 0-11,5 3 0 4,3-1 0-4,-5 5 0 12,4-5 0-12,-7-1 0 4,5-3 0-4,-4-1 0 7,5-7 0-7,-1-3 0 8,-3-2 0-8,1-6 0 12,0 2 0-12,-3-6 0 3,3-3 0-3,0-5 0 11,1-2 0-11,-3-3 0 5,2-1 128-5,-5 1-128 10,5-4 128-10,2 3-128 18,1-1-704-17,-5-5-208 1,0 5-48-1,-8-8-10368 8,-1 3-2080-6</inkml:trace>
    </iact:actionData>
  </iact:action>
  <iact:action type="add" startTime="56989">
    <iact:property name="dataType"/>
    <iact:actionData xml:id="d23">
      <inkml:trace xmlns:inkml="http://www.w3.org/2003/InkML" xml:id="stk23" contextRef="#ctx0" brushRef="#br3">26718 14551 13071 0,'-2'-18'576'1,"2"7"128"-1,0-3-576 9,0-4-128-7,0 5 0-1,0 3 0 0,0 2 816-1,0-4 128 9,0-1 16-9,0 3 16 5,0-4-112-5,0 7-32 10,0-3 0-10,0 10 0 5,-2-12 32-4,2 12 0 8,0-8 0-9,0 8 0 4,0 0-112-4,0 0-32 11,0 0 0-10,0 0 0 3,0 0-144-4,0 0-16 6,0 0-16-6,0 0 0 10,0 0-240-10,0 0-48 6,0 0-16-6,2 10 0 8,0 6-16-8,0-3 0 11,0 5 0-11,-2 1 0 4,5 1-48-4,-1 3-16 10,0 5 0-10,0 1 0 6,0 2-32-3,2 4 0 2,2-2 0-4,-2 1 0 5,-6 6-128-6,3-1 0 9,1 4 144-9,0-4-144 7,0 6 128-7,2-4-128 7,-2 6 160-7,-2-4-160 9,-2 0 192-9,4 6-48 10,0-5-16-10,0 3 0 4,-2 2-128-4,3-2 128 12,-1 0-128-12,0-1 128 3,-4-3-128-3,2 0 0 8,2 4 144-8,0-2-144 3,-2 4 208-2,2-3-16 5,2 1-16-6,-2-2 0 8,-2 4 16-8,-2 2 0 12,1-3 0-12,1 1 0 4,0 6-192-4,0-3 160 11,-2 1-160-11,2 0 160 4,-2-5-160-3,0 5 0 10,0-4 144-11,0 0-144 4,0 1 0-4,-2 1 0 8,2 0 0-8,0-3 128 7,-2-3-128-7,2 2 0 7,0 4 128-7,-2-1-128 8,0 1 0-8,1 2 0 10,1-4 0-10,-2 1 128 5,0-1-128-5,2 4 0 7,-2-3 0-7,0 1 128 7,-4-2-128-6,4 2 0 10,-2-5 128-11,2 3-128 5,0-4 0-5,0 2 128 11,0-2-128-11,-2-2 0 4,0 5 160-3,-1-1-32 8,-1-4-128-8,0 2 192 3,2-6-192-4,0 4 144 11,-4 2-144-11,4-4 128 5,0 3-128-4,1-1 128 7,-1 2-128-8,-2-2 128 5,-2 0-128-5,2 0 0 11,0-6 0-10,2 4 128 2,-1 2-128-3,-5 0 0 10,4-4 0-10,0 0 128 4,-4 4-128-4,3-6 0 12,1 2 0-12,-4-4 128 5,-2 4-128-4,6 2 0 9,1-4 0-10,-7 4 128 3,2-4-128-3,2 2 0 12,-3-2 0-12,3-2 128 4,-2 0-128-4,-2 0 0 10,3-4 0-10,-3-1 0 4,4-1 0-4,0 2 0 9,-3-4 128-9,1 1-128 7,4-3 0-6,-4 0 0 7,2 1 0-8,3-3 128 5,-5 1-128-4,-2-3 0 9,4 2 0-10,-3-1 0 5,1 1 0-4,4-3 0 7,-2-3 0-8,-2 3 0 4,5-1 0-4,1-5 0 11,-2 4 0-11,-2-3 0 6,0 3 0-6,4 1 0 10,0-1 128-10,-1-1-128 4,-3 3 0-4,2-5 0 11,0 5 0-11,-2 1 0 4,-2-5 0-4,5 2 0 10,1 1 0-10,-2-5 0 4,-4 3 0-3,4-3 0 10,0 1 0-11,4-3 0 4,-1 0 0-4,-5-4 0 11,8-8 0-11,0 0 0 4,-4 8 0-4,4-8 0 10,-6 7 0-10,6-7 0 4,0 0 0-4,0 0 0 10,-4 0 0-10,4 0 0 6,0 0 0-6,-6-9 0 10,-3 1 0-10,3-6 0 5,0-3 0-5,4-7 0 11,-2-1 0-11,2-3 0 5,-4-3 0-5,4-4 0 10,2-2 0-10,-2 0 0 4,0-8 0-4,2 2 0 11,2-5 0-11,0-3 0 4,-2 0 0-4,2 0 0 10,2 3 0-8,-2-5 0 2,0-2 0-4,-4 1 0 10,2-5 0-9,2-3 0 2,-2 1 0-2,0 1 0 4,0-8 0-5,2-1 0 8,0-1 0-8,-2 4 0 11,0-8 0-11,0 6 0 5,2-7 0-5,-2 1 0 11,0 0 0-11,0-2 0 4,0 0 0-4,4 0 0 7,0 2 0-7,0 0 0 8,1 2 0-8,-1 2 0 10,-2-7 0-9,0 3 0 3,0-4 0-4,-2 4 0 10,0-2 0-10,2-4 0 5,-2 0 0-5,2 2 0 11,-2 6 0-11,2-2 0 5,2 2 0-5,-2 2 0 10,0-6 0-10,2 1 0 3,-2 7 0-2,0 0 0 10,0 4 0-10,1 1 0 3,-1 1 0-4,2 3 0 9,0 1 0-7,0 3 0 0,4 4 0-2,-4 5 0 10,-2-3 0-10,2-2 0 5,-2 0 0-5,1 5 0 12,-3 1 0-12,2-2 0 4,-2 8 0-4,0-2 0 9,2 4 0-9,-2-2 0 6,-2 4 0-5,-1 2 0 8,1-2 0-9,2 1 0 5,-2 7 0-5,0-10 0 11,0 6 0-11,0 0 0 4,0 1 0-4,0 3 0 11,-2 6 0-11,0-3 0 4,2 1 0-4,0 0 0 12,0 1 0-12,0-1 0 5,2-3 0-5,0 1 0 9,0-2 128-9,0 3-128 5,0 7 0-4,0 3 0 7,-2-2 0-7,2 7 0 3,0 9-128-4,2-10 128 9,0-4 0-9,-2 14 0 5,0 0 0-5,0 0-144 10,0 0 144-10,0 0 0 5,4-6-144-5,-4 6 144 10,0 0 0-10,0 0-144 5,0 0 144-5,0 0 0 11,0 0 0-11,10 6-128 5,-10-6 128-4,6 20 0 8,0-1-144-8,-3 1 144 4,1 3 0-5,-2 3 0 6,-2 1 0-6,4 2 0 8,-2 4-144-8,0 6 144 10,-2 2 0-10,0 8 0 4,2 6 0-4,-2 5-128 12,0 8 128-12,0 4 0 5,0 10 0-5,0 4 0 10,2 2-128-10,-2 4 128 4,0 1 0-3,0 9 0 9,0 1 0-10,0 4 0 4,2 2 0-4,-4 1 0 11,2-5 0-10,-2 4 0 2,-2 2 0-3,-2 2 144 10,4 3-144-10,2-5 128 5,-2-2-128-5,0 0 160 11,-1 0-160-11,-1-1 160 4,2-5-160-4,0-2 0 11,0 3 144-11,0-5-144 5,0-7 0-5,2-1 144 10,-2-1-144-10,2-4 0 4,2 2 128-3,0-2-128 9,0-1 0-9,2-1 0 3,-4 0 128-4,2-4-128 11,0-4 0-11,0-2 0 4,0-7 0-4,-2 3 128 10,0-6-128-9,0 0 0 1,1-1 144-1,-1-7-144 10,0-1 0-11,0 0 144 3,2-3-144-3,0 1 0 11,-2-4 0-11,0-3 0 5,0 1 0-5,0-10 0 10,0-2 128-10,0-1-128 4,0-11 0-3,0-2 0 11,2-1 0-12,-2-10 0 3,0-10 192-2,0 0 16 8,0 0 0-9,0 0 0 5,0 0-208-5,0 0-240 9,0-14 48-9,-2-9 16 7,2-7 176-7,0-5 0 10,0-10 0-10,2-3 0 4,2-7 0-4,-2-5 0 11,2-3 0-11,-2-7 0 4,2 0 0-3,0-6 0 7,-2-2 0-8,0-4 0 6,-2-10 0-6,0-7 0 11,0-3 0-11,0-5 0 5,0-4 0-5,2-4 128 10,0-2-128-10,3-6 0 5,1 0 0-5,-2-2 0 7,6 0 0-7,4-1 0 7,-3 5 0-7,5-2 0 11,-4 2 0-11,3 4 0 3,1-2 0-3,-1 8 0 13,3 6 0-13,-6 3 0 3,1 1 0-2,-3 5 0 7,-6 3 0-7,2 5 0 4,4-2 0-5,-3 6 0 11,-3 6 0-11,2 4 128 5,-2 6-128-5,2-2 0 9,-2 5 0-9,-2-1 0 5,0 4 0-4,-2 5 0 9,0-1 0-10,0 1 0 5,2 2 0-5,-2 5 0 10,0-1 0-10,0 6 0 4,-2 6 0-3,2-16 0 5,-2 13-144-5,-2 6 144 6,-4 7 0-7,0 4 0 10,2 1 0-10,3 7 0 5,-3-1 0-5,-2 11 0 10,0-5 0-10,8 12 0 4,-6-8 0-4,6 8 0 11,0 0 0-11,0 0 0 4,-15-2 0-4,15 2 0 11,0 0 0-11,0 0 0 5,-12 12-176-5,0 1 176 10,4 1-128-10,5 2 128 5,1 3 0-5,-2 1-160 12,0 5 160-12,-2 4 0 5,4 1-144-5,-2 9 144 6,2 0 0-6,-2 5-144 7,2 3 144-7,2 2 0 12,0 8 0-12,0 5 0 4,0 4 0-4,0 8 0 10,2 2 0-10,0 6 0 4,-2 10 0-4,2 7 0 12,4 7 0-12,2 5-128 4,-2 4 128-4,-2 4 0 7,-1 6 0-6,5 2 0 6,0 5 0-7,-2 1 0 7,-4-6 0-7,0-1 0 7,0 3 128-7,-4-4-128 11,0 2 128-11,-2-8-128 4,0 1 160-4,2-4-32 12,-6-5-128-12,2-2 192 3,3-4-192-2,-3 1 176 8,2-7-176-9,-4 2 160 6,0-9-160-6,2-4 160 10,-3-6-160-10,3-4 160 4,2-4-160-4,2-2 0 10,0-8 144-10,2-9-144 6,0-2 0-6,2-12 128 11,0 0-128-11,2-8 0 4,0-8 0-4,1-2 0 7,-3-9 0-7,-2-14 0 7,0 0 0-7,0 0 0 11,0 0 0-11,2-12 0 4,0-5 0-4,-2-7 128 10,-2-7-128-10,0-6 0 5,0-12 0-4,2-5 128 8,0-7-128-9,0-3 0 5,0-8 0-5,-3-6 0 11,1-6 0-11,0-2 0 4,0-6 0-4,2-5 0 11,-2-4 0-11,0-1 0 4,0-7 0-4,-2-4 0 11,-2-10 0-11,0 0 0 4,4-6 0-4,2-5 0 6,0 1 0-6,0-1 0 9,2-1 0-9,6 4 0 11,2-1 0-11,3 3 0 3,-3 10 0-3,4 0 0 11,0 8 0-11,3 4-128 4,-5 5 128-4,3 3 0 10,-3 7 0-10,4 6 0 5,-5 6 0-5,1 2 0 7,0 0 0-7,-6 6 0 8,-1 6 0-8,3 2 0 7,-2 3 0-7,-2 7 0 8,0 7-144-8,0 0 144 12,-4 10-160-12,2 0 160 4,-2 4-144-4,-2-6 144 10,0 7-128-10,0 7 128 5,-2 4 0-5,4 3 0 11,0 18 0-11,0 0 0 4,-4-8 0-4,4 8 0 9,0 0 0-9,0 0 0 5,0 0 0-5,-10 12-128 7,3 6 128-7,1 3 0 9,2 2-128-9,-2 3 128 9,-2 5-128-9,4 4 128 5,2 8-128-5,2 4 128 11,2 5-128-11,2 9 128 5,0 5 0-5,4 2-160 11,-4 7 160-11,2 5 0 4,-1 3 0-4,3 5 0 6,-2 8 0-5,0 1 0 6,2 7 0-7,2 3 0 11,-5-4 0-11,-1 4 0 6,2-1 0-6,4 5 0 10,-4 6 0-9,-2-4 0 2,-2-4 0-3,2 0 0 10,-4 1 128-9,0-3-128 2,0-4 192-3,-2 3-16 13,2-1 0-11,-2-4 0-2,0-9 64 0,-2 4 16 11,-2-7 0-10,-4 3 0 3,4-2-80-3,0 1-16 9,-3-3 0-10,1 0 0 5,2-2-160-5,-2-6 160 10,0-4-160-10,1 0 160 4,1-6-160-4,-2 2 160 5,-4-4-160-4,6-3 160 7,1-7-160-8,-5 1 160 10,2-3-160-10,4-1 160 6,-2-1-160-6,-2-1 160 6,3-2-160-6,-1-6 160 8,2-4-160-8,-2 4 0 12,-2-8 0-12,2 0 128 4,1-2-128-4,3-6 0 11,-2-6 144-11,2-3-144 3,-4-3 0-3,2-1 128 12,0-6-128-12,4-10 0 3,0 0 0-3,0 0 0 11,0 0 0-11,0 0 128 5,0 0-128-4,0 0-160 9,0-14 160-10,0 0-208 20,-2-3-368-19,0-3-64 0,-2-3 0 0,2-2-10640 8,-2-3-2128-7</inkml:trace>
    </iact:actionData>
  </iact:action>
  <iact:action type="add" startTime="59738">
    <iact:property name="dataType"/>
    <iact:actionData xml:id="d24">
      <inkml:trace xmlns:inkml="http://www.w3.org/2003/InkML" xml:id="stk24" contextRef="#ctx0" brushRef="#br3">25662 19255 2751 0,'-5'-6'256'1,"-5"-4"-256"6,2 2 0-7,2-1 0 4,-5-3 2672-4,3 2 480 10,0-4 112-10,-2 5 0 4,2-3-1312-3,3-2-272 8,-1 5-48-9,-2-5-16 7,0 6-144-7,4-2-16 7,0 1-16-7,0 3 0 6,-1-2-400-6,5 8-80 9,0 0 0-9,0 0-16 5,0 0-176-5,0 0-16 12,0 0-16-12,0 0 0 4,0 0-288-4,0 0-64 9,0 0-16-9,0 0 0 5,11 8-96-5,1 0-16 12,4 7 0-12,-3 1 0 4,7 5-80-4,3 7-32 11,0 3 0-11,5 8 0 4,-1 0-144 0,2 6 0 4,1-2 144-8,-3 5-144 3,2 3 0-2,0 4 0 9,-1-3 0-10,-1-1 128 5,0-2-128-5,1-6 0 9,-1-2 128-9,-4-4-128 7,1-4 128-7,-5 2-128 10,1-2 160-10,1-2-160 4,-1-3 192-4,-3-1-48 12,1 0-16-12,1-1 0 2,-5-7-128-1,4 1 160 10,-7-1-160-11,5-5 160 4,-2 1-160-4,1-5 128 10,-5 0-128-10,4-4 128 5,-5-2-128-4,5-1 128 8,-4-3-128-9,-2 0 128 5,3-2 0-5,-1 1-128 10,2-5 192-9,1-4-64 2,-3 4 0-3,4-4-128 10,-5-5 192-10,9 3-64 4,-8-6-128-4,5 5 160 14,-3-7-160-14,6 1 160 2,-3-1-160-1,3-1 128 6,1-3-128-7,-3-1 128 8,3-2-128-8,3 1 0 11,-5-3 144-11,3 0-144 4,1 0 0-4,-1-4 0 10,-3-4 0-10,3-1 128 5,1 3-128-4,-3-6 0 9,5 4 0-10,1-4 0 3,-1 2 0-2,1 2 0 10,-9-4 0-11,5 4 0 5,1-9 0-5,-5 8 128 9,3-1-128-8,1 4 0 3,-5 2 0-3,1 0 128 8,2 0-128-9,-7 4 0 4,5-3 0-4,-4 5 144 11,-1 2-144-11,3-1 0 4,-4-3 128-4,1 2-128 12,-3 0 0-12,2 3 0 3,2 5 128-2,-7-3-128 11,1 1 0-12,0 5 0 3,4 1 144-3,-6-3-144 10,2 6 0-10,0-1 144 5,-1 3-144-5,-5 10 160 9,4-8-160-9,-4 8 160 7,0 0-160-7,0 0 192 9,4-12-192-9,-4 12 192 5,0 0-64-5,0 0 0 11,0 0 0-11,0 0 0 4,0 0 0-4,0 0-128 10,0 0 192-10,0 0-64 5,-8 6-128-5,-1 2 128 11,1 0-128-11,-2 5 128 4,-2-1-128-4,3 8 0 12,-7-3 0-12,4 5 0 5,-3 3 0-4,3 2 0 7,-9 1 128-7,3 3-128 2,0 0 0-3,-3 4 0 11,-4 0 0-11,3 0 128 3,1 6-128-2,-1-2 0 9,-5 6 0-10,0-2 0 4,1 2 0-4,1 0 0 12,0-4 128-12,-1 6-128 4,3-5 0-4,-1 5 0 11,-1 4 0-11,-2-2 0 5,1-4 0-5,-1 1 0 9,-2 1 0-8,0-6 0 3,-3 2 0-4,3-6 0 10,0 4 0-10,2-4 0 5,3-4 0-4,1 0 0 7,-1 3 0-8,5-7 0 5,-3-4 0-5,5 0 0 12,1-3 0-12,-1-1 0 3,1-1 0-2,-2-6 0 8,3 1 0-9,3-5 0 4,-3 2 0-3,3-7 0 12,-2 1 128-13,1-2-128 3,3-4 0-1,-2 0 0 7,6-4 0-9,-2 0 0 4,-1 1 0-4,1-5 0 11,0-2 0-11,-4 2 0 4,3-7 0-4,-1 1 0 9,-6-6 0-8,5 1 0 4,-5 1 0-5,6-5 128 10,-5 0-128-10,3-3 0 5,-4 1 0-5,5-2 0 9,-5-1 128-9,4-1-128 7,-3 0 0-7,5-1 0 10,-8-1 0-10,5 2 0 4,-7-4 0-4,7-4 0 10,-3 0 0-10,-4 2 0 5,5-2 0-5,-3 0 0 11,-1 1 0-11,3-1 0 4,-1 4 0-4,1 4 0 11,2 2 0-11,-3 1 0 4,1 1 0-3,-1 4 0 9,5 1 0-10,-4-1 0 5,5 3 0-5,-1 4 0 10,2-1 0-10,4 7 0 4,-3-2 0-4,1 0 0 12,2 3 0-12,6 7 0 4,-6-6 0-4,6 6 0 9,0 0 0-9,0 0 0 6,0 0-144-6,0 0 144 9,0 0 0-9,0 0 0 6,0 0-144-6,4 15 144 10,0 5 0-10,6 3-144 4,3-1 144-4,1-1 0 12,4 5-144-12,3 3 144 4,0 4 0-4,3 2 0 10,1 2-144-10,1 6 144 4,-1 0 0-4,2 0 0 10,1 0 0-10,-3-4 0 5,0 2 0-4,-1 0 0 8,-3-6 0-9,-1 4 0 4,1-6 0-3,2-2 0 10,-1 0 0-10,-5-3 0 2,1-3 0-3,2 0 0 11,-5-5 0-11,3-5 0 4,-7 3 0-4,5-8 0 12,-4-1 0-12,1-3 0 3,-1-2 0-3,2-4 0 10,-5 0 0-10,5-2 0 5,-4-4 0-5,2-5 0 12,-1 1 0-12,-3-6 0 5,2 1 0-5,3-5 144 10,-3 1-144-10,4-1 128 4,-4-3-128-3,5-1 0 4,-3-1 0-5,6 0 128 8,-5-1-128-8,5 1 0 10,-5-2 0-10,7-1 0 5,3-1 0-5,3-2 0 11,-5 0 0-11,4-4 0 5,-3-4 0-5,1 4 0 11,1-6 0-11,3 2 0 3,-2 2 0-3,1-2 0 12,-1 3 0-12,-1 1 0 3,-7-4 0-3,3 4 0 11,1 0 0-10,-5-2 0 3,1 2 0-4,3 4 0 10,-7 0 0-10,5 1 0 5,1 1 0-5,-3 2 0 11,0-1 128-11,-3 3-128 3,3 2 0-3,-4-1 0 11,1 5 0-11,-1 3 0 5,2-1 0-5,-5 5 0 9,1-2 0-9,2 5 128 5,-8-3-128-5,2 4 0 10,-6 8 0-10,0 0 128 5,0 0-128-5,0 0 192 11,0 0-192-11,0 0 192 5,0 0-192-5,0 0 0 11,0 0 144-11,0 0-144 3,0 0 0-3,0 0 128 10,0 0-128-10,0 0 0 5,0 0 0-5,0 0 0 10,0 0 0-9,0 0 0 3,0 0 0-4,0 0-256 12,0 0 32-12,0 0 16 17,0 0-2048-16,0 0-416 1,0 0-80-1</inkml:trace>
    </iact:actionData>
  </iact:action>
  <iact:action type="add" startTime="69692">
    <iact:property name="dataType"/>
    <iact:actionData xml:id="d25">
      <inkml:trace xmlns:inkml="http://www.w3.org/2003/InkML" xml:id="stk25" contextRef="#ctx0" brushRef="#br4">31040 2091 4607 0,'0'0'192'1,"0"0"64"-1,0 0-256 0,0 0 0 7,0 0 0-7,0 0 0 4,0 0 2432-3,0 0 448 4,0 0 96-5,0 0 16 9,0 0-1536-9,0 0-304 7,0 0-64-7,0 0-16 10,-10-2-128-9,10 2-32 4,0 0 0-5,0 0 0 7,0 0-320-7,0 0-64 7,-9-2-16-7,9 2 0 9,0 0-176-9,0 0-32 7,0 0-16-7,0 0 0 4,0 0-144-3,0 0-16 4,0 0-128-5,0 0 192 8,0 0 16-7,0 0 0 5,0 0 0-6,0 0 0 8,0 0 128-7,0 0 32 10,15 2 0-11,-1 2 0 5,5 0-48-5,3 0-16 5,-1 0 0-5,7-2 0 9,5 0-96-9,2-1-16 17,-2 1 0-17,6 0 0 1,0-2 0-1,4 2-16 5,-4-2 0-5,2 0 0 8,0 0-48-8,0 0 0 10,0 0 0-10,-2 0 0 6,2 0-128-6,-4 2 0 11,2 2 0-11,-2 0 0 5,2 2 0-4,0 0 0 3,-2 0 128-4,-2 1-128 9,2 1 176-9,-6-2-48 6,3 0-128-5,-5 2 192 6,0 3-192-7,-4-3 176 12,-3-2-176-12,-1 4 160 3,-7-4-160-2,2 0 128 9,-7-5-128-9,3 5 128 3,-12-6-128-4,0 0 160 11,0 0-160-10,0 0 160 1,0 0 96-2,0 0 0 6,0 14 16-6,0-14 0 9,-12 6 48-9,3-4 16 12,-11 2 0-12,1 0 0 5,-1-1-96-4,-5 3-32 3,-3-6 0-4,-3 0 0 9,-4 2 48-9,0 0 0 11,0-2 0-10,-6 0 0 2,2-2-80-3,-2-2-16 11,2-1 0-11,6 1 0 4,-6 0-32-4,0 0-128 10,-2-2 192-10,2 0-64 5,4-4-128-5,-4 5 160 10,2-3-160-9,3-2 160 4,-3 0-160-5,4 4 160 6,0-3-160-6,4 1 160 7,1 4-160-7,7-4 128 7,2 0-128-7,5 2 128 9,0 3 16-9,6 1 0 10,3-2 0-10,5 4 0 5,0 0-144-5,0 0 0 6,0 0 0-6,0 0 0 9,0 0 0-9,0 0 0 11,0 0 0-11,11-4 0 5,5 4-144-5,5 0 144 10,-1 2 0-10,5 0 0 4,4 2-128-4,7-2 128 11,-1 3 0-11,8 5 0 4,-2-4-128-4,5 0 128 11,-3 2 0-11,2 1 0 4,2-3 0-3,-4 0 0 9,2 2 0-9,-2 2 0 2,-2-4 0-3,0 1 0 11,-1 5 0-11,0-4-160 4,-1-2 160-4,-4 0 0 10,0 5 0-10,-4-5 0 5,-4 2 0-5,-3 0 0 11,-3-2 0-11,-1-3 0 4,-9-1 0-3,-11-2 0 4,0 0 0-5,0 0 0 8,0 0 128-8,0 0-128 7,0 0 128-7,0 0-128 8,-9 2 192-8,-13-2-16 12,-3 0-16-12,-5 0 0 3,-3 0 0-3,-8-2 0 13,0 0 0-13,-7 2 0 4,-3-3-32-3,0-1-128 9,2-2 192-10,-3 4-64 4,1 0-128-3,-4 0 0 7,-3-2 0-8,-1 0 128 5,-1-2-128-5,3-3 0 12,3 1 144-12,-16 0-144 3,11-4 0-2,10 4 0 9,10 5 0-8,10-3 128 2,8 2-128-3,1-2 0 4,8 2 0-5,12 4 0 7,0 0 0-7,0 0 0 7,0 0 0-7,0 0 0 8,18-4 0-8,7 0 0 10,5 4-176-10,7-2 176 5,4-4-144-4,3 4 144 11,3 1-128-12,6 4 128 3,3 3 0-3,3-2-128 9,1 0 128-9,-19 0 0 6,6 2 0-6,-2-2 0 11,2 0 0-11,2 1-128 4,-4 1 128-4,-6 2 0 10,0-2 0-10,-4 0 0 5,-6-4 0-5,-6 2 0 12,-7-2 0-12,0 2 0 5,-7 1 0-4,-9-5 0 3,0 0 0-4,0 0 0 8,0 0 0-8,-8 6 0 11,-9-2 0-11,-5-2 0 4,-5 2 0-4,-6 0 0 10,-4 0 0-10,-22 2 0 5,3-1 0-5,-5-3 0 10,1-2 0-10,-1 0 128 6,1 0-128-6,-8-2 0 10,-3-3 0-10,-1-3 128 4,8 6-128-4,3-2 0 12,3 0 0-11,9 2 0 1,0 2 0-2,8 0 0 10,8 2 0-10,6 0 0 6,6-4 0-6,7 0 0 10,14 2 0-9,0 0 0 3,0 0 0-4,0 0 0 11,0 0 0-11,25 0 0 4,3-2 0-4,5 0 0 11,10 2 0-11,3 0 0 5,11 2 0-5,7 0 0 9,3 4 0-9,5 2-128 5,-6 3 128-5,2-5 0 11,-5-2 0-11,-16 0 0 4,-2 2 0-4,3-2 0 7,3 0 0-7,-4-2 0 6,-4 4 0-5,0 1 0 8,-6 1 0-8,-2-2 0 4,-2-2 0-5,-6 2 0 11,-5 2 0-11,3-1 0 18,-7 1-592-17,-18-8-48-1,0 0 0 0,0 0-10624 10,0 0-2144-9</inkml:trace>
    </iact:actionData>
  </iact:action>
  <iact:action type="add" startTime="72948">
    <iact:property name="dataType"/>
    <iact:actionData xml:id="d26">
      <inkml:trace xmlns:inkml="http://www.w3.org/2003/InkML" xml:id="stk26" contextRef="#ctx0" brushRef="#br4">11182 17156 8063 0,'0'0'352'1,"0"0"80"-1,0 0-432 0,0 0 0 7,0 0 0-7,0 0 0 5,0 0 1024-5,0 0 128 10,0 0 32-10,0 0 0 4,0 0-176-3,0 0-48 8,0 0 0-8,0 0 0 3,0 0-224-3,0 0-48 9,0 0-16-10,0 0 0 4,0 0-160-4,0 0-16 11,0 0-16-11,0 0 0 5,0 0 0-5,0 0 0 5,-4 14 0-5,-6-4 0 8,-4 5 32-8,1-1 16 10,-3 5 0-9,-1 3 0 3,-5 3-80-4,1 3 0 7,-5-1-16-7,-1 2 0 11,-2 2-64-11,-2 1-16 11,-5 5 0-8,5 2 0-3,0-4-96 0,2 2 0 9,-4 2-16-8,-2-4 0 4,3 0 16-5,3 2 16 10,0-4 0-10,3-4 0 5,5 3-16-4,3-5 0 5,1-4 0-6,5-1 0 8,-1-7-128-8,7 1-128 12,2-4 192-10,4-1-192-1,0-11 176-1,0 0-176 11,6 8 160-11,3-2-160 4,-9-6 208-4,14 4-48 11,4-4-16-11,3 0 0 4,2-2 144-4,3-2 32 11,1-2 0-10,2 2 0 3,-1 0-128-4,1 1 0 11,2-5-16-11,6 4 0 4,-2 0-176-3,2 2 0 9,4-2 0-10,-4 0 0 4,4-4 0-4,-4 3 128 10,4 1-128-10,-4-2 0 4,2-4 0-3,2 0 0 9,-5 2 128-10,-3-3-128 6,0 1 0-6,-6 6 0 10,-7-4 0-10,1-1 0 18,1 1-368-17,-5 0-48 0,-1 0-16-1,1 0 0 13,-7 1-1872-12,2-3-384 1,-1 0-80-2</inkml:trace>
    </iact:actionData>
  </iact:action>
  <iact:action type="add" startTime="73491">
    <iact:property name="dataType"/>
    <iact:actionData xml:id="d27">
      <inkml:trace xmlns:inkml="http://www.w3.org/2003/InkML" xml:id="stk27" contextRef="#ctx0" brushRef="#br4">10815 17747 15375 0,'0'0'672'1,"0"0"160"-1,0 0-672 0,0 0-160 5,0 0 0-4,0 0 0 5,0 0 960-6,14-6 144 6,3-1 48-6,-1-1 0 9,5 0 48-9,7-8 16 10,3 1 0-10,8-5 0 4,0 3-96-3,12-1-16 8,3-1 0-9,3-5 0 5,3-1-288-4,7-2-64 10,-7-3-16-11,0 1 0 3,5 0-112-3,5 4-32 11,-6-1 0-11,7 5 0 4,-7 3-320-4,6-3-64 11,-3-1-16-3,1 7 0-8,-4-3-192 0,-3 2 128 8,-7 3-128-7,-3-1 0 2,0 2 0-3,-10 7 0 12,-2-3 0-12,-4 4 0 17,-4-2-896-16,-2 2-256 0,-1 4-64 0,-5 0-12464 1</inkml:trace>
    </iact:actionData>
  </iact:action>
  <iact:action type="add" startTime="74723">
    <iact:property name="dataType"/>
    <iact:actionData xml:id="d28">
      <inkml:trace xmlns:inkml="http://www.w3.org/2003/InkML" xml:id="stk28" contextRef="#ctx0" brushRef="#br4">13039 16195 14223 0,'0'0'624'1,"0"0"144"-1,0 0-624 0,0 0-144 4,0 0 0-3,0 0 0 0,0 0 1376 0,0 0 240 6,-12-8 48-7,12 8 16 9,0 0-400-8,0 0-64 5,0 0-32-6,0-12 0 8,0 12-384-8,12-15-80 9,-1 5-16-9,9-4 0 6,-3-5-144-6,11 5-48 7,5-1 0-7,0 3 0 7,0-8 16-6,6 9 0 9,2-5 0-10,0 8 0 4,4 1-192-4,0-1-32 7,-6 2-16-6,2 4 0 7,-6 2-128-6,-4 2-32 6,-2 2 0-8,-7 4 0 5,-7-3-128-5,-15-5 0 11,12 12 144-11,-4 6-144 5,-8-3 192-4,-6 3-16 8,-4-1-16-9,-9 3 0 5,3 7 32-4,-7-1 0 9,-4-5 0-10,-3 2 0 4,3 1-64-4,0-1 0 10,3 1 0-10,3-7 0 5,-3 1-128-5,5-7 0 11,7 5 0-11,2-6 128 5,10-10-128-4,0 0 0 8,-3 17 0-9,3-17 0 3,7 16 0-3,3 1 0 13,2 3 0-10,5-6 0-2,7 1 0-1,-1-1 0 9,1 3 0-9,3 5 0 5,0-3 0-5,2 1 0 10,1 1 0-9,-5-1 0 3,-5-1 0-3,-1 5 0 9,-1-1 0-10,-9 2 0 4,-1-1 0-4,0-3 0 11,-6-3 0-11,-4 1 0 3,-4-1 448-2,-2-1 0 8,1 3 0-9,-7-6 0 5,0 1 128-5,-7 3 16 12,-3-7 16-12,-3 5 0 4,-2-4-96-4,-2 1-32 10,-1-3 0-10,-3-2 0 5,-2 4-272-5,2-4-48 11,2-5-16-11,2 3 0 2,0-2-144-1,3 0 0 11,1-2 0-12,5-2 128 3,1-2-416-2,1-2-96 9,11 0 0-10,9 4-16 19,0 0-1792-17,0 0-368-2,0 0-64 1,0 0-7360 10,0 0-1488-10</inkml:trace>
    </iact:actionData>
  </iact:action>
  <iact:action type="add" startTime="75308">
    <iact:property name="dataType"/>
    <iact:actionData xml:id="d29">
      <inkml:trace xmlns:inkml="http://www.w3.org/2003/InkML" xml:id="stk29" contextRef="#ctx0" brushRef="#br4">12668 17658 14735 0,'0'0'1312'1,"0"0"-1056"5,0 0-256-6,0 0 0 5,0 0 1536-5,22 5 256 7,-3-5 64-7,2 0 0 7,7 0-336-7,5-4-64 10,2-3-16-10,12-1 0 2,2 4-160-1,7-10-48 7,9 1 0-7,1-5 0 6,6 3-192-7,4-7-32 5,2 3-16-5,2-1 0 8,-4 1-208-8,2-1-32 8,-4 4-16-6,-9-1 0 5,-5-1-64-7,-1 9-16 11,-3-5 0-11,-5 6 0 5,-6 2-288-5,-4 0-64 7,-2-1-16-7,-8 3 0 7,-2-2-288-7,-3 2 0 7,-1 4 128-7,-9-2-128 7,-16 2-192-7,15-4-112 7,-15 4-16-7,0 0 0 22,0 0-2032-20,0 0-400-1,0 0-96 0</inkml:trace>
    </iact:actionData>
  </iact:action>
  <iact:action type="add" startTime="75730">
    <iact:property name="dataType"/>
    <iact:actionData xml:id="d30">
      <inkml:trace xmlns:inkml="http://www.w3.org/2003/InkML" xml:id="stk30" contextRef="#ctx0" brushRef="#br4">12742 18681 13823 0,'0'0'1216'3,"0"0"-960"-3,0 0-256 0,0 0 0 7,0 0 1664-7,0 0 304 8,0 0 48-8,0 0 16 7,0 0-432-7,12 6-64 11,-12-6-32-10,21 0 0 2,3 0-96-1,3-4-32 7,0-3 0-9,3-5 0 5,5 2-336-5,2-4-64 10,-2 1-16-10,0-1 0 4,4 2-144-4,-2 3-48 7,4-3 0-7,0 4 0 8,-8-2-192-8,0 1-64 6,4 1 0-6,-2 4 0 8,-3-2-160-8,1-2-32 12,-2 4-16-12,-4 1 0 7,-3 1-144-7,-1 0-32 9,-1 0 0-9,-5 2 0 3,-17 0-128-3,14-2 0 12,-14 2 0-12,0 0 0 5,0 0-128-5,0 0-128 5,0 0 0-5,0 0-16 23,0 0-1968-22,8-12-400 0,-8 12-80 1</inkml:trace>
    </iact:actionData>
  </iact:action>
  <iact:action type="add" startTime="76072">
    <iact:property name="dataType"/>
    <iact:actionData xml:id="d31">
      <inkml:trace xmlns:inkml="http://www.w3.org/2003/InkML" xml:id="stk31" contextRef="#ctx0" brushRef="#br4">13920 17923 6447 0,'0'0'272'1,"0"0"80"-1,6-10-352 0,-6 10 0 6,0 0 0-5,10-10 0 2,-10 10 3712-3,0 0 688 11,0 0 128-11,0 0 16 6,0 0-2576-6,0 0-528 5,0 0-96-5,12 20-32 8,-8 3-64-8,-3 6-16 9,-1 5 0-9,-1 7 0 6,1-1-192-6,-2 11-32 9,0 6-16-9,0 5 0 6,2 2-48-6,-2 5-16 6,0 7 0-6,-2 0 0 8,0 2-192-8,0-6-32 11,0 0-16-5,2-4 0-5,0-7-240-1,0-20-32 10,-2 2-16-9,2 0 0 1,-5 0 48-2,3-2 0 11,0 1 0-11,2-5 0 4,-2 4-144-3,0-7-32 10,-2-3 0-11,2 0 0 5,0-4-144-5,2-3-128 5,1-3 192-4,-1-3-192 6,4-7 128-7,-2 5-128 8,0-6 0-8,0-10 0 7,0 0-192-7,0 0-112 10,0 0-16-9,0 0 0 18,0 0-1456-19,0 0-288 0,11-18-64 0,-1 1-15600 4</inkml:trace>
    </iact:actionData>
  </iact:action>
  <iact:action type="add" startTime="77303">
    <iact:property name="dataType"/>
    <iact:actionData xml:id="d32">
      <inkml:trace xmlns:inkml="http://www.w3.org/2003/InkML" xml:id="stk32" contextRef="#ctx0" brushRef="#br4">28801 525 10367 0,'0'0'448'2,"0"0"112"-2,0 0-560 0,0 0 0 6,0 0 0-6,0 0 0 4,0 0 656-4,0 0 32 10,0 0 0-10,10 17 0 6,-10-17-112-6,0 0 0 9,5 14-16-8,-5-14 0 4,0 0 192-5,0 0 32 9,0 0 16-9,4 18 0 5,-4-18-160-5,0 0-16 10,0 0-16-10,0 0 0 4,-4 15-96-3,1 1-32 8,3-16 0-9,-14 10 0 6,2-1 112-6,-1-1 32 11,1-2 0-11,-2 2 0 4,-1 0-256-4,-5-4-48 10,1-1-16-9,1 1 0 4,-3 0 80-5,-3 0 0 10,3 2 16-10,-1-4 0 8,3-2-64-8,-5 0-16 6,-1 0 0-5,2 0 0 3,-5 2-112-4,3 0-16 12,-2 2-16-12,-1-4 0 4,1-2-32-4,2 0 0 11,-1-2 0-11,1 2 0 3,2 2-144-3,-3 0 192 12,5-4-192-12,-3 2 192 4,1 0-192-3,1 2 128 8,3 0-128-9,-1 0 128 4,5 0-128-3,1 4 160 9,-5 2-160-10,5-2 160 4,-2 0-160-4,16-4 0 11,-11 2 0-10,11-2 0 2,-16 6 0-2,16-6 0 10,-12 5 0-11,12-5 0 3,-9 14 0-3,9-14 128 10,0 0-128-10,-2 18 0 6,2-5 128-6,2 5-128 11,0-3 0-11,3 3 128 5,-5-18-128-5,6 23 0 6,-2 1 0-6,4 3 0 8,2 4 0-8,-2 0 0 11,-5-1 0-11,3-1 0 4,4 4 0-4,-4 8 0 10,-4-2 0-10,4 8 0 5,-2 0 0-5,0 0 0 11,1 1 0-11,-1 5 0 5,0-2 128-4,0-1-128 9,0-1 192-10,2 6-64 3,2-1 0-3,-4 7-128 11,-4-7 192-10,0-5-64 3,0 0 0-3,0 2-128 8,0 1 192-9,0 5-64 4,-2 1-128-3,-2-5 192 9,0 0-192-10,0-3 192 5,-2 1-48-5,2-6 0 11,0 0 0-9,-2 0 0 0,-3-4 64-2,1 3 16 10,2-5 0-10,-6 4 0 5,1-6-32-5,1 4-16 9,-6-2 0-9,5-2 0 4,-3 4-48-3,4-4 0 10,-4 4 0-11,5-6 0 4,-7 1 0-3,6 1 0 9,-5-4 0-10,7-8 0 4,0 0-128-4,-4 3 0 11,3 1 144-11,1-4-144 4,-4-3 128-4,4-1-128 10,3-1 160-10,-1-5-160 4,-2 5 128-3,4 1-128 9,2-3 0-10,0-6 0 4,2-12 144-4,0 0-144 10,0 9 128-10,0-9-128 5,0 0 256-4,0 0-48 10,0 0 0-11,16-4 0 4,-5-3 112-4,7-1 32 10,-4-4 0-10,7 2 0 5,2-3-208-5,3 3-144 7,-1 0 192-7,4-3-192 9,3 3 128-9,-1-4-128 5,2 6 0-5,16-7 0 11,-4 1 0-11,-4 2 0 9,1-3 0-9,-4 5 0 20,-3 0-976-18,0 3-208-2,-4 1-32 2,-2-6-14256-2</inkml:trace>
    </iact:actionData>
  </iact:action>
  <iact:action type="add" startTime="78327">
    <iact:property name="dataType"/>
    <iact:actionData xml:id="d33">
      <inkml:trace xmlns:inkml="http://www.w3.org/2003/InkML" xml:id="stk33" contextRef="#ctx0" brushRef="#br4">29597 790 6447 0,'0'0'576'1,"0"0"-576"7,-14-2 0-8,14 2 0 2,-14-6 1216-2,14 6 144 11,-9-7 32-11,9 7 0 5,0 0 112-5,0 0 32 9,0 0 0-9,0 0 0 5,7-14-512-5,7-2-112 10,-2 7-16-10,9-1 0 5,3 4-320-5,1 0-80 10,2-2-16-10,1-3 0 4,1 1-112-4,0-4-32 12,0 3 0-12,1-5 0 4,1 6 48-4,0-3 0 7,-2 1 0-7,-1 4 0 7,-1-6 64-7,-2 7 0 7,1-1 16-6,-3 0 0 7,2 2-144-5,-3 4-48 1,-5 2 0-4,1 0 0 8,-4 0-272-8,-14 0 160 6,0 0-160-6,0 0 128 5,13 16 16-5,-7-3 0 7,0 5 0-7,-2-2 0 9,-6 3-16-9,2 4 0 6,0 5 0-5,-2 3 0 6,-4 6-128-7,0 6 0 12,2 4 0-12,-3 0 0 3,-1 3 0-2,4 5 0 6,0 5 0-7,0 3 0 8,2-5 0-8,0 1 0 12,0-5 0-12,2 7 0 3,2-1 0-3,2 5 0 7,0-5 0-7,-2-1 0 8,2-3 0-8,0-1 0 11,-2-3 0-11,2 3 0 4,1 2 0-4,-1-5 0 7,-4-1 0-7,2-4 0 8,-2-2 0-8,0 3 128 12,0-1-128-12,2-4 0 3,0 2 0-2,2-4 0 10,0 0 0-11,-2-4 0 4,-2 4 0-4,0-4 0 11,2 6 128-11,2-6-128 5,-2 2 0-5,0 2 0 9,-2-4 0-9,2 2 0 5,0-6 0-5,-2 0 0 11,2-2 0-11,0-1 128 3,-1-3-128-2,3-2 0 6,0-3 144-7,4 1-144 7,-4-1 0-7,0-3 0 10,0 3 0-10,2-1 0 4,1-2 0-3,-1-3 144 6,-4 2-144-7,2-5 0 8,-2 3 128-8,2-8-128 10,0 7 0-9,2-9 0 3,-6-6 256-4,0 0 0 6,0 0 0-6,0 0 0 8,8 8 64-7,-8-8 0 11,0 0 0-12,0 0 0 4,0 0-176-4,0 0-16 10,0 0-128-10,5 10 192 6,-5-10-16-6,0 0-16 8,4 9 0-8,-4-9 0 6,0 0 96-6,0 0 32 10,0 0 0-10,0 0 0 4,0 0 32-4,0 0 16 10,0 0 0-10,0 0 0 5,-7 2 16-5,-1 2 0 11,-6 0 0-11,4 0 0 5,-5 4 0-4,1-2 0 4,-4 0 0-5,1 1 0 8,-3 1-32-8,-3-2-16 12,-4 2 0-12,-1 5 0 3,1 1 16-2,-4 6 0 10,-2-3 0-11,-4-3 0 4,3 3-128-4,-1-3-32 12,-6 6 0-12,2-7 0 4,-5 1-160-3,5-4 128 8,-2 3-128-9,4-3 128 4,1 2-128-4,3-3-176 8,4-3 48-8,-6 6 0 22,8-6-2160-20,9-2-416-1,4-4-96 0,14 0-16-1</inkml:trace>
    </iact:actionData>
  </iact:action>
  <iact:action type="add" startTime="81820">
    <iact:property name="dataType"/>
    <iact:actionData xml:id="d34">
      <inkml:trace xmlns:inkml="http://www.w3.org/2003/InkML" xml:id="stk34" contextRef="#ctx0" brushRef="#br4">31073 2015 13823 0,'0'0'608'2,"0"0"128"-2,0 0-592 0,0 0-144 3,0 19 0-3,0-3 0 7,0-16 736-7,4 14 112 10,-4-14 32-10,12 17 0 6,-12-17-112-6,14 14-32 11,5 0 0-11,-1-7 0 4,3-1 160-4,4 0 16 7,3 0 16-7,5-2 0 9,6 0-208-9,0-2-32 10,6 0-16-10,-2 3 0 4,2 3-160-4,-1-4-48 6,-5-4 0-6,4 0 0 9,-6 0 48-9,6 0 0 9,-4 0 0-9,4 0 0 7,-6-2 0-5,0 0 0 2,4-4 0-3,-8 4 0 7,1-5-48-8,-3 3 0 6,-2-2 0-6,0-4 0 8,-3 2-80-8,-3 1 0 12,-1-3-16-11,1 2 0 2,-11 0-112-3,-12 8-32 11,9-12 0-11,-9 12 0 4,0 0-80-4,0 0-16 6,0 0 0-6,0 0 0 9,-7-11-320-9,-5 7-80 7,-6 2-16-7,-1 4-9920 17,-8 2-1984-16</inkml:trace>
    </iact:actionData>
  </iact:action>
  <iact:action type="add" startTime="83262">
    <iact:property name="dataType"/>
    <iact:actionData xml:id="d35">
      <inkml:trace xmlns:inkml="http://www.w3.org/2003/InkML" xml:id="stk35" contextRef="#ctx0" brushRef="#br4">30055 18406 5519 0,'0'0'496'1,"0"0"-496"7,0 0 0-8,-2 10 0 5,2-10 1792-5,-4 16 272 9,0-8 48-9,4-8 16 6,-6 13-848-6,6-13-192 9,-5 10-16-8,1 2-16 4,4-12-64-5,-2 13-16 5,2-13 0-5,0 0 0 8,0 0-64-8,-4 10-16 12,4-10 0-12,-2 14 0 5,0-5-160-5,2-9-32 6,-2 14-16-6,2-14 0 8,0 0-144-8,0 0-32 7,-4 10 0-7,4-10 0 7,0 0-16-7,0 0-16 12,0 0 0-12,0 0 0 4,0 0 128-4,0 0 32 7,0 0 0-7,0 0 0 10,0 0 0-10,0 0 16 6,0 0 0-6,-2-8 0 8,0-6-176-8,0 1-32 10,2-7-16-10,-2 1 0 5,0-5-64-5,-2-5-16 7,3-2 0-7,-3-2 0 9,0-2-32-7,-2-18-16 4,0 2 0-6,2-1 0 8,0-1-96-8,-4 2-16 7,3 1 0-7,3 1 0 7,-4-4-192-7,4 2 128 9,0-1-128-9,2 3 0 6,-2 2 0-6,2 2 0 14,-2-1 0-12,0 5 0 0,0-2 0-2,0 4 0 11,-2-6 0-11,2 0 0 2,-2 0 128-2,0 2-128 11,1 6 0-11,1 0 0 4,-4 4 0-4,-2 2 128 8,0 0-128-8,4 1 0 7,2 3 0-7,0 4 0 6,0 3 0-5,0-1 0 7,-3-3 128-8,3 5-128 10,0-1 0-10,-2 7 0 6,2-5 0-6,0 8 128 10,0-3-128-10,2 13 0 5,-2-12 0-5,2 12 0 6,0 0 0-6,0 0 0 8,4-16 0-8,-4 16 0 11,4-9 0-11,-4 9 0 4,0 0 0-4,0 0-128 11,13-4 128-11,-13 4 0 4,0 0 0-4,14 2 0 11,2 0 0-10,-16-2 0 3,13 3 0-4,-13-3-128 6,20 8 128-6,-1 2 0 9,-1-4 0-9,1 4 0 6,3-1 0-6,-1 1 0 7,7 8 0-7,1-5 0 13,-2 3 0-13,4 0 0 3,3 3 0-3,3 1 0 12,4-5 0-12,0 5 0 2,3 3 0-2,7-1 0 7,-2-3 0-7,-4 4 0 9,0-1 0-9,-2 1 0 7,1-5 0-7,1 3 0 8,-10-1 0-8,0 3 0 10,-1-1 128-10,1-5-128 5,-2 3 224-5,0-3-48 11,-4-1-16-11,1 1 0 4,-1-7 128-4,0 6 32 6,0-6 0-5,-1 5 0 6,-5-3-48-7,0 1 0 13,-1-5 0-13,-1 0 0 3,-7 8-80-3,2-5 0 11,-5 3-16-11,1-2 0 4,-12-12-176-4,0 0 192 10,4 19-192-10,-4-7 192 5,0-12-192-5,0 0-144 6,-16 14 144-6,3-7-208 22,-5-3-1728-22,-1 0-352 3,-7-4-64-1</inkml:trace>
    </iact:actionData>
  </iact:action>
  <iact:action type="add" startTime="84718">
    <iact:property name="dataType"/>
    <iact:actionData xml:id="d36">
      <inkml:trace xmlns:inkml="http://www.w3.org/2003/InkML" xml:id="stk36" contextRef="#ctx0" brushRef="#br4">22503 8156 5519 0,'0'0'496'1,"-10"-10"-496"3,4-5 0-4,2 5 0 7,-2-4 1632-6,-2 3 224 9,3-1 64-10,-1 0 0 4,6 12-480-3,-4-11-96 6,-2-3 0-7,6 14-16 8,-10-12-144-8,10 12-32 10,-8-13 0-10,8 13 0 5,-5-10-224-5,5 10-48 11,-10-8-16-11,10 8 0 4,0 0-224-4,0 0-32 7,0 0-16-7,0 0 0 9,0 0-224-9,-12 8-48 10,4 2-16-10,8-10 0 5,0 0 32-5,-4 19 16 10,1 2 0-10,6-3 0 6,1 2 32-6,2 3 16 9,6 4 0-9,4 6 0 6,-3 8-128-3,5 0-16 5,1 8-16-8,-1 0 0 4,1 2-112-4,3 3-128 10,-1 3 176-10,-3 1-176 4,1 3 128-4,5-3-128 11,-5 1 0-11,-3-1 0 4,3-1 144-4,-5 1-144 11,2 1 0-11,1-5 144 4,-1-1-144-3,1-4 0 9,-3 0 144-10,3-1-144 4,-5-3 208-3,4 0-16 9,3 0-16-9,-3-8 0 2,3 0-32-3,-7-2 0 11,4 0 0-11,-7 0 0 4,5 0 0-4,-4-3 0 12,0-3 0-12,1 0 0 9,-1-2-144-9,2 3 160 6,-6-7-160-5,1 2 160 1,1 3-160-1,0-3 0 5,-4-5 144-6,0-1-144 9,0-1 192-9,-2-5-48 10,-2 5 0-9,0-18 0 2,0 15 96-3,0-15 16 11,-4 20 0-11,0-1 0 5,4-19-64-5,0 0 0 10,-4 12 0-10,4-12 0 4,-12 16-16-4,12-16-16 12,0 0 0-12,-11 6 0 4,11-6 48-4,-10 7 16 10,10-7 0-10,0 0 0 4,-20 6 0-4,7 0 0 7,13-6 0-7,-14 0 0 8,-6 0-80-8,5 2-16 7,-5 0 0-7,5 0 0 9,1 0-128-9,-3 0 0 6,-1 0 0-6,-1-2 128 10,-5 0-128-10,5 2 0 10,-7 2 144-10,-3 1-144 5,-2-3 0-5,-4 0 0 10,0-2 0-10,-10 0 128 5,-6 0-128-5,2-2 128 7,0 0-128-7,-1 1 128 8,-5-3 80-8,2 0 32 11,1-2 0-10,-3 2 0 2,1-2 0-3,-3-2 0 10,0-1 0-9,-1 1 0 3,-4-6-16-4,-1 4 0 7,1-5 0-7,1 3 0 9,1-4-96-9,5 5-128 8,4 1 176-5,5 0-176-3,1 2 144 0,8 3-144 7,5-7 0-6,3 4 144 6,4 4-144-7,3 0 0 11,7 0 0-11,15 4 0 5,-12-9-272-5,12 9-48 10,0 0 0-10,0 0 0 19,22-6-1856-18,5 4-384 1,4 2-80 0</inkml:trace>
    </iact:actionData>
  </iact:action>
  <iact:action type="add" startTime="97824">
    <iact:property name="dataType"/>
    <iact:actionData xml:id="d37">
      <inkml:trace xmlns:inkml="http://www.w3.org/2003/InkML" xml:id="stk37" contextRef="#ctx0" brushRef="#br1">26497 13995 12895 0,'0'0'1152'2,"0"0"-928"5,0 0-224-7,-13 6 0 5,-5-2 1072-5,4 2 160 10,-3-4 48-10,1 0 0 4,3-1-480-4,-7-1-96 11,5-3 0-10,-3-1-16 2,2-4 48-3,3 2 16 12,-3 0 0-11,4-6 0 3,5 3 144-4,-5-3 16 10,4-4 16-9,4 3 0 2,-2-5-96-2,1-3-32 9,3 5 0-10,0-1 0 5,2-3-320-5,4 5-64 9,3-5-16-9,1-1 0 5,0-1-64-4,8 5-16 9,-3-3 0-10,7 1 0 5,3 1-176-5,0-1-144 11,5 3 192-11,1 2-192 3,0-3 128 1,1 5-128 5,-5-2 0-9,4 7 0 4,0 3 0-4,-1 2 0 9,-3 0 0-8,-1 2 0 4,-1 4 0-5,-4 1 0 10,1 9 0-10,-1 2 0 5,-7 1 0-5,2 5 0 10,-6 3 0-10,-1 4 0 4,-3 5 0-3,-2-1 0 10,-2 2 0-11,-2 6 0 3,-4-2 0-2,1 0 128 8,-9-6 16-8,0-2 0 3,-3-2 272-4,1 3 48 10,-9-3 16-8,-4 0 0 2,-9 0 112-4,1-3 32 11,-6-5 0-11,1 3 0 4,-7-7-192-4,4-7-48 10,2-8 0-9,-2 0 0 2,6-2 32-3,0-2 0 10,4-2 0-10,6-10 0 5,3 3 16-5,3-13 0 10,5 1 0-10,-1-5 0 5,3-3-160-4,5 0-16 10,3-4-16-11,-2-4 0 4,4 2-112-4,4-4-128 11,6 4 176-11,0-2-176 4,4-4 0-4,4 8 0 9,7 2 0-9,-3 0 0 4,1 3 0-4,7 5 0 12,3 5 0-11,2-1 0 3,0-2-160-4,-1 9 160 9,-1 2-160-9,2 6 160 6,1 6-144-6,-1 4 144 11,-2 4-128-11,-3 10 128 4,-1 1 0-4,-5 4-160 10,-3 1 160-9,-3 11 0 2,-4 2 0-2,-6 10-128 10,-4 4 128-11,-6-1 0 4,0 3 0-3,-4-2 0 5,-7-3 0-6,-1-1 0 8,3-8 0-8,-7 0 0 7,-3-8 0-7,-2-1 0 7,0-7 256-6,-1-3-64 8,-3-1 0-9,6-1 0 6,5-9 144-6,-3-1 32 11,-2 0 0-11,-1-6 0 4,3-10-48-3,0-2 0 5,-1-1 0-6,7-7 0 8,3-3-64-8,1-5-32 6,5-7 0-6,0 2 0 8,4-2-224-8,4-6 176 10,2 2-176-10,0-6 160 4,2-2-160-4,4-4 0 12,6 2 0-11,-2 5 0 3,5-3 0-4,1 8 0 7,3-2 0-7,7 9 0 7,1 3 0-7,0 4 0 13,1 1 0-13,1 7-176 2,6 3 176 0,4 2-128 7,-4 6 128-9,0 8-128 4,2 8 128-4,-6 1-160 11,-1 7 160-11,-5 3-160 5,-2 7 160-5,-7 3-208 10,0 4 80-10,-9 8 128 5,-3 7-192-5,-4-1 192 11,-4-4-192-11,1 0 192 4,-5-2-176-4,-6-6 176 10,0 0-128-10,-5-6 128 5,-1-2 0-5,-1-4 0 11,0-1 0-11,-5-5 0 5,1-9 0-5,-1 1 0 6,-1-3 0-5,2-4 128 5,-1-4 48-5,5-4 16 10,-2-4 0-11,5-2 0 4,0-5-192-4,7 1 192 9,-3-9-192-9,8-5 192 4,-3-3-192-3,3 0 192 11,4-6-192-11,2-6 192 1,4 2-192-1,5-4 0 10,-1 0 0-11,6-2 0 3,-4 8 0-2,7-6 0 9,3 0 0-10,5 6 0 5,6 6 0-5,4 4 0 10,-2 1-128-10,3 9 128 5,5 3-128-4,-1 6 128 7,5 8-160-8,-4 6 160 6,0 0-160-6,-6 11 160 11,0 1-160-11,-3 9 160 2,-5 6-176-1,-6 6 176 11,-1 6-192-12,-8 4 192 3,-5 6-160-2,-5 1 160 8,-5 3-128-9,-7-3 128 5,0 1 0-5,-9-10 0 10,-7-3 0-10,-1-5-128 6,-8-1 128-6,-2-7 0 9,-8-2 0-9,0-4 0 6,0-11 0-6,-2 0 144 12,6-5-144-12,2-1 0 3,2-8 240-3,0-6-64 10,6-3-16-10,6-9 0 5,1-7-160-5,9-3 192 9,-3-1-192-9,4 0 192 6,-3-8-192-6,11-4 160 11,4 0-160-11,4-2 160 4,2 0-160-4,6 0 0 11,3 2 0-11,3-2 0 4,1 6 0-4,9 4 0 10,3 4-176-10,2 4 176 5,2 3-128-5,6 5 128 11,-3 7-128-11,5 4 128 4,-6 6-144-4,0 8 144 11,-6 13-160-11,-2 5 160 4,-3 3 0-4,-3 4 0 11,-9 8 0-11,0 4 0 4,-9 5 0-4,-3 3 0 11,-3-4 0-11,-7-8 0 4,-2-4-128-4,2 0 128 10,-3-8 0-10,3-2-144 5,-11-1 144-5,1-5 0 10,2-3 0-10,-1 1 0 18,5-7-544-16,3 0-176-2,11-12-48 0,0 0 0 13,0 0-2304-12,0 0-480 1</inkml:trace>
    </iact:actionData>
  </iact:action>
  <iact:action type="add" startTime="104085">
    <iact:property name="dataType"/>
    <iact:actionData xml:id="d38">
      <inkml:trace xmlns:inkml="http://www.w3.org/2003/InkML" xml:id="stk38" contextRef="#ctx0" brushRef="#br2">26523 12926 6447 0,'0'0'576'2,"0"0"-576"4,0 0 0-6,0 0 0 6,0 0 960-6,0 0 96 10,0 0 16-9,-2-11 0 3,2 11-800-4,2-18-144 10,-4 6-128-10,2 12 144 5,2-17-144-5,0-1 192 6,0 7-192-6,-2 11 192 7,0-16-192-7,0 16 128 10,2-14-128-10,-2-1 128 6,0 3-128-6,0-4-224 11,0 5 48-11</inkml:trace>
    </iact:actionData>
  </iact:action>
  <iact:action type="add" startTime="104750">
    <iact:property name="dataType"/>
    <iact:actionData xml:id="d39">
      <inkml:trace xmlns:inkml="http://www.w3.org/2003/InkML" xml:id="stk39" contextRef="#ctx0" brushRef="#br2">26433 12895 7199 0,'0'0'320'1,"0"0"64"-1,0 12-384 0,0-12 0 5,0 0 0-3,0 0 0-2,0 0 400 0,2 15 16 6,-2-15 0-6,0 0 0 10,0 0 96-10,0 0 32 11,4 12 0-11,-4-12 0 5,6 14 32-5,-6-14 16 9,4 11 0-9,-4-11 0 6,0 0-176-6,5 18-32 10,-5-18-16-10,2 14 0 4,-2-14 48-4,2 13 16 6,-2-13 0-6,0 0 0 9,0 14 48-9,0-14 16 7,0 0 0-7,0 14 0 6,0-14-32-6,0 0 0 12,0 0 0-12,0 0 0 5,0 0 80-5,0 0 16 11,0 0 0-11,0 0 0 4,0 0 0-4,0 0 0 6,0 0 0-6,0 0 0 8,0 0 96-8,0 0 32 7,0 0 0-7,0 0 0 10,0 0-448-10,0 0-96 9,0-14-16-9,0 0 0 6,0-1-128-6,2 3 0 10,-2-6 144-10,0 18-144 6,0-15 0-6,0-1 128 10,4 3-128-10,-2-5 0 4,-2 4 0-4,0 14 0 7,2-15 0-7,-2 15 128 7,0-18-128-7,0 18 0 12,8-13-128-12,-8 13 128 19,0 0-1792-18,0 0-256-1</inkml:trace>
    </iact:actionData>
  </iact:action>
  <iact:action type="add" startTime="105784">
    <iact:property name="dataType"/>
    <iact:actionData xml:id="d40">
      <inkml:trace xmlns:inkml="http://www.w3.org/2003/InkML" xml:id="stk40" contextRef="#ctx0" brushRef="#br2">26441 9055 12895 0,'0'0'1152'2,"0"0"-928"2,0 0-224-4,0 0 0 7,0 0 768-7,0 0 96 8,0 0 32-8,0 0 0 7,0 0-112-6,0 0-16 9,0 0 0-10,0 0 0 6,0 0-272-6,0 0-64 9,0 0-16-9,0 0 0 5,0 0-16-5,0 0 0 6,0 20 0-6,2-7 0 10,-2-13 112-10,4 22 0 5,-2 1 16-4,1-1 0 6,-1-5-32-7,0 5-16 10,-2 1 0-10,2 0 0 6,0 3-160-6,-2 1-48 10,0-2 0-10,0-1 0 6,0-1-32-6,0 1-16 14,0-1 0-14,0 0 0 2,0 1-64-2,0-5-16 8,0 5 0-8,2-3 0 5,-2 3 0-5,0-3 0 11,0-1 0-11,2 1 0 4,-2 0-144-3,0 5 160 10,0-5-160-11,0 1 160 4,0 3-32-4,0 2-128 10,0 1 192-9,0 1-64 2,0 2 16-2,0-2 0 6,0-1 0-7,2-5 0 6,0 2-16-6,-2 3 0 12,0-1 0-12,4 0 0 4,0 1-128-4,2-1 0 12,-2-2 0-12,0 1 0 5,-4-1 128-5,3 0-128 9,1 1 0-9,0-3 128 4,-2-1-128-3,2-7 0 5,-2 3 144-6,2-5-144 7,0 5 160-7,-2 1-32 12,0-3-128-12,0 4 192 4,0-3-32-3,2 1-16 9,1 1 0-10,-1 1 0 5,-2-1-16-5,0 3-128 10,-2-1 192-10,0 4-64 4,0-1-128-3,2 1 128 5,-2 2-128-6,2-1 128 9,-2-5-128-9,2 5 128 10,-2 1-128-10,2 0 128 4,-2 1-128-3,0-1 192 10,0 0-192-11,0 0 192 4,4-1-64-4,0-1-128 11,0-1 192-11,-4 3-64 4,0-2 0-4,0-1-128 11,2-1 192-11,0-3-64 2,-2 1 0-1,0 0-128 10,0-1 192-11,0-3-64 4,0 3 0-3,0-2-128 9,0-3 192-9,0 3-64 3,-2-5-128-3,0 7 160 9,-2-1-160-10,2-3 160 4,0 3-160-4,0-1 192 11,0-2-192-11,0 3 192 3,-2-3-192-2,4 3 128 8,-4 3-128-8,2-3 128 4,0-1-128-5,0 1 128 10,-2 1-128-10,3-3 128 6,-1 5-128-6,0-1 128 10,0 1-128-10,0-5 128 4,0 3-128-3,2 1 0 8,-2 1 144-9,2-3-144 4,-6 1 0-4,4 3 128 11,0-4-128-11,2-1 0 5,-4 3 0-5,4 1 128 11,-2-5-128-11,2 3 0 5,0 1 0-5,0-1 128 10,-2-4-128-10,-2 3 0 5,2-1 0-5,2-3 0 6,0 7 0-6,0-5 128 8,0-3-128-8,0 3 0 9,0-17 0-8,0 16 0 4,0 4 0-5,0-5 0 10,0-1 128-10,0 3-128 5,-2-1 0-5,2 0 128 11,0-16-128-11,0 13 0 3,-1 5 128-2,1-5-128 6,0 1 160-7,0 0-160 8,0-14 144-8,-2 17-144 11,0 1 128-11,0-5-128 4,2-13 0-4,0 20 128 12,0-2-128-12,0-18 0 2,-2 15 0-1,0 3 128 10,-2-5-128-11,2 3 0 4,2-16 0-4,0 16 0 11,-2-1 128-11,0 5-128 4,2-20 0-4,-2 15 0 10,-2 1 0-10,2-4 128 6,0 3-128-6,2-3 0 10,0-12 0-10,-2 17 0 4,0-5 0-3,2-12 0 8,-2 18 0-9,2-5 0 4,0-13 0-3,-2 16 0 10,2-16 128-11,0 17-128 4,0-17 0-4,0 14 0 9,0-14 0-9,0 18 0 5,0-9 0-5,0-9 0 11,-3 16 0-11,3-16 0 5,0 14 0-5,0-14 0 10,0 15 0-10,0-5 0 4,0-10 0-3,0 18 128 11,0-9-128-12,0-9 0 4,0 0 0-4,0 18 0 9,0-18 0-9,0 13 0 5,0-13 0-4,0 14 0 9,0-14 0-10,0 10 0 5,0-10 0-5,0 16 0 9,0-5 0-8,0-11 0 3,0 0 0-4,-2 16 0 6,2-16 128-6,-2 10-128 8,2-10 0-8,0 0 0 10,0 0 0-10,-2 17 0 5,2-17 0-5,0 10 0 11,0-10 0-10,0 0 0 3,0 0 0-4,0 15 0 8,0-15 0-8,0 14 0 7,0-14 0-7,0 0 0 6,0 16 0-6,0-16 0 8,0 0 0-8,0 11 128 11,0-11-128-11,0 0 0 4,0 0 0-4,0 0 0 7,0 18 0-7,0-18 0 5,0 0 0-5,-2 14 0 7,2-14 128-7,0 0-128 7,0 0 0-7,-2 17 0 8,2-17 0-8,-2 12 0 8,2-12 0-8,0 0 0 12,0 0 0-12,0 0 0 3,-4 15 0-3,4-15 0 8,0 0 0-8,0 14 0 7,0-14 0-7,0 0 0 12,0 0 0-12,-2 16 0 4,2-16 0-4,0 0 0 11,-4 13 0-11,4-13 0 4,0 0 0-3,0 14 0 9,0-14 0-10,0 14 0 4,0-14 0-4,0 0 0 6,0 13 0-6,0-13 0 9,0 0 0-9,0 0 0 6,2 14 0-6,-2-14 0 9,0 0 0-9,2 16 0 12,-2-16 0-12,2 17 0 3,-2-17 0-2,4 12 0 9,-4-12 0-10,0 0 0 5,0 0-208-5,0 0-80 10,8 13-16-10,-8-13 0 18,0 0-1424-16,0 0-304-2,0 0-48 1,17-5-7520 8,-3-5-1520-8</inkml:trace>
    </iact:actionData>
  </iact:action>
  <iact:action type="add" startTime="107329">
    <iact:property name="dataType"/>
    <iact:actionData xml:id="d41">
      <inkml:trace xmlns:inkml="http://www.w3.org/2003/InkML" xml:id="stk41" contextRef="#ctx0" brushRef="#br2">26433 8973 9215 0,'0'0'816'1,"0"0"-656"3,0 0-160-3,0 0 0 5,0 0 1312-5,-4-10 224 5,4 10 64-6,0 0 0 8,0 0-608-8,0 0-112 10,0 0-32-10,0 0 0 5,0 0-192-5,0 0-32 11,0 0-16-11,0 0 0 6,0 0-64-6,0 0-16 8,-2 16 0-8,2 6 0 5,4-1-64-5,-2 2-16 8,-2 1 0-8,0 3 0 6,2 4-112-6,2 1-16 11,-2-1-16-11,0 2 0 5,0 4-80-4,0 2-16 9,-2-4 0-7,0 4 0-1,0-2-48-2,0-4-16 11,0 0 0-11,0 3 0 3,-2-1-144-2,2-2 192 5,0 4-192-6,0 2 192 7,0-6-192-6,0 8 192 10,-2-2-192-11,0 4 192 5,-2-4-64-5,2-2-128 11,0 2 192-11,0-2-64 5,0 0 0-4,0 4-128 8,-4-6 192-9,4 6-64 4,0-4 0-4,0 0 0 11,0 2 0-11,0-4 0 3,1 4 0-2,-1-4-128 9,0-3 192-10,2 1-64 5,0 2 0-5,-2 2 0 11,0-4 0-11,2 6 0 5,0 2-128-4,0-4 128 8,-2 2-128-8,2-4 128 3,0-4 48-4,4 4 0 8,-2 1 0-8,-2-3 0 6,2-4 0-4,1 2 0 8,-1 0 0-10,2 1 0 5,-2-3-176-5,0 2 160 11,4-8-160-11,-2 3 160 5,-2-1-160-5,0 0 0 9,-2-1 144-9,0 1-144 4,2-1 128-4,0 3-128 12,-2 0 128-12,0-1-128 3,2-1 192-3,0 0-48 10,-2-3 0-10,0 5 0 5,0 0 0-5,0 1 0 10,0-5 0-10,0 4 0 5,-2 1 16-5,0 1 0 11,2 0 0-11,0 0 0 3,0 7-32-3,0-7-128 13,0 0 192-13,0 0-64 3,-2-1-128-3,2-1 192 11,0-2-192-11,0 1 192 4,-2-3-64-4,2-3-128 10,0-1 192-10,0 4-64 5,0-3-128-5,2-3 160 10,0 3-160-10,0-1 160 5,0-3-160-5,0 6 128 10,0-5-128-9,-2 1 128 3,0 3-128-4,0 2 128 10,2-3-128-10,-2-2 128 5,0 3-128-5,0 2 0 9,0-1 0-8,0-5 128 4,0 3-128-4,3 1 0 9,-3-5 0-8,2 2 128 1,-2 3-128-3,2-5 0 10,0 1 144-10,0 1-144 4,-2-5 176-4,0 3-48 10,0-16 0-10,2 14 0 5,-2 1 16-5,0-15 0 10,0 14 0-10,0 3 0 6,0-5-16-5,0-12-128 7,0 18 192-8,0-7-64 5,0-11-128-5,0 18 0 12,0-1 144-12,0-3-144 4,-2 2 0-4,2-3 128 10,0 5-128-10,0-6 0 4,0-12 0-3,0 17 0 5,0-7 0-6,0 7 128 7,0-17-128-6,2 14 0 10,-2-14 0-10,0 16 0 2,0-1 0-3,0-15 0 11,4 14 0-11,-2 2 0 5,-2-16 0-5,0 11 0 9,0-11 0-9,0 20 0 6,0-20 0-6,0 10 144 9,0-10-144-8,0 0 0 4,0 15 176-5,0-15-176 10,0 10 160-10,0-10-160 5,-2 14 160-5,2-14-160 10,-2 13 160-10,2-13-160 3,-4 14 144-3,4-14-144 11,0 0 128-11,0 12-128 4,0-12 0-3,0 0 0 9,-4 15 128-10,4-15-128 5,0 12 0-5,0-12 0 10,0 0 144-9,-2 12-144 3,2-12 0-4,0 0 0 11,-2 15 0-11,2-15 0 4,0 0 0-4,0 0 0 10,0 0 0-10,0 0 128 5,0 0-128-5,0 0 0 11,-3 14 0-11,3-14 0 5,0 0 0-5,0 0 0 10,0 0 0-10,0 0 0 4,0 0 0-4,0 13 0 10,0-13 0-9,0 0 128 3,0 0-128-4,0 14 0 11,0-14 0-11,0 0 0 4,0 0 0-4,0 16 0 9,0-16 0-8,0 17 128 5,0-5-128-6,0-12 0 10,0 0 0-10,0 17 0 4,0-17 0-3,0 14 0 9,0-14 0-10,0 0 0 4,-2 16 0-4,2-16 0 11,0 9 0-11,0-9 0 4,0 0 0-3,-2 16 0 9,2-16 0-10,0 12 0 4,0-12 0-3,0 15 0 9,0-15 0-10,2 12 0 5,-2-12 0-5,0 0 0 8,0 18 0-8,0-18 0 7,0 0 0-7,0 0 0 9,0 13 0-9,0-13 0 6,0 0 0-6,2 14 0 8,-2-14 0-7,0 0 0 4,0 0 0-5,0 0 0 11,0 0 0-11,0 0 0 5,0 0 0-5,0 0 0 10,0 0 0-10,0 0 0 4,0 0-192-4,7-20-64 11,-3-3-16-11,-2-8 0 19,0-8-1760-17,0-8-336-1,2-8-80 0,-4 3-11680-1</inkml:trace>
    </iact:actionData>
  </iact:action>
  <iact:action type="add" startTime="108625">
    <iact:property name="dataType"/>
    <iact:actionData xml:id="d42">
      <inkml:trace xmlns:inkml="http://www.w3.org/2003/InkML" xml:id="stk42" contextRef="#ctx0" brushRef="#br2">26568 9203 15663 0,'-20'2'1392'0,"20"-2"-1120"6,-10 6-272-6,10-6 0 4,0 0 384-4,0 0 0 12,0 0 16-12,-15 2 0 4,15-2 64-3,0 0 16 8,0 0 0-9,0 0 0 4,-8 6 0-3,8-6 0 8,0 0 0-9,-6 12 0 5,-2 3-128-5,4-1-32 10,4 3 0-10,0 5 0 5,0 1 112-5,0 1 16 11,-2-3 0-11,0 5 0 5,0 1-32-5,1 2 0 10,1 0 0-10,-2 1 0 4,0 3-64-4,2 0-16 10,0 2 0-10,0 6 0 8,0-4-96-8,0 8-32 8,-2-2 0-8,2 6 0 5,2-5-16-5,2-1-16 11,-4 2 0-10,1 0 0 2,-1 2-48-2,2 2 0 9,-2 1 0-10,2-5 0 5,2-2 16-5,-2 2 0 7,-2-6 0-7,0 6 0 7,-2-6 16-7,2 4 0 11,0-2 0-10,-2 3 0 3,0-1 16-3,2 2 0 5,-2 2 0-6,2-6 0 8,-2 0 0-8,2-2 0 7,2 6 0-7,0-6 0 8,0 2-48-8,2-4 0 5,-2 0 0-3,-2 2 0 6,0-6 0-8,0-2 0 10,0 0 0-10,0 6 0 4,0-3-128-4,0-3 192 8,0 4-192-8,0-2 192 3,0 2-192-2,-2-2 128 4,0 4-128-5,0 0 128 10,2-3 0-10,0-3-128 11,2 2 192-11,0-2-64 4,-2 2 0-3,-2 0 0 9,4-3 0-9,-2-1 0 3,0-2 0-3,2 1 0 9,2-1 0-10,-4-2 0 2,0-1-128-1,0-5 0 7,0 1 144-8,0 3-144 8,-4-3 240-8,4-3-32 11,0 3 0-11,0-3 0 5,0-1-208-4,0 3 128 7,-2-5-128-8,0 3 0 6,2 5 144-6,0-6-144 10,0 3 128-10,0 2-128 5,-2-5 128-5,2 2-128 10,0-1 0-10,0-3 128 4,0 3-128-4,0-5 0 11,0 4 144-11,0-16-144 5,0 15 176-5,0 1-48 6,0 0 0-6,0-5 0 9,0-11-128-9,0 20 128 11,0-5-128-11,0 5 128 5,-2-5-128-5,0-1 0 6,2 2 0-6,0-5 0 8,0 5 128-8,0-16-128 11,-2 14 0-11,2 5 128 5,0-5-128-5,0 1 0 12,0-15 0-12,-1 16 0 3,1-2 0-2,0-3 0 8,0-11 0-9,0 16 128 5,-2 1-128-5,2-17 0 6,0 14 0-6,0-14 0 8,0 18 0-8,0-9 0 7,0-9 0-7,0 18 128 9,0-8-128-9,0-10 0 6,0 15 0-6,0-15 0 9,0 14 0-9,0-14 0 6,0 0 0-6,0 18 0 9,0-7 0-9,0 3 0 7,0-14 0-7,0 0 0 7,0 14 0-7,0 1 0 13,0-15 128-13,2 14-128 3,-2-1 0-3,0-13 0 7,0 12 0-7,0 4 0 7,0-16 0-7,0 11 0 13,0-11 128-13,0 14-128 3,0-14 0-3,0 12 0 11,0-12 0-11,0 15 0 3,0-15 0-3,0 0 0 8,0 14 0-8,0-14 0 7,-2 18 0-7,2-18 0 8,0 11 0-8,0-11 128 7,-2 18-128-7,0-6 0 7,2-12 0-7,0 0 0 9,0 15 0-9,0-15 0 6,0 14 0-6,0-14 128 9,0 0-128-9,0 15 0 11,0-15 0-11,0 0 0 4,0 0 0-3,0 14 192 6,0-14-192-7,0 0 192 3,0 0-192-2,0 0 0 5,0 0 0-6,2 14 0 7,-2-14 0-6,0 0 0 6,0 13 0-7,0-13 0 7,0 0 0-7,2 14 0 8,-2-14 0-8,0 0 128 8,0 0-128-8,0 18 0 12,0-18 0-11,0 9 0 2,0-9 0-2,0 0 0 9,0 0 0-10,0 14 0 4,0-14 0-4,0 0 0 10,0 0 0-10,0 0 0 5,0 0 0-5,0 14 0 10,0-14 0-10,0 0 0 5,0 0 0-4,0 0 0 9,0 0 0-10,0 0 0 5,0 0 0-5,0 0 0 6,0 11 0-6,0-11 0 7,0 0 0-7,0 0 192 12,0 0-192-12,0 0 192 3,0 0-192-2,0 0 0 9,0 0 0-10,0 0 0 6,0 0 0-6,0 0 0 10,0 0 128-10,0 0-128 5,0 14 0-5,0-14 0 10,0 0 0-10,0 0 0 4,0 0 0-4,0 0 0 7,0 0 0-7,0 0 0 8,0 0 0-8,0 0 0 10,0 0 0-10,0 0 0 6,0 0 0-6,0 0 160 10,0 0-160-9,0 0 160 4,0 0-160-5,0 0 0 9,0 0 0-9,0 0 0 6,0 0-192-6,0 0-64 9,0 0 0-9,0 0-16 18,0 0-1472-17,0 0-304-1,0 0-48 0,7-16-7472 13,1 3-1504-11</inkml:trace>
    </iact:actionData>
  </iact:action>
  <iact:action type="add" startTime="111308">
    <iact:property name="dataType"/>
    <iact:actionData xml:id="d43">
      <inkml:trace xmlns:inkml="http://www.w3.org/2003/InkML" xml:id="stk43" contextRef="#ctx0" brushRef="#br2">26529 12616 1839 0,'0'0'160'1,"0"0"-160"7,0 0 0-8,0 0 0 4,0 0 1024-4,0 0 160 9,0 0 32-9,0 0 16 6,0 0-720-6,0 0-128 10,0 0-48-9,0 0 0 3,0 0 864-4,1 4 160 6,-1-4 48-6,0 0 0 9,0 0-96-9,0 0-16 7,0 0 0-7,0 0 0 9,0 0-240-9,0 0-48 10,0 0-16-9,0 0 0 3,0 0-336-4,0 0-64 11,0 0-16-11,0 0 0 4,0 0 64-3,0 0 0 9,0 0 0-10,0 0 0 6,4-23-112-6,-4 1-16 9,0-1 0-9,0 23 0 5,-5-27-64-5,3 3 0 9,0-3-16-9,0 2 0 6,0-3-32 1,0-1 0-5,0 2 0-2,2-6 0 6,2 3-80-6,2-3 0 7,0 0-16-6,-1-2 0 7,1-4-16-8,-2 4 0 10,-2-6 0-10,0 2 0 4,0 4-48-3,0-8-16 8,0 2 0-9,-2-6 0 5,-2 0-64-4,1-4-16 10,-3 3 0-10,2-5 0 2,-2 2 16-3,-2-1 0 13,2 3 0-12,2 4 0-1,1 0-160 1,-1 0 160 5,-2 4-160-6,-2 0 160 8,2 4-32-8,2 2-128 11,2-4 192-11,0 4-64 6,-2-4-128-6,2-2 128 11,2 0-128-11,0-5 128 5,0-7-128-5,0 2 0 8,2-3 0-8,2-1 0 5,0-2 0-5,0 1 0 10,0 1 0-9,0-1 0 3,2 1 0-3,-4 4 0 7,-4 3 0-8,-2 1 0 6,2-2 0-6,-2-2 128 10,-2 3-128-9,0 3 128 3,-3-2-128-3,1 0 0 8,-2 6 0-9,-2-2 128 3,3 2-128-2,-3-4 192 6,-4-1-192-7,6 5 192 7,-3-2-192-7,3 8 160 11,-4 0-160-11,5-4 160 5,1 0-32-5,-4-4 0 6,2 4 0-6,3-6 0 9,-3 2-128-9,4-2 0 7,2-2 144-7,0 4-144 9,0-5 0-9,-2 3 128 6,5 0-128-6,-1-2 0 8,2-2 0-7,0 8 0 8,0 0 0-9,2 4 0 6,-1-4 0-6,3 4 128 11,-4 0-128-11,0 0 0 4,0 6 176-4,0-2-48 10,0-10 0-10,0 4 0 5,0 2 16-5,0-6 0 9,-4 6 0-8,4-6 0 2,-1 4 16-2,1-4 0 9,-2 4 0-10,0-2 0 5,0 2 0-5,2-4 0 7,-2 8 0-7,0-2 0 7,0-2-16-7,2 6 0 13,-4 4 0-13,2-3 0 4,0-1-144-4,0 0 192 11,-2-2-192-11,2 2 192 4,0-6-192-4,2 2 128 10,-2 0-128-10,2-4 128 5,0 6-128-5,0 0 0 11,-2-4 0-10,2 4 0 2,0-3 0-2,2-1 0 9,-2 4 128-10,4-2-128 4,2-4 0-3,-4 4 0 4,0-6 0-5,2 8 0 8,-2 2 0-7,2-2 0 8,0 2 0-9,0 0 0 6,-3-2 0-6,5-2 0 11,-4 1 0-11,2 3 0 4,-2-6 0-3,0 6 0 9,0 2 0-10,-2 0 0 3,0 0 0-3,0 1 128 10,0-1-128-10,0 2 0 4,-2-2 128-4,0 1-128 11,-2-1 0-11,0 2 128 5,-3 0-128-5,1 1 192 11,0 1-192-10,2 2 192 3,-2-3-192-4,-2 5 160 11,2 2-160-11,2-1 160 4,-3-1-160-4,-3-3 128 5,2 5-128-5,4-1 128 9,-4 1-128-9,1 0 160 11,1-5-160-11,2 7 160 5,4 1-160-5,-2 1 128 11,2-3-128-11,0 5 128 4,0-3-128-4,0 2 0 11,-2 1 144-11,2-3-144 3,2 6 0-3,0-1 0 10,-2 3 0-10,4 2 128 5,0-7-128-5,-2 5 0 10,0-6 0-10,3 9 0 6,-5 7 0-6,8-14 0 10,-6 2 0-10,2 2 0 5,2-7 0-5,-2 9 0 11,2-4 0-11,-6 12 0 3,4-7 0-3,-4 7 0 7,0-10 0-7,0 10 0 9,0 0-128-9,0 0-64 10,0 0 0-10,0 0 0 19,0 0-1456-18,0 0-288 0,-12 17-64-1,4 5-9072 13,4 1-1792-12</inkml:trace>
    </iact:actionData>
  </iact:action>
  <iact:action type="add" startTime="112525">
    <iact:property name="dataType"/>
    <iact:actionData xml:id="d44">
      <inkml:trace xmlns:inkml="http://www.w3.org/2003/InkML" xml:id="stk44" contextRef="#ctx0" brushRef="#br2">25124 7756 7359 0,'0'0'656'1,"-6"10"-528"7,0 2-128-8,-3 1 0 4,3-3 640-4,-2 4 80 9,2-6 32-8,-6 3 0 2,3 5-112-2,3 1 0 9,-4-5-16-10,2 2 0 5,2-4 64-3,1 3 16 4,-3 1 0-6,8-14 0 5,-8 14 64-5,4 1 32 13,4-15 0-13,-8 18 0 4,8-18-96-4,-7 11 0 7,7-11-16-7,-8 18 0 8,8-18-176-8,-4 14-16 10,4-14-16-10,0 0 0 6,0 0-48-6,0 0-16 5,0 0 0-4,-4 17 0 8,4-17-32-9,-4 14 0 11,4-14 0-11,0 0 0 6,0 0 0-6,0 0 0 9,0 0 0-9,0 0 0 4,0 0 0-4,0 0-16 7,2 17 0-7,-2-17 0 7,0 0-16-7,0 0 0 8,0 0 0-8,0 0 0 8,0 0 96-8,0 0 32 8,0 0 0-8,12-6 0 7,-12 6-48-7,15-13-16 9,-7 3 0-9,2-6 0 7,2 1-144-7,-3-5-16 7,5 1-16-7,-4 1 0 4,3-5-64-4,-1-2-16 11,-2-3 0-11,3 1 0 6,-1 0-16-5,2-6 0 3,-2-6 0-3,5 3 0 8,-5 3 80-9,5-6 16 5,-3 0 0-4,4 2 0 6,-7-4-48-7,5 4 0 7,1-6 0-7,-3 2 0 8,4-5-32-7,-5 7-16 6,5-2 0-7,-6 5 0 8,3-3 32-8,-3 0 0 12,3-3 0-12,-3 1 0 4,4-4-48-3,-5 4-128 5,3-6 192-5,-2 4-64 6,3-2 48-7,-3-2 0 10,4 5 0-10,-3-5 0 4,7 0-48-4,1 6-128 12,-3-2 192-12,1 4-64 4,1-4-128-4,-3 6 128 12,1-4-128-12,1 4 128 3,-3 0-128-3,2-4 0 11,1 0 0-11,-1-4 0 3,-1 0 0-3,5 6 0 7,-9 2 0-7,5-2 0 9,1 4 0-9,-3 0 0 9,4 2 128-9,-7 2-128 6,1 0 0-5,0 1 0 9,-1 3 0-10,-5 2 0 5,0 1 0-5,2 5 0 6,-3-5 0-6,1 3 0 8,0-1 176-8,-2 7-48 11,-2-3-128-11,2 3 192 4,-1 3-192-3,1 0 0 9,-6 12 0-10,6-15 0 4,-4 5 160-4,-2 10-16 11,2-14 0-11,-2 14 0 5,0 0-144-5,2-8 128 10,-2 8-128-10,0 0 128 4,0 0-128-3,0 0 192 6,0 0-192-7,0 0 192 8,2-13-192-8,-2 13 0 10,0 0 0-10,0 0 0 6,0 0 0-6,0 0 128 10,0 0-128-10,0 0 128 4,0 0-128-3,0 0 0 8,0 0 0-9,0 0 0 5,17 10 0-5,-17-10 0 10,14 9 0-9,2 7 0 3,-3-2 0-4,3 5 0 10,-2-1 0-10,3 7 0 4,3 4 0-4,-3 6 0 11,3-1 128-11,1 3-128 5,3 4 0-5,-3-4 0 7,-3 2 0-7,3 0 0 8,4-4 0-8,3 6 0 11,-3-4 0-11,0 6 128 3,1-6-128-3,-1 2 0 11,-1 2 0-11,-1-6 0 4,2-4 0-4,1 2 0 12,-3-4 0-12,4 4 0 3,-1 3 0-3,-3-1 0 11,-5 2 0-11,3-2 0 4,1 2 0-4,1 2 0 12,-3-4 0-12,-3 2 0 3,3 4 0-3,-5-6 0 11,3 2 0-11,1 0 0 4,-3-2 0-4,-1 0 0 11,3-1 0-11,-4 1 0 5,3-2 0-4,-3-2 0 10,1-2 0-11,-1-1 0 4,2-1 0-3,-7-4 0 7,3-1 0-6,-2 1 0 2,0-1 128-4,3-1 0 9,-5 2 0-9,4 1 0 5,-4-3-128-5,1-1 128 11,1-3-128-11,-2 3 128 4,-2-3 32-4,2-1 0 11,-1 4 0-11,-1-7 0 4,-2 3-160-4,2-5 0 10,0 5 0-10,2-2 128 5,-8-14 0-5,6 15 0 10,-6-15 0-9,5 20 0 2,1-8 0-2,-6-12 0 10,8 15 0-11,-8-15 0 6,6 14 112-6,-6-14 16 8,2 17 0-8,-2-17 0 6,0 0-112-6,6 12-16 11,-6-12 0-10,0 0 0 1,0 0-128-2,6 16 0 10,-6-16 0-10,0 0 128 6,0 0 64-6,0 0 0 10,0 0 0-9,0 0 0 3,0 0-192-4,0 0 128 9,0 0-128-9,0 0 128 5,0 0 32-5,0 0 0 11,0 0 0-11,0 0 0 4,0 0-32-4,0 0 0 10,0 0 0-10,0 0 0 5,0 0-128-5,0 0 0 11,0 0 0-11,0 0 0 3,0 0 0-3,-4 11 0 13,4-11 144-13,0 0-144 3,-8 12 0-2,8-12 0 9,-18 8 0-10,7-2 128 5,-5 0-336-4,2-1-64 8,-3-3-16-9,3-2 0 18,-3-2-1392-17,-1 0-288-1,0-3-48 1,-3-1-10224 10,-2 0-2048-10</inkml:trace>
    </iact:actionData>
  </iact:action>
  <iact:action type="add" startTime="114115">
    <iact:property name="dataType"/>
    <iact:actionData xml:id="d45">
      <inkml:trace xmlns:inkml="http://www.w3.org/2003/InkML" xml:id="stk45" contextRef="#ctx0" brushRef="#br2">25146 2132 1839 0,'0'0'160'1,"0"0"-160"6,-6 12 0-6,6-12 0 2,0 0 2368-2,-10 9 448 9,10-9 96-10,0 0 16 6,0 0-1712-6,0 0-320 9,0 0-80-9,0 0-16 6,-6 16-48-6,6-16-16 9,0 0 0-9,0 0 0 5,2 14-288-5,-2-14-64 6,4 17-16-6,4-1 0 8,-8-16 48-8,6 15 16 12,1 3 0-12,5-4 0 5,-2-1 80-5,7-3 0 9,-1 4 16-9,4-5 0 5,-5 3-80-5,5 0 0 11,3-8-16-11,4 2 0 5,1-1 176-5,1 1 32 11,0-4 16-5,-1-2 0-6,-1-2 80 0,4 0 16 5,0-4 0-5,2 3 0 8,-5-1-192-8,1 0-48 11,-2-4 0-11,-1 2 0 5,-7 0-64-5,3-2-32 11,1 1 0-11,-5-5 0 4,-5 4-96-3,5-2 0 7,-7-3-16-8,5 5 0 5,-6-4-64-5,0 2-16 7,-10 10 0-6,11-11 0 6,-11 11 32-7,6-16 0 11,-6 16 0-11,0 0 0 6,6-12 0-6,-6 12 16 9,0 0 0-9,0 0 0 4,4-15-32-4,-4 15-16 12,0 0 0-12,0 0 0 4,0 0-32-3,0 0-16 8,0 0 0-9,0 0 0 6,0 0-32-6,0 0 0 6,0 0 0-6,0 0 0 8,0 0-144-8,0 0 0 7,0 0 0-7,0 0 0 8,0 0 0-7,0 0 0 10,0 0 0-11,0 0 0 4,0 0 0-4,0 0-224 7,0 0 32-7,-8 15 0 17,8-15-1344-16,-6 14-256 2,0 2-48-2,2-3-8240 3,4 5-1648-1</inkml:trace>
    </iact:actionData>
  </iact:action>
  <iact:action type="add" startTime="116514">
    <iact:property name="dataType"/>
    <iact:actionData xml:id="d46">
      <inkml:trace xmlns:inkml="http://www.w3.org/2003/InkML" xml:id="stk46" contextRef="#ctx0" brushRef="#br3">26306 15421 8287 0,'0'0'368'1,"0"0"80"-1,-2-12-448 0,2 12 0 4,-4-18 0-3,2 7 0 8,2-5 1952-9,0 16 304 11,2-10 64-11,-2-5 16 4,0 3-1088-4,0 12-224 10,0-18-32-10,0 7-16 4,0-3 0-4,0 14 0 7,-2-14 0-7,4-1 0 9,-2 15-224-9,4-16-48 11,0 3-16-11,2-3 0 5,-4 4-240-5,-2 12-64 10,6-15 0-10,-6 15 0 4,4-14 0-4,2-2-16 11,-1 5 0-11,-5 11 0 4,0 0 112-4,8-14 32 11,-8 14 0-11,6-12 0 5,-6 12 64-5,0 0 0 11,0 0 16-11,0 0 0 3,0 0-80-2,0 0-32 5,0 0 0-6,0 0 0 10,0 0-80-10,0 0-16 9,0 0 0-9,0 0 0 5,0 0-32-5,10 10-16 11,-10-10 0-11,11 18 0 6,-5-1-112-6,2 1-32 9,-4 3 0-9,4 3 0 4,-2-1 48-4,-2 6 0 8,1 3 0-8,-1 1 0 7,0 6-48-3,4 0-16 4,-4 2 0-8,-2 5 0 4,4 3-48-4,-2 6-128 12,0-1 192-12,1 5-64 4,-1-1 0-3,-2 3-128 5,-2 1 192-5,2-1-64 5,0-3 16-6,2 5 0 8,0 3 0-8,4 4 0 8,-6 4-144-8,0 2 128 10,0-4-128-10,0-1 128 5,-2-5 0-5,0 2-128 10,0-3 192-10,0 3-64 5,-2-2 64-4,2 4 0 8,-4-5 0-7,-2 1 0 1,0 2 16-3,0-3 16 11,2 3 0-11,0-8 0 5,-5-1-32-5,1 1 0 8,0-1 0-8,-2 3 0 6,0-3-192-6,5-1 176 11,-7-1-176-11,4 1 160 4,2 1-32-4,2-1 0 11,0 5 0-11,-1-5 0 4,1-3-128-4,0-2 192 11,-2-7-192-9,4 5 192-1,-2-2-192 0,-4 3 128 8,2-1-128-9,1 4 128 5,-1-1-128-4,0 1 192 9,-2-2-192-10,2-1 192 5,0 1-192-4,1 2 192 10,-3-5-192-11,2-1 192 3,0-2-192-3,4-6 192 11,-2 2-192-11,0-4 192 3,-2 2-48-2,3-2 0 9,-3 4 0-9,2-4 0 2,0 5-144-3,0-3 0 10,-2 2 0-10,2-4 0 7,0 4 0-7,2-6 0 7,0 2 0-6,0-2 0 4,-1 4 128-4,1-4-128 8,0-4 0-9,0 1 128 4,-4 1-128-3,2-4 0 9,-2 0 144-10,2-2-144 4,-2-1 0-3,-1 1 144 6,-1 0-144-7,4 2 0 8,-2 1 160-8,-2 3-160 12,2-2 128-12,1-2-128 4,1-4 144-4,-2 3-144 11,-2 1 160-11,4-4-160 4,0-4 144-3,0 3-144 7,4-3 128-8,-2-1-128 4,-2-5 0-3,4 3 0 9,-2 1 128-9,1-3-128 2,1-1 0-2,0 3 0 9,-4-8 0-10,4 1 128 5,0-13-128-5,0 0 0 5,0 0 0-5,0 0 0 8,5 10-192-8,-5-10 48 11,0 0 0-11,0 0 0 18,0 0-304-17,0 0-64 0,0 0-16 0,10-18 0 12,-2-1-1120-12,-4-6-208 0,2-3-64 0,-6 1 0 11,-2-10-1456-10,-6 0-288 0</inkml:trace>
    </iact:actionData>
  </iact:action>
  <iact:action type="add" startTime="117355">
    <iact:property name="dataType"/>
    <iact:actionData xml:id="d47">
      <inkml:trace xmlns:inkml="http://www.w3.org/2003/InkML" xml:id="stk47" contextRef="#ctx0" brushRef="#br3">25563 18980 23039 0,'-29'-2'2048'1,"15"2"-1648"4,-3-2-400-5,3 0 0 7,0 2 400-7,14 0 0 7,-10-4 0-7,10 4 0 10,-13 4 112-8,13-4 32 3,0 0 0-5,0 0 0 8,0 0 32-8,0 0 16 11,0 0 0-10,-2 14 0 3,2 3-224-4,4-1-48 6,6 3-16-6,-3 5 0 7,-3-1 112-7,8 8 32 9,5 4 0-9,5 8 0 7,-4-2-96-7,5 8-16 10,2 6 0-10,3-1 0 5,-3 5-16-5,0 1 0 16,1 3 0-16,1-3 0 1,2-2-80-1,-3-3-32 5,-1-4 0-4,0-6 0 8,-3-2 80-9,-3 1 16 10,3-5 0-10,-1-3 0 3,3-1 160-2,1-4 48 9,0-2 0-10,-1-4 0 5,-3-5-128-5,3-1 0 11,-1-1-16-11,2-10 0 5,1-2-128-5,-3-2-32 12,-3-4 0-11,1 0 0 1,0-2-16-2,3-2-16 11,-7-2 0-11,3-2 0 4,-1-4 16-4,-5 1 16 9,2-7 0-9,-3 1 0 5,1-7 128-5,2-1 32 11,-3-3 0-11,5-1 0 4,-5 0 80-2,5 2 0 7,-8-3 16-9,5-1 0 4,-3 0-32-3,4 0-16 4,-7 0 0-4,7 1 0 7,-6-3-160-8,2-4-16 10,3 4-16-10,-3 0 0 5,1 0-224-5,-1 0 176 7,4-3-176-7,-1 5 160 8,-1 2-160-8,-2 2 0 11,3-1 144-11,-3 1-144 4,0-2 0-4,-1 2 0 7,5-1 0-6,-4 3 128 6,-1 1-128-7,1 7 0 10,4-1 0-10,-6 3 0 4,-1 3 0-4,-9 12-208 7,20-12 48-7,-1 3 16 24,-19 9-1312-23,16-6-256 0,-16 6-48-1,19 0-10832 9,-19 0-2160-6</inkml:trace>
    </iact:actionData>
  </iact:action>
  <iact:action type="add" startTime="120630">
    <iact:property name="dataType"/>
    <iact:actionData xml:id="d48">
      <inkml:trace xmlns:inkml="http://www.w3.org/2003/InkML" xml:id="stk48" contextRef="#ctx0" brushRef="#br4">30978 2399 14111 0,'0'0'624'1,"0"0"128"-1,-18 0-608 0,1 0-144 4,5 2 0-3,-6-2 0 6,5 0 448-7,-3 2 64 5,4 4 16-5,-5-4 0 9,3-2 0-9,-1 0 0 7,3 0 0-7,12 0 0 8,-18-2 192-8,18 2 48 7,-17 0 0-7,17 0 0 9,-14-6 64-9,14 6 0 7,-16-4 16-7,16 4 0 6,0 0-208-6,0 0-64 8,-9-8 0-8,9 8 0 8,0 0-240-8,0 0-48 8,0 0-16-8,0 0 0 8,0 0-272-8,0 0 0 5,19 10 128-4,-1 2-128 8,3-4 0-9,7 5 128 6,3-3-128-6,2 0 0 7,4 1 192-3,4-3-192 1,8 2 192-4,3 2-192 6,1-5 224-7,-2 1-64 7,5 2-16-7,-3-2 0 9,-4-4 32-9,1 0 0 6,1 0 0-6,-2-4 0 7,-6 0 80-7,-2-2 32 7,-2-2 0-7,4 0 0 8,-4 0 16-8,2-2 0 8,-10-4 0-8,4 4 0 8,2 3-32-8,-2-3 0 7,-4-4 0-7,1 4 0 7,-1 0-112-7,4 4-32 8,-6 2 0-8,-2-2 0 7,1 0-128-7,-7 0 160 7,-1 2-160-7,1 0 160 8,-3 0-160-8,-7 0 0 7,-11 0 0-7,0 0 0 9,0 0 128-9,0 0-128 7,0 0 0-7,0 0 128 7,0 0-128-7,0 0 0 7,8 14 0-7,-8-14 0 8,0 0 128-7,-8 18-128 5,-1-7 128-6,-7 3-128 8,6-6 144-8,-9 0-144 8,-3-1 160-8,1-3-160 7,1 0 256-7,-1-2-64 8,-6 0 0-8,1 0 0 7,-1 0 48-7,0 0 0 7,-5 0 0-7,3-2 0 8,-2 0 16-8,0-2 0 7,-6 0 0-6,4 0 0 7,3 0-48-8,-1 0 0 7,2-4 0-7,-2 0 0 8,-4-1-64-8,1-1-16 7,1-4 0-6,2-3 0 7,-6 3-128-8,2-6 160 6,-2 1-160-5,-2 1 160 6,0-5-160-6,6 1 0 5,-2-1 144-6,1 1-144 9,1-3 0-9,2-3 144 6,4 1-144-6,-1 2 0 8,3 1 144-7,6 5-144 5,5-5 0-6,-2 3 144 9,5 3-144-9,-1-1 0 6,4 3 0-6,2-2 128 8,-6 5-128-8,5-1 0 6,3 4 0-6,4 8 0 8,0 0 0-8,-6-12 0 8,6 12-128-8,0 0 128 7,-12-5 0-7,12 5 0 7,0 0-144-6,0 0 144 6,0 0-144-7,0 0 144 8,0 0-208-8,0 0 80 7,0 0 128-7,2 19 0 7,4-5-144-7,2 1 144 7,5 1-144-6,1-4 144 6,-2 5-192-7,3-3 192 9,7 5-128-9,-1-3 128 6,7 1 0-6,3 3 0 9,2-2 0-9,2 1-128 6,6 2 128-6,0-1 0 8,4-2 0-8,-2 1 0 7,2-5-128-7,0-1 128 8,-3-3 0-8,3 2 0 7,-6-6 0-7,6 1 0 9,-6 3 0-9,6-4 0 6,-2-2 0-6,0-4 0 9,0-2 0-9,-4 2 0 7,6 0 0-7,-4 0 0 7,4-2 0-7,-1-2 128 8,3 4-128-8,-2-6 0 7,-6 0 0-7,0-1 144 9,-4 1-144-9,-4-2 128 6,1 2-128-6,-3 0 0 7,-6 0 144-7,-1-3-144 8,-9 3 0-8,3 0 128 8,-16 6-128-7,0 0 0 6,0 0 0-7,0 0 0 6,0 0 0-6,0 0 128 9,0 0-128-9,0 0 0 6,0 0 128-6,0 0-128 9,0 0 0-9,-18 2 0 6,3-2 0-6,-5 4 128 8,1 0-128-8,-3 2 0 7,1-1 0-7,-1 1 0 9,-3-2 0-9,2 0 0 6,-3 0 0-6,1 4 0 8,-4-2 0-8,-3 1 0 8,1-1 0-8,0 4 0 7,-2-4 0-7,-4 2 0 8,0 1 0-8,-2-1 0 7,2-4 0-7,0 4 0 8,-4 2 0-8,4-4 0 7,-6-3 128-7,4 3-128 8,2 2 128-8,-6-4-128 7,-2-2 128-7,4-2-128 8,-2-2 128-8,2-2-128 8,-6-2 0-8,8 0 0 7,-4-1 0-7,6-1 128 8,0-2-128-8,6 2 0 6,2 2 128-6,1-5-128 9,3 1 0-9,6-4 0 7,-1 5 0-7,4-1 128 8,7-2-128-8,3 4 0 7,-6 2 0-7,12 6 0 8,0 0 0-8,0 0 0 6,0 0 0-6,0 0 0 8,0 0 0-8,0 0-160 8,0 0 160-8,0 0-160 7,0 0 32-7,22 4 0 8,3 4 0-8,4 4 0 8,4-4 128-8,8 1-160 7,0 5 160-7,6 0-160 8,6 3 160-8,-1 3 0 6,3-7 0-5,0 5-128 6,-1-6 128-7,1 1 0 7,-4-5 0-7,1 2 0 8,-1 2 0-8,4-5 0 7,-1 1 0-7,1 4 0 9,-2-6 0-9,-1 3 0 7,-1 3 0-7,0-6 0 7,-7 0 0-6,-3 4 0 5,2-3-144-6,-8-1 144 24,-1 2-1456-22,-3 2-208-1,-6-2-64 0,-3-1 0 10,-3 5-1360-10,-7-4-288 0</inkml:trace>
    </iact:actionData>
  </iact:action>
  <iact:action type="add" startTime="123077">
    <iact:property name="dataType"/>
    <iact:actionData xml:id="d49">
      <inkml:trace xmlns:inkml="http://www.w3.org/2003/InkML" xml:id="stk49" contextRef="#ctx0" brushRef="#br4">30824 18496 1839 0,'0'0'160'1,"0"0"-160"3,0 0 0-4,0 0 0 8,0 0 1888-8,5 12 352 10,3-2 64-10,-8-10 0 6,0 0-1648-6,8 9-336 6,-2 5-64-6,0-4 0 9,-6-10 768-9,6 13 176 11,1-3 16-11,-1 2 16 3,-6-12 272-3,2 13 48 12,-2-13 16-12,4 10 0 3,-4-10-304-3,4 14-64 11,2-6-16-11,-6-8 0 4,0 0-480-4,0 0-80 11,0 0-32-10,0 0 0 4,0 0-80-5,0 0-32 6,0 0 0-6,0 0 0 7,0 0 304-7,0 0 64 6,-10-2 16-6,2-2 0 9,-5-8-304-9,3 0-64 9,-4-3-16-9,1-1 0 5,-1-9 80-5,0 1 16 7,-1-1 0-7,-1 0 0 8,-5-3-256-8,-1-1-64 17,1-2 0-17,-7 4 0 1,-3-3-32-1,-4 3-16 10,0-2 0-10,-8-2 0 5,2-2 16-5,-6-8 0 7,0 5 0-7,1-4 0 6,-1 1-32-6,2-4-16 13,8 4 0-13,-4-8 0 3,2 6-48-3,6-4 0 7,-4 4 0-7,4-2 0 7,1 4 0-7,1-4-128 12,-4 4 192-12,-2-4-64 4,2 6-128-4,-2-6 160 11,-6 0-160-11,4 1 160 4,-6-3-160-4,4 2 192 10,-6-4-192-10,2 0 192 5,6 2-192-5,-2-3 192 11,2 1-192-10,-11-16 192 3,11 11-64-4,0 5 0 5,4 6 0-4,-1 0 0 6,7 4-128-7,2 4 128 11,2-4-128-9,-3 2 128 2,1 0-128-4,2-3 0 11,-5-2 0-11,-3 6 0 4,2-1 0-4,2 0 128 11,-3 4-128-11,1 0 0 3,0 1 128-3,-2 3-128 12,-2 0 0-12,2 0 128 5,-1-1-128-5,3 1 0 9,-2 0 0-9,-2-1 0 4,2 1 0-4,6 0 128 11,1-1-128-11,-1 1 0 5,-6 0 0-5,3 2 0 11,3-3 0-11,2 5 0 4,-1-1 0-4,3 3 0 11,0-2 0-11,3-3 0 4,-3-3 0-4,-1 2 0 10,1-1 0-10,1 1 0 3,-1 0 0-3,4 1 0 13,-5-1 0-13,3 2 0 4,-1-3 0-4,5 3 0 6,-9 0 0-6,3-1 0 7,-2-5 0-7,3 4 0 12,1-2 0-12,3 1 0 3,-5-1 0-2,1 0 0 4,1 0 0-5,3 1 0 8,-1 1 0-8,1 2 0 7,1-1 0-7,-3 1 0 10,3 5 0-10,1 5 0 6,-4-3 0-6,9 5 0 9,-5-3 0-9,6 6 0 6,-1-1 0-6,1 3 0 9,2-6 0-9,-4 2 0 6,3 1 0-6,1-3 0 8,-4 6 0-8,4-2 0 6,-3 3 0-6,1 1 0 10,4-2 0-10,6 8 0 10,-8-10 0-10,8 10 0 5,-8-4 0-5,8 4 0 9,0 0 0-8,0 0 0 3,-7-4 0-3,7 4 0 8,0 0 0-9,0 0 0 5,0 0 0-5,0 0 0 10,0 0 0-9,0 0 0 3,0 0 0-4,0 0 0 8,0 0 0-8,0 0 0 7,4 16-176-6,-1-2 176 11,9 3-128-12,-2-1 128 3,7 1 0-3,-1 5 0 11,0 1 0-10,5-1-128 3,-3 3 128-4,5 4 0 9,4 6-144-9,5 2 144 5,3 1 0-5,2 4 0 6,2-1-144-6,6 4 144 9,3 4 0-9,-3-4 0 11,4 6-128-11,-2 1 128 4,0-1 0-4,-6 2 0 7,0-1 0-7,-4-3 0 8,0-4 0-8,2 4 0 11,-4 1 0-11,2 3 0 4,4-2 0-4,-4-1 0 7,6-5 0-7,-4 4 0 8,4 2 0-8,-4-6 0 11,6-1 0-10,-4 5 0 2,3-6 0-2,-5 2 0 6,4 0 0-7,-2-2 0 7,0 3 0-7,-4-5 0 11,-4 2 0-10,3 2 0 3,-5-6 0-4,0 4 176 11,4-2-176-11,2 2 160 4,-4-6-160-4,0 4 0 11,3-2 0-11,3 4-176 4,-2-4 176-4,4 0 0 11,-4 2 0-11,4-4 0 4,2 4 0-3,1-6 0 8,-5-2 0-9,4 4 0 5,-4-2 0-5,4-2 0 10,-8 1 0-10,0 3 0 5,1-2 0-5,-1-2 0 11,-2 2 0-11,-2 2 0 3,4-2 0-2,0 0 0 5,-4 2 0-6,1-2 0 8,-1 1 0-8,4 3 0 10,2-4 0-10,-4-2 0 5,-2 2 0-5,5 2 0 12,-1-4 0-11,-2-2 0 3,0 2 0-3,0 3 0 4,0-3 0-4,0 0 128 6,-3-2-128-7,1 4 0 7,-2 2 0-7,-2-4 0 7,-1 2 0-7,1-1 0 11,-3 3 0-11,-5-6 0 5,3 2 0-5,-1 0 0 6,0 0 0-6,-3-3 128 9,0 1-128-9,3-4 0 11,-3-2 0-11,-1 1 0 4,-1-1 0-4,-5-5 0 8,7-1 0-8,-6 3 0 7,3-7 0-7,-5 3 0 11,4-7 0-11,-5 3 0 4,1-4 0-4,2 2 0 11,-6-5 0-11,2-3 0 4,-8-4 0-3,0 0 0 8,0 0 0-9,0 0 0 5,0 0 0-5,0 0 0 10,0 0 0-10,0 0 0 4,0 0 0-3,0 0 0 9,0 0 0-10,-2-8 0 5,-4-7 0-5,0 3 0 12,-6-5 0-12,2 1-128 3,-3-5 128-3,1-3 0 11,2-3 0-11,-5 2-128 4,-3-3 128-4,3 1 0 11,-7-2 0-11,5-5 0 4,-1-3 0-4,-5 0-128 11,1-2 128-11,-1-5 0 4,-3-1 0-4,-3 0 0 11,-2-6 0-11,-4-2 0 5,-4 3 0-4,-2-3 0 4,-6-2 0-5,0 1 0 7,-4-3 0-7,-3 1 0 12,1-3 0-12,1 3 0 4,3-3 0-4,0 1 128 11,4 1-128-11,-4-1 0 5,3-1 128-4,1 1-128 9,-6-1 160-10,0 3-160 4,-3-3 128-3,-3 2-128 8,-1 1 0-9,-7-1 144 4,3-1-144-3,1-3 0 4,-1 3 0-5,-2 1 128 8,3 1-128-8,5-1 0 11,-1 3 0-11,2-3 0 4,-1-1 0-4,-1-1 0 11,-1 1 0-11,1-1 0 6,-1 2 0-6,7 1 128 10,-2-1-128-10,3 3 0 3,-3 1 128-2,4 4-128 5,6 1 0-5,-4-1 128 6,4 6 80-7,4 2 16 11,-2-2 0-11,2 2 0 5,2-6-224-5,-7 8-240 6,-3-2 48-6,2 4 16 8,-4-6 176-8,2 4 0 12,-1 2 0-12,1-2 0 4,-2 4 0-4,4-4 0 11,2 2 0-11,0 4 0 4,6 0 0-4,-4 2 0 10,4-2 0-9,6 5 0 3,0 3 0-4,3 3 0 10,1 1 0-10,4-2 0 5,-3-1 0-5,3 5 0 12,2 3 0-12,1-3-128 4,-3-1 128-4,1 3 0 12,7-5 0-12,-1 1 0 3,-4 5 0-2,7-2 0 8,-5 1 0-9,3 3-128 6,3-3 128-6,4 5 0 9,-2-2 0-9,3 5 0 5,3-7 0-5,0 6 0 11,-6 2-144-11,6-1 144 4,2 1 0-4,2 8 0 11,0 0 0-11,0 0 0 4,0-6-128-4,0 6 128 10,0 0 0-10,0 0 0 5,0 0 0-5,14-2 0 11,-2 2-144-11,5 4 144 4,-1 4 0-4,3 5 0 12,7 1-128-12,1 6 128 3,-2 5 0-3,4 0-128 11,3 6 128-11,3 3 0 4,8 5 0-4,0 2 0 11,9 7 0-11,5 3 0 3,5 4 0-3,1 3-128 12,3 1 128-12,2 1 0 4,2 8 0-3,-3-1 0 8,-7 5 0-9,3-4 0 5,5 4 0-5,-6-3 0 9,1 3 0-9,3 2 0 6,-3-6 0-6,5 2 0 10,-4-3 0-10,2 3 0 5,3-4 0-5,-9 2 0 10,1-3 0-10,-5-3 0 6,-3 4 0-6,0-1 0 6,-1-5 0-5,3 7 0 6,-1-3 0-7,3-2 0 7,4 5 0-7,1-3 0 9,0-6 0-9,-3 3 0 11,-1-3 0-11,3 3 0 4,-7-3 0-4,-1-1 0 11,-4-2 0-11,2-1 0 5,-3 3 0-5,-3-1 128 11,2-1-128-11,4 1 0 4,-1 1 0-4,17 23 0 12,-7-8 0-12,3-8 0 2,-3-5 0-2,-7-2 128 11,-6-5-128-11,-3 1 0 5,3 1 0-5,-8-3 0 11,2-2 0-11,-13-16 0 5,-1 0 0-5,2 4 128 10,-2 4-128-10,3-6 0 4,1 4 0-4,-4-2 0 10,1-3 0-10,-3 1 0 5,0 0 0-5,1-4 0 10,-1 0 0-10,8 6 0 4,-4-2 0-4,-7-7 0 8,-3-9 0-8,1 3 0 8,1-1 0-8,-5-7 128 9,-2-1-128-8,-3-3 0 1,3 2 0-1,-6-2 0 5,-8-10 0-6,13 9 0 8,-13-9 0-8,0 0 0 11,0 0 0-11,0 0 0 3,0 0 0-2,0 0 0 6,0 0 0-7,0 0 0 8,0 0 128-7,0 0-128 10,0 0 0-11,-11-15 144 3,-3-7-144-2,-6-1 0 9,1-4 0-9,-4-1 0 3,-1-3 0-4,-3 0 0 10,-4-2 128-10,1-4-128 4,-3 0 0-4,0-1 0 7,2-2 0-7,-2 1 0 8,-2-6 0-8,0 0 0 7,1-2 128-7,-9-6-128 7,2 1 0-7,-7-7 0 12,-1 1 0-12,-8-9 0 4,-3 1 0-4,-3-8 0 11,-5 0 0-11,8 2 0 4,1-4 0-4,3 2 0 13,-1 1 0-13,2 1 0 3,3 6 0-3,-1-4 0 12,-3 3 0-12,-3-3 0 5,-5 6 0-5,-1-1 128 10,1 5-128-10,-4 3 128 4,3-1 32-3,-1-2 0 9,6 1 0-10,-1 2 0 4,3-1-160-4,3 3 192 11,0 1-192-10,1 1 192 2,-7-2-192-2,-3-3 0 5,1-1 144-5,3 3-144 6,-2-1 0-7,-3 1 128 5,5-1-128-5,3 3 0 7,5 1 0-7,3 2 0 8,4 1 0-8,0 5 128 8,6-2-128-8,-4 6 0 7,6-4 0-7,-6 2 0 8,2 0 0-8,-6-2 0 6,3 4 128-6,1 1-128 10,-2 2 128-10,8 3-128 5,-4-2 128-5,4 4-128 9,5 2 144-9,1 0-144 7,2 1 192-7,4 1-192 9,-3 2 208-9,5 0-64 7,0 1-16-7,5 1 0 8,6-2 0-8,-1 1-128 5,-3 3 192-5,-4 3-64 8,7 1-128-8,-3 1 0 8,10 1 144-8,-5 3-144 8,1-3 0-8,4 5 0 6,0 0 0-5,-2 2 128 7,3 3-128-8,1-5 0 7,0 4 0-7,4 8 0 8,-4-10 0-8,4 10 0 7,-2-17 0-7,2 17 0 7,-2-14 0-7,2 14 0 7,-4-14 0-7,4 14 0 23,-4-9-448-22,4 9-16 0,-4-12 0-1,4 12 0 13,0 0-1456-12,0 0-304 0,0 0-48-1,0 0-9504 6,0 0-1920-5</inkml:trace>
    </iact:actionData>
  </iact:action>
  <iact:action type="add" startTime="125976">
    <iact:property name="dataType"/>
    <iact:actionData xml:id="d50">
      <inkml:trace xmlns:inkml="http://www.w3.org/2003/InkML" xml:id="stk50" contextRef="#ctx0" brushRef="#br4">28292 16811 3679 0,'0'0'160'1,"0"0"32"-1,0 0-192 0,0 0 0 7,0 0 0-7,0 0 0 5,0 8 2624-5,0-8 464 6,0 0 112-6,0 0 0 7,0 12-1536-6,0-12-320 10,0 0-64-11,0 0-16 4,0 0-240-4,0 0-64 7,0 0 0-7,0 0 0 9,0 0-112-9,0 0-16 5,0 0-16-5,0 0 0 8,0 0-48-8,-6-8 0 7,0-2 0-7,0-7 0 8,0-3 96-8,-3-1 16 11,-1-5 0-11,2-3 0 4,-6-2-112-4,5-4-32 12,-7 0 0-8,2-2 0-3,-5-4-160 0,-1 4-16 5,1-4-16-6,-4 2 0 8,1-6-96-8,-1 4 0 11,-1-4-16-10,3 4 0 3,-1-4-128-3,-1 0-32 9,1 4 0-10,1-2 0 4,3 4-48-3,-3-4-16 9,0 2 0-10,3-5 0 3,-3 3-80-2,-1-4 0 9,3-4-128-10,1 1 192 5,0-1-192-5,3 0 176 11,-3 0-176-11,3-1 160 4,5-1-160-4,-4 2 0 11,1 3 0-11,5 7 128 3,-2-2-128-3,4 6 0 8,2-2 0-8,-2 4 128 10,-1 3-128-10,3 1 0 11,0 2 144-11,2 2-144 5,0-1 0-4,0 3 144 3,0 2-144-3,2-1 0 7,0 3 128-8,0 3-128 7,2 1 0-7,-2-1 0 7,0 6 144-7,2-5-144 8,0 7 0-7,2-4 144 5,-2 5-144-6,2 1 0 7,2-4 0-7,-3 4 128 8,-3 8-128-8,0 0 0 6,4-7 0-5,-4 7 128 6,0 0-128-6,0 0 0 10,0 0 144-11,6-6-144 5,-6 6 0-5,0 0 0 11,0 0 0-11,18-6 128 5,-7 6-128-5,7 2 0 10,-4 2 0-10,1 0 0 4,7 2 0-4,-1-1 0 7,3 7 0-7,3-2 0 9,4 2 0-9,6 1 0 7,0-1 0-7,4 3 0 7,-4-1 0-7,8 4 0 7,-4 1 0-7,4-5 0 8,-2 5 0-8,2 1 0 10,-6-1 0-10,6 3 0 5,3-1 0-5,-3-1 0 11,0-5 0-11,4 5 0 4,0-5 0-4,-3 3 0 11,1 2 0-11,2-5 0 3,-6 3 0-2,2 1 0 10,-6-1 0-10,0-3 0 3,-6 5 224-4,-2-5-32 8,-6 5 0-7,1-6 0 0,-5 1 144-1,-5 3 32 7,1-7 0-7,3 3 0 9,-8-2-48-9,1-2-16 10,-5 3 0-10,2-5 0 5,-10-8-96-5,8 12-16 11,-8-12 0-11,0 0 0 4,0 0-64-4,0 0-128 10,0 0 176-10,0 0-176 6,0 0 176-6,-10 9-176 11,2-3 160-11,-7 0-160 19,15-6-1024-19,-16 2-288 1,-2 4-64 1,18-6-17920-2</inkml:trace>
    </iact:actionData>
  </iact:action>
  <iact:action type="add" startTime="128742">
    <iact:property name="dataType"/>
    <iact:actionData xml:id="d51">
      <inkml:trace xmlns:inkml="http://www.w3.org/2003/InkML" xml:id="stk51" contextRef="#ctx0" brushRef="#br4">23115 10352 13183 0,'-14'16'576'2,"14"-16"128"-1,0 0-560 0,-7 7-144 0,1 1 0-1,-4 6 0 4,-4-4 576-3,5 1 96 4,-7-3 16-4,4 2 0 6,-3 0 128-7,3-4 16 11,-2-5 16-11,5-1 0 4,9 0 480-3,0 0 80 8,-8-7 32-9,0-7 0 5,2 2-304-5,2-5-64 11,2-3-16-11,2 3 0 4,2-5-352-3,2-1-64 9,0 1 0-10,6 3-16 4,-2-3-304-4,3-1-48 12,3 2-16-12,0 3 0 4,3-1-128-4,5-1-128 7,-5 4 144-7,5-1-144 8,-1 3 0-8,3 4 0 7,-1 3 0-4,-2 1 0 4,3 0 0-7,-3 6 0 8,3 8 0-8,-5-2 0 6,-3-1 128-6,3 9 0 10,-5 0-128-10,0 7 192 6,-5 3-64-6,1 1-128 10,-6 2 176-10,-2 3-176 5,-6 1 192-5,-4 2-64 10,-2 2 0-10,1 0-128 4,-7-4 336-4,2-1-32 11,-7-3-16-11,-4-4 0 5,1-3 480-5,-1-1 80 6,0 1 32-6,-1-9 0 9,1 1-160-9,-4-4-16 10,1-6-16-10,3-2 0 4,0-4-176-3,3-2-16 9,-1-6-16-10,1 3 0 4,11-7-128-4,-5 4-32 10,4-7 0-10,0-1 0 6,5 1-64-6,3-4-32 9,0-3 0-9,4 5 0 5,4-1-80-4,0 3-16 9,0-3 0-9,3 1 0 3,7 1-128-4,0 5 0 11,3-3-192-11,7 6 192 3,-3-3-192-1,-1 5 192 7,5 4-160-9,0 4 160 5,1 2 0-5,-1 4-144 11,0 4 144-11,1 2 0 5,-5 7 0-5,-3 3-128 10,1 3 128-10,-3 1 0 4,-6 5 0-4,-3 4 0 11,-5-2 0-11,-2 0-128 4,-4-3 128-4,-1 1 0 11,-3-2 0-11,-6 1 0 4,2-1 0-4,-5-4 0 9,-1-1 0-9,1-5 0 6,-7-1 144-6,3-4-144 10,-1-1 192-10,3-3-192 4,-4-6 160-3,-1-2-160 9,5-4 128-9,1-6-128 5,-1-5 160-5,5-3-160 6,2-1 192-7,6-7-192 4,-5-1 192-3,5-4-192 9,0-4 192-10,6 0-192 6,2 2 0-6,4-4 0 9,0 3 0-9,5 1 0 4,-1 2 144-4,6 0-144 8,-3 0 0-8,5 3 144 7,1 1-144-7,-1 4-144 10,1 1 144-10,3 7-208 5,-5 3 208-5,1 6-144 10,2 2 144-10,-3 4-128 6,1 6 128-6,1 2 0 11,-7 7 0-11,3 1-128 3,-7 5 128-2,0 5 0 10,2 1 0-11,-6 0 0 3,-4 1 0-3,-2-1 0 10,-2 0 0-10,-4 1 0 5,-2-7 0-4,1-3 0 8,-7-1 0-9,0 1 0 7,3-7 0-7,-5 3 0 9,3-6 128-9,-3-4-128 4,4 0 0-4,-1-2 144 11,-1-2-144-11,2-2 0 5,5-4 192-5,-5 0-64 9,6-6 0-8,-1 2-128 4,1-7 192-5,2 1-192 11,2-5 192-11,2 3-192 5,2 7 0-5,2-5 0 9,0 4-192-9,8-7 48 19,7 7-3008-18,-3 2-608 0</inkml:trace>
    </iact:actionData>
  </iact:action>
  <iact:action type="add" startTime="131229">
    <iact:property name="dataType"/>
    <iact:actionData xml:id="d52">
      <inkml:trace xmlns:inkml="http://www.w3.org/2003/InkML" xml:id="stk52" contextRef="#ctx0" brushRef="#br4">21498 8386 13823 0,'0'0'1216'2,"0"0"-960"1,0 0-256-3,0 0 0 8,-6 10 752-8,6-10 96 6,0 0 32-6,0 0 0 9,0 0-608-9,-2 19-112 8,2-19-32-8,0 0 0 8,0 0 64-7,0 16 0 5,0-16 0-6,0 20 0 6,0-20-32-6,0 19 0 8,0-19 0-8,-2 18 0 8,2-18 160-8,0 19 16 8,0 1 16-8,0-20 0 7,4 17 160-7,0 1 48 6,-4-18 0-6,8 19 0 8,2-1 240-8,-2-1 48 7,-3 3 16-7,3-6 0 9,-8-14-32-9,14 21 0 5,-4 2 0-5,1-5 0 10,-5-1-48-10,0 1-16 10,4-4 0-10,1 5 0 6,-1-1-208-5,4-3-48 5,-6 5-16-6,3-1 0 8,3 1-176-8,2 1-16 6,1 1-16-6,1-3 0 9,-5-1-96-9,5 1 0 7,3-1-16-7,-3-3 0 8,1 5-48-8,5-1 0 6,-9-1 0-5,1 3 0 7,2 1 0-8,-1-5-128 7,1-1 192-7,-1 4-64 7,1-5-128-7,1 5 160 7,3-1-160-7,-3-3 160 9,5 3-16-9,-1-1 0 5,-3-3 0-5,1 7 0 9,-1-1 0-9,3-3 0 6,-2 1 0-6,1 3 0 9,-3 3 80-9,3-1 16 7,-3-7 0-7,5 3 0 10,-3 1 32-10,-3-1 16 6,1 1 0-6,3 1 0 7,-5-1-48-7,3-5-16 7,3 1 0-7,-1 5 0 9,-3-1-64-9,3-1-16 5,1-1 0-5,0 2 0 10,-3-3-144-10,-1 0 160 6,5 3-160-6,-3-1 160 8,1-3-160-8,-3 5 192 7,-1-1-192-7,1-3 192 7,-1 3-192-7,-1 0 0 9,3-7 144-9,-6 2-144 7,3 3 128-7,1-3-128 8,-5 1 128-8,5 5-128 8,-4-3 0-8,5 1 128 7,1 1-128-6,-5-3 0 5,3 1 128-6,-7 5-128 7,7 1 160-7,-2 0-160 9,1-5 192-8,5-3-48 4,-3 3-16-5,-1 1 0 10,-1-1-128-10,5-3 192 5,-5 5-192-5,3-5 192 8,3 1-192-8,-1 2 0 6,-3-1 0-5,3-1 128 7,1 3-128-8,2 1 0 7,-3-3 0-6,1-1 128 6,1 1-128-7,-3-1 0 7,1-3 144-7,1 7-144 10,0-3 128-10,-3-1-128 6,1 3 160-6,-1 1-160 8,1-3 128-7,-5-1-128 4,1 1 0-5,-3 1 144 9,2-3-144-9,3 7 0 6,-7-1 0-6,5-2 128 9,-5-1-128-9,4 3 0 6,-7-1 0-6,9 1 128 8,-4 3-128-8,3-3 0 7,-3-3 0-7,2 3 128 8,-3-2-128-8,3 1 0 7,1-1 0-7,-3-1 0 9,2-1 0-9,-1 5 0 6,3-3 0-6,-3-3 128 8,3-1-128-8,1 3 0 8,-3-5 0-8,2 5 128 8,-1 3-128-8,-5-1 192 6,5-5-192-6,-3 3 192 9,6-3-64-9,-3 1-128 6,-3 1 192-6,7 3-64 9,-5-5-128-8,1 3 0 4,3-1 144-5,-3-3-144 9,3 2 0-9,1-1 128 6,1-7-128-6,-3 7 0 8,1 1 0-8,1 1 144 7,1-1-144-7,-7 0 0 8,3 1 144-8,1 2-144 7,-5-3 0-6,2 3 144 6,-5 1-144-7,5 1 128 7,-6 3-128-7,5-7 128 8,-5 1-128-7,2 1 0 6,1 5 144-7,-3-5-144 8,2-5 0-8,-2 5 144 6,1-3-144-6,3-3 0 8,0 3 176-8,-1-3-176 7,-3 1 160-7,6 0-160 9,-3-5 128-9,3 7-128 6,1-7 0-6,-3 5 0 8,4-4 0-8,-3 3 128 6,3-5-128-6,1 2 0 9,-5 3 0-8,4-5 128 5,-5 2-128-6,3-2 0 8,-3 3 0-8,3-3 0 8,-6 2 0-8,7 1 0 7,-1-3 0-7,2 4 0 7,-1-3 0-7,1 5 0 8,-1-6 0-8,3 4 0 8,-5-3 0-8,3 1 0 7,1 2 0-7,-5-5 0 7,6-1 0-7,-7 0 0 7,3 0 0-6,-3 5 128 6,1-3-128-7,0 6 0 8,1-5 0-8,-1 9 0 7,-2-8 0-7,3 3 0 8,-1-3 0-8,0 5 0 7,-3-3 0-7,1 4 0 8,0-7 0-8,-1 7 0 7,3-4 0-7,-4 3 0 8,2-1 0-8,1-5 0 7,-1 3 0-7,2-4 0 8,-5 2 0-8,5 3 0 7,-4-1 0-7,5-1 0 9,-3-1 0-9,4 2 0 6,-16-14 0-6,15 15 0 8,3-1 128-8,-6 0-128 7,-12-14 0-7,19 15 0 8,1 1 0-8,-7-4 0 7,5-1 0-7,-18-11 0 8,13 16 0-8,5-4 0 7,-2 1 0-7,-16-13 0 8,13 14 0-8,5 2 0 7,-18-16 0-7,13 11 0 8,1 3 0-8,-4-2 0 7,2 3 0-7,-1-3 0 9,-11-12 0-9,12 17 0 6,2-7 0-6,-5 4 0 8,5-4 0-8,-6 3 0 7,2-5 0-7,1 2 0 9,-11-10 0-9,10 15 128 6,0-3-128-6,-10-12 0 9,13 14 0-9,-13-14 0 6,8 9 0-6,2 5 0 8,-10-14 0-8,0 0 128 7,10 10-128-7,-10-10 0 8,8 12 0-8,-8-12 0 7,11 13 128-7,-11-13-128 8,0 0 0-8,0 0 0 7,0 0 0-7,12 6 0 8,-12-6 0-8,0 0 0 7,0 0 0-7,14 8 0 8,-14-8 0-7,0 0 0 5,0 0 0-6,0 0 0 9,0 0 0-9,0 0 128 5,0 0-128-5,0 0 0 9,0 0 0-9,0 0 0 7,0 0 0-7,0 0 0 8,0 0 0-8,0 0 128 7,0 0-128-7,0 0 0 8,0 0 0-8,0 0 0 7,0 0 128-7,0 0-128 8,0 0 0-8,0 0 0 7,0 0 0-7,0 0 0 8,-10-16 0-8,2 1 0 7,2 1 0-7,-6-4 0 8,3 3 0-8,-1-3 0 7,-6 3 0-7,-1-1 0 8,1-5-128-8,-3-1 128 7,1 1 0-7,3 1 0 9,-9-3 0-9,5-4-128 6,1 1 128-6,-3-1 0 8,-5 0 0-8,3-1 0 7,-1-1 0-7,-1 2 0 9,0-4-208-9,3-8 64 6,1 0 16-6,-5-4 0 9,1 4 0-9,0 0 0 7,-1-2 0-7,3 2 0 9,0-2 128-8,3 4-192 4,-5-4 192-4,-3 4-192 6,-1 0 192-7,0 0 0 6,-6 1 0-6,2 1 0 9,-3-2 0-9,3 2 0 8,-10 0 0-8,6-4 0 7,-4 2 0-7,2-2 0 7,0-2 0-7,-2 4 0 8,4-4 0-8,-2 2 0 7,4-4 0-7,4 8-128 8,-8-2 128-8,2 0 0 7,4 0 0-7,0 0 0 9,-2-4 0-9,1 6-128 6,1-4 128-6,-2 2 0 8,-2 0 0-8,2-2 0 8,0 0 0-7,-2-2 0 6,2 4 0-7,3-2 0 6,-3-4 0-6,0 6-128 9,4-4 128-9,0 4 0 6,-2-4 128-5,3 4-128 7,-1 3 0-8,-2-3 0 6,4-2 0-6,1 4-128 7,5-2 128-7,-2 4 0 7,-1 0 0-7,1-2 0 9,0-2 0-9,-1 6 0 8,1 3 0-8,2 1 0 7,1-4 0-7,3 0 0 8,-7-5 0-8,3 7-128 7,-5 2 128-7,5 0 0 7,-2-1 0-7,1 1 0 7,-1-4 0-6,0 4 0 7,-3-3 0-8,5 5 0 7,-1 2 0-7,1-1 0 7,-2 1 0-7,3 1 0 7,1 9 0-7,-1-5 0 8,-1-5 0-8,0 1 0 8,-3 3 0-7,3-1 0 5,-1 1 0-6,1 3 0 9,2-3 0-9,1-1 0 6,-1 4 0-6,1-1 0 8,-1-5 0-8,-1 5 0 7,3-5 0-6,-1-1 0 6,1 0 0-7,-3 1 0 7,3 3 0-7,1-1 0 8,-3-5 0-8,-3-2 0 7,3-1 0-6,-3 5 0 6,-1 7 0-7,0 1 0 9,1-5 0-9,1 5 0 7,-3-7 0-6,1 1 0 4,-2-1 0-4,3 5 0 6,-1-3 0-7,2 1 0 7,-1 3 0-7,3-5 0 8,-5 1 0-8,3-1 0 7,-2 3 0-7,-1-3 0 8,1 3 0-8,0 1 0 7,-1-7 0-7,3 3 0 8,1 3 0-8,-3 3 0 7,-2-5 0-6,3 2 0 7,1-3 0-8,1 0 0 7,-1-3 0-7,4 9 0 8,-3-3 0-8,1 0 0 7,1 5 0-7,3-7 0 8,-9-1 0-8,1-3 0 6,-2 3 0-5,-1-2 0 6,5-3 0-6,-3 3 0 6,1 1 0-7,0-1 0 8,-3-2 0-8,1 1 0 6,4-3 0-6,1 2 0 8,-1 1 0-8,-1 1 0 7,3 3 0-7,5 3 0 8,-1-5 128-8,-1 1-128 7,3 1 128-7,-1 3-128 8,4-3 0-8,1 5 0 7,1 1 0-6,2-2 0 7,-4 7 0-8,5-1 0 6,1-6-144-5,-2 8 144 7,2-3 0-8,6 11-176 6,0 0 176-5,0 0-128 7,-4-10 128-8,4 10 0 7,0 0 0-7,0 0-128 7,0 0 128-7,0 0 0 7,0 0-144-7,0 0 144 8,0 0 0-8,0 0-176 7,20 10 176-7,-7 3-128 9,5-1 128-9,-6 6 0 6,3-1 0-5,5 1 0 6,-5 3 0-7,5 5 0 7,3-1 0-6,1 2 0 6,1 1 0-7,2-1 0 7,3 0 0-6,1 2 0 6,0 5-144-7,0-1 144 7,0 2-160-7,5-4 160 9,1-2 0-9,-4 1 0 7,-2-1-128-7,0 6 128 8,0 2 0-8,6 0 0 7,-1 0 0-7,-1 4 0 8,2-4 0-8,-4 4 0 6,4-4 0-6,2 2 0 8,-4 2 0-8,2-4 0 7,0 4 0-7,-2-4 0 8,4 4 0-8,2-2 0 7,-4-2-128-6,6 2 128 6,-4-6 0-7,4 4 0 7,-6 4 0-7,0-4 0 8,-2-4 0-8,-1 3 0 7,-1-1 0-7,2-2 0 9,2 2 0-9,-2 2 0 7,-4-4 0-7,2 2 0 8,4 2 0-7,-5 0 0 4,3-5 0-5,0 3 0 9,2 4 0-9,-4-4 0 7,-2 0 0-7,2 2 0 8,4-4 0-7,-3-4 0 5,-1 3 0-6,2-3 0 9,2 0 0-9,-6 0 0 6,0 1 0-6,-1-3 0 9,-3 0 0-9,0-1 0 6,-1-1 0-6,-1 0 0 8,-2 1 0-8,3 3 0 7,-3 0 0-7,-3 0 0 8,1-1 0-8,3-1 0 7,-3 2 0-7,2 0 0 8,1 5 0-8,-1-3 0 7,1-2 0-7,-1 2 0 9,2 0 0-9,-3-1 0 6,-3-1 0-6,1 0 0 8,3-1 0-7,3-1 0 6,-5 2 0-7,-1 0 0 7,3-1 0-7,-2-1 0 7,5 0 0-7,-5 1 0 8,-3-3 128-7,3 0-128 4,1 3 0-4,1-3 0 7,-3 0 0-8,3 3 0 7,-2-3 0-6,1 2 0 6,-6-1 0-7,3-3 0 6,1-2 0-6,-5 1 0 9,3 3 0-9,-1 3 0 6,-3-5 0-6,3 2 0 9,-3 1 0-9,2 1 0 6,1-2 0-6,-3 1 0 9,3-1 0-9,-3 0 0 6,2-3 0-5,-5-1 0 6,7 1 128-7,-4 1-128 8,1-3 0-8,-1-1 0 8,2 1 0-8,1 1 0 6,-3-5 0-5,3 3 0 6,-3 7 0-7,3-5 0 8,-5-3 0-8,4 1 0 9,-6 1 128-9,3-3-128 6,-1 3 0-6,3 1 0 8,-3-1 0-8,4-3 0 7,-6 3 0-6,5 3 0 6,-3-2 0-7,3-3 0 7,-3 2 0-7,4-3 0 8,-3-1 0-8,3 5 0 7,-6-1 0-7,3-3 0 8,-3 3 0-8,2-1 0 7,2-5 0-7,-7 5 0 9,5 1 128-9,-2-1-128 6,-2-1 0-6,3 1 0 8,-3-5 0-8,0 4 0 6,-2-5 0-5,2 3 0 7,-3-4 128-8,3 1-128 7,-8-13 0-7,8 16 0 8,0-3 0-8,-8-13 0 6,0 0 0-5,6 20 0 7,1-4 128-8,-1 1-128 7,-6-17 0-7,8 14 0 8,-4 1 0-8,-4-15 0 6,8 12 0-6,-8-12 0 8,8 14 0-8,-8-14 0 7,0 0 0-7,11 9 0 9,-1 5 0-9,-10-14 0 6,14 8 0-6,-4-2 0 8,-10-6 0-8,13 13 0 8,-1-5 0-8,0-2 0 9,-12-6 0-8,15 12 0 3,1-2 0-4,-5-3-144 9,5 1-48-9,-4-2-16 7,-12-6 0-7,21 6 0 22,-3 2-416-21,-1 1-80 1,-17-9 0-2,20 8-16 12,-6-6-1728-12,3 2-352 4,-17-4-64-3,18 4-12368-1</inkml:trace>
    </iact:actionData>
  </iact:action>
  <iact:action type="add" startTime="134548">
    <iact:property name="dataType"/>
    <iact:actionData xml:id="d53">
      <inkml:trace xmlns:inkml="http://www.w3.org/2003/InkML" xml:id="stk53" contextRef="#ctx0" brushRef="#br4">25421 11612 4607 0,'0'0'192'2,"-8"-6"64"-2,8 6-256 0,-12-6 0 3,12 6 0-3,0 0 0 7,0 0 4512-7,0 0 864 6,0 0 160-6,0 0 32 9,0 0-4064-9,0 0-816 7,0 0-176-7,0 0-16 7,0 0-64-7,0 0-16 7,-8 10 0-7,8-10 0 8,-2 19-32-8,2-1 0 7,0 0 0-7,2 5 0 8,2 0 48-8,2 3 0 7,4 1 0-7,-2 2 0 8,1 2-160-8,5 1-16 7,-2 1-16-7,3 6 0 9,-3 0-64-6,6 2-16 2,-7-4 0-5,5 4 0 7,-4 0 48-7,3 4 16 7,-3-1 0-7,4 3 0 9,-7-8 64-9,5 4 16 5,-6-4 0-5,3 6 0 9,3-4 0-9,-6 4 0 7,4-2 0-6,-5-4 0 6,3 4-16-7,2-6 0 7,-4 2 0-7,1 2 0 8,-1-6-288-8,-2 2 0 7,-2-2 0-7,2-4 0 8,-2-4 0-8,4 3 0 7,-3-3 0-7,-3 2 0 8,2-3 128-8,0-1-128 6,-2-8 0-6,0-1 0 9,0 4 144-9,2 1-144 7,-2-5 0-7,0 3 144 8,2-5-144-8,-4-14 0 6,2 15 0-6,-2-15 128 10,2 18 0-10,-2-18 0 5,0 12 0-5,0-12 0 9,0 0 192-9,0 0 16 6,0 0 16-6,-4 13 0 10,4-13 32-10,-14 8 16 5,2-4 0-5,-1 0 0 9,-3-2-32-9,-1-2-16 6,1 0 0-5,-4-2 0 6,-3-2 64-7,0 2 16 8,-3-2 0-8,-1 0 0 8,-4-4-144-8,-2 1-32 7,-3 5 0-7,-5-2 0 9,2-2 0-9,-7 0-16 6,-1 2 0-6,2 0 0 8,-2 0-32-8,-2 4 0 7,-5-2 0-7,-1 1 0 8,-1-1-208-8,-3 2 144 6,-1-2-144-5,-1 2 128 6,1 0-128-7,3 0 0 8,1-2 0-7,3 2 0 21,4 2-512-20,2-2-96-2,4-2-16 1,4-4 0 11,4 2-2192-11,-4-2-432 0</inkml:trace>
    </iact:actionData>
  </iact:action>
  <iact:action type="add" startTime="137521">
    <iact:property name="dataType"/>
    <iact:actionData xml:id="d54">
      <inkml:trace xmlns:inkml="http://www.w3.org/2003/InkML" xml:id="stk54" contextRef="#ctx0" brushRef="#br4">30414 2307 8287 0,'0'0'736'3,"0"0"-592"-3,0 0-144 1,0 0 0 5,-10 0 864-5,10 0 144 6,0 0 16-7,-13 2 16 8,13-2-224-7,0 0-48 5,0 0-16-6,0 0 0 9,-12 8-48-9,12-8-16 6,0 0 0-6,0 0 0 8,-10 14 112-8,10-14 32 6,0 0 0-6,0 15 0 11,0-15-64-11,6 16 0 4,-6-16 0-4,8 20 0 9,-2-7-304-9,7 7-64 6,1-7-16-6,5 3 0 9,-3-4 16-9,5 1 0 7,7 1 0-7,1 2 0 8,4-5 48-8,6 3 0 9,-4-6 0-9,6 3 0 9,-4-3-112-9,4-4-16 4,2 0 0-3,0 0 0 7,0-2-48-8,6 0-16 6,5-2 0-6,1 0 0 8,2 0-64-7,1 0 0 5,1-2-16-6,-5 0 0 8,-3 0-48-8,0-2 0 7,1 2 0-6,-3-6 0 7,-8-5 16-8,2 7 0 6,-4-2 0-6,6-4 0 9,-4 3-144-9,2-1 192 6,-8-2-192-6,2 6 192 8,2-4-192-8,-6 1 0 7,0 1 144-7,-2 2-144 9,-1-2 0-9,-5 2 128 6,-2 1-128-6,-1 3 0 8,-1-2 160-8,-5 2-32 7,0 0-128-6,-16 2 192 6,0 0-64-6,17 0-128 5,-17 0 176-6,0 0-176 9,0 0 192-8,12 6-192 5,-12-6 192-6,0 0-192 7,0 0 256-7,0 0-48 7,-2 13-16-7,0 3 0 9,-4-2-16-9,-4-1-16 7,1-5 0-7,-7 6 0 7,0-5 32-7,-5 5 0 8,-1-2 0-8,-1-4 0 7,-6 1 16-7,-2-3 16 7,-5 2 0-6,1 6 0 7,-4-3 112-8,0 5 32 7,-9-6 0-6,1-2 0 6,-4 5-112-7,-4-5 0 6,-7 0-16-6,0 2 0 9,-3-7-48-9,-7 1-16 6,-2 0 0-6,4-2 0 9,-4-4-176-9,3 0 160 7,3 0-160-7,0 0 160 9,7-3-160-9,1-3 128 5,1 0-128-5,5 0 128 9,1-6-128-9,4 5 0 7,5-9 0-7,-1 5 128 9,2-5-128-9,6 4 0 6,7-3 0-6,3 3 0 9,0-3 192-9,7-3-64 6,7 4 0-6,-1-1 0 7,4 1-128-6,4 5-176 6,-1 1 48-7,7 10 0 8,0-16 128-8,0 16 0 7,0 0 0-7,11-10-128 8,-11 10 128-8,12-11-160 7,2 5 160-7,-14 6-160 8,13-4 160-8,5 4-128 7,-18 0 128-7,19 4-128 8,-1 2 128-8,3 4-160 7,3-3 160-7,3 1-160 8,2 8 160-8,3-3 0 7,9 5-144-7,-4-1 144 9,4-5 0-9,3 6-176 7,5-5 176-7,0 3-128 8,0-8 128-8,3 2 0 6,5 3-144-6,5-7 144 8,1 2 0-8,3 2 0 7,4-3 0-7,-5 1 0 7,-1 2 0-7,-4-2 0 8,-1-4 0-8,1 2 0 7,1-5 0-7,-3-1 0 8,1-1 0-7,-8-1 0 6,-1-2 0-7,1 0 0 6,-2-4 0-6,0-2 0 10,-10 2 0-10,2 5 0 7,-6-5 0-7,-6-2 0 7,-6 4 0-7,-1 0 0 7,-7-3 144-7,3-1-144 7,-8 2 128-7,-10 8-128 7,0 0 128-7,11-16-128 9,-5 5 144-8,-6 11-144 5,4-18 192-6,-4 18-192 9,0 0 160-9,-2-12-160 6,0-5 128-6,2 17-128 8,-4-14 0-8,4 14 128 7,-2-17-128-7,2 17 0 8,0-14 0-8,0 14 0 7,0 0 0-7,0 0 0 7,0-14 0-7,0 14-224 8,0 0 48-7,0 0 16 22,0 0-416-23,0 0-96 1,0 0-16 0,0 0 0 9,0 0-2000-9,0 0-384 0</inkml:trace>
    </iact:actionData>
  </iact:action>
  <iact:action type="add" startTime="139427">
    <iact:property name="dataType"/>
    <iact:actionData xml:id="d55">
      <inkml:trace xmlns:inkml="http://www.w3.org/2003/InkML" xml:id="stk55" contextRef="#ctx0" brushRef="#br4">21830 8728 16287 0,'0'0'720'3,"0"0"160"-2,0 0-704-1,0 0-176 1,0 0 0-1,0 0 0 8,0 0 0-8,0 0 0 6,4 19 0-6,5-5 0 9,1 1 128-9,0-3-128 7,2 6 192-7,-3-5-64 8,7 3 128-7,-2 3 32 4,3-1 0-5,-1 3 0 7,3 5-16-7,5-1 0 8,-1 4 0-8,2 4 0 8,-3 6-96-8,1-3-32 7,5-1 0-7,1 6 0 8,0-2 96-8,4 7 16 6,-2-3 0-6,1 4 0 9,-1 2-256-6,2 0 144 1,4-1-144-3,-2 1 128 5,-2 0-128-6,2 0 160 8,3-6-160-8,-5 3 160 10,2 3 32-10,2-4 0 7,-4 2 0-7,-2 1 0 8,2-1 160-8,2-4 32 7,5 0 16-7,-7 0 0 6,2 4 0-5,4 0 0 6,-4-6 0-7,4 5 0 7,0-1-128-7,-2 0-16 7,0 4-16-7,0-2 0 9,-2-2-48-9,6 3 0 5,-6 5 0-5,2-2 0 8,0-3-64-7,-3-3 0 6,3 2-128-7,2-2 192 8,-4-4-64-7,0 4 0 5,-4-6-128-6,4 4 192 8,-4-8-16-8,4 0-16 7,3 2 0-7,-1-2 0 9,-6-2-160-9,-2 2 192 6,4-2-192-6,-2 1 192 8,5-3-192-8,-3 2 128 8,-4-2-128-8,2 4 128 8,2-4-128-8,0 3 0 7,1-3 144-6,-3 2-144 5,-2-2 0-6,0 2 128 7,-1-2-128-7,3 3 0 9,-6-5 0-9,1 2 0 7,1-2 0-7,-6 3 128 8,-1 1 32-8,-1-2 16 6,3-4 0-6,-3 1 0 8,1-1 80-8,-3 2 32 7,3 0 0-7,-4-3 0 8,3-3-16-8,1-1 0 8,-7-1 0-8,7 0 0 7,-7 3-48-7,5-7-16 6,-1 3 0-5,-1-1 0 8,2-7 48-9,-5 6 16 6,3-7 0-5,-2 5 0 7,-1-8 0-8,1 5 0 5,-14-13 0-5,15 12 0 10,3 2-64-10,-8-3-16 6,-1 5 0-6,3-2 0 9,-4 3 0-9,0-5-16 7,-8-12 0-7,11 19 0 8,-5-1 0-8,2-6 0 6,-8-12 0-6,12 19 0 8,-4-3-176-8,1 3 160 7,1-1-160-6,-2-6 160 7,-2-1-160-8,6 3 0 6,-5 0 0-5,1-1 128 6,4-1-128-7,-2 2 0 7,-10-14 0-7,9 13 0 8,5 3 0-8,-4 3 0 9,3-9 0-9,-1 2 128 7,2-1-128-7,-3-3 0 6,-1 8 0-6,2-8 0 8,-12-8 0-8,14 15 0 7,1-5 0-7,-5 0 0 8,4 2 0-8,-5-3 0 8,1 1 0-8,4 2 0 8,-3-3 128-8,1 5-128 7,-6-2 0-7,2 3 128 8,-8-15-128-8,11 14 0 7,-5 2 0-7,-6-16 128 9,0 0-128-9,12 15 0 6,-2 3 0-6,-4-8 128 8,-6-10-128-8,11 13 0 6,-11-13 0-6,0 0 128 8,16 14-128-7,-6 1 0 5,1-5 0-6,-11-10 0 8,8 18 0-8,4-8 0 7,0 3 0-7,-5-5 0 8,-7-8 0-8,0 0 0 7,18 18 0-7,-18-18 0 8,10 7 0-8,3 5 128 7,-13-12-128-7,14 16 0 9,2-5 0-9,-16-11 0 6,0 0 0-6,0 0 0 8,11 16 0-8,-11-16 0 6,14 10 128-6,-14-10-128 9,0 0 0-8,0 0-176 5,0 0 48-6,0 0 0 23,0 0-1408-22,0 0-288-1,0 0-48 0,0 0-7744 8,14-4-1552-7</inkml:trace>
    </iact:actionData>
  </iact:action>
  <iact:action type="add" startTime="140377">
    <iact:property name="dataType"/>
    <iact:actionData xml:id="d56">
      <inkml:trace xmlns:inkml="http://www.w3.org/2003/InkML" xml:id="stk56" contextRef="#ctx0" brushRef="#br4">25155 11998 11967 0,'0'0'1072'1,"0"0"-864"0,0 0-208-1,0 0 0 7,0 0 1760-7,0 0 304 6,0 0 64-6,0 0 16 9,0 0-1600-8,0 0-320 3,0 0-64-4,0 0-16 9,0 20-144-9,4-3 0 8,-4-17 0-8,12 18 0 7,-4 3 176-7,5 2-48 7,-1 1-128-6,6-1 192 6,-7-3 0-7,11 3 0 7,-1 6 0-7,3 3 0 7,-5 1 48-7,5 0 0 8,-1 0 0-7,4-2 0 6,1 1 32-7,-1 3 16 8,0 0 0-8,1 0 0 12,-1 2 48-12,-2 2 16 4,1-2 0-3,-1 0 0 4,-6-6 32-4,3-2 0 5,-3 1 0-6,-5-3 0 8,0 0 160-8,-5-1 32 7,-1-3 16-7,-4-3 0 8,-4-1 96-8,-2 1 16 8,-8-5 0-8,1 5 0 8,-5-1 0-8,-2-3 0 6,-9 7 0-6,-2-1 0 10,-2-5-192-10,-7-1-16 5,-3 3-16-5,0-5 0 8,-7 2-224-8,-3 1-32 7,-2-5-16-7,0 3 0 8,-3-5-16-8,-7-4-16 8,-1-2 0-8,-2-2 0 7,-9-4-176-7,5-2 0 8,-6 0 0-8,4-6 0 23,3-5-1984-22,7-5-416 2</inkml:trace>
    </iact:actionData>
  </iact:action>
  <iact:action type="add" startTime="144233">
    <iact:property name="dataType"/>
    <iact:actionData xml:id="d57">
      <inkml:trace xmlns:inkml="http://www.w3.org/2003/InkML" xml:id="stk57" contextRef="#ctx0" brushRef="#br5">27467 11715 3679 0,'0'0'160'1,"0"14"32"-1,-4 1-192 0,4-15 0 8,-4 18 0-8,0-4 0 4,2 5 2320-4,0-9 432 10,0 4 64-10,-4-1 32 4,-1 5-1552-3,1-5-304 9,0 1-64-9,6-14-16 3,-4 10-16-2,4-10-16 6,-8 15 0-8,8-15 0 4,0 0 32-3,0 0 16 9,-12 8 0-9,12-8 0 3,0 0 32-4,0 0 16 10,0 0 0-10,0 0 0 5,0 0-208-5,0 0-32 11,-5-11-16-11,3-5 0 3,4 2-176-3,0-3-32 12,1-3-16-12,3 5 0 4,4-5-240-4,-4 1-64 10,4-3 0-9,1 7 0 3,-3-3-192-4,4 6 128 14,1-3-128-14,-5 5 0 1,-8 10 144 0,14-12-144 9,-14 12 128-9,12-6-128 3,-12 6 0-4,0 0 128 10,0 0-128-10,21 12 0 4,-9 0 0-3,-2 1 0 9,-5 1 0-10,1 13 0 4,-4 5 0-3,0-11 0 8,-2 4 0-9,0 7 0 5,-2-3 128-5,0-8-128 12,0 1 128-12,-2 5-128 3,-1-7 144-2,-3-1-144 9,2-1 160-10,0-5-160 4,2 1 288-3,4-14-32 7,0 0-16-8,-12 8 0 6,12-8 96-6,0 0 32 10,0 0 0-10,0 0 0 5,-9-12 32-5,5-5 16 12,0-3 0-12,2-3 0 4,2-1-224-4,2 5-64 6,2-5 0-5,2-7 0 7,1 0-128-8,5-4 0 10,-6 2 0-10,8 1 0 4,-3 3 0-3,1 2 0 8,2 2 0-9,-3 3 0 5,3 5 0-5,-6 7 0 12,6 2-144-12,1 6 144 4,-15 2 0-4,20 6-160 7,-7 9 160-7,-1 3-128 8,-10 5 128-8,-2-3 0 6,4 5 0-6,-2 3-128 8,-4-1 128-8,-2 12 0 11,-2-2 0-11,-8-6 0 5,3-5 0-5,-1-13 0 9,0 5 0-9,-3 3 128 5,1-7-128-5,2-6 144 10,3-1-144-10,1-1 160 4,8-6 96-4,-18-6 0 11,5-9 16-11,1-1 0 4,4-3 112-4,4-7 0 11,-2-3 16-11,0-2 0 5,5-6-176-5,1 0-32 10,3 0-16-10,1-2 0 6,-2 4-176-6,-2 9 0 9,4 1 0-9,2-6 128 4,0 1-128-3,0 7 0 11,2 6 0-12,-8 17 0 4,0 0 0-4,0 0 0 10,0 0-144-10,0 0 144 4,0 0 0-3,11 21-192 10,-3 6 192-11,0 4-160 18,-4 5-1712-16,-2 1-352-1,0 0-64 2</inkml:trace>
    </iact:actionData>
  </iact:action>
  <iact:action type="add" startTime="150058">
    <iact:property name="dataType"/>
    <iact:actionData xml:id="d58">
      <inkml:trace xmlns:inkml="http://www.w3.org/2003/InkML" xml:id="stk58" contextRef="#ctx0" brushRef="#br5">18284 15458 12319 0,'0'0'544'1,"-10"9"112"-1,2-3-528 0,0 4-128 7,4 4 0-7,-5-8 0 5,9-6 960-5,-8 5 176 10,8-5 16-9,0 0 16 2,0 0 32-2,0 0 0 9,0 0 0-10,0 0 0 5,0 0-48-5,0 0-16 10,2-7 0-9,4-7 0 3,3 0-336-4,-1 1-64 10,2-1-16-10,4-2 0 5,-1-1-272-5,3-3-48 7,-3 3-16-7,5 1 0 8,4-7-176-8,-3 3-32 8,-3 5-16-8,5-3 0 8,-1 4-160-8,-3-1 0 7,3 5 0-7,-1-2 128 9,-3 5-128-9,1-1 0 13,-3 0 0-13,0 2 0 2,-1 2 0-2,1 2 0 8,-14 2 0-8,12 2 0 7,1 2 0-6,-3 4 0 8,-10-8 0-9,12 12 0 5,-4-1 0-5,-3 9 0 7,3 3 0-7,0 3 0 8,-4 1 0-8,-2 6 0 10,2 2 0-8,-2 6 0 2,-2-2 144-3,0 6-144 7,0 4 160-6,0-4-160 1,-4 1 192-2,2-1-48 9,-2-4-16-10,0 4 0 5,-4-4-128-5,2 2 192 9,1-4-192-9,-3 4 192 5,0-10-192-5,4 0 192 12,-2 0-192-12,4 0 192 4,-4-5-192-4,-1-1 0 11,3-4 144-11,-4 15-144 12,4-7-320-10,0-4-144-1,2-6-32-1,-4-5 0 13,10 2-1968-11,-4-18-400-2</inkml:trace>
    </iact:actionData>
  </iact:action>
  <iact:action type="add" startTime="150448">
    <iact:property name="dataType"/>
    <iact:actionData xml:id="d59">
      <inkml:trace xmlns:inkml="http://www.w3.org/2003/InkML" xml:id="stk59" contextRef="#ctx0" brushRef="#br5">18172 16224 14735 0,'0'0'1312'2,"0"0"-1056"4,0 0-256-5,0 0 0 2,0 0 2096-2,0 0 352 8,0 0 80-9,12-6 16 5,6 2-1040-5,1 0-208 10,3 1-32-10,5-1-16 5,2-4-96-5,6 2-32 10,0 4 0-10,4 0 0 6,4-2-528-6,-2 2-96 10,2 2-32-10,0 0 0 6,-6 2-304-6,0-2-160 9,2 2 160-9,-4 0-160 5,2 0 0-5,-5 2 0 9,-5 0-176-9,8 4-15008 8</inkml:trace>
    </iact:actionData>
  </iact:action>
  <iact:action type="add" startTime="150917">
    <iact:property name="dataType"/>
    <iact:actionData xml:id="d60">
      <inkml:trace xmlns:inkml="http://www.w3.org/2003/InkML" xml:id="stk60" contextRef="#ctx0" brushRef="#br5">19643 15703 13183 0,'0'0'576'0,"0"0"128"0,0 0-560 0,0 0-144 2,0 0 0-2,0 0 0 9,0 0 656-9,10 18 112 9,-6-2 0-9,0 1 16 3,2 12 96-3,-3 6 16 7,3 3 0-6,-4-1 0 6,0 5-272-7,-2 1-48 10,0 6-16-9,-2 2 0 4,-4 0 208-5,1-3 64 6,-3-1 0-6,0 2 0 8,-8 0-320-8,7-8-64 9,-5 0-16-9,4-8 0 7,-3-2-48-7,3-6 0 6,2-1 0-6,-2-7 0 9,4-7 368-8,6-10 64 10,0 0 16-11,0 0 0 3,0 0 176-3,-4-12 32 8,3-7 16-7,-1-5 0 6,2-1-656-7,0-2-128 10,2-5-16-10,1 3-16 4,1-4-96-3,0-2-16 9,2 0 0-10,0 0 0 10,-2-6-128-10,4 4 0 6,3-2 0-6,1-2-176 5,4 6 176-5,-3-2 0 6,7 2 0-6,-1 5 0 10,1 3 0-10,3 4-128 10,3 5 128-9,1 0-128 3,0 9 128-4,1-1-208 12,-1 6 80-12,0 4 128 4,-2 4-192-4,1 8 192 9,-3-1-192-8,-5 9 192 2,-1 1-224-2,-1 1 80 6,-8 1 16-7,-2 1 0 8,-4-1-16-8,-4 0 0 10,-2-1 0-10,0-3 0 4,-8 3 144-4,0-1 0 13,-3-5-144-13,-1 1 144 3,-5 1 0-3,1-8 0 12,1 3 0-12,-1-3 0 3,-3-4 0-2,3 0 128 7,3-4-128-8,-5-2 0 20,3-4-464-19,9-2-176-1,2-2-48 1,4-9 0 12,8 1-2128-11,4-1-416-1,2-7-96 1</inkml:trace>
    </iact:actionData>
  </iact:action>
  <iact:action type="add" startTime="151352">
    <iact:property name="dataType"/>
    <iact:actionData xml:id="d61">
      <inkml:trace xmlns:inkml="http://www.w3.org/2003/InkML" xml:id="stk61" contextRef="#ctx0" brushRef="#br5">20338 15803 12895 0,'0'0'1152'1,"0"0"-928"5,-12 8-224-6,2 5 0 5,-6-1 1488-5,3 6 256 10,-5-3 48-10,3 5 16 5,-5 3-528-4,3-3-96 10,1-3-32-11,-2 1 0 3,9 1-144-3,-3-5-48 10,4 1 0-10,6-3 0 4,2-12-304-4,4 16-64 11,-4-16-16-11,14 10 0 5,-2-3-128-5,7 1-48 11,-1-4 0-11,3-4 0 3,2-2-144-3,3-2-16 8,-1-4-16-7,0 1 0 3,1 1-48-4,-1-6-16 6,-1 2 0-6,-1 2 0 8,-5-3 48-7,-5 1 16 8,-1 2 0-9,-4-4 0 6,-2 3 144-6,-4-3 16 12,-2 12 16-12,-4-12 0 4,-2-3-16-4,-2 1-16 7,-10 0 0-7,3 3 0 8,-5 3-368-8,3-4 128 12,3 4-128-12,-9 1 0 19,1 1-256-19,11 0-128 1,11 6-32-1,0 0 0 11,0 0-1888-9,0 0-384-1,0 0-80 1</inkml:trace>
    </iact:actionData>
  </iact:action>
  <iact:action type="add" startTime="151667">
    <iact:property name="dataType"/>
    <iact:actionData xml:id="d62">
      <inkml:trace xmlns:inkml="http://www.w3.org/2003/InkML" xml:id="stk62" contextRef="#ctx0" brushRef="#br5">20942 15686 10127 0,'0'0'896'2,"0"0"-704"2,0 0-192-4,0 0 0 5,-10 6 1248-5,3-2 224 9,-1 1 32-8,-4 3 16 4,0-4-64-5,3 0-16 9,-7 0 0-9,4 2 0 6,-3 4-336-6,5-3-64 10,-6-1-16-10,5 4 0 3,-5 2-608-3,6-5-128 11,1 5-32-11,3-4 0 4,6-8-256-4,0 0 0 12,-2 10 0-12,2 1 0 6,0-11 384-6,6 10-48 9,5-4 0-9,1 6 0 4,4-3-80-3,-3 3 0 9,5-2-16-10,-4-2 0 4,1 1-112-4,3 5-128 10,-5-2 176-10,3 3-176 5,-6-11 304-5,-10-4-48 10,8 12-16-10,-1 2 0 7,-7-14 128-7,2 9 16 5,-2-9 16-5,-6 16 0 10,1-4 64-7,-3 1 16 0,0-5 0-2,-4 0 0 7,2 2-160-8,3-4-48 10,-7-4 0-10,4 0 0 5,-1-4-272-5,3 0 128 10,2 0-128-10,6 2 0 20,-6-18-1408-19,8 4-400 0,4-5-80 2</inkml:trace>
    </iact:actionData>
  </iact:action>
  <iact:action type="add" startTime="151994">
    <iact:property name="dataType"/>
    <iact:actionData xml:id="d63">
      <inkml:trace xmlns:inkml="http://www.w3.org/2003/InkML" xml:id="stk63" contextRef="#ctx0" brushRef="#br5">21385 15776 13823 0,'0'0'608'1,"-4"15"128"-1,-4-3-592 0,2 0-144 7,-1 3 0-6,-1 5 0 3,-4-3 1872-4,2 5 352 10,-5-5 64-9,3 1 16 3,-5 1-976-4,3 3-192 10,-2-3-48-10,6-1 0 6,-3-1-752-6,3-3-144 9,4 2-48-9,-4-7 0 4,5 3-144-4,5-12 0 12,0 0 0-12,0 0 128 19,0 0-1424-19,0 0-304 0,0 0-48 1,0 0-16-1</inkml:trace>
    </iact:actionData>
  </iact:action>
  <iact:action type="add" startTime="152238">
    <iact:property name="dataType"/>
    <iact:actionData xml:id="d64">
      <inkml:trace xmlns:inkml="http://www.w3.org/2003/InkML" xml:id="stk64" contextRef="#ctx0" brushRef="#br5">21976 15152 19231 0,'0'0'848'1,"0"0"176"-1,0 0-816 0,-8 15-208 7,2-5 0-6,-3 9 0 2,-5-3 1008-3,2 5 144 11,-7 5 48-11,1 3 0 4,1 4-368-4,-3 6-80 10,-1-2-16-9,5 4 0 2,-3-6-544-3,1 4-192 6,4 2 144-6,-1-4-144 9,3 2 0-9,-4-2 128 11,7-2-128-11,-9 14 0 19,4-6-1616-18,-1-6-416 0,5-10-80 4</inkml:trace>
    </iact:actionData>
  </iact:action>
  <iact:action type="add" startTime="152430">
    <iact:property name="dataType"/>
    <iact:actionData xml:id="d65">
      <inkml:trace xmlns:inkml="http://www.w3.org/2003/InkML" xml:id="stk65" contextRef="#ctx0" brushRef="#br5">21586 15721 4607 0,'0'0'192'1,"0"0"64"-1,0 0-256 0,0 0 0 7,15-8 0-6,-1 4 0 3,2-4 3312-4,-5 5 608 10,5-1 128-10,-4 4 32 6,5-4-2608-6,-5 0-528 9,4 2-112-9,-1 0 0 4,1 2-496-4,1-4-80 11,-3 0-32-11,4 2 0 4,-7 2-224-4,3 2 176 11,-4 0-176-11,3 0 160 3,-13-2-160-2,12 8 0 10,0-4 0-11,1 0-6912 16,-13-4-1360-13</inkml:trace>
    </iact:actionData>
  </iact:action>
  <iact:action type="add" startTime="152645">
    <iact:property name="dataType"/>
    <iact:actionData xml:id="d66">
      <inkml:trace xmlns:inkml="http://www.w3.org/2003/InkML" xml:id="stk66" contextRef="#ctx0" brushRef="#br5">22183 15700 11967 0,'0'0'1072'1,"0"0"-864"2,-4 11-208-3,-2-1 0 5,-4 6 1728-5,2-3 320 6,1 5 48-6,-5-5 16 8,2 9-816-8,-3-1-144 10,-1 1-48-10,-6 9 0 4,1-2-416-4,3-5-96 11,7-7-16-11,-3 3 0 6,4-3-352-6,0-3-80 10,8-14-16-10,-8 17 0 6,8-17-128-6,0 0 0 9,0 0 144-9,0 0-144 4,0 0 0-4,0 0-240 9,0 0 48-9,0 0-7488 16,0 0-1472-15</inkml:trace>
    </iact:actionData>
  </iact:action>
  <iact:action type="add" startTime="152881">
    <iact:property name="dataType"/>
    <iact:actionData xml:id="d67">
      <inkml:trace xmlns:inkml="http://www.w3.org/2003/InkML" xml:id="stk67" contextRef="#ctx0" brushRef="#br5">22247 15898 13935 0,'-4'26'608'1,"0"-11"144"-1,4-15-608 1,-2 18-144 6,-2-2 0-7,4-16 0 4,0 0 1248-4,4 19 224 10,-4-19 32-10,6 14 16 4,-6-14-224-4,16 11-32 11,-16-11-16-11,15 2 0 4,3 0-80-4,1-2-16 11,-3-2 0-11,4-3 0 5,-7-5-224-5,5 0-48 9,3 2-16-9,-5-5 0 5,-1 1-320-5,3-4-64 11,-8 1-16-11,1-3 0 5,1 8-80-5,-4-5 0 9,-2 5-16-9,-6 10 0 6,8-16-192-6,-8 16-48 10,0 0 0-10,0 0 0 5,5-13-128-5,-5 13 0 11,0 0 0-11,0 0 128 4,0 0-128-4,0 0 0 10,0 0 0-10,0 0 0 4,14 0-160-3,2 2 160 8,-3 2 0-9,5-1-144 5,0 1 144-5,-5 0 0 11,7-4 0-11,-1 2 0 8,-1-2 0-7,1-2 0 6,1-2 0-7,-3 0 0 5,1-3 0-5,1-3 0 11,-3 0 0-11,2 4 0 3,-5-3 0-3,3 3 0 12,-3 0 0-12,1 0 0 4,-14 6 0-3,14-10 0 8,-1 2 0-9,-13 8 0 4,10-5 0-4,-10 5 0 11,14-8 0-11,-14 8 0 3,0 0 0-2,0 0 0 10,8-10 0-11,-8 10 0 4,0 0 0-4,0 0 0 10,0 0-176-10,0 0 176 19,0 0-720-18,0 0-48 0,0 0-16-1,0 0 0 12,0 0-576-10,0 0-112-1,0 0-32 0</inkml:trace>
    </iact:actionData>
  </iact:action>
  <iact:action type="add" startTime="153767">
    <iact:property name="dataType"/>
    <iact:actionData xml:id="d68">
      <inkml:trace xmlns:inkml="http://www.w3.org/2003/InkML" xml:id="stk68" contextRef="#ctx0" brushRef="#br5">18204 17289 6447 0,'0'0'272'1,"0"0"80"-1,0 0-352 0,-8 14 0 6,0-5 0-6,8-9 0 4,0 0 2768-4,0 0 496 6,0 0 80-5,0 0 32 6,0 0-1584-7,0 0-320 11,0 0-64-11,0 0-16 5,12-9-432-5,1-7-64 9,5-2-32-9,3-1 0 7,-5-6-112-7,5-1-32 10,5 1 0-10,-1-2 0 3,3-5-80-3,-1 1-32 7,2 0 0-7,-2-4 0 8,1 0-240-8,-1 2-48 11,0-1-16-11,1 7 0 5,-3 0-176-5,-4 5-128 9,-5 5 192-5,2 3-192-1,-9-1 128-3,5 7-128 10,-14 8 0-10,0 0 0 5,0 0 0-5,0 0 0 5,14 10 0-4,-3 9 0 8,-3 4 0-9,-6 9 0 9,-2 5 0-9,-2 6 0 6,2-4 0-6,-4 7 0 6,0 5 0-6,-3-2 0 8,3-4 0-8,-2 2 0 13,2-7 0-13,-2 3 160 4,-4-2-160-4,4-2 128 6,1-7-128-6,-3-1 128 7,-4 0-128-6,6 0 0 10,-4-7 0-11,1-3-176 19,1 0-1744-19,0-5-336 3,0 0-80-3</inkml:trace>
    </iact:actionData>
  </iact:action>
  <iact:action type="add" startTime="154100">
    <iact:property name="dataType"/>
    <iact:actionData xml:id="d69">
      <inkml:trace xmlns:inkml="http://www.w3.org/2003/InkML" xml:id="stk69" contextRef="#ctx0" brushRef="#br5">18120 17821 7359 0,'0'0'656'2,"0"0"-528"2,0 0-128-4,0 0 0 3,0 0 3808-2,0 0 736 10,8 14 128-11,7-4 48 3,-1-2-2832-2,7-7-560 9,5-1-112-10,5-1-32 4,2-3-192-4,8-4-32 7,-2 2-16-7,8 2 0 8,2-2-512-8,-3-2-112 10,3 3 0-10,0 1-16 19,-2 0-976-18,-2 2-192-1,-1-2-32 0,-3-4-12928 4</inkml:trace>
    </iact:actionData>
  </iact:action>
  <iact:action type="add" startTime="154489">
    <iact:property name="dataType"/>
    <iact:actionData xml:id="d70">
      <inkml:trace xmlns:inkml="http://www.w3.org/2003/InkML" xml:id="stk70" contextRef="#ctx0" brushRef="#br5">19589 17195 15663 0,'0'0'688'1,"0"0"144"-1,0 0-656 0,-10 8-176 5,2 4 0-4,-2 1 0 5,4 5 1088-6,-1 2 176 7,-1 3 32-7,-4 6 16 8,4 0-512-8,0 3-96 10,-3-1-32-9,3 2 0 4,0 0-288-5,-2 2-64 9,5-4-16-9,1-1 0 5,-2-7-144-4,-2-1-32 8,2-3 0-9,2-5 0 5,4-14 48-5,0 0 0 9,0 0 0-9,0 0 0 5,0 0 512-5,0 0 96 10,0 0 32-10,0 0 0 5,10-18-272-5,4-1-48 10,-5-5-16-10,7 1 0 6,-4-2-288-6,5-1-48 11,-5 3-16-11,6-3 0 4,1 3-128 0,-3 2 0 3,-1-1 0-7,1 8 0 4,-1-1 0-3,3 7 0 9,-8-4 0-10,-10 12 0 4,19-4 0-4,-19 4 0 6,16 10-160-6,1 0 160 9,-3 6-144-9,0 1 144 7,-8 7-128-6,1 3 128 3,-1 2 0-4,-2 0-128 7,-4 1 128-7,-2-3 0 8,-4 2 0-8,4 2 0 11,0 2 0-11,2-3 0 4,-2-5 0-4,2-5-160 8,0-3 16-8,0-17 0 20,0 0-1360-18,0 0-272-2,14 12-48 1,-14-12-16-1</inkml:trace>
    </iact:actionData>
  </iact:action>
  <iact:action type="add" startTime="154879">
    <iact:property name="dataType"/>
    <iact:actionData xml:id="d71">
      <inkml:trace xmlns:inkml="http://www.w3.org/2003/InkML" xml:id="stk71" contextRef="#ctx0" brushRef="#br5">20051 17521 10127 0,'0'0'896'1,"0"0"-704"3,0 0-192-3,0 0 0 5,17 8 2000-6,-1-6 368 12,2 0 80-12,1-4 16 4,2-2-1184-4,-1-4-224 11,3-4-48-11,-1 3-16 5,-1-7-400-4,-3 2-80 4,-1-3 0-5,1 5-16 8,-8-2-96-8,1 5-16 12,1-7 0-12,-6 8 0 4,-6 8 64-4,0 0 16 9,2-15 0-9,-2 15 0 4,-4-14-144-3,4 14-16 8,0 0-16-8,-16-2 0 3,1 2-112-4,-7 4-32 12,1 2 0-12,-2 2 0 4,-1 7-144-3,-1 3 0 5,-1-3 0-5,3 7 0 9,0-1 0-10,7 1 0 1,0-3 0-1,5 1 128 8,1-1-128-7,6-1 0 10,2-1 0-11,6 3 0 3,4-5-144-2,5 1 144 9,1-2 0-10,9 1 0 19,5-7-560-18,7 0 0 2,4 2 0-3</inkml:trace>
    </iact:actionData>
  </iact:action>
  <iact:action type="add" startTime="155209">
    <iact:property name="dataType"/>
    <iact:actionData xml:id="d72">
      <inkml:trace xmlns:inkml="http://www.w3.org/2003/InkML" xml:id="stk72" contextRef="#ctx0" brushRef="#br5">21049 17375 15599 0,'0'0'688'1,"-15"-4"144"-1,3-2-656 0,-5 0-176 3,-1 2 0-3,2-2 0 9,-3 2 880-9,1 4 144 9,-1 4 16-8,-5 6 16 2,-1-2-352-2,0 4-64 9,-1 1 0-10,1-1-16 5,-2 6-32-4,1 1 0 8,3 4 0-8,3 1 0 3,1-1-32-4,3 1-16 6,5-1 0-6,5 0 0 8,0-1-288-8,6-5-48 11,2 3-16-11,-2-20 0 5,12 14 112-5,5-1 16 10,-17-13 0-10,24 6 0 6,-5-2-80-6,5-2-16 9,-3-2 0-9,0-4 0 4,-3-2 144-4,0 2 16 12,1-3 16-7,-5-3 0-4,-14 10 112-1,15-6 0 8,-15 6 16-7,0 0 0 3,0 0-256-4,0 0-48 10,0 0-16-10,0 0 0 6,4 21-64-6,-6 5-16 11,-4 5 0-11,-7-2 0 4,-5 2 16-3,3 3 0 5,-7 3 0-5,1-4 0 5,-1-2-16-6,-3-2 0 11,-4 2 0-11,1 1 0 5,1-3-128-5,2-2 160 11,-1-3-160-11,5-5 160 17,-1-5-528-16,9-1-96 0,-3-7-32 0,16-6 0 10,0 0-2176-9,0 0-432-1</inkml:trace>
    </iact:actionData>
  </iact:action>
  <iact:action type="add" startTime="155584">
    <iact:property name="dataType"/>
    <iact:actionData xml:id="d73">
      <inkml:trace xmlns:inkml="http://www.w3.org/2003/InkML" xml:id="stk73" contextRef="#ctx0" brushRef="#br5">21453 17338 17503 0,'0'0'768'1,"0"0"176"-1,0 0-752 0,0 0-192 7,-6-10 0-7,6 10 0 4,0 0 1632-4,-13 2 288 11,-7 2 64-11,3 2 16 5,-1 5-976-4,-3 7-192 8,-3 1-32-9,3-1-16 4,-1 0-192-4,3 3-32 11,-3 0-16-11,5-1 0 3,3 1-128-3,1 1-32 11,5-5 0-11,4-5 0 4,4-12-208-4,0 0-48 11,-2 18-128-11,2-18 192 6,0 0-192-6,0 0 144 9,8 7-144-9,7-3 128 4,-15-4 32-4,16-2 0 12,1-2 0-12,-3 1 0 5,-14 3 0-5,16-10 0 9,-16 10 0-9,0 0 0 5,13-6-160-5,-13 6 0 10,0 0 0-9,0 0 0 4,0 0 0-5,12 10 0 10,-2 3 0-10,3 7-176 3,-5-3 176-2,-2 5 0 7,0 3 0-8,4 1 0 6,-6-5 0-6,3-3 0 11,-7-18 0-11,18 19 0 23,-2-5-592-23,1-5-96 0,5-9-16 0,-1 0 0 12,6-1-2304-10,3-13-480-1</inkml:trace>
    </iact:actionData>
  </iact:action>
  <iact:action type="add" startTime="155915">
    <iact:property name="dataType"/>
    <iact:actionData xml:id="d74">
      <inkml:trace xmlns:inkml="http://www.w3.org/2003/InkML" xml:id="stk74" contextRef="#ctx0" brushRef="#br5">22085 16862 3679 0,'0'0'160'2,"-8"12"32"-2,-3 3-192 0,-5 1 0 5,4 5 0-4,-3 3 0 2,1 5 3920-3,-3 2 752 11,1 4 128-11,2 4 48 4,-1-4-3344-3,3 0-672 8,2 2-128-9,-1 2-16 4,5 6-352-4,0-2-64 11,-4 4-16-11,4 2 0 5,0-6-256-5,3 3 0 10,-3-7 0-10,2 0-7296 17,8-7-1376-16</inkml:trace>
    </iact:actionData>
  </iact:action>
  <iact:action type="add" startTime="156097">
    <iact:property name="dataType"/>
    <iact:actionData xml:id="d75">
      <inkml:trace xmlns:inkml="http://www.w3.org/2003/InkML" xml:id="stk75" contextRef="#ctx0" brushRef="#br5">21746 17505 2751 0,'0'0'128'2,"0"0"16"-2,17-9-144 0,-1-3 0 1,3 4 0-1,5 0 0 8,-3-5 3968-8,-1 3 768 11,-1-6 160-11,5 7 32 4,-5-1-3616-3,1 0-720 8,1 2-144-9,3 0-16 17,-3 1-1200-16,-1 3-224-1,1 2-48 0</inkml:trace>
    </iact:actionData>
  </iact:action>
  <iact:action type="add" startTime="156236">
    <iact:property name="dataType"/>
    <iact:actionData xml:id="d76">
      <inkml:trace xmlns:inkml="http://www.w3.org/2003/InkML" xml:id="stk76" contextRef="#ctx0" brushRef="#br5">22230 17361 11967 0,'0'0'1072'1,"0"0"-864"3,-2 14-208-1,-2 5 0-3,2-3 2240 0,-2-1 384 11,-4 7 96-11,2-1 16 4,-4 3-1280-4,3-11-256 11,-1 7-48-10,-8 5-16 2,5-5-592-3,-1 1-112 8,2 1-32-8,6-5 0 3,-8-5-400-3,7 0 0 11,5-12 128-11,0 0-128 18,0 0-1376-16,0 0-304 0,0 0-64 2</inkml:trace>
    </iact:actionData>
  </iact:action>
  <iact:action type="add" startTime="156470">
    <iact:property name="dataType"/>
    <iact:actionData xml:id="d77">
      <inkml:trace xmlns:inkml="http://www.w3.org/2003/InkML" xml:id="stk77" contextRef="#ctx0" brushRef="#br5">22386 17476 18591 0,'-6'26'832'1,"0"-13"160"-1,2 3-800 0,-2 3-192 6,-2-1 0-6,2 1 0 5,3 3 912-5,-3-7 144 7,-2 1 32-7,2-2 0 9,4 1-704-9,2-15-128 7,0 0-16-7,2 18-16 8,-2-18 176-8,0 0 48 7,10 10 0-7,-10-10 0 7,0 0 336-7,0 0 80 12,15-2 16-12,3 0 0 4,-4-4 0-4,1-2 0 11,-15 8 0-11,12-12 0 4,0-1-336-3,-5 1-64 8,3 0-16-9,0-1 0 5,-10 13-208-4,8-12-32 8,0-4-16-9,-1 5 0 4,-1-7-208-4,-2 6 176 13,2-1-176-13,-6 13 160 3,8-14-160-3,0 0 0 7,-8 14 0-7,5-11 128 4,-5 11-128-3,0 0 0 6,8-14 0-7,-8 14 0 8,0 0 0-8,12-8 0 11,-12 8 0-11,10-8 0 5,-10 8 0-4,13-9 0 9,-1 1 0-10,-12 8 0 4,20 0-160 14,-7-2 160-17,-13 2 0-1,20 0-144 0,-5 2 144 0,1 2 0 6,-16-4 0-5,21 4 0 2,-5 0 0-3,3 3 0 8,1-1 0-8,-2-4-128 7,3 2 128-6,0 0 0 10,-1 0 0-11,-2 0 0 4,1-8 0-4,2 2 0 6,-3-2 0-6,0-2 0 8,-1 2 0-8,-3-4 0 12,1-3 0-12,-5 1 128 5,4-6-128-5,-6 7 0 6,1-5 0-6,1 2 0 8,-6-5-144-8,-2 3-112 12,-4-5 0-12,0 5-16 4,-6-2 0-4,0 5 0 10,1-1 0-10,-5 4 0 5,0 0 272-5,3 1 0 11,9 7 0-11,-20 0 0 3,-3 0 0-2,1 7 0 9,3 3 0-10,-1 0 0 4,1 3 224-3,5-1-48 8,-4 6-16-9,7-3 0 5,-1 5 48-5,6 1 16 7,2-3 0-7,0-3 0 8,2 7-32-8,4-1 0 11,4 3 0-10,0-5 0 4,4 1-192-5,3 1 128 11,-1-5-128-11,4 3 0 3,5 1 0-2,3-7-240 8,-3 5 32-9,4-8-9840 18,1 1-1984-16</inkml:trace>
    </iact:actionData>
  </iact:action>
  <iact:action type="add" startTime="157027">
    <iact:property name="dataType"/>
    <iact:actionData xml:id="d78">
      <inkml:trace xmlns:inkml="http://www.w3.org/2003/InkML" xml:id="stk78" contextRef="#ctx0" brushRef="#br5">22146 17152 26543 0,'0'0'1168'1,"0"0"256"-1,0 0-1136 0,0 0-288 5,0 0 0-4,0 0 0 3,0 0 0-4,0 18 0 10,0-18 0-10</inkml:trace>
    </iact:actionData>
  </iact:action>
  <iact:action type="add" startTime="157554">
    <iact:property name="dataType"/>
    <iact:actionData xml:id="d79">
      <inkml:trace xmlns:inkml="http://www.w3.org/2003/InkML" xml:id="stk79" contextRef="#ctx0" brushRef="#br5">18726 19099 11055 0,'-19'15'976'1,"9"-7"-784"4,-2 2-192-5,1 2 0 6,3-3 1680-6,-4 7 304 10,4-4 48-10,5 3 16 4,3-15-848-4,-4 16-176 9,4-1-16-8,0-15-16 4,0 0-288-5,11 12-64 11,7-2-16-11,3-6 0 4,3-6-32-4,9-6 0 11,0-4 0-11,0-3 0 4,0 1 32-4,6-5 0 9,-2 3 0-9,6-5 0 6,-6-5-240-5,0 1-32 4,-1 3-16-5,-5 1 0 7,-2 1-144-6,-2-1-16 6,-3 3-16-7,-9 5 0 9,-3-5-32-5,-6 7 0 0,0-5 0-3,-6 6 0 5,-4-2 48-5,-4 3 0 5,-9 5 0-6,-3 2 0 9,-5 2 16-9,-3 6 16 7,-3 9 0-7,-4-1 0 7,-2 7-208-7,-4 5 144 12,4 3-144-12,-2 4 128 4,6 8-128-3,0-2 128 4,3 6-128-4,3 0 128 2,6 4-128-2,7-1 0 6,0-7 0-6,8 2 0 6,6-8 0-7,4 0 0 6,8 1 0-6,4-7 0 8,3-4 0-8,1-1 0 7,7-5 0-7,4 1 0 23,-2-11-496-22,7 1-16-1,3-6-16 1,3-4-13440 1</inkml:trace>
    </iact:actionData>
  </iact:action>
  <iact:action type="add" startTime="157927">
    <iact:property name="dataType"/>
    <iact:actionData xml:id="d80">
      <inkml:trace xmlns:inkml="http://www.w3.org/2003/InkML" xml:id="stk80" contextRef="#ctx0" brushRef="#br5">19610 19616 16575 0,'-16'15'1472'1,"16"-15"-1168"4,-11 12-304-5,11-12 0 4,-8 8 3120-3,8-8 560 5,0 0 112-6,0 0 32 9,0 0-2176-9,0 0-432 8,0 0-96-7,0 0-16 5,0 0-720-6,0 0-160 4,0 0-32-4,2-16 0 9,4-2-192-9,5 7-128 7,-1-5 128-7,4 8-208 22,-1-1-1840-22,5 3-352 1,-4 0-80-1,1 4-16 1</inkml:trace>
    </iact:actionData>
  </iact:action>
  <iact:action type="add" startTime="158339">
    <iact:property name="dataType"/>
    <iact:actionData xml:id="d81">
      <inkml:trace xmlns:inkml="http://www.w3.org/2003/InkML" xml:id="stk81" contextRef="#ctx0" brushRef="#br5">20490 18984 21423 0,'0'0'944'0,"0"0"208"1,0 0-928-1,0 0-224 0,0 0 0 0,0 0 0 2,0 0 1216-2,0 0 208 7,0 0 48-7,0 0 0 9,0 21-512-9,-2 3-80 7,0 5-32-7,0 6 0 9,-2 0-336-9,2 10-64 10,2 4 0-10,-2-3-16 5,0 1-48-5,0 2-16 6,-4-8 0-6,4 4 0 9,0-4-144-9,4 2-32 10,-2-8 0-9,2-4 0 5,0-6-192-6,2-1 0 6,-2-3 0-6,2-9 0 8,-4-12 224-8,0 0 0 11,0 0 0-11,16-4 0 5,-1-6 432-4,3-9 96 9,-5-5 16-10,7-1 0 4,-3-4-288-4,3-3-48 7,-1-3-16-7,-3 4 0 7,2-2-272-7,1-4-144 13,-3 2 160-13,1 0-160 2,3 0 0 0,-5 5 128 8,5 3-128-9,-1 10 0 3,-5-3 0-4,6 1 0 7,-7 5-192-7,3 2 192 21,3 4-1824-19,-3 6-256-2,1-1-48 1,3 1-12800 3</inkml:trace>
    </iact:actionData>
  </iact:action>
  <iact:action type="add" startTime="158693">
    <iact:property name="dataType"/>
    <iact:actionData xml:id="d82">
      <inkml:trace xmlns:inkml="http://www.w3.org/2003/InkML" xml:id="stk82" contextRef="#ctx0" brushRef="#br5">21440 19278 12895 0,'0'0'1152'0,"0"0"-928"9,0 0-224-8,2-13 0 0,-2 13 1648-1,0 0 272 11,-8-8 64-11,8 8 16 5,-14-10-336-5,6 2-80 8,-7 6-16-8,3 4 0 6,-6-4-656-6,5 12-128 10,-7 2-16-10,3 5-16 5,1-3-240-4,-3 5-32 8,-1-1-16-9,3 1 0 4,-5 3-32-3,3-1-16 10,3-1 0-11,-2 3 0 3,7 1-192-3,-3-3-32 11,8-1-16-11,2-7 0 5,4-13-176-5,-2 18 0 10,2-18 144-10,0 0-144 5,0 0 128-5,0 0-128 7,0 0 128-7,0 0-128 7,10 10 256-7,-10-10-32 10,0 0 0-10,18 0 0 5,-18 0-48-5,11-4-16 11,-11 4 0-11,14-2 0 5,-14 2-160-5,0 0 0 10,10-4 0-10,-10 4 128 6,0 0-128-6,0 0 128 10,17-2-128-10,-17 2 128 4,16 6-128-4,-16-6-144 10,19 7 144-9,-7 5-208 2,-12-12 208-2,16 10 0 8,-5 0 0-8,5-1 0 4,0-3 0-3,1-4 0 8,5-2 0-10,-1 0 0 3,4-4 0-2,3-7 0 10,1 1 0-11,2 0 0 4,0-5 0-4,3-1 0 8,-1-4 0-8,2-5 0 6,-2 0 0-6,-4-1 0 10,1 3 0-10,-3-6 0 5,-2-2 0-5,3 1 0 12,-3 1 0-12,-4 0 0 3,-5-4 144-3,3-6-144 12,-5 0 0-12,0-4 144 3,-8 2-144-3,1-8 128 12,1-6-128-12,-4 1 128 8,-4-9-128-8,0-3 0 5,-2 4 0-5,0 7-176 6,0 8-16-6,-2 10 0 10,4 6 0-10,0 8 0 5,0 5 192-5,0 18-160 9,0 0 160-9,0 0-160 5,0 0 160-5,-9 18-208 12,-1 5 80-12,-6 8 128 3,5 8-176-3,-5 4 176 11,6 6-128-11,-1 3 128 3,-3 5 0-3,-4 5-128 13,5 3 128-13,-5 5 0 4,6-4 0-4,-1 3-128 11,7-7 128-11,4-2 0 3,2-1 0-3,2-6 0 12,4-5 144-12,5-5-144 4,-3-10 256-3,6-3-64 8,1-7-16-9,3-7 0 5,-2-1 64-5,1-9 16 11,-3 0 0-11,3-6 0 5,-5-2 128-5,4-4 48 8,1 0 0-8,-3-7 0 6,5-1-64-6,-1-5-16 11,0-1 0-11,3 1 0 4,-1-5-192-4,-3-1-32 9,3-1-128-9,-7 1 192 5,-1 0-192-5,-2-1 176 11,3 3-176-11,-3 5 160 4,0-3-160-3,2 5 0 9,-5 5 144-10,-7 11-144 3,10-8 0-2,-10 8 0 9,0 0 0-10,0 0 0 5,0 0 0-5,0 0 0 10,8 15 0-10,-6 5-128 4,-2 3 128-3,0-5 0 9,-2 3 0-10,2 3 0 6,0-1 0-6,2 1 0 10,0-7 0-10,4 1 0 4,-1 1 0-4,5-5 0 11,-10-14 0-11,14 17 0 5,2-7 0-5,-3 2 0 11,5-6 0-11,1-4 0 5,-1 2 0-5,3-4 192 9,5-4-32-9,1 2-16 5,0-4-144-4,4-4 192 4,1-2-192-5,-3 3 192 8,-4-5-192-8,3 2 128 7,1-5-128-7,-2 1 128 8,-2 2-128-8,1-3 0 11,-3 3 0-11,1-1 128 4,-3 3-128-4,-3 0 0 10,-1 3 144-10,-5 5-144 5,4-2 0-5,-16 6 0 10,0 0 0-10,9-10 0 4,7 6 0-3,-16 4 0 10,0 0 0-11,0 0 128 4,0 0-128-3,0 0 0 8,0 0 0-9,0 0 0 5,0 0 0-5,0 0 0 10,4 20 0-10,0-9-128 5,-4-11 128-4,-2 18 0 10,0-1 0-10,0-3 0 2,2-14 0-3,-6 20 0 11,0-5 0-11,2 3 0 5,2 1 0-5,0-5 0 9,4 1 0-9,0-3-128 5,2 6 128-5,-4-18 0 10,12 11-144-10,0 3 144 5,5-8 0-5,5 0 0 7,-5-4 0-7,3-2 0 7,-1-4 0-7,-1 0 0 11,1-6 0-11,5-2 0 4,1 5-208-4,2-3 16 10,1-4 16-10,-3 5 0 20,0-7-1872-19,-1 6-384 2,-7-5-80-3</inkml:trace>
    </iact:actionData>
  </iact:action>
  <iact:action type="add" startTime="160388">
    <iact:property name="dataType"/>
    <iact:actionData xml:id="d83">
      <inkml:trace xmlns:inkml="http://www.w3.org/2003/InkML" xml:id="stk83" contextRef="#ctx0" brushRef="#br5">19136 13114 7359 0,'0'0'656'2,"0"0"-528"4,0 0-128-5,12-2 0 3,-1-2 1440-4,-3 0 256 6,-8 4 48-6,10-8 16 9,-10 8-176-9,10-6-48 8,-10 6 0-8,0 0 0 9,0 0 0-9,0 0-16 10,4-6 0-10,-4 6 0 3,0 0-624-2,0 0-128 10,-8-6-32-11,-4 1 0 4,2 3-272-4,-5 0-48 11,-1 2-16-11,-5 4 0 4,-7 3-16-4,1-1 0 7,0 2 0-7,-1 4 0 8,-5-3-96-8,-2 7-32 7,0-4 0-6,2 5 0 6,-2 1-256-4,-2 1 160 7,4-1-160-10,-1 0 128 2,5 3-128-1,2 0 0 10,2-1 0-11,1-4 128 3,7 3-128-3,3-5 0 11,-2 3 0-11,7-3 0 5,5 3 0-4,2 1-176 8,6-6 176-9,1 3-128 5,9-1 128-5,4 5 0 11,3-5 0-11,4 6 128 5,5 1 16-5,1 0 16 10,0-3 0-9,0 5 0 3,1-1-160-4,-3 3 0 9,-2 1 0-9,-2-3 0 5,-3 2 0-5,1 3 128 7,-3-1-128-7,-1-4 0 7,-5-1 0-7,4-1 0 12,-11 3 0-11,-1-1 0 1,-2 0 0-1,-4-1 0 6,-4-1 128-7,-2 1-128 6,1 1 160-5,-9-5 0 12,-2 1 0-13,-3 3 0 3,-1-1 224-3,-1-3 32 11,-5-1 16-11,-7 3 0 3,0-7-80-3,0 5-16 8,2-4 0-7,-2-3 0 6,-3-5-144-7,5-2-48 11,-2-2 0-10,6-2 0 3,1-4-144-3,5-2-144 9,3-7 144-10,-5-5-208 18,5-1-1968-17,11 1-400 2,7 0-80-2</inkml:trace>
    </iact:actionData>
  </iact:action>
  <iact:action type="add" startTime="160928">
    <iact:property name="dataType"/>
    <iact:actionData xml:id="d84">
      <inkml:trace xmlns:inkml="http://www.w3.org/2003/InkML" xml:id="stk84" contextRef="#ctx0" brushRef="#br5">19370 14405 11967 0,'0'0'1072'1,"0"0"-864"6,0 0-208-7,0 0 0 4,0 0 1280-4,0 0 192 7,0 0 64-7,0 0 0 8,0 0-208-8,14-8-48 10,-6-10 0-10,3-1 0 5,-1-1-384-5,6-3-64 12,-7-4-32-12,5-3 0 4,0-1-32-4,3-8 0 10,-5 4 0-10,5-2 0 4,-3-6-144-4,4 0-48 12,-7 0 0-12,5-4 0 4,-4 4-256-4,3-3-64 10,-1-5-16-10,4 4 0 4,-7 4-240-3,5-2 128 13,-6 8-128-11,3-2 0-3,-3 12 0 0,0 6 0 8,1 3 0-8,-3 2 0 6,0 7-128-6,-8 9 128 10,12 2-192-10,-4 11 192 5,3-1-192-5,-1 11 192 9,-4 1-192-9,2 5 192 4,1 6 0-3,-5 8 0 11,0-2 0-12,0 4 0 3,2 0 0-3,2 2 0 10,-4 1 0-10,2-7 0 6,-1 2 0-6,3-6 0 11,-2 4 0-11,0-8 0 5,2-1 0-5,-1-5-128 5,-1-2 128-5,0 10-160 23,2-7-384-22,0-3-80 1,-4-6-16-2,-4-19-11968 3</inkml:trace>
    </iact:actionData>
  </iact:action>
  <iact:action type="add" startTime="161289">
    <iact:property name="dataType"/>
    <iact:actionData xml:id="d85">
      <inkml:trace xmlns:inkml="http://www.w3.org/2003/InkML" xml:id="stk85" contextRef="#ctx0" brushRef="#br5">19526 13997 16703 0,'0'0'736'1,"0"0"160"-1,20-2-720 0,-3 2-176 7,5 0 0-7,3-2 0 4,4 0 400-4,-1-4 48 10,-1 2 16-9,2 0 0 5,6 1-272-6,-2 1-48 9,-1-2-16-9,3 2 0 6,-2 2-128-6,4-2-272 6,-4 0 64-6</inkml:trace>
    </iact:actionData>
  </iact:action>
  <iact:action type="add" startTime="161501">
    <iact:property name="dataType"/>
    <iact:actionData xml:id="d86">
      <inkml:trace xmlns:inkml="http://www.w3.org/2003/InkML" xml:id="stk86" contextRef="#ctx0" brushRef="#br5">20501 13359 13823 0,'0'0'1216'1,"0"0"-960"3,0 0-256-4,0 20 0 5,-5-1 960-5,1 9 128 7,-4 1 48-7,4 6 0 9,-4 0 48-9,-4 6 16 8,3 2 0-7,-3 4 0 3,2 0-624-4,2 1-112 11,-3 1-16-11,1 0-16 5,2 3-176-5,-5 1-48 11,5-6 0-11,-4 2 0 4,2-1-208-4,4-9 176 11,1-7-176-11,1-3 160 3,-2-2-160-2,4-3 0 8,2-5 0-9,2 1 128 19,-2-20-656-19,0 0-144 0,0 0-32 0,0 0-9664 6</inkml:trace>
    </iact:actionData>
  </iact:action>
  <iact:action type="add" startTime="161800">
    <iact:property name="dataType"/>
    <iact:actionData xml:id="d87">
      <inkml:trace xmlns:inkml="http://www.w3.org/2003/InkML" xml:id="stk87" contextRef="#ctx0" brushRef="#br5">20441 13338 9215 0,'23'-4'816'1,"5"4"-656"6,-1 0-160-7,2 2 0 3,4 2 1664-3,-1 7 288 11,-3-1 64-10,-2 4 16 2,0 3-1008-3,1 7-208 10,-5-3-48-9,-3 5 0 5,1 1-16-5,1 2-16 6,-9 4 0-7,1 2 0 5,-8 6-80-5,2 2-16 10,-3 6 0-10,-3 4 0 5,-4 1-208-5,-3 1-48 10,-3 0-16-10,-2-1 0 6,-10 1-48-6,3-5 0 10,-1-5 0-10,-5-2 0 5,-4-4 368-1,-3-2 64 3,-5-6 16-7,-2-1 0 4,2-3 80-4,0 0 32 9,-6-1 0-8,4-5 0 4,-4-1-480-5,4-1-80 10,2-1-32-10,0-7 0 5,2 1-448-5,3-8-96 10,5-6 0-10,7-4-9568 17,1-6-1904-16</inkml:trace>
    </iact:actionData>
  </iact:action>
  <iact:action type="add" startTime="162281">
    <iact:property name="dataType"/>
    <iact:actionData xml:id="d88">
      <inkml:trace xmlns:inkml="http://www.w3.org/2003/InkML" xml:id="stk88" contextRef="#ctx0" brushRef="#br5">21307 13287 10127 0,'0'0'896'1,"0"0"-704"4,0 0-192-3,0 0 0-2,0 0 1088 1,0 0 176 6,0 0 32-7,2 18 16 10,-2-5-224-10,-2 7-64 6,0 3 0-6,0 3 0 8,0-1-192-8,0 6-32 10,2 2-16-10,-2 8 0 5,-4-2-288-5,2 10-64 7,1 2-16-7,-3 1 0 7,-2 3 32-7,-4 2 16 7,2 1 0-7,-3-1 0 8,-1-1-128-8,0 1-16 10,1-3-16-10,-1-3 0 6,1-12-144-6,3 4-32 14,-2-8 0-14,6-2 0 3,0-2-128-3,-1-3 192 6,1-7-192-6,2-1 192 7,0-1-192-7,4-19-256 7,0 0 64-7,0 0-7536 15,0 0-1504-13</inkml:trace>
    </iact:actionData>
  </iact:action>
  <iact:action type="add" startTime="162624">
    <iact:property name="dataType"/>
    <iact:actionData xml:id="d89">
      <inkml:trace xmlns:inkml="http://www.w3.org/2003/InkML" xml:id="stk89" contextRef="#ctx0" brushRef="#br5">21172 13389 3679 0,'0'0'160'1,"0"0"32"-1,20-6-192 0,-5-2 0 3,3 4 0-2,5-2 0 6,-1 2 2672-7,-5-2 480 10,-1-1 112-10,0 3 0 6,1 0-1648-6,5 2-336 8,-3 2-64-7,1 4 0 6,3 5-272-7,0 1-48 4,3 10-16-4,-3-1 0 9,-1 5-480-9,-3 3-80 10,1 6-32-10,-3 6 0 5,-7-2-80-5,0 8-16 11,0-2 0-11,-7 4 0 4,-3 3 96-3,-2 5 16 8,-1 0 0-9,-5-3 0 9,0-1 0-9,-2 0 0 9,-7-1 0-9,-1-3 0 4,-1-6 208-3,-3-4 64 8,-3-2 0-8,-1-3 0 2,1-3 0-3,2-2 16 11,-1-4 0-11,7-3 0 4,-3-1-224-4,3-7-48 10,1 2-16-10,-3-6 0 6,3-3-176-6,0-1-128 10,16-4 144-10,0 0-144 17,-15-5-1216-17,5-3-320 3,4-8-80-1,4 1-11184-2</inkml:trace>
    </iact:actionData>
  </iact:action>
  <iact:action type="add" startTime="163016">
    <iact:property name="dataType"/>
    <iact:actionData xml:id="d90">
      <inkml:trace xmlns:inkml="http://www.w3.org/2003/InkML" xml:id="stk90" contextRef="#ctx0" brushRef="#br5">22048 13461 11967 0,'0'0'528'1,"0"0"112"-1,0 0-512 0,0 0-128 4,0 0 0-4,0 0 0 6,0 0 1920-6,0 0 368 5,8 13 64-5,-8 3 16 10,0-16-816-10,-8 21-144 10,4 7-48-10,-4-1 0 5,-3-4-608-4,3 5-128 8,-2 1-32-9,-5 4 0 4,-1 0-80-4,2 0 0 10,-3 3-16-9,3 1 0 4,-3-4-80-5,3 0-16 10,-4 2 0-10,7-4 0 5,-3-5-112-5,6-1-32 6,-3 0 0-6,3-1 0 7,4-1-16-7,0-3-16 13,2-5 0-13,0 5 0 3,0-3 16 1,6-1 0 4,-4-16 0-8,6 15 0 5,-6-15 16-4,6 12 16 7,1-2 0-8,-7-10 0 6,16 8-48-6,2-4-16 10,-18-4 0-10,17 3 0 5,1 1-80-5,1 0-128 12,-5-4 176-11,5-2-176 1,-5 6 128-2,2-4-128 10,1-2 0-10,-17 2 0 4,16-2 160-4,1 0-160 12,-1 0 128-12,2-1-128 5,3-1-144-4,-5-6-112 6,-3 2-32-6,-13 8 0 17,16-8-2176-16,-3-5-432-1,-1 1-96 2</inkml:trace>
    </iact:actionData>
  </iact:action>
  <iact:action type="add" startTime="163464">
    <iact:property name="dataType"/>
    <iact:actionData xml:id="d91">
      <inkml:trace xmlns:inkml="http://www.w3.org/2003/InkML" xml:id="stk91" contextRef="#ctx0" brushRef="#br5">22624 13498 13823 0,'0'0'1216'14,"0"0"-960"-13,0 0-256-1,0 0 0 0,0 0 1536 0,-8 9 256 7,-4 5 48-7,0-2 16 6,-3 7-352-5,1 1-64 9,-5-3-16-10,5 7 0 6,-4-1-560-6,3 5-112 10,-1-3-32-10,-3 4 0 4,5-2-192-4,-2 5-32 6,7 1-16-6,-1-10 0 9,6 3-144-9,0-3-16 6,2 2-16-6,2-1 0 9,0-5 176-9,2 1 32 9,0 1 16-9,2-1 0 6,4-5-96-6,0 5-32 10,1-7 0-9,7 3 0 3,-8 0-160-4,5-5-48 7,-1 1 0-7,2 2 0 7,-1-3-64-6,1-1 0 14,0-4-128-15,-1-2 192 1,1 2-64-1,0-2-128 10,-1-2 176-10,5-2-176 4,-4 0 0-4,1 0 0 12,-3-2 0-12,5 0 0 18,-5-6-720-16,-12 8-160-1,18-6-16-1,-11 0-9152 7,1-4-1808-5</inkml:trace>
    </iact:actionData>
  </iact:action>
  <iact:action type="add" startTime="163813">
    <iact:property name="dataType"/>
    <iact:actionData xml:id="d92">
      <inkml:trace xmlns:inkml="http://www.w3.org/2003/InkML" xml:id="stk92" contextRef="#ctx0" brushRef="#br5">22333 13771 4607 0,'0'0'400'1,"0"0"-400"6,0 0 0-7,0 0 0 4,0 0 2384-4,16 2 400 6,1-2 80-6,-1 0 16 8,3 0-960-7,5 4-192 9,-1-4-48-10,-2 2 0 3,3 0-224-3,3 1-48 10,2 3-16-10,7 0 0 5,-5-2-880-5,-2-2-192 11,0 0-16-11,1 2-16 4,-3-2-160-4,2 0-128 10,0-2 144-9,1 0-144 3,-1 2 128-4,-4-2-128 11,-3 0 0-11,-3-2 144 4,-5-2-304-4,1 0-64 9,-15 4-16-8,0 0-7760 16,6-6-1568-17</inkml:trace>
    </iact:actionData>
  </iact:action>
  <iact:action type="add" startTime="164023">
    <iact:property name="dataType"/>
    <iact:actionData xml:id="d93">
      <inkml:trace xmlns:inkml="http://www.w3.org/2003/InkML" xml:id="stk93" contextRef="#ctx0" brushRef="#br5">22641 13525 22863 0,'8'-18'1008'1,"2"9"208"-1,7 3-960 0,-3-8-256 9,3 4 0-8,3-1 0-1,-4 3 1216 0,5 2 192 9,0 2 32-9,3-2 16 5,-3 1-432-5,1 1-96 10,7 4-16-10,-2-2 0 5,-1-2-480-5,1 2-112 9,0 2 0-9,1 2-16 5,-1 2-304-5,-2 0 128 12,-1-1-128-12,-1 5 0 17,-3-2-1792-16,-5-2-480-1</inkml:trace>
    </iact:actionData>
  </iact:action>
  <iact:action type="add" startTime="164635">
    <iact:property name="dataType"/>
    <iact:actionData xml:id="d94">
      <inkml:trace xmlns:inkml="http://www.w3.org/2003/InkML" xml:id="stk94" contextRef="#ctx0" brushRef="#br5">24075 12571 19695 0,'0'0'864'2,"0"0"192"-2,19 4-848 10,-3-2-208-9,1 0 0-1,-3 2 0 1,2 6 752-1,-3-8 96 5,-13-2 32-5,0 0 0 8,14 4-336-8,-14-4-64 7,0 0-16-6,0 0 0 5,0 0-32-6,0 0-16 8,0 0 0-8,0 0 0 8,0 0 48-8,-16 2 16 6,1 0 0-6,-9 0 0 9,-3-1-288-9,0-1-48 5,-2-3-16-5,-3 1 0 10,-5 0 32-10,2 2 0 6,2-2 0-6,-6-2 0 9,0 0 144-9,0-2 16 10,-6-2 16-10,0 4 0 5,0-1 112-5,-3-1 0 7,-1-4 16-7,-6 2 0 9,-3 4-16-9,-3-4-16 5,-5-1 0-5,3-1 0 9,1-4-112-9,-4 1 0 7,-1 7-16-7,3-4 0 9,-8 4-96-9,0 0-16 6,0 2 0-6,-6-3 0 8,-2-1-192-8,-2 2 144 8,-4 0-144-8,4 0 128 8,0-2-128-8,0 5 0 6,-2-1 144-6,0 2-144 9,-2 0 128-9,3-2-128 6,-5-2 160-6,2 0-160 9,0 2 160-9,2 0-160 6,2 2 160-6,2 0-160 9,0 1 160-9,0-1-160 6,4 0 160-5,-2 0-160 8,0 2 144-8,2-2-144 4,-2-6 128-5,8 2-128 7,0 2 128-7,5 0-128 8,-3-2 128-8,4 1-128 8,5-1 128-8,-1 2-128 7,-5-2 0-7,7-4 128 8,-1 2-128-8,1 3 0 7,-6-5 144-7,-3 2-144 8,9 4 128-8,1 0-128 6,3 0 128-6,-1 0-128 8,-2-3 0-8,1 1 0 6,1 0 0-6,-1 0 128 8,-1-8-128-7,0 5 0 5,3 5 0-6,1-8 128 9,1 4-128-9,-1 4 0 6,2 0 0-6,4-5 0 10,6-3 0-10,-2 8 144 5,4 0-144-5,6 0 0 11,2-4 176-11,0 3-176 5,2 1 160-5,1-2-160 9,9 2 128-9,-3-2-128 6,1 2 0-6,3 0 0 9,3 2 0-9,-3 0 0 6,7 0 0-6,-3 1 0 8,14 1 0-8,-12-4 0 7,12 4 0-7,0 0 0 9,-8-6 160-9,8 6-160 6,0 0 160-6,0 0-160 8,0 0 192-8,0 0-64 7,0 0-128-7,0 0 192 8,0 0-192-8,0 0 128 7,0 0-128-7,0 0 0 7,0 0 0-7,0 0 0 7,0 0 0-7,0 0 0 10,0 0 0-10,0 0 0 5,0 0 0-5,-7 15 0 10,7-15 0-10,-6 22 0 6,2-5 0-5,0 3 0 8,2 1 0-9,-2 3 0 7,-4-3 0-7,4 7 0 7,0 1 0-7,1 2 0 7,-3 0 0-7,-2 0 0 7,2 4 0-7,0 6 0 8,2-2 0-7,-2 6 0 6,-3-8 0-7,1 4 0 7,2-4 0-7,-6 6 0 9,3-2 0-9,1 4 0 6,-6-6 0-6,4 8 0 8,3 2 0-8,-7 3 0 7,2-1 0-7,-3 9 0 8,5-1 0-7,-4 1 0 5,1-1 0-6,-5 3 0 8,4-1 0-8,-3-3 0 6,1 3 0-6,3-1 0 9,-5 6 0-9,6 1 128 6,-3-5-128-5,3 6 0 7,-4-1 0-8,5 5 0 6,-3-2 0-6,2 0 0 9,4-3 0-9,-1 5 0 6,-1-4 0-6,4 2 0 8,-4 4 0-8,3-5 0 6,1 1 0-6,-2-4 0 9,-2 6 0-9,4-3 0 7,0 1 0-7,-3-6 0 8,1 4 0-8,2-3 0 7,0 7 0-7,-4-4 0 8,3 6 0-7,3-5 0 5,-2-1 0-5,-4-2 0 6,4 0 0-7,0-3 0 7,-7-3 0-6,3 7 0 6,2-5 0-7,-2-2 0 8,1 1 0-8,3 5 0 8,-2-3 0-8,0 1 0 6,2-2 0-6,3-1 0 8,-1-1 0-7,0 3 0 6,-2 3 0-7,4-4 0 7,-2-3 0-7,2 1 0 7,-2 5 0-7,2-3 0 9,-2-1 0-9,2 7 0 6,0-4 0-6,0-3 0 9,-3 7 0-9,1-6 0 6,0-3 0-6,0 1 0 8,2 5 0-8,-2-5 0 8,0 1 0-8,-2-1 0 8,0 0 0-8,1 5 0 7,1-3 0-7,-2 3 0 7,-2-1 128-7,4-4-128 8,-2-3 0-8,2 0 0 8,-1 3 0-8,-3 0 0 7,2 1 0-7,2-3 0 7,2-1 0-7,-4 1 128 8,-2-3-128-8,3 2 0 7,-1-1 0-7,2 1 0 7,-2-1 0-7,-2 1 0 9,2-3 0-9,0 1 0 6,4 0 0-6,-1-3 0 9,-5 1 128-9,2-2-128 7,-2 3 0-7,4-3 0 8,-6 0 176-8,5-3-176 7,-3 3 192-7,4 6-192 8,-2-1 176-8,0 1-176 6,2-3 160-6,0 1-160 8,0 0 128-8,3 3-128 8,-3-1 0-8,0-1 0 7,-4-3 0-6,2 2 0 5,2-7 0-6,-2 3 0 8,-3 0 128-8,1 1-128 8,-2 1 0-8,-4 2 0 7,5-3 128-7,-3-1-128 7,2-4 0-7,2 0 144 8,-3 1-144-8,-1-1 192 7,2-4-192-7,-3 4 192 8,1-6-64-8,-4 4-128 7,3 0 192-7,-3-5-64 8,0 3-128-8,3-4 192 8,-3 4-192-8,2-4 192 9,-1 4-192-9,3-4 128 7,-3 0-128-7,3-2 128 7,4-6-128-6,-2-1 0 5,1-3 144-6,7-2-144 8,-2 3 0-8,2-7 0 7,0-3 0-7,2-1 128 7,0-17-128-7,4 22 0 9,0-7 0-9,-1 1 0 7,-3-16 0-7,0 0 0 7,0 0 0-7,24 10 128 7,-7 1-128-7,3-5 0 9,-2-4 128-9,3 2-128 7,-2-2 128-7,5 0-128 6,-1 0 128-6,5-4-128 9,1-2 0-9,2 0 144 7,2 4-144-7,6-4 0 7,-4-7 128-7,4 3-128 7,-4 0 0-7,-1-4 0 9,3 1 0-9,2 1 0 7,-4-6 0-7,6 4 0 9,0-5 128-9,7 5-128 6,-1-5 0-6,2 3 0 9,2 0 0-9,1 1 160 6,1-1-160-6,2 0 128 8,-3 1-128-8,5-3 0 7,0 2 0-7,-3-3-176 8,-3 3 176-8,3-3 0 7,3 5 0-7,0-4 0 8,-5 5 0-8,5-5 0 8,-1 4 0-8,3-3 0 7,-1 3 0-7,7-2 0 8,-3 5 0-8,3 1 0 7,1-4 0-7,-6 4 0 7,1-3 0-6,-1 1 0 6,3 2 0-7,1 2 0 7,-2-5 0-7,5 3 0 8,-3-4 0-8,2 6 0 7,3 2 0-7,-3 0 0 9,2-3 0-9,-7-1 0 6,-3 2 0-6,1 0 0 8,-1 0 0-7,3-1 0 5,-3-1 0-6,1 2 0 9,-3 4 0-9,5-4 0 7,1-4 0-7,5 4 0 7,-7 3 0-7,3-1 0 7,-1 0 0-7,-4-2 0 9,-3 0 0-9,0 0 0 6,-3 4 0-5,-1 2 0 6,2-2 0-7,-1 2 0 8,1 0 0-8,2 2 0 7,-3 2 0-7,3-2 0 8,0-4 0-8,-1 2 0 7,-1 2 0-7,-2 0 0 7,-1-2 0-7,-5-2 0 8,2 0 0-8,2 6 0 7,-1 0 0-7,3-2 0 9,-2 2 0-8,0-2 0 4,1 0 144-5,1 2-144 8,0-2 0-8,0 1 0 7,1 1 0-7,-1 0-192 8,4 2 192-7,-7-2 0 5,1 0 0-6,-6-2 0 9,2 4 0-9,-4-2 0 7,0-2 0-7,0 3 0 7,0-1 0-7,0 0 128 7,0-2 0-7,-2 0-128 8,0 4 0-8,-4 4 0 8,0-6-160-8,2 1 160 7,-4 3 0-7,-2 2 0 7,2-4 0-7,-1 0 0 8,-3 2 0-8,-2 1 0 8,-1-1 0-8,-3-2 0 7,-2 2 0-7,3 3 0 8,-3-3 0-8,-1 4 0 8,-5-4 0-8,1 0 0 7,0 3 0-7,-1-1 0 7,-15-10 0-7,14 12 0 7,0 1 0-6,-5-3 0 7,-9-10 0-8,0 0 0 7,0 0 0-7,18 14 0 8,-18-14 0-8,12 8 0 6,-12-8 0-6,0 0 0 8,0 0 0-8,0 0 128 8,0 0-128-8,0 0 0 7,0 0 0-7,0 0 128 8,17 7-128-8,-17-7 0 7,0 0 0-7,0 0 128 8,0 0-128-8,10-7 0 7,-2-3 160-7,-1-6-160 8,-3-1 192-8,0-1-192 8,-2-3 192-8,4-5-192 7,-4 1 192-7,0-2-192 7,0-1 144-7,4-3-144 9,-4-2 0-9,2-4 144 7,-2 2-144-7,0 0 0 7,-2-8 0-7,1 0 128 8,1-6-128-8,2 0 0 7,0-1 0-7,2-5 0 8,-4-3 0-8,0-3 0 7,0-1 128-7,0-5-128 8,-2 3 0-8,2 2 0 7,-2-3 0-7,2 1 0 8,-2 0 0-8,2-3 0 6,2 5 128-6,-2 1-128 9,-2-5 0-9,2 4 0 6,-1-1 0-6,3-1 0 8,-4 2 0-8,0-1 0 7,0-5 0-6,0 3 0 6,0 3 0-7,-4-6 0 7,1 2 0-7,-3-5 128 8,2 5-128-8,-4-6 0 8,-2 2 0-7,1-4 128 5,1 1-128-5,-4 3 128 6,2-2-128-7,2 4 128 8,-3-2-128-8,5 3 192 6,-4-3-192-6,-2 2 192 8,3-2-192-8,-5 3 192 8,8-3-192-8,0 4 192 8,-1-6-192-8,-5 5 0 6,6-5 144-6,-2 0-144 9,-4-2 0-9,7-2 0 7,1-6 0-7,-4 4 128 8,-2-2-128-7,0 0 0 5,3-2 0-6,-7 2 0 8,6 2 0-8,-4-2 0 7,1 2 0-7,1-2 0 8,-4 0 0-8,7 2 0 6,-3-2 0-5,4 4-128 7,0 4 128-8,2-6 0 7,-2 4 0-7,-3 2 0 9,5 0 0-9,0-3 0 7,0 1 0-7,0 2 0 8,2-4 0-8,0 6 0 6,-2-2 0-5,2 5 0 6,0-3 0-7,0 4 0 7,0-2 0-7,0 3 0 8,0-3 0-8,2 2 0 8,-3-6 0-8,3 3 0 7,-2-5 0-7,0 12 0 6,0-3 0-6,0 3 0 10,-4 2 0-10,4-5 0 6,0-1 0-6,0 6 0 9,-2-3 0-9,0 1 0 6,0-3 0-6,0 7 0 9,-3-5 0-9,3 3 0 6,2 1 0-5,0 3 0 6,0 1 0-7,0 1 0 8,2 1 0-8,0 4 0 7,0 1 0-7,2-3-128 7,0 0 128-7,0 2 0 8,2 5 0-8,0-5 0 7,1-2 0-7,-1 4 0 9,-2 2 0-9,0 2-128 6,4 4 128-6,0 0 0 8,4 2 0-8,-4 2 0 7,-3-6 0-7,5 8-128 8,2 2 128-8,-4 2 0 7,-2 1 0-7,2 1 0 8,-1 0 0-8,3 1 0 7,-4 3 0-6,2 4-128 6,-2 1 128-7,0 0 0 7,-2 7 0-7,-2 11 0 7,6-14-192-7,-6 14 32 8,0 0 16-8,0 0 0 23,0 0-1072-22,0 0-224-1,0 0-32 0,0 0-10912 6,-16 20-2176-5</inkml:trace>
    </iact:actionData>
  </iact:action>
  <iact:action type="add" startTime="170477">
    <iact:property name="dataType"/>
    <iact:actionData xml:id="d95">
      <inkml:trace xmlns:inkml="http://www.w3.org/2003/InkML" xml:id="stk95" contextRef="#ctx0" brushRef="#br5">31660 19204 6735 0,'0'0'288'2,"0"0"80"-2,0 0-368 0,0 0 0 7,0 0 0-7,0 0 0 4,0 0 816-4,0 0 80 9,0 0 32-9,0 0 0 5,0 0-352-5,0 0-80 10,0 0-16-9,0 0 0 3,0 0-240-4,0 0-48 9,0 0-16-9,0 0 0 5,0 0-32-4,0 0 0 9,0 0 0-10,0 0 0 5,0 0 80-5,0 0 16 9,0 0 0-9,-4-16 0 5,3 5 64-5,1 11 16 8,0 0 0-8,0 0 0 7,-6-12 0-7,6 12 0 11,-4-16 0-10,4 16 0 2,0 0-64-2,-6-11-16 9,6 11 0-10,-10-14 0 4,4 4 32-4,6 10 16 10,-4-13 0-10,4 13 0 5,-5-14 32-4,-5 0 16 8,2 5 0-8,2-5 0 4,-2 2-160-5,-1-3-48 5,1 1 0-5,2-2 0 11,-4 3 80-11,0-5 16 5,1 3 0-5,-7-3 0 8,2-1-224-8,-3 1 128 7,1-3-128-7,3-3 0 8,-5-1 160-8,2 1-160 12,-3 1 160-12,1-2-160 4,1-3 128-4,-5 1-128 11,1-4 0-11,1 2 144 4,5-3-144-4,-5 3 0 6,-1 0 0-6,3 0 0 8,-1-6 0-8,-1 1 0 11,1 5 0-11,-1 0 0 4,-1-4 0-3,1 3 0 5,5-1 0-5,-7 0 128 6,-1-4-128-7,3 4 0 12,3 0 0-12,3 9 0 3,2 1 128-3,-1-5 0 7,-1 1 0-7,0 0 0 9,1-1 128-9,-5 1 0 10,7 1 16-10,-5 3 0 4,4 0-16-4,-5-3-16 7,3 1 0-7,-2-1 0 9,5-3 16-9,-5 6 0 11,2-1 0-11,-3 5 0 4,1-5-64-4,1 3-16 11,-1-1 0-10,1-1 0 2,-3-3 0-3,-2 3 0 10,3 5 0-10,-12-11 0 4,7 0-32-3,1 1 0 10,1 3 0-11,3-1 0 5,-7 3-16-5,3 3-128 5,1-1 192-4,3-1-64 7,-7 5 0-8,5-1 0 6,1-3 0-5,-1 3 0 6,-3-5-128-7,5 1 0 11,-3 3 0-11,-1-3 0 6,-1-1 0-6,3 1 128 6,3 3 0-6,-3-5 0 8,-3 1-128-8,9 9 0 10,-1-6 0-10,0 5 128 6,-1-5-128-6,1-1 160 6,-3 3-160-6,1-3 160 8,0 1-160-8,5 3 0 10,-5-3 144-10,4 4-144 5,-3-5 0-4,3 1 144 9,-4 5-144-10,5-5 0 5,-5 4 144-5,4-5-144 10,-1-1 0-10,3 5 144 4,-6-3-144-4,5 3 0 10,-3 1 0-10,2-4 0 4,-3 5 128-3,3-7-128 10,-4 7 0-11,3-5 128 5,-1 1-128-5,2 1 0 10,-3-4 144-10,3 7-144 5,-4-5 0-5,5-3 144 10,-7 5-144-8,3-1 0 1,-7-1 144-2,3 2-144 9,1-3 0-10,-1 1 144 5,-3 3-144-5,5-7 0 9,-1 3 144-8,-1 5-144 3,1-5 0-3,2 1 128 8,-5 1-128-9,3-3 0 5,3 6 0-5,-5-3 0 11,1-5 0-11,3 3 128 3,-3-1-128-2,5-1 0 9,-4 0 0-8,3-1 128 1,-3 3-128-2,-1-3 0 8,1-3 0-9,3 3 0 4,-5 1 0-3,6 1 0 9,-3-5 0-10,3 4 0 5,-3 3 0-4,-1 0 0 8,4-3 0-9,1-2 0 5,1 3 0-5,-4 1 0 12,3-3 0-12,-3 1 0 4,3-1 0-4,-3 5 128 10,4-5-128-10,-5-1 0 4,3 1 0-4,-3 3 0 11,3-5 0-10,0 1 0 3,-1-4 0-4,1 1 0 11,0-1 0-11,3 2 0 5,1-1 0-5,-4 1 0 9,2 0 0-9,-1-3 0 4,1 1 0-4,-3 2 0 11,3-1 0-11,-2 5 0 4,4-4 0-4,-3 1 0 11,1-1 0-11,2-1 128 5,-5 5-128-5,7 3 0 7,-4-1 0-7,2-2 0 7,1-1 0-6,-5 5 0 6,6-5 0-7,-5-3 0 7,1-3 0-7,4 3 0 12,-4 2 0-12,5-1 0 3,-1-1 0-3,-6 3 0 12,6-3 0-12,-3 0 0 4,1-1 0-4,4 1 0 11,-2 0 0-11,-2 1 0 4,1 1 0-3,3 3 0 6,-4-3 0-7,2 0 128 7,2-3-128-7,-3-1 0 9,-1 4 0-8,4-1 0 4,0 1 0-5,-2 1 0 11,1-1 0-11,1-1 0 4,-2-1 0-4,0 4 0 7,0-1 0-7,3 3 0 8,-7-1 0-8,4-1 0 10,2 3 0-9,0-3 0 3,-2-3 0-4,3 1 0 9,-3 1 0-9,2 3 0 6,-2-2 0-6,0-3 0 11,3 3 0-11,-3 1 0 5,-2 1 0-5,2-5 0 10,2 1 0-10,-3 1 0 4,1 5 0-3,2-3 0 9,0-3 0-9,-4 5 0 2,3 5 0-2,1-5 0 8,-6 3 0-9,4-3 0 4,2 4 0-4,-2-3 128 12,-1 1-128-12,1 5 0 4,0-5 0-4,-4 4 0 11,3-3 0-11,3 3 128 4,-2-2-128-3,0 3 0 4,0 1 0-5,1-4 128 8,-3 4-128-8,2-3 0 11,2-1 0-11,-4-1 0 4,3 3 0-4,1-4 0 11,0 5 0-11,-4-5 0 5,0 4 0-5,5-3 0 12,-5 1 0-12,2-6 0 3,2 9 0-2,-2-5 0 9,-3 4 0-10,3-3 0 5,0 3 0-5,-4-5 0 9,5 1 0-9,-3 2 0 4,-2-1 0-4,4 3 0 10,-3-6 0-10,1 5 0 6,0-3 0-6,-2 5 0 11,3-7 0-11,1 6 0 4,-4-3 0-4,4 3 0 10,-5-4 0-10,1 5 0 5,4-5 0-5,-5 4 0 11,3-5 0-11,-4 3 0 4,4-3 0-4,1 1 0 11,-3 2 0-11,4-3 0 5,-6 3 0-5,5-5 0 6,1 5 0-6,-8-2 0 8,7 1 0-8,-3 3 0 11,2-5 0-11,2 3 0 4,-3-4 0-4,1 5 0 10,0-3 0-10,0 4 0 4,1-5 0-3,3 5 0 8,-6-3 0-9,4 3 0 5,2-6 0-3,-3 7 0 6,1-3 0-7,0 2 0 3,2-3 0-4,-2 3 0 12,1-2 0-12,1 5 0 4,-2-7 0-4,0 4 0 10,2-7 0-10,0 5 0 5,1-3 0-5,-3 1 0 10,2 2 0-10,0-3 0 5,0 5 0-5,-4-6 0 10,7 3 0-10,-3-3 0 5,2 3 0-5,-4 1 0 10,2-2 0-10,2 3 0 5,-2-3 0-4,2 4 0 8,1-5 0-9,-1 1 0 5,-2-1 0-4,2-1 0 9,0 3 0-10,2-5 0 4,-4 3 0-3,2-1 0 9,-3-3 0-10,3 1 0 5,2 4 0-5,0-3 0 9,-2 1 0-9,2 3 0 4,-2-5 0-4,2 5 0 12,0-3 0-12,2-3-128 4,0 1 128-4,0 3 0 11,-2-5 0-11,2 3 0 5,0 1 0-5,0-1 0 11,0-3 0-11,0 1 0 2,-4 5 0-2,4-3 0 13,0 5 0-13,-2-4 0 3,0 1 0-3,0 1 0 11,2-3 0-11,-2 5 0 5,0-3 0-5,1-1 0 8,1 2 0-8,0-3 0 6,-2-1 0-5,2 3 0 8,0-3 0-8,0-3 0 3,-2 2 0-4,0 1 0 10,-2-1 0-9,4-3 0 2,0-1 0-2,0 1 0 9,-2-1 0-10,2 0 0 4,-4-1 0-4,4 5 0 12,4-1 0-11,-2-1 0 2,-2 0 0-2,2-3 0 10,0 3 0-11,0 1 0 4,-2-1 0-4,2 0 0 11,0-1 0-11,1 3 0 4,1-3 0-4,0 5 0 10,0-6 0-10,-4 1 0 4,2-1 0-3,0 1 0 9,2-1 0-10,-2 0 0 6,2-1 0-6,-2-1 0 10,0 0 0-10,0-3 0 4,0 1 0-4,0 0 0 11,-4-2 0-11,2-4 128 5,0 0-128-5,0 3 0 9,0 1 0-9,0 0 0 5,0 2 0-5,0-3 0 9,-2-1 0-9,0 0 0 6,0 4 0-6,0 2 0 10,2-5 0-9,-2 3 128 2,0-2-128-2,0 2 0 9,0 1 0-9,0 1 0 2,-2 0 0-2,0 1 0 9,2-1 0-10,0-2 0 4,-2 0 0-4,1-5 0 12,1-1 0-12,-2 2 128 4,0 0-128-4,-2 2 0 10,2-4 0-10,-2-2 0 4,2 2 0-4,2 1 0 11,0-3 0-11,0 2 0 3,0 0 0-3,1-4 0 11,-5 4 0-11,4 2 0 5,0 0 0-5,0 2 0 12,0-1 0-12,0 3 0 4,0 2 0-4,-2-1 0 9,0-1 0-9,-2 0 0 4,0 0 0-3,1-2 144 9,1-1-144-10,-2-3 0 5,-2-4 128-5,2 2-128 11,0-4 0-11,2 4 0 4,-1 0 128-3,-3-4-128 8,0 0 0-9,2-4 0 6,0 2 0-6,0 2 0 10,3-1 128-9,-1 3-128 3,0-4 0-4,2 4 0 10,-4 2 0-10,0-2 0 3,2 3 0-3,-2 3 0 11,0-2 0-11,3 4 0 4,-7-2 128-4,0 2-128 12,4-2 0-12,-2 1 0 5,-1-1 0-5,1 2 0 9,2-4 128-9,-2 6-128 4,2-3 0-4,-1-1 0 11,3-2 0-11,-2 2 0 5,-2 2 0-5,4 0 0 10,0-1 0-10,0-3 0 4,2 2 0-4,0 2 0 13,0 2 0-13,0-3 0 4,-1 1 0-4,1 0 0 12,-2-2 0-12,2 0 0 3,0 2 0-2,0 1 0 5,0 7 0-6,2-1 0 7,0 1 0-7,0 4 0 10,-4-5 0-10,4 3 0 5,0 3 128-5,0 5-128 12,-2-7 0-12,2 2 0 3,0 1 0-2,0-3 0 10,0 9 0-11,0-1 0 2,-2 2 0-2,2 10 0 11,2-6 0-11,-2 6 0 19,0 0-304-18,0 0-112-1,0 0-32 0,0 0 0 15,0 0-1296-14,0 0-272-1,0 0-48 0,0 0-5504 8,0 0-1104-8</inkml:trace>
    </iact:actionData>
  </iact:action>
  <iact:action type="add" startTime="172882">
    <iact:property name="dataType"/>
    <iact:actionData xml:id="d96">
      <inkml:trace xmlns:inkml="http://www.w3.org/2003/InkML" xml:id="stk96" contextRef="#ctx0" brushRef="#br5">26956 8486 7359 0,'0'0'656'2,"0"0"-528"-2,0 0-128 0,0 0 0 9,0 0 896-9,0 0 128 10,0 0 48-10,0 0 0 5,0 0-240-5,0 0-32 7,-6-6-16-6,-4-2 0 6,2-4-272-7,4 1-48 11,-1-9-16-11,-3 5 0 5,2-5-64-5,0-1 0 10,2 1-16-10,-2 1 0 5,-2-5 0-4,3 1 0 8,-1 1 0-9,2 1 0 4,-2-1 96-4,-2-1 32 6,2-4 0-6,2-1 0 9,3-1-48-9,-3 0 0 10,2 0 0-10,0-6 0 5,-2-3-64-2,4 1 0 5,0-7-16-8,0-3 0 5,0-2-80-4,4 0-16 10,-2-3 0-11,0-1 0 3,2-2-32-2,-3 1-16 4,3-3 0-5,0 1 0 9,0 1 96-9,4 2 0 12,-2 3 16-12,-2-3 0 4,2 2-144-4,-1 6-48 10,3-1 0-10,-2 1 0 6,2 6 0-5,2 0 0 7,-3 6 0-8,-1 3 0 4,0 3-16-4,2 4 0 7,-2 5 0-7,-2 3 0 8,0 5-128-8,-4 10 160 10,0 0-160-9,0 0 160 3,0 0-160-4,15 8 128 12,-3 9-128-12,4 5 128 4,-3 11 32-4,9 6 0 11,-1 9 0-11,2 3 0 4,7 4-160-4,-3 3 192 9,0 3-192-8,-3 9 192 3,-3 0 0-4,3 4 0 11,1-5 0-11,-2 3 0 4,3-4 64-4,-3 0 32 7,-1-5 0-6,1-5 0 5,-2-5 0-6,3-4 0 12,-3-3 0-12,-1-5 0 4,1 2-288-4,1-8 128 11,1-2-128-11,-1-1 0 5,-1-1 128-5,2-8-128 9,1 1 0-9,-1-1 0 21,3 0-720-20,1-3-256 2,-4-4-48-3</inkml:trace>
    </iact:actionData>
  </iact:action>
  <iact:action type="add" startTime="175162">
    <iact:property name="dataType"/>
    <iact:actionData xml:id="d97">
      <inkml:trace xmlns:inkml="http://www.w3.org/2003/InkML" xml:id="stk97" contextRef="#ctx0" brushRef="#br5">29374 18098 5519 0,'0'0'496'2,"0"0"-496"4,0 0 0-6,0 0 0 5,-11-6 1392-5,11 6 176 10,-10-3 32-10,10 3 16 4,-10-6-416-4,10 6-96 10,0 0-16-10,0 0 0 5,0 0 16-5,0 0 0 9,0 0 0-9,0 0 0 5,-4-8-176-4,4 8-32 8,0 0-16-9,0 0 0 6,0 0-288-6,0 0-48 10,0 0-16-10,0 0 0 5,0 0-176-5,0 0-32 9,0 0-16-8,0 0 0 4,0 0-16-4,0 0 0 7,0 0 0-8,0 0 0 6,0 0 64-6,0 0 16 10,0 0 0-10,0 0 0 5,0 0 32-5,0 0 16 10,0 0 0-9,0 0 0 3,0 0-80-4,8 12-16 6,-8-12 0-6,18 13 0 8,-18-13-48-8,11 10-16 10,1 4 0-10,-2-5 0 5,-10-9 16-5,19 6 0 12,-5 2 0-12,3 4 0 3,-17-12-32-2,16 4-16 5,2 3 0-6,-1 1 0 9,-17-8-80-9,16 8-16 7,1-4 0-4,-3 4 0 3,2 0 0-6,-5-1 0 9,3-1 0-9,-4 0 0 4,-10-6 0-4,19 10-128 11,-5-2 192-11,1-3-64 6,1 1 0-6,-2 2-128 5,-14-8 192-5,21 10-64 8,-1-2-128-8,-5 3 0 13,3-3 144-13,-4 0-144 3,3 4 0-3,-3-5 0 10,1 5 0-10,5 0 128 5,-7-6-128-5,5 2 0 12,-4-1 0-12,3-1 0 4,3 0 0-4,-5 2 0 10,-15-8 0-10,20 10 128 4,-1-3-128-3,-5-3 0 9,-14-4 0-10,21 14 128 4,-3-4-128-4,-4-3 0 10,3 3 128-10,-3-2-128 4,-14-8 0-4,19 10 0 8,-1 5 0-7,-6-5 128 6,-12-10-128-7,17 14 0 7,-3-6 0-7,1 1 0 8,-15-9 0-8,14 14 144 10,4-6-144-9,-7 2 0 3,-11-10 128-4,18 13-128 11,-6-3 0-11,3 0 0 4,-15-10 0-4,16 7 0 7,-1 1 128-7,1 4-128 8,-16-12 0-8,16 8 0 8,1-2 0-7,-17-6 0 5,16 11 0-6,-1-1 0 8,-3-2 0-8,2 4 0 7,-4-3 128-7,3-1-128 10,-3 2 0-10,4-2 0 4,-14-8 0-4,13 7 160 12,3 3-160-12,-4-2 128 4,3-2-128-4,-3 2 160 7,-12-8-160-7,19 9 160 8,-3-1-160-8,0 0 128 11,-16-8-128-11,19 12 128 5,-7-4-128-5,3 3 0 9,-5-1 0-9,2-2 128 6,-12-8-128-6,13 13 0 10,-3-1 0-10,4-4 0 6,-14-8 0-5,12 16 128 7,3-7-128-8,-5 3 0 5,0-2 128-5,1 0-128 11,-11-10 128-11,12 13-128 3,2-5 128-3,-6 2-128 10,-1 1 0-10,5-3 128 5,-12-8-128-5,10 8 0 10,-10-8 0-10,15 12 128 5,-15-12-128-4,12 9 0 9,4 3 0-10,-16-12 128 4,11 14-128-4,3 1 0 12,-4-7 0-12,2 2 0 4,1 2 0-4,-5-5 0 9,6 7 0-9,-5-4 0 5,-9-10 0-5,16 10 0 12,-8 3 0-12,4-5 0 5,-12-8 0-5,17 10 0 10,-17-10 128-10,18 13-128 5,-7-5 0-5,-11-8 0 9,10 16 0-8,-10-16 0 2,14 10 0-3,-6 3 0 10,-8-13 0-10,13 12 0 5,-13-12 0-5,10 16 128 12,0-7-128-12,-10-9 0 4,0 0 0-4,15 16 0 11,-3-4 0-11,-12-12 0 3,16 11 0-2,-5 3 0 10,-11-14 0-11,14 12 0 4,-2-1 0-4,-12-11 0 10,15 6 0-10,-3 2 0 5,-12-8 0-5,0 0 0 9,18 14 128-9,-9-5-128 6,-9-9 0-6,0 0 0 9,16 14 0-9,-16-14 0 6,0 0 0-5,14 14 0 8,-1-1 0-8,-13-13 128 3,0 0 0-4,10 12 0 9,-10-12 0-9,14 16 0 6,-14-16-128-6,11 9 0 10,1 3 0-10,-12-12 0 4,12 16 0-3,-3-5 0 6,-9-11 144-7,12 16-144 7,-4-6 128-7,-8-10-128 11,0 0 128-11,10 17-128 5,-10-17 0-5,13 14 144 11,-5 0-144-11,-8-14 0 4,0 0 128-4,14 11-128 11,-8 3 0-11,-6-14 0 5,0 0 192-5,11 10-192 10,-11-10 192-10,0 0-192 4,12 13 192-4,-12-13-64 11,10 8 0-11,-10-8-128 3,14 12 192-3,-14-12-64 10,5 16 0-10,-5-16-128 6,0 0 256-6,0 0-64 9,6 9-16-9,-6-9 0 6,0 0-16-6,0 0 0 9,0 0 0-9,0 0 0 6,8 16-160-6,-8-16 192 10,0 0-192-10,0 0 192 4,0 0-192-3,8 10 160 8,-8-10-160-8,0 0 160 3,0 0-32-4,0 0-128 10,2 15 192-10,-2-15-64 6,0 0-128-6,0 0 128 10,0 0-128-10,0 0 128 4,0 0-128-4,0 0 0 11,0 0 0-11,0 0 128 5,0 0-128-5,0 0 128 9,0 0-128-9,0 0 128 5,0 0-128-5,0 0-176 12,-18 0 48-12,7-4 0 20,-5-3-1792-19,4-1-336 2,-7-2-80-3</inkml:trace>
    </iact:actionData>
  </iact:action>
  <iact:action type="add" startTime="177235">
    <iact:property name="dataType"/>
    <iact:actionData xml:id="d98">
      <inkml:trace xmlns:inkml="http://www.w3.org/2003/InkML" xml:id="stk98" contextRef="#ctx0" brushRef="#br5">29671 18264 11919 0,'0'0'512'1,"0"0"128"-1,0 0-512 0,0 0-128 5,0 0 0-5,0 0 0 4,0 0 896-4,0 0 128 11,0 0 48-11,0 0 0 5,0 0 96-4,0 0 32 9,-8-10 0-10,8 10 0 3,-12-8-192-1,12 8-48 7,0 0 0-9,0 0 0 6,0 0-304-6,-7-7-64 5,-1-7-16-5,-2 4 0 8,2 2-16-8,8 8-16 11,-10-7 0-11,10 7 0 4,-13-10-96-3,3 2 0 10,-4-4-16-11,5 3 0 3,-5 1 144-2,2-4 16 9,4 2 16-10,-5-1 0 5,1 1-96-5,-4 2-32 6,5-5 0-6,-5 3 0 10,3-4-64-10,-5 2-16 9,4 3 0-9,-3-5 0 11,-1 4-192-11,3-3-32 7,-7 1-16-6,5 2 0 2,-1-2 16-2,-1 5 0 4,3-5 0-4,0 2 0 6,-5 4-176-7,3-1 160 8,3-3-160-8,-5 4 160 8,5-4-160-8,-3 0 0 7,-3 3 144-7,5 1-144 8,-2-6 128-8,1 4-128 11,3 2 128-11,-1-1-128 4,3-5 144-3,-4 4-144 8,5 0 192-9,-5-1-192 5,4 1 240-5,-3 4-64 6,1-6-16-6,-2 4 0 8,5-2-160-8,-7 5 160 12,-1-1-160-12,3-4 160 4,-1 2-160-4,3 0 0 11,-4 2 144-11,5-2-144 4,-3-1 0-4,0 3 0 10,3-2 0-10,-7 4 0 6,5-2 0-6,-5 2 0 9,3-4 0-9,1 2 0 5,-5 2 0-5,3 0 0 11,2-1 0-10,-3 1 128 2,3 2-128-2,1-2 0 5,-3 0 0-6,3 2 0 8,-5 0 0-8,2 0 128 7,3 0-128-7,-3 0 0 7,5-2 0-7,-5 2 0 12,2 0 0-12,16 0 0 4,-13-2 0-4,-3 2 0 11,5 4 0-11,11-4 0 5,-18 0 0-5,18 0 0 11,-14 2 0-11,-1-2 128 4,3 0-128-3,12 0 0 4,-18 2 0-5,18-2 128 5,-15 0-128-4,-3 2 0 5,5-2 0-6,-1 3 0 7,0 1 0-7,3 0 0 7,-1 4 0-6,12-8 128 6,-18 4-128-7,3-2 0 8,1 4 0-8,-1 0 0 8,15-6 0-8,-16 9 0 8,-4-3 0-7,5-2 0 5,-1 2 0-6,1 2 0 8,1-2 0-8,-2-3 128 8,7 1-128-8,-5 2 0 7,0 2 0-7,14-8 0 7,-13 6 0-7,1-2 0 10,2 4 0-10,10-8 128 5,-13 9-128-4,13-9 0 9,-10 12 0-10,-2-4 0 6,2 4 0-6,10-12 0 5,-7 9 0-5,-3 5 128 8,10-14-128-8,-12 12 0 11,4-5 0-11,-2 5 0 4,1-4 0-3,1 4 0 9,-2 1 0-9,2-5 128 4,1 6-128-5,7-14 0 5,-12 11 0-5,2 3 0 8,4-4 0-8,6-10 128 11,-11 10-128-11,3 3 0 4,8-13 0-4,-4 14 0 11,-2 2 0-11,-2-5 128 5,2 5-128-5,1-6 0 9,5-10 0-9,-8 15 0 5,-4-3 0-4,6 3 0 5,2-3 0-6,4-12 128 7,-8 14-128-6,1-4 0 10,-1 5 0-11,4-5 0 4,4-10 0-4,-2 17 0 7,-2-3 0-7,-2 2 128 8,0-5-128-8,2 5 0 10,-1-4 0-10,-1 3 0 6,0-5 0-6,2 4 0 10,-2-3 0-10,2-1 0 5,4-10 0-5,-4 18 0 6,-5-1 0-6,3-1 0 8,0 0 0-8,2-5 128 12,-4 7-128-12,-2-5 0 2,5 5 128-2,-1-4-128 11,-2-1 128-11,-2 5-128 4,2-6 0-4,3 5 144 8,-7-3-144-8,4 1 0 8,2-7 160-8,-4 4-160 11,5 3 128-10,-3 3-128 2,2-4 0-3,-2 3 128 6,8-17-128-6,-4 18 0 10,0 1 0-10,0 1 0 10,4-20 128-10,-3 15-128 3,-1 3 0-3,2-1 0 8,0-5 0-8,2 6 128 8,-4-3-128-8,4 3 0 12,0-6 0-12,0 3 0 4,0 3 0-4,0-3 0 6,-2 3 0-6,2-4 0 8,0 3 0-8,0-3 0 10,0-14 0-10,-4 19 0 6,0 1 0-6,2-5 0 6,0 3 0-6,2 1 0 8,-4-5 0-8,0 4 0 12,-1-5 128-12,1 3-128 4,-2 1 0-3,6-17 0 8,-4 16 0-9,0 2 0 4,0-5 0-4,-2 5 0 11,2-3 0-11,4-15 0 4,-6 16 128-4,3 3-128 12,-1-5 0-12,0 4 128 3,4-18-128-2,-6 17 0 11,2-3 144-12,-2 3-144 3,2-3 144-3,2 4-144 7,2-18 192-7,-6 11-192 7,1 5 160-7,-1-4-160 12,6-12 128-12,-4 17-128 5,0 3 128-5,2-7-128 11,-2 5 0-11,0-4 128 5,4-14-128-5,-6 17 0 11,2 1 0-11,1-7 128 4,3-11-128-4,-4 20 0 6,2-8 0-6,-2 3 0 8,4-15 0-8,-4 18 0 9,-2-1 128-9,2-1-128 6,4-16 0-6,-4 17 0 11,2 3 0-11,0-6 0 4,2-14 0-4,-2 15 128 11,-2 3-128-11,1-5 0 4,3-13 0-4,-6 18 0 11,6-18 0-11,-6 14 0 4,4 1 0-4,-2-3 0 10,4-12 128-9,-6 15-128 3,2-1 0-3,-2 4 0 9,3-5 0-10,-1 1 0 4,4-14 0-4,-6 19 0 11,4-5 128-11,-2 2-128 4,4-16 0-3,-6 15 0 8,6-15 0-9,-4 18 128 6,0-1-128-6,0-5 0 8,0 4 0-8,1-5 0 7,3-11 0-7,-8 20 0 9,2-6 128-9,0 3-128 6,0-3 0-6,0 3 0 10,-1-1 144-10,1-2-144 4,0 5 0-4,2-5 0 11,-6 3 0-11,2-3 128 5,3 2-128-5,1-5 0 9,-6 3 0-9,10-14 0 4,-8 14 0-4,2 1 128 10,6-15-128-9,-6 12 0 3,6-12 0-4,-9 14 0 7,9-14 0-7,-6 9 128 8,6-9-128-8,0 0 0 11,0 0 0-11,0 0 0 4,0 0 0-4,0 0 0 11,0 0-160-11,0 0 160 20,0 0-800-19,-10-6-48-1,-2 1-16 0,3-7 0 12,1 0-2160-11,-4-5-432 0,2 5-96 0,-5-4-10416 2</inkml:trace>
    </iact:actionData>
  </iact:action>
  <iact:action type="add" startTime="178707">
    <iact:property name="dataType"/>
    <iact:actionData xml:id="d99">
      <inkml:trace xmlns:inkml="http://www.w3.org/2003/InkML" xml:id="stk99" contextRef="#ctx0" brushRef="#br5">26663 20011 11967 0,'0'0'1072'1,"0"0"-864"3,0 0-208-3,0 0 0 2,0 0 1360-2,0 0 240 11,0 0 32-12,0 0 16 3,0 0-240-2,0 0-32 8,-2 20-16-9,0-3 0 5,2-17-96-5,-4 16-32 10,2 2 0-10,2 3 0 4,2-3-336-4,2 5-80 10,2 0-16-9,4 5 0 4,-4-1-112-5,3 0-32 10,1-3 0-10,-2 3 0 6,4-4-80-6,-1 3-32 10,-3-3 0-10,8-1 0 4,-6 3 0-4,3-4 0 6,1 1 0-6,3-3 0 9,-3-3 64-9,8 4 16 10,-1-9 0-4,0 3 0-6,1-8-176 0,1 2-48 10,5-3 0-10,1 1 0 5,0-8 80-5,0-2 16 10,1 0 0-9,-1 1 0 3,2-3-48-4,-4-4 0 10,-3-6 0-10,1 5 0 4,1-3-64-4,-3 2-32 10,-2-7 0-10,-1 1 0 5,-5 1-64-5,3-3-16 12,-6-1 0-11,1 5 0 2,-3-3-96-3,6 1-32 7,-6 4 0-7,1-3 0 7,1 1-144-7,-4-1 0 8,0 1 144-8,3 4-144 6,-5-3 0-6,2 3 0 13,-8 12 0-13,8-15 0 18,-8 15-768-18,7-12-112 0,-7 12-16 0,0 0-16 13,0 0-2032-12,0 0-416 0</inkml:trace>
    </iact:actionData>
  </iact:action>
  <iact:action type="add" startTime="180820">
    <iact:property name="dataType"/>
    <iact:actionData xml:id="d100">
      <inkml:trace xmlns:inkml="http://www.w3.org/2003/InkML" xml:id="stk100" contextRef="#ctx0" brushRef="#br5">23689 9962 8287 0,'0'0'368'2,"0"0"80"-2,0 0-448 0,0 0 0 7,0 0 0-7,0 0 0 4,-2 12 1344-4,2-12 176 11,0 0 32-11,-2 13 16 5,2-13-576-5,0 0-112 10,0 0-32-10,-2 8 0 4,2-8-96-4,0 0-32 11,0 0 0-11,0 0 0 5,0 0 80-5,0 0 16 11,0 0 0-11,0 0 0 4,0 0 32-4,-10 10 16 9,10-10 0-9,-10 6 0 5,2-2-176-5,-3-4-48 6,11 0 0-6,-10 0 0 9,-8-2-80-9,7 0-32 12,-3 0 0-12,2-2 0 5,-3-2-144-5,3 0-16 9,-4 0-16-9,5 4 0 5,-7-9-80-5,8 3-16 10,-7 2 0-10,3-2 0 9,-1-3-64-9,1 1 0 9,-4-6-16-9,1 6 0 4,1-1-48-3,-3-5 0 8,-1 4 0-9,3-3 0 4,-3-1 0-3,3 3-128 10,1-5 192-10,-5 4-64 0,-1-3-128-1,3 5 192 11,-5-3-192-11,3 3 192 5,-3-8-192-5,3 5 160 10,3 1-160-10,-1 0 160 5,-3 1-160-5,7-1 128 9,-5 2-128-9,3 3 128 5,1-5-128-5,-3 6 0 11,-1-3 144-11,6 1-144 5,-3 0 0-5,3-4 0 10,-3 5 0-10,5-3 128 4,-4 2-128-3,7 2 0 8,-7-3 128-9,2 1-128 6,-3 0 0-6,3-4 0 10,0 3 0-10,5-3 128 4,-5 6-128-4,4-3 0 6,-3-3 0-5,3 2 128 7,-4-1-128-8,3 3 0 11,1-4 0-11,-4 4 0 4,4-3 0-4,1 3 0 12,-3 2 0-12,2-3 0 3,-5 1 0-3,3 2 0 11,-4-4 0-11,5 3 128 4,-7 1-128-4,4-4 0 10,1 2 128-10,-1-1-128 5,0 1 0-5,1 2 0 10,-1-4 0-10,2 3 128 6,-5-1-128-6,3-4 0 10,1 3 0-10,-1-5 128 5,0 4-128-5,-1-3 0 6,1 5 0-6,-4-4 0 8,7 1 0-8,-5-5 128 12,2 4-128-12,-1-3 0 3,5 3 144-2,-4-1-144 9,5 3 192-10,-5-2-192 3,2 2 176-2,3-1-176 10,-5 3 160-11,2-4-160 5,0 7 128-5,3-5-128 10,1-2 0-10,-4 5 144 5,4-3-144-5,3 2 0 9,-5 0 0-7,2-3 0 1,0 3 0-2,-2-4 0 8,3 6 128-9,-1-1-128 5,2-3 0-4,-4 4 0 8,2 0 0-9,5-1 0 5,-5 1 0-5,0-2 0 12,2-2 0-12,0 7 0 3,6 5 0-2,0 0 0 9,-6-4 0-10,-1-2 0 5,-1-2 0-4,2 2 0 8,6 6 0-9,0 0 0 5,0 0 0-5,-2-6 0 11,2 6 0-11,0 0 0 4,0 0 0-3,0 0 0 8,0 0 0-9,0 0 0 19,0 0-1120-17,0 0-256-1,0 0-48-1,0 0-16 10,0 0-1712-9,10-2-352-1</inkml:trace>
    </iact:actionData>
  </iact:action>
  <iact:action type="add" startTime="181920">
    <iact:property name="dataType"/>
    <iact:actionData xml:id="d101">
      <inkml:trace xmlns:inkml="http://www.w3.org/2003/InkML" xml:id="stk101" contextRef="#ctx0" brushRef="#br5">23224 9769 5519 0,'0'0'496'2,"0"0"-496"4,0 0 0-6,0 0 0 5,0 0 1600-5,0 0 240 9,0 0 32-9,0 0 16 6,0 0-928-6,0 0-176 10,0 0-32-9,0 0-16 2,0 0 96-2,0 0 0 5,0 0 16-6,0 0 0 7,0 0-64-7,0 0-16 11,0 0 0-11,0 0 0 5,0 0-64-5,0 0 0 6,0 0-16-6,0 0 0 11,0 0-176-11,10 10-16 9,2 3-16-9,-4-3 0 2,1 4-240-2,5-3-48 7,0 5-16-7,1-4 0 8,3 5-176-8,-3-3 160 7,7 2-160-7,-1-5 160 8,-1 7-32-7,3-6 0 16,-1 3 0-17,1-5 0 0,4 5 16 0,1-7 0 10,1 0 0-10,-2 4 0 4,1-4 0-4,-1 1 0 7,2 1 0-7,-2-4 0 9,3 0 48-9,-3 0 0 6,0 1 0-6,3-1 0 9,-5-4 0-9,2 2 0 6,1 0 0-6,-3 4 0 9,2-4-16-9,-1 0 0 12,-3-4 0-12,0 2 0 4,-1-2 16-4,1 0 0 9,3 0 0-9,-1 0 0 6,-2-2 0-6,3 0 16 10,-7-2 0-10,-1-2 0 4,1 0-64-4,1 0-16 7,-5 2 0-7,5-3 0 7,-4-3 32-7,1 2 0 13,1-2 0-13,-7-1 0 2,5 3 0-2,-4-6 0 12,5 2 0-12,-3 3 0 4,3-7-32-3,-3 4 0 9,0-5 0-10,-1 1 0 4,1 4 16-4,4-5 0 6,-5 3 0-6,7-5 0 8,-5-1-144-7,3 5 160 5,-1-7-160-6,-3 5 160 9,4 1-160-9,-3-3 0 11,1 3 144-11,-1-2-144 3,3-3 0-3,2 1 0 12,-5 3 0-12,3-3 128 4,-1 1-128-4,-3 3 0 5,3-5 0-5,-1 1 128 10,2 3-128-10,1-3 0 7,-5 3 0-7,3 1 0 6,-5-3 128-6,4 1-128 12,-5 0 128-12,5-3-128 4,-4 2 128-4,5 3-128 11,-3-4 128-10,-1-1-128 3,1 0 0-4,0 3 144 9,-4-5-144-9,3 3 0 5,-3-1 128-4,4 3-128 9,-5-5 0-10,3 1 0 4,0 1 0-4,-2 1 128 7,1 1-128-6,-1-5 0 7,0 1 0-8,1 0 0 6,-3 1 0-6,4 1 0 8,0-3 128-8,-3 5-128 7,1 1 0-7,-2-3 0 8,4-3 0-7,3 3 0 5,-5-1 0-6,4 3 0 9,-5-3 0-9,5 3 128 12,-6 1-128-12,0-1 0 4,3-6 144-4,-1 1-144 5,-4 1 0-4,6-3 144 2,-5 1-144-3,1 2 0 8,0-5 144-8,4 1-144 8,-4 0 0-8,3 1 144 7,-3 1-144-7,0 0 0 8,4-1 128-8,-3 1-128 11,-1 2 0-10,4-3 0 2,-4 1 0-2,1-2 0 9,3-1 0-10,-4 3 0 5,2 0 0-5,1 3 0 11,-3-3 128-11,2-1-128 4,2 1 0-4,-3-2 0 7,3-3 0-7,-4 3 0 9,0 0 144-9,3 0-144 9,-3-1 0-9,-2-3 144 7,2-4-144-7,4 2 128 8,-5 0-128-8,1 1 128 7,2 1-128-7,-6 0 160 9,2-2-160-8,0 2 160 3,-3 1-160-3,3 1 0 9,-2 0 0-10,0 0 128 4,-2-1-128-4,4-1 0 10,-4 0 0-10,0 0 128 4,0 2-128-3,2-1 0 11,-4-1 0-12,0-2 0 4,0 0 0-4,-4-4 128 10,2 0-128-10,0 2 0 4,0-4 128-4,-2 2-128 12,0-1 0-12,4-4 128 4,-2 5-128-4,0-2 0 9,0 1 0-8,2 5 0 3,0 0 0-4,0 2 0 11,0 4 0-11,-2 5 0 5,0-1 0-5,-2-1 0 9,4 7 128-9,0 1-128 6,-2-3 0-6,1 3 0 9,-1 1 0-9,0 1 128 5,0 4-128-5,2 10 0 9,0 0 0-8,0 0 0 3,-6-6 0-3,4-3 0 10,2 9 128-11,0 0-128 4,0 0 0-4,0 0 0 11,0 0 0-11,0 0-176 17,0 0-208-16,0 0-32 0,0 0-16-1,0 0 0 13,0 0-560-13,0 0-112 1,0 0-32-1,0 0 0 14,0 0-1552-13,4 17-304 1,-4-17-64 0</inkml:trace>
    </iact:actionData>
  </iact:action>
  <iact:action type="add" startTime="182984">
    <iact:property name="dataType"/>
    <iact:actionData xml:id="d102">
      <inkml:trace xmlns:inkml="http://www.w3.org/2003/InkML" xml:id="stk102" contextRef="#ctx0" brushRef="#br5">25089 7132 18591 0,'8'-23'832'1,"0"15"160"-1,3-8-800 0,1 1-192 7,4-9 0-7,5-5 0 5,1-6 1024-5,1-2 144 10,0 0 48-10,3-6 0 5,-1 0 272-5,2-4 64 10,1-5 16-10,1 3 0 4,0 2-352-4,0 2-64 6,1-3 0-6,-1 3-16 8,0 2-464-8,1 0-96 10,1 4 0-10,-4 0-16 5,-4 6-288-5,-1 3-48 10,1 9-16-10,-1 3 0 5,-7 1-80-5,3 9-128 11,1 2 176-11,-1 8-176 3,1 6 0-2,3 13 0 10,1 5 0-11,1 7 0 4,-3 4 0-4,3 8 0 14,-1 6 0-14,0 7 0 2,1 4 0-2,-3 3 0 7,-3-1-128-7,7 20 128 23,-5-14-496-22,-5-3-48-1,-1-11-16 1,-6-3 0 12,3-3-2208-11,-3-7-448 0</inkml:trace>
    </iact:actionData>
  </iact:action>
  <iact:action type="add" startTime="183839">
    <iact:property name="dataType"/>
    <iact:actionData xml:id="d103">
      <inkml:trace xmlns:inkml="http://www.w3.org/2003/InkML" xml:id="stk103" contextRef="#ctx0" brushRef="#br5">21167 8806 9215 0,'0'0'400'1,"0"0"96"0,0 0-496-1,0 0 0 5,-2-12 0-5,2 12 0 4,0-8 1440-3,0 8 192 6,-4-8 32-7,0 0 16 8,4 8-640-8,-6-11-128 11,2 3-16-10,4 8-16 3,-6-6 16-3,6 6 0 7,0 0 0-8,0 0 0 5,0 0-304-5,0 0-48 11,0 0-16-10,0 0 0 2,0 0-272-2,0 0-48 5,0 0-16-6,0 0 0 8,0 0 112-8,0 0 16 7,8 10 0-7,2 5 0 8,-2-3-80-8,-1 6-16 9,7-1 0-9,-4 5 0 7,1 1-64-7,5 6-16 9,5-1 0-9,-3 1 0 10,2 4 32-10,1 2 0 3,4-2 0-2,3 0 0 5,-3 1-16-6,2 1 0 12,1 2 0-12,1-4 0 4,0 0-16-4,0 0 0 11,1 2 0-11,-3-3 0 4,0-3 32-3,-3-2 0 10,1 0 0-11,-3-1 0 3,-3-3 16-2,-1-3 16 5,1-3 0-6,-5 1 0 9,1-7 176-9,-5 5 16 10,0-6 16-10,2 0 0 4,-7 1-32-4,-5-11-16 10,6 8 0-10,-6-8 0 5,0 0-80-5,0 0-16 11,0 0 0-11,0 0 0 5,0 0 144-5,0 0 32 7,0 0 0-7,-6-8 0 7,1-5-64-7,-9 1-16 7,0-4 0-7,-1 3 0 8,1-7-128-8,-4 3-32 11,-1-3 0-11,-1-1 0 4,-3-5-64-4,2 1-16 11,-1 0 0-11,1-3 0 4,-5-1-128-4,3-2 0 10,-1 2 0-10,-1-3 128 6,0-1-128-6,-1-4 0 11,-1 2 144-11,0 2-144 3,1-2 0-3,3 4 0 11,4 1 0-11,-3 1 128 4,3-2-128-4,3 4 0 11,-2 1 0-11,3 5 0 4,3 1 0-4,4 3 0 12,-3 7-144-12,3-2 144 3,4 4 0-2,0 1 0 9,4 7-144-10,0 0 144 5,0 0-144-5,0 0 144 9,0 0-208-9,8 4 80 5,5 1 128-5,5 11-208 11,3 0 80-11,7 5 128 5,-1 6-176-5,2 3 176 10,1 1-128-10,3 8 128 4,0 0 0-4,4 6 0 11,-2-2 0-11,2 3-128 4,0 1 128-4,-2-2 0 11,-4 2 0-10,-1 0 0 2,-1-10 0-2,-2 0 0 10,-3 0 0-11,-3-4 0 4,1-4 0-4,-9-1 0 7,3-1 0-7,-6-2 0 8,3-1 0-8,-5-1 0 7,0-5 128-7,-2 1-128 8,2-7 0-8,-5 1 128 10,-3-13-128-10,0 0 0 4,0 0 192-3,0 0-48 9,0 0 0-9,0 0 0 3,-3-7 208-4,-5-9 32 7,0-2 16-6,0 1 0 7,-4-5-16-8,-1-1-16 9,-5-4 0-9,1-1 0 4,-7-3-112-4,-1-6-32 11,0-8 0-11,1 0 0 3,1 1-224-2,1-1 144 11,7 8-144-12,-1 2 128 4,4 5-128-3,3 9 0 5,1 1 0-6,4 3 0 7,2 7 0-7,2 10 0 11,0 0 0-11,0 0 0 5,14 10 0-5,-1 9-176 10,7 9 176-10,-1 5-192 4,7 6 192-4,1 2 0 10,6 6 0-10,-2-5-128 6,1 3 128-6,1 0 0 9,2 2 0-9,4 0 0 5,-4 2 0-5,2-7 0 11,2 3 0-11,-6 0 0 4,2-6 0-4,0-2-192 10,-3-2 192-10,-1-5-192 20,-4-3-1808-18,4-4-368-1,1-3-80 3</inkml:trace>
    </iact:actionData>
  </iact:action>
  <iact:action type="add" startTime="185298">
    <iact:property name="dataType"/>
    <iact:actionData xml:id="d104">
      <inkml:trace xmlns:inkml="http://www.w3.org/2003/InkML" xml:id="stk104" contextRef="#ctx0" brushRef="#br5">25508 18350 10591 0,'2'-22'464'2,"-2"22"112"-2,0-9-576 0,0-3 0 5,0 4 0-5,0-4 0 4,0-1 1152-4,0 3 112 11,0-6 16-10,0 7 16 2,0-3 176-3,2 2 16 11,-2 2 16-11,0 8 0 5,0 0-176-5,0 0-48 6,0 0 0-6,0 0 0 9,0 0-512-9,0 0-128 6,0 0 0-6,10 8-16 9,-4 8-240-9,-2-1-32 9,2 9-16-9,3 3 0 5,-1 4-32-4,4 10-16 9,2 0 0-10,-5 10 0 5,7-2-96 2,-6 5 0-7,3 3-16 0,-3 3 0 7,2 3 80-6,-1 3 32 6,-5-5 0-7,0-3 0 8,-2 2-48-8,-2-5-16 10,-2-4 0-10,0 1 0 6,-2-3 64-6,2-4 16 11,-4-2 0-11,0-4 0 4,0-2-32-3,2-8 0 8,-3-1 0-9,3-5 0 4,-4-5-64-3,4-1-16 8,-2-7 0-9,4-10 0 4,0 0 64-4,0 0 16 11,0 0 0-11,-10-6 0 5,-3-2 112-5,3-9 32 12,2-3 0-12,-4-3 0 4,3-10-192-4,1-1-32 10,-4-1-16-10,4-6 0 4,0 2-176-4,-3-4 192 10,3 4-192-9,2-5 192 3,-2 1-192-4,4-6 0 10,0 0 0-10,-1-2 0 5,5 3 0-5,-2-3 0 11,0 2 0-10,2-1 0 3,-2 1 0-4,2 6 0 6,0-2 0-5,0 8 0 6,-2 4 0-7,2 2 0 8,2 9 0-8,0 3 0 8,0-1 0-8,-2 12 0 9,0 8 0-9,0 0 0 4,0 0 0-3,2 12 0 11,0 11 0-12,1 5 0 2,-1 5-176 0,2 8 176 4,0 4-128-6,2 5 128 7,-2 11 0-7,-2 1 0 8,0 3 0-8,-2 3-128 8,0-2 128-8,-2 6 0 10,-4-3 0-10,-2 1 0 5,4-8 0-5,-2-3 0 7,1-5 0-7,-5-1 0 9,4-6 0-9,-2-10 144 7,4-6-144-7,0-6 160 3,2-5-32-2,1-8 0 6,1-12 0-7,0 0 0 7,0 0 144-7,0 0 32 12,-6-16 0-12,2-7 0 5,0-7 48-5,0-5 16 6,4-6 0-6,-2 0 0 9,0-7-176-9,0-5-16 6,0 0-16-6,0 1 0 9,-2-1-160-9,2-4 128 12,-2-3-128-12,3 0 128 3,-1-5-128-3,0 5 0 12,2 1 0-12,0 5 128 4,2-1-128-4,0 6 0 10,1 4 0-10,-1 2 0 5,0 8 0-4,2 6 0 5,-2 6 0-6,0 1 0 7,0 11 0-7,-2 11 0 11,0 0 0-11,0 0 0 6,0 0-192-6,2 17 192 6,0 10-192-6,4 9 192 8,2 1-176-8,1 9 176 7,-3 1-128-7,4 10 128 7,2 5 0-7,-5 1-128 12,3 1 128-11,0 0 0 4,-6-5 0-5,0-1 0 6,-2-1 0-6,-2-3 0 8,-2 1 0-8,0-8 0 6,-2-6 0-6,-2-2 0 9,-2-6 0-9,4-8 128 11,0-5-128-11,1-7 176 4,3-13-16-4,0 0 0 11,0 0 0-11,-4-5 0 4,-4-11 112-4,2-5 32 12,0-9 0-12,2-5 0 3,-2-2-144-3,-1-6-32 12,3 2 0-12,-4-6 0 3,4-1-128-3,-2-3 0 11,-2-4 144-11,4 3-144 6,3 3 0-6,1 4 0 9,1 6 0-9,3 6 0 5,2 8 0-5,-2 9 0 12,0 0 0-12,-4 16 0 3,0 0 0-2,14 12-160 6,1 4 160-7,1 11-160 3,-2 10 160-3,-1 0-160 8,1 8 160-8,-2-2-160 7,-1 4-160-7,-5 1-48 12,0-1 0-12,-2 2 0 19,2 0-2048-18,-2-4-400 0,-4-6-96 2</inkml:trace>
    </iact:actionData>
  </iact:action>
  <iact:action type="add" startTime="187187">
    <iact:property name="dataType"/>
    <iact:actionData xml:id="d105">
      <inkml:trace xmlns:inkml="http://www.w3.org/2003/InkML" xml:id="stk105" contextRef="#ctx0" brushRef="#br5">21404 9149 7823 0,'0'0'336'1,"0"0"96"-1,-11 0-432 0,3-2 0 5,-4 0 0-4,3 0 0 3,3 0 864-3,6 2 96 7,-12-4 0-8,2 4 16 7,4-2 176-7,6 2 16 11,-11-2 16-11,11 2 0 6,-10 0-288-6,10 0-64 5,0 0-16-5,-6 2 0 9,-6 0-304-9,12-2-64 11,0 0-16-11,-7 6 0 6,7-6-160-6,0 0-16 5,-8 6-16-5,8-6 0 10,0 0 144-10,0 0 48 7,-6 8 0-7,6-8 0 7,0 0 32-7,0 0 16 12,0 0 0-12,0 0 0 4,0 0-112-4,0 0-32 8,0 0 0-8,0 0 0 9,0 0-16-9,-2 9 0 7,2-9 0-6,0 0 0 2,0 16 0-3,0-16 0 10,0 0 0-10,6 12 0 5,-2 3-64-5,2-3 0 9,1 0-16-8,3 1 0 3,-4-5 0-4,4 6 0 11,3-5 0-11,-3 5 0 6,6-4 0-6,-3 2 0 9,3 1 0-9,-2 1 0 8,1 3-32-8,-1 3 0 9,1-6 0-9,1 1 0 4,-4-3 16-3,3 5 0 7,-3-1 0-8,6 2 0 5,-7-1-16-5,5-5 0 11,-4 3 0-11,3-3 0 5,-3 4-16-4,4-6-16 9,-5-1 0-9,7 7 0 2,-6-6 16-3,3 5 0 11,-3-5 0-11,3 4 0 4,-3-5 0-3,4 5 16 8,-5-4 0-9,5 3 0 4,-4 1-48-3,3 4-16 9,-5-5 0-10,6 5 0 5,-5-5-144-5,5 5 192 11,-6-2-192-11,2 1 192 5,1 3-64-5,-3-5-128 10,4 3 192-10,-5 1-64 3,5-5-128-2,-4 4 160 9,1-7-160-10,5 5 160 4,-4-4-160-4,3 3 128 12,3-5-128-12,-6 6 128 3,3-9-128-1,-3 5 0 7,4 2 144-9,-7-3-144 4,7 5 0-3,-1-2 0 9,1-1 0-9,-2 1 128 4,3 0-128-5,-3-5 0 9,3 5 0-9,-3-4 0 5,2 3 0-5,1-1 144 10,-3 2-144-10,2-3 0 5,-7-3 128-5,7 4-128 7,-4-4 0-7,3-2 0 7,-3 5 128-7,4-1-128 10,-5-2 0-8,5 4 0 1,-4-5 0-3,3 5 0 10,-3 2 0-10,11-1 0 5,-9-1 0-5,2-2 0 12,1 3 0-12,-3-3 0 4,1 0 128-4,-1 0-128 10,4-4 0-9,-5 3 0 3,3 5 0-4,-5-2 0 7,5 3 0-7,-2-3 0 7,1 2 128-7,1-5-128 10,-2 5 0-10,-1-4 0 5,1 1 0-5,3 5 0 11,-5-2 128-10,6 1-128 3,-7 3 0-3,5-4 0 4,-6 1 0-5,5-1 0 9,-3 5 0-9,6-1 0 11,-5-3 0-11,5 5 0 3,-4-6 128-2,3 3-128 8,-5-1 0-9,3-3 0 4,-5 5 0-3,6-4 0 9,-3-1 128-10,3 1-128 6,0 3 0-6,-1-1 0 9,3 0 0-9,-5 3 0 5,5-3 0-5,-6 1 0 13,1-5 0-13,-1 6 0 2,4 1 128-2,-5-1-128 11,5 1 0-10,-4 1 0 2,1-7 0-3,-1 7 0 12,6-3 0-12,-7 1 0 4,5 3 0-4,-4-3 0 10,3-6 0-10,-1 7 0 4,5-3 128-4,-7 3-128 12,0 1 0-12,-3-3 0 4,7 3 128-3,-4 1-128 8,1-5 0-9,-3 1 0 5,6 1 0-5,-4-3 0 9,-1 5 0-9,3 3 0 5,0-3 128-5,-1-1-128 11,-1 5 0-11,3-1 0 5,-5-1 0-5,4-5 160 9,-4 3-160-9,3 3 128 5,-3-3-128-5,2-1 0 9,1 1 0-9,-3 1 0 4,6-1 128-4,-5-3-128 14,3 3 0-14,-2 1 128 3,3-5-128-2,-3 1 0 10,2 3 0-11,-1-5 0 3,3 5 0-2,-6-3 0 10,3-3 128-11,-1 4-128 3,4-5 0-3,-5 7 0 11,5-3 0-10,-4-1 0 8,5 0 0-9,-5-5 0 6,0 7 0-5,1-3 0 4,1 3 0-5,0 3 0 9,-3 1 0-9,3-5 0 5,-4 5 0-4,1-5 0 7,-3-1 0-7,2 5 0 3,0 1 128-4,-2-3-128 9,1 1 0-9,5 1 128 5,-8-1-128-5,2-3 0 12,1 3 0-12,-1 1 128 4,2-5-128-4,2 2 0 12,-6 1 144-9,3-1-144-3,1-1 0 0,-2 1 128 7,4-3-128-7,-1 5 0 8,-5-7 0-8,4 5 144 10,2 1-144-10,-7-3 0 4,1 2 128-4,4-1-128 10,-2-1 0-10,-2 3 0 6,0-5 128-6,1 2-128 11,-7-16 0-11,10 21 0 3,-4-3 0-3,2-1 128 8,0 1-128-8,-3-5 0 8,3 5 128-8,2-5-128 10,-2 3 0-10,-2-4 0 4,-6-12 0-4,7 19 0 12,3 1 0-11,-4-7 0 2,-6-13 128-3,8 18-128 11,0-4 0-10,1 3 0 2,-3-1 160-3,-6-16-160 11,8 15 128-11,-8-15-128 3,10 20 0-3,-4-6 128 13,-1-1-128-13,-5-13 0 4,0 0 0-3,8 18 0 8,2-3 128-9,-10-15-128 4,0 0 0-3,8 20 0 9,0-6 0-10,1 1 128 4,-9-15-128-4,6 14 0 11,-6-14 0-11,10 17 0 5,-10-17 0-5,12 14 0 9,-6 0 0-9,-6-14 0 5,5 19 0-4,3-7 0 10,-8-12 128-11,10 17-128 5,-10-17 0-5,8 16 0 5,0 2 0-4,-8-18 0 6,7 17 0-7,1-3 0 10,-2 3 0-10,2-5 0 5,-8-12 0-5,11 21 0 9,-3-3 0-9,2-4 0 5,0 3 0-5,-10-17 0 11,8 16 0-10,-3 3 0 3,-1-1 0-4,0-4 0 11,-4-14 0-11,8 19 0 4,-4-5 0-4,2 3 0 10,-6-17 0-10,10 20 0 5,-3-7 0-4,-1 5 0 9,0-6 0-10,2 3 0 3,-8-15 0-3,10 16 0 11,-5-1 128-11,3-1-128 5,-8-14 0-5,10 18 0 11,-4-1 0-11,2-3 0 4,1 5 0-4,-3-1 0 11,-4-3 0-11,2 5 0 5,0-4 0-5,2 1 0 10,0 3 0-10,0-5 0 4,-2 5 0-4,1 1 0 10,-1-1 0-9,4-1 0 4,-2 3 0-5,0 1 0 10,0-1 0-10,-1-5 0 4,3 3 0-4,-4 1 0 7,2-3 0-6,2 1 0 5,2 3 0-5,-5-1 0 9,3 2 0-10,2-3 0 4,-2-1 0-4,0 5 0 13,-3-5 0-13,5 3 0 4,-4 1 0-4,2 1 0 6,4-3 0-5,-5 0 0 6,3-3 0-7,2 3 0 12,-4 1 0-12,1-5 0 3,-1 3 0-3,0 1 0 10,-2-1 0-10,0-3 0 5,1 3 0-4,-1 3 0 10,-4-1 0-11,4-3 0 5,0 3 0-4,0 1 0 8,-2 3 0-9,0-1 0 5,-2 0 0-5,0 1 0 9,1-3 0-9,3-2 0 4,2 3 0-3,-2-1 0 8,-4 3 0-9,4 1 0 5,0-4 0-5,1 3 0 10,-3 1 0-10,0 0 0 6,0-1 0-6,4-1 0 9,-8-4 0-9,6 7 0 6,0 1 0-6,-3 2 0 10,3-7 0-10,0 1 0 3,4-2 0-2,-4 1 0 9,-2 1 0-10,2 0 0 4,-3-1 0-4,5-1 0 13,-4-1 0-13,0 3 0 4,2 0 0-4,0 3 0 10,0-1 0-10,-1 0 0 5,-1 1 0-5,0 1 0 10,0 0 0-10,0 0 0 4,4-3 0-4,-4 1 0 10,-2 2 0-10,4 1 0 6,-1-3 0-6,3 4 0 10,-4-2 0-10,0 3 0 5,2-3 0-5,-2-2 0 9,0-5 0-9,3 3 0 5,-1 2 0-5,-2 0 0 11,2 1 0-10,-2-5 0 2,-2 3 0-3,2-1 0 10,2 0 0-10,-2 1 0 5,0-1 0-5,1 2 0 11,3 3 0-10,-2-3 0 3,-2 0 0-4,2 0 0 11,0-1 0-11,-1-7 0 4,-1-1 0-4,0 3 128 7,2 3-128-7,0 1 0 8,-2-2 0-8,4 3 0 9,-2-1 0-9,-3-1 0 5,1 1 0-5,2 0 0 10,2 1 128-10,-6 1-128 8,2 0 0-8,-2-1 0 9,0-3 0-9,0 0 0 3,0 1 0-3,0-1 0 12,0-5 128-12,-1 3-128 3,3 5 0-2,-2-3 0 8,0-4 0-9,0 5 0 5,0-1 0-5,0 1 0 12,-2 1 0-12,4 2 0 4,-2 1 0-4,-2-3 0 11,2-2 0-11,2 1 0 3,2-3 0-2,-2 3 0 10,-2-3 128-11,1 2-128 4,-1-3 0-3,2-1 0 9,-2 3 0-10,2 3 0 4,-2-1 0-4,4-1 0 11,-4 2 0-11,2-3 0 4,-2 1 0-4,-2 1 0 11,4 1 0-11,0 0 0 4,-2-1 0-4,1-1 128 9,3-1-128-8,-2 1 0 5,-2-3 0-6,0 3 0 8,2-4 0-8,2 1 0 5,2 1 0-5,-4 3 0 11,-1-3 128-10,-1-1-128 2,4-1 0-2,-2 5 0 9,0-1 0-10,2-1 0 4,-4-3 0-4,2 2 0 12,-2 1 128-12,-2-3-128 3,2-1 0-3,2 1 0 10,-3 5 0-9,1-3 128 3,-2-3-128-4,0 3 0 12,0-1 0-12,2-1 0 4,-2 7 0-4,2-3 128 11,2 1-128-11,-2 1 0 4,0-4 0-3,-2-1 128 10,0 1-128-11,0 1 0 3,0 1 128-2,0-3-128 8,0-5 128-9,0 5-128 5,0-5 0-5,0 3 0 9,0-1 0-9,0-3 0 6,0 4 0-6,0-5 0 9,-2 5 0-9,0-3 0 6,2-1 0-6,0 6 0 10,-4-9 0-10,4 7 0 5,-2-3 0-5,-2 3 0 10,3 0 128-10,-1-3-128 5,0 5 0-5,0 1 0 10,2-5 0-9,-2 1 0 3,0 3 0-4,0-5 0 11,2 5 0-11,0-6 0 3,0 1 0-2,0 3 0 10,-2-5 0-11,2 3 0 3,-2-4 160-2,2 3-160 9,0-3 192-10,0 5-192 4,0-5 0-3,0 4 0 8,-4-5 0-9,4 5 0 6,0-6 0-6,-2 5 0 9,0-3 0-9,0 4 0 6,2-6 0-6,0 3 0 10,-2-1 0-9,0-4 0 3,2-8 0-4,-2 13 0 9,2-3 0-9,0 4 0 6,-2-3 0-6,2-11 0 10,0 12 0-10,-2 2 0 5,2-14 208-4,0 10-64 8,0-10-16-9,0 13 0 4,0-13-128-3,0 0-144 9,-2 10 144-9,2-10-208 2,0 0 208-2,0 14 0 9,-1-7 0-10,1-7 0 4,0 0 0-4,0 0 0 10,0 0 208-10,0 12-64 6,0-12-144-6,0 0-144 10,0 0 144-10,0 0-208 4,0 0 208-3,0 14 0 10,0-14 0-11,0 8 0 3,0-8 0-2,0 0 0 9,0 11 0-10,0-11 0 5,-2 10 0-5,2-10 128 9,0 0 0-9,0 0-128 5,0 12 0-5,0-12 0 11,0 0-160-11,-2 11 160 5,2-11 0-5,0 0 0 11,0 8 0-11,0-8 0 4,0 0 0-4,0 14 0 10,0-14 0-10,0 0 0 4,0 10 0-4,0-10 0 11,-4 9 144-11,4-9-16 5,0 12-128-5,0-12-160 10,-2 8 160-10,2-8-208 4,-2 10 208-4,2-10 0 11,0 13 0-11,0-5 0 5,0-8 0-5,-2 14 128 10,2-14 0-10,0 11-128 5,-2-1 0-5,2-10 0 10,-2 14-160-9,0-4 160 3,0 1 0-4,0-3 0 9,-2 2 0-9,4-10 0 6,-4 11 0-6,0-3 0 10,2 2 0-10,1 2 0 4,-3-4 0-4,2 3 0 11,0-1 144-11,0-2-16 4,2 4-128-4,-2-3-160 12,2-9 160-12,-2 12-208 6,0 2 208-6,0-5 0 5,-4 7 0-5,4-4 0 9,-2 1 0-9,2-3 0 7,0 0 0-7,0 3 0 8,0-3 0-8,2 4 0 11,-3-4 0-11,3 3 0 4,-2-3 0-4,0 6 0 7,0-5 0-7,-2 7 0 9,4-3 0-9,0 3 0 6,-2-4 0-6,0 3 0 9,2-1 0-9,0-3 128 6,-2 5 0-6,2-6-128 7,0 3 0-7,0-3 0 12,-2 4-160-12,2-5 160 4,-2 5 0-4,0-4 0 7,2 3 0-7,0-5 0 9,0-10 0-9,-2 12 0 7,2 1 0-7,-2-3 0 4,0 6 0-4,0-7 0 7,-2 5 0-6,4-6 0 7,-4 2 0-8,4 1 0 12,-1-3 0-12,-1 2 0 4,0 2 0-4,2-3 0 7,-2 7 0-7,0-6 0 7,2-10 0-7,-2 13 0 7,0-3 0-7,2 2 0 7,-2 1 0-7,0-3 0 11,2-10 0-11,0 14 0 5,-2-4 0-5,0 3 0 11,2-3 0-11,0-2 0 5,0-8 0-5,-2 13 0 8,2-3 176-8,0-10-176 7,0 0 0-7,0 0 0 10,0 12 0-10,0-12 0 5,0 0 0-5,0 0 0 10,0 0-208-9,0 0 64 3,0 0-128-4,0 0-32 12,0 0 0-12,0 0 0 16,-6-12-1696-15,2 1-352 1,-2-5-64-2,-3-7-13680 5</inkml:trace>
    </iact:actionData>
  </iact:action>
  <iact:action type="add" startTime="190223">
    <iact:property name="dataType"/>
    <iact:actionData xml:id="d106">
      <inkml:trace xmlns:inkml="http://www.w3.org/2003/InkML" xml:id="stk106" contextRef="#ctx0" brushRef="#br5">24769 19362 15663 0,'-25'-4'1392'1,"13"0"-1120"6,0 0-272-6,1-2 0 2,1 1 976-3,-2-3 144 11,2-2 32-11,3 2 0 4,-3 2-48-4,2-3 0 6,2 1 0-6,-2 2 0 9,5-2 80-9,3 8 16 10,0 0 0-10,0 0 0 4,0 0-368-4,0 0-64 12,0 0 0-12,0 0-16 3,0 0-160-3,0 0-16 11,0 0-16-11,7 10 0 5,-1 8-32-5,2 1 0 10,2 6 0-10,3 7 0 4,5 7-176-4,0 2-32 10,3 7-16-7,2 5 0-1,3 0-80-2,-3-1-16 11,3-1 0-10,-5-2 0 3,4-2-64-4,-1 1-16 7,-3-3 0-7,1-2 0 3,-5 0 0-2,1-6 0 5,-1 0 0-6,-3 0 0 9,4-4 48-9,-5-4 0 13,5-1 0-13,-7-3 0 3,5-3-32-3,4-5 0 11,-5 1 0-11,5-1 0 4,-5-5 96-4,5 2 16 11,-1-7 0-11,3-3 0 5,-5-4-256-5,5-2 0 9,1 0 128-9,-3-3-128 5,-1-5 160-5,3 0-16 11,1-6 0-10,0 3 0 1,-1-5 0-1,-3 3 0 9,1-5 0-10,3-1 0 4,1-1-16-4,1 1 0 12,0-3 0-12,3-3 0 4,-5-2 64-4,4 0 0 10,-1-5 0-9,-1 3 0 3,2 0-64-4,-1-2-128 12,-1 2 192-12,-1-6-64 3,-3 0 16-3,-3 1 0 11,1-4 0-11,1 0 0 3,-5-2-16-2,3 5-128 10,1-1 192-10,-3 1-64 2,-1 4-128-2,-3 2 192 4,4 4-192-5,-1-1 192 8,-1 3-192-8,-4 2 0 7,1 1 144-7,-3 7-144 8,0-3 160-8,0 6-32 11,-2-1-128-11,-6 13 192 4,0 0-192-4,0 0 0 6,0 0 0-6,0 0 0 9,0 0 0-9,0 0 0 11,0 0 0-11,0 0 0 6,-4 13 0-6,-4-1-192 5,0 6 16-5,0-3 0 23,-3 3-528-22,1 1-128-1,2-1 0 0,-4 1-16 14,3 1-2528-13,1-3-496 0</inkml:trace>
    </iact:actionData>
  </iact:action>
  <iact:action type="add" startTime="194202">
    <iact:property name="dataType"/>
    <iact:actionData xml:id="d107">
      <inkml:trace xmlns:inkml="http://www.w3.org/2003/InkML" xml:id="stk107" contextRef="#ctx0" brushRef="#br5">21340 9252 3679 0,'0'0'320'2,"0"0"-320"3,0 0 0-5,0 0 0 4,0 0 880-4,-4-6 96 10,4 6 32-10,0 0 0 5,0 0-352-5,-4-8-64 6,4 8-16-6,0 0 0 8,0 0-160-8,-6-7-32 8,6 7-16-8,0 0 0 7,-11-6-128-7,3 2-32 10,8 4 0-9,0 0 0 3,-8-2-208-4,8 2 0 10,0 0 128-10,0 0-128 6,-12 0 0-6,12 0 0 5,0 0 128-5,-7-4-128 10,7 4 0-10,0 0 0 7,0 0 0-7,0 0 0 7,-6-6 0-7,6 6 0 8,-10-10 0-8,10 10 0 9,-2-7 0-9,2 7 0 9,0 0 0-9,-4-6 0 5,4 6 208-5,0 0 0 11,0 0 0-11,0 0 0 5,-6-10 240-5,6 10 32 10,0 0 16-10,0 0 0 4,0 0-96-3,0 0-16 8,0 0 0-9,0 0 0 4,0 0-32-4,0 0-16 10,0 0 0-10,0 0 0 5,0 0 112-5,0 0 32 6,0 0 0-6,0 0 0 9,0 0-64-9,0 0-16 8,0 0 0-8,0 0 0 9,0 0 96-9,0 0 16 9,0 0 0-9,0 0 0 3,0 0 0-3,0 0 16 11,0 0 0-11,4 16 0 5,-2-7-112-5,0 5-32 6,0-4 0-6,4 3 0 9,-6-13-96-9,2 12-32 6,0 2 0-5,0-4 0 7,-2-10-64-8,4 9-32 7,0 7 0-7,0-6 0 9,5 3-32-9,-3-3 0 9,-2 0 0-8,4 2 0 4,2-5-128-5,-3 5 192 8,-1-4-192-8,2 0 192 6,4 5-64-6,-4-1 0 5,1 4 0-4,5-7 0 6,-6-3 64-7,3 6 16 11,-3-2 0-11,2-3 0 4,4 5-16-3,-5-4-16 10,3 4 0-11,-2 1 0 4,2-5-16-4,1 4 0 12,-3-2 0-12,4-1 0 4,-5 3-32-4,5 0 0 10,-4 7 0-10,3-7 0 4,1 2-128-3,-4-3 160 8,3 5-160-9,-3-4 160 4,4-1-160-3,-4 1 160 10,1 4-160-11,3-3 160 6,-4 3-160-6,1-4 160 9,-3 3-160-9,4-3 160 4,0 1 0-3,-3-3 0 5,3 8 0-6,-4-5 0 9,2 3 32-9,1-6 0 7,-3 3 0-7,4-3 0 8,0-2-16-8,-5 4 0 8,3-3 0-8,2 3 0 8,-4 2-48-8,3-6 0 8,-3 3 0-7,-2-1 0 1,2 0 0-1,2 7 0 6,-5-9 0-7,5 4 0 8,0-4 0-8,-2-1-128 11,1 5 192-9,3-4-64 1,-12-8-128-3,10 10 192 11,6-1-192-11,-5-1 192 5,3 4-192-5,-2 2 160 10,3-7-160-10,-1 5 160 4,3-2-160-3,-5-2 160 9,2 1-160-10,-4 1 160 6,1-2-160-6,3 4 0 9,-2-3 0-8,1 3 128 4,-3 2-128-5,6-4 0 8,-7 1 144-8,5-1-144 6,-4 6 144-5,1-7-144 9,3-1 192-9,-2 4-192 3,3-2 176-4,-5 3-176 6,4-3 160-6,-4-2-160 9,3 3 128-9,-3-1-128 10,2 4 0-10,1 0 144 7,-5-3-144-7,4 3 0 7,-2-8 0-7,-3 7 0 10,5-1 160-10,2 6-160 3,-1-5 256 6,-3 3-256-9,0-4 0 11,2 1 0-11,-3-1 0 4,3 2 0-4,-2-3 192 8,0 5-64-8,1-4-128 4,-3 3 128-4,2-3-128 6,2 0 0-6,-5 1 0 9,9-1 176-9,-8 4-32 11,1-5 0-11,3 5 0 3,-4-2-144-3,2 1 0 13,1 5 0-13,-3-7 0 4,2 5 0-4,4-5 0 7,-5 5 0-7,3-4 128 9,-4 1-128-9,2 3 192 7,1-6-192-7,1 9 192 9,4-5-192-9,-7 1 192 11,1 1-192-11,2-7 192 4,-6 3-192-4,2-2 160 11,1 5-160-11,-1-1 160 3,0 0-160-2,4-7 160 5,-7 5-160-6,5-4 160 8,2 3-160-8,-4-1 0 10,-8-12 0-9,17 16 0 4,-3-3 0-5,2 3 0 11,-5-6 0-11,3-3 0 3,-14-7 0-3,12 20 128 8,-1-4-128-8,1-5 128 4,-12-11-128-3,16 20 0 6,-3-9 0-7,-1 3 0 6,-12-14 0-6,18 16 0 8,-7 1 160-8,3-3-160 7,-2 3 0-7,1-5 0 8,-3 4 0-8,4-5 0 8,-5 3 0-8,5 0 0 12,-4 5 0-12,1 1 0 3,3-9 0-2,-4 7 0 11,4-4 0-12,-7 1 0 2,-7-15 0-2,16 14 0 8,-4 2 0-8,-1 3 0 8,3-3 0-8,-4 3 0 10,3-3 0-10,-3-1-144 4,4 3 144-4,-4-4 0 12,1 3 0-12,3-3 0 4,-6-1 0-4,5-3 0 6,-5 4 0-6,4-3 0 9,0 3 0-9,-1-4 0 12,3 2 0-12,-4 1 0 4,-1-1 0-4,3 2 0 9,0-3 0-9,2 3 0 5,-5-4 0-5,5 3 0 11,-4-5 0-11,5 4 0 4,-7 2 0-4,2-7 0 8,-10-7 0-8,14 18 128 7,-7-6-128-7,-7-12 0 11,0 0 0-11,18 19 0 5,-8 1 0-5,1-5 0 10,1 1 0-10,-12-16 0 4,10 13 0-4,3 5 0 12,-5-4 0-12,2 1 128 5,-10-15-128-5,14 16 0 10,-5-4 0-9,5-3 0 2,-14-9 0-3,10 16 0 6,-10-16 0-5,17 14 0 6,-7 1 0-6,-10-15 0 8,18 14 0-9,-9 1 128 5,-1 3-128-5,2-6 0 7,-4 3 0-7,2-3 128 9,-8-12-128-9,11 17 0 11,-11-17 0-11,8 16 0 4,-2 2 0-4,-6-18 0 10,14 13 0-10,-14-13 0 4,9 16 0-3,-9-16 0 8,14 19 0-9,-2-5 0 5,-12-14 0-5,11 20 128 12,1-9-128-12,-4 5 128 3,-8-16-128-3,12 17 0 8,-1-3-128-8,-3 4 128 8,4-9 0-8,-4 5 0 11,-8-14 0-11,11 14 0 3,1 3 0-3,-2-5 0 10,0 2 0-10,1-3 0 4,-3 5 0-4,4-4 0 13,-2 3 0-13,1-5 0 4,-11-10 0-3,14 19 0 3,-2-3 0-4,1 2 0 9,-7-9 0-9,4 7 0 11,2-4 0-11,-7 5 0 4,3-5 0-4,2 5 0 10,-4-5 0-10,0 4 0 5,1-7 0-5,3 9 0 11,-4 0 0-11,0-5 128 4,0 5-128-4,4-5 0 7,-5 7 0-7,3-1 0 7,2-3 0-7,0 4 0 13,-3-3 0-13,5-1 128 3,-4 5-128-2,2-1 0 9,-1-5 0-10,-1 7 0 4,2 3 0-4,4-3 0 7,-6-5 0-7,3 3 0 8,3 1 0-8,-2 0 0 12,1 1 0-12,-3 1 0 3,4-1 0-3,-5 1 128 12,7-3-128-12,-4-1 0 3,3 1 0-2,-1 3 0 9,3-1 0-10,-1-3 0 5,2 1 0-5,3 3 0 10,-5 0 0-10,-1-3 0 5,-1-1 0-5,2 3 0 10,1-3 0-10,-3-1 0 4,3 3 0-4,-3 1 0 8,4-3 0-8,-5 1 0 7,3 1 0-7,1 5 0 11,-7-1 0-11,4-4 0 4,-1-1 0-4,5 1 0 8,-4 1 0-8,3 5 0 7,-5-2 0-7,2 1 0 12,-5-1 0-11,7 1 0 1,-4-7 0-2,-1 4 0 8,1 5 0-8,-2-3 128 7,3 0-128-7,-3-1 0 11,0 1 0-11,2 1 0 4,-5 1 0-4,7-2 0 11,-6-1 0-11,0-3 0 5,3 2 0-5,-3 3 0 10,-2-3 0-10,2 1 0 5,2-3 0-5,-3-1 0 11,1-1 0-11,2 3 128 3,-2 1-128-2,0-4 0 8,-1 3 0-9,-1-1 0 5,-2 1 0-5,2-5 0 11,0 3 0-10,2 1 0 2,-3-5 0-3,-3 3 0 7,2 3 0-7,0-3 0 7,0-3 0-7,0 5 0 12,0 5 0-12,-2-5 0 3,0-3 0-3,0 3 128 13,-2 3-128-13,0-3 0 3,0-1 0-2,0 1 0 10,0-1 0-11,0 1 128 4,-2-5-128-4,2 3 0 12,-2 4 0-12,-4-3 128 3,2-2-128-3,0 3 128 7,2-3-128-7,0-1 128 8,-2 3-128-8,2 1 0 11,-1 0 128-10,-1-3-128 3,-4 3 0-3,4-1 144 8,0-2-144-8,2 1 0 4,-4 1 144-5,-2-5-144 5,1 5 0-5,1-1 144 9,2-3-144-9,0 3 0 11,-2-3 0-11,2-1 0 3,-2 5 0-2,2-4 0 9,4-1 0-10,-1 3 0 4,1-18 0-4,-4 19 0 8,0 1 128-7,0 3-128 6,2-1 0-7,-2-3 0 7,4-1 0-7,-2 1 0 7,0-1 0-7,2 1 0 12,0 3 0-12,0-3 0 4,0 1 0-4,0-1 0 10,2 1 0-9,0-5 0 2,-2-15 0-3,4 22 0 11,-2 1 0-11,4-3 0 6,-2-7 0-6,-1 7 0 10,-1-5 0-10,2 3 0 4,0 3 0-3,0-5 0 9,-4-16 0-10,8 19 0 5,-2 5 0-5,-2-3 0 9,2-5 0-9,1 1 0 5,-1 3 0-5,-2-2 0 11,2 3 0-11,0 2 0 5,4-3 0-5,-5-3 0 10,1 5 0-10,2 1 0 4,-2-3 0-4,0-3 0 11,-2 1 0-10,3 3 0 2,-1-3 0-3,2 5 0 10,-4 3 0-10,0-1 0 5,0 0 0-4,2 1 0 9,0-1 0-10,-1-2 0 5,-1-3 0-5,2 1 0 11,-2 1 0-11,4 1 0 3,-4-5 0-2,0 1 0 10,2 1 0-11,-1 1 0 3,3 1 0-2,-2 1 0 9,-2-1 0-10,2 1 0 4,-2-3 0-3,3-3 0 9,-1 3 0-10,-2-1 0 5,-4-19 0-5,8 20 0 11,2 1 0-11,-4 0 0 3,-2 1 0-2,1-3 0 10,-1 1 0-11,4 1 0 3,-2-1 0-2,0-3 0 8,2 5 0-9,1-1 0 5,-3-1 0-5,0-5 0 10,0 7 0-9,4 1 0 3,-3-5 0-4,-3 3 0 10,2 1 0-9,-2-3 0 3,-4-1 0-4,4 1 0 11,-2 3 0-11,2-3 0 5,0-1 0-5,-2 3 0 10,2-1 0-10,1-3 0 5,1 3 0-5,-2 3 0 11,0-1 0-11,-2-3 0 5,0 5 0-5,2-5 0 9,0 1 0-9,0-3 0 5,2 5 0-5,-3-1 0 10,1-1 0-10,-2-3 0 5,2 5 0-5,0-3 0 9,0 1 0-8,2 1 0 3,-2 2 0-4,0 1 0 12,-2-3 0-12,3-1 0 3,-1 1 0-2,4 1 0 6,-2-1 0-7,0-1 0 8,-2 3 0-8,2 0 128 11,1-1-128-11,-1 1 0 3,2-5 160-2,0 1-160 8,2 3 192-8,-5-1-192 3,3-3 240-4,2 3-64 11,-4 1-16-11,2-3 0 5,0-1-160-5,1 1 0 10,-3 3 0-10,2-5 0 4,0 3 128-4,-2 1 0 11,-4-1 0-11,1-1 0 4,1 1-128-4,2 3 0 10,0-1 0-10,-2-3 0 5,0 1 0-5,-4 3-144 11,0-4 144-11,0 1 0 5,0-1 0-5,0 5 0 11,0-5 0-11,0 1 0 4,0 1 0-4,-2 3 0 11,0-3 0-11,2 1 0 4,-2-3 0-4,2 7 0 10,0-3 0-10,0 2 0 4,-2-1 0-3,2-1 0 9,0-1 0-10,0 1 0 5,0 2 0-5,0 3 0 11,0-3 0-11,0-2 144 4,0 1-144-4,0-1 0 11,2-3 0-11,0 3 0 4,0-1 0-4,0 3 0 12,-2-2 0-12,0 1 0 3,2-3 0-3,0-1 0 11,-2 1 0-11,0-1 0 5,0-5 0-5,0 5 0 9,0-7 0-8,0 3 128 3,0 3-128-4,0-3 0 12,0-16 0-12,0 20 0 4,0 1 0-3,0-3 0 7,0-1 0-8,0 3 0 6,0-7 0-6,0 5 0 10,0-5 0-10,0 3 0 3,0-16 0-2,-2 21 0 11,0-3 128-12,2 0-128 3,-2-1 0-2,0-3 0 8,-2 5 0-9,0-5 0 5,-2 4 0-5,4 1 128 10,-2-5-128-10,2 5 128 4,1-1-128-3,1-3 0 9,-4 7 0-10,2-9 0 5,-4 3 0-5,4 0 0 9,-2-5 0-8,-2 7 0 3,6-18 0-4,-4 17 0 12,2 3 0-12,-2-3 0 4,-1-1 0-3,1 4 0 8,-2-3 0-9,2-1 0 6,2 3 0-6,-2-5 0 10,-4 3 0-10,4-3 0 5,0 2 0-4,2 1 0 7,-3-5 0-8,5-12 0 4,-4 19 0-4,0-5 0 10,4-14 0-10,-8 20 0 5,2 3 0-5,2-9 0 10,0 1 0-10,0-3 0 6,4-12 0-6,-3 18 0 10,-5-1 0-10,4-7 0 6,4-10 0-5,-6 12 0 8,6-12 0-9,-2 15 0 3,-2-5 0-3,4-10 0 12,0 0 0-12,-8 15 0 4,8-15 0-3,-4 12 0 8,4-12 0-9,0 0 0 4,0 0 0-4,-5 14 128 12,5-14-128-12,0 0 0 4,0 0 0-4,0 0 0 9,0 0 0-9,0 0 0 5,0 0-288-5,0 0 16 11,0 0 0-11,0 0 0 18,0 0-1008-17,0 0-208 0,2-18-48-1,1 5 0 13,-1-5-1024-12,4 1-224 4,-2-1-32-3</inkml:trace>
    </iact:actionData>
  </iact:action>
  <iact:action type="add" startTime="197261">
    <iact:property name="dataType"/>
    <iact:actionData xml:id="d108">
      <inkml:trace xmlns:inkml="http://www.w3.org/2003/InkML" xml:id="stk108" contextRef="#ctx0" brushRef="#br5">25021 19362 22111 0,'-14'6'1968'2,"-1"0"-1584"6,15-6-384-8,-10 13 0 3,2 1 1216-3,0 4 144 10,4-3 48-10,2 3 0 5,4 1-896-5,6-3-160 9,-2 1-32-9,0 5-16 7,2-7 80-7,3 5 32 8,-1 3 0-8,6-1 0 5,-3-5-112-5,3 3-32 11,-6 3 0-11,5 1 0 5,-1-3-64-5,1 3-16 10,-3-3 0-10,4 2 0 4,-3-1 0-4,5-3 0 10,-4 3 0-10,1-1 0 5,1 3 64-5,1-5 16 10,5-1 0-10,-3 1 0 5,-3-1 0-5,3-3 0 10,-3 3 0-10,0-6 0 8,3 5-48-8,-1-5-16 10,1 1 0-10,3-3 0 3,-7 4-16-2,3-4-16 9,1-5 0-10,-3 5 0 4,2-4-176-4,-1 2 128 9,-17-8-128-8,16 8 128 5,1 1-128-6,-17-9 0 10,0 0 0-10,14 8 128 4,-14-8-128-4,16 8 0 12,-16-8 0-12,0 0 0 3,0 0-160-3,0 0-64 10,0 0-16-10,0 0 0 19,0 0-656-18,0 0-144-1,0 0-32 0,0 0-13392 3</inkml:trace>
    </iact:actionData>
  </iact:action>
  <iact:action type="add" startTime="197938">
    <iact:property name="dataType"/>
    <iact:actionData xml:id="d109">
      <inkml:trace xmlns:inkml="http://www.w3.org/2003/InkML" xml:id="stk109" contextRef="#ctx0" brushRef="#br5">25333 18108 17327 0,'-4'-21'768'2,"4"13"160"-2,0-6-736 0,2 0-192 7,0 1 0-7,0 1 0 4,0 2 960-3,0-1 176 5,0 3 16-6,-2 8 16 7,0 0-480-7,0 0-112 6,0 0 0-5,0 0-16 6,0 0-64-7,0 0-16 11,13 10 0-10,-3 3 0 2,2 1 48-2,3 3 16 10,-1 5 0-11,2 1 0 3,3 5-176-2,-3 3-48 10,3 2 0-11,3 2 0 4,1 10 32-4,-3 2 0 6,1 2 0-6,1 7 0 11,-1 8 80-11,-2-3 16 12,-1-1 0-12,0 3 0 1,-7 3-96-1,7-5-16 12,-8-3 0-12,-1 2 0 3,1 1 48-3,-2-6 16 7,-2-7 0-7,-2 5 0 7,0-4 48-7,-2 1 16 12,-2-1 0-11,0-2 0 4,0 2-128-4,-2-2-16 7,-2-7-16-8,2 3 0 3,2-4-112-2,-2 6 0 9,-2-8-16-10,0 2 0 5,2-4-16-5,-2 1 0 11,2-5 0-11,-2 2 0 4,-2-2-32-3,3 0 0 8,-1-3 0-9,2-1 0 4,0 0-128-4,-2-3 0 12,0-1 144-12,-2-5-144 3,4 1 0-2,0-1 144 10,0-5-144-11,2 1 0 3,0-14 0-2,0 0 0 10,0 0 0-11,0 0 0 18,0 0-464-17,0 0-160 0,0 0-16-1,0 0-16 13,14-10-1296-12,-6 2-256 0,-1-3-48 0,3-5-7136 6,-4 0-1424-7</inkml:trace>
    </iact:actionData>
  </iact:action>
  <iact:action type="add" startTime="198418">
    <iact:property name="dataType"/>
    <iact:actionData xml:id="d110">
      <inkml:trace xmlns:inkml="http://www.w3.org/2003/InkML" xml:id="stk110" contextRef="#ctx0" brushRef="#br5">24923 19068 14735 0,'0'0'1312'0,"0"0"-1056"7,0 0-256-7,0 0 0 6,0 0 1568-6,0 0 256 10,0 0 48-10,0 0 16 5,0 0-1024-5,0 0-208 5,0 11-32-4,0 5-16 6,2-4 32-7,4 3 0 11,0 5 0-11,4-3 0 5,-3 7-32-4,5 1 0 8,2 4 0-9,-1 8 0 4,5 2-96-3,5 0 0 10,-1 4-16-11,-1 2 0 4,3-6-32-4,1 4 0 8,0-4 0-8,3 4 0 8,-1-4-144-8,0-6-16 10,3 2-16-2,-1 2 0-7,0-6 48-1,0 3 16 3,3-3 0-3,-3-2 0 7,0 0 0-6,0-1 0 9,3 3 0-10,-5-8 0 5,2 1-16-5,0-3 0 11,-1 0 0-9,-3-5 0 0,0 0 32-2,-3-7 0 11,-3 5 0-11,1-6 0 4,-3 0 0-4,-1-3 0 10,2-3 0-10,1-4 0 5,-3-3-64-5,1-1-16 11,-3 0 0-11,2-6 0 4,-5-3-16-4,3-3 0 11,-2 1 0-11,-1-3 0 5,-3-1-144-5,-2 5-128 10,0-2 144-10,2-1-144 3,-3 3 0-3,-1-1-336 11,2 3 48-11,-2-1-11824 15,2 5-2368-14</inkml:trace>
    </iact:actionData>
  </iact:action>
  <iact:action type="add" startTime="199394">
    <iact:property name="dataType"/>
    <iact:actionData xml:id="d111">
      <inkml:trace xmlns:inkml="http://www.w3.org/2003/InkML" xml:id="stk111" contextRef="#ctx0" brushRef="#br5">27496 18795 6447 0,'0'0'576'1,"0"-8"-576"6,0-4 0-7,0 2 0 3,-2 2 2496-3,2 8 400 7,-4-11 80-6,4 11 16 6,-2-8-1424-7,2 8-288 10,-6-6-48-10,6 6-16 5,0 0-416-4,-11-2-96 9,-5 0 0-10,4 6-16 4,12-4-224-4,-15 12-32 6,1 5-16-6,-2 3 0 9,3-1-80-9,-5 7-16 11,3 1 0-11,3 4 0 4,-2 6 0-4,5-9 0 11,-3 1 0-11,-4 6 0 3,5 10 96-3,-5 2 16 13,-2 9 0-8,3 8 0-4,-1 1-160-1,3 3-16 6,-5-2-16-5,4 5 0 6,-5-5-112-6,1-4 0 5,5 3-128-6,-5-5 192 7,4-3 16-7,-3-3 0 11,3-5 0-10,-3-2 0 3,1 0 144-4,2-1 32 11,-3-7 0-11,5 0 0 4,-4-5-160-4,7-3-32 10,-3-4 0-9,4 0 0 3,2-5-64-4,2-5-128 11,3 1 176-11,-1-2-176 5,2-16 0-4,0 0 0 6,0 0-240-6,0 0 80 16,0 0-512-16,0 0-96 0,11-8-32-1,7-2 0 14,-5-4-1312-12,5-1-256-2,-6-7-48 1,5-5-8688 2</inkml:trace>
    </iact:actionData>
  </iact:action>
  <iact:action type="add" startTime="199829">
    <iact:property name="dataType"/>
    <iact:actionData xml:id="d112">
      <inkml:trace xmlns:inkml="http://www.w3.org/2003/InkML" xml:id="stk112" contextRef="#ctx0" brushRef="#br5">26677 20187 11055 0,'-20'21'480'2,"16"-11"112"-2,-3 4-464 0,-3 1-128 6,2 5 0-5,4-3 0 2,0 3 1392-3,0 1 256 10,0-1 48-10,4-3 16 4,4 5-624-4,0-1-128 10,0-5-32-10,2 2 0 6,2-1-128-6,3-3-32 10,-3 1 0-10,8-7 0 4,-8-2-96-4,5-2-32 12,3-8 0-12,3 0 0 4,-3-2 240-4,7-9 32 10,7-3 16-10,1-7 0 4,4-3-320-3,-2-3-64 10,2-8-16-10,8 4 0 2,-4-8-400 3,8 6-128-1,-6 0 0-5,4-2-9120 17,-2 4-1872-16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787">
    <iact:property name="dataType"/>
    <iact:actionData xml:id="d0">
      <inkml:trace xmlns:inkml="http://www.w3.org/2003/InkML" xml:id="stk0" contextRef="#ctx0" brushRef="#br0">3099 6383 3679 0,'0'0'320'1,"0"0"-320"-1,0 0 0 0,0 0 0 9,0 0 1584-9,0 0 240 10,0 0 48-10,0 0 16 4,0 0-848-4,0 0-160 8,0 0-48-7,0 0 0 6,0 0-208-7,-10-5-48 7,2-3-16-7,8 8 0 8,-13 0 0-8,13 0 0 8,0 0 0-8,-12 2 0 7,12-2 0-7,-16 0 0 7,16 0 0-7,-11 0 0 7,11 0 64-7,-16-2 16 12,6 0 0-12,10 2 0 4,-15 2 128-4,15-2 16 7,-14 2 16-7,14-2 0 5,-16 0 0-5,16 0 0 7,0 0 0-7,-11-2 0 8,11 2-256-8,0 0-48 6,-16-2-16-5,16 2 0 6,0 0 0-7,0 0 0 11,0 0 0-11,0 0 0 5,0 0-256-5,0 0-48 6,4-12-16-5,-4 12 0 6,16-12 48-6,-5 8 16 10,-11 4 0-11,22-5 0 5,-1-1 0-5,3 0 0 9,-5 4 0-9,2 0 0 5,1 0 16-5,3 0 0 10,-1 0 0-10,1 2 0 9,-2 4-112-8,5-2-128 6,-1-2 176-6,-9 2-176 2,5 2 192-2,0 0-192 10,5-2 192-11,-3-2-192 2,2 0 224-2,1 0-64 13,1 0-16-13,-2 0 0 4,1 0 32-4,-1 0 0 10,0 0 0-10,2 0 0 4,-1 2-176-4,3 2 192 12,0-2-192-12,0-1 192 5,3 1-64-4,-1 2-128 8,0 0 192-8,2-2-64 5,2-2 48-6,-2 4 0 4,0-2 0-4,4 0 0 8,-2-2 32-8,2 0 16 11,0 0 0-11,-4 0 0 4,1 0-96-3,3 0 0 9,-4 0-128-10,4 0 192 4,0 2-192-3,0 2 176 5,2 0-176-6,-4-2 160 9,4-2-160-9,-2 0 128 6,4 0-128-6,-2 2 128 8,3 0-128-8,-3-4 160 11,2-4-160-11,-2 2 160 5,4 2 0-4,0 2 0 9,-4-4 0-10,4-2 0 4,-6 2-160-4,4 2 128 6,-4 0-128-6,6-2 128 8,-6 3-128-8,6-3 128 7,-5 2-128-6,23-2 128 7,-14-2-128-8,-1 4 0 9,1 0 0-9,-2 2 128 6,-6 0-128-5,4 0 0 9,-4-4 144-10,4 0-144 4,-8 2 0-4,4-2 128 6,-2 0-128-6,0 1 0 8,-4-1 0-8,0 0 128 7,0-2-128-7,2 4 0 7,-6 0 0-7,0-2 0 11,1-4 0-11,-1 4 0 4,0 6 0-4,0 2 0 12,1 0 0-12,-3-2 128 4,0-2-128-3,-2 2 0 9,-1-2 0-10,-1 0 0 4,-3 0 0-3,1 0 0 10,0 2 0-11,-1-2 128 5,3-2-128-5,-5 2 0 9,-3 0 0-9,3 0 0 5,1 0 0-4,-5 2 0 9,1 0 0-9,-3 0 0 2,2-2 0-3,1 0 0 11,-3 0 0-11,5 2 128 5,-19-2-128-5,16 4 0 10,0 0 0-10,-16-4 0 4,17 2 0-4,-17-2 0 9,14 2 0-8,-14-2 0 3,0 0 0-4,15 3 0 6,-15-3 0-5,0 0 128 6,0 0-128-7,0 0 0 7,0 0 0-7,0 0 128 8,0 0 0-8,0 0 0 6,0 0 0-5,0 0 0 6,0 0-128-7,0 0 192 7,0 0-64-6,-17-5 0 7,-3 5-128-8,5 5 0 6,-5-5 128-6,1 4-128 10,-1 0 0-10,-5-2 128 5,-4 2-128-5,-5-2 0 9,1-2 0-9,0 2 0 7,2 0 0-7,-10 2 0 7,0 2 0-7,-4-4 0 7,0-2 0-6,-2 2 0 7,-3 3 0-8,1-1 0 7,-4 0 0-7,-1 4 0 9,-1-2 0-9,-2 0 0 6,-1 0 0-6,-1-1 128 8,-1 1-128-8,-6 0 0 7,3-2 0-7,1 0 0 8,1-4 0-8,-3 2 0 7,2-2 0-7,1 0 0 8,-7 4 0-8,3 2 0 7,5-2 0-7,-6 1 0 8,-1 1 0-8,3 0 0 6,-6 0 0-6,3-6 128 8,-5-6-128-8,8 4 0 7,-4 2 0-7,3 0 0 8,-3 0 0-8,2 0 0 7,3-2 128-7,-5 6-128 8,2 4 144-8,-3-4-144 6,5-4 192-6,2-2-192 10,-5-2 128-10,7 0-128 7,1 2 0-7,5 0 0 7,-3 0 128-7,3 0-128 6,1 2 0-5,2 0 0 8,4-2 0-9,4 0 0 6,-3 0 0-6,7 0 0 8,-4 2 160-8,6-3-160 8,-2-5 128-8,4 4-128 7,1 2 0-7,3 0 0 7,2 0 0-7,2 0 0 8,-1 0 0-8,3 0 0 7,2 0 0-7,3 0 0 7,0-2 0-7,5 0 0 8,-5 3 0-8,7-1 0 9,-5 2 0-9,6 0 0 6,12 0 0-6,-15 2 0 9,15-2 0-9,0 0 0 6,0 0 0-6,0 0 0 8,-10 0 0-8,10 0 0 7,0 0 0-7,0 0 0 8,0 0 0-8,0 0 0 6,0 0 0-6,18 5 0 8,3-1 0-7,3 0-144 5,1-2 144-5,6 0-160 7,2-2 160-8,8 0 0 7,-2 0 0-7,6 0 0 8,-2 0 0-8,6-2 0 8,3 0 0-8,5-2-128 8,0-5 128-8,3 1 0 7,4 0 0-7,-1 2 0 8,3 0 0-8,2 2 0 6,5 0 0-6,-3 2 0 9,6 1 0-9,0-1 0 6,0-2 0-6,4 0 0 8,-2-4 0-8,0 6 0 7,0-2 0-6,4 2-128 7,-4 0 128-8,0 2 0 6,-4-2 0-6,2 2 0 9,2-2 0-9,-2 0 0 6,-2-2 0-5,1-1 0 7,1 1 0-8,-4 2 0 5,0 2 0-5,2 0 0 9,-6 0 0-9,4 0 0 7,-5 0 0-7,3 0 0 8,-2-2 0-8,1-2 0 8,-9 2 0-8,1-2 0 7,-1 2 0-7,0 2 0 8,-3 0 0-8,-2 2 0 8,-3 0 0-8,1 0 0 7,-4 0 0-7,-1-2 128 8,-3-2-128-8,-2 0 0 6,2 0 0-6,-4 0 0 8,-2 0 0-7,-6-4 0 5,0 0 0-5,-1 3 0 7,-1 1 0-8,-10 2 0 7,3-2 0-6,-5 0 0 7,1 0 0-8,-20 2 0 5,13 0 0-5,-13 0 128 8,0 0-128-8,0 0 0 7,0 0 0-7,0 0 0 9,0 0 0-9,0 0 0 8,0 0 0-8,0 0 0 8,0 0 0-8,-19 6 128 6,-3-4-128-6,-3 1 0 10,-2 3 0-10,-3 2 0 5,-7-4 0-5,0 0 0 7,-8-2 0-7,5-2 0 8,-7 4 0-8,0-2 0 8,-2-2 0-8,-5-2 0 6,-3-2 0-6,-4 2 128 9,1 4-128-9,-2 0 0 6,-7 0 0-6,1 2 0 9,-6 3 0-9,2-1 0 6,-2-2 0-6,-6-4 0 9,2 0 0-9,0-2 0 6,0 2 0-6,3-2 0 10,-4-2 0-10,-1 4 0 6,2 2 0-6,0 2 0 8,-1-2 0-8,5-2 0 6,-4 0 0-6,0-2 0 10,4 2 0-10,4 2 0 5,-2-2 0-5,4 2 0 9,-5 0 0-9,3 0 0 6,2 2 0-6,-2 0 0 9,3 0 0-9,5-4 0 7,-6-4 0-7,5 2 0 9,3 2 0-9,1 0 0 6,5 0 0-6,-1 6 0 7,-3 0 0-7,3-1 0 7,4-1 0-7,2 2 0 8,3 0 0-8,5-2 0 7,-2 0 0-7,8-2 0 8,-2 0 0-8,5-2 0 8,1 0 0-8,6-2 0 8,3 2 0-8,7 0 0 5,1-2 0-5,14 2 0 9,-14 2 0-9,14-2 0 7,0 0 0-7,0 0 0 8,0 0 0-8,0 0 0 6,0 0 0-6,0 0 0 9,24 2 0-9,-1 0 0 7,5-2 0-7,3 0-128 8,2 0 128-8,6 0 0 7,6-2 0-7,4 0 0 8,-3-2 0-8,7 0 0 8,7-4 0-8,1 4-128 7,-1 0 128-7,7 2 0 8,1 2 0-8,6-1 0 7,-2-1 0-7,4-2 0 9,4-6 0-9,2 6 0 6,0 0 0-6,0 0 0 7,0 2 0-7,2 0 0 8,0 2 0-8,2 2 0 7,-1 0 0-7,3-2-128 8,4-2 128-8,-4-2 0 7,1 2 0-7,-1 0 0 8,2-1 0-8,-2 3 0 7,-3 3 0-7,3-1 0 8,-2-2 0-8,2 0 0 7,-2-2 0-7,-4 2 0 9,-2 0 0-9,-2 2 0 6,-2 0 0-6,-2 0 0 9,2-2 0-9,-6 2 0 7,0-2 0-7,-3 0 0 7,1 0 0-7,-8-2 0 8,-5 0 0-8,0 0 0 8,-3 2 0-8,-7-2 0 6,-6-3 0-6,-2 3 0 9,-6 2 0-9,-1 0 0 7,-7 0 0-7,-3 0 0 7,-3-2 0-7,-17 2 0 7,0 0 0-7,0 0 128 8,0 0-128-8,0 0 0 7,0 0 0-7,0 0 128 8,0 0-128-8,0 0 0 7,-19-2 128-7,-9 0-128 9,-1 0 0-9,-2 2 0 6,-10 0 0-6,2 0 128 9,-6 0-128-9,-4 2 0 6,-5 2 0-6,-5-2 0 8,-5-4 0-7,-5 2 0 6,-1-2 0-7,-6 0 0 8,0 0 0-8,0 2 0 6,-6 0 0-6,-8 2 0 9,1 0 0-9,-1 2 0 6,-6 0 0-6,1-1 0 9,-5-6 0-9,5 3 0 6,-5 5 0-5,1-1 0 6,-1-2 0-7,-1-2 0 8,3-2 0-8,-1 2 0 7,-3 0 0-7,7 0 0 8,-3 2 0-8,5 0 0 7,-3 0 0-7,3 0 0 8,1 0 0-8,0-2 0 8,6-2 0-8,6 0 0 6,6 0 0-6,4 2 128 9,6-4-128-9,-1 0 144 7,7-1-144-7,3 3 160 9,6 2-160-9,6 0 0 6,1 0 0-6,6-2-176 9,3 0 176-9,6 0 0 5,6-2 0-5,1 2 0 9,6 0 0-9,14 2 0 6,0 0 0-6,0 0 0 8,0 0 0-7,0 0 0 5,0 0 0-6,0 0 0 8,16-6-144-8,7 0 144 7,7 2-160-7,9 2 160 9,-2 2-128-9,10 2 128 7,-1 0 0-7,7 4-144 8,6-4 144-8,3 4 0 6,-2-2-144-6,9 4 144 10,3 1 0-10,4-3 0 6,0-4-144-6,2 2 144 9,2 2 0-9,2-2 0 6,0 0 0-6,0 2 0 8,0-2 0-7,3 1 0 4,5 7 0-5,-2-6 0 9,0-2 0-9,0-2-128 6,-3 2 128-6,3 0 0 9,-4-2 0-9,0 5 0 6,-2-3 0-6,0 2 0 9,2 2 0-9,-1 0 0 6,-1-4 0-6,-2-1 0 10,-9 1 0-10,1 2 0 6,2 0 0-6,-6 2 0 8,0-8 0-8,-3-2 0 7,-5 4 0-7,-1-2 0 7,-5-2 0-6,-3 2 0 6,-2-2 0-7,-2 2 0 8,-8 0 0-8,-2-4 0 7,-4 0 0-7,-6 2 0 8,-7 0 0-8,-1 2 0 6,-3 0 128-6,-16 0-128 8,0 0 0-8,0 0 0 7,0 0 0-7,0 0 0 9,0 0 0-9,0 0 0 6,0 0 0-6,0 0 0 9,-18-4 0-9,-1 4 0 6,-3-2 0-5,-1 2 0 7,-10 0 0-8,-2 0 0 7,0 0 0-7,-4 0 0 9,-2-2 0-9,-2 1 0 5,-2 1 0-5,-4 0 0 8,-2-4 0-8,3-2 0 8,-3 2 0-8,0 4 0 8,-4 4 0-8,-3 0 0 7,1-8 0-7,-1 4 0 8,-5 4-128-8,3-2 128 7,-8-2 0-7,1 0 0 8,-3-2-144-8,2 2 144 8,-2 0 0-8,3 0-144 7,-5 0 144-7,2 0 0 7,-6 2 0-7,-2 3 0 9,-4 1 0-9,-4 2-128 6,0 0 128-6,-1-2 0 8,-3 0-192-8,-2 7 32 7,0-1 16-7,-5 6 0 9,-3-5-192-9,1 5-48 6,-6-5 0-6,5 5 0 22,5-4-208-21,3 5-48 1,-2 4-16-1,5 3 0 11,-5-5-1552-11,6-1-304-1,0 3-64 3</inkml:trace>
    </iact:actionData>
  </iact:action>
  <iact:action type="add" startTime="14949">
    <iact:property name="dataType"/>
    <iact:actionData xml:id="d1">
      <inkml:trace xmlns:inkml="http://www.w3.org/2003/InkML" xml:id="stk1" contextRef="#ctx0" brushRef="#br0">9179 4691 6447 0,'0'0'576'1,"0"0"-576"6,0 0 0-7,0 0 0 6,0 0 1344-6,-8 7 176 10,8-7 16-9,0 0 16 4,0 0-384-5,0 0-80 11,0 0 0-11,0 0-16 2,-16 6-16-2,16-6 0 6,0 0 0-6,0 0 0 9,0 0-16-9,-4-10 0 10,4 10 0-10,0-21 0 5,2 3-208-5,4-3-32 10,4-2-16-10,-2-5 0 6,-4 1-384-6,3 0-80 7,5-3 0-7,-2 1-16 8,0-2-128-8,3 2-32 11,5-4 0-11,-3-3 0 4,5-3 0 0,-3-1 0 4,3 4 0-8,1-6 0 4,3-1-16-3,1 0-128 6,0 6 192-7,3-4-64 8,-1 2-128-7,2 0 160 6,-1-4-160-4,1 8 160-3,0-2-160 0,0 3 0 6,-1 3 0-6,1 2 0 10,2 0 0-9,0 0 0 10,-1 3 0-10,-1 1 0 1,-2 3 0-2,2 3 0 6,5-1 0-6,-5 1 0 8,-6 3 0-8,-1 1 0 12,-1-5 0-12,1 5 0 4,1 3 0-3,-5 6 0 9,-1-2 0-10,3 0 0 3,-5 3 0-2,1 3 0 10,1 0 0-11,-17 2 0 4,18-2 0-4,2 2 0 7,-7 2 0-7,3 2 0 8,1-1 0-8,-17-3 0 7,16 12 0-6,3-2 0 5,1 2 0-5,-4 3 0 11,-1 9 144-12,-3-3-144 3,2-1 144-2,-5 3-144 9,3 4 192-10,2 1-192 6,-3-1 192-6,5 2-192 6,-4-2 192-6,3 1-192 8,-1 1 144-8,1 2-144 12,1-4 0-12,-2 1 144 4,7-1-144-4,-1-7 0 7,-3-1 0-7,3 1 0 8,1-7 128-8,-1 1-128 12,3-6 0-12,1 0 128 5,-1 1-128-5,6-3 0 9,4-2 144-9,-1-2-144 6,-5-4 464-6,0 0 32 5,1-10 0-5,-1 3 0 9,6 3-48-8,-4-2-16 8,0-6 0-9,1 7 0 5,-3-1-176-4,0-4-48 9,1 2 0-9,-1-5 0 2,-2 1-64-3,-3-6-16 8,-1 1 0-8,1 1 0 7,1 1-128-7,-3-5 192 11,-5 1-192-11,5 5 192 4,-1-3-192-4,-3 3 160 11,1-3-160-11,-5-3 160 5,2-1-160-5,-5 0 0 11,5 1 0-11,-4-1 128 4,0-1-128-3,1 1 0 5,-5 1 144-6,2 5-144 8,0-5 0-8,0 1 0 6,-4 1 0-6,-1 5 128 9,1-5-128-9,0 9 0 11,-4 11 0-11,8-16 128 4,-8 16-128-4,0 0 0 10,0 0 0-10,0 0 0 4,6-10 0-3,-6 10 0 4,0 0 0-5,0 0 0 9,0 0 0-9,0 0 0 9,0 0 0-9,0 0 0 5,8 18 0-4,1 1 0 9,1 3 0-10,-4-3-128 4,2-1 128-3,4 1 0 10,-3-5 0-11,9 2 0 3,-1 1 0-2,1-3 0 5,1-1 0-5,-3-3 0 6,2 2 0-7,3 2 0 12,-1-7 0-12,3 1 0 3,0 2 0-3,5-6 0 13,1 2 0-13,-2 0 0 2,3 1 0 0,1-1 0 8,2-4 0-10,0-2 0 4,-2 0 0-4,2 0 0 6,1-4 0-6,7-2 0 9,-2-3 0-9,3 1 0 6,-4 2 0-5,4-6 128 7,-1 3-128-8,2 3 0 12,-6-4 0-12,6 2 0 4,-2 0 0-4,6 2 0 10,-2 1 0-10,2 1 0 5,3-2 0-5,3 4 0 9,0 4 0-9,-1 4 0 6,-5 0 0-6,-2 7 0 7,4 1 0-7,-4 3 0 7,-6 7 0-7,4 1 0 11,-8 1 0-11,-2 5 0 4,-4 2 0-3,0 8 0 9,-1-4 0-10,-3-4-128 4,-3 4 128-4,1-2 0 8,-7-2 0-8,-1 2 0 8,3 1 0-7,-7-3 0 4,-1-2 160-5,0-2-160 8,-4 2 272-7,-2-1-32 10,2-3-16-11,1 0 0 4,-3-1-32-4,-2-1-16 7,0-2 0-6,-2 1 0 7,0-9-176-8,0 3 0 8,0-18 144-8,0 0-144 6,-4 14 0-6,4-14-240 11,0 0 48-11,0 0 0 16,0 0-2768-16,0 0-560 1,-19-4-96 4,-1-6-9264-2</inkml:trace>
    </iact:actionData>
  </iact:action>
  <iact:action type="add" startTime="16196">
    <iact:property name="dataType"/>
    <iact:actionData xml:id="d2">
      <inkml:trace xmlns:inkml="http://www.w3.org/2003/InkML" xml:id="stk2" contextRef="#ctx0" brushRef="#br0">10916 2194 10127 0,'-7'-15'448'1,"5"7"96"-1,2 2-544 0,-2 2 0 7,2 4 0-7,0 0 0 5,0 0 1920-5,0 0 288 10,0 0 48-9,0 0 16 3,0 0-928-4,0 0-192 11,-4 26-48-11,0 1 0 3,0 4-240-2,0 0-48 9,2 2-16-10,0 2 0 5,2 6-192-5,0 0-32 6,0 2-16-5,0-2 0 7,0 4-304-8,2 0-48 11,0-6-16-11,-2 0 0 5,0 0-192-5,0-8 144 8,0 0-144-8,0-3 128 7,-2-3-128-7,0-2 160 19,-2-1-160-19,4-22 160 0,-2 19-160 0,2-19 0 8,0 0 144-8,0 0-144 17,0 0-368-16,0 0-144 0,0 0-16-1,20 6-11632 3</inkml:trace>
    </iact:actionData>
  </iact:action>
  <iact:action type="add" startTime="16469">
    <iact:property name="dataType"/>
    <iact:actionData xml:id="d3">
      <inkml:trace xmlns:inkml="http://www.w3.org/2003/InkML" xml:id="stk3" contextRef="#ctx0" brushRef="#br0">11355 2489 15087 0,'0'0'656'1,"0"0"160"-1,0 0-656 0,-13 4-160 4,-5 2 0-4,4-3 0 6,-5 3 960-6,-1 4 144 12,5 0 48-12,-5 0 0 4,-3 5-384-4,2 3-64 8,1-3 0-8,-1 9-16 4,-3-1-16-4,5 2 0 7,7-1 0-7,0-3 0 7,6 3-96-7,4-3-32 11,4-1 0-11,2-7 0 4,-4-13-192-3,12 20-32 8,0-10-16-8,5 1 0 3,-17-11 96-4,18 6 32 6,-1-6 0-6,3-2 0 9,-5-2 48-9,3-5 16 11,2-1 0-11,-7 2 0 5,5-4-128-5,-5 3-32 6,1-7 0-6,-6 4 0 9,5-7-192-7,-3 11-144 6,-10 8 192-8,12-8-192 5,-12 8 128-5,0 0-128 11,0 0 0-11,0 0 0 4,0 0 0-4,16 8 0 13,-7 6 0-12,1 3-144 0,-4 5 144-1,2-1 0 6,-2 4 0-6,1-3 0 10,-1-3 0-10,4 1-128 9,4-7 128-9,-5 1 0 5,-9-14-336-4,22 6 16 4,-3 0 0-5,-1 0 0 25,-1-6-2048-25,7-6-416 1,11-8-80-1,-4-7-16 0</inkml:trace>
    </iact:actionData>
  </iact:action>
  <iact:action type="add" startTime="16812">
    <iact:property name="dataType"/>
    <iact:actionData xml:id="d4">
      <inkml:trace xmlns:inkml="http://www.w3.org/2003/InkML" xml:id="stk4" contextRef="#ctx0" brushRef="#br0">11900 2444 19343 0,'0'0'848'1,"-4"19"192"-1,-2-1-832 0,-4 3-208 6,2 3 0-6,2-3 0 4,-1-3 384-4,-7 7 16 11,2 1 16-11,-1 1 0 4,5 0 624-4,-2 2 128 10,-2-5 32-10,6-1 0 5,1-3-432-4,-3-5-96 7,4 5-16-8,2-10 0 7,2-10-320-7,0 13-64 9,0-13-16-9,0 0 0 5,0 0 208-5,0 0 48 6,0 0 0-5,14-2 0 6,-14 2 16-7,17-9 16 10,-1-3 0-10,1-2 0 6,-3-1-288-6,4-7-48 5,-7 3-16-5,7 1 0 9,-5-3-64-8,5 3 0 10,-4 2-128-11,1-1 192 7,3 7-192-7,-1-3 144 9,1 3-144-9,-4 0 128 4,1 0-128-4,3 4 0 10,-7 4-192-10,7 1 192 4,-2 1-288-4,1 0 64 11,-17 0 16-11,16 1 0 20,3 1-2016-19,3 4-400 3,-9-2-64-4</inkml:trace>
    </iact:actionData>
  </iact:action>
  <iact:action type="add" startTime="17113">
    <iact:property name="dataType"/>
    <iact:actionData xml:id="d5">
      <inkml:trace xmlns:inkml="http://www.w3.org/2003/InkML" xml:id="stk5" contextRef="#ctx0" brushRef="#br0">12756 2534 1839 0,'0'0'160'1,"0"0"-160"5,0 0 0-6,0 0 0 4,-2-14 3472-4,-4-4 672 11,-2 9 128-11,-2 1 16 5,1 4-2320-5,-1 2-480 9,-8 0-80-9,1 0-32 7,-1 6-416-7,-5 6-64 8,-4 0-32-7,-1 1 0 2,1 7-400-2,0 3-80 5,1 3 0-5,3-3-16 5,1 4-64-6,7 1-16 12,-1-3 0-11,6 1 0 2,7-5-112-3,1-5-32 11,2-1 0-11,0-13 0 5,5 8 96-5,5 0 16 10,6 2 0-10,-1-8 0 5,5-8 96-5,3 0 32 10,5-2 0-10,-1-2 0 6,0-7-112-3,1-1-16 5,-1 1 0-8,0-3 0 4,1 3-256-4,-3 3 128 9,-2-3-128-9,5 1 0 6,-9 0 128-6,-3 9-128 10,-5-3 0-10,-11 10 0 5,0 0 0-5,0 0 0 10,0 0 0-10,8 15 0 4,-8 1 208-4,-2 2-16 6,-6 5 0-5,1 4 0 7,-3 6 0-8,-8 4 0 11,1 1 0-11,-1-3 0 5,-3 2-192-5,-1-4 0 7,1-2 128-7,1 2-128 7,-1 0 0-7,-1 2 144 8,1-9-144-8,3-5 128 9,-3-1-128-9,3-1 128 6,5-5-128-6,-3 3 128 9,6-9-128-9,-3 0 0 12,1 0 0-12,4-4 0 17,8-4-528-16,0 0-144-1,0 0-32 0,0 0-8848 12,-6-16-1776-12</inkml:trace>
    </iact:actionData>
  </iact:action>
  <iact:action type="add" startTime="17549">
    <iact:property name="dataType"/>
    <iact:actionData xml:id="d6">
      <inkml:trace xmlns:inkml="http://www.w3.org/2003/InkML" xml:id="stk6" contextRef="#ctx0" brushRef="#br0">13132 2619 11967 0,'0'0'1072'3,"0"0"-864"-2,0 0-208-1,6 14 0 8,-6-14 2048-8,12 10 352 10,-4 4 80-10,3-7 16 6,3-1-1152-6,0 0-208 6,-1-4-48-6,3-2-16 8,1-8-64-8,5 2-16 11,-3 0 0-10,1-7 0 3,1 1-112-4,3-3-32 12,-5 3 0-12,-1-4 0 3,-1 3-144-3,1-3-16 6,-6 0-16-6,-1 1 0 8,-1 3-160-8,-4-2-48 10,0 5 0-10,-2-3 0 5,-4 12 144-4,0 0 32 6,0 0 0-7,0 0 0 6,-10 8-32-6,-2 0 0 12,-5 1 0-11,-1 9 0 2,3 1-368-3,-5 3-80 6,4 5-16-6,3 8 0 5,-1 0 16-4,4 0 0 10,5 6 0-11,-1-6 0 6,4 1-160-6,4-1 0 7,2-4 0-7,1-2 128 7,5-2-128-7,6 1 0 7,5-1 0-7,3-2 0 22,5-5-1312-20,6 1-192-1,6 1-32 1,33-3-15200-2</inkml:trace>
    </iact:actionData>
  </iact:action>
  <iact:action type="add" startTime="22039">
    <iact:property name="dataType"/>
    <iact:actionData xml:id="d7">
      <inkml:trace xmlns:inkml="http://www.w3.org/2003/InkML" xml:id="stk7" contextRef="#ctx0" brushRef="#br0">15020 4856 11343 0,'-5'8'496'1,"-1"0"112"-1,2 4-480 0,-2-3-128 4,0 3 0-3,0-4 0 1,-4 0 864-2,5 1 160 7,-1-1 16-7,0-2 16 8,-6 8 64-8,4-6 16 7,3-3 0-7,-5 3 0 8,4 0-48-8,6-8 0 11,0 0 0-11,0 0 0 5,0 0-272-5,0 0-64 13,0 0-16-13,0 0 0 4,0 0 224-4,0 0 32 9,2-19 16-9,2-5 0 5,6-1-448-5,-3-3-96 10,1-3-16-10,8 0 0 5,-5-4-176-4,7-6-32 13,-4 2-16-14,3-4 0 1,5 4-48-1,-1-4-16 9,1 2 0-9,1-6 0 5,0-1-160-5,3-1 0 12,-1 4 144-12,2-4-144 4,1 2 0-4,1 5 0 10,0-5 0-9,1 4 128 3,-1 4-128-4,0 2 0 9,-2-2 0-9,1 4 0 4,-3 2 0-4,2-1 0 12,3 1 0-11,-1 4 0 5,0 2 0-6,-4 3 0 8,-3 7 0-8,-1-1 0 5,1 5 0-5,-5-1 0 10,1 8 0-9,-1 0 0 3,-3 2 0-3,-14 4 0 7,22 2 0-8,-3 4 0 5,-3 2 0-5,3 7 0 7,1-1 0-7,-3 6 0 8,3-3 0-8,-3 3 0 7,-1 5 0-7,3 2-128 9,-3-1 128-9,2-3 0 7,1 1 0-7,-3-3 0 8,1 0 0-8,1 3 0 12,-5-3 0-12,5 3 0 4,-4-5 0-4,3-3 0 11,5-1 0-10,-5-5 0 2,3-2 0-3,3 2 0 10,1-4 0-10,-7 1 0 5,3-5 0-5,1 0 0 6,2 0 0-5,-3-2 0 7,1-4 128-8,1-4-128 11,-1 1 160-11,1-3-160 4,1 4 304-3,-1 0-48 10,-3-7 0-11,1 1 0 4,-3 2-64-3,5-4-32 8,-3 3 0-9,1-7 0 4,1 5-32-3,1-5 0 9,1 0 0-9,-2 5 0 2,-1-5-128-3,3 3 0 10,-5-5 0-10,3 1 0 5,-5 3 0-5,4-2 0 7,-3-1 0-7,-1 3 0 8,1-3 0-8,-5-3 0 9,4 5 0-6,-5-1 0-3,5 1 0 0,-4 3 0 7,5-5 0-7,-5 1 128 8,1 1-128-8,-1-3 0 12,2 2 0-12,-4 1 0 4,1-3 0-4,1 7 0 10,-2-5 0-10,-1 5 0 5,-3-1 0-5,-6 14 0 10,6-8 0-10,-6 8 0 4,6-15 0-4,-6 15 0 7,0 0 0-7,0 0 0 8,0 0 0-8,0 0 0 7,4-10 0-7,-4 10 0 7,0 0 128-7,0 0-128 8,0 0 128-8,0 0-128 8,0 0 128-8,0 0-128 10,2 17 128-10,-2 1-128 5,4-1 0-5,-2-1 0 12,-2 4 0-11,2 5 0 1,2-2 0-2,1 1 0 12,3-3 0-12,2 3 0 4,-2-1 0-3,4 0 0 9,5 1 0-9,5-3 0 2,-1-5 0-2,0 1 0 9,5-5 0-10,3 2 0 4,-4-7 0-4,5 1 0 11,3 0 0-11,0-2 0 6,0-2 0-6,4-2 0 9,4-2 0-8,0 0 128 4,2 0-128-5,2-4 128 6,-4-2-128-5,6-4 128 6,-4 2-128-7,3 1 160 11,3-7-160-10,-16 8 160 3,4-4-160-4,4-1 0 7,-2 3 144-7,18-10-144 7,-6 7 0-7,-5-3 0 13,1 4 0-13,-6 4 128 4,4 1-128-3,-4 1 0 5,4 2 0-6,-4 2 0 8,0 0 0-8,-6 2 0 7,4 2 0-7,-2-1 0 4,0 3 0-3,6-2 0 9,-4 4 0-9,-10 2 0 2,0-2 0-2,7 1 0 5,-3 5 0-6,17 2 0 9,-9 3 0-9,0 3 0 11,-4-1 0-11,-1-1 0 4,-1-1 0-4,-2 4 0 10,-2-1 0-10,2-3 0 4,0 5 0-3,2-1-128 8,-3 3 128-8,-1-1 0 3,-2 0 0-3,0 3 0 5,1-3 0-6,-1 0 0 8,2 1 0-8,-2 3 0 11,-1 0 0-11,-1 2 0 5,-2-3 0-4,-1 3 0 8,-1 0 128-9,1 0-128 5,-9-2 0-4,1 3 144 8,1-5-144-9,-5-4 0 5,2 1 256-5,-3 1-48 10,1-3-16-10,0 1 0 5,-4 0 0-5,-1-3-16 6,1-1 0-6,-2 1 0 8,-4-8-176-8,-2-12 160 11,2 19-160-11,-2-19 160 4,0 0-160-4,0 0 128 10,0 0-128-10,0 0 128 20,0 0-1216-19,0 0-240 0,0 0-48 0,-20-8-16-1</inkml:trace>
    </iact:actionData>
  </iact:action>
  <iact:action type="add" startTime="23345">
    <iact:property name="dataType"/>
    <iact:actionData xml:id="d8">
      <inkml:trace xmlns:inkml="http://www.w3.org/2003/InkML" xml:id="stk8" contextRef="#ctx0" brushRef="#br0">16598 2362 10127 0,'0'0'896'0,"0"0"-704"7,10-18-192-7,-2 7 0 4,-8 11 1376-4,10-8 240 5,-10 8 48-5,0 0 16 8,0 0-240-7,0 0-48 10,0 0-16-11,0 0 0 4,0 0-320-4,0 0-64 6,13 12-16-6,-7 9 0 9,-2 3-128-9,-4 3-16 8,-2 4-16-8,0 2 0 8,0 4-288-8,-2 6-48 7,2-2-16-7,-2 2 0 8,-1-6-176-8,1 2-32 7,-2-6-16-7,2 0 0 9,2-3-240-8,-2-3 176 4,-4-4-176-5,4 1 160 9,2-5-32-6,1-3-128 6,1-16 192-9,0 0-64 4,-2 17-128-4,2-17-176 7,0 0 48-7,0 0 0 21,0 0-2304-21,17 0-464 0</inkml:trace>
    </iact:actionData>
  </iact:action>
  <iact:action type="add" startTime="23647">
    <iact:property name="dataType"/>
    <iact:actionData xml:id="d9">
      <inkml:trace xmlns:inkml="http://www.w3.org/2003/InkML" xml:id="stk9" contextRef="#ctx0" brushRef="#br0">17269 2508 6447 0,'0'0'272'3,"0"0"80"-3,0 0-352 1,0 0 0-1,0 0 0 0,0 0 0 1,-11 0 2560 0,-1 0 448 7,2 0 96-8,-9 2 16 8,3 4-1728-8,2 0-352 11,-5 4-64-11,3 1-16 8,-1-1-144-8,-5 0-48 8,3 4 0-8,1-3 0 4,-1 3-224-4,1-2-48 7,3 5-16-7,-3-3 0 9,4-1 32-9,3-1 16 6,3 6 0-6,4-5 0 9,4-13-256-9,-2 18-48 11,2-4-16-11,0-14 0 4,0 0 176-4,4 15 48 12,-4-15 0-12,17 10 0 4,-5 0-32-3,6-6 0 8,-5-2 0-9,5-2 0 5,-4-2-96-5,1 2-32 11,1-2 0-11,-16 2 0 5,17-4-128-5,1 2-16 7,-6-2-128-7,-12 4 192 5,17-2-192-4,-17 2 128 5,0 0-128-6,10 2 0 7,4 4 0-7,-14-6 0 11,0 0 0-11,11 6 0 5,5-1 0-5,-4 3 0 11,1 2 0-11,-3-4 0 4,0-2 0-4,-10-4 0 11,11 6 0-11,-11-6 0 5,0 0-192-5,10 7-16 10,4-3-16-10,-14-4 0 17,10 0-1840-15,1-2-368 2,3-4-80-3</inkml:trace>
    </iact:actionData>
  </iact:action>
  <iact:action type="add" startTime="24019">
    <iact:property name="dataType"/>
    <iact:actionData xml:id="d10">
      <inkml:trace xmlns:inkml="http://www.w3.org/2003/InkML" xml:id="stk10" contextRef="#ctx0" brushRef="#br0">17659 2399 15663 0,'0'0'1392'1,"-1"20"-1120"7,-3 1-272-7,-2 0 0 3,-4-1 1216-4,0 3 176 9,2 5 32-9,-1-9 16 7,1-3-96-7,2 5-32 10,-6 3 0-10,3 1 0 4,1 0-720-4,-4-1-144 10,4-1-16-10,4-5-16 4,0 1-224-4,1-5-64 10,-1 0 0-10,4-14 0 5,-2 9 288-5,2-9 48 11,0 0 16-11,0 0 0 4,0 0 384-4,0 0 80 11,13-4 16-11,-3-1 0 5,4-3-400-5,-4-6-80 10,5 0-16-10,-3-5 0 3,2 1-272-2,-5 1-64 9,3-5-128-10,0 1 192 4,-5 1-192-4,3 3 128 13,2-5-128-6,-4 5 0-4,5-1 0-3,-1-1 0 0,2 3 0 0,-5 5 0 9,5 3 0-9,0-2 0 11,-1 6 0-11,1 2 0 3,0 4 0-3,-1 2 0 12,1 2-160-12,0 2 160 19,-1-1-1408-17,1 7-208 0,0-2-48-2,3 7-12048 0</inkml:trace>
    </iact:actionData>
  </iact:action>
  <iact:action type="add" startTime="24364">
    <iact:property name="dataType"/>
    <iact:actionData xml:id="d11">
      <inkml:trace xmlns:inkml="http://www.w3.org/2003/InkML" xml:id="stk11" contextRef="#ctx0" brushRef="#br0">18555 2532 13823 0,'0'0'608'1,"0"0"128"-1,6-6-592 0,-2-2-144 8,-1-2 0-8,-3 10 0 3,4-7 1600-2,-2-1 272 6,-2-6 64-7,-2 6 16 7,-2-2-864-7,-1 1-160 7,-1 3-32-7,-6 2-16 9,2 0-176-9,1 2-48 10,-9 0 0-10,2 4 0 5,3 4-144-5,-9 0-48 11,1 2 0-10,1 5 0 2,-1 1-256-3,-3 4-48 11,3 1-16-10,3 1 0 3,-1 1 128-4,3 2 32 10,5 3 0-10,-3 1 0 4,4-4-128-4,6-1-32 7,0-3 0-7,2 1 0 8,4-3 96-4,2-3 16 0,0 0 0-4,6-6 0 8,2-5 144-8,-3 3 48 6,7-2 0-5,-4 0 0 8,3-4-80-9,-3-4-16 5,6 0 0-5,-5 0 0 9,3 0-128-9,-3 3-32 7,3-5 0-7,-6-2 0 7,3 0-192-7,-5 2 0 12,-8 6 128-12,0 0-128 5,0 0 0-5,0 0 0 6,0 0 0-6,10 12 0 3,0 4 160-2,-6 1-16 7,-4 3 0-8,0 3 0 7,0 0 32-7,-4 3 0 7,-6 1 0-7,-2 2 0 8,1 3-16-8,-7 1 0 11,-3 0 0-11,-1-2 0 4,3 2-160-4,-3-4 160 7,-1-1-160-7,1-3 160 10,1-2-160-10,3-3 0 11,-1 1 0-11,5 1 128 4,-1-3-416-3,5-5-96 4,-2 0 0-5,6-7-16 23,6-7-2384-21,0 0-480-1,0 0-80 0</inkml:trace>
    </iact:actionData>
  </iact:action>
  <iact:action type="add" startTime="24860">
    <iact:property name="dataType"/>
    <iact:actionData xml:id="d12">
      <inkml:trace xmlns:inkml="http://www.w3.org/2003/InkML" xml:id="stk12" contextRef="#ctx0" brushRef="#br0">19107 2655 5519 0,'0'0'240'1,"0"0"64"-1,0 0-304 0,0 0 0 3,0 0 0-3,0 0 0 7,10 3 3424-7,-10-3 624 9,15 6 128-9,-5-2 32 7,-10-4-2720-7,15 4-528 7,-1 0-128-7,4-2 0 9,-5-2 80-9,3 0 32 10,3 4 0-10,-3-2 0 5,4-2-32-5,-1-2 0 11,1-2 0-11,3 2 0 6,0-2-192-6,3 0-32 9,-1 0-16-9,-2 0 0 4,-3-1-224-4,1-5-32 10,-1 2-16-9,-1 2 0 3,-3-4-64-4,2 1-16 10,-5 1 0-10,3-4 0 5,-6 2-64-5,1 5 0 10,-5-7-16-10,-2 2 0 6,-2 2-64-6,-2 8-16 6,0 0 0-6,-6-13 0 5,-2 5 176-5,-5 0 48 6,1 2 0-6,-6 4 0 9,-5 2-240-9,-2 6-144 11,-6 0 192-11,-1 2-192 3,1 7 144-2,0 1-144 5,0 5 0-6,-2 1 144 8,-1 3-16-8,5 3 0 13,4 1 0-9,3 2 0-4,7-2 80 0,-1 2 16 6,6-1 0-6,8-1 0 8,0 0-80-7,6-3-16 6,6-5 0-7,8 2 0 8,3-1 16-8,8-5 0 6,3 1 0-6,5-6 0 8,9-3-144-8,9-5 128 12,0-2-128-12,3-4 128 3,5-4-128-2,1-1 0 9,-4-1 0-10,-3 2-176 18,0-2-288-17,-1-2-64 1,-3 5-16-1,-1-1-11248 9,-3 2-2256-8</inkml:trace>
    </iact:actionData>
  </iact:action>
  <iact:action type="add" startTime="26585">
    <iact:property name="dataType"/>
    <iact:actionData xml:id="d13">
      <inkml:trace xmlns:inkml="http://www.w3.org/2003/InkML" xml:id="stk13" contextRef="#ctx0" brushRef="#br0">12280 5945 10303 0,'0'0'448'1,"0"0"112"0,0 0-560-1,0 0 0 5,0 0 0-5,0 0 0 6,0 0 576-6,0 0 16 9,0 0 0-9,0 0 0 6,0 0 0-6,0 0 0 6,0 0 0-5,0 0 0 7,0 0 32-8,0 0 0 7,0 0 0-7,0 0 0 7,8 13-112-7,-8-13-32 11,0 0 0-11,17 10 0 6,-5 4-160-6,4-9-16 8,3-1-16-8,-1 0 0 6,3 2 144-6,2-2 16 7,1-2 16-7,-1 0 0 8,-1-2-16-8,3 2-16 12,2-2 0-12,3 0 0 7,3 0-128-7,-2 0-32 9,0 0 0-6,0-2 0-3,7 0-144 0,-1 0-128 9,-4-2 144-8,0-2-144 3,4 4 304-4,4-2-48 10,-6-1 0-8,2 1 0 2,-4-2 64-3,-9 0 0 8,-3 2 0-8,3 0 0 3,-1 0-96-4,2 0-16 11,1 2 0-11,-1-1 0 3,-6-3-16-2,-1 2-16 9,0 0 0-10,1 0 0 5,-3 4 16-5,1-2 16 10,-3 0 0-10,3 0 0 5,-5 0 96-5,4 0 16 9,-3 0 0-8,3-2 0 3,0 2-16-4,-5 0 0 10,5 1 0-10,-4-3 0 5,3 2 0-5,-3-2 0 10,0 2 0-10,1 0 0 5,-3 0-16-5,4-4 0 11,-5 2 0-11,5 0 0 5,-4 2-32-5,2 0-16 11,-12 2 0-11,11-2 0 4,-11 2-16-4,0 0 0 10,6-5 0-10,-6 5 0 5,0 0-64-5,0 0-16 9,0 0 0-8,0 0 0 4,0 0-144-5,0 0 128 10,0 0-128-9,-8-4 128 15,-5 0-704-14,1 2-160-2,-4-2-32 1,-3 0-14048 2</inkml:trace>
    </iact:actionData>
  </iact:action>
  <iact:action type="add" startTime="27606">
    <iact:property name="dataType"/>
    <iact:actionData xml:id="d14">
      <inkml:trace xmlns:inkml="http://www.w3.org/2003/InkML" xml:id="stk14" contextRef="#ctx0" brushRef="#br0">18633 6103 8287 0,'0'0'736'2,"0"0"-592"3,0 0-144-5,0 0 0 6,0 0 1120-6,0 0 192 10,0 0 32-10,0 0 16 4,0 0-128-4,0 0-16 9,0 0-16-8,0 0 0 3,0 0-96-4,0 0-16 10,0 0 0-9,0 0 0 4,17 1-256-5,3-1-48 7,-5-1-16-7,7-1 0 8,1 5-64-8,-1-3-32 10,-1 0 0-10,5-1 0 4,3-1-144-4,2 0-16 13,2 0-16-13,2 0 0 4,4 0-128-4,-2 0-32 9,4 0 0-5,0 0 0-2,4 0-16-2,-2-4 0 11,2 0 0-11,4 2 0 5,-2 2 32-5,3 0 0 10,1-3 0-10,0-1 0 4,-5-2-96-3,-1 2 0 11,2 2-16-11,0-2 0 1,-6-1 0-2,2 3 0 10,-6 0 0-10,4 0 0 5,-6 2 16-5,-2-2 16 11,0 0 0-11,-2-2 0 5,3 2-48-5,-5 2-16 11,-4 0 0-11,-3 1 0 3,-1-1 0-3,1 2 0 11,-1-2 0-11,-1 0 0 3,-3 0 64-3,3 0 16 10,-5 0 0-9,3 0 0 2,-1-2 0-3,-3 4 0 8,2 0 0-8,-5-2 0 8,1-2 16-8,-2 0 0 8,-10 4 0-7,0 0 0 6,10-2-48-7,-10 2 0 11,0 0 0-11,0 0 0 5,0 0-64-5,0 0 0 10,11-6-16-10,-11 6 0 5,0 0-176-5,0 0 160 10,0 0-160-10,0 0 160 19,0 0-544-17,0 0-128-2,0 0 0 0,-11-3-11392 8,-1 1-2288-6</inkml:trace>
    </iact:actionData>
  </iact:action>
  <iact:action type="add" startTime="28974">
    <iact:property name="dataType"/>
    <iact:actionData xml:id="d15">
      <inkml:trace xmlns:inkml="http://www.w3.org/2003/InkML" xml:id="stk15" contextRef="#ctx0" brushRef="#br0">8391 2442 5519 0,'0'0'496'4,"-4"-18"-496"-4,2 5 0 1,2-3 0 6,0 4 1712-6,0 12 240 6,0-17 48-7,0 17 16 7,0 0-704-7,0-14-144 9,0 14-16-9,0 0-16 3,0 0-368-3,0 0-80 9,0 0-16-9,0 0 0 6,0 0-336-6,0 0-64 11,0 0-16-11,0 0 0 5,0 0 64-4,0 18 0 9,2 3 0-10,2 5 0 3,-1 1-128-3,5 6-32 7,-2 6 0-7,0 2 0 8,2 8 0-8,2-2 0 11,-5-3 0-11,5 5 0 6,0-8 80-6,-2 0 16 10,-2-2 0-10,-1 0 0 4,3-6 0-4,-2-5 0 11,-2-5 0-11,4-3 0 5,1-3 16-5,-3-3 16 11,-6-14 0-11,0 0 0 4,10 8 288-4,-10-8 64 11,0 0 16-11,20 0 0 5,-11-6 64-5,7-6 16 11,-4 2 0-11,1-5 0 7,-3-3-288-7,4-3-64 4,-5 1-16-4,1-3 0 9,4-5-208-9,-4-1-32 11,1-4-128-10,-1 0 192 2,-2-4-192-2,4 2 176 5,-5 5-176-6,3 3 160 8,0 2-160-8,-2 5 0 11,-1 1 0-11,3 1 0 4,0 8 0-3,-10 10 0 9,8-9 0-10,-8 9 0 4,0 0 0-4,17-4 0 7,-17 4 0-7,16 6 0 9,0 0-288-9,1-1 64 10,-5 5 16-10,5 2-9232 16,-17-12-1840-14</inkml:trace>
    </iact:actionData>
  </iact:action>
  <iact:action type="add" startTime="29409">
    <iact:property name="dataType"/>
    <iact:actionData xml:id="d16">
      <inkml:trace xmlns:inkml="http://www.w3.org/2003/InkML" xml:id="stk16" contextRef="#ctx0" brushRef="#br0">8974 2742 14847 0,'0'0'656'1,"0"0"144"-1,0 0-640 0,0 0-160 6,13 6 0-6,-13-6 0 5,14 0 1152-5,2-2 208 10,1-4 48-9,-5-5 0 2,2-1-448-3,-1-6-64 13,9 3-32-13,-3-5 0 2,-1 3-304-1,1-1-64 7,-1-3-16-7,-5-3 0 4,5 1-160-5,-4 2-48 9,1-1 0-9,-3 5 0 6,2-1-96-6,-7 6-32 10,3-3 0-10,0 5 0 5,-10 10 144-5,0 0 32 11,0 0 0-11,0 0 0 5,0 0 256-5,0 0 64 9,0 0 16-9,-16 6 0 5,3 5-256-5,-5 3-48 10,6 6-16-10,-5 3 0 6,-8 4-336-6,3 5 144 10,6 1-144-10,-1 0 0 8,5-2 128-8,2-2-128 9,5-3 0-5,3-3 0-4,2 0 0 0,2 1 0 9,5-11 0-8,5 3 0 3,-4 0 144-4,9-9-144 12,-1-3 0-12,4 0 144 4,-7-4 720-4,5 0 144 9,3-4 16-9,1 0 16 19,-3-3-2176-17,3-5-432-1,-1 2-96-1,4-3 0 12,-3 3-1152-10,-3-6-208 0</inkml:trace>
    </iact:actionData>
  </iact:action>
  <iact:action type="add" startTime="29753">
    <iact:property name="dataType"/>
    <iact:actionData xml:id="d17">
      <inkml:trace xmlns:inkml="http://www.w3.org/2003/InkML" xml:id="stk17" contextRef="#ctx0" brushRef="#br0">9590 2471 15487 0,'-4'26'688'1,"2"-13"144"-1,-2 3-672 0,-1 3-160 7,1 1 0-7,0 1 0 4,0 3 880-3,-2-1 144 10,-2 1 16-11,2-3 16 5,2-2 48-5,1 3 16 9,1-8 0-8,2-14 0 2,-2 17-352-2,2-17-80 8,0 0-16-9,0 0 0 5,0 0 32-5,0 0 0 10,0 0 0-10,0 0 0 6,15-4 224-6,3-6 48 9,-1-7 16-9,-3-3 0 5,7-3-480-5,-7 2-80 11,2-5-32-11,-1 5 0 5,-3-3-272-5,4 3-128 10,-7 3 128-10,5-1-128 5,2-1 0-5,-3 7 128 12,-1-3-128-12,-2 6 0 2,-10 10 0-2,13-9 0 10,-13 9 0-10,12-4 0 6,-12 4 0-6,16 4 0 11,-16-4-128-10,11 9 128 17,-11-9-448-17,12 10-32-1,-4 6 0 1,0-7-9120 10,-8-9-1808-10</inkml:trace>
    </iact:actionData>
  </iact:action>
  <iact:action type="add" startTime="30052">
    <iact:property name="dataType"/>
    <iact:actionData xml:id="d18">
      <inkml:trace xmlns:inkml="http://www.w3.org/2003/InkML" xml:id="stk18" contextRef="#ctx0" brushRef="#br0">10070 2372 13823 0,'0'0'1216'1,"0"0"-960"6,-2 17-256-6,0 1 0 5,0-1 1104-6,0 3 176 10,-2 1 48-10,2-3 0 5,2 1-208-5,0 5-32 9,0-5-16-9,2-3 0 4,2 3-752-4,2 1-128 10,2-2-48-10,0 1 0 6,-3 1-16-6,7-7 0 9,-12-13 0-9,12 14 0 5,-12-14-128-5,19 8-176 7,-19-8 48-7,20 2-6752 21,-3-4-1344-20</inkml:trace>
    </iact:actionData>
  </iact:action>
  <iact:action type="add" startTime="30249">
    <iact:property name="dataType"/>
    <iact:actionData xml:id="d19">
      <inkml:trace xmlns:inkml="http://www.w3.org/2003/InkML" xml:id="stk19" contextRef="#ctx0" brushRef="#br0">10526 2333 15663 0,'0'0'688'1,"-4"11"144"-1,4 7-656 0,-3 5-176 7,-7 3 0-7,0 7 0 4,0 4 1856-4,-5 8 352 10,-1 2 64-9,-3 9 16 2,-5 7-672-2,1 1-128 8,-3 6-16-7,1-4-16 2,-2 3-720-4,-1-7-144 9,1-3-16-9,0-3-16 5,0-1-384-4,3-3-176 9,3-1 160-6,1 0-160 12,8-8-1408-14,-1 0-368-1,3 11-80-1,6-15 0 0</inkml:trace>
    </iact:actionData>
  </iact:action>
  <iact:action type="add" startTime="31931">
    <iact:property name="dataType"/>
    <iact:actionData xml:id="d20">
      <inkml:trace xmlns:inkml="http://www.w3.org/2003/InkML" xml:id="stk20" contextRef="#ctx0" brushRef="#br1">9202 6773 11055 0,'0'0'976'1,"0"0"-784"3,0-13-192-4,0 13 0 5,0 0 1600-5,0 0 256 11,0 0 64-10,0 0 16 4,2-8-672-5,-2 8-144 8,0 0-32-8,0 0 0 5,0 0-432-5,0 0-80 11,0 0-32-11,0 0 0 5,0 0 16-5,0 0 0 10,0 0 0-10,10 21 0 4,1-3 64-4,-3 1 16 12,-4 5 0-12,2 1 0 3,2 3-80-2,-2 1-16 6,-3 2 0-7,5 6 0 7,2 4-160-7,-2-4-16 12,0 6-16-6,-3-2 0-5,-1 6-64-1,2 3-16 8,-4-3 0-8,-2-4 0 3,0 0-16-2,-2-6 0 9,0-2 0-10,-2-2 0 5,0-5 112-5,3-7 16 11,-1-1 0-11,0-3 0 4,2-17-32-3,0 0 0 8,-2 16 0-9,2-16 0 4,0 0-112-3,0 0-32 9,0 0 0-9,0 0 0 3,0 0 96-4,19 2 16 11,-5-6 0-10,3-2 0 4,-3-2-128-4,6-4-32 3,1 1 0-4,-1-3 0 8,1 2-160-8,8 3 0 11,4-5 0-11,3 2 0 5,-1-3 0-5,8 9 0 11,-1 4 0-11,3 0 0 5,2-2 0-5,-4 0 0 9,4 2 0-9,0 2 128 4,-4 2-128-3,3 2 0 9,1-2 0-9,0 0 0 3,4 0 0-4,5 2 0 11,3 2 0-11,3-1 0 4,-1 1 0-3,1 0 0 6,4-2-176-6,-3 4 176 5,-5 2 0-6,5-3 0 11,1-3 0-11,-1 0 0 4,-3-4 0-4,10 0 0 11,-2 0 0-11,7 2 0 4,-7-2 0-4,4 0 0 12,0 0 0-12,-7 2 0 4,-1-4 0-4,2 2 0 6,-3 0 0-6,-1 0 0 8,2-2 0-8,-1 2 0 10,-3 0 0-10,5 2 0 6,3-2 0-6,-4 0 0 11,1-2 0-11,-5 2 0 6,-1 2 0-6,-5 0 0 9,1-2 0-9,0 2 0 3,-1-2 0-3,1 0 0 11,-3 8 0-11,-1-4 0 5,-4 0 0-5,4-2 0 10,-1 2 0-10,1 1 0 4,-4 1 0-4,-4-2 0 11,6 2 0-10,-8-4 0 3,0 0 0-4,-6 2 0 10,-2-2 0-10,0 2 0 5,-2 0 0-5,-2-3 0 10,1-1 0-10,-5 2 0 5,-4 0 0-5,-1 2 0 10,1-2 0-10,1-2 128 4,-1 2-128-4,-3 0 0 12,-1 0 0-12,1 2 0 5,-4-2 0-4,3 2 0 7,-5 0 0-8,4 0 128 6,-5-2-128-6,7-2 0 9,-18 0 0-8,15 0 0 3,1 0 0-4,2-2 0 10,-7-2 0-9,5-4 128 3,-4 6-128-4,5-4 0 10,-3 0 128-10,3-3-128 5,-5-3 0-5,4 4 128 10,-3-8-128-10,5 5 0 4,-4-5 192-4,-1 1-16 11,-1-9-16-11,2-1 0 5,-5-1 64-5,5-1 16 10,-4-2 0-10,-1-4 0 4,3-10 32-4,-4 2 16 10,0-6 0-9,1 0 0 4,-3 0-32-5,0-1 0 11,2-1 0-11,4 4 0 4,-4 6 16-4,3 0 0 11,-1-2 0-11,0 6 0 4,3 4-64-4,-5-4-16 9,2 5 0-8,2 1 0 5,-7 0-192-6,3 4 0 9,2 7 128-9,-4-1-128 6,2-1 0-6,-2 6 0 9,-6 14 0-9,7-15 0 19,-7 15-896-18,0 0-208-1,0 0-48 1,0 0-11264 7,0 0-2240-6</inkml:trace>
    </iact:actionData>
  </iact:action>
  <iact:action type="add" startTime="33015">
    <iact:property name="dataType"/>
    <iact:actionData xml:id="d21">
      <inkml:trace xmlns:inkml="http://www.w3.org/2003/InkML" xml:id="stk21" contextRef="#ctx0" brushRef="#br1">9775 8611 4607 0,'-7'-18'400'0,"7"18"-400"6,-4-10 0-5,2-1 0 2,2 11 2224-3,-4-12 352 11,0-4 80-11,2 6 16 5,2 10-1120-5,-6-7-208 9,0-5-64-9,6 12 0 7,-9-8-192-6,3 0-64 3,-6-3 0-4,2 5 0 9,0 2-256-9,-3 0-64 9,-1 0-16-9,-1 4 0 5,3 0-176-5,-4 4-16 10,1 2-16-10,-5 0 0 6,-1 5-160-6,-1 1-48 6,3 6 0-6,-1 1 0 8,-1 7-128-8,3 3-16 7,3 4-128-6,-5 0 192 6,5-2-64-6,-1-1-128 4,4 1 176-5,2 0-176 6,5-2 128-6,1-3-128 7,2-5 0-7,2-2 0 8,0-19 192-7,0 0-192 5,11 10 192-6,7-2-192 9,2-4 384-9,-3-8-48 6,3 0 0-6,7-4 0 9,0-11-128-9,4 1-16 12,1-5-16-12,1-4 0 3,4-5-32-3,-6-1 0 12,-4-4 0-12,1 2 0 5,-1-6-144-5,-4 4 128 10,-5-2-128-10,1-2 128 5,1 4-128-5,-4-4 192 10,-1 2-192-10,3-6 192 4,-7-2 64-4,1 3 32 11,-2-7 0-11,-6 2 0 5,0-2-64-5,0 8-16 7,-1 3 0-7,3 4 0 8,-4 11-208-8,0 8 0 10,-2 17 0-10,0 0 0 4,0 0 0-4,0 0 0 11,0 0 0-11,-2 17 0 5,-4 8 0-5,3 9 128 7,-1 7-128-7,2 5 0 9,0 7 0-9,0 4 144 6,-4 3-144-6,2 0 128 8,-4-1-128-8,4 3 0 13,0 3 0-12,2-7 128 0,-1-3-128-1,-1-8 0 13,2-2 0-13,2-3 0 5,-4-5 128-4,4-1-128 8,0-5 0-9,0-4 128 3,0-5-128-2,6-3 0 6,-6-19-192-7,0 0 192 18,0 0-2160-17,13 4-304 0,-13-4-64 2</inkml:trace>
    </iact:actionData>
  </iact:action>
  <iact:action type="add" startTime="33522">
    <iact:property name="dataType"/>
    <iact:actionData xml:id="d22">
      <inkml:trace xmlns:inkml="http://www.w3.org/2003/InkML" xml:id="stk22" contextRef="#ctx0" brushRef="#br1">10513 8507 11967 0,'0'0'528'2,"-12"16"112"-2,4-1-512 0,-5 9-128 3,1 1 0-3,-2 2 0 7,1 1 2512-7,-7 1 480 7,-1 0 80-7,1-1 32 9,-1-3-1616-8,1 2-320 8,5-3-64-9,-1-1-16 5,8-4-256-5,2-1-48 10,6-18-16-10,-4 18 0 6,4-18-160-6,8 13-32 9,-2-1-16-9,6-8 0 5,5-6-176-5,5-4-16 10,-5 0-16-10,7-4 0 5,-1-7-160-5,0 1-16 10,3-5-16-10,-3-3 0 6,-1 3-160-6,-3-2 160 6,3 1-160-6,-3 1 160 10,-7-1 0-7,2 5 0 1,-9-5 0-3,1-1 0 2,-2-1-32-2,-2 3-128 5,-2 5 192-6,-2 1-64 8,-2-1-128-8,-2 6 0 11,6 10 0-11,-11-5 128 5,-1 1-128-4,0 4 0 9,-5 2 0-10,-1 3-176 19,3 7-640-18,-3 4-128 0,4-8-16-1,-1 5-13568 3</inkml:trace>
    </iact:actionData>
  </iact:action>
  <iact:action type="add" startTime="33839">
    <iact:property name="dataType"/>
    <iact:actionData xml:id="d23">
      <inkml:trace xmlns:inkml="http://www.w3.org/2003/InkML" xml:id="stk23" contextRef="#ctx0" brushRef="#br1">10879 8583 10127 0,'0'22'448'1,"0"-11"96"-1,0 5-544 0,0 0 0 7,0 7 0-7,0-2 0 5,0-1 2448-5,-2 3 384 10,1-1 80-10,-1 1 16 6,0-1-1136-6,-4-5-240 5,-2-1-32-5,4-3-16 8,2 1-464-8,-2-2-80 8,4-12-32-8,0 0 0 6,0 0-288-6,0 0-48 12,0 0-16-12,0 0 0 5,0 0 192-5,4-10 16 10,-2-2 16-10,4-5 0 5,4-1-512-5,-3 1-96 9,1-5-32-9,6 1 0 5,-4 1-160-5,7 3 128 9,-5-5-128-8,4 3 128 4,-5 1-128-5,3 1 0 16,0 1 0-16,1 4 0 1,-3 5 0-1,0-1 0 9,-12 8 0-9,13 4 0 5,-1 3 0-5,0 5-176 10,-8 6 176-10,-1 1-128 6,1 1 128-5,-4 5 0 6,-2 0 0-7,-2 3-128 6,1-1 128-6,-3-2 0 11,-2-1 0-10,2-1 0 3,0-7 0-3,4 1 0 3,0-7 0-3,2-10 0 5,0 0 0-5,0 0 0 6,0 0 128-7,0 0-128 8,0 0 304-8,10-10-16 7,4-1 0-7,-3-7 0 8,7-1-128-8,-2 1-32 12,1-1 0-12,3-5 0 3,-5 3-128-3,5 3 192 8,-3-1-192-8,-1 1 192 7,1 4-192-7,-3 1 0 12,4 5 0-12,-7 8 0 4,5 0 0-4,-4 4-176 12,1 4 48-12,-5 3 0 3,4 1 128-3,-4 6 0 7,-6 1 0-7,0-1-128 9,-2 3-64-9,-2 4-16 7,2-1 0-7,-4 7 0 21,0 0-1888-19,-2-3-368 1,2-5-80-2</inkml:trace>
    </iact:actionData>
  </iact:action>
  <iact:action type="add" startTime="34391">
    <iact:property name="dataType"/>
    <iact:actionData xml:id="d24">
      <inkml:trace xmlns:inkml="http://www.w3.org/2003/InkML" xml:id="stk24" contextRef="#ctx0" brushRef="#br1">11611 8482 11967 0,'0'0'1072'1,"0"0"-864"8,0 0-208-9,0 0 0 5,0 0 1792-5,0 0 304 6,0 17 64-6,-4-1 16 9,4 3-640-9,-2 7-112 5,0-5-16-5,0 5-16 10,-2 1-240-10,2 0-32 10,0 2-16-9,2 3 0 3,-4-1-464-4,2-2-80 11,2 0-32-11,0 1 0 6,0-1-336-6,2-2-192 9,0-1 192-9,0-3-192 5,-2 0 0-5,2-7 0 10,4 0 0-10,4-5 0 17,-10-11-2304-17,0 0-432 0</inkml:trace>
    </iact:actionData>
  </iact:action>
  <iact:action type="add" startTime="34666">
    <iact:property name="dataType"/>
    <iact:actionData xml:id="d25">
      <inkml:trace xmlns:inkml="http://www.w3.org/2003/InkML" xml:id="stk25" contextRef="#ctx0" brushRef="#br1">12059 8451 18831 0,'0'0'832'0,"0"17"176"0,-1-1-816 0,-3 5-192 4,-4 3 0-4,0 1 0 7,-2 2 976-7,-3-1 160 10,-1-1 16-10,-4-4 16 5,5-1-320-5,-3-1-64 11,6-5-16-11,-1 2 0 4,1-9-176-4,6 1-32 10,4-8-16-10,0 0 0 4,0 0 384-3,0 0 80 5,0 0 16-6,0 0 0 8,8-9-288-8,6-1-48 11,-3-4-16-11,7 0 0 5,-3-5-464-5,3-2-80 11,1 3-128-11,-3 0 176 5,2-1-176-5,-3 5 0 9,3-3 144-9,1 7-144 4,-3 0 0-4,1 6 0 12,1 4 0-6,-4 6 0-6,1 6 0 0,-3 2 0 8,2 7 0-8,-5 6 0 6,1-1 0-6,0 3 0 11,-4 4 0-11,-4 4 128 5,0-2-128-5,0 2 0 9,-1 0 128-7,-1-2-128-2,0-3-240 0,4-5-112 6,0-2-32-5,6 3 0 23,-4-7-2032-24,4-11-400 0,-10-10-96 0,15 0-8928 2</inkml:trace>
    </iact:actionData>
  </iact:action>
  <iact:action type="add" startTime="35011">
    <iact:property name="dataType"/>
    <iact:actionData xml:id="d26">
      <inkml:trace xmlns:inkml="http://www.w3.org/2003/InkML" xml:id="stk26" contextRef="#ctx0" brushRef="#br1">12853 8661 17727 0,'0'0'784'1,"0"0"176"-1,0 0-768 1,0 0-192 2,-4-10 0-3,4 10 0 4,-7-7 1376-3,-1 5 240 4,0-2 48-5,-4 2 16 8,1 4-352-8,-1 2-80 10,-6 0-16-10,1 5 0 7,1 7-336-7,-5-4-64 4,1 3 0-3,3-1-16 7,-3 3-240-8,-1 5-64 7,5-1 0-7,-1-1 0 7,1 1-208-7,4 1-48 11,4-1-16-11,-1-5 0 5,3 1-80-4,4-5-16 9,2 2 0-10,0-14 0 5,0 0-16-5,0 0 0 10,12 4 0-10,3-4 0 4,5-2 64-3,-3-6 0 9,5-6 0-10,1 3 0 4,3-7-192-3,-1 0 192 8,-2 1-192-8,-1-5 192 8,-1 5-64-9,-1 1 0 8,-1-3 0-8,-3 7 0 5,1-5-128-5,-5 1 0 9,2 2-160-9,-5 8 160 6,5-1 0-6,-14 7 0 9,0 0 0-9,10 4 160 5,-10-4-160-5,10 9 0 9,-1 1 0-9,-3 11 0 5,-4 3 0-5,0 1-192 12,-2 1 64-12,0-3 128 4,0-5-144-4,-2 1 144 11,0 1 0-11,2-7 0 4,0-13 0-4,4 18 0 12,-4-18 0-12,0 0 0 4,0 0 0-4,10 9 0 10,-10-9 0-10,0 0 0 3,0 0-144-2,15 4 144 10,-15-4-208-10,0 0 80 16,20-5-368-16,-8 1-64-1,1-4-16 1,-13 8 0 11,12-12-1184-11,4 4-240 0,-3-3-48 0,1-3-6592 9,-6 6-1328-9</inkml:trace>
    </iact:actionData>
  </iact:action>
  <iact:action type="add" startTime="35504">
    <iact:property name="dataType"/>
    <iact:actionData xml:id="d27">
      <inkml:trace xmlns:inkml="http://www.w3.org/2003/InkML" xml:id="stk27" contextRef="#ctx0" brushRef="#br1">13460 7791 19343 0,'0'0'848'1,"0"0"192"-1,0 0-832 0,0 0-208 7,0 0 0-7,0 0 0 7,-8 8 1664-7,-5 12 272 6,1 3 64-6,-4 4 16 7,1 5-816-7,-5 5-176 8,4 9-16-8,3 7-16 4,-5 2-336-4,7 3-64 6,-5 9-16-6,4 1 0 10,-1-4-256-10,5 4-64 6,4-3-16-6,-2 3 0 9,-2-7-112-9,4-1-128 5,4-3 176-5,-2-3-176 12,0-5 0-12,2-8 0 10,0-2 0-10,4-4 0 18,0-4-320-16,2-4-80-1,-6-3-16-1,4-9 0 14,-4-15-1760-13,0 0-368 0</inkml:trace>
    </iact:actionData>
  </iact:action>
  <iact:action type="add" startTime="35747">
    <iact:property name="dataType"/>
    <iact:actionData xml:id="d28">
      <inkml:trace xmlns:inkml="http://www.w3.org/2003/InkML" xml:id="stk28" contextRef="#ctx0" brushRef="#br1">13179 8488 22111 0,'0'0'1968'1,"0"0"-1584"5,0 0-384-6,20 2 0 5,1-2 704-5,-1 2 64 6,-1 1 16-6,-1-3 0 5,1 0-32-5,-1 0-16 6,-3 0 0-6,7 2 0 8,3 0-336-8,2-2-64 11,1 0-16-11,1 2 0 5,0 0-320-5,0 0 144 10,-3 0-144-10,1-2 0 6,-1 2 0-6,-1 0-352 7,-6 4 48-7,9-4-12256 11</inkml:trace>
    </iact:actionData>
  </iact:action>
  <iact:action type="add" startTime="35970">
    <iact:property name="dataType"/>
    <iact:actionData xml:id="d29">
      <inkml:trace xmlns:inkml="http://www.w3.org/2003/InkML" xml:id="stk29" contextRef="#ctx0" brushRef="#br1">13975 8447 21711 0,'0'0'960'1,"0"0"192"-1,0 0-912 0,0 0-240 3,0 0 0-2,0 0 0 6,12-4 960-7,-12 4 128 12,17-8 48-12,-5 0 0 4,2 0-304-4,-5-3-48 11,-9 11-16-11,16-12 0 3,-10-2 16-3,-6 14 0 12,4-13 0-12,-4 13 0 3,4-14-208-3,-4 14-32 11,0-14-16-11,0 14 0 5,0 0-240-5,0 0-48 11,-8-7-16-11,8 7 0 5,-18-2-32-5,1 6 0 10,-3 1 0-10,-1 9 0 4,-3 2 0-4,-1 5-16 7,-2 2 0-7,1 3 0 8,3-3-176-6,-3 3 160 7,1-1-160-9,4 0 160 5,1 1-32-5,6-1 0 11,-1 0 0-11,9 3 0 5,0-7-128-5,2-3 0 6,4-3 144-6,4 5-144 4,0-10 0-3,2 1 0 5,8 1 0-6,-5-6 0 8,5-2 0-8,2 0 0 11,1-2 0-11,5-2 0 6,-1-4-144-6,4-2 0 11,3 0 0-11,-7 0 0 17,-1-2-1808-16,1 2-352 0,6 1-80-1,12-11-11088 2</inkml:trace>
    </iact:actionData>
  </iact:action>
  <iact:action type="add" startTime="36690">
    <iact:property name="dataType"/>
    <iact:actionData xml:id="d30">
      <inkml:trace xmlns:inkml="http://www.w3.org/2003/InkML" xml:id="stk30" contextRef="#ctx0" brushRef="#br1">14720 8351 15375 0,'0'0'672'1,"0"0"160"-1,0 0-672 0,0 0-160 3,0 0 0-2,0 0 0 6,0 0 560-7,0 0 80 10,0-8 0-10,0 8 16 5,0 0 48-5,0 0 0 7,0 0 0-7,0 0 0 9,-8-2-192-9,-5 4-48 8,3 2 0-8,-6 4 0 7,1 4 32-7,-5-1 0 12,-3 5 0-11,1-4 0 2,-1 3-192-3,1-1-48 10,-3 2 0-10,2 1 0 4,-1-3 128-4,5 3 0 8,3-3 16-8,-1 5 0 7,5-7 160-7,0 4 16 7,4-4 16-7,6 3 0 7,2-5 0-7,4 4 0 7,4-5 0-7,4 7 0 9,-2-8-32-9,5 1-16 14,1 3 0-14,1-6 0 5,3 2-256-5,-5 3-48 5,5-1-16-5,-4 0 0 7,3 2-16-7,1-5 0 7,-7 3 0-7,3 2 0 5,-6-2-16-5,1-1 0 7,-11-9 0-7,6 10 0 8,-4 2 240-8,0 2 32 11,-2-14 16-10,-4 9 0 2,-2 7-64-2,-5-2-16 9,1-1 0-10,-8-3 0 4,3 2-176-4,-7-3-32 8,3-1-16-8,-3 2 0 8,-1-2-176-8,-5-4-192 11,-5 1 32-11,2-1 16 18,2-4-2496-17,2-2-496 1</inkml:trace>
    </iact:actionData>
  </iact:action>
  <iact:action type="add" startTime="37157">
    <iact:property name="dataType"/>
    <iact:actionData xml:id="d31">
      <inkml:trace xmlns:inkml="http://www.w3.org/2003/InkML" xml:id="stk31" contextRef="#ctx0" brushRef="#br1">12471 8002 29487 0,'0'0'1296'0,"0"0"288"0,0 0-1264 1,0 0-320 4,0 0 0-5,0 0 0 6,0 0 896-6,0 0 112 9,0 0 16-9,0 0 16 4,0 0-688-4,0 0-144 11,-10-8-16-11,10 8-16 18,0 0-1056-17,0 0-208-1,0 0-32 0,0 0-16 0</inkml:trace>
    </iact:actionData>
  </iact:action>
  <iact:action type="add" startTime="38072">
    <iact:property name="dataType"/>
    <iact:actionData xml:id="d32">
      <inkml:trace xmlns:inkml="http://www.w3.org/2003/InkML" xml:id="stk32" contextRef="#ctx0" brushRef="#br1">15557 8238 9215 0,'0'0'816'1,"0"0"-656"5,0 0-160-6,6-12 0 5,-4-3 1632-5,-2 15 288 11,3-14 64-11,-3 14 16 5,0 0-288-5,2-16-64 11,-2 16-16-11,0 0 0 5,0 0-400-5,0 0-80 10,0 0 0-10,0 0-16 4,0 24-304-4,-2 3-48 7,1 2-16-7,-3 5 0 9,-6 3 80-9,2 0 16 6,4 8 0-6,-4-3 0 8,-3 7-192-8,5 2-32 7,-2 2-16-7,-2-1 0 4,1-7-224-4,1 2-32 12,-4 2-16-12,4-10 0 5,-2 0-144-4,1-4-16 4,3-4-16-5,0-4 0 8,-6-1-176-8,6-3 160 8,5-2-160-8,-1-5 160 7,0 0-160-7,2-16 0 12,0 0 0-12,0 0-176 16,0 0-1296-14,0 0-256-2,0 0-48 1,11-12-12624 3</inkml:trace>
    </iact:actionData>
  </iact:action>
  <iact:action type="add" startTime="38359">
    <iact:property name="dataType"/>
    <iact:actionData xml:id="d33">
      <inkml:trace xmlns:inkml="http://www.w3.org/2003/InkML" xml:id="stk33" contextRef="#ctx0" brushRef="#br1">15118 8673 27695 0,'0'0'1216'1,"0"0"272"0,0 0-1184 0,0 0-304 0,0 0 0-1,16 4 0 7,-16-4 800-7,23 2 96 12,-2-2 32-12,1 0 0 4,5 0 32-4,2 0 0 6,3-4 0-5,1 0 0 3,4 4-352-4,6-4-64 8,-4-6-16-8,4 3 0 6,-2 1-336-6,5 0-64 8,5-4 0-8,-16 6-128 22,2 2-1040-22,2 0-320 0,-2-2-64 0,18 2-13488 5</inkml:trace>
    </iact:actionData>
  </iact:action>
  <iact:action type="add" startTime="38852">
    <iact:property name="dataType"/>
    <iact:actionData xml:id="d34">
      <inkml:trace xmlns:inkml="http://www.w3.org/2003/InkML" xml:id="stk34" contextRef="#ctx0" brushRef="#br1">17158 7583 14687 0,'0'0'640'1,"0"0"144"-1,0 0-624 0,0 0-160 2,0 0 0-2,0 0 0 10,0 0 928-10,0 0 160 11,0 0 16-11,0 0 16 5,0 0-176-5,8 13-48 9,-2 1 0-9,-2 4 0 5,2-1 64-5,-4 1 16 12,-1 5 0-12,-1 6 0 4,0 6 0-4,0 8 0 11,2 2 0-11,-4 4 0 5,-1 8-192-5,-3 7-32 6,0 0-16-6,-2 6 0 8,-2-1-160-7,-5 5-16 8,3-6-16 0,-6 2 0-9,3-5-160 0,1-3-16 8,-3-5-16-8,3-9 0 4,-4-3-352-3,5-2 144 9,-3-8-144-8,8-4 0 1,1 1 160-3,3-7-160 6,-2-2 128-6,4-9-128 8,2-14 0-8,0 0 0 6,6 16 0-5,3-7 0 21,-9-9-1248-20,14 2-336 1,-14-2-64-3</inkml:trace>
    </iact:actionData>
  </iact:action>
  <iact:action type="add" startTime="39184">
    <iact:property name="dataType"/>
    <iact:actionData xml:id="d35">
      <inkml:trace xmlns:inkml="http://www.w3.org/2003/InkML" xml:id="stk35" contextRef="#ctx0" brushRef="#br1">17874 8361 15663 0,'0'0'688'2,"0"0"144"-2,0 0-656 0,0 0-176 0,0-10 0 0,-4 2 0 9,-4 2 1856-9,1-3 352 9,-1 1 64-9,-8 2 16 5,2-4-1024-5,-3 1-208 10,1 3-32-10,-3 4-16 5,-5-2-304-5,1 2-48 11,-2 4-16-11,-1 2 0 4,1 4-128-4,2 3-48 11,-1-3 0-11,3 6 0 4,-3 1-64-4,5 7-16 10,1 1 0-10,-1 4 0 4,1 1-32-4,4 1-16 12,1-2 0-12,3 1 0 5,6-1-64-5,2-2-16 10,2-5 0-6,2-1 0-3,4 1-16-1,2-8-16 7,2 1 0-7,-1-5 0 7,5-6 32-7,-2 0 16 10,3 0 0-10,-1-4 0 6,3-4 128-6,-1-6 32 11,2 1 0-11,1-1 0 4,-3-6-208-3,3 1-32 5,-7-1-16-5,4-1 0 5,-7 1-176-5,5 5 128 6,-6-3-128-7,0 6 128 9,1 0-128-9,-9 10 0 8,0 0 0-8,0 0 0 6,0 0 0-6,0 0 0 11,0 0 0-11,10 12 0 5,0 8 0-5,0-3-144 6,-5 5 144-6,1 1 0 8,0 4 0-8,4-3 0 7,-4-3 0-7,3-1 0 7,3 1-128-7,-4 1 128 12,2-7 0-12,3 5 0 18,1-7-448-17,0-5 0 0,-14-8 16-1,23 2 0 13,-3-4-2240-12,1-6-448 1,1-9-80-2,-5 7-32 0</inkml:trace>
    </iact:actionData>
  </iact:action>
  <iact:action type="add" startTime="39604">
    <iact:property name="dataType"/>
    <iact:actionData xml:id="d36">
      <inkml:trace xmlns:inkml="http://www.w3.org/2003/InkML" xml:id="stk36" contextRef="#ctx0" brushRef="#br1">18366 8084 9215 0,'0'0'400'0,"0"0"96"0,0 0-496 0,-2 14 0 7,-2 3 0-7,-2-1 0 4,0 3 3136-4,-2 7 512 10,2 1 128-10,-5 2 0 4,1-2-1616-4,2 7-336 11,-6-1-64-11,5 4-16 5,-7-2-656-5,6 2-128 9,-3 0-16-9,3-2-16 4,4-2-368-4,0-3-80 12,-2-5-16-12,5-4 0 4,-1-1-64-3,2-5-16 8,2-1 0-9,2-8 0 5,-2-6 224-5,0 0 32 11,0 0 16-11,11-2 0 5,3-6-16-5,0-5 0 6,-1-1 0-6,3-4 0 8,1-1-304-8,3 1-64 11,-4-3-16-11,1-3 0 4,3 3-256-4,-3 0 160 16,5 1-160-16,-1-1 128 1,1-3-128-1,-5 7 0 10,5 3 0-10,-1-4 0 5,2 3 0-5,-1-1 0 11,-1 5 0-11,3-1 0 3,-1 4-224-2,1 4-80 10,-1 0-16-11,-4 2 0 18,3 0-2800-18,-3-2-560 2</inkml:trace>
    </iact:actionData>
  </iact:action>
  <iact:action type="add" startTime="40025">
    <iact:property name="dataType"/>
    <iact:actionData xml:id="d37">
      <inkml:trace xmlns:inkml="http://www.w3.org/2003/InkML" xml:id="stk37" contextRef="#ctx0" brushRef="#br1">19516 8240 13823 0,'0'0'1216'1,"0"0"-960"5,0 0-256-5,-2-10 0 3,-3-1 2112-4,-1-1 384 10,-2 2 80-10,0-2 16 4,-6 5-912-4,3-3-176 12,-9 0-32-12,3 4-16 3,1 4-448-2,-5 0-96 5,-3 2-16-6,-1 2 0 8,-4 6-320-8,-1 6-80 11,-1 1-16-11,2 7 0 5,0 3-16-5,1 2 0 10,-1 1 0-10,4 3 0 4,-1 0 0-4,7 4 0 8,3-4 0-8,1 1 0 8,7-3-224-8,2-2-48 7,0-5-16-7,6-5 0 8,4 1-176-7,2-3 160 6,0-5-160-7,5-4 160 5,3-4-160-4,4-2 160 9,-3-4-160-10,7-2 160 3,1-7-16-3,1 1 0 7,-3-4 0-7,2 4 0 8,1-5-144-8,-1 3 160 12,1-3-160-12,-7 3 160 5,-1-5-160-5,1 3 0 8,-5 4 0-6,2-1 128 1,-5 3-128-3,-1 6 0 11,-8 4 144-10,0 0-144 3,0 0 0-4,0 0 0 7,10 12 0-7,-6 5 0 9,-4 7 0-9,0 1 0 9,0 4 0-8,-4 4-128 3,-4 12 128-4,0 0 0 12,1 2 0-12,-7 6 0 4,0 1 0-4,-7 1 0 11,-3-1 0-11,-1 1 0 4,0 0 0-3,-1-3 144 5,-1-3-144-6,0-6 160 8,-3 0 32-8,1-4 0 7,0 0 0-7,2-6 0 7,1-2-64-7,-1-4-128 7,0-1 192-7,1-7-64 9,3-3-128-9,3 0-176 8,-1-7 48-8,3-5 0 23,7-6-1408-22,-3-2-288 0,4-5-48-1,6-7-8768 10,0-2-1760-8</inkml:trace>
    </iact:actionData>
  </iact:action>
  <iact:action type="add" startTime="40579">
    <iact:property name="dataType"/>
    <iact:actionData xml:id="d38">
      <inkml:trace xmlns:inkml="http://www.w3.org/2003/InkML" xml:id="stk38" contextRef="#ctx0" brushRef="#br1">19706 8492 11055 0,'0'0'976'1,"0"0"-784"7,0 13-192-8,0-1 0 4,0 3 1920-3,2-5 352 9,-2-10 64-10,5 16 16 5,-1-6-1104-5,6 1-224 11,4-5-32-11,-1-2-16 4,3-2-32-4,5 0-16 9,-3-4 0-9,5 0 0 5,3 2-64-4,-1-4-16 8,2-4 0-9,3-1 0 5,3 3-80-5,2-4 0 11,-2-4-16-11,-4 1 0 4,3-3-64-4,-3 4-16 10,0-3 0-10,-4 1 0 5,-1-3-16-5,-1-3 0 11,-3 6 0-11,-5-3 0 4,1-1-272-4,-6 5-48 12,-1-3-16-9,-1 4 0-2,-4-3-144-1,-4 3-48 7,-2 4 0-7,-8-3 0 7,-1 1 0-7,-5 2 0 7,1 0 0-7,-7 6 0 8,-3 2-128-7,-5 6 128 10,-1 6-128-11,-4-2 128 5,-4 7-128-5,2-1 0 9,-6 3 0-8,4 7 0 0,-4 5 0-1,2 6 0 7,-4 2 0-6,4 6 0 6,0-2 0-7,6 3 0 11,6-3 0-11,2 2 0 3,1 6 176-2,11-6-48 11,5-2-128-12,8 1 192 3,6-3 112-2,6 2 16 6,3-4 0-7,9-2 0 8,1-7-32-8,7-5 0 10,5-4 0-10,4-1 0 4,6-2-16-3,7-9 0 10,3-1 0-11,3-2 0 4,3-6-64-3,-1 0-16 10,7-8 0-11,-9 0 0 4,1 1-192-4,-3-7 176 11,1 4-176-11,-5-4 160 17,-3 3-976-15,0 3-192-2,-8-2-32 0,10 0-17392 3</inkml:trace>
    </iact:actionData>
  </iact:action>
  <iact:action type="add" startTime="44300">
    <iact:property name="dataType"/>
    <iact:actionData xml:id="d39">
      <inkml:trace xmlns:inkml="http://www.w3.org/2003/InkML" xml:id="stk39" contextRef="#ctx0" brushRef="#br1">22955 5266 1839 0,'0'0'160'1,"0"0"-160"7,0 0 0-8,0 0 0 4,0 0 2928-4,14 2 544 7,-14-2 112-7,0 0 32 10,10-2-1904-10,-10 2-384 9,0 0-80-9,9-4-16 5,-9 4 0-5,0 0 0 6,12-8 0-6,-12 8 0 10,6-10-272-10,-6 10-64 11,0 0-16-11,8-7 0 6,-4-3-224-6,-4 10-32 9,5-10-16-9,-5 10 0 4,0-10-96-4,0-1 0 12,0 3-16-12,0 8 0 3,-3-10-80-3,3 10-16 7,-4-12 0-7,0 7 0 7,-2-3-16-7,2-2-16 11,-6 2 0-11,2 2 0 6,1 1-128-6,-5-5-32 7,0 4 0-7,1 2 0 3,-7-2-32-2,4-2-16 5,1 3 0-6,1 1 0 9,-6 2-160-9,3-2 192 11,-1 0-192-5,-3 0 192-5,1 0-192-1,3 4 128 8,-7 0-128-8,1 4 128 7,-3 0-128-6,1-2 0 8,-5 4 0-9,-3 1 0 3,2 7 0-3,-2-4 128 9,-2 5-128-9,1-3 0 7,1 4 192-7,2-5-64 10,0 5 0-10,1-2 0 6,1 3 48-6,2 1 0 10,1 1 0-10,-1 3 0 5,4 1-48-5,-1 1 0 11,3 1 0-10,-1 2 0 3,4 1-128-4,5-1 128 10,3 0-128-10,-2 0 128 5,6 1-128-5,2-5 128 10,2 3-128-10,4-1 128 3,2 0-128-3,6-1 160 12,-2-1-160-12,5-3 160 4,-1-3 32-4,3 3 0 11,5-7 0-11,-3 3 0 3,3-1 0-3,3-1 16 10,0 0 0-10,3-4 0 6,1-5-32-6,2 1-16 9,-1 2 0-9,-1-4 0 6,4-2-32-6,-2-2-128 10,-2-4 192-10,1 0-64 7,-3-2-128-7,0 2 128 10,-5-3-128-10,-5 3 128 3,1-2-368-2,-1-2-80 9,-5 2 0-10,6 0-16 18,-18 6-1952-17,0 0-384 0,11-11-80-1,-11 11 0 0</inkml:trace>
    </iact:actionData>
  </iact:action>
  <iact:action type="add" startTime="44859">
    <iact:property name="dataType"/>
    <iact:actionData xml:id="d40">
      <inkml:trace xmlns:inkml="http://www.w3.org/2003/InkML" xml:id="stk40" contextRef="#ctx0" brushRef="#br1">23209 5818 19343 0,'0'0'1728'2,"0"0"-1392"5,6 12-336-7,-3 5 0 3,-1 8 2112-2,-2 1 368 9,-3 1 64-9,-3 2 16 2,2 1-624-3,-4 3-112 10,0 6-32-10,-4-2 0 4,3-2-752-4,-7 6-144 12,4 0-48-12,-3-2 0 5,3-6-384-5,-5-2-80 6,3 2 0-6,-2 0-16 10,5 1-208-10,-3-7-32 9,2-6-128-9,4 1 192 2,-1 1-192-1,3-3 0 9,2-11 0-10,2 1 0 18,2-10-2480-17,0 0-384 0,0 0-80 0</inkml:trace>
    </iact:actionData>
  </iact:action>
  <iact:action type="add" startTime="45474">
    <iact:property name="dataType"/>
    <iact:actionData xml:id="d41">
      <inkml:trace xmlns:inkml="http://www.w3.org/2003/InkML" xml:id="stk41" contextRef="#ctx0" brushRef="#br1">24945 3871 5519 0,'0'0'240'1,"0"0"64"-1,0 0-304 0,0 0 0 5,0 0 0-4,0 0 0 3,0 0 2336-4,0 0 416 10,0 0 64-9,0 0 32 4,0 0-1184-5,0 0-256 10,0 0-32-9,0 0-16 2,-14 4-400-3,2-2-96 7,-7 0-16-7,-1 0 0 8,1 0-80-8,-5 2 0 9,-1-2-16-8,-2 2 0 4,-1 0 16-5,-1-2 16 10,0 2 0-10,2-2 0 5,-3 0-96-5,3 0-32 7,0 0 0-7,1 1 0 7,1-3-208-7,2 2-32 7,-3 0-16-7,5-2 0 12,-3 2-16-12,5-4-16 8,-3 0 0-8,-1 0 0 4,2-1-64-4,5 1-16 12,-2-2 0-12,7 4 0 4,-3 2-96-3,6 2-32 6,-3 3 0-6,11-7 0 5,0 0-160-6,0 0 0 10,-6 10 0-10,2 6 0 6,2-7 0-6,4 3 0 9,2 4 0-9,2 5 0 5,1 3 0-4,-1 3 0 9,4 6 0-10,2 2 0 4,-5 6-128-3,3 0 128 8,0 10 0-8,-4 1 0 3,-2 5 0-4,0 3 0 11,0 9 0-11,-3-5 0 4,-1 4 0-3,0 4 0 9,-1 6 0-10,-1 2 0 4,-2 0 0-4,0 0 0 11,0 0 0-11,-2 2 0 4,-4 2 0-3,2 0 0 9,3-4 0-10,-7-4 128 4,2 0 0-3,0 0 0 9,-3-6 0-10,1 2 0 4,-2-1 96-4,5-7 16 9,-5-4 0-8,4-1 0 3,0-3-80-3,-3 1-16 9,3-4 0-10,-4-3 0 5,5 1-144-5,1 2 128 12,-4-4-128-12,4-7 128 3,-1 3-128-2,-3-6 0 9,6 2 0-10,-2-6 128 4,0 0-128-4,5 3 0 10,-1-11 0-10,0-2 128 5,4-5-128-5,0-3 0 11,0 1 144-11,2-7-144 5,2 5 128-5,0-6-128 10,-4-10 128-9,9 13-128 3,-1-5 256-4,2-2 0 5,2 2-16-5,-1 0 0 8,5-4-96-8,-1 0-16 10,5-3 0-10,5 1 0 5,1 0 0-4,1 0 0 10,0 0 0-11,3-2 0 4,-1-2-128-4,2 0 0 7,0-2 0-7,2 4 0 8,4-5 0-8,-5-1 0 11,-1-4 0-11,-2 4 0 4,-4-4-160-4,1-1-112 10,-1 1-32-10,4-10 0 19,-3 7-2192-17,-3-5-432 0,-7 1-80-2,-1 1-32 0</inkml:trace>
    </iact:actionData>
  </iact:action>
  <iact:action type="add" startTime="46225">
    <iact:property name="dataType"/>
    <iact:actionData xml:id="d42">
      <inkml:trace xmlns:inkml="http://www.w3.org/2003/InkML" xml:id="stk42" contextRef="#ctx0" brushRef="#br1">25534 4072 7359 0,'0'0'656'1,"0"0"-528"3,0-9-128-4,0 9 0 4,0 0 2288-4,0 0 416 11,0 0 96-11,0 0 16 5,-2-8-1200-5,2 8-224 10,0 0-48-9,0 0-16 4,-10-2-304-5,-4 2-48 6,3 2-16-6,-7 6 0 8,3 5-320-7,-3 7-80 4,-3 1-16-5,1 5 0 9,1 1-80-8,-3 4-16 9,-1 2 0-9,3 8 0 2,5 0-80-3,-5 6-32 11,6 0 0-11,1-4 0 5,5 3-176-5,2-7-32 13,2 2-128-13,10-5 192 3,2-3 128-3,0-4 0 10,7-6 16-10,-1-1 0 4,5-14 240-3,7 1 32 6,-1-1 16-7,2-8 0 9,3-2-112-9,-1-4 0 9,2-7-16-8,2-1 0 4,2-5-96-5,-1-5-16 7,-5-1 0-7,2-1 0 7,-4 1-64-7,-1 2 0 12,-7-1-16-11,-3-1 0 2,-1-4 128-3,-7-4 16 12,0-1 16-12,-2 3 0 4,-6 0-144-3,-6-2-48 9,-2 2 0-10,-2 3 0 3,-5 3-144-2,1 2-128 8,-5 1 192-8,1 3-192 4,3 9 0-5,-5 8-144 6,2 0-16-5,3 2 0 19,-5 4-1504-19,3 0-288 2,1 4-64-3,1 5-8928 8,1-3-1792-7</inkml:trace>
    </iact:actionData>
  </iact:action>
  <iact:action type="add" startTime="46721">
    <iact:property name="dataType"/>
    <iact:actionData xml:id="d43">
      <inkml:trace xmlns:inkml="http://www.w3.org/2003/InkML" xml:id="stk43" contextRef="#ctx0" brushRef="#br1">25549 5818 20959 0,'0'0'928'1,"0"0"192"-1,0 0-896 0,4 13-224 6,-2 9 0-5,0-3 0 1,0 3 1712-1,-2 1 288 8,-2 1 64-9,0 7 16 6,-2 2-464-5,-3 0-80 8,-1 0-32-9,0 6 0 6,-4 2-384-6,0 4-80 6,3-6-16-6,-5 4 0 6,4-6-368-6,-5 4-80 10,3-2 0-10,-2-4-16 5,5 2-368-4,-1-4-64 9,-4-1 0-10,4-5-128 5,-1-2 192-5,1-1-192 7,4-7 192-7,0-1-192 7,0 1 0-7,6-7 0 8,0-10 0-8,0 0 0 21,14 6-640-21,-14-6-144 0,16-6-32 0,1-10 0 15,5 5-2640-15,-3-11-544 0</inkml:trace>
    </iact:actionData>
  </iact:action>
  <iact:action type="add" startTime="47156">
    <iact:property name="dataType"/>
    <iact:actionData xml:id="d44">
      <inkml:trace xmlns:inkml="http://www.w3.org/2003/InkML" xml:id="stk44" contextRef="#ctx0" brushRef="#br1">26166 3682 1839 0,'0'0'0'2,"-10"2"160"-2,-4-2-160 0,5 2 0 4,9-2 0-3,-8 2 0 2,-4 0 3152-3,12-2 608 12,-8 2 112-12,8-2 32 4,0 0-2320-4,0 0-464 6,0 0-96-6,0 0 0 12,0 0 80-12,0 0 32 3,0 0 0-2,8 6 0 8,8-2-80-9,-3-2-16 7,5-2 0-7,1 0 0 8,1-2-448-8,1 2-80 7,1 0-32-7,1 0 0 8,1 0-208-8,-5 0-32 11,3 0-16-10,-1 0 0 2,0 0 16-2,-3 2 0 5,0 0 0-6,1 0 0 8,-5 2-80-8,3 1-16 18,-5 3 0-18,4 0 0 1,-7 4-144-1,-1 3 128 7,0 3-128-7,-4 3 128 4,-2 12 80-4,0 5 16 12,-2-1 0-12,0 7 0 4,-2 5-48-3,0 4-16 5,-4 5 0-6,-2 3 0 8,0 5-160-8,3 6 128 7,-7 2-128-7,2 2 128 7,2 6-128-6,-5 6 128 11,1-4-128-12,6 2 128 3,-4 0 128-3,3-1 32 12,1-3 0-12,0-2 0 5,-2 2 128-5,0-4 32 9,2-2 0-9,-3-4 0 4,1 3-16-3,0-7 0 8,4 4 0-9,-4 0 0 6,2-2-160-6,1 1-16 5,1-9-16-5,0 0 0 9,0 3-16-9,2-5 0 12,-2-3 0-12,2 1 0 4,0-3-96-4,2-1 0 6,0 1-128-6,0-2 192 7,2-7-192-6,-2-3 176 11,0 4-176-12,-2 10 160 3,4-5-160-2,-4-11 0 9,-2-4 144-10,2-3-144 3,2-7 128-2,0 0-128 6,-2-1 128-7,2-7-128 9,-2-3 0-9,2 3 128 6,0-3-128-6,0 1 0 8,0-1 160-8,0-2-32 6,2 3-128-6,0-5 192 9,0 1-16-9,-2-13-16 6,0 0 0-6,4 10 0 9,0 4-32-9,2-4 0 7,-2-1 0-7,-4-9 0 7,0 0-128-7,0 0 0 8,0 0 0-8,0 0 0 4,0 0 128-4,0 0-128 7,0 14 192-7,0-6-64 9,0-8-128-9,0 0 0 10,0 0 0-10,0 0 0 5,-12 13 0-5,4-3 0 11,2 0 0-11,-1 2 0 4,-5-6 144-4,4 1-144 10,0 5 160-10,-3-2-160 6,1 0 192-6,-4 3-48 10,3-3-16-10,-7 6 0 5,2-5-128-5,-3 5 192 11,-1-4-192-11,-1 3 192 5,-1-3-192-5,-1 5 160 8,-2-3-160-8,1 2 160 6,-1-5-160-6,-2 5 0 10,-1-6 0-10,1-1 128 5,2-3-128-4,-1-2 0 5,3 0 0-6,-6 0 0 21,3-4-416-20,9-2-64 0,-1-2-16 0,10-2 0 11,1-11-2224-11,3-3-448 0,10-3-96 2</inkml:trace>
    </iact:actionData>
  </iact:action>
  <iact:action type="add" startTime="48100">
    <iact:property name="dataType"/>
    <iact:actionData xml:id="d45">
      <inkml:trace xmlns:inkml="http://www.w3.org/2003/InkML" xml:id="stk45" contextRef="#ctx0" brushRef="#br1">26909 5434 6447 0,'0'0'576'1,"0"0"-576"3,0 0 0-4,0 0 0 8,0 0 2208-8,0 0 336 6,-4 19 64-5,0-5 16 7,2 3-1216-8,2-17-224 11,-4 18-48-11,2-1-16 5,0 3 48-5,2-6 16 11,0-14 0-11,2 21 0 4,4 4-128-4,-2-9-32 7,8 0 0-6,3 7 0 6,5-15-192-7,-3 2-32 8,3-5-16-8,1-1 0 6,-1-2-144-6,-1-2-16 13,1-2-16-13,3-4 0 3,-1-5-96-3,-3 1-32 7,3-6 0-7,-1 5 0 9,-1-7-32-9,-3 3-16 10,3-5 0 0,-1-1 0-9,-3-3-112-1,-1 1 0 0,-9-3-16 0,2 1 0 8,2-2-48-7,-6 1 0 5,-4-1 0-6,-4 4 0 9,-6 1-128-9,-2-3-128 6,-1-2 192-6,-3 1-192 9,-7 3 0-9,-1 5 0 5,1 1 0-5,-2 9 0 9,-3 0 0-9,3 8 0 11,1 4 0-11,-1 4 0 4,0 9 0-4,-3 3 0 12,-1 7 0-12,0 10 0 4,-4 4 0-4,4 6 0 10,1 6 0-9,3 1 0 2,5 5 0-3,5-16 0 8,1 2 0-8,-5 27 0 8,1-14 144-8,6-1 32 7,1-5 0-7,5 1 0 7,4-6 64-7,4-8 16 11,2-6 0-11,5-4 0 5,-1-1-32-5,4-7 0 12,2-3 0-12,1-7 0 3,3 5-16-3,3-8 0 8,5-1 0-8,1-5 0 7,0-5-208-7,4-3 176 13,1-2-176-12,5-2 160 1,0 2-160-2,-4 2 0 11,2-5-160-11,2 1 160 19,-2 0-1504-17,-2-3-208-2,0 3-32 2</inkml:trace>
    </iact:actionData>
  </iact:action>
  <iact:action type="add" startTime="48865">
    <iact:property name="dataType"/>
    <iact:actionData xml:id="d46">
      <inkml:trace xmlns:inkml="http://www.w3.org/2003/InkML" xml:id="stk46" contextRef="#ctx0" brushRef="#br1">27549 4293 11055 0,'0'0'976'14,"0"0"-784"-14,-14 9-192 0,14-9 0 0,-12 8 1456 0,1-2 240 10,11-6 48-10,-8 12 16 5,8-12-32-5,0 0-16 10,0 0 0-10,0 0 0 4,0 0-240-4,0 0-64 10,0 0 0-10,0 0 0 5,0 0-368-5,8 10-80 10,-8-10 0-10,17 7-16 6,-17-7-96-6,16 0-16 10,-1-2 0-10,3 2 0 4,-2 0-320-3,3-2-80 9,-5-1-16-10,3 1 0 4,3-4-208-4,-5-2-32 10,1 2-16-10,0 0 0 4,-16 6-160-4,17-8 0 11,-1-3 144-11,-16 11-144 5,11-8-256-5,-11 8-112 10,14-6-16-10,-14 6-16 20,8-14-1968-20,-8 14-384 2,8-7-64 1,-8 7-32-3</inkml:trace>
    </iact:actionData>
  </iact:action>
  <iact:action type="add" startTime="49285">
    <iact:property name="dataType"/>
    <iact:actionData xml:id="d47">
      <inkml:trace xmlns:inkml="http://www.w3.org/2003/InkML" xml:id="stk47" contextRef="#ctx0" brushRef="#br1">28204 3745 8287 0,'0'0'736'0,"0"0"-592"10,16-2-144-10,1 0 0 3,-3 0 2352-2,-14 2 432 7,19-6 96-8,-3 2 0 6,3-6-1168-6,1 3-240 11,-4 1-64-11,1-4 0 5,3-2-352-5,-5 3-80 9,1-7-16-9,-3 4 0 5,1-1-192-4,-4 3-64 9,2 2 0-10,-12 8 0 5,5-12-272-5,-5 12-64 10,0 0-16-10,0 0 0 5,0 0 80-5,4-9 16 10,-4 9 0-10,0 0 0 4,0 0-160-4,0 0-32 10,-11-4 0-10,-5 4 0 5,-2 4-80-5,1-1-32 6,-6 5 0-6,-5 6 0 9,-1-2-144-9,-6 5 128 6,-2-3-128-2,2 3 128 4,-6 1-128-7,2-4 128 8,2 5-128-9,-2 1 128 4,5-3 0-4,7 5 0 11,4-5 0-11,5 1 0 4,1 1-128-4,7-1 160 6,0-5-160-5,6 5 160 9,4-4-160-10,4 5 0 6,2-7 0-6,8 3 128 3,-3-5 64-3,7 4 16 8,5-2 0-8,5 3 0 9,1-3-208-9,8 5 0 9,4-5 0-9,-6 6 0 6,0 3 0-6,0-1 0 11,-4 1 0-11,-1-1 0 4,-5-1 0-4,-5-3 0 12,-5 1 0-12,-3-1 0 3,0 3 160-2,-9 3-160 10,1-3 160-10,-4-1-160 3,-4 1 368-3,-1-1-32 5,-7-3 0-6,-2 3 0 8,-7-4 64-8,-3 1 16 10,-3-5 0-10,-4 4 0 5,-2-5-160-5,-8-3-16 6,-2-2-16-6,0 2 0 8,6-6-224-8,2 0 0 11,0-2 0-11,7-4 0 19,7-2-624-18,1 5-112 0,1-3-32 0,7-4 0 11,0 0-2480-11,7-2-496 0,1-11-96 0,12 0-32-1</inkml:trace>
    </iact:actionData>
  </iact:action>
  <iact:action type="add" startTime="49853">
    <iact:property name="dataType"/>
    <iact:actionData xml:id="d48">
      <inkml:trace xmlns:inkml="http://www.w3.org/2003/InkML" xml:id="stk48" contextRef="#ctx0" brushRef="#br1">28996 3505 15375 0,'0'0'672'1,"0"0"160"-1,0 0-672 0,0 0-160 5,0 0 0-4,0 0 0 6,0 0 1280-7,0 0 208 11,0 0 48-11,0 0 16 5,0 0-272-5,0 0-64 7,0 0-16-7,-8 8 0 6,0-1-256-6,-5 7-48 8,1 0-16-8,-11 7 0 7,1 3-112-6,3-1 0 9,1 2-16-10,-1 3 0 6,5 1-48-6,-2 2-16 10,5 4 0-10,-3 6 0 4,6-2-240-4,0-2-64 11,1 4 0-11,1-2 0 8,2 8-128-8,4-2-16 8,-2-8-16-8,2 0 0 4,2-6-32-4,0 2 0 10,2-1 0-10,1-3 0 6,3-2-192-5,0-4 176 6,-2-3-176-7,6-1 160 6,-3-1-32-6,1-6 0 14,4 1 0-13,-2-5 0 1,-12-8-128-2,15 6 128 9,-3-4-128-9,1 0 128 20,-3-2-480-20,-10 0-96 1,12-4-32-1,0 0 0 13,-5 2-2496-12,-1-8-496 1</inkml:trace>
    </iact:actionData>
  </iact:action>
  <iact:action type="add" startTime="50156">
    <iact:property name="dataType"/>
    <iact:actionData xml:id="d49">
      <inkml:trace xmlns:inkml="http://www.w3.org/2003/InkML" xml:id="stk49" contextRef="#ctx0" brushRef="#br1">28522 4008 19343 0,'0'0'848'1,"0"0"192"-1,0 0-832 0,8-10-208 6,-8 10 0-6,17-11 0 6,5 5 2496-6,-3 4 448 10,1-2 80-10,-1 0 32 4,3-4-1664-4,3 2-336 10,4 2-64-10,5-1-16 4,-1-5-304-4,4 2-64 11,4 0-16-11,2 0 0 4,1-1-304-3,3 1-64 7,-6 0-16-8,0 0 0 23,-8 2-976-22,1 2-192 0,-5-1-32 3</inkml:trace>
    </iact:actionData>
  </iact:action>
  <iact:action type="add" startTime="50985">
    <iact:property name="dataType"/>
    <iact:actionData xml:id="d50">
      <inkml:trace xmlns:inkml="http://www.w3.org/2003/InkML" xml:id="stk50" contextRef="#ctx0" brushRef="#br1">29298 5200 14735 0,'0'0'1312'1,"0"0"-1056"5,0 0-256-6,0 0 0 6,0-14 1072-6,0 14 144 6,0 0 48-6,0 0 0 8,0 0 32-8,0 0 16 8,0 0 0-8,0 0 0 7,0 0-448-5,-4 21-96 7,0-1 0-9,1 5-16 5,-5 5 80-5,0 5 0 7,4 2 16-7,0-4 0 4,0 6 16-4,-2 0 0 10,-1 10 0-10,1 3 0 4,-2 3-304-4,2 1-64 6,-6 1-16-6,5 0 0 9,-1-5-288-9,-2-3-48 16,2-6-16-16,2-2 0 1,1-6-128-1,-3-4 128 5,4-4-128-5,2-1 128 9,2-3-128-9,0-7-224 10,0-3 48-10,2-1 16 18,-2-12-1888-18,0 0-384 1,0 0-80 0,0 0-10400 3</inkml:trace>
    </iact:actionData>
  </iact:action>
  <iact:action type="add" startTime="51236">
    <iact:property name="dataType"/>
    <iact:actionData xml:id="d51">
      <inkml:trace xmlns:inkml="http://www.w3.org/2003/InkML" xml:id="stk51" contextRef="#ctx0" brushRef="#br1">28848 5711 24879 0,'0'0'2208'1,"0"0"-1760"7,0 0-448-8,13-4 0 4,1 0 880-4,2 2 80 8,-1 2 32-8,7-2 0 8,1-4 64-8,2 0 16 9,5 0 0-8,3-3 0 3,0 1-240-4,4 2-64 11,4 0 0-11,-4-8 0 5,4 3-336-4,-2-1-80 4,6 0-16-5,-6 4 0 8,4 1-336-8,-6-1 0 11,2 0 0-11,10 2 0 18,-4-4-1440-17,-3 3-304-1,-4-3-64 0,-1-2-12464 4</inkml:trace>
    </iact:actionData>
  </iact:action>
  <iact:action type="add" startTime="51526">
    <iact:property name="dataType"/>
    <iact:actionData xml:id="d52">
      <inkml:trace xmlns:inkml="http://www.w3.org/2003/InkML" xml:id="stk52" contextRef="#ctx0" brushRef="#br1">30418 4418 16575 0,'0'0'1472'1,"0"0"-1168"5,0 0-304-6,0 0 0 5,0 0 944-5,0 0 128 10,0 0 16-9,-6 11 16 2,2 7 112-2,-6 5 0 5,3 1 16-6,-1 5 0 9,-4 4-64-9,2 6-16 9,3 6 0-9,-5 9 0 5,0 5 64-5,2 13 16 11,-3-2 0-11,1 8 0 5,-6 2-512-5,3 4-96 10,1 4-32-10,-1 6 0 5,1-5-288-2,-6-1-64 4,5-6-16-7,-3-2 0 4,9-4-96-3,-5-8 0 9,2-5-128-10,-1-11 192 4,5-7-192-3,4-2 0 10,-2-10 128-11,0-4-128 4,4-3-192-3,2-7-64 8,0-7-32-9,0-12 0 19,0 0-2832-17,0 0-560-1</inkml:trace>
    </iact:actionData>
  </iact:action>
  <iact:action type="add" startTime="51826">
    <iact:property name="dataType"/>
    <iact:actionData xml:id="d53">
      <inkml:trace xmlns:inkml="http://www.w3.org/2003/InkML" xml:id="stk53" contextRef="#ctx0" brushRef="#br1">30904 5529 12895 0,'0'0'1152'1,"0"0"-928"3,0-8-224-3,-2 1 0 6,0-7 2752-7,0 4 512 8,-4 0 112-8,0-1 16 2,-2 3-1568-2,0 2-304 7,-5 2-64-7,1 0-16 8,-5 4-528-8,-1 6-96 10,-2 0-32-10,-3 4 0 6,-4 9-304-6,-1 3-64 7,1-3-16-7,-4 5 0 8,0-1 0-8,-1 2 0 11,7 5 0-10,2-1 0 2,1 2-160-3,5-2-48 10,5-3 0-10,0-1 0 5,6-5-192-5,4-3 0 11,2-5 0-11,0-12 0 5,14 10 0-5,-2-1 128 11,7-5-128-11,-3-2 192 4,3-8 160-4,3-5 32 10,-5-1 0-9,7-4 0 3,-5 3-80-4,5-7-16 9,-5-1 0-9,-1 1 0 10,-1-1-160-10,-1-3-128 7,0 5 144-6,-1 5-144 3,-5-1 128-3,0 7-128 5,1 0 0-6,-11 8 0 8,0 0 0-8,10 2 0 7,4 6 0-7,-4 1 0 8,-1 9 0-7,3 1 0 5,-4 3 0-6,0 1 0 9,-1 1 0-9,1 3 0 6,-4-2 0-6,2 1 0 9,-2-1 0-8,2-1 0 5,-2-3 0-6,2 6 0 18,-5-11-336-18,-1-16-64 1,0 0-16-1,10 12 0 15,-10-12-1952-14,0 0-400 0,0 0-80 1</inkml:trace>
    </iact:actionData>
  </iact:action>
  <iact:action type="add" startTime="52246">
    <iact:property name="dataType"/>
    <iact:actionData xml:id="d54">
      <inkml:trace xmlns:inkml="http://www.w3.org/2003/InkML" xml:id="stk54" contextRef="#ctx0" brushRef="#br1">31220 5328 22111 0,'0'0'1968'0,"0"0"-1584"9,0 0-384-9,2 24 0 3,-2-5 1040-3,0 3 128 11,-2 5 32-11,-4 4 0 5,0 2 208-5,-2 0 64 6,0-1 0-6,2 7 0 4,-1-2-448-4,-5-4-64 7,0-2-32-7,2 2 0 8,1 0-336-8,1 1-64 7,2-5-16-7,-4-4 0 8,4-5-272-7,6-20-64 8,-5 13-16-9,5-13 0 6,0 0 96-6,0 0 0 6,0 0 16-6,0 0 0 8,0 0 240-8,7-17 32 11,3-1 16-11,0-5 0 6,5-3-304-6,-1 3-64 10,4 0-16-10,-5-3 0 4,5-3-176-4,-2 2 0 13,3 5 0-13,-3 7-176 3,-3-1 32-3,7 4 0 11,-1 1 0-11,1-1 0 17,3 4-976-16,-1-4-192-1,1 5-32 1,-1 3-9808 10,-3 4-1968-10</inkml:trace>
    </iact:actionData>
  </iact:action>
  <iact:action type="add" startTime="52589">
    <iact:property name="dataType"/>
    <iact:actionData xml:id="d55">
      <inkml:trace xmlns:inkml="http://www.w3.org/2003/InkML" xml:id="stk55" contextRef="#ctx0" brushRef="#br1">31859 5436 14735 0,'4'-12'640'1,"-4"12"160"-1,0 0-640 0,2-12-160 6,0 4 0-5,-2-5 0 2,0 13 1664-2,0 0 320 9,-4-10 48-9,-7 6 16 3,-3 0-768-4,-4 4-160 9,1 4-32-9,-3 2 0 7,1 8-480-6,1-1-96 6,-3 7-32-7,-3 1 0 7,3 1 208-7,1 3 32 9,1-2 16-8,-3 5 0 3,3 1-128-4,5-2-32 8,-1-3 0-8,5-1 0 6,0-9-192-6,6 1-64 12,2-1 0-12,2-14 0 3,0 0 16-3,0 0 0 10,10 14 0-10,-10-14 0 5,16 0 240-5,3 0 32 12,-3-8 16-12,1-2 0 4,3 2-272-4,-5 2-48 11,1-5-16-11,2 1 0 4,-5-2-160-4,3-1-128 10,-6 5 192-10,-10 8-192 4,0 0 176-4,17 4-176 19,-5 5 160-19,2 9-160 2,-5 1 192-2,-3 3-48 7,-2 5-16-7,-2 8 0 6,-2 6 144-6,-2 2 32 9,-4-6 0-9,-2 4 0 5,-5-4-16-5,-1 0 0 9,-5 8 0-8,-1-8 0 3,1 2-112-3,-3-6-32 9,-1-1 0-10,11-9 0 4,-6 0-144-3,1 3 128 9,-1-7-128-10,-1 1 128 4,5-1-352-3,-1-9-80 9,-1 0-16-10,2-4 0 18,1-1-1600-18,1-5-320 1,-2 0-64-1,5-5-8432 11,1-13-1680-10</inkml:trace>
    </iact:actionData>
  </iact:action>
  <iact:action type="add" startTime="53040">
    <iact:property name="dataType"/>
    <iact:actionData xml:id="d56">
      <inkml:trace xmlns:inkml="http://www.w3.org/2003/InkML" xml:id="stk56" contextRef="#ctx0" brushRef="#br1">32004 5633 25743 0,'0'0'1136'1,"0"0"240"-1,0 0-1104 0,0 0-272 7,-2 21 0-6,0-7 0 3,2-14 832-4,2 17 128 6,-2-17 0-6,8 14 16 10,-8-14 48-10,19 8 0 6,-3-8 0-6,5 0 0 10,4-4-256-10,-3 2-32 5,3-6-16-5,1-2 0 8,-3-1-112-8,-2-7-32 10,5 0 0-10,-3 3 0 4,-1-5-128-4,-1 1-16 11,-5 1-16-11,-1-1 0 6,-1-5-32-6,0 1 0 6,-7 0 0-6,1 5 0 7,-2 2 0-6,-4 5-16 6,-2-1 0-7,0 12 0 7,-2-8 16-7,2 8 0 11,0 0 0-11,-14 6 0 5,1 6-256-5,-5 1-128 11,1 7 160-11,3 3-160 5,-4-1 0-5,5 1 0 10,-5 4 0-10,5 7 0 5,-3 1 160-5,8 0-160 5,-2 0 160-5,5 0-160 12,3-2 176-12,4-5-176 9,3-1 192-8,7 0-192 3,-4 0 144-4,6-3-144 11,-3-7 0-11,7-1 144 5,-1-4-144-5,5-1 128 9,1-7-128-9,5 0 128 5,-1-2-128-5,2 0-272 11,2-4 64-11,1 0-12880 16,-1 0-2576-15</inkml:trace>
    </iact:actionData>
  </iact:action>
  <iact:action type="add" startTime="55786">
    <iact:property name="dataType"/>
    <iact:actionData xml:id="d57">
      <inkml:trace xmlns:inkml="http://www.w3.org/2003/InkML" xml:id="stk57" contextRef="#ctx0" brushRef="#br1">9153 6779 5519 0,'10'-19'240'2,"-2"9"64"-2,-2-6-304 0,-6 16 0 6,2-13 0-5,0-3 0 2,-2 16 1952-3,0-13 336 11,-2-3 64-11,2 16 16 6,-4-10-1088-6,4 10-192 11,0 0-64-11,0 0 0 3,-4-14-112-3,4 14-16 11,0 0-16-11,0 0 0 5,0 0-112-5,0 0-32 10,0 0 0-10,0 0 0 4,0 0-224-3,0 0-32 5,0 0-16-6,0 0 0 9,0 0 0-9,8 16 0 11,3-4 0-11,1 5 0 4,-6 5-32-4,4-1-16 10,5 1 0-9,-3 5 0 3,3 6-16-4,-3 2 0 16,4 0 0-16,-6 8 0 1,3 2 48-1,-7 4 16 11,0 0 0-11,-2-3 0 3,-2 1-80-3,0 2 0 11,-2 2-16-10,0-6 0 3,0-6-64-4,0-4-16 5,0-2 0-5,4 2 0 9,-4-8 96-9,2-3 0 12,-1-3 16-12,1-1 0 4,0-1-128-4,-2-5-16 7,4 3-16-7,-4-17 0 7,0 0-112-7,0 0-128 12,6 10 176-12,-6-10-176 4,0 0 192-4,0 0-64 10,0 0 0-9,18 0-128 3,1-2 320-4,-3-4-32 11,3-4-16-11,7-5 0 4,1 3-32-4,2-5-16 10,1 1 0-9,1 2 0 3,4-1-224-4,6 3 0 7,0-4 128-7,8 5-128 8,3 3 0-8,3 2 0 7,-3 0 0-7,3 2 0 10,-4 0 0-10,3 4 0 8,5-1 0-8,-1 2 0 5,3 1 0-5,-1 2 0 7,1 0 0-7,-1 4 0 8,1-2 0-8,3-2 0 12,2 2 0-12,-7 1 0 3,-1 3 0-2,1-4 0 9,0 0 0-9,3 0 0 1,-2 2 0-1,-1-3 0 10,1 5 0-11,-1 0 0 4,-1-2 0-4,-17-4 0 11,8 1 0-11,-2 3 0 4,2 0 0-3,1-6 0 9,1 2 0-10,19 0 0 3,-5 0 0-3,-7 2 0 11,1-5 128-11,-1 1-128 5,1 0 192-5,-5-2-64 10,-5-2-128-10,4 0 192 5,-1-5-192-5,-16 3 176 6,5-2-176-5,15-2 160 8,-3-2-160-9,-4 1 0 7,-3-3 0-7,1 0 128 3,-4 6-128-3,0-1 128 8,0-3-128-8,-4 2 128 8,0 4-128-8,2 2 0 11,-6 2 0-11,4 2 128 5,-4 0-128-5,-4-2 0 7,1 2 0-7,-1 2 0 9,-2 0 0-9,0 4 0 7,2-3 0-7,-3 1 0 7,-1-2 0-7,-9 0 128 7,3 4-128-7,4-2 0 9,-1-2 0-9,-1-2 0 11,-1 2 128-11,1-1-128 6,1 1 0-6,1 4 0 7,-2-2 0-7,-1-4 0 8,-3 2 0-8,1 0 0 6,1 0 0-6,-1 3 0 8,-5-3 0-8,5 0 0 12,-7-4 0-12,3 2 0 3,2 2 128-3,-7-2-128 6,1 0 128-6,2 0-128 5,-3-2 128-5,-11 0-128 7,0 0 0-7,14 0 128 8,-14 0 0-8,0 0-128 7,0 0 192-7,0 0-64 8,0 0 48-8,0 0 0 11,0 0 0-11,6-6 0 5,-6 6 48-5,0 0 16 7,6-6 0-7,-6 6 0 7,8-10-64-7,-8 10-16 11,3-11 0-11,1 3 0 5,-2-6-160-4,0 3 160 9,2 1-160-10,0-6 160 3,4 3-160-3,-2-5 0 11,-2-3 144-11,3-3-144 5,5-5 160-5,-2-2-32 10,2-4-128-10,1-4 192 6,-3-2 64-6,4-8 0 10,-5 0 0-10,1-5 0 4,0-5-16-4,-4-1 0 8,2 1 0-8,-1 3 0 8,-1 1-96-8,-2 4-16 11,0 3 0-11,0 9 0 3,0 5 64-3,2 7 0 12,-2 6 0-12,-2 1 0 4,-1 8-192-4,-1-1 0 12,0 5 0-12,0 8 128 3,0 0-128-3,0 0 0 7,0 0-160-7,-5 8 160 21,-3 0-1344-20,2 5-192 0,0-1-16-1,4 5-16 15,-2 5-1632-14,0 1-336 0,-3-1-64 0</inkml:trace>
    </iact:actionData>
  </iact:action>
  <iact:action type="add" startTime="56990">
    <iact:property name="dataType"/>
    <iact:actionData xml:id="d58">
      <inkml:trace xmlns:inkml="http://www.w3.org/2003/InkML" xml:id="stk58" contextRef="#ctx0" brushRef="#br1">9282 6740 3679 0,'0'0'320'3,"6"-15"-320"-3,-4 3 0 0,2-4 0 7,0 1 2416-7,-3 1 400 8,-1 0 96-8,0 14 16 8,0-13-1328-7,0 13-256 12,-1-16-48-12,1 16-16 0,-4-13-64 0,2-3 0 8,2 16-16-9,0 0 0 5,0 0-80-4,-8-8-16 5,-4 2 0-6,12 6 0 8,0 0-320-8,-13-4-64 9,-3 4-16-9,16 0 0 8,-14 8-400-8,3 2-96 9,3 2-16-9,0-1 0 4,-6 7-16-4,7-1-16 6,-1 9 0-6,-6 7 0 9,4 4-160-9,-3 0 192 18,1 8-192-18,-4 4 192 1,5 7-192-1,-5 1 192 8,4-3-192-8,-1-1 192 4,-1-2-192-3,0-4 0 7,3-1 0-7,3 1 0 4,-4-8 288-5,4 4-32 10,4-6 0-10,1 0 0 6,1-4 80-5,2-3 16 5,2-3 0-5,1-2 0 5,3-3-176-5,2 1-48 5,2-3 0-5,-2-7 0 6,3 1 0-7,3-6 0 11,-4-2 0-11,3 1 0 4,-13-7 176-4,18 4 16 12,3-2 16-12,1 0 0 3,3-6 0-2,-1 0 0 10,-3-5 0-9,1 3 0-1,5 2-336 0,8-2 0 9,0 0 0-10,4-2 128 4,4 1-128-3,10 5 0 9,3-2 0-10,5 0 0 5,3-2 0-5,4 2 0 11,6-2 0-11,1 2 0 3,7-4 128-1,3 1-128 7,5 3 128-9,0 0-128 5,3 0 0-5,5 4 0 10,-2-4 0-10,-1 4-128 5,-7-2 128-5,2 2 0 9,-1 4 0-8,-1 0 128 3,-2 4-128-4,4 1 0 11,1-1 0-11,-28-4-128 3,1 2 128-2,10 4 0 9,0-2 0-9,2-3 0 3,4 3 0-3,2 2 0 10,-2 0 0-11,0-2 0 3,0-1 0-2,0-3 0 7,-6 0 0-7,-5-4 0 3,-1 2 0-4,-6-2 0 12,-7 0 0-12,-1 0 0 5,-1 0 0-5,-8 0 0 11,0-2 0-10,0 0 128 2,-6-2-128-3,4 0 0 11,-8-1 0-9,-2 3 128 0,-2-4-128-2,-2 2 0 10,-3 2 128-10,-1-2-128 5,-1 2 0-5,-1 0 0 11,-2 0 0-11,-3 2 0 5,-2 0 0-5,-3 0 0 8,1 0 0-8,-4 2 0 5,1 0 0-4,-3 2 0 8,2 0 0-9,2 0 0 5,-12-4 0-5,11 4 0 10,-11-4 0-10,16 4 0 6,-4-1 0-6,1-1 0 11,-3-2 0-11,2-2 0 4,-1-3 144-4,-1-1-144 11,2 0 192-11,-4-2-192 3,1-6 480-3,3 3-16 7,-6-7 0-7,2-1 0 8,-2-7 304-8,-1-1 48 12,-1-6 16-12,-2-2 0 3,2-8-320-2,0 4-48 5,0 2-16-6,0-4 0 5,0 2-176-5,-2-2-32 11,2 6-16-10,-2 2 0 3,-2-2-96-4,0 7-128 12,0 5 176-12,5 1-176 2,-1 3 0-2,0 5 0 12,-2 1 0-12,6 3 0 15,-8 10-1792-13,0 0-256 2,0 0-48-4</inkml:trace>
    </iact:actionData>
  </iact:action>
  <iact:action type="add" startTime="59843">
    <iact:property name="dataType"/>
    <iact:actionData xml:id="d59">
      <inkml:trace xmlns:inkml="http://www.w3.org/2003/InkML" xml:id="stk59" contextRef="#ctx0" brushRef="#br1">21720 6723 11567 0,'0'0'512'2,"0"0"112"-2,0 0-496 0,6-14-128 6,-6 14 0-5,0 0 0 2,0 0 1136-3,0 0 208 10,0 0 32-10,0 0 16 5,12-14-368-5,-12 14-80 8,0 0-16-8,0 0 0 3,0 0-352-3,0 0-64 11,0 0 0-11,6 12-16 5,0 2 160-5,0-1 48 11,-1 5 0-11,-3 3 0 3,-2 3-240-3,2 3-32 8,0 0-16-8,2 5 0 8,-2 3-144-8,0 4-16 11,-2 2-16-11,2 5 0 8,2-5 64-6,0 8 16 5,0-2 0-7,-2-6 0 4,-2 0-32-4,2-4 0 6,0 2 0-6,0 2 0 9,-2-4-96-9,1 2 0 6,1-4-16-4,-2-6 0 5,-2 1-16-7,1-3 0 11,1-2 0-11,0-3 0 5,0-5 0-5,0 3 0 6,0-1 0-6,0-7 0 8,0-12 64-8,0 0 16 11,0 16 0-11,0-16 0 4,0 0-16-4,3 9 0 7,-3-9 0-6,12 12 0 6,-12-12 96-7,16 4 0 7,-16-4 16-7,21 0 0 7,-5-2-16-7,1 0-16 12,3 0 0-12,-3-2 0 3,3 2-144-2,1 2-32 10,1 0 0-11,-1 0 0 4,3-2-128-4,3 0 0 6,0 0 144-6,3 2-144 9,1 2 0-9,6 2 0 11,-4-2 0-11,4 4 128 5,4-4-128-5,-2 2 0 6,6 0 0-5,-4-2 0 6,0 6 0-7,2-1 0 11,4 1 0-11,1-4 0 5,3 2 0-5,0-2 0 5,-3 2 0-5,3-2 0 9,0-1 0-9,2-1 0 6,-1 0 128-6,3 2-128 9,1 2 192-9,1 2-16 6,3-2-16-6,-1-4 0 8,1 4-16-8,1-6 0 7,-3 0 0-7,3-2 0 9,-5 0-144-9,5 0 128 7,3-2-128-7,-1 0 128 8,-1-4-128-8,4 2 128 12,-5 0-128-12,1 4 128 4,3 0-128-4,-1 1 0 12,0-3 0-12,5-2 0 2,-5 0 0-1,-2 0 0 11,1 2 128-12,-1 0-128 4,-1 4 0-4,1-2 0 12,1 0 0-12,-3 2 0 2,4 0 0-2,1 0 0 7,-9-4 0-7,3 4 128 8,-1 4-128-8,-1-2 0 7,-2 0 0-7,-3-2 0 8,5 0 0-8,-3 0 0 12,-1 0 0-12,2 2 0 4,-1 2 0-3,3 0 0 9,-2 2 0-10,1-2 0 5,-1-2 0-5,-5-2 0 8,1 0 0-8,-4 4 128 6,0-2-128-6,0 0 0 6,-5-2 0-6,3 0 0 7,2 0 0-7,-6 0 0 9,2 0 0-9,-4 3 0 7,6-1 0-7,-6 0 128 7,4 0-128-7,-4 2 0 8,4 0 0-8,-6 2 0 7,0-2 0-7,-2 0 0 9,-2-2 0-9,-4-2 0 7,3 0 0-7,-1 2 0 8,0 2 0-8,0-1 0 11,-3-1 128-11,-5 0-128 4,0-2 0-4,1 0 0 6,-1 0 0-6,3 4 0 5,-3 0 0-4,0 2 0 5,5-2 0-6,-5 2 0 9,-2-4 0-9,-1 0 0 9,1 2 0-9,-3-1 0 5,0 1 0-4,1 0 0 8,-7 2 0-9,1 0 0 4,-13-6 0-3,14 4 128 6,-14-4-128-7,20 4 0 8,-20-4 128-8,13 6-128 12,-13-6 0-12,0 0 128 3,18 5-128-3,-18-5 160 7,17 0-160-7,-17 0 160 7,0 0-160-7,12 4 192 12,-12-4-192-12,0 0 192 4,0 0-32-3,16-4 0 5,-16 4 0-6,9-5 0 9,-9 5 96-9,10-10 0 11,2-6 16-11,-6 5 0 4,0-5 32-4,-1 0 0 11,3-1 0-11,-2-7 0 5,2 1-112-5,0-2 0 9,1-3-16-9,-1-3 0 5,2-4-32-5,2-4 0 10,-3 0 0-10,7-2 0 5,-4-2 16-4,1-2 0 9,-5 6 0-10,4-2 0 4,2 10 32-4,-7 4 0 7,-1 0 0-7,2 1 0 8,-2 3 64-8,-2 5 0 11,2 1 16-10,-4 5 0 2,-4-2-80-2,2 14-32 9,0 0 0-10,0 0 0 4,0-11-160-4,0 11 192 12,0-16-192-12,0 16 192 3,0 0-192-3,0 0 0 11,0 0 0-11,0 0 0 5,0 0 0-5,0 0 0 10,0 0 0-10,0 0 0 6,0 0 0-6,0 0 0 9,0 0 0-8,-6 20 0 5,6-20 0-6,-4 19 0 6,0-5-144-6,4-14 144 6,-4 21-320-6,-2-3 0 13,6-18 0-13,-6 17 0 17,2 5-1264-16,1-3-256 2,3-3-48-3,-2-1-15824 0</inkml:trace>
    </iact:actionData>
  </iact:action>
  <iact:action type="add" startTime="61569">
    <iact:property name="dataType"/>
    <iact:actionData xml:id="d60">
      <inkml:trace xmlns:inkml="http://www.w3.org/2003/InkML" xml:id="stk60" contextRef="#ctx0" brushRef="#br1">30057 7126 8287 0,'0'0'736'2,"0"0"-592"2,0 0-144-3,0 0 0 2,0 0 1072-3,0 0 176 11,0 0 32-10,0 0 16 2,0 0 240-2,-12 2 64 9,12-2 0-10,0 0 0 5,0 0-432-5,0 0-80 9,0 0 0-9,0 0-16 6,0 0-432-6,0 0-64 10,0 0-32-10,0 0 0 5,0 0-32-4,0 0 0 4,18-2 0-5,9 0 0 8,6-1 16-8,8 1 0 11,-2-2 0-11,14 2 0 4,7-2-64-4,11 2-16 14,9 2 0-14,0-2 0 2,-4-6-256-2,-2-4-48 11,2 5-16-11,2-1 0 4,2 0-128-3,2 4 128 5,0 0-128-6,2 6 128 7,-1 0 64-7,-1 0 16 12,-6 0 0-12,-3-2 0 4,-5-2-80-4,-6 2 0 11,-3 0-128-10,-7 2 192 2,-5 2-64-3,-10 2-128 12,-2-4 176-12,-3 0-176 4,-11-2 240-4,-3 2-64 10,-18-2-16-10,15 2 0 4,-15-2 32-4,0 0 0 10,0 0 0-10,0 0 0 6,0 0 208-6,0 0 48 8,0 0 16-8,-13 5 0 7,-1 1-96-7,-6 0-32 10,1-4 0-10,-4 2 0 5,-3 0-336-5,-1 2 0 10,-4-2 0-10,-2 5 0 5,1-3 0-5,-3 0 144 10,-2 4-144-9,2 0 0 2,-4-6 128-3,-2-4-128 10,2 0 0-10,-6 0 0 5,-2 1 0-5,-1 1 0 11,-11-4 0-11,3 4 0 4,-3 0 144-4,2 2-144 10,1 0 0-10,-1 2 144 4,3-6-144-3,1 0 0 10,2 0 0-11,-1 0 0 3,-5 0 0-2,3 0 0 9,-1-2 0-10,-2-2 0 5,-3 0 0-5,3 0 0 12,3 0 0-12,3 3 0 5,2 1 0-5,8 0 0 8,6 0 0-8,2 0 0 5,6 0 0-4,9 1 0 8,3 3 0-8,15-4 0 3,-10-4 0-4,10 4 0 9,0 0 0-9,0 0 0 5,10-11 0-4,11-5 0 10,4 1 0-11,14 5 0 4,14 4-144-4,13 0 144 11,8 4 0-11,4-2 0 5,2 2-128-5,0 0 128 10,0 2 0-10,2-2 0 5,-2-3 0-5,4 3 0 10,0 2 0-10,2 2 0 5,0-1 0-5,-4-1 0 10,-4-1 0-10,0-1 144 5,-2 2 48-4,-4-2 16 8,0 0 0-9,-6 0 0 4,1-6 0-4,-7 2 0 10,-1 0 0-10,-5 4 0 5,-3 0-208-5,-4 2 176 10,-10 0-176-10,-4-2 160 4,-6 0-160-3,-5 0 160 9,-3 1-160-10,-3-3 160 6,-1 2-160-6,-15 2 0 9,14-2 0-9,-14 2 0 4,0 0 0-4,0 0 0 12,16 4-144-11,-16-4 144 15,0 0-1840-14,0 0-256-2,0 0-48 0,0 0-12752 4</inkml:trace>
    </iact:actionData>
  </iact:action>
  <iact:action type="add" startTime="62426">
    <iact:property name="dataType"/>
    <iact:actionData xml:id="d61">
      <inkml:trace xmlns:inkml="http://www.w3.org/2003/InkML" xml:id="stk61" contextRef="#ctx0" brushRef="#br1">30603 8061 13407 0,'0'0'592'1,"0"0"128"-1,-8 7-576 0,8-7-144 6,0 0 0-6,0 0 0 5,0 0 912-5,0 0 160 6,-7 18 16-6,7-18 16 8,0 0 208-8,0 0 32 11,0 0 16-11,0 0 0 6,0 0-192-6,15 2-32 6,1-6-16-5,-1-8 0 2,1-1-176-3,0-7-48 7,3-5 0-7,1 3 0 7,-7-1-144-6,5 1-48 10,-3-1 0-11,3-2 0 4,1-12-128-4,-3 0-16 11,2 5-16-11,-3 1 0 4,1 4-288-3,1-2-48 5,-5-3-16-2,4 3 0 1,-5-4-48-4,3 8-16 5,-4 5 0-6,-2 3 0 7,3 7-128-6,-11 10 0 10,10-12 0-11,-10 12 0 4,0 0 0-3,0 0 0 9,0 0 0-10,0 0 0 4,12 20-128-4,-1 5 128 11,-3 0 0-11,-2 5 0 4,-4-1 0-4,0 8 0 7,-2 6 128-7,0-4-128 8,-2 2 128-8,0-4-128 6,0 4 128-6,0-6-128 8,0 0 0-8,4-2 128 8,0 2-128-8,0-6 0 7,0-5 0-7,-2-3 0 7,-2 1 0-7,2-1 0 23,0-1-256-22,0-5-144 0,0 3-32 0,0-18 0 10,0 0-1952-8,0 0-400-3,0 0-80 1,-12-2-16-1</inkml:trace>
    </iact:actionData>
  </iact:action>
  <iact:action type="add" startTime="62783">
    <iact:property name="dataType"/>
    <iact:actionData xml:id="d62">
      <inkml:trace xmlns:inkml="http://www.w3.org/2003/InkML" xml:id="stk62" contextRef="#ctx0" brushRef="#br1">30759 8059 20271 0,'0'0'1792'3,"0"0"-1424"-2,-6 15-368-1,2 5 0 7,1-1 832-7,1 3 112 11,-2 5 16-10,4 8 0 3,0 0 224-4,0 0 48 9,0 6 16-9,0-4 0 5,0 4-304-5,0-4-64 6,0 0-16-6,0 4 0 9,0 0-416-9,0 4-64 7,2-8-32-7,-2 2 0 8,0-4-224-8,4 2-128 11,1 4 128-11,-3-4-128 6,0-5-192-6,4-3-128 5,0 0 0-5,-2-4-13952 12</inkml:trace>
    </iact:actionData>
  </iact:action>
  <iact:action type="add" startTime="63295">
    <iact:property name="dataType"/>
    <iact:actionData xml:id="d63">
      <inkml:trace xmlns:inkml="http://www.w3.org/2003/InkML" xml:id="stk63" contextRef="#ctx0" brushRef="#br1">29874 10071 5519 0,'7'-21'496'1,"-5"11"-496"3,0-4 0-4,0 3 0 6,0 1 1728-6,-2-4 240 10,0 6 48-10,0-9 16 4,0 7-448-4,0 10-96 8,0-15-16-8,0 5 0 6,-2-4-320-6,-2 4-80 11,-3 3-16-11,7 7 0 5,-8-12-272-5,2 4-48 12,-8 0-16-12,1-1 0 4,-1 3-80-4,0 2-32 10,-5 2 0-9,-1 2 0 2,-1 4-80-3,-6 4-16 7,-5 3 0-7,-3 1 0 8,0 5-192-8,2-1-64 11,-4 6 0-11,2 1 0 8,2 2-128-8,3 1-128 9,3-3 144-9,4 0-144 5,5-3 128-5,4 1-128 10,7-1 0-10,-3-4 144 4,6 3-16-3,6 1-128 4,-2-20 192-5,0 0-64 7,0 0 192-6,19 5 48 9,5 1 0-10,3-8 0 6,2-6-48-6,3-7 0 11,5 3 0-11,6-7 0 4,-2-5-112-4,2 3-16 7,-4-5-16-7,1 1 0 8,-6 0-176-8,1-1 128 6,-4-7-128-5,0 0 128 6,-2 2-128-7,-1 0 0 10,-7-2 144-10,7-5-144 5,-7-6 0-5,2-3 144 11,1 2-144-10,-5-2 0 3,-3-4 144-4,1 3-144 11,-5 1 0-11,2 2 144 4,-8 10-144-4,1 4 0 11,1 5 144-10,-4 7-144 2,-2 5 0-3,-2 14 0 10,0 0 0-10,0 0 0 5,0 0 128-5,-14 22-128 12,1 9 128-9,-7 8-128-3,1-2 0 1,3 10 0 4,-7-2 0-5,-1 9 0 9,3 11 0-9,-4 1 0 6,-1 10 0-6,-3 0-128 8,0-2 128-8,1 2 0 10,1-2 0-10,4-7 0 5,5-11 0-5,-1-5 0 11,5-4 0-10,-2-3 0 3,7-5-256-4,-3-3-64 11,4-7 0-11,6-6-16 18,2-1-2000-17,0-22-400 1,0 0-80-2</inkml:trace>
    </iact:actionData>
  </iact:action>
  <iact:action type="add" startTime="63805">
    <iact:property name="dataType"/>
    <iact:actionData xml:id="d64">
      <inkml:trace xmlns:inkml="http://www.w3.org/2003/InkML" xml:id="stk64" contextRef="#ctx0" brushRef="#br1">30205 10028 23039 0,'0'0'2048'1,"0"0"-1648"7,0 0-400-8,0 0 0 5,-6 16 912-4,-1 3 112 7,-5-1 0-8,-2 3 16 6,-1 1 96-6,-1 3 16 7,-5 3 0-7,1-1 0 4,4 2-480-4,-5-4-96 10,2-1 0-10,1 1-16 4,-2 2-368-4,3 3-64 12,3-1 0-12,-1 0-128 4,7-3 0-3,0-3 0 9,0-2-160-9,6 1 160 16,0-1-2096-16,6-7-288-1,-4-14-64 0</inkml:trace>
    </iact:actionData>
  </iact:action>
  <iact:action type="add" startTime="64046">
    <iact:property name="dataType"/>
    <iact:actionData xml:id="d65">
      <inkml:trace xmlns:inkml="http://www.w3.org/2003/InkML" xml:id="stk65" contextRef="#ctx0" brushRef="#br1">30652 10416 12895 0,'0'0'1152'1,"0"0"-928"7,8-13-224-8,-8 13 0 4,10-14 1152-3,-10 14 192 7,0 0 48-7,-2-17 0 4,-4 1-528-5,6 16-96 7,-12-8-32-7,-6 2 0 3,3-2 432-3,-1 1 96 8,-7-1 16-8,-3 8 0 7,-5 6-496-6,2 3-80 9,-4-3-32-9,0 2 0 4,1 8-240-5,3-5-48 10,2 3-16-10,5-2 0 4,5 0-96-3,-1 3-16 9,9 5 0-10,-1-7 0 5,10-13-80-5,-2 18-32 11,2-18 0-11,6 21 0 4,2 1 192-3,-1-1 48 7,7-1 0-8,0 1 0 5,3-3-160-5,-3 1-32 18,3 3 0-18,-5-1 0 1,2-1-192-1,-6 3 144 5,-1 0-144-5,1 3 128 9,-8-3-128-9,-2-1 0 11,-4-7 144-11,-1 7-144 5,-1-5 208-5,-10-1-16 8,1 1-16-7,-7-3 0 4,-5 4 288-5,0-5 64 11,-4 3 16-11,-3-6 0 5,1-1-160-5,2-5-16 5,-2-4-16-5,6 0 0 8,2-8-352-7,7-3 0 8,1-3 0-9,-1-3 128 19,6-1-1984-18,1 2-400 2,7-5-80-2</inkml:trace>
    </iact:actionData>
  </iact:action>
  <iact:action type="add" startTime="64494">
    <iact:property name="dataType"/>
    <iact:actionData xml:id="d66">
      <inkml:trace xmlns:inkml="http://www.w3.org/2003/InkML" xml:id="stk66" contextRef="#ctx0" brushRef="#br1">30878 10705 21135 0,'0'0'928'1,"0"0"208"-1,0 0-912 0,0 0-224 8,-15 8 0-8,3 4 0 4,-4-3 1152-4,5 9 192 10,-9-3 48-9,4 5 0 3,-3 3-256-4,-6 1-48 10,1 3-16-10,-3 2 0 6,-2 3-176-6,-3 5-48 9,1 0 0-9,-4-2 0 5,-6 0-384-5,2 4-80 8,-4-4 0-8,8 2-16 7,-2-2-192-7,8-6-48 6,3-1 0-6,9-9 0 8,-3-1-128-8,11-7 0 10,9-11 0-10,0 0 128 5,0 0 256-5,0 0 64 12,0 0 0-12,17-15 0 5,7-9-128-5,3 1-32 10,2-2 0-9,8-3 0 1,0-3-288-2,2 0 160 17,-2 0-160-17,-3 0 128 1,1 1-128-1,2-5 128 9,-4-2-128-8,-4 8 128 4,-2 0-128-5,1 3-192 10,-1 3 32-10,-4 5 16 5,-5 5 144-5,0 3 0 6,-3 0 0-6,-15 10 0 8,0 0 0-8,0 0-160 10,0 0 160-10,10 18-160 5,-2-3-32-5,-6 5 0 10,-4 1 0-10,-4 1 0 5,-6 1 192-5,-5 1-192 11,-1 1 192-11,0-2-192 5,-5-3 192-5,-2-3-208 6,-3-3 80-6,1 2 128 8,-2-7 0-8,3-5 0 7,1 0 0-7,6 0 0 8,3-4-208-8,0 0 80 10,7-4 128-10,9 4-208 17,0 0-2160-16,-2-10-448 3,8-5-64-3</inkml:trace>
    </iact:actionData>
  </iact:action>
  <iact:action type="add" startTime="64901">
    <iact:property name="dataType"/>
    <iact:actionData xml:id="d67">
      <inkml:trace xmlns:inkml="http://www.w3.org/2003/InkML" xml:id="stk67" contextRef="#ctx0" brushRef="#br1">31600 10358 21183 0,'0'0'1888'1,"-6"17"-1504"6,-2 5-384-7,-7-3 0 5,-5 1 1056-5,-7 3 144 5,-2 1 16-3,-3 3 16 6,-3 2 112-8,0 8 0 10,-10 4 16-9,4 0 0 4,-4 4-224-5,3 0-48 9,3-8-16-9,3 8 0 6,-3 0-688-6,8 3-128 9,2 1-16-9,6-6-16 6,-3 0-224-6,7-4 0 6,1 2 0-5,1-2 0 21,3-2-688-22,2-6-80 1,4-2 0-1,5-1-9152 11,1-5-1840-10</inkml:trace>
    </iact:actionData>
  </iact:action>
  <iact:action type="add" startTime="65126">
    <iact:property name="dataType"/>
    <iact:actionData xml:id="d68">
      <inkml:trace xmlns:inkml="http://www.w3.org/2003/InkML" xml:id="stk68" contextRef="#ctx0" brushRef="#br1">31588 11185 18431 0,'0'0'1632'1,"0"0"-1312"5,-6-16-320-5,6 16 0 3,0 0 976-4,-9-8 128 7,-1-3 32-7,-4 3 0 7,1 2 128-7,-3 2 16 7,0 2 16-7,-5 2 0 9,-3 0-368-9,1 2-80 10,-4 2-16-9,-2 0 0 4,-5 4-160-5,5 3-32 6,0-3-16-6,3 4 0 9,3 4-144-9,6 1-32 11,3-1 0-11,6 1 0 4,8-17-272-4,-8 14-176 6,6 3 192-6,2-17-192 8,0 0 208-8,14 10-64 8,-14-10-16-7,21 10 0 6,1-4 64-6,1-6 0 5,-1-4 0-6,3 0 0 8,-3-4 48-8,-5 2 16 10,3 0 0-9,-3-1 0 5,-5-3-112-5,-12 10-16 4,15-8 0-4,-15 8 0 5,0 0-128-6,0 0 0 13,0 0 144-13,0 0-144 3,0 0 176-2,-3 14-48 6,-7 1 0-7,2 5 0 5,-8-5 16-5,1 7 0 6,-7 1 0-6,3 5 0 7,1-5-144-7,-1-1 192 7,1-5-192-7,7 5 192 9,-1-3-192-9,4-3-272 10,2 1 64-9,6-17 16 16,2 14-2640-16,-2-14-528 1,0 0-96-1,25 8-32-1</inkml:trace>
    </iact:actionData>
  </iact:action>
  <iact:action type="add" startTime="65546">
    <iact:property name="dataType"/>
    <iact:actionData xml:id="d69">
      <inkml:trace xmlns:inkml="http://www.w3.org/2003/InkML" xml:id="stk69" contextRef="#ctx0" brushRef="#br1">31896 11489 13823 0,'0'0'1216'1,"0"0"-960"4,0 0-256-5,0 0 0 5,0 0 1856-4,0 0 336 5,-5-14 64-6,-7 9 16 8,0-1-624-8,-2 2-128 7,-1-2-32-7,-7 4 0 7,-7 2-176-7,-2 2-32 11,0 4-16-11,-6 2 0 5,0 3-240-5,0 7-32 6,-10-1-16-6,8 1 0 8,-2 1-368-8,8 3-80 11,1-5-16-11,5 3 0 4,2 1-288-4,-1 1-64 8,9-1-16-8,5 1 0 8,0-3-144-8,7-5 0 9,5-14 0-9,3 21 0 5,9-1-192-5,2-3 0 6,5-7-16-6,7 0 0 23,-1 6-1584-21,4-11-304 0,3 1-64 2</inkml:trace>
    </iact:actionData>
  </iact:action>
  <iact:action type="add" startTime="65892">
    <iact:property name="dataType"/>
    <iact:actionData xml:id="d70">
      <inkml:trace xmlns:inkml="http://www.w3.org/2003/InkML" xml:id="stk70" contextRef="#ctx0" brushRef="#br1">31748 11819 5519 0,'0'0'496'0,"0"0"-496"6,0 0 0-5,0 0 0 2,6 17 3120-2,0-1 528 4,-6-16 96-5,17 19 32 8,-3-5-2048-8,6 2-384 9,-1-9-96-9,1 1-16 6,1 0-208-5,0-4-64 10,1 2 0-11,-3-2 0 4,3-2 0-3,-3-2-16 8,-3 0 0-9,2 0 0 4,1-2-176-3,-19 2-16 10,14-6-16-11,3 0 0 4,-3-2-272-3,-14 8-48 5,0 0-16-6,14-10 0 7,-14 10-208-7,3-11-64 7,-3 11 0-7,-3-16 0 8,-7 4 64-8,-6-1 16 11,1 3 0-11,-1 0 0 5,-5 4 48-5,-1 2 16 10,-1 2 0-9,-1 2 0 4,-3 4-16-4,2 2-16 9,-1 6 0-6,-1-2 0-2,-2 7-32-2,5 1 0 9,3 1 0-9,7 3 0 4,-3-3-208-4,9-1 144 9,-2 1-144-7,4 1 128 1,4-3-128-2,2 5 0 11,4 1 0-12,4-3 128 3,2-5-128-2,-1 3-256 5,7 3 64-6,-2-5 16 24,5 3-2208-24,1-7-448 2,-3 2-96-2,5-10-11024 0</inkml:trace>
    </iact:actionData>
  </iact:action>
  <iact:action type="add" startTime="66357">
    <iact:property name="dataType"/>
    <iact:actionData xml:id="d71">
      <inkml:trace xmlns:inkml="http://www.w3.org/2003/InkML" xml:id="stk71" contextRef="#ctx0" brushRef="#br1">31908 12441 14735 0,'0'0'640'1,"0"0"160"-1,16-2-640 0,1 0-160 7,-3 0 0-6,2 2 0 2,-16 0 848-3,11-6 144 10,-11 6 32-10,18-4 0 6,-18 4 32-6,13-4 16 9,-13 4 0-9,0 0 0 6,0 0-16-6,0 0 0 5,0 0 0-5,16-2 0 8,-16 2-256-8,0 0-48 7,0 0-16-7,0 0 0 9,0 14-48-8,-6 5-16 9,-7-1 0-10,1 3 0 5,-6 5 144-5,-1-3 16 10,-3 3 16-10,-1-5 0 6,-4-2-160-6,1 5-48 5,1-1 0-4,-2-1 0 10,1-9-240-11,7 3-48 5,5 4-16-4,-2-11 0 6,7-1-48-7,9-8-16 9,0 0 0-8,0 0 0 4,0 0 48-5,0 0 16 10,0 0 0-10,0 0 0 5,0 0-16-4,15-8 0 5,7-3 0-6,1-5 0 8,1-2-192-8,3 5-128 10,0 5 128-10,2-8-128 4,1-1 0-4,-1 3 0 11,-2-3 0-11,1 7 0 5,1 2 0-5,-2 2 0 11,-3 4 0-11,-1 4 0 5,-7 6 0-5,-1 0 0 11,-3 9 0-11,-2-5 0 4,-10-12-144-4,4 23 144 11,-4 1-160-11,0-3 160 4,-8-5 0-3,-4 5 0 7,0-1 0-8,-5-3 0 5,-3 3 0-5,3-4 0 11,-5-5 0-11,7-3 0 6,1 2 0-5,14-10 0 3,-10 8 160-3,10-8-160 5,0 0 160-6,0 0-160 8,0 0 192-8,0 0-192 7,0 0 224-7,0 0-64 11,4-16-16-11,2 6 0 6,4-5-144-6,7 3 0 11,1 0 0-11,-1 1 128 3,3 5-128-2,1 2 0 9,-5 0 0-10,2 4 0 4,-18 0 0-4,0 0 0 10,19 10 0-10,-5-1 0 6,-3 9 0-5,-3-1-176 8,-6-1 176-9,2 6-128 4,-4-1 128-3,-4 4 0 9,0 1 0-10,-6 1 0 5,1 0 0-5,-1 3 0 11,-8-1 128-11,1 0-128 4,-3 0 0-4,-1-1 144 10,-3-1-144-10,5-4 0 6,5-5 0-6,-3 1 0 8,5 1-240-7,0-5 80 18,5 3-2400-18,1 0-496 0,6-18-80-1,0 0-32 0</inkml:trace>
    </iact:actionData>
  </iact:action>
  <iact:action type="add" startTime="66990">
    <iact:property name="dataType"/>
    <iact:actionData xml:id="d72">
      <inkml:trace xmlns:inkml="http://www.w3.org/2003/InkML" xml:id="stk72" contextRef="#ctx0" brushRef="#br1">32187 13240 13823 0,'0'0'1216'0,"0"0"-960"8,0 0-256-8,0 0 0 5,0 0 2688-5,0 0 512 9,-10 12 80-9,10-12 32 5,0 0-1648-5,0 0-320 6,-4 16-64-6,4-16 0 7,0 0-400-7,0 0-80 11,0 0-16-11,0 0 0 5,0 0 48-5,0 0 16 11,0 0 0-11,20 2 0 6,-6-2-256-6,-14 0-48 9,15-2-16-9,-15 2 0 4,0 0-320-4,18-10-64 10,-18 10-16-10,0 0 0 6,11-8 0-6,-11 8-128 8,0 0 192-8,10-10-64 6,-10 10-128-6,0 0 0 10,0 0 0-9,0 0 128 4,0 0-128-5,0 0 0 8,0 0 0-8,0 0 0 7,0 0 0-7,0 0 0 8,0 0 0-7,0 0 0 5,0 0 0-6,-12 0 0 9,-1 2 0-9,1 4 0 5,2 2 0-5,-7 4 0 6,-3-3 0-6,1 1 0 11,-3 8 0-11,-1-5 0 5,1 3 0-5,3 1 0 5,1-3 0-5,-1 6 0 11,5-9 0-11,-1 5 0 7,3-8 0-7,0 1 0 5,12-9 0-5,-8 14 0 8,8-14 0-8,0 18 0 11,0-18 0-11,6 15 0 17,8 1-256-13,2-6-128-3,5-1-16-1,6 1-16 11,6-6-2784-9,1 2-576-1</inkml:trace>
    </iact:actionData>
  </iact:action>
  <iact:action type="add" startTime="67363">
    <iact:property name="dataType"/>
    <iact:actionData xml:id="d73">
      <inkml:trace xmlns:inkml="http://www.w3.org/2003/InkML" xml:id="stk73" contextRef="#ctx0" brushRef="#br1">32359 13652 21535 0,'0'0'960'2,"0"0"192"-2,-14 6-928 0,14-6-224 6,-18 6 0-6,-1-1 0 5,1 1 1344-5,5 2 208 10,-7-2 48-10,9-2 16 4,-7 2-208-4,2 3-32 11,-3 1-16-10,-3-2 0 3,1 2-304-4,1-1-64 6,-1 1-16-5,5 0 0 6,7 0-464-7,-5 1-80 11,2 1-32-11,4-4 0 6,8-8-128-6,0 0-16 6,0 0-16-6,-7 12 0 7,7-12-64-7,0 0-16 12,0 0 0-12,0 0 0 5,0 0-160-5,0 0 192 9,0 0-192-9,0 0 192 6,11 7-192-6,-3-3 160 6,-8-4-160-6,16 4 160 9,-5-2-160-9,5 0 0 11,-6 0 0-11,2 0 128 5,-12-2-128-5,13 6 0 9,-13-6 0-9,10 8 0 4,2-3 0-4,-12-5 0 10,0 0 0-9,6 12 0 4,-5-2 0-5,1 0 0 10,-2-10 0-10,0 11 0 4,0-11 0-3,-2 8 0 9,1 2 0-10,-3 2 0 4,4-12 0-3,-10 7 0 9,4 3 0-10,6-10 0 5,-8 12 0-5,4-6 128 7,4-6-128-7,-11 13 0 20,11-13-256-19,0 0-144-1,-6 12-32 0,6-12 0 15,0 0-2416-14,0 0-480-1,13 12-112 7</inkml:trace>
    </iact:actionData>
  </iact:action>
  <iact:action type="add" startTime="67754">
    <iact:property name="dataType"/>
    <iact:actionData xml:id="d74">
      <inkml:trace xmlns:inkml="http://www.w3.org/2003/InkML" xml:id="stk74" contextRef="#ctx0" brushRef="#br1">32727 13576 27519 0,'0'0'1216'1,"12"-10"256"-1,-8-2-1168 0,4 6-304 5,-8 6 0-4,0 0 0 3,0 0 448-4,0 0 48 10,0 0 0-9,0 0 0 2,-4 12 208-2,-2 8 32 6,-10-7 16-7,1 5 0 7,-7 7 288-7,-1 3 64 10,-2 3 16-10,-3 2 0 5,1 4-64-5,-8 12-16 10,2-1 0-9,3-1 0 6,5-6-400-7,2 2-64 9,1-4-32-9,5 4 0 5,1-4-352-5,-2 2-192 9,7-8 192-9,-1 4-192 4,6-4 0-4,4-5 0 16,0-3 0-16,4-4 0 1,2 1 0-1,4-1-352 10,2-3 48-10,-2-4 16 19,1 3-624-19,-9-17-128 1,0 0-32-1,14 10 0 14,-14-10-1760-13,0 0-368 2,0 0-64-3</inkml:trace>
    </iact:actionData>
  </iact:action>
  <iact:action type="add" startTime="67992">
    <iact:property name="dataType"/>
    <iact:actionData xml:id="d75">
      <inkml:trace xmlns:inkml="http://www.w3.org/2003/InkML" xml:id="stk75" contextRef="#ctx0" brushRef="#br1">32224 14001 23951 0,'0'0'2128'1,"12"-8"-1696"7,5 4-432-8,9 2 0 4,5 4 2608-3,4 2 432 9,4-2 96-10,-12 2 0 4,3 0-2192-3,5 2-448 10,4 0-96-11,17 3-16 3,-3 5-240-3,-4-2-144 10,-2 3 160-10,-3-3-11056 16,-5 2-2224-15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394">
    <iact:property name="dataType"/>
    <iact:actionData xml:id="d0">
      <inkml:trace xmlns:inkml="http://www.w3.org/2003/InkML" xml:id="stk0" contextRef="#ctx0" brushRef="#br0">18641 3546 13183 0,'0'0'576'2,"0"0"128"-2,5-8-560 0,-5 8-144 1,0-12 0-1,2 5 0 7,-2 7 1216-7,0 0 224 7,0 0 32-7,0 0 16 9,0 0-368-9,0 0-80 8,0 0-16-8,0 0 0 8,0 0-368-8,0 0-80 10,0 0 0-10,0 0-16 4,0 0-48-4,8 13 0 12,2-1 0-12,-2 5 0 3,1-1-80-3,5 4-32 12,-2-1 0-12,5 2 0 4,7 11 0-4,-3-1 0 9,-1 2 0-9,3 2 0 7,3 6-16-7,1 0 0 8,-2 4 0-8,1-2 0 7,-3 4 720-6,0 3 144 8,-1-1 32-8,11 15 0 12,-4-3-1696-12,-1-10-336 2,-7-5-64-3,-5-14-16 0,1-1 832 0,-3 0 0 9,1 0 144-9,-3 2-16 4,2-5-128-3,-6-1 160 9,-1-4-160-10,3 3 160 4,-4 1-160-4,-2-2 192 11,0-3-192-11,0 1 192 5,-4-1-352-5,0-7-64 5,0 3-16-5,-4-5 0 24,4-13-2048-22,0 0-400-1,-10 8-96 1</inkml:trace>
    </iact:actionData>
  </iact:action>
  <iact:action type="add" startTime="1767">
    <iact:property name="dataType"/>
    <iact:actionData xml:id="d1">
      <inkml:trace xmlns:inkml="http://www.w3.org/2003/InkML" xml:id="stk1" contextRef="#ctx0" brushRef="#br0">19468 3573 11055 0,'0'0'976'1,"0"0"-784"3,0 0-192-4,4-8 0 9,-4 8 1840-9,0 0 320 8,0 0 64-8,0 0 16 2,0 0-672-1,0 0-128 8,0 0-32-9,-6 10 0 6,-2 8-384-6,-4 3-64 11,0 2-32-10,-5 11 0 4,-3-1 0-5,-1 2 0 6,-2 12 0-6,-5-1 0 8,-3 1-16-8,-4 6 0 12,0 4 0-11,0 1 0 2,-4 4-384-3,2-3-80 8,2-1 0-8,-3-5-16 8,3-2-192-8,2-6-48 18,2 0 0-18,2-1 0 1,1-5-192-1,3-2 128 8,2 0-128-7,-1-5 0 4,7-5 0-5,1-4 0 5,4-3 0-5,1 1 0 25,5-5-544-24,6-16-48-1,0 0-16 0,0 0 0 9,0 0-1840-8,0 0-368 0,15-20-80-1</inkml:trace>
    </iact:actionData>
  </iact:action>
  <iact:action type="add" startTime="2130">
    <iact:property name="dataType"/>
    <iact:actionData xml:id="d2">
      <inkml:trace xmlns:inkml="http://www.w3.org/2003/InkML" xml:id="stk2" contextRef="#ctx0" brushRef="#br0">18327 3169 2751 0,'-26'-11'128'1,"18"11"16"9,8 0-144-9,0 0 0-1,-9-14 0 1,9 14 0-1,0 0 4672 0,0 0 896 9,-2-8 176-9,2 8 32 3,4-9-4080-3,5-3-816 11,7 2-176-11,0 2-16 6,7-3-224-6,8 1-32 10,8 0-16-10,2-2 0 5,8 5-32-5,4-7 0 8,3 2 0-8,7 2 0 7,5-3-64-7,-2 5-32 10,6 0 0-10,2 0 0 4,1 3 64-3,-1 3 16 8,-2-4 0-2,-8 2 0-7,-1-2 160 0,-5 2 48 9,-7 0 0-9,-4 0 0 5,-10 2 0-4,0 0 16 9,-4 0 0-10,-8 0 0 4,-7 1-64-4,-3-1-16 10,-3-2 0-10,-12 4 0 4,0 0 304-4,0 0 48 10,-2-10 16-10,-6 2 0 5,-3-6-192-5,-9 3-48 11,-1-7 0-11,-5 5 0 4,-5-7-400-3,0 1-96 5,-2-1-16-6,-2 1 0 10,2-1-272-9,3 4-64 3,3 1-16-3,-4-1 0 20,7 5-1760-19,13 5-368-1,11 6-64-1,0 0-16 1</inkml:trace>
    </iact:actionData>
  </iact:action>
  <iact:action type="add" startTime="3026">
    <iact:property name="dataType"/>
    <iact:actionData xml:id="d3">
      <inkml:trace xmlns:inkml="http://www.w3.org/2003/InkML" xml:id="stk3" contextRef="#ctx0" brushRef="#br0">19758 4002 14735 0,'0'0'640'2,"0"0"160"-2,0 0-640 0,0 0-160 7,0 0 0-7,12-8 0 3,4 3 1760-2,-3 1 320 6,9 0 64-7,1 0 16 7,2-2-944-7,7-2-176 7,3 0-32-7,4 3-16 8,2-3-512-8,6-4-96 11,-3 0-32-11,5-1 0 5,-2 5-208-5,-6-2-144 10,2-4 192-10,-8 7-192 5,-2-3 0-5,-4 4-304 11,-1 0 48-10,-7 4 0 3</inkml:trace>
    </iact:actionData>
  </iact:action>
  <iact:action type="add" startTime="3207">
    <iact:property name="dataType"/>
    <iact:actionData xml:id="d4">
      <inkml:trace xmlns:inkml="http://www.w3.org/2003/InkML" xml:id="stk4" contextRef="#ctx0" brushRef="#br0">20164 4217 24879 0,'0'0'1088'1,"0"0"256"-1,0 0-1088 0,0 0-256 7,0 0 0-7,0 0 0 4,14 6 1312-3,-3-1 208 5,7-3 32-6,-4 0 16 8,3-2-688-8,5-2-144 11,-3 0-32-11,1-2 0 5,5-1-384-5,0-3-64 10,3 0-32-10,16 2 0 17,-5 0-1552-15,2 0-304-2</inkml:trace>
    </iact:actionData>
  </iact:action>
  <iact:action type="add" startTime="3899">
    <iact:property name="dataType"/>
    <iact:actionData xml:id="d5">
      <inkml:trace xmlns:inkml="http://www.w3.org/2003/InkML" xml:id="stk5" contextRef="#ctx0" brushRef="#br0">21217 3961 13183 0,'0'0'576'4,"0"0"128"-4,0 0-560 0,-11 6-144 1,1 0 0-1,2 0 0 6,-4 2 960-5,3-1 144 6,3 1 48-7,6-8 0 7,-10 8 48-7,4 4 16 11,0-1 0-11,4-3 0 6,2-8-160-6,-2 14-32 8,2-2 0-7,4 1 0 4,0-3-128-5,6-2-48 10,4-2 0-10,3-1 0 6,-1-3 96-6,5-2 16 10,6-4 0-10,1-5 0 4,-1 3-368-4,0 0-64 10,1-4-16-10,-1 1 0 4,2 1-160-4,-1-6-32 12,-3 6-16-8,0 0 0-3,-1-3-112 0,-3 1 0 9,1 0-16-10,-1-3 0 4,0 3-48-3,-5-4 0 4,0 3 0-5,-3-3 0 8,1 4-128-8,-8 0 160 11,-4-7-160-11,0 9 160 4,-2-2-160-4,0 10 192 10,-8-8-192-10,0 5 192 4,-7-1 96-3,-1 4 32 10,-6 4 0-11,-1 1 0 5,-6 9-320-5,-2 0-144 6,-6 5 16-6,1 3 0 8,-1 5 128-8,-4 6 0 12,4 2-144-12,2 8 144 3,-4-4 0-2,6 8 0 9,4-2 0-10,2 2 0 5,1 1 0-5,5-3 0 9,7-6 0-9,0 0 0 5,9 0 0-5,3-6 0 10,4 1 0-10,3-3 0 5,5-2 192-5,0-2-64 10,4-3 0-10,3-3 0 6,7 1 32-6,-1-9 0 10,0 3 0-10,5-6 0 4,1-1-16-4,4-5 0 11,-2-2 0-11,6-2 0 5,4 0-144-5,-4 2 160 7,4-4-160-7,0-2 160 7,4 0-416-7,-6-3-96 8,2-1-16-8,-6 2-10992 19,2-4-2208-16</inkml:trace>
    </iact:actionData>
  </iact:action>
  <iact:action type="add" startTime="4651">
    <iact:property name="dataType"/>
    <iact:actionData xml:id="d6">
      <inkml:trace xmlns:inkml="http://www.w3.org/2003/InkML" xml:id="stk6" contextRef="#ctx0" brushRef="#br0">21995 3468 5519 0,'0'0'496'2,"0"0"-496"-1,0 0 0-1,0 0 0 9,0 0 2256-9,0 0 368 8,0 0 64-8,0 0 0 6,0 0-880-6,0 0-176 11,0 15-32-11,0-15-16 7,0 0-48-7,4 10-16 8,-4-10 0-8,10 14 0 5,-2-6-224-5,0-1-32 11,5-1-16-11,-1 2 0 5,4-4-288-5,-3-2-48 10,5-2-16-10,-1 0 0 4,3 0-432-3,1-2-80 5,3 0-32-6,-3 0 0 7,-1-6-224-6,3 2-128 11,1 1 160-12,1 1-160 5,-4-4 0-5,-1-2 0 10,1 2 0-6,-1 2 0 14,1-5-1488-17,-3 3-400 3,1 2-80-4,5-6-11920 1</inkml:trace>
    </iact:actionData>
  </iact:action>
  <iact:action type="add" startTime="5178">
    <iact:property name="dataType"/>
    <iact:actionData xml:id="d7">
      <inkml:trace xmlns:inkml="http://www.w3.org/2003/InkML" xml:id="stk7" contextRef="#ctx0" brushRef="#br0">22680 3144 4607 0,'-14'-6'192'1,"14"6"64"-1,0 0-256 0,-11 0 0 6,11 0 0-6,0 0 0 5,0 0 3056-5,0 0 560 9,0 0 112-9,0 0 32 5,0 0-1968-5,11-8-400 11,-11 8-80-11,12-7-16 5,6-3-224-5,-7 2-48 9,9-2-16-9,5-1 0 4,-1 3-256-4,-5 2-48 7,3-6-16-7,-3 6 0 9,-1 3-288-9,1-3-48 10,3-4-16-9,-11 6 0 4,5 0-48-5,-4 2-16 7,1 2 0-7,1-2 0 9,-14 2-80-9,0 0-32 8,0 0 0-8,0 0 0 5,16 8-32-5,-16-8 0 10,0 0 0-9,4 23 0 3,-6 5 64-4,-2-3 16 10,-6 0 0-10,-4 3 0 4,-3-1-64-4,1 0-16 11,-3 1 0-11,1-3 0 6,4-2 32-6,-3 1 0 11,3-3 0-11,1-3 0 4,1-1 16-4,-2-1 0 13,2 3 0-11,3-7 0-1,-3 6 0-1,4-7 0 10,0 5 0-10,1-4 0 4,3 1-176-4,0-3 192 7,4-10-192-7,-2 14 192 7,2-14-64-7,0 0-128 8,0 0 192-8,0 0-64 6,0 0 128-5,8 10 32 12,-8-10 0-13,13 9 0 3,-5-1 32-3,4-2 0 11,1-2 0-11,5 2 0 3,-4-2-144-3,3 1-32 10,-3-1 0-10,5-2 0 6,-1-2-144-6,-2 0 0 9,3 0 144-9,-3 0-144 5,3-2 0-5,3 0 128 12,-7-2-128-12,3-1 0 14,1-1-1008-14,-5 0-272 0,2 0-48 1,-3-4-16 15,3 1-2000-15,-5 1-416 1</inkml:trace>
    </iact:actionData>
  </iact:action>
  <iact:action type="add" startTime="5655">
    <iact:property name="dataType"/>
    <iact:actionData xml:id="d8">
      <inkml:trace xmlns:inkml="http://www.w3.org/2003/InkML" xml:id="stk8" contextRef="#ctx0" brushRef="#br0">23531 2943 19343 0,'0'0'1728'12,"0"0"-1392"-9,0 0-336-3,0 0 0 0,0 0 1104 1,0 0 160 4,0 0 16-4,0 0 16 4,0 0 176-5,0 18 48 6,-4-1 0-6,-4 5 0 10,-6 3-288-10,3 6-48 9,-7 1-16-8,4 5 0 2,-3-2-368-2,1 4-80 9,2 2-16-10,-1-2 0 5,3 4-384-5,-1-3-64 6,1 3-32-6,6-6 0 8,-2 1-224-8,6-7 176 8,2-4-176-8,6-4 160 6,0-5-160-6,2 0 160 12,5-1-160-12,1-7 160 4,7-2-160-4,1-4 160 12,-1-4-160-12,3-4 160 4,-1-2-160-3,-1 0-256 7,1-6 64-8,-5 2 16 21,-5 1-2016-19,1-7-416-2,0 2-80 2</inkml:trace>
    </iact:actionData>
  </iact:action>
  <iact:action type="add" startTime="5895">
    <iact:property name="dataType"/>
    <iact:actionData xml:id="d9">
      <inkml:trace xmlns:inkml="http://www.w3.org/2003/InkML" xml:id="stk9" contextRef="#ctx0" brushRef="#br0">23328 3359 20271 0,'0'0'1792'13,"0"0"-1424"-12,11-4-368-1,7 0 0 0,-4 2 1968 0,5-4 320 6,5-2 64-6,-1 0 16 9,-2 1-1136-9,5-5-208 7,-3 2-64-7,3 0 0 8,-1-5-400-8,2 3-96 10,-1-4-16-9,3 3 0 3,4-1-304-4,2 6-144 12,-6-3 128-12,1 3-128 16,-3 2-2240-15,0 0-544-1</inkml:trace>
    </iact:actionData>
  </iact:action>
  <iact:action type="add" startTime="6540">
    <iact:property name="dataType"/>
    <iact:actionData xml:id="d10">
      <inkml:trace xmlns:inkml="http://www.w3.org/2003/InkML" xml:id="stk10" contextRef="#ctx0" brushRef="#br0">24888 2697 2751 0,'0'0'128'1,"0"0"16"11,0 0-144-11,0 0 0-1,0 0 0 1,0 0 0-1,0 0 2656 0,0 0 496 9,0 0 112-9,0 0 0 5,0 0-1552-5,0 0-320 10,0 0-64-9,0 0-16 2,0 0-128-2,-4 20-32 9,-2 1 0-10,-1-3 0 4,-3 0 0-4,-4 5 0 10,2 0 0-10,-5 5 0 4,-3-1-144-3,1 4-48 10,-5 2 0-11,-1 4 0 5,-2 10-96-5,0 4-32 9,-5 0 0-9,-3 5 0 8,0 3-272-8,2 3-64 9,2 6-16-9,-2 1 0 3,-6-1-208-2,5-4-32 8,-1 1-16-9,-2 1 0 6,0-2 32-6,4 2 16 10,-2-3 0-10,2-3 0 5,2 3 0-5,-1 3 0 12,3-5 0-11,2 1 0 0,1-2-32-1,5 3-16 13,5-5 0-13,1 1 0 3,3-5 32-3,2 1 16 10,2 0 0-10,5-3 0 5,-1-3-80-5,2 0 0 10,0-2-16-9,2 3 0 3,4-1-16-4,0 2 0 6,-2-2 0-6,5 1 0 8,5-5-16-8,-2-4 0 12,1 4 0-12,3-6 0 4,0 2 0-4,3-8 0 10,7 0 0-10,-5-2 0 4,-1 1-16-3,-1-13-128 9,1 6 192-10,5 7-64 5,-1-5-128-5,1-4 192 7,1 1-192-7,1-3 192 8,-4-7-192-8,-3 3 128 11,1 1-128-11,1-6 128 3,-4 1-128-2,1-3 128 9,-5-4-128-10,3 2 128 4,-15-8-128-4,14 9 0 11,-14-9-160-11,16 6 160 20,-16-6-1792-19,0 0-272 1,0 0-48-2,0 0-15104 0</inkml:trace>
    </iact:actionData>
  </iact:action>
  <iact:action type="add" startTime="7864">
    <iact:property name="dataType"/>
    <iact:actionData xml:id="d11">
      <inkml:trace xmlns:inkml="http://www.w3.org/2003/InkML" xml:id="stk11" contextRef="#ctx0" brushRef="#br0">25339 4100 2751 0,'0'0'256'1,"0"0"-256"4,0 0 0-5,0 0 0 4,0 0 1952-4,0 0 352 12,0 0 64-12,0 0 0 4,0 0-944-4,0 0-192 6,0 0-32-6,0 0-16 9,0 0-16-9,-16-2 0 10,2 2 0-9,1 2 0 3,-1 2-144-4,-1 1-48 10,1-1 0-10,-6 2 0 8,5 4-160-8,-5 2-48 7,3-3 0-7,-1 5 0 7,-7-4-128-7,1 9-16 4,-1-1-16-3,0 1 0 7,1 1-64-8,1 3-16 7,3 6 0-7,1-1 0 7,-1-1-32-7,7 0-16 12,-3-1 0-12,10-3 0 4,0 1-160-4,4-5-48 6,2 1 0-6,0-20 0 8,8 17-48-8,2 1-16 12,6-3 0-12,-3-5 0 4,5 2 48-4,3-1 0 8,3-5 0-7,-3 0 0 5,4-2 16-5,1-2 16 9,-3-2 0-10,1 0 0 4,-1-4-96-4,0 0-32 11,-3-2 0-11,1 2 0 5,-1-1-400-4,-4-5-80 8,1 2 0-9,1-2-10192 18,-7-5-2032-17</inkml:trace>
    </iact:actionData>
  </iact:action>
  <iact:action type="add" startTime="8224">
    <iact:property name="dataType"/>
    <iact:actionData xml:id="d12">
      <inkml:trace xmlns:inkml="http://www.w3.org/2003/InkML" xml:id="stk12" contextRef="#ctx0" brushRef="#br0">25643 4459 16575 0,'0'0'1472'1,"-6"21"-1168"5,-6 2-304-6,5 5 0 4,1 3 1920-4,0 8 336 10,-6 0 64-9,1 4 16 4,3-4-416-5,-6-2-96 6,4 4-16-6,1-2 0 8,1 2-960-8,2-6-192 11,0 2-32-11,0-2-16 4,2-6-432-4,0-1-176 10,2-5 128-9,2-4-128 17,4 1-672-18,-4-20-224 0,10 16-32 0,-10-16-13216 5</inkml:trace>
    </iact:actionData>
  </iact:action>
  <iact:action type="add" startTime="8735">
    <iact:property name="dataType"/>
    <iact:actionData xml:id="d13">
      <inkml:trace xmlns:inkml="http://www.w3.org/2003/InkML" xml:id="stk13" contextRef="#ctx0" brushRef="#br0">26581 3031 11967 0,'0'0'528'1,"0"0"112"-1,0 0-512 0,0 0-128 5,0 0 0-5,0 0 0 3,0 0 1648-3,0 0 288 6,0 0 64-5,-10-2 16 7,3-4-784-8,-9 6-144 10,-2 0-48-10,1 4 0 6,-6 0-448-6,-1 4-80 7,-1-2-32-7,-3-1 0 6,1 3 32-5,-2 4 0 9,0-4 0-10,1 2 0 6,1 1 48-6,2-5 16 9,3 2 0-9,3 2 0 6,-3-5-64-6,1-3-16 5,7 4 0-5,-1-4 0 9,7 0-176-9,-4-2-16 11,2-4-16-11,10 4 0 3,0 0-96-1,0 0 0 7,-6-4-16-9,6 4 0 6,0 0-176-6,0 0 192 8,0 0-192-7,0 0 192 3,0 0-192-4,0 0 0 7,0 0 0-7,0 0 0 8,0 0 0-8,6 10 0 12,-6-10-160-12,10 16 160 4,2-3 0-4,-4 5 0 7,-1 5 0-7,3 3 0 7,-4 1-144-7,-2 4 144 13,0 4-128-13,0 4 128 4,-2 0 0-4,-2 6 0 6,-2-2 0-6,0 6 0 8,-2 2 0-8,0 3 0 12,-4 1 0-12,-2 5 0 5,3 8 0-4,1-3 0 3,-4-1 0-3,2 1 0 7,2-7 0-8,0 1 0 10,-1-1 0-10,-1-1 0 5,2-3 176-5,-2-3 64 11,-2-2 16-10,5-6 0 2,-1 1 48-2,0 3 16 9,-2-4 0-10,2 2 0 4,0-6-192-4,4 4-128 6,0-4 192-6,0 4-192 9,-1-6 160-9,-1 4-160 11,2-6 128-11,0-4-128 4,2 0 160-4,0-1-160 13,2-3 192-13,-2-2-192 2,2-1 176-2,2-3-176 11,-4-7 160-11,2 1-160 4,-1-3 176-3,3 2-176 4,-4-14 192-5,0 0-192 9,4 7 352-9,-4-7-32 11,10 14-16-10,2-6 0 3,-12-8 0-3,9 4 0 4,7 0 0-5,-4-2 0 8,3-2-112-8,-1 0 0 11,6-2-16-11,-1-2 0 5,1 0-176-5,1-4 192 11,0-2-192-11,5 3 192 5,-3-1-192-5,1-6 128 9,-3 4-128-9,8-9 128 20,-3 3-992-20,-3 1-208 0,-3-3-32 0,-9 8-9776 11,3-1-1968-8</inkml:trace>
    </iact:actionData>
  </iact:action>
  <iact:action type="add" startTime="9455">
    <iact:property name="dataType"/>
    <iact:actionData xml:id="d14">
      <inkml:trace xmlns:inkml="http://www.w3.org/2003/InkML" xml:id="stk14" contextRef="#ctx0" brushRef="#br0">26868 3150 11055 0,'0'0'976'3,"0"0"-784"-2,0 0-192-1,0 0 0 7,0 0 1536-7,0 0 256 11,0 0 48-11,0 0 16 6,0 0-576-6,0 0-128 10,-8 16 0-10,0 3-16 5,1 1-384-5,1-1-80 6,-6 1-16-6,2 7 0 8,2 6-64-8,-3 6-16 10,3-4 0-9,0 4 0 4,-2 4-96-5,6-4-32 10,1 0 0-10,3-6 0 5,3 0-224-5,3-3-48 10,4-7-16-10,-2-4 0 5,4-7 400-5,3 0 80 11,3-6 0-11,-3-6 16 4,5 0 256-4,1-6 48 6,-3-4 16-6,3-2 0 11,3-1-400-11,1-1-64 8,-5-5-32-7,-3-3 0 5,3 1-64-6,-7-5-16 10,1-1 0-10,-4 0 0 4,1-2 80-4,-5-1 16 7,-6-5 0-7,0 4 0 4,0 0-80-3,-4 0-16 6,-2-1 0-7,-3 5 0 7,1 6-240-7,2 3-160 12,-6 4 192-12,3 3-192 5,1 3 0-5,8 8-176 5,-18 0 0-5,3 6 0 23,-1 2-1840-21,-3 3-368-2,3 7-80 2,-2-1-13024-2</inkml:trace>
    </iact:actionData>
  </iact:action>
  <iact:action type="add" startTime="9875">
    <iact:property name="dataType"/>
    <iact:actionData xml:id="d15">
      <inkml:trace xmlns:inkml="http://www.w3.org/2003/InkML" xml:id="stk15" contextRef="#ctx0" brushRef="#br0">26987 4466 4607 0,'0'0'192'2,"0"0"64"-2,0 0-256 0,0 0 0 7,2 18 0-5,-2-1 0-1,0 1 4800-1,0 1 928 10,-2 7 176-10,0 1 48 5,0 0-3344-5,2 3-672 6,-2 1-128-6,-2 4-16 10,-4-2-640-10,2 0-112 5,1 2-16-4,1 2-16 7,-2-3-544-8,-2-3-96 9,2-2-32-9,2-2 0 4,2-1-160-3,0-3-48 10,0 1 0-11,1-11 0 4,-1 3-128-3,2-16 0 9,0 0 0-10,0 0 0 17,0 0-1840-16,11-6-400-1,9-8-64 0,3-9-12128 5</inkml:trace>
    </iact:actionData>
  </iact:action>
  <iact:action type="add" startTime="10355">
    <iact:property name="dataType"/>
    <iact:actionData xml:id="d16">
      <inkml:trace xmlns:inkml="http://www.w3.org/2003/InkML" xml:id="stk16" contextRef="#ctx0" brushRef="#br0">27418 2967 17791 0,'0'0'784'1,"0"0"176"-1,0 0-768 0,0 0-192 7,0 0 0-7,4-8 0 3,-4 8 1120-3,8-12 192 8,-2 4 32-8,5 0 16 8,-1-5-224-8,6-1-48 10,-5-1-16-9,7 3 0 3,-5-6-416-3,5 7-80 9,2-3 0-10,-5 4-16 3,5-3-256-2,1 3-48 5,-5-4-16-6,1 4 0 7,1 5 16-6,-6 1 0 10,-1 2 0-11,1 4 0 5,-12-2-96-5,12 6-16 5,1 1 0-5,-7 7 0 10,-2 0 16-10,0 5 0 9,0 6 0-9,-4 5 0 7,-4 1-160-7,0 10 0 16,0 2 0-16,0 8 0 1,-2 3 0-1,-1 7 0 7,1 9 0-7,2-2 0 4,0 6 0-4,2-2 0 8,0-1 0-8,2 5 0 8,2 2 0-8,0-4 0 10,2 0 0-10,2 4 0 5,0 0 0-5,3 0 0 11,1-2 0-11,4-4 0 5,-6-2 0-5,1-9 0 11,5-3 0-11,-6-3 0 4,0-3 256-4,3-3 0 7,-3-2 16-7,2 0 0 6,0-2 128-6,-5-4 32 12,3 2 0-11,0-4 0 2,-2 2-160-2,-2-6-16 10,0 0-16-11,1 13 0 4,3-3-64-4,-4-8-16 10,0-5 0-9,-2-3 0 2,2-4-32-3,0-1-128 11,2-7 192-11,0-1-64 5,-3 3-128-5,1-3 192 6,2-1-192-6,0 3 192 10,2-6-192-10,-8-12 160 10,4 15-160-10,-4-15 160 5,4 16-32-4,-4-16 0 7,0 14 0-8,0-14 0 6,0 0 240-6,-6 13 32 10,-4 5 16-10,4-10 0 5,0-1 32-4,-3 3 0 9,-3-2 0-9,0 2 0 2,-5 1 64-2,-1-3 32 7,1 4 0-8,-5-2 0 3,-1 1-80-3,-1 3-16 7,1-6 0-7,1 5 0 8,-1-3-128-8,-2 2-48 12,-3 3 0-12,3-5 0 5,0 0-272-5,-1-4 0 9,1-2 128-9,1 0-128 5,5 0-192-5,-1-4-112 6,-1-2-16-5,5-2 0 20,1 0-2976-19,7-8-608 1</inkml:trace>
    </iact:actionData>
  </iact:action>
  <iact:action type="add" startTime="11481">
    <iact:property name="dataType"/>
    <iact:actionData xml:id="d17">
      <inkml:trace xmlns:inkml="http://www.w3.org/2003/InkML" xml:id="stk17" contextRef="#ctx0" brushRef="#br0">28247 4100 8287 0,'0'0'368'1,"0"0"80"0,0 0-448-1,0 0 0 6,0 0 0-6,-8 11 0 4,8-11 2112-4,-12 8 320 10,12-8 80-10,-9 12 16 4,9-12-672-4,-6 14-144 11,6-14-32-11,-10 13 0 7,10-13-384-7,-4 16-80 9,4-16 0-9,-2 19-16 4,2-19-192-4,0 16-48 8,0-16 0-8,8 19 0 7,4-7-144-7,-3 0-48 7,-9-12 0-7,22 6 0 7,3-1-48-7,-1-1-16 10,1-6 0-10,2 0 0 5,-1-1-192-5,-1-1-32 11,-5-4-16-10,5-4 0 5,2 0-192-6,1-3-32 9,-5 3-16-9,0-5 0 5,3 1-32-5,-9-2 0 11,1 3 0-11,-1 1 0 4,-7-5-64-3,4 1-128 9,-4-1 176-9,-3-1-176 4,3 5 144-5,-6-3-144 5,0-1 0-4,-4 5 144 6,0-2-144-7,-4 5 0 7,-4-5 0-7,0 6 128 9,1-1-128-9,-5 1 0 6,0 2 0-6,0-2 0 7,-7 4 0-7,1 4 0 7,3 4 0-7,-5 4 0 10,1 6 0-10,1 2-176 6,-3 3 176-6,-3 7-128 9,5 1 128-9,3 6-192 6,-5 0 192-6,1 6-192 9,3 4 192-8,-3-2-128 4,-3 4 128-5,3-2-128 8,5 4 128-8,-3-6 0 12,6-2 0-12,1-4 0 3,3 2 0-3,6-2 128 9,0 1 0-9,4-5 0 4,0-2 128-4,6-3 48 12,5-5 0-12,1 3 0 3,4-1-48-3,1-2 0 12,1-7 0-12,3-2 0 3,2 0 0-3,5-4 0 10,-1-6 0-10,2-4 0 7,-2-2-128-6,5-2-128 8,-3 0 144-9,-8 0-144 18,1-5-912-16,1 1-288-2,0-6-48 1,10-5-16608-1</inkml:trace>
    </iact:actionData>
  </iact:action>
  <iact:action type="add" startTime="12338">
    <iact:property name="dataType"/>
    <iact:actionData xml:id="d18">
      <inkml:trace xmlns:inkml="http://www.w3.org/2003/InkML" xml:id="stk18" contextRef="#ctx0" brushRef="#br0">28545 3435 17503 0,'0'0'768'0,"0"0"176"0,0 0-752 0,0 0-192 5,0 0 0-4,0 0 0 3,0 0 1536-4,0 0 256 11,0 0 64-11,20 4 16 5,-6-4-208-5,7-2-64 11,0-2 0-11,1 0 0 6,1-4-560-6,5-2-112 8,-1 2-32-8,-6 3 0 5,3-5-464-5,3 4-112 9,-2-2 0-9,3 2-16 5,-1 0-160-5,-2 3-16 10,-1-3-128-10,-5 0 192 4,-1-6-192-4,-1 4-192 8,-5 4 48-8,0 1 0 23,-2-5-2208-22,-10 8-432 0,0 0-96 0</inkml:trace>
    </iact:actionData>
  </iact:action>
  <iact:action type="add" startTime="12670">
    <iact:property name="dataType"/>
    <iact:actionData xml:id="d19">
      <inkml:trace xmlns:inkml="http://www.w3.org/2003/InkML" xml:id="stk19" contextRef="#ctx0" brushRef="#br0">29134 2955 16175 0,'0'0'704'1,"0"0"176"0,0 0-704-1,0 0-176 0,0 0 0 0,0 0 0 8,-11 2 1344-8,11-2 256 10,0 0 32-10,0 0 16 7,0 0-432-7,0 0-96 6,0 0-16-6,0 0 0 8,0 0-368-8,0 0-80 6,0 0-16-6,0 0 0 9,0 0 0-9,17-2 0 6,-3-2 0-6,5 2 0 9,-3 2-64-9,4-2-32 6,3-2 0-6,0 2 0 8,-1 0-192-8,-3 4-32 11,1 2-16-11,-1 0 0 5,-19-4-304-5,16 10 160 8,1-2-160-8,-5 7 128 3,-2 1-128-2,-6 1 0 5,-4-3 0-6,-4 6 128 8,-6-1-128-8,0-3 128 7,-3 3-128-7,3-9 128 12,2 4 0-12,-5-5-128 12,1 5 192-11,0-4-64-1,0-1-128 0,5 3 0 11,-3-4 0-11,4 0 128 5,6-8-128-4,0 0 0 8,0 0 0-9,0 0 128 3,0 0-128-3,0 0 0 8,0 0 0-8,16 8 0 9,-5-5 0-9,5 1 0 11,-4 2 0-11,3 2 0 4,-3 4 0-4,4-5 0 11,-5 7 0-11,3-4 0 4,-6 5 0-4,-2-1 0 11,-2 4 0-11,-4-5 0 4,-2 5 256-4,-4-3-48 7,-4 3 0-7,-4 2 0 8,5-7 16-8,-7 5 0 10,4-8 0-9,-5 5 0 5,3-5-80-6,-4 4-16 8,7-7 0-7,-5-1 0 5,6-6-128-6,-1 0 0 9,1-2 0-8,10 2 0 15,-2-8-1488-15,2-5-336 0,2 1-64-1,6-13-12672 3</inkml:trace>
    </iact:actionData>
  </iact:action>
  <iact:action type="add" startTime="13178">
    <iact:property name="dataType"/>
    <iact:actionData xml:id="d20">
      <inkml:trace xmlns:inkml="http://www.w3.org/2003/InkML" xml:id="stk20" contextRef="#ctx0" brushRef="#br0">29794 2772 15263 0,'0'0'672'1,"0"0"144"-1,0 0-656 0,0 0-160 6,0 0 0-6,0 0 0 4,11-6 1328-3,-11 6 224 9,0 0 48-9,0 0 16 3,0 0-320-4,0 0-64 7,0 0-16-7,0 9 0 8,-2 3-384-8,-1 4-96 6,-5 3-16-6,0-1 0 8,2 3 112-8,-6 5 0 10,3-3 16-10,1 6 0 6,-4 1-144-6,2 5-48 9,3 6 0-8,-3-6 0 4,2 0-384-5,2 2-80 6,0-2 0-6,0 0-16 9,3-4-176-9,1 0 192 10,2-3-192-10,2-7 192 6,1-1-192-6,5 1 160 10,-2-7-160-10,2 1 160 4,6-7-160-4,-5 4 0 12,3-4 0-12,0-6 0 17,-12-2-384-16,13 0-128 0,1 0 0-1,-14 0-16 12,8-6-2032-11,0-4-384 0,-1 2-96 2</inkml:trace>
    </iact:actionData>
  </iact:action>
  <iact:action type="add" startTime="13448">
    <iact:property name="dataType"/>
    <iact:actionData xml:id="d21">
      <inkml:trace xmlns:inkml="http://www.w3.org/2003/InkML" xml:id="stk21" contextRef="#ctx0" brushRef="#br0">29575 3125 20783 0,'0'0'912'1,"0"0"208"-1,12-4-896 0,0-2-224 7,3 4 0-7,1-2 0 3,3-2 1104-3,5 2 176 12,1 0 48-12,2-3 0 4,1-1-576-4,-1 0-112 9,-2 0-32-9,1-2 0 5,-1 5-384-5,0-1-80 9,-1 0-16-9,-1-2-8432 18,-3 0-1680-18</inkml:trace>
    </iact:actionData>
  </iact:action>
  <iact:action type="add" startTime="14320">
    <iact:property name="dataType"/>
    <iact:actionData xml:id="d22">
      <inkml:trace xmlns:inkml="http://www.w3.org/2003/InkML" xml:id="stk22" contextRef="#ctx0" brushRef="#br0">29862 3926 13823 0,'0'0'1216'1,"0"0"-960"5,6-8-256-6,-6 8 0 4,0 0 832-4,0 0 112 6,6-13 16-6,-6 13 16 8,0 0 640-8,0 0 128 10,0 0 32-10,0 0 0 5,0 0-416-5,0 0-80 10,0 0 0-9,0 0-16 4,0 0-496-5,-6 21-112 5,0 1-16-5,0-3 0 8,0 4-96-8,0 5-32 12,1 3 0-12,-1 4 0 4,-4-2-48-4,2 2-16 9,0 6 0-8,4-4 0 3,-3 4-272-4,3-4-176 12,-2-5 192-8,0-3-192-2,4-4 192-2,-2-1-192 5,-2-5 192-4,4-3-192 7,2-16 0-8,0 0-256 7,0 0 32-7,0 0 0 21,0 0-2080-19,0 0-400-1,0 0-96 1</inkml:trace>
    </iact:actionData>
  </iact:action>
  <iact:action type="add" startTime="14591">
    <iact:property name="dataType"/>
    <iact:actionData xml:id="d23">
      <inkml:trace xmlns:inkml="http://www.w3.org/2003/InkML" xml:id="stk23" contextRef="#ctx0" brushRef="#br0">29515 4121 23327 0,'0'0'1024'0,"0"0"224"0,0 0-992 8,0 0-256-6,4 16 0-2,-4-16 0 0,0 0 976 2,15 9 160 6,-1-1 16-7,5 0 16 3,3-4-144-3,7-4-48 8,4-2 0-9,6-4 0 4,0 0-512-3,4 0-96 8,-6 3-32-8,2-5 0 3,2-2-336-4,-10 0-160 11,-1-7 16-11,-5 5 0 17,-1 0-2384-16,-5 1-480 1</inkml:trace>
    </iact:actionData>
  </iact:action>
  <iact:action type="add" startTime="14846">
    <iact:property name="dataType"/>
    <iact:actionData xml:id="d24">
      <inkml:trace xmlns:inkml="http://www.w3.org/2003/InkML" xml:id="stk24" contextRef="#ctx0" brushRef="#br0">30681 3922 13823 0,'0'0'1216'1,"0"0"-960"6,0 0-256-7,0 0 0 4,-13 8 1728-4,3 4 320 9,-6-3 48-9,4-1 16 7,-1 0-864-7,-1 2-160 5,-7-2-48-5,-1 5 0 9,1-3-304-9,-1 4-64 9,-1-1-16-9,0 7 0 5,-1-5 160-5,3 5 16 11,1-3 16-11,-1 3 0 4,-1 1-144-4,3 5-48 7,3-1 0-7,-1 0 0 7,5-1-128-6,-2-1-16 11,5-3-16-12,3-1 0 3,-2 1-240-2,4-7-64 8,4-13 0-9,0 20 0 5,0-20-192-5,8 16 128 6,-8-16-128-6,10 15 0 9,-10-15 128-9,21 10-128 7,-5-4 0-7,3-2 144 5,1-4-144-5,3 0-176 8,-2-4 48-8,-3 0 0 24,3 0-2176-23,-3-2-416 1,1 2-96 4</inkml:trace>
    </iact:actionData>
  </iact:action>
  <iact:action type="add" startTime="15176">
    <iact:property name="dataType"/>
    <iact:actionData xml:id="d25">
      <inkml:trace xmlns:inkml="http://www.w3.org/2003/InkML" xml:id="stk25" contextRef="#ctx0" brushRef="#br0">30769 4287 11055 0,'0'0'480'1,"0"0"112"-1,0 0-464 0,0 0-128 7,0 0 0-7,0 0 0 4,0 0 2800-3,0 0 528 5,0 0 128-6,0 0 0 5,0 0-1760-5,0 0-352 6,0 0-80-6,12 12-16 8,-1-3-144-8,-11-9-16 12,0 0-16-12,0 0 0 3,6 14-304-2,-6-14-48 9,8 18-16-10,0-3 0 5,-8-15-256-5,4 14-48 6,-4 3-16-6,0-3 0 9,-2 6 16-8,0-7 0 9,-4 3 0-10,0 3 0 4,0-3-80-4,2 1 0 6,0-3-16-6,-3 2 0 9,1-1-96-8,2-3-16 8,2 4 0-9,2-16 0 8,0 11-16-7,0-11-16 7,-4 18 0-8,4-6 0 5,0-12-160-5,2 15 0 10,-2-15 0-10,0 0 128 3,4 10-128-2,-4-10 0 9,0 0 0-10,0 0 0 5,0 0-128-5,0 0-128 9,0 0 0-9,0 0-16 18,17 0-2768-17,-17 0-544 1</inkml:trace>
    </iact:actionData>
  </iact:action>
  <iact:action type="add" startTime="15762">
    <iact:property name="dataType"/>
    <iact:actionData xml:id="d26">
      <inkml:trace xmlns:inkml="http://www.w3.org/2003/InkML" xml:id="stk26" contextRef="#ctx0" brushRef="#br0">31668 3074 2751 0,'0'0'256'3,"6"-10"-256"-3,-6 10 0 0,10-10 0 8,-10 10 2784-8,11-5 512 11,-11 5 96-11,0 0 32 4,0 0-1600-3,0 0-320 8,0 0-64-9,0 0-16 8,0 0-256-8,0 0-48 7,0 0-16-7,0 0 0 5,0 0-240-4,-15 7-48 8,3 5-16-9,-3-2 0 5,1 3-288-5,-6-1-64 11,-7-2-16-11,0 5 0 4,-2-3 112-4,-10 6 32 10,-4-5 0-10,-6 1 0 5,0-6-32-4,2 4 0 9,-3-5 0-9,1 1 0 5,6 2-176-6,4-4-48 6,6-2 0-5,5 0 0 5,3-1-64-6,8-3-32 11,5 0 0-10,12 0 0 3,-14 0-224-4,14 0 144 6,0 0-144-6,0 0 128 5,0 0-128-5,0 0 0 6,0 0 0-6,0 0 0 8,0 0 0-8,0 0 128 12,18 12-128-12,1-4 128 4,-1 2-128-3,3 3 0 10,1 1 0-11,-1 4 0 4,-1 3 0-4,-1-2 0 8,1 5 0-8,-7 3 0 6,5 2 0-6,-6 7 0 12,-1 1 0-12,-5 4 0 4,2 1 0-4,-4 7 0 11,-4 2 0-11,4 2 0 4,-2 3 0-3,-2 3 0 9,-6 1 0-10,0 3 0 4,-2 3 0-3,0-2 0 6,-5 1 0-7,1 3 128 9,-6-6-128-8,5 3 160 8,-7-1-160-9,7-21 160 4,-1 4-160-3,-2 3 128 6,-1 1-128-7,-3-2 128 8,3-2 0-7,3 3 0 8,-7 1 0-9,3-4 0 6,2-4 48-6,-3 4 0 7,-1-3 0-7,5-5 0 8,-3-2-32-8,7-1 0 11,-3-5 0-11,4 0 0 4,0-4-144-4,1-1 160 11,5-5-160-11,2-3 160 4,0 1-32-3,6-1-128 9,2-9 192-10,5 1-64 3,1 0 48-2,8-2 0 6,-1-4 0-7,1 0 0 8,5-4-176-8,0 0 0 6,-1-2 144-6,1 0-144 7,2-2 128-6,1 0-128 12,-3-6 128-11,0 2-128-1,1 2 0-1,-1-7-192 11,-5-1 32-11,9-11 0 17,-6 1-1840-15,-3 3-368 0,-3 1-80-2,-7-3-12192 0</inkml:trace>
    </iact:actionData>
  </iact:action>
  <iact:action type="add" startTime="16540">
    <iact:property name="dataType"/>
    <iact:actionData xml:id="d27">
      <inkml:trace xmlns:inkml="http://www.w3.org/2003/InkML" xml:id="stk27" contextRef="#ctx0" brushRef="#br0">31617 3715 3679 0,'0'0'320'1,"0"0"-320"6,0 0 0-7,0 0 0 4,0 0 3968-4,0 0 736 11,0 0 144-11,0 0 16 5,0 0-2848-5,0 0-576 10,6 16-112-10,-6-16-32 5,18 2-176-5,-18-2-32 9,14-2-16-9,5 0 0 4,1-2-608-4,-5-4-112 10,5 3-32-9,-7-1 0 3,1-2-192-4,-4-2-128 12,1 0 128-12,-3 5-128 19,-8 5-1216-13,16-12-304-6,-6 4-64 1</inkml:trace>
    </iact:actionData>
  </iact:action>
  <iact:action type="add" startTime="16781">
    <iact:property name="dataType"/>
    <iact:actionData xml:id="d28">
      <inkml:trace xmlns:inkml="http://www.w3.org/2003/InkML" xml:id="stk28" contextRef="#ctx0" brushRef="#br0">32107 3206 8287 0,'0'0'736'1,"0"0"-592"7,0 0-144-8,0 0 0 3,0 0 3456-3,0 20 672 6,-2 3 128-6,-4 1 32 9,0 1-2352-9,-1 2-464 8,-1 1-80-8,-6 5-32 8,2 8-464-8,-3-2-80 10,3 4-32-10,-2-6 0 6,5-2-256-6,-3 2-48 9,4-4-16-9,0 0 0 5,3-2-320-4,-1 1-144 8,2 1 128-9,2-4-128 19,0 2-1408-19,4-3-384 1,-4-7-64-1,2-1-11088 4</inkml:trace>
    </iact:actionData>
  </iact:action>
  <iact:action type="add" startTime="17380">
    <iact:property name="dataType"/>
    <iact:actionData xml:id="d29">
      <inkml:trace xmlns:inkml="http://www.w3.org/2003/InkML" xml:id="stk29" contextRef="#ctx0" brushRef="#br0">31651 4468 9215 0,'0'0'816'1,"0"0"-656"4,0 0-160-4,0 0 0 4,0 0 2448-5,0 0 464 11,0 0 96-11,0 0 0 4,-10-9-1216-4,10 9-240 10,0 0-48-9,0 0-16 3,0 0-448-2,0 0-80 7,6-16-32-9,3 0 0 4,5 9-512-4,-2-1-96 11,-12 8-32-11,19-10 0 4,3 2 48-3,-5 6 16 9,1 0 0-10,-1 0 0 4,-3 0-32-3,-14 2-16 9,20 2 0-10,-20-2 0 5,11 6-304-5,-11-6 160 6,10 16-160-6,-8-3 128 9,-4 5 0-9,-4-2-128 7,0 1 192-6,-1 1-64 7,-1-3 0-8,-6 5-128 11,4-7 192-10,5-1-64 4,-3-4-128 1,2 6 160-6,6-14-160 0,-2 9 160 8,2-9 0-8,2 10 0 13,-2-10 0-13,14 16 0 4,3-10 192-4,-1-3 32 11,-3 1 16-11,5 4 0 4,3 0-208-4,-1 0-32 6,1 1-16-5,3-1 0 6,-1 0-16-6,-3 4-128 4,-7-2 192-5,3 1-64 8,-8 5 272-8,-2-3 48 11,-6 3 16-11,-6 4 0 5,-2-5-16-5,-10 5-16 10,-5 1 0-9,-4-1 0 3,-7 3-208-4,1-1-32 9,-4 1-16-9,0-4 0 6,2-5-176-6,-2 0 0 6,4-8 0-6,-10-3 0 23,2-3-1216-22,10-3-256 0,5-9-64-1,15 0-9472 8,-3-5-1904-8</inkml:trace>
    </iact:actionData>
  </iact:action>
  <iact:action type="add" startTime="17995">
    <iact:property name="dataType"/>
    <iact:actionData xml:id="d30">
      <inkml:trace xmlns:inkml="http://www.w3.org/2003/InkML" xml:id="stk30" contextRef="#ctx0" brushRef="#br0">32052 2891 4607 0,'0'0'400'2,"0"0"-400"5,0 0 0-7,0 0 0 5,0 0 2496-4,12-8 432 6,-12 8 80-7,18-10 0 7,-5 0-1808-7,5 2-368 9,3 5-80-9,-3-7-16 7,1 2 16-6,3 0 0 7,-3 0 0-8,1-1 0 5,-1 1 208-5,3 2 64 10,-7-6 0-10,5 4 0 4,1 3-224-4,-5 1-32 7,0 4-16-7,-16 0 0 8,19-2-352-8,-19 2-64 10,14 4-16-9,-14-4 0 4,0 0 16-5,17 6 0 10,-17-6 0-9,0 0 0 3,12 11-64-4,0 3-16 6,-12-14 0-6,8 15 0 8,-1 1-64-8,-1 2-32 8,2-5 0-8,-2 7 0 7,-2-1-160-6,2 1 192 8,1 3-192-9,-1 6 192 9,-2 1 32-9,2 7 16 7,-2 0 0-7,-2 8 0 6,-2-2 32-6,2 7 16 10,-4 5 0-10,0 3 0 4,-2 9-96-4,0-3 0 8,2 0-16-8,-2 7 0 7,0-1-176-7,2 4 128 10,-1 6-128-10,1-4 128 4,2 2-128-4,0 0 0 10,0-2 0-9,0-2 128 4,0-8-128-5,0 1 0 10,0-7 0-10,0-3 128 5,0-3 64-5,2-11 16 11,3 2 0-11,-3 2 0 3,0-2 64-2,0-2 16 9,0 5 0-10,0-7 0 5,0 4-80-5,0-2-16 11,0-6 0-11,-2-2 0 5,2 4 0-5,0-6 0 6,0-1 0-6,-2-5 0 8,0-2-64-8,0 1 0 11,0-7-128-10,0-1 192 3,-2 1-64-3,2-5-128 8,0 3 176-9,2-1-176 4,-4-6 192-4,2 2-192 10,0-1 192-8,0-3-192 1,0-8 240-3,0 14-64 7,0-14-16-7,0 9 0 7,0-9-32-7,-2 12 0 9,0 0 0-9,2-12 0 7,0 0 48-7,-4 10 0 11,0 1 0-11,2-1 0 4,-4 4 32-3,-1-1 16 9,1-3 0-10,-2 4 0 5,-6-5 48-4,3 7 16 6,-3-6 0-7,-2 9 0 6,-3-3-48-6,-3 1-16 7,1 1 0-7,-4-4 0 8,-5-1-96-8,-3-3-128 10,0 2 176-10,0 1-176 6,2-5 160-6,1 4-160 10,-1-4 128-10,4-4-128 5,1 0 0-5,3-4-176 6,-2-4 16-6,5 0 0 23,5-4-1520-22,-1-6-304-1,6 1-64 1,0-7-9472 9,7-7-1872-8</inkml:trace>
    </iact:actionData>
  </iact:action>
  <iact:action type="add" startTime="19033">
    <iact:property name="dataType"/>
    <iact:actionData xml:id="d31">
      <inkml:trace xmlns:inkml="http://www.w3.org/2003/InkML" xml:id="stk31" contextRef="#ctx0" brushRef="#br0">32168 2040 6447 0,'0'0'576'1,"0"0"-576"6,0 0 0-6,0 0 0 2,13-4 1744-3,-13 4 240 6,18-2 64-6,-1 0 0 8,-17 2-640-7,18-3-128 9,-1 3-32-10,3 2 0 7,-6-1-64-7,5 3-16 8,-3 4 0-8,3 4 0 4,1-2-144-4,3 7-16 10,-3 1-16-10,3 3 0 5,2 5-208-5,3 5-32 11,-1 6-16-11,4 0 0 4,2 8-288-4,-1 0-48 11,-3 7-16-11,0 9 0 5,0 7-48-1,1 2-16 0,1 4 0-4,0 4 0 7,-4-4 0-7,1-2 0 13,-3 3 0-13,0-1 0 2,-1-6 160-1,-5 4 32 5,-7-2 0-6,4 1 0 8,-9-11-32-8,1 8 0 7,-6 1 0-7,-2 1 0 7,0-6 0-7,-4 2 0 12,-2 5 0-11,0-9 0 3,-5 4-224-4,1-1-32 6,0-3-16-6,-1 2 0 11,1-1-48-11,-2-5-16 5,4 3 0-5,1 1 0 9,-7 1-144-9,4-5 160 6,6-1-160-6,-2-12 160 9,-1 3-160-9,1 5 192 7,0 3-192-7,-2 9 192 7,-2-5 0-7,2 1 0 12,1 5 0-12,-3-5 0 4,4-5 64-4,0 1 0 12,0-3 16-12,-1-1 0 3,-1-2-96-3,2-5-32 7,-6 1 0-7,2 2 0 9,3 0 64-9,-5-4 16 6,0 1 0-6,4-1 0 8,-3-6-16-8,1 8 0 12,-6-4 0-12,5 2 0 3,-5-6 80-3,4 2 16 11,-5-4 0-11,3 2 0 3,-5-2-48-2,1-4-16 6,1 0 0-7,-3 0 0 9,1-1 16-9,5-5 0 8,-8 0 0-8,3 2 0 6,-1-3-112-6,-1-1-16 11,-2-3 0-11,1-1 0 4,-1 0-128-4,1-1 192 11,-3-6-192-11,0 3 192 3,-1-5-192-3,1 5 160 7,-2-5-160-7,3 2 160 8,5-6-160-7,1-1 0 6,-1 1 144-7,7-4-144 8,-2 0 0-8,6-2 0 7,-3 2 0-7,11-4 128 21,-10-2-448-19,10 2-96-2,0 0-16 1,0 0 0 11,-4-20-2368-11,6 5-464 1</inkml:trace>
    </iact:actionData>
  </iact:action>
  <iact:action type="add" startTime="20731">
    <iact:property name="dataType"/>
    <iact:actionData xml:id="d32">
      <inkml:trace xmlns:inkml="http://www.w3.org/2003/InkML" xml:id="stk32" contextRef="#ctx0" brushRef="#br0">19308 7694 8287 0,'0'0'736'2,"0"0"-592"1,0 0-144-2,0 0 0 2,-12 0 1328-2,12 0 224 9,-18-4 48-10,5 2 16 4,-5 0-304-4,1 4-64 11,-3-6-16-11,1 4 0 6,-3 2-160-6,3 4-48 10,-1 2 0-10,-3 2 0 5,-3-5-256-5,3 7-64 9,0 0-16-9,1 3 0 6,3 1-240-6,-5 5-32 10,-1 5-16-10,5-1 0 3,5 2-192-3,-3 5-32 7,8-3-16-7,-1 2 0 9,3 0-16-9,6 2 0 7,2 4 0-7,2-1 0 12,0-1 192-12,4 0 48 10,5-4 0-8,-3-4 0 0,2-1-128-2,6-7-32 11,-1-3 0-11,3-3 0 4,3-1 16-4,1-8 0 11,-3 0 0-11,5-4 0 4,1-4 16-3,0 0 16 9,-1-8 0-10,1-1 0 4,-3-5 16-4,-1 1 0 9,2-5 0-8,-1-1 0 4,-5-1-48-5,-1 3-16 10,0 1 0-10,-7 1 0 3,3-4-224-2,-4 1 0 11,-2 1 128-12,0-1-128 3,-3 1 0-2,1 3 0 9,-4 5 128-10,0 13-128 4,0-16 0-4,0 16 0 6,0 0 0-5,0 0 0 7,0 0 0-8,0 0 0 10,0 19 0-10,0 5-160 6,0 1 160-6,4 2-160 11,2 1 160-11,0-1-160 4,6-2 160-4,-3-1 0 10,3-5-144-10,4 3 144 4,3-1 0-4,-3-5 0 7,3 1 0-7,1 1 0 8,-3-8 0-8,3 1 0 11,1-1-144-11,-3-6 144 20,1-2-1632-19,3-2-224 1,1-2-32-2,-3-6-10656 0</inkml:trace>
    </iact:actionData>
  </iact:action>
  <iact:action type="add" startTime="21224">
    <iact:property name="dataType"/>
    <iact:actionData xml:id="d33">
      <inkml:trace xmlns:inkml="http://www.w3.org/2003/InkML" xml:id="stk33" contextRef="#ctx0" brushRef="#br0">20324 7684 16991 0,'0'0'752'1,"0"0"144"-1,0 0-704 0,0 0-192 4,0 0 0-3,-12 10 0 5,-5 2 1344-6,1-3 224 9,-3 5 48-9,-3 2 16 7,-1 5-288-7,-3 1-64 6,1-3-16-6,0 1 0 10,-3 1-368-10,7 0-64 8,-3-5 0-8,5 2-16 5,7-1-288-4,2-3-48 8,7 3-16-9,3-17 0 7,11 12-16-7,1 4-16 9,6-5 0-9,-1 5 0 4,5-4-176-3,1 3-16 6,2-5-16-7,1 4 0 7,1-3-224-7,0-1 0 10,-1 4 0-10,-3-3 0 10,-3 7 0-10,-3 0 0 7,1-1 0-7,-5 5 0 4,-1-1 176-4,-2-1-16 8,-8-1 0-8,-4 4 0 7,-4-1 144-7,-6-5 16 11,-1 1 16-11,-9 3 0 4,-1 1 240-4,-5-5 32 10,-3 1 16-9,-4 0 0 3,-4-7-224-3,0-1-32 9,-8-2-16-10,8-4 0 4,-4-4-160-3,6-4-48 10,-2-6 0-11,10 2 0 19,6 2-1280-18,7-5-256 0,-2-1-48-1,11-6-14976 0</inkml:trace>
    </iact:actionData>
  </iact:action>
  <iact:action type="add" startTime="21795">
    <iact:property name="dataType"/>
    <iact:actionData xml:id="d34">
      <inkml:trace xmlns:inkml="http://www.w3.org/2003/InkML" xml:id="stk34" contextRef="#ctx0" brushRef="#br0">22265 7199 14047 0,'0'0'624'1,"2"-14"128"-1,-2-2-608 0,0 16-144 3,0 0 0-3,0 0 0 9,-2-11 1408-9,2 11 240 7,0 0 48-7,0 0 16 7,-16 4-560-6,4 9-96 10,-1 9-32-11,-1 7 0 4,-2 8-208-4,3 4-48 11,1 6-16-11,-2 5 0 4,1 7-80-4,-3 1-16 8,1 5 0-8,-1 5 0 7,-5 4-160-7,3 0-48 8,4 4 0-8,-3-2 0 4,3 0-160-4,-2-6-32 7,7-1-16-4,-3-13 0 4,4-9-112-6,4-8 0 7,4-2-128-8,4-4 192 6,2-9 0-6,6-3-16 10,-1-3 0-10,7-9 0 5,-6 1-176-5,5-4 0 11,-1-4 144-11,3-4-144 21,3-4-432-18,1-4-144-3,-7-1-48 0,-1-7-13264 0</inkml:trace>
    </iact:actionData>
  </iact:action>
  <iact:action type="add" startTime="22068">
    <iact:property name="dataType"/>
    <iact:actionData xml:id="d35">
      <inkml:trace xmlns:inkml="http://www.w3.org/2003/InkML" xml:id="stk35" contextRef="#ctx0" brushRef="#br0">21699 8020 27647 0,'0'0'1216'0,"0"0"256"1,0 0-1168-1,0-10-304 7,4-4 0-7,-4 14 0 4,16-8 704-4,3 3 64 9,-1-3 32-8,7-4 0 4,6 2-288-5,8-3-48 9,-2-1-16-9,8-2 0 6,-2 3 32-6,6-3 0 10,1 4 0-10,3-3 0 5,0 3-288-4,1 2-64 4,-1 5-128-5,0 3 192 21,-3 0-1824-20,-1 2-368 1,-2-2-80-2</inkml:trace>
    </iact:actionData>
  </iact:action>
  <iact:action type="add" startTime="22424">
    <iact:property name="dataType"/>
    <iact:actionData xml:id="d36">
      <inkml:trace xmlns:inkml="http://www.w3.org/2003/InkML" xml:id="stk36" contextRef="#ctx0" brushRef="#br0">23394 8203 20495 0,'0'0'896'2,"0"0"208"-2,0 0-880 0,0 0-224 2,18 0 0-2,-3 0 0 8,5 2 608-8,3-2 80 11,2-4 16-11,3 0 0 4,-1 0 144-3,4-2 48 9,0 0 0-10,7 3 0 4,3-3-80-4,3 2-16 13,-3-2 0-13,6 2 0 4,-2 0-320-4,-8 2-64 6,0 2-16-6,6 0 0 9,-2-2-240-9,4 2-160 9,-8-2 192-9,4 2-192 5,-6 0 144-5,-2 2-144 11,-2-2 0-11,-3 0 144 18,-5 2-1936-16,-1 0-400 6,-9-2-80-8</inkml:trace>
    </iact:actionData>
  </iact:action>
  <iact:action type="add" startTime="22656">
    <iact:property name="dataType"/>
    <iact:actionData xml:id="d37">
      <inkml:trace xmlns:inkml="http://www.w3.org/2003/InkML" xml:id="stk37" contextRef="#ctx0" brushRef="#br0">24055 7906 18431 0,'0'0'1632'3,"14"6"-1312"-1,0-4-320-2,5 4 0 0,4-4 800 0,-1 2 96 11,-1 0 0-10,5-2 16 4,1 4 176-5,0 3 48 9,3 1 0-8,-1-2 0 3,4 6-128-4,-2-3-32 11,-3 5 0-11,-3-2 0 4,-6 5-304-3,1 1-64 6,-1-1-16-7,-7 5 0 6,0-1-288-6,-6 2-64 11,-4 1-16-11,-4-1 0 6,-4-2 0-6,-4-1 0 10,2 1 0-10,-3 1 0 4,-7-3 0-4,-3 4 0 7,-1-3 0-7,1-3 0 9,-3 1-400-8,1-3-80 9,1-3 0-6,5-2-9616 4,-1-4-1920-7</inkml:trace>
    </iact:actionData>
  </iact:action>
  <iact:action type="add" startTime="23059">
    <iact:property name="dataType"/>
    <iact:actionData xml:id="d38">
      <inkml:trace xmlns:inkml="http://www.w3.org/2003/InkML" xml:id="stk38" contextRef="#ctx0" brushRef="#br0">26150 7540 17503 0,'0'0'1552'1,"0"0"-1232"6,0 0-320-7,0 0 0 3,0 0 1440-3,0 0 224 6,0 0 64-5,0 0 0 6,0 0-384-7,0 0-80 8,-4 12-16-8,0 7 0 11,0 2-224-11,1 5-64 4,1 3 0-4,2 4 0 5,-4 4-384-5,0 6-96 6,2 0-16-6,-4 2 0 9,2 4-144-8,-2 1-16 8,2-1-16-9,-2 2 0 6,-1 0-288-6,1-3 160 10,0-5-160-9,-2-2 128 3,-2-6 0-4,3-2 0 10,1-3 0-9,0-5 0 4,-2-3-128-5,2-3 0 11,0-5 0-11,2 1 128 19,-5-7-1488-18,1 2-304 0,8-10-64-1,-14 0-12176 2</inkml:trace>
    </iact:actionData>
  </iact:action>
  <iact:action type="add" startTime="23300">
    <iact:property name="dataType"/>
    <iact:actionData xml:id="d39">
      <inkml:trace xmlns:inkml="http://www.w3.org/2003/InkML" xml:id="stk39" contextRef="#ctx0" brushRef="#br0">25520 8010 26719 0,'0'0'2368'1,"22"-6"-1888"4,7-2-480-5,10 4 0 5,10 0 320-5,-1 0-16 10,1 4-16-9,-10-3 0 2,0-7 304-3,8 2 64 7,-2 0 16-7,2-3 0 4,1-1-64-4,3 4-16 8,0-2 0-8,15-1 0 7,-7 5-304-7,-7-2-64 12,-1 4-16-12,-18 2 0 18,4 0-688-18,0 2-144 1,-4-2-16 4,12-2-13408-5</inkml:trace>
    </iact:actionData>
  </iact:action>
  <iact:action type="add" startTime="23570">
    <iact:property name="dataType"/>
    <iact:actionData xml:id="d40">
      <inkml:trace xmlns:inkml="http://www.w3.org/2003/InkML" xml:id="stk40" contextRef="#ctx0" brushRef="#br0">28664 7655 11967 0,'0'0'1072'2,"0"0"-864"3,0 0-208-5,0 0 0 4,0 0 704-4,0 0 112 6,0 0 16-5,0 0 0 6,0 0 224-7,0 0 48 11,0 0 16-11,0 10 0 5,-4 3 112-5,1-1 32 9,-5 8 0-9,-4-3 0 6,2 1-48-6,-7 3-16 10,1 6 0-10,-5 1 0 5,1-1-320-5,-3 0-64 8,-3 3-16-8,-3 1 0 4,-2 4-272-4,-2-2-48 6,-2-4-16-6,-6-3 0 7,2-5 16-7,-6 1 0 12,-2-1 0-7,4-2 0-4,-4-5 32-1,4 0 0 10,-3-1 0-10,3 1 0 4,4-6-80-4,-2-4-16 12,2-2 0-12,6-6 0 4,-5-2-128-4,7-8-32 11,4 3 0-11,4-7 0 5,5 4 0-5,-2-7-16 10,9 1 0-9,-1-3 0 2,4 0-240-3,4-5 176 11,2 1-176-11,4 0 160 4,2-4-160-4,8 1 0 11,4-1-160-11,5 2 160 3,-1 3-240-2,3 3 48 6,0 4 16-7,7-1 0 9,3 8 176-9,4-1-192 7,-2 7 192-7,8 2-192 9,0 4 192-9,6 4-208 6,1 2 80-5,1 9 128 6,-4-1-160-7,2 7 160 12,-1 1 0-12,1-1-144 4,-10 3 144-4,4 1 0 12,-6 0 0-12,2 1-128 3,0-1 128-2,-2 2 0 10,0-1 0-11,0 1-128 4,-2-5 128-4,6-3 0 6,-4 4-144-6,8-3 144 9,-2-1 0-9,4-5 0 10,2 2 0-10,-4-7 0 5,1-1 0-5,1 0 0 10,-6-4 0-10,2-2 0 4,-4-4 144-4,2-2-144 12,-8-6 160-12,2 1-160 3,2-1 192-2,-2-6-64 8,3 5-128-9,-1-7 192 5,-2 0-16-5,-4 3-16 12,-2-3 0-12,0 3 0 4,-1-5 16-4,-3-1 0 10,-1 3 0-10,-5 3 0 4,-3-3-48-4,1 2-128 11,-7-1 192-11,0-5-64 4,-6-5 32-4,-6-2 0 8,-6-2 0-8,-2 1 0 3,-2-1 64-2,-5 0 16 5,-9-4 0-6,1 2 0 9,-2 0 64-9,-2 1 16 11,-1 3 0-11,-1 4 0 5,-2-1 64-5,-4 7 0 11,0 7 16-11,-2-1 0 4,-4 3-144-3,-4 6-48 9,-4 4 0-10,-3 4 0 4,-3 4-208-3,-7 3 128 9,-4-3-128-9,-1 12 0 2,3-1 0-3,2 1 128 10,7-1-128-10,4-3 0 5,5 1 0-5,5 3 0 11,8-5 0-11,1 3 0 18,9-8-1072-17,8 1-208 1,-1-3-32-2,8 4-17248 3</inkml:trace>
    </iact:actionData>
  </iact:action>
  <iact:action type="add" startTime="25459">
    <iact:property name="dataType"/>
    <iact:actionData xml:id="d41">
      <inkml:trace xmlns:inkml="http://www.w3.org/2003/InkML" xml:id="stk41" contextRef="#ctx0" brushRef="#br0">25109 5389 7359 0,'0'0'656'2,"0"0"-528"1,0 0-128-3,0 0 0 6,0 0 992-6,0 0 160 11,-16-4 48-11,16 4 0 4,0 0-304-4,0 0-64 12,0 0-16-10,0 0 0 0,0 0-256-2,0 0-48 9,0 0-16-9,0 0 0 5,0 0 16-5,0 0 16 11,0 0 0-11,0 0 0 5,0 0-144-4,-6 12-48 8,6-12 0-9,-2 15 0 5,2 5-80-5,4-5 0 10,2 3-16-10,2 1 0 6,3-3-32-6,-1 3 0 8,4 5 0-8,-1-1 0 5,7-1 112-4,1-1 32 9,-1 3 0-2,1 1 0-8,5 0 16 0,-1 3 0 7,2-1 0-6,3 2 0 3,-1-5-16-4,2-1 0 11,0 0 0-11,4-3 0 4,1 1-32-4,3 3 0 11,2-5 0-11,-1-1 0 3,5-1-32-2,0 3-16 10,-8-7 0-11,6 7 0 4,-6-8-112-3,4 1-32 10,0-5 0-11,-4 0 0 5,6 2 48-5,-4-3 0 10,2 3 0-10,-4 0 0 3,0-4-32-2,2 0 0 9,-2 7 0-10,4-5 0 5,-6 0-144-4,4 2 128 8,2-3-128-9,-4-1 128 4,2 4-128-3,-5 0 160 5,-5-6-160-6,-2 3 160 8,-2-3-160-8,3 2 192 6,1-2-192-5,-2-2 192 7,1-2 16-8,-1 0 16 10,-2 2 0-10,3-2 0 5,1 0-32-5,-2-2 0 11,1-2 0-11,-9 2 0 4,1 2-16-3,1 0-16 9,2-4 0-10,1 2 0 4,1 0-32-4,1 0-128 11,-1 1 192-11,2-3-64 4,2 2 48-4,1-2 0 10,-1 0 0-10,2-4 0 5,0 2 64-4,1 0 16 9,-3 2 0-10,0-1 0 4,0-3-32-3,-1 2 0 9,1 2 0-9,-2-2 0 4,1-2-64-5,-3 3-16 5,0-1 0-4,-1 2 0 5,-1-2-144-6,2-2 128 11,3 2-128-11,-3 0 128 4,-2-1-128-4,-1-3 160 7,1 2-160-7,1 2 160 9,-3-2-160-9,3 1 192 12,-3-1-192-12,1 2 192 4,-1 0-32-3,0-4 0 5,3 3 0-6,1-1 0 6,-1-2-160-6,-1 2 192 11,2 2-192-11,1-3 192 6,-1 1-192-6,0 2 0 9,1-2 144-9,-3 0-144 5,3 3 0-5,-5 1 0 10,-3-2 0-10,-1 0 128 5,3-4-128-5,-7 2 128 11,5 3-128-11,-5-3 128 3,3 0 0-3,-4 2 16 10,3 2 0-10,-3-2 0 5,2-1 16-5,-4 1 0 12,-1 0 0-12,1 0 0 4,-10 6 96-3,8-8 0 9,-8 8 16-10,10-6 0 5,-10 6 16-5,9-5 0 12,-9 5 0-10,8-4 0-1,0-2-96-1,-8 6 0 10,0 0-16-10,10-8 0 4,-10 8-48-4,0 0 0 11,6-8 0-10,-6 8 0 2,0 0 32-3,0 0 0 7,0 0 0-7,0 0 0 8,3-8-32-8,-3 8-128 7,0 0 192-7,0 0-64 8,0 0-128-8,0 0 192 10,0 0-192-10,0 0 192 6,0 0-192-6,0 0 0 10,0 0 0-10,0 0 0 5,0 0 0-5,0 0 0 6,0 0 0-5,0 0 0 6,0 0 0-6,0 0 0 5,0 0 0-6,0 0 0 21,0 0-704-19,0 0-192-2,-7 6-16 1,-5 0-11184 10,2 0-2240-10</inkml:trace>
    </iact:actionData>
  </iact:action>
  <iact:action type="add" startTime="27710">
    <iact:property name="dataType"/>
    <iact:actionData xml:id="d42">
      <inkml:trace xmlns:inkml="http://www.w3.org/2003/InkML" xml:id="stk42" contextRef="#ctx0" brushRef="#br0">19356 10282 11807 0,'0'0'512'4,"0"0"128"-4,0 0-512 0,-2-12-128 0,2 12 0 0,0 0 0 7,-5-10 1168-7,5 10 224 10,0 0 32-10,0 0 16 6,0 0-32-6,0 0-16 9,-6-13 0-8,6 13 0 4,0 0-416-4,0 0-80 8,0 0 0-9,0 0-16 4,11 15-240-4,-1 7-64 12,6-1 0-12,-1 1 0 5,7 3-128-4,-1 4-16 8,3 6-16-9,-1 4 0 4,1 8-96-4,1 0 0 11,0 2-16-11,1 1 0 9,-3 3-96-9,-5-16-16 6,-3 6 0-5,13 19 0 3,-3 1-64-3,-2-8-128 8,1-7 176-6,-5 1-176-2,-1-2 192-1,-1-8-64 8,3 0 0-8,-8-4-128 7,1-4 208-7,-3-2-64 12,-4-3-16-12,0 1 0 5,1-4 64-5,-5-11 0 10,0 2 0-10,-2-14 0 3,0 0-400-3,0 0-80 12,0 0-16-12,0 0 0 17,0 0-2128-15,-4-14-416-1,-1 1-96 0,-1-7 0-1</inkml:trace>
    </iact:actionData>
  </iact:action>
  <iact:action type="add" startTime="28041">
    <iact:property name="dataType"/>
    <iact:actionData xml:id="d43">
      <inkml:trace xmlns:inkml="http://www.w3.org/2003/InkML" xml:id="stk43" contextRef="#ctx0" brushRef="#br0">20041 10266 11967 0,'0'0'1072'1,"0"0"-864"5,0 0-208-6,0 0 0 5,0 0 1600-5,0 0 288 10,0 0 48-10,0 0 16 5,-8 18-608-5,-3 5-128 11,-3 6-32-11,-4 3 0 5,3-1-112-5,-1 4-32 9,-1 8 0-9,-1 2 0 4,-3 7-48-4,-5 3-16 12,1-2 0-12,-2-1 0 3,-3 7-144-3,9-16-48 10,-3 4 0-10,-13 21 0 6,-6-4-400-6,4-1-64 10,6-7-32-10,-2-3 0 4,4-12-128-4,13-12-32 12,-3 2 0-8,-6 8 0-3,1-12 0-1,9-5 0 10,5-3 0-8,4-5 0 16,8-14-448-18,0 0-80 1,0 0-32-1,0 0 0 12,8-19-2368-11,4-3-464 0</inkml:trace>
    </iact:actionData>
  </iact:action>
  <iact:action type="add" startTime="28402">
    <iact:property name="dataType"/>
    <iact:actionData xml:id="d44">
      <inkml:trace xmlns:inkml="http://www.w3.org/2003/InkML" xml:id="stk44" contextRef="#ctx0" brushRef="#br0">18892 9978 18591 0,'-19'0'832'1,"19"0"160"-1,0 0-800 0,0 0-192 7,0 0 0-7,0 0 0 4,0 0 688-4,0 0 80 10,0 0 32-10,17-6 0 5,5 2-144-5,5 0-16 9,2 0-16-9,8 0 0 5,12 0 48-5,8-2 16 7,3 3 0-7,10-1 0 7,3 0-256-6,5 2-48 10,2 0-16-11,-1-2 0 5,0 0-16-5,-1-2 0 10,-6 2 0-10,0 0 0 4,2 2 224-4,-12 0 64 12,-7 2 0-7,-2 0 0-4,-1-2 16-1,-9 1 16 9,-2 1 0-8,-10 0 0 1,1-2-160-2,-7 0-48 8,-2 0 0-8,-9-4 0 9,-14 6-96-9,0 0-32 6,0 0 0-6,0 0 0 9,0 0 112-9,0 0 32 7,0 0 0-7,-8-12 0 10,-3-5-32-10,-7 5-16 6,-2-4 0-5,-1 5 0 5,-6-7-240-6,-4 4-32 13,1-1-16-13,3 3 0 3,2 6-144-3,1 0 0 10,-1 1 0-9,1 5 0 17,-1 0-1520-17,4 1-336-1,3 3-64 0,4 4-14016 3</inkml:trace>
    </iact:actionData>
  </iact:action>
  <iact:action type="add" startTime="29034">
    <iact:property name="dataType"/>
    <iact:actionData xml:id="d45">
      <inkml:trace xmlns:inkml="http://www.w3.org/2003/InkML" xml:id="stk45" contextRef="#ctx0" brushRef="#br0">20673 10937 9215 0,'0'0'400'1,"0"0"96"-1,0 0-496 0,0 0 0 6,-8 0 0-6,8 0 0 6,0 0 2512-6,0 0 416 9,0 0 80-9,0 0 0 4,0 0-1216-3,0 0-240 8,0 0-48-9,0 0-16 6,18-10-480-6,5 3-112 10,5-1 0-10,5-2-16 6,8 0 16-6,-12 6 0 7,6-5 0-7,8 1 0 6,0 0-176-6,6-4-16 8,1 1-16-8,5 3 0 7,0-4-176-7,23 0-16 11,-12-1-16-8,-4 5 0-1,-1 2-176-2,-24 2-48 7,2 2 0-7,13 0 0 4,-5-2-256-4,-19 4 160 6,-3-2-160-6,10 0 128 11,-6 2-128-11,-13 0 0 9,0 0 0-9,3-1 0 21,1-1-1840-19,-20 2-240-2,0 0-48 0,0 0-12192 6</inkml:trace>
    </iact:actionData>
  </iact:action>
  <iact:action type="add" startTime="29319">
    <iact:property name="dataType"/>
    <iact:actionData xml:id="d46">
      <inkml:trace xmlns:inkml="http://www.w3.org/2003/InkML" xml:id="stk46" contextRef="#ctx0" brushRef="#br0">21369 10518 20271 0,'0'0'1792'1,"0"0"-1424"4,18-10-368-5,1 2 0 4,1-1 560-3,3 1 32 9,3 2 16-9,3-4 0 2,2 2 416-3,8 2 96 7,0 5 16-6,4-3 0 7,-4-4-112-8,8 6-32 11,-4 4 0-11,0 4 0 5,0-2-224-5,-4 1-64 10,4 5 0-10,-6 6 0 5,-6-3-208-5,2 9-48 9,-2 5-16-9,-3 4 0 6,-3-1-128-6,-4 3-32 10,-1 0 0-10,-8 0 0 4,-1 8-16-4,-7-16-16 11,-2 3 0-11,-2 13 0 9,-4 0 272-9,-8-4 48 8,1-6 16-8,-5 0 0 3,1 0 192-2,-9-3 64 9,-3-3 0-10,0 0 0 5,-1 1-384-4,1 1-80 7,0-4-16-8,7-9 0 5,3 4-192-5,-11 3-32 7,3-5-128-7,5-1 192 17,3-7-784-15,7 0-176-2,10-8-16 1,0 0-16 13,0 0-2320-12,0 0-464-2</inkml:trace>
    </iact:actionData>
  </iact:action>
  <iact:action type="add" startTime="30322">
    <iact:property name="dataType"/>
    <iact:actionData xml:id="d47">
      <inkml:trace xmlns:inkml="http://www.w3.org/2003/InkML" xml:id="stk47" contextRef="#ctx0" brushRef="#br0">23425 10670 5519 0,'0'0'496'1,"0"0"-496"2,0 0 0-3,0 0 0 8,-11-6 1632-7,11 6 224 8,-14 0 64-8,14 0 0 4,0 0-592-5,0 0-112 11,-12 2-32-10,12-2 0 2,0 0-192-3,-12 6-32 7,12-6-16-7,-11 8 0 8,3 5-112-8,0-1 0 8,2 6-16-8,4-3 0 9,0 5 64-9,4 3 16 9,2-9 0-9,6 1 0 5,-2 3-176-5,9-4-16 10,1-1-16-10,5-3 0 5,5-4-48-5,1 0 0 11,-2 1 0-11,4-5 0 4,1-2-128 0,5 0-48 1,-2-2 0-5,2-3 0 8,0 1 32-8,-12-2 0 10,1 0 0-10,11-10 0 5,-2 5-16-4,-2-5 0 5,-2 2 0-5,-7-7 0 3,-1 0-96-4,-4-3 0 11,-1 3-16-11,-4 1 0 5,-1 1-176-4,-5 1-16 9,-6-3-16-10,0-3 0 3,-4 3-160-3,0 1 192 6,-6 5-192-6,-5-5 192 9,1 5-192-9,-6-3 0 11,-1 4 0-11,-1 5 0 4,-3 5 0-4,-2 6 0 10,-3 4 0-9,1 5 0 3,0-3 0-4,-4 14 0 12,-7 3-160-12,1 4 160 3,0 4-160-3,-2 2 160 12,2 10-160-12,0-2 160 4,2 4-128-4,4 2 128 11,2-6 0-10,3 3-144 3,7 1 144-3,3-8 0 3,3 0 0-3,5-2 0 7,4-4 0-8,4-1 0 7,4-5 0-7,5-2 128 8,5-1 0-8,8-3 16 7,1 1 0-7,6-7 0 10,4 3 64-9,4-9 16 8,6 3 0-9,0-6 0 6,4-2-48-6,4-4-16 9,3-2 0-9,1 0 0 4,-2-4-160-3,-1-2 128 8,1 3-128-8,-4-3 128 19,0 0-2320-20,-3-6-480 5</inkml:trace>
    </iact:actionData>
  </iact:action>
  <iact:action type="add" startTime="31360">
    <iact:property name="dataType"/>
    <iact:actionData xml:id="d48">
      <inkml:trace xmlns:inkml="http://www.w3.org/2003/InkML" xml:id="stk48" contextRef="#ctx0" brushRef="#br0">24457 10060 12895 0,'0'0'1152'2,"0"0"-928"4,0 0-224-6,-12 11 0 3,7 5 1072-3,-3-6 160 6,4 3 48-6,4-13 0 9,0 0 224-8,-4 12 48 8,4-4 16-9,0-8 0 5,0 0-288-5,0 0-48 10,0 0-16-10,17 6 0 5,3-4-176-4,-2-2-32 8,-3-2-16-9,14-2 0 5,1-2-352-4,-1 2-80 8,-2-4-16-9,2-2 0 5,-1 3-272-4,3 3-48 7,-2-2-16-8,-1 0 0 5,-3 0-208-5,-4 2 0 11,5 2 0-10,-3 0 0 3,-1-2 0-4,-5 2 0 13,-17 2 0-13,14-1 0 18,-14 1-1552-17,0 0-416-1,0 0-80 0</inkml:trace>
    </iact:actionData>
  </iact:action>
  <iact:action type="add" startTime="31675">
    <iact:property name="dataType"/>
    <iact:actionData xml:id="d49">
      <inkml:trace xmlns:inkml="http://www.w3.org/2003/InkML" xml:id="stk49" contextRef="#ctx0" brushRef="#br0">25011 9693 3679 0,'0'0'160'1,"0"0"32"-1,0 0-192 0,8-10 0 7,2-4 0-7,-3 3 0 4,3-3 4032-4,4 6 768 11,-14 8 160-11,17-7 32 5,-1-9-3120-5,3 4-608 13,-5-3-128-13,4 5-32 3,3 0-336-3,-3-4-80 9,1 3-16-9,3-1 0 4,-5 4 32-4,5 4 0 10,-1 0 0-10,1 4 0 6,-5 4-384-6,-1 0-64 9,-1 4 0-9,-5 4-16 7,-10-12-240-7,10 17 0 8,0 7 0-8,-5 3 0 5,-3-4 0-5,-2 7 0 7,-4 3 0-7,-5 4 0 12,-1-2 0-12,-2-2 0 6,-5 0 0-6,-1 2 0 6,3-3 192-6,-7-5-64 11,5-2-128-11,-1-3 192 4,-3-1 144-4,3-1 32 12,2-1 0-12,1-5 0 5,7-2 16-5,8-12 0 6,0 0 0-6,0 0 0 4,-8 9-64-4,8-9 0 7,0 0 0-7,0 0 0 7,0 0 0-7,0 0 0 8,16 6 0-7,3-2 0 6,3-6-64-7,-3 0 0 8,3 2-16-8,1 0 0 7,2-2-240-7,-7 0 144 12,-2 0-144-12,9 2 128 3,-2-2-128-3,-1 0 0 11,-7-2 0-11,3 3 0 21,0 1-944-20,-5 0-272-1,-13 0-48 2,18-4-14368-2</inkml:trace>
    </iact:actionData>
  </iact:action>
  <iact:action type="add" startTime="32200">
    <iact:property name="dataType"/>
    <iact:actionData xml:id="d50">
      <inkml:trace xmlns:inkml="http://www.w3.org/2003/InkML" xml:id="stk50" contextRef="#ctx0" brushRef="#br0">26068 9272 13823 0,'0'0'1216'3,"0"0"-960"-3,0-12-256 0,0 12 0 8,0 0 1696-8,0 0 288 10,0 0 64-10,0 0 16 4,0 0-464-4,0 0-112 11,0 0-16-11,-6 16 0 5,-1 3-496-5,1 1-96 12,-2 3-32-12,0 4 0 3,0 2-112-3,4 7-32 6,0-3 0-5,1 2 0 8,-5 8-128-9,4-2-48 8,0 6 0-7,2-5 0 3,0 1-240-4,2 4-48 12,0-8-16-12,0 6 0 5,4-8-224-5,0-4 0 10,0-4 128-4,4-3-128-6,-3-3 0 1,-1-1 0 4,2-3 128-5,2 1-128 23,0-3-960-21,-8-17-224-1,0 0-48-1,0 0-8416 8,0 0-1680-6</inkml:trace>
    </iact:actionData>
  </iact:action>
  <iact:action type="add" startTime="32425">
    <iact:property name="dataType"/>
    <iact:actionData xml:id="d51">
      <inkml:trace xmlns:inkml="http://www.w3.org/2003/InkML" xml:id="stk51" contextRef="#ctx0" brushRef="#br0">25893 9825 19343 0,'0'0'1728'1,"13"-3"-1392"4,-1-1-336-5,6 0 0 7,-5-6 1184-7,7 2 160 12,3 2 48-12,1-3 0 3,-3-1-624-3,4 4-112 9,5-6-16-9,3 5-16 6,-2 3-416-6,0-2-80 10,-2 0 0-10,3 0-8080 12,-1 4-1616-10</inkml:trace>
    </iact:actionData>
  </iact:action>
  <iact:action type="add" startTime="33599">
    <iact:property name="dataType"/>
    <iact:actionData xml:id="d52">
      <inkml:trace xmlns:inkml="http://www.w3.org/2003/InkML" xml:id="stk52" contextRef="#ctx0" brushRef="#br0">27258 10561 6447 0,'0'0'576'1,"0"0"-576"5,0 0 0-6,12-4 0 3,-1-4 2304-3,-11 8 336 12,0 0 80-12,0 0 16 4,6-10-1056-4,-6 10-208 11,0 0-32-11,0 0-16 5,2-13-272-5,-2 13-64 6,-4-18-16-6,4 18 0 8,-7-8-240-8,-7 0-64 6,2 1 0-6,-5 3 0 8,3 4-192-7,-6 0-32 10,3 2-16-11,-1 0 0 5,-1 0-48-5,-5 5-16 9,-1 7 0-9,0 4 0 4,-5-3-32-4,1 7-16 8,0 7 0-8,-2-2 0 8,-8 4-48-4,15-7-16-2,-3 5 0-2,-14 18 0 9,8-4-32-9,4 0-16 8,3-4 0-8,3 2 0 8,5-2-128-8,11-14-32 7,1 0 0-7,6 16 0 4,0-11 16-4,6-3 0 11,5-6 0-11,3 3 0 5,7-1 32-5,3-3 0 9,3-11 0-8,-7-3 0 4,3 4-32-5,20-4 0 11,-2-2 0-11,-10-2 0 5,2-2-160-4,14 0 0 10,0-2 144-11,-2-2-144 16,-8 0-1328-14,0-2-336-1,-4-8-64-1,-4 9-8480 11,-1-3-1696-9</inkml:trace>
    </iact:actionData>
  </iact:action>
  <iact:action type="add" startTime="33971">
    <iact:property name="dataType"/>
    <iact:actionData xml:id="d53">
      <inkml:trace xmlns:inkml="http://www.w3.org/2003/InkML" xml:id="stk53" contextRef="#ctx0" brushRef="#br0">27424 11029 21183 0,'0'0'1888'1,"0"0"-1504"6,23-4-384-7,-1 0 0 4,-3-2 1152-4,3 4 176 11,-1 0 16-11,3 2 16 5,-3-2 48-4,-9 2 0 8,5 2 0-9,-5 2 0 4,4 4-640-3,-1 2-128 8,3 3-32-9,-18-13 0 5,6 12-384-5,1 9-80 9,-3 3-16-9,0-5 0 6,-4 1 192-6,-4 3 16 10,0 3 16-10,-2 1 0 6,-1 0 128-6,-5-9 32 10,0 3 0-10,-7 10 0 4,-3-1-112-4,5 1-16 11,-5-2 0-11,3-2 0 4,1-7 0 1,-1-2-16 1,7-3 0-6,2-3 0 4,10-12 16-3,0 0 16 9,2 12 0-10,-2-12 0 5,0 0-144-4,20 13-48 8,3-7 0-9,1-4 0 5,1-4 0-4,4 0 0 10,2 0 0-11,1-2 0 3,3-4-80-3,2-1-128 10,-2 3 176-9,-4-4-176 2,2-6 128-3,-9 9-128 10,-1-5 0-10,4 0 0 20,-1-5-2144-19,-1 1-480 0,-2-5-112 0</inkml:trace>
    </iact:actionData>
  </iact:action>
  <iact:action type="add" startTime="34796">
    <iact:property name="dataType"/>
    <iact:actionData xml:id="d54">
      <inkml:trace xmlns:inkml="http://www.w3.org/2003/InkML" xml:id="stk54" contextRef="#ctx0" brushRef="#br0">30769 4478 6447 0,'0'0'272'2,"0"0"80"-2,0 0-352 0,0 0 0 6,0 0 0-6,0 0 0 4,-10 4 1728-4,0 0 288 11,10-4 48-10,-5 6 16 4,-1-4-992-5,-4 0-192 6,4 0-32-6,6-2-16 9,-8 0 304-9,4 0 64 6,-7 0 16-6,11 0 0 9,-8 0-304-9,8 0-64 11,0 0-16-11,-6-2 0 5,-2 2-432-5,8 0-96 7,0 0 0-7,0 0-16 4,-7-8 80-3,7 8 0 6,0 0 16-7,0-10 0 7,7 0 224-7,1-5 32 11,0 3 16-11,6-2 0 4,-5 3-160-4,7-3-48 11,0 4 0-11,-1-3 0 5,-3 1-192-5,5 2-32 7,-3-4-16-7,4 5 0 8,-7-5-32-8,5 4 0 11,-4 2 0-5,3-1 0-6,-5 5 0 0,2 2-16 9,-6 0 0-9,-6 2 0 5,0 0-176-5,9 4 0 12,-9-4 0-12,10 12 128 3,-6-1-128-3,0 7 0 6,-4-5 0-6,0 9 128 9,-6-1 0-9,-6 3-128 10,3-1 192-10,-7 3-64 5,2-1-128-5,-3 0 160 12,3 1-160-12,-7 7 160 4,-3 0 0-4,7-6 0 10,3-5 0-10,-2 1 0 4,3-5 160-4,5-7 48 7,-2 3 0-7,6-4 0 9,2 1-16-9,2-11 0 10,0 0 0-10,0 0 0 5,0 0 32-5,10 8 0 12,-10-8 0-11,14 4 0 1,1 2-64-2,3-2-16 11,-1-4 0-11,-1 0 0 4,2 0-112-3,3 2-32 5,-3-2 0-5,1 4 0 7,3-4-160-8,-3 2 160 6,-1 0-160-6,1 1 160 8,3-1-160-8,-5 0 0 7,5 0 0-7,1 2 0 9,0 2 0-9,-1 2 0 10,-5-2-192-10,3 0-11824 14,-1-1-2368-13</inkml:trace>
    </iact:actionData>
  </iact:action>
  <iact:action type="add" startTime="35685">
    <iact:property name="dataType"/>
    <iact:actionData xml:id="d55">
      <inkml:trace xmlns:inkml="http://www.w3.org/2003/InkML" xml:id="stk55" contextRef="#ctx0" brushRef="#br0">29390 9588 4607 0,'0'0'192'1,"0"0"64"0,6-14-256-1,2 0 0 3,-8 14 0-2,0 0 0 2,0-13 3184-2,0-3 592 3,-2 4 112-3,-4 1 16 8,6 11-1984-9,-16-10-416 11,3 4-80-11,-5-4-16 4,-2-1-384-4,1 7-64 11,-8 2-32-11,-3-2 0 4,1-2-336-4,-4 0-64 7,-2 2-16-7,2 2 0 8,0 0-144-7,-3 0-48 9,3 0 0-10,2-2 0 5,0 3-16-5,4 2-16 11,5 1 0-11,7-2 0 4,-1-2 48-4,16 2 16 10,0 0 0-9,0 0 0 5,0 0-32-6,0 0 0 4,0 0 0-4,0 0 0 9,0 0-64-9,0 0-32 11,0 0 0-11,19 18 0 4,-1 0-224-4,1 3 128 9,1-3-128-9,-2 7 0 8,1 4 0-8,-1 6 0 7,-7 4 0-5,1 4 0 4,-6-2 0-5,2 8 0 6,-2 4 0-7,-1 3 0 7,-5 9 0-7,-5 5 0 11,-1-6 0-11,-2 8 0 4,-4 2 256-4,-3-2-32 11,-5 5-16-11,-5 1 0 4,-5 2-208-4,-1-1 144 11,0-2-144-11,2-5 128 5,-4 0-128-5,3-10 160 10,3 1-160-10,2-3 160 4,1-5-160-4,1-5 192 11,3-3-192-11,7-2 192 4,-1-8-16-4,6 2 0 12,2 0 0-11,2-15 0 2,1-3 16-2,3 12 0 5,3-11 0-6,1 3 0 5,-2-2-48-5,2-1 0 12,6-3 0-10,6-5 0-1,-3 0 48-1,3-3 0 11,1 7 0-11,3-6 0 4,5 3-64-3,3-5-128 8,1 6 192-9,-6-9-64 5,5-3-128-5,3 2 192 11,0 2-192-11,2-4 192 4,0 2-192-4,-3-6 192 11,1 0-192-11,0 0 192 4,0-2-192-4,-2-2 128 12,-1 0-128-12,-1-2 128 17,-2 2-1264-16,1 0-256 1,-3 0-48 0,1-3-14896-2</inkml:trace>
    </iact:actionData>
  </iact:action>
  <iact:action type="add" startTime="36346">
    <iact:property name="dataType"/>
    <iact:actionData xml:id="d56">
      <inkml:trace xmlns:inkml="http://www.w3.org/2003/InkML" xml:id="stk56" contextRef="#ctx0" brushRef="#br0">29706 10192 19343 0,'0'0'1728'1,"0"0"-1392"4,0 0-336-4,0 0 0 2,14-4 1280-3,-3 2 192 7,7 0 48-7,-4 0 0 7,3 2-112-7,-1-2-32 10,1 0 0-10,5-1 0 6,-1-1-304-6,-1-4-64 10,3 2-16-10,0-2 0 5,1-3-352-5,1 1-80 7,1 2-16-7,-1-2 0 8,0 2-192-8,1 3-32 6,-5-3-16-6,1 0 0 7,-1 2-304-6,-5 2 0 9,1 2 0-10,-1-2 0 19,-6-1-1632-18,1-1-432 0,1 2-96 3</inkml:trace>
    </iact:actionData>
  </iact:action>
  <iact:action type="add" startTime="36615">
    <iact:property name="dataType"/>
    <iact:actionData xml:id="d57">
      <inkml:trace xmlns:inkml="http://www.w3.org/2003/InkML" xml:id="stk57" contextRef="#ctx0" brushRef="#br0">30728 9324 15663 0,'0'0'1392'1,"0"0"-1120"5,12 0-272-6,-12 0 0 5,0 0 2272-5,8 6 400 7,-3 10 80-7,1-5 0 4,-6 5-1216-3,-4 0-256 6,0 7-64-7,1 4 0 9,-1 1-336-8,0 7-80 9,-2-2-16-10,0 6 0 4,2 0-208-4,-2 4-32 8,0-2-16-8,3 4 0 8,-5 1-176-8,2-3-32 10,0 4-16-10,2-6 0 4,-2-4-160-4,0-6-16 12,3 3-128-12,-1-5 192 4,-2-2-192-4,4-4 144 6,-2 1-144-6,0-3 128 24,-2 3-2240-18,2-7-464-6</inkml:trace>
    </iact:actionData>
  </iact:action>
  <iact:action type="add" startTime="37034">
    <iact:property name="dataType"/>
    <iact:actionData xml:id="d58">
      <inkml:trace xmlns:inkml="http://www.w3.org/2003/InkML" xml:id="stk58" contextRef="#ctx0" brushRef="#br0">30404 11033 7359 0,'0'0'656'2,"0"0"-528"3,0 0-128-4,0 0 0 4,0 0 3264-5,0 0 640 6,0 0 112-5,8-6 16 6,2-8-1936-7,5 2-400 8,-3 3-80-8,6-1-16 7,3 0-688-6,3-1-144 7,-1 1-16-8,2 4-16 6,-1-2-224-6,1-2-32 9,0 3-16-9,1 3 0 6,-1 0-32-6,-1 2-16 10,-1 2 0-10,-2 2 0 6,1 0-64-6,-1 2-16 9,-7 0 0-9,4 11 0 4,-3 1-336-3,-7 3 128 9,-4-3-128-10,-4 3 0 5,-2 3 0-5,-4-1 0 10,-6-1 0-9,-1 3 0 7,-7-1 0-8,1 3 144 7,1-4-144-7,-3-5 0 4,1 0 128-4,6-5-128 12,-1 5 0-12,7-6 0 4,8-10 0-4,0 0 0 9,0 0 128-9,0 0-128 6,8 11 0-6,7-3 0 11,1 0 0-11,4 2 0 3,3-3 0-2,0-1 0 10,3 4 0-11,1 2 0 3,-2-2 0-3,1 5 0 12,-3-1 0-12,1 3 0 4,-1 5 0-4,-2-5 0 10,-5 5 0-10,-4 1 0 5,-2-3 144-4,-1-3 80 7,-5 3 16-8,-6 3 0 5,-8-3 160-4,1-3 48 9,-5 3 0-10,-2 3 0 4,-7-7 48-4,0-1 16 13,-3-1 0-13,-1 0 0 4,0-3-192-3,-1-1-48 7,-1-6 0-8,2-2 0 4,-2-2-272-4,1-2 0 12,3-6 0-11,-6-7 0 15,7-3-1792-15,11 0-352-1,1-7-80 1,10 2-13456 2</inkml:trace>
    </iact:actionData>
  </iact:action>
  <iact:action type="add" startTime="37829">
    <iact:property name="dataType"/>
    <iact:actionData xml:id="d59">
      <inkml:trace xmlns:inkml="http://www.w3.org/2003/InkML" xml:id="stk59" contextRef="#ctx0" brushRef="#br0">31448 8946 3679 0,'0'0'160'0,"-12"0"32"0,2 0-192 0,-3-2 0 7,1 0 0-7,4 0 0 5,-2-4 3136-5,10 6 592 9,-7-8 112-9,7 8 32 5,0 0-1568-4,0 0-304 9,7-7-64-9,9-1-16 3,-2-2-928-4,5 2-192 11,5 0-32-11,3-1-16 4,2 1-112-4,2 2-32 7,3 0 0-7,1-4 0 8,0 5 16-8,-2-1 0 10,0 2 0-10,0 0 0 6,-2 2 16-6,1 2 0 11,-3-4 0-11,-2 10 0 5,-1 0-304-5,-5 0-48 6,-3 3-16-3,-1 5 0 3,-1 8-272-6,-3 1 0 6,-1 4 128-6,-2 4-128 9,-6 5 0-9,0 6 0 11,-4-1 128-11,-2 8-128 3,-2 4 0-3,-6 3 0 12,-2 3 0-11,-3 3 0 2,-1 10 0-2,-1 8 0 9,-5 2 0-10,5 0 0 5,-5 0 0-5,3 0 0 12,5 0 0-12,-4 2 0 3,7-6 0-2,-3 0 0 8,6 2 0-9,2 27 0 4,2-13 0-3,3-7 0 5,-3-7 0-6,4-25 0 9,5 3 0-9,-1 3 0 7,0 9 0-7,2-5 0 4,-2-1 0-4,4 2 0 7,-2 0 0-6,1 30 0 7,1-10 0-8,2-8 0 12,-4-12 0-12,0-1 0 5,0 1 128-5,1-8-128 5,-1 1 0-4,0-3 0 7,4-1 208-8,0-2-16 6,-5-1 0-6,1-17 0 8,2 4 16-8,4 0 0 12,-8 4 0-12,4 14 0 5,-1-6-64-5,-1-10-16 10,-2-4 0-10,2-2 0 4,-2-4 112-4,0-4 16 6,4-1 0-6,-5-3 0 9,3-4 80-9,0 3 32 6,-2-5 0-6,2-5 0 8,-2 4-112-8,-2-6 0 12,0 3-16-12,-2-13 0 3,0 0 0-2,0 0 0 10,0 10 0-11,0-10 0 4,0 0 80-4,0 0 32 7,0 0 0-7,0 0 0 8,0 0 160-8,0 0 16 6,0 0 16-6,0 0 0 8,-10 4-128-8,-4 4-32 13,3-1 0-13,-3-3 0 4,0 0-64-4,-3-2-32 6,-1 2 0-5,1-2 0 7,-7 0 96-8,-3-4 0 11,0-2 16-11,-5 2 0 4,-7 2 48-3,0-2 16 4,2 0 0-4,-6-2 0 6,0 2-240-6,2 0-48 10,1-1-16-11,-1-1 0 4,2-2-160-4,-4 2 0 6,6-2 0-6,-2-2 128 8,7 0-128-7,3 3-144 5,2-3 144-6,5-2-208 23,7 0-2000-22,-1 3-400 0,10-11-80 2</inkml:trace>
    </iact:actionData>
  </iact:action>
  <iact:action type="add" startTime="44615">
    <iact:property name="dataType"/>
    <iact:actionData xml:id="d60">
      <inkml:trace xmlns:inkml="http://www.w3.org/2003/InkML" xml:id="stk60" contextRef="#ctx0" brushRef="#br0">22936 11358 5519 0,'0'0'240'1,"0"0"64"-1,0 0-304 0,0 0 0 6,6-7 0-6,-6 7 0 5,0 0 1280-5,0 0 208 9,0 0 48-9,0 0 0 6,0 0-736-6,0 0-144 11,0 0-16-11,0 0-16 4,0 0-112-4,0 0 0 10,0 0-16-10,0 0 0 4,7 15 128-4,-3 5 16 7,0 3 16-7,-2 0 0 8,-2-1-128-8,2 9-16 11,-2 2-16-11,0 4 0 4,0 2-160-4,2 0-16 12,-2 8-16-12,2-8 0 4,-2-2-48-1,4-4 0 6,-2-5 0-9,-2-1 0 3,0 0 256-3,0-1 64 7,0-7 0-6,0 1 0 6,0-1 0-7,0-3 0 10,0 3 0-9,0-1 0 3,0-5-256-3,0 5-32 4,0-18-16-4,0 0 0 7,4 14-144-8,-4-14-128 11,0 0 192-10,6 17-192 3,-6-17 272-4,0 0-48 10,15 8-16-10,-15-8 0 3,20 6-32-2,-1 0-16 9,1-6 0-10,-3 0 0 4,3 0-160-4,3 2 192 11,1 0-192-11,3 1 192 5,0-1-192-5,4 2 0 6,1-2 0-6,3 2 0 8,4 0 0-7,0 2 0 10,6 0 0-11,-1-4 0 3,1-2 0-2,4 4 0 10,0 3 0-11,0 3 0 4,1-4 0-4,3-2 128 13,0 2-128-13,3 2 0 3,3-5 128-3,3 1-128 7,-1-2 0-7,1 4 128 8,8-2-128-8,-3 4 192 10,5 0-192-10,-8-1 192 6,2 1-192-6,3 0 192 9,-5-4-192-8,4 0 192 3,-3 2-192-4,3 4 192 11,-4-3-192-11,1-1 192 4,-1 4-192-4,-4 2 0 11,-3-5 144-10,-2 5-144 3,-1-2 0-4,1-2 0 9,1 1 0-9,-1 3 128 4,2 0-128-4,1 3 0 11,3-3 128-11,3 4-128 5,-2-5 0-5,3 3 0 11,1-2 0-10,-5 1 0 3,-3-5 0-4,3 2 0 12,3 2 0-12,-2-5 0 3,-3 9 0-3,3-8 144 12,5 0-144-12,-1 3 0 4,8 3 192-4,-2-2-64 10,-4-6 0-10,-1-4-128 4,-1-2 256-4,-4 0-48 11,1 3-16-11,3-3 0 5,-3 0-48-5,1 4-16 11,4 0 0-11,-3 4 0 4,7-4-128-4,-6 0 0 10,4-2 144-10,-3 0-144 4,-1-2 0-3,-4 0 144 7,3 0-144-8,3 0 0 5,-4 0 128-5,9 4-128 7,-5 5 0-7,6-3 0 8,4-2 0-8,-4-4 0 11,0 0 0-11,0 0 0 4,-9 0 0-4,3 0 0 13,-4-4 128-13,1 2-128 3,1 2 0-3,-2 2 0 10,3 0 0-10,-3 0 0 5,4 0 0-5,1 0 160 11,-5 2-160-11,2-2 128 5,-5-2-128-5,-5 0 160 9,1 2-160-9,1-2 160 5,3 6-160-5,3-2 0 10,-5-1 144-10,3 3-144 5,8 4 0-5,-5 0 128 10,-3-4-128-10,5-2 0 5,-7-4 0-5,0 2 0 11,-1-2 0-11,-1 0 128 5,5-4-128-5,-5 2 0 7,-1 0 0-7,0 2 0 7,1 2 0-7,4-2 0 6,5-2 0-6,-7 4 0 8,-3 2 0-8,-1-1 0 10,-1-3 0-10,0-1 0 5,-3-5 0-5,-5 4 128 10,-6 0-128-10,6 0 0 6,-4-10 0-6,2 6 128 9,0 2-128-9,-5 2 0 5,7 2 0-5,-6-2 144 12,4-1-144-12,0 1 0 4,-6 0 160-4,2 2-160 10,-8-6 128-10,-2 2-128 5,4 0 0-5,-1 2 128 12,-1 0-128-12,-4 0 0 5,-2-6 0-5,-1 1 0 9,-5-1 128-9,3 4-128 4,-5 0 0-4,6-4 128 12,-3 0-128-12,-5 3 128 3,1 3 80-3,1-2 16 10,-5-6 0-10,-14 10 0 4,14-8 224-4,-14 8 64 11,0 0 0-11,10-6 0 6,-3-7-96-5,-7 13-16 7,8-12 0-8,-8 12 0 4,0 0-128-4,-4-16-16 12,0 3-16-12,-3 1 0 3,7 12-240-3,-10-10 176 10,-2 2-176-9,12 8 160 3,-10-13-160-4,-1 5 0 10,11 8 0-10,0 0 128 6,-14-12-128-6,10-1 0 11,-2 5 0-11,6 8 0 5,0 0 0-5,0 0 0 9,-10-14 0-8,10 14 0 3,0 0-192-4,0 0-64 9,0 0 0-9,0 0-11360 18,-9-10-2272-16</inkml:trace>
    </iact:actionData>
  </iact:action>
  <iact:action type="add" startTime="49315">
    <iact:property name="dataType"/>
    <iact:actionData xml:id="d61">
      <inkml:trace xmlns:inkml="http://www.w3.org/2003/InkML" xml:id="stk61" contextRef="#ctx0" brushRef="#br0">17328 12776 5519 0,'0'0'496'1,"-10"2"-496"6,-5 2 0-7,3 0 0 3,-6-2 2784-2,7 2 464 10,-5 2 80-10,6 1 32 2,-2-3-1376-3,12-4-256 7,-7 6-64-7,7-6-16 9,0 0-624-9,0 0-112 10,0 0-16-10,0 0-16 6,0 0-208-6,9 10-32 9,9-2-16-9,2-4 0 6,-1 0 144-6,6-1 48 10,5 1 0-10,7 0 0 6,-2 2-176-6,10 0-48 10,0 0 0-10,1 2 0 3,3-1-160-3,-4 1-48 13,0 0 0-13,0 0 0 6,-6 3 0-6,-2-1 0 8,0 6 0-8,-6-3 0 5,-4 5-128-5,-1 3-48 9,-5-5 0-9,-3 4 0 7,-1 1-208-7,-5-3 176 10,2 1-176-10,-7 3 160 4,-3-1-16-3,0-3 0 9,4-1 0-10,-8 5 0 4,-6-1 128-4,2-1 32 6,0-1 0-6,-1 6 0 8,-3 1 32-8,-8 1 16 8,2 4 0-7,-3-2 0 6,-1 3 0-7,1 1 0 7,-5 4 0-7,-5 0 0 7,-4 0 16-7,0 2 0 8,-5-6 0-8,3 4 0 8,0 4-32-8,-2-4 0 6,-4-4 0-6,4 2 0 8,2-3-80-8,-2-3 0 13,3-2-16-13,5-1 0 3,4-5-112-3,3-3-128 6,-1 1 176-6,7-1-176 9,0-9 176-9,7-1-176 11,-3 0 160-11,10-8-160 17,0 0-1056-16,0 0-304-1,0 0-64 0,12-10-11344 8,-1 2-2272-7</inkml:trace>
    </iact:actionData>
  </iact:action>
  <iact:action type="add" startTime="49901">
    <iact:property name="dataType"/>
    <iact:actionData xml:id="d62">
      <inkml:trace xmlns:inkml="http://www.w3.org/2003/InkML" xml:id="stk62" contextRef="#ctx0" brushRef="#br0">18723 13008 9215 0,'0'0'400'2,"0"-6"96"-1,0-9-496 0,0 5 0-1,0 0 0 0,0 1 0 7,0 9 2576-7,0-8 432 8,0 8 64-8,0 0 32 7,0 0-992-7,0 0-192 10,0 0-32-10,0 0-16 5,0 0-848-5,0 0-160 12,7 11-32-11,7 9-16 1,-4 1-32-2,3 5 0 7,3 3 0-7,5 2 0 9,-7 2-160-9,4 6-48 6,5 0 0-6,-5 8 0 8,-1-2-128-8,1 4-16 11,-7 0-16-11,5-5 0 9,-6-1-96-9,0 4-32 7,-1-6 0-4,-5 2 0-2,2-6-96-1,-2 2 0 11,-2-6-16-11,-2-4 0 4,0-1-48-4,2-1-128 10,-2-6 192-8,0-5-64 1,0 0-128-3,4-9 0 9,-4-7 0-9,0 0 0 20,0 0-2048-16,0 0-352-3,0 0-64-1</inkml:trace>
    </iact:actionData>
  </iact:action>
  <iact:action type="add" startTime="50216">
    <iact:property name="dataType"/>
    <iact:actionData xml:id="d63">
      <inkml:trace xmlns:inkml="http://www.w3.org/2003/InkML" xml:id="stk63" contextRef="#ctx0" brushRef="#br0">19308 13030 17503 0,'0'0'1552'2,"4"-12"-1232"4,-4 12-320-6,0 0 0 4,0-10 1808-4,0 10 304 9,0 0 64-7,0 0 16 2,0 0-496-4,-10 4-96 10,-4 6-32-10,1 4 0 8,-11 3-480-8,1 3-80 8,-5 3-32-8,1 4 0 4,-2 4 0-4,-2 5 0 11,-1-1 0-11,1 2 0 3,-6 8-96-3,2-1-32 11,2-5 0-11,-14 18 0 4,12-6-336-4,2-4-80 11,4-8-16-10,1-2 0 2,5-2-224-3,1-4-64 11,3-4 0-11,5-3 0 8,-1-7-128-8,7 1 128 9,6 1-128-9,2-19 128 4,-2 12-128-4,2-12 0 9,0 0-160-9,0 0 160 19,0 0-608-18,15 6-32-1,3-4 0 1,4-6 0 12,-1-4-2016-12,-2 0-416 2,1-7-64-2</inkml:trace>
    </iact:actionData>
  </iact:action>
  <iact:action type="add" startTime="50517">
    <iact:property name="dataType"/>
    <iact:actionData xml:id="d64">
      <inkml:trace xmlns:inkml="http://www.w3.org/2003/InkML" xml:id="stk64" contextRef="#ctx0" brushRef="#br0">19637 13685 26031 0,'2'25'1152'1,"0"-1"240"-1,0 7-1120 0,-2 4-272 8,-4 0 0-6,0 10 0-2,-1 2 1888 1,-3 2 320 8,-8 1 64-9,0 1 16 5,1 0-608-5,-5-1-112 10,5-3-32-10,-3-4 0 5,3-6-704-5,1 2-160 11,4-6-32-11,-3 0 0 4,3-3-384-4,0-3-64 7,6-2-32-7,2-3 0 7,2-5-160-7,0-17-144 11,12 16 144-11,-2-2-208 19,-10-14-2160-18,21 7-416-1,-3 5-96 0,1-12 0 0</inkml:trace>
    </iact:actionData>
  </iact:action>
  <iact:action type="add" startTime="51240">
    <iact:property name="dataType"/>
    <iact:actionData xml:id="d65">
      <inkml:trace xmlns:inkml="http://www.w3.org/2003/InkML" xml:id="stk65" contextRef="#ctx0" brushRef="#br0">7690 5572 10591 0,'0'0'464'1,"0"0"112"-1,0 0-576 0,0 0 0 5,-9 16 0-5,9-16 0 4,-8 13 688-4,2 1 16 8,6-14 16-8,-10 12 0 8,2-3 256-8,2 5 48 7,3-4 16-7,3-10 0 7,0 0 240-7,0 0 32 11,0 0 16-11,0 0 0 6,-6 15 64-6,6-15 16 6,0 0 0-6,0 0 0 7,0 0 608-7,0 0 128 12,9-17 32-12,3-3 0 4,4-1-1792-4,-5 3-384 10,5-5 0-10,9-16 0 4,-1-8 432-4,1-2 160 16,3 5 48-16,1-3 0 1,2-2-320-1,-2 4-64 6,-1 4-16-6,-1-4 0 8,0 4-96-8,-1 0-16 10,-3 4 0-9,-4 8 0 2,1 0 0-2,-1 2-128 9,-5 1 192-10,0 9-64 5,-4 5-128-5,-3 4 160 11,-7 8-160-11,0 0 160 5,0 0-160-5,14 6 160 7,-14-6-160-7,18 12 160 8,-5 5-160-8,3 3 0 11,-5-1 0-11,7 12 0 3,-4 8 0-2,3-1 0 10,-3 2 0-10,3-2 0 2,5 2 0-3,-5-1 0 11,1-1 0-11,2 3 0 3,-13-6 0-2,7 0 0 6,-4-8 0-7,-2 2 0 8,1 4 0-8,-1-3 0 7,-2-7 0-7,0-3 128 6,2-1-128-6,-3-3 128 12,-1-1-128-12,0-1 128 20,-4-14-1152-19,0 0-256-1,0 0-32 1,0 0-9552 3,0 0-1904-1</inkml:trace>
    </iact:actionData>
  </iact:action>
  <iact:action type="add" startTime="51764">
    <iact:property name="dataType"/>
    <iact:actionData xml:id="d66">
      <inkml:trace xmlns:inkml="http://www.w3.org/2003/InkML" xml:id="stk66" contextRef="#ctx0" brushRef="#br0">7833 3382 16575 0,'0'0'1472'1,"0"0"-1168"3,-4-14-304-4,4 14 0 4,0 0 1120-4,0 0 160 11,0 0 48-11,11 6 0 4,5 2-192-4,-4 10-48 11,5-1 0-11,-1 14 0 4,7 8-128-4,3 0-48 9,-1 4 0-9,2 8 0 6,1-6-384-6,-1 4-80 11,2-1 0-11,-1 7-16 5,-1-2-16-5,0-3 0 6,0-5 0-5,-3 2 0 5,-1-2-224-6,-1-8-64 8,-3 0 0-8,5 2 0 7,-3-2-128-7,-1-6 128 12,-7-4-128-12,1-1 128 6,-4-5-352-6,-1 1-80 9,1-13-16-8,-10-9-9056 9,0 0-1824-9</inkml:trace>
    </iact:actionData>
  </iact:action>
  <iact:action type="add" startTime="52047">
    <iact:property name="dataType"/>
    <iact:actionData xml:id="d67">
      <inkml:trace xmlns:inkml="http://www.w3.org/2003/InkML" xml:id="stk67" contextRef="#ctx0" brushRef="#br0">8461 3158 6447 0,'0'0'576'1,"0"0"-576"4,0 0 0-5,2 19 0 7,-2 1 4416-6,0 9 768 7,-4 8 144-8,-2-2 48 7,0 0-3888-7,-2 10-768 8,-1 10-144-8,-3-1-48 4,4 1 80-4,-8 3 16 10,1 3 0-10,-7 5 0 5,1-1-64-5,-1-1-16 11,5-2 0-11,-5-3 0 4,3-1-224-4,3-1-32 10,-3-3-16-10,3-3 0 6,3-14-128-5,-1 0-16 10,6-4-128-11,4-3 192 4,2-9-192-4,2-5 0 11,4-1 0-11,-4-15 0 19,0 0-512-17,18 2-160-1,-5-8-32 0,7-7-13376-1</inkml:trace>
    </iact:actionData>
  </iact:action>
  <iact:action type="add" startTime="52334">
    <iact:property name="dataType"/>
    <iact:actionData xml:id="d68">
      <inkml:trace xmlns:inkml="http://www.w3.org/2003/InkML" xml:id="stk68" contextRef="#ctx0" brushRef="#br0">8767 3936 23951 0,'0'0'1056'0,"12"-8"224"1,7 0-1024-1,3-3-256 6,-1 1 0-6,1 4 0 3,3 2 1040-2,0 4 160 9,-1 0 16-9,-3 6 16 2,1-2-336-3,-5 4-80 12,1 5-16-12,-5-1 0 3,-1 6-384-3,-6-3-80 11,0 1-16-11,-4 9 0 4,-2 4 80-3,-4 3 16 8,-2-3 0-8,0 2 0 5,-8-2 368-6,5 4 80 9,-1 1 16-9,-2-5 0 4,3-6 80-3,-3 1 32 10,2-1 0-11,4-2 0 4,0-1-288-4,0-6-48 10,5 1-16-10,1-15 0 4,0 0-208-4,11 18-48 10,-1-8-16-10,8-5 0 11,-3-1-128-11,1-4-32 7,5-2 0-7,12-2 0 4,1-1-48-4,-7-1-16 6,2-4 0-5,4 0 0 6,4 0-144-7,-2-3 0 8,2 3 144-7,18-9-144 20,-6 5-736-20,-2 4-224-1,-6 8-32 0,-2 6-18336 4</inkml:trace>
    </iact:actionData>
  </iact:action>
  <iact:action type="add" startTime="54838">
    <iact:property name="dataType"/>
    <iact:actionData xml:id="d69">
      <inkml:trace xmlns:inkml="http://www.w3.org/2003/InkML" xml:id="stk69" contextRef="#ctx0" brushRef="#br0">32025 605 12543 0,'0'0'560'4,"0"0"112"-4,10-16-544 0,4 7-128 1,-5 1 0-1,-1-4 0 6,-8 12 752-6,12-12 112 7,-4-1 32-7,-8 13 0 7,7-14-256-6,3-2-32 6,-6 5-16-6,0-5 0 8,-2 2 48-9,0-1 0 6,2 3 0-6,-4 12 0 6,0-19-32-6,2 5 0 8,-2-2 0-8,0 7 0 8,-2-7 48-8,2 16 16 9,-6-12 0-9,2 1 0 5,-6 3-96-5,0 0-32 8,10 8 0-8,-13-8 0 9,-5 2-160-9,1 4-16 6,1 1-16-6,-3 1 0 9,1 3-80-9,2 1-16 6,-5 4 0-5,0-2 0 6,-1 0 64-3,3 4 16 1,-5 5 0-4,5-1 0 7,1 3-96-8,-3 5-32 5,-3-3 0-4,1 1 0 7,1 5-208-8,5 2 144 7,-3-1-144-7,-1 1 128 8,1-2-128-8,5 3 0 6,-5 1 0-6,7 4 0 8,-5 4 0-8,2 0 0 7,3 0 0-6,-1 6 0 6,2-2 0-7,3 4 0 7,-5 2 144-7,6-6-144 9,2 4 144-9,1-2-144 6,3 3 192-6,2 3-192 8,2-4 144-8,1-6-144 7,1-2 0-7,0 0 144 8,2-4-144-8,2-3 0 6,2-3 0-6,-5-6 0 10,5-3 0-10,2-1 128 7,-4 1-128-7,3-8 0 8,1-1 208-8,4 3-32 5,3-4-16-5,3-4 0 9,-3 0 176-8,3-4 48 5,3-4 0-6,4-2 0 8,3-4-48-8,1-5 0 6,0 1 0-5,4-4 0 7,2-3-128-8,-2 1-16 7,0 3-16-7,2-5 0 9,-2 3-176-9,6-2 0 6,-6-5 0-6,4 1 0 7,-6-2 0-7,2-1 0 8,2 1 0-8,-6-2 0 8,-1-1 0-8,-3-1 0 7,-2 2 144-7,-2 0-144 9,1-3 176-9,-7 1-48 6,-1-2 0-6,-1 0 0 7,-5-6 144-7,2 4 32 8,-6-8 0-8,-3 4 0 8,-3-4 80-8,-2 4 0 7,-2 4 16-7,-3-2 0 7,-1 8 16-7,-4-1 0 8,-6 1 0-8,5 2 0 8,-7 1-256-8,1 3-160 7,-3 6 192-7,-3-3-192 8,-3 2 0-8,-5 7 0 7,-8-5 0-7,0 6 0 24,-10 1-448-23,-1 1-80 0,-5 4-32-1,0 2 0 11,1 4-2576-10,-1 2-512-1,-23 4-96 0,18 1-32 0</inkml:trace>
    </iact:actionData>
  </iact:action>
  <iact:action type="add" startTime="55829">
    <iact:property name="dataType"/>
    <iact:actionData xml:id="d70">
      <inkml:trace xmlns:inkml="http://www.w3.org/2003/InkML" xml:id="stk70" contextRef="#ctx0" brushRef="#br0">25951 398 18303 0,'0'0'816'1,"0"0"160"-1,0 0-784 0,0 0-192 2,10-12 0-2,-10 12 0 8,6-17 224-8,-6 17 0 7,6-12 0-7,-6 12 0 8,4-15-224-8,-4 15 176 7,3-14-176-6,-3 14 160 7,-2-16-160-7,2 16 0 4,-5-13 144-5,-1-3-144 7,-2 6 272-7,8 10-16 7,-18-15 0-7,1 7 0 9,-1 2 64-9,-7-4 16 8,-4 3 0-8,-6 3 0 7,-2-2 80-7,-2 2 16 7,-8 0 0-7,2 2 0 8,2 2 128-4,-4 0 16 1,2 0 16-4,2 6 0 5,-3-2 80-6,5 2 16 7,-4 0 0-7,6 5 0 8,-6-1-240-8,2 2-64 7,2 3 0-7,-4-3 0 8,-4 4-208-8,3 1-48 7,-5-1-128-7,0 5 192 7,-2 1-192-7,3-5 0 8,3 5 128-8,0 3-128 7,4 0 0-7,4 3 0 7,-2 1 0-7,4 0 0 9,4 0 0-9,0 7 128 6,0 3-128-6,3-2 0 9,5 5 0-9,4-3 0 7,-3 8 0-7,1-2 0 8,5 0 0-8,5 4 0 6,-3-4 0-6,8-3 0 9,4 3 0-9,4-4 0 6,4 4 0-6,8-6 0 8,2 4 0-8,5-6 0 8,-1-2 0-8,7-2 0 9,2-1 192-9,4-3-48 6,7 0-16-6,1-2 0 8,5-1 64-8,3 1 16 7,4-4 0-7,2-5 0 8,1 0 48-8,3 1 0 7,1-3 0-6,5-5 0 5,-3-5 48-5,-3-4 16 5,-3 0 0-6,1-4 0 8,2-2 48-7,-3-4 16 5,3-3 0-6,3-1 0 9,5-5-64-9,-1 1-16 7,6-6 0-7,0-5 0 8,3-2-96-8,-9-2-16 7,-4-4 0-6,-1-1 0 6,-5 1-16-7,-3-4-16 6,0 2 0-5,-2-6 0 7,-8-3 128-8,0-3 32 7,-10 0 0-7,-4 0 0 8,-2 1 192-8,-13-5 64 6,0-2 0-6,-8 1 0 8,-6-1 64-8,-8 4 0 8,-4 1 16-8,-9 5 0 8,-4 4-208-8,-5 0-32 6,-1 4-16-6,-8 4 0 9,0 2-400-9,-3 1 0 6,-5 1 0-6,-2 4 0 9,-5 3 0-9,-11 5 0 6,-9 5-128-5,-2 2 128 23,-2 8-1952-23,-2 4-320 0,2 6-64 0</inkml:trace>
    </iact:actionData>
  </iact:action>
  <iact:action type="add" startTime="57285">
    <iact:property name="dataType"/>
    <iact:actionData xml:id="d71">
      <inkml:trace xmlns:inkml="http://www.w3.org/2003/InkML" xml:id="stk71" contextRef="#ctx0" brushRef="#br0">7917 6169 11967 0,'0'0'1072'2,"0"0"-864"1,-4-10-208-2,-2 2 0 6,-4 2 240-7,4 1 0 11,6 5 0-11,-4-8 0 4,-2 2 848-4,6 6 160 9,-9-6 32-9,1 0 16 8,2 2-160-7,6 4-48 7,0 0 0-7,-10-6 0 3,4 3 0-4,6 3-16 11,0 0 0-11,0 0 0 5,-9-4-320-5,9 4-64 10,0 0-16-10,0 0 0 5,0 0-80-5,0 0-16 6,0 0 0-6,0 0 0 7,0 0-144-7,0 0-48 11,0 0 0-11,0 0 0 5,0 0-112-4,0 0-16 9,0 0-16-10,0 0 0 4,0 0-48-4,0 0-16 11,6 15 0-11,7-1 0 4,-1 5 0-4,5 3 0 10,-3-1 0-10,6 7 0 5,-1 5-176-5,1 2 192 11,3-4-192-11,2 6 192 7,1 6-64-7,1 0 0 10,0-2 0-10,1 8 0 5,-3-4-128-5,2-1 192 6,-1 3-192-6,-1-6 192 9,2 4-48-9,-1-8 0 7,-1 2 0-7,-2-4 0 8,-1 0 64-8,-3-2 16 11,-1 3 0-8,-4-7 0-1,3-2 96-2,-5-2 0 6,4-1 16-6,-5-5 0 4,3 1-16-3,-4-3-16 10,-1-5 0-11,5 2 0 3,-14-14 32-3,12 10 16 7,-12-10 0-7,17 5 0 8,-17-5 32-8,14 2 0 10,-14-2 0-10,17-7 0 5,1-3 48-5,-6-6 16 12,1 4 0-12,-1-7 0 4,0-6-160-3,1-3-32 5,1-3 0-6,2 0 0 8,1-4-96-8,-1-2-32 7,3-2 0-7,1-4 0 7,-3 2 16-7,5-4 0 12,1-6 0-12,3 3 0 3,-1 1-144-3,2 2 160 12,1 0-160-12,-3 4 160 4,0-4-160-4,-1 8 192 11,-3-2-192-10,1 6 192 2,-1 2-64-3,-5 4-128 7,1 1 192-7,-1 7-64 7,-6 5-128-7,-3 0 0 12,3 3 0-12,-10 11 128 5,0 0-128-5,0 0 0 9,0 0 0-9,0 0 0 19,0 0-320-17,0 0-128-2,0 0-48 1,-10 17 0 12,3 3-2832-11,-9 3-576 0</inkml:trace>
    </iact:actionData>
  </iact:action>
  <iact:action type="add" startTime="58341">
    <iact:property name="dataType"/>
    <iact:actionData xml:id="d72">
      <inkml:trace xmlns:inkml="http://www.w3.org/2003/InkML" xml:id="stk72" contextRef="#ctx0" brushRef="#br0">5941 7770 1839 0,'0'0'160'1,"0"0"-160"2,-4-8 0-2,4 8 0 3,0 0 2880-4,0 0 528 11,0 0 112-11,0 0 32 5,-2-15-1696-5,2 15-320 9,0 0-80-8,0 0-16 4,-6-10-384-5,6 10-80 10,0 0-16-10,0 0 0 4,0 0-416-4,0 0-96 9,0 0 0-8,0 0-16 5,0 0-80-6,0 0-16 10,16 12 0-9,1 5 0 3,-3 5 144-4,5 1 32 5,3 4 0-4,3 2 0 7,4 1-176-7,3 3-16 9,1 8-16-10,2 2 0 9,4 4-48-9,-4-5-16 6,0 3 0-6,6-4 0 5,-4 2-96-4,4-2-16 9,-6 0 0-10,2-10 0 5,2-1 80-5,-6-5 16 7,-3-2 0-7,1-3 0 7,0-7 256-7,-2 5 48 6,-3-8 16-5,-3 3 0 8,0-3-32-9,1-6-16 9,-7 0 0-9,3 0 0 4,1 2-80-4,-1-6-16 10,-4-2 0-10,3-4 0 5,-3 0 48-5,-1-2 0 11,1-7 0-11,-4-1 0 4,3-5 32-4,-5-3 16 12,0-3 0-12,1-2 0 4,-3-1-112-4,0-7-32 10,-4-8 0-9,2-1 0 4,-4 3 32-5,0-4 0 9,-2-8 0-9,0 7 0 5,0 3-64-5,0 0-16 11,0-2 0-11,0 6 0 5,0-2-48-5,2 4 0 10,-2-2 0-10,2 6 0 4,-1 0-48-4,3 4-16 9,2 0 0-9,2 1 0 6,-2 9-192-6,-2-1 176 12,0-1-176-12,2 6 160 3,-1 3-160-3,-5 14 0 10,0 0 0-9,0 0 0 2,6-14 0-2,-6 14 0 9,0 0-224-9,0 0 80 16,0 24-1840-16,-2 5-352 2,-2 2-80-2</inkml:trace>
    </iact:actionData>
  </iact:action>
  <iact:action type="add" startTime="59570">
    <iact:property name="dataType"/>
    <iact:actionData xml:id="d73">
      <inkml:trace xmlns:inkml="http://www.w3.org/2003/InkML" xml:id="stk73" contextRef="#ctx0" brushRef="#br0">7846 17958 4607 0,'0'0'192'1,"0"12"64"1,-2-3-256-1,0 5 0 0,0-2 0-1,1 1 0 7,1-13 2880-7,0 0 544 12,0 10 96-12,0-10 32 4,0 0-1792-4,0 0-352 7,0 0-80-6,0 0-16 7,3 14-128-7,-3-14-32 4,0 0 0-5,0 0 0 7,0 0 0-7,12-6-16 12,-4-2 0-12,4-2 0 4,3-5-176-4,-3-1-48 6,4-7 0-6,-3-5 0 9,5-5-272-9,3-4-48 11,-1 0-16-11,-1-4 0 5,5 2-144-5,-1-6-48 16,2 4 0-16,-1-5 0 1,-5-1-128-1,13-16-16 8,-5 11-16-7,-4 3 0 3,1 4-16-3,-3-2 0 5,3 8 0-6,-3-2 0 4,-3 6-32-4,-3 0-16 7,-5 0 0-7,4 8 0 8,-5 5-32-8,3 1 0 7,-2-1 0-7,-4 7 0 8,-1 3 16-8,-5 12 0 11,6-8 0-11,-6 8 0 4,0 0 0-4,0 0 0 6,0 0 0-6,0 0 0 9,0 0-144-9,0 0 0 12,0 0 144-12,14 14-144 4,2 5 144-4,-7 5-144 6,3 1 192-6,2 4-192 9,1 5 224-9,-3-9-64 10,-2 4-16-10,7 0 0 5,-5 5 16-4,4-1 0 8,-7 0 0-9,5-2 0 5,-6 0 0-5,2 1 0 11,-3-3 0-11,-1 0 0 4,-2-2-160-4,2-1 160 11,-2-1-160-11,2 0 160 4,-4 1-160-4,0-3 128 10,-2-3-128-10,2 11 128 19,1-10-976-17,-1 1-208-1,2-3-32-1,2-9-11120 5,6 0-2208-3</inkml:trace>
    </iact:actionData>
  </iact:action>
  <iact:action type="add" startTime="60533">
    <iact:property name="dataType"/>
    <iact:actionData xml:id="d74">
      <inkml:trace xmlns:inkml="http://www.w3.org/2003/InkML" xml:id="stk74" contextRef="#ctx0" brushRef="#br0">9493 18245 11055 0,'0'0'480'1,"0"0"112"-1,0 0-464 0,-8 17-128 3,4-3 0-3,-2 3 0 3,6-17 2304-2,-8 14 448 5,2 2 96-6,6-16 16 8,-2 7-992-8,2-7-192 11,0 0-32-11,0 0-16 5,0 0-352-5,0 0-80 9,0 0-16-9,0 0 0 6,0 0-208-6,0 0-32 10,12-4-16-10,-2-1 0 6,2-9-128-6,1 2-32 10,-3-9 0-10,4-1 0 4,-5-1-192-4,7-4-64 11,-8-5 0-11,5-1 0 4,1 2-160-4,-2 0-32 11,0-6-16-5,-5 0 0-6,3 0-80 0,2-4-16 11,-2 4 0-11,3-8 0 4,-3 2-48-4,0-4-16 11,-1 8 0-11,-3-6 0 4,2 0-144-4,2 1 192 11,-2-1-192-11,-2 8 192 4,-1 0-192-4,5 2 0 10,-4 1 0-10,2 1 0 5,0-2 0-5,3 4 128 10,-5 4-128-10,4-1 0 5,2 3 0-4,-1-2 0 8,3 3 0-9,-2-1 0 5,5 3 0-5,-7 3 0 11,4 5 0-11,-7 1 0 5,3 5 0-4,-10 8 0 7,16-10 0-8,-16 10 0 4,0 0 0-4,19-4 0 12,-5 2 0-12,-14 2 0 4,17 2 0-3,-7 2 0 6,4 2 0-6,3 4 0 6,3-3 0-7,-3 3 0 10,-1 0 0-10,11 13 0 5,1 3 0-5,-1-1 0 10,-2-3 0-9,3 3 0 1,1 4 0-1,-8-7 192 10,5 1-192-11,1 2 192 3,0 3-64-2,3-1-128 11,-3 2 192-12,4 2-64 3,-2 1 48-3,-1-3 0 7,-1 2 0-7,2 0 0 8,-1-1 128-8,1 1 16 10,-6-2 16-10,1-4 0 5,1 3 32-5,-4-5 0 11,-1-3 0-11,-1 1 0 4,1 0-96-4,-6 1-16 6,1-8 0-6,-3 1 0 8,2-3-48-8,-5 3-16 12,5-5 0-12,-4 4 0 4,1-6-32-4,1 1-16 9,-12-9 0-8,0 0 0 3,8 8-16-4,-8-8-128 10,0 0 192-10,0 0-64 6,0 0 16-6,0 0 0 9,0 0 0-9,0 0 0 5,6-10-16-5,-6 10-128 11,2-7 192-11,-4-3-64 18,-2-2-624-17,-2 4-128-1,0-1-16 0,-7-7-16 14,1 8-1648-13,-4-2-336 0,5 7-64 0</inkml:trace>
    </iact:actionData>
  </iact:action>
  <iact:action type="add" startTime="61660">
    <iact:property name="dataType"/>
    <iact:actionData xml:id="d75">
      <inkml:trace xmlns:inkml="http://www.w3.org/2003/InkML" xml:id="stk75" contextRef="#ctx0" brushRef="#br0">7807 17888 9215 0,'0'0'816'3,"0"0"-656"-3,-7 9-160 0,-3 5 0 4,2-4 1216-3,2 3 224 4,-9-3 32-4,3 4 16 7,-4-4 0-8,5-1 0 6,-5 9 0-5,4-4 0 7,-3 1-32-8,5-7-16 10,2 6 0-10,-4-5 0 6,5 5-96-6,1-2-32 10,-4-3 0-10,2 3 0 3,4-6-192-3,4-6-32 8,0 0-16-8,0 0 0 10,0 0-240-10,0 0-32 10,0 0-16-10,0 0 0 5,0 0-80-5,8-16-32 9,6-1 0-9,-1-7 0 5,7-3-160-4,1 0-16 8,1-8-16-9,3-4 0 5,2 2-224 0,-7 9-32 1,3-3-16-5,12-20 0 4,3 3-64-5,-5 7-16 12,-6-4 0-12,2 6 0 2,2-6 32-2,-7 18 0 7,-3-2 0-6,11-14 0 5,-3 6-16-5,-2 3 0 6,-2-3 0-7,-1 8 0 8,-5 4-144-8,1 3 192 7,-1-1-192-7,-1 1 192 9,-2 5-192-9,-5 5 0 11,3 2 144-11,-4-1-144 5,3 3 128-5,-1-8-128 11,0 7 128-11,-12 9-128 3,11-4 0-2,-11 4 144 5,10-4-144-6,-10 4 0 8,16 0 144-7,-16 0-144 10,13 8 0-11,7 1 144 3,1 7-144-2,-1 0 0 10,-3 5 0-11,3 6 0 5,5 3 160-5,-11-7-160 10,3 6 192-10,9 18-192 4,-5 2 288-4,-9-16-48 12,4 0-16-12,1 22 0 4,1-3 80-4,-3 1 16 6,-5-2 0-5,0-6 0 3,-2-3 64-3,-3-3 32 5,-1 2 0-6,-2-9 0 7,2-3-32-6,2-2 0 6,-4-1 0-6,2-1 0 6,-2 0-96-7,0-1-32 10,-2-9 0-10,2 3 0 5,2-7-96-5,-4-11-32 6,4 12 0-5,-1-2 0 7,-3-10-128-8,0 0 0 11,0 0 144-11,4 12-144 4,-4-12 128-4,0 0-128 6,0 0 160-6,0 0-160 8,0 0 160-8,0 0-160 10,0 0 160-10,0 0-160 5,14-12 0-5,-6 2 0 6,-2-5 0-5,0 3 0 22,-6-4-960-22,0 16-192 0,-4-13-48-1,2-3 0 13,-2 6-1680-11,-2-1-352-1</inkml:trace>
    </iact:actionData>
  </iact:action>
  <iact:action type="add" startTime="63355">
    <iact:property name="dataType"/>
    <iact:actionData xml:id="d76">
      <inkml:trace xmlns:inkml="http://www.w3.org/2003/InkML" xml:id="stk76" contextRef="#ctx0" brushRef="#br0">26234 445 1839 0,'0'0'160'2,"0"0"-160"3,0 0 0-5,0 0 0 4,0 0 1312-3,0 0 224 6,-2-8 64-7,2 8 0 7,-6-12-912-7,0 3-176 8,0 3-48-8,3-4 0 8,-7 2-96-7,0 2-32 4,0-1 0-5,-5-1 0 8,-1 2-192-8,-1 0-144 12,-5 2 192-11,1-2-192 1,-5-1 192-2,3 1-64 11,-8 2 0-11,-1-2-128 4,-3-4 400-3,2 4-16 9,-2 1-16-10,-6 1 0 4,0-2 80-3,-4-2 0 8,-3 2 16-6,1 2 0 1,2 0-336-3,-4 2-128 7,2 0 0-8,2 1 0 5,-3 1 0-5,1 1 0 11,4 3 0-11,-4 0 0 4,0-2 128-3,2 2-128 5,-3 2 0-6,-1 2 0 4,4 0 0-4,2-1 0 7,-8 5 0-7,5-4 0 8,3 2 0-8,0 1 0 13,4-3 0-13,-2 4 0 3,4 0 128-3,4-3-128 11,-4 5 0-11,0-4 0 4,1 3 208-4,-1-1-48 11,2 0-16-11,2 3 0 5,-2 1 160-5,-2-2 16 10,2 3 16-10,4-3 0 5,-1 3 48-4,3-1 16 8,4 3 0-9,-1 5 0 5,3 3-160-5,-2 0-48 10,-1 1 0-9,3-1 0 4,-1 4-192-4,3 0 0 8,0 1 128-9,-3 3-128 5,3-2 0-5,5-2 0 11,-1 4 0-11,3 2 0 4,0-2 0-4,4-1 0 7,-1 1 0-7,5 2 0 7,4-4 208-7,2-2 0 10,0 2 0-10,2 2 0 5,4-5 48-5,2-1 0 12,3 2 0-12,-1 0 0 4,6 2-256-4,-3 1 176 11,5-7-176-11,5 0 160 2,1-2 96-2,-3 3 32 13,4-5 0-13,3-1 0 4,5-1 160-4,0-5 16 9,2 3 16-9,8-1 0 4,-2-5 0-4,6 5 0 12,-4-8 0-12,4 3 0 5,3-3-112-5,1 2-32 6,0 0 0-6,-1-7 0 8,3 1-80-8,2 2-32 7,-1-2 0-7,1-2 0 7,-4-4 32-6,1 0 0 9,1-2 0-10,0 0 0 5,-1-4 48-4,3-2 16 8,-2 0 0-9,-3 3 0 6,-3-5-128-5,2 0-32 7,0 2 0-7,1-3 0 4,-3 1-160-5,2 2 160 11,-2-4-160-9,0 3 160-1,-8-7-160-1,2 4 192 11,-4-3-192-11,-4 3 192 4,0-6 0-3,0 1 16 9,-8-5 0-10,1-3 0 5,-3-4 240-5,-1-2 64 9,-3-5 0-9,-5 1 0 4,-1-2-80-2,-5-6-16 5,-2 2 0-7,-4-5 0 8,-4 1-192-8,-4 2-32 9,0-4-16-9,-5 6 0 6,-3-4-176-6,0 10 160 11,1 2-160-11,-5 0 160 5,1 6-160-4,-3 1 0 8,-1 7 0-9,5-1 128 4,-1 3-320-4,-1 7-80 10,6 0-16-10,-5 0 0 18,17 10-2560-16,0 0-512-2,0 0-96 1,0 0-32-1</inkml:trace>
    </iact:actionData>
  </iact:action>
  <iact:action type="add" startTime="64496">
    <iact:property name="dataType"/>
    <iact:actionData xml:id="d77">
      <inkml:trace xmlns:inkml="http://www.w3.org/2003/InkML" xml:id="stk77" contextRef="#ctx0" brushRef="#br0">32435 371 10591 0,'0'0'464'1,"0"0"112"-1,6-12-576 0,-3 4 0 7,-3 8 0-7,6-11 0 4,-2 1 688-4,2-4 16 10,-4 3 16-10,-2 1 0 4,-2-4-320-4,-2 4-64 10,0-3-16-10,-2 3 0 7,1-2-64-6,-3 5-32 3,-4-1 0-4,0 0 0 8,-7 0-64-7,-3 6-16 8,-1 0 0-8,-2 2 0 4,-3 2-144-5,-5 2 0 10,-4 2 0-10,0-2 128 5,-4 0-128-5,4 0 128 8,-4 1-128-8,2 7 128 6,-6-2 0-5,6 2-128 2,-6 1 192-3,6-3-64 10,-4 4 32-10,6-3 0 11,-6 7 0-11,4-4 0 4,-7 1 96-4,5 7 32 12,-2-3 0-12,4 5 0 4,-4-1 16-4,4 2 0 6,-6 1 0-5,2 1 0 8,2 2-304-9,4 0 128 9,-4 3-128-9,6-1 0 5,-2 4 128-5,4-2-128 7,2-2 0-7,3 4 0 9,1 1 160-9,4-1-160 7,-1-2 128-7,7 2-128 7,-1 4 0-7,4-6 0 8,-1 2 0-7,5-2 0 5,0 2 128-6,4-3 64 13,1-3 0-13,5 0 0 4,0 0-192-3,1 1 0 9,5-3 144-9,4-2-144 1,-2 1 160-2,2-3-32 12,7-2-128-12,-1-1 192 3,3-1 64-3,5 5 0 8,1-5 0-8,4-1 0 7,3 1 272-6,1 1 64 8,-2-6 16-8,6 3 0 4,-2-1-320-5,6-1-64 10,-4-1-16-10,2 0 0 4,2-7 48-3,0 3 0 7,4-4 0-8,4-2 0 2,-4-4 128-1,1 0 48 6,1-2 0-6,-2-2 0 6,4 0-176-6,0-4-16 10,1 1-16-11,1 3 0 3,-2-2-64-3,1-2-16 11,3 0 0-11,0 2 0 4,-4-9-144-3,3-1 160 5,-1-5-160-6,-4 1 160 7,0-1-16-6,-1 1 0 11,-3-3 0-12,0-2 0 4,-2 1 96-4,0 1 16 10,-8-3 0-10,0-3 0 5,1-2 128-5,-5 0 48 10,-2-6 0-10,-3-6 0 5,-3-2 16-5,-2-2 0 11,-1-2 0-11,-8 3 0 4,0 1-176-4,-3 0-16 5,-7-2-16-5,-6 6 0 9,-1-4 0-9,-3 8 0 11,-10-2 0-11,1 4 0 4,-4 4-240-4,-1 0 144 11,-3 3-144-11,0 3 128 4,-3 2-128-4,-3 3-176 11,2 4 48-11,-12-3 0 19,-2 7-1792-18,2 4-336 2,0 7-80-3</inkml:trace>
    </iact:actionData>
  </iact:action>
  <iact:action type="add" startTime="67390">
    <iact:property name="dataType"/>
    <iact:actionData xml:id="d78">
      <inkml:trace xmlns:inkml="http://www.w3.org/2003/InkML" xml:id="stk78" contextRef="#ctx0" brushRef="#br0">8632 13112 12671 0,'0'0'560'3,"0"0"112"-2,0 0-544-1,0 0-128 0,0 0 0 0,4-14 0 7,-2 2 688-7,-2 12 96 8,0 0 32-8,0 0 0 7,-2-17 80-7,2 17 0 8,-6-10 16-8,6 10 0 8,-3-14 80-7,3 14 16 5,-12-11 0-6,4 3 0 8,8 8-336-8,-8-12-64 5,8 12-16-5,-11-10 0 11,-1 1-160-11,4-1-48 7,-4 2 0-7,12 8 0 6,-11-14 48-6,-5 7 0 8,4 1 0-8,-1-2 0 7,1-2-240-7,-4 2-32 6,3 1-16-6,-3-3 0 9,4 4-144-9,-3 0 192 7,1-2-192-7,-5-1 192 7,1 3-192-7,1 2 0 11,-5 4 144-11,3 2-144 7,-1-4 0-7,-1 2 0 7,-1 0 0-7,1 4 0 7,-3 2 0-7,-3 3 0 7,-2-7 0-6,-2 4 0 6,-1 4 0-6,1 2 144 5,2-7-144-6,0 3 0 8,-1 2 256-8,1 0-48 7,-4 1-16-7,6 5 0 8,3 2 80-7,3-5 16 4,-3 3 0-4,5-4 0 8,5 3-96-9,-3-1-32 6,5 5 0-6,-2-5 0 9,6 5-160-9,1 1 128 7,-1-4-128-7,4 3 128 7,0 3-128-7,4-1 192 7,0 4-192-7,6 5 192 8,-2 1-192-8,4 0 0 7,-4-2 0-7,-1 0 0 9,5 5 0-9,-2-1 0 6,2 6 0-6,-2-6 0 9,2 0 0-9,1 2 128 6,-1-4-128-6,-2-1 0 8,4-3 0-8,1 0 0 7,-1 3 0-7,4-3 0 8,-4-6 0-7,5 1 0 5,1 1 0-6,3-1 0 8,3 3 256-8,-3-6-48 6,5-3 0-6,1 2 0 9,2-9-16-9,3 3 0 7,3-4 0-7,4-2 0 9,-6-4 0-9,4-2 0 7,-2 0 0-7,6 0 0 8,-2-6-64-8,4 2 0 6,-4-4-128-6,0-2 192 9,2 3-64-9,-3-7-128 6,-1 2 176-5,2-3-176 6,-6-1 192-7,6-7-192 7,2-3 192-6,-4 1-192 6,-4-2 256-7,0-1-48 8,-1 1-16-8,-1 0 0 7,0-3 0-7,-1-1 0 8,-5 0 0-8,-4 0 0 7,-1 2 48-6,-8-1 0 5,-4-3 0-6,-2 0 0 9,-4 2 208-9,-2-2 32 7,-8-6 16-7,-4 2 0 7,-1 0 16-7,-11-4 0 7,-1 2 0-7,0-4 0 8,-7 2-128-8,-3 0-32 7,-2 8 0-7,2 3 0 9,-2-1-96-9,4 2-32 6,-4 7 0-6,4 3 0 10,2 5-224-10,4 3 0 5,1 5 0-4,1 2 0 20,0 4-1184-18,-1 4-288-2,7 7-48 2,0 1-16064-2</inkml:trace>
    </iact:actionData>
  </iact:action>
  <iact:action type="add" startTime="76566">
    <iact:property name="dataType"/>
    <iact:actionData xml:id="d79">
      <inkml:trace xmlns:inkml="http://www.w3.org/2003/InkML" xml:id="stk79" contextRef="#ctx0" brushRef="#br0">22547 14383 1839 0,'0'0'160'2,"0"0"-160"4,0 0 0-5,0 0 0 3,0 0 2864-4,0 0 528 6,0 0 128-6,0 0 0 8,0 0-1824-8,16-2-368 7,-6-2-80-7,7 2-16 7,-3-2-256-7,4 1-48 11,3 1-16-10,-1-4 0 4,3 0-272-5,0 0-48 9,3 0-16-9,1-2 0 6,2 4-128-6,4-1-48 6,6-1 0-6,-3-2 0 10,1 8-144-10,2-4-16 6,-4 2-16-6,2 2 0 4,0-2-80-4,-4 2-16 10,2 2 0-3,0-2 0-7,-4 0-128 1,-1 2 160 3,-3 4-160-3,-2-4 160 6,-5 0-336-7,-4 2-64 11,-3-2-16-11,-13-2-11648 7</inkml:trace>
    </iact:actionData>
  </iact:action>
  <iact:action type="add" startTime="76864">
    <iact:property name="dataType"/>
    <iact:actionData xml:id="d80">
      <inkml:trace xmlns:inkml="http://www.w3.org/2003/InkML" xml:id="stk80" contextRef="#ctx0" brushRef="#br0">22577 14736 13823 0,'0'0'608'1,"0"0"128"-1,0 0-592 1,15 0-144 5,-1-2 0-5,4 0 0 3,3 2 1872-4,0-6 352 8,1-3 64-8,3 1 16 6,1 0-896-6,3-4-192 12,2 3-16-12,4-1-16 4,0-4-416-4,2 6-64 10,2-5-32-10,12-1 0 5,-6-3-288-5,-2 3-64 11,-10-2-16-11,2 6 0 3,2-3-304-3,-6 7-272 11,-5 2 48-11,-3-2-8512 17,-1 0-1696-17</inkml:trace>
    </iact:actionData>
  </iact:action>
  <iact:action type="add" startTime="77120">
    <iact:property name="dataType"/>
    <iact:actionData xml:id="d81">
      <inkml:trace xmlns:inkml="http://www.w3.org/2003/InkML" xml:id="stk81" contextRef="#ctx0" brushRef="#br0">23059 13950 16575 0,'0'0'1472'1,"0"0"-1168"2,21 0-304-3,0 0 0 9,7 4 752-9,5 0 80 11,2 0 32-11,0 0 0 4,8 2 224-4,0 3 32 9,4 1 16-9,3 0 0 6,-3 5-48-6,0-1 0 9,0 4 0-9,2 5 0 6,-6 2-144-6,0 5-48 6,-6-3 0-6,0 4 0 8,-8 0-320-8,-4 6-64 7,-7 4 0-7,-1-2-16 7,-7-2 0-6,-4-3 0 9,-2-1 0-10,-10 2 0 5,-4 4-112-5,-5-8-32 11,-5 0 0-11,-7 1 0 7,-8-1-16-7,-2 2 0 9,-4-4 0-9,-4-2 0 4,2-1-176-3,0 1-32 8,-8-4-128-9,3 1 192 17,3-5-928-17,0-1-192 3,6-8-32-3,4-3-9536 8,9-10-1888-7</inkml:trace>
    </iact:actionData>
  </iact:action>
  <iact:action type="add" startTime="77736">
    <iact:property name="dataType"/>
    <iact:actionData xml:id="d82">
      <inkml:trace xmlns:inkml="http://www.w3.org/2003/InkML" xml:id="stk82" contextRef="#ctx0" brushRef="#br0">24917 13958 13071 0,'0'0'576'2,"0"0"128"-2,0 0-576 0,0 0-128 5,0 0 0-5,0 0 0 5,0 0 1216-5,0 0 224 10,0 0 32-10,0 0 16 6,0 0-368-6,0 0-80 5,0 0-16-4,14 10 0 8,6 3 96-9,-1-1 16 6,1 6 0-6,5 3 0 7,4 10-240-7,4 4-32 11,0 1-16-10,1 6 0 2,-1-1-96-3,0 6-32 11,-2 0 0-11,2 0 0 4,0 5-208-4,-3 1-32 11,-1-2-16-11,-2-4 0 8,-1-8-192-8,-3-2-32 8,-1-2-16-8,-5-4 0 4,1-4 96-3,-5-1 0 8,1-1 16-9,-4-6 0 6,3 1-176-6,-7-1-32 8,2-5-128-8,-8-14 192 5,0 0-192-4,0 0 144 10,0 0-144-11,0 0 128 18,0 0-576-17,0 0-128 0,0 0-32 0,0 0-9744 8,0 0-1936-7</inkml:trace>
    </iact:actionData>
  </iact:action>
  <iact:action type="add" startTime="78052">
    <iact:property name="dataType"/>
    <iact:actionData xml:id="d83">
      <inkml:trace xmlns:inkml="http://www.w3.org/2003/InkML" xml:id="stk83" contextRef="#ctx0" brushRef="#br0">25557 13917 10127 0,'0'0'896'1,"6"-16"-704"6,0-3-192-7,-6 19 0 4,8-14 2272-4,-8 14 416 10,0 0 96-10,0 0 16 4,0 0-704-4,0 0-144 7,0 0-32-7,0 0 0 8,-16 12-896-8,4 0-192 9,-5 7-48-8,-1 7 0 5,3 3 128-6,-9 8 32 9,1 6 0-9,-4 5 0 5,-3 3-48-5,-1 8-16 11,0 3 0-11,-2 2 0 4,-6 9-112-4,6 1 0 11,-3-6-16-11,-1 2 0 5,2-7-320-2,4-5-64 3,-2-5-16-6,4-3 0 7,1-3-160-7,7-8-16 10,-1-6-16-10,11-5 0 5,1-7-160-4,6-1 0 7,4-5 0-8,0-15-176 18,18 6-1808-17,5-6-384 0,8-6-64 1,4-3-13264-2</inkml:trace>
    </iact:actionData>
  </iact:action>
  <iact:action type="add" startTime="78472">
    <iact:property name="dataType"/>
    <iact:actionData xml:id="d84">
      <inkml:trace xmlns:inkml="http://www.w3.org/2003/InkML" xml:id="stk84" contextRef="#ctx0" brushRef="#br0">25978 14955 9215 0,'0'0'816'2,"0"0"-656"5,0 0-160-7,0 0 0 5,0 0 2512-5,0 0 480 10,0 0 80-9,0 0 32 2,0 0-1104-3,0 0-208 7,8-14-64-7,0 0 0 7,6 6-624-7,3-3-128 11,5 1-16-11,1 4-16 6,-1 0-128-6,3 2-32 10,2 4 0-9,1 4 0 3,1-8-32-4,2 10-16 10,-8 0 0-10,1 2 0 4,-3 6-320-4,-1-1-64 11,-8 7-16-11,-1-1 0 3,-3 1 96-3,-6 3 16 11,-4 2 0-11,-4 5 0 6,-7 1-144-6,-1 2-32 9,-8 2 0-9,1-2 0 8,-2-3-128-7,-1 1-16 4,5-2-128-5,-3-2 192 5,-1-1-192-4,3-3 144 3,3-3-144-3,1-7 128 7,8-1-128-8,8-12 0 10,0 0 144-10,0 0-144 5,0 0 128-5,0 0-128 11,0 0 128-10,16 0-128 2,7-8 256-3,3-2-32 11,3 1 0-11,6-9 0 3,0-1-224-2,2 1 0 9,8-1 128-10,0-3-128 5,4 10-144-5,-2-3-80 10,-3 3-16-10,-5-2 0 21,4 5-2160-19,-6-5-432-1,-5 2-96-1</inkml:trace>
    </iact:actionData>
  </iact:action>
  <iact:action type="add" startTime="79162">
    <iact:property name="dataType"/>
    <iact:actionData xml:id="d85">
      <inkml:trace xmlns:inkml="http://www.w3.org/2003/InkML" xml:id="stk85" contextRef="#ctx0" brushRef="#br0">26907 14340 15135 0,'0'0'672'1,"0"0"144"-1,0 0-656 0,0 0-160 6,0 0 0-6,0 0 0 6,0 0 1488-5,0 0 272 6,0 0 48-6,0 0 16 6,0 0 0-7,0 0 0 8,21-6 0-8,3 1 0 8,-7-1-736-8,5 0-160 5,1-4-32-5,3 0 0 9,1 3-368-9,2-5-80 9,0 4 0-8,1 4-16 4,1 0-240-5,0 0-32 10,2 2-16-10,-5-2 0 5,-3 3-144-4,-6 1-192 7,-1 1 32-8,-18-1-9696 17,12 10-1952-17</inkml:trace>
    </iact:actionData>
  </iact:action>
  <iact:action type="add" startTime="79344">
    <iact:property name="dataType"/>
    <iact:actionData xml:id="d86">
      <inkml:trace xmlns:inkml="http://www.w3.org/2003/InkML" xml:id="stk86" contextRef="#ctx0" brushRef="#br0">26848 14623 22111 0,'0'0'1968'1,"0"0"-1584"5,0 0-384-6,0 0 0 6,0 0 1920-6,18 0 320 10,-4 0 48-10,5-4 16 4,8-2-960-4,1-3-192 11,1 1-48-11,2 0 0 3,6-4-592-3,4 2-112 11,4-5-16-11,0 5-16 20,2 2-1184-19,0-1-224 0,-6-1-48 4</inkml:trace>
    </iact:actionData>
  </iact:action>
  <iact:action type="add" startTime="81491">
    <iact:property name="dataType"/>
    <iact:actionData xml:id="d87">
      <inkml:trace xmlns:inkml="http://www.w3.org/2003/InkML" xml:id="stk87" contextRef="#ctx0" brushRef="#br0">28385 13589 15263 0,'0'0'672'2,"0"0"144"-2,0 0-656 0,0 0-160 4,0 0 0-4,0 0 0 3,0 0 1616-2,2-11 304 5,2-3 48-6,6 4 16 8,-2 2-448-8,5-5-96 10,3 1-16-10,4-3 0 6,-3 3-624-6,7 0-128 8,1 2-32-8,2 3 0 5,-3-5 0-5,1 2 0 8,0 4 0-8,3-2 0 8,-1 3-32-8,-2 1-16 11,-7 2 0-11,1 4 0 5,1 4-336-5,-8 3-80 10,-12-9-16-10,0 0 0 3,9 20-32-3,-7 3 0 11,-8 3 0-11,1-1 0 6,-7-2 0-6,-6 3-128 10,-1-3 192-6,-1-3-64-1,-3 1-128-3,-2 1 160 8,-1 1-160-8,7-7 160 5,5-1-160-5,0-3 0 11,7 3 144-11,7-15-144 4,0 0 0-4,0 0 0 11,2 14 0-11,-2-14 0 4,9 14 0-4,5-5 0 11,5 5 0-11,-1-6-128 4,3 2 128-3,3 1 0 6,1-5 0-7,-1 8 0 8,-1-4 0-8,-3 7 0 12,-1-3 0-12,1 5 0 3,-5-3 0-3,-1 1 0 11,-8 3 0-10,-2-4-128 2,-6 3 128-2,-2 1 0 9,-4 3 0-10,-6-5 0 4,1 3 192-4,-7-3-16 7,-3-3-16-7,-3 5 0 8,-1-3 48-8,0-1 16 11,-1-1 0-11,1-3 0 4,0-2-96-4,1 2 0 9,-1-7-128-8,10-1 192 3,-3-4-192-3,3 0-256 8,1 0 48-9,0 0 16 19,16 0-2464-18,0 0-480 1,0 0-112 0</inkml:trace>
    </iact:actionData>
  </iact:action>
  <iact:action type="add" startTime="81956">
    <iact:property name="dataType"/>
    <iact:actionData xml:id="d88">
      <inkml:trace xmlns:inkml="http://www.w3.org/2003/InkML" xml:id="stk88" contextRef="#ctx0" brushRef="#br0">28075 14672 22287 0,'0'0'976'1,"0"0"224"-1,0 0-960 0,0 0-240 5,0 0 0-4,0 0 0 3,16-2 1648-4,5-4 272 10,3 0 64-10,5-2 16 5,6 1-672-5,8-7-144 10,0 4-32-10,6-5 0 5,1 3-336-5,3-4-80 11,0 4-16-11,5-3 0 3,7-3-64-3,1 1-16 10,-4 7 0-10,3-2 0 6,-1 6-272-6,-7 3-64 9,-9-1-16-9,-5 2 0 5,-2 2-288-5,-8 2 0 11,-5 0 0-11,-7 2 0 17,-5-1-1024-16,1 5-304-1,-17-8-64 1,10 12-9488 10,-10-12-1920-11</inkml:trace>
    </iact:actionData>
  </iact:action>
  <iact:action type="add" startTime="82316">
    <iact:property name="dataType"/>
    <iact:actionData xml:id="d89">
      <inkml:trace xmlns:inkml="http://www.w3.org/2003/InkML" xml:id="stk89" contextRef="#ctx0" brushRef="#br0">28021 15438 19695 0,'0'0'864'1,"0"0"192"-1,0 0-848 0,0 0-208 5,0 0 0-5,0 0 0 4,17 4 1744-4,3-2 304 8,1-4 64-7,5 0 16 6,-1 0-432-7,4-2-96 11,0-4 0-11,3 1-16 5,5-3-432-5,2-4-96 9,-4 3-16-9,6-3 0 6,-4 4-256-6,2-3-48 9,0 3-16-9,-6 2 0 5,-2-2-400-5,-2 6-96 10,1 2-16-10,-7-2 0 6,-1 1-208-6,-7-1 0 10,3 0 0-10,-1-2 0 18,-17 6-832-18,14-2-256 1,-14 2-48-1,0 0-16 15,0 0-2144-14,0 0-432 0</inkml:trace>
    </iact:actionData>
  </iact:action>
  <iact:action type="add" startTime="82572">
    <iact:property name="dataType"/>
    <iact:actionData xml:id="d90">
      <inkml:trace xmlns:inkml="http://www.w3.org/2003/InkML" xml:id="stk90" contextRef="#ctx0" brushRef="#br0">28996 15031 14735 0,'0'0'1312'2,"0"0"-1056"4,0 0-256-6,0 0 0 4,0 0 2320-3,0 0 416 9,0 0 80-10,-2 13 0 4,0 7-784-4,-2 1-176 11,-4-7-16-11,-3 7-16 4,1 7-528-4,4 1-96 9,-6 0-32-8,3 2 0 3,-1 4-272-4,-4 1-48 10,4 1-16-10,-1 2 0 7,1-4-320-7,4 0-80 10,-6 6-16-10,5-6 0 3,1-2-224-2,0-8-32 5,-4-3-16-6,4 5 0 9,2 0-144-9,4-3 0 10,-2-3 0-10,4 7 0 18,-2-11-384-13,4 1-64-5,0-7-16 0,-4-11 0 12,0 0-2800-11,20-4-576 1,7-9-96-1,-2-11-32-1</inkml:trace>
    </iact:actionData>
  </iact:action>
  <iact:action type="add" startTime="83004">
    <iact:property name="dataType"/>
    <iact:actionData xml:id="d91">
      <inkml:trace xmlns:inkml="http://www.w3.org/2003/InkML" xml:id="stk91" contextRef="#ctx0" brushRef="#br0">30057 13983 20559 0,'0'0'896'1,"0"0"208"-1,0 0-880 0,0 0-224 2,0 0 0-2,0 0 0 8,0 0 1056-8,0 0 160 12,0 0 48-12,0 0 0 5,0 0 16-5,8 12 16 6,4 4 0-6,-3-3 0 9,9 7-176-9,-3 1-32 11,7 7-16-11,-1 1 0 3,1 2-240-3,1-2-64 12,5 1 0-12,-1 3 0 3,-2 2-112-3,1 4-16 10,-1-2-16-10,-2 4 0 6,1-8-432-6,-5-2-64 10,-3 2-128-10,3-2 176 4,-7-3-176-4,2-1 128 10,-7-3-128-10,5-3 128 6,-4 0-128-6,-4-7 0 6,2 2 0-6,-6-16 0 22,2 13-496-20,-2 3-16-1,0-16-16-1,0 0 0 12,0 0-1936-10,0 0-384-1,-16 0-80 1</inkml:trace>
    </iact:actionData>
  </iact:action>
  <iact:action type="add" startTime="83305">
    <iact:property name="dataType"/>
    <iact:actionData xml:id="d92">
      <inkml:trace xmlns:inkml="http://www.w3.org/2003/InkML" xml:id="stk92" contextRef="#ctx0" brushRef="#br0">30572 13876 11055 0,'0'0'480'2,"0"0"112"-2,-12-17-464 0,4 7-128 6,5-2 0-6,3 12 0 4,0 0 3920-4,-16 0 768 10,2 0 160-10,-3 8 16 5,3 2-2592-4,-3 3-528 8,-1 7-96-8,2 3-32 3,-7 3-480-4,2 5-112 10,-3 0 0-10,3 6-16 4,-3 0-128-4,1 2-32 11,-4 6 0-11,3 6 0 4,-1-1-288-4,1 5-64 11,-1 0-16-11,0 1 0 5,1 1-288-5,1-7-48 11,-1-5-16-11,3 2 0 8,3-10-128-8,5 0 0 8,-1-6 144-8,4-3-144 3,5-7 0-2,1-5 0 10,4 1 0-10,0-5 0 17,0-12-384-18,0 0-80 2,0 0-32-2,0 0 0 11,9 14-1888-10,7-11-384 0,-16-3-80 0,12-7-12800 2</inkml:trace>
    </iact:actionData>
  </iact:action>
  <iact:action type="add" startTime="83668">
    <iact:property name="dataType"/>
    <iact:actionData xml:id="d93">
      <inkml:trace xmlns:inkml="http://www.w3.org/2003/InkML" xml:id="stk93" contextRef="#ctx0" brushRef="#br0">31163 14346 3679 0,'0'0'160'1,"-4"20"32"-1,-2-3-192 0,2 3 0 6,-2-1 0-6,-3 3 0 3,1 5 5088-2,2 8 976 8,-6 0 192-8,5 2 32 2,-1-2-3312-2,-2 0-672 10,2 0-128-11,2 8-16 3,-5-4-656-1,3 6-128 7,4 4-32-9,0-8 0 6,-4 2-448-6,0-4-80 8,5 0-32-8,1 0 0 5,-4-10-208-5,2 2-64 10,0-5 0-9,0-1 0 3,2 2-192-4,0-5-32 11,2-5-16-11,0 1 0 6,-2-1-16-6,2-5-16 9,0 6 0-9,0-18 0 5,0 0-16-5,0 0 0 10,0 0 0-10,0 0 0 5,0 0-96-5,0 0 0 9,0 0-128-8,0 0 192 4,0 0 16-4,0 0 0 8,0 0 0-9,0 0 0 6,12-16-208-6,-12 16 0 9,0 0 0-9,8-14 0 4,-2-1 0-4,-6 15 0 12,0 0 0-12,0 0-160 3,5-20-112-3,1 9-32 11,-6 11 0-11,0 0 0 19,0 0-480-19,0 0-112 0,0 0 0 0,4-18-16 15,-4 4-1824-14,0 14-352-1,0 0-80 1,2-17-16-1</inkml:trace>
    </iact:actionData>
  </iact:action>
  <iact:action type="add" startTime="89509">
    <iact:property name="dataType"/>
    <iact:actionData xml:id="d94">
      <inkml:trace xmlns:inkml="http://www.w3.org/2003/InkML" xml:id="stk94" contextRef="#ctx0" brushRef="#br1">7025 8934 2751 0,'0'0'256'1,"0"0"-256"5,0 0 0-6,0 0 0 5,-6-8 1472-5,6 8 240 10,-7-3 48-10,7 3 16 4,0 0-1152-3,-6-4-240 9,-6 2-32-10,4 0-16 4,4 0 112-3,4 2 0 8,0 0 16-8,0 0 0 4,-8-2 176-5,8 2 16 11,0 0 16-11,0 0 0 5,-9-2-32-5,9 2-16 10,0 0 0-10,0 0 0 3,0 0 32-3,0 0 16 10,0 0 0-10,0 0 0 5,0 0-160-4,0 0-16 8,0 0-16-9,0 0 0 4,0 0-16-4,0 0 0 12,0 0 0-12,0 0 0 5,0 0-64-5,0 0-16 10,0 0 0-10,0 0 0 4,-4 10-16-4,4-1-16 7,0 7 0-7,2 2 0 7,2 1 32-7,3 4 0 12,-1 3 0-12,0 1 0 4,4 0-176-4,4 7-16 14,-3 3-16-14,7 0 0 4,-1 8-176-4,-1-1 0 9,3 5 144-8,-3 2-144 2,2 0 0-3,3 1 0 12,1-3 0-10,-7 2 128-2,5 1 32 0,-5 5 16 11,3-1 0-11,1-1 0 4,-3-2 144-4,1 1 16 11,1 1 16-11,-4 0 0 5,1-1-64-5,-3 1-16 11,4-5 0-10,-5 3 0 3,5-2-128-3,-4-2-16 8,1-5-128-9,-3 5 192 4,2-4-192-3,1-2 144 9,-1 2-144-10,2-6 128 4,-6 4 16-4,-1-6 0 11,5 4 0-11,-4-4 0 5,4 2-16-5,-3 2 0 9,1-6 0-9,4 4 0 4,-6-4-128-3,1-2 128 9,3 2-128-9,-2-2 128 2,3-1-128-2,-5-3 0 9,2 0 144-10,0 0-144 4,-3 1 0-4,3-3 144 11,0 2-144-10,-2 0 0 3,0 1 128-4,3-3-128 7,-3-4 0-7,2 3 0 7,2-3 128-6,-3-1-128 5,1-1 0-6,2-2 0 8,-4 1 160-8,-1-4-160 12,3 1 128-12,-4 1-128 5,2-5 128-5,0 3-128 10,-3-4 0-10,-1 1 128 6,4-3-128-6,-4 0 128 8,-4-10-128-8,0 13 128 5,0-13-128-5,0 8 160 6,0-8-160-6,0 0 160 8,0 0-160-8,0 0 0 11,0 0 0-11,0 0 128 4,0 0 0-4,0 0-128 11,0 0 192-11,0 0-64 5,0 0-128-5,0 0 128 6,0 0-128-6,-6-10 128 8,0-3-128-8,2 1 0 7,-1-5 144-6,-3 3-144 6,0-6 0-7,2 1 144 12,-4-1-144-12,3-3 0 3,-3-2 160-3,-6-5-160 12,6-1 128-12,-5-6-128 5,3 0 160-4,-3-6-160 8,-1 2 192-9,-2-6-192 4,-1 1 160-4,3-1-160 11,-3-6 128-11,-1-3-128 4,3-7 128-4,-3 3-128 10,3-1 128-9,1 1-128 3,-5-6 128-4,1-1-128 11,1 3 128-11,-1-2-128 4,-1 3 0-3,1-1 0 10,3-3 128-10,-7 5-128 1,3 0 0-2,-3-1 0 7,5 5 144-7,-3-3-144 8,-3 3 0-8,4 1 0 10,-1 1 0-10,3 1 0 5,-3-1 0-4,-1 3 0 9,-1 2 0-10,3 0 0 5,-1-1 0-5,1 7 144 11,-1-2-144-11,5 2 0 3,-1 8 144-2,1-2-144 10,3 4 0-11,-1 2 144 3,3 2-144-3,-4 0 0 10,6-3 0-10,-3 5 0 5,3 2 0-5,-4 5 192 6,5-1-192-6,1 0 192 10,-4-3-192-10,2 3 0 6,5-1 0-6,-5 5 128 5,2 1-128-5,2 1 0 7,0 3 0-7,0-1 0 8,3 3 0-8,-1-2 128 10,0 6-128-10,2 3 0 5,0-5 0-5,2 10 0 10,-2-8 0-10,2 8 0 5,0 0 0-5,0 0 0 10,0 0 0-10,0 0 0 5,0 0 0-5,0 0 0 11,6 18-144-11,2-3 144 5,1 7 0-5,-1 3 0 12,2 4 0-12,2 6 0 4,-5 4 0-4,5 2 0 11,2 6 0-10,5 6 0 2,1-1 0-3,1 5 0 7,3 5 0-7,3 9 0 9,4-1 0-9,0 6 0 11,6 6-128-11,-3 0 128 4,-1 0 0-4,2 3 0 7,6 1 0-7,-10 0 0 8,-2 0 0-8,0-2 0 10,-3-4 0-10,-1-4 0 6,-3 2 0-6,-3-2 0 6,3-4 0-6,-1-6 0 8,2 1 0-8,-5 1 0 11,0-4 0-10,1 1 0 2,-5-7 0-3,3-3 144 8,-3-3-144-8,2 1 128 7,-1-4-128-7,-3-1 0 8,2 1 0-8,-3-2 0 7,-1-4 0-7,2 0 0 13,-6-6 0-13,1 0 0 3,-1 0 0-3,2-4 0 12,-4-4 0-12,-2-1 0 3,0-3 0-3,0 0 128 11,-2-5-128-11,2-6 0 4,-2 1 0-3,0-15 0 8,0 0 0-9,0 0 0 5,0 0 0-4,0 0-144 7,0 0 0-8,-4-12 0 19,0 1-320-17,0-7-64-2,-4-1-16 3,2 1 0 5,0-3-2032-5,3-1-416-3,-7-3-80 0</inkml:trace>
    </iact:actionData>
  </iact:action>
  <iact:action type="add" startTime="90768">
    <iact:property name="dataType"/>
    <iact:actionData xml:id="d95">
      <inkml:trace xmlns:inkml="http://www.w3.org/2003/InkML" xml:id="stk95" contextRef="#ctx0" brushRef="#br1">7290 10972 15775 0,'0'0'704'2,"0"0"128"-2,0 0-656 8,0 0-176-8,0 0 0 0,0 0 0 3,2 10 768-2,2 4 128 9,4-5 32-10,0 1 0 4,-8-10 464-4,2 16 80 12,4-5 32-12,2 7 0 3,3 3-640-3,-1 1-128 10,4 3-32-10,-1 4 0 5,3 3-176-5,1 1-32 8,5 2-16-8,-1 4 0 7,3-4-48-7,-1 0-16 8,1-2 0-8,-1 0 0 6,2-3 96-5,1-5 32 9,-3-3 0-10,2-1 0 5,1-2-96-5,-1-5-32 10,2 0 0-10,-3-8 0 9,-5-1-176-9,3-3-48 8,-3-5 0-8,3-5 0 3,1-4 32-2,-5-6 0 10,1-5 0-11,1-2 0 4,-5-5-224-4,3-3 144 11,-8-6-144-11,3 0-10416 16,-7-4-2160-14</inkml:trace>
    </iact:actionData>
  </iact:action>
  <iact:action type="add" startTime="91805">
    <iact:property name="dataType"/>
    <iact:actionData xml:id="d96">
      <inkml:trace xmlns:inkml="http://www.w3.org/2003/InkML" xml:id="stk96" contextRef="#ctx0" brushRef="#br1">6220 9648 1839 0,'0'0'160'1,"0"0"-160"5,0 0 0-6,5-8 0 4,-5 8 1392-4,12-8 240 11,-12 8 48-11,6-5 16 3,-6 5-384-3,4-12-80 12,-4 12-16-12,2-10 0 3,0 2-32-3,-2 8-16 10,0 0 0-10,0 0 0 6,2-11-224-6,-2 11-48 9,0 0-16-9,0 0 0 6,0 0-256-6,0 0-48 10,0 0-16-10,0 0 0 5,0 0-160-5,0 0-16 11,0 0-16-11,0 0 0 3,0 0 16-3,0 0 16 11,0 0 0-11,0 0 0 4,0 0 0-4,0 0 0 11,13 7 0-11,-5 1 0 5,2 0 0-5,2 6 0 10,-6-7 0-10,1 11 0 4,7-6-48-4,-6 7-16 8,2-1 0-8,1 3 0 9,1 1-80-9,4-1 0 15,-3 3-16-15,5 3 0 1,1 2-48-1,-3-2 0 10,1-1 0-10,3-1 0 4,-4 2-192-4,3 1 176 6,-1-3-176-6,-3 2 160 8,3-1-160-8,-5 1 160 7,5 2-160-7,0-1 160 8,-7-1 0-8,7-2 0 10,-3 1 0-10,3-1 0 5,-6-2 48-5,1 3 16 11,-3-5 0-11,4 3 0 4,-5-3 32-4,3 2 16 7,2 1 0-7,-4 1 0 7,5-1-80-7,-3-3-32 12,2 0 0-12,-5 1 0 3,5-1-160-2,-4 3 128 9,-1-7-128-10,3 3 128 5,-4 1-128-5,2-1 0 12,1-5 0-12,-5 5 128 3,2-6 48-2,2 1 0 9,-2 3 0-10,-3-5 0 4,3 5 16-4,2-3 0 7,-4 3 0-7,4 0 0 8,-1-5-48-7,-3 5 0 7,0-5 0-8,2 7 0 6,2-2-144-6,-5-3 192 10,3 7-192-10,2-3 192 5,-2-3-192-5,-2 5 0 7,1 1 0-7,5-5 128 8,-4 3-128-8,4-1 160 10,-3-3-160-10,-1-1 160 5,4 3-160-5,-4-4 128 10,-2 5-128-10,1-5 128 4,3 1-128-4,-2-3 160 11,0 6-160-11,2-7 160 5,-3 3-160-5,1-2 160 10,2 5-160-9,-2-5 160 3,-4 0-160-4,1-3 128 11,1 5-128-11,4-4 128 4,-8 1-128-4,4 3 160 10,0 0-160-10,1-1 160 5,1 1-32-5,-6 0-128 10,2-3 192-10,0 3-64 6,0-4 0-6,2 3-128 9,-4-3 192-9,0 4-64 5,0-2 0-5,0-3-128 12,-2-9 192-12,2 14-64 3,-2-14-128-2,3 12 128 8,-1 3-128-9,0-5 128 5,0 4-128-5,0-5 160 11,-2-9-160-11,2 14 160 5,-2-14-160-5,4 12 0 10,-4-12 144-10,0 0-144 4,0 0 0-4,0 0 144 11,0 0-144-11,0 0 0 5,0 0 144-5,0 0-144 9,0 0 0-9,0 0 144 5,0 0-144-4,0 0 0 9,0 0 144-9,0 0-144 3,0 0 144-3,0 0-144 8,0 0 192-9,0 0-192 5,0 0 0-5,0 0 0 10,0 0 0-9,0 0 0 3,0 0 0-4,0 0-176 9,0 0 0-9,0 0 0 20,0 0-416-19,0-10-96 1,0 10-16-2,-4-12 0 11,4 12-1712-10,0 0-336 0,-4-8-80 0,-2-5-10992 2</inkml:trace>
    </iact:actionData>
  </iact:action>
  <iact:action type="add" startTime="92676">
    <iact:property name="dataType"/>
    <iact:actionData xml:id="d97">
      <inkml:trace xmlns:inkml="http://www.w3.org/2003/InkML" xml:id="stk97" contextRef="#ctx0" brushRef="#br1">6852 11216 16927 0,'0'0'752'0,"0"0"144"0,0 0-704 0,0 0-192 6,0 0 0-6,0 0 0 4,0 0 992-4,0 0 160 10,0 0 48-9,0 0 0 3,0 10-288-4,0 5-48 11,2-3-16-11,1 4 0 6,5-5-176-6,0 7-32 4,-2 1-16-3,8 1 0 7,-3-1-80-8,7 1-16 6,-1-4 0-6,3 5 0 11,3-2-48-11,1-1-16 10,1 2 0-10,2-3 0 5,-1-1-16-5,-5 3-16 11,3 1 0-11,1-7 0 5,-4 3-80-5,3-6-16 10,-1-3 0-10,-3 3 0 8,-1-4 64-8,1-2 16 7,-5-4 0-7,1-2 0 5,-2 0-32-5,1-6-16 9,-5-3 0-9,4 1 0 5,-7-8 32-5,3 5 16 12,4-5 0-12,-6 1 0 4,-3-3-128-4,3 1-32 7,-2-3 0-7,0 1 0 7,-2 1-256-6,0-1 0 10,2 1 0-11,-3 5 0 18,1-3-320-17,-2 6-112 1,0-3-16-2,0-3-16048 0</inkml:trace>
    </iact:actionData>
  </iact:action>
  <iact:action type="add" startTime="93397">
    <iact:property name="dataType"/>
    <iact:actionData xml:id="d98">
      <inkml:trace xmlns:inkml="http://www.w3.org/2003/InkML" xml:id="stk98" contextRef="#ctx0" brushRef="#br1">7392 8958 12431 0,'0'0'544'1,"0"0"128"-1,2-10-544 0,-2 10-128 7,2-8 0-7,0-4 0 5,-2 12 1120-5,0 0 192 7,0 0 32-7,0 0 16 4,2-9-416-3,0-1-96 5,-2-2-16-6,0 12 0 7,0 0 64-7,0 0 0 11,0 0 0-11,0 0 0 4,0 0-160-3,0 0-32 11,0 0 0-12,0 0 0 3,0 14-112-3,0-4-16 7,0 5-16-7,2-3 0 10,-2 7 0-10,0-3 0 9,-2 2 0-9,2 3 0 5,4 0-112-5,-3 1-32 6,-1 1 0-6,2 5 0 10,2-1-48-6,0 4-16 0,0 4 0-3,0 0 0 6,2 2-48-7,0 6-16 12,7-4 0-12,-3 6 0 3,2-4-48-2,-2 6-16 6,3 6 0-7,-3-1 0 7,0 3-224-7,1 1 176 7,-5-1-176-7,2-2 160 8,2-5-160-8,0-3 128 8,-5 2-128-8,3-2 128 7,4-4 80-7,-4 4 16 8,2-6 0-8,1 0 0 7,-3-4 32-7,4-4 0 12,-3-2 0-12,3 1 0 3,2 3-128-2,-2-2 0 8,3 0-128-8,-3-2 192 4,3-1-192-5,-3-1 0 11,4 0 128-11,-5-1-128 5,3-3 0-5,-4 2 0 5,4-1 128-4,-5-3-128 7,1 3 0-8,4-5 128 11,-7-3-128-11,5 1 0 3,-4-3 0-3,-4 2 128 12,2-5-128-11,0 5 0 3,-1-6 0-4,-3 3 0 6,-2-3 0-6,2 0 0 4,-2-10 0-3,0 0 0 9,0 0 0-9,-2 13 0 16,2-13-384-15,0 0-80-2,0 0-16 1,0 0 0 11,0 0-544-11,0 0-128 0,0 0 0 0,-7-13-16 11,1 1-2160-11,2-4-448 1</inkml:trace>
    </iact:actionData>
  </iact:action>
  <iact:action type="add" startTime="93907">
    <iact:property name="dataType"/>
    <iact:actionData xml:id="d99">
      <inkml:trace xmlns:inkml="http://www.w3.org/2003/InkML" xml:id="stk99" contextRef="#ctx0" brushRef="#br1">7634 10235 11967 0,'0'0'1072'1,"0"0"-864"3,-10 8-208-3,4 4 0 5,2-5 1408-6,4-7 256 10,-4 10 32-9,0 4 16 4,1-3-288-5,3 5-48 11,5-4-16-11,1 5 0 4,-2-1-256-4,6 1-48 6,4 7-16-5,-5-5 0 2,7 1-128-3,-1 3-16 8,3 1-16-8,4-1 0 8,1 4-272-8,-4-3-48 11,1-3-16-11,3-1 0 6,1 1-80-6,-7 3-16 6,1-13 0-6,1 3 0 8,-5-4 16-8,4 1 0 10,-7-5 0-10,5-2 0 4,-4-4 112-4,1-2 0 11,-1 0 16-11,2-6 0 6,-3-7-16-6,5-3-16 15,-4-1 0-15,1-5 0 1,-3-7-288-1,2-6-48 11,1 0-16-11,-1-4 0 3,2 2-208-2,-5 6 0 5,5-4 0-6,-4 4 0 22,0 0-2176-20,1 3-448 0</inkml:trace>
    </iact:actionData>
  </iact:action>
  <iact:action type="add" startTime="94973">
    <iact:property name="dataType"/>
    <iact:actionData xml:id="d100">
      <inkml:trace xmlns:inkml="http://www.w3.org/2003/InkML" xml:id="stk100" contextRef="#ctx0" brushRef="#br1">9163 16846 3679 0,'0'0'320'1,"0"0"-320"3,0 0 0-3,0 0 0 4,0 0 2208-5,0 12 368 11,0-12 80-11,0 0 16 4,0 0-1520-4,0 0-288 7,0 0-64-7,0 0-16 7,0 0 144-7,-2 14 32 7,2-5 0-7,0-9 0 8,0 0-16-8,0 0 0 10,0 0 0-10,0 0 0 5,0 0-112-5,0 0 0 12,0 0-16-12,0 0 0 4,0 0-144-4,0 0-32 8,0 0 0-8,0 0 0 6,0 0 0-6,0 0 0 7,0 0 0-7,0 0 0 7,0 0-16-6,0 0-16 9,0 0 0-10,0-9 0 5,-4-1-32-5,2-6-16 11,0 1 0-11,0-1 0 5,2-5-112-5,0-1 0 10,0 3-16-10,-2-3 0 4,-2-1-80-4,2-5-16 16,2 3 0-16,0 0 0 3,-2-3-32-3,-1-1-16 7,-1-2 0-7,0-2 0 7,0-2-64-7,2 2-16 9,-4-1 0-9,-2 3 0 6,2 0-80-5,1-4-128 7,-1 0 176-8,-4 0-176 4,0-6 176-4,2 4-176 12,-1 2 160-12,1-4-160 3,2 2 192-2,-2 3-64 8,-3-3-128-9,3 4 192 5,2 0-64-5,-4 4-128 11,2-4 176-11,2-1-176 4,1-1 128-4,-5 2-128 10,4 2 0-10,0 0 0 5,2 4 0-5,0-3 0 11,-2 1 0-11,5 0 0 3,-3 1 144-2,0 3-144 9,0 2 0-10,4-3 144 5,-2 1-144-5,0 0 128 11,0 1-128-10,0 3 128 3,-2 1-128-4,2 1 0 11,-2-3 0-11,2 7 128 5,-2-3-128-5,1 1 0 9,-1 5 0-8,0-4 128 3,-2 5-128-3,2-5 0 7,-2 4 144-8,2-1-144 5,2 3 0-5,-2 2 0 11,-3-2 0-11,7 10 128 4,-4-7-128-4,0 1 0 9,2-2 0-9,2 8 0 5,0 0 0-5,0 0 0 12,0 0 0-12,0 0 0 4,0 0 0-4,0 0 0 10,0 0 0-10,0 0 0 5,0 0-272-4,0 0 16 9,0 0 16-10,0 0 0 17,0 0-304-16,0 0-64 0,-2 12-16-1,2 3 0 14,0-3-1632-13,2 4-336-1,0-5-64 1,0 11-11744 1</inkml:trace>
    </iact:actionData>
  </iact:action>
  <iact:action type="add" startTime="95632">
    <iact:property name="dataType"/>
    <iact:actionData xml:id="d101">
      <inkml:trace xmlns:inkml="http://www.w3.org/2003/InkML" xml:id="stk101" contextRef="#ctx0" brushRef="#br1">8814 15639 14111 0,'0'0'624'1,"0"0"128"-1,-6 12-608 0,6-12-144 8,0 0 0-8,-2 13 0 4,0-3 1056-3,2-10 176 10,0 0 48-11,0 0 0 5,0 0-64-5,0 0-16 9,0 0 0-9,0 0 0 4,0 0-144-3,0 0-32 8,-4-8 0-9,0-1 0 5,2-9-208-5,-2 1-48 10,2-1-16-10,0-3 0 5,-3-7 128-5,3 1 16 11,2 0 16-11,0-5 0 5,-2-3-112-5,2-4-32 11,0 2 0-10,0-6 0 4,0 4-160-4,0-4-32 4,0 1-16-4,0-5 0 5,-2 4-112-6,0 0-32 11,-4-4 0-11,2 4 0 4,-2-4-128-3,0 3-32 10,2 6 0-11,1-1 0 4,-1 6-32-4,0 4-16 11,0 2 0-11,-2 3 0 4,4 5-32-3,2 1-16 8,2 3 0-9,4 3 0 5,-2 2-160-5,-4 10 0 9,0 0 0-9,11 2 128 5,7 6-128-5,-2 4 0 12,5 5 0-12,1 7 0 3,3-1 0-2,-2 4 0 10,1 3 0-11,-1 1 0 4,1 4 0-4,-1 2 0 10,-2-4 0-10,1-2 0 5,-8-1 0-5,5-3 0 9,-1-2 0-9,-3-1 0 20,3-7-880-18,-7 1-256-1,3 1-48-1,-8-5-10368 7,-2 0-2080-6</inkml:trace>
    </iact:actionData>
  </iact:action>
  <iact:action type="add" startTime="96488">
    <iact:property name="dataType"/>
    <iact:actionData xml:id="d102">
      <inkml:trace xmlns:inkml="http://www.w3.org/2003/InkML" xml:id="stk102" contextRef="#ctx0" brushRef="#br1">10341 16168 7199 0,'0'0'320'1,"0"0"64"-1,0 0-384 0,0 0 0 6,0 0 0-5,0 0 0 2,0 0 448-2,0 0 0 10,0 0 16-11,0 0 0 4,0 0-80-3,0 0 0 7,0 0-16-7,8 13 0 3,-8-13 336-4,0 0 80 11,0 0 16-11,10 8 0 7,-10-8 48-7,7 8 16 8,-7-8 0-8,0 0 0 5,0 0-32-5,14 8-16 11,-14-8 0-11,8 4 0 4,-8-4 32-4,0 0 16 9,0 0 0-9,0 0 0 5,12 5 64-5,-12-5 16 10,0 0 0-10,0 0 0 6,0 0 16-6,0 0 0 10,0 0 0-10,0 0 0 5,0 0 208-5,0 0 48 10,0 0 16-10,0 0 0 5,0 0-256-5,-4-9-48 9,-4-5-16-9,0 2 0 7,-8-5-288-7,7-1-64 9,-9 1-16-9,5-7 0 5,-7 1-144-5,1-3-16 10,1-1-16-9,-4-2 0 8,-1 0-112-9,-2-1-32 7,-1 3 0-7,-1 0 0 4,2-2-64-3,-1-1-16 8,3-1 0-9,3 0 0 5,-3-4-144-5,2 2 192 11,1 1-192-11,3-1 192 3,-5 2-192-2,-1-2 0 9,3 2 0-9,3-1 0 2,-3 1 0-2,3 0 0 11,1-4 128-12,-4-2-128 2,3 4 0-2,1-2 128 12,1-2-128-12,1 2 128 4,-4 3-128-4,5-1 0 11,-7-2 144-11,5 2-144 4,-1 0 192-4,-3 2-48 11,3-3 0-10,-2-1 0 1,1 2-144-1,3 0 0 6,-3 6 0-7,3-1 0 8,-4 1 0-8,7 4 128 10,-5 1-128-10,4 5 128 5,-1-3-128-5,5 5 160 11,-6 1-160-11,7-4 160 4,1 7-160-4,-4-5 0 8,2 6 0-7,2 1 0 5,0-3 0-6,3 2 0 6,-3-2 0-6,2 3 0 8,2 1 0-8,2 8 0 10,-2-10 0-9,2 10 0 3,-6-8 0-3,6 8 0 9,-2-6 0-10,2 6 0 4,0 0 0-3,0 0 0 6,0 0-192-7,0 0 192 21,0 0-512-20,0 0 32-1,-4-5 0 0,4 5 0 13,0 0-512-11,0 0-96-1,0 0-32-1,0 0 0 12,0 0-1888-10,0 0-368-2,0 0-80 0,0 0-9600 4</inkml:trace>
    </iact:actionData>
  </iact:action>
  <iact:action type="add" startTime="97224">
    <iact:property name="dataType"/>
    <iact:actionData xml:id="d103">
      <inkml:trace xmlns:inkml="http://www.w3.org/2003/InkML" xml:id="stk103" contextRef="#ctx0" brushRef="#br1">9649 15315 4607 0,'0'0'192'2,"0"0"64"-2,0 0-256 0,0 0 0 5,-8 6 0-4,-2 2 0 2,10-8 2464-3,0 0 448 10,-10 2 96-10,10-2 0 6,-6 0-1344-6,6 0-288 10,-7-2-48-9,7 2-16 4,-10-4-288-5,10 4-64 8,0 0-16-8,-6-12 0 5,2 5-176-5,0-5-16 11,0 0-16-11,-1 2 0 5,1-1-192-5,0 1-32 9,-2-6-16-9,0 3 0 5,-4-5 0-5,4 5 0 11,3-5 0-11,-3 0 0 5,2 1 64-5,-2-5 16 6,-2 5 0-5,4-3 0 6,-2-5 0-7,-1 0 0 8,1-1 0-5,0-1 0 3,-2-4-64-6,-2 0 0 9,2-3 0-8,3 1 0 2,-1 0-128-3,-2 2-16 12,0-2-16-12,2-2 0 5,2 2 16-5,1-1 0 9,-3-5 0-9,2 2 0 5,-2 2-16-5,2 0 0 11,0-2 0-11,-4 4 0 5,2 4-96-5,3-1-32 8,-3 3 0-8,4 0 0 5,-4 1-16-5,2 7 0 12,2 3 0-12,0-1 0 4,0 5-16-4,0-2-16 11,0 5 0-11,2-5 0 5,-2 6-48-5,2 8 0 9,0 0 0-9,0 0 0 4,0 0-128-4,0 0 0 11,0 0-192-11,0 0 192 4,12 0 0-3,2 0 0 10,-1 2 0-11,1 4 0 4,4 0 0-4,-3 6 0 7,5-7 0-7,3 9 0 8,0-4 0-7,-1 3 0 5,3 3 0-6,1 2 192 8,-1-5-192-8,2 7 0 10,1-1-160-10,-1-1 160 5,-2 1 0-5,-1 5 0 9,1-7 0-9,2 3 160 6,-1-1-160-6,-3-3 192 10,-3 1-192-9,1 3 192 2,0-6 48-3,-5 1 16 12,0-5 0-11,-1 4 0 4,-3-7 80-5,0 1 32 8,-12-8 0-8,0 0 0 5,0 0-64-5,0 0-16 10,0 0 0-9,0 0 0 3,0 0-48-3,0 0-16 8,0 0 0-8,0 0 0 3,0 0-64-4,8-8-16 9,-8 8 0-8,1-7 0 3,-2-3-304-3,1 10-64 9,0 0-16-10,0 0 0 18,0 0-2448-16,0 0-480-1,0 0-96 0</inkml:trace>
    </iact:actionData>
  </iact:action>
  <iact:action type="add" startTime="98382">
    <iact:property name="dataType"/>
    <iact:actionData xml:id="d104">
      <inkml:trace xmlns:inkml="http://www.w3.org/2003/InkML" xml:id="stk104" contextRef="#ctx0" brushRef="#br1">9165 16739 19343 0,'0'0'1728'1,"0"0"-1392"4,0 0-336-4,0 0 0 14,0 0-1728-13,0 0-432-1,-2 14-80-1,2-14 0 1,0 0 1856-1,0 0 384 10,0 11 0-10,0-11 160 3,0 0 224-1,0 0 64 6,-6 12 0-8,6-12 0 5,0 0 0-5,0 0 16 11,0 0 0-11,-4 12 0 6,4-12-80-6,-2 9-32 9,2-9 0-9,0 0 0 5,0 0-352-5,-2 12 144 10,2-12-144-10,-2 8 0 5,2-8 464-5,0 0-16 9,0 0 0-9,0 0 0 6,0 0 240-6,0 0 32 10,0 0 16-10,0 0 0 5,0 0-16-5,0 0 0 10,0 0 0-10,0 0 0 4,0-14-64-4,2 1-16 11,-2-5 0-11,0 3 0 4,0-7 64-4,0-1 16 10,0-3 0-10,0-1 0 6,-2 0 64-6,2-4 16 16,0-3 0-16,-2-5 0 1,0 0-208-1,2 2-32 10,0-4-16-10,-2 2 0 4,-1-6-32-4,-1 3 0 11,0-3 0-11,-2-4 0 3,2 0-80-3,-2 4-32 10,-2-3 0-10,1 3 0 5,1 4-176-4,0-6-32 9,0 2-16-9,2 2 0 3,-4-4-32-3,2 5 0 8,-1-3 0-9,3-2 0 5,0 4-144-4,0-2 128 8,0 4-128-9,0-2 128 4,0 2 0-4,0-2 0 10,2 4 0-10,0-2 0 3,1 6-128-3,-3-2 192 11,0 2-192-10,2 2 192 4,-2 4-192-5,-4-2 160 10,0-1-160-10,0 1 160 4,3 2-160-4,-5 2 0 13,0-1 144-13,2 5-144 3,-3-2 0-2,1 1 144 9,2 3-144-10,-4 1 0 4,5 8 0-4,-1-1 0 11,0 1 0-11,8 12 0 18,-8-6-464-18,8 6-48 1,0 0-16-1,0 0 0 13,0 0-1920-12,0 0-384 0,0 0-80-1,0 0-10576 3</inkml:trace>
    </iact:actionData>
  </iact:action>
  <iact:action type="add" startTime="99040">
    <iact:property name="dataType"/>
    <iact:actionData xml:id="d105">
      <inkml:trace xmlns:inkml="http://www.w3.org/2003/InkML" xml:id="stk105" contextRef="#ctx0" brushRef="#br1">8753 15530 1839 0,'0'0'0'1,"0"0"160"0,0 0-160-1,0 0 0 7,-6-4 0-7,6 4 0 4,-3-8 3296-3,-1-4 624 5,4 5 128-6,-2-5 32 8,0 2-2192-8,2 0-432 11,0-7-96-10,0 1-16 3,0-3 48-4,2-5 0 9,0-1 0-9,-2-4 0 5,2 0-80-5,0-5-16 8,-2-3 0-8,0 0 0 8,3 2-288-8,-1-6-64 7,0 2-16-7,0-4 0 3,2 2-272-2,-2-2-48 6,0 4-16-7,-2 0 0 10,0 2-192-8,2 6-32 7,-2 2-16-8,2 4 0 3,0 1-128-4,4 7-32 6,0 3 0-6,3 0 0 8,-1 5-192-8,4 5 0 11,2 0 0-11,-1 4 0 4,5 4 0-4,3 3 0 11,1 7 0-11,-1 2 0 3,3 3 0-2,3 7 0 10,2 1 0-11,0 2 0 19,-1 6-384-18,-3 2-64 0,2-6 0-1,1 3-16 13,-1-3-2112-12,-4 0-432 1,-1-4-64-1</inkml:trace>
    </iact:actionData>
  </iact:action>
  <iact:action type="add" startTime="99623">
    <iact:property name="dataType"/>
    <iact:actionData xml:id="d106">
      <inkml:trace xmlns:inkml="http://www.w3.org/2003/InkML" xml:id="stk106" contextRef="#ctx0" brushRef="#br1">10519 16171 7359 0,'0'0'656'1,"0"0"-528"6,0 0-128-7,0 0 0 5,0 0 1664-5,0 0 320 11,0 0 48-11,0 0 16 4,0 0-1008-4,0 0-192 11,0 0-32-11,0 0-16 5,-10-5 96-5,2-1 32 9,2 0 0-9,-2-4 0 6,-5 0 224-6,5 1 32 9,-6-7 16-9,3 2 0 5,-7-5-112-5,6-1 0 11,-5-1-16-11,-1-2 0 4,-3-9-288-4,-3-1-48 11,-5 0-16-11,2 0 0 3,-3-6-272-3,-1 0-64 11,-4-6-16-11,4 2 0 9,0-6-160-9,0 3-16 4,1 1-16-4,3-6 0 8,0-2 240-8,1 1 48 7,-1-3 16-6,2 2 0 6,1 1-80-7,1-1-16 6,-3 0 0-6,3 1 0 9,2-3-176-8,-5-1-32 8,3-1-16-9,1 4 0 5,1 7-160-5,3-3 128 7,-3 0-128-7,3 8 128 8,5-2-128-7,-3 6 0 5,4 0 0-6,5 4 128 8,-5 2-128-8,2 3 0 6,2 5 0-6,1 2 0 9,1 3 0-9,2-1 0 11,0 7 0-11,0-2 0 4,2 8 0-3,2 6 0 5,-8-7 0-6,8 7 0 8,0 0-192-8,0 0-128 7,0 0-32-7,0 0 0 21,0 0-1440-20,0 0-304 0,0 0-48-1,0 0-7376 12,0 11-1472-10</inkml:trace>
    </iact:actionData>
  </iact:action>
  <iact:action type="add" startTime="100107">
    <iact:property name="dataType"/>
    <iact:actionData xml:id="d107">
      <inkml:trace xmlns:inkml="http://www.w3.org/2003/InkML" xml:id="stk107" contextRef="#ctx0" brushRef="#br1">9452 15198 5519 0,'0'0'240'1,"0"0"64"-1,0 0-304 0,0 0 0 6,0 0 0-6,0 0 0 5,0 0 2544-4,0 0 448 4,-4-6 80-5,-4-7 32 7,2 1-1312-6,2-5-256 9,0-3-48-9,2 1-16 3,-2-7 0-3,1-1 0 8,-5-2 0-9,4-5 0 4,-2-5-192-3,2 0-32 10,-2-5-16-11,-2-1 0 4,3 0-144-4,-1-4-48 10,0 0 0-10,-4-1 0 4,4-5-240-4,2 0-48 11,2 5-16-11,-2 1 0 7,1 0-192-7,-1 4-32 9,0 6-16-9,4-3 0 4,0 3-208-4,0 1-32 12,0 1-16-12,2 6 0 4,4 4-80-4,-1 3-16 11,-1 5 0-11,4 1 0 4,4 3-144-4,-2 7 0 7,1 4 0-7,5 4 0 8,5 2 0-8,3 8 0 10,3 7 0-10,4 7 0 5,2 7 0-4,1 4 0 9,-1 4 0-10,2-2 0 4,-4 8 0-4,-2-8 0 10,-3 2 0-8,-3 2 0 14,-3-6-480-14,-1 2-32-2,-1-2 0 1,-7-4 0 11,3-3-1664-11,-6-1-320-1,0-5-80 0,-3-5-12320 4</inkml:trace>
    </iact:actionData>
  </iact:action>
  <iact:action type="add" startTime="100979">
    <iact:property name="dataType"/>
    <iact:actionData xml:id="d108">
      <inkml:trace xmlns:inkml="http://www.w3.org/2003/InkML" xml:id="stk108" contextRef="#ctx0" brushRef="#br1">6469 9884 12959 0,'-19'-8'576'2,"19"8"112"-2,-8-8-560 0,2-3-128 4,2 3 0-2,-2 0 0-1,-3-2 976 0,9 10 176 4,-8-7 16-5,8 7 16 9,-2-6-48-9,2 6-16 10,0 0 0-10,0 0 0 4,0 0-336-3,0 0-64 10,0 0-16-10,0 0 0 3,0 0-256-4,0 0-48 10,0 0-16-10,0 0 0 5,0 0 112-5,4 13 16 11,6 9 0-11,3 1 0 4,-1-1 16-4,3 3 16 6,1-2 0-5,2 5 0 7,1 3-208-8,-1 2-32 10,1 2-16-10,3 6 0 7,5 0-96-7,-2 4-32 11,1-4 0-11,-1 8 0 3,-2 1 112-2,1 5 32 10,1 2 0-10,1-1 0 2,-1-1 16-2,2 1 16 9,1 1 0-10,-1-3 0 4,-2 1-96-3,2 0-32 10,1-5 0-11,-1-3 0 3,-2-6-208-3,3 0 144 11,-5-6-144-11,-1-4 128 5,-5-3-128-5,3-1 0 10,1-2 0-10,-7-1 128 4,1-7-128-4,-5 3 0 12,4-3 144-12,-8-5-144 5,1 2 0-5,-1-7 144 6,-6-7-144-6,0 0 0 20,0 0-224-20,0 0-160 0,0 0-16 0,0 0-16 13,0 0-1584-12,0 0-320-1,-9-3-64 0,-9-11-9808 5</inkml:trace>
    </iact:actionData>
  </iact:action>
  <iact:action type="add" startTime="101413">
    <iact:property name="dataType"/>
    <iact:actionData xml:id="d109">
      <inkml:trace xmlns:inkml="http://www.w3.org/2003/InkML" xml:id="stk109" contextRef="#ctx0" brushRef="#br1">6801 11085 16575 0,'0'0'1472'1,"0"0"-1168"5,0 0-304-5,6 12 0 4,2 0 640-5,-3-3 80 10,3 7 16-10,2-2 0 5,-2 3 320-5,0 1 64 10,5-3 16-10,-1 7 0 5,5-3-304-5,-1 1-64 6,5 1-16-6,3 1 0 10,-1-1-144-10,3-5-32 5,1 1 0-5,-2-5 0 10,-3 4 0-10,1-8-16 8,3-1 0-8,-5 1 0 6,0-4 0-6,-1-2 0 10,-1-2 0-10,1-2 0 6,-6-2 48-6,3-4 16 5,-1 1 0-5,-5-3 0 8,1-8-48-8,0-1 0 11,-2 1 0-11,1-7 0 5,-3-3-208-5,0-3-48 10,2-4-16-6,-2 4 0-2,-1-2-304-2,1 2 160 10,0 1-160-10,-2 3 128 18,-4 0-448-16,4-1-112-2,-4 3-16 1,5 0-10480 5,-3 1-2096-3</inkml:trace>
    </iact:actionData>
  </iact:action>
  <iact:action type="add" startTime="102001">
    <iact:property name="dataType"/>
    <iact:actionData xml:id="d110">
      <inkml:trace xmlns:inkml="http://www.w3.org/2003/InkML" xml:id="stk110" contextRef="#ctx0" brushRef="#br1">7425 8737 7359 0,'0'0'656'1,"0"0"-528"5,0 0-128-6,0 0 0 4,0 0 1392-4,2-8 240 10,-4 1 48-10,0-5 16 4,2 2-160-4,0 10-48 10,-2-8 0-10,2 8 0 5,0-11-160-4,0 11-48 5,0 0 0-6,0 0 0 7,0 0-304-7,0 0-64 7,0 0-16-7,0 0 0 9,0 0-352-9,0 0-80 10,0 0-16-10,0 0 0 6,0 0-128-6,0 0-16 10,0 15-16-9,2-1 0 4,-2 4 112-5,0 3 32 9,6 0 0-9,-2 1 0 4,-2 5 96-4,4 2 32 11,-2 5 0-7,1 3 0-2,1 2-16-2,0 4 0 9,4 7 0-9,-4-1 0 4,0-2-112-3,1 5-32 8,3 3 0-9,-4 2 0 6,0-1-112-6,0 1-32 12,1 3 0-12,-1-1 0 4,-4-1-128-4,2 1-128 6,2 1 144-6,2 1-144 8,-4-1 128-8,0-1-128 12,0-3 0-12,1 1 0 3,5-3 208-2,-2 1-48 4,-2-2-16-4,4-5 0 9,-1-9-16-10,-1 0-128 6,0 0 192-3,4-4-64-3,-5-1-128 0,3-3 0 7,2 0 144-6,-4-4-144 7,7-5 128-8,-7 1-128 10,2-3 128-9,3 1-128 4,-1-5 128-5,2 1-128 11,-4-5 160-11,1 2-160 4,-1-5 128-3,0 1-128 5,0-4 0-5,-10-6 0 5,7 4 0-6,-7-4 0 11,0 0 0-11,0 0 0 21,0 0-688-20,0 0-16-1,0 0-16 1,2-14 0 10,-2 3-1856-9,-2 1-368-2,-2-4-80 1,-5 2-16-1</inkml:trace>
    </iact:actionData>
  </iact:action>
  <iact:action type="add" startTime="102511">
    <iact:property name="dataType"/>
    <iact:actionData xml:id="d111">
      <inkml:trace xmlns:inkml="http://www.w3.org/2003/InkML" xml:id="stk111" contextRef="#ctx0" brushRef="#br1">7421 10063 17903 0,'0'0'784'1,"0"0"176"-1,0 0-768 0,0 0-192 5,0 0 0-4,0 0 0 2,0 0 896-2,0 0 128 5,0 0 16-6,0 0 16 8,0 0 160-8,0 0 16 8,0 0 16-8,6 10 0 9,2 6-80-9,3-1-16 6,-3 5 0-6,8 3 0 7,-4 1-272-7,7 1-64 7,-5 2-16-7,3 3 0 9,7-1-224-9,-1 4-64 10,1 0 0-10,3 4 0 4,4 2-112-4,-2-4-16 11,1 0-16-11,1 2 0 5,-2-5-32-2,-2-3 0 4,3-2 0-7,-3-3 0 6,0-9 64-6,-1 1 16 11,-3-8 0-11,0 1 0 4,-3-9 160-4,1-5 16 12,1-3 16-12,-3-2 0 2,-5-10 32-2,5-3 0 14,-9-8 0-12,4-2 0-1,-4-6-128-1,-1 0-32 6,5 0 0-6,-8-4 0 5,0 4-224-5,2-4-64 7,-3 4 0-7,-1-2 0 8,0 6-192-8,2 0 0 9,2 2 0-9,-2 3 0 6,-2 5 0-6,1 5 0 10,1 1 0-10,0 5 0 18,-4 5-2096-16,-2 9-352 0,0 0-80-2,0 0-16 0</inkml:trace>
    </iact:actionData>
  </iact:action>
  <iact:action type="add" startTime="104430">
    <iact:property name="dataType"/>
    <iact:actionData xml:id="d112">
      <inkml:trace xmlns:inkml="http://www.w3.org/2003/InkML" xml:id="stk112" contextRef="#ctx0" brushRef="#br1">27490 17100 8287 0,'0'0'736'2,"0"0"-592"5,0 0-144-7,0 0 0 3,0 0 2048-3,0 0 368 10,0 0 80-10,16-8 0 4,1-10-608-4,-1 3-128 12,1-7-32-12,-1-3 0 5,4-6-448-5,3-4-112 10,2-2-16-10,3 0 0 4,-1 0-400-4,2-4-96 10,2 2-16-10,1-4 0 4,-1 4-80-4,2-2-32 10,-2 4 0-10,-2 2 0 4,1-1-256-4,-3 5-48 12,-4 2-16-12,-3 6 0 4,1 5-208-4,-1 2 0 11,-8 5 0-11,-12 11 0 4,15-10 128-4,-15 10-128 11,0 0 0-11,0 0 0 4,0 0 0-4,0 18 0 10,0-3 0-10,-4 9 0 5,-4 5 0-5,1 4 0 11,-1-2 0-11,-6 4 0 6,3 2 0-6,1 6 0 11,-4-2 0-7,4 2 0-2,-3-6 0-2,3 6 0 8,-4-2 0-8,5 0 0 3,1-10 0-2,-2 0-208 10,2-1 32-11,2 13 16 18,2-10-2432-16,3-6-480 1</inkml:trace>
    </iact:actionData>
  </iact:action>
  <iact:action type="add" startTime="104761">
    <iact:property name="dataType"/>
    <iact:actionData xml:id="d113">
      <inkml:trace xmlns:inkml="http://www.w3.org/2003/InkML" xml:id="stk113" contextRef="#ctx0" brushRef="#br1">27915 16768 23951 0,'0'0'1056'1,"-7"-4"224"-1,7 4-1024 0,0 0-256 6,-10-4 0-6,10 4 0 5,0 0 1088-5,0 0 176 10,0 0 16-10,0 0 16 5,0 0-352-4,0 0-80 9,-8 4-16-10,4 8 0 2,-2 4-144-1,0 9-48 8,2 2 0-8,1 6 0 4,1 1-208-5,-2 5-32 11,2-2-16-11,-2 8 0 5,-4-1-32-5,2 5-16 9,-2 0 0-9,1 2 0 5,-5-1-160-5,4-1-48 8,-2 4 0-8,-5-1 0 10,-1-5-144-10,3-2 128 9,3-2-128-8,-8 17 128 16,3-9-448-16,5-6-80-1,6-8-32 0,0 0 0 14,0-6-2704-13,0-2-528 1</inkml:trace>
    </iact:actionData>
  </iact:action>
  <iact:action type="add" startTime="105335">
    <iact:property name="dataType"/>
    <iact:actionData xml:id="d114">
      <inkml:trace xmlns:inkml="http://www.w3.org/2003/InkML" xml:id="stk114" contextRef="#ctx0" brushRef="#br1">26006 18490 6447 0,'0'0'576'1,"0"0"-576"-1,0 0 0 0,0 0 0 7,2-6 2384-6,-2 6 368 7,-2-11 80-8,-2 3 16 7,4 8-1200-7,-8-4-240 10,-4 0-64-10,1 4 0 6,-5 0-384-6,-1 4-64 10,-9 0-32-10,-1 6 0 4,0 5-224-4,-7 3-32 7,-5 1-16-7,2 1 0 8,-4-1 112-7,6-3 32 9,2 1 0-9,4 3 0 2,2-4-208-3,5 3-32 10,5-5-16-10,3 1 0 6,6 3-256-6,0-6-48 6,6 3-16-6,6-3 0 8,6 3-160-8,2-1 192 7,5 6-192-6,9-5 192 6,1 1-48-6,4 3 0 13,2-1 0-14,2 1 0 1,2 5-16-1,-3-9 0 8,-3 3 0-8,-2 1 0 4,-4-3 64-4,-3 2 0 6,-1 3 0-5,-7-5 0 6,-2 3 192-7,-5 3 32 11,-5-1 16-11,-2-3 0 5,-2 1 96-5,-5-1 32 6,-9-3 0-6,-1 5 0 9,-5-7-80-9,-7 3-16 12,-6-6 0-12,-2 1 0 3,-6-5-240-2,2-4-48 5,-2-2-16-6,-12-2 0 22,12-5-480-21,6-7-80 1,10 2-32-2,9-5 0 12,5 1-2512-11,7-5-496 0</inkml:trace>
    </iact:actionData>
  </iact:action>
  <iact:action type="add" startTime="105750">
    <iact:property name="dataType"/>
    <iact:actionData xml:id="d115">
      <inkml:trace xmlns:inkml="http://www.w3.org/2003/InkML" xml:id="stk115" contextRef="#ctx0" brushRef="#br1">26729 17878 23551 0,'0'0'1040'1,"0"0"224"-1,0 0-1008 0,0 0-256 7,0 0 0-7,0 0 0 4,0 0 704-4,0 0 112 10,-2 14 16-10,1 9 0 6,-7 2 320-6,2 5 80 12,2 7 16-12,-4 6 0 3,-4 3-304-3,5 3-64 9,-3 6-16-9,-4 1 0 4,5 5-96-4,-7-1-32 11,4 5 0-11,-3 5 0 4,3-4-480-3,-4 4-80 6,5-5-32-7,-3-1 0 8,2-6-144-8,-1-11 0 10,3-2 144-10,0-6-144 10,2-4 0-10,4-6-288 6,4-3 48-6,6-5 16 17,8-3-2336-13,-2-12-448-3</inkml:trace>
    </iact:actionData>
  </iact:action>
  <iact:action type="add" startTime="105992">
    <iact:property name="dataType"/>
    <iact:actionData xml:id="d116">
      <inkml:trace xmlns:inkml="http://www.w3.org/2003/InkML" xml:id="stk116" contextRef="#ctx0" brushRef="#br1">27229 18654 21183 0,'0'0'1888'1,"0"0"-1504"3,0 0-384-3,0 0 0 3,0 0 1312-3,0 0 192 9,-12-2 32-10,0 2 16 6,-3 0-528-6,-1 2-128 6,-5-2 0-6,-1 6-16 6,3 6-256-5,-5-1-48 5,1-1-16-6,-4 8 0 8,-1-3-112-8,3 1 0 11,2 3-16-11,3 1 0 5,2-3-32-5,1 5 0 8,7-3 0-8,-2 1 0 6,5-3-400-6,3 1 128 12,4-8-128-12,4-1 0 3,-4-9 128-3,9 10-128 12,3-4 128-11,4-6-128 3,3-4 272-4,3 0-16 9,1-2-16-9,-1-1 0 5,-3-3 80-5,3-6 0 12,1 5 16-8,-4-5 0-2,-3 6-112-2,0 0-32 5,-7 1 0-5,3 3 0 8,-12 6-192-8,0 0 176 9,0 0-176-9,0 0 160 6,6 15-160-6,-2 1 192 9,-4 6-192-9,0-1 192 5,0-2-192-5,0 1 0 7,0 1 0-7,4 1 0 8,2-7 0-8,1 5 0 12,1-6 0-12,4 5 0 18,5-1-816-16,5-11-144-2,-1-3-16 0,7-4-16 11,3-7-1648-10,0-9-336 1,0 4-64-2,1-9-9504 3</inkml:trace>
    </iact:actionData>
  </iact:action>
  <iact:action type="add" startTime="106337">
    <iact:property name="dataType"/>
    <iact:actionData xml:id="d117">
      <inkml:trace xmlns:inkml="http://www.w3.org/2003/InkML" xml:id="stk117" contextRef="#ctx0" brushRef="#br1">27634 18637 16575 0,'-5'19'1472'1,"1"-7"-1168"5,0 3-304-6,-2 3 0 4,2 3 1376-4,-6 5 224 10,1 1 32-10,1 8 16 5,-6-2 272-5,2-2 48 11,-1 5 16-11,3-5 0 4,0 4-544-4,-1-8-96 5,1-7-32-4,0 1 0 7,2-1-304-8,2-9-64 12,2 5-16-12,4-16 0 3,0 0-384-3,0 0-80 10,10-2-16-10,4-8 0 5,-4-3 112-4,5-3 16 9,-1 0 0-10,3-5 0 5,-3-2-368-5,4-3-64 6,1-1-16-6,-3 0 0 8,1-1 0-8,3 3 0 12,-5 3 0-7,5 3 0-3,-6-1-128-2,1 9 0 7,5-3 0-7,-9 8 0 5,-11 6 0-5,14 2-176 9,-4 4 48-9,0 8 0 6,-1-3 128-5,-3 7-128 9,-4-2 128-10,-2 5-128 4,0 2 128-4,-2 3-160 7,0-1 160-7,0 4-160 22,-6-1-1056-21,5-1-224 0,1 0-32-1,4-9-9888 8,0-6-1968-8</inkml:trace>
    </iact:actionData>
  </iact:action>
  <iact:action type="add" startTime="106846">
    <iact:property name="dataType"/>
    <iact:actionData xml:id="d118">
      <inkml:trace xmlns:inkml="http://www.w3.org/2003/InkML" xml:id="stk118" contextRef="#ctx0" brushRef="#br1">28709 17749 3679 0,'0'0'320'2,"0"0"-320"6,0 0 0-8,0 0 0 4,0 0 3808-4,0 0 688 10,0 0 144-10,0 0 32 4,-8 4-2752-4,-1 2-560 11,1 4-96-11,-2-1-32 5,-4 11-160-5,5-1-48 8,-5 7 0-8,6 11 0 6,-2-2-32-6,-1 10-16 10,3 2 0-10,-6 9 0 5,1 1-336-5,1 5-64 9,0 1 0-8,3 7-16 4,-7-2-272-5,4 4-48 11,-5-6-16-11,5-1 0 4,-2-1-224-1,7-7 176 5,-3-5-176-8,4-3 160 4,2-10-160-4,2-6-144 12,2-1 144-12,4-1-208 18,0-10-1712-17,0-5-352 1,-4-16-64-2</inkml:trace>
    </iact:actionData>
  </iact:action>
  <iact:action type="add" startTime="107087">
    <iact:property name="dataType"/>
    <iact:actionData xml:id="d119">
      <inkml:trace xmlns:inkml="http://www.w3.org/2003/InkML" xml:id="stk119" contextRef="#ctx0" brushRef="#br1">28329 18523 28383 0,'0'0'1264'1,"0"0"256"-1,15-3-1216 0,-1 1-304 7,6-2 0-6,3 0 0 2,6 2 752-3,4-2 80 11,5 0 32-11,6 2 0 5,3-2-256-5,4 0-48 10,7 2-16-10,3 0 0 4,1 0-416-4,3 0-128 10,1 1 0-10,16-3-14832 7</inkml:trace>
    </iact:actionData>
  </iact:action>
  <iact:action type="add" startTime="107419">
    <iact:property name="dataType"/>
    <iact:actionData xml:id="d120">
      <inkml:trace xmlns:inkml="http://www.w3.org/2003/InkML" xml:id="stk120" contextRef="#ctx0" brushRef="#br1">30006 18572 19343 0,'0'0'1728'1,"8"-17"-1392"6,-2 1-336-7,-4 0 0 5,-2 16 1120-5,0 0 160 10,0 0 16-10,0 0 16 4,-12-11-80-4,2 3-16 9,-5 8 0-8,-1 10 0 4,-7-1-640-5,-3 11-128 6,-3 3-16-6,0 7-16 8,2 1-64-8,-3 2-16 6,-3 6 0-5,2-6 0 8,10 0 48-9,-1-3 16 10,8 1 0-10,7-4 0 5,5-4-208-5,6-1-64 9,5-8 0-9,1 3 0 6,8-9 96-6,1-2 16 7,5-8 0-7,5-4 0 8,2-4 112-8,0-5 32 10,4-3 0-2,-3-1 0-8,-5-5-48 0,-2 3 0 8,-1-3 0-8,-5 3 0 4,-1-3-208-3,1 3-128 10,-5-2 160-11,0 3-160 4,-7 4 128-4,1 1-128 11,-8 15 0-11,0 0 144 4,0 0-144-4,0 0 0 10,0 0 0-10,0 0 0 5,0 0 0-5,-4 19-192 11,0 3 64-11,2-1 128 4,-2-3-176-4,1 3 176 11,-3-1-128-10,4-3 128 16,2 3-1056-15,6 1-128-2,-2-3-32 0,1-1 0 14,3-1-1616-13,6-8-336 0</inkml:trace>
    </iact:actionData>
  </iact:action>
  <iact:action type="add" startTime="107794">
    <iact:property name="dataType"/>
    <iact:actionData xml:id="d121">
      <inkml:trace xmlns:inkml="http://www.w3.org/2003/InkML" xml:id="stk121" contextRef="#ctx0" brushRef="#br1">30927 18436 25743 0,'0'0'1136'2,"0"0"240"-2,-18-6-1104 9,5-4-272-8,-5 8 0-1,1 2 0 2,-1 2 768-2,-3 8 80 9,-7-4 32-9,-1 3 0 6,-2 5-80-5,-2-2-16 5,2 5 0-6,1-1 0 4,5 3 48-4,1 3 0 10,5-8 0-10,3 1 0 4,11 3-320-4,3-5-48 9,2 3-16-9,2-2 0 6,5 1-256-6,7-3-48 11,0 5-16-11,5-5 0 4,3 2-128-3,-3-4 0 4,3 3 144-5,-1-3-144 8,2 2 128-8,-3 1-128 11,-4-3 128-11,1 6-128 6,-9-5 0-6,0 5 144 9,-1-4-144-7,-3 3 0 2,-4-1 272-4,-2 2-48 5,-1-5-16-5,-7 7 0 11,-2-5 192-11,-7 1 48 6,-1-4 0-6,-1 0 0 8,-5-3-160-8,-1-5-32 11,-2-2 0-11,-3-2 0 3,3-5-128-2,2-5-128 10,5-2 144-11,3-5-144 17,1-1-1920-16,9 1-464 0,1-3-112-1,6-1 0 1</inkml:trace>
    </iact:actionData>
  </iact:action>
  <iact:action type="add" startTime="108122">
    <iact:property name="dataType"/>
    <iact:actionData xml:id="d122">
      <inkml:trace xmlns:inkml="http://www.w3.org/2003/InkML" xml:id="stk122" contextRef="#ctx0" brushRef="#br1">31243 18486 3679 0,'0'0'320'1,"0"0"-320"6,0 0 0-6,0 0 0 1,0 0 4912-1,0 16 912 6,0 2 176-7,0 3 32 7,0-3-3600-7,0 3-704 7,0 2-160-7,0 5-32 8,0 1-368-8,0 0-80 6,-2 0 0-6,2 3-16 9,0 1-544-9,-2 0-96 11,-2-2-32-11,4-2 0 6,-2 1-208-6,0-1-64 5,4 0 0-4,-2-3 0 6,0-1-128-7,2-2 0 7,2 3 0-7,0-11 0 22,-4-15-1632-22,0 0-256 0,12 14-48 0,-12-14-12400 5</inkml:trace>
    </iact:actionData>
  </iact:action>
  <iact:action type="add" startTime="108351">
    <iact:property name="dataType"/>
    <iact:actionData xml:id="d123">
      <inkml:trace xmlns:inkml="http://www.w3.org/2003/InkML" xml:id="stk123" contextRef="#ctx0" brushRef="#br1">31594 18539 24879 0,'0'0'1088'2,"0"0"256"-2,-8 8-1088 0,-1 4-256 0,-1 1 0 0,-2 5 0 7,-7 1 1328-7,-1 9 208 7,-3 3 32-7,-3 4 16 7,-1-2-64-6,-2 2-16 9,-6 10 0-9,1-2 0 2,1 2-288-3,-4 5-48 10,0-3-16-10,0 0 0 5,-4 0-448-5,6-2-112 7,-2 0-16-7,4-1 0 9,2-3-400-9,5 0-176 6,5-6 128-6,5-3-128 8,-1-7 0-8,9-6-320 12,2-1 48-12,6-18 16 17,0 0-2912-16,0 0-576 0</inkml:trace>
    </iact:actionData>
  </iact:action>
  <iact:action type="add" startTime="108668">
    <iact:property name="dataType"/>
    <iact:actionData xml:id="d124">
      <inkml:trace xmlns:inkml="http://www.w3.org/2003/InkML" xml:id="stk124" contextRef="#ctx0" brushRef="#br1">31906 18687 14735 0,'0'0'1312'1,"0"0"-1056"4,0 0-256-3,0 0 0 0,0 0 2192-2,-4 22 384 10,-4-3 80-10,1 1 16 5,-9 7-1200-5,2 2-256 11,-5 4-32-11,-1-1-16 4,-1-1 128-3,3 0 32 8,-3 2 0-9,3-4 0 4,5-1-368-4,-3 1-64 7,6-6 0-7,4-1-16 9,-1-7-432-9,3-3-96 7,4-12-16-7,0 0 0 7,0 0-64-7,0 0-16 7,0 0 0-6,19-4 0 6,3-7 144-7,-1-3 32 8,1-6 0-8,3 3 0 7,-2-5-160-7,1-1-16 7,-1 2-16-3,-1-1 0 1,-3 5-240-5,3-5 0 12,-1-1 128-12,-1 5-128 3,-5 4 0-2,3 1 144 5,-7 3-144-6,-11 10 128 4,0 0-128-3,0 0 0 5,0 0 0-6,14 16 0 9,-10-1-192-9,-4 5-64 7,-4 3 0-7,-4 1-16 8,1-5 272-7,-1 4 0 9,-8 3-128-10,4-3 128 4,-3 1 0-4,3-3 0 11,-2-3 0-11,5-1 0 4,3-9 0-3,6-8 0 8,0 0 0-9,0 0 0 4,0 0 0-4,0 0 128 11,0 0-128-11,8-8 144 5,7-7-144-5,-1 3 160 10,3-6-160-10,-1 1 160 4,2-1-160-4,1 3 0 7,-3 1 0-7,1 0 0 8,3 1 0-8,-5 3 0 13,5-2 0-13,-1 6 0 3,-3 4 0-3,4 2 0 7,-1 2 0-7,-5 6 0 8,3 6-192-8,-7-1 192 10,2 5-160-10,-3-2 160 5,-3 3-160-5,-2 3 160 6,0 3-160-6,0-4 160 9,-2-3 0-9,-2 1 0 11,-2-1 0-11,2-4 0 4,0-14 0-4,4 17 0 9,-4-17 0-9,0 0 0 6,6 12 0-6,-6-12 0 9,0 0 0-8,0 0 0 4,19 4-192-5,-19-4-64 6,16 2 0-6,1 2 0 24,-3-4-2496-23,-14 0-512 2,16-6-112-3</inkml:trace>
    </iact:actionData>
  </iact:action>
  <iact:action type="add" startTime="109233">
    <iact:property name="dataType"/>
    <iact:actionData xml:id="d125">
      <inkml:trace xmlns:inkml="http://www.w3.org/2003/InkML" xml:id="stk125" contextRef="#ctx0" brushRef="#br1">32569 18867 19343 0,'0'0'848'0,"0"0"192"1,-4-16-832-1,4 16-208 8,0 0 0-8,0 0 0 4,0 0 2432-4,0 0 448 6,-9 10 96-6,-1 3 16 7,-6-1-1584-7,3 6-304 13,-5 3-64-12,3 1-16 1,1-3-160-2,-4 3-32 10,7 1-16-10,-3-2 0 4,4 3-208-4,2-5-32 7,-1 1-16-7,3 1 0 8,2-9-272-8,4-12-48 11,0 18-16-11,2-9 0 6,-2-9-224-6,0 0 144 9,0 0-144-8,19 6 128 3,-5-2-128-4,2-8 192 10,-1 0-192-10,1-2 192 5,-1 2-192-5,-3-1 192 10,4-5-192-10,-5 6 192 6,-11 4-192-6,18-4 0 10,-18 4 0-9,14 0 0 2,-14 0 0-3,0 0 0 7,17 10 0-3,-17-10 0 0,10 13-336-4,-10-13 48 11,0 0 16-11,14 14 0 20,-14-14-1168-20,7 14-224 1,1-6-64 0,-8-8-8896 8,0 0-1776-8</inkml:trace>
    </iact:actionData>
  </iact:action>
  <iact:action type="add" startTime="111441">
    <iact:property name="dataType"/>
    <iact:actionData xml:id="d126">
      <inkml:trace xmlns:inkml="http://www.w3.org/2003/InkML" xml:id="stk126" contextRef="#ctx0" brushRef="#br1">21202 1674 19343 0,'0'0'1728'2,"0"0"-1392"4,2-16-336-5,-2 16 0 4,0 0 848-5,0 0 112 10,0 0 0-10,0 0 16 4,0 0-400-3,0 0-96 11,15 0-16-12,-15 0 0 3,0 0-272-3,14 12-48 10,-1-4-16-10,-5 9 0 4,2 3 0-3,0 1 0 8,-6 2 0-9,2 3 0 5,-3-3 32-5,-1 4 0 12,0 1 0-12,2-1 0 3,-4-4-160-3,0 5 128 12,0-1-128-12,0 2 128 4,-6-1-128-4,3 1 192 6,-3 0-192-6,0-2 192 10,-4 1 272-4,2-3 64-4,0 0 16-2,5 1 0 7,-5-3-96-7,6 3 0 7,-2-1-16-7,0 2 0 9,2-1-112-9,2-3-32 7,0 0 0-7,2-3 0 7,2-5 96-7,2 3 0 6,2-4 16-6,-1 1 0 9,-7-15 112-8,18 12 0 6,-6 0 16-7,5-4 0 7,-1-1-240-7,3 1-48 12,5-4-16-12,-1-2 0 3,2-4-224-3,5 0 176 9,-1 0-176-7,2-2 160-2,0 2-160 0,3-2 0 7,3-1 0-7,-2-1 128 8,-2 2-128-8,4 2 0 8,0-4 0-8,-2 2 0 8,2 0 128-8,2 0-128 7,-8 0 0-7,3 0 128 8,-1-1-128-8,4 1 160 11,-4-2-160-11,4 2 160 5,2 4-160-5,-2-2 192 10,4 0-192-9,-2 2 192 2,4 2-192-3,-2 0 0 7,4 4 0-7,0-2 0 7,5 0 0-7,1-4 0 12,0 0 0-12,-1 0 128 4,1 0-128-4,-4 3 0 11,0-6 0-11,4 1 0 5,-1 0 0-5,1 2 0 11,-2 0 0-11,3 2 0 3,1 3 0-3,0-1 0 11,1 0 0-11,3-2 0 4,-1 0 160-4,3-2-160 10,-1-2 192-10,1 2-192 4,-8 0 256-4,7 0-48 11,-1 0-16-11,1 2 0 5,-1-4-64-5,-1 2 0 5,1 0-128-5,2-2 192 10,1 4-32-9,2-2-16 3,-1-2 0-3,-3 2 0 6,5 0-144-7,-7-2 192 8,-1-4-192-8,0 1 192 8,1 3-192-8,1 2 128 12,-3 2-128-12,3 0 128 4,3-2-128-4,-1 3 0 11,-1 1 0-11,3 0 0 3,-1-2 0-3,-1 0 0 6,-1-4 0-6,-1 2 0 8,-6 0 0-8,3 0 0 8,1 0 128-8,3 0-128 8,-1 0 0-8,1-2 0 7,1 2 0-7,-1 2 0 8,9 2 0-8,-3 2 0 7,-5-2 0-7,1 2 0 9,-1-2 0-9,-3-2 0 7,-1-4 0-7,-1 0 0 7,1 2 0-7,0 2 0 11,1 0 0-11,5 2 0 5,-1-4 0-5,1 1 0 11,3-1 0-11,2 2 0 5,-3 0 0-5,-1 0 0 5,-3-2 0-5,1-4 0 9,-3 1 128-9,-1-3-128 11,-1-4 0-11,1 6 128 3,3 6-128-3,-2-2 0 12,1 0 0-12,3 0 128 3,1 0-128-2,-2 2 160 10,-1-2-160-11,-2 0 160 5,-3-2-160-5,-1 0 160 10,-1-2-160-10,1 0 160 4,2 2-160-4,-1 2 0 7,3-4 144-7,-1 2-144 8,1 2 0-8,4 0 128 11,-1 0-128-11,2-2 0 4,-1 0 0-3,-3-1 128 9,-3-1-128-10,0 2 0 5,-3-2 0-5,-1 2 0 11,-2 2 0-11,3 0 128 4,3-2-128-3,5 2 0 8,-3-2 0-8,4 2 0 2,1 2 0-1,4 2 0 6,-3 0 0-8,-5-6 128 5,3-4-128-5,-5 2 0 7,-1 0 0-7,-1-4 0 8,3 2 0-8,0 1 128 11,1 3-128-11,3 0 0 3,-1 2 0-2,-1 0 0 6,3-2 0-7,0 2 128 7,-3 0-128-7,1-2 128 11,-5-4-128-11,0 2 128 5,-5 2-128-5,1 0 144 11,0 0-144-11,1 0 160 5,1 0-160-5,4 2 0 11,1-2 0-11,5 0 0 3,-3-3 0-3,-1-1 0 6,1 0 128-6,0 4-128 9,1 0 0-9,-6 0 0 10,-7 0 0-10,3-4 0 4,0-2 0-3,-1 5 0 5,1 1 0-6,0 0 0 10,2 0 0-10,-3 4 0 9,1 2 0-9,2-1 0 4,-1-3 0-4,1 0 0 8,-2 0 0-8,-1 0 0 8,-3 6 0-7,0-4 0 8,0-2 0-9,0 0 0 5,-6 0 0-5,3 2 0 11,1 0 0-11,0-2 0 5,2 0 0-5,-6 2 0 6,4-4 0-6,-6 4 0 7,2 0 0-7,-2 6 0 7,6-4 128-7,-6 4-128 7,0-5 0-7,-6 1 0 8,-4-4 0-8,0 2 0 9,-1 2 0-9,-3 0 0 12,0 8 0-12,-3-6 0 4,-5-6 0-4,1 2 0 10,1 0 0-10,-5 1 0 4,-14-3 0-4,22 10 0 7,-9-2 0-7,3-4 128 8,-16-4-128-8,14 6 0 10,-14-6 0-10,15 6 0 5,-15-6 0-4,18 13 0 9,-11-3 0-10,-7-10 0 4,0 0 0-3,14 12 0 4,0-4 128-5,-14-8-128 8,0 0 0-8,11 5 0 6,-11-5 0-6,0 0 0 8,14 12 0-8,-14-12 0 8,12 6 0-8,-12-6 0 7,0 0 0-7,0 0 0 7,0 0 0-7,0 0 0 9,0 0 128-9,15 4-128 7,-15-4 0-7,0 0 128 9,10-6 0-9,-10 6-128 5,10-16 192-5,-4 7-64 9,-2-5 128-9,0 2 32 7,-2-5 0-7,-1 3 0 9,3-4 32-9,2 3 16 11,-4-5 0-11,2-5 0 5,-2-4-80-4,0 0-32 3,0-3 0-3,0-3 0 6,0 4-32-7,0-2 0 8,0 0 0-8,0-2 0 8,0-2 0-8,-2 3 0 10,0 1 0-10,0 0 0 5,4-2-192-5,-4 4 176 7,0 2-176-7,-4 1 160 7,2 5-160-7,2 3 160 7,-2 1-160-7,0-5 160 8,0 3-160-8,0 3 0 7,0 1 0-7,0 1 0 8,2 16 0-8,0 0 0 7,0 0 0-6,-4-11 0 24,4 11-912-25,0 0-176 1,0 0-16-1,0 0-16 11,0 0-1776-10,-17 9-368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30:30.99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context xml:id="ctx1">
      <inkml:inkSource xml:id="inkSrc82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1-04-09T01:30:30.997"/>
    </inkml:context>
    <inkml:brush xml:id="br2">
      <inkml:brushProperty name="width" value="0.055" units="cm"/>
      <inkml:brushProperty name="height" value="0.055" units="cm"/>
    </inkml:brush>
  </inkml:definitions>
  <iact:action type="add" startTime="1060">
    <iact:property name="dataType"/>
    <iact:actionData xml:id="d0">
      <inkml:trace xmlns:inkml="http://www.w3.org/2003/InkML" xml:id="stk0" contextRef="#ctx0" brushRef="#br0">19150 7903 4607 0,'0'0'400'1,"0"0"-400"5,0 0 0-6,0 0 0 4,0 0 1488-3,15-2 224 10,-15 2 32-11,18-4 16 4,-18 4-544-3,0 0-96 6,12-8-32-7,-12 8 0 8,0 0-336-8,0 0-80 9,17-6-16-9,-17 6 0 5,0 0-64-5,0 0-16 10,0 0 0-10,0 0 0 5,0 0 64-5,0 0 16 10,-2-12 0-10,2 12 0 6,0 0-16-6,-12-11-16 10,-1 1 0-10,-5 6 0 4,8 2 16-4,-5 2 0 10,1 0 0-10,-5 0 0 5,-1-2-256-5,3 4-64 10,-3 2 0-10,-1 0 0 5,-1 2 0-5,-1 3-16 12,1-1 0-12,1 0 0 5,-2 6-112-5,-1-1 0 8,-1 7-16-8,1 3 0 4,5-1-16-4,-3 5 0 12,3 2 0-12,3 2 0 8,-3 1-160-8,3-1 160 7,4 2-160-6,1 4 160 3,1 0-160-4,4-2 0 11,4-2 0-11,0 1 0 6,2-5 0-6,4-2 0 4,0-3 0-4,4-5 0 8,4 1 176-8,-3-3-48 10,7-7-128-10,-2 2 192 6,5-1 0-6,-3-5 0 9,1-2 0-9,5-2 0 4,-1-2 64-3,-3-2 0 11,-1-2 0-12,3 0 0 4,-7-6 128-3,7-3 48 5,-6-1 0-6,1-3 0 7,-1-1-48-7,-1 2 0 11,-3-3 0-11,2-3 0 4,-4 1-192-3,1 2-32 10,1-3-16-11,-4-3 0 3,2-1-144-2,-2 5 128 8,0 5-128-9,-2-1 128 5,-3 3-128-5,-1 14 0 10,2-14 0-10,-2 14 0 6,0 0 0-6,0 0 0 10,0 0 0-9,0 0 0 5,2 22 0-6,4 1 0 8,-2 5 0-8,4 1 0 5,-4 0 0-5,0 0 0 11,2-1 0-11,1 1 0 5,5-4 0-5,-4 1 0 5,2-7 0-5,1-1 0 9,9 1 0-9,-5-5 0 9,3 1 0-9,-2-3 0 6,1-4 0-6,5-4 0 10,-5 0 0-10,5-4 0 19,1-4-1728-18,0-2-288 1,5-6-48 0</inkml:trace>
    </iact:actionData>
  </iact:action>
  <iact:action type="add" startTime="1796">
    <iact:property name="dataType"/>
    <iact:actionData xml:id="d1">
      <inkml:trace xmlns:inkml="http://www.w3.org/2003/InkML" xml:id="stk1" contextRef="#ctx0" brushRef="#br0">20283 7953 3679 0,'0'0'320'2,"0"0"-320"5,0 0 0-7,4-11 0 4,-4 11 2896-4,2-10 512 10,-4 2 112-10,-2-2 0 4,4 10-1408-3,-16-4-304 6,5 2-48-7,-7 0-16 9,1 1-96-9,-3 1-32 7,-3 3 0-6,-5 3 0 3,-3 0-464-4,0 4-112 12,-8-2-16-12,4 5 0 5,-6-1-432-4,4 6-80 8,2-3-32-9,3 3 0 3,5 1-160-3,4-5-16 10,1 3-16-10,11-3 0 5,11-14-96-5,-10 18 0 10,8-1-16-10,6-1 0 5,5 3 0-5,5-5 0 8,8 0 0-8,5-5 0 7,6 7-48-7,8-4 0 7,0 1 0-3,4 1 0 2,-4 5-128-6,2 1 160 6,-6-4-160-6,4 3 160 8,-6-1-16-8,-6-1 0 11,-2 7 0-11,-1-3 0 4,-7-5 144-4,-5 1 32 12,0 1 0-12,-9-3 0 4,-7 5 32-4,-3-3 16 6,-7-3 0-5,-4 6 0 6,-9-1 128-6,-4-1 16 5,-8 3 16-6,0-3 0 8,-12-7-208-7,0-1-64 8,-4 2 0-9,-1-8 0 5,-1-4-256-5,4-4 160 11,3-4-160-11,1-2 128 19,12 2-1088-18,-2-5-240 1,7 1-32-2,11-5-10768 10,3-1-2144-9</inkml:trace>
    </iact:actionData>
  </iact:action>
  <iact:action type="add" startTime="2382">
    <iact:property name="dataType"/>
    <iact:actionData xml:id="d2">
      <inkml:trace xmlns:inkml="http://www.w3.org/2003/InkML" xml:id="stk2" contextRef="#ctx0" brushRef="#br0">21834 7331 16575 0,'0'0'1472'2,"4"-10"-1168"2,-4 10-304-4,5-17 0 6,-1 1 928-6,0 1 128 7,-4 15 32-7,0 0 0 9,0 0 208-9,-8-8 48 9,-1-2 16-7,9 10 0-1,-14 8-528-1,-4 0-128 6,1 1 0-6,1 9-16 10,-5 2-128-10,1 5-32 7,1 6 0-7,-3 4 0 9,-1 10-16-9,1 4 0 9,7 7 0-9,-5 7 0 6,3-1-192-6,1 4-32 10,-1 3-16-10,3-5 0 5,-2 0-48 2,7-1-16-6,-3-5 0-1,4-1 0 9,6-1 96-9,2-5 16 10,0-12 0-10,2 0 0 5,4-8-112-5,6-1-16 11,-5-5 0-11,5 0 0 4,4-5-64-4,-3-7-128 11,3 1 176-11,4-4-176 4,-1-2 0-3,1 1 0 9,-1-5 0-10,-5 0 0 20,-14-4-288-19,17 0-112-1,-17 0-32 1,18-2 0 10,-18 2-2368-10,8-11-464 0</inkml:trace>
    </iact:actionData>
  </iact:action>
  <iact:action type="add" startTime="2682">
    <iact:property name="dataType"/>
    <iact:actionData xml:id="d3">
      <inkml:trace xmlns:inkml="http://www.w3.org/2003/InkML" xml:id="stk3" contextRef="#ctx0" brushRef="#br0">21246 8080 23951 0,'0'0'1056'2,"0"0"224"-2,0 0-1024 0,0 0-256 7,12-10 0-7,4 2 0 4,-3-1 1024-4,5 5 128 10,2 2 48-10,1-4 0 4,6-2-320-4,4-3-64 11,-1 1-16-11,3 2 0 4,2-2-400-4,6 2-80 9,-4 3 0-9,6 1-16 5,-6-4-304-5,2 6-192 11,2-2 16-11,-4 2-14000 8</inkml:trace>
    </iact:actionData>
  </iact:action>
  <iact:action type="add" startTime="3103">
    <iact:property name="dataType"/>
    <iact:actionData xml:id="d4">
      <inkml:trace xmlns:inkml="http://www.w3.org/2003/InkML" xml:id="stk4" contextRef="#ctx0" brushRef="#br0">22704 8160 14111 0,'0'0'624'0,"0"0"128"1,-16 8-608-1,4-4-144 7,-3-2 0-7,15-2 0 4,-14 2 1456-4,14-2 256 9,0 0 48-8,0 0 16 2,0 0-304-3,0 0-48 10,0 0-16-9,0 0 0 4,0 0-416-5,0 0-96 10,16 4 0-10,3-1-16 5,4-1 48-5,7 0 16 7,3 0 0-7,8-2 0 9,0 0-256-9,6 0-48 10,3 6-16-9,-1-6 0 2,0-2-272-3,2 2-48 9,1 2-16-9,-1-2 0 10,2 0-48-10,-5 2-16 8,-3 0 0-8,0-2 0 4,0 0-80-3,-6 0-16 9,-4 0 0-10,-4 2 0 5,-3-4-128-4,-5-2 0 8,-3-4 0-8,1 4 0 15,-5 1-2032-14,-1-1-272 0,-1-2-64-1,-14 6-11488-1</inkml:trace>
    </iact:actionData>
  </iact:action>
  <iact:action type="add" startTime="3406">
    <iact:property name="dataType"/>
    <iact:actionData xml:id="d5">
      <inkml:trace xmlns:inkml="http://www.w3.org/2003/InkML" xml:id="stk5" contextRef="#ctx0" brushRef="#br0">23499 7858 18431 0,'0'0'1632'0,"0"0"-1312"4,0 0-320-4,0 0 0 3,20-6 1088-3,-5 4 128 8,5 2 48-8,-2 0 0 8,-3 0 16-8,7 2 0 6,1 2 0-6,4 6 0 8,5-1-416-8,-1 1-80 8,0 6-16-8,2-3 0 6,2 3-240-6,-13-2-48 12,5 3-16-12,0 5 0 3,1-3 48-3,-3 1 0 10,-2 5 0-10,-3 0 0 6,-1 1-144-6,-7-3-32 12,2 0 0-12,-5 1 0 4,-5-3 48-4,-2 3 16 6,-6-1 0-6,-1 0 0 9,-9 3 80-8,-10 3 16 14,1-2 0-15,-8-1 0 1,-2-5-176-1,-2-3-48 6,1-1 0-6,-3 1 0 9,0-5-272-8,4 1 128 8,-2-6-128-9,2-4 0 21,4-4-896-20,3 0-272 3,7-6-64-4</inkml:trace>
    </iact:actionData>
  </iact:action>
  <iact:action type="add" startTime="3957">
    <iact:property name="dataType"/>
    <iact:actionData xml:id="d6">
      <inkml:trace xmlns:inkml="http://www.w3.org/2003/InkML" xml:id="stk6" contextRef="#ctx0" brushRef="#br0">24970 8170 11967 0,'0'0'1072'12,"-16"2"-864"-10,16-2-208-2,0 0 0 1,-11 2 1824-1,11-2 320 8,0 0 64-7,0 0 16 3,0 0-400-3,0 0-80 9,0 0-16-9,0 0 0 2,0 0-368-2,15 0-80 9,7 2 0-10,3-2-16 3,4-2-224-3,3 2-32 12,1 0-16-12,6-2 0 4,-4 0-256-4,2 0-48 10,4 2-16-10,-2 0 0 5,4-2-400-5,-4-2-80 10,2 0 0-10,-2 2-16 5,4 0-48-5,-4 0 0 11,2 0 0-7,-4 2 0-3,2-2-128-1,0 0 0 9,-8-3 0-8,0-1 0 18,-5 4-960-18,-1 0-256 1,-2-6-64-2,1 6-9168 10,-5-4-1840-8</inkml:trace>
    </iact:actionData>
  </iact:action>
  <iact:action type="add" startTime="4338">
    <iact:property name="dataType"/>
    <iact:actionData xml:id="d7">
      <inkml:trace xmlns:inkml="http://www.w3.org/2003/InkML" xml:id="stk7" contextRef="#ctx0" brushRef="#br0">27303 7594 14335 0,'19'-7'640'1,"-19"7"128"0,16-2-624-1,-4 0-144 0,3 2 0 0,-15 0 0 8,0 0 1136-8,8 9 192 5,-8-9 32-4,12 10 16 6,-12-10-352-7,4 12-64 10,-4 4 0-9,-4-1-16 4,-4-1 0-5,-4 7 0 9,-7 3 0-9,-1 1 0 5,-1 6 64-5,-6-2 16 10,-3-1 0-10,-3 1 0 7,2 0-320-7,0-1-64 6,-2 1-16-6,1-2 0 8,-5-2-80-8,2 3-16 9,0-1 0-9,-6-2 0 5,0-1-128-3,-4-5-16 12,-5 1-16-14,1-3 0 2,-2-5-80-2,0 2-16 8,-3-6 0-8,1-6 0 6,6-2 64-5,6 0 16 7,0-2 0-8,8-4 0 5,6-8 0-5,3 2 0 10,7-5 0-10,-3-1 0 5,7-3-160-5,3-5-16 10,6-1-16-10,4-2 0 5,4 0-160-5,4-1 0 7,5-5 0-7,1 4 0 8,6 0 0-8,3 2 0 9,4-1 0-9,5 5-176 4,3 2 176-3,4 1 0 4,-4 5 0-4,4-1-128 7,2 4 128-8,-4 1 0 9,4 3-144-9,-4 0 144 7,4 4 0-7,-6 3 0 10,0 1-144-10,0 4 144 3,2 3 0-2,-6 7 0 11,-3-2 0-12,-1 5 0 2,0 1-144-2,-1 5 144 12,-3 3 0-12,0-1-144 4,1-1 144-4,3 1 0 12,4 2 0-12,1-1 0 5,-1-1 0-4,0 1 0 8,4-3 0-9,-2-1 0 4,2-1 0-4,1 3 0 10,1-5 0-9,2-1 0 3,-4-1 0-4,2-3 0 11,2-2 0-11,-4 1 128 4,2-3-128-4,2 0 0 11,-6 0 0-11,2-4 128 4,4-4-128-4,-4-2 176 11,0-6-176-11,4 0 192 4,-5 2 64-4,3-3 0 12,2-5 16-11,-6 2 0 1,-2-5 48-2,-2-1 16 7,-1 3 0-7,-3-5 0 10,-4 1-64-10,-5-1-16 6,0-3 0-6,-5-7 0 9,-1-1 32-9,-6-4 0 9,-4 2 0-9,-2 2 0 7,-6 2 16-7,-3-1 0 8,-3 3 0-8,-6 0 0 6,-7 1 16-6,-2 3 16 12,-4 3 0-10,-6 7 0 0,2-3-96-2,-8 6-32 11,4 5 0-11,-4 1 0 3,6 4-208-2,-8 4 0 5,0 1 128-6,2 3-128 9,-1 4 0-9,3-2 0 10,2 1 0-10,-2 3 0 3,2 5 0-3,-2-3 0 11,4 2 0-11,-2-3 0 21,4 3-1024-21,6 1-128 1,1-3-48 0,5 1-11792 6,6 5-2368-3</inkml:trace>
    </iact:actionData>
  </iact:action>
  <iact:action type="add" startTime="9017">
    <iact:property name="dataType"/>
    <iact:actionData xml:id="d8">
      <inkml:trace xmlns:inkml="http://www.w3.org/2003/InkML" xml:id="stk8" contextRef="#ctx0" brushRef="#br0">18465 11206 16815 0,'0'0'736'2,"0"0"160"-2,0 0-704 0,0 0-192 3,0 0 0-3,0 0 0 8,0 0 864-8,0 0 144 12,0 0 16-12,0 0 16 4,10 16-256-4,-4 1-48 13,1-3-16-13,7 6 0 3,0-3-80-3,5 8 0 5,5 9-16-5,-1 1 0 9,0 2-112-9,-1 6 0 12,1-2-16-12,1 5 0 4,-1 7-48-4,-1-4-16 7,-5-2 0-7,3 1 0 7,-5 1-240-7,-3-4-32 8,0-2-16-8,-1 4 0 7,1-8 0-7,0 0 0 5,-6-6 0-5,1-2 0 8,3 0-144-8,-4-3 192 10,-2-5-192-10,-4 0 192 5,2-3-192-5,-2-5-176 9,0-1 48-9,0-14-8720 17,0 0-1744-16</inkml:trace>
    </iact:actionData>
  </iact:action>
  <iact:action type="add" startTime="9319">
    <iact:property name="dataType"/>
    <iact:actionData xml:id="d9">
      <inkml:trace xmlns:inkml="http://www.w3.org/2003/InkML" xml:id="stk9" contextRef="#ctx0" brushRef="#br0">18990 11007 23551 0,'0'0'1040'2,"0"-9"224"-2,0-7-1008 0,0 6-256 6,0-3 0-6,0 13 0 4,0 0 896-3,0 0 128 6,0 0 16-7,0 0 16 7,-12 15-224-6,4 5-64 6,-5 5 0-7,1 6 0 6,2 4-96-5,-7 4-32 2,-1 6 0-3,2 8 0 8,-5 1 176-8,-1 5 16 11,-1-1 16-11,-2 7 0 6,-3-1-288-6,-3-1-64 8,-2-1-16-8,0 2 0 8,-6-5-288-8,2-1-64 10,2-1-128-10,-4-6 192 8,0-8-192-8,6-4 176 4,1-6-176-3,-9 10 160 8,12-14-160-9,6-8 0 10,9-7-192-10,2-6 192 22,12-8-1856-21,0 0-240 0,0 0-48-1,-4-14-12384 0</inkml:trace>
    </iact:actionData>
  </iact:action>
  <iact:action type="add" startTime="9648">
    <iact:property name="dataType"/>
    <iact:actionData xml:id="d10">
      <inkml:trace xmlns:inkml="http://www.w3.org/2003/InkML" xml:id="stk10" contextRef="#ctx0" brushRef="#br0">18013 10701 20271 0,'0'0'1792'2,"0"0"-1424"5,0 0-368-7,0 0 0 6,0-17 768-6,0 17 96 8,0 0 16-7,11-12 0 3,5-2-160-4,3 4-16 10,-5-1-16-10,7-5 0 6,7 8-112-6,1-5-32 10,10 3 0-9,6-6 0 3,6 5-112-4,7 3-32 7,6-4 0-7,7 4 0 7,5-1 0-7,-4-5 0 11,-2 4 0-11,-5 0 0 6,1 5-112-6,-8-1-32 6,-3 4 0-6,-4-2 0 4,-6 2 32-4,-1 2 0 11,-7-2 0-11,1 2 0 7,-7 0 48-7,-6-4 16 10,-7 2 0-10,-18 2 0 3,0 0 320-3,0 0 64 13,0 0 16-13,0 0 0 4,0 0 48-4,-12-12 16 12,-13-3 0-12,-3 3 0 2,-1-3-320-1,-6 1-64 5,-6-4-16-6,2 9 0 8,-6-3-224-8,4 4-64 7,-4 0 0-7,4 0 0 10,4-1-128-10,6 5 0 11,2 4 0-11,7-2 0 19,5 2-704-18,17 0-208-1,0 0-48 0,0 0-10800 8,0 0-2144-7</inkml:trace>
    </iact:actionData>
  </iact:action>
  <iact:action type="add" startTime="10430">
    <iact:property name="dataType"/>
    <iact:actionData xml:id="d11">
      <inkml:trace xmlns:inkml="http://www.w3.org/2003/InkML" xml:id="stk11" contextRef="#ctx0" brushRef="#br0">19136 11493 13295 0,'0'0'576'2,"0"0"144"-2,0 0-576 0,0 0-144 7,0 0 0-7,0 0 0 5,0 0 1280-5,0 0 208 7,0 0 48-7,0 0 16 4,0 0-64-4,0 0-16 7,0 0 0-7,0 0 0 7,0 0-384-7,0 0-64 10,21-6-32-10,-1 0 0 6,5 4 0-6,5 0 0 10,5 0 0-9,0 0 0 5,4 0-304-6,4 1-64 7,2 1-16-6,-2 0 0 4,1-2-224-5,-1 2-64 11,4 0 0-11,-2 0 0 4,-8 0-128 2,0 2-48 1,2 3 0-5,-6 1 0-1,-3-2-144-1,-3-2 0 12,-2 2 0-12,1 0 0 2,-7-2 0-2,-3 2 0 12,1-2 128-12,-17-2-128 17,16 2-1312-16,-16-2-288 1,0 0-64-2,13-4-12352 3</inkml:trace>
    </iact:actionData>
  </iact:action>
  <iact:action type="add" startTime="10729">
    <iact:property name="dataType"/>
    <iact:actionData xml:id="d12">
      <inkml:trace xmlns:inkml="http://www.w3.org/2003/InkML" xml:id="stk12" contextRef="#ctx0" brushRef="#br0">19669 11056 10127 0,'0'0'896'0,"0"0"-704"8,0 0-192-8,0 0 0 4,0 0 3328-4,0 0 624 7,15-4 128-7,-1 2 16 8,1 0-2640-8,5 2-544 6,-3-2-96-6,9 2-32 8,3 4-128-8,6 0-16 11,0 0-16-11,4 2 0 5,10 6-176-5,2-3-48 11,-8 3 0-11,2 4 0 4,3-1 48-4,-9-1 0 7,-2 5 0-7,-2-1 0 7,-7 1-16-7,-1 3 0 11,-5-3 0-11,-5 1 0 4,-1 1 16-4,-3 3 16 11,-1 3 0-11,-10 0 0 4,4 1 160-3,-6-5 16 11,-4-5 16-12,0-3 0 4,-10 5-16-4,-3 11 0 6,-5-2 0-6,-5 0 0 8,0-1-208-8,-6-3-48 12,-6-2-16-12,2-3 0 4,-1 3-192-3,-4-1-48 8,-1-3 0-9,4-3 0 5,4 0-128-5,-1-3-144 12,5-3 144-12,6-6-208 18,7-4-2768-16,1-6-544-1,-3-14-128-1,20 20 0 0</inkml:trace>
    </iact:actionData>
  </iact:action>
  <iact:action type="add" startTime="15624">
    <iact:property name="dataType"/>
    <iact:actionData xml:id="d13">
      <inkml:trace xmlns:inkml="http://www.w3.org/2003/InkML" xml:id="stk13" contextRef="#ctx0" brushRef="#br0">25003 5945 1839 0,'0'0'0'3,"0"0"160"-3,0 0-160 1,0 0 0-1,0 0 0 1,0 0 0 5,0 0 2752-6,0 0 512 11,0 0 96-11,0 0 32 5,0 0-2112-4,0 0-400 9,0 0-96-10,0 0-16 3,0 0-32-3,0 0-16 12,0 0 0-12,0 0 0 4,0 0-64-4,0 0-16 7,0 0 0-7,0 0 0 8,0 0-80-7,0 0-32 5,0 0 0-6,0 0 0 10,0 0-80-10,0 0 0 10,0 0-16-10,12 9 0 5,-12-9-48-5,0 0 0 10,0 0 0-10,16 6 0 4,-16-6-80-4,0 0-32 10,0 0 0-10,7 6 0 5,3 2-64-5,-10-8-16 7,0 0 0-7,14 10 0 4,-5 1-32-4,3 3-16 7,-12-14 0-7,12 10 0 8,2 3 0-8,-7-3 0 11,3 2 0-11,4-1 0 5,-14-11 48-5,13 8 16 12,5 4 0-7,-2-4 0-3,-1 2 32-2,3 1 0 9,-5-5 0-9,5 4 0 2,-2 5-64-2,3-3-16 12,2 2 0-12,-1-4 0 6,-2 3-32-5,3-1-128 6,2 2 192-7,1-5-64 5,-5-1 0-5,5 2-128 6,3-2 192-6,0-1-64 8,1 7 0-8,-1-6 0 12,0-2 0-12,3 2 0 4,-1 3 0-4,-2-1-128 11,0-4 192-11,-1 4-64 4,-1-5 0-4,2 1-128 10,-1 4 192-9,-1-4-64 2,-1-6 0-2,1 4-128 6,-2-2 192-7,-1 2-64 7,1 0 0-7,3-1-128 12,1 1 192-11,0 0-64 3,-3 0-128-3,1 0 0 8,2-2 0-9,-1 4 128 5,-5-2-128-5,2 2 160 9,-1-2-160-9,1-3 160 6,1-1-160-6,-1 2 192 9,2 0-192-6,1-2 192 2,1 2-192-5,0-4 192 8,1 2-192-6,-1 0 192 1,2 0-192-3,-1 0 160 11,-3 2-160-11,-2-2 160 3,-1 0-160-2,1 2 128 9,3 2-128-10,-3-4 128 4,0-6-128-3,-1 4 0 8,-3 2 0-9,3-2 128 5,-1-1-128-5,1-1 0 11,-3-2 144-11,3 2-144 4,-3 0 0-4,5 2 0 12,-7 0 0-12,5 0 128 4,1 0-128-3,2 0 0 7,-3-2 128-7,-3 2-128 4,5-5 0-5,-1 1 0 12,1 0 0-12,3 2 128 5,0 0-128-4,0 0 0 7,1-2 0-8,-1 2 0 5,0 2 0-5,1 1 128 10,-1-5-128-10,0 2 0 4,-3-2 0-4,-3 4 128 10,-1-2-128-10,1 0 0 5,3 2 0-5,-5-2 144 9,-1 0-144-8,1-1 0 4,1 1 128-5,-5-2-128 11,3 0 0-11,1 2 0 4,-5 0 176-4,5-2-176 8,1 0 160-8,-1 1-160 7,3-3 128-7,1 0-128 11,-3 2 0-11,-1 0 144 3,3-1-144-3,-5-1 0 12,-3 0 144-12,4 2-144 5,1 0 0-5,-3-4 0 11,3 3 0-11,-3 3 128 4,1-2-128-3,3-2 0 9,-5 0 0-10,3 2 128 4,2 1-128-4,-5-3 0 10,3 2 128-10,3 0-128 5,-3 0 0-5,1-4 128 9,3 1-128-9,-5 1 0 6,5-4 0-6,-3 2 144 9,1 1-144-8,-5-9 0 3,5 6 128-3,-1-3-128 10,-1 3 0-11,-1-3 0 4,5-3 0-3,-5 6 0 7,3-3 0-8,1 1 0 5,-1-3 0-5,-3 1 0 11,3-4 0-11,-3 3 0 5,-1 5 128-5,4-5-128 9,-5 3 0-9,3-2 0 6,1 5 0-6,-5-5 0 11,2 2 128-11,-5-1-128 4,3 3 0-3,-4-4 0 8,3 7 0-9,-3-5 0 4,0 4 0-3,3-1 0 10,-5 1 0-11,0 2 0 5,2-4 128-4,-6 3-128 6,0 1 0-6,-1-2 0 5,-3 10 0-6,4-8 0 10,0 0 0-10,2-3 0 4,-2 1 0-4,-2 4 0 9,-2 6 0-9,0 0 0 5,2-13 128-5,0 3-128 10,-2 10 0-10,2-8 0 5,-2 8 0-5,0 0 0 7,0-12 0-7,0 12 0 9,0 0 0-9,0 0 0 10,0 0 0-10,0 0 0 4,0 0 0-4,0 0 0 11,0 0 0-11,0 0 0 5,0 0 0-5,0 0 0 10,0 0 0-10,0 0 0 6,-10 10 0-6,-4-4 0 10,5-2 0-10,-5 4 0 3,0 5 0-2,-3-1 0 10,1 4-128-11,-5-3 128 4,1 5 0-4,-1-1 0 10,-1 1 0-10,-3 3 0 4,-2-7 0-3,-3 5 0 8,-3 3 0-9,2-3 0 6,-2 3 0-6,0-1 0 10,-8 3 0-10,2-1 0 5,2 1 0-5,-2-3 0 11,2-2 0-11,-2 1 0 4,4 1 0-4,1-3 0 9,5 0 0-9,-18 7 0 5,4 0 0-4,2-3 0 9,8-3 0-10,0 1 0 4,-2-1 128-3,4-5-128 10,2 3 0-11,-1-3 0 3,1 4 0-2,-2 3 0 10,2-5 0-11,-3 1 0 3,3 3 128-2,0-7-128 9,-4 3 0-10,3-8 0 4,-1 3 0-4,0-1 0 12,0 0 0-12,2 2 0 4,-5-5 0-3,1 1 0 5,4 4 0-6,-2-2 0 7,0 3 0-7,-1-1 0 13,5 4 0-13,-2-5 0 3,-1-3 0-2,3 4 0 8,0-2 0-9,0-1 0 6,-3 1 128-6,3-4-128 9,2 2 0-8,-3 0 0 3,-3-5 0-3,2-1 0 9,0 0 128-10,-3-2-128 5,1 0 0-5,-2-2 0 11,-2-3 128-11,-4-1-128 3,2 4 0-2,2 0 0 8,-6-2 0-8,4 2 0 2,2-4 128-3,-2 0-128 11,1 0 0-11,3 3 0 5,-4 1 0-5,2-2 0 7,0 0 0-7,0-2 0 8,0 0 0-8,4 2 0 7,-1-4 0-7,3 6 0 9,0-1 0-9,2 1 0 12,-1 0 0-12,3-4 0 3,0-6 0-2,-1-4 0 6,1 7 128-7,-1 3-128 8,1-6 0-7,0 2 0 6,3 3 0-7,-1-5 0 3,-2 2 0-2,1 0 0 6,3-3 0-7,-3 3 0 7,3-6 0-7,-3 5 0 7,1-3 0-7,2 4 0 8,-3-11 128-8,5 5-128 11,-3-1 0-11,-1 1 0 5,1 4 0-5,1-5 0 11,1 1 0-11,-3-1 0 3,0 3 0-3,-1-4 0 12,1 1 0-12,-1 3 0 3,5-7 0-3,-3 7 0 13,3-1 0-13,3-3-144 4,-3 6 144-4,-3-1 0 12,3 1 0-12,3 2 0 4,1-3 0-3,3 3 0 9,-4-4 0-10,6 6-128 3,-3 3 128-2,3-1 0 8,10 6 0-9,-8-12 0 5,-1 4 0-5,5-4 0 11,4 12 0-11,0 0-128 5,-2-13 128-5,2 13 0 10,0 0-144-10,0 0 144 4,0 0 0-4,9-10 0 11,-9 10-144-11,0 0 144 4,0 0 0-4,12-8-160 11,-12 8 160-11,0 0-128 4,0 0 128-4,20 2 0 12,-20-2-144-12,15 10 144 3,-15-10 0-3,18 10 0 7,-1 3-144-6,-5 1 144 6,4 6 0-7,-3-5 0 11,7 3 0-10,-5 1 0 3,3-1-144-3,1 3 144 4,-1 3 0-5,4 1-144 9,3-4 144-9,0-1 0 6,1 1 0-6,1 3 0 9,4-1 0-9,2-1 0 7,0-1 0-7,3 0-128 9,-3 1 128-9,4-1 0 7,4-3 0-7,0 1 0 8,4 3 0-8,1-1 0 11,-1-7 0-10,0 2 0 2,-6-5 0-2,6 5 0 6,0-4 0-7,-4-1 0 6,2-5 0-6,-2 0 0 12,3 2 0-12,-5 0 0 3,2-4 0-2,-3-1 0 9,1-1 0-10,1 4 0 4,1 4 0-4,0-6 0 11,2 0 0-11,0 0 0 4,2-4 0-4,-6 2 0 8,-2 0 0-8,4-4 0 7,-6-2 0-7,2-2 0 11,-4-2 0-11,-1 2 0 4,1 0 0-4,0 2 144 7,2-7-144-7,-2 1 0 9,-3 4 128-9,-5 0-128 12,0-1 0-12,1 1 0 4,-1 0 0-4,-2 0 0 11,5 4 0-11,-1-6 0 3,0 2 128-3,4 2-128 10,1-1 0-10,-1 1 0 5,-2-2 0-5,4 2 0 7,2-2 0-7,1 2 0 8,-5-2 0-8,0-1 0 6,2-3 0-6,2 2 0 8,2-4 0-8,-6 5 0 6,-1 3 0-6,1-6 0 9,0-6 0-9,-2 5 0 13,1-7 0-13,-3 2 0 4,0 1 0-4,-1-3 128 11,-3 5-128-11,0-7 0 3,3 3 128-2,1 1-128 6,-3-6 0-7,1 5 0 7,0 1 0-6,1-3 0 6,-3 1 0-7,4 3 0 3,-1-7 128-2,-1 5-128 7,0-1 0-8,1-1 0 7,-1 1 0-6,-1 2 0 7,1-3 0-8,-4 3 0 8,-1-1 0-8,-1-1 0 9,3 5 0-9,-7-5 0 4,3 4 0-4,-1-1 0 11,-3 3 0-11,4-4 0 6,-7 7 0-6,3-3 0 10,-6 2 0-10,2 2 0 5,1-3 0-5,-5 3 0 6,2 2 0-5,0 0 0 6,-8 6 128-7,8-9-128 11,-8 9 0-11,0 0 0 4,0 0 0-4,0 0 0 9,0 0 0-8,0 0 0 5,3-8 0-6,1 2 0 11,-4 6 0-11,0 0 0 4,0 0 0-4,0 0 0 11,0 0 0-11,0 0 0 3,0 0 0-3,0 0 0 10,0 0 0-10,0 0 0 6,-5 8 0-6,1 3 0 11,-6 3 0-11,2-4 0 5,0 3 0-5,-5-1 0 11,-1 6 0-11,-6-3 0 4,1 5 0-3,-1 5 0 8,-1 1 0-9,-2-1 0 5,-5 0 0-4,-1 3 0 8,-2-1 0-8,-4 0 0 3,-2 0 0-3,0 1 0 8,1-1 0-9,-4-2 0 3,4 1 224-3,-5-3-64 8,4 2-16-8,0 1 0 7,-8-3 0-7,3 1 0 8,-1 1 0-8,0 0 0 8,-2-1-16-8,-4-7-128 10,0 1 192-10,-1-1-64 4,-5-3-128-4,-4 4 128 11,3-5-128-11,-1 7 128 4,1-10-128-4,-24 9 0 11,8-1 0-11,7-3 0 4,5 5 0-4,5-5 0 12,1-1 128-12,1 2-128 4,4-5 0-4,0-1 0 9,3-2 0-9,-3-2 0 5,2-2 0-4,4-1 0 5,0 3 128-6,4-6-128 9,-2-4 0-9,4-3 0 6,-2 1 144-6,0-2-144 10,0 2 0-10,-2 0 128 6,6-2-128-6,-4-1 0 9,2 1 0-9,2 2 0 10,-6-4 0-10,4 2 0 5,2 5 0-5,-6-1 0 8,4 0 0-7,-6-4 0 5,0-8 0-6,-4 5 0 9,-2-5 0-9,6 6 0 4,-1-1 0-4,6 3-128 10,-2-6 128-10,2 6 0 4,-4 4 0-3,4-1-128 10,-1-1 128-11,8-2 0 6,2 0 0-6,2 4-128 9,3-2 128-9,7 1 0 5,-3-1-128-4,5 2 128 7,1 0-128-8,14 4 128 5,-8-4 0-4,8 4-128 10,-12-12 128-11,12 12 0 4,0 0-128-4,0 0 128 10,0 0-128-10,0 0 128 5,0 0-128-5,0 0 128 7,0 0-128-7,16-7 128 7,-4 1-160-7,-12 6 160 11,17-2-192-11,5 2 192 4,-7 0-176-4,9 2 176 8,1 0-160-8,4 3 160 9,5 7-144-9,5-2 144 11,0-4-128-11,9 5 128 5,5 1 0-5,4 6-128 11,1-5 128-11,5 3 0 4,3-8 0-4,-4 0-160 7,5 3 160-7,1-3 0 8,-2-2 0-8,4 0-128 12,-7 0 128-12,9-2 0 4,-2-3 0-4,4 1 0 6,4-2 0-6,-2 2 0 5,-5-2 0-4,-1 0 0 9,-6-2 0-10,4-5 0 4,-1-7 0-4,-18 6 0 12,1-5 0-12,5 3 144 4,3-6 48-3,1 3 0 8,1-5 0-9,-1 2 0 3,-3-5 32-2,-1 1 16 11,-4-3 0-12,-2 2 0 5,-3-1 48-5,-5-1 16 6,2 3 0-5,-10 3 0 6,-1-3 16-7,-5-1 0 8,-4 1 0-7,-3 7 0 6,-10-5-64-7,-1 8-16 10,1-3 0-10,-4 3 0 4,-6 4-240-4,0 6 176 10,-12-8-176-10,1 0 160 5,-5 4-160-4,0 4-256 8,-3 0 64-9,-1 6 16 19,3 6-2736-17,-7-4-544 0</inkml:trace>
    </iact:actionData>
  </iact:action>
  <iact:action type="add" startTime="18837">
    <iact:property name="dataType"/>
    <iact:actionData xml:id="d14">
      <inkml:trace xmlns:inkml="http://www.w3.org/2003/InkML" xml:id="stk14" contextRef="#ctx0" brushRef="#br0">30644 5354 2751 0,'0'0'256'1,"0"0"-256"6,-12-2 0-4,12 2 0-3,-13-8 1840 0,1 0 320 10,12 8 64-10,0 0 16 4,-12-6-1104-3,-1 2-224 8,13 4-32-9,-12-2-16 9,12 2 32-9,-18-3 16 6,5 1 0-6,13 2 0 5,-16 0-48-5,16 0-16 11,-11 0 0-10,11 0 0 2,0 0-176-3,0 0-32 11,-12 7-16-11,12-7 0 4,-8 8-96-4,8-8-16 10,0 0 0-10,0 0 0 5,-2 18 112-4,6-5 16 8,6 3 0-8,7 2 0 5,1-3-128-6,1 7 0 5,7-1-16-4,3 0 0 7,0-3 16-8,6 3 16 18,0 3 0-18,1-5 0 0,4-3-224 1,0 3-48 6,2 1-16-7,-10-8 0 4,-1 3 16-3,4-3 0 4,0 2 0-5,4 1 0 8,-2 5 192-8,6-7 64 10,-4 3 0-10,6-6 0 6,-2 3-16-6,0-3 0 9,-4-2 0-9,2 2 0 5,0-2-80-5,0-5-16 10,0-1 0-10,0 0 0 6,-6-2-112-5,4-2-32 5,-2-2 0-6,-4 3 0 7,2-5 0-7,4-2-16 12,-8 0 0-12,2 2 0 4,-1-4-64-4,-1 1-16 12,2 1 0-12,-4 2 0 3,0-6-160-3,-1 5 128 10,-1 1-128-8,-2-4 128 1,1 4-128-3,-5 0 128 11,3 2-128-11,-3-3 128 5,1-5-128-4,-7 6 0 9,3-4 0-10,1 0 128 3,-7 5-128-2,2 3 0 7,-5-4 0-8,1 0 0 7,0-2 0-7,-4 2 128 11,1 0-128-11,-7 6 0 3,0 0 0-3,12-5 0 12,-12 5 128-12,6-8-128 6,-6 8 0-5,0 0 0 7,0 0 0-8,0 0 0 5,0 0 0-5,0 0 0 10,0 0 0-10,0 0 0 4,0 0 0-4,0 0 0 10,0 0 0-10,0 0 0 4,-8-4 0-4,8 4 0 12,-13 2 0-12,3 2 0 5,-4 4 0-4,2-1 0 7,-3-1 0-8,1 6 0 5,-5-2-128-5,-1-3 128 11,3 7 0-11,-7-4 0 3,-1 5 0-3,-2-3 0 11,-1 4 0-11,1-6 0 5,-2-1 0-5,1 5 0 11,-3-2 0-11,-4 3 0 4,0-7 0-3,0 6 0 9,0-6 0-10,-4-1 0 5,2-1 0-5,-6 2 0 11,4-2 0-11,-4-4 128 3,4 2-128-3,-4 0 0 11,2-1 0-11,-4 1 0 4,2-4 0-3,-4 0 0 9,3-4 128-9,1 3-128 2,-2-5 0-3,6 0 0 11,0 2 144-11,-12-10-144 4,6 1 0-4,4-3 128 7,10 2-128-7,10 5 0 8,-1-1 0-8,-13-2 128 11,6-3-128-11,13 7 0 3,-1-6 0-3,-7-3 0 13,3-5 0-13,9 8 128 4,-6 5-128-3,1-7 0 4,-3 2 0-4,3-3 128 7,1 3-128-8,-1-3 0 11,5 7 0-11,-4-6 0 4,3 5 0-3,-5-3 0 7,3 4 0-8,1 0 0 5,0-1 0-5,1 3 0 11,-3 0 0-10,4 0-128 3,-1 3 128-3,13 5 0 7,-14-4 0-8,14 4 0 5,-16-4 0-5,16 4 0 11,0 0 0-11,0 0-128 4,-11-4 128-4,11 4 0 9,0 0 0-9,0 0 0 5,0 0 0-5,0 0 0 11,0 0 0-11,0 0-128 5,0 0 128-5,0 0 0 11,0 0 0-11,0 0-128 4,9 8 128-3,9 9 0 10,1-3 0-11,-3-1-128 3,4-1 128-3,-3-4 0 10,-1 4 0-10,5-3 0 6,3 9 0-6,3-4 0 9,2 3 0-7,0-3-128 2,3 5 128-4,1 1 0 10,4-5 0-10,0 3 0 6,2 1 0-5,-10-7 0 7,6 6 0-8,0-5 0 4,4 3 0-4,4-4 0 10,4 7 0-10,-4-7 0 5,4 4 0-5,-2-5 0 9,-4 1 0-9,4-2 0 6,-6 1 0-6,3-1 0 11,-3-4 0-11,2 0 0 4,-4 0 0-4,3-4 0 11,-1 0 0-11,-8-2 128 4,0-4-128-3,0-2 0 9,0 2 128-10,3-2-128 5,-7 2 0-5,-4-2 0 10,3-1 0-10,-1 1 128 4,-2 0-128-3,1 0 0 11,-1-4 0-12,-1 2 0 2,-3 5 0-2,3-3 0 12,1-2 0-12,-4 2 0 4,-3-2 0-3,4 0 0 8,1-1 0-9,-3 1 128 4,-1 2-128-4,1-4 0 12,-5 2 0-12,5 3 0 4,-6-3 0-4,3-2 0 11,-3 2 0-11,2 2 128 3,-7-3-128-3,1 1 0 12,2 2 0-12,-10 6 128 3,8-6-128-3,-8 6 0 10,0 0 0-10,6-10 0 5,-1 3 0-5,-5 7 0 10,0 0 0-10,0 0 0 6,0 0 0-6,0 0 0 9,0 0 0-9,0 0 0 5,0 0 0-5,0 0 0 12,0 0 0-12,-7 7-128 4,-3 5 128-4,-4-4 0 10,3 2 0-10,-5 1 0 4,2-3 0-4,-5 4 0 12,-3-2 0-12,1-1-128 4,-1 5 128-4,-3-4 0 11,0 3 0-11,1 1 0 4,-3 2 0-4,0-7 0 11,-1 5 0-11,1-2 0 6,0-2 0-6,-3 1 0 8,-5-3 0-8,-2 2 0 5,0 1 0-5,0-3 0 11,-6-2 0-11,-2 6 128 4,1-6-128-4,-5 1 0 7,2 1 0-7,-4-2 128 8,-5 0-128-8,-1-4 0 7,1 0 0-7,-1-2 0 8,4-2 0-8,-17 0 0 10,4-4 0-9,5-4 128 2,5 3-128-2,3-3 0 10,6-4 128-11,2 1-128 4,-3-7 0-4,3 2 0 11,4 3 0-11,-4-9 128 3,2 3-128-3,0 0 0 11,8 3 0-11,2-5 128 5,6-5-128-5,3 7 0 10,3 3 0-10,5 3 0 5,4-1 0-5,5 6 0 11,-3 4 0-11,10 6 0 4,0 0 0-4,0 0-160 9,0 0 160-9,0 0 0 5,19 2-176-5,7 2 176 12,5 4-160-12,10 6 160 3,2-3-144-3,6 9 144 11,3-1-128-11,3-1 128 4,1 0 0-4,3 3-160 11,3 2 160-11,-15-7 0 5,8 0 0-5,9-3-128 10,6 3 128-10,1-8 0 5,1 5 0-5,2-3 0 11,-4-2 0-11,2 4 0 4,-5-8 0-4,-1-4 0 9,-6 1 128-8,1-2-128 3,-7-1 272-3,-1-2-32 10,-4-6-16-11,2 2 0 5,-5-6 16-5,1 3 0 11,2 1 0-11,-4-4 0 4,-8 5-80-4,-2-5-16 11,2 4 0-11,-4-3 0 4,-5 1-144-3,-1 2 192 7,-2-4-192-8,-5 7 192 5,-3-1-192-4,1-2 0 9,-8 2 0-10,-1 6 128 4,-9 2-128-4,0 0 0 12,0 0 0-12,0 0 0 3,0 0 0-3,0 0 0 10,0 0 0-9,0 0 0 2,0 0-176-3,0 0-16 11,-11 0 0-11,3 2 0 18,-6 0-400-17,4 2-96 0,-5 0-16-1,5 4 0 13,-4 0-1184-13,1-1-240 2,-1-1-48-2,0 2-8400 11,-1 0-1680-8</inkml:trace>
    </iact:actionData>
  </iact:action>
  <iact:action type="add" startTime="21315">
    <iact:property name="dataType"/>
    <iact:actionData xml:id="d15">
      <inkml:trace xmlns:inkml="http://www.w3.org/2003/InkML" xml:id="stk15" contextRef="#ctx0" brushRef="#br0">24855 5816 4607 0,'0'0'400'3,"0"0"-400"0,0 0 0-3,0 0 0 7,-4-18 2048-7,-2 11 336 10,6 7 64-10,0 0 16 4,-6-8-1184-4,6 8-256 11,-13-6-32-11,13 6-16 7,-10-2-208-7,10 2-32 8,-14 2-16-8,3-2 0 5,11 0 48-5,-12 0 16 6,12 0 0-6,0 0 0 8,-10 6 48-8,10-6 0 11,0 0 0-10,0 0 0 2,-8 8-320-3,6-1-48 11,0 7-16-10,4 2 0 3,2 1-256-4,6 3-64 7,4-3-128-7,5 3 192 7,1 3 0-7,5 0-16 7,2 3 0-7,3-1 0 12,-1-1 80-12,-6-9 32 9,5 7 0-5,16 3 0-3,-5-4 32-1,6 1 16 10,4-3 0-10,-4 3 0 5,2-5-16-4,2 1 0 4,-5 0 0-5,3-3 0 8,2 5 16-8,0-7 0 7,-4 3 0-7,1-6 0 8,1 1-16-8,-6-5-16 10,0 2 0-10,-4 0 0 5,4-4 80-4,-4-4 32 6,2 0 0-7,2 0 0 4,-4 0-80-4,6 0-16 6,-4-2 0-5,2 0 0 7,-4 2-160-8,2 0-32 11,2 0-128-11,0 0 192 4,2-4-48-3,4 4-16 10,-4 8 0-10,4-6 0 3,-1-4-128-4,-7 2 0 9,-2 0 0-9,2 0 0 5,-3-2 0-5,3 0 0 11,-2-4 0-11,-2 2 0 3,0-2 0-3,2 4 0 12,-4 0 0-11,-6-2 128 1,3-5-128-2,1 1 0 12,-2 2 144-12,6-6-144 3,-4 1 128-2,3 1-128 7,-1-4 160-7,2 6-160 5,4-3 176-6,-4 1-176 6,2 0 192-6,0-2-192 8,-6 3 208-8,1-1-64 7,-3-2-16-7,2 4 0 9,-2-3-128-9,1 1 0 6,-3 2 0-6,0-4 128 9,-2 1-128-9,3 1 0 8,-1-4 0-8,0 3 0 8,1-5 0-8,-1 4 128 7,0-3-128-7,1 3 0 8,-1-4 0-8,0 5 0 12,1-9 128-12,-1 3-128 4,0 1 0-3,2-5 0 9,-1 1 0-10,-1 3 0 3,0-3 0-2,1-1 0 4,-1-3 128-4,0 9-128 8,1-3 0-9,-3 1 0 5,-2 3 144-5,1-4-144 8,-1 3 0-8,-5-3 0 11,1 6 0-11,3-5 128 5,-3 3-128-4,-1-1 0 6,-1-3 0-6,3 4 128 1,-8-3-128-1,3 3 144 5,-5-3-144-6,2-1 160 9,-1 3-160-9,-3-5 128 8,4 4-128-8,-2-1 128 9,-3-3-128-9,5 7 0 10,-4-5 0-10,2 5 128 5,1-5-128-5,-3 2 0 11,2 5 0-11,2-3 0 5,-7 2 0-5,3 5 0 6,-2-5 0-5,2 4 0 6,-4 2 0-7,2-4 0 7,-6 10 0-7,5-7 0 7,3 1 0-7,-8 6 0 10,0 0 0-10,0 0 0 6,0 0 0-6,0 0 0 10,6-6 0-10,-6 6 0 5,0 0 0-5,0 0 0 11,0 0 0-11,0 0 0 3,0 0 0-3,-4 10 0 12,2 3 0-12,-6-1 0 4,3 4 0-4,-1-3 0 10,-6 5 0-10,2-4 0 5,3 3 0-5,-7 3 0 11,2-1 0-10,2 4 0 4,-3-1 0-5,1 3 0 9,-6-1 0-9,1 3 0 5,-3 2 0-5,-3 2 0 10,-2 1 0-10,-3 1 128 5,-1 0-128-5,-2 4 160 9,-8-2-160-9,2 2 160 5,-2 0-160-5,0-4 160 11,0 1-160-11,-4-5 160 4,6-2-32-4,-4 0 0 7,2 1 0-7,-4-1 0 8,2-2 0-8,-4 1 0 7,4-3 0-7,-4 2 0 7,0 3-128-7,4-5 192 12,-3 1-192-12,3-5 192 3,-4-1-192-2,4 1 0 10,-6-1 0-11,2-3 128 4,4-5-128-4,0 4 0 11,4-7 0-11,2 5 0 4,-2 2 0-4,-8-2 128 12,2-1-128-12,10-5 0 4,-2 0 0-4,2-2 128 9,2-2-128-8,1-2 0 4,-3-4 144-5,4 2-144 10,-4-2 160-10,-4 0-160 4,0-4 128-4,2-3-128 11,-5 3 0-11,3 0 0 5,-5-2 0-5,3 2 0 5,-8 3 0-4,4-7 0 6,-6 2 0-7,4 2 0 10,2-5 0-10,-6 7 0 5,3 0 0-4,-3-4 0 10,2 2 0-11,0 3 0 4,4-5-144-4,2-2 144 10,-1 2 0-10,2 1-144 4,5 1 144-4,-4 0 0 12,2-8 0-12,0 7-128 4,-2-1 128-3,6-2-128 8,-2 4 128-9,2-3-128 5,0-3 128-5,3 4-160 11,1-3 160-11,2 3-160 4,0-4 160-4,1 5 0 10,3-7 0-10,1 6 0 5,-3 0-128-5,2-1 0 11,-1 3 0-11,3 0 0 4,-1-4 128-3,1 7 0 8,-1-5-144-8,1-2 144 4,1 4 0-4,3 1 0 8,-5-3-144-9,3 2 144 4,3 2 0-4,-3 0-128 7,-3-3 128-6,13 3 0 5,-5-2-128-6,-4-2 128 7,-1 2 0-7,3 2 0 8,3-1 0-8,-5-5 0 11,4 6 0-11,-3 2 0 5,3-2 0-5,-3 1-128 10,3 1 128-10,2 0 0 4,12 4 0-3,-10-2 0 9,10 2 0-10,0 0 0 4,0 0-160-4,0 0 160 11,0 0-128-11,0 0 128 4,0 0-144-4,0 0 144 10,8 21-160-9,4-3 160 3,6-1-144-3,-1-1 144 10,1-4-128-11,13 13 128 4,4-2 0-4,0-1-160 9,4-1 160-9,4 5 0 7,6-1 0-7,1 0-128 10,1-3 128-10,8 3 0 3,-1-1 0-2,3-1 0 9,5-2 0-10,4 3 0 4,-3-3 0-4,3 3 0 12,-8-3 0-12,4-9 0 5,-3-4 0-5,-3-1 0 6,5-3 0-6,1 0 0 9,-2 2 0-9,7 0 0 11,-5 0 0-11,8 0 0 5,-4-1 0-5,1 1 0 11,-9-6 0-11,-15 2 0 4,3-6 0-3,23 0 0 9,-5-1 0-9,-19-1 0 3,-3-4 0-4,7 2 0 11,2-5 0-11,-1 1 144 3,1 2-144-2,0-4 0 10,-1 1 0-11,-1-5 128 4,-4 7-128-3,1-7 160 7,-1 2-160-8,-6 1 160 6,2-5-160-6,-2 1 0 10,0-1 144-10,0-1-144 5,-2-3 192-5,0 3-16 11,-2 1-16-11,0-3 0 5,2-2 16-5,-4-3 0 9,4 3 0-9,-2 0 0 4,3-5 0-3,-3 3 0 8,-1 0 0-9,3-2 0 5,-6-5-48-5,4 3 0 11,-4 4 0-11,-4 0 0 4,0-3-128-3,-2 3 0 5,-1 6 144-6,-1-1-144 7,0 1 0-7,-1 1 128 12,-3 3-128-12,1-3 0 3,-7 3 0-3,3 3 128 11,-1-2-128-11,3 7 0 4,-9-1 0-4,1-2 128 11,-8 6-128-11,-6 6 0 6,9-7 0-6,-9 7 144 10,0 0-144-10,0 0 0 4,0 0 128-4,0 0-128 11,0 0 0-11,0 0 0 4,0 0 0-4,0 0 0 10,0 0 0-10,0 0 0 5,0 0 128-5,0 0-128 11,0 0 0-11,0 0 0 5,0 0 128-5,0 0-128 7,0 0 0-7,0 0 0 2,0 0 0-2,0 0 0 8,0 0 0-8,0 0 0 9,-9-2 0-9,1 2 0 7,8 0 0-7,-18 5 0 23,1-1-1888-22,1 0-288 0,-3 10-48 1</inkml:trace>
    </iact:actionData>
  </iact:action>
  <iact:action type="add" startTime="25230">
    <iact:property name="dataType"/>
    <iact:actionData xml:id="d16">
      <inkml:trace xmlns:inkml="http://www.w3.org/2003/InkML" xml:id="stk16" contextRef="#ctx0" brushRef="#br0">21935 11058 6447 0,'0'0'272'1,"0"0"80"-1,0 0-352 0,0 0 0 4,0 0 0-2,0 0 0 4,0 0 2496-6,-4-8 416 11,0-2 96-11,4 10 0 3,-8-7-1472-2,1 3-288 7,-1-2-64-8,-6 2-16 9,2 0-272-9,-5 4-48 6,-1 0-16-6,-1 0 0 8,-5 0-32-8,3 6-16 6,-4 0 0-6,-3-2 0 11,-1 0-144-11,-2 1-48 11,0 3 0-11,1 0 0 3,-3 0-80-3,-2 7 0 11,4-7-16-11,0 10 0 6,-2-3-144-6,1 5-32 12,-1 3 0-12,0 1 0 1,2-3 16-1,2 3 0 4,-1 5 0-3,3 0 0 6,2 2-64-7,1 1-16 11,5 1 0-11,-1-2 0 5,3 4-112-4,7 2-16 8,0-8-128-9,4 1 192 5,4-3-192-4,6 0 176 10,4 2-176-11,-2-1 160 4,6-3-160-4,3 0 160 12,3-1-160-12,-1-5 160 4,3 1-160-4,5-1 160 10,2-7-160-10,1 4 160 3,-1-9-160-2,0 1 192 10,3 0-192-11,-1-2 192 5,-2-2-192-5,1-2 160 10,-1 0-160-10,0 0 160 4,0-2-160-3,1-2 0 10,-1 0 0-11,6-2 0 20,-4-4-336-19,-5-4-160 0,-3 5-16-1,-9-1-9984 8,4-2-2000-7</inkml:trace>
    </iact:actionData>
  </iact:action>
  <iact:action type="add" startTime="25638">
    <iact:property name="dataType"/>
    <iact:actionData xml:id="d17">
      <inkml:trace xmlns:inkml="http://www.w3.org/2003/InkML" xml:id="stk17" contextRef="#ctx0" brushRef="#br0">22140 11702 16575 0,'6'13'1472'1,"-4"5"-1168"6,-2-5-304-7,2 9 0 4,0-1 2112-4,-2 7 352 7,0 1 80-7,-2 4 16 7,0-2-544-7,0 6-96 10,-6 6-32-10,0 2 0 5,0 0-592-5,-3 2-112 11,3 1-32-11,2-3 0 4,-6 2-416-3,2 2-96 9,1-6 0-10,-3 2-16 5,4-4-368-5,4-2-64 11,-3 0 0-11,-1-2-16 4,2-8-176-4,2-2 0 9,2-1 0-9,0 5 0 19,0-8-1232-19,6-7-336 1,-4-16-64-1,0 0-14368 5</inkml:trace>
    </iact:actionData>
  </iact:action>
  <iact:action type="add" startTime="26045">
    <iact:property name="dataType"/>
    <iact:actionData xml:id="d18">
      <inkml:trace xmlns:inkml="http://www.w3.org/2003/InkML" xml:id="stk18" contextRef="#ctx0" brushRef="#br0">23291 10095 11967 0,'0'0'528'1,"0"0"112"1,0 0-512-2,0 0-128 1,-10-16 0-1,10 16 0 8,0 0 1936-8,-8-10 368 8,8 10 64-5,-16-9 0-3,5-1-1152 0,-3 6-224 7,14 4-48-7,-15-6-16 8,-5 0-224-8,4 0-64 10,3 4 0-10,-5 0 0 6,3-1-64-6,-5 1 0 11,1 0-16-11,5 0 0 3,-2 2 112-3,3-2 32 12,-5-2 0-12,3 0 0 4,1 0-240-3,0 2-32 7,1 0-16-8,13 2 0 7,-16-2-224-6,16 2-64 9,-14-2 0-10,1 2 0 5,-1 2-128-5,14-2 0 11,0 0 144-11,-16 0-144 4,16 0 0-4,-11 2 0 7,11-2 0-7,0 0 128 8,0 0 0-8,0 0 16 11,0 0 0-10,0 0 0 3,0 0-16-3,0 0 0 5,-8 12 0-6,8-12 0 10,-6 12-128-10,6-12 192 6,0 0-192-6,0 21 192 3,-2-2-192-3,2-1 0 11,2 2 144-11,-2 5-144 4,-2 2 0-4,4 4 128 12,4 4-128-7,0 6 0-4,-4 0 0-1,4 10 0 10,-1 4 0-10,3 5 0 5,-4 8 0-5,0-1 144 6,-2 3-144-6,0 0 0 8,-6 2 128-8,2 6-128 7,0-4 0-7,-2-1 0 9,-4 1 0-8,3-2 0 9,-1 0 0-10,0-2 0 5,-2-5 192-5,2-1-64 12,-4-2 0-12,-1-1-128 4,1-3 208-4,2 1-64 11,-7-3-16-11,5 3 0 4,-6-3-128-3,5 3 160 8,-7-3-160-9,4-7 160 5,-3 0-32-5,-1 0 0 8,-1 3 0-8,-3-3 0 6,-1-4-128-5,3 2 160 8,5-12-160-9,-5 2 160 5,7-4-160-5,-3-6 0 9,8-5 144-9,0-5-144 6,4 5 0-6,2-5 144 12,1-5-144-12,1-12 0 3,0 0 128-3,5 18-128 10,5-7 0-10,-2-3 0 6,-8-8 128-6,21 8-128 10,-3-2 0-9,3 2 0 3,5-3 128-4,1 1-128 10,0-2 0-10,3-2 0 4,-1-2 0-4,2-2 160 7,2-2-160-7,0-2 128 8,1 1-128-8,1-1 0 10,2 2 0-10,-6-8 128 5,-2 0-416-5,-1 3-96 12,1-3 0-12,-2 4-10560 17,0-5-2096-16</inkml:trace>
    </iact:actionData>
  </iact:action>
  <iact:action type="add" startTime="26752">
    <iact:property name="dataType"/>
    <iact:actionData xml:id="d19">
      <inkml:trace xmlns:inkml="http://www.w3.org/2003/InkML" xml:id="stk19" contextRef="#ctx0" brushRef="#br0">23876 10274 17103 0,'0'0'752'1,"0"0"160"0,4-23-720-1,-4 1-192 5,0 5 0-5,-2 5 0 6,2 12 1056-6,-2-16 176 8,-4 9 48-8,6 7 0 5,0 0-128-5,0 0-32 7,-16 7 0-7,-3 9 0 8,3-2-720-8,-1 7-144 9,3 2-16-9,-2 5-16 4,-1-1 208-3,1 6 32 5,-3 12 16-5,9 2 0 7,0 6-32-8,2-1-16 9,3-1 0-9,-1 0 0 4,0-5-240-3,6-5-32 5,6-8-16-6,2-5 0 7,-1-7 80-2,11 1 16 2,-2-7 0-7,3-3 0 4,1-6 304-4,-1-2 64 8,4-4 16-8,3-2 0 8,1-2 48-8,0-2 16 11,3-8 0-10,-1 3 0 2,0-5-208-2,-7 6-32 9,1-7-16-10,8-11 0 4,-3 1-112-4,-3 0-32 11,-4 0 0-11,-1-1 0 5,-6-7 240-5,-1 2 48 7,-5-2 16-7,-4-2 0 8,-2 4-176-8,-2 0-32 6,-2-8-16-6,-2 5 0 8,-4 9-192-8,-4 6-48 7,5 5 0-7,-1-1 0 9,-4 5-128-9,2 2 0 11,-7 6 0-10,1 6-176 18,-3-4-1104-18,-3 8-240 0,1 6-32 0,3-1-10016 5,-1 7-2000-5</inkml:trace>
    </iact:actionData>
  </iact:action>
  <iact:action type="add" startTime="27214">
    <iact:property name="dataType"/>
    <iact:actionData xml:id="d20">
      <inkml:trace xmlns:inkml="http://www.w3.org/2003/InkML" xml:id="stk20" contextRef="#ctx0" brushRef="#br0">24057 11737 21183 0,'0'0'944'2,"0"15"192"-2,0 5-912 0,0 5-224 3,2 2 0-3,-4 1 0 9,-2 1 1856-9,-2 16 320 7,1-4 64-6,-5 2 0 2,0-6-672-3,2 2-144 7,-3 0-16-7,3-4-16 10,2 4-688-10,-4-6-128 9,2-2-16-9,3-1-16 5,3-3-224-5,0 0-64 7,0-3 0-7,2-5 0 9,0-5-128-8,0-14-128 9,4 19 144-10,-4-19-144 17,0 0-832-16,5 6-256-1,-5-6-48 0,14 0-14368 7</inkml:trace>
    </iact:actionData>
  </iact:action>
  <iact:action type="add" startTime="27588">
    <iact:property name="dataType"/>
    <iact:actionData xml:id="d21">
      <inkml:trace xmlns:inkml="http://www.w3.org/2003/InkML" xml:id="stk21" contextRef="#ctx0" brushRef="#br0">24664 9966 23039 0,'0'0'512'2,"0"0"96"-2,0 0 32 1,6-12 0 0,-2-5-512-1,-1 5-128 1,7-2 0-1,4 3 0 8,-2-5 880-8,5 4 144 11,1-3 48-11,3 3 0 4,3-6-496-4,-3 11-80 10,2-1-32-10,3-4 0 5,-1 2-80-4,-3-1-32 5,1 9 0-6,-4 0 0 8,1 0-48-8,-6 6-16 11,1 4 0-11,-3 1 0 4,2 1-96-3,-5 10 0 8,-1 5-16-9,2 4 0 4,-2 8 16-4,-4 6 16 12,0 4 0-8,-4 8 0-3,0 7-208-1,-2 6 0 6,-4 6 0-6,2 6 0 8,-6-2 128-7,0 4-128 9,1 6 0-10,-5 2 0 4,4 5 128-3,-3-3-128 8,1 0 0-7,2-1 144 2,-4-1 96-4,7-2 16 11,-3-1 0-11,6-5 0 4,-2-2 64-3,4-4 32 9,2 0 0-10,4-2 0 5,0-9-224-4,4-1-128 8,0 1 160-9,-1-5-160 4,9-1 128-3,-2-3-128 7,1 3 0-8,1-3 144 5,3 1 16-5,3-7 0 12,-7 1 0-12,1-2 0 4,2-6 96-4,-5 2 0 10,3 3 16-10,-1 9 0 4,1-16-48-4,-6 2-16 11,3-12 0-11,-7 2 0 4,0-4 112-4,0-5 0 11,-2-1 16-11,0-5 0 5,-4-5-32-5,0 5-16 11,0-18 0-11,-4 12 0 5,4-12 16-4,-10 13 0 7,0-3 0-8,-5-2 0 5,5-4 0-4,-9 2 0 8,-5-4 0-9,8 1 0 6,-5-3 144-6,-18-1 48 9,0 2 0-9,-2-1 0 5,-6 0-112-4,-2 4 0 9,3 0-16-10,1 2 0 5,-4 2-224-5,4-2-144 6,2-2 192-6,-2 2-192 8,2-3 0-8,3 3 0 7,6-2 0-7,3-4 0 21,2-4-1312-20,4-4-224 1,3-1-32-1,6 1-10896 9,5-8-2176-8</inkml:trace>
    </iact:actionData>
  </iact:action>
  <iact:action type="add" startTime="28250">
    <iact:property name="dataType"/>
    <iact:actionData xml:id="d22">
      <inkml:trace xmlns:inkml="http://www.w3.org/2003/InkML" xml:id="stk22" contextRef="#ctx0" brushRef="#br0">25489 11450 20207 0,'0'0'896'1,"0"0"192"-1,0 0-880 0,8 18-208 6,-8-18 0-6,7 17 0 3,1-3 1136-2,4 1 176 10,-12-15 32-11,18 8 16 5,1 2-224-4,3-2-48 8,-1-6-16-9,0-2 0 6,5-2-224-6,1-4-32 9,2 0-16-9,3 0 0 5,-5-4-80-4,-4-1-16 7,1 3 0-8,-3-4 0 7,1 1-240-7,-7-1-48 10,1-4-16-10,-3 6 0 4,-5 3-224-4,-4-1-48 9,2 2-128-9,-2-2 192 5,-4-3-32-5,-2 5-16 7,0-2 0-7,-4 0 0 7,-11-6 112-7,-1 9 0 8,-1 3 16-8,-9 4 0 9,1 3-272-9,-6 3 0 7,-8 10 128-7,4 3-128 12,-4 3 0-12,4 3 128 6,2 4-128-6,3 0 0 6,7 2 256-6,2 5-48 12,1 2-16-12,9-1 0 4,-3 2-192-4,8-4 176 12,-2 6-176-12,6-7 160 3,6-7-160-3,6 0 128 13,0 0-128-11,2-1 128-1,7-3-128-1,1 2 0 6,3-1 0-5,7-5 128 7,3-5-128-8,8-1 0 10,2-7 0-9,6 0 0 18,3-2-832-17,1-6-208 2,-22-4-48-4,3-2-15296 1</inkml:trace>
    </iact:actionData>
  </iact:action>
  <iact:action type="add" startTime="28806">
    <iact:property name="dataType"/>
    <iact:actionData xml:id="d23">
      <inkml:trace xmlns:inkml="http://www.w3.org/2003/InkML" xml:id="stk23" contextRef="#ctx0" brushRef="#br0">26031 10280 5519 0,'0'0'496'1,"0"0"-496"6,-12 6 0-7,-1-2 0 4,1 3 2720-4,12-7 448 6,0 0 96-5,0 0 0 8,-14 12-1120-9,14-12-224 5,0 0-64-5,0 0 0 9,0 0-128-9,0 0-16 9,0 0-16-9,18-12 0 5,3 3-384-4,-3-5-80 7,1 2-16-8,3 3 0 6,-1-3-448-6,3 2-112 10,3-4-16-10,0 5 0 5,-3-1-192-5,1-2-64 11,3 4 0-11,-1-5 0 5,0-1-192-5,2 4-32 9,-1-3-16-9,-1 5 0 5,-4-2-144 0,-1 2 0 2,-3 3 0-6,-7 1 0 16,4 0-368-17,-7-2-144 1,-9 6-48-1,16-6-10576 11,-16 6-2128-9</inkml:trace>
    </iact:actionData>
  </iact:action>
  <iact:action type="add" startTime="29228">
    <iact:property name="dataType"/>
    <iact:actionData xml:id="d24">
      <inkml:trace xmlns:inkml="http://www.w3.org/2003/InkML" xml:id="stk24" contextRef="#ctx0" brushRef="#br0">26936 9539 17615 0,'0'0'768'1,"0"0"192"-1,0 0-768 1,0 0-192 1,0 0 0-2,6-10 0 4,-6 10 1280-4,14-8 240 7,-7 0 32-6,9-7 16 6,-6 5-256-7,5-2-48 11,-1 7-16-11,6-3 0 5,-3-10-464-5,-1 6-80 10,5-1-32-10,-1 1 0 4,-1-5-112-4,1 5-32 10,1-4 0-10,-3 7 0 6,-1-5-144-6,1 4-16 9,-8-2-16-9,-10 12 0 4,13-11-64-3,-13 11-16 11,0 0 0-12,0 0 0 4,0 0 96-4,0 0 16 10,-15-6 0-10,-3 6 0 4,-1 0-256-4,-7 6-128 8,-1 2 160-8,-2 5-160 7,-3-1 0-7,1 5 0 8,2 7 0-6,10-11 0 4,-7 5 0-6,1 3 0 7,1 1 0-7,1-5 0 10,3 1 160-10,5-2-160 10,-1 3 160-10,7 3-160 6,1-7 160-6,2-1-160 6,4 3 160-5,2-3-160 7,2 4 144-8,6-5-144 7,-1 7 128-7,5-3-128 8,2-1 144-8,1 3-144 11,3-3 160-10,3 5-160 4,-1 1 144-4,-3-3-144 3,1-1 128-3,-4 1-128 3,1 3 0-3,-1-1 0 5,0 1 128-5,-7-1-128 6,-1-1 0-7,0-1 0 8,-6-1 0-8,-6 1 128 9,0 3 128-9,-1-7 32 10,-1 3 0-10,-8-6 0 4,-1 3 48-4,1-5 16 12,-3 2 0-12,-1-6 0 4,1-1-144-4,-5-1-16 11,3-4-16-11,1-2 0 4,3-2-176-4,-5 1 0 7,5-7 0-6,3-2 128 21,-2 2-1376-22,7-3-288 0,3 1-48 1,4-6-9472 10,4 3-1888-10</inkml:trace>
    </iact:actionData>
  </iact:action>
  <iact:action type="add" startTime="29738">
    <iact:property name="dataType"/>
    <iact:actionData xml:id="d25">
      <inkml:trace xmlns:inkml="http://www.w3.org/2003/InkML" xml:id="stk25" contextRef="#ctx0" brushRef="#br0">27835 9157 2751 0,'0'0'256'1,"0"0"-256"6,0 0 0-7,0 0 0 4,0 0 4288-4,0 0 800 8,0 0 160-8,0 0 48 7,0 0-2784-7,-5 5-544 8,-11 3-112-8,2 8-32 3,-7-1-480-3,1 5-80 7,-1 5-32-7,1 3 0 9,-3 1-176-9,3 6-32 11,-1 6-16-11,5 0 0 4,-1 6-432-4,5 5-64 7,-2-1-32-7,7 0 0 9,3-3-272-9,2 3-48 11,2 0-16-11,2-2 0 4,0-10-144-4,6 0 128 10,3-4-128-10,-1-6 128 8,2-4-128-7,3 1 192 8,3-5-192-9,-3-3 192 7,5-3-192-6,-4-5 0 2,3 2 0-2,1-6 128 7,-1-4-304-8,-7-2-64 7,-2-2-16-7,1-4 0 23,-5-4-2752-21,0 0-576-2</inkml:trace>
    </iact:actionData>
  </iact:action>
  <iact:action type="add" startTime="29991">
    <iact:property name="dataType"/>
    <iact:actionData xml:id="d26">
      <inkml:trace xmlns:inkml="http://www.w3.org/2003/InkML" xml:id="stk26" contextRef="#ctx0" brushRef="#br0">27418 9666 23951 0,'0'0'1056'1,"0"0"224"-1,6-8-1024 1,6 4-256 4,3 0 0-4,9 2 0 2,-5-2 1520-2,1 0 240 8,3 0 48-9,2 0 16 5,3 2-1040-5,1-1-208 11,2-1-32-11,0-2-16 4,10-2-352-4,-2 4-176 10,2 4 160-9,-4 2-9808 16,2 2-1952-17</inkml:trace>
    </iact:actionData>
  </iact:action>
  <iact:action type="add" startTime="30684">
    <iact:property name="dataType"/>
    <iact:actionData xml:id="d27">
      <inkml:trace xmlns:inkml="http://www.w3.org/2003/InkML" xml:id="stk27" contextRef="#ctx0" brushRef="#br0">27943 10871 15663 0,'0'0'688'2,"0"0"144"-2,0 0-656 0,0 0-176 7,0 0 0-7,11-8 0 3,-11 8 1424-2,0 0 256 5,0 0 48-6,16-6 16 7,-16 6-448-6,0 0-80 7,0 0-32-8,0 0 0 6,0 0-224-6,0 0-32 7,0 0-16-6,0 0 0 6,18 4 112-7,-18-4 32 7,0 0 0-7,5 12 0 10,-1 5-176-10,-2 3-48 5,-4 1 0-5,2 5 0 8,-4 1-128-8,0 4-16 7,-1 6-16-7,1 0 0 9,-2 10-96-6,2 4-32 1,-2 3 0-3,-2 5 0 6,1-1-96-7,1 5 0 10,0-7-16-10,-2 3 0 5,2 3-192-5,0-3-48 7,0-1 0-6,1-3 0 7,-3-8 0-8,4-2 0 11,-2 3 0-11,4 1 0 4,-2-10 32-3,0 2 0 5,-4-4 0-6,5-2 0 7,-1-2-80-6,2-3-16 7,-2-3 0-8,2-6 0 4,0-3-128-4,2-1 160 10,0-7-160-10,0-10 160 5,0 0-160-4,0 0 0 8,0 0 0-9,0 0 0 19,0 0-336-17,0 0-112-2,0 0 0 1,6-8-16 13,-2-5-1520-13,0-1-288 0,-1-5-64-1,-1-9-9136 9,-2 1-1840-8</inkml:trace>
    </iact:actionData>
  </iact:action>
  <iact:action type="add" startTime="31061">
    <iact:property name="dataType"/>
    <iact:actionData xml:id="d28">
      <inkml:trace xmlns:inkml="http://www.w3.org/2003/InkML" xml:id="stk28" contextRef="#ctx0" brushRef="#br0">27295 11756 23039 0,'0'0'2048'1,"0"0"-1648"6,0 0-400-7,16-2 0 4,3-4 1536-4,-1 2 240 8,3 3 32-8,5 1 16 5,1-6-304-4,6-4-64 8,8 0-16-9,-2 2 0 5,4-5-80-5,2 3-16 7,7-4 0-7,5 3 0 7,2 3-320-7,5-2-64 10,-2 2 0-10,5 2-16 6,1-3-336-6,-25 5-64 11,-2 2-16-11,13-2 0 5,-5 2-112-5,-12 0-32 17,-4 2 0-17,-5 0 0 4,-5 0-176-4,-1 0-32 0,-9 0-16 0,-13 0 0 9,16 0-32-9,-16 0-128 6,0 0 192-5,0 0-64 8,0 0 0-9,0 0-128 9,0 0 192-9,0 0-64 6,0 0-128-6,0 0 192 10,0 0-192-10,0 0 192 5,0 0-192-5,0 0 128 6,0 0-128-5,0 0 128 3,0 0-128-4,0 0 0 11,-6 8 0-11,6-8 0 4,0 0 0-4,0 0 0 8,0 0 0-7,0 0 0 5,0 0 0-6,0 0 0 11,0 0 0-11,0 0 0 5,-16 0 0-5,16 0 0 10,0 0 0-10,0 0-176 4,0 0-160-4,-13-4-48 12,13 4 0-12,0 0 0 18,0 0-1168-18,-14-4-240 2,14 4-64-1,0 0-10848 10,-14-2-2176-10</inkml:trace>
    </iact:actionData>
  </iact:action>
  <iact:action type="add" startTime="32065">
    <iact:property name="dataType"/>
    <iact:actionData xml:id="d29">
      <inkml:trace xmlns:inkml="http://www.w3.org/2003/InkML" xml:id="stk29" contextRef="#ctx0" brushRef="#br0">30252 5482 13183 0,'0'0'576'1,"0"0"128"0,-8 6-560-1,-3-2-144 6,1 0 0-6,2 2 0 4,-4 2 928-4,3-2 160 10,1-5 16-10,8-1 16 5,0 0-96-4,0 0-32 6,-8 8 0-7,8-8 0 8,0 0-288-8,0 0-64 5,0 0-16-5,0 0 0 8,14 14 32-8,5-4 16 11,1 1 0-11,7-3 0 5,2-2-64-5,8 2-16 10,0 4 0-10,10-5 0 5,4 7-240-5,-2-2-48 7,1 7-16-7,1-7 0 11,2-4 160-11,-1 1 16 10,1-3 16-8,-18-2 0-2,6 4-176 0,0 4-48 11,4-6 0-11,0 1 0 4,2 3 32-4,1-2 0 11,5 0 0-11,2 3 0 5,1-3-16-5,-1 0 0 12,-3 4 0-12,1-4 0 2,2-5-64-2,1 3-16 8,-1 2 0-8,-2-4 0 8,1-4-64-8,-5 4 0 9,0-2-128-9,0-2 192 6,1-2-64-6,-5 0-128 6,2 0 176-5,0-2-176 7,-6-2 176-7,2 2-176 6,-8 0 160-7,2 1-160 2,-8 1 208-2,-2-2-48 13,1-4-16-13,-7 0 0 4,1 2 0-4,-3-4 0 11,1 3 0-11,-7 1 0 5,3 2-16-5,-4-2-128 8,1-2 192-8,-1 2-64 7,-2-1-128-7,1 1 128 8,-5-6-128-8,2 4 128 8,0 2-128-8,-8 6 128 10,6-5-128-10,-6 5 128 5,0 0-128-5,0 0 0 10,0 0 144-10,0 0-144 6,0 0 128-6,0 0-128 5,0 0 128-5,0 0-128 10,0 0 0-10,0 0 144 9,-14 7-144-9,2 1 0 6,1 4 0-6,-3-2 0 10,-4 1 0-10,3 3 0 5,-9-4 128-5,3 7-128 12,-3-5 0-12,-3 4 0 3,-4-3 192-3,-2 3-64 7,-2 1 0-7,-8-3-128 8,-2 2 256-8,0-5-64 6,-6 7-16-6,1-6 0 8,-3 1 32-8,-2-3 16 12,-1 0 0-12,-3-1 0 4,1-3-32-4,-1-4 0 7,1 2 0-7,-5-2 0 8,1 0-192-8,3-2 176 11,1-2-176-11,1-2 160 5,3 0-160-5,-18-9 0 10,11 1 0-10,6-6 128 4,9 5-128-4,3-7 0 12,2 5 144-12,8-5-144 4,-3-1 0-3,1 1 128 4,4 3-128-4,2-5 0 7,0-1 0-8,3-1 0 7,1 7 0-6,0-1 128 6,-1 1-128-6,3 5 0 4,-1-4 0-5,3 5 0 8,-1-5 0-8,9 6 0 12,-5-1 0-12,7-1 0 4,-3 6 0-4,6 0 0 7,-4-5 0-6,3 5 0 2,9 6 0-2,0 0 0 4,-10-4 0-4,10 4 0 6,0 0 0-7,0 0 0 11,0 0 0-11,0 0 0 6,0 0 0-6,0 0-160 9,0 0 160-9,0 0-160 5,17 17 160-5,7 1-128 7,3 3 128-7,6 5-128 8,6-1 128-8,-2 0 0 11,6 1-144-11,2-1 144 5,6-3 0-5,5 3 0 11,3 0-144-11,-14-5 144 4,8-7 0-3,1 5 0 8,7 3 0-9,3-5 0 4,2 0 0-4,-1 1 0 12,-1-5 0-12,-4 2 0 5,-1-3 0-5,1-1 0 11,1 0 0-11,1-4 0 4,-3-4 0-4,-3 0 0 5,-3-2 0-4,-2-2 0 7,-2 0 0-8,-1-4 128 10,1-4-128-10,-6 2 0 5,0 0 0-4,0-3 128 8,-6 1-128-9,-4-6 0 6,-2 5 0-6,-3-7 128 12,-3 4-128-10,-2-5 0-1,1 3 128-1,-5-1-128 10,-3 1 0-10,-1 3 144 4,-5-5-144-4,0 4 0 10,2 1 0-10,-8 5 128 6,1-2-128-6,-1-2 0 10,2 7 0-10,-6 5 0 4,0 0 0-3,0 0 0 9,0 0 0-10,0 0 0 4,-13-2 0-3,3 4 0 9,-4 0 0-10,2 5 0 5,-5 3 0-5,3-2 0 9,-5 2 0-9,-1 5 0 5,1-1 0-5,-5 2 0 11,-5-3 0-11,-4 3 0 5,0-1-144-5,-2-1 144 9,-6 4 0-9,0-5 0 5,-2 3 0-5,-2-3 0 10,-8 5 0-10,-1-6 0 5,-5 1 0-4,-3-3 0 9,1 4 0-10,-1-6 0 4,1-1 0-4,-3 3 0 10,-2-8 128-10,3-2-128 5,-1 0 0-5,5-2 0 11,5 0 128-11,-18-6-128 5,5 1 0-5,11-3 128 7,5-6-128-6,6 5 0 7,-2-5 0-8,6 2 128 8,2-3-128-8,4-5 0 6,-2 3 0-6,2-1 0 10,2-3 128-10,-2-2-128 4,2 1 0-4,1-1 0 10,3-1 0-10,2 1 0 5,1 2 0-5,7 1 128 11,-2 1-128-11,1-3 0 4,2 3 0-4,3 5 0 11,1-1 0-11,3 7 0 4,3-2 0-4,-2 4 0 12,2-7 0-12,8 15 0 4,0 0-192-4,0 0 192 10,0 0-192-9,0 0 192 2,0 0-144-3,0 0 144 12,0 0 0-12,0 0-144 4,0 0-16-4,22 15 0 11,-1 3 0-11,6 2 0 4,5 5 160-4,7 2-128 12,9 0 128-12,7 1-128 4,3 1 128-3,3 0 0 9,3-1-144-10,-1-3 144 5,-3-6 0-5,-13-7 0 10,2 2 0-10,5-6 0 4,5 1 0-3,1-1 0 7,5-4 0-7,1 0 0 3,-4-2 0-4,1-2 128 11,-3-2-128-11,1 0 192 4,-7 0-192-4,-5 0 192 11,-2-4-192-11,-4-2 192 4,-8 3-192-3,-2-1 0 9,-4 2 0-10,-5 0 0 4,-5 2-128-3,-5 0-128 8,0-4 0-9,-14 6-11600 16,0 0-2320-15</inkml:trace>
    </iact:actionData>
  </iact:action>
  <iact:action type="add" startTime="33942">
    <iact:property name="dataType"/>
    <iact:actionData xml:id="d30">
      <inkml:trace xmlns:inkml="http://www.w3.org/2003/InkML" xml:id="stk30" contextRef="#ctx0" brushRef="#br0">29534 10413 9215 0,'0'-24'400'0,"0"8"96"0,0 16-496 0,6-17 0 11,-2 1 0-11,0-1 0 2,-4 17 2240-2,0 0 336 9,0 0 80-9,0 0 16 4,6-12-1056-4,-6 12-208 11,0 0-32-11,0 0-16 7,0 0-336-7,0 0-64 5,0 0 0-5,-14 16-16 3,4 9-288-3,-3 6-48 8,3 2-16-8,0 4 0 9,-1 4 80-9,3 8 16 10,-4 8 0-10,0 7 0 4,3 0-144-4,-5 12-32 8,2 4 0-6,-1 4 0 5,3 2-224-6,-4 0-48 8,0-2-16-9,1-4 0 6,-1-4 80-6,-3-10 16 10,5 0 0-9,-2-7 0 1,3-4 128-2,5-9 16 11,-6 1 16-11,4-4 0 5,4-10-192-5,-2-4-32 11,-1-1-16-11,1-3 0 4,4-5-112-4,0-5-128 11,2-15 176-11,0 18-176 3,0-5 176-3,0-13-176 11,0 0 160-11,0 0-160 5,0 0 0-4,0 0-160 7,0 0 0-8,12-9 0 20,1-11-1728-19,-3 3-352 0,4-7-64-1,-3-3-12352 3</inkml:trace>
    </iact:actionData>
  </iact:action>
  <iact:action type="add" startTime="34300">
    <iact:property name="dataType"/>
    <iact:actionData xml:id="d31">
      <inkml:trace xmlns:inkml="http://www.w3.org/2003/InkML" xml:id="stk31" contextRef="#ctx0" brushRef="#br0">30186 11206 5519 0,'0'0'496'3,"0"0"-496"0,0 0 0-3,0 0 0 6,0 0 3568-5,0 0 608 8,0 0 128-8,-18-4 32 4,1-3-2240-4,3 5-448 8,-4 4-96-9,5-2-16 7,-5 0-560-7,3 3-112 8,-9 1-32-8,3 8 0 4,-3-2-192-4,5 7-64 10,-3-3 0-10,-1 4 0 5,0-5-144-5,-1 5-48 9,1 5 0-9,3 3 0 7,5-3-48-7,-3 0-16 10,4 5 0-10,3 3 0 4,5-2-128-4,2-4-48 8,2-5 0-8,4-1 0 6,4 1-16-6,2-10 0 17,-8-10 0-17,15 9 0 2,5 1 128-2,-3-6 0 8,1-2 16-8,3-4 0 5,-3-2 48-5,1-2 0 10,1-5 0-10,-4 1 0 4,-1-6-16-3,3 5 0 8,-5-7 0-8,3 2 0 3,-8-3-112-3,1 1 0 10,1 7-16-11,-10 11 0 4,6-18-176-4,-6 18 160 9,0 0-160-9,0 0 160 6,0 0-160-6,0 0 0 10,0 0 0-9,0 0 0 3,0 0 0-4,8 20 0 7,-2-1-176-7,0-1 176 8,-4 3-224-8,1 1 32 7,-1-5 16-7,4 1 0 22,2 1-1824-20,6-3-368 0,-3 3-80-2,5-3-16 0</inkml:trace>
    </iact:actionData>
  </iact:action>
  <iact:action type="add" startTime="34719">
    <iact:property name="dataType"/>
    <iact:actionData xml:id="d32">
      <inkml:trace xmlns:inkml="http://www.w3.org/2003/InkML" xml:id="stk32" contextRef="#ctx0" brushRef="#br0">30642 11115 12895 0,'0'0'1152'2,"0"0"-928"4,0 0-224-6,0 0 0 4,0 0 3072-3,0 21 576 10,-2-1 128-10,0-1 0 2,-2 6-2096-3,0-1-416 7,-3 1-96-7,-3 4-16 8,2 3-240-8,2 3-48 11,-3 6-16-11,-1-4 0 4,0 2-160-3,-4-2-48 5,5 0 0-6,-3-2 0 10,4-4-272-10,2-2-64 11,4-3-16-11,-2-3 0 4,1-9-16-4,3-14 0 7,0 0 0-7,0 0 0 9,0 0 112-8,0 0 32 7,0 0 0-7,0 0 0 3,17-6 208-4,3-10 32 12,-3 1 16-12,-1-7 0 3,1 3-256-2,-5 1-48 7,2-3-16-8,-5-3 0 3,1-3-352-2,4 6 0 6,-2 5 0-4,1-3 0 3,-5-3 0-5,6 5 0 9,-3-1 0-10,5 4 0 4,-6 7 0-3,-10 7 0 9,19-6 0-10,-3 6 0 19,3-2-288-18,-5 4-128 0,0 0-32-1,3 3 0 13,-3 5-1936-12,3-2-400-1,-3 0-80 1,-2-2-12752 2</inkml:trace>
    </iact:actionData>
  </iact:action>
  <iact:action type="add" startTime="35083">
    <iact:property name="dataType"/>
    <iact:actionData xml:id="d33">
      <inkml:trace xmlns:inkml="http://www.w3.org/2003/InkML" xml:id="stk33" contextRef="#ctx0" brushRef="#br0">31547 11343 8287 0,'0'0'736'1,"0"0"-592"3,0 0-144-4,0 0 0 6,0 0 2752-6,0 0 528 9,4-12 112-9,-4 12 0 6,-6-18-1152-6,-2 7-256 8,-1-3-32-8,-7 4-16 6,-1 6-608-6,1-1-128 10,-5-1-32-10,1 4 0 6,2 2-336-6,-3 6-80 8,-6 0-16-8,-3 1 0 4,-1 3-288-4,0 6-64 12,-4 3-16-12,4 1 0 5,1 7 48-5,5 4 16 10,4-2 0-10,5-1 0 4,-3-1-112-4,7-2-32 10,0-3 0-10,6-1 0 6,4 1-144-4,4-5-16 7,4-5-128-9,-6-12 192 4,16 12-64-3,-1-3 0 9,3-3-128-10,5-6 192 5,1-2 64-5,-1-3 16 10,1-5 0-10,7 0 0 5,0-2 48-5,-4-3 16 11,-3-5 0-10,-3 3 0 2,1-3-176-2,-1 1-32 8,-7 3-128-9,-1 0 192 5,-1 7-192-5,-12 9 0 10,0 0 128-9,0 0-128 4,0 0 0-5,0 0 0 10,0 0 0-10,0 0 0 4,10 19 0-4,-10 9 0 11,-8 3 0-11,4 2 0 5,-2 2 0-4,0 8 0 6,-7 0 0-7,1 7 0 6,-4 1 0-6,-1 0 0 10,-7 0 0-10,-3-3 0 4,-4 3 0-3,0 0 0 10,-4 1 176-11,1-1-176 4,5-2 160-4,0-8-160 11,0-4 128-11,3 0-128 4,5-4 128-4,5-6-128 10,-3 1 0-10,3-7 128 5,2-3-128-5,-1-5 0 11,5-7 0-11,10-6 0 17,0 0-1344-16,0 0-128 0,0 0-48-1,4-11 0 13,4-9-1360-12,2 1-256 2</inkml:trace>
    </iact:actionData>
  </iact:action>
  <iact:action type="add" startTime="35607">
    <iact:property name="dataType"/>
    <iact:actionData xml:id="d34">
      <inkml:trace xmlns:inkml="http://www.w3.org/2003/InkML" xml:id="stk34" contextRef="#ctx0" brushRef="#br0">31674 11553 18543 0,'0'0'816'2,"-8"10"176"-1,-3 2-800-1,3-4-192 1,8-8 0 0,-10 15 0 6,0-5 1584-7,10-10 272 9,0 0 48-8,-4 18 16 4,4-18-320-5,0 0-64 10,8 17-16-10,4-5 0 5,-2-6-240-4,5-2-64 4,-1-1 0-5,5-1 0 8,7-2-256-8,-1 0-64 7,2-2-16-7,3 0 0 9,-1-1-240-9,4-1-64 9,0-4 0-9,4-4 0 5,-4 4-48-5,3-5-16 11,-1 1 0-11,2 0 0 5,-6-5-128-5,-4-3-16 11,1-1-16-11,-5 3 0 5,-6-1-176-5,1 1-48 6,-2 1 0-6,-7-3 0 8,-1 3-128-8,0 1 160 11,-4-2-160-11,-6 7 160 4,-4-9-160-3,-2 9 128 10,-1-1-128-11,-9 4 128 5,2-2-128-4,-7 4 0 4,-6 6 0-5,-6 8 0 8,-1 2 0-8,1 8 0 7,-4 1 0-7,2 6 0 8,2 3 0-8,-2 3 0 9,4 4 0-8,4 0 0 4,1 0 0-4,5 6 0 9,9-2 224-10,1 2-64 3,3-6-160-3,8 0 0 11,4-3 0-10,6 1 128 3,7-6 112-4,-1-4 16 10,4-1 0-10,7-1 0 5,2-3 0-4,4-3 16 8,7 1 0-9,4-6 0 6,9-2-80-5,0-3-32 8,-2-5 0-8,21-1 0 2,-8-9-160-3,-5 2 128 7,-6-8-128-7,-3 7 128 22,-7-7-1024-21,0 4-224 2,-8 1-32-3,-9 1-18944 0</inkml:trace>
    </iact:actionData>
  </iact:action>
  <iact:action type="add" startTime="38083">
    <iact:property name="dataType"/>
    <iact:actionData xml:id="d35">
      <inkml:trace xmlns:inkml="http://www.w3.org/2003/InkML" xml:id="stk35" contextRef="#ctx0" brushRef="#br0">21385 5242 4607 0,'0'0'192'2,"0"0"64"-2,0 0-256 0,0 0 0 8,4-7 0-8,2-3 0 3,-6 10 336-3,9-8 32 10,-9 8 0-10,8-6 0 5,-4-2 352-4,-4 8 80 7,0 0 16-8,0 0 0 6,0 0 0-6,0 0 0 9,6-9 0-9,-6 9 0 6,0 0-320-6,0 0-64 11,0 0-16-11,0 0 0 3,0 0-176-3,0 0-48 10,0 0 0-10,10 13 0 5,-4-1 96-5,-2 6 16 11,-4-5 0-11,3 7 0 6,1-1 0-6,-2 3 0 9,0 3 0-9,4 2 0 5,-2 7-64-2,-2-1-16 5,-2-2 0-8,2 0 0 4,0 0 0-4,-2 1 0 10,2-3 0-10,-2 2 0 5,0 0 64-5,2-2 16 13,-2-3 0-13,2-1 0 3,0-3 64-3,0-1 16 11,0 1 0-11,0-5 0 4,1-3 0-4,-1 1 16 11,0-5 0-11,-2-10 0 4,2 12-32-4,-2-12-16 8,4 13 0-8,-4-13 0 6,0 0-80-6,0 0-16 10,2 8 0-10,-2-8 0 5,0 0-256-5,0 0 0 7,0 0 128-7,0 0-128 8,8 12 192-8,-8-12 0 7,0 0-16-6,12 8 0 7,-12-8 176-8,11 2 32 13,5 0 16-13,-4-2 0 4,3-2-80-4,-1 2-32 11,5-4 0-10,1 0 0 2,-5 0-288-3,5-4 0 6,3 2 0-6,-3 2 0 6,1-3 0-6,5-3 0 10,-1 4 0-10,2 2 0 4,1-2 0-4,1-2 0 11,0 1 0-11,0 1 0 6,1-4 144-5,5 0-144 7,0 3 0-7,0-1 144 3,4-6 0-3,-4 2 0 9,4-1 0-10,4 5 0 5,0-2-16-5,2 0-128 11,2 3 192-11,-4 1-64 4,1-4-128-3,5 2 160 4,-4 4-160-5,2-4 160 10,0-3-160-10,-4 3 0 10,0 2 144-10,-4 0-144 5,3-2 0-5,-4 5 0 7,1-1 0-7,-4 4 128 7,0-2-128-7,-2 0 0 9,2 0 0-9,-4 2 128 7,2 2-128-7,1 2 0 7,1-4 0-7,-2 4 0 8,-2-1 0-8,0 1 0 7,-2 2 0-7,-1-2 0 8,-3-2 0-8,2 2 128 13,3-2-128-13,13 2 0 2,-10 0 0-2,0 0 0 13,-2 1 0-13,0-1 128 4,-1-2-128-3,-3 0 0 8,-2 0 128-9,3 2-128 5,1 0 0-5,-2 4 144 6,-3-2-144-6,-1-2 0 8,-2-2 144-8,3 1-144 12,-7-1 0-10,3 2 144 0,-1-2-144-2,-5 4 192 10,2-4-192-10,-16-2 192 4,19-2-32-4,-7 2 0 11,-12 0 0-11,0 0 0 3,0 0 96-2,15 0 32 6,-15 0 0-7,0 0 0 7,0 0 64-7,0 0 16 11,0 0 0-11,0 0 0 4,0 0 16-4,0 0 16 11,0 0 0-11,0 0 0 4,6-14-128-3,-6 14-16 10,0 0-16-11,0 0 0 2,2-13-112-2,-2 13-128 7,0 0 176-6,-2-18-176 7,0 7 144-8,2 11-144 6,-2-16 0-6,2 16 144 8,0 0-144-7,-2-12 0 11,-1-1 0-12,3 13 0 4,0 0 0-4,0-12 0 4,0-6 0-4,0 18 0 7,3-17 0-7,1 3 128 7,-2-3-128-7,0 5 0 7,0-8 144-7,-2 1-144 8,2-5 160-8,0-3-160 8,0-4 192-8,0 2-48 12,0-2-16-12,-2 9 0 4,0 1-128-4,0-3 128 11,2-1-128-11,-2-1 128 4,0-1-128-3,0 0 0 9,0 3 0-10,0 9 128 3,0-7-128-3,0 5 0 10,0 5 0-9,0-1 0 4,0 5 0-5,0 8 128 10,0 0-128-10,0 0 0 5,0 0 0-5,0 0 0 11,0 0 0-11,0 0 0 4,0 0 0-4,0 0 0 11,0 0 0-11,0 0 0 4,0 0-128-4,0 0 128 10,0 0 0-10,0 0 0 5,0 0 0-5,8 9 0 11,-8-9 0-11,0 0 0 5,0 0 0-5,6 14 0 10,-6-14 0-10,2 8 0 5,-2-8 0-5,5 10 0 11,-5-10 0-11,0 0 0 3,2 15 0-3,-2-15 0 11,2 20 0-11,-2-5 0 5,-2 3 0-5,0-4 0 10,0 1 0-10,0 5 0 5,1-5 0-5,-3 5 0 11,0-3-144-10,-4 1 144 3,2 5 0-3,0 5 0 9,4 1 0-10,-4 0 0 4,-1-2 0-3,1 1 0 8,0-5 0-9,4 2 0 4,-2-3 0-4,2-1 0 11,0-1 0-11,-2-1 0 5,2 1 0-4,0-5 0 8,2 5 0-9,0-2 0 4,0-3 0-4,0 5 0 7,0-7 0-7,0 3 0 8,0-16 0-8,-2 17 0 10,2-17 0-10,0 18 0 5,0-18 0-5,0 0 0 11,0 0 0-11,-2 18 0 5,2-18 0-5,0 0 0 10,0 0 0-10,0 0 0 4,0 0 0-4,0 0 0 11,0 0 0-11,0 0 0 4,0 0 0-4,0 0 0 10,0 0 0-10,0 0 0 5,0 0 0-5,0 0 0 4,0 0 0-4,0 0 0 9,0 0 0-9,0 0 0 6,0 11 0-6,0-11 0 9,0 0 0-9,0 0 0 6,0 0 0-5,0 0 0 6,0 0 0-7,-9 10 0 8,9-10 0-8,-16 4 0 8,16-4 0-8,-14 0 128 6,-5 0-128-6,1 0 0 9,3 0 0-9,-5 0 0 6,3 0 0-6,-3 2 0 9,-5 0 0-8,-4-2 0 5,-3 2 0-6,9 0 0 8,-4 0 0-8,-5 0 0 7,-5 0 0-7,0-2 0 9,2-2 0-9,-6 0 0 10,4 0 0-10,-6 0 0 5,2 2 0-5,-5 0 0 11,5-2 0-11,-4 2 0 5,-2-2 0-5,2 2 0 11,-2 0 0-11,-2 0-160 4,1 0 160-3,3 2-160 10,-4-2 160-11,2 0-160 3,2 2 160-2,1 0-192 8,-1-2 192-9,6 2-192 5,-2 2 192-4,4 3-128 10,0-1 128-11,-2-2-128 4,3 2 128-4,3 2-128 6,0 2 128-6,-2-5-128 9,2 1 128-9,4 0-208 10,-1 2 80-10,3-4 128 4,0 0-192-4,1-2 192 10,3 0-160-10,0 0 160 5,3-2 0-4,1 0 0 9,-5 0-128-10,5 0 128 5,3-2 0-5,-2 2 0 6,7-2 0-4,-3 0 0 5,6 0 0-7,1 0 0 11,7 2 0-11,0 0 0 4,0 0 0-4,0 0 0 9,-8-4-160-9,8 4 160 5,0 0 0-5,0 0-144 8,0 0 144-8,0 0 0 8,0 0-144-8,0 0 144 6,0 0 0-6,0 0-144 10,-6-4 144-10,6 4 0 10,0 0 0-10,0 0 0 5,-6-6 0-4,6 6 0 9,0 0 0-10,-8-4-128 4,8 4 128-4,0 0 0 10,-11 0 0-10,11 0 0 5,-8-2 0-4,8 2 0 9,-6-4 0-10,6 4 0 4,-10-5 0-3,4-1 0 5,6 6 0-6,-6-8 0 7,3 2 0-6,3 6 0 9,-4-6 0-10,-2-2 0 6,2-1 0-6,2 1 0 9,0 0 0-9,-2-4 0 5,0 3 0-5,0-5 0 11,2 2 0-11,0-1 0 5,-3 1 0-5,3 2 0 6,0-6 0-6,-2 5 0 9,0-5 0-9,0 4 0 9,-2-3 0-9,-2 3 0 6,0-3 0-5,3 5 0 9,-5-4 0-10,2 4 0 5,0-5 0-5,-3 3 0 10,1-2 0-10,2 1 0 3,-4-7 0-2,1 3 0 10,1-5 0-11,-4-1 0 3,4-2 0-2,-3-1 128 9,3 1-128-10,-2 1 0 4,3 7 0-3,1-3 0 10,0 3 0-11,-2 3 0 4,4-3 0-4,2 3 0 12,1-2 0-12,-1 7 0 5,0-3 0-5,2 4 0 12,0 2 0-11,2 6 0-1,0 0 0 0,0 0 0 9,0 0 0-9,0 0 0 5,0 0 0-4,0 0 0 9,0 0 0-10,0 0 0 5,0 0 0-5,0 0-160 10,0 0 160-10,0 0 0 5,0 0 0-5,0 0-128 8,0 0 128-8,0 0 0 7,0 0 0-7,0 0 0 10,-6 6 0-10,0 4 0 5,-6 2 0-5,5-3 0 6,1 3 0-6,-2 2 0 9,-4 3 0-8,4 1-128 6,-1 3 128-7,-3 5 0 3,4 3 0-3,-5 4 0 8,1 2-128-7,-4 0 128 7,5-2 0-7,-3 6 0 8,2-2 0-9,4-1 0 4,-3 3 0-4,3-6 0 8,4-4 0-8,-2 0 0 9,0-3 0-8,4-3 0 7,0-4 0-8,2 1 0 5,0-1 0-5,2-7 0 7,0 2 0-7,-2-14 0 10,6 10 0-10,-6-10 0 9,0 0 0-9,0 0 0 6,6 11 0-6,-6-11 0 11,0 0 0-11,0 0 0 4,10 4 0-4,3-2 0 6,-3 0 0-6,6-4 0 8,-3 0 0-8,7-6 0 12,-1 4 0-11,1 1 0 2,3-1 0-3,3-2 0 6,-1 0 0-6,4-2 0 5,2-2 0-5,5 7 0 11,3-3 0-11,-2-2 0 4,8 2 0-4,-3 2 0 13,5-2 0-13,4-3 0 4,4 1 0-4,1 2 0 10,3-6 0-9,1 2 0 3,5 3 0-4,-3-5 0 10,2 0 0-10,5 2 0 6,-5-1 0-6,2 1 0 9,-3-4 0-9,-1 3 0 4,0-7 0-3,1 6 0 10,-7-1 0-11,-1 3 0 3,-2 2 0-2,-6-2 0 8,-1 3 0-9,-1 3 0 5,-4-2 0-5,0-2 0 12,-8 2 0-12,-1 2 0 4,-5 2 0-4,-2 0 0 10,-1 0 0-10,-3 1 0 4,-3-1 0-4,-1 0 0 12,-1 2 0-12,-1 0 0 3,1-2 0-2,-6 2 0 9,1 0 0-10,3 2 0 3,-14-2-128-3,12 2 128 12,1 0 0-12,-3 1 0 5,2-1 0-4,-12-2 0 8,10 2 0-9,-10-2 0 5,11 2 0-5,3 2 0 11,-6 0 0-11,-8-4 0 4,0 0 0-4,15-4 0 9,-7 0 0-9,-8 4 0 6,10-4 0-6,4-1 0 11,-5-9 0-11,5 4 0 4,-6-5 0-4,2 1 144 7,1-2-144-6,-3 1 128 6,2-7 0-7,4-3-128 9,-5 1 192-9,5-3-64 5,-4-4 48-5,1 0 0 11,-1-2 0-11,-2-4 0 3,-2-1-48-3,2 3-128 13,-3-6 192-13,-5 8-64 4,0 0-128-4,0 2 192 11,0 4-192-11,-2 3 192 3,-1 1-192-2,-3 7 0 9,2 5 0-10,2 1 0 5,2 10 0-5,0 0 0 9,0 0 0-9,0 0 0 19,-6 19-1600-18,2 9-256-1,4 1-64 2,-2-8 0-1</inkml:trace>
    </iact:actionData>
  </iact:action>
  <iact:action type="add" startTime="46673">
    <iact:property name="dataType"/>
    <iact:actionData xml:id="d36">
      <inkml:trace xmlns:inkml="http://www.w3.org/2003/InkML" xml:id="stk36" contextRef="#ctx0" brushRef="#br1">20630 13166 13823 0,'0'0'1216'8,"0"0"-960"-7,-6-12-256-1,6 12 0 1,0 0 384-1,0 0 48 7,-4-9 0-7,4 9 0 7,0 0 608-6,0 0 128 9,0 0 32-9,0 0 0 3,0 0-528-4,0 0-96 6,0 0-32-6,0 0 0 8,0 0-128-8,0 0-32 10,12 6 0-9,2 3 0 3,-3-1 128-3,5 2 0 9,-4 6 16-10,5-1 0 4,3 9-176-4,-1 3-32 12,1 8-16-12,1-2 0 4,3 0-96-4,-5 4-16 11,3 2 0-11,1-2 0 10,2-2-48-10,-1 2-16 8,3-3 0-6,-2-5 0-2,3-2 80 0,-1 1 16 12,-2-3 0-11,1-2 0 2,-1 3 144-3,-1-7 16 7,3 1 16-7,0 1 0 9,0-7-32-9,-1 3-16 7,-1 3 0-6,3-5 0 8,-1 5-176-9,0 1-48 6,0-5 0-6,3 1 0 8,-1 1-128-8,4-4 0 11,-4 1 144-10,3-3-144 2,-1 6 144-2,-2-9-144 5,6 3 192-2,-2-4-192-4,2-4 320 0,-3 0-32 8,1-2-16-8,0 1 0 7,4-3-64-7,-2-2-16 11,-6 1 0-11,5-1 0 3,3 0-64-2,-2 0-128 10,-4 0 176-11,2-2-176 4,2-2 192-4,2-2-192 10,-2 2 192-10,2 0-192 5,2-5 128-4,-2 1-128 9,4 0 0-9,-4-3 0 3,4-1 128-3,-2-4-128 4,6 1 192-5,-4 1-192 8,4-5 240-8,-4 1-64 10,2 1-16-10,-4-5 0 5,4 1-32-5,-4-2 0 10,6 1 0-10,-6 1 0 6,4 1-128-6,-2 1 128 10,2 0-128-10,0-1 128 4,-1 4-128-2,5-1 0 8,-4-2 0-10,4 1 0 2,0 2 0-1,-2-3 0 9,1 2 0-10,1 3 0 5,-8-2 0-5,4 7 0 11,-4-7 128-11,4 4-128 4,-2 3 0-3,2 1 0 5,-8-2 0-6,2 5 0 7,2 1 0-7,-4-2 0 12,2 2 0-12,2 2 0 4,-4 2 0-4,1 2 0 10,-1 2 0-10,-2 6 0 6,0 6 0-5,-2-1 0 7,-2 3-128-8,-1-3 128 5,-1 7 0-4,0 1 0 9,1 5 0-10,-5-1 0 5,1 2 0-5,-1 1 0 10,-7-3 0-10,1 0 0 5,3 1 0-5,-7-3 0 10,1 3 0-10,-6-1 0 4,1-2 0-4,3 1 0 12,-8-5 0-12,0-5 128 4,0 1 96-4,0-5 16 6,2 4 0-6,-4-4 0 8,-2-10 16-8,0 0 0 8,0 0 0-8,0 0 0 7,0 0 0-7,0 0 0 10,0 0 0-10,0 0 0 6,0 0 16-6,0 0 16 7,7-6 0-7,3-6 0 9,0 0-128-9,-2-5-32 10,1 1 0-10,7-3 0 5,-4-1-128-5,3 5 0 9,-5-5 0-9,6 5 128 4,-5 3-128-3,7-4 0 8,1 5 0-9,-3 1 0 5,4-2 0-5,1 6 0 6,-3-2 0-6,3 4 0 9,2 1-128-9,3 3 128 11,-3 0 0-11,3 5 0 4,3-1 0-4,2 2-144 12,-2-2 144-12,4 2 0 3,3 4 0-2,-1-2 0 8,-2-3 0-9,2 1 0 5,-2 2 0-5,4-2 0 12,-2-4 0-12,4 0 0 4,0-4 0-3,2 0 0 4,2-2 0-4,-2-6 0 6,4 0 0-7,2 1 0 7,-4-7 128-7,3 2-128 7,5-3 240-6,-2-5-48 11,-4 1-16-12,0 0 0 3,0-5 64-3,-6 1 16 12,3-2 0-12,-4-3 0 5,-7-5 64-5,0 0 0 11,0 0 16-11,-4-2 0 2,-1-2 48-2,-1 4 16 8,-1-4 0-8,-1 4 0 8,-3 2-16-8,-7 5-16 11,3 1 0-11,-8 2 0 4,-1 3-64-3,3 5-16 8,-4-1 0-9,-2 2 0 5,-4 3-160-5,0 1-128 11,0 12 144-11,0 0-144 5,0-8 0-5,0 8 0 8,0 0 0-8,0 0 0 19,0 0-1216-18,0 0-176 0,0 0-32 0,-8 12-11568 9,0-2-2320-8</inkml:trace>
    </iact:actionData>
  </iact:action>
  <iact:action type="add" startTime="49600">
    <iact:property name="dataType"/>
    <iact:actionData xml:id="d37">
      <inkml:trace xmlns:inkml="http://www.w3.org/2003/InkML" xml:id="stk37" contextRef="#ctx0" brushRef="#br1">21397 14623 6447 0,'0'0'272'3,"0"0"80"-2,0 0-352-1,0 0 0 0,0-16 0 0,0 16 0 8,2-13 2512-8,0-1 432 7,-2 14 96-7,0 0 16 8,0 0-1152-8,0 0-240 11,0 0-32-11,0 0-16 6,0 0-368-6,0 0-80 8,0 0-16-8,-4 18 0 6,0 1-576-6,0 1-112 11,0 7-16-11,-2 6-16 4,-2 2 144-4,2 4 16 12,1 6 16-12,1 6 0 4,-6-4-160-4,2 1-48 10,2 3 0-10,2 0 0 8,-1 1-208-8,-3-3-32 4,-2-4-16-4,2-2 0 9,-3-2-144-8,5-4 128 7,2-10-128-8,2-3 128 5,-4-7 0-5,2 1 0 12,4-7 0-12,0-11 0 3,0 0-304-3,0 0-64 10,0 0-16-10,16-2 0 19,-5-5-2048-17,3-5-432 0,0-9-80-2,1-7 0 0</inkml:trace>
    </iact:actionData>
  </iact:action>
  <iact:action type="add" startTime="49886">
    <iact:property name="dataType"/>
    <iact:actionData xml:id="d38">
      <inkml:trace xmlns:inkml="http://www.w3.org/2003/InkML" xml:id="stk38" contextRef="#ctx0" brushRef="#br1">22046 14810 2751 0,'0'0'128'3,"0"0"16"-3,0 0-144 0,10-13 0 0,-10 13 0 0,0 0 0 7,0 0 4080-6,0 0 784 7,0 0 144-8,0 0 48 6,0 0-2944-6,0 0-592 10,0 0-112-10,-12 3-32 6,-3 5-592-6,3-2-112 9,-6 4-32-9,5 7 0 5,-5 1-80-5,5 0-32 10,-5 5 0-10,0 6 0 5,3 4-208-4,-3 2-32 8,5-3-16-9,-1-1 0 5,6-2-272-5,4-2 128 9,4-1-128-8,4-5 0 4,-4-21 144-5,8 14-144 9,8-2 0-9,-5-5 144 6,-11-7 208-6,22-2 32 10,-5-3 16-10,-1-5 0 6,1 2 144-6,-3-8 32 10,4 1 0-10,-7-7 0 5,3 1-128-5,-4 3-32 9,3 1 0-9,-5-1 0 8,0 7-160-8,-8 11-16 10,0 0-16-9,0 0 0 2,0 0 16-3,0 0 0 7,0 0 0-7,0 0 0 7,0 0-240-7,10 11 128 11,-4 7-128-11,-2 3 0 4,-1 3 0-3,1-1 128 10,0 0-128-11,4 1 0 3,-4-7 0-3,-4-17 0 11,8 18 0-11,1-2 0 18,-9-16-592-16,0 0-16-2,20 3 0 0,-1-4 0 14,3-3-1792-12,-5-10-352 0,5-2-80-2,-1-7-16 0</inkml:trace>
    </iact:actionData>
  </iact:action>
  <iact:action type="add" startTime="50276">
    <iact:property name="dataType"/>
    <iact:actionData xml:id="d39">
      <inkml:trace xmlns:inkml="http://www.w3.org/2003/InkML" xml:id="stk39" contextRef="#ctx0" brushRef="#br1">22450 14717 2751 0,'0'0'256'1,"0"0"-256"5,0 0 0-6,0 0 0 5,0 0 2224-5,0 0 400 9,0 0 64-9,0 17 32 5,0-17-1808-5,0 0-352 11,0 0-80-11,0 0-16 3,0 0-464-3,0 0 0 10,0 0 0-10,0 0 0 19,0 0-464-19,0 0-192 1,0 0-48-1,0 0-3072 13,0 0-640-13</inkml:trace>
    </iact:actionData>
  </iact:action>
  <iact:action type="add" startTime="50459">
    <iact:property name="dataType"/>
    <iact:actionData xml:id="d40">
      <inkml:trace xmlns:inkml="http://www.w3.org/2003/InkML" xml:id="stk40" contextRef="#ctx0" brushRef="#br1">22469 14717 8287 0,'0'0'736'2,"0"0"-592"0,0 0-144-2,0 0 0 5,0 0 496-4,0 0 64 9,0 0 16-10,0 0 0 4,0 0-576-4,0 0-224 10</inkml:trace>
    </iact:actionData>
  </iact:action>
  <iact:action type="add" startTime="50814">
    <iact:property name="dataType"/>
    <iact:actionData xml:id="d41">
      <inkml:trace xmlns:inkml="http://www.w3.org/2003/InkML" xml:id="stk41" contextRef="#ctx0" brushRef="#br1">22239 14882 2751 0,'0'0'256'1,"0"0"-256"8,0 0 0-9,12-11 0 3,-6-7 2752-3,-2 6 512 7,-4 12 112-7,0-17 16 9,0 17-1360-9,-4-12-272 10,-4-7-48-10,2 11-16 4,6 8-352-4,-10-6-80 10,-5 0-16-10,15 6 0 6,-16 4-288-6,-1 2-64 8,1 0-16-8,0 5 0 7,3 3-304-7,-3 0-64 10,-5 5-16-10,1 7 0 5,1 1 64-5,-1 2 16 6,-1 2 0-6,1 8 0 9,3 0-64-9,-1 4 0 7,6-4 0-5,-1-2 0 4,5-3-160-5,2-5-32 5,2-2-16-6,4-7 0 9,2-5-128-9,-2-15-32 11,10 18 0-11,8-9 0 4,-3-7 224-3,7-4 32 8,5-1 16-9,2-5 0 5,2-4 80-4,3 0 16 9,1-7 0-10,-2 1 0 5,0 1-192-5,2-5-16 10,-2 1-16-10,-4-1 0 5,-3 1 16-5,-7 0 0 11,-1-1 0-11,-1 5 0 3,-7 1 16-3,0-4 0 11,-6 3 0-11,-4 3 0 4,0 14-64-3,-8-19 0 8,-4 3 0-9,-5 0 0 6,-3 7-48-6,1 3-16 11,-3 2 0-11,-3 4 0 4,-2 0-192-4,-1 8 0 9,-1 0 0-8,6-1-160 18,1 5-368-17,7-4-80-2,-1 0-16 2,16-8 0 8,-8 13-2832-9,8-13-576 0,0 0-128 1,0 0 0-2</inkml:trace>
    </iact:actionData>
  </iact:action>
  <iact:action type="add" startTime="51205">
    <iact:property name="dataType"/>
    <iact:actionData xml:id="d42">
      <inkml:trace xmlns:inkml="http://www.w3.org/2003/InkML" xml:id="stk42" contextRef="#ctx0" brushRef="#br1">22813 14871 11055 0,'0'0'480'1,"-18"9"112"-1,3 7-464 0,-5-2-128 3,4 1 0-3,-1 9 0 10,-6 3 3696-10,-3 2 720 8,1-1 128-8,-2 1 48 5,-1 4-2560-4,3 0-512 8,-1 4-112-9,5-4 0 5,5-5-384-5,-1-1-64 11,5 0 0-11,4-7-16 4,4-3-416-4,8 3-80 7,6-5 0-7,4-3-16 7,5-4-272-7,5-4-160 11,3-6 192-11,2-4-192 6,1-4 272-6,-1-3-48 11,-2 1-16-11,-2-6 0 3,-1-3 96-3,-7 1 16 11,-3-3 0-10,0-2 0 3,-5 1-48 1,-3-1 0 2,-2 0 0-7,-4 1 0 4,-6 5-16-4,1-3 0 9,-9 1 0-9,2 1 0 6,-5 5-80-5,3-3-32 8,-4 4 0-9,3 1 0 6,-3 1-144-6,-1 0-176 10,1 10 48-10,1 0 0 18,17 2-1360-17,-14 0-272 0,14 0-48 0,0 0-9472 7,0 0-1904-7</inkml:trace>
    </iact:actionData>
  </iact:action>
  <iact:action type="add" startTime="51520">
    <iact:property name="dataType"/>
    <iact:actionData xml:id="d43">
      <inkml:trace xmlns:inkml="http://www.w3.org/2003/InkML" xml:id="stk43" contextRef="#ctx0" brushRef="#br1">23137 14344 14735 0,'0'0'1312'1,"0"0"-1056"7,0 0-256-8,0 0 0 3,0 0 2192-2,0 0 384 9,0 0 80-10,0 0 16 7,-2 16-1136-7,-6 3-208 9,2 5-48-7,0 5-16 0,2-2-128-2,-2 10-32 11,-3 8 0-11,1 2 0 3,0-4-176-3,-6 6-32 11,5 3-16-11,-5 5 0 4,2 3-336-4,4-5-64 11,-3-6-16-11,5-5 0 5,2-14-240-5,0-3-48 8,-2-6-16-8,4-5 0 7,2-16 176-7,0 0 48 7,0 0 0-7,0 0 0 9,0 0 336-9,16-2 80 8,-2-8 16-8,1-7 0 7,5-3-224-6,-5-3-32 7,3-1-16-7,1-7 0 4,-3-2-352-5,3 2-64 6,-1 2 0-6,0 1-128 12,3 3 0-12,2 2 0 4,-1-1 0-3,-3 7 0 6,1-5 0-7,3 9 0 10,-1-1 0-10,-5 10 0 4,-1 0 0-3,3 4 0 9,-5 4 0-10,4 2-144 19,-18-6-416-18,17 15-80-1,-1-3 0 1,-3 4-16 12,-13-16-2352-12,12 13-448 0,-12-13-112 0</inkml:trace>
    </iact:actionData>
  </iact:action>
  <iact:action type="add" startTime="51852">
    <iact:property name="dataType"/>
    <iact:actionData xml:id="d44">
      <inkml:trace xmlns:inkml="http://www.w3.org/2003/InkML" xml:id="stk44" contextRef="#ctx0" brushRef="#br1">23183 14869 26431 0,'0'0'1168'2,"0"0"240"-2,0 0-1120 0,0 0-288 6,12 19 0-6,-2-3 0 3,3-3 960-2,1 1 144 9,6 4 32-10,1-3 0 4,4 3-32-4,3-1 0 10,1-5 0-10,2 4 0 6,-2-3-528-6,5 7-128 9,-5-5 0-9,0 3-16 5,-3-4-432-5,-1-3 0 12,0 7-144-12,1-6-15792 6</inkml:trace>
    </iact:actionData>
  </iact:action>
  <iact:action type="add" startTime="52272">
    <iact:property name="dataType"/>
    <iact:actionData xml:id="d45">
      <inkml:trace xmlns:inkml="http://www.w3.org/2003/InkML" xml:id="stk45" contextRef="#ctx0" brushRef="#br1">24933 14212 18591 0,'0'0'832'1,"0"0"160"-1,0 0-800 0,0 0-192 7,0 0 0-6,0 0 0 3,0 0 1392-4,0 0 224 9,0 0 48-9,6 19 16 5,4 1-320-5,-8 3-64 11,-2 6-16-11,0 6 0 4,-2 2-272-4,-2 8-64 7,-4 2-16-7,0 2 0 7,-4 1-160-6,-1 1-48 6,3 8 0-7,-4-5 0 8,1-1-352-8,-3-4-80 13,4-6-16-13,-1-1 0 3,5-6-272-3,4-9 0 11,-2-8 0-11,4-5 0 18,2-14-288-18,0 0-160 1,10 8-48-1,8-8 0 15,-1-12-2496-14,3-9-496 0</inkml:trace>
    </iact:actionData>
  </iact:action>
  <iact:action type="add" startTime="52511">
    <iact:property name="dataType"/>
    <iact:actionData xml:id="d46">
      <inkml:trace xmlns:inkml="http://www.w3.org/2003/InkML" xml:id="stk46" contextRef="#ctx0" brushRef="#br1">25413 14387 22687 0,'0'0'1008'2,"-4"18"208"-2,-4-1-976 0,0 1-240 7,2 7 0-7,-3 6 0 4,1 4 1424-4,0-2 240 8,-6 1 64-7,1 3 0 3,-3 2-192-2,6-6-16 7,3 0-16-9,-1-2 0 5,4 2-672-5,0-1-128 6,0-3-16-6,2 0-16 8,4-7-480-8,2-5-192 10,0 1 176-9,2-9-176 4,5 1 0-5,-11-10 0 9,0 0-128-9,14 4 128 19,-14-4-1856-18,20-6-272 0,-1-6-48 0</inkml:trace>
    </iact:actionData>
  </iact:action>
  <iact:action type="add" startTime="52754">
    <iact:property name="dataType"/>
    <iact:actionData xml:id="d47">
      <inkml:trace xmlns:inkml="http://www.w3.org/2003/InkML" xml:id="stk47" contextRef="#ctx0" brushRef="#br1">26051 13903 14735 0,'0'0'1312'3,"0"0"-1056"-3,0 0-256 0,0 0 0 6,0 0 2112-5,0 0 384 9,0 0 64-10,-6 20 0 6,-6 1-752-6,4 7-144 9,2 3-48-9,-5 8 0 8,1 0-368-8,0 10-80 8,-3-3-16-8,5 9 0 4,-6-2-320-4,2-3-64 11,-3 5 0-11,1 3-16 3,-3 1-288-3,1 1-48 10,-4-1-16-10,5-2 0 5,1-5-272-5,-1-1-128 10,3-12 128-10,6 0-128 5,-2-4 0-5,4-8 0 7,2-3 0-7,4-11 0 12,-2-13-272-12,0 0-96 9,0 0-16-8,20 2 0 15,-1-10-2192-14,1-7-448 1,3-10-96-2</inkml:trace>
    </iact:actionData>
  </iact:action>
  <iact:action type="add" startTime="53007">
    <iact:property name="dataType"/>
    <iact:actionData xml:id="d48">
      <inkml:trace xmlns:inkml="http://www.w3.org/2003/InkML" xml:id="stk48" contextRef="#ctx0" brushRef="#br1">26499 13821 18431 0,'0'0'1632'2,"0"0"-1312"4,0 0-320-6,0 0 0 5,0 0 1088-5,0 18 128 10,-6 5 48-10,-1 7 0 5,-7 5 144-4,0-2 48 4,-5 0 0-5,-1 6 0 7,-1 4-272-7,-5 0-48 12,-1-2-16-12,-2 8 0 3,-4-5-160-3,2-1-16 11,-3-4-16-11,3 0 0 5,0-5-448-4,2-3-96 8,3-4 0-9,1-4-16 5,-2-1-208-5,5-10-32 6,3-1-128-5,3-5 192 6,1-4-32-7,5-2-16 12,10 0 0-12,-14-4 0 4,4-4-144-4,10 8 192 9,-4-13-192-9,3 3 192 6,1 10-192-6,0 0 0 9,0 0 0-9,11-10 0 5,-11 10 0-5,22 0-192 10,1 10 64-10,0 6 128 5,5 9-176-5,-1 4 176 11,0 0-128-11,1 3 128 5,-1 1 0-5,0 0 0 10,-1 0 0-7,1 0 0-1,-2 2 0-2,-3-3 176 11,-1-1-176-10,1-4 192 3,-1 0-192-4,-3-1 0 7,-1-5 0-7,5-7 0 22,-7-6-2320-21,1-8-448 0,5-10-96 3,-3-17-11088-3</inkml:trace>
    </iact:actionData>
  </iact:action>
  <iact:action type="add" startTime="53353">
    <iact:property name="dataType"/>
    <iact:actionData xml:id="d49">
      <inkml:trace xmlns:inkml="http://www.w3.org/2003/InkML" xml:id="stk49" contextRef="#ctx0" brushRef="#br1">26698 14459 18431 0,'0'0'1632'1,"0"0"-1312"6,10 20-320-7,2-9 0 4,-12-11 1984-4,17 16 336 11,1-8 64-11,-18-8 16 4,17 4-416-4,1-4-64 10,1-4-32-10,-5-2 0 4,4-8-752-4,-7 3-160 10,3-7-16-10,-4 2-16 6,-2-1-448-6,1-3-96 10,-3 5-16-10,-4-5 0 5,2 3-16-5,-2-1-16 9,-2-3 0-9,-2 5 0 6,-4 2-112-6,-2 1-32 10,-3 3 0-10,1 6 0 4,-6 2-80-4,7 4 0 8,-5 0-128-8,0 10 192 7,-1 0-192-7,3 3 0 11,-2 10 128-11,4-1-128 4,5-1 0-3,1 3 0 9,2 3 0-10,2 0 0 8,2 0 0-7,4 5 0 6,1 5 128-7,9-6-128 5,-4-6 0-5,7 2 0 11,1-1 0-11,1-1 0 18,6-2-1024-17,3-1-192 2,1-7-32-3</inkml:trace>
    </iact:actionData>
  </iact:action>
  <iact:action type="add" startTime="53817">
    <iact:property name="dataType"/>
    <iact:actionData xml:id="d50">
      <inkml:trace xmlns:inkml="http://www.w3.org/2003/InkML" xml:id="stk50" contextRef="#ctx0" brushRef="#br1">28596 13535 16575 0,'0'0'1472'1,"0"0"-1168"8,0 0-304-9,0 0 0 6,-8 17 2688-6,2 3 496 10,1 5 80-10,-3 12 32 4,-8 4-2016-4,6 10-384 10,1 7-96-10,-1 9-16 5,-2-3 32-5,-3 12 0 9,5 0 0-9,-4 4 0 6,3 6-208-6,-5-4-32 7,2-2-16-7,-1 2 0 8,5 4-400-4,-4-6-160 4,3-10 128-7,7-2-128 17,-2-10-1088-17,0-7-320 0,2-10-48-1,2-4-16 7,0-13-864-5,2-9-176-1,0-15-48 1,0 0 0-2</inkml:trace>
    </iact:actionData>
  </iact:action>
  <iact:action type="add" startTime="54029">
    <iact:property name="dataType"/>
    <iact:actionData xml:id="d51">
      <inkml:trace xmlns:inkml="http://www.w3.org/2003/InkML" xml:id="stk51" contextRef="#ctx0" brushRef="#br1">28245 14368 17503 0,'0'0'1552'2,"0"0"-1232"0,18-6-320-2,-3 2 0 8,7 0 1248-8,-1-2 192 10,2-2 32-10,1-5 16 4,3 1-400-4,4-6-64 12,-1 1-32-12,3-1 0 3,0-5-384-3,2-4-80 10,0-1-16-10,2 1 0 6,0-2 96-6,6-1 16 8,-4-3 0-8,6 4 0 6,2-4-80-6,-6 2-16 10,0-3 0-10,-6-1 0 5,-8-4-144-5,3 2-48 7,-3 4 0-7,-2-4 0 8,-3 0-144-8,-7 8-48 7,-1 2 0-7,-6 3 0 9,-1 8-144-6,3 3 0 5,-6 5 144-8,-4 8-144 5,0 0 0-5,0 0 0 6,-6 23 0-5,-3 7 128 8,-1 3-128-9,-6 2 0 6,3 12 128-6,-5 5-128 8,2 7 256-8,-3 7 0 11,-5 6-16-11,1 2 0 4,-2-3 64-3,-3 3 16 6,-3-10 0-7,6 1 0 5,3-11 160-5,5-7 32 5,-3-2 16-5,11-8 0 9,-1-12 96-9,6-3 16 12,2-5 0-12,2-17 0 3,0 0-320-2,0 0-48 8,17 6-16-9,-3-8 0 5,4-8 144-5,5-3 32 11,2-11 0-11,1 3 0 5,1-1-176-5,-3 1-16 11,-3-1-16-11,0 3 0 3,3 5-224-2,-3-1 0 6,-1 7 0-7,-1 4-160 8,3 4 160-8,-7 6 0 11,-1 4-144-10,-2 7 144 2,-1 3 0-2,-3 3-144 11,0 4 144-12,-2 3 0 3,-6-3 0-3,0 2-128 11,0 0 128-11,-4 1 0 5,2-1 0-5,0-2 0 6,0-3 0-6,2-1 0 7,0-7-384-6,0-16 0 8,4 17-16-9,-4-17 0 19,0 0-1904-18,0 0-368-1,0 0-80 0,18-6-13136 4</inkml:trace>
    </iact:actionData>
  </iact:action>
  <iact:action type="add" startTime="54508">
    <iact:property name="dataType"/>
    <iact:actionData xml:id="d52">
      <inkml:trace xmlns:inkml="http://www.w3.org/2003/InkML" xml:id="stk52" contextRef="#ctx0" brushRef="#br1">29445 14178 27647 0,'0'0'1216'1,"0"0"256"-1,0 0-1168 0,0 0-304 8,0 0 0-7,-8 26 0 2,2-1 1040-3,0 2 160 7,2-3 16-7,-2 3 16 8,-3 4 16-8,1 0 0 6,0-1 0-6,-4-3 0 8,2-4-672-8,7-1-128 11,-1 5-16-10,-2-1-16 3,2-3-224-4,4-2-64 11,2 3 0-11,0-7 0 5,-2-1-384-5,0-16-64 8,8 19-32-8,-8-19 0 21,0 0-2400-20,0 0-496 0</inkml:trace>
    </iact:actionData>
  </iact:action>
  <iact:action type="add" startTime="54732">
    <iact:property name="dataType"/>
    <iact:actionData xml:id="d53">
      <inkml:trace xmlns:inkml="http://www.w3.org/2003/InkML" xml:id="stk53" contextRef="#ctx0" brushRef="#br1">29333 13835 21183 0,'-7'-8'1888'2,"-1"1"-1504"4,0-7-384-5,-2 6 0 2,6 0 2896-3,0-1 512 10,-1 1 112-10,5 8 0 7,-4-10-2016-7,4 10-416 5,-4-12-64-5,4 12-32 9,-6-9-736-9,6 9-256 10,0 0 144-10,0 0-144 20,0 0-720-19,0 0-240-1,16-4-32 0,-16 4-16 12,17 0-1984-12,1 2-400 0</inkml:trace>
    </iact:actionData>
  </iact:action>
  <iact:action type="add" startTime="54932">
    <iact:property name="dataType"/>
    <iact:actionData xml:id="d54">
      <inkml:trace xmlns:inkml="http://www.w3.org/2003/InkML" xml:id="stk54" contextRef="#ctx0" brushRef="#br1">30418 13831 20271 0,'0'0'1792'1,"-6"-6"-1424"4,6 6-368-4,-16-5 0 0,5-1 2432-1,-5 6 400 12,2 4 96-12,-5 1 16 4,-2 1-1552-4,-1 4-304 13,-3 2-64-13,1 1-16 3,1 5-176-3,3 3-16 9,-1-1-16-8,5 3 0 3,-1 3-208-4,7 1-32 7,2 0-16-7,0 2 0 7,5 3-288-7,3-1-64 11,0-4-16-11,1-1 0 4,1 1-176-4,4 4 128 12,-2-4-128-12,0-5 128 4,-4-1 32-4,2 1 0 11,-2 1 0-11,2-5 0 3,-2-1 192-3,0 3 32 9,0-5 16-6,-2 3 0 3,-2-3-16-6,-2-1-16 9,-3 0 0-8,-1-3 0 2,-8 1-48-2,5 2-16 10,-9-2 0-11,3 1 0 4,-5-5-144-3,-3 4-32 9,-4-3 0-10,-3 1 0 18,-1 6-656-16,-9-6-144-1,-9-3-32-1,-4 5-12224 9,-3-4-2464-8</inkml:trace>
    </iact:actionData>
  </iact:action>
  <iact:action type="add" startTime="55485">
    <iact:property name="dataType"/>
    <iact:actionData xml:id="d55">
      <inkml:trace xmlns:inkml="http://www.w3.org/2003/InkML" xml:id="stk55" contextRef="#ctx0" brushRef="#br1">22185 16546 15263 0,'0'0'672'1,"6"-10"144"-1,-5-5-656 0,3 1-160 3,2-4 0-3,-4 3 0 7,2 3 1680-6,0 0 304 8,0-1 64-8,-4 13 16 4,4-8-496-5,-4 8-96 11,0 0-32-11,0 0 0 4,0 0-560-4,0 0-112 5,0 0-32-4,12 15 0 8,-7 7-160-9,3 3-16 6,-2 3-16-6,2 9 0 10,-2 8-64-10,-2 7-16 8,-2 3 0-8,-2 1 0 6,-2 7-80-6,0-5 0 10,0 1-16-10,-2-5 0 9,0-7-176-9,-2-2-16 4,4-10-16-4,2-2 0 8,6-5-16-8,-2-9 0 6,2-3 0-6,-6-16 0 8,11 6 240-8,5-6 32 13,2-6 16-13,-1-8 0 6,6-2-16-6,3-5 0 8,1-6 0-7,2-3 0 3,1-1-256-4,-1-4-160 10,0 2 192-9,0 2-192 2,7 5 0-3,-7 5 0 11,-2 1 0-11,-5 3 0 4,3 3 0-4,-2 6 0 11,1 8 0-11,-1 4 0 4,-3 6 0-3,-7 2 0 9,3 7 0-9,-6-1-144 3,-3 3 144-4,-1 3 0 7,-12 3 0-6,-1 2 0 6,-1 2 0-7,-8-1 0 11,1-3 128-10,-5 2-128 2,-5 1 176-3,-1 3-48 10,-3-8 0-10,2-4 0 5,-2-3-128-5,-1 0 192 10,1-9-192-10,0-1 192 5,0-8-192-5,1-4 0 6,3-2 0-5,-4-9 128 20,5-1-1296-19,16-1-272-1,3-3-48-1,10 1-9712 11,5-5-1920-9</inkml:trace>
    </iact:actionData>
  </iact:action>
  <iact:action type="add" startTime="55918">
    <iact:property name="dataType"/>
    <iact:actionData xml:id="d56">
      <inkml:trace xmlns:inkml="http://www.w3.org/2003/InkML" xml:id="stk56" contextRef="#ctx0" brushRef="#br1">23527 16733 12895 0,'0'0'1152'2,"-6"6"-928"1,6-6-224-2,-12 4 0 6,0 0 1776-7,5 2 304 7,-5-1 64-7,12-5 16 9,-8 2-672-8,8-2-128 4,-8 2-16-5,8-2-16 8,0 0-336-8,0 0-64 6,0 0-16-6,0 0 0 9,0 0-208-9,0 0-64 12,0 0 0-12,0 0 0 4,0 0-368-4,0 0-80 6,0 0 0-6,0 0-16 10,6-13-48-10,-6 13-128 5,0 0 192-5,0 0-64 10,0 0 0-10,0 0-128 11,0 0 192-11,0 0-64 5,0 0 128-4,8 11 32 8,-2-1 0-9,4 6 0 5,-5-3 16-5,3 7 0 10,0 3 0-10,2 3 0 6,-4 3-112-6,1 0 0 9,3-1-16-5,-2-1 0-2,2 2-16-2,1-4 0 9,-3-3 0-9,2-5 0 6,2 3-32-6,-5-3 0 8,3-7 0-6,4 0 0-2,-4-2 256 0,5-6 32 7,-1-4 16-6,3-6 0 7,1-4 240-8,-4-7 48 12,3 1 16-12,-3-7 0 3,3-2-176-3,-3-5-48 12,2-3 0-12,-3 0 0 4,-1 0-192-4,-4-4-64 11,0 4 0-11,-1 0 0 5,-3-4-112-4,-2 4-16 5,0 5-128-6,-2 3 192 7,0 0-192-7,0 5 0 12,0 5-192-12,0-5 192 17,0 7-576-16,0 15 0 0,2-6 0-1,-2 6 0 12,0 0-2624-10,0 0-512-1,0 0-128-1,0 0 0 0</inkml:trace>
    </iact:actionData>
  </iact:action>
  <iact:action type="add" startTime="56401">
    <iact:property name="dataType"/>
    <iact:actionData xml:id="d57">
      <inkml:trace xmlns:inkml="http://www.w3.org/2003/InkML" xml:id="stk57" contextRef="#ctx0" brushRef="#br1">24537 16446 19583 0,'0'0'864'1,"0"0"176"-1,0 0-832 0,0 0-208 2,0 0 0-2,0 0 0 8,0 0 1280-7,0 0 224 6,0 0 32-7,0 0 16 8,0-11-448-8,0 11-80 6,0 0-32-6,2-8 0 9,-2 8-384-9,2-12-80 10,-2 2-16-10,0 10 0 7,0 0-272-7,0 0-64 9,2-7-16-9,-2 7 0 6,2-12-160-6,-2 12 0 7,0 0 0-7,0 0 0 6,6-8 0-6,-2 0-176 8,-4 8 48-8,9-13 0 22,-9 13-384-22,0 0-80 0,6-10-16 0,-6 10 0 16,0 0-640-16,0 0-128 0,0 0-32 0,8-12 0 10,-8 12-400-10,12-11-96 0,-12 11-16 0,8-16-6576 4</inkml:trace>
    </iact:actionData>
  </iact:action>
  <iact:action type="add" startTime="56627">
    <iact:property name="dataType"/>
    <iact:actionData xml:id="d58">
      <inkml:trace xmlns:inkml="http://www.w3.org/2003/InkML" xml:id="stk58" contextRef="#ctx0" brushRef="#br1">24718 15896 19631 0,'2'-27'864'3,"-2"14"192"-3,4-13-848 0,-2 1-208 1,0-4 0-1,0 1 0 8,-2 9 1856-7,0 5 336 3,0 2 64-3,0 3 16 6,0 9-640-7,0 0-128 7,0 0-32-7,-4 7 0 9,-4 7-656-9,3 8-144 11,-3 7-32-11,2 8 0 4,-4 8-96-4,2 5-32 11,1 13 0-11,-3-3 0 6,0 9 64-6,4 1 0 9,-5 0 0-9,3 0 0 5,2 4-80-5,-2-4-16 11,0 3 0-8,4-3 0-1,0-6-320-2,3-5-160 10,1-3 160-10,1-5-160 5,1-4 0-5,2-12 0 11,0-8 0-11,2-5 0 4,-4-9 0-3,0 3-208 6,-2-16 32-7,0 0 16 15,0 0-1328-13,-2-16-272-2,-6-1-48 1,0-1-14464 2</inkml:trace>
    </iact:actionData>
  </iact:action>
  <iact:action type="add" startTime="56850">
    <iact:property name="dataType"/>
    <iact:actionData xml:id="d59">
      <inkml:trace xmlns:inkml="http://www.w3.org/2003/InkML" xml:id="stk59" contextRef="#ctx0" brushRef="#br1">24233 16495 28223 0,'0'0'1248'2,"0"0"256"-2,4-8-1200 0,2 1-304 7,5-3 0-7,5 2 0 3,3 4 1184-3,1-2 176 7,5-3 48-7,2 3 0 8,9 2-576-8,-1 0-128 12,6 0 0-12,4-2-16 4,5 2-448-4,1 2-96 10,2 2-16-10,27 0 0 18,-6 0-928-17,-2-4-192-1,-10 2-32 0,-17 0-14048 4</inkml:trace>
    </iact:actionData>
  </iact:action>
  <iact:action type="add" startTime="57227">
    <iact:property name="dataType"/>
    <iact:actionData xml:id="d60">
      <inkml:trace xmlns:inkml="http://www.w3.org/2003/InkML" xml:id="stk60" contextRef="#ctx0" brushRef="#br1">27200 16706 21135 0,'-16'-26'928'0,"10"17"208"1,0-9-912-1,-6-3-224 7,-1-1 0-7,-5 1 0 4,7-3 1184-4,-9 3 192 6,1 1 32-6,1 5 16 9,-3-1-144-9,1 7-16 10,1-1-16-10,-3 8 0 5,-1 4-400-5,-3 8-80 10,3-1 0-10,-2 13-16 6,-3 3-384-6,3 2-80 7,2 5-16-7,1 7 0 7,-1 3 0-7,-3 7 0 9,5-2 0-8,5 2 0 1,-1-2-96-2,7 1-32 7,0-5 0-7,8 0 0 11,4-10-144-11,8-3 128 12,0-5-128-11,3-2 128-1,3-13 0 0,5-2-128 7,-1-12 192-7,5-6-64 9,3-7 288-9,5-7 48 10,2-9 16-10,0-4 0 5,4-8-144-5,-2 0-16 10,-4-3-16-10,2-5 0 4,-7-2-96-4,-1 1-16 12,-2-3 0-11,-1 1 0 3,-5-5 0-3,1-3 0 8,-9-1 0-9,1-5 0 5,0 0-192-5,-4-4 128 10,-3 6-128-10,5 1 0 5,-4 11 0-4,0 11 0 9,-2 6-176-10,0 10 176 5,0 5-192-5,-4 13 192 7,0 11-192-7,0 0 192 7,-8 11-240-7,0 11 80 8,0 7 16-8,-2 12 0 8,3 10 144-8,1 13-160 7,-2 6 160-7,-2 8-160 8,2 6 160-8,3 2 0 7,-7 8 0-7,2-1 0 8,2 3 0-8,-1-12 0 6,3-6 0-6,2-6 0 9,2-2 0-9,6-10 128 6,0-5-128-6,1-8 128 9,5-10-128-9,-4-2 0 10,2-10-128-10,4-1 128 18,-12-24-1856-17,15-2-272 1,3-10-64-1,-5-6-13136 2</inkml:trace>
    </iact:actionData>
  </iact:action>
  <iact:action type="add" startTime="57662">
    <iact:property name="dataType"/>
    <iact:actionData xml:id="d61">
      <inkml:trace xmlns:inkml="http://www.w3.org/2003/InkML" xml:id="stk61" contextRef="#ctx0" brushRef="#br1">27654 16618 16575 0,'-12'18'1472'1,"10"-5"-1168"4,-2-1-304-5,1 7 0 5,-5 3 2816-5,2-3 496 11,0 5 96-11,2 3 32 4,-4 0-1712-4,1 1-352 9,1-1-64-9,0 0-16 5,-4 3-224-5,4-3-48 9,0-4-16-9,4 5 0 6,-1-5-688-6,1 2-128 6,0-3-16-6,2-1-16 8,4-5-384-8,-1 1-80 11,3-3-16-11,8 2 0 18,-2-12-3008-18,5-2-624 0</inkml:trace>
    </iact:actionData>
  </iact:action>
  <iact:action type="add" startTime="57889">
    <iact:property name="dataType"/>
    <iact:actionData xml:id="d62">
      <inkml:trace xmlns:inkml="http://www.w3.org/2003/InkML" xml:id="stk62" contextRef="#ctx0" brushRef="#br1">28524 16587 12895 0,'2'-22'1152'1,"-2"13"-928"3,0-1-224-4,0 0 0 5,-2 0 3392-5,0 1 624 6,-2 1 128-6,-2-2 16 9,-7 2-2688-9,1 2-560 9,-6 5-96-9,1-3-32 6,-1 2 128-5,-5 4 32 8,-1 3 0-9,-1 1 0 4,-4 2-256-4,-2 6-48 12,1-1-16-12,3 5 0 3,2-2-288-3,1-1-48 12,3 5-16-12,7-7 0 3,2 3-272-2,7-4 160 8,1 3-160-9,6-3 128 5,3 4 0-5,7-5-128 11,0 3 192-11,7-4-64 4,3 5 16-4,1-3 0 7,1 4 0-7,1-5 0 8,0 3 48-8,-1-2 0 18,-3 1 0-18,1-1 0 1,-9 4 16-1,3-5 16 8,-8 5 0-8,0-3 0 4,-3 5 96-3,-5-2 0 10,-4 1 16-11,-1 1 0 4,-5-7 112-4,-8 7 0 6,1-4 16-6,-7 1 0 7,-5-3-112-6,-6 4-32 11,0-7 0-12,0 1 0 3,-6 0-160-2,2-4-32 7,4-4-128-8,-12-2 192 20,10-2-752-19,10 0-144-1,5-4-48 0,6-4 0 14,9 0-2272-12,9 1-464-2</inkml:trace>
    </iact:actionData>
  </iact:action>
  <iact:action type="add" startTime="58261">
    <iact:property name="dataType"/>
    <iact:actionData xml:id="d63">
      <inkml:trace xmlns:inkml="http://www.w3.org/2003/InkML" xml:id="stk63" contextRef="#ctx0" brushRef="#br1">29121 16417 18431 0,'0'0'1632'0,"0"0"-1312"8,0 0-320-8,0 0 0 4,0 0 1792-4,0 0 304 10,-4 18 48-9,-6 3 16 4,0 1-864-5,3 7-160 10,-9 4-48-10,4 4 0 5,-3 8 48-5,1 2 0 9,-5 3 0-9,1 5 0 5,2 0-224-5,-5 5-32 12,-3 3-16-12,3-1 0 3,2 0-336-3,-1 7-64 11,1-9-16-11,3-3 0 3,-2-5-272-3,7-5-176 13,-3-10 192-13,8-6-192 4,0-9 336-4,-2-5-32 10,8-17-16-10,0 0 0 5,0 0 224-5,0 0 64 6,6-15 0-6,0-7 0 8,2-5 0-8,8-8 16 10,-3-4 0-10,9-8 0 7,-1 0-464-7,-1-3-128 11,1-9 0-6,3-3 0-4,-1-3 0-1,2-1 128 9,-1 4-128-9,1-3 0 4,4-1 0-4,1 7 0 7,1 5 0-7,-2 5 0 7,-2 6 0-7,3 4 0 10,-3 6-176-10,-2 12 176 5,1 9-176-5,-9 6 176 10,-1 6-192-10,-1 8 192 5,-7 5-192-4,2 9 64 9,-4 5 128-9,-6 4-208 2,-6 8 208-2,-2-2 0 5,-2 4 0-6,-7 0-144 8,-5 8 144-8,-3-2 0 10,-2-2 0-10,-3 0-128 5,-3-8-64-5,4-4 0 12,-2-6 0-12,2-5 0 5,1-7-160-4,1-7-32 8,2-2-16-9,-1-8 0 17,3-2-1904-15,3-8-368 0,7-13-80-2</inkml:trace>
    </iact:actionData>
  </iact:action>
  <iact:action type="add" startTime="58742">
    <iact:property name="dataType"/>
    <iact:actionData xml:id="d64">
      <inkml:trace xmlns:inkml="http://www.w3.org/2003/InkML" xml:id="stk64" contextRef="#ctx0" brushRef="#br1">30088 15499 16575 0,'0'0'1472'1,"0"0"-1168"3,-4 15-304-3,0 7 0 6,-3 1 2304-7,-5 10 416 9,4 12 80-9,-6 8 16 5,3 5-1152-5,-5 5-240 11,3 9-32-11,-7-6-16 7,4 4-208-7,-3-1-32 8,-5 5-16-8,5 0 0 4,-1-10-416-3,-1 6-64 9,-2-1-32-10,3 7 0 7,5-4-432-7,-5-6-176 9,1-3 128-8,5-9-128 16,2-7-432-15,6-10-160-2,4-8-48 1,6-11 0 11,-4-18-2048-10,0 0-432-1</inkml:trace>
    </iact:actionData>
  </iact:action>
  <iact:action type="add" startTime="58984">
    <iact:property name="dataType"/>
    <iact:actionData xml:id="d65">
      <inkml:trace xmlns:inkml="http://www.w3.org/2003/InkML" xml:id="stk65" contextRef="#ctx0" brushRef="#br1">30541 16281 24991 0,'-28'-4'1104'1,"11"2"240"-1,5-2-1088 0,-5 4-256 7,-7-2 0-6,-1 2 0 2,0 0 960-3,-3 6 144 10,-1 0 32-9,0 5 0 2,-1-1 208-2,1 8 32 8,2-3 16-9,2 5 0 5,5 1-368-4,2 1-64 10,-1-1 0-11,3 3-16 4,3 1-432-4,5-2-64 10,-2 1-32-10,6-5 0 5,2-3-208-5,4 3-32 9,2-5-16-9,4 0 0 6,-8-14-160-6,10 9 128 10,3 1-128-10,1-2 128 6,-14-8-128-6,23 0 192 10,-5-2-192-10,0 0 192 4,-18 2 0-4,19-6 0 8,-5-2 0-7,-14 8 0 4,0 0-64-5,0 0 0 12,17-4 0-12,-17 4 0 6,0 0 16-6,0 0 0 9,8 4 0-9,6 4 0 5,-14-8-144-4,8 10 0 9,-8-10 0-10,5 10 0 7,1 3 0-7,6 1 0 7,-12-14 0-7,10 16 0 5,-10-16-176-5,19 5-112 10,-5 1-32-10,3-6 0 17,3-4-2288-14,-5 0-464-2,5 1-80 1</inkml:trace>
    </iact:actionData>
  </iact:action>
  <iact:action type="add" startTime="59330">
    <iact:property name="dataType"/>
    <iact:actionData xml:id="d66">
      <inkml:trace xmlns:inkml="http://www.w3.org/2003/InkML" xml:id="stk66" contextRef="#ctx0" brushRef="#br1">30898 16138 14735 0,'0'0'1312'2,"0"0"-1056"1,0 0-256-3,6-9 0 4,-6 9 2368-3,0 0 432 4,0 0 80-5,0 0 0 9,0 0-944-9,0 0-192 10,-18 3-32-9,2 5-16 3,-3 10-432-4,-4-1-96 7,-1 1-16-7,-3 7 0 7,-2 5-256-7,-1 1-64 11,1-2-16-11,2 0 0 4,1 2-288-4,3-1-48 9,7-1-16-9,-1-2 0 7,7 1-304-7,2 1-160 12,6-2 160-12,8-2-160 4,0-5 0-4,2-1 0 7,7 1-176-6,3-4 176 20,5-3-656-21,5-7-16 0,1-2 0 0,-2-2 0 16,1-2-1776-11,1-2-368-5,0-2-64 1</inkml:trace>
    </iact:actionData>
  </iact:action>
  <iact:action type="add" startTime="59631">
    <iact:property name="dataType"/>
    <iact:actionData xml:id="d67">
      <inkml:trace xmlns:inkml="http://www.w3.org/2003/InkML" xml:id="stk67" contextRef="#ctx0" brushRef="#br1">31177 16224 25631 0,'0'0'1136'1,"0"0"224"-1,0 0-1088 0,0 0-272 3,0 0 0-3,0 0 0 7,0 0 1024-7,0 0 160 10,0 0 32-10,0 0 0 7,17 2 0-7,5-4 0 6,5-2 0-6,0 0 0 3,1 0-512-2,-1-3-80 6,0-3-32-7,-3 0 0 7,-1-7 0-7,-3 5 0 8,-7-2 0-8,5 4 0 7,-9-5-288-7,-9 15-64 11,10-14-16-11,0 4 0 4,-10 10-64-4,0 0-16 7,0 0 0-7,0 0 0 9,-18-11 16-9,3 9 0 11,-7 4 0-11,-5 9 0 3,-6-1-32-3,-4 4-128 7,2 5 192-7,5 5-64 12,-1-3 112-12,2 1 16 9,2-3 0-8,3 3 0 2,7 1-112-3,5-2-16 11,0-3 0-11,6 0 0 4,3-1-128-4,3-3 0 11,3 1 0-11,9-3 0 3,2 2 0-2,7-5 0 5,1-5 0-6,5 2 0 22,4 2-1152-21,6-6-272-1,2-4-48 0,-2-2-16 16,0 2-1584-15,4-2-320 0</inkml:trace>
    </iact:actionData>
  </iact:action>
  <iact:action type="add" startTime="59959">
    <iact:property name="dataType"/>
    <iact:actionData xml:id="d68">
      <inkml:trace xmlns:inkml="http://www.w3.org/2003/InkML" xml:id="stk68" contextRef="#ctx0" brushRef="#br1">31951 16129 8287 0,'0'0'736'1,"0"0"-592"5,0 0-144-6,0 0 0 3,0 0 2848-3,0 0 544 12,0 0 96-12,0 0 32 3,0 0-1440-3,0 0-288 10,0 0-48-9,-10 9-16 2,-1 5-288-3,11-14-64 12,-10 8-16-12,10-8 0 4,-16 10-336-4,6 3-80 11,3-3-16-11,-5 2 0 5,12-12-224-5,-10 9-64 5,4 7 0-5,-3-4 0 9,-1-3-144-9,10-9-48 11,0 0 0-11,-8 18 0 4,-4 0-128-4,6-9-16 10,6-9-16-10,0 0 0 6,-3 14-16-6,3-14 0 6,0 14 0-6,0-14 0 7,0 0 0-7,0 0 0 12,7 13 0-12,3 1 0 5,-10-14-16-5,0 0 0 9,14 10 0-9,1 1 0 5,-5-1-96-5,4 0-32 10,-14-10 0-10,17 13 0 5,1 1-128-5,-6 2 0 14,1 1 144-14,-7-5-144 2,2 2 0-2,-2-3 144 11,2 5-144-10,-3-2 0 1,-3-1 192-2,2-1-192 7,-4-12 192-7,2 12-192 8,0 1 272-8,0 1-48 11,-2-14-16-11,0 0 0 4,-6 16 48-4,0-1 16 7,-5-3 0-7,1-2 0 9,0-1-16-9,-5-1 0 11,3 4 0-11,-6 0 0 3,1-7-80-3,1 5-32 7,-3-2 0-7,3 0 0 8,-3 0-144-7,-1 1 0 9,6-1 144-10,-1-6-144 5,15-2 0-5,-12 2 0 10,12-2 0-10,0 0 128 18,-14-2-1296-16,14 2-256-2,0 0-48 0,0 0-11808 11,-5-16-2352-9</inkml:trace>
    </iact:actionData>
  </iact:action>
  <iact:action type="add" startTime="60529">
    <iact:property name="dataType"/>
    <iact:actionData xml:id="d69">
      <inkml:trace xmlns:inkml="http://www.w3.org/2003/InkML" xml:id="stk69" contextRef="#ctx0" brushRef="#br1">31994 16187 5519 0,'0'0'496'1,"8"-8"-496"3,-2-3 0-3,-1 3 0 6,3-2 3584-7,-2-2 640 9,-2 3 112-9,-2-7 16 7,0 6-1728-7,-2-3-336 9,-4 1-80-9,2 4-16 4,-6-8-432-4,-3-3-96 7,1 7 0-7,-6 4-16 8,-1-3-608-8,-3 3-112 7,1 6-32-7,-1 2 0 8,-1 2-416-8,-7 4-96 11,-3 6 0-11,0-1-16 6,4 13-128-6,-1 1-32 10,-1 2 0-10,2 4 0 5,1 3 0-5,7 5 0 11,-3-2 0-4,7 0 0-6,3 2-208-1,6-6 176 8,-2-4-176-8,8 0 160 3,8 1-32-3,0-7-128 12,4-3 192-12,1-7-64 4,7 5 96-4,-1-12 16 11,5-2 0-11,3-8 0 4,2-2 48-4,7-10 16 11,-1-1 0-10,-2-7 0 1,2-5 0-2,-10 7 0 12,3-5 0-9,1-2 0-3,-2-2-160 0,0-6-16 10,-1-2-128-10,-1 4 192 4,0-4-192-3,-1 2 144 10,-1-6-144-10,-5 0 128 2,-3-6-128-2,1 0 128 9,-6-3-128-10,-2-3 128 4,-3-2-128-3,3 3 0 9,-2-1 0-10,-4 8 0 5,2 3 0-5,0 6 0 9,0 11 0-8,0 6 0 3,-2 3 0-4,-2 12-192 11,0 6 64-11,0 0 128 6,-6 20-240-6,2 7 80 5,0 6 16-4,0 8 0 7,0 12 144-8,-2 9-128 6,0 3 128-6,5 3-128 9,-3 6 128-9,2 4 0 10,2-2 0-9,4 2 0 3,-1-6 0-3,7 2-160 10,-2-3 160-11,2-5-160 16,0-10-544-14,-7 1-128 0,3-8 0-2,-2-6-16 12,-4-4-2416-11,-4-10-496 2</inkml:trace>
    </iact:actionData>
  </iact:action>
  <iact:action type="add" startTime="61148">
    <iact:property name="dataType"/>
    <iact:actionData xml:id="d70">
      <inkml:trace xmlns:inkml="http://www.w3.org/2003/InkML" xml:id="stk70" contextRef="#ctx0" brushRef="#br1">27923 16029 41631 0,'-25'0'1856'1,"15"0"368"-1,10 0-1776 0,0 0-448 6,-16 4 0-6,16-4 0 3,-11 10 352-2,11-10-16 5,-8 10 0-6,8-10 0 9,-12 13-336-9,12-13 0 10,-8 12 0-10,8-12 0 17,0 0-1648-15,0 0-288-2,-2 21-64 1</inkml:trace>
    </iact:actionData>
  </iact:action>
  <iact:action type="add" startTime="62931">
    <iact:property name="dataType"/>
    <iact:actionData xml:id="d71">
      <inkml:trace xmlns:inkml="http://www.w3.org/2003/InkML" xml:id="stk71" contextRef="#ctx0" brushRef="#br1">20568 19066 10127 0,'0'0'896'2,"0"0"-704"5,0 0-192-7,8-10 0 4,-1-2 1520-4,-7 12 272 11,6-8 48-11,-6 8 16 5,0 0-16-5,0 0 0 8,0 0 0-7,0 0 0 7,0 0-368-8,6 14-80 4,-2 7-16-4,0 5 0 8,-2-1-272-8,2 8-48 10,-4 8-16-10,0 0 0 5,-4 4-304-5,2-4-64 7,-2 2-16-7,0-4 0 9,0 6-320-9,0-4-64 7,-2 0-16-7,1-6 0 7,1-4-128-7,0-4-128 7,2-3 192-7,0-3-192 28,2-21-928-28,0 0-288 0,0 0-64 0,0 0-8544 8,10-12-1696-6</inkml:trace>
    </iact:actionData>
  </iact:action>
  <iact:action type="add" startTime="63185">
    <iact:property name="dataType"/>
    <iact:actionData xml:id="d72">
      <inkml:trace xmlns:inkml="http://www.w3.org/2003/InkML" xml:id="stk72" contextRef="#ctx0" brushRef="#br1">20523 18603 32943 0,'0'0'1456'1,"0"0"304"-1,0 0-1408 0,0 0-352 8,-16 8 0-8,5 2 0 5,1-2 192-5,10-8-48 10,-12 9 0-10,12-9 0 3,-8 14-144-3,8-14-256 11,2 10 64-11,6 4 16 19,-8-14-2304-19,14 7-464 1,3 1-80 0,-1 2-32 0</inkml:trace>
    </iact:actionData>
  </iact:action>
  <iact:action type="add" startTime="63353">
    <iact:property name="dataType"/>
    <iact:actionData xml:id="d73">
      <inkml:trace xmlns:inkml="http://www.w3.org/2003/InkML" xml:id="stk73" contextRef="#ctx0" brushRef="#br1">21323 19151 17503 0,'0'0'1552'2,"0"0"-1232"4,0 0-320-4,13 10 0-2,5-4 1344 0,-3-6 224 10,5-6 32-10,1 2 16 5,1-2 112-5,-3-1 0 11,3-11 16-11,1 2 0 4,-1-5-512-4,-5-2-96 8,3 1-32-8,-1 7 0 7,-7-9-464-7,2 3-112 8,-7-1-16-7,-1 7 0 5,-4-5 16-6,-2-1 0 10,-6-1 0-10,2 9 0 6,-5 1 48-5,-7 6 0 9,-2 4 0-10,1 4 0 3,-5 6-256-3,-5 11-64 10,0 5 0-10,-2 1 0 6,-1 2-128-6,3 3-128 14,0 7 192-14,1 4-192 2,1-4 240-2,9 6-64 10,5-2-16-9,9 1 0 2,2-4-160-3,8 1 160 10,9-8-160-10,1-4 160 4,5-2-160-3,6-5 0 10,6-1 0-11,4 1 0 4,10-8 0-4,4-3 0 12,5-7 128-12,5-8-128 19,7-1-1904-18,-4-3-400 1</inkml:trace>
    </iact:actionData>
  </iact:action>
  <iact:action type="add" startTime="64492">
    <iact:property name="dataType"/>
    <iact:actionData xml:id="d74">
      <inkml:trace xmlns:inkml="http://www.w3.org/2003/InkML" xml:id="stk74" contextRef="#ctx0" brushRef="#br1">23655 18912 8287 0,'0'0'368'2,"0"0"80"-1,2-16-448-1,0 0 0 6,-2 16 0-5,0 0 0 4,0 0 4352-5,0 0 800 10,0 0 160-10,0 0 16 5,0 0-3584-5,-2 22-720 10,0 5-128-10,0 4-48 4,-3 12-176-3,3 6-32 9,0 9-16-10,0 7 0 4,0 7-16-4,-2-4 0 11,-2 6 0-11,-6-5 0 4,3 3-32-4,-5-6 0 12,0 2 0-12,-1-5 0 3,-1-1-240-2,-3-7-48 9,1-8-16-9,2-10 0 7,-3-2-16-8,7-10-16 3,-1-9 0-3,13-16 0 8,0 0 240-8,0 0 48 10,0 0 16-10,-6-20 0 5,4-7-32-3,0-10-16 2,0-8 0-4,4-2 0 9,2-4-240-9,3-1-32 7,3-5-16-7,-2 1 0 4,6-5-208-4,-3-3 128 8,3-1-128-8,4-3 0 8,1 0 0-8,1-2 0 11,3 9 0-11,2 3 0 4,5 3 0-4,5 6-128 10,0 8 128-10,0 4-160 5,2 8 160-5,2 12-208 11,0 1 80-11,2 14 128 3,-4 8-224-3,4 11 80 12,-6 5 16-12,-2 7 0 5,-5 0-32-5,-5 5 0 11,-3 7 0-11,-9-2 0 5,-3 5 160-4,-2-5-128 4,-6 6 128-5,-6-2-128 9,-4 4 128-9,-3-8 0 6,-9-4-144-6,-3-4 144 10,-4-1 0-10,-1-5 0 11,-1-8 128-11,-2-3-128 3,2-8 0-2,1-6 0 10,3-6 0-10,2-4-176 15,-1-7-1728-14,9-5-336-2,1-3-80 1,7-6-13728 1</inkml:trace>
    </iact:actionData>
  </iact:action>
  <iact:action type="add" startTime="64957">
    <iact:property name="dataType"/>
    <iact:actionData xml:id="d75">
      <inkml:trace xmlns:inkml="http://www.w3.org/2003/InkML" xml:id="stk75" contextRef="#ctx0" brushRef="#br1">24910 18837 12895 0,'-28'4'576'1,"13"0"112"-1,-5 0-560 0,1 4-128 6,1 2 0-6,-5-3 0 4,1 1 2816-4,-3 4 512 12,-2 0 128-12,3 5 0 5,-1-1-1664-5,3 1-320 10,-1 3-80-10,2-1-16 5,3 5-416-5,6 3-64 10,-7-5-32-10,11 3 0 4,6-2-336-4,4-1-64 10,2-5-16-10,6 1 0 5,3-10-160-5,7-1-32 11,-1 5-16-11,7-8 0 5,1-6-96-5,0-2-16 6,-1-2 0-6,1-5 0 7,2 3 32-7,-2-6 0 8,-3 2 0-2,-1-5 0-3,-1 7-16-2,-7-5 0 8,3 5 0-9,-8 0 0 4,-10 10-144-4,0 0 192 11,0 0-192-11,0 0 192 5,0 0-192-5,0 0 128 10,0 0-128-10,0 0 128 5,-2 16-128-5,2 5 0 11,0-3 0-11,2-3-176 4,2 7 176-3,3-5 0 8,-1-3 0-9,6 3 0 18,3-7-1168-16,-1 4-160-1,4-4-16 1,3-4-14096-2</inkml:trace>
    </iact:actionData>
  </iact:action>
  <iact:action type="add" startTime="65441">
    <iact:property name="dataType"/>
    <iact:actionData xml:id="d76">
      <inkml:trace xmlns:inkml="http://www.w3.org/2003/InkML" xml:id="stk76" contextRef="#ctx0" brushRef="#br1">25748 18703 18431 0,'-17'-12'816'1,"17"12"160"-1,0 0-784 0,-10 0-192 4,2 4 0-2,-2 4 0-2,3 0 2160 1,1 1 384 5,-4 9 80-6,0 1 0 11,2 7-1120-11,-3 3-224 9,1 6-64-9,2 0 0 4,-2 6-400-4,1-2-96 8,1 4-16-8,-4-6 0 7,4 0-192-7,3-2-64 11,-1-2 0-11,0-7 0 6,2-5-176-6,2-5-32 10,2-2-16-10,0-14 0 6,0 0 64-6,0 0 16 5,14-10 0-5,-1-2 0 8,7-9 272-8,1-7 48 11,5-3 16-11,1-4 0 4,0-2-192-4,-3 0-16 10,-1 2-16-10,0-6 0 6,1 2-192-6,-1 0-32 11,-1 4-16-11,-1 4 0 4,3-3-176-3,-1 5 0 8,0 4 0-9,13-6 0 19,-3 9-320-17,0 7-112-2,-4 7-16 0,-2 6 0 15,-1 4-2912-14,-5 2-592 1</inkml:trace>
    </iact:actionData>
  </iact:action>
  <iact:action type="add" startTime="65753">
    <iact:property name="dataType"/>
    <iact:actionData xml:id="d77">
      <inkml:trace xmlns:inkml="http://www.w3.org/2003/InkML" xml:id="stk77" contextRef="#ctx0" brushRef="#br1">26790 18683 25791 0,'0'0'2304'2,"-8"-6"-1856"3,-2 3-448-3,-1 5 0 5,-7-2 1216-7,2 3 128 7,-3 1 48-7,-4 4 0 7,-1 4-304-7,-1-2-48 10,-1 3-16-10,1 1 0 6,2 7-304-6,-1-1-64 9,1-1-16-9,1 5 0 4,9 1-128-4,-1 0-16 8,6 3-16-8,4-1 0 7,2-4-288-7,6-1-64 11,2-3-128-11,6-1 192 4,4 0-192-3,5-7 128 9,-3-1-128-9,1-2 0 2,2-6 176-2,-1-4-176 11,-2-6 192-11,1 0-192 0,3 0 336-1,-5-5-32 7,1 1-16-7,-1-2 0 11,-7 3-96-11,2-5-32 12,-1 4 0-11,-5-1 0-1,0 3-160 0,0 4 128 11,0-6-128-11,-6 12 128 3,0 0-128-2,0 0 0 10,0 0 0-10,4 14 0 2,-2-4 0-3,1 3-176 6,-1-1 176-6,2 4-192 9,2-5 192-9,2 5 0 7,-4-6 0-7,8 7 0 23,1-5-1424-22,1-2-208 1,2-6-32-2,3-6-16 14,-3-4-1264-13,5-4-256 1</inkml:trace>
    </iact:actionData>
  </iact:action>
  <iact:action type="add" startTime="66118">
    <iact:property name="dataType"/>
    <iact:actionData xml:id="d78">
      <inkml:trace xmlns:inkml="http://www.w3.org/2003/InkML" xml:id="stk78" contextRef="#ctx0" brushRef="#br1">27605 17888 21183 0,'0'0'944'2,"0"0"192"-2,0 0-912 0,-8 6-224 4,3 5 0-3,-1 3 0 3,-4 5 2128-4,-4 5 384 6,1 7 80-6,-5 6 16 7,-1 8-992-7,3 4-192 8,-4-1-32-8,3 7-16 7,1 2-208-7,-3 3-32 9,1 2-16-9,5 1 0 8,-9-3-352-8,9 3-64 7,-3-7 0-7,6 1-16 7,-2-5-480-7,7-5-80 8,1 0-128-3,4-4 176-2,-2-6-176-3,4-6 0 11,0-2 0-11,7 3-176 22,1-9-960-22,-2-5-192 0,-8-18-32 0,21 0-16 11,3-4-1824-10,-5-10-352-1,9-11-80 3,-1-1-9248-2</inkml:trace>
    </iact:actionData>
  </iact:action>
  <iact:action type="add" startTime="66371">
    <iact:property name="dataType"/>
    <iact:actionData xml:id="d79">
      <inkml:trace xmlns:inkml="http://www.w3.org/2003/InkML" xml:id="stk79" contextRef="#ctx0" brushRef="#br1">28017 17817 29247 0,'0'0'1296'2,"0"0"272"-2,0 0-1248 0,-2 16-320 6,-4 2 0-6,0 3 0 4,0 6 720-4,-3 8 96 11,-7 3 16-11,4 8 0 4,-3 1 128-4,-1 4 16 13,0 5 16-13,-1 1 0 3,3 3-80-3,-3-1-16 5,3 1 0-5,-2-3 0 10,9-2-400-10,-7-3-96 9,2 3-16-9,-1-1 0 5,3-3-384-4,4 0-192 13,-4-10 0-14,2 11 16 20,3-5-2432-20,5-16-480 0,5-9-112 1</inkml:trace>
    </iact:actionData>
  </iact:action>
  <iact:action type="add" startTime="66651">
    <iact:property name="dataType"/>
    <iact:actionData xml:id="d80">
      <inkml:trace xmlns:inkml="http://www.w3.org/2003/InkML" xml:id="stk80" contextRef="#ctx0" brushRef="#br1">28280 18627 18431 0,'0'0'1632'1,"0"0"-1312"4,0 11-320-4,2 1 0 7,6-4 1584-8,2 2 240 7,1-2 48-7,5-3 16 8,1-3-288-8,1-2-64 6,2-2-16-6,3-3 0 9,0-3-304-9,1 0-64 7,1 0-16-7,-1-4 0 7,-3 1-400-7,0 1-80 9,-5-4-16-9,2 3 0 6,-1-5-208-6,-5 4-48 7,-2-1-16-7,-1 3 0 7,-5-4-96-7,-4 5-16 11,-4 5 0-10,-2-4 0 4,-3 4-64-5,-1 4 0 6,-6 8-16-6,1-2 0 8,-7 5-176-8,1 5 0 11,-3-2 0-11,1 5 0 4,4 2 192-4,-3 5-32 13,3-1-16-9,5 2 0-3,-2 1 16-1,9-3 0 10,-1-1 0-10,0-3 0 4,6 2-160-4,4-1 160 10,6 1-160-9,0-7 160 3,-1 1-160-3,9 1 160 10,-2-8-160-11,3-2 160 5,5-1-160-4,-3-5-256 8,6-2 64-9,3-6 16 17,1 1-2576-15,0-3-528 1,4-2-112-3</inkml:trace>
    </iact:actionData>
  </iact:action>
  <iact:action type="add" startTime="67014">
    <iact:property name="dataType"/>
    <iact:actionData xml:id="d81">
      <inkml:trace xmlns:inkml="http://www.w3.org/2003/InkML" xml:id="stk81" contextRef="#ctx0" brushRef="#br1">29684 17734 22111 0,'0'0'1968'2,"0"0"-1584"1,0 0-384-2,-9 7 0 6,-1-1 1840-7,-8 6 272 7,-1 5 64-6,-1 5 16 5,-3 5-528-6,0 6-96 11,-3 4-32-11,3 12 0 4,1 8-272-3,3 5-64 8,-3 3-16-9,3 1 0 6,-3 4-144-6,7 0-16 11,-1 6-16-11,6 2 0 4,-3-4-384-4,3-3-80 7,2-3-16-4,-1-4 0 3,-1-7-272-5,6-1-64 8,2-5-16-9,-2-4 0 4,2-4-176-4,-2-2 160 12,4-6-160-12,4-6 160 4,-2-4-160-4,2 1 0 11,-2-9-160-11,4-3-13520 15,2-4-2704-14</inkml:trace>
    </iact:actionData>
  </iact:action>
  <iact:action type="add" startTime="69350">
    <iact:property name="dataType"/>
    <iact:actionData xml:id="d82">
      <inkml:trace xmlns:inkml="http://www.w3.org/2003/InkML" xml:id="stk82" contextRef="#ctx1" brushRef="#br1">19200 4262 0,'0'0'7,"0"0"9,0 0-2,-78 46 1,73-34 0,-17 9 0,1-3 1,-20 2 0,-2 11-5,12-20 4,-16 25 0,-2-9 1,-19 18 0,-34 9 3,-26 7-6,-17 7 17,-3-8-29,54-34 12,34-26 2,50-31 1,49-12-5,0 19 5,0 13-1</inkml:trace>
    </iact:actionData>
  </iact:action>
  <iact:action type="add" startTime="71776">
    <iact:property name="dataType"/>
    <iact:actionData xml:id="d83">
      <inkml:trace xmlns:inkml="http://www.w3.org/2003/InkML" xml:id="stk83" contextRef="#ctx0" brushRef="#br1">7283 8277 2751 0,'0'0'256'1,"0"0"-256"6,0 0 0-7,-2-12 0 4,0 5 288-4,2 7 16 10,-2-8 0-10,2-4 0 5,0 4-64-4,0-3-16 5,0 1 0-5,0 10 0 2,-4-6 432-3,4-2 96 7,0-4 16-7,0 12 0 8,0 0 208-8,0 0 48 11,0-9 16-10,0-3 0 4,0 12-176-5,0-10-32 10,0 10-16-10,0 0 0 5,4-6-80-4,-4 6-16 8,0 0 0-9,4-7 0 5,0-3-336-5,-4 10-64 7,0 0 0-7,0 0-16 9,0 0 272-9,3-6 48 11,-3 6 16-11,0 0 0 3,0 0 128-2,0 0 16 9,0 0 16-10,0 0 0 6,0 0 16-6,0 0 0 10,0 0 0-10,0 0 0 3,0 0-240-3,0 0-64 12,0 0 0-12,-3 12 0 3,1 1-192-2,0-5-32 8,0 6-16-9,0-4 0 5,-2 3-80-5,2-1-32 10,-2 2 0-10,2-1 0 7,0 1 0-6,-2 1 0 7,2 3 0-8,-2-4 0 4,0 3-160-4,1-3 192 12,1 3-192-12,0 1 192 5,0-4 0-4,0 9 0 13,0-2 0-13,2-1 0-1,-2 1-32 0,2 1 0 9,0-3 0-9,2-1 0 5,-2 3-32-4,2-5 0 8,0-2 0-9,-2 7 0 4,0 1 16-3,0-1 0 9,2-3 0-10,0 3 0 5,-2-3-16-4,2-1 0 8,-2 3 0-9,3 1 0 4,1-3 0-3,-2-3-128 10,0 3 192-11,-2 5-64 5,0 1-128-5,0-1 0 6,0 0 144-6,4 5-144 8,0-1 0-8,-2 0 128 6,-2 1-128-5,0-1 0 6,0-2 0-7,2 1 0 10,2-3 0-10,2-7 128 5,-4 3-128-4,0 1 0 7,0-3 0-8,-2 12 0 7,2-3 0-6,-2-3 0 6,0-1 0-7,0 3 0 4,0-2 0-3,1-9 128 11,1 4-128-12,0 5 0 5,-4-4 0-4,6 3 0 6,0-1 0-7,2-3 128 4,-4-3-128-3,0 1 0 11,2-2 0-12,2 9 0 4,0-1 0-4,3-3 0 7,-1-1 0-7,-2 1 128 7,2-7-128-7,0 2 0 12,-3-1 0-11,1 9-128 2,6-1 128-3,-6-9 0 10,-2 3 0-10,6 11 0 6,-1-7 0-5,-3 1 0 7,-2 3 0-8,2 1 128 5,-2-5-128-5,2-1 0 7,-2 3 0-6,-1 0-128 4,-1-1 128-4,2-2 0 11,-2 3 0-12,2 4 0 3,0-3 0-2,2-3 0 9,-2 3 0-9,0-1 0 2,-4 3 0-2,4-3 0 10,-2-3 0-11,1 1 0 4,1 3 0-4,2-5 0 11,-2 1 0-11,0 1 0 4,-4-5 0-4,4 1 0 10,-4-15 0-10,6 20 0 5,2-4 0-5,-3 1 0 10,-5-17 0-10,6 14 0 5,-6-14 0-5,8 15 0 10,-8-15 0-10,10 10 0 6,-10-10 0-5,8 16 0 9,-8-16 0-10,5 9 0 4,-5-9 0-3,6 14 0 8,-6-14 0-8,0 0 0 4,8 10 0-4,-8-10 0 6,0 0 0-7,4 14 0 6,-4-14 0-6,0 0 0 10,2 13 0-10,-2-13 0 5,0 0 0-5,2 14 0 9,-2-14 0-9,0 0 0 5,0 13 0-5,0-13 0 11,0 0 0-11,0 0-128 4,0 0 128-3,0 0 0 8,0 0 0-9,0 10 0 4,0-10 0-2,0 0 0 4,0 0 0-6,0 0-128 8,0 0 128-8,0 0-208 11,0 0 80-10,0 0 128 15,0 0-544-14,0 0 16-2,0 0 0 1,0 0 0 11,0 0-496-11,-8-13-112 0,-4-9-16-1,5 3-7424 11,-1-5-1504-10</inkml:trace>
    </iact:actionData>
  </iact:action>
  <iact:action type="add" startTime="72768">
    <iact:property name="dataType"/>
    <iact:actionData xml:id="d84">
      <inkml:trace xmlns:inkml="http://www.w3.org/2003/InkML" xml:id="stk84" contextRef="#ctx0" brushRef="#br1">7324 8415 4607 0,'-2'-19'400'2,"4"9"-400"2,2-3 0-3,1 1 0 2,-5-4 1008-2,0 3 112 8,0-5 32-9,0 2 0 4,0 1-320-4,2-3-64 10,-2 5-16-10,2-1 0 5,0 4 64-4,-2 10 16 5,0-11 0-6,0 11 0 9,0 0 64-9,0 0 0 10,0 0 16-10,0 0 0 4,4-10-112-4,-4 10-32 7,0 0 0-7,0 0 0 8,0 0-160-8,0 0-32 10,0 0-16-10,0 0 0 5,0 0-224-5,0 0-32 10,4 15-16-10,-2-3 0 7,-4 4-32-7,2-3 0 9,2 5 0-9,0-2 0 5,0 3 16-5,0 4 0 9,-2 1 0-9,-2 9 0 8,0-4 0-8,2-5 0 7,0-1 0-7,0 14 0 5,-2 0 64-5,2 2 16 10,0-6 0-10,0 2 0 5,0 1-128-5,0-15-32 11,0 6 0-11,0 16 0 5,0-6-32-5,2-9-16 12,0 1 0-12,4 18 0 2,0 1-16-2,-3-16-128 11,3 1 192-11,6 17-64 4,-2-3-128-3,0-4 160 10,5 4-160-11,-1 2 160 4,1-4-160-4,3-1 128 10,-4 1-128-10,3-6 128 5,-3 4-128-5,3-6 160 11,-3 0-160-11,2 0 160 4,-3-4-160-4,-1-5 0 10,-2 3 144-10,9 20-144 4,-5-5 0-4,3-1 0 11,1 2 0-11,-6-2 128 5,1-4-128-5,-3 6 0 10,0-4 128-9,4 0-128 2,-7-2 0-2,3 1 144 9,0-3-144-10,-4 2 0 4,1-7 160-3,5-1-160 9,-6 2 128-10,2-6-128 3,-2 0 128-2,1-1-128 10,-1-3 128-11,0 2-128 5,0 1 128-5,2-1-128 10,-2-6 0-10,-4 1 128 3,0-1-128-2,0-1 160 11,-1-9-160-12,-1-11 160 3,6 16-160-3,-6-16 128 10,0 0-128-10,0 0 128 6,0 0-128-6,0 0 0 10,0 0 0-10,0 0 0 6,0 0 128-6,0 0-128 9,0 0 128-9,0-18-128 5,-2 7 128-4,-2-7-128 9,-1 3 0-9,1-1 128 2,-2-3-128-2,-2-1 0 8,0 1 144-9,2-3-144 5,-3 1 0-5,1 1 128 11,2 1-128-11,-2-5 0 5,-3-1 0-5,1-4 0 6,-2-5 0-5,2-1 0 6,3 0 0-7,-7 0 0 12,2-8 0-12,-2 4 0 3,3-8 0-2,-3 1 0 8,-1 1 0-9,-3-6 0 4,4-4 0-4,-3 3 0 13,1-3 0-13,-1 3 128 5,-1-1-128-5,8 18 0 9,-3 2 0-9,-3-22 0 4,-3 0 0-4,5 3 0 11,-6-1 0-11,13 16 0 5,-5-6 0-5,4 0 0 10,-2 0 0-10,1-9 0 5,1-1 0-5,4 0 0 10,-2 1 0-10,0-1-128 5,2 0 128-5,0 5 0 11,0-3 0-11,3 2 0 4,-3 0 0-3,0 7 0 9,0-3 0-10,2-2 0 4,-2 8 0-4,2-2 0 10,0 4 0-10,0 4 0 4,0 0 0-4,0-3 0 12,2 5 0-12,0 4 0 4,-2 2 0-4,-2 3 0 11,-3 5 0-11,3-3 0 4,4 3 0-4,-2 3 0 11,-2-4 0-11,0 7 0 5,2-3 0-5,-2 4-128 8,-2 4 128-8,6 6 0 5,-4-11 0-5,2 3 0 9,2 8 0-9,0 0 0 7,-4-4 0-7,4 4 0 9,0 0 0-8,0 0 0 3,0 0 0-4,0 0 0 10,0 0 0-10,0 0-128 5,0 0 128-4,0 0 0 7,-5 8 0-8,3 3-128 5,-2-1 128-5,2 6 0 11,-2-3 0-11,4 7 0 6,4-2 0-6,-4 3 0 10,-6 2 0-10,6 3 0 3,2 1 0-2,4 16 0 7,-2-2 0-8,0 6 0 9,3-2 0-9,3 3 0 9,-2 3 0-9,0 2 128 4,3-3-128-4,-3-15 144 10,-2 6-144-10,10 24 160 5,-7 3-160-4,7 2 0 6,-4 2 0-7,-3-25 128 9,3 6-128-9,0 25 192 11,2-4-192-11,-9-25 192 5,5-1-64-4,2 5 0 5,-4-2 0-6,1 0 0 5,3-3 0-4,0 23-128 10,1-1 192-11,-5-10-64 3,0-5-128-2,4-1 0 5,-4 1 0-6,3 0 0 8,3-1 128-7,-2-1-128 9,1-2 0-10,-3-3 128 4,4-3-128-4,-3 0 0 10,3-8 0-10,-2 6 0 4,-1-6 0-3,1 4 0 9,2-4 144-10,-1-2-144 6,-1 2 0-6,4-4 0 11,-5-1 0-11,5-3 128 3,-6-2-128-3,2-2 0 11,-5-3 0-11,3-3 128 4,2 5-128-4,-6-3 0 10,-2-1 0-9,-1-7 0 4,-3-13 0-4,4 16 0 8,-4-16 0-9,0 0 0 4,0 0 0-3,0 0 0 8,0 0 0-9,0 0 0 6,0 0-144-6,0 0 0 8,0 0 0-8,0 0 0 19,-9-14-352-18,-1 3-64 0,-4-5-16 0,4 4 0 13,-3-9-384-13,3 1-64 0,0 1-32-1,-1-3 0 13,3-3-1664-12,0 2-336 1,-6-10-64-2,7 3-16 0</inkml:trace>
    </iact:actionData>
  </iact:action>
  <iact:action type="add" startTime="74028">
    <iact:property name="dataType"/>
    <iact:actionData xml:id="d85">
      <inkml:trace xmlns:inkml="http://www.w3.org/2003/InkML" xml:id="stk85" contextRef="#ctx0" brushRef="#br1">7390 10095 9215 0,'0'0'400'2,"0"0"96"-2,0 0-496 0,0 0 0 2,0 0 0-2,0 0 0 8,0 0 1584-8,2 15 208 11,-4 3 64-11,2-1 0 5,4-5-688-5,0 8-128 9,2-5-16-9,3 5-16 7,1 1-128-7,0 1-32 8,3 1 0-8,-3 4 0 5,4 1 0-3,0 1 0 7,5 0 0-9,1 2 0 5,-3 0 16-5,5 7 0 5,3 2 0-5,0-1 0 9,3 4-224-9,-1-4-32 10,-2 0-16-10,3-4 0 5,-3-5-240-1,0 1-48 5,-5-2-16-9,1-5 0 5,3-3-64-4,-11-7-16 8,1-1 0-9,-4-5 0 5,-10-8 80-4,0 0 16 8,15 2 0-8,-15-2 0 1,0 0 48-1,10-8 16 8,0-7 0-9,0-3 0 5,-7-5-48-4,1-7 0 9,0-7 0-10,2 0 0 5,0-2-192-5,0-4-128 11,2 4 160-11,3-3-160 5,1 3 0-4,2-2 0 6,-5 4 0-7,5 0 0 21,2 1-2048-21,1 1-320 3,-5-2-48-3</inkml:trace>
    </iact:actionData>
  </iact:action>
  <iact:action type="add" startTime="76478">
    <iact:property name="dataType"/>
    <iact:actionData xml:id="d86">
      <inkml:trace xmlns:inkml="http://www.w3.org/2003/InkML" xml:id="stk86" contextRef="#ctx1" brushRef="#br1">17624 3450 0,'0'0'10,"0"0"6,0 0-1,0 0 1,0 0-5,-66 115 5,66-111-1,-6 6 0,2-2 0,4-8 0,-2 0 0,2 0 1,0 0 0,0 0-5,0 0 5,0 0 0</inkml:trace>
    </iact:actionData>
  </iact:action>
  <iact:action type="add" startTime="77433">
    <iact:property name="dataType"/>
    <iact:actionData xml:id="d87">
      <inkml:trace xmlns:inkml="http://www.w3.org/2003/InkML" xml:id="stk87" contextRef="#ctx0" brushRef="#br1">7277 8587 2751 0,'0'0'256'3,"0"0"-256"-1,0 0 0-2,0 0 0 7,0 0 800-6,0 0 112 9,4 18 32-10,-4-18 0 4,0 0-160-4,0 15-16 8,0-15-16-8,0 18 0 6,0-18-112-5,0 0-32 10,0 0 0-11,0 13 0 4,0-13-64-4,2 18-16 11,-2-18 0-11,0 0 0 4,0 0 96-4,0 14 16 10,0-14 0-10,0 0 0 5,0 0-80-5,2 15-16 9,-2-15 0-9,0 0 0 8,0 0-224-8,0 0-64 6,0 0 0-5,0 0 0 6,2 18-48-7,-2-18-16 8,0 0 0-8,0 0 0 7,3 12 96-7,-3-12 16 10,0 0 0-10,0 0 0 6,4 15-48-6,-4-15 0 10,0 0 0-10,0 0 0 6,0 0 0-6,0 0-16 5,0 0 0-5,0 0 0 9,0 0 0-9,0 0 0 6,10 10 0-6,-10-10 0 7,0 0-48-7,0 0 0 11,0 0 0-10,0 0 0 3,0 0-32-4,0 0-16 11,6 17 0-11,-6-17 0 4,0 0-144-4,0 0 128 8,0 0-128-8,0 0 128 7,0 0-128-7,0 0 0 11,0 0 0-11,0 0 0 4,0 0 144-4,0 0-144 9,0 0 160-9,0 0-160 6,0 0 304-6,0 0-48 10,0 0 0-10,0 0 0 5,0 0 64-4,0 0 0 5,0 0 0-6,0 0 0 7,0 0-96-7,0 0-16 12,0 0 0-12,0 0 0 4,0 0-16-4,0 0 0 9,0 0 0-9,0 0 0 5,0 0 0-5,0 0 0 11,-12-13 0-11,6 3 0 5,1-4-64-5,1 5 0 11,0-7-128-11,4 16 192 4,-8-16-192-3,4 1 128 9,4 15-128-10,-4-12 0 5,4 12 128-5,-2-17-128 9,0 5 0-8,2 12 0 3,-2-16 0-4,2 16 0 11,-4-13 0-11,4 13 0 4,-2-18 0-4,0 1 128 11,-1 3-128-11,1-2 0 4,0 5 0-4,2-5 0 10,0 16 128-10,0-16-128 9,0-3 0-9,0 3 0 8,-2 3 0-8,2-3 0 3,4 4 0-3,-2-5 0 12,-2 1 0-12,3-1 0 5,-3 3 128-5,2-4-128 9,0 1 0-8,0 1 0 4,-2-5 144-4,2 7-144 5,-2 0 128-5,4-5-128 6,-2 1 128-7,0 1-128 10,0-5 0-10,0 7 128 4,-2-3-128-4,0 3 0 10,0 1 0-10,0-4 128 6,0 5-128-6,2-5 0 8,-2 7 144-8,0-5-144 6,0 0 0-6,0-1 128 11,0-3-128-11,-2 7 0 5,0-3 0-4,0 4 144 7,2-5-144-8,0 3 0 6,-2-3 208-6,0-1-64 9,0 0-16-9,2-1 0 6,0 3-128-6,-2 3 128 10,2-5-128-10,-2 5 128 4,0-9-128-3,0 5 0 10,0 1 0-11,-1-2 0 3,1 3 128-2,0-3-128 9,0-1 0-10,0 7 128 3,-2-4-128-2,2 3 0 10,0-5 0-10,2 5 128 2,-4-5-128-3,2-2 0 7,2 5 0-7,-2-5 128 9,-2 3 0-9,2 1-128 6,-2-3 192-6,2 1-64 9,1 5-128-9,-1-5 160 9,0 4-160-9,2-5 160 6,0 1-160-5,-2 3 0 8,2-5 144-9,-2 7-144 5,0-5 128-4,0 2-128 8,2 3 128-9,-2-5-128 5,-4 3 0-5,4-5 128 8,-2-1-128-8,2 5 0 6,-2-3 160-6,2 1-32 10,-2 2-128-10,1-3 192 5,-3 3-192-4,2 3 0 9,0-1 0-10,2 0 0 5,0-1 0-5,0 1 176 10,0-4-176-10,-2 7 160 5,0-7-160-5,-2 5 0 11,3-5 144-11,1 2-144 3,2 1 0-2,0-3 0 9,0 5 0-10,0-9 128 4,0 3-128-4,0 1 0 10,0-1 0-10,0-3 0 6,2 7 0-6,1-3 0 11,3-1 0-10,-2 3 0 2,0-4 0-3,-2 3 0 10,2 1 0-8,0-1 0 1,0 3 0-3,0-4 128 10,2 1-128-10,-3 3 0 5,-1-3 0-5,0 3 0 10,2-3 0-10,-2 1 0 6,0 2 0-6,2-5 0 10,2 3 0-10,-4-1 0 4,0 3 0-4,2-2 0 7,-2-1 0-7,0 1 0 8,0-3 0-8,1 1 0 10,-1 1 0-10,0-5 0 5,-2 5 0-5,0 1 0 11,0-3 0-11,0 1 0 4,-2 2 0-4,0-3 0 6,0 3 0-6,1-1 0 8,-1-1 0-8,2 6 0 12,0-3 128-12,-2 3-128 3,0-3 0-2,-2 3 0 8,4-4 0-9,0 5 0 6,0-7 0-5,0 6 0 8,0-3 0-9,2 3 0 6,-2-4 0-5,2 3 0 3,-2-5 0-4,2 5 0 8,0-7 0-8,0 2 0 12,-1 5 0-12,1-5 0 3,0 3 0-1,0-3 0 7,0-1 0-9,4 3 0 4,-2-3 0-4,-2 1 0 11,-2 2 0-11,2-1 0 5,0-1 0-5,2 1 128 11,-2-5-128-11,0 7 0 3,-2 1 0-2,0 2 0 9,0-1 0-10,0 1 0 4,-2-6 0-3,0 3 0 10,0-1 0-11,0-1 0 3,-2 3 0-2,2-6 0 8,-2 5 0-9,-2-1 0 6,0-3 0-6,1-1 0 9,1 3 0-9,-2-3 0 5,0 3 0-4,2 1 0 8,0-5 0-9,0 1 0 5,0 3 0-4,2-5 0 8,-3 3 0-9,-1 3 128 5,6-4-128-4,0 3 0 8,0-1 0-9,0-1 0 6,0 1 0-6,0 5 0 11,-2-5 0-11,0 6 0 3,0-5 0-3,0 3 0 12,2-1 0-12,-2 5 0 3,-2-2 0-2,4 4 0 8,0 8 0-9,-2-7 0 5,0-5 0-5,0 2 0 12,0 2 0-12,0-1 0 4,2 9 0-3,0 0 0 5,0 0 0-6,-6-10 0 7,4 4 0-7,2 6 0 11,0 0 0-11,0 0 0 4,-3-10 0-4,3 10 0 10,0 0 0-10,0 0 0 5,0 0 0-4,0 0 0 8,0 0 0-9,0 0 0 6,0 0 0-6,0 0 0 11,0 0 0-11,0 0-128 3,0 0 128-2,0 0 0 9,2 16 0-10,-1-3 0 5,1 3 0-5,4 2 0 9,-2-7 0-9,-2 9-128 5,0-3 128-5,0 3 0 10,2 1 0-10,-2 1 0 6,0 1 0-6,2-1 0 11,0 1 0-11,2 2 0 3,-5 3 0-2,3 1 0 10,0 0 0-11,0 4 0 2,-2 2 0-2,2-3 0 13,2 1 128-13,0 0-128 3,-4-2 0-3,2 4 0 11,-1-2 0-11,1-1 0 5,0-1 0-5,2 0 0 9,-4 0 0-9,2 4 0 7,-4 0 0-7,4 1 0 11,-2 1 0-11,0-4 0 3,-2-2 0-3,2 0 0 10,2 0 0-10,1 1 0 4,-1 3 0-3,0-2 0 8,-4-2 0-9,4 0 0 7,-2 0 0-7,0-1 0 9,0-5 0-9,0 2 0 5,-2 1 0-5,2-1 0 8,4-2 0-8,-4 1 128 7,-2-3-128-7,0 2 0 11,0-1 0-11,0 1 0 3,0 2 0-2,0 1 0 8,-2-1 0-9,2 0 0 5,0 1 0-4,0-1 0 9,-4 0 0-9,4 1 0 2,0-1 0-2,0 0 0 8,0-1 0-9,0-3 0 6,-2 2 0-6,0 1 0 10,0-1 0-10,2 0 0 4,-2-1 0-4,2-1 0 11,0-1 0-11,-2-3 128 5,0 1-128-4,0 1 0 9,0-5 0-10,2 1 0 5,0 1 0-5,0-7 0 10,0 3 0-10,0-2 128 5,0 0-128-5,0 1 0 9,0-1 0-9,2 4 0 5,0-5 0-5,0 3 0 11,0-4 0-11,0 3 0 5,0-3 0-5,0 4 0 6,-2-14 0-6,2 11 0 8,2 1 0-8,-4-12 0 11,4 16 0-11,0-7 0 5,-4 5 0-5,0-4 0 9,0 3 0-9,2-3 0 5,-2 4 0-5,1-2 0 11,1-3 0-11,-2 5 0 5,0-4 0-4,0 5 0 7,0-1 0-8,0 5 0 6,0-1 0-6,0-2 0 9,0 3 0-9,0 1 0 6,-2-5 0-6,1 5 0 9,-1-5 0-9,2 3 0 6,0 1 0-6,0-3 0 11,-2 2 0-11,0 1 0 4,2-3 0-3,0 3 0 4,-2 1 0-5,2-5 0 7,0 3 0-7,2-5 0 11,0 3 0-10,0-2 0 3,-2 1 0-4,0 3 0 10,0-6 0-10,2 5 0 4,-1-7 0-4,1 4 0 11,2-5 0-11,-2 3 0 5,0 2 0-5,0-5 0 10,2 5 0-10,-2-6 0 4,-2-8 0-4,2 15 0 12,2-3 0-12,-4 6 0 5,0-5 0-5,0 9 0 9,0-5 0-9,2-1 0 5,0 3 0-5,-2 1 128 10,-4-2-128-10,4 3 0 6,-2 0 0-6,2 1 0 9,0-1 0-9,-2 3 0 5,-2-3 0-5,0 3 0 11,2-3 0-11,0-1 0 4,0 1 0-4,0 2 0 10,0-1 0-10,0-5 0 4,1 3 0-4,1-1 0 12,0-5 0-12,0 4 0 5,-2 1 0-5,2-1 0 10,0-1 0-10,0-3 0 4,0 1 0-4,0-5 0 11,0-10 0-11,0 14 0 3,3-4 0-3,1 3 0 12,0-3 0-11,-4-10 0 1,0 0 0-2,0 0 0 11,0 0 0-11,8 14 0 6,-4-3 0-6,-4-11 0 10,4 10 0-10,-4-10 128 4,0 0-128-4,0 0 0 9,0 0 0-9,0 0 0 7,0 12 0-7,0-12 0 9,0 0 0-9,0 0 0 6,0 0 0-6,0 0 144 10,0 0-144-10,0 0 0 5,0 0 192-4,0 0-64 9,0 0 0-10,0 0-128 3,-4-10 128-2,-4 0-128 10,2-1 0-11,2-3 0 3,1 2 128-2,1-5-128 9,-2-1 0-10,0 1 0 5,-2-5 0-5,2-1 0 11,0-1 0-11,2 5 0 4,0-7 0-4,2-1 0 11,-2-2 0-11,2-2 0 4,0 1 0-4,-2 1 0 12,0 0 0-12,-2-2 0 5,-1 0 0-5,1 1 0 9,0-1 128-9,0 4-128 4,0 3 0-3,0-1 0 9,-4-4 0-10,2 1 0 5,1-3 0-5,1 0 0 6,-2-2 0-5,-2 0 0 7,2-2 0-7,0 2 0 7,2-5 0-7,1 3 0 3,-3 0 0-4,2 0 0 11,0-2 0-11,0 2 0 3,2 2 128-2,-2-4-128 9,0 4 0-10,-2-1 0 5,2 3 0-4,1 2 0 5,-1 2 0-6,2 1 0 8,-6 1 0-8,0 0 0 10,2 3 128-9,2 1-128 3,2 1 0-3,-1-3 0 7,-1-2 0-8,-4 1 0 5,2 1 0-5,0-1 0 11,2-1 0-11,0 2 0 6,-2-5 0-6,3 1 0 9,-1-4 0-9,0 3 0 6,2 3 0-6,-2-6 0 10,0 2 0-10,2-1 0 5,-2 1 0-5,4 0 0 9,0 2 0-8,0-3 0 2,4 1 128-2,-4 0-128 10,0 0 0-11,0 1 0 5,2 3 0-5,0-2 0 10,0-1 128-10,0 3-128 4,-2 0 0-4,0 1 0 7,0 1 0-7,0-1 0 7,0-3 0-7,0 0 0 11,0-4 0-11,-2 1 0 6,-2 1 128-6,2 2-128 8,-2-3 0-6,2 3 0 2,-2 0 0-3,0 2 160 9,1-3-160-10,1 1 128 5,-2 0-128-5,0-1 160 11,-2 1-160-8,4 0 160-1,-4 1-160-2,2 5 0 9,2-2 144-9,-2-1-144 4,-3-1 128-4,1 3-128 10,0-1 128-10,2 1-128 7,-2 3 0-7,-2-1 144 10,2 5-144-10,3-3 0 4,1-3 128-4,-4 5-128 9,-2-1 0-9,4-5 0 6,0 1 0-6,2 3 0 9,0-3 0-9,0 1 0 4,0 1 0-3,2-1 0 8,0-3 0-9,0 1 0 7,0-1 0-7,0 2 0 10,0-3 0-10,0 1 0 3,2-3 0-2,0 1 0 10,2 0 0-11,0-1 0 5,-2 3 0-5,4 1 0 10,-4 1 0-10,0-2 0 4,0-3 0-4,0 1 0 11,-2 5 0-11,2 3 0 4,-2-5 0-4,0 1 0 12,0 5 0-11,0-1 0 1,0 1 128-2,0 5-128 12,-2-5 0-12,2 4 0 3,0 4 0-3,0-3 0 10,0 3 0-10,2-2 0 5,-2-2 128-4,0 5-128 9,0-5 0-10,0 2 0 5,0 4 0-5,0-1 0 9,-2-5 0-9,2 6 0 6,0-4 0-6,0 10 0 10,0-11 0-10,0 11 0 4,0-6 0-4,0 6 0 11,0 0 0-11,0-8 0 4,0-4 0-4,0 4 0 11,0 3 0-11,0 5 0 5,0 0 0-5,0 0 0 7,0 0 0-7,0 0 0 8,0 0 128-8,0 0-128 10,0 0 0-10,0 0 0 3,0 0 0-3,0 0 0 11,0 0 0-11,0 0 0 5,0 0 0-4,0 0 0 7,0 0 0-8,0 0 0 6,0 0 0-6,0 0 0 9,0 0 0-9,0 0 0 6,0 0 0-6,2 11 0 11,-2 3 0-11,3 0 0 4,1 3 0-3,0-1 0 8,-2 1-128-8,4 7 128 3,-2-5 0-4,0 3 0 11,-4 3 0-10,4 2 0 3,2 1 0-3,1 1 0 8,-3 4 0-9,2-2 0 5,-4-2 0-5,2 3 0 11,2-3 0-11,2 4 0 4,-2 2 0-3,-3 2 0 8,5-4 0-9,2 2 0 3,-4 3 0-3,2-5 0 12,-1-4 0-12,3 0 0 6,-4 0 0-6,2-1 0 6,4 1 0-6,-7 0 0 8,1-1 0-8,2-1 0 6,2 2 0-6,-4 0 0 8,1 1 0-7,1 5 0 8,-2-4 0-9,-2 0 0 5,2 0 0-5,-2 1 0 11,-2-1 0-11,0 2 0 5,4-2 0-4,-4 2 0 8,-1-2 0-9,1 1 0 4,0-3 0-4,-2-2 0 7,-2-3 0-6,0-1 0 6,2 0 0-7,0-5 0 10,0 1 0-10,-1-1 0 5,-1-6 0-5,2-12 0 11,-4 13 0-11,4-13 0 4,-4 12 0-4,2 2 0 7,2-14 0-7,0 0 0 8,-2 9 0-8,0 3 0 11,2-12 0-10,0 14 0 2,0-14 0-3,0 0 0 10,-2 10 0-10,2 3 0 4,0-13 0-3,2 12 0 9,2 2 0-10,-4-14 0 4,0 0 0-4,4 9 0 11,-4-9 0-11,6 14 0 5,-3-2 0-5,1-3 0 11,-4-9 0-11,0 16 0 3,0-16 0-2,2 12 0 9,0 1 0-10,-2-3 0 4,0 6 0-3,0-5 0 11,0 5 0-12,0-4 0 4,0 3 0-4,-2-3 0 11,0 4 0-11,2-1 0 5,-2 5 128-5,0 3-128 10,1-1 0-10,-1-3 0 3,-2 3 0-2,2 1 0 9,0-2 0-10,0 1 0 5,-2-3 0-5,2 3 0 12,0 1 0-12,0-3 0 4,2-3 0-4,-2 3 0 6,0-7 0-6,2 1 0 8,0 0 0-8,0-1 0 6,0-1 0-6,0 4 0 9,0-16 0-9,-2 9 0 10,2-9 0-10,-2 14 0 5,2-14 0-5,-2 12 0 11,2 1 0-11,0-13 0 4,0 0 0-3,0 0 0 8,0 0 0-9,0 0 0 4,-4 10 0-4,4-10 0 11,0 0 0-11,0 0 0 4,0 0 0-4,0 0 0 10,0 0 0-10,0 0 0 5,0 0 0-5,0 0 0 10,0 0 0-10,-5-6 0 5,-1-7 128-5,4 1-128 11,-2-2 0-11,-2 1 0 4,-2 3 0-4,2-6 0 11,2-1 0-11,1 1 0 3,-1-3 0-3,-2-1 0 12,2 3 0-12,0-5 0 5,0-3 0-5,2-1 0 9,2 1 0-9,-2-2 0 6,0-4 0-6,2 1 0 9,2 1 0-9,0-4 0 4,-2-2 0-4,0 2 0 12,0-2 128-12,2 3-128 4,-2-1 0-4,2-4 0 11,0 2 0-11,0-4 0 6,0-4 0-6,0 4 0 9,-4-4 0-9,4 4 0 5,0-2 0-5,2 6 0 10,-2-2 0-10,0 0 0 4,0 0 0-3,-2-2 0 9,0 2 0-10,0 0 0 5,0 0 128-5,1 4-128 10,-1 2 0-10,0-5 0 4,-3-1 128-4,1 4-128 12,0 2 0-12,-4-2 0 4,2 0 128-4,2-2-128 9,0-1 0-9,0 3 0 6,0-4 0-6,-2 4 0 11,0 0 0-11,2 4 0 5,-2 1 0-5,1 1 0 8,3 0 0-8,0-1 0 6,2 3 0-5,-2 0 0 7,0-1 0-8,-2 1 0 5,2-2 0-5,2-1 0 12,-1 1 0-12,3-2 0 3,-4 4 0-2,0 1 0 11,0 3 0-9,0-3 0-3,0 1 0 0,0-2 0 11,0 1 0-11,0 3 0 4,0 1 0-3,0-1 0 10,-4-3 0-11,3 3 0 3,-1 1 0-2,2-3 0 10,0 0 0-11,0-1 0 3,-2 5 0-3,2-5 0 11,-2 5 0-11,2-3 0 5,0 1 0-5,0 5 0 10,0-1 0-10,0-1 0 5,0 6 128-5,0-3-128 9,0 1 0-9,0-1 0 6,2 3 0-6,0-2 0 10,-2 5 0-10,0 1 0 4,-2-2 0-4,2 10 0 6,2-8 0-6,-2 8 0 8,0-8 128-8,0 8-128 10,0 0 0-10,0 0 0 5,0 0 128-5,0 0-128 11,0-9 0-11,0 9 0 5,0 0 128-5,0 0-128 11,0 0 0-11,0 0 0 4,0 0 0-4,0 0 0 11,0 0 128-11,0 0-128 4,0 0 0-4,0 0 0 10,0 0 0-10,0 0 0 4,0 0 0-4,0 0 0 11,0 0 0-11,0 0 0 5,0 0 0-5,0 0 0 10,0 0 0-10,0 0 0 5,0 0 0-4,0 0 0 7,0 0 0-8,0 0-144 6,0 0-160-6,0 0-16 9,0 0-16-9,0 0 0 20,0 0-240-20,0 0-64 0,9-6 0 0,-9 6 0 14,0 0-352-14,0 0-80 1,0 0-16-1,8-4 0 14,-8 4-1200-13,0 0-240 0,0 0-48 0</inkml:trace>
    </iact:actionData>
  </iact:action>
  <iact:action type="add" startTime="81623">
    <iact:property name="dataType"/>
    <iact:actionData xml:id="d88">
      <inkml:trace xmlns:inkml="http://www.w3.org/2003/InkML" xml:id="stk88" contextRef="#ctx0" brushRef="#br1">7084 5911 8287 0,'0'0'736'3,"0"0"-592"-3,0 0-144 1,0 0 0 6,0 0 1312-7,0 0 224 12,0 0 64-12,0 0 0 3,0 0-384-3,0 0-64 12,0 0 0-12,0 0-16 5,0 0-128-5,6-9-32 10,-3 3 0-10,1-6 0 3,-4 0-208-2,2 3-64 9,-2-5 0-10,-2 2 0 4,0-3 0-3,0 1 0 9,2-3 0-9,-2-5 0 2,-1-1-96-2,-5 3-32 10,2-3 0-11,0-3 0 4,2-1-16-4,-2 0-16 9,0-4 0-9,1-1 0 8,-1-3-64-6,2 0-16 3,-4 2 0-5,0-6 0 9,4 0-112-9,-1 2-32 11,1-4 0-11,-2 2 0 4,0-6-96-4,2 0-32 11,-2 2 0-11,0-5 0 4,0 1-16-3,-1 2-16 4,1-4 0-5,2 0 0 9,2 1 0-9,-2-1 0 12,-4-6 0-12,4 3 0 3,0-1-16-3,2 2 0 11,1 1 0-11,-1 1 0 5,2 4 0-4,-2-2 0 8,0 2 0-9,0 6 0 4,0 2 16-4,-4 2 0 6,4 4 0-6,0 4 0 7,-2 1 32-7,2 1 0 13,0 2 0-13,0 5 0 3,0 0 0-3,-2 9 16 14,1-7 0-14,-3 8 0 4,2 1 32-4,4 7 0 8,0 0 0-8,0 0 0 5,-4-8 64-5,4 8 16 6,0 0 0-5,0 0 0 7,0 0-320-8,0 0 0 9,0 0-128-9,0 0 128 6,0 0-336-6,-6 13 16 11,2-3 16-11,0 4 0 19,-2-4-2192-18,4 5-448 1,2-3-96-1</inkml:trace>
    </iact:actionData>
  </iact:action>
  <iact:action type="add" startTime="85269">
    <iact:property name="dataType"/>
    <iact:actionData xml:id="d89">
      <inkml:trace xmlns:inkml="http://www.w3.org/2003/InkML" xml:id="stk89" contextRef="#ctx0" brushRef="#br1">6666 9775 1839 0,'0'0'160'2,"0"0"-160"5,0 0 0-7,0 0 0 6,-11-6 2240-5,11 6 432 8,-14 0 80-9,14 0 0 6,0 0-1792-6,0 0-384 10,-14-6-64-7,6 0 0-2,8 6 144-1,0 0 48 10,0 0 0-10,0 0 0 4,-15-10 96-4,15 10 32 10,0 0 0-9,0 0 0 3,-10-11-192-4,10 11-48 11,-10-12 0-11,10 12 0 5,-6-12 16-5,6 12 0 7,0 0 0-6,0 0 0 5,-5-15 32-6,5 15 0 8,0 0 0-7,0 0 0 5,-6-12-192-6,6 12-16 10,0 0-16-10,0 0 0 6,-10-16-96-6,10 16-32 10,0 0 0-10,0 0 0 5,0 0 0-4,0 0 0 4,0 0 0-5,-8-9 0 9,8 9 128-9,0 0 32 11,0 0 0-11,0 0 0 6,0 0-128-6,0 0 0 9,0 0-16-9,0 0 0 5,0 0-112-4,0 0 0 5,0 0-16-6,0 0 0 8,0 0-16-8,0 0 0 8,-10-2 0-8,10 2 0 4,0 0 32-4,0 0 0 6,0 0 0-6,0 0 0 9,0 0 0-9,0 0 0 12,0 0 0-12,0 0 0 6,0 0-32-6,4 17 0 10,2-3 0-10,0 2 0 4,-6-16-160-4,12 13 160 6,-12-13-160-6,10 22 160 9,-1-5-160-9,3-3 192 11,-4 1-192-11,5-3 192 5,-3 6-192-5,2-5 192 7,0 5-192-6,-3-4 192 6,7 3-192-7,-2-1 192 17,3-1-192-17,-3 5 192 1,-1-6-192 0,-5-1 160 7,0-1-160-8,0 7 160 4,0-9-32-3,3 8-128 10,1-7 192-11,-2 5-64 4,4 2 0-4,-5-7-128 10,5 9 192-10,-4-7-64 4,1 5-128-4,3-4 160 10,-2 1-160-10,3 3 160 6,-3-5-160-6,4 5 128 6,-5-4-128-6,3 3 128 9,-4-3-128-9,3 3 160 10,-5 1-160-9,4-3 160 3,0 5-160-4,-3-2 160 6,3-1-160-5,0 5 160 6,-1-3-160-7,3-1 128 12,-2-1-128-12,3 3 128 3,-7-5-128-3,6 5 0 11,-2-3 0-11,3-1 128 4,-5 1-128-4,0-3 192 8,1 4-192-7,-3-1 192 5,2-1-192-6,2 5 192 8,-5-3-192-7,1 1 192 6,2 1-192-7,-4-3 160 6,2-1-160-6,-1 3 160 8,-1-1-160-8,-2-2 160 7,4 1-160-6,-2-3 160 6,2 3-160-7,-4-3 0 13,1 2 144-11,3-5-144 0,4 5 0-2,-6-2 144 6,0-1-144-6,0 1 0 8,-1 0 128-8,-1-1-128 8,0 1 0-8,0-2 0 3,0 3 128-2,0-1-128 5,2-1 0-5,-2-3 0 6,0 6 0-7,-3-4 0 11,-1 3 128-11,2-5-128 5,0 4 0-5,2-3 0 11,0 5 128-11,2-6-128 5,-6-10 0-4,4 15 0 5,0-1 0-6,-2 1 0 8,2-3 0-7,0 2 0 9,-1-4 0-10,3 1 0 4,-2 3 0-4,2-4 0 11,-2 3 0-11,0-3 0 3,-4-10 0-2,6 16 0 10,0-7 0-11,-3 3 0 4,1 2 0-4,-2-5 0 7,2 5 0-6,0-2 0 6,0 3 0-6,2-3 0 4,-4 2 0-5,-2-4 0 9,0 3 128-9,2-3-128 10,2 2 0-10,-2 1 0 5,-2-13 0-5,2 12 0 11,1 2 0-11,-1-5 0 4,-2-9 128-4,2 14-128 11,4-4 0-11,-2 2 0 4,-4-12 176-3,6 15-176 9,-2-5 160-10,2 4-160 4,-2-5 144-4,2 5-144 9,-6-14 128-9,3 12-128 6,1 1 160-5,-4-3-160 8,2 2 192-8,0 1-192 3,-2-13 160-4,2 10-160 11,0 4 128-11,2-4-128 4,2 3 160-4,-2-3-160 12,-4-10 192-12,0 14-192 3,2-1 144-2,0-1-144 9,-2 0 0-10,0-5 144 5,0-7-144-4,2 18 160 6,-2-8-160-7,0 3 160 6,0-13-160-6,0 0 0 9,2 10 0-9,-2-10 128 5,0 12-128-4,0-12 192 9,0 0-192-9,0 0 192 2,0 14-192-3,0-14 0 10,0 0 0-10,0 0 0 5,0 0 128-5,0 7-128 10,0-7 192-10,0 0-64 7,0 0-128-7,0 0 0 6,0 0 0-6,0 0 0 8,0 0 160-8,0 0-160 11,0 0 192-11,0 0-192 4,0 0 128-4,0 0-128 9,-8-4 0-9,-2 2 0 5,2-3 0-5,8 5 0 7,-4-12 0-7,-3 4 0 9,-3-2 0-9,0-5 0 6,4 1 0-6,-2-3 0 10,1-1 0-10,1 2 0 11,-2-3 0-11,-2-1 0 4,0 1 0-4,1-5 0 10,-5-1 0-10,4 0 0 5,-3-3 0-5,5 1 0 12,-2-2 0-12,-2 2 0 4,5 3 0-4,-5-1 0 6,0 0 0-5,4 1 0 9,-1 1 0-10,-3-10 0 5,2-1 0 2,-2 5 0-7,5 0 0 8,1 0-128-8,-4-1 128 4,2 1 0-4,2 2 0 7,0 0 0-7,-3-1 0 9,1 1 0-9,2 2 0 10,-2 1 0-9,2-1 0 3,3 3 0-4,-1 5 0 11,0-3 0-11,-6-1 0 5,6 1 0-5,-2 3 0 10,0-5 0-9,2 5 0 3,-3 1 0-4,1-1 0 11,0 5 0-11,2-4 0 4,-2 7 0-4,-2-3 0 7,4 2 0-7,1 2 0 8,-1-1 0-8,2 1 0 10,-2 2 0-10,4 6 0 5,0 0 0-5,-2-8 0 11,2 8-128-11,0 0 128 4,-8-8 0-4,8 8 0 7,0 0 0-7,0 0 0 7,-6-6 0-7,6 6 0 12,0 0 0-12,0 0 0 4,0 0 0-4,0 0 0 10,0 0 0-10,0 0 0 4,0 0 0-3,0 0 0 8,0 0-128-9,0 0 128 6,-4 14 0-6,4-14 0 11,0 12 0-11,2 7-144 5,2-3 144-5,4 3 0 10,-2 3 0-9,0-3 0 2,3 3 0-3,3-1 0 10,-6 5 0-10,2-1 0 4,4 2 0-4,-5 1 0 11,3-1 0-11,4 2 0 5,-3-2 0-5,3 7 0 11,-6-5 0-11,4 0 0 4,-1-2 0-4,1 1 0 10,0 1 0-9,-5 0 0 3,3-1 0-3,2-1 0 8,-4 0 0-9,2 0 0 4,1 1 0-2,-3 5 0 8,4-2 0-10,-4-2 0 5,-3-1 0-5,5-1 0 9,2 0 0-9,-4-1 0 4,-1-3 0-4,3-3 0 12,-4 3 0-12,2 0 0 3,0-3 0-2,-3-3 0 9,-1 3 0-10,2 1 128 4,0-3-128-4,2-1 176 11,-4 1-176-11,0-2 192 6,-4 1-192-6,4-3 0 10,-2-1 0-10,3-1 0 5,-5-12 0-5,0 0 0 10,8 14 0-10,-2-6 0 5,-6-8 0-5,0 0 0 9,0 0 0-9,0 0 0 5,0 0 0-5,6 7 0 10,-6-7 0-10,0 0 0 19,0 0-272-19,0 0-144 0,19-2-32 0,-19 2 0 15,6-11-384-13,-6 11-64-1,6-16-32-1,-4 4 0 14,-4-7-1168-13,-2 5-224-1,-2-5-48 1,1 9-7936 9,-5-6-1600-9</inkml:trace>
    </iact:actionData>
  </iact:action>
  <iact:action type="add" startTime="86938">
    <iact:property name="dataType"/>
    <iact:actionData xml:id="d90">
      <inkml:trace xmlns:inkml="http://www.w3.org/2003/InkML" xml:id="stk90" contextRef="#ctx0" brushRef="#br1">7285 11415 17791 0,'-20'0'784'1,"12"2"176"-1,0 2-768 1,-3-2-192 2,3 0 0-2,-4 0 0 6,3 3 384-6,1-1 64 5,-4 2 0-6,2 0 0 8,2 0 320-8,-3 0 80 11,3 0 16-11,2-2 0 5,-6 3 352-5,5 3 64 6,1-4 0-6,6-6 16 8,0 0-288-8,0 0-64 10,0 0-16-9,0 10 0 5,0 3-272-6,2-3-48 7,4 0-16-7,-1 3 0 6,5-1-48-6,-4 4-16 9,4-5 0-9,1 5 0 6,-3-2-48-6,2 1-16 9,4 3 0-9,-5-3 0 7,7 7-128-7,-4-5-16 7,3-3-16-6,-3 4 0 10,4-5-48-11,-5 5-16 11,5-6 0-10,-4 1 0-1,1-5 16 0,-3 2 0 10,4 2 0-10,-5-7 0 4,-9-5 64-4,14 4 0 11,0 0 16-10,-4-2 0 3,-10-2-96-3,15 0-32 7,-5 0 0-8,4 0 0 5,-14 0-80-4,9 0-128 8,-9 0 176-9,16 0-176 4,-6-2 160-3,-10 2-160 9,15-2 128-10,-5-2-128 6,-10 4 0-5,10-4 128 8,-10 4-128-8,10-3 0 3,-3-1 0-3,-7 4 128 5,6-10-128-6,-2 2 0 4,0 2 128-4,2-2-128 11,-2-3 128-11,0 3-128 4,-2-8 208-4,1 5-32 11,-1-3-16-11,-4 2 0 6,2-1-32-5,0-1-128 9,2-2 192-10,-2 5-64 4,-2 1 16-3,1-4 0 5,1 4 0-5,0-3 0 6,-2 5 48-7,2-2 0 7,0-1 0-7,0 3 0 8,0 8-64-8,-2-8 0 12,2 8 0-12,0 0 0 4,0 0-128-4,0 0 0 11,0-10 0-11,0 10 128 5,0 0-128-4,0 0 0 9,0 0 0-10,0 0 0 4,0 0 0-4,0 0-176 11,0 0 48-11,0 0 0 18,0 0-1280-17,0 0-256-1,0 0-64 0,0 0-16272 3</inkml:trace>
    </iact:actionData>
  </iact:action>
  <iact:action type="add" startTime="91876">
    <iact:property name="dataType"/>
    <iact:actionData xml:id="d91">
      <inkml:trace xmlns:inkml="http://www.w3.org/2003/InkML" xml:id="stk91" contextRef="#ctx0" brushRef="#br1">7355 11183 7359 0,'0'0'656'4,"0"0"-528"-4,0 0-128 0,0 0 0 7,0 0 1280-7,0 0 208 7,0 0 48-7,0 0 16 8,0 0-320-8,0 0-64 7,0 0-16-6,0 0 0 8,0 0-208-9,0 0-48 5,0 0-16-5,0 0 0 8,0 0-176-8,0 0-16 8,0 0-16-8,0 0 0 7,-6-12-96-6,6 12-32 6,0 0 0-7,-6-14 0 8,4-3-96-8,-2 5 0 6,4 12-16-6,-2-15 0 9,2 15-112-9,-2-20-32 5,-3 5 0-5,3-1 0 9,2 16-96-9,-4-14-32 7,0-3 0-7,2 5 0 8,-2-4-160-8,-2 5 128 7,-2-5-128-7,2 1 128 10,2 1 64-10,-1-6 0 6,-1 9 0-1,-2-5 0 0,4 4 64-5,-2-3 32 5,2 3 0-5,-2-4 0 7,-3 5-48-6,1-5-16 6,2 2 0-6,-4-3 0 7,3-3-32-8,1 5 0 7,0-5 0-7,-2 5 0 9,2-1-48-9,0-1-16 6,2 1 0-6,-5-4 0 7,1 1 32-7,2 3 0 7,2-5 0-7,-2 5 0 8,-4 3-16-7,5-3 0 5,-3 4 0-5,-2-5 0 6,4 3-144-7,-2-3 128 7,3 3-128-7,-5-4 128 9,2 3-128-9,4 1 0 7,-2-5 144-6,-2 5-144 6,-1-4 0-7,3 7 0 7,0-7 0-7,-2 8 128 8,8 10-128-8,-6-15 0 7,1 3 0-7,-1-2 0 8,6 14 0-8,-10-11 0 6,2-5 0-5,4 4 0 7,0-3 0-8,0 5 0 6,4 10 0-6,-9-15 0 9,-1 3 0-9,4-4 0 7,-2 5 0-7,2-1 0 8,6 12 0-8,-7-14 0 6,-1 1 0-6,-2-1 0 8,0 4 0-8,4-2 0 8,6 12 0-8,-11-7 0 6,1-5 0-5,2 4 0 6,8 8 0-7,-12-8 0 8,5-3 0-7,-1 3 0 6,-2 0 0-7,4-4 0 7,0 3 0-7,3 1 0 7,-5-4 0-6,2 2 0 6,0 4 0-6,2-7 0 5,-4 3 0-6,8 10 0 8,-9-10 128-8,1-3-128 8,2 5 128-8,6 8-128 7,0 0 0-7,-8-14 0 7,8 14 0-7,-10-10 0 7,3 1 0-7,-1-3 0 8,-4 2 0-8,6 2 0 8,6 8 0-8,0 0 0 7,-6-15 0-6,-3 5 0 7,3-2 0-8,0 5 0 6,6 7 0-6,-6-16 128 9,-4 6-128-9,4 0 0 7,1-3 0-7,5 13 128 7,0 0-128-6,-6-10 0 5,-4-2 0-5,2 3 128 6,8 9-128-7,-6-12 0 7,6 12 0-7,-11-16 0 8,1 9 0-8,6-5 0 8,4 12 0-8,-10-12 0 7,0-2 0-7,10 14 0 7,0 0 0-7,-9-11 0 8,-3-7 0-8,6 7 0 8,-2-5 0-8,8 16 0 6,0 0 0-6,-13-8 0 8,13 8 0-7,-14-8 128 7,4-3-128-8,10 11 0 5,0 0 0-4,0 0 0 7,-17-12 0-8,9-2 0 8,-4 5 0-7,12 9 0 7,-10-6 0-8,10 6 0 5,-13-12 0-5,13 12 0 8,-12-8 0-8,12 8 0 7,0 0 0-7,-14-6 0 9,5-5 0-9,9 11 0 7,0 0 128-7,-6-10-128 8,-6 2 0-7,12 8 0 5,0 0 0-6,-10-8 0 6,10 8 0-6,-9-11 0 8,-3 5 0-8,12 6 0 8,0 0 0-8,-12-6 0 8,12 6 0-8,-13-8 128 8,13 8-128-8,-12-4 0 7,12 4 0-7,-14-6 0 7,3 0 0-6,3-1 0 6,8 7 0-7,-14-8 0 8,4 2 0-8,10 6 0 6,-6-10 0-6,-3 2 128 9,9 8-128-9,-12-3 0 6,12 3 128-6,0 0-128 9,-14-8 0-9,14 8 0 6,-13-2 0-6,3-2 0 8,-2-2 0-8,12 6 0 7,-8-6 0-6,8 6 0 5,-15-4 0-6,5 0 0 8,2 2 0-7,8 2 0 6,-11-3 0-7,11 3 0 7,-10 0 0-6,10 0 0 6,-18-4 0-6,10 2 0 5,8 2 0-6,0 0 0 8,-17-2 0-8,5-2 0 9,12 4 0-8,-15-2 0 5,15 2 0-5,-12-4 0 4,-4 0 0-5,7 2 0 8,9 2 0-8,-10 0 0 7,10 0 0-7,-16-2 0 7,4 0 0-7,12 2 0 8,0 0 0-8,-15 0 0 8,5-2 0-7,10 2 0 4,0 0 0-5,0 0 0 9,0 0 0-9,-15-2 0 6,3 0 0-6,12 2 0 9,0 0 0-9,-14 0 0 6,14 0 0-6,-12 0 0 9,12 0 0-9,0 0 0 6,-15 0 0-6,15 0 0 8,-12-2 0-8,12 2 0 8,0 0 0-8,-13 2 0 8,13-2 0-8,0 0 0 7,-10 2 0-7,10-2 0 8,0 0 0-8,0 0 0 6,0 0 0-6,-16 4 0 9,16-4 0-9,0 0 0 7,0 0 0-7,-12 6 0 8,12-6 0-8,-15 8 0 7,15-8 0-7,0 0 0 7,0 0 0-7,0 0 0 7,-12 6 0-7,12-6 0 9,0 0 0-8,-14 9 0 5,14-9 0-6,0 0 0 8,0 0 0-8,0 0 0 7,-11 10 0-7,11-10 0 8,0 0 0-7,0 0 0 5,0 0 0-6,0 0 0 8,0 0 0-8,0 0 0 6,-10 12 0-5,10-12 0 7,0 0 0-8,0 0 0 6,0 0 0-6,0 0 0 9,-14 8 0-9,14-8 0 8,-5 9 0-8,5-9 0 6,0 0 0-6,0 0 0 8,-16 10 0-8,16-10 0 8,-12 6 0-8,12-6 0 7,0 0 0-6,-15 2 0 7,3 6 0-8,12-8 0 6,-16 12 0-6,16-12 0 8,0 0 0-8,-11 7 0 6,11-7 0-6,0 0 0 9,-16 10 0-9,4 0 0 8,12-10 0-8,-9 8 0 8,9-8 0-8,0 0 0 6,-18 5 0-5,18-5 0 6,-14 6 0-7,14-6 0 8,0 0 0-8,-13 10 0 9,3-4 0-9,10-6 0 6,-10 18 0-6,10-18 0 7,-10 7 0-7,10-7 0 6,-11 8 0-6,11-8 0 10,-14 12 0-10,6-2 0 7,8-10 0-7,-13 9 0 9,1 5 0-9,-4-6 0 7,7-2 0-7,9-6 128 8,-14 9-128-8,14-9 0 5,-10 8 0-4,10-8 0 7,-15 12 0-8,1 2 128 8,6-3-128-8,-2 3 0 7,10-14 0-7,-9 12 0 6,3 1 0-6,-4-5 0 10,2 2 0-9,2 1 0 4,-7-3 0-5,13-8 0 9,-10 14 0-9,4-2 0 8,6-12 0-8,-12 15 0 8,3-3 0-8,1 4 0 6,-2-3 0-5,10-13 0 7,-10 14 0-8,4-4 0 5,-3 1 0-5,-1 3 0 7,10-14 0-6,-8 12 0 7,-2 1 0-7,3-3 128 6,-1 4-128-7,0-5 0 6,8-9 128-6,-12 18-128 9,4-8 0-9,3 3 0 7,-5 3 0-6,2 4 128 6,2-7-128-6,0 3 0 4,6-16 0-5,-11 15 0 8,3 3 0-8,0 1 0 8,4-3 0-7,0 2 0 6,-2-1 0-6,1-1 0 5,-9 1 0-5,4 1 0 6,4-3 0-7,-3 3 0 6,1-4 0-6,0 1 0 9,0-5 0-9,-2 4 128 6,10-14-128-6,-9 13 0 9,3 5 0-8,-4-6 0 5,4 3 0-6,0-3 0 8,0 5 0-8,-3-5 0 6,3 2 0-6,0-5 128 10,-4 1-128-10,1 4 0 6,3-4 0-6,2 7 0 6,-2-3 0-5,-4 5 0 6,2 1 0-7,2-5 0 8,-3 5 0-8,1 1 0 7,2-5 0-7,-2 2 0 7,-3 3 0-7,3 0 0 7,0-1 0-6,-2 1 0 8,2 3 0-9,5-3 128 5,-5 1-128-5,-2-1 0 9,2 3 0-9,2-3 0 7,-3-1 0-6,1-5 0 6,4 5 0-7,0 1 0 6,0-7 0-6,-2 3 0 9,0-3 0-9,1 4 0 6,1 3 0-6,2-5 0 9,-4-1 0-9,0 3 0 8,0-3 0-8,2 5 128 8,0-7-128-8,2 5 0 6,0 2 0-6,-2-5 0 9,-1 5 0-9,1-3 0 6,0-3 0-5,2 7 0 6,0-3 0-7,0-1 0 7,0 5 0-7,-2-3 0 8,-2-3 0-8,4 3 0 7,-2-1 0-7,1-2 0 8,-1 5 0-8,2-3 0 7,-2-5 0-7,-4 7 0 8,6-3 0-8,0 3 0 6,-2 1 0-6,2-1 128 9,0-3-128-8,0 3 0 4,0 3 0-5,-2-3 0 8,1-3 0-8,-1 5 0 8,2-5 0-7,-2-3 0 6,4-14 0-7,-2 21 0 6,-2-5 128-6,2 2-128 9,0 1 0-9,2-5 144 6,-4 3-144-6,2-3 0 8,0 1 0-7,-2 3 0 5,0-4 0-6,1 3 0 9,1-3 128-9,-2 3-128 6,2 1 0-6,0 0 0 8,0 1 0-8,0-1 0 8,-2-3 0-8,0 7 0 7,0-1 0-7,2-1 0 8,-2 1 0-8,2 1 0 8,0-1 0-8,0-2 0 7,1 3 0-7,-1-1 0 8,-2 1 128-8,0-1-128 8,0-3 0-8,2 3 0 7,-2 3 128-7,2-3-128 6,0-1 0-6,2-1 0 9,-4 3 0-9,0-3 128 6,2-3-128-6,-2 5 0 9,3-1 128-9,-1-3-128 7,2 3 0-7,0-3 0 8,0-17 160-8,-2 18-160 7,0 3 128-7,0 3-128 7,0-5 0-6,2-3 0 5,0 3 128-5,0 1-128 7,-2-3 0-8,2 3 0 6,-2-1 144-5,2-3-144 7,-2 3 0-8,2 1 0 7,0-1 0-7,0-1 128 8,-4 0-128-8,2-5 0 8,-2 7 0-8,0-1 0 7,2-3 0-7,0 3 128 7,-2-5-128-7,3 4 0 8,-1-1 0-8,-2-1 128 6,-4 3-128-6,4-3 0 9,0 3 128-9,0 3-128 7,0-1 128-7,0-3-128 9,0 1 128-9,-1 3-128 6,-3-7 128-6,4 5-128 10,2 1 128-10,-2 1-128 6,-4-3 160-6,4 1-160 8,-1-1 128-8,1 1-128 7,2-5 0-7,0 7 0 7,0-5 160-5,0 1-160 3,0 3 160-5,-2-1-160 8,2-5 144-8,0 5-144 8,0-6 128-8,2 3-128 7,-2 3 128-7,2-5-128 7,-4 1 128-7,4 1-128 9,-2-3 128-9,2 4-128 6,0-5 0-5,-2 7 128 6,0-7-128-7,0 5 0 7,-1 3 144-7,-1 1-144 9,0-3 0-8,0 3 128 4,0 1-128-5,0-1 0 9,2 1 0-9,-2-1 0 7,-2 3 0-7,2-2 128 8,-1 3-128-8,1-3 0 7,2 2 128-7,2-1-128 9,-6-5 0-9,0 3 0 7,2-1 0-7,2 3 0 8,-4-5 144-8,2-1-144 5,2 3 192-5,-1 1-192 10,-5-5 0-10,4 3 0 5,2 3 0-5,-2-4 0 8,0-1 0-8,0 2 0 7,0 1 0-7,-3-3 160 8,3-1-160-8,0 7 0 8,0-5 0-8,2 1-176 7,-4-1 176-6,0 2 0 6,0-1 128-7,2-2-128 7,2 3 0-7,1 0 0 8,-1-5 0-8,0 4 0 8,-2 3 0-8,0-4 0 7,0 1 0-7,2 1 0 8,0 3 0-8,0-1 0 7,0-3 0-5,0 1 0 4,0 3 0-6,2-1 0 7,-4 0 0-7,0 1 0 9,-1-1 0-9,1-3 0 5,0-1 0-5,0 5 0 10,2-3 0-10,-2-3 0 6,0-1 0-6,-2 5 0 9,4-5 0-9,0 1 0 7,-2 1 0-7,1-3 0 8,1 1 0-8,0 1 0 5,0-4 0-5,0 3 0 8,0-5 0-8,0 5 0 8,-2-3 0-7,4 4 0 6,-2-5 0-7,2 3 0 7,0 5 0-6,0-5 0 6,-2 3 0-7,2 3 0 7,0-5 0-7,0 3 0 8,0-1 0-8,2 1 0 8,-2-5 0-8,0 5 0 8,0-4 0-8,0 1 0 6,0 1 0-6,0-5 0 8,0 7 0-8,0-3 0 6,0 3 0-6,-2-1 0 9,0-1 0-9,2-2 0 7,0 3 0-7,0 1 0 9,0-3 0-8,0 3 0 5,0 1 0-5,0-1 0 6,2-1 0-7,0 1 0 6,-2-7 0-6,0 5 0 9,0-1 0-9,0-3 0 6,0-14 0-6,0 21 0 8,0-3 0-8,2 0 0 7,-2 1 0-7,0-5 0 8,0-14 0-8,0 17 0 8,0 3 0-8,0-5 0 8,0-15 0-8,-2 18 0 7,2 1 0-7,2-5 128 8,-2-14-128-8,4 18 0 6,-4-18 0-6,2 13 0 8,-2 3 0-8,2-4 0 7,-2 3 0-7,0-3 0 7,0 3 0-7,0-1 0 7,0 2 0-7,0-3 0 9,0-13 0-9,-2 18 0 6,2-18 0-6,-2 21 0 9,-2-5 0-8,2 0 0 4,2-16 0-5,-2 17 0 9,-2-5 0-9,4-12 0 7,-2 19 0-7,0-7 128 9,2-12-128-9,-2 18 0 7,2-7 0-7,-2 5 128 7,0-4-128-6,0 3 0 4,-1-3 0-5,3-12 0 8,-6 17 0-8,6-17 0 8,0 22 0-8,-2-5 0 7,-2 1 0-7,2 0 0 8,0-5 0-8,2 5 0 8,-2-5 0-8,2 5 0 7,0-6 0-7,0 5 0 7,0-3 0-7,0 1 0 7,-4 1 0-7,4-2 0 9,2 5 0-9,-2-5 0 7,0-14 0-7,0 17 0 8,-2 1 0-8,0-4 128 7,0 1-128-7,2-3 0 8,0-12 0-8,-2 21 0 7,-2-5 0-7,2 3 128 8,0 1-128-7,0-4 0 5,1-1 0-6,-1 5 0 9,0-3 0-9,0 3 0 6,2 3 0-6,-2-3 128 8,-2-7-128-8,2 7 0 7,0-7 0-7,-2 5 0 8,0 0 0-8,0-5 0 7,0 5 0-7,2-3 0 7,0 3 0-7,-2 3 0 8,1-7 0-8,-5 6 128 7,2-3-128-7,2-1 0 8,2 3 0-8,0-5 0 7,2-14 0-7,-4 17 0 7,-4-1 0-7,5 0 128 8,3-16-128-8,-2 19 0 8,0-5 0-8,-2 1 0 8,0-5 128-8,4-10-128 6,-6 14 160-6,0-3-160 9,2 5 0-9,4-16 128 7,-4 14-128-7,2 1 0 8,2-15 0-8,-4 16 0 8,1-1 0-8,3-15 0 6,-4 18 0-6,-2-6 0 8,6-12 0-8,-4 17 0 8,4-17 0-8,-4 12 0 7,-2 2 0-7,6-14 0 8,0 0 0-8,-4 11 128 6,-4-1-128-6,8-10 0 9,0 0 0-9,-3 16 0 6,3-16 128-6,-4 9-128 8,4-9 0-8,-8 12 0 9,8-12 128-9,0 0-128 7,0 0 0-7,-4 12 0 7,4-12 0-7,0 0 0 7,-8 13 0-7,8-13 0 7,-6 10 0-7,6-10 0 9,-7 12 0-8,7-12 0 5,0 0 0-6,0 0 0 8,-4 14 0-7,4-14 0 4,-4 11 0-5,4-11 0 8,0 0 0-8,-8 16 0 8,2-6 0-8,6-10 0 8,0 0 0-8,0 0 0 7,-6 15 0-7,6-15 0 7,-2 10 0-6,2-10 0 5,0 0 0-6,-4 16 0 8,4-16 0-8,-4 11 0 8,4-11 0-8,0 0 0 8,-3 18 0-8,3-18 0 7,0 0 0-7,-6 10 0 8,6-10 0-8,0 0 0 6,-4 13 0-6,4-13 0 8,-6 10 0-8,6-10 0 7,0 0 0-7,0 0 0 9,0 0 0-9,0 0-192 6,0 0 48-6,0 0 0 23,0 0-1904-22,0 0-368 0,12-14-80 1</inkml:trace>
    </iact:actionData>
  </iact:action>
  <iact:action type="add" startTime="96937">
    <iact:property name="dataType"/>
    <iact:actionData xml:id="d92">
      <inkml:trace xmlns:inkml="http://www.w3.org/2003/InkML" xml:id="stk92" contextRef="#ctx0" brushRef="#br1">30219 5960 11231 0,'0'0'496'2,"0"0"96"-2,0 0-464 0,0 0-128 8,0 0 0-8,-8 0 0 4,-2-4 1056-4,10 4 192 10,-9-2 32-10,9 2 16 7,-8-4-128-7,8 4-16 8,0 0-16-7,0 0 0 4,0 0-416-5,0 0-80 5,0 0 0-5,0 0-16 8,0 0-432-8,4 8-64 12,2 2-128-12,3 6 176 4,5-1 224-4,0 1 48 10,5 5 16-10,5 1 0 5,3-1-32-5,4 4-16 12,0 5 0-12,4 3 0 4,6-8-112-4,-4-1-32 9,4-1 0-9,-4-1 0 5,4-1 112-4,-4-5 32 9,2-3 0-10,2 1 0 5,-5 1 192-5,3-5 32 10,-2 4 16-10,-2-6 0 4,2-4-64-3,-2-2-16 9,0-2 0-10,0-2 0 5,4-2-128-4,-4 0-16 8,2-4-16-9,2-2 0 5,-2 4-160-5,4 2-16 10,-4-3-16-10,4-3 0 5,-4 4-224-5,-1 0 0 10,1-2 128-9,-2-1-128 3,-2-1 0-4,-2 4 0 10,-4-4 0-7,1 1 0-1,-5 1 0-1,0-2 0 8,-3 2 128-9,-4 2-128 4,3-1 0-4,-7-3 0 11,1 2 0-11,-5 4 0 4,-8 4 0-4,0 0 128 11,0 0-128-11,0 0 0 5,0 0 0-5,0 0 0 11,0 0 128-11,0 0-128 3,0 0 0-3,0 0 0 6,0 0 0-6,-4 8 0 9,-3 2 0-9,-5 3 0 10,4-3 0-10,-6 4 0 6,1-3 0-5,-1 7 0 9,0-6 0-10,-5 5 0 5,1-5 0-4,-3 5 0 7,-4 1 128-8,1-6-128 4,1 1 160-4,-3-1-16 12,-3-4 0-11,-2 6 0 1,0-7-16-2,-4 1-128 11,-2-2 192-11,-1-2-64 5,1 4-128-5,-2-2 192 11,2-1-192-10,-6 1 192 2,4-6-64-2,-2 0-128 9,2 0 192-10,4-2-64 4,-4-4-128-4,4 1 160 13,-2 1-160-13,0-4 160 2,2-4-160-2,0 2 0 10,0-5 0-10,0 1 128 4,-2-5-128-3,-6 3 0 10,4-1 144-11,-4-7-144 4,4-3 0-4,0 0 0 11,4-1 0-11,3 3 128 4,1-1-128-3,4 3 0 9,2 2 0-10,3-1 0 4,3 1 0-4,3 1 128 10,-2 7-128-10,7-3 0 5,-3 6 0-4,4 2 0 8,3-1 0-9,7 9 0 5,-10-6 0-5,10 6 0 10,0 0 0-10,0 0 0 5,0 0 0-5,0 0-128 10,0 0 128-10,0 0 0 4,0 0-160-4,0 0 160 10,0 0-192-10,0 0 192 5,15 6-128-5,-1 3 128 11,4 1 0-11,5 2 0 5,0 3-160-5,5-1 160 11,-1 4-128-11,6 5 128 3,2 2 0-3,6 3 0 7,0 1 0-7,4-2 0 8,-4 1 0-8,4-1 0 11,2-4 0-11,-2 1 128 4,1-3-128-4,5 1 0 12,0-3-176-12,1-5 176 5,-1 1 0-5,4-3 0 10,1 4 0-10,5-7 0 5,-1-1 0-4,-1-4 0 4,1-6 0-4,-1 0 0 5,-3-4 0-6,1 1 0 11,-2-3 0-11,-3-2 0 4,-1-2 176-3,-2 1-176 10,3-9 160-11,-5 8-160 4,-2-3 192-4,0 3-64 8,-6-2-128-8,0 3 192 3,-6-7-192-2,0 6 176 10,-4-3-176-11,-3 5 160 3,-3-4-160-3,-1 5 0 12,-9-5 144-12,3 6-144 5,-6 4 0-5,-10 4 128 10,0 0-128-10,0 0 0 5,4-7 0-4,-4 7 0 9,0 0 0-10,-10-6 128 4,-2 4-128-4,-5 2 0 7,-3 2 0-7,3 4 0 9,-3-3 0-9,-5 1 0 6,-1-2 0-6,-1 6 0 10,0 4 0-10,-5-4 0 11,-1 3 0-11,-4 1 0 3,2-4 0-3,0 2 0 12,-6 1 0-12,2-1 0 3,-6 4 0-3,2-7 0 8,-5-1 0-8,-3 4 128 7,-4-2-128-7,-1-2 0 12,-1 0 0-12,-1 1 0 4,1-1 0-4,-2 0 0 11,-3-2 0-11,4 0 0 4,-1-2 0-3,2 0 0 8,3 2 0-9,-1-4 0 4,5-6 0-3,-1 0 0 6,-2 0 0-7,4-4 128 7,1-5-128-6,-1 3 0 6,8-4 0-7,0 1 0 8,6 1 0-7,2-1 144 4,0 1-144-5,3-7 0 9,1-3 128-9,4-1-128 11,1-1 0-10,5 1 0 3,-3 2 0-3,5-3 0 7,1-3 0-8,-1 0 0 5,3-2 0-5,-2 3 0 11,5 1 0-11,-1 4 0 4,4-1 0-4,2 3 0 7,-2-3 0-6,5 5 0 5,1 3 0-5,0 1 0 10,2 5-192-10,0-2 192 2,0 12-160-3,0 0 160 10,0 0-160-9,0 0 160 3,0 0-208-4,0 0 48 11,13 8 16-11,-1-2 0 4,4 4 144-4,-5 5 0 7,7-1 0-7,-3 3-128 9,5 5 128-9,5-1-128 9,-1 3 128-9,5 3-128 5,0 6 128-5,6 0 0 11,4-2 0-11,2 7 0 5,10 1 0-5,0-4-128 6,-2 2 128-6,-1 0 0 8,7-4 0-8,0 0 0 7,-3-6 0-7,3-1-128 8,1-3 128-8,3-3 0 7,1-3 0-7,3 3 0 8,-1-11 0-8,6 3 176 11,-3-6-176-10,1 0 192 2,0-2-16-3,-3-4 0 7,-1-2 0-7,1-4 0 5,-7-2 0-5,1-4 0 13,-1 3 0-13,-3-1 0 2,-4-2-176-2,-4 6 192 11,1-1-192-11,-3-5 192 5,-2 0-192-5,-4-1 128 10,0 3-128-10,-5 2 128 4,-3 0-128-4,-4 4 0 11,-7-2 0-11,-3 4 0 5,1-1 0-5,-16 3 128 11,0 0-128-11,0 0 0 6,0 0 0-6,0 0 0 6,0 0 0-6,0 0 0 7,0 0 0-7,0 0 0 10,0 0 0-10,0 0 0 6,-12 5 0-6,5 1 0 10,-7 2 0-10,2-4 0 5,-5 4 0-4,3-4 0 5,-6 2 0-6,1 1 0 7,-2-1 0-7,-3 0 0 11,-3 4 0-11,-2 0 0 4,-5-5 0-4,-1 5 0 11,-2 4 0-11,-6-6 0 5,2 3 0-5,-5-1 0 11,-1-4 0-11,0 2 0 4,-4 1 0-4,-1-3 0 10,-7 4 0-10,-1-6 0 5,-5-4 0-5,1-4 0 6,-6 4 128-5,1-4-128 7,-3-2 0-8,4 0 0 10,-4 1 144-10,7-9-144 4,-3-4 0-3,6 1 128 9,1-5-128-10,3 1 0 4,3 3 0-4,6-1 128 7,2-1-128-7,10 5 0 8,-2-3 0-8,6-1 128 11,4 3-128-11,6-3 0 5,5 3 0-5,1 4 0 9,3-3 0-9,4 5 128 4,4 2-128-4,2-2 0 12,2 3 0-12,2 7 0 4,0 0 0-4,0 0 0 11,10-2 0-11,8 2 0 5,1 0 0-5,9 4-128 12,7 7 128-12,4-1-128 2,11 4 128-1,5 1 0 9,2 5 0-10,3-3-128 5,0 1 128-4,7 3 0 8,-3 1 0-9,8-5 0 5,-3 5 0-5,5-5-128 10,4-1 128-10,-6 1 0 4,2-3 0-4,0 4 0 12,-6-7 0-12,1 1 0 3,-7-8 0-3,-1-4 0 11,-3 0 0-11,-3 2 0 4,-3 0 0-4,-3 0 0 10,-2 0 0-10,-8-2 0 6,0 2 0-6,-6-2 0 10,-6 0 0-10,-3 2 128 3,-5 4-128-3,-5-1 0 12,-4 1 0-12,-10-6 0 4,0 0 0-3,0 0 0 8,0 0 0-9,-14-2 0 6,-9 4 0-6,-5 2 0 10,-5 0 0-9,-10-2 0 3,0-2 0-4,-5-2 0 10,-5-2 0-10,-4 2 0 5,-3 0 0-5,-8 0 0 10,-6 0 0-9,-4-7 128 3,-6-7-128-4,-6-2 0 9,0 3 0-9,0-5 0 5,-3-1 0-5,1 1 0 10,0-3 0-10,-1-2 0 5,3-5 0-5,8 1 128 11,8-4-128-11,10 4 0 4,7 1 0-4,5 7 0 12,11 3 0-12,5 1 128 4,7 3-128-4,8 1 0 10,7 3 0-10,2 4 0 5,5-2 0-5,7 8 0 10,5-10 0-9,9 6 0 3,0 1 0-4,7 1-160 6,6 0 160-6,11 2-160 9,8 2 160-8,11 2 0 8,11-3 0-9,2 3-128 5,5 0 128-5,3 2 0 10,0 0-144-10,2 0 144 5,-2-2-320-5,3 4 16 10,3 3 0-10,35 5 0 20,-15 1-1552-18,-11 5-304-1,-7-3-64 0,-31-5-16-1</inkml:trace>
    </iact:actionData>
  </iact:action>
  <iact:action type="add" startTime="99323">
    <iact:property name="dataType"/>
    <iact:actionData xml:id="d93">
      <inkml:trace xmlns:inkml="http://www.w3.org/2003/InkML" xml:id="stk93" contextRef="#ctx0" brushRef="#br1">29177 12429 10703 0,'-19'4'464'1,"7"-4"112"-1,-7-4-448 0,5 4-128 2,-4-2 0-2,3 2 0 8,3-4 1120-8,-2 2 208 7,3-2 32-7,11 4 16 8,0 0-80-8,0 0-16 7,-12-4 0-7,12 4 0 8,0 0-320-8,0 0-64 8,0 0 0-8,0 0-16 7,0 0-304-7,20-2-48 6,7 1-16-6,8-1 0 9,2 0 304-9,8 0 48 7,4 0 16-7,13 2 0 9,2 0-80-9,16 4-16 9,10 0 0-8,12 3 0 4,3-1-272-4,2-2-64 6,-5-2-16-7,5-2 0 6,2 2-160-5,4 4-16 5,6 2-16-6,-10-3 0 9,-7-8 96-9,-5-5 32 6,-5 2 0-6,0 2 0 10,-4 0 16-10,-5 0 16 5,-1-4 0-5,-4 5 0 9,-5-1-80-9,-5 0-32 6,-14 4 0-6,-7-4 0 9,-4 0-112-9,-6 0-32 6,-4-4 0-6,-11 4 0 8,-5 0-144-8,-1 2 0 8,-16 2 144-8,0 0-144 7,0 0 128-6,0 0-128 5,0 0 160-6,-16-1-160 9,-5 2 160-9,-8 1-160 7,-8-2 160-7,-10 4-160 8,0-2 0-8,-10 0 128 7,-9-2-128-7,-10 2 0 9,-2-6 0-9,-2 4 0 5,-2 0 128-5,-8 2-128 9,-3 0 0-9,-11-2 0 7,-7-4 0-7,0 2 0 9,-4 0 0-9,4 0 0 6,3 2 0-6,1 0 0 8,2-3 0-8,-2-1 0 6,3-4 0-6,9 4 0 8,3 0 0-8,14 0 0 6,6 0 0-6,13 0 0 10,7 4 0-10,9 0 0 5,13-2 0-5,13 2 0 10,17 0 0-10,0 0 0 7,0 0 0-6,0 0 0 5,15-5 0-6,17 1-256 9,11 0 16-9,13 2 16 7,16 0 224-7,16 2 0 6,12 2-160-5,13 0 160 7,2 2 0-8,8-2-144 6,9 0 144-6,13 5 0 8,9 1 0-7,-4 2-128 5,0 0 128-6,-6-3 0 7,-1-1 0-6,-5 6 0 6,-5-2 0-7,-6-2 0 8,-12-5 0-8,-4 3 144 7,-6-4-144-7,-11 0 192 8,-4 4-192-8,-8 0 192 6,-10-4-192-6,-6 0 192 10,-13 0-48-10,-12 4 0 6,-6-3 0-6,-10-1 0 8,-7-4-144-8,-18 2 160 8,0 0-160-8,0 0 160 7,0 0-160-7,0 0 160 8,-14 2-160-8,-9 2 160 8,-14-2-160-8,-12 2 0 7,-14-4 144-7,-7 2-144 8,-8 2 0-8,-8 2 144 6,-5-2-144-5,-1 0 0 6,-9-4 128-7,-7 0-128 7,-5 0 0-7,2 2 0 8,2-6 0-8,11 0 0 7,7-4 128-7,13 4-128 8,9 2 0-7,19-2 0 5,14 0 0-6,9 2 0 9,8 2 144-8,19 0-144 4,0 0 0-5,0 0 144 8,21-7-144-8,8-1 0 8,12 2 0-8,14 2 128 8,9-2-128-8,7-2 0 6,9 3 0-6,7 1 0 24,9 2-416-24,-3-2-16 1,5 0 0-1,-10 0-11280 5,-4 0-2240-4</inkml:trace>
    </iact:actionData>
  </iact:action>
  <iact:action type="add" startTime="100933">
    <iact:property name="dataType"/>
    <iact:actionData xml:id="d94">
      <inkml:trace xmlns:inkml="http://www.w3.org/2003/InkML" xml:id="stk94" contextRef="#ctx0" brushRef="#br1">4133 14602 9215 0,'0'0'816'2,"0"0"-656"-2,0 0-160 0,0 0 0 7,0 0 448-7,0 0 48 7,0 0 16-7,0 0 0 8,0 0 336-8,0 0 80 6,0 0 16-6,0 0 0 7,0 0 208-6,0 0 64 5,0 0 0-6,0 0 0 8,0-12-544-8,0 12-96 6,0 0-32-6,0 0 0 10,0 0-224-10,0 0-64 7,0 0 0-7,19 6 0 7,-19-6-256-7,14 9 0 8,-1 9 128-8,-5 0-128 7,0-3 144-7,-2 7-16 7,-6-1-128-7,0 4 192 8,-2 3 80-8,-2 5 16 11,0 0 0-11,2 8 0 5,-2-2 80-4,2 6 16 4,0 0 0-5,-2 0 0 9,-5-6-64-9,3 5 0 6,2 5 0-6,0-4 0 9,-2 2-80-8,0 0-32 4,2-8 0-4,-1 4 0 6,1-8-16-6,-2 2-16 5,0 2 0-6,2-4 0 9,-2 2 96-8,2 2 32 4,2-2 0-5,0 4 0 9,0-8-48-8,0-2-16 4,2 0 0-5,0 3 0 9,0 1-240-9,0-4 176 7,0 0-176-7,0 0 160 7,0 2-160-7,2 3 0 8,0-5 0-8,0 2 0 8,0-4 0-8,2 4 128 7,0 6-128-7,2-4 0 7,0-1 0-7,-4-1 0 8,2-2 128-8,-2 4-128 8,1-2 0-8,1 0 0 7,0 0 0-7,-2 3 128 8,-2-5-128-8,0-2 0 7,0 0 0-7,0-1 0 9,0-3 128-9,-2 2-128 6,4-1 0-6,-2 1 128 7,0 0 0-6,-2 1-128 6,0-3 192-7,0 0-64 9,0 3 16-9,0-5 0 5,-1 2 0-5,3 1 0 9,-2-3-144-9,0 2 192 6,2 1-192-6,-2-1 192 9,0-3-192-9,0-3 192 6,2 4-192-5,2 3 192 5,-2 3-192-6,0-2 0 8,0-1 0-8,2 1 128 8,2 0-128-8,-2 3 0 8,0-3 0-8,-1 0 128 6,3-1-128-6,0 1 0 9,-2-2 144-9,4 3-144 7,-4-3 0-7,2 0 128 8,0 1-128-8,2 1 0 7,-2 0 128-7,-1 0-128 8,1 1 160-8,0-1-160 8,0 2 160-8,0-1-160 6,0-1 160-6,0 0-160 8,0 1 128-8,0-1-128 7,-4-2 0-7,2 2 144 9,2 1-144-9,-2-1 0 6,-2 0 0-6,1 5 0 9,1-5 0-9,0 0 128 6,0-3-128-6,-2-1 0 8,-4-2 0-8,2 1 0 8,2-1 128-8,0 1-128 7,0-5 0-7,-1 3 0 7,1-1 0-7,-2-1 128 9,2 1-128-9,0 5 0 7,0-3 0-7,0 5 0 7,-2-3 0-7,0-1 0 8,0-3 0-8,2 1 0 8,-6-5 0-8,4 3 0 7,0-5 128-7,2-13-128 7,-2 16 0-7,2-16 0 7,0 0 0-7,0 16 0 22,0-16-304-21,0 0-80 0,0 0-32-1,0 0 0 14,0 0-928-12,6-18-176-2,0-3-32 2</inkml:trace>
    </iact:actionData>
  </iact:action>
  <iact:action type="add" startTime="101785">
    <iact:property name="dataType"/>
    <iact:actionData xml:id="d95">
      <inkml:trace xmlns:inkml="http://www.w3.org/2003/InkML" xml:id="stk95" contextRef="#ctx0" brushRef="#br1">4320 16288 15135 0,'0'0'672'1,"0"0"144"-1,0 0-656 0,0 0-160 2,0 0 0-2,-14 10 0 7,6 2 352-7,2 2 32 8,1 3 16-7,-5-1 0 6,2 5 336-7,2 6 64 7,-2 1 16-7,1 3 0 10,-3 4-48-9,0 4-16 2,4-6 0-2,0 6 0 6,1 4-48-7,1 6-16 7,-2 2 0-7,4 5 0 9,0 5-240-9,0-1-64 7,-2 3 0-7,2 7 0 9,0 2-240-8,0 2-144 3,0 2 160 0,-2 2-160 1,-2-2 0-5,3-2 128 7,-3 2-128-7,0-2 0 8,2-5 0-8,-2 3 0 8,0 6 128-8,2-6-128 7,2 2 0-7,0-2 0 8,2-7 0-8,-1-1 0 8,-3 0 0-8,0-1 0 7,0-1 0-7,-2 1 0 8,4-9 0-8,0 1 0 6,2-5 0-6,-2 5 0 8,0-2 176-8,0-1-176 7,2-1 192-7,0 2-192 8,0-3 0-8,0-1 0 7,-2-2 0-7,2 2 0 8,-4-1 0-8,2-1 0 7,-1-2 0-7,-1 4 0 8,2-2 0-8,2-6 0 7,-2 0 0-7,0-6 0 8,2 0 0-8,0 0 0 6,2-4 0-4,0-6 0 5,0-7 0-7,-2 0 0 7,0-18-160-7,0 0 160 8,0 0-192-8,0 0 16 7,0 0 16-7,0 0 0 7,0 0-16-6,0 0 0 6,0 0 0-7,5-20 0 8,-5 4 176-8,-1-3-208 8,1-4 80-8,0-1 128 7,0 1-128-7,0-3 128 7,0 3 0-7,0-4 0 8,0-4 0-8,1-1 0 7,1-5 0-7,2-2 0 8,-2-4 0-8,2-3 0 8,-4 1-144-8,4-6 144 7,0-2 0-7,2-3 0 7,-2-9-128-6,0 1 128 6,-2 4 0-7,-2-5 0 7,0-1 0-7,2 4 0 8,3-5 144-7,1 3-16 5,0 0 0-6,-2-3 0 8,-2 3-128-8,0-8 192 6,-2-2-192-6,0-4 192 10,0 0-64-10,4-4 0 6,0 0 0-6,-2 0 0 8,0-2 16-8,1 4 0 8,5 6 0-8,-4 2 0 7,-4-6-144-7,2 4 160 8,0 7-160-8,2 7 160 7,-2 1-160-7,0 9 0 7,0-1 144-7,-2 4-144 8,0 8 176-8,-2 2-48 7,0 6 0-7,-2 4 0 8,2 1 96-8,-2 5 16 7,0 5 0-7,-4 1 0 9,5 3 16-9,3 12 0 6,0 0 0-6,0 0 0 8,-6-14-64-8,6 14 0 6,0 0 0-5,0 0 0 7,0 0-32-8,0 0-16 7,0 0 0-7,0 0 0 7,0 0-144-6,-4 18 192 6,2 1-192-7,-2 3 192 10,0 5-192-10,2 6 0 5,-4 2 144-5,2 10-144 8,0 0 0-8,1 8 0 7,-3 3 0-7,2 11 128 9,-2-1-128-9,4 8 0 7,0-2 0-7,-2 6 0 7,0 2 0-7,2 2 0 8,-2 2 128-8,1 6-128 7,-1 5 0-7,2-1 0 8,0 5 0-8,0-3 0 7,0 1 0-7,0 3 0 7,0-7 0-7,0 1 128 8,-4-2-128-8,2-5 0 7,0-1 0-7,2-4 0 9,-2-4 0-9,3 0 0 6,-3-8 0-6,2 2 0 9,0-5 0-9,0 1 0 6,0-8 0-6,0 1 128 9,-4-3-128-9,4 1 0 6,0-8 0-6,2-1 0 8,4-5 0-8,-4-8 0 7,0 2 0-7,0-8 0 8,-4-5 0-8,4-3 128 8,-2-5-128-8,2-1 0 7,0-17 0-7,0 0 0 8,0 0 0-8,0 0 0 7,0 0-304-7,0 0-16 7,6-25-16-7,2-4 0 23,-4-2-224-21,0-8-32-2,0-1-16 1,-1-6 0 11,-3 1-320-11,-2-2-64 0,4 0-16-1,0 4 0 13,4-5-32-11,-2-3-16-1,0 0 0-1,-2-3 0 13,2-3 416-12,0 0 64 1,0-5 32-2,2-4 0 0,-3-6 144 0,1-4 16 4,-2-4 16-4,0-2 0 22,0 2-400-21,2 2-96 0,0 0-16 0,-2 0-3744 5,-2 0-752-5</inkml:trace>
    </iact:actionData>
  </iact:action>
  <iact:action type="add" startTime="102708">
    <iact:property name="dataType"/>
    <iact:actionData xml:id="d96">
      <inkml:trace xmlns:inkml="http://www.w3.org/2003/InkML" xml:id="stk96" contextRef="#ctx0" brushRef="#br1">4123 17749 8975 0,'8'-25'384'0,"-5"7"112"0,-1-1-496 0,2-3 0 0,0-1 0 0,2 1 0 22,-4-3 1168-22,-2 0 144 0,-2 1 32 1,-4 1 0-1,2 0 64 0,0-1 32 2,-1 5 0-2,1 3 0 8,-2-3-32-8,-2 3-16 7,0 4 0-7,4 1 0 8,-2-1-336-8,6 12-64 7,-9-10-16-7,9 10 0 8,0 0-304-8,0 0-64 7,0 0-16-7,0 0 0 8,0 0-192-8,0 0-32 7,0 0-16-7,-8 18 0 8,4 5 48-8,-2 8 16 7,0 8 0-7,2 2 0 8,1 10-240-4,-1 5-48 0,2 9-128-3,0 1 192 5,0 12-192-5,0 6 144 6,0 4-144-6,2 1 128 6,0 3 48-7,-6 0 0 7,2 5 0-7,-2-1 0 7,2-1-48-7,-3-1 0 9,-3 4 0-9,2-7 0 7,0-5 48-7,-5 0 0 7,3-2 0-7,-4 0 0 8,2-3-48-8,3-3 0 7,-3-3 0-7,4-7 0 7,-4 0-128-7,7-7 0 8,-1-7 144-8,4-3-144 8,2-12 0-8,4-2 0 7,0-8 0-7,1-7 0 8,3-7 0-8,-8-15-192 6,14 10 32-6,5-4 0 23,5-12-368-20,-3-6-80-2,-1-5-16-1,-1-11 0 13,1-7-1200-11,-7-8-240 2,5-5-48-4</inkml:trace>
    </iact:actionData>
  </iact:action>
  <iact:action type="add" startTime="103180">
    <iact:property name="dataType"/>
    <iact:actionData xml:id="d97">
      <inkml:trace xmlns:inkml="http://www.w3.org/2003/InkML" xml:id="stk97" contextRef="#ctx0" brushRef="#br1">4250 16214 7359 0,'0'0'656'1,"0"0"-528"4,-10-4-128-4,10 4 0 4,-12-7 1344-5,12 7 256 8,0 0 32-8,0 0 16 9,-14-6-272-9,14 6-48 5,-9 10-16-5,-1-1 0 10,4 11-368-10,2 1-80 5,2 1-16-4,0 9 0 6,0 10-128-7,2 12-16 7,0 3-16-7,0 8 0 8,0 5 0-8,0 7 0 7,2 4 0-7,-2 11 0 8,-2-1-128-7,2 15-32 6,0 7 0-7,-2-3 0 11,-5 0-144-11,1 0-48 6,0 2 0-6,2 1 0 7,-6 3 80-6,4-2 16 4,1-2 0-5,1 0 0 7,-2-4-48-7,-4 1-16 8,0 1 0-8,4-4 0 7,-1-2-176-7,3-9-16 7,-4-2-16-7,4-8 0 8,-2-4 32-8,-2-2 0 7,-1-4 0-7,5 0 0 9,-2-10-64-9,0 2-128 7,4-3 192-7,0-5-64 8,2 3-128-7,2-5 0 4,-2-3 144-4,2-2-144 6,2-1 0-7,-2-1 0 7,0-4 0-7,-2 0 0 9,0-4 0-9,2-2 0 6,-2-6 0-6,4-4 0 8,-2-5-288-8,2-3-32 7,1-7 0-7,-5-14 0 22,0 0-848-21,0 0-176-1,0 0-48 0,0 0-7440 9,18-6-1472-8</inkml:trace>
    </iact:actionData>
  </iact:action>
  <iact:action type="add" startTime="105332">
    <iact:property name="dataType"/>
    <iact:actionData xml:id="d98">
      <inkml:trace xmlns:inkml="http://www.w3.org/2003/InkML" xml:id="stk98" contextRef="#ctx0" brushRef="#br1">30139 5789 3679 0,'0'0'160'1,"0"0"32"-1,0 0-192 0,0 0 0 4,0 0 0-4,0 0 0 3,18-2 2176-2,-9 2 400 6,-9 0 80-7,12 4 16 7,-12-4-1840-7,14 5-352 10,-5 3-80-9,3 4-16 4,-4-4 64-5,2 5 0 9,-1-1 0-8,-3 8 0 4,4-3 80-5,2 5 32 9,-6-1 0-8,3 4 0 5,3-1-272-6,-4-1-48 9,4-1-16-9,1 1 0 6,-3-2-32-6,4 5 0 10,-3-3 0-9,7 3 0 3,-5-3 192-3,7-4 48 5,3 1 0-6,12 9 0 12,6-1 272-12,-2-5 64 8,4-4 16-5,0-3 0-3,4 0-160 0,-4-9-48 12,-2 3 0-12,0 0 0 4,2-4-320-4,4-4-64 7,-1 0 0-6,7 2-16 6,4 3-176-7,3-5 0 7,1-4 144-7,3-3-144 9,8-1 176-8,-4 0-48 6,3-10 0-7,-9 5 0 6,-5-3 64-6,-3 2 16 11,1 0 0-11,-2-3 0 6,-3-1 48-5,3 3 16 2,-8 3 0-2,0-4 0 6,-2 6-128-7,-6-5-16 8,0 1-128-8,-2 4 192 8,-2 2-192-8,-6 2 0 10,-5 1 128-10,-7-1-128 4,1-4 128-4,-16 8-128 11,0 0 176-11,14-2-176 5,-14 2 320-5,0 0-64 8,0 0 0-8,0 0 0 7,0 0 32-7,0 0 0 6,0 0 0-6,0 0 0 8,0 0-96-8,-16 6-32 11,-5-2 0-11,-5 5 0 4,-1 5-160-4,-2 0 0 9,-3 3 144-9,-5 3-144 5,-2-7 0-5,0 5 0 6,-6-6 0-5,1 5 128 7,-3-3-128-7,0 3 0 5,4-5 128-5,0 4-128 6,-6 3 176-6,-3-7-48 5,-7 0 0-6,-1-3 0 9,-12-1 64-9,1 2 0 7,-1-4 0-6,-4 0 0 4,-2 5-192-5,4 3 192 8,0-4-192-8,-2 1 192 8,-2-5-192-7,6-4 0 4,-3-6 144-5,11 4-144 8,4 0 128-8,13 0-128 7,6 0 128-7,12 2-128 9,5-2 128-9,12 2-128 6,12-2 128-6,0 0-128 9,0 0 0-9,32 0 0 6,16 0 0-6,9 2 0 9,7-2 0-9,10 0 0 6,5-2 128-6,-1 2-128 8,-4 0 176-8,6 4-48 8,0 2 0-7,3 2 0 6,1-2 32-7,0-2 0 6,-2 3 0-5,-2 3 0 6,-6-4-32-7,-5 0-128 7,-7 6 192-6,-4-3-64 7,-1-5 0-8,-4-2 0 6,-10 2 0-6,-2 2 0 7,-12 2-128-6,-4-2 0 6,-9-5 0-7,-16-1 0 20,0 0-1152-19,0 0-272 0,0 0-48-1,-28 2-13584 3</inkml:trace>
    </iact:actionData>
  </iact:action>
  <iact:action type="add" startTime="106473">
    <iact:property name="dataType"/>
    <iact:actionData xml:id="d99">
      <inkml:trace xmlns:inkml="http://www.w3.org/2003/InkML" xml:id="stk99" contextRef="#ctx0" brushRef="#br1">21243 5131 1839 0,'0'0'0'1,"0"0"160"-1,0-9-160 0,0 9 0 3,2-12 0-3,-2 12 0 7,3-8 2304-7,-3 8 416 8,0 0 96-8,8-8 0 8,-2-3-2048-8,2 3-400 10,-8 8-96-10,6-8-16 7,-6 8 768-7,8-10 160 6,-1 4 32-5,-7 6 0 3,0 0-208-4,12-5-48 5,-12 5 0-5,0 0 0 8,0 0-320-8,8-6-64 10,-8 6 0-10,0 0-16 5,0 0-112-5,0 0 0 11,0 0-16-11,12 6 0 5,-12-6 32-5,7 9 16 10,-3 5 0-10,0-2 0 5,0 3-64-5,-2-1-16 7,0 5 0-7,2 5 0 8,-4-1-112-8,0-1-32 10,-4 1 0-10,2 2 0 12,0 3-48-12,-2 3-16 6,0 6 0-6,-2 0 0 3,-7-2-32-2,3 2-16 10,2-4 0-11,-3 0 0 4,1 1-144-4,4-1 160 7,-4-2-160-7,2-2 160 8,4-1 16-8,-1-1 0 11,-5-4 0-11,4 1 0 3,2-1 48-2,2-1 16 10,-2-5 0-11,2-3 0 5,-4 1-16-4,4-3 0 3,1 4 0-3,-1-7 0 8,0 1 0-8,2-10 0 2,0 0 0-3,0 0 0 9,0 0-32-9,0 0-16 8,0 12 0-8,0-12 0 8,0 0-32-8,0 0 0 10,0 0 0-10,0 0 0 6,0 0 64-6,0 0 16 6,0 0 0-6,13 4 0 10,-1-2-32-10,4-2 0 6,-7 0 0-6,9-2 0 7,-4 2-64-7,5-2-128 13,1 0 176-13,-1 0-176 4,4-2 192-4,5-4-192 7,-1 2 192-7,4 2-192 4,4 2 128-4,1 1-128 11,1-3 0-11,4-2 0 4,-2 2 176-4,5 0-176 12,-1 0 160-11,2 2-160 2,2-2 0-2,-4 0 0 8,2-3 0-9,-2 1 0 5,3 0 128-4,1 4 0 10,2-2-128-11,-2 0 192 5,2 0-192-4,1 0 0 6,3 0 0-5,-2 2 0 1,-1 2 0-2,1 2 0 9,2 2 0-10,-2-4 0 4,-5-2 0-3,3 0 0 9,-6 0 0-10,4 0 0 5,-2 1 0-4,-4 1 0 9,4 0 0-10,-3 0 0 4,3 0 0-4,-6 0 0 10,2 1 0-10,-2 1 0 5,4 0 0-5,-4 0 0 11,2 0 0-11,-6 2 0 3,2 6 0-2,0-4 0 9,-3 0 0-9,1-1 0 2,0-1 0-2,0 0 0 10,-6 2 0-11,-2-2 0 5,-1 2 0-4,-1 2 0 7,-3-2 0-8,-1-3 0 5,-1 3 0-4,1 2 0 9,-3 0 0-10,1-2 0 5,1-4 0-5,-7 0 0 9,1 0 0-9,-14-2 144 4,10 3-144-3,-10-3 0 10,0 0 0-11,0 0 128 4,0 0-128-3,11 2 192 8,-11-2-192-9,0 0 192 6,0 0 0-6,0 0 16 9,0 0 0-9,0 0 0 4,0 0-80-4,0 0-128 10,0 0 176-10,0 0-176 5,10-5 144-4,-2 1-144 10,0-4 0-11,1-4 144 3,-3 0-144-2,2-5 128 10,2 3-128-11,-4-5 128 3,2-1 0-3,-1 1-128 13,1-7 192-13,-2-1-64 4,0-6-128-3,0 2 160 7,1 0-160-8,-1-1 160 6,-2 1-160-6,2-2 128 9,-2-4-128-9,2 4 128 6,-2 0 32-5,-2 5 0 8,0 1 0-9,-2 0 0 4,2 1-160-4,0 5 128 11,0-2-128-11,-1-3 128 5,1 5-128-5,0-1 0 9,0 1 0-9,0 5 128 5,2-7-128-5,-4 3 0 10,0 1 0-9,2 5 0 4,0-3 0-4,-2 7 192 9,0 0-192-10,0 10 192 4,2-8-192-3,-2 8-192 8,0 0 32-9,0 0 16 4,0 0 144-4,0 0 0 10,0 0 0-10,0 0-128 4,0 0 128-4,4 18-128 13,2-3 128-13,0 5-128 3,-1 1 128-2,-1 3 0 10,0 5-144-11,-2 2 144 3,-2 0 0-2,0 7 0 9,0 2 0-10,0-2 0 6,0 2-144-5,0-4 144 5,0 1 0-6,0 2 0 5,0-4 0-5,0 2 0 10,0 0 0-10,-2-4 0 5,2-4 0-5,-2-1 0 12,0 3 0-11,0 0 0 2,-3-2 0-2,3-1 0 10,-2-3 0-11,2-4 0 2,0-3 0-2,0-6 0 11,0 3 0-11,0-5 0 5,2-10 0-5,0 0 0 10,0 0 0-10,0 0 0 4,0 0 144-4,0 0-144 12,0 0 128-12,0 0-128 3,0 0 128-3,0 0-128 12,0 0 128-12,0 0-128 3,-8-2 128-3,8 2-128 10,-13-2 0-10,5-4 128 6,-4-2-128-5,0 3 0 8,4-1 0-9,-5 2 0 5,1-2 0-5,-3-2 0 11,1 4 128-11,-4-2-128 4,1 1 0-3,-3-5 128 4,-1 4-128-4,1 0 128 6,-1 2-128-7,-1 0 0 11,-1 0-192-11,-4 0 192 4,-5 4-160-4,-5 0 160 12,-2 0 0-12,-7 0-144 4,-1 4 144-4,-4-2-208 11,-9 2 80-11,-1 0 128 4,-1 4-272-4,1-2 64 11,-7 2 16-11,2-5 0 3,-5-3 48-2,1 0 16 9,-6 0 0-10,-2 0 0 4,0 0 128-4,8 2 0 11,2 2 0-11,5 2-128 6,1-2 128-6,-1 2 0 9,5-4 0-8,3 0-128 4,3 2 128-5,1-2 0 11,4 4 0-11,-4-1 0 4,3-7-176-4,1 2 176 8,6 2-208-7,-2 2 80 4,2 0-32-5,2-2 0 11,0 0 0-11,4 0 0 5,2 0 32-5,5-2 0 10,5 2 0-10,1-2 0 4,1 0 128-4,7 0 0 11,-1 2 0-11,7 0-128 4,-2-2 128-4,10 0 0 9,0 0-144-9,0 0 144 6,0 0-128-6,0 0 128 11,0 0-160-11,0 0 160 5,0 0-208-5,0 0 48 10,0 0 16-10,0 0 0 4,0 0 144-3,0 0-128 9,0 0 128-10,0 0-128 4,0 0 128-4,0 0 0 9,0 0 0-9,0 0 0 7,0 0 0-7,0 0 0 8,0 0 0-8,0 0 0 6,0 0 0-6,0 0 0 9,0 0 0-9,-6-6 0 6,0 0 0-6,3-4 0 10,-5 1 0-10,2-1 128 6,2-6-128-6,0 3 0 9,0-7 0-9,2 3 0 5,0-1 0-5,0-1 0 10,2-3 0-8,2-3 128 2,0-3-128-4,0-3 192 9,0-2-64-9,2 0 0 5,2 2-128-5,2-4 192 12,-2-1-64-12,-3 3 0 3,3-4-128-3,0 6 128 10,2 4-128-10,-2 3 128 4,2 7-128-4,1-1 0 13,-3 7 0-13,-2-3 0 4,4 6 0-4,-2 0-128 8,-6 8 128-8,0 0 0 6,0 0 0-5,0 0-128 9,0 0 128-10,0 0 0 3,0 0-208-3,0 0 32 11,4 14 16-11,-2 7 0 19,-4 1-2016-18,-4-5-384 0,-4 13-96 1,-2 3-16-2</inkml:trace>
    </iact:actionData>
  </iact:action>
  <iact:action type="add" startTime="109728">
    <iact:property name="dataType"/>
    <iact:actionData xml:id="d100">
      <inkml:trace xmlns:inkml="http://www.w3.org/2003/InkML" xml:id="stk100" contextRef="#ctx0" brushRef="#br1">5196 9974 3679 0,'0'0'160'3,"0"0"32"-3,0 0-192 0,5-14 0 0,-1 0 0 0,-4 14 0 9,6-11 1152-9,-6 11 176 6,0 0 32-5,8-12 16 5,-4-4-576-6,-4 16-112 8,0 0-32-7,0 0 0 5,0 0 624-5,0 0 112 5,0 0 16-6,0 0 16 8,0 0-384-7,0 0-80 5,0 0 0-6,0 0-16 7,-16 2-560-7,16-2-128 7,-11 10 0-6,-5 0-16 9,8-4-240-10,-4 3 128 6,3 3-128-6,1-2 0 9,-2 6 160-9,0-9-160 7,1 5 160-7,-7 4-160 6,0 1 336-6,-3-1-16 8,-3 3-16-8,3 3 0 9,3 1 16-6,-3 4 16 0,5 5 0-3,-5-5 0 9,1 0-80-8,3 2 0 4,-5 3-16-5,2 3 0 8,5 10-96-8,-9 0-16 9,3 1 0-9,-1 5 0 7,-5 4-128-7,2 7 0 7,-1 8 0-7,5-3 0 9,1 1 0-9,-1-4 0 6,-1 4 0-5,5-3 0 5,-5-9 0-5,2-1 128 6,3-2-128-7,-5-3 0 8,3-3 192-8,3 2-64 6,-3-2 0-6,3 1 0 8,-4-5 192-8,5 2 16 7,-5-4 16-7,3 2 0 9,1 2-48-9,-2-2-16 6,3 6 0-6,-5-9 0 8,4 1-112-8,-3 8-32 7,5 2 0-6,-5 0 0 6,1-5-144-6,0 5 192 4,3 0-192-4,1 0 192 7,2-3-192-8,-1 1 160 6,3 0-160-6,4 2 160 8,-4-1-160-8,4 3 192 8,0-2-192-8,4-3 192 8,0-1-192-8,0 4 0 7,0 3 144-7,0-1-144 7,0-2 0-6,0 0 0 6,-4 1 0-7,4 1 128 8,0-2-128-7,0-1 0 6,-2-3 128-6,1-2-128 5,1 4 208-6,-2-1-16 7,0-7-16-7,0 2 0 8,0-6 64-8,-4 4 16 7,2-4 0-7,0 6 0 9,-2-4-32-9,4 8 0 6,-2-6 0-5,-2 6 0 7,3-2-96-8,-1-2 0 6,0 1-128-6,0-3 192 9,2 2-64-9,-2-6-128 7,0 2 176-6,0-2-176 5,0-2 256-6,2 3-48 7,0-3-16-7,0-4 0 7,1 2 16-7,-1 4 0 8,0-8 0-7,2 4 0 7,0 3-208-8,0-1 144 6,0-2-144-6,0 2 128 8,-2 0-128-8,0 6 0 7,0-4 0-7,2 4 128 9,2-4-128-9,2 0 0 7,-2 4 0-7,-2 0 128 7,2 4-128-7,-4-2 0 7,2 0 0-7,0 0 128 8,0 1-128-8,0 1 0 7,0-8 144-6,-2 8-144 7,-4 0 144-8,-2 2-144 7,0-2 192-7,4-4-192 9,-2 4 192-9,-1-5-192 6,3 7 192-6,0 2-192 9,-2-8 208-9,2 2-64 6,-2 2-16-6,-2-4 0 7,5 6-128-7,-1-7 128 6,2 5-128-6,-4-6 128 9,-4 2-128-9,2-2 160 8,2 2-160-8,1-4 160 8,-1 4-160-8,0-4 128 6,0-4-128-6,2 6 128 9,-4-3 0-9,-1-5-128 8,1 4 192-8,4 2-64 7,2 0 0-7,0-4-128 8,0 0 192-8,-2 6-64 7,4-2-128-7,-2 4 160 5,0-4-160-5,-2-2 160 9,4 1-160-9,0-5 128 7,0 0-128-6,0 0 128 7,0-2-128-8,0 5 0 7,-2-5 144-7,2 2-144 9,0 2 0-9,4-4 0 5,-2-1 0-5,0 3 128 10,-2 0-128-10,0 2 128 6,0-1-128-6,0 3 128 8,0 0-128-8,-2 0 0 7,2 4 0-7,0 0 128 8,0 0-128-7,0 2 0 6,-2-6 0-7,0 6 0 6,0-6 0-6,0 4 144 8,-2-2-144-8,1-2 0 7,-1 2 128-7,0 2-128 8,4-4 0-8,-2 0 0 7,0 0 0-6,0 3 0 5,2-1 0-6,0 0 0 8,2-6 128-7,-2 0-128 5,-2 0 0-5,4 4 0 6,0 2 0-7,0-3 0 8,2-1 128-8,-2 0-128 8,0 2 0-7,1-2 0 4,-1-2 0-5,-2-1 0 8,2-3 128-8,0 0-128 8,2 0 0-7,0 1 0 5,-2-1 144-6,4-2-144 7,0 3 0-7,-4-5 144 8,2 1-144-8,0 1 0 7,-1-4 0-7,3 5 0 7,-2-5 0-7,0 3 128 9,-2-1-128-9,0 0 0 8,2-5 128-8,0 5-128 8,-2-1 0-7,4 3 128 5,-3-3-128-6,1-1 0 7,-2 0 0-6,0 5 0 5,0-1 0-6,0 1 0 8,-2 1 128-8,2-4-128 8,-2 1 0-8,-2-3 0 6,0 1 0-6,0 1 0 8,0 2 128-8,2 1-128 7,-2 1 0-7,-2-2 128 9,1 1-128-9,-1-1 0 7,4 2 0-7,-4 1 0 8,0-3 0-8,2 2 128 7,0 1-128-6,0 1 0 6,2-4 0-7,0 3 0 6,0-1 0-6,0-4 0 8,0 1 0-8,2-1 0 8,-2 2 0-7,4-1 0 5,-2-1 0-5,2 1 0 6,2-3 128-7,-3 2-128 7,-1 1 0-7,-2-1 0 8,0-3 0-8,4-1 128 8,-2 3-128-8,2-1 0 6,-2-3 0-6,0-1 0 9,-4 1 0-8,2-5 0 4,2 3 128-5,0 2-128 9,-4-7 0-9,4 5 0 5,-2-16 0-5,0 17 0 9,0 1 0-9,0-4 0 7,0 1 0-6,0-1 0 7,0 2 0-8,0 1 0 6,0-1 0-6,0 1 0 9,-2-3 0-9,0 3 0 7,0 1 128-6,0-2-128 6,-2 3 0-7,4 1 0 7,-2-1 0-7,0-1 128 8,-1-1-128-8,-5-3 0 7,0 5 0-7,4-3 0 7,4 0 0-7,0-3 0 7,0 3 0-7,-2 1 0 8,-2-3 0-8,2 4 0 8,2-7 0-8,2 5 0 7,-2-16 0-7,4 15 0 7,-2 1 0-7,0-2 0 7,-2-14 0-7,0 0 0 8,0 0-144-8,0 0 144 21,0 0-560-20,0 0 0-1,19-6 0 0,-5-10 0 16,0-11-1376-15,-1-16-288 0,3-8-48 0,-2-11-12496-1</inkml:trace>
    </iact:actionData>
  </iact:action>
  <iact:action type="add" startTime="111394">
    <iact:property name="dataType"/>
    <iact:actionData xml:id="d101">
      <inkml:trace xmlns:inkml="http://www.w3.org/2003/InkML" xml:id="stk101" contextRef="#ctx0" brushRef="#br1">4376 13859 7823 0,'-4'-22'336'3,"2"8"96"-3,1-9-432 0,-3 2 0 1,2-1 0-1,2 3 0 7,2-3 384-7,2-1-16 8,-4 1 0-8,1 3 0 7,3-1 208-7,-4-1 64 7,0 1 0-7,2 3 0 8,0-5 96-8,2 1 32 7,-2 5 0-7,2-1 0 7,-2-3-16-7,4 7 0 7,-4-7 0-7,2 4 0 9,0 3-48-8,-4-1-16 6,0 1 0-7,2 3 0 8,-2 10-112-8,0 0-32 6,3-14 0-6,-3 14 0 8,0 0-112-8,0 0-32 8,0 0 0-8,0 0 0 7,0-10-16-7,0 10 0 8,0 0 0-8,0 0 0 7,0 0 64-7,0 0 0 7,-5-11 0-7,5 11 0 8,0 0-16-8,0 0 0 7,0 0 0-7,0 0 0 8,-18 7-112-8,4 3-32 7,-3 4 0-7,5 1 0 8,-5 5 0-8,5-2 0 7,-2 3 0-7,3 6 0 7,-7 3-144-6,4 3-16 6,-5 6-128 2,-1 0 192-9,7 8-64 0,-5 7-128 6,2 1 176-5,3 9-176 7,1 8 144-8,-2 4-144 6,5 4 0-6,-3 2 144 9,2 4-144-9,6 2 0 6,-7 3 0-5,3 7 0 6,2-1 0-6,2 3 0 5,0-1 0-6,-2-3 0 9,4 5 0-9,-3-5 0 8,-1-1 0-8,-2-5 0 8,-2-2 0-8,4-2 0 7,4-2 0-7,-2-3 0 6,1-8 0-5,-3 1 0 7,2-4 0-8,0 2 0 8,0 0 0-8,2-2 128 6,2 5-128-6,-2-5 0 8,0 2 128-8,2 4-128 8,0-4 128-8,2 0-128 8,0-1 144-8,-2-3-144 6,2-2 160-6,0-2-160 8,-2-3 144-8,0 1-144 6,0 3 128-6,2-3-128 8,4-3 192-8,0 3-64 7,-4 0 0-6,-1-3 0 7,-1-5-128-8,0 3 160 6,-1-4-160-6,-1-1 160 9,-2 1-160-9,2-2 0 6,0 1 0-6,-2 3 128 9,-2 0-128-9,4-1 0 6,0 1 144-6,0 5-144 8,0-1 192-8,4-3-48 7,2-3 0-7,-2-4 0 8,0-1-144-8,2 1 160 6,0 2-160-6,0 0 160 9,0-5-160-9,-2 3 0 8,3 2 0-8,-3 0 128 6,-2-3-128-6,0 1 0 8,2 0 0-8,2 2 0 8,0 1 0-8,0-3 0 7,-4-4 128-7,4 2-128 8,-4-2 0-8,0-5 0 7,0 5 144-7,-4-6-144 7,2 4 128-7,0-4-128 8,0 8 128-8,-2-4-128 8,0-4 0-8,2 2 144 6,2 0-144-6,0-2 0 9,-4 6 144-9,1 2-144 7,-1-7 0-7,8 5 144 8,-1-4-144-8,-1 4 0 6,0-4 0-6,-2-2 0 9,-4-8 0-9,3 2 0 7,-1 1 0-7,2-1 0 7,-4-2 0-7,4-4 0 8,0 1 128-8,0-1-128 8,-4 0 0-8,0-1 128 7,0-1-128-7,2-6 128 8,2 3-128-8,-2-1 160 7,0-5-160-7,0-1 160 7,0 5-160-7,-4-6 0 9,4-1 0-9,2-13 0 6,-2 12 0-6,2 2 0 8,0-14 128-8,0 0-128 9,0 0 0-9,0 0 0 6,0 0 0-6,0 0 128 8,0 0-128-8,0 0 0 7,0 0 0-7,0 0 0 7,0 0 0-6,0 0 0 5,0 0 0-6,2-20 0 9,-2-1 0-8,0-5 0 4,0 1 128-4,0-6-128 7,2-2 0-8,4-2 0 7,0-3 144-7,-4 1-144 8,-2-2 0-8,2-2 0 7,-2 4 0-7,4-4 0 8,0 2 0-8,0-3 0 7,0 1 0-7,-4-4 0 8,-4-4 0-8,2 2 0 8,2-4 0-8,0 1 128 7,0-1-128-7,6-2 0 7,-3-3-128-7,1-3 128 8,-4-1-128-8,0-6 128 6,0 1-128-6,0-5 128 9,0-4 0-9,0-6-128 7,2-2 128-7,0-4 0 8,0-3 0-8,2-1-128 8,0 0 128-8,2-2 0 8,-4-3 0-8,2 3 0 6,-2-7 0-5,0 5-128 7,0-3 128-8,2 7 0 6,-1 0 0-5,-1 1 0 6,0 1 0-7,2 0 0 7,-4 0 0-7,2 2 0 10,-2 5 0-10,0 3 0 5,2 3 0-5,2 7 0 8,-2-2 0-8,-2 8 0 7,2-3 0-6,0 3 0 6,0 1 0-7,0-1 0 8,2-1 0-8,2 3 0 7,-5 2 0-7,5 1 0 7,-2 2 0-7,4 3 0 8,0 3 0-8,0 4 0 7,-4-2 0-7,1 4 0 8,1 6 0-8,0 6 0 7,0-2 0-7,-2 6 128 8,0 3-128-8,0 5 0 7,0 5 0-7,1-1 0 8,-5 15 0-8,0 0 0 7,0 0 0-7,0 0 128 9,0 0-128-9,0 0 0 6,0 0 0-6,0 0 0 8,0 0 0-8,0 0 0 7,0 23 0-7,-5 4 0 8,1 4 0-8,2 12 0 7,2 2 0-7,-4 12 0 9,0 7 0-9,0 2 0 6,0 10 0-5,-4 4 0 6,2 4 0-7,1 2 0 9,1-2 0-9,-2 8 0 6,0 7 0-6,0 1 0 8,0-1 0-8,-2 6 0 7,1 3 0-6,1-1 0 5,0-10 0-6,-2 5 0 8,0 3 0-8,3-4 0 7,-1-7 0-7,0 6 0 8,-4-3 0-8,2 1 0 7,2-11 0-7,-1 5 0 8,-5 2 0-8,2-7 0 7,-4 3 0-7,5 2 0 9,-5-1 0-9,4-3 0 6,4-2 0-6,-1-2 0 9,-3-4 0-9,4 0 0 7,2-2 0-7,-2-2 0 7,-1-6 0-7,1 2 0 7,2 0 0-7,2-5 0 8,0-3 0-8,2-2 0 8,-2-5 0-7,-2-2 128 6,-2-9-128-7,0 1 0 7,-1 0 0-7,3-4 0 8,0 2 0-8,-2-8 0 7,2 0 0-7,-2-2 0 8,0-4 0-8,2-2 0 7,-3-5 0-7,3-3 128 8,0-5-128-8,0-1 0 7,4-15 128-7,-4 12-128 8,4-12 0-8,0 0 0 7,0 0 0-7,0 0 128 7,0 0-128-6,0 0 0 5,0 0 0-6,0 0 0 8,0-17 0-8,2-5 0 8,-2-5 0-7,6-2 0 6,2-12 0-7,3-2-160 6,1-8 160-6,2-2 0 9,-5-1-176-9,5-3 176 6,-6-3-160-6,5-8 160 8,3-3-224-8,4-3 48 8,-5 2 16-8,3 2 0 8,-5-4-16-8,3 4 0 7,2-3 0-7,-7 3 0 8,-1 4 176-8,2 3-128 8,-4-1 128-8,-1 4-128 7,-1 1 128-7,-2 6 0 7,-2 5 0-7,0 11 0 7,0 5 0-7,2 7 0 8,0 8 0-8,-2 5 0 8,-2 12 0-8,0 0 0 7,0 0 0-7,0 0 0 7,0 0 144-7,-6 21 16 8,0 10 0-8,4 8 0 9,-2 10-160-9,0 6 0 5,-4 1 144-5,3 5-144 9,-1 5 224-9,-2-1-32 6,-4 5 0-5,0 0 0 6,-7 6 64-6,1 0 16 6,5-2 0-7,-3 4 0 7,4 2-48-7,-3-2-16 9,3-6 0-8,-3-3 0 5,3 3-80-6,-4-8 0 8,3 0-128-8,-1-3 192 6,6-7-192-5,4-5 0 7,4-4 0-7,0-6 0 5,0-4 0-5,2-6 0 5,2-5 0-6,4-9 0 23,4-1-1360-22,-12-14-176 0,21 6-16-1,-3-12-8400 6,1-11-1680-4</inkml:trace>
    </iact:actionData>
  </iact:action>
  <iact:action type="add" startTime="114005">
    <iact:property name="dataType"/>
    <iact:actionData xml:id="d102">
      <inkml:trace xmlns:inkml="http://www.w3.org/2003/InkML" xml:id="stk102" contextRef="#ctx0" brushRef="#br1">6134 9352 9215 0,'0'0'816'2,"0"0"-656"2,-20-16-160-4,9 4 0 7,-1-1 512-7,2 3 64 7,6 0 0-7,4 10 16 7,-8-15-256-6,-1 7-48 5,-1-4-16-6,-2 4 0 10,-1 2-272-10,-1 1 160 5,-2-1-160-5,1 4 128 8,-1-2 112-8,-3 2 16 7,1 2 0-6,-1 2 0 6,-7 4 128-7,1 1 16 8,-3 1 16-8,3 0 0 7,-2 2 16-7,0 0 0 7,-1 7 0-7,1 3 0 9,-8-1-80-9,-2 5-16 5,2 1 0-5,3 2 0 11,1 0-80-11,0-1 0 8,-8-7-16-8,4 7 0 7,0 1 144-7,-2 4 16 6,0 4 16-6,0-2 0 7,0-3 16-7,3 5 0 7,3 6 0-7,0-4 0 8,-6 4-48-7,2 2 0 5,2 5 0-6,1 1 0 9,1 2-128-9,-2 4-48 6,0 3 0-6,0 4 0 9,2 9-64-9,-3-3-16 7,-1 6 0-7,2 0 0 8,0 0-128-8,4 4 160 6,1 0-160-6,3 0 160 10,2-4-160-10,-1 0 160 5,-1 3-160-5,3-3 160 9,1-4-160-9,-2 6 192 6,1-6-192-5,6 0 192 7,1-5-16-8,3 1 0 7,-5-6 0-6,1-1 0 5,4-1 80-5,-5-1 0 6,5-2 16-7,-2 1 0 7,3 1-48-6,1-3-16 5,-6-1 0-6,5 4 0 8,-5 3-48-8,4-3-16 7,-5-1 0-6,3-3 0 6,2-1 0-7,5 3 0 7,-5 0 0-7,2-5 0 8,0 3 48-8,-1 0 16 7,3 1 0-7,-2 1 0 9,-2 1-48-9,7 3-16 7,-5 3 0-7,-2-1 0 8,2-3-144-8,1 3 192 6,1-7-192-6,2-1 192 8,0-2-192-8,-2-1 0 7,6-5 144-7,-3 0-144 9,-3-4 160-9,2-4-32 7,-2 4-128-6,2 0 192 6,0-2-64-7,0 6-128 7,-1-6 176-7,1 8-176 8,-2 3 128-8,2-1-128 7,-4-4 0-7,3 4 0 8,1 0 0-8,0 3 0 7,-2-3 128-7,0-2-128 8,4 0 0-8,-1 1 0 7,-3 3 0-7,2 2 0 7,-2-5 0-7,2 5 0 7,-3 4 0-7,1-3 0 8,2-1 0-8,-6 0 0 7,0 1 0-7,9 1 0 8,1 1 0-7,-2-3 0 6,-2-2 0-7,2-3 0 8,0-7 0-8,-2 2 0 7,4-4 0-7,-2 6 0 8,0-8 0-8,1 6 0 6,1-6 0-6,-2 4 0 9,0-4 0-9,2 6 0 7,-2-2 0-6,4 6 0 6,0-4 0-7,0 5 0 8,2 1 0-8,2-2 0 7,0-2 0-7,0 6 0 7,1 5 0-7,1-1 0 8,-4-3 0-8,2 1 0 7,2-2 0-7,0 1 0 7,0 1 0-7,-2 0 0 8,-2 1 0-8,3-3 0 7,1 0 0-7,-2-1 0 7,4 1 0-7,-4 0 0 8,0-2 0-8,-4-6 0 7,0 3 0-7,0-3 0 8,0 2 0-8,-2 4 160 7,0-8-160-7,2 4 128 9,-6 3-128-8,0-1 0 5,2 4 144-6,2 0-144 8,2 1 0-8,0 1 144 7,0 4-144-7,0-3 0 8,-4-1 128-8,4-1-128 7,0-1 0-6,-2-4 0 6,-1 4 0-7,1-1 128 7,-2 1-128-6,2-2 0 5,-2 2 192-5,2-3-64 6,2 1 0-7,0 0-128 8,0 1 160-8,0 1-160 7,0-2 128-6,2 0-128 6,4-1 160-7,-4 1-160 6,2-6 192-6,-2 2-192 9,1-6 176-9,1 2-176 7,0-4 160-7,4 4-160 8,-2-2 176-8,0 4-176 7,-2-8 192-7,1 4-192 8,1 0 128-8,-2 0-128 7,-2 4 0-7,0-4 0 9,4 6 0-9,-2-4 128 6,4 4-128-5,-4-3 0 7,-2-3 144-8,-2 2-144 7,-2 0 0-7,2-2 144 7,-2 2 0-6,2-4 0 6,-2 2 0-7,-6-2 0 7,4 8-16-7,0-8 0 7,2 0 0-7,0 2 0 8,2-3-128-8,2 6 0 7,-2-5 144-7,4 2-144 8,0 2 0-8,0-4 0 7,-4 6 0-7,0-6 128 8,6 4-128-8,-2-4 0 6,-2 2 128-5,-2 0-128 7,0-5 128-8,0 3-128 7,-2 0 160-7,0-2-160 7,0-2 192-7,-2-2-64 8,2 2-128-8,-2-3 192 9,-2-1-192-9,4 2 176 5,0-4-176-5,2 1 160 9,-2-3-160-9,-2 0 192 6,4 1-192-6,0-7 192 9,0 1-48-9,0 1 0 7,-2-3 0-7,-2-3 0 7,3-3-16-7,1-12 0 8,0 0 0-8,1 14 0 8,-1-14-128-8,0 0 0 7,0 0 0-7,0 0 128 8,0 0-128-8,0 0 0 6,0 0 0-6,16-18 0 24,4-1-1520-23,-3-9-176 1,3-7-32-1</inkml:trace>
    </iact:actionData>
  </iact:action>
  <iact:action type="add" startTime="118044">
    <iact:property name="dataType"/>
    <iact:actionData xml:id="d103">
      <inkml:trace xmlns:inkml="http://www.w3.org/2003/InkML" xml:id="stk103" contextRef="#ctx0" brushRef="#br1">9313 17726 12671 0,'0'0'560'3,"0"19"112"-2,0-5-544-1,0-14-128 1,-2 17 0 0,2-17 0 6,0 0 1120-7,0 0 192 8,0 0 32-8,0 0 16 6,0 0-144-6,0 0-16 6,0 0-16-6,0 0 0 8,0 0-304-8,0 0-64 8,0 0-16-8,12-1 0 8,3-5 0-7,-15 6 0 5,10-10 0-5,-10 10 0 6,10-10-256-7,-10 10-48 7,12-6-16-7,-12 6 0 7,9-11-64-7,-9 11-16 8,0 0 0-8,12-10 0 7,-12 10 16-7,10-8 0 7,-10 8 0-7,8-14 0 8,1 5 32-8,-3-5 0 9,-6 14 0-9,4-12 0 7,0-3-16-7,2 3 0 7,0-4 0-7,-2 5 0 8,-4 11-128-8,4-18-32 7,-4 5 0-7,0 13 0 7,0-18-16-7,0 6-16 10,2-3 0-10,-2 3 0 7,0 12 0-7,-2-18 0 6,2 5 0-5,0-3 0 6,2-1-48-7,0 5 0 8,-1-6 0-8,-1 5 0 9,0-5 16-9,0 4 0 5,2-5 0-5,-2 1 0 9,0 3 16-9,0-5 0 6,-2 3 0-6,2-1 0 10,0-3-64-10,0-3-16 6,-1 3 0-6,-1-2 0 8,2-1-16-7,-2-1-128 4,-2-1 192-5,2 1-64 8,0 2-128-8,-2-5 128 7,0 1-128-7,2 0 128 8,-2-1-128-8,-2 1 160 7,6 2-160-7,-2-3 160 8,0 1-160-8,0 2 160 7,1-1-160-7,-3 1 160 8,2-2-160-8,0 1 0 7,-2 5 144-7,0-2-144 7,0-3 0-7,2 1 128 7,-2-2-128-7,-2 1 0 10,2 1 160-10,2 0-32 6,-1-3-128-6,1 3 192 9,0 0-64-9,0-1 0 5,2 5-128-5,-2-1 192 9,0-1-192-9,0 3 176 7,-4 5-176-7,2-5 160 8,-2-1-160-7,2 5 0 5,2-1 144-6,-2-3-144 7,1 5 0-7,-3-5 144 8,0 4-144-8,0 1 0 8,2-5 160-8,-6 5-160 7,5-3 128-7,1 1-128 8,0 3 128-8,2-4-128 8,-4 7 0-8,2-3 128 7,-2 4-128-7,2-1 0 7,-4-3 0-7,7 6 128 7,-3-4-128-7,0 5 0 8,-4-3 144-8,4-2-144 8,4 12 0-8,-6-10 0 6,0-3 0-6,2 3 128 8,4 10-128-8,-7-8 0 8,3-3 0-8,4 11 0 8,-4-8 0-8,4 8 0 6,0 0 0-6,0 0 0 9,0 0 0-9,-6-8 0 6,0-4 0-6,6 12 0 9,0 0 0-9,0 0 0 7,0 0 0-7,0 0-128 8,-8-8-32-8,8 8 0 7,0 0 0-7,0 0 0 22,0 0-336-20,0 0-64-2,0 0-16 1,0 0 0 12,0 0-1600-12,0 0-336-1,0 0-64 0,0 0-8240 7,0 0-1664-6</inkml:trace>
    </iact:actionData>
  </iact:action>
  <iact:action type="add" startTime="118945">
    <iact:property name="dataType"/>
    <iact:actionData xml:id="d104">
      <inkml:trace xmlns:inkml="http://www.w3.org/2003/InkML" xml:id="stk104" contextRef="#ctx0" brushRef="#br1">9378 17611 14735 0,'0'0'1312'4,"0"0"-1056"-4,-10 8-256 1,10-8 0 6,0 0 448-6,-10 11 48 5,10-11 0-6,0 0 0 9,0 0 352-9,0 0 80 5,0 0 16-3,0 0 0 4,0 0-48-6,0 0 0 7,0 0 0-6,0 0 0 9,6-15 64-10,-2-1 0 4,-2 0 0-4,4-3 0 8,-1 1-112-8,3-3-16 8,-2-4 0-8,-2-1 0 8,2-1-240-8,0 0-48 7,1-3-16-7,-3 1 0 7,-4-2-16-7,0-6-16 7,-2 2 0-7,0 2 0 8,-3-4 80-1,1 3 32-5,0 3 0-2,0-4 0 8,0-8-64-8,-2 4-16 7,-4-2 0-6,3 0 0 6,-3-8-48-7,-4 5-16 8,1-1 0-8,-1 0 0 7,4 6-160-7,-5-4-48 7,3 4 0-7,-4-4 0 7,6 4-48-7,-5-4-16 7,3 6 0-7,-1-2 0 8,1 4 16-7,4 2 0 5,-6 0 0-5,7 0 0 8,-7-4 0-9,6 3 0 6,2 1 0-5,2-4 0 6,-5 2-208-7,1 2 176 6,0-4-176-5,-6 0 160 8,3 4-160-9,-5 3 192 6,4-1-192-6,5 4 192 7,-5 2-64-7,4 1-128 7,2 3 192-7,-4 1-64 9,3-1 0-9,1-1 0 8,-2 5 0-8,0 3 0 6,2-2 32-5,6 16 0 5,-6-13 0-6,6 13 0 8,-1-14-160-8,1 14 0 7,0 0 0-7,0 0 128 8,0 0-128-8,0 0 0 6,0 0 0-6,0 0 0 9,0 0-208-9,0 0 16 6,0 0 16-6,0 0 0 23,0 0-320-22,0 0-64-1,0 0-16 1,1 20 0 14,-1-20-1216-14,6 21-256-1,-6-21-64 1,10 18 0 12,2-3-896-11,-12-15-176-2</inkml:trace>
    </iact:actionData>
  </iact:action>
  <iact:action type="add" startTime="119546">
    <iact:property name="dataType"/>
    <iact:actionData xml:id="d105">
      <inkml:trace xmlns:inkml="http://www.w3.org/2003/InkML" xml:id="stk105" contextRef="#ctx0" brushRef="#br1">8900 16474 16575 0,'0'0'736'3,"-8"17"160"-2,2-1-720-1,6-16-176 0,-4 14 0 0,4-14 0 7,0 0 1072-7,-2 19 176 7,2-19 32-7,0 0 16 8,0 0-176-8,0 0-32 6,0 0-16-6,0 0 0 10,0 0-304-9,0 0-64 3,0 0-16-4,0 0 0 9,0 0-32-9,0 0 0 7,0 0 0-7,0 0 0 7,0 0 32-7,0-19 0 8,0-5 0-8,0-1 0 10,2-3-80-10,2 1-16 5,0-4 0-5,-2 0 0 9,2 0-144-9,0-1-16 8,0-1-16-6,-3-4 0 2,5 2-112-3,0-2-32 6,0-2 0-7,0 4 0 9,-4-2 32-9,2-2 0 6,0 4 0-5,0-4 0 6,-1 4-48-7,3 1-16 8,-4-3 0-8,0-2 0 7,0 2-64-6,-2-2-16 5,0 4 0-5,2 2 0 6,0 2-32-7,0 2 0 7,-2 1 0-7,0 3 0 8,0 2 48-8,-2 1 0 7,2 1 0-7,0 3 0 8,-2-1 16-8,0 5 16 7,2-2 0-7,-2 1 0 9,0 3 0-9,0 0 0 6,2 12 0-6,0 0 0 9,-2-15-32-9,2 15-16 5,0 0 0-4,0 0 0 6,0 0-160-7,0 0 160 8,0 0-160-8,0 0 160 8,0 0-160-8,0 0 0 7,0 0 144-7,0 0-144 8,0 0 0-8,8 19 0 7,-2-3 0-7,4 5 0 8,1 5 0-8,1-1 0 6,0 0 0-6,2 3 0 9,5 3 0-9,1 0 144 7,-3 4-144-6,3 4 0 6,-1-2 160-7,-3 4-160 6,1-6 128-6,3-2-128 8,-3-3 144-8,3-1-144 7,-1-4 160-7,-5 1-160 9,4-1 192-9,-5 0-48 7,3-3-16-7,-3-3 0 9,1 1 16-9,-4 1 0 5,2-1 0-5,-5-7 0 8,1 3 32-8,-8-16 0 6,6 14 0-6,2 1 0 10,-8-15-48-10,0 0-128 6,0 0 192-6,4 12-64 8,-4-12-128-8,0 0 0 7,0 0 144-7,0 0-144 9,0 0 0-9,0 0 0 6,0 0 0-6,0 0-128 22,-12-8-1648-21,2 2-320 0,4-7-64 1</inkml:trace>
    </iact:actionData>
  </iact:action>
  <iact:action type="add" startTime="120927">
    <iact:property name="dataType"/>
    <iact:actionData xml:id="d106">
      <inkml:trace xmlns:inkml="http://www.w3.org/2003/InkML" xml:id="stk106" contextRef="#ctx0" brushRef="#br1">9586 17716 5519 0,'0'0'496'4,"0"0"-496"-4,-10-16 0 1,5 7 0 6,-1-5 1536-7,6 14 224 7,-4-10 32-7,4 10 16 10,0 0-864-10,-2-13-176 5,2 13-48-5,-2-14 0 9,0 4-336-8,2 10-80 3,0 0-16-4,0 0 0 8,0 0-288-8,0 0 160 6,0 0-160-6,0 0 128 9,0 0-128-9,0 0 160 8,0 0-160-8,0 0 160 8,0 0-160-8,0 0 128 7,-16-8-128-7,16 8 128 8,-9-5-128-8,-3 1 0 6,12 4 0-6,-10 0 128 9,0-4 64-9,-3 0 0 7,5-2 0-7,8 6 0 7,-10-6 208-7,10 6 48 7,-8-8 16-7,8 8 0 8,-5-5-96-8,5 5-32 7,-4-12 0-7,4 12 0 8,-6-10-48-8,6 10-16 6,0 0 0-6,0 0 0 9,-4-16 16-8,2 5 0 4,0 1 0-5,2 10 0 9,0 0 96-9,0 0 32 6,-2-18 0-6,2 18 0 8,-4-9 16-8,4 9 0 8,0 0 0-7,-6-16 0 6,4 6-32-7,2 10 0 6,0 0 0-6,0 0 0 9,0 0-64-9,0 0-16 8,0 0 0-8,0 0 0 7,0 0-32-7,0 0-16 7,0 0 0-7,0 0 0 8,0 0-16-8,0 0-16 7,-2 18 0-7,2 1 0 7,0 3-16-7,2-1 0 8,0 3 0-8,0 7 0 7,0-2 16-7,2 4 0 7,0-1 0-7,4 5 0 9,-4 2-16-9,0 0 0 7,1 7 0-3,3-1 0 1,2-4-16-5,-4 8 0 6,2-4 0-6,3 2 0 8,-3 1-16-8,-2-1-16 7,0-6 0-7,2 4 0 9,-2-4-48-9,-1 2 0 7,1-6 0-7,2 6 0 7,0-8-128-7,-4 2 128 8,0 2-128-8,0-4 128 7,-1 2-128-7,1 4 128 7,-4-8-128-7,2 2 128 9,2 2-128-9,0-3 128 7,-4 3-128-7,4 0 128 7,-2-4-128-7,2-4 0 8,4 2 144-8,-2-1-144 7,-3 1 0-7,1 0 0 7,2 4 0-7,2-4 128 8,-4-3-128-8,0-1 0 7,-2 0 0-7,2 2 128 8,0-1-128-8,-3 1 0 7,3 0 0-7,0-1 0 9,-4-3 0-9,0 0 0 7,0 3 0-7,0-1 128 7,0 2-128-7,-4-2 0 7,2 3 0-7,-1 1 0 8,-1 0 0-8,0 0 0 8,2 0 128-8,-2-1-128 8,0 1 0-8,-2 0 0 6,0-2 0-6,0 3 128 8,1-1-128-8,-5 0 0 7,4-2 0-7,0 2 128 8,2 3-128-7,-2-5 0 5,1 0 0-6,3-2 0 9,0-1 0-9,-2-1 0 7,4-2 0-7,0-1 0 8,0-3 0-8,0 5 0 7,2-1 0-7,2-1 0 8,-1-3 0-8,3 3 0 7,-2-1 0-7,-2-1 0 7,-2-3 0-7,2 3 0 7,-2 1 0-7,0-7 0 9,0 1 0-9,0-3 0 7,0-12 0-7,0 18 128 8,0-18-128-7,-2 11 0 5,2-11 0-6,0 0 0 8,0 0 0-8,0 0 0 7,-4 14 0-7,4-14 0 7,0 0 0-7,0 0 0 7,0 0-128-7,0 0 128 8,0 0-192-8,0 0 32 7,0 0 16-6,0 0 0 6,-11-12-48-7,5 3 0 8,0-3 0-8,2-4 0 23,0-1-256-23,0 1-48 0,2-7-16 0,0 1 0 14,0-1-384-13,2 3-96-1,0-5-16 0,-2 4 0 15,2-3-480-13,0 3-112 0,0-7 0-2</inkml:trace>
    </iact:actionData>
  </iact:action>
  <iact:action type="add" startTime="121978">
    <iact:property name="dataType"/>
    <iact:actionData xml:id="d107">
      <inkml:trace xmlns:inkml="http://www.w3.org/2003/InkML" xml:id="stk107" contextRef="#ctx0" brushRef="#br1">9508 17566 3679 0,'0'0'320'3,"0"0"-320"-3,0 0 0 1,-10-4 0 6,10 4 2272-7,0 0 384 7,0 0 80-7,0 0 16 9,-13-4-1312-9,13 4-256 6,0 0-48-6,0 0-16 9,0 0-224-9,0 0-32 6,-10 8-16-6,10-8 0 8,0 0-224-8,-10 17-48 8,4-3-16-8,3 4 0 6,1 3-48-6,0 1 0 7,2-1 0-6,0 8 0 7,0 6-128-8,4 0-48 7,-1 4 0-7,1 4 0 7,0 6 32-7,2 2 0 8,-2 3 0-5,0 5 0 3,2 1 16-6,2 1 0 8,1-1 0-8,-3 3 0 6,2-3-64-6,2 1 0 7,-2-1 0-7,-3 6 0 8,3-3-64-8,2 1-32 7,-6 4 0-7,4-5 0 9,1-3 32-9,-1 1 0 6,-2 1 0-6,2-3 0 8,2-1-80-7,-5-3-16 7,-3-1 0-8,2 1 0 8,0 0-32-8,4 1-128 5,-2 3 192-5,-2-3-64 8,0 1-128-8,0-3 160 7,-3-1-160-7,-1-2 160 9,0 1-32-9,0-3 0 6,0 2 0-6,-1-4 0 8,-3 1 0-8,2 5-128 7,0-2 192-6,2-3-64 6,0-5-128-7,-2 6 160 8,0-2-160-8,2-4 160 7,0 2-32-7,0-6-128 8,0 0 192-8,0-4-64 7,0 2-128-7,0-2 128 7,0-2-128-7,0-2 128 8,-2-3-128-8,0-1 0 7,0 0 0-7,-2-3 0 8,2-3 128-8,2-3-128 7,-2 1 0-7,0 1 128 8,0-7-128-8,2-13 0 7,0 18 0-7,0-18 0 8,0 0 0-8,0 0 0 7,0 0 0-7,0 0 0 8,0 0-256-8,0 0 32 7,0 0 0-7,0 0 0 23,0 0-224-23,18-16-64 1,-10 3 0 0,1-5 0 12,1-3-576-11,-4-3-128-2,0 1-32 1,0-3-7440 5,0-1-1488-5</inkml:trace>
    </iact:actionData>
  </iact:action>
  <iact:action type="add" startTime="122578">
    <iact:property name="dataType"/>
    <iact:actionData xml:id="d108">
      <inkml:trace xmlns:inkml="http://www.w3.org/2003/InkML" xml:id="stk108" contextRef="#ctx0" brushRef="#br1">9658 18412 3679 0,'0'0'320'3,"0"0"-320"-2,0 0 0 0,-7-8 0 5,1-3 2608-6,6 11 448 7,0 0 80-7,0 0 32 10,-8-10-1504-10,8 10-320 6,0 0-48-6,0 0-16 7,0 0-160-5,0 0-32 3,-14 6-16-5,14-6 0 8,-6 19-432-8,1 5-96 8,-3-1-16-8,4 4 0 7,4 5 48-7,0-1 0 8,0 6 0-8,0 8 0 7,2 9-144-7,4 3-32 8,0 1 0-8,-3 7 0 8,1 3-16-5,0-2 0 2,-2 3 0-5,2-3 0 8,2 6-96-8,0 0-32 7,-2-2 0-7,2 7 0 7,-1-3-64-7,1 0 0 8,0 2-16-8,-4 0 0 7,0-8 32-7,0 4 16 7,-2 0 0-7,0-1 0 8,0-1-32-7,0-8-16 6,0-5 0-7,0-1 0 7,0 1 32-7,0-4 16 8,0-1 0-8,-2-3 0 8,0-4-224-7,2-2 176 4,-2 2-176-4,0-8 160 7,-2-4-160-8,2-2 0 6,2-2 144-6,0-5-144 7,-4-5 0-7,2-1 128 7,2-18-128-7,0 0 0 8,0 0 0-8,0 0 0 7,0 0 0-7,0 0 0 8,-2-24 0-8,1-3-192 8,-3-4 32-8,0-8 0 8,4-2-96-8,0-6-32 8,-2-6 0-8,0-1 0 22,0-3-144-21,0 3-16 0,0 1-16-1,2-2 0 0,0-1 144 0,0 1 16 5,0 1 16-5,0-1 0 8,0 0 288-8,2 1 0 6,2-3-128-6,-2 1 128 8,-2-3 0-8,0-3 0 8,0-5 0-8,0 7 0 8,0-2 0-7,0-1 0 5,0 1 0-6,-2 3 0 8,0 3 0-8,0 3 0 7,-4 6 0-7,2 6 0 7,0 0 0-6,0 6 0 6,2 6 0-7,-3 6 0 8,1 1 0-8,-2 7 144 7,2-1-144-7,4 16 192 8,-6-10 64-8,6 10 0 7,0 0 16-7,0 0 0 8,0 0 144-8,0 0 32 7,-8 8 0-7,0 10 0 7,5 1-240-6,1 12-32 7,2 6-16-8,0 8 0 7,0 4-160-7,2 7 0 7,1 5 0-7,3 3 128 8,0 10 0-7,0 0 0 5,2 6 0-6,2 2 0 7,-5 0 48-7,-1 2 0 8,2-2 0-8,-2 2 0 8,0 0-176-8,-2-6 128 6,0-4-128-6,0-6 128 10,-2 0-128-10,0-9 128 6,0-6-128-6,0-7 128 8,0-5 0-8,2-2-128 7,0-9 192-7,-2-9-64 8,4-3-128-8,-4-18 128 7,0 0-128-7,0 0 128 7,0 0-128-7,0 0 0 8,15-20 0-8,-5-5 0 8,-2-5 0-8,2-3 0 7,-7-8 0-7,1-5 0 8,-4-7-160-8,0 2 160 7,0-1 0-7,0-3-144 8,-2-4 144-8,-2 3-208 7,-3-1 80-7,3 1 128 9,2-1-224-9,0 1 80 6,-2 1 16-6,2 2 0 8,0 1 128-8,0 3-128 7,-2 4 128-7,4 2-128 8,0 8 128-8,0 2 0 8,2 2 0-8,0 11-128 7,-2 3 128-7,0 17 0 6,0-14 0-6,0 14 0 9,0 0 0-9,0 0 0 7,0 0 0-7,0 0 0 8,0 0 128-8,0 0-128 7,-4 14 160-7,2 9-160 8,-2 6 144-8,4 10-144 7,0 8 128-7,4 4-128 7,0 3 128-7,-2 1-128 8,-2 4 0-8,2 1 128 8,-2 4-128-8,0 1 0 8,0-3 0-8,0 2 128 7,0-3-128-7,0-3 128 7,2 1-128-7,-2-2 128 8,0-3-128-8,-2-3 160 7,0-8-160-7,0-4 160 8,0-6-160-8,0-4 192 7,-6-5-192-7,5-3 192 9,1-7 32-9,2-14 16 6,0 0 0-6,0 0 0 8,0 0 80-8,0 0 32 7,0 0 0-7,0-16 0 9,0-7-352-9,0-5 144 6,0-7-144-6,0-6 0 9,0-2 128-9,0-3-128 7,0-7 0-7,0-2 0 7,-2 5 0-7,2-5 0 7,0-2 0-7,-2 1 0 8,0-1 144-8,-2 1-144 7,0 3 0-7,0-3 144 8,2 1-144-8,0-2 0 8,0 3 0-8,2-1 0 6,0 3 0-5,0 3 0 6,0 6 0-7,2 2 0 8,2 8 0-8,2 5 0 7,-2 5 0-7,0 6 0 8,-4 3 0-8,0 14 0 7,0 0 0-7,0 0 0 8,0 0 0-8,2 21 0 7,2 3 0-7,-1 11 0 9,5 6 0-9,-2 13 0 6,0 11 128-5,2-1-128 7,0 8 0-8,-3 0 0 6,-1 4 0-6,-4 4 0 8,0 0 0-8,0-2 0 7,0-3 0-7,-2-1 128 8,2 2-128-8,-2-10 0 8,-1-4 0-8,-3-5 0 7,2-10 0-7,0-4 0 8,0-6 128-8,2-2-128 7,-2-6 0-7,2-9 0 8,2-20 0-7,0 0 128 4,0 0 48-5,0 0 0 8,0 0 0-8,0 0 0 9,0 0-176-9,4-18 160 7,-2-11-160-7,2-8 160 8,-2 0-160-8,0-12 0 7,0-8 144-7,-2-1-144 8,0-7 0-8,0-3 144 7,0 0-144-7,0-6 0 8,0 0 128-8,-2 0-128 6,-2-4 0-6,2-4 0 9,0-4 0-9,-2-6 0 6,0 3 0-6,2-1 0 8,-2-4 0-8,4 5-192 7,-2 1 192-7,2 0-192 9,2 4 192-9,2 2-192 7,-4 0 192-7,0 4-192 8,-4 2 192-8,2 4-176 7,0 2 176-7,1-2-160 8,-3 7 160-8,0-3 0 7,-2 10 0-7,-2 3 0 7,2 2 0-7,-2 8-160 7,3 5 160-7,-5 6 0 9,2 3 0-9,2 4-128 7,-2 3 128-7,1 7 0 7,1 7 0-7,6 10 0 7,0 0 0-7,0 0 0 8,0 0 0-8,0 0 0 7,0 0 0-7,-6 18 0 9,4 1 0-9,0 12 0 6,2 10-128-6,2 6 128 9,2 2 0-9,2 11 0 7,1 5 0-7,5 9 0 7,-8 6 0-7,6 8 0 7,5 5 0-7,-3 11 0 9,2-1 0-9,-4 4 0 6,3 2 0-6,-7 1 0 9,0-1 0-9,0 4 0 7,3 0 0-7,-3-4 0 7,-4-3 0-7,-2-5 0 9,-2 0 0-9,-4-1 0 7,-3-7 0-7,3-1 0 7,0-2 0-7,2-6 0 8,0-6 128-8,-6-6-128 7,1-2 0-7,3-6 0 7,-4-1 0-6,4-1 128 6,0-3-128-7,4-7 0 8,1-9 0-8,-3-2 0 7,2-8 0-7,2-3 0 8,0-7 0-8,0-5 0 7,0-18 0-7,0 0 0 7,0 0 0-6,0 0 0 6,6-22 0-7,-1-9-160 8,3-10 160-8,4-10 0 7,-4-11-144-7,1-4 144 8,3-9-128-8,-4-4 128 7,2-3-160-7,-1-2 160 7,-3-8-256-6,0-2 32 7,-2 3 16-8,0-9 0 6,2 1 64-5,-2-1 16 6,-2-1 0-7,-2 4 0 7,2-3 128-7,0 12 0 8,1 6-144-8,1 6 144 8,0 10 0-7,2 11 0 5,-6 14 0-6,2 12 0 8,0 6 0-8,-2 9 0 7,0 14 0-6,0 0 0 7,0 0 0-8,0 0 0 6,-2 20 0-6,0 11 128 9,-4 10 0-9,4 15-128 7,-2 11 192-7,2 3-64 7,1 10-128-7,1 4 0 7,-2 0 144-7,0 7-144 9,0 1 160-9,2 0-32 6,-4 3-128-5,2-1 192 6,0 5-48-7,2-9-16 7,-4-2 0-6,2-5 0 5,0-3-128-6,0-5 192 8,-2-3-192-8,0-6 192 8,2-9-64-8,0-3 0 7,0-3 0-7,0-8 0 7,1-2-128-7,1-6 192 8,0-6-192-8,3-4 192 9,-5-5-192-9,2-20 0 6,0 0 0-6,0 0 128 7,0 0-128-6,0 0 0 6,0 0 0-7,6-16 0 8,-2-5-176-8,0-12 176 7,-2-4-128-7,-2-6 128 8,0-4-320-8,0-8 32 7,-2-3 0-7,-2-8 0 21,-2 1-672-21,-7-7-128 1,-1-4-16 0,-5 0-16 13,-1-4-1840-13,3 4-368 0,-5 6-80-1,6 7-4912 7,5 7-992-6</inkml:trace>
    </iact:actionData>
  </iact:action>
  <iact:action type="add" startTime="125824">
    <iact:property name="dataType"/>
    <iact:actionData xml:id="d109">
      <inkml:trace xmlns:inkml="http://www.w3.org/2003/InkML" xml:id="stk109" contextRef="#ctx0" brushRef="#br1">9639 15317 9215 0,'0'0'816'1,"0"0"-656"7,0 0-160-8,0 0 0 4,-10 12 1056-4,4-4 176 7,6-8 48-7,-6 10 0 6,6-10-752-6,-3 11-144 8,-3-3-16-8,6-8-16 7,0 0-96-6,0 0-32 8,-6 10 0-9,6-10 0 4,0 0 64-4,0 0 16 12,-2 11 0-12,2-11 0 5,0 0 256-5,0 0 48 10,0 0 16-9,0 0 0 2,0 0-80-3,0 0-16 6,0 0 0-6,0 0 0 10,2 8-112-10,-2-8-32 9,0 0 0-9,0 0 0 6,0 0 128-6,0 0 32 10,0 0 0-10,0 0 0 5,0 0-32-4,0 0-16 8,0 0 0-9,0 0 0 5,0 0-64-5,0 0-16 8,0 0 0-8,0 0 0 7,0 0 16-7,0 0 0 11,0 0 0-11,0 0 0 4,0 0 48-4,0 0 16 10,0 0 0-10,0 0 0 4,0 0-112-3,0 0 0 9,0 0-16-10,-6-6 0 4,0 1-48-4,4-7-16 11,-2 2 0-11,0-5 0 4,-5 1-48-4,3-6 0 10,4 5 0-9,-2-5 0 4,-2-3 48-5,0-1 0 10,0-1 0-10,1 2 0 9,-1 3-16-9,-2-3 0 10,0-4 0-9,2-1 0 0,-2-1-48-1,-5 0-16 6,5-3 0-5,-4-3 0 7,2 0-64-7,3-4-16 8,-5 0 0-9,-2-11 0 4,7 11 16-4,-5-2 0 10,4 4 0-10,-4 7 0 6,6 1 16-6,1 2 0 6,-1-1 0-6,0 3 0 10,-2 0-48-10,4 1 0 10,0 3 0-10,0 3 0 5,4-3-128-4,-2 3 0 8,-3 5 144-9,5 1-144 4,0 2 0-4,0 4 0 7,0 6 0-7,0 0 128 9,0 0-128-9,0 0 0 8,0 0 0-8,0 0 128 2,0 0-128-2,0 0 0 8,0 0 0-8,0 0 0 8,0 0 0-7,5 12 0 9,-1 4 0-10,2-1 0 5,0 7 0-5,4 3 0 7,-4 4 0-7,1 4 0 9,5 5 0-8,-4-3 0 7,2 4 0-8,5 2 0 6,-5 5 0-5,6-1 0 7,-5 6 0-8,5 0 0 6,-4-1 0-6,3-3 0 11,-3-4 0-11,4 0 0 4,-5-4 0-4,3-2 0 10,-4-2 0-10,3-4 0 3,-5-1 0-3,0-3 0 12,0 0 0-12,2-3 0 5,-7-3 0-5,3-3 0 10,0 1 0-10,0-7 0 5,-2 1 0-5,-4-13 0 10,0 0 0-9,0 0 0 3,0 0 0-4,0 0 0 11,0 0 0-11,0 0 128 4,0 0 0-4,0 0 0 11,0 0 0-11,-2-13 0 3,-4 1 0-3,2-7 0 13,0-3 0-13,-2 1 0 3,3-7-128-3,-3 1 144 7,-4-2-144-7,2-2 160 9,0 1-160-9,-3-3 0 10,3 0 0-9,-2-2 128 4,-4-4-128-5,5 2 0 10,-5-8 0-10,4 2 0 5,-5-4 128-4,3-1-128 5,-4 3 0-5,5-2 128 6,-7 0-128-7,8 4 0 7,-3-2 0-7,1 8 0 8,2-2 0-8,0 6 0 7,3 4 0-7,3 2 0 8,-2-1 0-7,0 7 0 5,2 1 0-6,0 5 0 7,2-3-128-7,-2 7 128 12,4-1 0-11,0 12 0 3,0 0 0-4,0 0 0 6,0 0 0-5,0 0 0 7,0 0-176-8,0 0 176 10,8 15-128-10,4 3 128 4,-2 0-128-3,1 3 128 9,3 8-128-10,0 4 128 4,1 4 0-4,5 0 0 11,-5 6 0-10,7-2-128 2,-3 6 128-3,-3 0 0 7,2 4 0-7,1 1 0 8,-5 1 0-8,3 0 0 11,-1-5 0-11,-1-5 0 3,-5 0 0-2,4-8 0 10,-6-2 0-11,1-1 0 4,5-11 0-4,-8 1 0 7,2-3 0-7,-1-5 0 7,-3-1 0-7,-4-13 0 12,0 0 0-12,0 0 0 4,0 0 0-4,0 0 0 11,0 0 0-11,0 0 0 3,0 0 144-3,0 0-144 6,-5-7 192-6,-3-5-192 9,2 0 144-9,0-5-144 11,-4-3 0-11,-1-1 144 5,3-5-144-5,-6 1 0 11,2 2 144-11,-3-3-144 4,3-3 0-4,-3 0 0 7,1-1 0-7,-2 1 0 9,5-2 0-9,-5-2 0 10,4 0 0-10,-5 1 128 4,5 3-128-4,-2-2 0 11,5-2 0-11,1-4 0 5,-4 2 0-5,4 3 0 10,2 1 0-10,-5 2 0 4,3-4 0-4,4 2 0 7,-2 5 0-7,-2 1 0 9,4 4 0-9,-1-1 0 6,1 1 0-6,4 3 0 7,-2 4 0-7,0-1-128 11,2 3 128-11,0-2 0 5,-2 3 0-5,2 3-128 12,2-2 128-12,-2 10 0 2,4-10 0-2,-4 10 0 7,0 0 0-7,0 0-128 8,0 0 128-8,0 0 0 11,0 0 0-11,0 0-128 5,0 0 128-5,8-3-192 10,-8 3 192-10,0 0-192 5,0 0 192-5,0 0 0 11,0 0 0-11,0 0 0 4,0 0 0-4,0 0-160 7,0 0 160-7,0 0 0 8,0 0 0-8,0 0-128 11,0 0 128-11,0 0 0 4,0 0 0-4,5 9 0 11,-5-9-128-11,0 0 128 5,0 0-128-5,0 0 128 10,0 0-192-10,0 0 192 17,0 0-448-16,0 0 0-1,0 0 16 0,0 0 0 14,0 0-1088-13,0 0-208 0,6 20-64-1,-6-20 0 14,0 0-960-13,8 17-192 1,-8-17-32-1</inkml:trace>
    </iact:actionData>
  </iact:action>
  <iact:action type="add" startTime="127192">
    <iact:property name="dataType"/>
    <iact:actionData xml:id="d110">
      <inkml:trace xmlns:inkml="http://www.w3.org/2003/InkML" xml:id="stk110" contextRef="#ctx0" brushRef="#br1">9532 15181 13407 0,'0'0'592'2,"0"0"128"-2,0 0-576 0,0 0-144 7,0 0 0-7,0 0 0 3,0 0 1008-1,0 0 160 5,0 0 48-7,0 0 0 5,0 0 16-4,0 0 16 9,-10-2 0-10,10 2 0 5,-8-6-224-2,8 6-64 3,0 0 0-6,-4-8 0 6,0-7-64-6,-2 3 0 10,1-6-16-10,1-1 0 4,2-3-128-4,-2-3-32 8,0-2 0-8,2-3 0 7,-2-5-144-7,0 0-16 7,-2 0-16-6,2-4 0 5,2 2-128-6,-1 2-32 16,-1-4 0-16,0 2 0 3,0 0-144-3,-2-4-48 5,2 6 0-4,0-4 0 5,0 4-48-6,2 3-16 12,-4 1 0-12,1 4 0 5,3 2-128-5,0-1 160 10,0 5-160-10,0 3 160 4,0 1-160-3,0 1 160 8,4 4-160-9,-2 5 160 6,0-5-160-6,0 12 128 5,0 0-128-4,0 0 128 6,2-8-128-7,-2 8 0 8,0 0 144-8,0 0-144 7,0 0 128-7,0 0-128 11,0 0 128-11,13 6-128 4,-1 6 160-4,4-3-32 11,-3 5-128-11,7 4 192 5,-4 3-192-5,1 2 176 11,5 1-176-10,-1 5 160 2,0 0-32-2,3 5-128 8,1-1 192-9,3 2-64 4,-3 2 0-4,0-2 0 12,-1 2 0-12,1 2 0 5,-4-6 16-5,-1 0 0 10,-2-1 0-10,5-5 0 4,-2-2-16-4,-3-1-128 7,1-1 192-7,-5-5-64 8,0-5 64-8,-1 3 16 11,1-6 0-11,-6-1 0 3,-8-9-48-3,0 0-16 12,0 0 0-12,0 0 0 4,0 0-144-4,0 0 192 8,0 0-192-8,0 0 192 6,0 0-320-6,0 0-64 12,0 0-16-12,0-15 0 17,0-9-2256-16,-2-1-448 3,-2-2-96-2</inkml:trace>
    </iact:actionData>
  </iact:action>
  <iact:action type="add" startTime="128466">
    <iact:property name="dataType"/>
    <iact:actionData xml:id="d111">
      <inkml:trace xmlns:inkml="http://www.w3.org/2003/InkML" xml:id="stk111" contextRef="#ctx0" brushRef="#br1">9417 14964 2751 0,'0'0'256'2,"0"0"-256"-2,3 16 0 1,1 3 0 5,0-3 2144-6,0 3 384 8,-2-7 80-8,4 6 16 8,0-1-1584-8,-4-3-304 5,-2-14-64-4,2 19-16 7,0-5-160-8,-2 4-48 8,0 1 0-8,4-5 0 7,-4-14-64-7,3 17 0 6,-3-17-16-6,6 14 0 9,-6-14 320-9,10 16 64 7,-10-16 16-7,0 0 0 9,0 0 192-9,0 0 32 6,6 9 16-6,-6-9 0 8,0 0-80-8,0 0-16 7,0 0 0-7,0 0 0 8,0 0-16-8,0 0 0 7,0 0 0-7,0 0 0 8,-8-13-336-8,0-7-80 8,2-5-16-8,1 0 0 7,1-1 0-7,-2-1 0 7,-2-2 0-7,2-3 0 9,0 1-80-7,2-2 0 2,-3-4-16-3,3 0 0 7,0 2-96-8,-2-2-16 6,0 2 0-6,-4 2 0 8,3 1-48-8,1-5-16 7,-6 2 0-7,2 2 0 9,4-2-64-9,-1 0-128 7,-5 2 176-7,4 1-176 7,4 3 192-7,-4 2-192 7,3 2 192-7,-1 1-192 8,2 3 160-8,2 5-160 7,0-1 128-6,0 7-128 6,2 10 128-7,0-16-128 7,0 16 128-7,0 0-128 8,-2-12 0-8,2 12 0 7,0 0 128-7,0 0-128 7,0 0 0-7,0 0 0 8,0 0 0-8,0 0 128 8,0 0-128-7,0 0 0 5,14 8 0-6,1 12 0 8,-1 1 0-8,3 7 0 7,-3 3 0-7,6 2 0 10,3 4 0-10,0 4 0 6,7-4 128-6,-3 4-128 8,0-2 0-8,3 2 0 6,-1-2 0-6,0 0 0 9,2 0 0-9,-1-6 0 7,-1 0-128-7,-2 2 128 7,-3-4-320-7,-3-3 0 7,0-5 0-7,-3-1 0 24,0 1-1408-23,1-3-288 0,-3-11-48 0,1 1-12192-1</inkml:trace>
    </iact:actionData>
  </iact:action>
  <iact:action type="add" startTime="129304">
    <iact:property name="dataType"/>
    <iact:actionData xml:id="d112">
      <inkml:trace xmlns:inkml="http://www.w3.org/2003/InkML" xml:id="stk112" contextRef="#ctx0" brushRef="#br1">9438 14477 10127 0,'0'0'896'1,"0"0"-704"2,0 0-192-3,0 0 0 8,0 0 1248-8,-10-8 224 8,10 8 32-8,0 0 16 7,0 0-912-7,0 0-176 6,0 0-48-6,0 0 0 10,-10-8 16-10,10 8 0 5,0 0 0-5,0 0 0 11,-9-6 32-11,9 6 0 6,0 0 0-6,0 0 0 8,0 0 272-8,-6-15 64 5,6 15 16-5,-4-10 0 9,4 10-80-9,0 0 0 7,-2-14-16-7,2 14 0 7,-4-11-128-7,4 11-32 8,0 0 0-8,0 0 0 8,0 0-64-8,0 0-16 9,0 0 0-9,0 0 0 6,0 0 0-6,0 0-16 7,0 0 0-7,0 0 0 8,0 0-64-8,0 0-16 8,0 0 0-7,0 0 0 5,0 0-64-6,0 0-16 7,0 0 0-7,0 0 0 7,0 0 48-7,0 0 0 7,0 0 0-7,0 0 0 8,0 0-64-8,0 0-16 7,0 0 0-7,0 0 0 8,0 0-96-8,0 0-16 8,0 0 0-8,0 0 0 8,0 0 0-8,0 0 0 6,0 0 0-6,0 0 0 8,0 0 48-8,0 0 0 6,0 0 0-6,0 0 0 9,0 0-16-9,0 0 0 7,0 0 0-7,0 0 0 8,0 0 0-8,0 0 0 7,0 0 0-7,0 0 0 9,0 0-16-9,0 0 0 7,0 0 0-7,0 0 0 7,0 0-16-7,0 0 0 8,0 0 0-8,0 0 0 7,0 0 0-7,0 0-128 7,0 0 192-7,0 0-64 9,0 0-128-9,-10 11 160 7,10-11-160-7,0 0 160 8,-4 16-160-8,4-16 160 6,-1 17-160-6,1-3 160 8,0-14-160-8,1 23 160 8,1-1-160-8,2-5 160 8,2 1-160-8,-2 3 128 6,0 5-128-6,2-7 128 10,0 1-128-8,1 1 160 3,-1 3-160-5,-2-1 160 8,2 2-160-7,4-1 192 4,-2-1-192-5,-3 1 192 9,1-1-192-9,4 4 160 6,-2 1-160-6,2-3 160 8,1-4-160-8,-3 3 128 8,-2-3-128-7,4 3 128 5,-4-1-128-6,-1 2 128 8,1-1-128-8,4-3 128 8,-2-3-128-8,-2 1 0 7,0 3 0-7,5-7 128 7,-5 3-128-7,2 2 0 7,-2-7 0-6,2 5 0 5,-3-5 128-5,-1 5-128 6,2-1 128-7,4-3-128 8,-4 4 128-8,-2-7-128 6,-4-11 128-6,7 20-128 10,1-5 128-10,-2 1-128 6,-2 2 128-6,2-5-128 8,0 5 0-8,2-6 128 7,-8-12-128-7,5 19 0 9,-5-19 128-9,4 20-128 7,0-5 0-6,2 5 128 7,2-7-128-8,-4 3 0 5,0 1 0-4,-2-3 128 7,2 4-128-8,-1-5 0 5,1 5 144-5,2-6-144 9,-6-12 0-9,4 17 128 8,-2 1-128-8,-2-18 0 7,2 13 0-7,-2-13 128 7,6 18-128-7,-6-18 0 8,4 14 128-8,-4-14-128 7,4 17 128-7,-4-17-128 8,5 16 0-8,-5-16 144 7,4 17-144-7,-4-17 0 8,4 18 128-8,-4-18-128 7,0 0 0-7,6 15 0 9,-2 3 128-9,-4-18-128 6,6 14 0-6,-6-14 0 9,8 17 0-9,-4 1 0 7,-1-5 0-7,-3-13 0 8,6 18 0-8,-2-4 0 7,2 3 0-7,-6-17 0 7,8 18 128-7,-4-3-128 7,0 3 0-7,2-5 0 9,-6-13 0-9,9 18 0 7,-9-18 0-7,6 18 0 8,-6-18 0-8,10 11 0 7,-10-11 0-7,14 18 0 7,-14-18 0-7,7 12 0 7,-7-12 0-7,0 0 0 8,10 17 0-8,0-5 0 8,-10-12 0-8,8 17 0 7,-1-3 0-7,-7-14 0 6,10 19 0-5,-4-3 0 8,-6-16 0-9,6 14 0 7,2 1 0-7,-8-15 0 8,9 14 0-8,-3 2 0 6,-6-16 0-6,10 13 0 9,-10-13 0-9,10 16 0 6,-4-6 0-6,-6-10 0 8,9 15 0-8,3-5 0 7,-12-10 0-7,8 16 0 9,-8-16 0-9,10 13 0 6,-1 1 0-6,-3-4 0 9,4 1 128-9,0 3-128 7,-10-14 0-7,0 0 0 8,6 12 0-8,-6-12 0 7,0 0 0-7,7 13 0 8,-7-13 0-8,0 0 0 6,0 0 0-6,0 0 0 8,0 0 0-8,0 0-224 7,0 0 64-7,-1-19 16 23,-1-5-1008-22,0-3-208-1,-4-4-48 1,-4 0 0 12,2-4-1152-12,2-2-224 0,-7-1-48 1</inkml:trace>
    </iact:actionData>
  </iact:action>
  <iact:action type="add" startTime="130509">
    <iact:property name="dataType"/>
    <iact:actionData xml:id="d113">
      <inkml:trace xmlns:inkml="http://www.w3.org/2003/InkML" xml:id="stk113" contextRef="#ctx0" brushRef="#br1">9598 14861 13071 0,'0'0'576'1,"0"0"128"-1,0 0-576 0,0 0-128 0,0 0 0 0,0 0 0 7,0 0 1040-7,0 0 176 7,-8-10 48-7,8 10 0 10,0 0 192-10,0 0 32 5,0 0 16-4,0 0 0 6,0 0-272-7,0 0-48 6,0 0-16-6,0 0 0 9,0 0-112-8,0 0-32 5,0 18 0-6,0-18 0 8,4 13-144-8,2 3-48 7,2 0 0-6,-1-3 0 6,1 5-208-7,4-3-48 7,-2 5-16-7,1-1 0 8,5-1-192-8,-4 3-48 7,-1 5 0-7,-1-3 0 9,4-3-48-9,-4-3-16 12,1 3 0-12,3 1 0 3,-4-3-32-3,3-1-16 7,-1 3 0-7,2-5 0 8,-8 3 32-8,5 3 0 7,1-3 0-7,-2 3 0 8,3 3-16-7,-3-5 0 6,0-1 0-7,2 1 0 7,-1 5-32-7,3-5-16 6,-6-1 0-6,2 1 0 9,-1 1-32-9,-1-5 0 6,2 5 0-6,0-1 0 8,-7 1 0-8,3 1 0 7,2 1 0-6,4-3 0 8,-4 1-144-9,1 1 192 7,1 3-192-7,-2-1 192 9,-2-3-192-9,4-5 192 5,-3 5-192-5,-1-1 192 9,2-5-192-9,2 3 128 6,-4-1-128-5,-1 3 128 6,1 1-128-5,4-2 128 3,-4-1-128-4,4 5 128 8,-1-5-128-9,-1 1 0 5,2 1 0-4,2-5 0 6,-5 3 0-6,1-5 128 5,2 2-128-6,-2-3 0 8,-2 5 128-8,0-4-128 6,1 3 128-6,-1-3-128 8,-2 2 128-8,4-1-128 8,-4 5 128-8,2-3-128 7,-1 1 128-7,-1 0-128 7,0-3 128-7,2 5-128 8,4-8 128-8,-4 5-128 7,-4-1 0-7,4 1 128 8,-1-3-128-8,3 6 0 7,-2-7 0-7,-2 7 128 8,4-2-128-8,0-1 0 7,-5-3 0-7,3 3 0 9,0-1 0-9,2 2 0 6,0 1 128-6,0-7-128 8,-3 2 0-8,-5-12 0 7,10 13 0-7,-2-3 0 8,-2 4 0-8,-6-14 128 8,10 12-128-8,-1 1 0 7,-9-13 0-7,8 12 0 7,-8-12 128-6,10 17-128 7,-2-5 0-8,-8-12 0 6,0 0 0-6,6 16 128 8,1-7-128-8,-7-9 0 7,12 14 0-7,-12-14 128 8,0 0-128-8,8 12 0 8,-8-12 0-8,4 13 128 7,-4-13-128-7,0 0 0 6,8 14 0-5,-1 0 0 7,-7-14 0-8,0 0 128 7,0 0-128-7,8 11 0 8,-8-11 0-8,4 16 0 7,-4-16 0-7,0 0 0 9,8 14 0-9,-8-14 0 7,8 15 128-7,-8-15-128 7,0 0 0-7,0 0 0 7,0 0 0-7,7 10 0 9,-7-10 0-9,0 0 0 6,0 0 0-6,0 0 0 8,6 14 0-7,-6-14 0 6,0 0 128-7,0 0-128 7,0 0 0-7,8 13 0 8,-8-13 0-8,0 0 0 7,0 0 0-7,0 0 128 7,0 0-128-7,12 10 0 8,-12-10 0-8,0 0 0 7,0 0 128-7,4 16-128 9,-4-16 0-9,0 0 0 6,0 0 0-6,0 0 0 8,8 9 0-8,-8-9 0 6,0 0 0-6,9 16 0 9,-9-16 0-9,0 0 0 7,0 0 0-7,10 10 0 9,-10-10 0-9,12 13 0 6,-12-13 0-6,11 10 0 8,-11-10 0-8,8 12 0 7,-8-12 0-7,10 14 0 8,-10-14 0-8,12 17 0 8,-12-17 0-8,0 0 0 7,8 12 0-7,-8-12 0 7,0 0 0-7,0 0 0 8,13 12 0-8,-13-12 0 7,0 0 0-7,8 13 0 8,-8-13 0-8,0 0 0 7,18 8 0-7,-18-8 0 8,13 10 0-8,-13-10 0 7,0 0 0-7,0 0 0 8,20 8 0-8,-20-8 0 7,0 0 0-7,0 0 0 8,13 3 0-8,-13-3 0 6,0 0 0-5,18 8 0 7,-18-8 0-8,0 0 0 7,0 0 0-7,17 4 0 9,-17-4 0-9,16 8 0 6,-16-8 0-5,0 0 0 6,21 4 0-7,-21-4 0 7,0 0 0-7,20 4 0 9,-20-4 0-9,0 0 0 6,16 4 0-6,-16-4 0 9,0 0 0-9,0 0 0 7,17 2 0-7,-17-2 0 7,0 0 0-7,0 0 0 7,16 5 0-7,-16-5 0 7,17 4 0-7,-17-4 0 9,18 4 0-9,-18-4 0 7,15 2 0-7,3-2 0 8,-18 0 0-8,18 0 0 7,-18 0 0-7,15 2 0 7,3-2 0-7,-18 0 0 8,13 2 0-8,-13-2 0 7,18 2 0-7,-2-2 0 9,-16 0 0-9,15 2 0 6,-15-2 0-6,20 2 0 10,-3-2 0-10,-3 2 0 5,-14-2 0-5,15 0 0 9,-15 0 0-9,16 2 0 6,0 0 0-6,-16-2 0 9,13 0 0-9,-13 0 0 6,16 0 0-6,-16 0 0 8,14 0 0-8,1 0 0 8,-5-2 0-8,-10 2 0 8,18-2 0-8,-7 2 0 7,-11 0 0-6,18-2 0 6,-7 0 0-7,5 0 0 7,-4 0 0-7,-12 2 0 7,17-2 0-7,-5 0 0 7,-12 2 0-7,18-2 0 9,-18 2 0-9,19 0 0 7,-19 0 0-7,16 2 0 8,-16-2 0-8,19-2 0 7,-19 2 0-7,22-2 0 8,-22 2 0-8,19-6 0 7,-19 6 0-7,22-3 0 8,-22 3 0-8,21-2 0 8,2-2 0-8,-7 2 0 7,-16 2 704-7,0 0 256 6,18-6 48-5,-18 6 16 7,19-10-816-8,-19 10-208 8,14-8 0-8,-14 8 0 21,19-5-736-19,-19 5-224-1,20-6-64 1,-7-2 0-2,-13 8 832 0,20-6 192 9,-20 6 0-9,14-8 0 3,3-2 0-3,1 1 0 7,-18 9 0-7,13-8 0 8,3 2 0-8,-4-4 0 12,3 2 0-12,-15 8 0 3,14-3 128-3,-14 3-128 11,18-6 0-10,-9-2 0 2,-9 8 0-3,18-8 0 13,-6 2 0-13,3 2 0 4,-15 4 0-3,14-5 0 9,-1-5 0-10,-3 4 0 3,4 2 0-3,-4-2 0 6,1-4 0-6,3 5 0 8,-14 5 0-8,14-4 0 7,-3-2 0-7,1-2 0 8,-12 8 0-8,16-6 0 7,-7-2 0-7,7 4 0 9,-6-1 0-9,1-3 0 6,-11 8 0-6,10-6 0 8,0 2 0-8,6-2 0 12,-16 6 0-12,11-8 0 3,-11 8 0-3,16-5 0 12,-4-1 0-12,1 0 0 3,-13 6 128-2,10-12-128 10,2 2 0-11,-12 10 0 4,13-7 0-4,1-3 0 7,-14 10 0-7,10-12 0 8,-1 4 128-8,3-3-128 6,-4 3 0-6,-8 8 0 8,12-12 0-8,-12 12 0 10,13-15 0-10,-3 7 0 6,2-4 128-6,-12 12-128 11,6-12 0-11,5 1 0 6,1-1 0-6,-4 4 0 5,-8 8 0-5,12-15 0 8,-1 7 0-8,-5-4 0 9,4 2 0-9,-10 10 0 5,14-11 0-5,-3-5 0 11,-1 4 0-11,-10 12 0 5,8-15 0-5,0 3 0 11,3-4 0-10,-3 7 0 1,2-5 128-1,-10 14-128 10,13-12 0-11,-3-1 0 3,-10 13 0-2,16-12 0 5,-6-4 0-6,1 7 0 9,-1-5 0-9,-10 14 0 8,10-14 0-8,3 3 0 7,-3-5 128-7,2 0-128 11,-2 5 0-10,-4-1 0 2,1-4 0-3,3 7 0 12,-4-3 0-12,4 4 0 3,-1-6 128-3,-3 3-128 6,2-1 0-6,2-4 0 9,-2 7 128-9,-3-5-128 7,3 2 0-7,2-1 0 9,-4 1 0-9,-2-4 0 9,2 5 0-9,1-5 0 5,3 6 0-5,-4-3 0 13,-6 13 0-12,12-12 0 1,-2-4 0-2,-3 5 0 6,1-5 0-5,4 4 0 7,-6-3 0-8,1 3 0 10,3 2 0-10,-6-5 0 5,2-1 0-4,0 2 0 8,4-1 0-9,-5 3 0 5,-1-3 128-5,4 3-128 10,0-6 0-10,-2 7 0 5,-2-3 0-5,2 2 0 10,1-7 0-10,3 5 0 5,0-1 0-5,2 3 0 10,-5-6 0-10,-1 5 0 5,0-5 0-4,4 2 0 10,-2 3 0-11,-1-3 0 3,-1 5 0-2,6-5 0 10,-6 4 0-11,2-3 0 4,-1 3 128-4,1 2-128 10,-8 10 0-9,6-15 0 3,0-1 0-4,2 2 0 10,-2-3 0-10,-3 3 0 5,1-3 0-4,0 5 0 4,0-2 0-4,2 4 0 7,-2-5 128-8,0 1-128 11,-2-3 0-10,2 3 0 3,0-2 0-3,-1 7 0 7,-3 9 0-8,10-18 0 5,-6 4 0-5,-2-3 0 12,2 1 0-12,2 3 0 4,2-3 0-4,-2 4 0 10,-5-1 0-10,3 1 0 5,-2 0 0-5,2-1 0 8,-4 13 0-8,4-12 0 4,2-6 128-4,-2 7-128 6,-2-7 0-6,0 4 0 8,2 1 0-8,0-1 0 8,-2 0 0-8,1 5 0 7,3-7 0-7,-4 4 0 13,4-5 0-13,-2 1 0 3,0 3 128-3,0-5-128 11,0 2 0-11,2-1 0 4,-5-1 0-3,1 3 0 10,2-7 128-11,2 5-128 3,-2 1 0-2,0-3 128 8,2 5-128-9,-2-4 0 5,-2 3 128-5,0 1-128 12,0-5 0-12,0 3 0 4,-1-3 128-4,1 1-128 6,-2 4 0-6,2-5 0 7,2-1 128-7,0 3-128 7,-4-5 0-7,-4 3 0 8,4-1 0-8,0 3 0 11,0-3 0-11,4 7 0 6,0-7 0-6,0 3 0 10,-4 1 0-10,4-3 0 5,-2 5 0-5,4-2 0 5,1 5 0-4,-1-5 0 7,-4 4 0-8,4-5 0 11,0 3 0-11,2 0 0 4,-2-1 0-4,-2 3 0 11,1-3 0-11,3 3 0 4,2-4 0-4,-6 5 0 11,2-9 0-11,0 6 0 4,1-5 0-4,1 1 0 8,-6 1 0-8,4-1 0 8,0 5 0-8,2-5 0 11,-3 2 0-11,1 3 0 4,0-5 0-3,2 5 0 8,-4-5 0-9,0 6 0 4,-2-3 0-4,2 5 0 12,0-6 0-12,-1 7 0 5,3-5 0-5,0 2 0 9,-4-1 0-9,2-1 0 5,2-6 128-4,-2 9-128 10,2-5 0-11,-2 6 0 3,-1-5 0-3,-1 3 0 10,4-4 0-10,-2 5 0 6,2-7 0-6,-2 7 0 9,0-7 0-9,-2 6 0 6,0-1 0-6,2 1 0 10,-1-4 0-10,1 5 0 5,2-5 0-5,-2 6 0 10,-2-5 0-10,0 3 0 4,0-2 0-4,0 3 0 10,4 1 0-10,-4-4 0 5,0 2 0-5,2-3 0 10,-2 1 0-10,1-1 0 5,-1 3 0-5,0-6 0 11,-2 3 0-11,0 1 0 4,0-5 128-3,0 5-128 10,0-4 0-11,2 1 0 3,0-1 0-2,0-3 0 9,-2 3 0-10,2 3 0 4,0-5 0-3,-2 5 0 8,0-7 0-9,0 3 0 5,2 1 0-5,0 3 0 11,2-7 0-11,-4 4 0 5,0 1 0-5,0-3 0 11,0 7 0-11,0-5 0 4,0 1 0-4,0 3 0 9,2-4 0-9,-2 3 0 6,2-3 0-6,0 3 0 10,0 1 0-9,-2-3 0 3,0 3 0-4,0-4 0 9,2 5 0-8,-2-3 0 3,0 6 0-3,0-3 0 8,-2 1 0-9,0-4 0 5,2 3 0-5,-2-5 0 11,0 6 0-10,2-5 0 2,0 1 0-2,-2 3 0 10,-4-3 0-11,4 4 0 4,2-3 0-4,2 3 0 7,-6-6 0-7,2 7 0 8,0-5 0-7,2 6 0 8,0-3 0-9,0 1 0 6,0 0 0-6,0-1 0 8,-2 1 0-7,4-4 0 5,-4 5 0-6,0-7 0 10,2 3 0-10,-2 1 0 4,0-2 128-4,0 5-128 9,1-9 0-9,-1 8 0 6,-4-3 0-5,4 3 0 8,0-5 0-9,0 3 0 5,0-4 0-5,0 5 0 9,2-5 0-9,0 3 0 5,-2 3 0-5,2-4 0 11,0 5 0-11,0-3 0 5,0 2 0-5,0 12 0 11,-4-15 0-11,2 1 0 3,2 4 0-3,0 10 0 11,0-13 0-11,0 13 0 4,-2-12 0-4,2 12 0 10,0 0 0-10,-6-14 0 6,6 14 0-6,-4-10 0 10,4 10 0-10,0 0 0 5,0 0 0-5,-3-11 0 11,3 11 0-11,0 0 0 5,0 0 0-5,0 0 0 10,0 0 0-10,-4-10 0 5,4 10 0-4,0 0 0 8,0 0 0-9,0 0 0 4,-2-12 0-4,2 12 0 10,-4-13 0-10,4 13 0 6,0 0 0-6,0 0 0 9,-4-10 0-9,4 10 0 5,0 0 0-5,0 0 0 10,-6-14 0-10,6 14 0 4,0 0 0-3,-4-8 0 8,4 8 0-9,0 0 0 5,-2-15 0-5,2 15 0 10,-2-12 0-10,2 12 0 5,-2-14 0-5,2 14 0 12,-2-13 0-12,2 5 0 4,0 8 0-4,0-16 0 10,0 16 0-10,2-9 0 4,-2 9 0-4,0 0 0 10,0-14 0-10,0 14 0 6,2-10 0-5,-2 10 0 9,0-13 0-10,0 13 0 4,0 0 0-4,0 0 0 11,0-12 0-11,0 12 0 4,0-12 0-4,0 12 0 10,0-13 0-10,0 13 0 5,0-12 0-5,0 12 0 10,0 0 0-10,0 0 0 5,2-18 0-4,-2 9 0 6,0 9 0-7,0 0 0 7,0-16 0-7,0 16 0 11,2-12 0-10,-2 12 0 3,2-13 0-4,-2 13 0 11,0-12 0-11,2 0 0 3,2 2 0-2,-4 10 0 8,0 0 0-9,2-15 0 6,-2 3 0-6,2 2 0 11,0-3 0-11,-2 13 0 4,2-12 0-3,0-4 0 9,-2 5 0-10,0-3 0 4,0 6 0-4,2-3 0 6,-2-3 0-6,0 14 0 8,4-14 0-7,-4 14 0 8,2-13 0-9,-2 13 0 5,1-16 0-5,1 4 0 10,4 3 0-10,-6 9 0 6,2-16 0-6,0 6 0 8,-2 10 0-8,2-15 0 6,-2 3 0-6,0-4 0 10,0 7 0-10,0 9 0 4,0-16 0-4,0 16 0 12,0-12 0-12,0 12 0 4,0-15 0-4,0 5 0 12,2-4 0-12,-2 14 0 3,0-13 0-3,2-3 0 7,-2 4 0-6,0 12 0 6,0 0 0-7,0-17 0 11,2 5 0-11,0-4 0 5,-2 5 0-5,0 11 0 8,2-16 0-8,-2 4 0 5,0-3 0-5,0 15 0 11,6-14 0-11,-6 14 0 6,2-17 0-6,2 7 0 7,-2-4 0-7,-2 14 0 7,1-13 0-7,3-3 0 11,-4 16 0-11,2-12 0 4,2-3 0-4,-4 15 0 10,0-12 0-10,0 12 0 6,2-18 0-6,0 7 0 10,-2 11 0-10,2-18 0 6,0 6 0-6,0-3 0 10,2 3 0-10,-4-1 0 4,6 3 0-4,-4-4 0 11,-4 2 0-11,2-3 0 5,-2 1 0-4,2-1 0 6,-2 3 0-7,2-4 0 6,0-1 0-6,0-1 0 10,-2-3 0-10,2 5 0 6,-6-1 0-6,6-1 0 10,0 2 0-10,0-3 0 4,0 1 0-4,0 3 0 10,0-7 0-10,2 3 0 5,4-1 0-5,-6 1 0 10,0-1 0-10,0 5 0 4,0-5 0-3,2-3 0 9,-2 1 0-10,2 7 0 5,-2-5 0-5,4 3 0 11,-4-1 0-11,0-3 0 5,2-1 0-5,-2 3 0 10,-2-1 0-10,2-1 0 4,4 1 0-4,-3 3 0 10,-1-3 0-10,2-1 0 5,0 1 0-5,-2 1 0 10,0-3 0-10,2-1 0 5,-2 1 0-5,0 3 0 12,0-4 0-12,0 1 0 3,0 3 0-2,0-3 0 10,0-1 0-11,0 1 0 3,0-1 0-2,-2 3 0 9,0 3 0-10,0-5 0 5,2-1 0-5,-1-2 0 10,-1 1 0-10,0 3 0 4,2 1 0-3,0-3 0 9,-2-3 0-10,0 1 0 3,0 0 0-2,0 3 0 13,0 5 0-14,-4-5 0 4,2-1 0-3,2 0 0 5,-2 1 0-6,2 3 0 5,-2-3 0-5,1-1 0 11,-3 1 0-11,4 1 0 4,-2 1 0-4,2-1 0 10,0-4 0-10,0 3 0 3,0 1 0-3,2 1 0 13,-4-5 0-13,0-1 0 3,2-1 0-3,-2 2 0 11,2-3 0-11,0 3 0 5,1 0 144-4,-1-1-144 7,0 1 0-7,2 0 144 4,0-3-144-5,0 3 0 10,-2 4 0-10,0-5 0 5,2-1 0-5,0 0 0 11,0-1-128-11,-2 1 128 5,0 0 0-5,0 1 0 9,0 3 0-9,0 0 0 4,-4-5 0-4,4-1 0 8,-4 0 0-7,2 3 0 6,2 5 0-6,-1 1 0 5,-1-5 0-5,-2-2 0 6,2 1 0-7,0-1 0 12,0 0 0-12,2 0 0 6,0-1 0-6,0 1 0 9,-2 0 0-6,-2-3 0-2,5-1 0-1,-3 0 0 12,0 0 0-12,2 0 0 3,2-3 0-2,-2 1 0 4,0-2 0-5,2 4 0 8,0 0 0-8,2 0 0 11,-2 1 0-11,0-3 0 4,0-4 0-3,0 4 0 8,0 2 0-9,0 1 0 5,-2 1 0-5,2 2 0 7,-2-4 0-6,2 1 0 6,-2-1 0-6,0 4 0 10,-2 0 0-11,4-1 0 3,-2 1 0-2,0 0 0 10,0-1 0-11,0 3 0 3,2 0 0-2,0-1 0 9,0-1 0-10,0 2 0 4,0-1 0-4,0 3 0 11,0 0 0-11,0-3 0 6,0 1 0-6,0 1 0 10,0-1 0-6,2 4 0-4,0-1 0 0,0 3 0 10,0-1 0-10,2-1 0 4,-2-3 0-3,0 3 0 9,-2 3 0-10,2 1 0 5,-2-1 0-5,2 5 0 10,-2-3 0-10,2 4 0 5,-2-7 0-5,0 7 0 11,0-6 0-11,2 7 0 4,0-5 0-3,0 4 0 9,-2-5 0-10,2 5 0 4,-2 12 0-3,3-17 0 8,-1 3 0-9,4 0 0 4,-2-1 0-4,0 3 0 10,-4-4 0-10,0 16 0 6,2-11 0-6,0 1 0 9,0-8 0-9,2 9 0 5,-2-5 0-5,4 4 0 10,-4-5 0-10,-2 15 0 5,5-14-448-5,1-2 48 11,0 7 0-11,-6 9 0 17,0 0-2160-17,18-10-448 1,-7 4-64 0,5 0-14528 4</inkml:trace>
    </iact:actionData>
  </iact:action>
  <iact:action type="add" startTime="136653">
    <iact:property name="dataType" value="strokeEraser"/>
    <iact:actionData xml:id="d114">
      <inkml:trace xmlns:inkml="http://www.w3.org/2003/InkML" xml:id="stk114" contextRef="#ctx0" brushRef="#br2">21563 13987 39935 0,'0'0'0'5,"10"-10"0"-5,-10 10 0 0,0 0 0 7,0 0 0-6,0 0 0-1,14 14 0 0,-1 23 0 16,5 21 0-15,1 9 0-1,-5 11 0 1</inkml:trace>
    </iact:actionData>
  </iact:action>
  <iact:action type="remove" startTime="137130">
    <iact:property name="style" value="instant"/>
    <iact:actionData xml:id="d115" ref="#d113"/>
  </iact:action>
  <iact:action type="add" startTime="137179">
    <iact:property name="dataType" value="strokeEraser"/>
    <iact:actionData xml:id="d116">
      <inkml:trace xmlns:inkml="http://www.w3.org/2003/InkML" xml:id="stk115" contextRef="#ctx0" brushRef="#br2">22256 17049 40895 0,'3'-92'0'51,"5"26"0"-51,-2-22 0 0,-2-39 240 1,2-39 48 0,4 24 16-1,-5 33 0 0,1 0-432 0,0-12-96 1,2-8-16-1,-4-19 0 2,2 29 240 0,-4 31-176-2,4 18 176 0,-1 17-160 0,3 14 160 0,-4 4 0 1,-2 10 0-1,2 5 0 0,0 5 0 17,-4 15 0-16,0 0 0-1,0 0-128 0,13 15-224 10,-5 5-32-9,10 9-16-1,1 6 0 1,16 43 672 13,6 37 144-13,8 16 32-1,-2 2 0 1</inkml:trace>
    </iact:actionData>
  </iact:action>
  <iact:action type="add" startTime="137460">
    <iact:property name="dataType" value="strokeEraser"/>
    <iact:actionData xml:id="d117">
      <inkml:trace xmlns:inkml="http://www.w3.org/2003/InkML" xml:id="stk116" contextRef="#ctx0" brushRef="#br2">22938 20007 40703 0,'0'0'0'2,"0"-13"0"-2,-2-5 0 0,0-2 0 9,0-7 0-8,0-14 0-1,-1-8 0 0,-5-17 0 14,-2-22 0-13,0 7 0-1,-3 6 0 0,-1 13 0 14,-9 3 0-13,1 11 0-1,1 5 0 0</inkml:trace>
    </iact:actionData>
  </iact:action>
  <iact:action type="add" startTime="139019">
    <iact:property name="dataType"/>
    <iact:actionData xml:id="d118">
      <inkml:trace xmlns:inkml="http://www.w3.org/2003/InkML" xml:id="stk117" contextRef="#ctx0" brushRef="#br1">10111 16203 6159 0,'0'0'256'2,"0"0"80"-2,0 0-336 0,0 0 0 6,0 0 0-6,0 0 0 4,0 0 192-4,0 0-16 10,0 0-16-10,0 0 0 7,0 0 432-7,-2-14 96 8,-6 2 16-7,8 12 0 5,0 0 0-6,-6-15 0 5,6 15 0-5,-2-12 0 7,-2-2-64-7,4 14-16 11,-3-11 0-11,3 11 0 4,0 0-48-4,0-16 0 11,-2 2 0-11,2 14 0 4,0 0 240-4,0 0 32 7,-6-15 16-7,6 15 0 7,0 0 48-7,0 0 16 12,0 0 0-12,0 0 0 5,-14-10 0-5,14 10 0 5,0 0 0-5,0 0 0 8,-8-10-144-8,8 10-16 7,-8-11-16-7,8 11 0 10,0 0-176-10,0 0-16 5,0 0-16-5,0 0 0 9,0 0-272-9,0 0-48 11,0 0-16-11,8 11 0 4,-8-11 0-4,14 18 0 8,0 1 0-8,-5-3 0 6,5 3 32-6,-2 5 0 11,3-3 0-10,-5-1 0 4,4 1-16-5,-5 3 0 6,3-1 0-6,2 0 0 11,-6-1-32-11,3 1 0 10,-1-1 0-7,0 1 0-3,3 1 48 0,-3-1 0 8,2-2 0-8,-4 1 0 7,2-3-32-7,1 3 0 7,-3-7 0-7,2 5 0 8,3 3-16-8,-7-9-16 12,2 2 0-12,2-7 0 3,-2 5-32-2,-1-4 0 4,7 1 0-5,-6-1 0 9,-8-10-144-9,15 12 192 6,-5 2-192-6,2-5 192 10,0 9-192-10,-5-8 0 10,-7-10 144-10,16 19-144 4,-4-5 0-2,1 1 0 3,-3 3 0-4,-2-6 128 7,4-1-128-8,-5 3 0 11,3 4 0-11,2-5 0 3,-6 5 0-3,4-7 0 7,-10-11 0-7,15 20 0 8,-5-6 0-8,5 3 0 10,-5 3 0-10,4-7 0 5,-2 1 0-5,-1-4 0 10,-11-10 0-8,18 15 128 1,-1-5-128-2,-3 0 0 5,2 0 0-6,-5-3 128 7,-11-7-128-7,18 8 0 7,-18-8 128-6,16 12-128 7,-3-4 144-8,5-2-144 7,-18-6 192-7,19 13-192 9,1-3 176-9,1 0-176 12,-5 1 160-12,1-3-160 3,3 0 128-2,-5 2-128 5,5-4 0-6,1 1 0 7,-3-1 0-7,1 2 128 12,1-2-128-12,1-4 0 4,-1 0 0-3,1 4 144 7,1-2-144-8,3 1 128 5,-3-3-128-5,-1 2 128 6,3-2-128-6,1-2 128 9,-2 2-128-9,3 0 128 11,-3 0-128-10,-1 0 128 2,-3-2-128-2,4 0 0 5,-1 0 0-6,1 0 0 8,-3-2 128-8,3-2-128 11,3-2 0-11,-1 2 128 5,0 2-128-5,-1-3 0 11,-3-1 144-11,-3 0-144 4,3 2 0-3,3 0 128 5,1-2-128-6,-2 2 0 7,1-2 0-6,-3 3 144 6,5 1-144-7,-3-2 0 8,0 0 0-8,3-2 0 7,-3 2 0-7,2-2 0 8,3 2 128-8,-1-2-128 11,-3 3 0-11,-3-5 0 5,4 0 0-4,1 0 0 5,-1-4 0-5,2 5 0 6,-1-1 128-7,-3-4-128 6,2 2 0-6,-1 1 0 7,1-1 128-7,1 4-128 10,-5-4 0-10,2-1 0 6,3-1 0-6,-3-2 0 11,3 5 0-11,-3-7 0 4,-4 0 128-4,5 1-128 6,-1 5 0-5,1-6 0 5,1 3 0-6,-2-3 0 8,3 6 0-8,-1-5 0 8,1 3 128-8,-5-4-128 7,0 3 0-7,5-3 0 8,1 4 0-8,-2-3 128 13,1-1-128-13,-3-3 0 3,1 3 160-3,-1 1-160 7,2-5 128-7,-1 1-128 7,-3-1 176-6,3-1-48 10,-1-3-128-11,-5 3 192 3,1-3-64-3,1 3 0 12,-5-4-128-12,3 1 192 3,-1-1-192-2,-3 3 144 11,4 1-144-12,-5-1 128 6,3-3 0-5,-3 2 0 3,5-1 0-3,2 1 0 5,-7-1 0-5,3-1 0 5,-6-2 0-5,5 0 0 6,-9-3-128-7,6 1 0 7,1-2 0-7,-1 2 0 8,4-1 0-8,-5 1 128 12,5-2 32-12,-4 2 0 5,3-1-32-5,-3-1-128 5,4 10 192-5,-5-7-64 9,5-1-128-9,-6-6 128 11,3 4-128-11,-1 2 128 4,4-1-128-4,-7 1 0 9,1 0 0-9,2 2 128 4,-4-5-128-4,1 1 0 12,5-2 0-12,-4 2 128 5,1-4-128-4,-3 5 0 9,2 1 0-10,4 2 128 4,-7-2-128-3,5-1 0 7,-2 3 0-7,-2 0 128 3,3-3-128-3,-3-1 0 9,2-2 0-10,4 4 128 4,-7 0-128-3,3-1 0 10,0 1 0-11,-2 0 128 4,2 0-128-4,1 1 0 6,-3-3 0-6,2 2 128 8,1 0-128-8,-1-1 0 10,2-5 0-8,-4 4 0 1,1-2 0-3,7 2 0 12,-4-2 128-12,3-3-128 3,-5 3 0-2,4 2 0 9,-6 2 0-9,3-4 128 3,1-4-128-3,-2 5 0 5,3 1 0-5,-1 0 0 5,4 2 0-6,-5-2 0 13,3-1 128-13,-2-1-128 6,5 0 0-6,-3 0 0 7,4-2 0-7,-5 2 0 5,3-1 0-4,-6 3 0 9,1-2 0-10,1 2 0 4,4-2 0-4,-5 0 0 10,5-3 128-10,-4 3-128 5,3 2 0-5,-1 0 0 11,1 0 0-11,-3-2 0 4,4 1 0-4,-3-1 0 11,3 0 0-11,-4 2 0 4,3 2 0-3,-5 1 0 10,6 1 0-11,-5 0 0 4,5-5 0-4,-4 3 0 11,7-2 0-11,-5 0 0 3,1 0 0-2,-3 1 0 5,4 3 0-5,1-2 0 7,-3-2 0-8,2-1 0 10,-7-1 0-10,5 0 0 5,0 0 0-5,3 2 0 11,-3 0 0-11,3-3 0 5,-5 5 0-5,4 0 0 5,-3 0 0-5,5-3 0 9,-6 1 0-9,3 0 0 11,-3 0 0-11,2 0 0 6,-3-3 0-5,3 1 0 6,-6 0 128-7,1 0-128 4,3 2 0-4,-4-4 0 10,2-2 0-10,1 3 0 5,-3-3 0-4,4 2 0 7,-2 0 128-7,-1 0-128 3,3-4 0-3,-2 4 0 11,4-4 0-12,-5 0 0 4,5 4 0-4,0-4 0 9,-7 2 0-9,3 2 0 5,-2 0 0-5,-2 1 0 10,0-1 0-10,0 0 0 6,3 0 0-6,-3 2 0 10,0-2 0-10,4-4 0 5,-4 2 0-4,-1 2 0 8,1-6 128-9,4 4-128 5,-2-6 0-5,0 4 0 9,-1-8 0-9,3 4 128 6,0-2-128-6,2 6 0 11,-5-4 0-11,3 4 0 4,2-4 0-3,-4 4 0 9,0 0 0-10,1 4 0 3,-1-10 0-2,-2 6 0 6,2-5 0-7,1 3 0 7,-3-4 0-7,2 2 0 10,-2-4 0-10,2-2 0 6,-2 3 0-6,0 1 0 10,-1-4 0-10,1 0 0 5,-2 4 0-5,0 0 0 10,0-1 0-10,2 3 0 5,-2-4 0-5,2 0 0 10,-3-4 0-10,-1 5 0 4,0-3 0-4,0 0 0 11,-2-2 0-11,2 1 0 4,-2 1 0-3,2 0 0 8,0-2 0-9,2 5 0 7,0 1 0-7,0-4 0 10,-2-2 0-10,0 5 0 4,-2 1 0-4,0-2 0 12,0 0 0-12,4 0 0 3,-4-3 0-2,0-1 0 8,0 0 0-9,0 2 0 5,-2-3 0-4,2 5 0 9,0-2 0-10,2 0 0 4,0 8 0-3,-2-1 0 9,0 3 0-10,0-2 0 4,0 7 0-4,0 1 0 11,0 2 0-11,0 0 0 17,-2 0-416-15,4 1-16-2,-4 3 0 1,0 2 0 11,-4 7-1904-10,-2-1-384 2,0 1-80-4</inkml:trace>
    </iact:actionData>
  </iact:action>
  <iact:action type="add" startTime="141362">
    <iact:property name="dataType"/>
    <iact:actionData xml:id="d119">
      <inkml:trace xmlns:inkml="http://www.w3.org/2003/InkML" xml:id="stk118" contextRef="#ctx0" brushRef="#br1">13762 13981 7359 0,'0'0'320'2,"-8"12"80"-2,-3 6-400 0,3-5 0 7,4 7 0-7,-2-5 0 3,0 3 1184-3,6 1 160 9,0-3 16-9,4 2 16 7,-2-1-1120-7,2-5-256 11,0 0 0-11,-2 1 0 7,2-3 0-7,-4-10 0 9,6 16 0-8,2-9 0 2,-3 5 0-2,-5-12 0 7,6 10 0-8,2-2 0 7,2 3 128-7,-10-11 64 9,0 0 16-9,8 10 0 6,1 0 256-6,1 2 48 10,-10-12 16-10,0 0 0 4,6 7 16-4,-6-7 0 8,0 0 0-8,0 0 0 7,0 0 208-7,0 0 32 11,0 0 16-11,0 0 0 5,0 0 0-5,0 0 0 10,12-7 0-10,-1-7 0 4,-7 0-160-4,2-3-48 7,2-3 0-7,2 1 0 4,-4-9-160-4,1 3-48 9,5-4 0-9,-4-2 0 7,2-7-96-2,3 5-32 2,-1 2 0-6,4-4 0 3,-5-6 48-4,5 2 0 9,-4-6 0-9,5 0 0 4,-1 2 64-3,1-5 16 10,1 1 0-11,-3 2 0 5,1-4-128-5,0 1-32 11,-1-5 0-10,3-4 0 4,-5-1 16-4,5-1 0 8,-6 3 0-9,5-3 0 4,-3-1 0-4,3-1 0 9,5 3 0-8,-8 1 0 3,1 1 16-3,-3-1 0 9,3 1 0-10,-3-5 0 5,2 1-64-4,-4-3 0 8,3 3 0-9,-1 1 0 4,2 3-64-3,-5-1-128 9,5 3 176-10,0-1-176 3,5 0 192-3,-5 3-192 10,3-1 192-10,-5 4-192 6,4-1 160-6,-5 1-160 11,5-4 128-11,0-21-128 5,-1 10 128-5,1 1-128 8,-1 7 128-8,3 1-128 5,-6 1 128-5,3 1-128 12,-1 4 128-12,2-3-128 5,-9-3 0-5,5 2 0 9,2 3 128-9,-3 1-128 5,1 4 0-4,-4-2 0 8,0-4 144-8,1 1-144 5,-3-1 0-6,2 4 144 8,-2 0-144-8,2-1 0 5,-4 1 128-5,-2 0-128 12,2-2 0-12,-3 2 0 3,-1 5 160-2,2-3-160 8,0 0 128-9,0 4-128 5,-2-4 128-4,0 2-128 9,-2-4 128-10,2-1-128 4,0 5 128-3,0-4-128 9,0 2 128-10,0 4-128 3,0-4 144-2,0 2-144 10,0-4 160-11,0-1-160 4,0-1 144-3,2 2-144 8,0-4 128-9,4 3-128 4,-4 3 0-4,2 2 0 11,-2-6 128-11,0 2-128 5,2 4 0-4,0-5 0 8,0-5 0-9,5 4 128 6,-5 4-128-6,2-3 0 9,0-5 0-8,2 4 0 4,-2-1 0-4,-2 3 0 7,1-2 0-8,-1 0 0 5,-2 2 0-5,0 5 0 11,4-9 0-11,-2 6 0 5,-2 0 0-5,2-2 0 9,0-1 0-8,2 5 0 2,3-2 0-2,-5-2 0 11,4 0 128-12,0-2-128 3,3-1 0-3,-3-5 0 10,4 3 0-10,-4 1 0 6,2 0 0-6,3 4 0 9,1-1 0-9,1-3 0 5,-7-2 0-4,2 4 0 9,2 3 0-10,-6-3 0 5,1-2 0-4,3 2 0 9,-4 1 0-10,-2 1 0 3,0-2 0-3,0 4 128 11,-4 2-128-11,0-5 0 4,-2 3 128-4,0 2-128 11,-2-2 0-11,2 6 128 5,0-2-128-4,0 2 128 7,-4-10-128-8,0 4 128 5,2 2-128-5,1-3 128 11,-1 3-128-11,2-4 128 4,4-4-128-3,-2 1 0 8,0 1 0-9,0 4 0 4,0-2 0-4,0 0 128 12,-2 2-128-12,2-1 0 4,0 3 0-4,0 4 0 7,-4-6 0-7,2 4 0 8,2-4 0-8,0 2 0 12,-2-4 0-12,2 1 0 2,2 1 0-1,0-4 0 10,0-2 0-10,0-1 0 2,2 3 0-3,-1-2 0 10,-1-3 0-9,0 9 0 3,0-2 0-4,-2 6 0 10,0-4 0-10,0 0 0 5,0 2 0-5,0 0 0 11,0 6 0-11,0-4 0 5,0 2 0-5,0-2 0 9,-2 4 0-9,0 0 0 6,0-4 0-6,2 6 0 11,-1-2 0-11,1 0 0 4,0 4 0-4,-2 2 0 10,0-4 0-10,0-2 0 4,-2 5 0-4,0 3 0 10,2 2 0-9,2 0 0 3,-6-3 0-4,2 3 0 10,0 2 0-10,0-1 0 6,0-1 0-6,-1 4 0 10,-3 3 0-10,2 1 0 4,2-3 0-4,-2 3 0 12,-2-1 0-12,3 1 0 4,-3 1 0-4,4 4 0 11,-2-3 0-11,0 5 0 3,0-3 0-3,0 1 0 10,1-4 0-10,-3 7 0 6,0-5 0-6,4 6 0 10,-2-5 0-10,0 3 0 4,-1-4 0-4,1 7 0 10,0-5 0-10,4 4 0 5,-2-7 0-5,2 5 0 6,-2-4 0-6,0 7 0 9,0-3 0-9,0 0 0 11,1 4 0-11,3 8 0 3,-2-13-128-2,-2 3 128 9,2 0 0-9,2 10 0 4,0 0 0-5,0 0 0 11,-8-13-144-11,8 13 144 5,0 0 0-5,0 0 0 10,0 0-128-10,0 0 128 3,0 0-144-3,0 0 144 11,0 0-208-11,0 0 80 4,0 0-64-4,-10 17 0 13,4-1 0-13,2 5 0 3,-1 7 64-3,3 1 0 7,0 0 0-7,0 6 0 8,-2 0 128-8,2 2-128 9,2 6 128-8,2 2-128 3,2 2 128-3,2 4 0 8,1 3-144-9,-1 3 144 5,0-1 0-5,2 9 0 12,0 5-144-12,-2 4 144 4,1 6 0-4,5 2 0 11,-4 2 0-11,4 4 0 5,3-1 0-5,-5 11 0 10,4 1-128-10,-5 7 128 4,5 3 0-4,-2 0 0 10,-3 2 0-10,5-4 0 5,-6-1 0-4,0-7 0 8,-1 1 0-9,-1-1 0 6,-4-5 0-5,-2-3 0 8,-2-1 0-9,2-4 0 4,-4-2 0-3,-1 0 0 8,-9-4 0-9,6 1 0 5,-6 1 0-5,3-2 0 9,-3-2 0-9,0 0 0 6,1 2 0-6,3 0 0 11,2-2 0-11,-5 2 0 5,3 0 0-4,-4 4 0 3,3-2 0-3,1 4 0 7,-4-4 0-8,6 0 0 11,-3-1 0-11,1-1 0 3,4-3 0-3,-6-3 0 10,3 4 0-10,1 4 0 5,-2 1 0-4,2-1 0 9,2-2 0-10,-1 2 0 4,-5 2 0-4,4-4 0 12,4-2 0-12,-2 0 0 3,-2 0 0-2,3 2 128 10,1 0-128-11,-2-2 0 3,-2 2 0-3,4 0 0 11,0 0 0-11,2-2 0 5,-2 2 0-5,2 0 0 10,0 4 0-10,1 3 0 5,-1 9 0-5,-4-2 0 10,2 5 0-10,0-3 0 5,2 5 0-5,-2-4 0 10,0 3 0-10,0-5 0 5,-7 3 0-5,3 1 0 9,-2-1 0-9,-6-1 0 4,1-3 0-4,-3 0 0 13,-7-5 0-13,2-3 0 5,-9 2 0-5,5 0 0 6,-4 0 0-6,0 1 0 8,-6-1 0-8,3 2 0 6,1-5 0-6,0 1 0 8,0-4 0-8,4-4 0 11,-1 0 0-10,3-4 0 2,2-9 0-3,-1-1 0 12,7-5 0-12,1-7 0 16,7-7-512-15,-1-4-64 1,4-10 0-2,6-3 0 15,0-11-2480-15,2-17-496 2</inkml:trace>
    </iact:actionData>
  </iact:action>
  <iact:action type="add" startTime="144318">
    <iact:property name="dataType"/>
    <iact:actionData xml:id="d120">
      <inkml:trace xmlns:inkml="http://www.w3.org/2003/InkML" xml:id="stk119" contextRef="#ctx0" brushRef="#br1">9411 14307 3679 0,'0'0'320'12,"0"0"-320"-12,0 0 0 2,0 0 0 1,13-10 1024-3,-13 10 128 7,10-7 16-7,-10 7 16 5,18-10-656-4,-5 6-128 11,-13 4-16-10,0 0-16-1,18 2 192-1,-18-2 32 8,15 10 16-8,-15-10 0 6,12 7-96-6,-2 5-32 9,0 2 0-9,-4-3 0 6,-3 5-16-6,3 2 0 10,-2-3 0-10,4 7 0 5,-4-3-80-4,0 3 0 9,2 1-16-10,-1 2 0 3,5 1-48-3,-2 5 0 11,2 8 0-11,3 0 0 4,-3 6 64 0,6 0 0 5,-1 1 0-9,3 5 0 4,1 0-48-3,-3 1 0 9,0 5 0-10,-1 0 0 4,1-3-80-4,1 3 0 11,-3-3-16-11,4 3 0 5,-5-2 16-4,5-3 0 5,3-3 0-5,-1-4 0 3,1 0-32-4,-1-4 0 13,1 2 0-13,-3-6 0 3,1 2 80-2,5-4 16 4,-5 0 0-4,-1 2 0 7,1-4-112-8,3-2-16 10,-5 2 0-9,3 6 0 3,-1-2-64-4,-1 2 0 11,-3 0-128-11,3-2 192 4,-6 6-192-3,5-8 0 10,-1 3 0-11,1 2 0 4,1-2 0-3,0 2 0 9,-1-4 144-10,-3 1-144 3,3 2 128-2,3-6-128 11,-5-2 0-12,5 0 128 3,1 2 48-2,1-5 0 8,-7-5 0-9,7-1 0 4,-3 1-176-3,1-4 192 10,-1-5-192-11,5 4 192 5,-5-5-32-5,1 5 0 9,1-6 0-9,3 5 0 4,3-7 32-4,0 3 16 12,-1-5 0-12,3 6 0 4,-2-4 16-4,2-1 0 10,3 7 0-9,-1-8 0 2,-2 4-96-2,0-3-128 9,5-3 176-10,-3 6-176 4,0-2 144-4,0-1-144 12,0 3 0-12,-1-6 144 4,-3 4-144-3,0-1 0 9,-1-1 144-10,1 0-144 4,0-6 128-4,-1 2-128 11,-1 6 160-11,-2-6-160 3,-1 1 144-2,-5 3-144 10,3 0 128-11,1-2-128 4,-5-4 128-4,3 2-128 10,3 0 128-10,-1-2-128 6,-1-2 240-6,1 1-48 10,1-1 0-10,1 4 0 5,-3-4-64-5,-1 2-128 9,3-2 176-9,3 2-176 4,0-2 160-3,3 0-160 8,1 0 128-9,0 2-128 5,-2-4 0-5,5 0 0 12,-3-4 0-12,4 3 0 3,2-3 0-2,-2 2 128 8,-1-4-128-9,1 0 0 4,6 0 0-4,-6 3 0 12,-4-3 128-12,0-2-128 4,-1 2 0-4,-1 2 0 12,-2-3 0-12,3-1 0 3,-1 2 0-2,0-2 0 8,-1 2 0-9,-3 1 0 4,0-5 0-4,3 2 128 8,-3 2-128-8,3-3 0 9,-1 1 0-8,-2 2 0 8,1-4 128-9,-1 1-128 4,-1-7 0-4,1 5 160 12,0-3-160-12,3 2 160 5,1-3-160-5,-2-3 128 10,1 5-128-10,-3-5 128 3,1 1 0-2,-3 1-128 9,2-3 192-9,1-1-64 3,1 3-128-3,1 1 192 7,-3-5-192-8,-5-3 192 4,1 3-192-4,1 2 160 12,-5 1-160-12,3-1 160 6,1-3-160-6,-3 3 0 10,1-1 144-10,5 3-144 4,-5-5 0-4,5 1 0 11,-1-2 0-11,1-1 128 6,-7-1-128-6,3 0 0 9,3-1 0-9,-3 1 128 4,1 0-128-3,3-1 0 9,-3 1 0-10,-1 0 0 4,1 0 0-4,1-1 0 11,-6 3 0-11,3 1 0 5,-1 3 0-5,-1-2 144 10,3-5-144-10,-6 3 0 4,3 0 192-4,-1-1-64 11,2-1 0-11,-3 0-128 4,5-1 240-3,-5 5-64 10,3-4-16-11,-4-1 0 5,3-3-32-4,-3 2-128 6,4-2 192-6,-3-2-64 2,3-5 0-2,-4 3-128 10,3 2 192-11,-3 2-64 4,2-2-128-4,-5 2 160 11,7-4-160-11,-2 5 160 3,-1 1-160-2,-3-2 128 9,4 0-128-10,-5-2 128 5,-3-3-128-5,6 5 0 9,-2 0 0-8,-4-4 0 3,5-4 0-4,-3 6 128 8,-2 0-128-8,2-3 0 8,1 1 0-8,-3 2 0 10,2 4 0-10,2-2 0 6,-4 0 0-6,-2-5 0 11,1 5 128-11,1 0-128 5,0 2 0-5,0-2 0 10,0-1 0-10,2 1 0 3,1-2 0-3,-1 4 128 7,0 0-128-7,2-1 0 7,-4 3 128-7,-2-2-128 10,3-2 128-10,-3-3-128 5,0 1 160-5,2-2-160 12,-2 0 192-12,-2 4-192 4,2-4 192-3,0 0-192 8,0-1 192-8,3 3-192 3,-1-4 192-4,-2 2-64 11,0 0 0-11,0-4-128 5,2 2 176-5,0 2-176 10,-1-6 160-9,-3 6-160 2,4 0 144-3,0-2-144 11,4 5 128-10,-6 1-128 3,2-2 0-3,-3 0 128 8,3-6-128-9,2 2 0 4,-4 2 0-4,2-4 0 11,-2 4 0-11,2-2 0 4,1-4 0-4,-3 6 0 9,-2-6 128-9,2 2-128 5,0-2 0-5,0 4 0 12,-2 3 0-12,4 1 0 4,-2-6 0-4,0 6 160 7,-4 4-160-7,2-4 160 8,0-4 0-8,-1 2 0 10,1 1 0-10,2-1 0 5,2-2-160-5,0 0 160 10,-2 2-160-10,0-4 160 4,2 4-160-4,1-4 128 11,-1-2-128-11,-2 2 128 5,2-8-128-5,0 2 0 12,0 2 144-12,0-1-144 3,-1 3 128-3,3-4-128 12,2 2 128-12,-2 4-128 3,-2 0 0-3,1-2 0 10,5 2 0-10,-6-4 128 6,2 6-128-6,2-4 0 10,-5 2 0-10,3-4 0 6,2 2 0-6,-4-4 0 5,-2 4 0-5,-2-2 0 8,4 4 0-7,-1-1 0 5,1 2 0-6,0-3 0 8,-4 4 0-8,0-5 0 9,0 3 0-9,2 0 128 5,0-2-128-4,2 2 0 9,-2-6 0-10,-3 0 0 5,1 2 0-5,0-4 0 10,6 2 0-10,-2 0 0 5,0-3 0-5,0 1 0 11,0 2 0-11,3-2 0 4,1 0 0-4,-4 5 0 11,2-3 0-10,1 0 0 2,-3 4 0-3,-2-4 128 12,2 2-128-11,0-4 0 2,2 0 0-2,-2 5 0 9,-4-1 0-10,3 0 128 5,1-6-128-5,2-2 0 5,-2 3 0-5,2 1 0 8,3 0 0-8,-3-4 0 10,0 2 0-10,4 5 0 5,-4-3 0-5,-1-2 0 11,1 2 0-10,2-1 0 2,-4-7 0-2,2 2 0 8,1 4 0-9,-1-3 0 6,-4-3 0-6,2 1 0 10,2-3 0-9,-4 1 128 4,-1-3-128-4,-1 0 0 7,-2-3 0-8,0 6 0 5,-2 1 0-5,0 0 0 11,1-1 128-11,-1-1-128 5,-4-1 0-4,2 1 0 4,0-3 0-5,2-5 128 7,-2 3-128-6,2 0 0 10,-2-3 0-11,0 1 0 4,-3 3 0-4,5-1 0 10,-4-4 0-10,4 3 0 5,-4 1 0-5,-2-4 128 11,2 1-128-11,2 3 0 5,0-5 128-5,3 5-128 6,-3 4 160-6,2-3-160 9,-8-1 144-9,4 3-144 6,0 3 128-6,2-1-128 7,-5 0 128-6,1 1-128 9,2-1 128-10,-2 3-128 4,0-3 0-3,2 1 0 9,1-1 128-7,3 3-128-1,-2-1 0-2,-2 0 0 7,2 1 0-6,2-1 0 6,-2-1 0-7,0 1 0 11,2-2 0-11,0 5 0 3,0 1 0-3,0-4 0 10,2 1 128-10,0-1-128 5,-2-1 0-5,2 3 0 10,4 2 0-10,-2 3 0 5,0 1 0-4,0-4 0 8,2 0 0-9,0 1 0 5,-2 3 0-5,2 2 0 12,2-4 0-12,-4 4 0 5,0 4 0-5,0-2 0 8,2 3 0-8,1-3 0 5,-3 4 0-5,2-2 0 7,0 4 0-7,2 1 0 9,-2-4 0-9,2 6 0 7,0-1 0-7,1 0 0 7,-3 2 0-7,0 0 0 7,2 2 0-7,0-1 0 8,0 3 0-8,2 0 0 10,-5 0 0-10,3-3 0 5,-2 5 0-5,2 4 0 11,-2-3 0-11,0 1 0 5,-2 2 0-5,2-1 0 11,-2 1 0-11,3 1 0 4,-3 5 0-3,-2-3 0 9,0 3 0-10,4 3 0 4,-2-1 0-3,0 5 0 7,-2 10 0-8,0-14 0 6,0 14 0-6,0 0 0 10,0 0 0-10,0 0 0 5,0 0 0-5,0 0-256 7,0 0 48-7,0 0 0 21,0 0-1440-21,0 0-272 1,10 12-64-1,0 3-9008 11,-2 7-1792-10</inkml:trace>
    </iact:actionData>
  </iact:action>
  <iact:action type="add" startTime="147562">
    <iact:property name="dataType"/>
    <iact:actionData xml:id="d121">
      <inkml:trace xmlns:inkml="http://www.w3.org/2003/InkML" xml:id="stk120" contextRef="#ctx0" brushRef="#br1">9348 14572 3679 0,'0'0'320'1,"0"0"-320"6,2-9 0-7,2-7 0 4,4 4 1488-4,-8 12 240 10,10-15 32-9,-1 7 16 3,3-2-1264-4,-12 10-240 11,0 0-48-11,8-14-16 6,-8 14 592-6,12-7 112 8,-12 7 32-8,0 0 0 4,0 0 208-3,0 0 64 8,0 0 0-9,11-6 0 7,-11 6-304-7,0 0-48 5,16 2-16-4,-16-2 0 6,14 8-240-7,-1 1-48 11,1 7-16-11,-2-2 0 5,3 3-128-5,-3 3-32 11,2 3 0-11,-3 2 0 3,5 7 48-3,-2-1 0 17,1 2 0-17,5 2 0 1,-7 2-48-1,7 0-16 10,-7 8 0-10,3-2 0 5,2 2 16-5,-7-2 0 5,3 3 0-5,2 3 0 9,-1-6-128-9,-3 0 0 11,0-4-16-11,1 2 0 3,1-4-96-2,1 6-16 9,1-4 0-10,-4 4 0 6,5-6 96-6,-3 4 16 8,7-4 0-7,-3-6 0 4,-2 0 16-5,1 2 16 9,-3 3 0-8,3-5 0 4,-5 0-16-5,4-4 0 5,-3 1 0-5,3-1 0 8,1 4-80-8,-1 0-32 11,4 0 0-10,-1-1 0 2,-3-3-144-3,3 6 128 8,1-4-128-7,-3 1 128 5,3 1-128-6,1-2 0 12,-5 4 0-12,3-1 128 4,3-3-128-4,-1-2 0 11,-3 0 0-11,1-1 128 4,3-1 0-3,-5-2-128 8,5 1 192-9,-1-1-64 4,3-1 0-3,-3-3 0 10,-3 3 0-11,3 1 0 5,4-1-128-5,-1-5 128 5,-7 1-128-5,3 5 128 9,-1-3-128-9,-1-5 0 7,2 1 0-7,1-6 128 8,2 3-128-8,1-3 160 10,3 0-160-10,-2-1 160 5,-5-5-32-5,1 0 0 6,3 2 0-6,3-2 0 9,0-2 16-9,-1 0 0 12,-1 2 0-12,2-2 0 4,1 4-144-4,-3-3 128 6,-3 3-128-6,3 0 128 8,0 4-128-8,3-4 0 10,-1 2 144-10,0 1-144 4,2-3 0-3,1-2 0 11,1 4 0-12,-2-2 128 4,0 0-128-4,-1-3 0 6,-1 1 0-6,-2 0 0 8,-3 0 0-8,3 0 144 7,1-2-144-7,-3 2 0 8,4-4 192-8,-1 2-192 6,-3-4 192-6,0 2-192 9,3-4 224-9,1 2-64 7,0 0-16-7,1 2 0 8,-1-2-144-8,0 0 192 7,-1 0-192-7,-3 4 192 7,1-2-192-7,1 0 160 8,-2-2-160-8,3 2 160 7,-1 0-160-5,0-2 128 4,-1-2-128-6,1 1 128 9,-5-1-128-9,3-2 0 8,0 0 144-8,3 0-144 7,-1-4 0-7,-1 1 144 11,-5 5-144-11,3-2 0 4,-1-8 144-3,2 2-144 4,-3 5 0-5,-1-7 144 9,3 6-144-9,1-2 0 10,3-3 144-9,-5 5-144 2,-3-2 0-2,3 2 128 5,2 1-128-6,-1-7 0 8,-3 4 128-8,3 1-128 6,1-3 160-6,3 2-160 9,-1-7 128-9,-2 5-128 6,1-6 0-6,-3 7 0 9,1-3 128-9,1 2-128 6,3-5 0-6,-5 5 0 9,4-4 128-9,-1 5-128 11,-1-5 0-11,-1 6 144 5,-1-7-144-5,2 3 0 6,-3-5 0-6,1-1 128 8,3 4-128-8,-1-3 0 11,-1 1 0-11,-3 3 0 4,1-5 128-4,1 1-128 8,-1-3 0-8,-5 1 128 7,5-1-128-7,1 1 0 7,-1-4 0-7,1-1 0 8,-1-1 0-8,1 0 128 12,-5-1-128-12,1-1 0 4,3-2 0-4,-7 0 128 11,7 1-128-11,-4 3 0 4,1 0 128-4,5 0-128 10,-5-1 128-10,3 1-128 5,-1 0 0-5,-3-3 128 10,1 3-128-9,5 0 0 3,-7-2 0-3,3-3 0 8,1-3 128-9,-3 2-128 4,0 0 0-4,3 4 0 7,-3-3 0-6,3 1 0 7,-5 2 0-8,3 0 0 9,3-4 0-9,-4 1 0 5,1 1 0-5,3 2 0 7,-3 0 0-7,-1-1 0 8,-1-1 0-8,1 2 0 12,3 0 0-12,-3-4 0 4,0-3 0-3,-5 3 0 5,3-2 128-6,-4 0-128 7,3 4 0-7,-1-4 0 11,4 0 0-10,-5-4 0 2,-1 4 0-3,4-2 0 12,0-4 0-12,1 4 0 4,3-6 0-4,-3 8 0 11,5-1 0-11,-5 1 0 4,-3 0 0-4,2 4 0 10,-1-2 0-9,1 4 0 3,0 1 0-4,-5 3 0 10,3-2 0-10,-4-3 0 5,2 5 0-5,-1-2 0 11,-3-3 0-11,-2 3 0 5,0 0 0-5,-2-4 0 5,-2-2 0-5,0 1 0 8,2 1 0-8,0 0 0 12,0-2 0-12,4-4 0 4,-4 0 0-4,2 0 0 10,-2-4 0-10,0 6 0 4,3-6 0-4,1 5 0 12,2 3-144-12,-2 4 144 5,0-6 0-5,0 2 0 10,1 2 0-10,-1-3 0 3,-2 1 0-2,4-4-128 5,2 4 128-6,-2 0 0 8,-5 4 0-8,3-6 0 12,2-8-128-12,-2 6 128 4,-2-2 0-3,0 4 0 5,2-1 0-6,3-1 0 8,-3 2 0-8,-2 0 0 5,2 2 0-5,0-4 0 9,2 0 0-9,-3 2 0 7,-3-2 0-7,2 2 0 7,0 1 0-7,0-1 0 9,2-2 0-9,-2 4 0 8,0 4 0-8,0-2 0 11,2 1 0-11,1 1 0 5,1 0 0-5,-2-4 0 6,4 2 0-6,-1 1 0 7,-3 3 0-7,4 2 0 12,0-3 0-12,-2 3 0 3,1 0 0-3,5 1 0 12,-4-1 0-12,3 0 0 4,-5-1 0-3,4 1 0 4,2 0 0-5,-5-3 0 9,3 3 0-9,-4 0 0 12,2-1 0-12,3 1 0 3,-7-1 0-2,2-1 0 8,0-2 0-7,-2 0 0 1,-3 1 0-3,5 1 0 12,-4 0 0-12,4-1 0 4,-4 1 0-3,0-2 0 7,0-2 0-6,2 1 0 1,1 3 0-2,-1-2 128 5,-2-6-128-6,2 2 0 7,-2 1 0-7,4 3 0 12,-4 0 0-12,-1 0 0 4,-1-1 0-4,0 1 0 10,0 0 0-10,0-4 0 6,0 2 0-6,0-1 128 10,0 5-128-10,6 0 0 4,-4-4 0-3,0-3 0 6,-2 5 0-7,2-2 0 7,-1-4 0-7,1 0 0 12,2 2 0-12,-2-1 0 2,0-7 0-2,0 4 0 13,2 4 0-13,2-8 0 4,-3 4 0-4,-1 2 128 11,-2-2-128-11,4 2 0 5,-2 2 0-5,2-2 0 10,-2-2 0-10,-2 2 0 4,-4 1 0-4,4-3 0 6,2 2 128-6,-4 0-128 9,0 2 0-9,0-4 0 12,0 2 128-12,0 2-128 3,0-4 0-2,0 2 0 9,4 1 0-10,-3-7 0 5,-1 4 0-5,2 2 0 6,0-4 0-6,-2 2 0 8,-2 0 0-8,2-4 128 8,4 4-128-8,2-4 0 7,-4 2 0-7,0 6 0 11,0-8 0-11,0 6 0 4,0 2 0-4,-2-4 0 11,0 4 0-11,2-1 0 4,0-1 0-3,0-2 0 10,0 2 0-11,-2 4 0 4,-2 0 0-4,0 0 0 7,2-3 128-7,2-1-128 8,-2 2 0-7,0-2 0 8,0-2 0-9,-2 2 0 5,0 2 0-5,2 2 128 11,0-1-128-11,0-1 0 4,0 2 0-3,2 2 0 10,-2-1 0-11,4 3 0 3,2-2 0-3,-1 0 0 6,-3-4 0-5,2 3 0 5,-2 1 0-6,0-4 0 11,2 0 0-11,-2 1 0 4,-4 1 0-3,2 4 0 9,4-2 0-10,0-1 0 5,2-1 0-5,-2-4 0 10,-2 0 0-10,0 2 0 4,-2 0 0-4,2 2 0 12,-1-5 128-12,1 7-128 3,0 0 0-2,0 0 0 10,-2-1 0-11,2 1 0 4,-2 2 0-4,2 0 0 12,0 1 0-11,2-1 0 3,-4-2 0-4,2 1 0 9,-2-1 0-9,0 2 0 5,0-2 0-5,2 1 0 10,-2-1 0-10,2 2 0 4,0-1 0-3,-2 3 0 8,2 0 0-9,2-3 0 4,-2-1 0-4,0 0 0 12,0-2 0-12,0 1 0 5,-1-1 0-5,5 6 128 7,-2-2-128-6,-2-5 0 5,2 1 0-5,0 2 0 9,0-2 0-9,0 1 0 2,2 7 0-3,-2-4 128 12,-3-4-128-12,3 1 0 3,-2 3 0-2,2-2 128 10,0-1-128-11,2 3 0 4,-4-4 128-4,0 2-128 12,0-4 0-12,0 3 0 2,-2 1 128-2,4-2-128 12,-2-2 0-12,0 2 144 3,1-7-144-3,-1 5 0 10,-2 0 0-10,2 2 128 6,2 0-128-5,-2 1 0 9,0 1 0-10,0 0 0 4,-2-4 0-4,2 6 0 11,0 1 128-11,-2-1-128 4,0-2 0-4,0-1 0 7,0 1 0-7,0 0 0 7,0-2 0-7,2 1 0 11,0-1 128-11,0 0-128 4,0 0 0-4,0-2 0 10,0-1 0-10,-2 3 0 6,0-4 0-6,2-2 128 10,4 0-128-10,-6 2 0 4,0-2 0-4,-2 0 0 12,2 4 128-12,0 1-128 4,0-3 0-4,-4 2 0 10,2-2 0-9,0 2 0 2,2 2 0-3,-2-2 128 12,0 1-128-12,0 1 0 5,0-4 0-5,0-2 0 6,2 2 0-6,-2 2 0 9,0 2 0-8,0-3 0 8,0-1 0-9,0 0 0 4,-2 0 0-4,2-2 0 11,2 2 0-11,0 2 0 4,2-4 0-4,-2 2 0 12,0 3 0-12,4 1 0 4,-2 2 0-4,2 2 0 7,-2 3 0-7,0-1 0 8,0 0 0-8,2-1 0 8,-2 1 0-8,2 5 0 5,4 1 0-5,-5-1 0 12,-1 3 0-11,0-3 0 2,4 1 0-2,0 3 0 10,0-3 0-11,0 1 0 3,-2 5 0-3,2-5 0 11,1 4 0-11,1-3 0 4,-2 1 0-4,-2 3 0 11,2-1 0-11,2 0 0 5,-3 1 0-5,-5 13 0 8,4-12 0-8,-4 12 0 7,8-10 0-7,-8 10 0 10,10-12 0-10,-10 12 0 6,0 0 0-5,0 0 0 7,10-5 0-8,-10 5 0 4,0 0-144-4,0 0 144 11,0 0 0-10,0 0 0 2,17-2-160-3,-17 2 160 10,0 0-128-10,0 0 128 5,0 0 0-5,0 0-160 11,14 0 160-11,-14 0 0 4,0 0-176-4,0 0 176 11,0 0-160-10,0 0 160 2,0 0-176-3,0 0 176 11,0 0-192-11,0 0 192 4,15 0-160-4,-15 0 160 9,0 0-128-8,0 0 128 4,0 0 0-5,0 0 0 11,0 0 0-11,0 0 0 5,0 0 0-5,0 0 0 10,0 0 0-10,0 0 0 4,0 0 0-4,0 0 0 11,0 0 0-11,0 0-128 4,0 0 128-4,0 0 0 10,0 0 0-10,0 0 0 5,0 0 0-5,0 0 0 11,0 0 0-11,0 0 0 4,0 0 0-3,0 0 0 9,0 0 0-10,0 0 0 3,0 0 0-2,0 0 0 10,0 0 0-11,0 0 0 3,0 0 0-2,-9-6 0 9,9 6 0-10,0 0 0 4,-8-10 0-4,8 10 0 10,-8-10 0-9,8 10 0 3,-10-8 0-4,10 8 0 10,-8-15 0-9,5 7 0 3,-3-2 0-4,6 10 0 13,-10-13 0-13,10 13 0 3,-8-10 0-3,8 10 0 10,-6-14 0-10,6 14 0 5,0 0-256-5,0 0-80 11,-15-4-16-11,15 4 0 18,-18 6-2544-18,-1 6-512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36:12.74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92">
    <iact:property name="dataType"/>
    <iact:actionData xml:id="d0">
      <inkml:trace xmlns:inkml="http://www.w3.org/2003/InkML" xml:id="stk0" contextRef="#ctx0" brushRef="#br0">22064 3645 4607 0,'0'0'192'1,"0"0"64"-1,-8 8-256 0,8-8 0 6,0 0 0-6,-8 10 0 4,2 0 2112-3,6-10 384 9,-11 5 80-10,11-5 16 7,0 0-1008-7,0 0-208 6,0 0-32-6,0 0-16 7,0 0-144-7,0 0-32 12,0 0 0-12,0 0 0 4,0-15-160-4,7 1-32 10,-1-7-16-10,2 3 0 4,10 1-432-4,-3-7-64 12,7-1-32-12,3 0 0 4,0-5-144-3,1 3-16 9,1 2-16-10,0 1 0 4,3 1-80-4,-1 3-16 10,-2-5 0-6,2 3 0-2,3 7 64-2,5 1 16 10,-4-3 0-9,-2 5 0 3,0-4 16-4,-1 7 0 9,-1 5 0-8,-2-2 0 0,-2 0-96 0,-1 6-16 4,-5 8 0-5,-3 0 0 8,2-1-128-8,-9 11 0 11,3 1 0-10,-4 1 0 2,0 3 0-2,-1 5 0 11,-3 3 176-12,-2 6-176 4,-4 0 128-4,0 8-128 11,-4 0 0-11,-1 2 0 6,-3 1 144-6,-6-5-144 5,3 0 128-5,-9 0-128 8,-3 2 128-8,-2 0-128 11,-5-6 0-11,1 2 128 4,-8-4-128-3,2-4 128 9,-2 0-128-9,-2 0 128 4,4-4 80-4,-2-1 16 6,4-3 0-5,4-2 0 1,1-3 144-2,3 1 16 9,2-3 16-10,5-4 0 4,7-5 0-4,-5-1 0 6,6-4 0-6,12-4 0 9,0 0-128-9,0 0-16 11,0 0-16-11,0 0 0 6,0 0 144-6,0 0 16 6,12-14 16-6,11 3 0 8,1-9-128-8,7 9-32 12,4 1 0-12,8 2 0 4,-2 4-256-4,8 0 0 10,4 0 0-10,1 2 0 5,-3 2 0-5,0 0 0 11,-3-2 0-11,1-2 0 5,0 3 128-5,-2 1-128 9,-2-2 0-9,-1 2 0 5,-3 0 192-4,0 2-64 4,-8-1 0-5,-1 7-128 10,-5-2 0-10,0 0 0 10,-3 0-192-10,-1 4-11536 15,1-3-2304-14</inkml:trace>
    </iact:actionData>
  </iact:action>
  <iact:action type="add" startTime="3186">
    <iact:property name="dataType"/>
    <iact:actionData xml:id="d1">
      <inkml:trace xmlns:inkml="http://www.w3.org/2003/InkML" xml:id="stk1" contextRef="#ctx0" brushRef="#br0">24250 3795 15487 0,'-4'-17'688'2,"4"17"144"-2,0-16-672 0,0 7-160 6,0-5 0-6,0 14 0 4,0 0 720-4,0 0 112 11,0 0 32-11,0 0 0 4,0 0-16-4,0 0 0 12,0 0 0-11,-7 12 0 1,-5 3-336-2,2 9-80 11,2 5-16-10,-1 12 0 2,3 4 160-3,2 7 48 13,0 5 0-13,-2 1 0 3,-6 1 16-3,1 5 0 9,1 1 0-9,-4 1 0 6,5-6-192-6,-5-7-48 10,2-10 0-10,-3 0 0 8,5-8 0-8,-2-4 0 8,4-4 0-8,2-5 0 4,6-5 160-3,0-17 16 9,0 0 16-10,0 0 0 3,0 0 176-3,8-11 16 12,6-3 16-12,0-7 0 4,5-7-32-3,3 1-16 4,-5-6 0-5,3-6 0 8,-1-2-496-8,-1-6-112 12,-1 4-16-12,5-4 0 5,-5-3-128-5,1-5 0 9,1 2 144-9,-3-1-144 5,1-3 0-5,5 3 0 7,-7 1 0-7,7 6 128 10,3 8-128-10,1 8 0 6,-3 4 0-5,0 3 0 6,1 9 0-7,-5 5-160 12,1 6 160-11,-1 0-160 2,-5 8 160-3,4 4-128 11,-9 7 128-11,3 3-128 4,-6 3 128-3,-4 9-160 10,-4 7 160-11,-2-2-160 3,-6-4 160-3,-1 2 0 11,1-2 0-10,-8-3-128 3,1 1 128-3,-1-4 0 4,-1-3 0-5,-3-1 0 8,7 1 0-8,-3-7 0 11,2-1 0-11,3-6 0 5,-3 1 0-5,4-1 0 10,-3-4 0-10,3-2 128 4,12-2-128-4,-17-4 0 7,5-6 0-7,0 5 0 20,12 5-560-19,-8-8-80-1,4-8 0 0,4 16-16 13,2-15-1904-12,4-3-384 0,4 4-80-1,-2-3-9840 3</inkml:trace>
    </iact:actionData>
  </iact:action>
  <iact:action type="add" startTime="3670">
    <iact:property name="dataType"/>
    <iact:actionData xml:id="d2">
      <inkml:trace xmlns:inkml="http://www.w3.org/2003/InkML" xml:id="stk2" contextRef="#ctx0" brushRef="#br0">24982 3811 15663 0,'0'0'688'2,"0"0"144"-2,0 0-656 1,11 0-176 0,-11 0 0-1,0 0 0 6,12 6 1120-6,-12-6 192 11,2 8 32-11,0 7 16 5,0-1-160-5,-2 3-48 8,-2 1 0-8,0 0 0 3,0 3-240-3,-2 2-48 7,0-3-16-7,-1-2 0 8,5 1-176-8,1 1-32 12,5-5-16-12,0 5 0 4,0-9-304-4,2 3-48 12,4-6-16-12,-1 3 0 3,9-3 240-3,-5-6 32 11,3-2 16-11,5-2 0 4,3-4 144-4,-5-5 16 12,-3-3 16-12,-1-3 0 3,1 5-160-3,-5-4-48 10,1 3 0-10,-6-5 0 8,-6-3 0-8,0 5-16 6,-2-2 0-6,-2 3 0 10,-6-1 96-10,-8-3 32 7,3-1 0-7,-7 5 0 8,1-5-304-8,-3 6-48 10,-3-3-16-10,3 1 0 4,1 7-256-4,0 3 0 12,3 0 0-11,8 0 0 1,4 4-256-2,6 2-96 11,0 0-32-10,0 0 0 15,0 0-1568-15,0 0-320 1,0 0-64-2,8 12-8368 6,10-4-1680-4</inkml:trace>
    </iact:actionData>
  </iact:action>
  <iact:action type="add" startTime="3982">
    <iact:property name="dataType"/>
    <iact:actionData xml:id="d3">
      <inkml:trace xmlns:inkml="http://www.w3.org/2003/InkML" xml:id="stk3" contextRef="#ctx0" brushRef="#br0">25688 3735 15663 0,'0'0'1392'1,"0"0"-1120"5,0 0-272-6,0 0 0 6,0 0 1360-6,0 0 224 5,0 0 32-5,0 0 16 8,0 0-416-8,0 0-64 10,-14-2-32-9,2 0 0 3,-3 0-272-4,-7 2-48 11,3 2-16-11,-3 2 0 5,3 0-208-5,3 8-32 9,-1-3-16-8,7 1 0 3,0 6-144-4,10-16-48 11,0 0 0-11,0 0 0 6,12 15-208-6,-2-1-128 10,5-6 128-9,1 3-128 2,5-3 128-3,7-2-128 9,1 2 160-9,0 4-160 5,-1-3 192-5,-1 5-48 18,-2-6-16-18,-1 2 0 1,-1 3-128-1,-5-3 0 9,-3 2 144-9,1-3-144 4,-6 3 192-4,-7 2-16 10,-1-3-16-10,-4 3 0 4,-1-4 160-3,-3 5 48 9,-8-3 0-9,2 6 0 2,-7-9 80-2,-1 5 0 9,-1-6 16-10,-3 0 0 5,-1-2-144-5,2-1-16 11,-3-3-16-11,7 0 0 3,3-2-160-2,-7-2-128 9,7-7 144-9,8 1-144 16,5 0-1136-16,1-4-320 0,4 3-64-1,1 1-13632 2</inkml:trace>
    </iact:actionData>
  </iact:action>
  <iact:action type="add" startTime="4328">
    <iact:property name="dataType"/>
    <iact:actionData xml:id="d4">
      <inkml:trace xmlns:inkml="http://www.w3.org/2003/InkML" xml:id="stk4" contextRef="#ctx0" brushRef="#br0">26162 3784 21183 0,'0'0'1888'1,"0"0"-1504"6,0 0-384-7,12 2 0 3,-12-2 832-3,0 0 112 11,0 0 16-11,9 7 0 5,-9-7 448-5,4 16 80 5,-4-2 32-5,-2 5 0 9,-2 1-432-9,-3-1-96 11,-1 1-16-11,2 3 0 4,-4 3-320-3,-2-1-64 8,7-2-16-9,-3-3 0 5,-4-1-384-5,6 1-192 7,2-3 160-7,0-1-160 8,1-2 0-8,3-14 0 12,0 0 0-12,3 13 0 17,-3-13-512-16,0 0-128-1,10 4-48 0,8-4 0 14,-3-2-2000-13,3-2-384 1</inkml:trace>
    </iact:actionData>
  </iact:action>
  <iact:action type="add" startTime="4570">
    <iact:property name="dataType"/>
    <iact:actionData xml:id="d5">
      <inkml:trace xmlns:inkml="http://www.w3.org/2003/InkML" xml:id="stk5" contextRef="#ctx0" brushRef="#br0">26796 3245 12895 0,'0'0'1152'1,"0"0"-928"6,0 0-224-7,-4 12 0 4,2-2 2256-4,-2 9 416 10,-4-1 80-10,-2 5 0 5,1 5-1360-5,-9 3-288 6,3 6-48-5,-3 0-16 5,2 0-80-6,3 8 0 8,-5 0-16-8,3 0 0 7,-5 1-432-7,1 5-64 11,3 2-32-11,-4-1 0 7,5-9-144-7,1 2-16 9,-1-6-16-9,5 0 0 15,0-6-816-15,0-3-144 1,4-7-48 0,5-2 0 13,-3-3-1952-13,0-2-400 0</inkml:trace>
    </iact:actionData>
  </iact:action>
  <iact:action type="add" startTime="4958">
    <iact:property name="dataType"/>
    <iact:actionData xml:id="d6">
      <inkml:trace xmlns:inkml="http://www.w3.org/2003/InkML" xml:id="stk6" contextRef="#ctx0" brushRef="#br0">26263 3675 21823 0,'0'0'960'1,"0"0"208"-1,0 0-928 0,14 3-240 7,5-1 0-7,5 2 0 4,-5 0 992-4,7 0 160 10,1 0 16-10,2-2 16 5,4 0-416-4,1 0-96 9,-1 0-16-10,-2-2 0 6,0 0-336-5,2 0-80 3,0-2-16-3,-1 0 0 6,-3 0-224-7,0 2 144 10,0 0-144-9,-3 0 128 3,-3 0-320-3,1 0-80 9,-5 0-16-10,8-2-12528 7</inkml:trace>
    </iact:actionData>
  </iact:action>
  <iact:action type="add" startTime="5170">
    <iact:property name="dataType"/>
    <iact:actionData xml:id="d7">
      <inkml:trace xmlns:inkml="http://www.w3.org/2003/InkML" xml:id="stk7" contextRef="#ctx0" brushRef="#br0">27157 3753 11967 0,'0'0'1072'1,"-6"13"-864"5,4 11-208-6,-2-3 0 5,-2 2 2192-5,-2-1 400 10,0 1 80-10,3 3 16 4,-3-3-1216-3,-2 2-224 5,2-3-48-6,4-3-16 8,-2 3-736-8,1-1-128 11,3-1-48-11,2-5 0 5,0 3-272-5,4-6 128 10,1-1-128-10,-5-11 0 18,10 4-1216-16,6 0-368-2,-5-4-64 1</inkml:trace>
    </iact:actionData>
  </iact:action>
  <iact:action type="add" startTime="5381">
    <iact:property name="dataType"/>
    <iact:actionData xml:id="d8">
      <inkml:trace xmlns:inkml="http://www.w3.org/2003/InkML" xml:id="stk8" contextRef="#ctx0" brushRef="#br0">27490 3817 2751 0,'-8'21'128'2,"4"-11"16"-1,2 10-144-1,-1-5 0 5,-3 3 0-4,0 1 0 5,2 5 4560-5,0-5 880 4,0 1 192-5,2-1 16 5,-2-3-3216-5,0 1-656 11,1-5-128-11,1 0-32 5,2-12-592-5,0 0-128 9,0 0-32-9,0 0 0 5,11 8 0-4,-1-3 0 4,6-5 0-5,-3-2 0 9,7-1-160-9,-3-3-48 10,-1-8 0-10,2 2 0 5,-5-3-272-5,5 3-64 8,-7-6-16-8,5 5 0 4,-6-7 48-4,1 5 16 10,-3-3 0-10,2-1 0 5,-2 1-96-5,-2 1-16 11,-2-5 0-11,1 8 0 9,-1-3-128-9,0 5-128 8,4-1 192-8,-4 5-192 4,-4 8 0-4,0 0 0 10,0 0-192-10,0 0 48 17,8-10-1456-15,-8 10-272-1,0 0-64-1,11-4-8976 14,-11 4-1792-14</inkml:trace>
    </iact:actionData>
  </iact:action>
  <iact:action type="add" startTime="5651">
    <iact:property name="dataType"/>
    <iact:actionData xml:id="d9">
      <inkml:trace xmlns:inkml="http://www.w3.org/2003/InkML" xml:id="stk9" contextRef="#ctx0" brushRef="#br0">27947 3916 15663 0,'0'0'1392'1,"13"8"-1120"3,3 0-272-4,3-2 0 4,1 2 976-4,-3-3 144 7,5-3 32-7,3 0 0 8,1-4 288-8,-1 0 64 7,0-3 16-7,1-3 0 9,-5 2-128-9,4 0-32 7,1-9 0-7,-3 3 0 8,1-4-496-8,-5 4-96 7,-5 1-32-7,-1-3 0 8,-5 4-288-8,-4-5-64 11,0 5-16-11,-6-2 0 6,-2 5 208-6,-2 3 32 5,-5-2 16-5,-1 4 0 9,-6 0-384-9,3 4-80 10,-5 2-16-10,1 2 0 7,1 3-16-7,-1 5 0 9,1-4 0-9,4 5 0 4,1-1 128-4,5 4 32 6,4-1 0-6,4-3 0 9,2 3 0-9,4-1 0 11,6-2 0-11,-1-3 0 5,9 5-96-2,-1-4-32 6,5 1 0-9,3-1 0 4,2-2-160-3,1 1 192 7,1-1-192-8,0 0 192 5,-4-4-192-5,-1-2-256 6,-3 0 64-6,-1-3 16 24,-5-2-2512-23,-5-3-512 2</inkml:trace>
    </iact:actionData>
  </iact:action>
  <iact:action type="add" startTime="5966">
    <iact:property name="dataType"/>
    <iact:actionData xml:id="d10">
      <inkml:trace xmlns:inkml="http://www.w3.org/2003/InkML" xml:id="stk10" contextRef="#ctx0" brushRef="#br0">27683 3351 33167 0,'-23'-26'2944'1,"15"21"-2352"4,4-3-464-5,4 8-128 5,-2-10 1088-5,2 10 208 10,-2-8 48-10,2 2 0 3,0 6-784-3,0 0-160 11,0 0-16-11,0 0-16 6,0 0-240-6,0 0-128 10,0 0 160-10,0 0-11856 18,0 0-2368-16</inkml:trace>
    </iact:actionData>
  </iact:action>
  <iact:action type="add" startTime="6429">
    <iact:property name="dataType"/>
    <iact:actionData xml:id="d11">
      <inkml:trace xmlns:inkml="http://www.w3.org/2003/InkML" xml:id="stk11" contextRef="#ctx0" brushRef="#br0">27112 5067 9215 0,'0'0'816'1,"0"0"-656"2,-14 4-160-3,14-4 0 7,0 0 2448-7,0 0 464 12,-8 8 96-12,8-8 0 4,0 0-1456-4,0 0-288 12,4 6-64-11,6 3-16 1,6-3-192-2,5-2-32 11,2-2-16-11,9-2 0 5,3-6-192-5,4 0-48 5,2-3 0-5,-2 3 0 9,6-2-336-9,-6-4-80 11,2 2-16-11,-8-3 0 5,0 1-80-5,-4 2 0 7,-2-1-16-7,-3 1 0 7,-5-4-176-7,-5 3 192 7,0 5-192-7,-9-6 192 8,-5 12-192-8,0 0 128 7,0 0-128-7,0 0 128 8,-17-4-128-8,-3 4-176 8,-5 4 48-8,-8 6 0 8,-10-1 128-8,-2 9-208 12,-2 0 80-12,-1 3 128 4,-5 4-160 0,6 3 160 1,4-3 0-4,-9 10-144 6,7-4 144-7,13-3 0 11,9-3 0-11,7-4 0 4,3 1 192-4,7-6 0 9,6-16 16-8,4 17 0 2,-4-17-16-2,13 10-16 10,-1 0 0-11,10-5 0 4,3 1-48-3,6-2 0 6,4-2 0-7,6-2 0 4,-2-2-128-4,8-2-144 7,0 0 144-7,0 0-9920 18,-2-3-1856-14</inkml:trace>
    </iact:actionData>
  </iact:action>
  <iact:action type="add" startTime="6837">
    <iact:property name="dataType"/>
    <iact:actionData xml:id="d12">
      <inkml:trace xmlns:inkml="http://www.w3.org/2003/InkML" xml:id="stk12" contextRef="#ctx0" brushRef="#br0">27997 5311 14735 0,'0'0'640'0,"0"0"160"1,0 0-640-1,0 0-160 3,0 0 0-2,0 0 0 5,0 0 3552-5,0 0 672 6,2 13 144-7,-2-13 32 7,0 0-2816-7,0 0-560 10,0 0-128-9,0 0 0 4,0 0-592-5,0 0-112 10,0 0-32-10,16 2 0 5,-6 0-160-5,3-2 0 9,1 0 0-9,1-4-10112 13,3 1-2112-13</inkml:trace>
    </iact:actionData>
  </iact:action>
  <iact:action type="add" startTime="7271">
    <iact:property name="dataType"/>
    <iact:actionData xml:id="d13">
      <inkml:trace xmlns:inkml="http://www.w3.org/2003/InkML" xml:id="stk13" contextRef="#ctx0" brushRef="#br0">28930 4786 11967 0,'-2'-10'1072'0,"-2"1"-864"6,-4-7-208-6,2 4 0 6,0-1 2384-6,2 3 432 10,-1-4 96-10,-3 6 16 4,0 1-1136-4,8 7-240 7,-6-8-32-7,6 8-16 8,0 0-576-8,-12 10-112 7,3-1-32-7,3 11 0 10,-2 3-320-10,0 7-64 9,2 3-16-9,2 4 0 5,4 4-144-5,0-4-48 9,0 4 0-9,0-2 0 6,4 2-64-6,2-4 0 5,2-4-128-5,0-2 192 10,-2-2-192-10,3-3 0 11,5-3 128-11,-2-1-128 4,3-11 288-3,1 1 16 13,1-6 0-14,1-4 0 2,-2-4 560-2,1-4 112 5,3-8 32-5,-3 3 0 10,1-11-432-10,3 3-96 7,-5-1-16-7,1-5 0 4,3-3-272-3,-6-1-64 5,1-4-128-6,-5 2 192 8,4 0-192-8,-5-1 176 8,-3 3-176-8,2 2 160 8,2-2-160-8,-4 1 0 11,1 3 0-11,3 0 128 4,-4 7-304-3,0 6-64 9,2-3-16-10,1 5 0 20,-3 4-1920-20,4 0-400 0,4 0-80 1,1 5-12288 2</inkml:trace>
    </iact:actionData>
  </iact:action>
  <iact:action type="add" startTime="7629">
    <iact:property name="dataType"/>
    <iact:actionData xml:id="d14">
      <inkml:trace xmlns:inkml="http://www.w3.org/2003/InkML" xml:id="stk14" contextRef="#ctx0" brushRef="#br0">29837 4786 14735 0,'0'0'1312'1,"0"0"-1056"7,0 0-256-8,0 0 0 6,0 0 1440-6,0-10 224 6,-2 5 64-6,2 5 0 8,-12-4-512-8,0 2-80 7,1-2-32-7,-7 4 0 8,0 0-416-7,1 6-96 9,-5-1-16-9,-1 1 0 3,2 2-16-4,1 4-16 12,-1-2 0-12,-3 5 0 3,5-1-96-2,3 5 0 9,-1-3-16-10,5 3 0 4,-2 3-80-3,6-3-16 8,-1-1 0-9,5 0 0 5,2 1-48-5,4-5-16 10,0 1 0-10,5-5 0 6,-1 4-80-6,0-5 0 6,4-3-16-6,4 2 0 8,-3-2 80-8,5-2 0 7,-2-2 16-7,1-2 0 6,3-2 176-6,-5 0 16 8,5-2 16-8,-6-2 0 7,5 0-96-7,-5 2 0 16,2-1-16-16,-5-1 0 1,5-4-128-1,-6 2-32 10,2 2 0-10,1-3 0 3,-5 3-48-2,-6 6-16 8,0 0 0-9,0 0 0 5,0 0-144-5,0 0 160 11,0 0-160-11,0 0 160 5,0 0-160-5,0 0 0 10,0 0 0-10,0 0 0 6,0 0 0-6,0 0 0 9,10 13 0-9,0-3 0 5,-5 0-176-5,-1 2 176 10,-4-12-128-10,8 9 128 5,2 5-256-5,-2-4 48 7,-1 1 0-7,5 1 0 23,-2-4-1232-22,4 0-240 0,-1-1-48 0,5-1-8432 8,-3-2-1680-8</inkml:trace>
    </iact:actionData>
  </iact:action>
  <iact:action type="add" startTime="8128">
    <iact:property name="dataType"/>
    <iact:actionData xml:id="d15">
      <inkml:trace xmlns:inkml="http://www.w3.org/2003/InkML" xml:id="stk15" contextRef="#ctx0" brushRef="#br0">30611 3990 11055 0,'0'0'480'2,"0"0"112"-2,0 0-464 0,0 0-128 6,0 0 0-6,0 0 0 4,-10 0 2912-4,-5 2 560 10,-1 4 112-10,-3 2 32 4,1 4-1696-4,2 5-352 10,-3 7-64-10,1 3-16 6,3 4-464-6,-5 4-112 9,7 8-16-9,-7 2 0 5,1 4-320-5,3 3-80 12,-4-1-16-12,3 4 0 4,1 1-256-4,1 1-48 9,3-6-16-9,-2-1 0 6,5-5-160-6,1 0 128 10,0-4-128-10,4-4 128 9,0-6-128-8,2 0 0 5,0-1 0-6,2-5 128 3,0-3-128-2,4-9 0 10,2 1-192-10,-6-14 192 15,0 0-1616-15,16 4-208 0,-7-4-32 0,11-4-11824 1</inkml:trace>
    </iact:actionData>
  </iact:action>
  <iact:action type="add" startTime="8413">
    <iact:property name="dataType"/>
    <iact:actionData xml:id="d16">
      <inkml:trace xmlns:inkml="http://www.w3.org/2003/InkML" xml:id="stk16" contextRef="#ctx0" brushRef="#br0">30742 4390 19231 0,'0'0'848'0,"0"0"176"0,-2 14-816 1,0 2-208 3,-2 3 0-2,-6-1 0-2,0 1 1344 0,1 4 240 13,-5-3 32-13,2-1 16 3,-3 11-96-2,3 3-32 9,-4-2 0-10,5 2 0 6,-3-2-688-6,6 3-144 11,2 1-32-11,4-6 0 4,2-6-352-3,6 1-80 8,0-5-16-9,2 1 0 6,4-9 128-6,-3 3 0 9,7-6 16-9,0-4 0 4,1 0 224-4,7-4 32 11,-1-4 16-10,-2 0 0 3,1-2-176-4,-1-6-48 6,-1 3 0-5,-5-5 0 7,5 0-192-5,-6-1-64 6,-1 1 0-9,1-5 0 3,-2 7-128-2,-5-6 160 9,1 3-160-10,0-5 160 4,-4-1-160-4,-2-1 160 8,2 3-160-8,-2-3 160 7,0 1-160-7,0 1 128 7,0 5-128-6,-1-3 128 7,-1 7-128-8,0-3-176 13,-1 4 48-13,1 0 0 17,-2 3-384-16,2 7-80-1,0 0-16 1,0 0 0 12,0 0-2064-12,0 0-400 1,0 0-96 0</inkml:trace>
    </iact:actionData>
  </iact:action>
  <iact:action type="add" startTime="8848">
    <iact:property name="dataType"/>
    <iact:actionData xml:id="d17">
      <inkml:trace xmlns:inkml="http://www.w3.org/2003/InkML" xml:id="stk17" contextRef="#ctx0" brushRef="#br0">31385 4537 11055 0,'0'0'480'1,"0"0"112"0,0 0-464-1,0 0-128 6,0 0 0-6,0 0 0 4,8 13 2816-3,-8-13 528 6,0 0 112-7,8 8 32 5,4-2-1712-5,1 0-352 5,-1-2-64-5,4-4-16 8,-1 0-336-7,3-4-80 9,3 2-16-10,3-2 0 5,1-2-176-5,0 0-32 6,-3-6-16-6,3 3 0 9,1-1-208-9,-1-4-32 11,-4 5-16-11,1-7 0 4,-7 4-176-3,3-1-16 9,-4 3-16-10,-1-4 0 4,-3 1 48-4,2 3 16 10,-6-4 0-10,-3 4 0 5,-3-1 16-5,0 11 0 11,-5-8 0-11,-9 4 0 6,2 2-128-6,-5 4-32 10,-1 2 0-10,-5 6 0 4,-5 3-144-4,-1 1 0 7,-2 5 0-7,0 5 0 9,3-3 128-9,7 5-128 9,0 3 0-9,1 2 128 8,8-4-128-8,1 1 160 9,5-3-160-9,4 0 160 4,4 3-32-4,4-3-128 10,5-4 192-9,1 1-64 3,6-1 0-3,-1-3-128 10,5-6 192-11,1 3-64 6,0-5-128-6,5 0 128 7,-1 1-128-7,-2-5 128 5,1-4-128-3,-1-2-224 7,-1-2 48-9,-5-2 16 18,1 1-1632-17,1-5-320-1,-5 0-64 1,7-4-13504 2</inkml:trace>
    </iact:actionData>
  </iact:action>
  <iact:action type="add" startTime="9340">
    <iact:property name="dataType"/>
    <iact:actionData xml:id="d18">
      <inkml:trace xmlns:inkml="http://www.w3.org/2003/InkML" xml:id="stk18" contextRef="#ctx0" brushRef="#br0">30841 3723 28559 0,'-12'-4'2544'2,"12"4"-2032"6,0 0-512-8,0 0 0 4,-7-4 2496-3,7 4 384 9,0 0 96-10,0 0 16 5,0 0-2416-5,0 0-576 8,0 0 0-7,-12 0 0 4,12 0 144-5,-10 0-144 6,10 0 160-6,-12 4-160 24,12-4-1696-24,0 0-432 0,-11 12-96 0,3-4-16 0</inkml:trace>
    </iact:actionData>
  </iact:action>
  <iact:action type="add" startTime="10690">
    <iact:property name="dataType"/>
    <iact:actionData xml:id="d19">
      <inkml:trace xmlns:inkml="http://www.w3.org/2003/InkML" xml:id="stk19" contextRef="#ctx0" brushRef="#br0">11215 2290 7359 0,'0'0'320'2,"0"0"80"-2,0 0-400 0,-2-10 0 3,2 10 0-2,0 0 0 6,0 0 1072-7,0 0 128 7,0 0 16-7,0 0 16 8,0 0-592-7,0 0-112 5,4-10-16-6,-4 10-16 7,0 0-96-7,0 0-16 7,0 0 0-6,0 0 0 6,0 0 16-6,0 0 0 6,0 0 0-7,0 0 0 8,0 0 64-8,0 0 16 6,0 0 0-5,0 0 0 7,-2 20 80-8,0-1 16 7,-2 1 0-7,2-1 0 8,-2 5-144-8,0 1-32 7,-2 4 0-7,3 3 0 11,1 1-176-11,-2 0-32 5,0 0-16-5,-2 2 0 8,-4 6 16-8,4-2 0 7,0 4 0-7,-1-6 0 8,-5 2 0-8,4-6 16 6,2-2 0-6,-3-3 0 9,-1-1 16-9,4-2 0 5,-4-1 0-5,4-1 0 9,1-5-80-9,3 3-16 7,0-3 0-7,0-5 0 7,2-13-128-7,0 18 160 8,0-18-160-7,0 0 160 6,2 14-160-7,-2-14 192 6,0 0-192-6,0 0 192 9,0 0-64-9,7 13 0 6,-7-13 0-5,18 6 0 7,-2-2 64-8,1-2 0 7,1-2 0-7,-3 2 0 7,7-4 0-7,1-2 16 8,3 0 0-8,3 0 0 8,2 0-16-8,0 2 0 7,2-3 0-7,8 3 0 8,-6 0 0-8,8-2 0 7,0 0 0-7,4 0 0 8,0 2 0-8,0 0 0 6,5 0 0-6,5 2 0 10,1 2-32-10,3-2-16 6,-5 0 0-6,5 0 0 9,1-2-144-9,5-2 128 6,-5 0-128-6,-1 0 128 8,3 2-128-8,2 1 0 6,-3 1 0-6,7 0 128 10,-4-4-128-10,4 2 0 5,-1-2 0-5,3 2 128 10,-4-4-128-10,4 4 0 6,-7-2 0-6,3 2 0 8,-6 0 0-8,5 2 0 7,1-4 0-7,6 2 0 8,-2 2 0-8,2 0 0 7,2 0 0-7,-1-2 0 8,-1-1 0-8,4-3 128 7,-2 2-128-7,-2 0 128 8,0 2 752-8,4 2 144 7,4 0 16-7,0 0 16 23,0-2-1680-21,0-2-336 0,4 0-64-2,-3-2 0 0,-3 4 832 1,0 0 192 2,0 0 0-3,0 2 0 7,0 2 0-7,0 0 0 7,-6 0 0-7,6-2 0 8,0 4 0-8,-2-4 128 7,-2-4-128-7,-2 2 0 8,1 0 0-7,1 2 128 6,0 4-128-7,-2 2 0 7,2-2 144-7,0 2-144 7,2-2 128-7,-8-2-128 8,0-4 0-7,-5 0 128 5,3 2-128-6,-4 2 0 8,1-4 0-8,-1 0 128 7,-1 0-128-7,7 2 0 9,-4 2 128-9,8-2-128 6,-5-2 128-6,1 0-128 8,-8-4 0-8,3 0 0 6,-1 2 128-6,-4 1-128 9,-5 1 0-9,0 0 0 7,-1 2 144-7,-1 0-144 8,-4 4 0-8,-4-1 0 7,-1-1 0-7,-3 4 0 8,0-4 128-8,-6 2 16 6,-1 0 0-6,1-2 0 10,-2 0-144-10,-4 2 0 6,-2 2 0-6,-3 1 0 8,-5-3 0-8,1 0 0 7,-1-4 0-7,3 4 0 8,-9 0 128-8,5-2 0 7,-18-2 0-7,16 2 0 9,-1 2 0-9,3-4-128 6,-18 0 192-6,15 2-64 8,1 2 0-8,-16-4 0 7,16 0 0-7,-16 0 0 7,0 0 32-7,0 0 0 8,13-6 0-8,-13 6 0 8,0 0 128-8,8-14 32 7,-2 4 0-7,-2-3 0 9,0 1 32-9,-2-4 16 6,0 5 0-6,-4-7 0 10,0 3-64-10,-2-7-16 6,2-5 0-6,2 0 0 8,-2-3 48-8,2-1 16 6,4-8 0-5,0 4 0 8,-4-6 80-9,2 2 16 5,-2 6 0-5,0 2 0 9,-2 1-160-9,2 3-32 6,-4 0 0-6,4 1 0 8,0 1-96-8,0 4-32 7,0-1 0-7,4 3 0 9,-4 1-128-9,0-1 0 6,0 1 0-5,-4 4 0 5,2-1 0-5,2 15-176 5,-2-12 16-6,2 12 0 24,0 0-2992-22,0 0-608-2</inkml:trace>
    </iact:actionData>
  </iact:action>
  <iact:action type="add" startTime="15541">
    <iact:property name="dataType"/>
    <iact:actionData xml:id="d20">
      <inkml:trace xmlns:inkml="http://www.w3.org/2003/InkML" xml:id="stk20" contextRef="#ctx0" brushRef="#br0">23587 12 10479 0,'0'0'448'2,"0"0"128"-2,0 0-576 0,0 0 0 6,0 0 0-6,0 0 0 4,0 0 992-4,0 0 96 12,0 0 0-12,0 0 16 5,0 0-224-5,0 0-48 10,0 0-16-10,0 0 0 6,-12 2-208-6,-3 0-32 9,15-2-16-9,-14 8 0 4,-3-2-64-4,1 1-16 7,0 5 0-7,-5-4 0 7,-1-4 0-7,3 2 0 9,-6 1 0-9,-1-1 0 7,1-2 48-7,-2-2 16 7,-3 0 0-7,1 2 0 9,0 2-112-9,0 0-32 8,-3-4 0-5,5-2 0 3,0 0-32-6,3 0-16 6,-1 4 0-6,4-4 0 9,-1-4-128-9,8 2-32 13,-1 0 0-12,3 2 0 1,12 0-64-2,-15 2-128 10,15-2 176-10,0 0-176 5,0 0 192-4,0 0-64 4,0 0 0-5,0 0-128 4,0 0 256-4,0 0-48 7,0 0-16-7,0 0 0 8,0 0-192-8,0 0 128 10,0 0-128-10,3 15 0 5,1 5 0-5,4-1 0 7,-2-1 0-7,-2 5 0 8,2 3 0-8,-2 5 0 12,-2 4 0-12,-2 6 0 4,0 6 0-3,-2-1 0 10,-2 3 0-11,0 4 0 3,0 3 0-3,-2 1 0 12,-2 0 0-12,0 1 0 4,1 4 0-4,-3 3 0 12,2 1 0-12,-2 6 144 4,-5-1-144-3,3-7 0 4,-2 0 0-5,3-1-176 9,1-5 176-9,-2-1 0 7,6-1 128-7,-1-1-128 9,-3-4 128-8,2-3-128 8,0 1 128-9,-3 0-128 4,1 0 128-3,2-1-128 5,-6-1 160-6,8 0-160 9,-1-6 160-9,-3 0-160 8,2 0 160-8,4 0-160 3,-2-8 144-3,0 0-144 11,5 0 128-11,-1-4-128 6,0-7 128-6,2 3-128 11,0-1 128-11,0-3-128 4,0 3 128-4,0-9-128 8,0-15 0-8,0 20 128 8,0-1-128-8,0-5 160 7,0 1-160-7,0-15 160 8,0 0-160-8,4 12 0 6,-4-12 0-6,0 0 128 10,0 0-128-10,0 0 192 9,0 0-192-9,0 0 192 7,15 8 64-7,-15-8 32 7,20 2 0-7,-5-4 0 9,5-4-288-9,-1 4 0 9,-1 4 128-8,3 4-128 3,3-10 0-4,1 8 0 7,0 2 128-7,3-2-128 4,1-4 0-4,0 0 0 7,2 0 0-7,3 0 0 8,3 2 0-8,0 0 160 11,0-4-160-10,2 2 128 3,-6 0-128-4,0 0 0 11,-4-2 0-10,1 2 0 16,-1-2-1984-16,-4 0-416 0,6-2-96-1,-7-2 0 0</inkml:trace>
    </iact:actionData>
  </iact:action>
  <iact:action type="add" startTime="16356">
    <iact:property name="dataType"/>
    <iact:actionData xml:id="d21">
      <inkml:trace xmlns:inkml="http://www.w3.org/2003/InkML" xml:id="stk21" contextRef="#ctx0" brushRef="#br0">23888 149 5519 0,'0'0'496'1,"0"0"-496"3,0 0 0-4,-8-8 0 4,-2-6 1920-4,10 14 304 11,0 0 48-11,-6-10 16 4,0-1-768-3,6 11-160 9,0 0-16-9,2-18-16 2,2 1-144-2,6 3-32 5,-2-4 0-6,3 9 0 8,5 1-384-8,5-2-64 11,-3 2-32-11,5 4 0 4,3-3-256-4,-1-1-48 12,0 2-16-12,1 4 0 4,-5 0-48-4,-3 0-16 10,1 4 0-10,1-2 0 4,-7 0 80-3,-13 0 16 5,20 2 0-6,-12 2 0 8,3 4-208-8,-3 7-48 8,-8-15 0-8,6 26 0 7,-4 3 48-7,-2 2 0 8,-4 4 0-8,0 4 0 11,-4-2-48-11,-1 6 0 5,1 4 0-4,4 8 0 7,-2-1-128-8,-2-1 0 10,4-4 0-9,3 1 0 4,-1-1 0-5,0-2 208 10,0 2-48-10,2-3-16 4,0 3 0-4,0-4 0 12,0 0 0-12,2 6 0 4,0-9-16-4,1 5-128 6,-1 2 192-5,0 2-64 3,4 1-128-3,-2 1 192 4,2-6-192-4,-2 4 192 7,4 1-192-8,1 3 0 11,-3-3 144-11,2 5-144 5,0 0 0-5,0-1 0 9,-4-1 0-8,1-3 0 2,1-1 0-2,2-2 144 6,0-4-144-7,-2 1 0 9,0-1 128-9,3-8-128 8,-3-1 0-8,2-1 0 7,-4-4 0-7,0 0 0 8,2 0 128-8,-4-3-128 7,-2-1 0-7,2-4 160 10,0-1-160-10,-2-3 128 6,0-1 16-6,0-1 0 10,0-17 0-10,0 16 0 6,0 1 48-6,0-17 16 8,0 0 0-7,0 14 0 3,0-14-16-3,0 0-16 9,0 0 0-10,0 0 0 4,0 18-176-4,1-5 160 11,-1-13-160-11,0 0 160 5,0 0-160-4,0 0 160 8,0 0-160-9,0 0 160 5,0 0-32-5,0 0 0 10,0 0 0-10,0 0 0 4,0 0 64-4,0 0 16 7,0 0 0-7,0 0 0 8,0 0-32-8,0 0-16 10,-1 16 0-10,1-16 0 4,0 0 32-3,-14 12 0 11,0-3 0-12,1-1 0 3,-1 2 128-3,-4 2 16 11,3-7 16-10,-7 3 0 2,3 2 112-3,-3-2 32 11,-1-6 0-11,-8 4 0 4,-2 1-96-4,-3 1-16 11,3 0 0-11,-4 0 0 4,2-2-64-4,2 0-32 11,-2-3 0-10,0-1 0 2,2 2-32-3,3-2-16 6,1-2 0-6,2 0 0 9,1-2-112-9,7 0 0 7,5 0-128-7,-1 0 192 8,5 2-192-8,10 0 128 9,0 0-128-9,0 0 0 4,0 0 0-4,0 0 0 12,0 0 0-12,0 0 0 20,0 0-384-20,0 0-32 0,0 0 0 0,0 0 0 13,0 0-1504-12,17 2-320 0,-1 2-48-1,2-2-14528 3</inkml:trace>
    </iact:actionData>
  </iact:action>
  <iact:action type="add" startTime="18245">
    <iact:property name="dataType"/>
    <iact:actionData xml:id="d22">
      <inkml:trace xmlns:inkml="http://www.w3.org/2003/InkML" xml:id="stk22" contextRef="#ctx0" brushRef="#br0">16643 5178 6447 0,'0'0'272'2,"2"-17"80"-2,-2-3-352 0,0 4 0 6,0-1 0-6,0 3 0 4,0-3 240-4,0-1-32 7,-2 5 0-7,-2-3 0 7,4 16-208-7,-4-12 0 10,-3-3 0-10,1 5 0 6,6 10 640-6,-6-14 64 12,6 14 32-12,-6-11 0 4,6 11 320-4,-10-14 64 9,10 14 16-9,0 0 0 6,-7-12 32-6,7 12 16 11,0 0 0-11,0 0 0 4,0 0-208-4,0 0-32 8,-8-8-16-7,8 8 0 4,0 0-320-5,0 0-64 10,0 0-16-10,0 0 0 6,0 0-48-6,-6 18-16 10,-4 3 0-10,4 5 0 4,2 3-32-4,2 4-16 10,2 6 0-10,0 2 0 9,2 6 32-9,0 2 0 7,0 1 0-7,2 5 0 5,-2 3-48-4,0 3 0 9,0-3 0-10,-2 7 0 5,0 5-32-4,0 2-16 7,-2 4 0-8,0-2 0 4,-2 0-32-3,0-5 0 11,0 1 0-12,2-4 0 3,-1 8 160-2,-3-2 32 7,2-1 0-7,0 5 0 3,0 0-128-4,0-2-32 11,2 2 0-11,0 2 0 5,0-4-144-5,2-2-16 11,2 2-16-11,0-3 0 3,0-7-48-2,4 4 0 10,2 4 0-11,3 4 0 4,-1 0-128-4,6-3 128 10,-4 1-128-10,7-2 128 5,1-6-128-5,-5 4 0 10,3-3 144-10,-5-5-144 6,3-1 0-6,0 3 128 9,-3-6-128-8,-1 1 0 3,0 5 128-4,-7 1-128 11,3-5 128-11,0-1-128 4,-4-3 144-4,-2-1-144 9,-2-1 192-9,-2 3-192 5,-2-1 208-4,-2 3-64 9,2 1-16-10,-2-5 0 5,1-6 80-5,-5 3 16 11,4 3 0-11,-2 2 0 3,2-3-32-3,-3-1-16 11,1-2 0-11,2-1 0 4,2 5-176-4,-4-6 192 11,2-5-192-10,-1 3 192 2,3-2-192-2,-2 0 0 9,-4 2 144-10,2 0-144 5,2-8 128-5,-3 5-128 11,1-3 128-11,2 4-128 3,-6-6 0-3,5 4 144 12,-1-8-144-12,4 6 0 4,-4-2 176-3,4 2-176 8,-4-4 160-9,4 0-160 4,4 8 144-3,-3-6-144 8,-5 2 128-9,4-14-128 5,2-1 160-5,0 3-160 12,-2 2 192-12,0 2-192 5,0 3 160-5,-2 3-160 10,-1-2 128-10,-1 4-128 4,4-2 144-4,0 1-144 10,0-2 160-10,-2-3-160 6,2 4 144-6,0-4-144 10,0 4 128-10,3 2-128 5,-7-6 160-5,0 4-160 10,4-2 192-10,-2-2-192 4,2 2 160-4,0-2-160 11,-1 0 128-11,1 0-128 4,0 2 160-4,0-3-160 10,2 1 192-10,-2 2-192 5,0-2 176-4,-2 0-176 9,2 4 160-10,0-4-160 5,1-2 176-5,1 0-176 11,2 2 192-11,-2-1-192 5,2-1 128-4,-4 0-128 3,2-4 0-3,2 0 0 6,0 1 144-7,0-1-144 10,2-4 0-10,0 1 144 4,-2-3-144-3,2-2 128 11,0 1-128-12,-2-3 128 4,0-1-128-4,2 1 160 7,-1-5-160-6,1 4 160 5,-2-1-160-6,2-3 0 11,-2 1 144-11,0-3-144 4,-2 6 0-3,2-7 144 9,0 3-144-10,-2-4 0 3,1-2 0-2,1-8 0 10,-2 13 0-11,2-13 0 20,0 8-2144-19,0-8-336-1,0 0-64 1</inkml:trace>
    </iact:actionData>
  </iact:action>
  <iact:action type="add" startTime="19565">
    <iact:property name="dataType"/>
    <iact:actionData xml:id="d23">
      <inkml:trace xmlns:inkml="http://www.w3.org/2003/InkML" xml:id="stk23" contextRef="#ctx0" brushRef="#br0">16384 14410 8287 0,'0'0'736'15,"10"-9"-592"-14,-10 9-144-1,11-14 0 0,3 4 1376 0,-14 10 240 9,12-8 48-9,-12 8 16 5,0 0-400-4,17-3-96 10,-17 3-16-11,0 0 0 4,18 5-224-4,-7 3-48 6,-11-8-16-6,10 18 0 5,0-5-48-5,-4 9 0 11,-4 1 0-11,4 7 0 3,-1-1-64-2,1 8-32 6,-2 6 0-7,-2 4 0 8,0-1-128-8,-2 7-32 12,0 4 0-12,4 7 0 8,0 2-48-8,-2 8-16 4,-4 4 0-4,2 4 0 7,-2 6-48-7,0 0-16 13,-2 1 0-13,4 5 0 4,-2-4 0-4,0-28-16 11,0 8 0-11,-2 3 0 5,-1 5-48-4,1 2 0 3,-2 0 0-4,4 1 0 9,0 1-16-9,0-2-16 11,0 2 0-11,0-4 0 4,0 0-16-4,-2-4 0 11,2 2 0-11,0 2 0 5,0 2-96-4,0-2-32 9,0 0 0-10,2-2 0 4,0 2-16-4,0-2 0 11,0 2 0-11,0 0 0 4,2-3-16-3,-2 1-16 7,0 2 0-8,0-4 0 5,0-4 0-4,2 4 0 10,0-2 0-11,0-2 0 4,-2-1 32-3,2-5 0 6,2 4 0-7,-2 3 0 4,-2-7-64-3,0 6-128 4,2-2 192-5,2 1-64 9,-2-5-128-8,0 4 128 8,0-1-128-9,0 1 128 5,-2-6-128-5,0 1 128 12,-2-1-128-12,0 6 128 4,0-3-128-3,2 5 0 8,-4-4 144-9,2 8-144 6,-2-2 0-6,-2-3 144 10,2 3-144-10,0-6 0 5,0 0 160-5,3-1-160 10,-5-5 128-10,0 5-128 3,2-1 144-2,0-4-144 8,0-3 160-9,2 1-160 4,2 1 160-3,0 0-160 10,0-1 160-11,0-1-160 5,0-5 224-5,0-3-48 5,0-2-16-5,2 0 0 8,2-6-160-8,0 3 0 8,0-7 0-8,2 2 0 7,-2-3 0-7,-1-5 0 12,-1 0 0-12,2 0 128 3,2-4-128-2,0-1 0 5,-4-1 144-5,0-1-144 7,2-1 192-8,-2 0-16 6,0-5-16-5,0 1 0 8,-4 3-160-9,4-3 0 11,0 1 0-11,0 3 128 4,0-1 0-4,0-3-128 9,-2-1 192-9,0-1-64 6,0 3-128-6,0-5 192 10,-2 3-192-10,0-6 192 5,0 3-64-5,0-5-128 7,2-10 192-7,-4 12-64 7,4-12-128-7,0 0 160 11,0 0-160-11,0 0 160 5,-6 6-160-5,6-6 0 9,-12-4 144-9,2-8-144 5,3-2 0-5,-5-9-256 12,4-4 32-12,0-3 16 18,-3-12-2432-17,5-5-496 0,4-12-80-1,0-36-14000 3</inkml:trace>
    </iact:actionData>
  </iact:action>
  <iact:action type="add" startTime="20796">
    <iact:property name="dataType"/>
    <iact:actionData xml:id="d24">
      <inkml:trace xmlns:inkml="http://www.w3.org/2003/InkML" xml:id="stk24" contextRef="#ctx0" brushRef="#br0">28988 147 5519 0,'0'0'496'1,"0"0"-496"3,0 0 0-4,-6 7 0 8,-5-1 2816-8,-1-2 480 7,-4 0 96-6,1-2 0 6,-7 0-1424-6,1 2-304 5,1 0-48-6,-3 2-16 10,-1-4-384-10,-1-2-96 11,-6 0-16-10,0 2 0 2,-6 1-272-3,3-1-48 10,3 2-16-10,-19 0 0 6,5-2-48-6,6 2-16 5,4 2 0-5,3-2 0 9,5-2-80-9,2 0-32 6,1 2 0-6,3-2 0 8,3-4-336-8,5 2-64 8,3-2 0-8,10 2-16 7,0 0 32-7,0 0 16 7,0 0 0-7,0 0 0 8,0 0-32-8,0 0 0 7,0 0 0-7,0 0 0 5,0 0-192-5,0 0 128 6,0 0-128-5,0 0 0 7,0 17 0-8,0-3 0 10,2 5 0-10,-2 3 0 5,0 3 0-5,-2 4 0 7,-4 3 0-7,0 3 0 11,0 8 0-11,-3-2 0 11,-5 3 0-9,2 7 0-2,-3 8 0 0,1-3 0 7,-4 1 0-7,3 1 0 8,1 1 0-8,-5 3 0 10,3 2 0-10,-2 3 0 5,9 9 0-5,-3-8 0 6,4 0 0-6,4-5 0 9,-4 5 192-9,5-6-48 12,-1-1-16-12,2-16 0 3,-2 0-128-3,2 3 0 11,2 3 0-11,0 2 0 5,0-3 0-5,0 3 128 10,0-2-128-10,0-4 128 6,0-1-128-6,0 1 128 6,0-8-128-6,0 4 128 8,0-2-128-8,0 2 0 11,0-6 0-10,-2-2 0 3,0-6 0-4,-2-1 192 11,-2-3-192-11,2 0 192 2,0-1-48-2,1-1 0 12,-1-1 0-12,-4-7 0 3,0 1-16-2,2-6-128 10,2 1 192-11,0-3-64 4,-1 2-128-3,-3 2 160 9,2-5-160-10,2 1 160 3,-2 2-160-2,-2-2 160 11,1-2-160-12,7-6 160 3,-6 11-160-3,2-1 0 10,-2-2 0-10,6-8 0 6,-8 12 0-6,8-12 0 10,0 0 0-9,0 0 0 4,0 0 0-5,0 0 0 10,0 0 0-9,10 7 0 2,2-3 0-3,7 0 0 12,3-4-144-12,5-4 144 4,6 4 0-3,2 0 0 8,2 0 0-8,4 0 0 3,0-2 0-3,2 0 0 3,2 0 0-4,-2-2 0 9,4 1 0-9,-1-3 0 7,-1 2 0-7,2-2 0 8,4 0 0-8,-6 0 0 10,1-2 0-10,1 5 0 5,-4-1 0-5,2 2 0 11,0 2 0-11,-6-2 0 19,4 0-1200-18,-6-2-336-1,-2-4-64 0,2 0-9264 12,-4 2-1856-11</inkml:trace>
    </iact:actionData>
  </iact:action>
  <iact:action type="add" startTime="21640">
    <iact:property name="dataType"/>
    <iact:actionData xml:id="d25">
      <inkml:trace xmlns:inkml="http://www.w3.org/2003/InkML" xml:id="stk25" contextRef="#ctx0" brushRef="#br0">29981 342 8287 0,'0'0'736'3,"-8"-4"-592"-2,-7 0-144-1,3 0 0 8,4-2 1536-8,-2-2 288 8,2 4 48-8,8 4 16 3,0 0-288-3,0 0-48 8,6-11-16-8,6-3 0 8,-2 4-848-8,7-3-176 10,1 1-48-10,1 0 0 6,5-5-32-6,-1 3-16 6,3 0 0-6,1 1 0 9,0-1 80-9,-3 4 16 6,1-3 0-5,0 3 0 6,1-4 96-6,-3 6 32 9,-1-1 0-10,1 1 0 5,-5 4-144-5,-3 4-32 11,-1 2 0-11,-1 6 0 5,-5 1-240-5,2 1-48 9,-4 8-16-8,-2 1 0 3,-4 5-16-3,0 11 0 9,-2 2 0-10,-4 8 0 7,-4 2-16-7,0 5 0 9,3 5 0-8,-5 11 0 2,2-2-128-2,-3 6 0 5,1 5 144-6,6 1-144 9,-2 0 0-9,4 3 144 6,2-1-144-6,4 0 0 10,2-6 0-10,6 1 0 6,0-5 0-6,9 0 0 9,-3-10 160-9,5 3-160 11,3-5 128-11,1-1-128 4,2-6 0-3,1-5 0 8,-3 1 0-9,2-4 0 5,-3 4 0-4,-3-2 0 4,-3-6 176-4,1 0-176 7,-3 0 320-8,1-4-48 6,3 4 0-5,-5-6 0 6,-1-2 64-7,0-1 16 12,-1 1 0-12,-5-2 0 4,0 0 32-4,2-1 16 6,-6-3 0-6,0 2 0 3,-4-1-16-2,-2-3-16 6,-2 0 0-7,0-1 0 9,-8-3 96-9,0 3 32 6,-5-3 0-6,-1-3 0 9,-3 1 144-9,-5-5 48 6,-1 2 0-6,-8-4 0 9,-8 3-96-9,2-3-16 12,-4 6 0-12,-1-5 0 4,3 3-288-3,-6-4-64 8,0-3-16-9,2 3 0 4,4-4-208-4,-1-2-192 8,6 4 48-7,-3-2-12816 17,2 1-2560-17</inkml:trace>
    </iact:actionData>
  </iact:action>
  <iact:action type="add" startTime="22672">
    <iact:property name="dataType"/>
    <iact:actionData xml:id="d26">
      <inkml:trace xmlns:inkml="http://www.w3.org/2003/InkML" xml:id="stk26" contextRef="#ctx0" brushRef="#br0">17035 14631 7359 0,'0'0'656'1,"0"0"-528"8,-4-8-128-9,-1 0 0 6,3-3 1296-6,-4 3 240 6,-2 0 32-6,2-4 16 7,0 4-304-7,0 3-64 8,-3-5-16-8,1 2 0 9,2 4-48-9,6 4 0 6,-8-6 0-6,8 6 0 8,0 0-160-8,-10-6-32 12,3-1-16-12,7 7 0 3,0 0-176-2,0 0-48 6,0 0 0-7,0 0 0 9,0 0-400-9,0 0-96 5,0 0-16-5,0 0 0 8,9 11 128-8,3-1 32 7,-4 8 0-7,2-1 0 8,3 5 128-8,-3 3 16 7,6 4 16-7,-3 4 0 9,3 4-96-6,5 0-32 5,-1 10 0-8,3-2 0 4,3 0-48-4,-1 4-16 11,-2-4 0-11,5 5 0 4,-5 3-80-4,2 4 0 12,1-1-16-11,9 26 0 2,-4-4-64-3,2-4-16 7,-3-8 0-7,-3 3 0 7,0-7-32-7,-1 2 0 7,1 3 0-7,-4-5 0 8,-1 8 64-8,-3-5 0 12,-1-1 0-12,1 2 0 4,-5-3 64-4,2 1 0 10,3 2 16-10,-1-5 0 4,-1-1-16-4,3 1 0 7,-3-1 0-7,1-1 0 8,3 1-64-8,-7-3 0 11,3-1-16-11,-3 1 0 4,2 1 16-4,1 1 0 12,-3 1 0-12,3-1 0 5,-3-3-64-5,4 3-128 10,1-3 192-10,-1 3-64 3,1-2 0-2,1 1-128 7,-7 1 192-7,5 3-64 4,-6-4-128-5,5 1 160 10,-3 1-160-10,3-1 160 5,5-3-160-5,-5 1 128 11,1 2-128-10,3-1 128 3,-1-1-128-4,-1-3 192 10,3-3-192-10,-5-14 192 4,-1 2-192-4,4 6 128 11,3 2-128-10,6 15 128 3,-3-1-128-4,-3-3 0 9,-5-3 144-9,1-1-144 6,2-1 128-6,-5 0-128 10,2 1 128-10,3-3-128 5,-3 2 160-5,1-3-32 10,3-3-128-10,-11-8 192 5,5-2-192-5,-4 6 176 8,1-2-176-7,-3 4 160 0,2 0-32-1,-4-2 0 8,3 3 0-8,1-1 0 8,-4 4 0-8,1 0-128 12,3 3 192-12,-6-1-64 3,2 0-128-2,0-2 192 10,-2 1-192-10,-3-1 192 3,-1 0-192-4,2 0 0 10,0-5 144-10,-2 5-144 4,0 2 128-3,4-4-128 9,0-4 128-10,-2 3-128 4,2-3 128-3,-3 4-128 8,3 2 160-8,2 0-160 3,0-1 144-4,4-1-144 12,-5-2 128-12,3-6-128 5,0 2 128-5,-2-6-128 4,-1 0 128-4,5 2-128 8,-4-4 0-7,0-1 0 4,3-1 0-4,-1 0 0 7,-2-4 0-7,4-1 0 8,-4-3 0-9,-3-5 0 5,1-7 0-5,0-1 0 7,-6-10 0-6,0 0 0 20,0 0-544-21,-4-10-144 1,-6-7-16-1,3-14-16 15,-9-10-2816-14,-7-14-560 0</inkml:trace>
    </iact:actionData>
  </iact:action>
  <iact:action type="add" startTime="23890">
    <iact:property name="dataType"/>
    <iact:actionData xml:id="d27">
      <inkml:trace xmlns:inkml="http://www.w3.org/2003/InkML" xml:id="stk27" contextRef="#ctx0" brushRef="#br0">13862 5420 7359 0,'0'0'320'1,"0"0"80"-1,0 0-400 0,0 0 0 7,0 0 0-7,0 0 0 5,0 0 2208-5,0 0 352 6,0 0 80-6,0 0 16 8,0 0-1376-8,0 0-288 6,0 0-48-6,0 0-16 8,0 0-64-8,4 19-16 12,0-1 0-12,-2-4 0 3,-2-14-32-3,1 19-16 8,1 1 0-8,2-1 0 8,-2 3-64-7,4 3-16 6,0 2 0-7,-2 6 0 8,0 6-176-8,2-2-32 10,3 6-16-10,1 4 0 9,6 4-176-8,-3 0-16 6,7-1-16-7,-4 1 0 4,-1 2-144-4,5-7-16 12,-1 3-128-12,-1-10 192 3,1-2 0-3,-1 8 0 9,3 0 0-9,3 4 0 9,-1 0 64-9,2 11 0 4,1 4 192 4,-1-1-128-8,-3-5-48 7,-1 1 0-7,10 17 0 8,-5-12-80-8,-3-9 0 11,-2-1-16-11,1 1 0 4,-7-4 16-4,5 1 0 11,-4-5 0-11,-1 0 0 4,3-2-64-4,-5-4 0 7,5 4 0-6,-4 3 0 6,1-3-128-7,-3 2 160 8,5-4-160-8,-5-4 160 8,4 0-160-8,-5 0 160 10,5-4-160-9,-4 4 160 3,3 0-160-3,-5-4 0 5,2 4 0-5,-4-6 128 5,1 0-128-6,3 1 0 7,-6 1 144-6,2 0-144 6,3 0 0-7,-1 6 0 8,6-4 0-8,-6 2 128 8,-3 0-128-8,3-4 0 11,-2 2 0-11,-2 0 0 5,4-6 0-5,1 3 0 8,-5-3 0-6,2 0 0-1,2 2 0-1,-6-2 0 6,3-1 0-6,5-1 0 8,-4 0 128-8,2-2-128 12,1 5 128-12,-5-5-128 4,2-4 176-3,-2-1-48 9,4 1 0-9,-5 1 0 3,1 3-128-3,0 0 128 10,2 0-128-11,-2 5 128 4,-2-5-128-4,2 4 0 10,-1-4 0-10,3 3 128 3,-2 1-128-2,-2-2 0 7,2-2 0-8,4 1 0 8,-3-1 128-8,-1 0-128 11,2-1 0-11,2-1 128 5,-6 0-128-5,2 1 0 11,-1-5 0-11,3 3 0 4,-2-1 0-4,-2 0 128 10,2-3-128-9,0-3 0 3,1 3 128-4,-1 1-128 12,2-1 0-12,2-4 128 4,-2 1-128-3,-3 1 128 8,1-1-128-9,2 3 128 4,-2-7-128-3,0 5 0 8,0-4 0-9,3 3 0 6,-1 3 0-5,0-3 128 4,-2 5-128-4,2-1 0 6,-2-1 0-7,-5-5 0 6,3 5 128-6,0-3-128 9,0-3 0-9,4 5 0 6,-2-3 144-6,-2 3-144 9,0 7 0-9,2-5 144 6,-3-3-144-6,5 1 0 9,-4 5 144-9,2-3-144 7,0-3 0-7,4 1 144 7,-5 3-144-7,3-1 0 13,4-3 0-12,-2 3 0 1,-1 3 0-2,1-3 128 7,-4 2-128-7,2-3 0 8,0 1 128-8,1 3-128 12,-3-3 128-12,2-3-128 2,0 1 128-1,-2 3-128 10,-2-1 0-10,1-1 128 2,-1 1 0-3,0 3-128 7,2 1 192-7,-2-4-64 8,0-1 0-8,-2-1-128 7,2 3 192-7,0-1-64 8,3-1-128-8,-1 1 160 6,-2 1-160-6,-2-3 160 10,2-1-160-10,0 1 128 6,-2 3-128-6,0-5 128 8,-2 1-128-8,4 1 128 12,-2-1-128-12,0 1 128 3,2 1-128-3,-2-5 0 6,-2 3 144-5,0 1-144 6,3-3 0-7,1 4 144 12,0 1-144-12,-2-3 0 3,6 3 128-2,-2-1-128 10,-2 1 0-11,2-5 0 4,3 1 0-4,-1 3 0 11,0-5 0-11,4 5 0 4,-5-3 0-4,3-1 0 7,0 1 0-7,-2-1 0 8,-2 2 0-8,1-1 0 7,3 1 0-7,-4 1 0 7,2 3 144-6,0-5-144 10,-3 3 0-11,-1 1 144 4,2-1-16-4,-2-3 0 10,2 5 0-10,2 1 0 5,-2-1-128-4,1-1 160 8,3-1-160-7,-2 1 160 1,-4-2-160-2,2-1 0 8,0 2 0-9,1-1 128 5,-3-3-128-5,2 3 0 7,0-3 0-7,2-3 128 7,-6 5-128-7,2-4 0 13,-2 3 0-13,1-5 128 4,1 3-128-3,0-3 0 4,0 2 0-5,2-4 0 7,-6-10 0-7,0 0 0 7,6 13 0-7,-6-13 0 22,0 0-992-21,0 0-288 0,0 0-48-1,0 0-10864 12,0 0-2176-10</inkml:trace>
    </iact:actionData>
  </iact:action>
  <iact:action type="add" startTime="27735">
    <iact:property name="dataType"/>
    <iact:actionData xml:id="d28">
      <inkml:trace xmlns:inkml="http://www.w3.org/2003/InkML" xml:id="stk28" contextRef="#ctx0" brushRef="#br0">25908 544 2751 0,'0'0'256'1,"0"0"-256"5,0 0 0-6,0 0 0 3,0 0 2192-3,0 0 400 7,8-13 80-7,-8 13 16 8,0 0-1344-7,0 0-256 8,8-12-48-9,-8 12-16 7,0 0-80-7,0 0-32 9,8-12 0-9,-8 12 0 4,4-11-64-4,-4 11-16 11,0-8 0-11,0 8 0 5,-8-16-80-5,8 16-32 6,-4-8 0-6,-4-5 0 8,0 5 32-8,-3 0 0 10,-1-2 0-10,-4 5 0 6,3 1-208-6,1 2-32 10,-2-6-16-10,1-2 0 6,-1 4-192-6,-13 1-48 10,-1-3 0-10,7 2 0 4,-4 2-32-1,-3 2-16 6,-1 0 0-9,-10 0 0 5,0 0-80-5,6 2-128 9,2 2 176-9,1 2-176 5,1 0 144-5,2 4-144 11,1 0 0-11,-1-3 144 4,0 1-144-3,1 4 0 9,1 0 0-10,2-2 0 4,-1 5 128-4,3-1-128 10,-1 5 0-10,1-3 128 4,1 4-128-4,3 1 0 10,-5-3 144-10,9 1-144 4,-1-5 192-3,-11 11-16 9,3 3-16-10,5-1 0 5,-1 0 0-5,1 3 0 10,3-1 0-10,0 0 0 5,4 1-32-5,5-1-128 11,-7 0 192-11,6 3-64 4,2-1-128-3,0 2 0 8,0-2 0-9,2 0 128 6,2-1-128-6,0 1 128 11,0 4-128-11,4-2 128 4,2-1 32-3,-2 1 0 4,2-4 0-5,4 4 0 9,-3-1 32-9,7-1 0 8,2-2 0-7,3-1 0 4,-3-3-192-5,5 2 160 10,3-1-160-10,3-5 160 5,-2 3-32-5,1-3-128 10,-1 3 192-9,2-7-64 4,-1 3-128-4,-5-5 160 5,1 3-160-6,3-4 160 7,2 1-160-7,-3-5 128 7,-1 2-128-7,1-2 128 8,1 0-128-8,-2-3 192 11,3 1-192-11,1-2 192 3,2-4 0-3,4 0 0 11,-1 0 0-11,-1-2 0 5,4-4-16-5,-2 0 0 12,2 1 0-12,-4 1 0 3,1-4-32-2,-3-6 0 10,0-3 0-11,0-1 0 5,1-1-144-5,-1 1 192 8,-2 1-192-8,2-5 192 5,-1 1-64-5,-1-3 0 11,0 3 0-10,-1-3 0 2,-3 1 0-2,-1-2 0 6,-7 1 0-7,1 1 0 7,1-3-128-7,-9 9 160 11,0-8-160-10,2-18 160 3,-2 4 112-4,-5-2 32 10,-1 4 0-10,-2 2 0 5,-4-8 48-5,3 8 16 11,-7-4 0-11,-2 5 0 6,0 3-48-6,-5 2-16 9,1 0 0-9,-6-1 0 5,1-1-32-5,-1 4 0 9,-3 4 0-9,-2 1 0 5,-5 5-64-5,3 3-16 9,0 4 0-9,0-4 0 4,-3 7-64-4,1-3-128 11,2 4 176-11,1 0-176 7,3 2 0-7,0-2 0 10,1 3 0-7,3-1 0-1,-3 4 0-1,-1 4-176 8,1-4 0-9,7 3 0 17,-3 3-1392-15,10 0-288-2,8-6-48 0,0 0-16208 3</inkml:trace>
    </iact:actionData>
  </iact:action>
  <iact:action type="add" startTime="28978">
    <iact:property name="dataType"/>
    <iact:actionData xml:id="d29">
      <inkml:trace xmlns:inkml="http://www.w3.org/2003/InkML" xml:id="stk29" contextRef="#ctx0" brushRef="#br0">32189 761 8287 0,'0'0'368'1,"0"0"80"-1,0 0-448 0,0 0 0 7,0 0 0-7,0 0 0 4,8-10 1920-4,0 4 320 10,-8 6 48-9,9-6 16 4,-3-3-768-5,-2 1-160 10,0 0-32-10,0-4 0 6,0 3-144-5,0 1-48 6,-4-6 0-7,0 4 0 6,0-5-208-6,-4 3-48 11,2 2-16-11,-2-3 0 3,-2-1-176-3,2-2-48 12,-4 5 0-12,-1-5 0 3,1 4-128-2,-6-3-16 9,1 1-16-10,-3-1 0 4,2-3-32-3,-5 4 0 10,3-1 0-11,-1 1 0 5,-5-3-144-4,1 5-16 8,1-4-16-9,-1 7 0 8,-5-5-128-8,3 4-32 8,-2 4 0-8,-1-1 0 4,-1-1-128-3,-12 2 192 8,0 0-192-9,6 4 192 5,2 2-192-4,1 2 0 9,1-2 0-9,2 2 128 3,-1 2-128-4,-1 0 0 11,2 4 0-11,0 1 0 4,-1-3 0-3,3-2 0 10,1 6 0-11,3 3 0 4,3-5 0-4,-3 6 0 9,-6-4 0-9,-1 3 0 4,7-1 0-3,-1 6 0 9,1-3 176-10,0 5-176 5,-3-3 192-5,3-1-48 11,1 3-16-11,3-3 0 5,-7 1 16-5,5 5 0 9,3-4 0-9,-1 3 0 5,1 4-144-5,2 1 0 10,1-1 0-10,3 0 0 4,4 1 0-4,0 1 0 9,-2 0 0-9,5 1 0 6,-1 1 0-6,2 0 0 10,0-2 0-10,2 1 0 5,2-3 0-5,2 2 0 11,-1 3 144-11,-1-1-144 4,0-2 0-3,4 1 128 8,-2-3-128-8,0 2 0 4,2 0 0-5,0 1 0 11,2-5 0-11,-3 1 128 4,1-3-128-3,2 2 0 9,2 1 0-9,-4-1 0 2,1-1 0-2,5-5 0 9,-2 3 0-10,5 3 128 4,-3-3-128-4,8-3 128 10,-5 1-128-10,5 1 128 5,3-3-128-5,5-1 192 6,1-5-64-6,-2 4 0 9,4-6-128-9,1 3 192 6,-1 1-64-6,4-6 0 9,0 0-128-9,0-2 192 6,0-4-64-6,0 0 0 7,-2 2-128-7,-1-4 176 11,1-2-176-10,-6 0 192 3,4 0-192-4,4 2 192 12,-1-4-192-12,-3-2 192 3,4 1-64-2,2 1-128 9,-4 0 192-10,2-4-64 5,-2 0-128-4,2 3 192 5,-1-7-192-6,-5 2 192 8,-2-3-192-8,1 5 160 9,-1-4-160-9,-4 4 160 6,1-5-160-6,-3 3 192 10,1-2-192-10,-3 1 192 5,3-1-64-4,-7 1-128 7,3 1 192-8,-5-4-64 5,1 5 32-5,0-5 0 12,-1-4 0-12,-3 3 0 5,2-3 32-5,-4-3 16 9,1 0 0-9,3-1 0 4,-6-1 0-4,-2-2 0 11,2-1 0-10,1-1 0 3,-3-2-16-4,0-2-16 11,-2 1 0-10,-2-1 0 2,0-4-16-3,-2 4 0 11,-2 2 0-8,-3 0 0-1,1-1 32-2,0-3 0 9,0 2 0-8,-6 0 0 3,1 4 0-3,1 0 0 9,-6 1 0-10,1 3 0 4,-1-2-48-4,-4-3 0 11,5 5 0-11,-5-2 0 3,1 3-144-2,-1 3 128 10,3 1-128-11,-3 1 128 3,1-3-128-3,-1 9 0 10,-3-3 0-10,-2 4 0 6,1-3 0-6,3 7 0 11,-3-2 0-11,3 4 0 4,-3 1 0-4,1 3 0 10,2 0 0-10,1 2-176 19,2 2-336-18,-3 3-64 0,3 1 0 0,3 2-16 9,-3 2-1872-9,9 5-368 2,-5-1-80-2</inkml:trace>
    </iact:actionData>
  </iact:action>
  <iact:action type="add" startTime="30869">
    <iact:property name="dataType"/>
    <iact:actionData xml:id="d30">
      <inkml:trace xmlns:inkml="http://www.w3.org/2003/InkML" xml:id="stk30" contextRef="#ctx0" brushRef="#br0">11016 1793 20207 0,'0'0'896'2,"-14"-2"192"-2,14 2-880 1,0 0-208 0,-11 7 0-1,5 7 0 7,-4 0 0-7,6 9 0 8,0 6 0-8,0 8 0 7,2 0 176-7,2 10-16 8,-2-2 0-8,0 6 0 8,0 2 16-8,-1 3 0 7,-5 3 0-6,2 5 0 6,0-2-176-7,-2 3 160 7,-1-1-160-7,1 0 160 8,2 3-160-8,-4-5 0 7,2-5 0-1,2-7 128-2,1-5-128-3,-3 0 0 4,4-6 0-4,4-2 128 6,0-8-128-6,2-1 160 5,2-3-160-6,6-7 160 9,-3-1 16-9,7-5 0 6,-2 0 0-5,5-7 0 6,-1 1 320-6,5 0 64 4,5 0 16-4,1 0 0 6,0-4-64-7,6-2 0 8,3 0 0-8,3 0 0 7,-4-4-64-7,10 0-32 7,1-2 0-7,5 0 0 8,0 0-112-8,5 3-32 7,5-7 0-6,5 4 0 6,-3 0-144-7,9 4-128 7,0 0 192-6,4 2-192 7,2 0 144-8,2-2-144 7,2 2 0-7,0-4 144 8,4-5-144-8,-1 3 0 6,-1 2 0-6,4 0 0 8,4 2 144-8,-3 0-144 7,7 0 160-7,2-4-160 8,1 0 144-8,-3 2-144 7,1 3 128-7,1-1-128 8,3 2 128-8,2 2-128 7,-3-2 0-7,-1 0 128 8,-3 0-128-8,3-2 0 7,5-2 0-7,-1 2 0 9,1 4 128-9,1 0-128 6,0 2 0-6,1-4 128 9,-3-2-128-9,-4 0 0 6,1 0 0-6,3 2 128 8,-1 0-128-8,-1 0 0 8,1-2 0-8,-5 0 0 7,1 0 0-7,-5-4 0 7,3 2 0-6,-3 2 0 6,5 2 128-7,-4 4-128 8,-1 0 0-8,-1 2 128 7,-4-2-128-7,-1 2 128 8,3-3-128-8,-6 5 128 8,0 2-128-8,-2-2 0 6,4 0 144-6,-2 3-144 9,-4-1 0-9,0-2 128 6,-1-2-128-5,-4-2 0 6,-3-1 0-6,2-1 128 6,-4 4-128-7,2 2 0 9,-5 2 0-9,3-2 128 5,-2 1-128-5,4 1 0 8,-5-6 0-7,-1 2 0 6,-8-2 0-6,-1 0 0 6,1 2 0-7,-3-1 0 7,-4-3 0-7,0 2 0 7,-7-2 0-7,3 0 0 8,0 2 0-8,-8-2 128 8,2-4-128-8,-6 4 192 7,-2 4-64-7,-3-4 0 8,-3-4 32-8,-2-4 16 7,-3 2 0-7,-1 0 0 7,-3 0 160-7,-3 2 48 8,3-4 0-8,-8-3 0 7,-10 9 144-7,11-10 48 7,1-2 0-7,-6-3 0 9,0 3-32-9,-2-4 0 6,1 1 0-5,-3-1 0 7,2-5-160-8,-4 1-16 7,0 1-16-7,0-3 0 10,0-3-48-10,0-2-16 6,-2-3 0-5,0-3 0 6,0-8 16-7,0 2 0 6,-3-8 0-6,3 8 0 9,0-5-64-9,-2 8-16 6,0-1 0-6,-2 2 0 9,-2 0-80-9,4 2-16 6,-1 0 0-6,1 4 0 8,0 1-128-7,-2 7 160 5,0 1-160-5,2 3 160 6,0 3-160-6,4 14 0 4,-4-15 0-5,4 15 0 23,0 0-944-22,0 0-208-1,0 0-64 0,0 0-10880 9,-15 7-2192-8</inkml:trace>
    </iact:actionData>
  </iact:action>
  <iact:action type="remove" startTime="35557">
    <iact:property name="style" value="instant"/>
    <iact:actionData xml:id="d31" ref="#d22"/>
  </iact:action>
  <iact:action type="add" startTime="35579">
    <iact:property name="dataType" value="strokeEraser"/>
    <iact:actionData xml:id="d32">
      <inkml:trace xmlns:inkml="http://www.w3.org/2003/InkML" xml:id="stk31" contextRef="#ctx0" brushRef="#br1">25396 12284 41663 0,'0'0'0'25,"0"0"0"-25,0 14 0 0,0 2-256 2,0 3-32-2,0 1-16 0,0 7 0 0,2 20 304 0,0 17 0 0,-2 6 0 0,2 4 0 0,2-5 0 19,-2-7 0-18,2-7 0-1,-3-9 0 0</inkml:trace>
    </iact:actionData>
  </iact:action>
  <iact:action type="add" startTime="35991">
    <iact:property name="dataType" value="strokeEraser"/>
    <iact:actionData xml:id="d33">
      <inkml:trace xmlns:inkml="http://www.w3.org/2003/InkML" xml:id="stk32" contextRef="#ctx0" brushRef="#br1">26051 17796 42175 0,'0'0'0'1,"0"0"0"-1,0 0 0 1,0 0-160 6,0 0-32-7,0 0 0 1,0 0 0-1,0 0 16 15,0 0 0-14,0 0 0-1,0 0 0 0,0 0 176 15,0 0 0-14,-17-10 0-1,1 2 0 0,-1-2 0 14,-7-7 0-14,-3 3 0 0,-10-3 0 1</inkml:trace>
    </iact:actionData>
  </iact:action>
  <iact:action type="remove" startTime="36526">
    <iact:property name="style" value="instant"/>
    <iact:actionData xml:id="d34" ref="#d27"/>
  </iact:action>
  <iact:action type="add" startTime="36394">
    <iact:property name="dataType" value="strokeEraser"/>
    <iact:actionData xml:id="d35">
      <inkml:trace xmlns:inkml="http://www.w3.org/2003/InkML" xml:id="stk33" contextRef="#ctx0" brushRef="#br1">22273 13045 39103 0,'6'37'0'2,"2"-2"0"-2,3 12 0 0,1 25 320 10,6 22 80-9,-1-5 16 0,3-7 0-1,19-8-416 13,10-11 0-12,11-7 0 0,0-5 0-1,-1 2 0 14,-2 1 0-10,-5 26 0-4,-3 26 128 0,-8 3-128 13,0-2 0-12,-10-17-192-1,-4-16 192 0,1-10-128 13,-5-3 128-11,1 11 0-1,-5 12 0-1,4 19 0 10,5 18 192-9,5-10-32-1,8-21 0 0,19-12-160 16,26-8 0-14,0-8 0-2,-10 1 0 0,-4 27 0 14,-11 25 0-13,-7-2 0-1,-15-4 0 0,-2-21 0 29,-5-12 0-29,-5-16 0 1,-4-5 0-1,-1 1 0 0,1 7 240 0,1 23-48 0,1 19 0 0,8-2-384 21,8-5-64-20,12-16-32-1,13-18 0 0,8-7 288 17,-6-7 0-16,-1-5 0-1,-11-4 0 0,-7 10 0 19,-12 3 0-14,-2 26 160-5,-5 22-32 0,-5-9-464 0,-4-13-96 0,1-13-16 0,-7-11 0 1,1-9 640 6,0-4 128-6,-3-6 32 0,1-6 0-1,2 4-560 14,1 2-112-12,-1 2-32-2,1 10 0 0,3 17 480 12,1 16 112-11,5 0 16 0,3-8 0-1,10-7-256 13,2-9 0-12,6-13 0 0,1-4 0-1,-5-6 192 15,0-8-16-14,-6 1 0 0,-4-1 0-1,-1-2-176 12,-9-1 0-12,0 1 0 0,-3-3 0 0,1 3 0 15,-5 0 0-14,0 3 0-1,1-1 0 0,-5 2 240 15,3 0-48-14,-5-5 0-1,-2-7 0 0,-8-17-192 12,6-27-288-10,0-6 64-2,-10-10 16 0,0 6 208 14,0-4-192-12,-2 6 192-2,0 6-192 0</inkml:trace>
    </iact:actionData>
  </iact:action>
  <iact:action type="remove" startTime="37309">
    <iact:property name="style" value="instant"/>
    <iact:actionData xml:id="d36" ref="#d26"/>
  </iact:action>
  <iact:action type="add" startTime="37222">
    <iact:property name="dataType" value="strokeEraser"/>
    <iact:actionData xml:id="d37">
      <inkml:trace xmlns:inkml="http://www.w3.org/2003/InkML" xml:id="stk34" contextRef="#ctx0" brushRef="#br1">26161 21450 40895 0,'1'26'0'2,"1"-9"0"-2,0 1 0 0,0 1 0 7,2 3 0-7,0-3 0 1,0 3-160-1,4-1-192 15,-2 5-32-14,-2-1-16-1,3 2 0 0,3 6 400 16,-2 10 0-16,-2 18 0 0,2 21 0 0,3 5 256 13,-3 5 128-12,6-12 16-1,-6-12 16 0,5-9-416 14,1-9 0-10,1-3 0-4,3 0 0 0,5 10 0 30,5 9 0-29,9 22 0-1,8 19 0 0,7-2 0 1,3-11 0-1,-2-12 0 0,-9-18 0 0,1 2-288 21,-6-3-96-21,-2 21 0 0,-5 21-16 0,-5 10 592 8,0 8 112-7,-3-22 16-1,-3-21 16 0,-5-4-336 11,1-3 0-10,-3 18 0 0,1 26 0-1,-1 10 128 13,2 2-128-12,-3-24 160 0,1-21-160-1,2-4 0 13,1 0 128-11,3 27-128-2,-3 31 0 0,9-7 0 13,9-22 0-12,12-13 0-1,15-20 0 0,4 0 0 14,10 6 0-13,-9 27 0-1,-7 28 0 0,-5-11 0 13,-8-26 192-12,-5-18 0-1,-8-14 0 0,-7-6-336 15,-2-3-80-14,-1 11-16-1,-5 10 0 0,3 14-80 12,-1 17 0-11,3-14-16-1,-1-24 0 0,2-15 624 30,5-11 128-26,3-6 32-3,8-10 0-1,5-4-720 0,9-1-144 1,-4-7-32-1,-10 1 0 0,-2-3 640 10,-10-5 128-9,-2-2 32-1,-11-2 0 0,-16-8-224 28,0 0-128-23,0 0 160-5,-14-20-16432 1</inkml:trace>
    </iact:actionData>
  </iact:action>
  <iact:action type="remove" startTime="37851">
    <iact:property name="style" value="instant"/>
    <iact:actionData xml:id="d38" ref="#d23"/>
  </iact:action>
  <iact:action type="add" startTime="37864">
    <iact:property name="dataType" value="strokeEraser"/>
    <iact:actionData xml:id="d39">
      <inkml:trace xmlns:inkml="http://www.w3.org/2003/InkML" xml:id="stk35" contextRef="#ctx0" brushRef="#br1">25361 21402 41151 0,'0'39'0'15,"4"-12"0"-15,-2 4 0 0,2 0-144 2,-2 2-32-2,1 1 0 0,1-1 0 0,2 2 176 16,0 0 0-15,0 14 0-1,-2 7 0 0,2 30 0 8,-1 29-160-8,3-11 160 0,-4-17-160 0,-2-13 288 15,2-9 48-11,0-9 16-4,-2-5 0 0,2 17-192 12,-2 14 0-11,-2 23 0-1,0 18 0 0,0-11 0 15,0-21 0-15,0-11-128 0,-2-12 128 0,0 8 0 13,0 12 0-12,0 27 0-1,0 28 0 0,0-13 0 14,-2-26 0-13,2-13 0-1,-2-5 128 0,-2 39-128 15,3 39 0-14,-1-20 0-1,-2-25 0 1,2-12 0 12,-2-7 0-12,0 32 0-1,0 38-176 1,2-22 176 11,1-21 0-11,1-20 0-1,-4-17-128 0,0 37 128 16,2 31 128-16,2-12-128 0,0-27 176 0,0-16 16 13,0-19 0-12,0 6 0 0,2 13 0-1,0 22-384 15,0 21-80-14,0-25-16-1,0-27 0 0,2-16 288 12,0-12 0-11,2 10 128-1,-2 4-128 0,2 20 0 15,2 22 128-13,-2-16-128-2,-2-28 0 0,0-12 0 13,-1-15 0-12,3-12 0-1,0-8 0 0,0-6 0 15,2-3 144-14,-4-5-144-1,-2-17 128 0,0 0-128 12,6 14-256-11,-6-14 64-1,0 0 16 0,0 0 176 14,0 0 0-13,0 0 128-1,0 0-128 0,0 0-256 14,0 0-112-13,10-8-16-1,1-7-16 0</inkml:trace>
    </iact:actionData>
  </iact:action>
  <iact:action type="add" startTime="44821">
    <iact:property name="dataType"/>
    <iact:actionData xml:id="d40">
      <inkml:trace xmlns:inkml="http://www.w3.org/2003/InkML" xml:id="stk36" contextRef="#ctx0" brushRef="#br0">15434 8712 8287 0,'0'0'736'1,"0"0"-592"6,0 0-144-7,0 0 0 3,0 0 1376-3,-2-6 240 10,2 6 48-10,0 0 16 4,0 0-400-4,0 0-96 10,-2-6-16-10,2 6 0 5,0 0-336-5,0 0-64 10,0 0 0-10,-4-6-16 6,4 6-160-6,0 0-16 9,0 0-16-9,0 0 0 5,0 0-48-5,0 0 0 8,0 0 0-8,0 0 0 6,0 0-128-6,0 0-16 11,0 0-16-11,0 0 0 4,0 0 224-4,0 10 64 11,0-10 0-10,0 16 0 4,0-5-336-5,0 5-64 6,0-4-16-6,0 3 0 7,0-3 160-7,0 6 48 8,2-5 0-8,-2 5 0 7,0 1-48-7,0-1 0 17,0 1 0-17,4 3 0 0,-2-5-48 0,-2-1-16 11,2 3 0-11,2-1 0 4,-2 1-96-3,2 5-32 8,-2-1 0-9,3 1 0 5,1-1-192-5,-2 12 0 11,2-2 128-11,0-1-128 5,0-1 128-5,-2-2-128 9,0-2 176-9,1 1-176 5,1-3 208-5,2 0-64 9,-2 1-16-9,-2-1 0 6,2 2-128-6,-1-3 192 7,5-1-192-7,-6-3 192 9,0-1-192-9,2 5 160 10,4-3-160-9,-5-3 160 3,-1 1-160-3,2 3 128 8,-2-3-128-9,4 1 128 5,-2 1-128-4,-2 2 0 5,2-1 144-6,-1 1-144 9,3-1 0-9,-4-1 144 8,-2 3-144-8,2 1 0 4,0-2 128-4,2 1-128 6,0-3 0-6,-3 1 0 9,1-1 144-9,-2 4-144 6,2-5 0-6,0-1 144 10,0 1-144-10,2 1 0 10,-2-5 0-10,0 2 128 4,0 1-128-3,-2-7 128 9,-1 5-128-9,3-5 128 3,4 6-128-4,-2-7 0 7,-4 5 144-6,2-4-144 7,0 3 128-8,2 1-128 11,-1-1 160-11,1 1-160 5,-2-4 128-5,2 3-128 10,0-3 0-6,2 0 0-4,-6-1 144 0,2-1-144 11,-1 6 128-11,1-3-128 4,-2 3 0-4,2-4 0 12,-2 3 128-12,4-3-128 3,-4 4 0-2,2-5 0 6,-2 3 144-7,2-4-144 7,-2 3 128-7,2-3-128 9,0 2 128-9,1 1-128 9,-1-3 0-9,-2 6 144 10,2-6-144-9,-2 5 0 0,2-5 128-1,0 7-128 9,-2-7 0-9,2 4 0 6,-2-2 0-6,2-3 0 10,-2 5 128-10,-2-4-128 5,3 3 0-5,-1-3 0 10,0 4 0-9,0-3 0 3,0-1 128-4,2 2-128 5,-4-12 0-5,6 14 0 8,-4 1 0-7,2-5 0 9,-2 4 0-10,2-5 0 4,-2 3 288-4,2 2-48 11,-4-14-16-10,3 9 0 3,3 5-224-4,-6-14-240 11,4 10 48-11,0 3 16 4,-4-5 176-3,4 2 0 4,-2 2 0-5,0-4 0 9,-2-8 0-9,2 11 0 10,2 3 0-10,4-4 0 4,-7 5 0-3,3-5 128 9,-4-10-128-9,2 14 0 4,2-5 0-5,0 5 0 5,0-4 0-4,2-2 128 7,-6-8-128-8,6 13 0 6,-2-3 0-6,2 0 0 9,-6-10 0-9,5 13 0 10,3-3 0-10,-8-10 0 5,6 12 0-5,2-4 0 11,-8-8 0-11,6 9 128 4,1 1-128-4,-7-10 0 9,0 0 0-9,6 8 0 5,0 0 0-4,-6-8 0 9,4 11 128-9,-4-11-128 2,0 0 128-2,0 0-128 8,0 0 128-9,8 8-128 6,-8-8 128-6,0 0-128 11,0 0 128-11,0 0-128 3,4 12 128-3,-4-12-128 7,0 0 160-7,0 0-160 9,0 0 192-9,0 0-64 10,2 14-128-10,-2-14 192 4,0 0-64-4,0 0-128 10,0 0 176-10,0 0-176 5,0 0 176-5,0 0-176 11,0 0 160-11,0 0-160 5,0 0 240-5,0 0-48 11,0 0-16-11,0 0 0 4,0 0-48-3,0 0-128 9,-6-8 192-10,0-6-64 4,0 2-128-3,0-3 192 8,2 3-192-9,-1-5 192 5,-5 3-192-5,2-4 0 10,2-1 144-9,-4 1-144 4,3-1 0-5,-1-5 0 9,2 3 0-9,-4-2 128 5,2 1-128-5,4-1 0 11,1-1 0-11,-5-1 0 4,0-2 0-3,4 1 0 8,-6-1 0-9,3 0 0 4,1-3 0-3,0 1 0 9,-2-4 0-10,-2-4 128 5,1 4-128-4,3 2 0 10,-8-1 0-11,6 1 0 5,2-4 0-4,-3 4 0 4,1 2 0-5,2-1 0 8,0-1 0-8,-2 2 0 9,2 0 0-8,1-1 0 4,3 1 0-5,-4 0 0 9,-2 0 0-7,4-1 0 2,-2-3 0-4,2 6 0 9,-5 2 0-9,5 1 0 5,0-3 0-4,0 0 0 9,0-5 0-10,0 3 0 5,-4 0 0-5,0 0 0 10,3-1 0-10,1 3 0 4,0 0 0-4,-2-1 0 11,2 1 0-11,0 2 0 5,-2-1 0-5,4 5 0 11,-3-2 0-11,-3-1 0 3,0-1 0-3,2 1 0 11,2 3 0-11,-2 2 0 4,-3-7 0-3,1 3 0 8,2-1 0-9,-6-1 0 5,2 4 0-5,1 1 0 10,-1 1 0-10,4-3 0 6,0 1 0-6,0 1 0 10,-3-1 0-10,3-1 0 4,2 5 0-4,-2 1 0 12,-2-3 0-12,4-1 0 3,2 1 0-2,2-3 0 9,-2-1 0-10,2 5 0 4,0 1 0-3,0-3 144 10,-3 3-16-10,3 1-128 3,0-2 0-4,0 5 0 10,0-3 0-10,0 6 0 3,0-1 0-3,0 11 0 11,0 0 0-11,0 0 0 4,-2-10 0-4,2 10-272 10,0 0 48-10,0 0 16 19,0 0-864-17,0 0-160-2,0 0-48 0,0 0 0 13,0 0-1408-10,0 0-304-3</inkml:trace>
    </iact:actionData>
  </iact:action>
  <iact:action type="add" startTime="46773">
    <iact:property name="dataType"/>
    <iact:actionData xml:id="d41">
      <inkml:trace xmlns:inkml="http://www.w3.org/2003/InkML" xml:id="stk37" contextRef="#ctx0" brushRef="#br0">14851 9777 5583 0,'0'0'240'2,"0"0"64"-2,0 0-304 0,-2-8 0 5,-2 0 0-5,2-2 0 5,0 1 208-5,0 3-16 11,0-4 0-11,0 4 0 4,0-2 592-4,-2 1 112 9,2-3 32-9,-2 0 0 6,2 2 112-6,-1-1 32 9,1 1 0-9,0 2 0 5,0-4 144-5,0 2 48 7,-2 2 0-7,0-1 0 8,2-5-128-8,-4 4-32 8,-2-2 0-8,2-1 0 8,1 3-192-8,1 0-32 10,-2-2-16-10,-2 5 0 6,2-1-192-6,2-4-32 5,0 0-16-4,-1 4 0 6,-3-1-32-7,4-3 0 8,4 10 0-8,-2-8 0 4,2 8-80-4,0 0 0 7,-4-6-16-7,4 6 0 7,-2-10-112-6,2 10 0 10,0 0-16-11,0 0 0 4,0 0-160-4,0 0-16 7,0 0-16-7,0 0 0 9,0 0 128-9,0 0 16 11,0 0 16-11,0 0 0 5,6 14-48-4,2-2-16 4,1 3 0-5,-3-3 0 9,2 4-144-9,2-3-128 11,0 5 144-11,-3 3-144 5,7-3 160-5,-4 3-160 11,0 3 160-11,3 3-160 4,-1 4 160-3,4 6-160 6,-5 0 160-4,5 0-160 3,3 6 192-6,-3-4-64 12,3 4-128-11,1-4 192 1,-2 2-192-2,1-4 176 8,1-2-176-8,-3 2 160 6,1-5-32-6,1-1-128 8,-5-4 192-8,5 2-64 7,1-1 64-7,-5-3 16 7,3 0 0-7,-4-1 0 7,3-5-80-7,1 5 0 11,-7-3-128-11,5 2 192 5,-6-1-192-4,2-3 176 9,1 5-176-10,-1-1 160 5,0 1-160-5,-3 3 160 11,1-2-160-11,2 5 160 4,-4-3-160-4,1 0 128 9,1 0-128-8,-2 1 128 3,2-1-128-4,-3-6 128 12,-1-1-128-12,0 1 128 5,0-1-128-4,2 1 0 4,-2-5 0-5,-2 2 128 7,1 3-128-7,5-1 0 7,-4-1 0-7,0 2 128 8,2-1-128-8,-1-2 128 11,-3 1-128-11,0-1 128 3,-2-3-128-3,6 7 0 13,-2-5 144-13,2 1-144 3,-4 1 0-3,-1 1 144 10,3-3-144-10,4 3 0 6,0 3 128-6,-2-7-128 6,1 1 0-5,-1 3 0 3,-4-7 128-4,2 1-128 7,0-4 144-7,2 6-144 8,-3-7 128-8,-1 7-128 11,2-2 0-11,2 3 144 7,-2-3-144-7,-2 5 160 9,2-3-160-9,-1-1 160 4,3 5-160-3,-2-4 0 10,-4-1 0-11,4 5 128 4,-2-7-128-4,0 5 0 10,2-6 0-10,-3 3 0 4,1-5 128-4,-2 4-128 10,2-5 0-10,2 7 128 5,-2-4-128-5,2-1 0 10,-2 3 144-10,-4-14-144 6,2 12 128-6,-2-12-128 10,2 13 160-10,-2-13-160 4,0 0 176-3,4 10-176 9,-4-10 192-10,1 14-192 4,1-5 176-3,-2-9-176 9,2 14 160-10,-2-14-160 4,0 0 144-4,2 10-144 12,-2-10 128-12,0 10-128 4,0-10 0-4,0 0 128 8,0 0-128-8,0 0 0 7,0 0 128-7,0 0-128 6,0 0 128-6,0 0-128 9,0 0 176-9,0 0-48 10,0 0-128-10,0 0 192 5,0 0-48-4,0 0-16 8,0 0 0-8,0 0 0 3,-6-8-128-4,3 0 0 10,-1-4 0-10,2 3 128 5,-2-1-128-5,-2-4 0 11,0 4 0-11,0-5 128 3,2 3-128-3,-1-7 0 11,-3-1 0-11,2 3 0 4,0-3 0-4,2-3 0 11,-4-1 0-11,1-1 0 4,3-2 0-4,-2-3 0 12,0-1 128-12,-4 0-128 3,2 0 0-3,2-4 0 12,-5-4 0-12,1 3 0 3,2-3 0-3,-5 2 128 10,3 2-128-10,-4-6 128 6,2 2-128-5,3-5 0 8,-7 1 0-9,4-4-176 5,-3 0 176-5,3 4 0 9,-3-6 0-9,3 4 0 5,-4 1 0-5,3-3 0 12,-3 2 0-12,4 4 0 3,-3-4 0-3,3 6 0 10,-6-2 0-10,3 4 0 5,1 0 0-4,-3 0 0 8,3 4 0-9,-4 2 0 5,5-4 0-5,-5-1 0 12,1 3 0-12,1 2 0 3,-2 2 0-3,3 2 0 12,-3-3 0-12,5 5-128 3,-1-2 128-3,0 1 0 12,1 3 0-10,3 1-128-2,-6 3 128 0,7-1 0 11,-5-1 0-11,4 3-128 6,-4 1 128-5,5-5 0 9,-1 7-144-10,-2-1 144 4,4-1 0-3,-3 3 0 9,3-2-144-10,0 5 144 4,6-3 0-4,-2 2-128 10,-2 5 128-10,3-7 0 5,-1 4 0-5,-2-2-128 11,4 5 128-11,2 7 0 3,-2-8 0-3,0-2 0 9,2 10-128-9,0 0 128 7,0 0 0-7,-2-8 0 8,2 8 0-8,0 0 0 6,0 0-128-5,0 0 128 10,0 0 0-11,0 0 0 4,0 0-160-4,0 0 160 12,0 0-128-12,0 0 128 3,0 0 0-2,0 0-128 10,0 0 128-11,0 0 0 4,0 0 0-4,0 0-160 10,0 0 160-10,0 0 0 4,0 0-144-4,6 16 144 9,-4-2 0-8,4 3-144 3,1-3 144-2,5 5 0 7,-4 7 0-9,6-1-128 6,-3 2 128-6,9 3 0 5,-3 5 0-4,5 6-128 8,3 0 128-9,3 5 0 7,3 7 0-7,4 2 0 8,2 1 0-8,-4 1-128 11,0 1 128-11,4 5 0 4,-6-3 0-4,-3-1 0 7,-1-3 0-7,-4-1 0 9,-3-3 0-9,1-1 0 8,1-6 0-8,-5 2 0 3,-3-6 0-3,4 2 0 7,-5-6 0-7,5 2 0 8,-8-6 0-8,3-2 0 12,-3-4 0-12,4-1 0 18,-5-3-1088-17,-1-3-176-1,2-5-32 1,0 1-16 12,-2-6-2016-11,-8-10-384-2</inkml:trace>
    </iact:actionData>
  </iact:action>
  <iact:action type="add" startTime="48667">
    <iact:property name="dataType"/>
    <iact:actionData xml:id="d42">
      <inkml:trace xmlns:inkml="http://www.w3.org/2003/InkML" xml:id="stk38" contextRef="#ctx0" brushRef="#br0">16637 14617 6447 0,'0'0'576'2,"0"0"-576"-2,0 0 0 0,0 0 0 0,0 0 1104 0,0 0 112 0,0-12 32 0,-2 3 0 7,2 1-432-7,0-4-96 11,0 12-16-11,0-8 0 4,0 1-16-4,2-5-16 10,0 4 0-10,-2 8 0 6,0-6-64-6,0 6-16 9,2-11 0-9,-2 11 0 4,2-8 272-3,-2 8 48 10,0 0 16-11,4-8 0 3,-4 8-144-3,0 0-16 11,0 0-16-11,0 0 0 5,0 0-112-5,0 0-32 6,4-12 0-6,-4 12 0 10,0 0-128-10,0 0-32 6,0 0 0-6,0 0 0 4,0 0-64-3,0 0-32 6,0 0 0-7,0 0 0 8,0 0 0-8,0 0 0 10,0 0 0-10,0 0 0 6,0 0 32-6,0 0 16 10,0 0 0-10,0 0 0 4,14 6-48-4,-7 0-16 11,3 0 0-11,2 2 0 4,-4 1-16-4,0 1-16 11,3 6 0-11,-3-3 0 5,4 7 32-5,-2-3 16 11,-3 3 0-11,7 3 0 4,-2 5-32-3,1-3-16 14,-5 2 0-15,2 3 0 2,4-1-128-2,-5 4-32 6,9 0 0-6,-6 2 0 7,1-2-144-7,-3-1 0 8,0 3 144-8,3 0-144 8,-5-6 160-8,4 2-32 7,-4 0-128-7,3 5 192 8,-1-5-32-7,-4 2-16 10,2-2 0-11,0 0 0 4,3-1-144-3,-5-1 192 5,2-2-192-6,2 0 192 8,-6-3-192-8,1-1 0 7,1-1 144-7,2-1-144 8,-2-1 0-8,0-1 0 7,0-3 0-7,0 3 128 7,1-5-128-7,-3 1 144 8,-2 1-144-8,2-4 160 8,-2-1-32-8,0 3 0 11,-2-14 0-11,2 10 0 3,-2-10-128-3,2 14 192 12,-2-5-192-12,0-9 192 4,0 0-32-3,0 0 0 8,0 0 0-9,0 0 0 5,0 0 128-5,0 0 32 6,0 0 0-6,0 0 0 9,0 0-128-9,0 0 0 10,0 0-16-10,-6-6 0 6,0-3-176-6,2-5 128 11,-2 4-128-11,1-5 128 4,1 1-128-4,-2-2 0 10,2-1 144-10,0 1-144 5,-4-5 0-5,2 1 0 5,0 3 0-5,3-5 128 9,1-1-128-9,-2-1 0 11,-4-1 0-11,2-2 0 4,0 0 0-3,4-1 0 10,-4 1 0-11,-3 0 0 4,1-3 0-4,4 1 0 10,-4 2 0-10,-2 0 0 4,1-1 0-4,-1 1 0 8,-2 0 0-8,2-1 0 7,-3 3 0-7,3 0 0 11,-4-3 0-11,3 5 128 5,1-2-128-5,-2 1 0 10,4 1 0-10,-5-3 0 4,-1 3 0-4,0 2 0 10,3 3 0-9,3-3 0 3,-4-1 0-4,4 6 0 9,3-1 0-9,-7 1 0 7,4 3 0-7,2-3 0 5,0 6 0-5,-1 1 0 9,1-1 0-9,0 4 0 7,6 6 0-7,0 0 0 7,-4-4 0-7,4 4 0 7,0 0 0-7,0 0-128 8,0 0 128-8,0 0 0 7,0 0-144-7,0 0 144 8,2 12 0-8,0 5 0 12,4-3-144-11,2 5 144 1,3 3 0-1,-1 3 0 10,6-1 0-11,-3 1 0 4,5 2 0-4,-1 6 0 11,-1 1 0-11,5 3 0 4,1 4 0-4,1-2 0 7,-3 5 0-7,5 1 0 8,-3 0 128-8,1 6-128 10,-5 4 0-10,1-3 144 4,-1-3 16-3,-3-4 0 10,1 2 0-10,1 1 0 3,-5-5-160-4,4 4 0 9,-5 0 0-9,5-6 0 6,-4 2 128-6,3-6-128 6,-3 2 128-6,0-4-128 8,-1 0 128-8,-3 2-128 10,0-6 0-10,-2-2 128 5,0-1-128-5,0-3 0 12,-1 1 0-12,3-7 0 3,-2 1 0-3,-2-1 0 8,-2-7 0-8,2 1 0 18,-4-13-1008-16,0 0-224-2,0 0-48 0,0 0-10880 10,0 0-2176-8</inkml:trace>
    </iact:actionData>
  </iact:action>
  <iact:action type="add" startTime="49957">
    <iact:property name="dataType"/>
    <iact:actionData xml:id="d43">
      <inkml:trace xmlns:inkml="http://www.w3.org/2003/InkML" xml:id="stk39" contextRef="#ctx0" brushRef="#br0">17462 14157 11455 0,'0'0'512'1,"0"0"96"-1,0 0-480 0,0 0-128 2,0 0 0-1,0 0 0 2,0 0 976-3,0 0 176 11,0 0 48-10,-7-2 0 3,-1-4-128-4,8 6-32 10,0 0 0-10,0 0 0 6,0 0-96-6,0 0-32 9,0 0 0-9,0 0 0 5,0 0-80-5,0 0 0 8,0 0-16-8,0 0 0 7,0 0-32-7,0 0 0 10,0 0 0-10,0 0 0 5,0 0-192-5,0 0-32 10,0 0-16-10,0 0 0 6,0 0-96-6,0 0-32 10,0 0 0-10,0 0 0 5,-4 8-64-5,4-8-16 10,-6 10 0-10,6-10 0 4,0 0-96-3,-2 13-32 9,2-13 0-10,0 0 0 4,2 10-64-4,-2-10-16 12,2 16 0-12,-2-16 0 4,0 0 0-4,4 9-128 7,0 5 192-7,0-4-64 8,4 0 48-8,-5 3 0 10,1-5 0-9,0 6 0 2,2-5-48-3,2 5 0 10,-2 2 0-10,2 3 0 10,-1-1-128-10,5 3 160 9,2 3-160-7,1 5 160-2,5 2-160 0,-5 2 0 7,5 4 144-6,-1-2-144 6,3 4 0-7,-1 2 144 7,1 0-144-6,3 2 0 7,1 2 160-8,-3-2-160 9,-4 4 128-9,3-6-128 5,-3 0 128-4,-3-2-128 9,2 0 0-9,1-6 128 3,-5-4-128-4,1 0 0 10,1 1 0-10,-2-3 0 4,-1-4 128-4,-1 3-128 12,2-5 0-12,-1-1 128 5,-1-1-128-5,0 1 0 8,-6-7 144-8,-3 3-144 6,3-6 128-6,-6-10-128 9,0 0 128-8,0 0-128 4,0 0 192-5,0 0-16 10,0 0-16-10,0 0 0 4,0 0 64-4,0 0 16 11,0-12 0-11,0-4 0 5,-4 5-240-5,-1-9 144 11,-1 1-144-11,-6-1 128 3,2-1-128-3,-3-3 0 11,1 3 0-10,2 1 0 2,-4-3 0-2,7 1-256 9,-7-1 64-10,2 2 16 18,4 1-288-17,-7-3-64-1,3-3-16 1,-1 1 0 12,1-2-144-12,-4-1-16-1,3 1-16 0,-5 0 0 15,6-1-48-14,-5 1-16-1,-1 0 0 1,5 0 0 12,-3 3 208-12,4 1 64 1,-5-1 0-2,3 5 0 0,-2-3 96 1,5 1 32 2,-5 1 0-3,2 3 0 24,-3-5-448-24,1 3-96 1,3 1-16-1,-3 1 0 12,2-3-16-11,1 5-16 0,-1-5 0 1,0 1 0-2,3 1 528 0,1-3 96 5,-6 1 32-5,1 5 0 7,1-3 320-6,0 0 0 9,-1 3 0-10,3-3 0 4,0 1 288-3,1 1 32 10,-3-1 0-11,4 5 0 3,-3-4 192-2,1 7 32 10,0-7 16-11,3 6 0 4,3-5 64-4,-6 3 16 7,6 2 0-6,0-5 0 6,2 7-64-7,0-4-16 11,-3 4 0-11,3 4 0 4,4 4-48-4,0 0 0 9,0 0 0-9,0 0 0 6,0 0-64-5,0 0-32 8,0 0 0-9,0 0 0 6,0 0 16-6,10 18 0 11,-3-2 0-11,3 5 0 4,4 0 64-4,-5 1 16 10,7 9 0-10,-2 0 0 4,5 2-112-4,3 6-16 9,-3 4 0-8,5 6 0 4,1 2-80-5,2 3-32 10,3 3 0-10,-1 0 0 5,0-1-80-5,0 1 0 10,4-1-16-10,-5-1 0 4,-3-3-48-3,-3-7-128 10,1 0 192-11,-2 0-64 3,1-4-128-3,-7 2 192 10,1-10-192-10,-2-6 192 5,-3 1-192-5,-3-3 128 10,6-4-128-9,-6-5 128 4,-4 0-128-5,1-9 0 9,-5-7 0-9,0 0 128 6,0 0 0-6,0 0-128 11,4-9 192-11,-2-7-64 5,-4-3 48-5,-2-3 0 8,-1-7 0-7,1-6 0 2,-4 0-176-2,-6 2 160 11,1-8-160-12,-7 0 160 4,-1-10-160-3,-3 2 0 4,-1 0 0-5,0 5 0 8,1-7 0-8,-3 2 0 8,-4 0 0-7,3 4 0 5,5-3 0-6,-2-1 0 11,1 8 0-11,3 0 0 5,1 8 0-5,7 2 0 11,-3 3 0-11,6 3 0 4,-4 0 0-4,7 5 0 6,1 5 0-6,0 1 0 8,0 6 0-8,4 2 0 13,2 6 0-13,0 0 0 3,0 0 0-2,0 0-144 7,0 0 144-8,0 0 0 6,14 14 0-6,-4 7 0 10,5 5 0-10,-1 5 0 6,3 4 0-6,7 8 0 9,-1 4 0-9,5 5 144 4,-1 3-144-4,2 2 160 12,2 1-160-12,1 3 160 4,3-1-160-3,-4-2 160 7,0-1-160-8,-2-4 160 5,-1-3 0-5,1 1 0 11,-4-4 0-11,-1-4 0 5,-1 2-160-5,0-8 192 10,1 0-192-10,1-4 192 4,-3-4-192-4,-3-2 0 12,1-3 0-12,-1-5 0 4,3-1-208-4,-3-1-80 10,1-7-16-10,3 0-11728 16,-3-2-2368-15</inkml:trace>
    </iact:actionData>
  </iact:action>
  <iact:action type="add" startTime="52055">
    <iact:property name="dataType"/>
    <iact:actionData xml:id="d44">
      <inkml:trace xmlns:inkml="http://www.w3.org/2003/InkML" xml:id="stk40" contextRef="#ctx0" brushRef="#br0">17148 16004 8751 0,'0'0'384'3,"0"0"80"-3,0 0-464 0,0 0 0 0,0 0 0 1,0 0 0 6,0 0 832-6,0 0 64 8,0 0 0-9,0 0 16 5,0 0-96-5,0 0-32 10,0 0 0-10,0 0 0 8,0 0-208-8,0 0-64 7,0 0 0-7,0 0 0 6,0 0 80-6,0 0 16 9,0 0 0-8,0 0 0 4,14-6-32-5,-14 6 0 10,0 0 0-10,0 0 0 5,0 0-192-5,0 0-64 10,0 0 0-10,14-2 0 4,-14 2 0-4,0 0 0 6,0 0 0-6,0 0 0 8,0 0 176-8,17 10 16 13,-17-10 16-13,18 17 0 3,-6 3 0-3,-1-1 0 7,-1 3 0-7,-4 3 0 7,6 2-112-7,-5 1-32 12,-1-1 0-7,2 4 0-4,2-4-48-1,-4-5-16 6,-4 3 0-6,3 1 0 8,1 1 64-8,4 2 16 6,-4-2 0-6,2 5 0 9,1 1-48-9,-1 4-16 6,0-6 0-6,2 2 0 8,-2-2-80-8,-3 5-32 12,3 1 0-12,4-4 0 3,-8 0-96-2,2-2 0 5,0 0-128-5,1 1 192 7,-1-5 16-8,-2 2 0 10,4 0 0-10,2-1 0 5,-4-5 80-5,-3 4 16 12,1-3 0-12,0 1 0 3,0-1-112-2,4-1 0 10,-4 2-16-11,-2-1 0 3,0-1-176-2,0-1 192 6,0 1-192-7,2 2 192 7,-1 1-64-7,3-3-128 13,0 2 192-13,-4-1-64 3,2-3-128-2,0-1 160 9,0-1-160-10,0 3 160 4,0-5-32-4,-1 5-128 11,1-1 192-11,0 3-64 4,-2-5 0-4,0-1 0 12,0 3 0-12,2-1 0 4,-2-3-128-4,2 3 192 6,-2 1-192-6,2-3 192 8,-2 3-192-8,0-1 160 11,-2 3-160-11,0-5 160 4,0 1-160-4,0 2 160 11,2-1-160-11,0-1 160 3,-2 3-160-3,1-1 160 11,1-1-160-11,0-3 160 5,0 5-160-5,0-1 160 11,2-5-160-11,0 3 160 4,-2 3-160-4,0-3 160 12,0-1-160-12,0 1 160 3,-2 1-160-2,2-4 0 9,2 3 144-10,-2 1-144 4,-2-3 128-3,2 1-128 10,0 1 128-11,-2-3-128 5,0 3 0-4,0 1 144 8,0-5-144-8,0 7 0 2,0-3 160-3,0-1-160 8,0 1 128-8,0 5-128 7,0-5 128-7,0-1-128 9,0 1 128-9,0 5-128 6,0-7 128-6,0 3-128 9,5-1 0-7,-5 1 128 1,0-3-128-2,0 3 128 5,0 1-128-6,2-3 128 8,0 1-128-8,0 3 0 7,-2-3 0-6,0-1 128 6,0 1-128-7,2-1 0 10,-2-2 0-10,0 3 128 5,0-3-128-5,0 3 128 12,2 1-128-12,0-5 128 3,-2 3-128-2,2 1 0 10,-4-3 144-11,4 1-144 4,0 3 0-4,-2-4 128 10,0 1-128-9,4-3 0 3,-4 1 0-4,6 3 0 10,-4-4 0-10,2 1 128 6,-6-5-128-5,2 2 0 6,0 1 128-7,2-1-128 6,0 4 0-5,-2-5 128 9,-2 5-128-10,2-2 0 3,0 1 0-2,0 3 144 10,0-3-144-11,0 3 0 4,0-6 128-4,0 5-128 9,0 1 0-9,0-3 0 5,0 3 144-5,0-5-144 10,0 5 0-10,0-2 144 6,0 1-144-6,0 5 0 11,-2-7 0-11,2 1 128 3,0 1-128-3,0-3 0 11,0 6 0-11,0-5 128 4,0 1-128-4,2 3 0 11,-2-3 0-11,0 1 128 4,0 1-128-4,0-4 0 11,0 3 0-11,0-3 128 5,-2 1-128-5,2 1 0 6,0 2 144-6,2-3-144 7,0-3 0-7,-2 3 128 12,0-3-128-12,2 4 0 4,-2-5 128-3,2 3-128 8,1 0 128-9,-1 3-128 6,-2-5 0-6,2 4 0 9,0-5 0-9,0 5 0 5,2-4 0-5,-4-1 128 10,0 3-128-10,0-4 0 6,2 3 0-6,0-3 128 10,0 4-128-10,-2-3 0 5,0 3 0-4,0-4 144 8,0 7-144-9,0-5 0 4,0 0 128-3,0 1-128 10,-2-1 0-11,2 4 0 4,-2-5 128-4,0 5-128 7,-2-4 0-7,4 3 0 7,0-1 128-7,0 2-128 12,0-5 0-12,0 5 0 4,-2-4 128-4,2 3-128 9,2-3 0-9,-2 4 0 6,0-7 128-6,4 5-128 10,-4-4 0-10,0 3 0 6,0-3 128-6,0 2-128 8,0 0 0-8,2-1 0 5,0 3 0-4,-2-4 0 6,0 3 0-7,0-3 0 7,0 2 128-7,0 1-128 11,0-3 0-11,0 4 0 4,0-6 0-3,2 5 0 9,0-1 128-10,-2-2-128 5,0 3 0-4,0-3 0 8,0 6 0-9,0-7 0 5,2 5 128-5,-2-4-128 11,0-10 0-11,0 10 0 3,0 3 0-3,2-3 0 11,0 4 128-11,0-7-128 5,-2-7 0-5,0 12 0 9,0 2 0-9,0-4 0 5,0 1 128-4,0-1-128 9,0 2 0-10,2 1 0 5,-2-13 128-5,2 10-128 11,-2-10 0-11,0 16 0 4,0-7 0-3,0 5 0 9,2-6 128-10,-2-8-128 4,2 12 0-4,1 1 0 10,-3-5 128-10,2 4-128 6,-2-12 0-6,2 10 128 11,0-1-128-11,-2-9 0 3,0 14 128-3,0-14-128 10,0 8 0-10,0-8 0 5,0 0 128-5,2 11-128 10,-2-11 0-10,0 0 0 5,2 10 144-5,-2-10-144 10,0 0 0-10,0 0 144 5,0 0-144-4,0 0 0 8,0 0 0-9,0 0 128 5,0 0-128-5,0 0 0 11,4 10 0-10,-4-10 128 3,0 0-128-4,0 0 0 9,0 0 0-9,0 0 0 4,0 0 0-4,0 0 0 12,0 0 0-12,0 0 0 5,0 0 0-5,0 0 0 10,0 0 0-10,0 0 0 3,0 0 0-2,0 0 0 10,0 0-224-11,0 0 80 17,0 0-944-16,0 0-176-1,0 0-32 1,14 4-16 13,-14-4-2096-12,0 0-432-2</inkml:trace>
    </iact:actionData>
  </iact:action>
  <iact:action type="add" startTime="53977">
    <iact:property name="dataType"/>
    <iact:actionData xml:id="d45">
      <inkml:trace xmlns:inkml="http://www.w3.org/2003/InkML" xml:id="stk41" contextRef="#ctx0" brushRef="#br0">17979 15313 3679 0,'0'0'320'1,"0"0"-320"5,0 0 0-5,0 0 0 4,0 0 1216-5,0 0 192 10,-9-4 16-10,9 4 16 4,0 0-816-4,0 0-176 11,-8-3-16-11,8 3-16 5,0 0 16-5,0 0 0 9,0 0 0-9,-6-6 0 5,6 6 304-5,-6-8 64 10,6 8 16-9,0 0 0 3,0 0 352-3,0 0 80 8,0 0 16-9,-8-8 0 6,8 8-240-6,0 0-64 10,0 0 0-10,0 0 0 6,0 0-304-6,0 0-64 5,0 0-16-5,0 0 0 8,0 0-128-8,0 0-16 7,0 0-16-7,0 0 0 7,0 0 112-7,0 0 32 11,0 0 0-11,0 0 0 5,0 0-32-5,12 10 0 11,-6 2 0-11,2-3 0 6,1 5-16-6,-1-2-16 10,0 5 0-10,2-3 0 3,-2 3-128-3,-3-3-32 11,3 4 0-11,2 3 0 4,-4-3-48-4,2 1-16 16,1 1 0-16,1-1 0 1,-2 1-16-1,4 1-16 6,-5 3 0-5,3-3 0 7,4-2-64-8,-2 3-16 10,3-1 0-10,-3 3 0 5,3-5-16-5,-3-1 0 6,2 1 0-6,-2 1 0 8,3-5 0-8,-1 7 0 10,1-5 0-10,-1-1 0 5,4 2-16-5,-5-5 0 12,3 5 0-12,3-5 0 4,-7 3 0-4,4 2 0 11,-5-7 0-11,5 7 0 4,-4-5 0-4,3 5-128 10,-5-6 192-10,2 3-64 4,1-1-128-4,-3 2 192 11,2 1-192-11,-2-5 192 3,5 3-192-3,-3-3 160 12,2 4-160-12,-5-5 160 5,5-3-160-5,0 4 128 7,-5-2-128-7,3-1 128 7,-2 1-128-7,0-4 0 8,1 4 0-8,-3 2 0 8,4-5 128-8,-2 3-128 10,-10-10 0-10,7 14 128 3,7-5-128-2,-4 3 0 10,-1-4 0-11,5 2 0 4,-2 1 0-4,3-5 0 11,-5 0 0-10,6 2 0 2,-6 2 0-3,3-4 0 11,-13-6 128-11,12 7-128 3,4 3 0-2,-5-2 0 9,5-4 0-10,-4 2 0 5,3 1 0-5,-1-1 0 11,1-2 0-11,-1-2 0 5,6 2 0-5,-3 0 0 12,-3 0 128-11,3 2-128 1,-3-4 0-2,5 0 0 11,-1 0 0-10,-2-1 128 1,1-1-128-2,-1 2 0 10,1 0 0-10,3 0 0 5,-3-2 0-5,1 0 128 10,1 2-128-10,-3-2 0 5,2 0 128-5,3-2-128 11,-5-2 0-11,3 2 128 4,3 2-128-3,-7 0 128 9,3-1-128-9,1-1 128 2,-3 0-128-2,1 0 0 8,-5-4 144-9,4 2-144 5,-5 0 144-5,5 0-144 12,-4 0 192-12,3-2-192 5,-5-1 176-4,6-1-176 7,-5 2 160-7,5-2-160 3,-4-2 144-4,3 5-144 11,-1 1 128-11,4-4-128 3,-7-2 128-2,5 2-128 9,-2 0 128-10,-1-3-128 5,1 3 144-5,0-2-144 11,1-3 160-11,-1 5-160 5,-1-6 128-5,3 4-128 5,2-1 0-5,-3-5 144 9,5 0-144-9,-3 3 160 7,-1-7-160-7,5 5 160 8,-1-5-160-8,-1 3 0 10,-1 3 0-10,3-4 128 5,-3 3-128-5,1-3 0 11,3-3 144-11,-3 1-144 3,1 3 0-3,-1-5 144 8,1 3-144-8,-5 1 0 8,5-1 160-8,1-3-160 7,-5 1 128-7,2 1-128 8,3-1 0-8,0-4 128 9,-5 1-128-9,4 1 0 5,-7-1 0-5,3 3 128 12,-2-2-128-12,1-3 0 3,1-1 128-2,-3 0-128 6,3-1 0-7,-2-1 128 8,1 2-128-8,-1-1 0 11,5-1 0-11,-3-2 0 3,2-2 0-2,-1 2 128 9,-5-1-128-10,3 1 0 4,-1 2 0-4,6-16 128 11,-3 8-128-10,-1 4 0 4,1-2 0-5,-5 2 0 6,2 1 128-6,-3 3-128 8,5 0 0-8,-4-2 0 6,1-2 0-6,-1-3 128 8,2 3-128-7,-3 0 0 8,5 0 0-9,-6-4 0 6,-1 2 0-6,5 2 0 10,-4-2 128-9,5-4-128 3,-5 1 0-4,6 3 0 10,-6-2 0-10,5 4 0 5,-3 0 0-5,4-4 128 10,-7 2-128-10,3 2 0 4,0 3 0-4,-3 1 0 11,1-2 0-11,0-6 0 4,-4 0 0-4,2 4 128 7,1-6-128-7,-3 4 0 8,0 1 0-8,0-1 0 12,2-2 128-12,-2 2-128 4,-3 0 0-4,3-4 0 11,0 0 0-11,2-2 0 3,-2 4 128-3,0-2-128 10,1-4 128-10,3 6-128 6,-6-2 0-6,2 2 128 10,0-4-128-10,4 2 0 5,-5 2 0-5,-1-6 0 9,0 0 128-9,2 2-128 5,2-4 0-5,-2 3 0 12,-2-5 0-12,1 2 0 4,1 0 0-4,2-4 0 10,-2 2 128-10,-2 3-128 4,2-3 0-3,2 0 0 8,-3 6 0-9,-1-4 0 6,2 2 0-6,0-4 0 10,4-5 0-10,-4 1 0 4,-1 0 0-4,1 1 0 12,2 1 0-12,-4-2 0 4,0-3 0-4,4-1 0 9,1 2 0-9,-1 1 0 6,-4 1 0-5,2 2 0 9,-2 1 0-10,4-1 0 6,-2 0 0-6,-1-4 0 9,3 1 0-9,0 1 0 4,-2 0 0-3,-2 3 0 9,0-7 0-10,0 0 0 3,-1-1 0-3,3-1 0 10,-2-1 0-10,0 1 0 6,-2 1 0-6,2 3 0 10,-2 6 128-10,2-4-128 4,0-7 0-4,2 1 0 12,-3 1 0-12,-1 1 0 4,0 1 0-4,2-1 0 11,-2-5 0-11,4 1 128 4,0 4-128-3,-2 1 192 9,0-5-192-10,0 5 192 4,2 3-192-4,-1 2 192 11,5-3-192-11,-6-3 192 4,0 0-192-4,0-1 0 11,2-5 0-10,1 5 128 2,-3-5-128-2,-4 3 0 9,2 3 0-10,2-1 0 4,-2-3 0-3,2 5 0 8,-4 3 128-9,0-2-128 6,2-1 0-5,-2-3 0 7,-2 2 0-8,0-1 0 6,0 1 0-6,2-5 0 10,-2-6 128-10,2 1-128 4,0 3 0-4,0-3 0 8,0 1 0-8,0 6 0 6,2 1 0-5,-2-2 0 8,0 1 0-9,2-4 0 6,-2-1 0-6,2 1 0 11,0-7 0-11,4 5 0 4,-2-6 0-3,0 6 0 6,-4-3 0-7,4 3 128 7,-1 5-128-7,1 1 0 12,-4 1 144-12,2 1-144 4,0-1 0-4,-2 3 144 10,0-1-144-10,4-2 0 4,-4 1 144-4,2-1-144 11,-2 3 0-11,0 3 144 6,-2 2-144-6,-2 6 128 10,2 4-128-10,0 2 128 4,0 2-128-4,-1 6 0 10,-3 0 0-10,2 3 0 4,0 9 0-3,-4-3 0 9,0 5 0-10,4 1 0 18,0 0-896-16,-5 7-176-2,9 7-16 1,0 0-16 10,0 0-2048-10,-16 3-416 0</inkml:trace>
    </iact:actionData>
  </iact:action>
  <iact:action type="add" startTime="57326">
    <iact:property name="dataType"/>
    <iact:actionData xml:id="d46">
      <inkml:trace xmlns:inkml="http://www.w3.org/2003/InkML" xml:id="stk42" contextRef="#ctx0" brushRef="#br0">14991 9751 11919 0,'0'0'512'1,"0"0"128"-1,0 0-512 0,0 0-128 6,0 0 0-6,0 0 0 4,0 0 1056-4,0 0 176 11,0 0 48-11,-4-9 0 4,4 9-272-4,0 0-48 11,-6-12-16-11,6 12 0 6,-5-18-304-6,1 9-64 9,4 9-16-9,0 0 0 5,-6-18-112-5,2 10-32 7,4 8 0-7,-12-13 0 8,4 3-96-8,4-2 0 7,-1 2-16-6,-5 5 0 6,10 5 0-7,-10-10 0 8,10 10 0-8,-14-10 0 5,3 0 0-5,3 1 0 6,8 9 0-6,-16-6 0 8,9 0-112-8,7 6 0 12,-16-6-16-12,16 6 0 3,-14-10-176-3,-1 4 192 7,5 1-192-7,-6 3 192 9,3-2-64-9,-5 0-128 11,8 0 192-11,-5 2-64 5,15 2 128-5,-16-2 0 16,-1-2 16-16,17 4 0 0,-14-8-16 0,-4 1 0 10,3-3 0-10,3 2 0 5,-4 2 0-5,16 6-16 6,-15-10 0-6,-1 6 0 9,5-1-64-9,11 5-16 11,-22-6 0-11,5 0 0 5,3-2-160-4,-2 4 128 8,3 2-128-8,13 2 128 2,-20-6-128-2,6 1 128 9,-1 1-128-10,5-2 128 5,-5 0-128-5,3 2 0 5,-4-2 144-4,6 4-144 7,-3 2 0-8,1 0 144 12,-3-2-144-12,3 0 0 2,-6 2 192-1,7 0-192 6,-7 2 192-7,4-2-192 9,-1-6 208-9,1 4-64 7,-3 4-16-7,-3-2 0 9,2 0 0-9,-1 6 0 12,-2-2 0-12,1 0 0 3,0-2-128-2,-1 6 0 10,0 4 144-11,1-5-144 3,4 1 0-3,-5 4 144 7,0-2-144-7,-1 3 0 9,1-1 192-9,-1-2-192 6,-1 5 192-6,1-1-192 3,-1 4 224-2,3 3-64 6,-1-3-16-6,-2 3 0 6,-1 0-144-6,3 3 160 10,3-3-160-11,-3 1 160 4,1 3-160-4,3-2 128 10,-5 1-128-10,5 3 128 6,1 4-128-6,-3 1 0 10,-1-3 144-9,4 4-144 3,-3 2 0-4,1-4 144 7,1 2-144-7,-3 5 0 8,3-1 208-8,-1 0-64 11,-3 2-16-11,1-4 0 4,3-2 48-4,1-8 0 9,0 4 0-7,-3 18 0 2,-3-8-32-4,7 6 0 11,1 4 0-11,-1-2 0 5,3 0-16-5,-2 1-128 6,1-1 192-6,5-2-64 8,-2 4 0-7,2 1-128 6,0-3 192-7,-3 0-64 7,1 4 0-7,-2-1 0 10,1 1 0-10,3 2 0 5,-4-1 32-5,4-15 0 12,0 8 0-12,-9 20 0 3,5-5 32-2,-1-1 0 10,5-3 0-10,0 3 0 2,-2-3 0-3,2-5 0 7,3 0 0-7,1-14 0 8,-2-2-64-8,2 6 0 11,-2 4 0-11,0 17 0 4,-2-5-128-3,1-3 192 9,1 1-192-10,2-1 192 4,0 3-192-3,-2 2 160 5,-2-5-160-6,2 3 160 9,3-3-160-9,-3-3 192 5,-4-2-192-5,4-10 192 9,0-4-64-9,0 6-128 10,-3 4 192-10,3 1-64 4,0-3 0-4,0 2 0 12,-6 2 0-11,7-2 0 4,1 4-128-5,-2 1 128 4,-4-1-128-3,2-2 128 7,4 0-128-8,0 3 128 7,-1-3-128-7,-3-2 128 8,4 0-128-8,0 2 0 11,0-4 0-9,-2 3 128 0,-2 1-128-1,3-2 0 7,-1 2 144-8,0 2-144 7,-4-4 0-6,2 1 144 6,2 5-144-7,-1-2 0 3,-7-4 144-2,8 1-144 6,-2 1 0-7,-1-4 144 8,1 2-144-7,4 0 128 8,-6-8-128-9,4 2 128 7,0 4-128-7,3-2 0 10,-3 0 0-10,-2 0 128 3,2 2-128-3,2 1 0 12,-2-3 0-12,2 4 0 5,-3-4 0-5,3 6 0 6,-2-2 128-5,2-2-128 8,2 4 0-9,-4-1 0 10,-2-1 0-10,2 0 0 6,1-6 0-6,-1 4 0 6,-2-2 0-6,2 4 0 8,0-4 0-8,2 2 0 8,-2 0 128-8,-1-2-128 6,1 5 0-6,0-5 0 12,0 4 0-10,-2-4 0 0,2 2 0-2,1-2 0 8,1 0 0-8,-4-4 0 7,2 4 0-7,2-4 0 12,0 4 128-12,0-4-128 3,-1-4 0-3,-5 6 0 12,4-2 0-12,2 2 0 2,0 0 0-2,-2-2 128 8,-2 6-128-8,3-6 0 8,-1 4 0-8,2-4 128 7,0-2-128-7,-4 4 0 8,2-4 0-7,0-1 128 6,3 8-128-7,-3-4 0 8,-4-1 0-8,4 2 128 6,2-4-128-5,2 2 0 7,-4 0 0-8,-1-4 128 12,1 0-128-12,0 0 0 2,0 2 0-2,-2 0 128 8,2-3-128-8,2 3 0 3,3 4 0-3,-1-6 0 7,2 2 128-6,-2 2-128 7,0-4 0-8,0-2 0 6,0 1 144-6,-2-1-144 9,0-2 0-9,2 0 0 10,0 3 0-10,0-1 0 5,0 0 0-5,0 0 144 7,0-2-144-7,2 3 0 9,-6-3 128-9,4-2-128 11,-1 0 0-11,1-1 0 3,0-1 0-2,0 4 0 9,0-1 0-9,0-1 0 2,-2 0 128-3,2 1-128 10,-4-1 0-10,0 0 0 5,2 1 128-5,2 1-128 12,0-2 0-12,-1 0 0 4,-1-1 128-4,2 1-128 6,0 2 0-6,0-1 0 8,0-1 0-8,0 0 0 11,-4 1 128-10,2 1-128 3,2 0 0-4,0 0 0 11,-2 1 0-11,4 3 0 4,-4-6 144-4,2 0-144 11,1 1 0-11,-1-1 144 5,-4-4-144-5,4 3 0 7,0 3 0-7,0-2 0 8,0 1 0-8,0-1 0 11,0-2 0-10,2 3 0 3,-4-3 0-4,0 4 0 9,2 0 0-9,-2-1 0 5,2-1 128-5,0-2-128 11,-1 1 128-11,1 1-128 4,0-2 0-3,0 1 0 9,2-1 0-10,-2 2 0 3,0 1 0-1,0-1 0 8,-2 0 0-10,0 1 0 3,2-3 0-2,0-2 0 8,0-5 128-9,0 1-128 6,2 1 0-6,0-3 128 10,0-1-128-10,0 2 128 6,-2-5-128-6,0 3 0 6,0-4 0-6,2 1 128 7,0-3-128-7,0 6 0 7,0-16 0-7,-2 9 0 9,2 3 0-9,0 0 128 10,0-12-128-10,0 0 0 6,0 9 0-6,0-9 0 8,0 0 0-8,2 12 0 7,-2-12 0-7,0 10 0 8,0-10 128-8,2 8-128 6,-2-8 0-6,0 0 0 10,0 0 0-10,0 0 0 5,0 0 0-5,0 0 0 9,0 0 128-8,0 0-128 4,4 13 0-5,-4-13 0 10,0 0 0-9,0 0 0 4,0 0 0-5,0 0 0 7,0 0 0-7,0 0 0 6,0 0 0-6,0 0 0 10,0 0 128-9,0 0-128 4,0 0 0-5,0 0 0 10,6 8 0-10,-6-8 0 5,0 0 0-5,0 0 0 10,0 0 0-10,0 0 0 19,0 0-352-18,0 0-48-1,0 0-16 0,0 0 0 13,12-15-2080-12,-6-7-400 2,1-13-96-1</inkml:trace>
    </iact:actionData>
  </iact:action>
  <iact:action type="add" startTime="59667">
    <iact:property name="dataType"/>
    <iact:actionData xml:id="d47">
      <inkml:trace xmlns:inkml="http://www.w3.org/2003/InkML" xml:id="stk43" contextRef="#ctx0" brushRef="#br0">15635 9155 6447 0,'0'0'272'1,"0"0"80"-1,0 0-352 1,0 0 0 5,0 0 0-6,0 0 0 4,0 0 448-4,0 0 32 11,0 0 0-11,0 0 0 5,10 7-32-5,-10-7-16 10,0 0 0-10,0 0 0 5,0 0 224-4,0 0 48 8,0 0 16-9,3 8 0 5,-3-8-80-5,0 0 0 10,0 12-16-10,0-12 0 4,0 0-208-4,-1 10-32 11,1-10-16-11,0 0 0 5,-4 7-160-4,4-7-16 8,-6 14-16-8,6-14 0 3,0 0-16-4,-4 10 0 10,0 0 0-10,2 1 0 4,2-11 112-4,-2 10 32 10,2 4 0-10,0-14 0 6,0 0-64-6,-2 9-16 10,0 1 0-10,2-10 0 5,0 0-224-5,-2 14 176 10,2-14-176-10,0 0 160 6,0 0-160-6,0 0 160 9,-4 8-160-9,4-8 160 4,0 0 32-4,0 0 0 10,0 0 0-10,0 0 0 6,0 0-48-6,0 0 0 9,-6 9 0-8,6-9 0 4,-3 10-144-5,3-10 0 11,0 0 144-11,0 0-144 4,0 0 0-4,0 0 128 11,-6 6-128-11,6-6 0 5,-6 6 0-5,6-6 0 9,0 0 0-9,0 0 128 5,0 0-128-5,-10 6 144 10,10-6-144-10,-10 4 160 6,10-4 192-6,-6 0 32 6,6 0 16-6,-7-2 0 7,7 2 48-6,-10-6 0 5,2 0 0-5,2 0 0 6,-3 0-112-7,1-3-16 10,4 1 0-10,-2-2 0 5,-6-6-48-5,6 5-16 11,3-5 0-11,-5 4 0 5,-2-3-48-5,4 3-16 10,2-4 0-10,-2 5 0 5,-1-7 32-5,3 7 0 14,0-5 0-14,0 6 0 3,0-9 32-3,-2 1 0 8,0 3 0-8,2-5 0 5,0 2-32-4,1-1 0 8,1-3 0-9,0 3 0 5,-4 1-80-4,0-1-16 9,0-4 0-10,0 1 0 3,2 3-128-2,0-3 192 11,1-1-192-12,-3 1 192 4,0 5 0-3,2-3 0 7,2-3 0-8,0 1 0 4,-4-1-64-3,0 2 0 10,2-5 0-11,1 1 0 5,-3-1 16-5,4-1 0 6,-2 0 0-6,0 0 0 8,-4 1-144-7,2 1 0 8,0-1 144-8,3 3-144 3,-5-2 0-4,4-1 0 11,-2-1 0-11,0 0 128 4,2-2-128-4,-4 1 0 11,3 1 0-11,-1 0 0 5,2-1 0-4,-2 1 0 10,-4 0 0-10,2-1 128 0,3 1-128-1,-3 0 0 13,0-2 0-11,0-1 0-1,2 1 0-1,-3-2 0 10,1 0 0-10,2-3 0 4,0-1 0-3,-4 2 0 8,4 0 0-9,1 0 0 6,-1 0 0-6,-2-2 0 11,0 2 0-11,2 3 0 4,2-1 0-4,-1 0 0 10,-3-4 0-10,2 4 0 5,0 1 0-5,0 3 0 9,0 0 0-9,2-1 0 6,-1 1 0-6,1 0 0 10,2 1 0-10,-4 1 0 5,0 2 0-4,2-3 0 8,2 3 0-9,-2-2 0 4,0-3 0-4,2 1 0 13,0 0 0-13,0-1 0 3,1 1 0-3,-1 2 0 10,-4-3 0-10,4 1 0 5,0 2 0-4,0-3 0 9,-4 3 0-10,6 0 128 4,-2-1-128-4,0 1 0 12,-2 0 0-12,2 1 0 4,-4-3 0-4,3 0 0 9,-1 1 0-8,0 1 128 3,2 0-128-4,-2-3 0 9,0 3 0-8,-2 0 0 3,2-3 0-4,2 3 0 11,0 2 0-11,0 1 128 5,0 3-128-5,0-1 0 10,2-1 0-10,-1-1 128 4,-1 3-128-4,0-3 0 10,0 1 0-9,-2 1 0 3,0 1 176-4,2-3-48 11,0-1 0-10,0 1 0 3,0 3-128-4,-2-3 0 11,2-1-160-11,0 4 160 4,0 1 0-4,0-1 0 11,-2-3 0-11,3 3 0 4,-1-1 0-4,0-1 0 10,0-3 0-8,0 3 0 1,0 1 0-3,2-1 0 9,-2-3 0-9,0 1 0 5,2 0 0-5,-2 1 128 11,-2 3-128-11,2-3 0 5,-4-3 128-5,4 3-128 11,-2 5 0-11,0-3 0 3,1-1 0-3,1 1 128 12,-2 1-128-12,2-1 0 4,-6 3 128-3,4 1-128 8,0-3 0-9,2 1 0 5,0 3 0-5,2-5 128 10,-4 1-128-10,2 3 0 4,0-5 128-3,-1 3-128 10,1 2 0-11,0-3 0 5,2-1 0-5,-2 5 0 10,2-5 0-9,0 7 0 2,0-5 0-2,0 2 0 9,0 1 0-10,0-3 0 5,0 5 128-5,0-5-128 10,0 4 0-10,0-1 0 4,0 3 128-3,0-3-128 8,0 3 0-7,0-4 0 3,-2 3 0-5,2-3 0 9,0 0 0-9,0 5 0 5,0-5 128-5,0 4-128 10,0-5 0-10,0 5 0 4,-2-2 128-4,0 1-128 10,2-1 0-9,0 1 0 3,-2 3 0-4,2-4 0 11,0 4 128-10,0-3-128 3,0 3 0-4,0-6 0 11,0 7 0-11,0 1 0 3,0-4 0-3,0 4 0 11,0 2 0-10,0 6 0 2,0-11 0-3,0 1 0 10,0 2 0-10,0-2 0 5,0 10 0-5,0-7 0 12,0 7 0-12,0-8 0 3,0-2 0-2,0 10 0 5,0 0 0-6,0-10 0 9,0 3 128-9,2-3-128 6,0 2 0-6,-2 8 0 9,0-8 0-9,0 0 0 10,0-3 0-10,0 5 0 6,0-2 0-6,0-4 0 7,0 6 128-7,0-3-128 7,0-5 0-7,0 4 0 7,0-1 0-7,0 1 0 8,0 2 0-8,0-4 0 11,0 3 0-11,0 1 0 5,0-6 0-5,0 8 0 11,0-1 0-11,0-3 0 5,0 10 0-5,-2-8 0 9,2 8 0-9,-2-6 0 5,2-4 0-5,0 10 0 10,-2-7 0-10,2 7 0 5,0 0 0-5,0 0 0 10,0-6 0-10,0 6 0 5,0 0 0-5,0 0 0 11,0 0 0-11,0 0 0 4,0 0 128-4,0 0-128 11,0 0 144-11,0 0-144 4,0 0 0-4,0 0 0 5,0 0 0-5,0 0-160 9,0 0 160-9,0 0 0 10,0 0 0-10,0 0 0 5,0 0 0-4,0 0 0 9,0 0 0-10,0 0 0 6,0 0 0-6,0 0 0 9,0 0 0-9,0 0 0 4,0 0 0-3,0 0 0 5,0 0 0-5,0 0 0 6,0 0 0-7,0 11 0 10,0 3-144-10,-2-2 144 5,-2 3 0-5,2-3 0 12,0 4 0-12,-2-3 0 4,2 5 0-4,0-1 0 11,2-1 0-10,0 4 0 2,0-7-144-3,0 5 144 11,0 1 0-11,0-3 0 3,0 1 0-2,0 5 0 9,0-5 0-10,0 5 0 6,2 1-144-6,-2 3 144 10,0 1 0-10,2 0-144 6,-2 1 144-6,6 1-192 10,-6 4 192-10,2 0-192 3,0 2-16-3,2-2-16 6,-2-1 0-6,2 1 0 9,2 0 0-9,1 2 0 10,1-4 0-10,-2-2 0 5,4 3 32-5,2-1 16 7,-7-2 0-7,5 0 0 8,2-1 176-8,-4 1-192 9,3 2 192-9,-3-4-192 2,-2 1 192-1,2-1 0 6,2 0 0-7,-5-1 0 8,1 1 0-8,0 4 0 10,0-2 0-10,-2 5 0 5,0-5 0-5,-2 2 0 11,0-2 0-11,2-1 0 5,-2-1 0-4,-1 0 0 8,-1 0 0-8,2 3 0 5,-2-1 0-6,0-2 0 9,0 1 0-8,0-1 0 2,2 0 0-2,-2 0 0 5,0 3 0-6,0-5 0 9,0-1 0-9,0-1 0 10,0 2 0-10,4 1 0 7,-4 1 0-7,0 0 0 6,0 1 0-6,2-1 0 8,-2-2 0-8,2 1 0 10,-2 1 0-10,0 0 128 4,0 0-128-4,2 1 0 12,2-1 0-11,-4 0 0 3,2-5 0-4,0 1 144 10,2 1-144-10,-2 1 0 4,0-2 224-4,4 3-64 8,-3 1-16-8,-1-2 0 7,0 1-16-7,0-1-128 7,0-2 192-7,2 5-64 8,-2-1-128-8,0-2 128 7,-2 1-128-7,2-1 128 9,0-3-128-9,2 1 0 5,-2-5 144-4,-2 3-144 7,0 0 128-8,0 3-128 7,0-5 128-7,0 1-128 8,-2 1 128-8,-2 3-128 12,2-5 128-12,0-1-128 3,0 3 128-2,2 3-128 5,-2-1 160-6,2 0-160 8,2-1 128-8,-2 1-128 11,0-1 0-11,2 1 0 4,0 1 0-3,0-5 128 9,2 4-128-10,-2-1 0 4,0-1 0-4,2 1 0 7,-2-3 0-7,2 3 0 8,-2 1 0-8,1-1 0 7,1-5 0-6,2 3 0 6,-2 3 128-7,0-3-128 7,-2-5 0-7,4 5 0 8,0-3 0-8,1-1 128 6,-3 1-128-6,-2-3 0 9,2 2 0-9,0-5 128 12,6 7-128-12,-4-6 0 5,-2 3 0-5,1-3 128 5,-1 3-128-5,0-3 0 10,4 4 0-10,-2-6 128 8,-4 3-128-8,2-3 0 3,0 6 0-3,0-7 128 7,1 7-128-7,-1-4 0 8,-2 1 0-7,0-1 0 9,-2-2 128-10,0 3-128 4,4-3 0-4,-4 4 0 10,0-6 0-9,0 7 0 4,0-3 0-5,0-2 128 9,0 3-128-9,0-5 0 5,0-8 0-5,4 16 0 11,0-5 0-11,-2 3 0 4,-2-4 0-4,4 0 0 11,-2 1 0-11,0 1 0 4,0 2 0-4,-2-14 0 10,2 7 0-10,-2-7 0 7,1 12 0-7,-1-12 0 10,4 12 0-10,-4-12 0 4,4 8 0-4,-4-8 128 6,0 0-128-6,4 9 0 7,-4-9 128-6,0 0-128 9,0 0 0-10,6 12 144 6,-6-12-144-6,0 0 0 10,0 0 0-10,0 0 128 5,0 0-128-5,0 0 0 10,0 0 0-10,0 0 0 4,0 0 160-4,0 0-160 11,0 0 192-11,0 0-192 4,0 0 160-4,0 0-160 11,0 0 128-11,0 0-128 4,0 0 0-4,0 0 128 12,0 0-128-12,0 0 0 4,0 0 0-4,0 0 128 10,2-12-128-10,-2 1 0 5,0 1 0-5,-2-4 128 10,-2 3-128-10,2-5 0 4,2 6 128-4,0-7-128 10,-2 1 0-10,0-3 128 6,-2-3-128-6,2 1 0 11,0 1 0-11,2-3 128 4,-3-1-128-3,-1-1 0 9,-2-2 0-10,2-1 0 4,-4 1 0-4,4-2 0 11,-4-4 144-11,-1-2-144 4,1-3 0-4,-2 3 0 10,-4-6 0-10,5 4 128 5,-5 0-128-5,4-4 0 10,-3 4 0-10,1-2 0 5,4 2 0-5,-4 0 0 12,5-4 0-12,-1 4 0 3,-2-4 0-3,4 4 0 11,2 0 0-11,-2-2 0 4,-3 6 0-4,1-2 0 10,4-2 0-10,-4 0 0 5,-2 0 0-5,3-4 0 10,1 2 0-10,-6-4 0 6,4 4 0-6,2-2 0 9,-1 6 0-9,-3-2 0 4,4-2 0-4,0 2 0 12,0-4 0-12,-1 4 0 4,1 4 0-4,0-1 0 10,0-1 0-9,-4 2 0 3,2 0 0-4,1 0 128 11,-3-4-128-11,2 6 0 3,2-1 0-3,-2 3 0 12,1-4 0-12,-1 0 0 4,4-2 0-3,4 3 0 9,-4-1 0-10,2 4 0 4,0-2 0-4,0 0 0 11,2-1 0-11,0 3 0 3,0 0 0-3,0 2 0 11,2-1 0-11,0 1 0 5,-2-2 0-4,0 1 0 7,0 1 0-7,2-2 0 4,-2 0 0-5,-2-1 0 11,2 1 0-11,0 0 0 4,0 0 0-4,0 1 0 10,0 3 0-10,0-2 0 5,-2-3 0-5,2 1 0 11,0 0 0-11,0 2 0 4,-2-1 0-3,2 1 0 8,-4-2 0-8,2 1 0 3,2 3 0-4,0 2 0 11,0-3 0-11,0 5 128 3,-2-2-128-2,2 3 0 9,0-3 0-9,0-1 0 2,2 3 0-2,0 3 0 9,2-1 0-10,0-5 0 5,-2 3 0-5,2-1 0 9,-4 3 0-9,4-3 0 4,-2-1 0-4,0 2 0 11,0-3 0-11,0 5 128 5,0-3-128-5,0-1 0 11,-2 5 0-11,0 3 128 4,0-5-128-4,0 5 128 11,-2-3-128-11,0 2 128 7,0 5-128-7,0-5 144 5,0 4-144-5,-2-5 160 8,2 1-160-8,0-1 0 11,0 1 0-11,0 0 128 4,-2-3-128-3,0 3 128 8,0-3-128-9,2 1 128 5,2 1-128-5,0-3 0 11,0 3 0-11,0 1 0 5,0 1 0-5,0 5 0 10,2-4 128-10,-2 2-128 4,0 3 0-4,0-5 0 10,0 4 144-10,0-1-144 5,0 11 0-5,0-8 0 10,0 8 0-10,0-6 128 4,0 6-128-3,0 0 144 10,0 0-144-11,-2-10 160 5,0 0-160-5,2 10 0 9,0 0 0-9,0 0 0 5,0 0 0-5,0 0 0 10,0 0 0-10,0 0 0 5,0 0 0-5,0 0 0 9,0 0 0-9,0 0 0 5,0 0-288-5,0 0-96 11,0 0 0-11,0 0-16 19,0 0-1776-18,0 0-368 1,0 0-64-1</inkml:trace>
    </iact:actionData>
  </iact:action>
  <iact:action type="add" startTime="70913">
    <iact:property name="dataType"/>
    <iact:actionData xml:id="d48">
      <inkml:trace xmlns:inkml="http://www.w3.org/2003/InkML" xml:id="stk44" contextRef="#ctx0" brushRef="#br2">26107 763 14223 0,'0'0'624'1,"0"0"144"-1,0 0-624 0,0 0-144 7,0 0 0-7,0 0 0 4,0 0 1024-4,0 0 192 12,0 0 16-10,0 0 16-1,2-10-336 0,0 0-64 8,-2 10-16-8,4-9 0 2,-2-7-96-2,0 6-32 9,-2-3 0-10,0 3 0 6,0-2-64-6,0 0-32 8,-4-1 0-8,2 3 0 5,0 2-128-5,2 8-32 12,-4-11 0-12,0 1 0 4,-2 2-112-4,-3-6-16 11,9 14-16-11,-10-7 0 4,-4-1-64-4,3-2-16 9,1 4 0-9,-4 2 0 5,2-2-32-5,-3 2-16 11,1-1 0-11,-3 1 0 4,1 0 16-4,0 0 0 11,-5 2 0-11,2-2 0 9,-1 0-64-9,-1 2-128 4,-3-2 192-4,3 2-64 7,1 0 0-7,-3 0-128 10,-3 1 192-10,-1-1-64 4,-4 2-128-4,2 0 128 13,-3 2-128-13,3-1 128 4,0 1-128-3,2 2 0 5,-1 0 0-6,1 0 128 7,2-2-128-7,3 2 0 7,-1-2 0-7,-1 2 0 8,1 0 128-8,2 0-128 10,1 3 0-10,0-1 128 5,1-2-128-5,3 2 0 11,-1 0 144-11,1 2-144 4,3-2 0-4,-5 1 0 12,4 3 0-12,-1 0 0 3,3 2 0-3,-4 3 0 11,3 5 0-11,-5-7 128 5,7 3-128-5,-5-2 0 9,0 5 128-9,1 1-128 5,1-3 128-5,0 3-128 12,-3 1 160-12,3 1-160 4,-1-3 176-4,3 2-176 10,-4 3 192-9,5-1-192 2,-1 3 160-2,2 1-160 6,2 0 128-6,-1-1-128 5,1-5 128-6,4 4-128 11,-2 3 128-11,2-1-128 4,0 0 128-4,2-1-128 12,-2-3 0-12,4 2 128 3,2 3-128-2,0-5 0 8,0-1 0-9,4-3 0 4,-2 1 0-4,0 1 0 13,4-1 128-13,1-1-128 3,-1 2 0-3,0 3 160 11,6-5-160-11,-1 1 160 5,5 1-160-5,-2 3 160 11,1-7-160-11,5 1 160 5,1 1-160-5,0-5 160 5,1 2-160-5,1-1 160 9,2-3-160-9,3 4 128 10,1-5-128-9,2 5 128 3,-2-6-128-4,0-3 128 9,1 5-128-9,3-2 128 4,2 0 0-4,-4 1 0 11,0-1 0-11,0-2 0 5,4 0 64-5,-2-4 16 12,3-3 0-12,1 1 0 2,-6 0 16-1,-4 0 0 9,0-4 0-8,0 0 0 1,3-3-32-2,-1-9-16 9,0 0 0-10,-6-1 0 5,3 5-16-5,-3-6 0 9,0 3 0-9,1-5 0 5,-1 4-32-4,1-5 0 9,-1 1 0-10,0 1 0 4,-3-3 32-4,-3-3 0 9,5 0 0-8,-3 5 0 4,2-7 32-4,-1 1 16 8,-4-1 0-9,-1-2 0 4,3-1 48-4,-9-1 16 12,3-2 0-12,-6-6 0 4,0 0 48-3,-1-2 0 6,1-6 0-7,-4-2 0 7,-4 8-64-6,-2-4 0 10,-4 4 0-11,-4-6 0 3,1 0-16-2,-7 3-16 8,1-1 0-9,-7 2 0 5,-1 0-96-5,-1 4 0 12,-1 4-128-12,0-1 192 4,-5 5-192-4,1-2 176 7,-4 6-176-7,2-1 160 7,1 3-160-7,1 1 0 12,0-1 0-12,2 7 0 3,-1 1 0-2,3 3 0 9,0-4 128-10,1 7-128 4,5-9 0-4,1 10 0 12,-1-1-160-12,3 5 160 17,2 4-608-16,1 4-32 0,13-4 0 0,-14 9 0 13,14-9-2272-13,-6 12-464 2,6-12-80-2</inkml:trace>
    </iact:actionData>
  </iact:action>
  <iact:action type="add" startTime="72232">
    <iact:property name="dataType"/>
    <iact:actionData xml:id="d49">
      <inkml:trace xmlns:inkml="http://www.w3.org/2003/InkML" xml:id="stk45" contextRef="#ctx0" brushRef="#br2">32267 525 4607 0,'0'0'192'2,"0"0"64"-2,0 0-256 0,0 0 0 3,0 0 0-2,0 0 0 5,0 0 2352-6,0 0 416 8,0 0 96-8,0 0 16 7,0 0-1520-7,0 0-288 11,0 0-64-11,6-6-16 5,-2-6-192-5,0 3-32 10,-4 9-16-10,0 0 0 5,2-8-48-5,0-4 0 10,-2 12 0-10,0-8 0 5,-2-1-64-5,0-3 0 6,2 12-16-6,-4-8 0 7,0-2-96-6,-2-1-16 9,-4 3 0-10,2 0 0 4,-1-2-128-4,-7 4-16 7,0-1-16-6,1-3 0 7,-10 4-96-8,1 0 0 6,-1 2-16-6,-3-2 0 9,1-1-48-5,0 1 0 0,-2 4 0-4,-1 0 0 9,-1-2 16-9,4 0 0 9,-4 4 0-9,-14-8 0 5,6 0-16-5,-2 5 0 6,6-1 0-6,0 2 0 9,-3 2-48-9,1 0-16 12,2-2 0-12,-4 0 0 3,2-2-128-3,2 2 0 12,-6-2 0-12,4 6 128 3,-4 2-128-2,4 6 0 9,4-1 0-10,2-1 128 4,-2 0-128-4,3-2 0 12,1 4 0-12,2 3 0 4,-1-1 192-4,3 6-64 10,2-7 0-10,3 7 0 3,-3-7-128-3,-3 7 128 8,3-2-128-8,0 1 128 9,-1 5-128-9,3-3 192 9,-1 1-192-8,-1 1 192 3,1 1-64-3,1 3-128 8,3 0 192-9,-3 1-64 6,1-1 16-5,5-4 0 10,-3 5 0-11,7 1 0 3,-3 2-144-3,6 3 128 11,2-5-128-11,0 0 128 3,4 0-128-3,1 3 0 11,-1-1 0-11,5 2 128 4,7 4-128-3,-2 2 0 5,4 0 0-6,3-2 0 9,3 3 0-9,-3 2 0 10,5-2 0-10,-1-3 128 4,-1-4-128-4,7 0 0 11,5 0 144-10,-1 2-144 2,-2-1 128-3,6-3-128 11,2 0 128-11,1-2-128 5,5 1 128-5,-2-3-128 11,3 2 128-11,-1-1-128 4,8-3 128-4,0-1-128 11,-2-3 160-11,2-3-160 3,1 5 144-3,3-1-144 7,-4-5 128-7,-2 1-128 8,-1-8 144-8,-13-1-144 10,6 3 160-10,-1-4-160 5,4-4 160-4,-3 2-160 5,4-2 160-6,-2 0-160 8,2-2 176-8,-2 0-176 12,4 0 192-12,-4-2-192 3,4-2 208-2,-6 0-64 6,2-4-16-7,-4-2 0 7,4 3-128-7,-8-1 192 11,0-6-192-11,-2 3 192 4,-1-13 32-4,-1 3 16 12,-2-1 0-12,1 5 0 4,-1-3 16-4,-2 1 0 11,1-1 0-11,-1-5 0 5,2-2-32-5,-1-9 0 4,-3 3 0-3,0 0 0 7,-5 0 96-8,0-6 32 10,-1-2 0-10,-5-8 0 5,-2-1-48-5,-1-5-16 6,-5-2 0-6,0-3 0 9,-4-1 16-9,-2 1 0 12,-2 0 0-12,0 5 0 6,-7 6-48-6,-1 2 0 7,-2 1 0-6,1 7 0 3,-7-2-64-4,-1 5 0 10,-3 7-16-10,-7 0 0 4,-2 2-176-4,-2 1 0 8,0 5 144-8,-8-1-144 8,2 3 0-8,-6-1 0 12,-2 5 0-12,-3 5 0 3,-3 6-256-2,-2 2-112 5,1 4-16-6,-24 2-16 23,10 4-2560-21,3 4-512-2,-20-1-112 1,12 9 0-1</inkml:trace>
    </iact:actionData>
  </iact:action>
  <iact:action type="add" startTime="75867">
    <iact:property name="dataType"/>
    <iact:actionData xml:id="d50">
      <inkml:trace xmlns:inkml="http://www.w3.org/2003/InkML" xml:id="stk46" contextRef="#ctx0" brushRef="#br2">15957 5956 7359 0,'0'0'656'2,"0"0"-528"4,0 0-128-5,0 0 0 5,-4 18 1184-6,-2-6 208 9,6-12 32-9,-8 17 16 6,0-5-352-6,4 1-64 10,-3-3 0-10,-3 2-16 3,10-12 64-3,-10 15 16 7,4-5 0-7,6-10 0 8,-10 16-64-8,10-16-16 11,-7 10 0-10,7-10 0 4,0 0 16-5,0 0 0 6,0 0 0-6,0 0 0 8,0 0-128-8,0 0 0 8,0 0-16-8,0 0 0 3,0 0-192-2,0 0-48 5,0 0 0-6,7-18 0 8,3-5-128-7,0-1-16 9,6-5-16-10,-3-2 0 7,5-6-96-7,-5 0 0 9,5-2-16-9,2-4 0 8,-3 8-16-8,-1 3 0 9,-3-5 0-9,11-15 0 4,-3 7-16-3,3-2 0 9,-9 0 0-10,3 4 0 4,1-3 32-4,-5 1 0 11,2 6 0-11,-5-8 0 4,5 4-48-4,-4-2-16 7,3 6 0-7,-5-4 0 8,2 4-96-8,-3-2-16 11,1 4 0-11,2 0 0 4,-4 4-16-3,1 0-16 5,3 4 0-5,-2-1 0 7,-2 3-16-8,1 6 0 7,-5-1 0-7,4 5 0 8,-2-3 48-8,2 1 0 7,-2 3 0-7,-3-4 0 7,1 5 0-7,2-1 0 13,0 1 0-13,-6 15 0 2,0 0-48-2,0 0 0 12,0 0 0-11,0 0 0 2,0 0-16-2,0 0 0 9,0 0 0-10,0 0 0 4,10 9-128-4,7 9 0 7,-7 5 0-7,-2-3 0 8,6-1 0-8,3 20 0 7,5 8 0-7,-1 2 0 8,4 6 0-8,3 5 0 12,-3 0 0-12,-2-1 128 4,-1-2 0-4,-6-17 0 11,1-1 0-11,5 20 0 3,3-6 16-2,-6-3 0 9,3-9 0-10,-12-13 0 5,3-3-144-5,-3-2 192 7,0 3-192-7,1-1 192 7,-1-2-192-7,2 1 0 13,-4-7 144-13,5 11-144 3,1-3 0-3,-4-7 0 6,2-7 0-4,-1 7 0 17,3-8-1680-18,-4 5-304 0,-10-15-64 2</inkml:trace>
    </iact:actionData>
  </iact:action>
  <iact:action type="add" startTime="77416">
    <iact:property name="dataType"/>
    <iact:actionData xml:id="d51">
      <inkml:trace xmlns:inkml="http://www.w3.org/2003/InkML" xml:id="stk47" contextRef="#ctx0" brushRef="#br2">15982 20602 12831 0,'0'0'576'1,"0"0"112"-1,-2-6-560 0,-4-3-128 7,-2-1 0-7,1-2 0 4,3-1 1072-4,-2 3 176 11,-2-4 32-10,8 14 16 2,-6-15-48-3,0-1-16 9,2 4 0-9,1-1 0 5,-1 5-128-4,4 8-16 8,-4-16-16-9,2 5 0 5,2 11-176-4,-2-16-16 9,2 16-16-9,0-10 0 3,0 10 16-4,0 0 0 10,0 0 0-10,0 0 0 5,0 0-240-5,0 0-32 9,0 0-16-9,0 0 0 6,0 0-160-6,0 0-48 9,0 0 0-9,0 0 0 6,0 0-48-6,0 0-16 10,0 0 0-10,0 0 0 6,15 4-64-6,-5 10-32 8,4-4 0-8,-4-3 0 6,5 7-96-6,3 4-128 10,-1 1 176-9,-3-1-176 2,4-3 176-3,1 7-176 10,-1 1 160-10,5 4-160 8,4 6 224-8,-1 3-48 8,-5 1-16-8,4-2 0 5,-1 6 48-5,-1-2 16 11,-3 4 0-11,1-4 0 3,3-6 16-3,-3 4 0 12,-1-4 0-12,-1-2 0 3,1-5-16-3,-5-3 0 11,3-4 0-10,1 1 0 3,-3-2 48-4,1-7 16 12,5 3 0-11,-5-6 0 3,1-2 160-4,3-3 48 8,-3-3 0-7,2-3 0 4,-1-5 112-5,2-8 32 9,-5-1 0-9,4-9 0 5,-1-3-16-5,-1-8 0 9,1-4 0-9,3-8 0 6,-5-2-176-6,3-3-48 9,-3-3 0-9,-3 3 0 6,3 3-80-6,1-15-32 10,-4 7 0-10,1 10 0 5,-7 3-144-5,2 11-16 10,2 3-128-9,-7 5 192 2,3 4-192-3,2 3 0 12,-4 6 0-12,-6 14 0 17,0 0-544-16,0 0-160 0,0 0-16-1,0 0-16 9,0 0-2960-8,10 24-592-1</inkml:trace>
    </iact:actionData>
  </iact:action>
  <iact:action type="add" startTime="78509">
    <iact:property name="dataType"/>
    <iact:actionData xml:id="d52">
      <inkml:trace xmlns:inkml="http://www.w3.org/2003/InkML" xml:id="stk48" contextRef="#ctx0" brushRef="#br2">18629 20766 9215 0,'0'0'400'1,"0"0"96"-1,-6-8-496 0,0-3 0 8,2 3 0-8,-2-2 0 3,-1-4 1920-3,3 5 272 11,0-5 64-11,2 4 16 6,0-3-576-6,2 1-112 5,0 2-32-5,0-3 0 10,0 3-144-10,0-2-48 6,0 0 0-6,0 1 0 9,0 11-240-9,0 0-48 10,4-10-16-10,-4 10 0 5,0 0-192-5,0 0-32 10,0 0-16-10,0 0 0 6,0 0-256-6,0 0-48 11,0 0-16-11,0 0 0 3,0 0-208-3,15 4-32 7,-5 2-16-7,8 7 0 8,-5 1-80-8,9 5-16 11,-1 5 0-10,5 3 0 2,3 2-144-3,2 5 192 18,-2 3-192-18,1 0 192 1,1-2-64-1,4 2-128 8,2-2 192-7,-2-6-64 2,2 2 0-2,2-1 0 10,-6-3 0-11,2-4 0 4,3 1 144-4,-3-5 32 9,-2-1 0-9,-2-3 0 4,-4-5 144-3,1 2 16 9,-1-6 16-10,-2-2 0 5,-3-4 144-4,1 0 16 4,-5-6 16-5,1-4 0 9,-1-2 144-8,-7-7 32 5,5-6 0-6,-6-3 0 7,0-3-128-7,-3-4 0 11,-3-8-16-11,-4 0 0 4,0-6-176-4,-6 1-16 13,-3-3-16-13,-1 2 0 3,0 2-128-2,-7-19-32 5,1 9 0-6,2 13 0 4,1 1-192-4,1 10-128 7,4-1 128-7,-2 5-128 8,3 2 0-8,3 1 0 13,-2 3 0-13,4 6 0 4,0 3 0-4,4 0 0 5,-2 14-176-5,0 0 176 22,0 0-1344-21,0 0-192 0,16 4-16-1,3 6-16 15,-1 0-1888-14,-3 7-368 2</inkml:trace>
    </iact:actionData>
  </iact:action>
  <iact:action type="add" startTime="79816">
    <iact:property name="dataType"/>
    <iact:actionData xml:id="d53">
      <inkml:trace xmlns:inkml="http://www.w3.org/2003/InkML" xml:id="stk49" contextRef="#ctx0" brushRef="#br2">13597 6264 6447 0,'0'0'576'1,"0"18"-576"5,0-6 0-6,-2 3 0 4,2-1 1520-3,0 3 192 8,-4 3 32-8,0-4 16 4,0 1-384-5,0 1-80 9,0-1-16-8,-2 5 0 3,2-5 64-4,-2-3 0 11,-1 1 0-11,1-1 0 4,0 4-144-4,0-5-32 10,-2 3 0-10,2-8 0 5,6-8-272-5,0 0-48 10,0 0-16-10,0 0 0 5,0 0-16-5,0 0-16 12,0 0 0-12,-3-10 0 4,3-10-176-4,0-1-48 7,1-4 0-7,3-5 0 8,0-1-96-8,2-2-32 9,2 0 0-8,-2-8 0 5,2 2-80-6,1-8-32 11,-3 0 0-11,4 1 0 4,2-5-112-3,-5-4-32 9,3-1 0-9,4-1 0 3,-4 3 16-3,1-1 0 8,-5-4 0-9,-2 5 0 5,2 1-16-5,0 2-16 11,2-1 0-10,-5-1 0 2,1 6-48-3,2 4-128 11,-2-1 192-11,2 7-64 4,-4-1-128-4,2 5 192 7,-2 4-192-7,2 2 192 8,-2-3-64-8,0 7 0 9,0 4 0-9,-1 1 0 4,-2 0-128-3,1 7 192 4,0-1-192-5,1 2 192 8,-1 10-192-8,0 0 192 10,0 0-192-10,0 0 192 6,0 0-192-6,0 0 0 10,0 0 0-10,16 6 128 5,-4 6-128-5,3 2 0 10,-3 7 0-10,6 2 0 7,5 5 0-7,2 3 0 5,3 0 0-5,1 6 0 9,2 4 0-9,4 4 0 10,4-2 128-10,2 6-128 6,6-5 128-6,-2 1 0 7,0 4 0-7,0 0 0 9,-4-6 256-9,3 4 32 7,-6-1 16-7,3-3 0 6,-8 0 0-6,0-6 0 12,-2-4 0-12,0 1 0 4,-3-9-112-4,-3-4 0 12,0 1-16-12,-1-1 0 3,-1-3-96-3,-5-7-16 6,-5 1 0-6,3 0 0 8,-6-8-64-7,-10-4 0 10,0 0-128-11,0 0 192 3,0 0-192-3,0 0 0 11,0 0 128-11,0 0-128 21,0 0-1408-20,0 0-336 1,0 0-64-1</inkml:trace>
    </iact:actionData>
  </iact:action>
  <iact:action type="add" startTime="83300">
    <iact:property name="dataType"/>
    <iact:actionData xml:id="d54">
      <inkml:trace xmlns:inkml="http://www.w3.org/2003/InkML" xml:id="stk50" contextRef="#ctx0" brushRef="#br2">20856 7575 12031 0,'-9'27'528'1,"3"-9"112"0,0-3-512 1,0 5-128-2,-2-3 0 0,2-3 0 8,1 2 1008-8,1-3 160 7,0 3 48-7,-4-4 0 9,4 3 0-9,4-15 16 10,0 0 0-10,-2 14 0 7,2-14-16-7,0 0-16 9,0 0 0-9,0 0 0 5,0 0-16-5,0 0 0 5,0 0 0-5,0 0 0 11,22-10-240-11,-7-7-48 7,3 1-16-6,-1-5 0 2,-3-7-208-3,3-3-32 10,-1-4-16-10,4-6 0 5,-1-4-128-5,1 0-32 9,1-3 0-9,1-3 0 8,-1 2-80-8,-2-2 0 10,-5 1-16-10,8 1 0 5,-3-2-16-5,1 2 0 10,-1 1 0-10,5-5 0 5,-3-4-80-5,-5 9-16 11,3 1 0-11,1-2 0 5,-11 2-96-5,7 4-32 10,-4-3 0-10,-1 9 0 4,-1-2 0-4,-2 3-128 7,2 3 192-7,1 0-64 7,-5-2-128-7,4 8 192 8,2 7-192-7,-5 1 192 6,1 7-64-7,-8 12 0 6,12-12 0-6,-12 12 0 9,8-7-128-9,-8 7 0 6,0 0 144-6,19-2-144 9,-3 7 0-9,1 5 0 12,3 8 0-12,-2 5 0 4,1 6 0-3,2 5 0 9,-1 5 0-9,-1 2 0 3,5 7 128-3,-1 3-128 8,-1 2 160-9,-5-3-160 4,3 5 256-4,-1-2-32 9,3-3-16-9,-7-1 0 5,5 0 80-5,-1-6 16 7,-3 2 0-7,2-6 0 8,-5 2-48-8,5-2-16 12,-3 3 0-12,-3-4 0 4,-2-9-80-4,3-2-16 6,-1 2 0-5,2-1 0 5,-6-5-144-6,1 2 128 8,5-1-128-8,-6-5 128 9,4-5-128-9,-5 0 0 6,5-7 0-6,2 3 0 24,-14-10-944-23,19 8-272 1,-3-4-48-2,-16-4-17744 0</inkml:trace>
    </iact:actionData>
  </iact:action>
  <iact:action type="add" startTime="84621">
    <iact:property name="dataType"/>
    <iact:actionData xml:id="d55">
      <inkml:trace xmlns:inkml="http://www.w3.org/2003/InkML" xml:id="stk51" contextRef="#ctx0" brushRef="#br2">17379 13997 3679 0,'0'0'320'1,"0"0"-320"3,0 0 0-4,0 0 0 7,0 0 1440-7,0 0 224 12,0 0 32-11,0 0 16 3,0 0-848-4,0 0-160 9,0 0-48-8,0 0 0 5,-12-4 176-6,12 4 48 7,0 0 0-6,0 0 0 4,0 0 96-5,0 0 32 10,0 0 0-10,0 0 0 4,0 0-144-4,0 0-32 8,0 0 0-8,0 0 0 8,0 0-304-8,0 0-64 6,0 0-16-6,0 0 0 5,0 0-80-5,0 0-32 7,0 0 0-7,0 0 0 8,0 0 80-8,8 22 16 8,-4-9 0-8,-1 7 0 7,3-5 0-7,0 1 0 11,2 3 0-10,-2-3 0 4,2 2-96-5,-1 3-16 9,5 0 0-3,-4-1 0-4,4 1-64-2,-5 3 0 7,1-3-16-7,4 3 0 7,-4-3-16-7,2 4 0 11,1-1 0-11,-3-1 0 3,2 3 112-3,3-3 32 11,-3 0 0-10,2 3 0 2,-6-3-32-2,0 3 0 11,5-3 0-12,1 0 0 4,-6 3-64-3,2-3-16 4,1 1 0-5,-1-3 0 8,2 4 32-7,2 1 0 5,-6-5 0-5,3 1 0 7,1-3-16-7,0 1 0 7,3-1 0-8,-3 3 0 5,0-5-64-5,2 5-16 11,-3-1 0-11,5-2 0 5,-2-3-16-5,3 2-16 6,-5-5 0-6,4 5 0 8,-1-1 16-8,1-3 0 6,0 2 0-6,-1-3 0 9,1 7 0-9,0-7 0 9,-1 1 0-9,1 0 0 5,0-1 0-5,-3 5 0 11,5-4 0-11,0 3 0 5,-1-7-32-5,3 4 0 12,-3-5 0-12,3 5 0 3,-8 4-144-3,3-1 0 11,-1-7 144-11,2 7-144 3,-3-1 128-3,3 3-128 11,-4-7 128-11,-1 4-128 5,5-5 0-5,-4 5 144 11,4 2-144-11,-5-7 0 4,-9-11 144-4,18 20-144 8,-6-7 0-8,3 5 144 7,-3-6-144-7,3 1 0 7,-15-13 0-7,16 18 128 7,2-1-128-7,-5 3 0 11,1-6 144-11,-4 1-144 5,3-5 0-5,-3 4 144 11,2-5-144-11,1 1 0 4,-1 2 144-3,2-4-144 9,1 3 0-10,-1-1 144 4,-2 0-144-4,1 2 128 10,-13-12-128-10,16 7 128 4,0 3 0-4,1 4 0 10,-3-6 0-10,3 3 0 6,-1-3-128-6,0 0 160 11,1 6-160-11,-3-5 160 4,3-5-160-4,-5 2 0 9,-12-6 0-9,20 12 128 5,-7-4-128-5,3-1 0 11,-3 3 144-11,3-4-144 5,-2-2 0-5,3 2 144 10,-1 3-144-10,-16-9 0 5,16 4 176-4,1 2-176 9,5-2 160-10,-5 2-160 5,1 0 160-5,-1 0-160 5,-17-6 160-5,18 7-160 8,1 1 0-8,-5 2 128 12,-14-10-128-12,21 8 0 4,-1 2 0-4,1 1 0 10,-5-3 128-10,1 0-128 5,3 0 0-5,-4-1 0 11,3-1 0-11,-5 0 0 5,-14-6 128-5,21 8-128 8,-1-4 0-8,-1 2 0 6,-5-2 128-6,5-1-128 11,-5 1 0-11,4 2 144 5,-1-2-144-5,-3-2 160 10,3-2-160-10,-3 0 160 5,4-2-160-5,-3 2 0 9,3 0 144-9,-1 0-144 6,-3-4 0-6,5 0 144 10,-1 2-144-10,-2 2 0 4,1 0 128-3,-3 0-128 9,3-2 0-10,-3 2 0 4,-14 0 0-4,18 0 0 10,1-2 0-10,-5 1 0 5,3-3 128-5,-5 2-128 9,4 2 0-9,-1 0 0 6,-15 0 0-6,20-2 0 11,-1-2 0-11,-5 0 0 4,-14 4 128-4,19-8-128 11,1 0 0-10,-6 4 0 3,-14 4 0-4,17-3 0 10,-5-5 0-10,3 0 0 4,-3 2 128-4,4 2-128 11,-5 2 0-11,5-2 0 4,-4-5 0-4,1 3 0 10,-13 6 0-10,16-4 0 4,0-2 128-4,-1-2-128 11,-5 0 0-10,4 3 0 5,-1-1 0-6,-13 6 0 8,18-10 128-8,-5 2-128 5,3 2 0-5,-4-5 0 10,3 7 0-10,-3-4 0 5,0-2 128-5,-1-4-128 10,3 7 0-10,0-5 0 3,-3 2 128-2,3 0-128 11,-6-5 0-12,6 7 0 3,-5 0 0-3,3-3 0 12,0-1 0-12,-4-2 0 3,1 3 128-3,3-3-128 11,-2 4 0-11,3 0 0 5,-5-5 0-5,2 3 0 11,2-4 0-11,-5 7 0 4,3-5 0-3,2 2 0 10,-4-3 0-11,5 3 0 4,-5-2 0-4,2 5 0 9,2-7 0-9,-5 6 0 5,3-3 0-5,2 3 0 10,-4 2 0-10,5-4 0 5,-3 1 0-4,2-1 0 7,1-2 0-7,-5 3 0 3,0-7 0-4,4 6 0 11,-4-3 0-11,1-1 0 5,1-1 128-5,-2-3-128 10,6 1 0-10,-5 3 0 5,5-5 0-5,0 1 0 11,-1 3 0-11,-1-5 0 5,-2-5 128-5,3-1-128 9,-1 1 0-8,4 0 0 3,-5 1 0-4,5-1 0 12,-6 0 0-12,5-2 0 5,-3-1 128-4,6 1-128 7,-5 0 0-8,5 0 0 4,-7-6 0-3,5 5 0 9,-4 3 0-10,3 0 0 5,-1-1 0-5,2 3 0 10,-7-2 0-10,3 1 0 4,-4 1 0-4,2-2 0 12,1-5 0-12,-3 5 0 4,4 0 144-4,0 0-144 9,-5-1 0-9,5-1 144 5,-4-2-144-5,0 0 128 11,-1 1-128-11,5 1 128 5,-4 0-128-4,0-4 0 5,2-6 0-5,-5 4 0 5,3 3 0-6,2 1 0 12,-4 0 128-12,-4 4-128 3,4 1 0-3,-1 3 0 11,5 0 0-11,-6 3 0 3,2 4-208-3,-2 1-32 13,-4 15 0-13,6-10 0 17,-6 10-2064-16,0 0-432 0,8-14-80 2</inkml:trace>
    </iact:actionData>
  </iact:action>
  <iact:action type="add" startTime="86916">
    <iact:property name="dataType"/>
    <iact:actionData xml:id="d56">
      <inkml:trace xmlns:inkml="http://www.w3.org/2003/InkML" xml:id="stk52" contextRef="#ctx0" brushRef="#br2">20835 7704 13823 0,'0'0'1216'2,"-14"7"-960"0,3 9-256-1,3-6 0 6,-4-2-208-6,12-8-96 7,-8 11-16-8,8-11 0 6,0 0 1296-5,0 0 256 6,0 0 48-7,0 0 16 7,0 0 96-7,0 0 16 10,0 0 0-9,20-9 0 3,-7-1-288-4,7-8-48 11,-3 1-16-11,3-7 0 5,-1-3-192-5,1-10-32 11,0 0-16-11,3-4 0 4,0-6 0-4,5-4 0 11,1-1 0-11,0-3 0 4,2-1-128-4,4 1-32 12,-1-3 0-12,-3-1 0 4,6-5-144-3,0-1-16 9,-8 3-16-10,2-4 0 4,1 3-64-4,1 3-16 11,0-1 0-11,0 7 0 4,-4 5-80-4,-1 6-32 7,-1 4 0-7,-2 8 0 7,-3 5-128-7,-1 5-32 12,-1 5 0-12,-5 3 0 3,1 7-128-2,-16 6 192 8,18 6-192-9,-5 11 192 6,3 7-192-6,-3 9 0 9,5 6 144-8,-4 13-144 4,1 13 0-5,-1 3 128 11,1 8-128-11,5-2 0 5,-4 4 0-4,1-6 0 7,-3-9 0-8,1 3 128 6,-5-1-128-6,6 1 0 10,-8-4 0-10,3-3 128 4,-1-3-128-4,0-3 0 7,3-2 0-7,1-5 128 8,4 3-128-8,-1 0 0 8,1-6 0-8,5 4-11904 18,3 3-2304-17</inkml:trace>
    </iact:actionData>
  </iact:action>
  <iact:action type="add" startTime="97050">
    <iact:property name="dataType"/>
    <iact:actionData xml:id="d57">
      <inkml:trace xmlns:inkml="http://www.w3.org/2003/InkML" xml:id="stk53" contextRef="#ctx0" brushRef="#br2">20890 13342 5519 0,'0'0'496'2,"0"0"-496"5,0 0 0-7,0 0 0 4,0 0 1520-4,0 0 208 8,1 17 32-8,-1-3 16 8,0-14-1360-7,2 19-272 4,-2 1-144-4,2-3 160 9,-2 5-32-10,0-1 0 10,0 3 0-10,0 1 0 3,0 4 80-2,0 3 16 6,-2 3 0-7,0 6 0 7,1-2-80-7,-1 7-16 9,-2 3 0-9,-2 0 0 7,2 2-128-7,0-1 0 7,0 1 0-7,0 2 128 7,-2-5-128-7,-3-1 0 11,1 0 0-11,-2 4 0 6,-6 0 0-5,5-3 0 5,-7-5 0-6,3 4 0 7,1-6 0-7,-4 4 0 7,5-2 0-7,-5-2 0 8,5 2 0-8,-7-4 0 7,2 0 0-7,5 0 0 9,-7-8 128-9,7 0-128 12,-5 0 128-12,1 4-128 3,3-2 288-2,-4 1-32 5,5-3 0-6,-3 0 0 3,4 0 0-3,-1-2-16 7,3 5 0-7,-6-5 0 8,3-2-96-8,-5 0-16 8,6 1 0-8,-3-3 0 7,3-3 48-6,-3 3 0 6,1-4 0-7,-4 5 0 8,3 1 96-8,1-2 32 12,-3-1 0-12,1 1 0 5,-2-1 32-5,-1-3 16 5,1 0 0-4,-3 1 0 6,1-1-32-7,5-5-16 7,-5 2 0-7,1 1 0 9,3-7 32-9,-3 3 16 10,1-3 0-10,2 4 0 5,-1-5-32-5,-1 5-16 11,-1-6 0-11,-1 1 0 5,5 1-112-4,-1-4-32 7,1 4 0-8,3-3 0 5,-4-1 0-5,5 4 0 11,-7-2 0-11,4-1 0 4,-3-1-16-4,3 2 0 10,-3 0 0-10,1 3 0 4,2-7-16-3,-5 2-128 10,3 0 192-11,-5-2-64 5,-1-1-128-5,5 5 192 6,3 6-192-6,-5-8 192 7,-3 1 64-6,5-1 32 10,-5-2 0-11,3 2 0 4,-1 2-96-4,1-5-32 10,3 3 0-10,4 2 0 5,-7 0 48-5,3-4 16 12,-3-5 0-12,-1 3 0 4,-1 4-64-4,1-2-16 10,-1-4 0-10,-3 0 0 4,1-2 0-4,1 2 0 6,5-2 0-6,-6 2 0 9,1-2 0-9,-1 0 0 10,-1 0 0-9,5 0 0 4,-5-2 48-4,5 0 16 8,-1 0 0-8,5 2 0 3,-9-2 32-3,7 0 0 8,1-2 0-9,-1-2 0 4,3-1-16-4,-6 1 0 8,5 2 0-8,1-2 0 7,-3-4-32-7,3 2-16 10,-7 4 0-10,3 1 0 4,2 1-176-4,-3-4 192 13,1 0-192-13,1 4 192 3,-7 4-192-3,5 0 0 6,1-4 0-6,-1 2 0 9,-3 4 0-9,3-2 0 6,3 0 128-5,-3-4-128 7,5-2 128-8,-5 2-128 10,-7 0 192-10,7 0-64 6,5 0 64-6,-7-2 16 11,-1 0 0-11,1-4 0 5,1 1-16-4,-1 3-16 8,1-4 0-9,5-2 0 3,-5 0-176-2,1 3 192 4,3-5-192-5,-4 2 192 8,5-5-48-8,1 3 0 11,1-4 0-11,-1 5 0 4,0-5 48-4,1 4 0 12,5-5 0-12,-6 3 0 3,2-5 16-2,-3 1 16 5,7 1 0-5,-6-5 0 6,3 5-80-7,-7 1-16 12,4-2 0-12,-3 5 0 4,5-7-128-4,-3 1 160 10,3 3-160-10,-6-1 160 5,7-1-160-5,-5 2 128 11,4-3-128-11,-3 3 128 4,3-1-128-4,-4-1 160 12,3 5-160-12,-5-5 160 3,3 2-160-3,1 1 0 6,2-1 144-6,1 1-144 9,-1-5 160-9,-2 4-32 10,4-1-128-10,-1-3 192 5,1 5-192-5,4-5 176 11,-6-1-176-11,5 1 160 5,1 3-160-5,-4-3 0 6,4 1 144-6,-2 3-144 7,3-5 128-7,-5 3-128 8,0 3 128-8,2-7-128 7,-5 1 0-7,3 1 144 8,2 1-144-8,-4-1 0 7,4 5 192-7,1-3-192 12,-5-1 192-12,4 5-192 4,-2-6 176-4,-1 3-176 7,5 3 160-7,-2-1-160 7,-4 3 160-6,5-4-160 6,1 1 160-7,-4-3-160 9,2 1 144-9,4 3-144 10,-2-4 128-10,-1 7-128 5,-1-7 144-5,2 6-144 6,0-5 160-6,-4 5-160 8,3-3 160-8,1 7-160 11,-2-2 160-11,0-2-160 5,4 4 160-5,4 8-160 9,-6-15 160-9,6 15-160 5,-4-12 160-4,-1-1-160 9,-5 3 160-10,2 0-160 4,4-2 144-3,4 12-144 8,-4-13 128-8,-2 1-128 3,6 12 0-4,0 0 128 11,-5-10-128-11,5 10 0 4,-6-15 128-4,6 15-128 12,0 0 0-12,-6-10 128 4,0-2-128-4,6 12 128 10,-8-12-128-10,8 12 128 4,-6-7-128-4,6 7 128 11,0 0-128-11,0 0 128 5,-6-14-128-5,6 14 0 10,0 0 144-10,0 0-144 6,0 0 0-6,0 0 0 9,0 0 0-9,0 0 0 5,-1-10 0-5,1 10 0 9,0 0 0-9,0 0 0 6,0 0 0-6,0 0 0 10,0 0 0-9,0 0 0 3,0 0 0-4,0 0 0 6,0 0 0-6,0 0 0 8,0 0 0-8,0 0 0 8,0 0 0-8,0 0 0 7,0 0 0-7,0 0 0 11,0 0 0-11,0 0 0 4,0 0 0-3,0 0 0 8,0 0 0-9,0 0 0 6,0 0-304-6,0 0 32 11,0 0 0-11,0 0 0 17,0 0-1936-16,0 0-384 0,3 20-80 1,-3-20-13344-2</inkml:trace>
    </iact:actionData>
  </iact:action>
  <iact:action type="add" startTime="99107">
    <iact:property name="dataType"/>
    <iact:actionData xml:id="d58">
      <inkml:trace xmlns:inkml="http://www.w3.org/2003/InkML" xml:id="stk54" contextRef="#ctx0" brushRef="#br2">25852 332 13183 0,'0'0'576'1,"0"0"128"-1,0 0-560 0,0 0-144 5,9 0 0-5,-9 0 0 6,10-6 816-6,2-4 128 7,-12 10 16-7,6-8 16 9,-6 8-208-9,8-5-32 9,-1-7-16-9,-7 12 0 5,2-12-80-5,-2 4 0 11,0 8-16-11,0 0 0 4,-7-17-80-4,-1 9-16 10,8 8 0-10,-12-12 0 6,-4 7-112-6,3-1-32 6,-7 2 0-6,3 0 0 9,-1 2 0-9,-3-2-16 7,-5 2 0-7,-3 2 0 7,-4-2-112-7,-2 2 0 11,-2 4-16-11,4 4 0 8,-6-2 16-8,1 3 16 8,5 7 0-8,-6-4 0 5,0 3-48-5,4-1-16 12,-4 2 0-12,4 3 0 4,2-1-16-3,0 3 0 8,-2 2 0-9,0 1 0 4,1 1-64-4,1 3 0 11,0 1-128-11,4-4 192 4,2-1-192-4,-1-1 0 10,1 4 128-10,0 6-128 4,-3 1 0-4,3-3 0 10,2 2 0-10,-1-2 0 6,5-2 0-6,-1 5 0 11,3-3 0-11,7 4 0 6,2 0 0-6,7 4 0 9,1-4 0-8,5-2 0 2,7-2 0-2,2 1 0 8,5 3 0-9,3-2 0 4,5 0 0-3,5 0 0 10,3 0 0-11,0-3 0 4,-2-5 0-4,6-4 0 11,4-1 0-11,-2 1 0 3,4-1 0-3,-4-7 176 12,6-1-176-12,-4 2 160 3,2-4-160-2,-2 1 192 9,2-1-192-10,2-2 192 4,-4-2-32-4,5-4 0 12,-3-2 0-12,2 2 0 3,2-2 32-2,-6 2 0 6,2-4 0-7,-8 0 0 8,0-6 0-8,0-2 16 10,-2-2 0-9,-2-3 0 4,-1 3 48-4,-1-5 16 7,0 1 0-8,1-2 0 5,-3-5-80-5,0-2-32 11,0-3 0-11,-7 5 0 5,-2 0 112-5,-3-7 32 6,3-3 0-5,-7-2 0 6,1-10 96-7,-4 0 32 12,-4 0 0-12,-2-3 0 2,-2 3 0-2,-4 4 0 11,-2-4 0-11,-12-13 0 5,3 5-128-5,-7 12-32 11,-1 2 0-11,-6 8 0 5,1 3-144-5,-3 5-128 6,-4 5 192-5,2-1-192 6,-2-1 0-7,4 9 0 11,-1-3 0-11,3 6 0 17,2 4-256-15,3 2-176-2,1 2-16 0,7 4-16 12,16-4-2848-12,0 0-560 0</inkml:trace>
    </iact:actionData>
  </iact:action>
  <iact:action type="add" startTime="100010">
    <iact:property name="dataType"/>
    <iact:actionData xml:id="d59">
      <inkml:trace xmlns:inkml="http://www.w3.org/2003/InkML" xml:id="stk55" contextRef="#ctx0" brushRef="#br2">32208 525 3679 0,'0'0'320'1,"0"0"-320"6,14-2 0-7,-14 2 0 2,8-6 2064-1,-8 6 352 10,12-8 64-11,-12 8 16 4,0 0-1408-3,7-7-256 5,-7 7-64-6,4-6-16 7,-4 6-288-5,2-10-48 5,-2 10-16-7,-2-12 0 8,0 4 80-8,0 1 16 9,-3-3 0-9,5 10 0 6,-12-6 96-5,2-2 32 8,2 0 0-9,-5 3 0 6,-1-1-48-6,-5 2-16 6,-5-2 0-6,1-2 0 8,-3 0-160-8,-1 3-16 12,-4-3-16-12,-2 0 0 3,0 4 48-2,-6 0 16 13,-1 2 0-14,1 0 0 3,0 0-16-3,0 0 0 6,-7 2 0-6,-1 0 0 6,2 2-144-6,-4 0-16 14,-3 4-16-12,-1 2 0-1,-4 2-80-1,3-3-16 10,-5 5 0-8,3 4 0 0,-1-5 80-2,-21 11 16 12,8-1 0-12,9-1 0 3,5-1-16-3,7 3 0 7,6-1 0-7,0 3 0 8,2 3-224-8,0 2 144 6,8 2-144-6,0 1 128 8,-2-3-128-8,6 2 0 13,1 2 0-13,3 4 0 4,3 0 0-4,3 6 0 10,5-4 0-10,6 8 0 5,3 4 0-5,5-1 0 6,0-1-144-6,5 4 144 8,9 1 0-7,0 1 0 5,5 2 0-6,3-1 0 8,-1 3 0-8,5-5 0 12,-1-3 0-12,4 0 0 3,2-3 0-2,6 3 0 9,-3-12 0-10,3 2 144 4,4-8-144-3,-12-7 0 9,8-5 0-10,6-1 0 5,-2-1 192-5,6 1-64 6,3-9 0-6,5 3 0 8,3-6 32-7,3-2 0 10,-1-3 0-11,5-3 0 3,-3-1 16-3,3-5 0 8,-1-2 0-8,-2-8 0 7,3 1-16-6,1-9 0 10,-5-3 0-11,-1 0 0 4,2-1 64-4,3-1 16 10,-7-4 0-9,1-6 0 3,-7 0 272-4,-1-10 48 6,-4-7 16-6,-8-5 0 8,-4 3 112-8,-4-9 16 7,-3-3 16-7,-7-2 0 8,-3 0-224-8,-9 6-48 8,-1 5-16-8,-2 3 0 7,-8 3-160-7,-8 8-16 11,1 2-16-11,-7 10 0 5,-2 2-240-5,-5 2 0 10,-6 4 128-10,-2 1-128 14,-7 3-688-11,-2 1-176-3,-11 9-32 0,-4-1-10688 7,-1 6-2112-5</inkml:trace>
    </iact:actionData>
  </iact:action>
  <iact:action type="add" startTime="101573">
    <iact:property name="dataType"/>
    <iact:actionData xml:id="d60">
      <inkml:trace xmlns:inkml="http://www.w3.org/2003/InkML" xml:id="stk56" contextRef="#ctx0" brushRef="#br2">17546 14268 10127 0,'0'0'448'1,"0"0"96"-1,0 0-544 0,0 0 0 6,0 0 0-6,0 0 0 4,-9-2 1568-3,9 2 208 10,0 0 32-11,0 0 16 4,0 0-896-4,-10 8-176 10,10-8-48-10,-2 19 0 4,4 7-80-3,4-3-32 8,3-3 0-9,1 7 0 6,8 8-144-6,-1 0-48 9,7 10 0-9,-1 0 0 5,1 6-16-4,3 3 0 9,0 3 0-9,4 1 0 2,4 5-128-3,4-7-16 8,-3-1-16-7,1-1 0 5,2 3 64-6,-2-2 16 4,2-7 0-4,-4 3 0 9,-2 2 192-9,6-3 32 10,-2 1 16-10,2-4 0 5,0-2-272-5,-6 2-48 10,2-8-16-9,2 2 0 4,-1-6 16-5,-5 6 0 5,0-6 0-5,2-6 0 9,2 0 64-9,-2-3 16 10,-1-3 0-10,1-2 0 5,0-1 80-5,0-1 0 11,-2 1 16-11,0-3 0 3,-1 1-64-3,1 2-16 11,0-7 0-11,-2 5 0 4,-1-7-112-3,1 3-16 5,-2-6-16-5,3 6 0 6,1-5-176-7,-4-3 160 11,0-2-160-10,-5 0 160 4,1 4 192-5,3-2 32 12,-1-4 16-12,2-2 0 2,1-2-32-2,-1 2-16 11,-2-2 0-10,3-2 0 3,-1-4-128-4,0 2-32 12,-2-2 0-12,1 2 0 4,-1-1-48-4,-1-1-16 10,-5 0 0-10,3 0 0 4,1 0-128-4,0 1 128 11,-3 3-128-11,3-8 128 4,1 2-128-4,-1 2 0 10,1-1 144-10,-1 1-144 5,-6 0 0-5,3-4 144 11,1 3-144-11,1 1 0 4,-3-6 128-3,3 4-128 8,-1-1 0-9,3-1 0 4,-7 4 160-3,3 0-160 9,1-1 128-8,-1 3-128 1,-5-4 128-3,5-2-128 10,-5 5 128-10,3-3-128 4,1-4 176-4,-5 4-48 11,2-3-128-10,-1 5 192 2,1 0-192-2,0-2 176 9,-7 3-176-9,5-3 160 3,0 0-160-4,-1 2 0 11,3 1 0-11,1-5 128 5,-5 2-128-5,6 2 0 9,-7-3 0-9,5 3 128 5,-4-2-128-5,3-6 128 11,-3 5-128-11,2-3 128 5,-5 4-128-5,3-7 0 9,2 3 144-9,-4-1-144 5,5 3 144-5,-3-4-144 10,1 1 192-10,-3 1-192 4,4 2 192-4,-4-3-64 11,1-1 0-11,5 4-128 5,2-7 160-5,-5 5-160 11,3-5 128-11,-6-1-128 5,-3 3 128-5,3-3-128 7,0-1 0-7,0 5 128 7,-1-1-128-7,-3-1 160 10,2 2-160-10,2-5 160 4,-2 0-32-3,-5 3-128 9,3-3 192-9,0-1-64 3,4 3 32-4,-4 1 0 10,0-2 0-10,-1 1 0 6,3 5-32-6,-2-3-128 9,-4-3 192-9,4 3-64 5,0-3-128-5,2 3 160 7,-5 1-160-7,1-3 160 8,0-1-160-8,0 3 0 10,0-5 0-10,2 1 128 6,-2-1-128-6,0 3 0 9,2-7 0-9,-1 3 128 5,1 1-128-4,0 1 0 5,0 2 0-6,2-1 0 7,2-3 0-7,-3-1 0 12,1-1 0-12,4-1 0 4,-4 3 0-4,-2 0 0 11,1 1 0-11,3-1 0 3,-4-1 0-2,2-1 0 10,0 0 0-11,-3 3 0 4,-1-1 0-4,-2 1 0 11,2-1 0-11,0 2 128 4,-2-3-128-4,0 3 0 11,-2-5 0-11,2 5 0 4,2-6 0-3,-2 1 0 8,-2 1 128-9,2 0-128 6,0-3 0-6,0 3 0 11,-2-4 0-11,3 1 0 5,1 1 0-5,0 2 0 5,-2 1 0-5,4 1 0 8,-2-4 0-8,0 1 0 7,-2 5 0-7,2-3 0 8,0-1 0-8,1 4 0 10,1 1 0-10,-2 1 0 5,-2-5 0-5,2 3 0 11,0-3 0-10,-2 1 0 2,-2-2 0-2,2 1 0 9,0-1 0-10,4-1 0 5,-4 1 0-5,2 2 0 11,-3-1 0-11,-1-1 0 4,4-2 0-4,0 1 0 11,0 3 0-11,0-2 0 4,0-1 0-3,0 3 0 9,0-3 0-10,-2-1 0 4,2 0 0-4,0 1 0 10,-1 3 0-9,3 2 0 3,-2 1 0-4,-2-1 0 11,0-3 0-11,-2 1 0 4,0-6 0-4,2 5 0 9,2 5 0-9,-2-3 0 6,-2-1 0-5,2-1 0 8,-2 5 0-8,2-1 0 3,0-5 0-3,4 0 0 8,-2-5 0-8,-1 3 0 3,-1 6 0-3,0 1 0 5,0 3 0-6,0-9 0 7,2 1 0-6,0 0 0 8,0-3 0-9,0 1 0 4,-2 0 0-3,-2-1 0 10,0 1 0-10,2-4 0 3,0 0 0-4,-2 1 0 11,0 3 0-11,0 0 0 3,0-4 0-3,0 1 0 12,0-1 0-12,0 0 0 4,-2 2 0-4,2 1 0 10,0 3 128-10,-2-2-128 5,0-1 0-5,0 1 0 10,2 0 144-9,-2 1-144 3,-2 1 0-4,4 0 0 9,0 3 0-9,0-3 128 5,0-2-128-5,4-3 0 11,-2-1 0-11,0 2 0 4,0 0 0-4,2 1 0 10,-2 1 0-9,3-2 0 3,-1-2 0-4,2 1 0 12,-4-1 0-12,2 2 128 3,0 0-128-3,0-3 0 12,2-3 0-12,2 4 0 4,-3 0 0-4,-1 2 0 11,-2 1 0-10,2-1 0 3,0 2 0-4,0 0 0 9,2-1 0-8,-2 1 0 3,0-2 0-4,-2 1 0 12,-1 1 0-12,1 0 0 3,0-2 0-3,0-1 0 7,0 1 0-7,0 0 0 8,-2 0 0-8,4 1 0 11,-4-3 0-10,2 2 128 3,0-2-128-4,2-3 0 9,-2 5 0-9,-2-2 0 5,4-2 0-5,0 0 0 10,-2-1 0-10,0 3 128 5,0 0-128-4,1 0 0 8,-1-6 0-9,0 4 0 5,0 1 0-5,0 3 0 11,0 0 0-11,0 2 0 3,0-7 0-2,2 1 0 9,0 2 0-10,-2 0 0 5,2 0 0-5,0-2 0 10,0-3 0-10,-2 1 0 6,-2 2 0-5,1 0 0 9,3 0 0-10,-2-4 0 3,-2 0 0-3,0 2 0 11,2-6 0-11,2 6 128 4,2 0-128-4,-4-1 0 9,-2 5 0-8,0-4 0 4,0 0 0-5,2-2 0 11,0 6 0-11,0 0 0 5,-2-1 0-4,2 3 0 9,-2-4 0-10,2 2 0 3,2-4 0-2,0 1 0 6,-3 1 0-7,5 0 0 7,-4 0 0-7,2 2 0 10,-2 0 0-10,0-3 0 5,-2-1 0-4,4-4 0 9,0 4 0-9,0 0 0 2,2 0 0-2,-2 0 0 7,-3 2 0-8,1-2 0 6,2 0 0-6,-2 3 0 7,0 3 0-6,0-2 0 6,0-2 0-7,2-2 0 11,0-2 0-11,-2 3 0 4,-2 5 0-3,2-4 0 10,0-4 0-11,0 4 0 4,-2 0 0-4,0 0 0 11,0-8 0-11,0 5 0 3,-2-1 0-3,0 0 0 11,2 4 0-11,0 2 0 5,-2-6 0-5,0 0 0 9,2 2 0-9,-4 6 0 6,0-1 0-5,2 1 0 8,4 0 0-9,0 0 0 5,-2-5 0-4,0 3 0 9,0-2 0-10,0 2 0 3,-2-4 0-3,0 2 0 11,2 1 0-11,0 1 0 4,2 2 0-4,0-2 0 10,-2-1 0-10,0-5 0 5,-2 2 0-5,2 0 0 10,2 2 0-10,4 4 0 5,-2 0 0-4,0 3 0 9,-4 1 0-10,6-2 0 4,-2-5 0-3,-1 5 0 10,3 2 0-11,-4 1 0 3,0 1 0-2,2 3 0 10,-2 3 0-10,2-5 0 2,0-1 0-3,0 3 0 10,2 3 0-10,-3-1 0 6,-3 18 0-6,2-15 0 10,0 3 0-9,-2-4 0 1,0 16 0-2,0 0 0 10,0 0 0-10,0 0 0 5,0-11 0-4,0 11 0 7,0 0 0-8,0 0 0 5,0 0 0-5,0 0-192 11,0 0 192-11,0 0-192 18,0 0-864-17,-11 10-176 0,11-10-48-1,-10 17 0 14,0-3-976-13,-2 1-208-1,5 1-32 1,7-16-7824 9,-6 10-1568-9</inkml:trace>
    </iact:actionData>
  </iact:action>
  <iact:action type="add" startTime="103509">
    <iact:property name="dataType"/>
    <iact:actionData xml:id="d61">
      <inkml:trace xmlns:inkml="http://www.w3.org/2003/InkML" xml:id="stk57" contextRef="#ctx0" brushRef="#br2">20529 7869 14335 0,'-12'14'640'1,"12"-14"128"-1,0 0-624 0,0 0-144 4,0 0 0-3,-4 16 0 3,4-16 912-4,0 0 160 11,0 0 16-11,0 0 16 5,0 0 336-5,0 0 64 7,0 0 16-7,18-18 0 9,-5-1-384-9,7-3-80 5,3-5-16-5,3 0 0 7,3-5-208-7,2-3-32 11,-2 0-16-11,4-2 0 4,5-8-80-4,-3-2 0 12,0-3-16-11,6 1 0 2,-4-2-32-3,8-1 0 11,-4-1 0-11,3-2 0 8,-3-1-112-8,6-1-32 8,0-1 0-4,-6 3 0-4,-4 4-80 0,2 1-32 10,-4 1 0-10,6 4 0 5,-6-2-112-5,0 1-32 11,-1 3 0-11,1 2 0 4,-2 6-16-4,-4-1-16 11,-2 5 0-11,-1 8 0 5,-3-1-32-5,-3 5 0 10,-1 7 0-10,1-1 0 5,-1-1-32-4,-5 0-16 6,-14 14 0-7,19 0 0 6,-5 6-144-6,2 10 0 11,-1 3 0-11,1 3 128 4,1 5-128-4,-3 10 0 6,2 4 0-6,-5 10 0 8,5 5 0-8,-4 3 0 8,7 5 0-8,-5-3 0 7,1-3 0-7,-3 1 160 11,4-3 16-11,-5 1 0 5,5 1 208-5,-10-5 64 10,0-4 0-10,1 1 0 4,-3-3-64-3,0-4 0 10,2 0 0-11,0-8 0 4,4-4-128-3,-2-2-48 9,1-1 0-10,3-1 0 3,-6 0-208-3,4 1 0 12,1-7 0-11,1 1 0 1,6-7 0-2,-5 3 0 10,3-1 0-10,-3-3 0 20,1 5-2400-19,-2-1-416 1,1 3-96 1</inkml:trace>
    </iact:actionData>
  </iact:action>
  <iact:action type="add" startTime="107594">
    <iact:property name="dataType"/>
    <iact:actionData xml:id="d62">
      <inkml:trace xmlns:inkml="http://www.w3.org/2003/InkML" xml:id="stk58" contextRef="#ctx0" brushRef="#br2">16774 14689 5519 0,'0'0'496'1,"0"0"-496"6,0 0 0-7,0 0 0 4,0 0 1440-4,0 0 192 6,0 0 32-6,0 0 16 5,0 0-976-5,0 0-208 6,0 0-48-6,0 0 0 8,0 0 192-8,2 16 16 12,-2-16 16-11,6 14 0 2,-6-14-32-3,9 13 0 7,3-1 0-7,-4 2 0 8,-8-14-16-8,18 13-16 11,-3 3 0-11,1 1 0 5,1 1-192-5,-3 3-32 10,4-1-16-10,-5 3 0 4,5 1-48-4,-7 3 0 11,3-2 0-11,-4-1 0 4,5-1 80-4,-7 2 16 9,2 3 0-9,2-1 0 8,-3-2-32-8,1 3 0 10,-2-1 0-10,-2 2 0 5,4-1 48-5,1 3 0 11,-7 2 0-11,2 2 0 3,0-2-80-3,6-2-16 12,-5-1 0-11,3-1 0 2,-2-2-16-3,0 1-16 6,-2-1 0-6,5-2 0 9,-3 1-48-9,-2-3-16 11,4 0 0-11,1-1 0 4,-3 3-48-4,0-1 0 10,2-1 0-10,-6-5 0 4,3-1 0-3,3 3-16 5,-2 1 0-5,-2-3 0 7,2 3-48-8,1 2-128 8,-3 3 192-8,2-1-64 7,4-5 0-7,-4-1-128 11,-3 1 192-10,1 3-64 2,4-1 16-2,-4 3 0 11,2-4 0-11,1 3 0 0,-1-1 32-1,-2 2 0 8,2-1 0-8,0-1 0 7,-2 1-32-7,-3-3 0 12,3 4 0-12,2 11 0 5,0-7 16-5,-4-12 0 11,-4 5 0-11,4 3 0 4,0 1-32-4,0-3 0 10,-1-4 0-10,3 5 0 4,-2-1-128-4,0-1 128 10,0 1-128-10,0-1 128 6,0-5-128-6,2 3 0 11,-2-3 144-11,-1-1-144 4,-3 3 128-4,2 1-128 7,2-3 160-7,-2 5-160 8,0-3 160-8,0-3-160 8,0 1 160-8,-2-1-160 7,0 5 208-7,2-1-48 12,4-1-16-12,-4-3 0 3,0 4-16-2,-2 1-128 6,0-3 192-3,0 1-64-4,0 3-128 0,0-3 160 7,2-3-160-7,-2 3 160 9,0-3-160-9,0 1 0 9,0 3 144-8,0-5-144 3,0 3 144-4,0 1-144 9,0-3 192-9,2 4-192 6,-2-3 128-6,2-1-128 11,0 3 0-11,0 3 0 4,1-7 0-4,1 5 0 11,0-1 128-11,0-3-128 4,0 3 0-3,0-5 0 9,0 2 128-10,2 1-128 4,2-3 0-4,-3 3 0 9,1-1 0-8,0 2 0 4,-2-7 192-5,2 5-192 10,-2 1 192-10,0-3-192 4,0 2 192-4,-1-3-64 12,1 3 0-12,2-4-128 2,-4 3 176-1,2-3-176 11,0 4 160-12,-2-5-160 3,2 5 128-3,0-4-128 11,0 5 0-11,0-5 144 6,-3 1-144-6,1-1 0 6,2 4 0-6,-2-5 128 7,-2 5-128-7,2-4 160 12,-2 3-160-12,0-3 160 4,0 6-160-4,0-7 192 12,0 5-192-12,2-4 192 3,-2 5-64-3,2-3-128 11,0 3 192-11,0-1-64 4,-2-4-128-3,2 5 160 10,0-5-160-11,2 7 160 5,-2-7-160-4,0 6 0 9,2-7 0-10,-2 7 0 4,0-4 0-4,1 1 128 6,1 3-128-5,0-7 0 5,0 5 128-6,-2-4-128 12,0 3 128-12,4-1-128 4,-4 0 128-4,2-5-128 10,0 3 0-10,-2 2 128 5,0-3-128-5,-2 3 128 9,0-14-128-9,3 12 128 6,-1 3-128-6,0-3 160 11,-2 4-160-11,0-5 160 5,0 3-160-5,0-2 192 9,0 3-192-9,0-3 192 4,0 2-192-4,2-3 160 12,0 5-160-12,-2-4 160 5,0 1-160-5,0-1 128 10,0 4-128-9,0-3 128 2,-2 5-128-3,0-3 0 11,2 3 0-11,0-4 128 4,-2 1-128-4,0 3 0 10,-1-3 144-10,1 3-144 4,0-4 144-4,0 3-144 11,0-3 192-10,0 3-192 2,2 3 192-2,0-5-64 10,-2 3 0-11,0 2-128 4,2-5 176-4,0 5-176 11,0-1 160-11,0-5-160 5,-2 3 128-5,2-3-128 9,0 4 0-9,0-3 144 5,0-1-144-5,0 3 0 12,0-3 0-12,0 2 128 6,0-5-128-6,0 3 0 7,0-6 0-7,0 3 0 5,0 3 128-4,0 0-128 9,2-1 0-10,-2-3 128 4,2 4-128-4,-2-2 0 10,0 3 144-10,0-5-144 5,0 4 0-5,0-5 128 11,0 3-128-11,2 4 0 5,0-3 0-5,-2 3 128 10,0 1-128-10,0-1 0 4,0 2 0-4,0-5 0 11,-2 5 0-11,0-1 128 4,0-1-128-4,2 3 0 11,0-1 0-11,0-2 0 4,0 1 0-4,0-1 0 11,0 3 0-11,0 1 128 4,0-5-128-3,0 3 0 8,0 1 0-9,0-3 128 5,-4 3-128-4,4 1 0 8,0-4 0-9,0 3 0 6,-2 1 0-6,2-5 128 9,0 7-128-9,0-3 0 5,-2-1 0-5,0 1 144 11,-2 1-144-10,4-5 0 2,4 3 128-3,-4-1-128 7,-4-3 0-7,2 6 0 7,2-5 128-7,-2 3-128 11,2-1 0-11,-2-3 0 4,0 3 0-4,2-3 0 11,0 4 0-11,0-7 0 5,0 5 0-5,0-6 0 11,-2 3 0-11,2-1 0 5,-1 4 144-5,-1-5-144 11,2 5 0-11,0-2 144 3,-2 1-144-3,0-3 0 12,0 4 0-12,0-3 128 4,-4 5-128-4,4-3 0 10,0-1 0-10,0 4 128 4,-2-5-128-3,2 5 0 8,0-7 0-9,2 7 0 6,-2-4 128-6,0 1-128 11,-2-1 0-10,-1 0 128 1,3-1-128-2,0 3 0 11,0-1 0-11,0-1 0 4,0 4 0-4,0-3 128 10,0 3-128-10,2-5 0 4,-2 3 0-4,0 2 0 10,0-5 128-9,0 5-128 4,-4-5 0-5,4 5 0 10,0 0 0-10,0-3 128 5,0 3-128-5,-1-5 0 10,1 5 0-10,-4-1 0 5,2-3 0-5,-2 4 128 11,4-5-128-11,0 5 0 4,0-5 0-4,0 5 0 11,0-4 0-11,-2 1 0 4,2 3 0-4,-3-5 0 7,1 3 128-7,2-2-128 8,-2 5 0-8,0-5 0 10,0 0 0-10,2 3 0 4,2-3 0-4,-2 3 0 10,0-3 0-10,0 4 0 6,0-5 0-6,2 5 0 11,0-3 128-11,0-1-128 5,-4 4 0-5,2-7 0 6,0 5 0-6,1-6 0 7,1 3 0-7,0-1 0 11,0-4 128-11,0-8-128 4,0 13 0-4,0-5 0 10,0-8 0-10,1 14 0 5,1-2 0-4,-2-1 0 10,0 1 0-11,0-12 0 4,0 10 0-4,0-10 0 11,2 11 0-11,-2-11 0 4,0 10 0-4,0-10 0 11,0 0 0-11,0 0 0 4,0 0 0-4,0 0 0 10,0 0 0-10,0 0 0 5,0 0-176-4,0 0-16 8,0 0 0-9,0 0 0 18,0 0-416-17,0 0-96 0,-2-10 0-1,0-5-16 13,1-1-1504-12,-1-1-288 0,2-7-64 0,0 3-8880 10,-2-3-1760-10</inkml:trace>
    </iact:actionData>
  </iact:action>
  <iact:action type="add" startTime="109274">
    <iact:property name="dataType"/>
    <iact:actionData xml:id="d63">
      <inkml:trace xmlns:inkml="http://www.w3.org/2003/InkML" xml:id="stk59" contextRef="#ctx0" brushRef="#br2">17170 20154 15663 0,'0'0'1392'1,"-8"0"-1120"5,-2 4-272-6,-3-2 0 3,5 0 2048-3,8-2 368 12,0 0 64-12,0 0 16 4,-12 5-864-3,4 3-160 5,3 4-48-5,1 0 0 5,0 5-256-6,0 3-48 10,4 1-16-10,4 6 0 5,0 9-432-5,0-1-96 11,3 0 0-11,5 6-16 5,-2-6-112-5,0 0-32 10,5 2 0-10,-3-2 0 4,0-2 0-4,-1 0 0 11,5-1 0-11,-4-1 0 4,3-8 16-4,-1 1 0 9,3-5 0-9,-5-1 0 5,4-7 16-5,-3-1 16 10,3-4 0-10,3-2 0 9,-3-6 16-9,4-6 0 9,-1-2 0-9,1-1 0 4,-1-7 96-4,4-1 0 11,1-1 16-11,1-5 0 3,-5-3-128-3,1-1-16 11,1-2-16-11,1 0 0 4,-5-4-160-3,1 2-16 10,1-6-16-10,-5 3 0 2,-1 1-240-3,0 2 176 10,-1 0-176-10,5 4 160 5,-9 3-160-5,1 7 0 11,0 1 0-11,-2 7 0 18,-2-1-848-17,-6 12-208-1,0 0-32 0,0 0-16 12,0 0-2240-10,0 0-448-1</inkml:trace>
    </iact:actionData>
  </iact:action>
  <iact:action type="add" startTime="110503">
    <iact:property name="dataType"/>
    <iact:actionData xml:id="d64">
      <inkml:trace xmlns:inkml="http://www.w3.org/2003/InkML" xml:id="stk60" contextRef="#ctx0" brushRef="#br2">15639 11645 8287 0,'0'0'736'1,"0"0"-592"6,0 0-144-7,4 16 0 5,-4-16 1440-5,0 0 256 10,2 19 48-10,-2-19 16 4,0 0-304-4,0 0-64 7,3 12-16-7,-3-12 0 8,0 0-224-8,0 0-32 10,0 0-16-10,0 0 0 5,0 0-80-5,0 0 0 10,0 0-16-10,0 0 0 5,0 0-32-5,0 0 0 11,0 0 0-11,8-12 0 5,0-5-48-5,-4-1-16 10,0 0 0-10,-4-3 0 5,0 0-272-5,0 7-64 9,0-6-16-8,-4-5 0 3,2 0-176-4,0 11-16 11,0-5-16-11,0-5 0 8,-2 1-96-8,0-12-32 8,-1 3 0-8,-3 1 0 3,0-2-32-2,2 2-16 10,0 0 0-11,-2 7 0 5,3-3-32-5,-1-4 0 9,0-2 0-9,-8-1 0 5,1-6-16-5,-3 1-128 11,4-6 192-11,-7-18-64 5,1 9-128-5,5 1 0 7,-5 6 0-7,6 4 128 7,-3-4-128-7,3 8 0 11,-2-1 0-11,1 6 0 4,1-1 128-4,-2-2-128 10,1 2 0-10,-1 2 128 4,0 2-128-3,3 0 0 10,-1-1 0-10,-4 1 0 3,5 0 0-4,-5 0 0 10,4 1 128-10,-1-1-128 4,3 0 0-4,-4-2 0 10,4 2 0-10,3 0 0 5,-5-3 0-5,4 3 0 9,-5 2 0-9,3 0 0 5,0-1 0-5,-4 1 0 12,5-2 0-11,-3 8 0 2,2-1 0-2,2 5 0 9,-3-1 0-10,1 5 0 3,2-5 0-2,-4 4 0 9,3 3 0-10,-5-3 0 5,2-1 0-4,4-3 0 8,-5 3 0-9,3 3 0 4,-4-4 0-3,3 7 0 9,1-5 0-10,-4 6 0 5,5-1 0-5,-5 1 0 10,2 2 0-10,-1 0 0 4,3-3 0-4,2 5 0 11,-6 0 0-11,5-4 0 5,-5 0 0-5,2 4 0 9,4 1 0-9,8 5 0 6,0 0 0-6,-17-8 0 11,1 0 0-11,3 4 0 5,-1 0 0-5,14 4 0 9,-16-2 0-9,-1-4 0 5,5 3 0-5,12 3 0 11,0 0 0-11,-17-6 0 5,5 0 0-4,-4 0 0 8,3 0 0-9,-3 2 0 5,4 0 0-5,-3 0 0 9,5 1 0-9,10 3 0 5,-18-4 0-4,18 4 0 5,-17-8 0-6,1 2 0 7,3 0 0-7,13 6 0 7,-14-6 0-7,0 2 0 9,1-3 0-9,-1 1 0 10,0 2 0-10,3 2 0 5,-3-2 0-4,14 4 0 9,-16-2 0-10,3 0 0 4,-3 0 0-2,16 2 0 7,-16-4 0-9,1 4 0 4,3 0 0-4,-3 4 0 7,3 0 0-7,-4 0 0 7,5-2 0-7,-5 0 0 10,4 2 0-10,-1 4 0 6,1 1 0-6,-4-3 0 11,5-4 0-11,-7 6 0 4,4 2 0-4,-3-3 0 10,-1 3 0-10,5 0 0 5,-5-2 0-5,2-2 0 11,-5 3 0-11,3-1 0 4,3-4 0-4,-3 4 0 10,7 0 0-10,-5-1 0 5,2-1 0-5,-3 2 0 10,-1 2 0-9,3-2 0 4,-5 1 0-5,3 3 0 11,3-6 0-11,-4 4 0 4,5 1 0-4,-5-1 0 10,4 4 0-9,-1-2 0 3,3 3 0-4,-5 1 0 10,-1 5 0-9,2-1 0 3,-3-3 0-4,1 5 0 10,3 1 0-10,-5 4 0 5,5 1 0-4,-5 1 0 9,3 0 0-10,1 2 0 4,-3-1 0-3,1 1 0 5,2 4 0-6,-1-2 0 7,3-4 0-7,-1 3 0 10,3-3 0-9,-4 2 0 3,5 0 0-4,-5 0 0 12,4-7 0-12,-3 7 0 3,3 0 0-2,-4-2 0 10,5 1 0-11,-5 1 0 4,2 0 0-4,-3 0 0 11,1-1 0-11,3 1 0 3,-5 4 0-2,4-2 0 8,-1-2 0-9,5 2 0 6,-4 3 0-6,3-3 0 9,-3 0 0-9,0-2 0 6,3 2 0-6,-1 4 0 11,0-2 0-11,-3 0 0 4,-3 3 0-3,4-3 0 8,3-4 0-9,-1 2 0 5,0 4 0-5,-3-4 0 9,3-2 0-8,-2 3 0 3,5 6 0-3,-5-2 0 10,4-1 0-11,2 2 0 4,-5-4 0-4,7-8 0 9,0 4 0-9,-6 18 0 5,3-10 0-5,3 4 0 11,-4-4 0-11,6 0 0 4,-2-6 0-4,2-2 0 11,-4 2 0-11,1 2 0 4,1-1 0-4,2-3 0 10,2-4 128-10,-2 2-128 6,-4 1 0-6,4-1 0 9,0 0 0-9,1 0 0 6,1 1 0-6,-2 3 0 11,0-2 0-11,-2 2 0 4,2-4 0-4,0 7 0 10,-2 1 0-10,2 0 0 4,-1-2 0-3,-3 4 0 8,2-2 0-8,0 0 128 4,2 2-128-5,-4-2 0 11,2 4 0-11,3-4 128 4,-1 2-128-3,2 0 128 10,-4-2-128-11,0-12 128 2,2 1-128-1,2 3 0 10,0 2 0-11,0 2 0 4,0 2 0-4,0 1 0 11,0-5 128-11,2 4-128 5,-2 2 0-4,1-2 0 9,-1 2 0-10,0 2 0 5,-2-4 0-5,0 2 0 5,2 2 0-5,0-4 0 8,-2 4 0-8,0-2 128 11,0-2-128-11,0 1 0 5,-2 1 128-5,3-6-128 10,-3 2 0-10,2 0 128 5,2 4-128-5,-4-4 0 7,-2 2 0-7,2 4 128 8,1-1-128-8,1-1 0 7,-2 2 0-7,0-4 0 7,2 4 0-7,2 0 0 10,-2-4 128-10,2 4-128 6,2-2 0-6,0 0 0 10,0 0 0-10,0-2 0 5,0-2 0-5,0 0 0 11,0 4 0-11,0-3 0 4,0-5 0-3,2 4 128 8,-2 0-128-9,0 2 0 3,0-2 0-2,0 1 0 10,-2-1 128-11,2 4-128 3,-2-2 0-2,0-2 0 8,0 6 0-9,0-2 0 6,0-4 0-6,-1 2 0 10,1 4 0-10,0-2 0 5,0-2 0-5,-2 3 0 11,0-5 0-11,0 0 128 5,0-2-128-5,-2 2 0 9,2-2 0-8,0 3 0 3,-1-3 0-4,1 2 128 11,-6 0-128-11,4 0 0 4,0 0 0-4,2 1 128 11,-2 1-128-11,-1 2 0 4,-1-2 128-4,2 0-128 7,-6 2 0-7,1 0 128 8,3 0-128-8,-4 2 0 9,2-6 0-8,1 4 128 4,-3 2-128-5,4-6 0 11,-4 1 0-11,3-1 0 5,-1 2 0-5,0 0 0 10,2-2 128-9,2 2-128 2,-1 4 0-3,-1-6 0 12,2 2 0-12,0 4 0 3,2-5 0-3,-5-3 128 11,5 2-128-11,0-2 0 4,0 0 0-4,2-1 0 10,2-3 0-10,-4 0 0 6,2 1 0-6,2-1 0 7,0 2 128-7,0-2-128 8,0 1 0-8,0-1 0 7,-6 0 0-7,4-1 0 9,-2-5 0-9,2 3 0 10,2-1 0-10,0 0 0 5,-2 1 0-4,-1-1 0 9,1-1 0-9,2 3 0 3,-2 0 0-4,0 1 128 10,-2-1-128-9,-2 0 0 1,2 1 0-1,0-3 0 6,0 2 0-7,2-1 0 8,0-3 0-8,-4 3 0 10,-1-1 128-10,3 2-128 4,0 3 0-4,0-3 0 13,0 2 0-13,-4-1 128 4,2 1-128-3,1 2 0 4,1 1 0-5,0-3 128 5,0 2-128-5,-2 0 0 12,2 1 0-12,-2-3 128 4,2 0-128-3,2-1 0 8,-2-1 0-9,1 2 0 5,-5 1 0-5,2 1 0 11,2 0 0-11,2 2 0 6,-2-3 0-6,-4 1 0 5,3 2 128-5,1 0-128 8,0-2 0-8,0 1 0 11,-2 1 0-11,-2-2 0 5,2 0 0-5,2 3 128 10,-3-1-128-10,-1 4 0 4,4-2 0-4,0 0 0 11,-2 0 128-10,0 1-128 3,0-1 0-3,3-4 0 9,-3 0 0-10,2-1 0 3,2 1 0-3,0-2 0 7,0-2 128-7,0 1-128 8,0-1 0-8,-2-1 0 13,2-1 0-13,0 2 0 4,2-3 0-4,-2 3 0 5,0 0 128-5,0 3-128 10,0-3 0-10,2 0 0 6,-2 1 0-6,2-5 0 9,0 5 0-9,0-1 0 12,0 0 0-12,-1 1 0 4,-1-1 0-4,0 2 0 6,-2 1 128-6,0-3-128 9,4 0 0-9,-2-1 0 6,-2-1 0-6,0-1 0 10,0 3 0-10,2-4 0 5,-2 3 0-4,0-5 128 6,1-1-128-7,1 1 0 12,-2 3 0-12,0-3 0 4,0-1 0-4,2-1 128 6,-2-5-128-6,2 4 0 5,-4-7 0-5,4 5 0 7,0-4 0-6,2-10 0 7,0 0 0-8,0 0 0 5,0 0 0-5,0 0 0 23,0 0-496-22,0 0-16-1,0 0-16 0,0 0 0 14,2-14-1712-14,-4-3-352 2,2-7-64-2,-2-13-13392 3</inkml:trace>
    </iact:actionData>
  </iact:action>
  <iact:action type="add" startTime="112561">
    <iact:property name="dataType"/>
    <iact:actionData xml:id="d65">
      <inkml:trace xmlns:inkml="http://www.w3.org/2003/InkML" xml:id="stk61" contextRef="#ctx0" brushRef="#br2">11603 18481 22799 0,'-25'11'1008'1,"15"-3"208"-1,0 2-960 1,-3-2-256 0,1 1 0-1,-4 5 0 9,3-2 144-9,-3 3-16 7,4-1 0-7,-3 3 0 8,3-5 592-8,-2 4 112 10,7-5 32-10,-1 5 0 6,-2 2 192-6,4-3 32 6,2 7 16-6,2-3 0 8,-2-1-144-8,2 3-16 11,2 5-16-11,2-3 0 5,2-2-240-5,-2-1-48 10,4 1-16-10,0 1 0 4,4-3-224-3,-3-1-32 10,3 1-16-11,4 1 0 5,-2-1-80-5,5 3-16 10,-1-1 0-10,1 1 0 4,5-3 48-1,-1 3 0 6,-1-1 0-8,5 3 0 3,-3-3 16-3,1-2 16 7,2 1 0-8,-1 1 0 5,-5-1-80-5,3-2 0 6,1-1-16-6,0-3 0 9,1 1-32-9,-3-3 0 7,-3 0 0-7,1-6 0 5,3-3 16-4,-7-1 0 5,3-2 0-6,-2-2 0 8,1-1 112-8,3-5 32 11,1-8 0-10,-3-3 0 4,3-5 96-5,3-9 32 5,-3-4 0-5,0-2 0 7,5-8 16-7,-1-7 0 13,4-9 0-13,1-5 0 3,1-4 0-3,0 0 0 7,0-4 0-7,-1 1 0 8,-1 3-64-8,0 0 0 11,2 8 0-11,-1-2 0 4,-3 3-192-4,-2 5-32 8,-1-1-16-8,-1 3 0 8,-2 1-208-8,-3 6 176 7,2 2-176-7,-1 10 160 10,-5 0-160-10,1 4 0 11,-5 6 0-11,4 1 128 5,-6 7-128-4,-1-3 0 8,1 5-192-9,2 3 192 19,-2-1-1472-18,-1 5-160 0,3-4-32-1,-2 5-16 13,4 3-1504-13,-1 0-288 3</inkml:trace>
    </iact:actionData>
  </iact:action>
  <iact:action type="add" startTime="114243">
    <iact:property name="dataType"/>
    <iact:actionData xml:id="d66">
      <inkml:trace xmlns:inkml="http://www.w3.org/2003/InkML" xml:id="stk62" contextRef="#ctx0" brushRef="#br2">15937 10982 10127 0,'0'0'896'2,"0"0"-704"3,0 0-192-4,0 0 0 2,0 0 1024-3,0 0 160 11,0 0 32-11,0 0 16 4,0 0-176-4,0 0-32 10,0 0-16-10,10-8 0 5,-8-5 128-5,-2-1 16 9,-2-4 16-8,0 1 0 4,-4-7-176-5,0 1-32 9,0-4-16-9,2-1 0 5,-5 1-128-5,1 0-32 11,2-4 0-11,-4-1 0 4,3 1-288-3,1-4-64 10,0 0-16-11,-2-2 0 3,-2-2-112-3,2 4-32 10,1-6 0-10,-5 0 0 8,0-6 16-8,-1 2 0 9,1-2 0-9,0-3 0 5,-1 1 16-5,-1 4 0 7,-2-4 0-7,3-1 0 8,-1-3-32-8,2 0 0 7,-3 3 0-7,1-3 0 7,0-2 0-7,1 1 0 11,-1-3 0-11,-2 1 0 4,5-1 0-4,-5 0 0 12,-1 1 0-12,-3-1 0 4,3-1-32-4,1 3-16 10,-2 3 0-10,5-1 0 5,-3 0-16-5,4 5 0 11,-5 3 0-11,1 0 0 3,1 4-32-2,-1-2-16 9,2 4 0-10,-5-4 0 4,1 4-160-4,1-6 192 11,-5 6-192-11,3-4 192 6,5 4-192-6,-5-2 192 10,3 4-192-9,-2-4 192 2,3 4-192-3,1 2 160 11,-1-6-160-11,1 6 160 4,-4-4-160-4,5 4 0 10,-3 2 0-10,4 0 0 6,-3 0 0-6,5-3 0 7,-4 5 128-7,7 0-128 9,-7 2 0-8,6-2 0 5,2-3 0-6,0-1 0 7,-1 0 0-7,1 4 0 11,-2-4 144-10,6 0-144 2,-4 4 128-2,0-1-128 8,2 3 128-8,-1-2-128 4,-1-2 128-5,2 0-128 9,-4-1 128-9,0 1-128 6,0 0 0-6,5 0 128 6,-5 0-128-6,2 4 0 8,0-1 0-8,2 3 144 7,-8-2-144-7,7 2 0 8,-1 1 144-8,2-1-144 11,-2 0 0-11,-2-3 144 4,4 1-144-4,-2 0 0 12,1-2 0-12,-7 1 0 4,4-1 0-3,2 2 128 8,0 0-128-9,-1-3 0 4,1-1 0-4,0 2 0 11,4 0 128-10,-2 2-128 2,0-3 0-2,-2 1 0 9,2-2 0-9,0 0 0 4,1 2 0-4,1-1 0 7,2 3 0-8,-2 0 0 5,0 0 0-5,-2 1 0 11,-2 1 0-10,2 0 0 2,0 0 0-3,2-3 0 7,0-1 0-6,0 0 0 6,0 0 0-7,-2-1 0 10,1-1 0-10,-3 2 0 5,2 2 0-5,0 2 0 7,2-1 0-7,0 1 0 9,2-2 0-9,-2 1 0 6,0-1 0-6,2 0 0 4,0-2 0-4,0 1 0 7,0-3 0-7,0 2 0 8,0 0 0-8,-2-2 0 11,0-2 0-10,0 1 0 2,-2 3 0-2,2 2 0 4,0-2 0-4,1 0 0 7,-1-6 0-8,2 5 0 11,0 1 0-11,0 0 0 4,0 2 0-3,0-3 0 10,0 5 128-11,2 0-128 3,-1 0 0-2,1 1 0 11,0 1 0-12,2-2 0 5,-2 1 0-5,0-1 0 6,0 2 0-5,0 1 0 7,0-3 0-8,-2 3 0 12,2 3 0-12,2-2 0 3,-2-1 0-2,2-1 0 9,-2-2 0-10,4 3 0 4,-5 3 0-4,1 1 0 11,0-1 0-11,0 1 0 5,-2 7 0-5,2-5 0 6,0 2 0-6,0 5 0 9,0-7 0-9,0 8 0 10,0-1 128-10,4-3-128 6,-6 4 0-6,2-5 0 11,-2 5 0-11,2-2 128 3,0 4-128-2,0 3 0 8,0-9 0-8,-2 6 0 2,0 2 0-3,0 6 0 11,2-8 0-11,0-1 0 5,-1 3 0-5,1-4 0 7,0 0 0-7,-2 10 0 8,2-7 0-8,0 1 0 8,2-6 0-8,-4 12 0 6,4-8 0-5,-4 8 0 5,2-4 0-6,-2 4 0 8,0 0 0-8,0 0 0 7,0 0 0-7,0 0 0 23,0 0-528-23,0 0 16 1,0 0 0-1,0 0 0 14,0 0-1456-13,0 0-272 0,0 0-64-1,4 14-7872 8,-2 0-1584-7</inkml:trace>
    </iact:actionData>
  </iact:action>
  <iact:action type="add" startTime="115399">
    <iact:property name="dataType"/>
    <iact:actionData xml:id="d67">
      <inkml:trace xmlns:inkml="http://www.w3.org/2003/InkML" xml:id="stk63" contextRef="#ctx0" brushRef="#br2">14455 4946 1839 0,'0'0'0'1,"0"0"160"-1,0 0-160 0,0 0 0 8,-10 8 0-8,4 2 0 4,-4-5 2928-4,3 3 544 10,-1 2 112-10,-2-2 32 4,10-8-2128-3,-8 6-416 6,2 1-96-7,-1 3-16 9,7-10-32-8,-10 6-16 4,2 0 0-5,8-6 0 4,0 0-144-4,0 0-16 7,-6 10-16-7,6-10 0 8,0 0 80-8,0 0 16 11,0 0 0-11,0 0 0 5,0 0-256-5,0 0-32 11,0 0-16-11,0 0 0 4,0 0 96-4,4-14 16 11,2 0 0-10,2-3 0 4,1-7-64-5,-1 3-16 5,4-2 0-5,2-1 0 9,-1-7-144-9,3 2-32 17,1-2 0-17,-1-1 0 0,4 1-16 1,1-2-16 6,-5-4 0-7,-1 0 0 8,7 0-160-8,-5 0-16 7,5 2-16-7,-1 3 0 7,-1-5-160-7,-3 2 192 13,3 4-192-13,1 2 192 3,-5 0-192-2,1-1 160 5,1 3-160-6,-6 0 160 7,3-1-160-6,-3 5 160 11,0 0-160-12,1 5 160 3,-3-1-32-2,4-3-128 9,-8 8 192-10,3-1-64 3,3 5-128-3,-4-2 0 8,2 3 144-7,1 3-144 5,-5-4 0-6,2 2 144 8,2 2-144-8,-10 6 0 6,0 0 128-5,7-5-128 6,-1-5 0-7,-6 10 0 8,8-8 128-8,-8 8-128 7,0 0 0-7,0 0 0 7,0 0 0-7,0 0 128 13,12-2-128-13,-12 2 0 4,0 0 128-3,0 0-128 5,0 0 0-6,0 0 0 8,0 0 128-8,8-2-128 11,-8 2 0-11,0 0 0 5,0 0 128-5,13 2-128 10,-3 2 0-10,0 0 0 4,-10-4 128-4,13 6-128 7,-5 3 0-7,4-3 0 8,-2 2 0-8,-3 6 0 7,5-1 128-7,-2 7-128 8,6 3 0-8,-1 1 0 7,3 1 128-7,-5 4-128 9,5 4 0-9,1-1 0 8,-1 3 0-7,1 2 0 4,3-2 128-5,-3 0-128 12,3 4 0-12,1-4 0 4,-1 0 0-4,1 2 0 6,-3-2 0-6,-1-3 0 8,1 1 0-8,-5-2 0 7,3-4 128-7,-1-1-128 8,-5-3 144-7,4 0-16 4,-7-3-128-5,1-4 192 9,2 1-16-9,-6-3-16 11,2 1 0-11,-1-1 0 3,-1 0 32-3,-4-5 16 8,-2-9 0-8,0 0 0 4,0 0 0-4,0 0 0 7,0 0 0-6,0 0 0 6,0 0 144-7,0 0 32 10,-8 0 0-10,-1-2 0 6,-1-1-112-6,4-1-16 9,-6-4 0-8,3-2 0 4,-1 0-256-5,-2 3 128 11,4-5-128-11,-3 2 0 4,-1-4 128-4,6 3-128 11,-6-7 0-11,3 4 0 4,-1-3 0-4,-4 1 0 12,4-3 0-12,-3-7 0 4,-1 1 0-4,-3 0 0 10,3-3 0-10,-4 1 0 5,3 0 0-5,-1 2 0 11,-1-1 0-11,3 3 0 4,-2 1 0-4,3 1 0 11,-7-3 0-11,5 5 0 4,1 1 0-3,0-1 0 9,1-3 0-10,-3 7 0 3,4-3 0-2,-1-1 0 8,-1 3 0-9,4-1 0 4,-3 5 0-4,3-2 0 8,-4 5 0-7,4-3 0 7,-3 4 0-8,3 4 0 6,2-4 0-6,-2 2 0 10,1 1 0-10,3 1 0 11,6 4 0-11,-12 0 0 4,2 0 0-3,3 2-192 8,-7 0 192-9,4 2-192 5,-2 1 192-5,3 1 0 11,-1 0 0-11,-4 4 0 6,5 2-128-6,-5-3 128 6,0 9 0-6,-1-1-144 8,-1 5 144-8,-3 1 0 6,-1 3-144-6,2 1 144 9,-3 2 0-9,0 2 0 10,-3 3-144-10,1 3 144 4,1-2 0-3,-1 4 0 10,-2 0 0-11,-3-4 0 4,3 4 0-4,3-4-128 9,-1-4 128-9,3-2 0 6,-1 3 0-6,0-3 0 6,3 0 0-5,4-2 144 6,-1-3-144-7,3-3 0 11,2-3 0-11,3-7 0 4,1 1 0-4,6-12 0 11,0 0 0-11,0 0 0 5,0 0 0-5,0 0 0 6,0 0 0-6,0 0 0 8,9-8 0-8,3-1-224 7,-2-11 80-7,5-1 16 9,-1-3 128-9,4-3 0 10,3-2 0-10,-1-4 0 5,1-3 0-4,3-6 0 8,-1-1 0-9,2-4-128 6,-1 0 128-6,1 0 0 10,-2-3 0-10,3-1 0 4,-3-4 0-4,3 4 0 11,-1 5 0-11,0 3 0 4,-1-4 0-3,-5 8 0 8,-3 2 0-8,1 6 0 3,-1 5 0-4,0 7 0 12,-3 1 0-12,1 3 0 3,-6 7 0-3,-8 8 0 11,0 0-192-11,0 0 64 18,0 0-2016-18,11 14-400 2,-3-1-80-1,-6 11 0-1</inkml:trace>
    </iact:actionData>
  </iact:action>
  <iact:action type="add" startTime="130278">
    <iact:property name="dataType"/>
    <iact:actionData xml:id="d68">
      <inkml:trace xmlns:inkml="http://www.w3.org/2003/InkML" xml:id="stk64" contextRef="#ctx0" brushRef="#br2">2045 5857 9215 0,'0'0'400'1,"16"-4"96"-1,-4-6-496 1,-1-3 0 3,1 3 0-4,-4 2 0 2,2-4 1296-2,-10 12 176 7,13-9 16-7,-13 9 16 8,14-10-448-8,-14 10-96 12,0 0 0-12,12-16-16 5,-12 16 64-5,4-15 16 10,-4 15 0-10,0 0 0 5,0 0 176-5,-4-14 32 10,-10 8 16-10,2-2 0 4,-5 4-352-3,-1 4-64 8,-3 4 0-9,-5 4-16 5,-3-2-432-5,-4 8-96 11,-4 7-16-11,0-1 0 5,-8 3-80-5,4 6-32 17,0 2 0-17,0 4 0 1,-8 1 96-1,5-1 32 9,3-2 0-9,0 0 0 4,7-4-64-4,7 0-16 11,2 1 0-11,7-3 0 3,1-4-208-3,9 1 0 12,-2-3 0-12,8 5 0 4,6-7 0-4,8-1 0 11,0 1 0-11,5 1-160 4,5-1 160-3,7 1-128 4,2-1 128-5,6-1-128 9,8 5 128-9,2 1 0 9,-4-3 0-9,1 0 0 6,-3 1 0-6,0 3 0 9,-5 3 0-9,-3-1 0 7,-4 0 0-7,-4 0 0 9,-3 1 0-8,-1-1 0 2,-5-3 0-2,-3-1 0 10,-7 2 0-11,-2-7 0 3,-4-1 432-2,-2 5 64 8,-4 1 16-9,-1-1 0 4,-9-3 144-4,0 1 48 13,-3 1 0-13,-6-1 0 4,-7-1-208-4,-5 1-48 11,-2-3 0-11,-4-3 0 3,0 3-240-3,-5-5-48 12,-1 0-16-12,2-6 0 4,0-4-144-4,0-6 0 10,8-2 0-10,-11-8-176 20,7 1-944-19,14-7-192 0,9-1-32-1,10 9-9216 7,8-6-1824-6</inkml:trace>
    </iact:actionData>
  </iact:action>
  <iact:action type="add" startTime="130773">
    <iact:property name="dataType"/>
    <iact:actionData xml:id="d69">
      <inkml:trace xmlns:inkml="http://www.w3.org/2003/InkML" xml:id="stk65" contextRef="#ctx0" brushRef="#br2">2777 6007 21711 0,'0'0'960'1,"-16"4"192"-1,5 6-912 0,-7 1-240 5,-5 1 0-5,-1 6 0 6,-3-1 800-6,-2 5 112 9,-1 3 32-9,-1 4 0 6,0 2-176-6,-2 3-16 10,-2-3-16-10,4 2 0 4,1 4-352-3,5 2-80 5,3-6-16-6,7-4 0 7,-1 3-128-7,6-3-32 12,9-2 0-12,2-5 0 3,3-9 64-2,6 1 16 10,4-8 0-11,5-2 0 4,1-4 192-4,3-2 48 6,3-2 0-6,1-2 0 9,-2-6-48-9,1 1 0 7,-1-1 0-3,0-6 0 1,-3-1-80-4,-5 3 0 8,1-3-16-9,1 3 0 5,-5 4-48-5,2 3 0 10,-5-1 0-10,5 6 0 5,-4 2-256-5,1 6 128 11,-13-4-128-11,10 16 0 4,0-1 0-4,3 5 0 11,-5 1 0-11,2 2 0 3,4 3 0-2,-3-5 0 9,5 1 0-10,5 5 0 18,-1-6-1056-16,3-1-320-2,1-6-64 0,3-7-12768 4</inkml:trace>
    </iact:actionData>
  </iact:action>
  <iact:action type="add" startTime="131117">
    <iact:property name="dataType"/>
    <iact:actionData xml:id="d70">
      <inkml:trace xmlns:inkml="http://www.w3.org/2003/InkML" xml:id="stk66" contextRef="#ctx0" brushRef="#br2">3497 5900 14735 0,'-10'25'640'1,"6"-13"160"-1,-2 9-640 0,0 5-160 8,4 1 0-8,-4 4 0 3,-1 6 2480-3,-1 4 464 11,2 8 80-10,-6-4 32 2,1-2-1328-3,3-4-256 10,-4 2-48-10,2-6-16 5,5 6-768-5,-3-10-144 11,0-8-48-11,4-5 0 3,2 1-192-3,0-7-64 12,2-12 0-12,0 0 0 4,0 0 80-4,0 0 16 10,10-12 0-10,5-7 0 4,-3-7 48-4,6-1 16 13,-3-4 0-13,5 0 0 3,1 1-224-3,1-3-128 11,-3-4 160-6,3 2-160-5,-1 2 240 0,3-2-48 11,-3 0-16-11,-1 6 0 4,3 1-176-4,-2 9 0 9,3 1 0-9,-3 3 0 6,-3 7 176-6,1 6-48 10,1 8-128-10,-5 7 192 6,5 3-192-5,-6 5-208 8,-3 5 32-8,-5 3 16 3,0 6 160-4,-2 4 0 6,-4-4 0-6,-4 2 0 7,-4 2 128-7,2-6 16 11,-1-1 0-11,1-3 0 4,0-10-144-3,2 1 0 9,2-5 0-10,2-15-176 5,0 0 176-5,0 0 128 6,0 0-128-6,2-11 176 8,4-5 272-8,4 1 64 12,1-7 16-12,1-3 0 5,4-4-352-5,-3-1-176 8,7-1 160-8,1 0-160 5,-1-2 0-5,-1 3 0 11,3 5 0-11,1 4 0 5,2 1 0-5,-1 5 0 11,-1 5 0-11,-1 4 0 3,-1 6 0-3,1 6 0 12,1 5-160-12,-5 9 160 3,-1 7 0-2,3 6 0 9,-9 6 0-10,1 2-128 5,-4 2 128-5,-4 2 0 9,-2 6 0-9,-2 2 0 20,-2 1-1456-19,2-1-256-1,0-3-48 1,2-1-8640 11,0-10-1728-11</inkml:trace>
    </iact:actionData>
  </iact:action>
  <iact:action type="add" startTime="131705">
    <iact:property name="dataType"/>
    <iact:actionData xml:id="d71">
      <inkml:trace xmlns:inkml="http://www.w3.org/2003/InkML" xml:id="stk67" contextRef="#ctx0" brushRef="#br2">4556 6350 16575 0,'0'0'1472'1,"0"0"-1168"2,0 0-304-3,0 0 0 7,0 0 1312-7,0 0 208 8,11 10 32-8,3-2 16 8,6-2-256-8,3-2-48 10,4-3-16-9,3-4 0 2,1-7-608-3,2-4-128 12,6-1-32-12,-6-7 0 5,0 1-288-5,-1-3-48 10,-3 1-16-10,-4-1 0 3,-3 1 208-3,-3 0 48 12,-5 1 0-12,-1 1 0 4,-5 3 304-4,0-3 64 9,-6 3 16-9,-4 6 0 5,-4 1 144-5,-2 3 48 11,-5 6 0-11,-1 8 0 5,-7 0-512-5,-3 3-80 10,-3 9-32-10,-2 2 0 4,-3 7-192-3,3 2-144 15,2 6 192-16,5-2-192 1,9 1 192-1,1-1-64 8,6 2 0-8,8-2-128 5,4 0 144-5,10 0-144 12,3-5 0-12,8-3 144 5,7-2-144-5,1 1 0 10,8-9 0-10,21 5-176 18,2-10-1808-17,6-5-384 1,6-10-64-2,-19-3 0 0</inkml:trace>
    </iact:actionData>
  </iact:action>
  <iact:action type="add" startTime="132290">
    <iact:property name="dataType"/>
    <iact:actionData xml:id="d72">
      <inkml:trace xmlns:inkml="http://www.w3.org/2003/InkML" xml:id="stk68" contextRef="#ctx0" brushRef="#br2">1363 8189 23263 0,'0'0'1024'1,"0"0"224"-1,-6-4-992 0,6 4-256 7,0 0 0-7,-10 8 0 4,2 2 0-4,1 4 176 12,3 9-176-12,-4 6 160 4,4 8-160-4,2 0 192 9,2 6-192-8,0 2 192 3,2 8 112-4,-4 5 16 9,-2 9 16-9,2-5 0 5,0-2-48-4,0 3-16 10,-2-1 0-11,0-5 0 3,-1-8-80-3,1-10 0 12,0-4-16-12,0-6 0 4,2-8 416-4,2-3 96 11,0-8 16-11,0-10 0 4,0 0 272-4,0 0 64 11,4-18 16-11,6-9 0 3,3-8-288-3,1-2-48 12,2-8-16-12,3 0 0 5,-1-2-512-1,1-4-192 3,4-1 0-7,-1-3 144 4,-1 1-144-3,1-3 0 5,1 0 144-6,1 3-144 9,3 1 0-9,0 4 0 9,1 8 0-9,1-1 0 5,-2 8 0-5,0 7-128 10,-1 6 128-10,1 9-128 5,-3 4 128-5,-5 8-160 11,1 4 160-11,-1 8-160 4,-5 11 160-4,-1 3 0 11,-9 1 0-11,-4 4-128 4,-4 6 128-4,-7 4 0 7,-1-2 0-7,-6 2 0 8,1-6 0-8,-7 0 128 11,-3 2-128-11,2-4 128 4,-4-3-128-4,1-7 128 6,1-5-128-6,0-3 128 6,3-3-128-6,1-4-192 11,1-10 64-11,1-12 0 19,1-5-2224-18,16-9-432 2,4-7-96-2</inkml:trace>
    </iact:actionData>
  </iact:action>
  <iact:action type="add" startTime="132695">
    <iact:property name="dataType"/>
    <iact:actionData xml:id="d73">
      <inkml:trace xmlns:inkml="http://www.w3.org/2003/InkML" xml:id="stk69" contextRef="#ctx0" brushRef="#br2">2375 7924 28799 0,'-10'31'1280'1,"6"-11"256"-1,2 7-1232 0,-1 6-304 7,-3 2 0-6,0 6 0 2,-8 2 896-3,4 6 128 10,-5-2 32-10,3-2 0 6,-3 1-304-6,3-5-64 11,4 0-16-11,-2-4 0 4,4 2-544-4,3-6-128 10,-1-3 0-10,4 3 0 18,4-10-1792-18,5-5-400 0,5-8-80 0,-4-6-11008 4</inkml:trace>
    </iact:actionData>
  </iact:action>
  <iact:action type="add" startTime="132922">
    <iact:property name="dataType"/>
    <iact:actionData xml:id="d74">
      <inkml:trace xmlns:inkml="http://www.w3.org/2003/InkML" xml:id="stk70" contextRef="#ctx0" brushRef="#br2">3362 8033 14735 0,'0'0'1312'1,"0"0"-1056"2,0 0-256-3,0 0 0 3,0 0 3136-2,0 0 560 5,0 0 112-6,-12-4 32 9,1-2-2432-9,-1 3-496 11,-8 1-80-11,-1 4-32 4,-4 3-416-3,-1 7-96 5,-3-2-16-6,-2 5 0 9,0-1-80-9,-3 6 0 6,-3 1-16-6,6 6 0 9,2 7 48-9,4-1 16 6,1 2 0-6,9-2 0 10,-1-2-240-10,8 0 176 11,6-3-176-11,2-1 160 5,6-2-160-5,8-3 0 7,1-7 0-7,7 1 0 8,5-6-128-8,6-4-16 9,2-4 0-9,24-6 0 27,-3-4-1056-27,-1-4-208 0,-2-5-32 0,-10-9-12064 3</inkml:trace>
    </iact:actionData>
  </iact:action>
  <iact:action type="add" startTime="133189">
    <iact:property name="dataType"/>
    <iact:actionData xml:id="d75">
      <inkml:trace xmlns:inkml="http://www.w3.org/2003/InkML" xml:id="stk71" contextRef="#ctx0" brushRef="#br2">3975 7052 27647 0,'0'0'2448'1,"0"0"-1952"7,0 12-496-8,-2 7 0 4,-2 9 336-4,0 7-16 7,-8 10-16-7,2 4 0 6,4 3 400-5,-5 9 64 6,-1 3 32-7,2 10 0 7,-5-2-128-7,3 4-32 10,-4 4 0-9,5 0 0 4,-5-2-416-5,4 4-96 11,-3 4 0-6,-5 27-128 10,3-12-1440-15,-1-17-400 1,6-13-80 0,5-29-7088 4,3 5-1424-4</inkml:trace>
    </iact:actionData>
  </iact:action>
  <iact:action type="add" startTime="133401">
    <iact:property name="dataType"/>
    <iact:actionData xml:id="d76">
      <inkml:trace xmlns:inkml="http://www.w3.org/2003/InkML" xml:id="stk72" contextRef="#ctx0" brushRef="#br2">3789 8115 26207 0,'0'0'1152'1,"12"2"256"1,7-2-1136-2,3 0-272 1,1-2 0-1,7 0 0 8,5-4 208-8,-2 1-16 11,-2-1 0-11,2-4 0 4,0-4-48-4,1 4-16 11,-7-5 0-11,-4 1 0 6,5-5-128-6,-5 1 0 5,0 1 144-5,1-3-144 8,-1 3 0-8,-5 1 0 7,-3-2 0-7,3 5 128 7,-6-5 160-6,1 10 32 9,-3-1 16-10,0 5 0 5,-10 4 288-5,0 0 48 11,11 10 16-11,-5-1 0 5,2 3 16-5,-2 4 16 6,0 3 0-6,-2 1 0 4,-2 5-464-4,0 4-112 7,-2 0-16-7,0 3 0 12,0-5 48-12,2-4 0 9,0 3 0-9,1-3 0 3,3-1 144-2,2-1 16 5,-2-5 16-6,4-1 0 10,3-7-32-10,-1-2-16 10,4-4 0-10,-3-4 0 5,3-2 144-5,-2-4 48 9,1 2 0-8,-1-7 0 3,1-1-176-4,1-4-16 10,-4 3-16-10,-1-3 0 6,3-1-288-5,-8 3 128 10,0-5-128-11,-2 1 0 6,2 1 0-5,-5 1-352 6,1-1 48-6,0 1 16 17,-2 4-1888-16,0 1-368-2,2 3-80 3</inkml:trace>
    </iact:actionData>
  </iact:action>
  <iact:action type="add" startTime="133880">
    <iact:property name="dataType"/>
    <iact:actionData xml:id="d77">
      <inkml:trace xmlns:inkml="http://www.w3.org/2003/InkML" xml:id="stk73" contextRef="#ctx0" brushRef="#br2">5338 7524 24927 0,'0'0'1104'1,"0"0"240"-1,0 0-1088 0,0 0-256 6,0 0 0-5,0 0 0 3,-4 18 688-4,0-1 80 11,2 7 0-11,-6-1 16 5,1 3-64-5,1 1-16 9,-4 4 0-9,2 6 0 6,2 0-192-6,-1-2-64 10,-5 4 0-10,4-2 0 3,2-4-192-3,-2-1-32 11,3-7-16-11,-1-2 0 5,4-1-80-5,-2-7 0 9,2 1-128-9,0-10 192 5,2-6 400-5,0 0 80 11,0 0 16-11,6-6 0 4,-2-12 144-4,3 3 16 11,5-9 16-11,-4 1 0 4,2-2-544-4,3-3-96 10,-5 1-32-10,6 0 0 5,-4 0-192 0,5 1 0 3,-1-1 0-8,5 2 0 4,-1-1 0-4,3 5 0 11,5-1 0-11,3-1 0 4,0 1 0-4,2 5 0 11,5-3 0-11,12-3-160 17,-1 5-896-15,2 7-176-2,-10-3-48 1,0 6-14816 1</inkml:trace>
    </iact:actionData>
  </iact:action>
  <iact:action type="add" startTime="134180">
    <iact:property name="dataType"/>
    <iact:actionData xml:id="d78">
      <inkml:trace xmlns:inkml="http://www.w3.org/2003/InkML" xml:id="stk74" contextRef="#ctx0" brushRef="#br2">6171 7571 25791 0,'0'0'2304'1,"0"0"-1856"6,0 0-448-7,0 0 0 3,15 6 496-3,-5 0 0 11,4 2 0-10,-2-5 0 3,5-5 208-4,-1-3 64 6,3-3 0-6,3 0 0 8,-1-6 0-8,-1 3 0 11,1-5 0-10,1 0 0 2,1-7-304-3,-5-2-48 11,-3 1-16-11,-1 3 0 4,-3 1-112-3,-5 1-32 9,-4-3 0-10,-2 9 0 6,-4-9 192-6,0 3 16 9,-7 5 16-9,-1 2 0 5,0 7-176-4,-7 3-48 8,-3 2 0-9,1 6 0 4,-2 5-112-3,1 3-16 9,-1 5-128-10,-1 5 192 5,3 5 0-1,5 4 0 4,1 0 0-8,5 8 0 5,0-2 0-5,8 4 0 10,6-2 0-10,8 0 0 3,1-6-192-2,9-6 144 10,5 1-144-11,8-3 128 4,6-4-128-3,2-7 160 8,6 0-160-9,7-9 160 5,1-7-160-5,7-5 0 11,3-3 0-11,7-8-176 18,-2 1-1312-16,4-5-272-2,0-3-48 3</inkml:trace>
    </iact:actionData>
  </iact:action>
  <iact:action type="add" startTime="134781">
    <iact:property name="dataType"/>
    <iact:actionData xml:id="d79">
      <inkml:trace xmlns:inkml="http://www.w3.org/2003/InkML" xml:id="stk75" contextRef="#ctx0" brushRef="#br2">1583 10397 15663 0,'0'0'1392'2,"0"0"-1120"5,0 0-272-7,-6-4 0 4,-5-4 576-3,-3 2 64 6,-2 0 16-7,3 5 0 7,-7-3 176-7,1 2 16 12,-1 2 16-12,-3 2 0 4,-3 2-80-4,3-1-16 10,-4 7 0-10,3 4 0 4,1-2-16-3,1 5-16 9,-3 5 0-10,2 1 0 4,-1 6 16-4,7 2 0 9,3 1 0-9,-2 3 0 6,7 0-176-6,1-2-48 11,0 0 0-10,8-6 0 2,6 1-192-3,0-3-32 11,2-9-16-10,5-1 0 3,5-5-80-4,3-2-16 10,5-6 0-9,-3-4 0 3,4 0 144-4,3-8 32 7,-1-2 0-4,0-7 0 3,0-3 80-6,-3 1 32 6,-1-4 0-6,-1-3 0 7,-5-1-240-7,1 2-48 13,1 0-16-13,-7 1 0 2,-1 3-176-2,-5-1 128 11,-2 5-128-10,2 5 128 3,-4 1-128-4,-2 5 160 8,-2 8-160-8,0 0 160 4,0 0-160-4,0 0 0 10,11 4 0-10,5 5 128 5,-6 5-128-5,7 4 0 11,-5-3 0-11,4 7 0 4,3 3 0-4,-1-4 0 11,-1-3 0-11,3 2 0 5,-5-5-192-5,5-1 16 10,-5-1 16-10,13-1 0 18,-1-4-1824-16,-2-4-352-1,-5-6-80 3</inkml:trace>
    </iact:actionData>
  </iact:action>
  <iact:action type="add" startTime="135202">
    <iact:property name="dataType"/>
    <iact:actionData xml:id="d80">
      <inkml:trace xmlns:inkml="http://www.w3.org/2003/InkML" xml:id="stk76" contextRef="#ctx0" brushRef="#br2">2750 9816 26719 0,'0'0'2368'13,"0"0"-1888"-12,0 0-480-1,0 0 0 0,0 0 560 0,0 0 16 6,0 0 0-6,-12 9 0 4,-4 7-240-4,-3-2-32 7,-5 7-16-7,-1 3 0 10,-2 5-128-10,-1 0-32 8,1 0 0-8,4 1 0 6,-1 3 160-6,7-2 32 10,-1 2 0-10,8-4 0 5,1-1-80-5,7-3-16 11,10-5 0-11,-1 1 0 4,1 0-48-4,8-5-16 12,-1 0 0-12,5 1 0 3,3-3 160-2,1 5 48 9,1-7 0-10,0 6 0 4,-1-3 160-4,-3-1 48 8,-1 0 0-4,-3-1 0 1,-5 9-176-5,0-7-16 6,-1 5-16-6,-7 3 0 10,-2-1-48-10,-4-3 0 13,-2 3 0-12,-7 1 0 0,-1 2-32-1,-6-3-16 12,-1-11 0-12,-6 7 0 4,-5-6-144-4,3 3-128 7,0-9 192-7,-1-2-12000 15,1-4-2400-14</inkml:trace>
    </iact:actionData>
  </iact:action>
  <iact:action type="add" startTime="135683">
    <iact:property name="dataType"/>
    <iact:actionData xml:id="d81">
      <inkml:trace xmlns:inkml="http://www.w3.org/2003/InkML" xml:id="stk77" contextRef="#ctx0" brushRef="#br2">4417 9365 19343 0,'0'0'1728'0,"0"0"-1392"8,-4 16-336-8,1-3 0 5,3 7 560-5,-2 5 32 6,2 5 16-6,2 3 0 7,1 0 32-7,1 8 16 11,2 8 0-11,-2 3 0 5,0 5-208-4,-4 3-64 8,-2-1 0-8,0 3 0 3,-2 6-192-4,-4-9-64 6,1-1 0-6,1-7 0 8,-4-4-128-8,2-12 160 8,0-8-160-8,1-5 160 7,-3-7 528-7,4 1 96 10,6-8 32-9,0-8 0 3,0 0 448-4,0-16 80 11,4-7 32-11,2-4 0 5,3-5-864-5,-1-5-192 7,2 0-16-7,4-6-16 8,-5 2-288-8,5-5 0 3,-4 1 128-2,5 0-128 7,-3-4 128-7,4 4-128 10,-1 6 192-11,5 0-192 4,3 0 0-4,-1 6 0 11,-1 6 0-11,3 7 0 5,-1 11 0-5,0 5 0 6,1 8-128-6,-5 5 128 9,1 9 0-9,-1 3 0 11,3 7-128-11,-1 18 128 4,-5 7 0-3,-4 9 0 9,-3 1 0-10,-5-3 0 3,-4 3 0-2,2-1 0 5,-2-5 0-6,0-11 0 23,0-1-448-21,4-10 0-2,2-7 0 0,4-5 0 14,-3-1-1712-13,9-11-336 1,0-1-64-2,1-16 0 0</inkml:trace>
    </iact:actionData>
  </iact:action>
  <iact:action type="add" startTime="136056">
    <iact:property name="dataType"/>
    <iact:actionData xml:id="d82">
      <inkml:trace xmlns:inkml="http://www.w3.org/2003/InkML" xml:id="stk78" contextRef="#ctx0" brushRef="#br2">5256 9740 26719 0,'0'0'2368'2,"0"0"-1888"5,0 0-480-7,0 0 0 4,18-6 640-4,-5-2 16 11,5 0 16-11,-5 0 0 3,5-7 32-3,-2 1 16 12,3-3 0-12,1 1 0 4,3-5-416-4,-3-3-96 10,-1 1-16-10,-1 1 0 3,-11 9 0-2,3-7 0 10,0 1 0-11,-4 1 0 5,-2-3-48-5,0 5-16 10,-4 16 0-10,-2-14 0 6,2 14 128-6,-8-7 32 9,-8 1 0-9,4 10 0 5,-5 5-80-4,1 1-16 8,-5 6 0-9,-6 9 0 4,1 6-192-4,1 4 176 9,-2 6-176-9,1 0 160 11,3 4-160-11,5-2 0 11,-1 4 0-8,5-4 0-3,8-10 0 0,0-4 0 5,4-5 0-4,4-5 0 8,8 1 0-9,4-1 0 5,1-11 0-5,7 0 0 23,3-4-576-22,6-10-128-1,5-4-48 1,1-2-9344 9,0-5-1872-6</inkml:trace>
    </iact:actionData>
  </iact:action>
  <iact:action type="add" startTime="136357">
    <iact:property name="dataType"/>
    <iact:actionData xml:id="d83">
      <inkml:trace xmlns:inkml="http://www.w3.org/2003/InkML" xml:id="stk79" contextRef="#ctx0" brushRef="#br2">6300 9336 21647 0,'0'0'960'1,"-6"-4"192"-1,-6 0-912 0,2 0-240 5,-1 2 0-5,-7 4 0 5,-1 2 928-5,-3 4 144 10,-1 6 16-10,-9-1 16 5,1 7-224-5,-2 1-48 6,2-3-16-6,0 5 0 8,-8 4 48-8,5 5 16 11,5 3 0-11,2-4 0 4,4-2-240-4,-3 6-64 11,12-7 0-11,7-9 0 4,-1-5-320-4,6 1-80 11,2-5-16-11,0-10 0 5,0 0-160-5,16-2 0 11,-3-4 0-11,7-1 0 4,3-7 128-4,1 2-128 7,-5-3 192-7,2 1-64 8,3-6 0-8,-1 3-128 13,-1 3 192-13,-5-1-64 4,1 5 0-4,-1 4-128 11,-3 6 192-11,2 8-64 4,-5 2 64-3,3 7 0 9,-6 9 0-10,-2 3 0 4,0 10 48-3,-3 4 16 9,1-2 0-10,-8 5 0 3,1 5 0-3,-5-2 16 11,0 2 0-11,-6-5 0 4,3 1-96-4,-5 0-32 10,4-6 0-9,-1-4 0 3,1-6-144-4,6-3 0 10,-4-11 0-10,4 1 0 19,3-7-1536-17,3-11-192-2,0 0-48 0,5-11-13584 3</inkml:trace>
    </iact:actionData>
  </iact:action>
  <iact:action type="add" startTime="136735">
    <iact:property name="dataType"/>
    <iact:actionData xml:id="d84">
      <inkml:trace xmlns:inkml="http://www.w3.org/2003/InkML" xml:id="stk80" contextRef="#ctx0" brushRef="#br2">6731 9188 2751 0,'0'0'128'1,"0"0"16"-1,0 0-144 0,-10 2 0 6,0-2 0-6,10 0 0 5,-8 6 5552-5,-3 3 1072 10,1 3 224-10,0 0 32 3,-5 5-4896-2,-5 11-960 6,4-5-208-7,-1 0-48 10,-1-1-80-10,5 1-32 8,-1 1 0-7,0 1 0 3,-1-2-256-3,3-3-48 6,2-6-16-7,1-3 0 7,9-11-144-7,0 0-16 7,0 0-16-7,0 0 0 6,0 0 80-6,0 0 16 6,0 0 0-6,0 0 0 7,13-10 192-7,-3 3 64 12,0-3 0-12,3-6 0 5,-3 5-144-5,2-1-32 5,-12 12 0-5,0 0 0 9,11-6-192-9,-11 6-144 11,0 0 192-11,16 4-192 3,-6 6 0-3,4 5 0 12,-5-3 0-12,1 6 0 5,0 1 0-5,-4-1 0 10,-2 5 0-10,1 2 0 5,1-3 0-2,4-1 0 1,-4-5 0-4,2 1 0 10,1-7 0-10,-1 0 0 10,-8-10-128-10,12 4 128 20,3-6-1296-19,5-8-176 0,-4-3-16-1,3-9-16 15,5-1-1760-14,-1-5-368 0</inkml:trace>
    </iact:actionData>
  </iact:action>
  <iact:action type="add" startTime="137061">
    <iact:property name="dataType"/>
    <iact:actionData xml:id="d85">
      <inkml:trace xmlns:inkml="http://www.w3.org/2003/InkML" xml:id="stk81" contextRef="#ctx0" brushRef="#br2">7162 8404 28559 0,'0'0'2544'1,"2"19"-2032"6,-2-1-512-7,-2 9 0 5,-4 6 400-5,0 6-16 10,-2 10 0-10,0-12 0 6,3 8 352-6,-3 2 64 8,2 2 16-8,-6 3 0 6,2 3-240-6,5-1-64 11,-5 1 0-10,-2 21 0 2,6-6-384-3,-3-9-128 10,3-7 0-10,2-21 0 18,2 3-1936-17,0-1-496-1,0-4-112 6,-2 6-10384-5</inkml:trace>
    </iact:actionData>
  </iact:action>
  <iact:action type="add" startTime="137244">
    <iact:property name="dataType"/>
    <iact:actionData xml:id="d86">
      <inkml:trace xmlns:inkml="http://www.w3.org/2003/InkML" xml:id="stk82" contextRef="#ctx0" brushRef="#br2">6963 9178 12895 0,'0'0'1152'1,"0"0"-928"4,0 0-224-4,15 6 0 2,-5-4 3520-2,6 0 672 10,-5 0 128-11,9-2 32 4,-3-4-3248-4,5 0-640 6,-1-2-128-6,5-2-16 8,-1 0-320-7,0-5 0 6,3 1 0-7,9-9-8832 23,-2 1-1680-21</inkml:trace>
    </iact:actionData>
  </iact:action>
  <iact:action type="add" startTime="137381">
    <iact:property name="dataType"/>
    <iact:actionData xml:id="d87">
      <inkml:trace xmlns:inkml="http://www.w3.org/2003/InkML" xml:id="stk83" contextRef="#ctx0" brushRef="#br2">7776 8765 17503 0,'0'0'1552'1,"0"0"-1232"3,0 0-320-4,6 15 0 5,0 5 1600-5,-2-1 272 6,-2 5 48-5,-2 1 16 5,-4 0-720-6,0 5-128 10,-2 3-48-10,-2 2 0 5,-3-2-544-5,3-2-112 10,-2 0-32-10,-2 1 0 5,4-1-176-4,3 2-48 9,-3-4 0-10,4-3 0 6,2-7-384-6,2-1-96 10,2 1-16-10,2-9-8272 15,-4-10-1664-13</inkml:trace>
    </iact:actionData>
  </iact:action>
  <iact:action type="add" startTime="137587">
    <iact:property name="dataType"/>
    <iact:actionData xml:id="d88">
      <inkml:trace xmlns:inkml="http://www.w3.org/2003/InkML" xml:id="stk84" contextRef="#ctx0" brushRef="#br2">8032 8833 17503 0,'0'0'1552'1,"0"0"-1232"7,-4 12-320-8,2 3 0 4,-2-1 1680-4,0 3 288 10,-4 5 48-9,2-1 16 2,0 1-528-3,1 5-96 11,-5 2-32-11,4 2 0 6,2 1-448-6,2-1-96 9,-2-2 0-9,2-2-16 5,2-5-320-4,0-5-64 9,2 1-16-10,2-6 0 5,0-1-80-5,-4-11-16 8,0 0 0-8,14 4 0 6,-14-4 352-6,11-4 64 9,3 0 16-9,0-7 0 6,3-3-64-6,-3-7-16 9,4-1 0-9,-5 1 0 6,5 1-352-6,-5-3-64 10,1-2 0-10,0-1-16 4,-1 3-112 1,-3 3 0 2,4 5-128-7,-6-3 192 3,1 4-192-3,3-1 0 12,-4 5 0-12,2 0 0 4,-10 10 0-4,0 0 0 11,0 0-192-11,13 0 192 19,-13 0-640-19,0 0 0 1,0 0-16-1,10 8 0 13,4-2-416-12,-7 0-80 0,3 2 0-1,2 1-16 15,-2-3-368-15,3-2-80 0,-1 2-16 0,4 4 0 13,-1-2 416-12,3-5 64 1,-1 1 32-1,1-2 0 0,1-2 768-1,5-2 160 8,-5 0 16-8,5 0 16 4,-1 2 160-3,0-3 0 8,1 3 0-9,1-4 0 5,-3 0 0-5,-3 0 0 11,3-4 160-11,-3 4-160 3,-1 0 208-2,1-2-48 10,1 1-16-11,-5-3 0 4,3 0-144-3,1 0 0 9,-3-4 0-10,0 3 128 4,1-7 64-3,-3 2 16 8,3-5 0-9,-3 3 0 4,2-1 416-3,-5 1 80 9,5 3 0-10,-4-7 16 4,1 1 32-3,-1 1 0 8,-2-3 0-9,0 3 0 5,-7 4-176-5,1-3-16 12,0 1-16-11,-2-3 0 2,-2 1-160-2,-4 1-16 8,-2-3-16-9,-1 1 0 5,-7 5-48-5,0 0-16 11,-3 6 0-10,-1 3 0 4,1-5-288-5,-7 8 0 4,3 4 0-3,-3 8 0 7,-1-1 224-8,-2 9-16 10,-3-1 0-10,1 7 0 4,0 3 48-4,2 2 0 10,1 3 0-10,5 3 0 5,3-2 64-4,1 2 0 8,5-2 16-9,0 4 0 6,6-6-128-6,4-1-16 11,2 1-16-11,4-4 0 4,4-5-176-4,4-3 0 12,-2-3 0-12,7-1 0 4,3-7 0-4,1 2 0 10,6 0 0-10,3-6 128 4,1-6-128-4,2-2 0 12,-2-2 0-12,4 0 128 5,4-2-128-5,-3 2-256 10,-5-5 64-10,0 1 16 18,-2 4-1744-17,-3-4-336 1,-3 2-80-2,-2 1-16 0</inkml:trace>
    </iact:actionData>
  </iact:action>
  <iact:action type="add" startTime="138265">
    <iact:property name="dataType"/>
    <iact:actionData xml:id="d89">
      <inkml:trace xmlns:inkml="http://www.w3.org/2003/InkML" xml:id="stk85" contextRef="#ctx0" brushRef="#br2">7638 8205 40367 0,'-30'-12'1792'2,"19"4"368"-2,3 1-1728 0,8 7-432 4,0 0 0-4,0 0 0 4,0 0 0-3,0 0 0 8,-4-6 128-9,4 6-128 18,0 0-1696-16,0 0-368-2</inkml:trace>
    </iact:actionData>
  </iact:action>
  <iact:action type="add" startTime="138685">
    <iact:property name="dataType"/>
    <iact:actionData xml:id="d90">
      <inkml:trace xmlns:inkml="http://www.w3.org/2003/InkML" xml:id="stk86" contextRef="#ctx0" brushRef="#br2">729 12671 21071 0,'0'0'928'1,"0"0"208"-1,0 0-912 0,-2 12-224 3,2-12 0-3,2 19 0 8,6-5 240-8,3 1 0 12,-1 3 0-12,10-6 0 3,-1-3 592-2,5-1 112 5,1-2 16-6,4-6 16 9,4-6-128-9,6-6-16 6,-4 3-16-6,6-7 0 8,-4 2-224-8,2-3-32 6,2 1-16-6,-2-3 0 9,0-1-160-9,-7 3-16 11,-3-3-16-11,-4-1 0 4,1 1-64-4,-11 3-16 11,1-5 0-11,-4 3 0 4,-3 3 96-4,-5-1 16 11,-4-3 0-11,-2 8 0 5,-2-1-80-5,-5 3-16 9,-3 4 0-8,-4 0 0 4,1 0-128-5,-9 6-32 7,1 6 0-7,-1 2 0 7,-1 0-128-7,2 9 160 7,1 1-160-7,1 5 160 8,-1 3-160-7,5 3 160 6,1 0-160-4,1 6 160 2,5 0-32-5,6 2-128 6,2 4 192-5,4-3-64 7,2 2-128-8,4-2 0 6,3 4 0-6,-1-5 128 10,6-5-128-10,-1-1 0 11,7-4 0-11,7 12 0 14,2-12-1280-14,2-5-272 1,2-3-64-1,1-5-13008 3</inkml:trace>
    </iact:actionData>
  </iact:action>
  <iact:action type="add" startTime="139030">
    <iact:property name="dataType"/>
    <iact:actionData xml:id="d91">
      <inkml:trace xmlns:inkml="http://www.w3.org/2003/InkML" xml:id="stk87" contextRef="#ctx0" brushRef="#br2">1964 12922 35935 0,'0'0'1600'1,"0"0"320"-1,-2 10-1536 0,0 4-384 6,0-2 0-6,0 7 0 18,0 1-896-17,2-7-240-1,0-13-48 0,0 0-16 14,0 0 464-14,0 0 96 1,0 0 0-1,0 0 16 0</inkml:trace>
    </iact:actionData>
  </iact:action>
  <iact:action type="add" startTime="139316">
    <iact:property name="dataType"/>
    <iact:actionData xml:id="d92">
      <inkml:trace xmlns:inkml="http://www.w3.org/2003/InkML" xml:id="stk88" contextRef="#ctx0" brushRef="#br2">2894 11858 24879 0,'0'0'2208'1,"0"0"-1760"7,-8 2-448-8,8-2 0 4,-10 9 704-3,5 3 64 8,3 4 16-8,-2 3 0 3,0 8 48-4,2 9 0 10,-2-1 0-10,4 2 0 4,4 8-176-4,0-3-16 10,0 3-16-10,0 2 0 6,1-4-272-6,1 4-48 9,4-4-16-9,-4-4 0 5,4-6-144-5,3-4-16 10,-3-5-128-10,4-1 192 5,-7-6-48-5,5-5-16 10,2-6 0-10,-1-4 0 5,5-6 368-5,2-4 64 10,-3-11 16-10,6-5 0 5,-1-3-64-5,3-6-16 11,-1-4 0-11,-1-6 0 7,-1 2-320-7,1-4-176 9,-2 4 192-9,3-4-192 4,-5 4 128-3,1 2-128 5,1 0 0-6,1 0 0 4,1 6-192-4,1 2-80 7,-1 4-32-6,16-6 0 23,-4 5-2512-22,4 7-512-1</inkml:trace>
    </iact:actionData>
  </iact:action>
  <iact:action type="add" startTime="139616">
    <iact:property name="dataType"/>
    <iact:actionData xml:id="d93">
      <inkml:trace xmlns:inkml="http://www.w3.org/2003/InkML" xml:id="stk89" contextRef="#ctx0" brushRef="#br2">4265 11791 4607 0,'0'0'192'1,"0"0"64"-1,-13-8-256 0,1 3 0 6,0-1 0-6,0 4 0 4,1 0 5296-4,-5 4 1008 11,0 0 208-11,1 8 32 4,-7 5-4880-4,-1 5-960 10,-2-5-208-10,-1 7-48 5,3 3-64-4,-1 0-32 5,3 3 0-6,3-1 0 8,3-2-96-8,-1 3-32 12,8-3 0-12,3 0 0 4,3-3-224-4,4-1 0 10,3-1 128-10,1-9-128 6,8 5 0-6,-2-6 0 9,5 0 0-9,1-7 0 5,1-3 176-5,5-1-16 11,-1-1 0-11,-3-6 0 5,1-2 224-5,-1 0 32 10,-1-3 16-10,-5 3 0 4,1-4-208-4,-5 6-32 5,0 1-16-5,2-1 0 8,-12 8-176-8,0 0 160 10,0 0-160-10,9 10 160 6,3-1-160-6,-4 9 0 9,4-1 0-9,-1 3 128 6,-3-1-128-6,4-3 0 6,-1 0 0-6,-1-3 0 8,2-1-224-8,-2-6-80 12,5 0-16-12,5 2 0 18,-1-7-2096-16,5-6-416 1,-3-5-96-2</inkml:trace>
    </iact:actionData>
  </iact:action>
  <iact:action type="add" startTime="140020">
    <iact:property name="dataType"/>
    <iact:actionData xml:id="d94">
      <inkml:trace xmlns:inkml="http://www.w3.org/2003/InkML" xml:id="stk90" contextRef="#ctx0" brushRef="#br2">5036 10699 24879 0,'0'0'2208'2,"0"0"-1760"4,0 0-448-6,0 18 0 4,-4 1 608-4,-4 7 32 10,0 5 16-10,0 10 0 5,-5 8 400-5,1-1 80 12,0 5 16-12,-3 5 0 3,-1 9-256-3,2-1-32 11,-1 6-16-11,1 2 0 4,-1-3-240-3,5 3-48 8,2-8-16-9,0 2 0 9,4-3-400-8,4-3-144 6,0-6 0-7,2 17 144 20,2-21-592-19,4-7-128 0,-2-10-32-1,4-7 0 12,3-11-1248-11,1-7-256 0,3-8-64-1,3-6-10928 4</inkml:trace>
    </iact:actionData>
  </iact:action>
  <iact:action type="add" startTime="140263">
    <iact:property name="dataType"/>
    <iact:actionData xml:id="d95">
      <inkml:trace xmlns:inkml="http://www.w3.org/2003/InkML" xml:id="stk91" contextRef="#ctx0" brushRef="#br2">5474 11442 22975 0,'0'0'1024'1,"-1"12"192"-1,1 4-960 0,-2 7-256 4,0 0 0-4,2 1 0 6,2-1 1264-6,-2 2 208 10,0 1 32-10,3 1 16 4,1 0-576-4,2-1-112 10,0-3-32-9,4 3 0 2,-6-5-496-3,2-3-112 7,-1-3 0-7,5-3-16 10,-2 0-176-10,4-7 128 11,1 1-128-11,1-6 128 4,0-4 112-4,3 0 16 10,-3-5 0-10,5-7 0 5,-3 0 272-5,4 1 64 12,-1-9 16-12,-5 5 0 3,-1 1-48-3,-5-3-16 12,0-2 0-12,2-1 0 4,-4 1-32-4,-5-3-16 12,1-1 0-12,-2 0 0 1,-2-2-240-1,1-1-64 10,-7 1 0-10,-2 4 0 4,4 1-192-4,0 5 144 12,-2-3-144-12,-1 3 128 3,1 7-128-3,0 0 0 11,-4 5 0-11,5 3 0 5,-1 0-176-5,8 4-16 11,0 0 0-11,0 0 0 17,0 0-1344-16,0 0-288 0,0 0-48-1,0 0-8624 11,0 0-1712-9</inkml:trace>
    </iact:actionData>
  </iact:action>
  <iact:action type="add" startTime="140605">
    <iact:property name="dataType"/>
    <iact:actionData xml:id="d96">
      <inkml:trace xmlns:inkml="http://www.w3.org/2003/InkML" xml:id="stk92" contextRef="#ctx0" brushRef="#br2">6251 11226 20271 0,'15'4'1792'1,"-1"-2"-1424"6,4 0-368-7,3-2 0 4,-3 0 1408-4,5 0 192 7,0 1 64-7,5-6 0 8,-5-5-512-8,4-6-112 8,-3 5-16-8,-1-9 0 7,-1 3-112-7,1-5-16 11,-3-1-16-11,-7-3 0 4,1 1-48-4,-2 2-16 10,-1-3 0-10,-5 3 0 4,0 3-112-4,-2-1 0 11,-4 1-16-11,-2 7 0 6,-4-1-160-6,0 6-16 7,-1 2-16-7,-5 3 0 7,2 3-80-7,-6 5-16 11,3 3 0-11,-7 8 0 5,1 1-208-5,1 7-32 9,-1 1-16-9,1 4 0 5,5 3-16-5,-1 3-128 12,4 2 192-8,8-2-64-3,0-2-128-1,4 0 0 12,6-4 0-11,10-1 0 0,-1-3 0-1,5-4 0 12,1-1 0-12,6-1 0 4,4-5-320-4,8 2-64 9,0-8 0-9,29-3 0 19,-5-9-2496-17,7 1-496-1</inkml:trace>
    </iact:actionData>
  </iact:action>
  <iact:action type="add" startTime="141149">
    <iact:property name="dataType"/>
    <iact:actionData xml:id="d97">
      <inkml:trace xmlns:inkml="http://www.w3.org/2003/InkML" xml:id="stk93" contextRef="#ctx0" brushRef="#br2">2872 13903 19343 0,'-3'-23'1728'2,"-1"9"-1392"3,-2 3-336-5,-2-5 0 4,2 2 1392-4,2-1 208 11,-4 5 32-11,-3 0 16 4,1-1-464-3,-6 5-96 7,3 6 0-7,-7 0-16 4,1 8-496-5,-3 9-112 7,-5 5-16-7,-6 7 0 8,0 4-96-8,0 8-32 10,-3 4 0-10,-3 5 0 5,2 3 208-5,2 4 48 11,2-5 0-11,6 3 0 4,5-6-256-4,7-6-32 10,5-2-16-10,2-8 0 5,8-4-144-5,8-4-128 11,2-5 144-11,11-9-144 3,6-1 128-3,5-8-128 10,3-6 0-9,6-4 144 8,-2-11-144-8,8-1 0 6,-5-5 144-7,25-16-144 17,-9 2-320-15,-3 0-128-1,-2 4-16-1,-11 2-16 13,-2-10-2640-11,-9 4-528 0</inkml:trace>
    </iact:actionData>
  </iact:action>
  <iact:action type="add" startTime="141446">
    <iact:property name="dataType"/>
    <iact:actionData xml:id="d98">
      <inkml:trace xmlns:inkml="http://www.w3.org/2003/InkML" xml:id="stk94" contextRef="#ctx0" brushRef="#br2">3473 13472 28559 0,'0'0'2544'12,"-6"12"-2032"-11,6-12-512-1,-7 22 0 13,-1 5-352-11,0 4-160-2,0 4-48 1,-2-6 0 0,1 3 928-1,1 1 176 8,-4 4 32-6,4 6 16 1,1-2-48-3,1 0-16 10,2-4 0-10,4 0 0 4,2-8-240-4,6-4-48 7,-1-5-16-7,5-3 0 8,4-5-96-8,3-2-128 8,-1-6 176-8,1-6-176 7,1-2 224-7,-5-6-64 11,3 0-16-10,-4-7 0 3,1 1 304-4,-3-5 64 7,0-5 16-7,-5 3 0 8,1 0-96-8,0 3-32 11,-6-1 0-11,0-5 0 10,-2 3 32-10,-2 0 0 4,-2-1 0-4,-2 5 0 9,2-1-256-9,0 1-48 5,0 7-128-4,4 0 192 6,-1 4-192-7,1 8 0 7,0 0 0-6,0 0 0 6,0 0 0-7,1 14-192 8,5 0 48-8,6 7 0 5,0-1 144-5,7-1-128 6,1 3 128-6,3 1-128 7,4 2 128-7,3-1 0 12,1-1 0-12,18 6 0 18,-1-9-1216-17,3-3-176 0,-2-7-16-1,-14-4-8640 10,2-10-1712-9</inkml:trace>
    </iact:actionData>
  </iact:action>
  <iact:action type="add" startTime="141806">
    <iact:property name="dataType"/>
    <iact:actionData xml:id="d99">
      <inkml:trace xmlns:inkml="http://www.w3.org/2003/InkML" xml:id="stk95" contextRef="#ctx0" brushRef="#br2">4675 12913 29663 0,'0'0'1312'1,"0"0"272"-1,0 0-1264 1,-10 9-320 6,0 3 0-7,1 6 0 4,-9 5 208-3,-2 2-16 5,-1 7 0-6,-4-1 0 8,-3 2 416-8,1 6 80 6,-6 0 16-6,4 4 0 8,-1-4-96-8,1 4-16 10,0-6 0-10,3 0 0 6,9 0-128-6,3-4-16 10,6-6-16-10,7-1 0 5,6-3-240-4,9 1-64 5,4-3 0-6,3-1 0 7,6-3-128-7,3-3 0 11,3 3 0-11,6-3 0 4,-2 4 0-4,2-3 0 13,2-3 144-13,-6 5-144 3,2-3 128-3,-2 6-128 10,-4-3 160-10,-3 1-160 5,-7-1 160-5,-5-1-160 11,-1 3 160-11,-9 1-160 4,-2-5 240-4,-10 3-48 12,-4-1-16-12,-7-1 0 4,-5 0 32-4,-5-7 16 9,-4-1 0-9,-2 4 0 5,-6-8-224-5,2-2 0 12,2-4 0-12,-16-4 0 16,8-8-2560-14,6 1-448 1</inkml:trace>
    </iact:actionData>
  </iact:action>
  <iact:action type="add" startTime="142124">
    <iact:property name="dataType"/>
    <iact:actionData xml:id="d100">
      <inkml:trace xmlns:inkml="http://www.w3.org/2003/InkML" xml:id="stk96" contextRef="#ctx0" brushRef="#br2">5258 13225 16575 0,'0'0'1472'1,"18"0"-1168"3,-3-2-304-4,9-2 0 6,3 0 3264-6,6-4 608 10,8 0 112-10,-6 1 32 4,2-7-2432-4,4 0-496 10,2-7-80-10,0-1-32 4,-4-1-640-4,4 1-128 11,-6-1-16-11,0-4-16 5,-4-2 32-5,-4-1 16 7,3-1 0-7,-5 4 0 8,-6-2 272-8,1 5 48 10,-7 3 16-10,1-1 0 4,-6-1 64-3,-2 3 16 9,-1 3 0-10,-5 1 0 4,-4 6-80-3,-2-1-16 10,-5 3 0-11,-1 6 0 5,-4 8-192-5,-1 4-32 7,-7 1-16-7,-1 9 0 6,-4 1-128-5,-3 7-32 11,1 5 0-12,2 0 0 6,-3 6 16-6,3 4 0 8,4-4 0-8,7 4 0 5,1-4-160-5,5 2 0 12,4-8 144-12,10-2-144 4,6-4 0-4,-1-3 0 7,9 1 0-7,3-9 0 7,5-5-256-7,9-5 0 12,4-2-16-12,31-8 0 18,-6-8-1072-18,9-7-192 1,1-2-64 0,12-7-10336 8,5-3-2080-8</inkml:trace>
    </iact:actionData>
  </iact:action>
  <iact:action type="add" startTime="142691">
    <iact:property name="dataType"/>
    <iact:actionData xml:id="d101">
      <inkml:trace xmlns:inkml="http://www.w3.org/2003/InkML" xml:id="stk97" contextRef="#ctx0" brushRef="#br2">1224 16012 15663 0,'0'0'1392'2,"0"0"-1120"1,-4 7-272-3,0 3 0 7,-1 10 2512-7,3 7 448 9,0 8 96-9,2 10 16 6,0 9-1584-6,4 7-304 12,5 11-64-12,1 8-16 4,-2 4 64-4,4 8 16 10,-5 5 0-10,7 1 0 6,-6 5-480-6,4 2-112 17,-1 3-16-17,-3-5 0 1,0 2-384-1,0-3-64 9,-4-11-128-9,-2-5 176 5,3-12-176-5,-1-9 0 10,0-7 0-9,4-13 0 13,-2-6-560-11,2-12 16-2,-1-11 0-1,1-4-10144 11,-8-12-2048-9</inkml:trace>
    </iact:actionData>
  </iact:action>
  <iact:action type="add" startTime="142950">
    <iact:property name="dataType"/>
    <iact:actionData xml:id="d102">
      <inkml:trace xmlns:inkml="http://www.w3.org/2003/InkML" xml:id="stk98" contextRef="#ctx0" brushRef="#br2">1031 16265 31839 0,'-6'-21'1408'1,"6"13"304"-1,4-10-1376 0,4-1-336 8,8-5 0-7,1-7 0 1,7-2 128-2,7-2-128 6,10-6 160-6,4 0-160 8,5 0 336-8,7 2-16 10,5 8-16-10,1-2 0 5,3-2 144-3,0 7 48 7,-5 9 0-9,1 3 0 4,5 12-240-4,-7 4-32 11,-5 6-16-11,-1 12 0 7,-1 5-208-7,-8 8 0 9,-2 8 0-8,-8 8 0 2,-6 8 176-2,-7 1-176 9,-9 7 192-10,-7 1-192 6,-8-2 224-6,-8-3-64 10,-3 1-16-10,-11-1 0 5,-5 1-144-5,-2-5 160 10,-4-4-160-10,-4-1 160 4,4-3-160-3,1-2 0 7,-1-8 0-8,6-8 128 6,4-1-128-6,7-3 0 9,3-11 144-9,9-1-144 5,6-13 0-5,0 0 0 9,9 2-160-8,11-4 160 5,5-4-256-6,8-3 64 6,10-1 16-6,2 4 0 8,12 2 176-7,7 4-128 5,2 6 128-6,5 0-128 8,-5 8 128-8,2 1 0 11,-5 9 0-11,-7 3 0 4,-3 4 0-4,-4 2 0 8,-12 6 0-8,-6 0 0 4,-8 6 192-4,-3-4 64 6,-12 4 0-5,-6 0 16 7,-6 2 480-7,-12-1 80 11,-9 3 32-12,-8 0 0 4,-2 0-64-4,-12-3-16 11,-8 1 0-11,-5-8 0 4,-7 2-384-3,-3-6-80 4,2-5 0-5,-2-5-16 10,5-6-304-9,-1-7 0 3,2-4 0-3,-18-8-144 22,13-12-1584-22,11-11-304-1,7-3-64 0,12-7-15264 1</inkml:trace>
    </iact:actionData>
  </iact:action>
  <iact:action type="add" startTime="143446">
    <iact:property name="dataType"/>
    <iact:actionData xml:id="d103">
      <inkml:trace xmlns:inkml="http://www.w3.org/2003/InkML" xml:id="stk99" contextRef="#ctx0" brushRef="#br2">3307 15547 14735 0,'-3'-15'640'2,"3"15"160"-2,0 0-640 0,0 0-160 5,0 0 0-5,-4 15 0 4,-4 1 1920-4,2 11 368 11,0 12 64-11,2 4 16 4,-6 6-768-4,5 6-128 11,1 5-48-11,4 10 0 3,4 0-128-2,5 5-16 6,1 3-16-7,4 0 0 7,1 0-512-7,7-6-112 11,-3 0 0-11,7-10-16 7,1-7-432-6,0-6-64 4,6-12-128-5,-3-6 176 4,-1-10 96-4,2-5 32 7,-2-10 0-7,5-8 0 10,1-10 608-10,0-1 128 11,-2-13 32-11,-2-5 0 4,0-10-240-4,-1 0-64 9,-5-8 0-9,-2-1 0 5,-1-5-320-4,-10-2-64 8,1 1 0-9,-9-3-16 4,-4-1-48-3,-4-4-16 8,-7-3 0-9,-1 5 0 5,0-1-304-4,0 3-192 9,3 3 16-8,-11-9 16 13,10 15-1248-14,5 10-240 1,5 10-48-2,5 14-10640 13,1-3-2128-12</inkml:trace>
    </iact:actionData>
  </iact:action>
  <iact:action type="add" startTime="143760">
    <iact:property name="dataType"/>
    <iact:actionData xml:id="d104">
      <inkml:trace xmlns:inkml="http://www.w3.org/2003/InkML" xml:id="stk100" contextRef="#ctx0" brushRef="#br2">4698 14916 32015 0,'0'0'1408'1,"0"0"320"-1,0 0-1392 0,0 0-336 5,8 15 0-5,0 7 0 5,0 3 320-5,-3 6-16 10,-1 14 0-9,-2 4 0 2,-2 11 240-3,-2 3 48 10,0 5 16-9,0 6 0 3,0 4 176-4,2 4 48 10,2 0 0-10,-4 2 0 6,-5 1-512-6,1 3-112 11,0 4-16-7,-2 33 0 10,0-14-512-13,6-12-128 0,6-15 0-1,2-16-16 14,-4-7-672-12,2-22-128-2,-2-10-16 1,8-5-16 11,1-15 400-11,-11-9 64 0,10-7 32-1,-2-7-12912 2</inkml:trace>
    </iact:actionData>
  </iact:action>
  <iact:action type="add" startTime="143986">
    <iact:property name="dataType"/>
    <iact:actionData xml:id="d105">
      <inkml:trace xmlns:inkml="http://www.w3.org/2003/InkML" xml:id="stk101" contextRef="#ctx0" brushRef="#br2">4029 15276 37839 0,'2'-29'1664'1,"10"12"368"-1,3-7-1632 0,13-3-400 7,11-8 0-7,0-2 0 3,10-6 432-2,3 0 0 9,3 0 0-9,3-4 0 2,7-2-48-3,7 1-16 11,0-3 0-10,4 0 0 2,6-1-192-3,2 1-48 11,4-2 0-11,33-13 0 28,-4 9-832-28,-2 9-160 0,2 9-32 0,-8-2-16512 2</inkml:trace>
    </iact:actionData>
  </iact:action>
  <iact:action type="add" startTime="144448">
    <iact:property name="dataType"/>
    <iact:actionData xml:id="d106">
      <inkml:trace xmlns:inkml="http://www.w3.org/2003/InkML" xml:id="stk102" contextRef="#ctx0" brushRef="#br2">6401 15202 20271 0,'-12'-4'1792'1,"3"0"-1424"8,-5-1-368-9,4 1 0 4,10 4 1152-4,0 0 176 11,-10 7 16-11,-3-1 16 6,5 4-448-6,-4 8-80 7,2 3-32-7,5 6 0 8,-1 5-112-8,4 1-32 5,2 2 0-4,4 6 0 6,0 0-112-7,3 4-32 11,-1-6 0-11,6 4 0 5,2-3-272-5,1 1-64 9,1-7-16-9,1-7 0 2,5-4-160-2,-1-7 0 12,-1-4 0-12,3-7 128 3,-1-7 128-3,3-5 32 7,0-13 0-7,1-3 0 8,-1-5 416-8,4-5 96 14,1-2 16-14,-3-4 0 4,-2 0-448-4,-3 2-96 6,-7-2-16-6,3 4 0 8,-6-6-96-8,1 6-32 11,-7 4 0-11,0 3 0 5,0 3 0-5,-2 4 0 5,2 7 0-5,-3 0 0 8,-1 5-128-8,-2 9 0 11,0 0 0-11,0 0 0 6,0 0 0-6,10 9 0 9,2 5-128-9,-2-2 128 5,-1 5 0-5,5-5 0 11,2 2 0-11,1-9 0 3,3-1-128-2,-5-2 128 9,3-2 0-9,3-4 0 2,-3-3 0-2,1-7 0 10,1 0 0-11,-5-5 0 4,1-1 0-4,0 1 0 11,-7-5 0-11,-5 1 0 4,-2-4 0-3,-4 3 0 4,-4 3 0-4,-1 1 128 8,-7-3-128-9,0 0-224 10,-1-1 48-10,-3-5 16 19,3 4-1312-18,-1 3-256 0,4 6-48 0,1 1-13344 2</inkml:trace>
    </iact:actionData>
  </iact:action>
  <iact:action type="add" startTime="144885">
    <iact:property name="dataType"/>
    <iact:actionData xml:id="d107">
      <inkml:trace xmlns:inkml="http://www.w3.org/2003/InkML" xml:id="stk103" contextRef="#ctx0" brushRef="#br2">7562 14609 27759 0,'0'0'1216'1,"0"16"272"-1,-2 2-1184 0,2 1-304 3,-4 8 0-3,-2 6 0 8,-4 1 1072-8,2 1 144 7,1 8 48-7,-3-6 0 9,0-2-368-9,4 2-80 10,-2-4-16-10,2 0 0 6,3 0-560-6,-1-1-112 9,4-5-128-9,0 12 176 19,0-10-560-19,6-7-96 1,1-9-32-1,5-1 0 13,-12-12-1376-12,16 0-288-1,3-10-48 0,1-4-10512 5</inkml:trace>
    </iact:actionData>
  </iact:action>
  <iact:action type="add" startTime="145111">
    <iact:property name="dataType"/>
    <iact:actionData xml:id="d108">
      <inkml:trace xmlns:inkml="http://www.w3.org/2003/InkML" xml:id="stk104" contextRef="#ctx0" brushRef="#br2">8151 13270 24879 0,'0'0'2208'2,"0"0"-1760"4,0 0-448-5,5 13 0 2,-3 13 192-3,-2 3-32 11,-3 6-16-10,-3 8 0 2,0 4 336-2,0 1 64 9,2 5 16-10,-2 9 0 4,-2 3 0-4,3 1 0 6,1 4 0-6,2 6 0 9,0 4-160-9,0 2-16 11,0 0-16-11,0 2 0 7,-4-4-368-7,2 4 0 9,0 0 0-9,2 23 0 19,2-23-2048-18,8-18-416 0,4-11-96-1,-6-24-4992 11,1-10-992-9</inkml:trace>
    </iact:actionData>
  </iact:action>
  <iact:action type="add" startTime="145336">
    <iact:property name="dataType"/>
    <iact:actionData xml:id="d109">
      <inkml:trace xmlns:inkml="http://www.w3.org/2003/InkML" xml:id="stk105" contextRef="#ctx0" brushRef="#br2">8246 13942 24239 0,'10'-33'1072'1,"2"18"224"-1,-1-3-1040 0,7-5-256 6,-2-7 0-6,1 1 0 4,1-2 752-4,-5-4 80 10,3 0 32-10,-6 0 0 4,-1-4-160-4,3 2-16 7,-6 0-16-7,2-6 0 7,0-2-48-7,-5 0-16 12,-1-4 0-12,0 2 0 3,-2 3-224-3,2-1-64 11,0 6 0-11,0 0 0 5,0 9-192-5,0 7-128 7,-2 5 128-7,2 5-128 8,-2 13 0-8,0 0 0 11,0 0 0-11,4 17 0 5,2 7 0-4,-2 7-160 4,-2 6 160-5,4 12-160 13,-1 3 160-12,3 7 0 6,-4 9 0-6,-2 8 0 2,-2 8 0-2,-2 6 0 9,-2 0 0-10,-2-1 0 5,2 1 0-5,4-6 0 6,-2-14 160-6,1-8-160 8,1-9 192-8,1-4-48 11,1-12-16-11,2-2 0 7,2-12 464-7,-2-3 96 5,0-5 16-5,-4-15 0 7,0 0-16-7,0 0 0 7,8-3 0-7,5-7 0 9,-1-2-304-9,6-3-64 8,-5 1-16-8,5-4 0 7,1 5-304-7,-1-1 0 10,1 8 128-10,5 0-128 5,-1 4 0-5,5 6 0 12,1 4 0-12,4 10 0 4,-2 1 0-4,0 6 0 11,1 3 0-11,-3 3 0 3,-4 4 0-3,1-2 0 7,-5 0 0-7,2 1 0 9,-1-1 0-9,-5-4-144 10,1 0 144-10,3 6 0 18,-7-7-1616-16,2-5-240 0,-7-13-64-2,-9-10-13760 1</inkml:trace>
    </iact:actionData>
  </iact:action>
  <iact:action type="add" startTime="145769">
    <iact:property name="dataType"/>
    <iact:actionData xml:id="d110">
      <inkml:trace xmlns:inkml="http://www.w3.org/2003/InkML" xml:id="stk106" contextRef="#ctx0" brushRef="#br2">7862 13525 41471 0,'0'0'3680'0,"-4"-4"-2944"7,-2-8-592-7,6 12-144 6,0 0 496-5,0 0 64 7,0 0 16-8,0 0 0 6,0 0-448-6,0 0-128 9,0 0 0-9,0 0 0 20,0 0-2560-19,0 0-640 1</inkml:trace>
    </iact:actionData>
  </iact:action>
  <iact:action type="add" startTime="146174">
    <iact:property name="dataType"/>
    <iact:actionData xml:id="d111">
      <inkml:trace xmlns:inkml="http://www.w3.org/2003/InkML" xml:id="stk107" contextRef="#ctx0" brushRef="#br2">2348 18970 13823 0,'-16'-2'1216'1,"1"-4"-960"7,-9 0-256-8,5 2 0 4,-3 1 1408-4,7 1 224 6,-5 4 48-6,8 3 16 8,-5 1-480-8,5 8-80 11,-5 0-32-11,7 5 0 5,-6 4-368-5,8 5-80 7,-1 1-16-7,3 6 0 7,2-2 48-7,2 6 0 10,0 0 0-10,6 2 0 5,2-2-144-4,5-6-32 4,-5 1 0-5,6-7 0 9,2-4-64-9,-5-3-32 11,7-9 0-11,-2-1 0 5,3-6 64-5,3-8 16 10,-5-6 0-10,5-1 0 4,-6-11 432-4,3 1 96 9,3-8 0-8,-5-3 16 3,3-1-496 0,-1 2-96 0,-7-4-32-3,2 0 0 6,-1 4-208-7,-5-1-32 13,0 5-16-13,-2 2 0 3,0 3-160-3,-2 7 160 6,0-3-160-6,0 10 160 9,-2 8-160-9,0 0 0 10,0 0 0-10,0 0 0 6,10 8 0-6,3 12 0 11,-3 1 0-11,4 3 0 5,1 1-128-5,5 4 128 11,-5 6 0-10,5-2 0 1,3-3-160-2,1-1 160 12,1-4-208-12,0 1 80 18,-5-5-640-18,3-5-128 1,1-3-32-1,1-7 0 13,-2-2-1904-11,-5-4-384-1</inkml:trace>
    </iact:actionData>
  </iact:action>
  <iact:action type="add" startTime="146552">
    <iact:property name="dataType"/>
    <iact:actionData xml:id="d112">
      <inkml:trace xmlns:inkml="http://www.w3.org/2003/InkML" xml:id="stk108" contextRef="#ctx0" brushRef="#br2">2978 17985 18431 0,'0'0'1632'1,"0"0"-1312"2,-2 12-320-3,2 5 0 9,2 5 1616-8,4 7 256 6,-2 8 48-7,1 6 16 3,3 6-912-2,-4 3-176 6,2 3-32-7,2 4-16 7,3 1 352-7,-1 8 64 11,6-1 0-10,-6 3 16 2,3-2-624-3,-3 0-128 7,2-5-32-7,5-3 0 8,3-3-448-8,-5-5 0 14,7-7 0-14,-1-8 0 17,-5-5-784-16,1-11-48-1,3-5-16 0,-6-11-8752 8,3-7-1728-8</inkml:trace>
    </iact:actionData>
  </iact:action>
  <iact:action type="add" startTime="146760">
    <iact:property name="dataType"/>
    <iact:actionData xml:id="d113">
      <inkml:trace xmlns:inkml="http://www.w3.org/2003/InkML" xml:id="stk109" contextRef="#ctx0" brushRef="#br2">3341 17667 29087 0,'0'0'1280'2,"0"0"272"-2,0 0-1232 0,0 0-320 7,9 8 0-7,3 12 0 3,2 3 384-2,1 8 0 10,-1 6 16-11,2 10 0 5,3 4 192-5,-5 3 48 10,-1 5 0-10,-3 7 0 6,4 6 304-6,-4 8 64 4,-5 4 16-4,3 0 0 9,4 8-560-9,-4-3-96 11,0-1-32-5,3-4 0 9,-1-6-1232-13,6-8-256-1,-5 0-64-1,9-13-9216 6,-3-6-1856-5</inkml:trace>
    </iact:actionData>
  </iact:action>
  <iact:action type="add" startTime="147092">
    <iact:property name="dataType"/>
    <iact:actionData xml:id="d114">
      <inkml:trace xmlns:inkml="http://www.w3.org/2003/InkML" xml:id="stk110" contextRef="#ctx0" brushRef="#br2">5137 17817 19231 0,'0'0'848'1,"-4"-9"176"-1,-2-3-816 0,-1-6-208 6,-3 3 0-6,-6-1 0 4,-1-3 1792-4,1 7 320 10,-4-2 64-10,3 7 16 5,1 3-832-5,-3 4-160 9,5 6-48-9,-7 5 0 5,-1 7-640-4,1 7-144 8,-1 8-32-9,-1 8 0 6,0 2-80-5,-1 4-32 5,5 2 0-6,3-2 0 7,0 3 80-7,9-3 16 6,1-2 0-6,4-8 0 9,2-2-128-8,4-4-32 8,4-3 0-9,1-5 0 5,5-6-160-5,0-7 0 9,3-2 0-8,5-8 0 4,-5-8 336-5,5-2-16 7,-3-11 0-7,3 2 0 8,-5-3 160-5,3-3 32 5,1-5 0-8,-5-3 0 4,-1 0-304-3,-1 2-48 9,0 0-16-10,-3 2 0 4,-3-1-16-4,-2 3 0 7,2 2 0-7,0-1 0 10,-1 7-128-10,-3 5 0 10,0 0 0-10,-2 7 0 4,-2 7 0-3,0 0 0 8,0 0 0-9,14 7 0 5,-6 9 0-5,3 4 0 11,5 1-224-11,-2 6 80 4,1 3 144-4,5 3 0 11,-5-2 0-11,5 0 0 6,-1-2-192-6,1-1-16 10,3-5 0-10,10 8 0 16,-1-5-720-15,-3-5-144 2,0-9-16-3,-11-6-9472 9,3-6-1904-8</inkml:trace>
    </iact:actionData>
  </iact:action>
  <iact:action type="add" startTime="147483">
    <iact:property name="dataType"/>
    <iact:actionData xml:id="d115">
      <inkml:trace xmlns:inkml="http://www.w3.org/2003/InkML" xml:id="stk111" contextRef="#ctx0" brushRef="#br2">5652 17427 25391 0,'-10'20'1120'1,"8"-8"240"-1,4 5-1088 0,0 9-272 5,0-1 0-5,0 4 0 5,-2 2 320-4,0 6 0 8,-2 6 0-8,0-4 0 4,0 4 736-5,0-2 160 10,2 2 16-10,-4 0 16 4,0-6-160-3,-1-4-16 8,1-4-16-9,0-5 0 4,2-3-368-4,2-9-80 10,0 2-16-10,0-14 0 5,0 0-32-5,0 0-16 11,4-14 0-11,0-2 0 5,2-5 32-5,-1-4 16 12,1-7 0-12,2-3 0 3,2-6-336-3,-2 4-64 7,1-4 0-4,5 4-16 2,-4-6-176-4,5 6 0 7,-3 2 0-7,6-2 0 4,-5 4 0-4,5 2 0 8,1 3-224-9,7-3 80 21,-3 6-1328-20,1 5-272 0,-3 9-48-1,-5 5-9360 9,-7 2-1872-7</inkml:trace>
    </iact:actionData>
  </iact:action>
  <iact:action type="add" startTime="147782">
    <iact:property name="dataType"/>
    <iact:actionData xml:id="d116">
      <inkml:trace xmlns:inkml="http://www.w3.org/2003/InkML" xml:id="stk112" contextRef="#ctx0" brushRef="#br2">6212 17121 11055 0,'0'0'480'1,"0"0"112"-1,0 0-464 0,0 0-128 7,2 18 0-7,0-3 0 5,-2 5 2848-5,0 7 544 10,0 0 128-10,4 7 0 4,0-1-1344-3,-1 6-288 9,3-4-48-10,0 8-16 4,-2-4-416-3,-2 4-64 9,2-6-32-10,0 2 0 3,0 0-800-2,3-4-144 9,-3 0-48-10,-2-2 0 6,6-11-176-6,-4-1-144 10,-2-3 192-10,4-9-192 4,-6-9 544-3,0 0 0 9,0 0 0-10,0 0 0 4,8-13 96-4,-3-7 32 10,3-3 0-10,2-3 0 6,-4-1-336-6,0-4-64 8,2 2-16-8,-3-6 0 8,-5-2-96-8,0-1-32 10,-2-1 0-10,-1-1 0 3,1 2-128-2,2-3 0 9,0 2 0-10,5 0 0 4,3 4 0-3,0 4 0 10,6 4 0-11,-5 3 0 4,3 3-208-3,2 3 16 7,-1 5 16-8,11 1 0 19,-1 2-720-17,1 6-128-1,-3 4-48 0,-3 2 0 11,1 4-2128-11,1-2-448 1,-20-4-64-2,25 8-32 0</inkml:trace>
    </iact:actionData>
  </iact:action>
  <iact:action type="add" startTime="148143">
    <iact:property name="dataType"/>
    <iact:actionData xml:id="d117">
      <inkml:trace xmlns:inkml="http://www.w3.org/2003/InkML" xml:id="stk113" contextRef="#ctx0" brushRef="#br2">7101 16749 19583 0,'-23'9'864'1,"13"-5"176"-1,0 4-832 0,-5 6-208 6,-3-1 0-6,1 9 0 4,-7 7 1248-3,-3 2 208 9,0 6 32-10,1 1 16 4,1 2-16-4,3 3 0 10,5-6 0-10,-1 2 0 5,9-3-496-5,-1-1-96 12,4 0-32-12,6-6 0 4,4-8-528-4,2 3-96 9,3-7-32-9,1-7 0 7,8 0-80-7,-3-6 0 10,5-4-128-10,1-6 192 4,1-6 288-4,-3 1 48 10,3-9 16-10,1 1 0 4,3-1-80-4,-5-1-16 11,-5-3 0-11,1 1 0 4,-5-1-240 1,0 1-48 1,-9 2-16-5,1-1 0 3,-4-1 48-4,-4 1 0 10,-1 5 0-8,-9-1 0 1,0-3-16-2,-7 5 0 9,-1-1 0-10,1 3 0 4,-1 0-176-4,-1 6-256 12,-2-1 64-12,-12 1 16 17,7 6-1360-15,9 0-256-1,1 0-64-1,9 2-8704 11,3-2-1728-9</inkml:trace>
    </iact:actionData>
  </iact:action>
  <iact:action type="add" startTime="148458">
    <iact:property name="dataType"/>
    <iact:actionData xml:id="d118">
      <inkml:trace xmlns:inkml="http://www.w3.org/2003/InkML" xml:id="stk114" contextRef="#ctx0" brushRef="#br2">7400 16618 11055 0,'-2'23'480'1,"2"-11"112"-1,-2 0-464 0,2 5-128 6,-2 7 0-6,0-1 0 4,0 5 2256-3,0 1 432 6,-4 2 96-7,4 0 16 8,0 4-1136-8,2 2-240 9,0-5-32-9,0-1-16 5,0-4-208-3,2 0-32 6,4-1-16-8,0-7 0 5,-2-7-592-5,4 2-112 9,3-7-32-8,-1-3 0 5,-10-4 160-6,16-4 32 10,-5-7 0-10,1-1 0 5,2-4 128-5,-1 1 16 10,3-5 16-10,0-1 0 4,-7-1-224-4,3-1-32 10,-2-2-16-9,-4-1 0 5,-1 1-144-4,1 1-16 6,2 5-16-8,-2 1 0 4,-4-1-288-4,2 3 0 11,-2 5 128-11,0 7-128 4,-2 4 0-4,0 0 0 11,0 0-208-11,0 0 80 5,15 13-128-5,-1 5-32 9,4 5 0-9,-3 1 0 6,5-1 96-6,-1-1 32 10,5-1 0-9,-5 1 0 3,4-3-32-3,-1-5-16 5,1 1 0-6,-1-7 0 7,-3-2 208-7,1-4-176 11,-1-6 176-11,1-4-160 5,-5-7 336-5,5-1 64 9,-8-4 16-9,3-3 0 5,-3-6 128-4,0 0 48 10,-7-1 0-11,-5-3 0 4,0-2 16-3,-1-2 0 5,-11 0 0-6,0-4 0 7,-3 4-64-7,-3-8-16 12,-5 2 0-12,-5-2 0 3,3 4-368-2,0-2 0 9,1 8 0-10,-7-11 0 18,8 14-368-17,9 7-144 0,2 9-16-1,8 9-11424 9,4 7-2272-8</inkml:trace>
    </iact:actionData>
  </iact:action>
  <iact:action type="add" startTime="148910">
    <iact:property name="dataType"/>
    <iact:actionData xml:id="d119">
      <inkml:trace xmlns:inkml="http://www.w3.org/2003/InkML" xml:id="stk115" contextRef="#ctx0" brushRef="#br2">8849 16021 35935 0,'-27'-17'3200'3,"19"11"-2560"-3,-2 2-512 1,0 0-128 5,2 2-192-5,-5 2-64 8,-1 4-16-9,-5 0 0 5,-3 6 272-4,-5 3-128 7,-2 1 128-8,-1 6 0 6,1 3 0-6,2 0 0 10,0 5 0-10,5-3 0 5,6-2 0-5,1-1 304 9,7-1-48-9,0 3 0 4,6-1-48-3,10 0-16 10,0-1 0-11,6 3 0 6,3-1-64-6,5-1-128 10,3 2 176-10,0 1-176 4,1 1 400-3,3 0-16 9,0 1-16-10,-2 1 0 4,1-2 80 1,-5 3 32-1,-3-3 0-4,-1 0 0 7,1 0-32-6,-9 1 0 9,5 1 0-10,-8-2 0 3,-2 1-144-3,-6-1-48 13,-4-4 0-13,-2 3 0 4,-2-5 0-4,-7-1 0 6,-5-1 0-6,-13 6 0 23,0-3-992-21,-4-6-208 0,-4-1-32-2,0-5-17264 0</inkml:trace>
    </iact:actionData>
  </iact:action>
  <iact:action type="add" startTime="149403">
    <iact:property name="dataType"/>
    <iact:actionData xml:id="d120">
      <inkml:trace xmlns:inkml="http://www.w3.org/2003/InkML" xml:id="stk116" contextRef="#ctx0" brushRef="#br2">3996 19758 20271 0,'-20'-2'896'1,"20"2"192"-1,-9 4-880 1,3 2-208 1,-2 3 0-2,4 3 0 8,4 8 1888-8,2 3 336 6,4 8 64-6,0 4 16 8,2 10-1056-8,5 4-208 7,-1 6-32-7,6 3-16 7,-1 1-112-7,3-3-32 13,-1 3 0-13,-3-3 0 3,1-1-336-2,-3-4-80 9,2-7-16-10,1-7 0 5,-5-7-256-5,3-5-160 7,-5-4 192-7,2-9-192 8,0 0 288-8,-12-12-48 11,9-8-16-11,5-4 0 5,-8-7 464-5,6-8 80 6,1-7 32-6,-3-5 0 9,-2-3-448-9,0-5-96 17,-5 4 0-17,1-6-16 1,0 0-240-1,0-1 128 7,-2-5-128-6,4 0 0 2,-2 3 0-2,0 1 0 4,2 2 0-5,7 2 0 9,1 8 0-9,5 0 0 7,-1 8 0-7,15-4 0 7,-4 6-208-7,1 7 16 11,-1 11 0-11,-6 5 0 19,3 4-1296-17,3 4-256-1,0 4-48-1,12 3-9248 10,-2 3-1840-10</inkml:trace>
    </iact:actionData>
  </iact:action>
  <iact:action type="add" startTime="149748">
    <iact:property name="dataType"/>
    <iact:actionData xml:id="d121">
      <inkml:trace xmlns:inkml="http://www.w3.org/2003/InkML" xml:id="stk117" contextRef="#ctx0" brushRef="#br2">4991 20185 20783 0,'0'0'912'1,"0"0"208"-1,0 0-896 0,13 2-224 7,-1-4 0-7,8-6 0 4,1-2 1616-4,-1-3 288 11,1-9 48-11,2-5 16 4,3-4-528-4,-1 0-96 6,2-4-32-6,-1-1 0 8,-3 1-528-8,-5-4-96 11,1 6-32-11,-1 2 0 4,-6 4-224-4,1-1-48 10,-5 1-16-10,-6 2 0 5,-2 5-80-5,0 5-16 11,-6-1 0-11,-8 6 0 5,3-1-48-5,-9 9-16 5,-1 7 0-4,1 5 0 7,-3 4-208-8,-1 5 0 11,-1 5 0-11,0 5 0 8,-3 6 0-7,5 4 0 5,7-2 0-6,1 6 0 5,9 0 0-5,4 2 0 11,6-4 0-11,4 2 0 5,7-8 0-5,1-2 0 11,5-6 0-11,7-3 0 3,5-3 0-2,6-3 0 6,-2-9 0-7,8-1 0 7,0-6-256-7,3-4 16 11,3-8 0-11,2-3-10832 12,-2-3-2176-10</inkml:trace>
    </iact:actionData>
  </iact:action>
  <iact:action type="add" startTime="150095">
    <iact:property name="dataType"/>
    <iact:actionData xml:id="d122">
      <inkml:trace xmlns:inkml="http://www.w3.org/2003/InkML" xml:id="stk118" contextRef="#ctx0" brushRef="#br2">5888 19339 21471 0,'4'25'960'1,"-2"-13"192"-1,0 7-928 0,2 7-224 7,5 3 0-7,-3 4 0 4,2 8 1808-4,2 0 320 9,-4 8 64-9,-2 1 16 5,0 3-560-5,1 2-112 11,5-1-32-11,-4-1 0 7,2-6-704-7,0-1-144 4,1-7-16-4,-1-3-16 8,0-11-288-8,2-8-48 11,-6 1-16-11,1-8 0 4,-5-10 368-4,0 0 80 10,10-6 16-10,0-6 0 6,-4-7 112-6,6-7 32 10,-1-3 0-10,-3-2 0 5,0-6-528-5,4 2-96 10,-7 0-32-9,5-4 0 3,2 2-224-3,-4 0 0 6,-1-6 128-7,7 6-128 7,-2 1 0-6,3-3 0 8,-1 8 0-8,2 2 0 3,3 2 0-4,-3 1 0 11,3 3 0-10,1 3-160 14,-5 7-1056-14,3-3-224 2,-4 4-32-3,-1 7-10848 11,1-5-2160-9</inkml:trace>
    </iact:actionData>
  </iact:action>
  <iact:action type="add" startTime="150473">
    <iact:property name="dataType"/>
    <iact:actionData xml:id="d123">
      <inkml:trace xmlns:inkml="http://www.w3.org/2003/InkML" xml:id="stk119" contextRef="#ctx0" brushRef="#br2">6727 19409 11967 0,'0'0'1072'1,"-6"13"-864"3,2-1-208-3,4-12 0 3,0 14 3280-4,4-6 624 11,-4-8 112-11,14 4 16 6,-14-4-2096-6,9-4-416 9,5-2-96-9,-2-8-16 4,3 0-160-3,-1-5-32 8,5-2-16-9,-5-3 0 5,2-3-336-5,-3 0-64 10,-1 1-16-10,-2 3 0 6,0-1-416-6,-5 1-96 10,-3 3-16-10,-2 5 0 6,-4-5-96-6,-3 7-32 6,-1-1 0-6,0 8 0 7,-8 2-128-7,3 6 128 7,-7 4-128-7,3 8 128 9,1-1-128-9,-3 9 0 9,-1-1 0-9,4 5-176 5,1 3 176-5,3 2 0 8,6 0 0-8,2-1-128 13,6 1 128-13,4-2-160 2,2-2 160-2,8-3-160 4,-3-1 160-4,7-3 0 8,-1-7 0-7,3 3-128 6,5-6 128-7,2-6-208 11,4-3 80-11,-1-1 128 17,-1-1-768-15,0-3-48-2,4-6 0 0,12-10 0 15,-2-5-2160-14,-10 0-432 2</inkml:trace>
    </iact:actionData>
  </iact:action>
  <iact:action type="add" startTime="150768">
    <iact:property name="dataType"/>
    <iact:actionData xml:id="d124">
      <inkml:trace xmlns:inkml="http://www.w3.org/2003/InkML" xml:id="stk120" contextRef="#ctx0" brushRef="#br2">7331 18785 12895 0,'0'0'1152'14,"2"17"-928"-14,0 1-224 1,2 1 0-1,-2 3 3072 0,2 5 576 9,0 4 128-9,0 1 0 4,-2 1-2128-4,-2 2-432 7,0 4-96-7,-2-2-16 7,2 0 224-7,-4 2 32 12,0-4 16-12,0 2 0 5,2-2-304-5,0-6-64 10,-2-3-16-10,2-7 0 4,-1-3-480-4,1-4-112 12,2-12-16-12,0 0 0 4,0 0-64-4,0 0 0 10,5-12-16-10,1-6 0 4,-2-1 192-4,0-7 32 12,2-3 16-12,4-4 0 3,-3 0-352-3,-1 0-192 15,0-4 192-15,4 0-192 5,-2 2 128-5,3 3-128 7,3 1 0-7,-4 0 0 5,5 0 0-5,1 3 0 11,2 5-208-11,9-10 80 19,-4 6-384-19,3 9-80 2,-5 0-16-2,-1 9 0 12,3-3-2224-11,0 6-448 0,-3 2-96 0</inkml:trace>
    </iact:actionData>
  </iact:action>
  <iact:action type="add" startTime="151100">
    <iact:property name="dataType"/>
    <iact:actionData xml:id="d125">
      <inkml:trace xmlns:inkml="http://www.w3.org/2003/InkML" xml:id="stk121" contextRef="#ctx0" brushRef="#br2">8022 18477 17503 0,'-16'-4'1552'3,"10"6"-1232"-3,-1 4-320 0,-7-1 0 7,2-1 1408-7,-5 8 240 10,-3 4 32-10,5 5 16 6,-7-1-400-6,3 5-80 12,-3 8 0-12,-9 4-16 3,4 0-112-3,7-2-32 10,1-4 0-10,7-3 0 4,0-3 48-4,6-3 16 7,4-3 0-7,4 1 0 8,-2-20-544-7,10 15-96 9,-10-15-32-10,18 14 0 5,3-6-192-5,-3-3-64 10,3-3 0-10,1-2 0 6,3-3 0-6,-2 1 0 10,1 5 0-10,-5 3 0 4,1-2-192-4,-1 2 176 12,-7-2-176-8,0 6 160-2,-12-10-160-2,4 19 0 7,-6 1 144-7,-6 1-144 6,0 1 192-6,-6 5-16 10,-7 0-16-10,-8 1 0 5,-2-1 0-5,-7-2 0 6,3 1 0-6,4-1 0 8,0-2-160-8,2 1 160 12,1-3-160-12,5-5 160 4,1 1-160-4,7-9 0 10,1-2 0-10,14-6 0 18,0 0-1904-17,0 0-256-1,2-14-48 0,8-11-13568 4</inkml:trace>
    </iact:actionData>
  </iact:action>
  <iact:action type="add" startTime="151446">
    <iact:property name="dataType"/>
    <iact:actionData xml:id="d126">
      <inkml:trace xmlns:inkml="http://www.w3.org/2003/InkML" xml:id="stk122" contextRef="#ctx0" brushRef="#br2">8192 18750 27071 0,'0'0'1200'2,"0"0"240"-2,0 0-1152 0,0 0-288 0,0 0 0 0,0 0 0 7,13-6 592-7,3 0 64 6,1-4 16-5,1-3 0 8,0-7-32-9,1 4-16 6,-1-1 0-6,-1 3 0 8,1-3-256-8,-9 5-48 6,-1-4-16-6,2 5 0 8,-4-3 240-8,-6 14 48 7,4-12 16-7,-4 12 0 8,0 0 96-8,0 0 0 8,0 0 16-8,0 0 0 8,-22 4-304-8,3 4-64 7,-1 6-16-7,-3 1 0 7,-2 7-208-7,-3 3-128 7,3 4 160-7,1-1-160 9,5-3 320-6,-1 2-48 2,-3 3 0-4,4-3 0 5,7-6-16-6,2-1-16 7,4-1 0-7,6 1 0 9,6-8-240-9,-6-12 0 5,14 11 128-5,1-5-128 25,7-2-288-23,5-8-96-1,2-2-32-1,10-9 0 9,0-1-2464-8,4-5-480 3,12-15-96-4,1 9-32 0</inkml:trace>
    </iact:actionData>
  </iact:action>
  <iact:action type="add" startTime="151728">
    <iact:property name="dataType"/>
    <iact:actionData xml:id="d127">
      <inkml:trace xmlns:inkml="http://www.w3.org/2003/InkML" xml:id="stk123" contextRef="#ctx0" brushRef="#br2">8853 18391 27647 0,'-20'13'2448'1,"3"-3"-1952"2,-5 6-496-3,3-4 0 7,-3 7 736-7,1 2 48 9,-3 5 16-8,1 1 0 4,-2-3-512-5,3 7-96 8,5 0-32-8,-3 0 0 7,-1-2 688-7,9 1 144 8,-2-3 32-8,7 0 0 8,5-1-16-8,2-3 0 6,2-5 0-6,5-3 0 8,9-3-592-8,-2 0-112 7,5-5-32-7,7-5 0 8,1-8-144-8,2-1-128 8,-2-9 144-8,3 0-144 8,-1-7 256-8,0-2-64 7,-2-7 0-7,-1-5 0 9,-3 0-64-7,1-4 0 3,-7 2-128-5,-1 2 192 8,-5-4-192-8,-1 6 176 7,-6-4-176-7,-2 4 160 7,-2 0-160-7,-2 0 192 8,-2-2-192-8,-6 6 192 9,1 1 16-9,3 7 16 5,-4 6 0-5,0 3 0 8,10 14 176-7,0 0 48 6,0 0 0-7,0 0 0 8,-7 10-112-7,3 9-16 5,4 6 0-6,4 9 0 8,-1 9-320-8,7-1 0 6,6 9 0-6,-4 4 0 10,3 3 128-10,-1-1-128 6,3-3 160-6,5 1-160 9,-5 0 128-9,7-5-128 5,-1-3 0-4,4-8 0 7,3 0 0-8,1-8-256 7,-6-5 16-7,3-1 16 23,-1-7-2192-22,2-5-432 1</inkml:trace>
    </iact:actionData>
  </iact:action>
  <iact:action type="add" startTime="153065">
    <iact:property name="dataType"/>
    <iact:actionData xml:id="d128">
      <inkml:trace xmlns:inkml="http://www.w3.org/2003/InkML" xml:id="stk124" contextRef="#ctx0" brushRef="#br2">1031 2430 7359 0,'0'0'656'1,"0"0"-528"6,0-11-128-7,0 1 0 6,-2-2 1728-6,2 12 304 9,0 0 64-9,0 0 16 6,-2-10-896-6,2 10-192 9,0 0-16-8,0 0-16 5,0 0-384-6,2 10-80 8,0 10-16-8,0 5 0 5,2 6 128-5,2 12 32 10,0 4 0-10,0 9 0 5,-3 7-128-5,-1 1-32 11,0 12 0-11,-2-4 0 5,-2 5 48-5,0 4 0 11,1 7 0-11,-5 2 0 10,-2-2-368-10,0-5-192 2,2-4 192-2,-2-11-192 7,1-6 0-7,3-7 0 10,0-10 0-9,2 9 0 19,4-11-336-19,2-14-176 1,2-13-48-2,-6-16-10896 0</inkml:trace>
    </iact:actionData>
  </iact:action>
  <iact:action type="add" startTime="153397">
    <iact:property name="dataType"/>
    <iact:actionData xml:id="d129">
      <inkml:trace xmlns:inkml="http://www.w3.org/2003/InkML" xml:id="stk125" contextRef="#ctx0" brushRef="#br2">912 2438 10127 0,'0'0'896'1,"10"-10"-704"6,4-1-192-7,1-5 0 4,5 0 1760-3,3-3 320 9,6-1 64-9,3 3 16 2,-1-3-1712-3,4 5-320 10,6 1-128-10,0-1 0 6,6 5 160-6,1 6-32 10,1 4-128-10,0 6 192 4,-2 7-64-4,0 3 0 11,-6 5-128-11,-1 3 192 3,-4 3-48-3,-7 4-16 11,-4 1 0-11,-1 5 0 4,-11 6 384-4,-1 1 64 10,-6 1 0-10,-4 2 16 5,-4 0 160-4,-4-4 16 14,-10 4 16-15,-3-3 0 2,-8-3 0-2,-5 4 0 10,-3-4 0-10,0 4 0 4,-6-4-352-4,2 0-80 11,-4-6-16-11,4-2 0 4,-6-2-208-4,8 1-128 10,-2-5 160-10,-6 4-160 18,6-11-1104-17,12-5-320 1,6-7-64-2</inkml:trace>
    </iact:actionData>
  </iact:action>
  <iact:action type="add" startTime="153697">
    <iact:property name="dataType"/>
    <iact:actionData xml:id="d130">
      <inkml:trace xmlns:inkml="http://www.w3.org/2003/InkML" xml:id="stk126" contextRef="#ctx0" brushRef="#br2">2030 2930 10127 0,'-12'17'896'2,"2"8"-704"2,-5 7-192-4,3 3 0 7,-5 0 2368-7,3 2 448 6,0 6 96-6,1 0 16 9,-3 2-1696-9,0 1-336 9,7-7-64-9,1 2 0 6,2-4-432-6,10-3-80 10,4-5 0-10,-1-6-16 5,5-1-128-5,0-11-32 6,5-1 0-6,3-8 0 7,3-10-144-7,5-1 192 12,1-3-192-12,2-8 192 4,2 1 16-4,-2-1 16 10,-1-3 0-10,-3-2 0 6,-2-1 128-6,-1 1 32 10,-7-1 0-10,3 3 0 5,-8-2 80-5,-1 1 32 9,-5 3 0-9,-2-1 0 5,-6 1-112-5,-2 3-32 11,-6 3 0-11,-3-5 0 3,1 3-352-2,-4 3 0 9,3-1 0-9,-3 3-9056 15,5 4-1888-15</inkml:trace>
    </iact:actionData>
  </iact:action>
  <iact:action type="add" startTime="154014">
    <iact:property name="dataType"/>
    <iact:actionData xml:id="d131">
      <inkml:trace xmlns:inkml="http://www.w3.org/2003/InkML" xml:id="stk127" contextRef="#ctx0" brushRef="#br2">2951 2873 20495 0,'0'0'896'1,"0"0"208"-1,-2 10-880 0,-8-2-224 7,0 5 0-7,2-1 0 3,-5 5 384-3,1-1 16 10,2 4 16-9,-4 3 0 2,5-2-32-3,-5-1-16 10,6 3 0-10,2-1 0 5,3-5-176-4,3-3-48 9,3 2 0-10,3-7 0 5,8 5-144-5,2-4 0 7,3-4 0-7,-1 1 0 7,5 1 208-7,2-2 64 10,3-2 16-9,-1 2 0 4,0 2 224-5,-1-3 64 10,-3 1 0-10,-1 4 0 5,-3 2-160-4,-1-3-32 7,-3 5 0-7,-5 0 0 4,-6 3 0-5,0-3-16 10,-6 4 0-10,-2-5 0 5,-2 3 48-5,-8-5 16 10,3 3 0-6,-9-2 0-3,-3 3-128-1,-3-5-32 12,-1 2 0-12,0-4 0 4,-1-8-144-4,3 2-128 11,2-2 144-11,-1-2-9696 17,1 0-1952-16</inkml:trace>
    </iact:actionData>
  </iact:action>
  <iact:action type="add" startTime="154330">
    <iact:property name="dataType"/>
    <iact:actionData xml:id="d132">
      <inkml:trace xmlns:inkml="http://www.w3.org/2003/InkML" xml:id="stk128" contextRef="#ctx0" brushRef="#br2">3557 2883 21183 0,'0'0'1888'1,"0"0"-1504"4,0 0-384-4,0 0 0 3,0 0 768-4,0 0 96 10,2 19 16-10,-4-1 0 4,-2 3 16-4,-4 5 0 6,-1 3 0-6,-1 4 0 8,-8 4-448-7,5-2-96 5,-5-2-16-6,6 8 0 8,-5 0-80-8,5 4 0 10,-3-6-16-10,5 2 0 6,-2-4-240-6,6-4 0 10,2 0 0-10,-1 10-160 18,3-13-1840-17,4-5-368 0,3-8-80-1,-5-17-16 1</inkml:trace>
    </iact:actionData>
  </iact:action>
  <iact:action type="add" startTime="154766">
    <iact:property name="dataType"/>
    <iact:actionData xml:id="d133">
      <inkml:trace xmlns:inkml="http://www.w3.org/2003/InkML" xml:id="stk129" contextRef="#ctx0" brushRef="#br2">4372 2151 19343 0,'0'0'1728'1,"0"0"-1392"6,0 0-336-7,2 16 0 4,-2-4 656-3,-2 7 64 7,0 3 16-8,-3 5 0 5,1 6 144-4,-2 2 16 8,0 6 16-8,-6 2 0 3,1 6-304-4,1 4-64 9,-4 7-16-9,3 0 0 5,-5 3-224-5,2-3-48 11,-1-3-16-11,1 1 0 5,-2 3-240-5,7 1 144 10,-5-7-144-10,0 11 128 20,-1-13-464-16,7-14-112-4,0-4 0 0,0-8-16 12,2-7-800-12,3-1-144 4,3-19-48-4</inkml:trace>
    </iact:actionData>
  </iact:action>
  <iact:action type="add" startTime="154989">
    <iact:property name="dataType"/>
    <iact:actionData xml:id="d134">
      <inkml:trace xmlns:inkml="http://www.w3.org/2003/InkML" xml:id="stk130" contextRef="#ctx0" brushRef="#br2">4035 2910 22287 0,'0'0'976'2,"0"0"224"-2,14 4-960 0,5-2-240 4,-1-2 0-3,1 0 0 3,1 0 240-4,-3 0 0 7,5-2 0-7,1-2 0 7,1 2-112-7,1-6 0 7,4 0-128-7,8-1 192 22,-6-1-704-21,-1-2-128 0,-3 4-48 0,-9 1 0-1</inkml:trace>
    </iact:actionData>
  </iact:action>
  <iact:action type="add" startTime="155139">
    <iact:property name="dataType"/>
    <iact:actionData xml:id="d135">
      <inkml:trace xmlns:inkml="http://www.w3.org/2003/InkML" xml:id="stk131" contextRef="#ctx0" brushRef="#br2">4745 2690 14735 0,'0'0'1312'1,"0"0"-1056"-1,0 0-256 0,8 11 0 0,-4 7 1072 0,0 3 144 6,-4 3 48-6,2-3 0 5,-4 3-416-5,-2 1-80 7,-4 0 0-7,0 1-16 8,-2 1-288-8,-3 0-48 11,1 1-16-10,0-1 0 3,1 0-208-4,5-1-64 7,0-5 0-7,0-3 0 8,2-1-400-8,4 1-96 6,0-9-16-5,0-9-6464 16,0 0-1280-16</inkml:trace>
    </iact:actionData>
  </iact:action>
  <iact:action type="add" startTime="155333">
    <iact:property name="dataType"/>
    <iact:actionData xml:id="d136">
      <inkml:trace xmlns:inkml="http://www.w3.org/2003/InkML" xml:id="stk132" contextRef="#ctx0" brushRef="#br2">5098 2676 15663 0,'0'0'1392'1,"0"0"-1120"6,4 16-272-7,-2 1 0 5,-2-1 848-5,0 5 112 9,-2 7 32-9,2-1 0 6,-4 0-192-6,2 2-32 10,-2 1-16-10,2 1 0 4,2 2-272-3,0 2-48 5,0 0-16-6,0-6 0 8,0 1-272-8,2-7-144 10,0-1 160-10,2-7-160 6,-2 3 128-6,2-5-128 10,4-1 0-9,-8-12 144 3,0 0 96-3,0 0 16 8,11-6 0-9,3-4 0 5,-6 1 192-5,2-1 32 11,1-8 16-11,-3 1 0 4,0-3-304-4,2-1-64 10,-4-2-128-10,-5 1 192 5,3 5-192-5,-2-3 128 11,0-1-128-8,0 3 0-1,0 0 0-2,0-1 0 10,0 5 0-10,2-1 0 19,-4 5-576-19,2-2-48 0,-2 12-16 0,0 0-10720 4</inkml:trace>
    </iact:actionData>
  </iact:action>
  <iact:action type="add" startTime="155693">
    <iact:property name="dataType"/>
    <iact:actionData xml:id="d137">
      <inkml:trace xmlns:inkml="http://www.w3.org/2003/InkML" xml:id="stk133" contextRef="#ctx0" brushRef="#br2">5607 2930 6447 0,'0'0'576'2,"0"0"-576"6,0 0 0-8,6 11 0 3,2 7 2752-2,2-6 432 9,-1 3 80-10,3-5 32 5,4 0-1952-5,1-3-384 6,-1-1-64-6,3-4-32 9,-3 0-176-9,3-2-48 8,3-2 0-8,-1-2 0 7,3-7 224-7,-1-1 32 8,2 2 16-8,-1-5 0 6,-3 3-32-6,3-6-16 10,-7 3 0-10,1-1 0 6,1-5-176-6,-5 1-48 9,2 3 0-9,-7-5 0 4,3 5-112-4,-6 3-16 11,0-4-16-11,-2 5 0 4,-2-5-240-4,-2 6-32 11,-4-1-16-11,-4 7 0 4,2 0-208-4,6 6 144 11,-14 0-144-11,5 4 128 5,-5 0-128-5,2 6 0 9,-3 5 0-8,1 1 0 4,-4 5-128-5,7 5 128 11,-5 1-160-11,8 2 160 4,1 2 0-4,1 3 0 10,8-1-128-10,4 0 128 6,-1-4 0-6,3 0 0 16,6-1 0-16,-1-5-144 2,7 1 144-2,-1-9 0 8,1 1 0-5,3-5 0-3,3-1-176 0,1-6 0 12,0-4 0-11,-1-2 0 15,-1-2-1408-15,-3-4-272 0,-7 1-64 0,7-7-11264 1</inkml:trace>
    </iact:actionData>
  </iact:action>
  <iact:action type="add" startTime="156070">
    <iact:property name="dataType"/>
    <iact:actionData xml:id="d138">
      <inkml:trace xmlns:inkml="http://www.w3.org/2003/InkML" xml:id="stk134" contextRef="#ctx0" brushRef="#br2">5118 2124 36335 0,'-12'-15'1600'1,"12"15"352"-1,0-12-1568 0,0 12-384 7,8-8 0-6,-4 0 0 1,-4 8 0-1,9-8-176 10,3 5 16-11,-12 3 0 19,8-4-1440-18,-8 4-272-1,0 0-64 4</inkml:trace>
    </iact:actionData>
  </iact:action>
  <iact:action type="add" startTime="156282">
    <iact:property name="dataType"/>
    <iact:actionData xml:id="d139">
      <inkml:trace xmlns:inkml="http://www.w3.org/2003/InkML" xml:id="stk135" contextRef="#ctx0" brushRef="#br2">3463 2343 23039 0,'-7'-8'2048'3,"7"2"-1648"-3,9-4-400 0,-1 4 0 8,4 2 4144-7,4 2 736 8,-5 2 160-9,5 4-14912 16,-8 4-2992-15</inkml:trace>
    </iact:actionData>
  </iact:action>
  <iact:action type="add" startTime="157285">
    <iact:property name="dataType"/>
    <iact:actionData xml:id="d140">
      <inkml:trace xmlns:inkml="http://www.w3.org/2003/InkML" xml:id="stk136" contextRef="#ctx0" brushRef="#br2">7021 2586 13935 0,'0'0'608'3,"0"0"144"-2,-9 6-608-1,3 4-144 0,-4-2 0 0,2 1 0 7,4 3 1088-7,-2-2 192 8,-1 6 48-8,1-3 0 7,2 7-112-7,0-5 0 10,4 1-16-10,0 1 0 5,6-3-368-5,5 2-64 12,-1-7 0-12,8 5-16 4,-3-4-192-4,7-4-48 10,5 0 0-10,0-1 0 5,1-9-128-5,-1 1-48 10,0-5 0-9,3 2 0 3,1-6-16-4,0 1 0 9,-2-5 0-9,-3 2 0 5,-3-3-32-5,0 3-16 12,-3-5 0-8,-4 1 0-3,-1 2-96-1,-5-1-32 10,-2 3 0-10,0-1 0 4,-3 3-144-3,-5 0 160 9,-4 4-160-10,-5 1 160 4,-3-1-160-3,-4 4 160 8,-1 0-160-9,-8 6 160 5,-7 8-160-4,-3 1 0 10,0 1 0-11,0 6 0 5,-6 3 0-5,4 3-176 10,4 7 176-10,0 4-128 3,-1 6 128-3,7-2 0 11,4 4-144-11,1-6 144 3,3 2 0-2,7 0 0 10,0-4 0-11,7 0 0 4,5-2 0-3,3-2 0 5,3-1 0-6,8 3 0 25,-2-8-1904-25,5-9-256 2,7-3-48-1</inkml:trace>
    </iact:actionData>
  </iact:action>
  <iact:action type="add" startTime="157646">
    <iact:property name="dataType"/>
    <iact:actionData xml:id="d141">
      <inkml:trace xmlns:inkml="http://www.w3.org/2003/InkML" xml:id="stk137" contextRef="#ctx0" brushRef="#br2">7511 3300 22111 0,'0'0'1968'1,"0"0"-1584"6,0 16-384-6,0-16 0 3,0 0 1088-4,0 0 128 10,-2 9 16-9,2-9 16 2,0 0-432-2,0 0-96 7,0 0-16-7,0 0 0 6,0-7-336-7,0-5-80 7,2 0-16-7,2-9 0 19,0-1-672-18,3 5-144-1,-1-3-32 0,0 3-12224 4</inkml:trace>
    </iact:actionData>
  </iact:action>
  <iact:action type="add" startTime="157888">
    <iact:property name="dataType"/>
    <iact:actionData xml:id="d142">
      <inkml:trace xmlns:inkml="http://www.w3.org/2003/InkML" xml:id="stk138" contextRef="#ctx0" brushRef="#br2">7965 2481 25391 0,'0'0'1120'1,"0"0"240"-1,0 21-1088 0,-2 5-272 4,-5-3 0-3,-1 6 0 3,0 5 448-3,-4 7 48 9,1 0 0-9,3 7 0 2,-8-1 16-3,6 0 16 10,-1-2 0-10,3 2 0 6,4-5-336-6,0 1-192 9,0-8 192-9,0-1-192 5,4-7 144-5,4-2-144 10,0-1 0-10,2-5 144 6,0-9-144-6,-6-10 0 8,15 6 0-7,-3-2 0 3,6-4 320-4,-5-4 0 10,5-4-16-9,-1-2 0 4,-1-7 16-5,4-3 0 10,-5-3 0-10,3 1 0 5,-1-1-320-5,-5 1 160 7,6 1-160-7,-9 2 128 10,5-5-128-10,-2 1 0 10,3-1 0-9,-5 3 0 16,0-1-1152-16,1 5-272 0,-5-5-48-1,4-3-11328 3</inkml:trace>
    </iact:actionData>
  </iact:action>
  <iact:action type="add" startTime="158187">
    <iact:property name="dataType"/>
    <iact:actionData xml:id="d143">
      <inkml:trace xmlns:inkml="http://www.w3.org/2003/InkML" xml:id="stk139" contextRef="#ctx0" brushRef="#br2">8658 2692 22287 0,'0'0'976'3,"0"0"224"-2,0 0-960 0,-8 11-240-1,-6 1 0 0,3-2 0 8,-7 3 736-8,0-1 96 10,-1 6 32-10,-4-1 0 4,-1 3-144-4,1 1-16 9,-1-1-16-9,5-1 0 6,-1 5-176-6,-3-1-16 9,0 2-16-9,5-3 0 6,0-3-256-6,9 3-48 9,-1-3-16-9,4-5 0 5,4 0-160-5,0-5 0 11,4 5 0-11,-2-14 128 5,0 0-128-5,14-2 0 9,-1-6 0-9,5 0 0 5,-4 1 128-5,5-7-128 11,-3 2 192-11,-1-3-64 5,1 3-128-5,-2-2 128 10,-3 5-128-10,1 3 128 4,-12 6-128-4,0 0 0 7,0 0 144-7,8 2-144 8,-8-2 0-8,10 7 0 16,-1 9 0-16,-5 0 0 2,2 3 0-2,0 5 0 10,2-5 0-10,-2-1 0 4,-3 1 0-3,5 1 0 8,4-7 0-9,-4 3 0 4,3-6 0-3,3-1 0 9,4-1 0-10,-1-6 128 3,3-6-128-3,5-6 0 11,0-1 0-11,1-9 128 5,1-1 0-5,0-3 0 11,-1-7 0-11,-1 2 0 5,-3 0 80-5,1-1 32 9,-2-3 0-9,1 2 0 6,-6-2 64-5,-1-4 16 8,-1 0 0-9,-1 2 0 4,-5-2-112-4,4 0-16 10,-6 2 0-10,-2-6 0 4,0 0-192-4,-2-6 176 12,-2 2-176-12,-2-2 160 4,0-7-160-3,-2-1 0 5,2 0 0-6,-2 1 128 9,2-1-128-9,-2 4 0 9,2 5 0-9,0 11 0 4,0 1-144-3,2 11 144 9,0 5-192-10,-2 9 192 4,0-3-192-4,2 12 64 11,0 0 128-11,-6 16-208 5,-5 7 48-4,1 4 16 9,2 4 0-10,-5 8 0 3,1 4 144-3,-4 6-128 12,3 6 128-12,-5 3-128 4,4 1 128-4,-3 5 0 11,3 4 0-11,-1-3 0 6,5 3 0-6,-2-4 0 10,4 3 128-10,6-3-128 4,0-6 0-4,2-5 0 11,4-8 0-11,0-2 128 3,4-4-128-3,4-2 0 8,-1-8 0-8,5-5 128 7,-4-13 0-7,5-3 0 10,1-6 0-10,1-2 0 5,1-2 128-5,3-6 48 11,-3-3 0-11,-1-9 0 4,1 3-160-4,-1-1-16 11,-3-3-128-11,3-3 192 4,-7 3-64-4,6 1 0 12,-1-1-128-12,-3-1 192 4,1-5-192-4,-3 4 144 10,4 1-144-10,-8 5 128 4,-1-3-128-3,3 8 0 8,-4-1 0-9,-6 13 0 5,0 0 0-5,0 0 0 10,0 0 0-10,0 0 0 5,0 0 0-5,4 13 0 11,-4 1-128-10,0 2 128 3,0-5 0-4,0 7 0 9,0-3 0-8,0 3 0 4,0 2 0-5,0-5 0 10,0 3 0-9,0-3 0 4,0 1 0-4,4 1 0 7,0-5 0-8,2 4 0 5,1-6 0-5,-1-1 0 7,2 1 0-7,4-4 0 7,-3-6 0-7,7-2 0 11,-4 0 0-11,5-2 0 6,-1-6 0-5,3 3 0 8,1-5 0-9,-1-2 0 4,3 4 0-4,1-3 0 9,3 1 128-8,1-4-128 3,-4 5 0-4,1-5 0 11,-5 2 0-11,1-3 0 5,-1-1 0-5,-3 1 128 10,1-5-128-10,1 3 0 5,-6 1 0-5,-1-1 128 9,1-5-128-9,-6 5 0 6,0 1 128-6,-2-1-128 9,-4 7 128-9,0-3-128 5,-4 5 128-5,0-2-128 10,-2 4 128-10,0 6-128 4,-4 2 176-4,1 2-48 11,-1 6-128-11,-4 4 192 5,5-2-64-5,-5 7 0 10,4 1-128-10,0 3 192 5,1 4-192-4,3 3 0 9,2-1 0-10,0 0 0 5,2 1 0-5,2-1 0 10,4 0 0-10,0 3 0 4,4-5 0-3,3 2 0 8,-3-5 0-9,6-1 0 20,-1-3-1840-18,-3 1-352 0,2-5-80-1</inkml:trace>
    </iact:actionData>
  </iact:action>
  <iact:action type="add" startTime="160557">
    <iact:property name="dataType"/>
    <iact:actionData xml:id="d144">
      <inkml:trace xmlns:inkml="http://www.w3.org/2003/InkML" xml:id="stk140" contextRef="#ctx0" brushRef="#br2">233 1980 3679 0,'0'0'320'2,"0"0"-320"4,0 0 0-5,0 0 0 3,0 0 2784-3,0 0 480 8,0 0 112-9,0 0 16 6,0 0-1744-6,0 0-352 9,-2-8-64-8,6-4-16 2,0 1-224-1,6-7-48 7,4 2-16-9,3-7 0 5,-1-4-304-5,5-3-64 10,5 1-16-10,1 2 0 4,2 0-176-3,0 1-48 10,3 1 0-11,-1 2 0 4,0-1 64-4,4 9 0 6,-4-1 0-6,-1 8 0 8,-1 0 16-8,-2 6 16 6,-1 8 0-6,-3 4 0 9,-3 2-288-6,-1 7-128 4,-1 7 0-7,-9 5 128 6,-1 4-128-6,-6 8 128 6,-6 5-128-6,-6 5 128 8,-3 2 64-8,-3-1 16 7,-5 1 0-7,-1-2 0 9,1-3 48-9,-5-1 0 7,3-2 0-7,0-8 0 8,-3-2 160-8,5-6 32 10,-1-2 16-10,7-3 0 5,-1-3 48-5,8-5 0 7,2-3 0-7,6-15 0 7,0 0-192-7,0 0-48 12,12 2 0-12,8-2 0 3,3-2 208-2,4-6 32 5,7-3 16-6,1 3 0 8,4-10-112-8,-2 5-32 11,6-7 0-11,-4 3 0 5,4-1-144-5,-4-3-48 10,0 1 0-10,2 5 0 6,-6-3-192-6,2 2 128 9,-6 3-128-8,8-3 0 17,-4 5-768-16,-4 7-256-1,-9 2-64-1,-5 6-15744 3</inkml:trace>
    </iact:actionData>
  </iact:action>
  <iact:action type="add" startTime="162334">
    <iact:property name="dataType"/>
    <iact:actionData xml:id="d145">
      <inkml:trace xmlns:inkml="http://www.w3.org/2003/InkML" xml:id="stk141" contextRef="#ctx0" brushRef="#br2">2209 4082 8287 0,'0'0'736'1,"0"0"-592"4,0 0-144-5,0 0 0 3,0 0 976-2,0 0 176 5,0 0 16-5,0 0 16 7,0 0-64-7,-17-6-16 5,7 0 0-6,-10 6 0 10,1 4 0-10,-1 4 0 5,-3 0 0-5,0 0 0 7,-3 5-128-7,-1 5-16 8,-2 5-16-8,-1 3 0 7,1-1-384-7,2 6-80 13,-2 10-16-13,-1-6 0 3,-1 0 64-3,4 4 16 11,3-2 0-11,5 1 0 4,9-3-160-4,6-2-48 7,0-4 0-2,10 0 0 0,0-1-208-5,4-3-128 10,7-4 128-10,5-5-128 4,3 2 0-4,3-7 0 10,3 1 0-9,2-10 0 19,2-6-928-19,-6-4-96 2,10 0-32-2</inkml:trace>
    </iact:actionData>
  </iact:action>
  <iact:action type="add" startTime="162621">
    <iact:property name="dataType"/>
    <iact:actionData xml:id="d146">
      <inkml:trace xmlns:inkml="http://www.w3.org/2003/InkML" xml:id="stk142" contextRef="#ctx0" brushRef="#br2">3042 4146 18015 0,'0'0'800'2,"-13"2"160"-2,-5 0-768 0,0 2-192 0,-1-2 0 0,-4 4 0 7,1-2 1088-7,-3 2 160 11,-5 4 32-10,1 5 16 2,0 1-432-3,0 7-96 10,1 4 0-10,-3 1-16 4,-2-3-48-4,12-3 0 11,-1-1 0-11,-1 12 0 4,7-4-192-4,2-1-32 10,9-3-16-10,5-5 0 6,5-7-272-6,5 1-64 7,4-6-128-7,9-2 192 7,6-4-64-7,1-4 0 12,-1-2-128-12,-4 0 192 4,3-8-16-4,17-2-16 10,-5-5 0-10,3 1 0 5,-7-3-160-5,-1-2 160 6,-2 1-160-5,-4-1 160 7,-4-5-32-8,-5 7-128 12,-3 3 192-12,-7 3-64 3,0 3 176-3,-10 12 16 11,0 0 16-11,0 0 0 4,0 0 96-4,0 0 16 11,0 0 0-11,0 0 0 5,-4 14-448-5,-2 3 0 5,2 1 0-5,-2-3-176 9,-1 5 176-9,5 1 0 10,0-5 0-10,4 2 0 19,6-1-896-17,-1-3-128-2,3 1-48 1,8-5-8416 7,-1 2-1696-7</inkml:trace>
    </iact:actionData>
  </iact:action>
  <iact:action type="add" startTime="162978">
    <iact:property name="dataType"/>
    <iact:actionData xml:id="d147">
      <inkml:trace xmlns:inkml="http://www.w3.org/2003/InkML" xml:id="stk143" contextRef="#ctx0" brushRef="#br2">4376 3983 19519 0,'0'0'864'2,"0"0"176"-2,8-10-832 0,0-6-208 4,0 3 0-4,-4-3 0 4,-4 6 1040-4,-2-1 176 11,-4 3 16-11,-4 0 16 3,2 0-496-2,-5 6-112 8,-3 8 0-8,-3 4-16 5,-5-2-112-6,-1 7 0 8,-3 1-16-8,-12 13 0 6,0 4 112-6,1 0 32 11,4-1 0-11,-2-1 0 4,8 0-128-4,2-2-32 11,5-1 0-11,5-1 0 3,3-2-208-2,6-1-32 8,4-3-16-8,4-5 0 4,0 1-224-4,0-17 144 8,10 20-144-9,4-7 128 5,-3 5 64-5,7-4 16 8,0 1 0-6,-1-1 0 4,3 1 0-6,1 3 0 10,-5-6 0-10,1 5 0 5,-9-7-80-5,2 6 0 9,-10-16-128-9,6 13 192 6,-4 5-192-6,-4-5 176 10,-2 5-176-10,-10 2 160 5,0-5-16-5,-5 5 0 6,-4-7 0-5,1 3 0 6,-1-6-16-7,-1 1 0 10,-1-5 0-8,-2 2 0 1,-1 0-128-3,3-4-192 11,2 0 32-11,5-8-10512 17,6-10-2096-16</inkml:trace>
    </iact:actionData>
  </iact:action>
  <iact:action type="add" startTime="163382">
    <iact:property name="dataType"/>
    <iact:actionData xml:id="d148">
      <inkml:trace xmlns:inkml="http://www.w3.org/2003/InkML" xml:id="stk144" contextRef="#ctx0" brushRef="#br2">4815 4063 26719 0,'0'0'1184'2,"0"0"240"0,0 0-1136-2,0 0-288 1,14 11 0-1,1 1 0 7,5-6 288-7,-2-2 0 6,3-4 0-6,4-2 0 9,5 0-96-9,-7 0 0 10,2-4-16-10,3-4 0 7,1-1 80-7,2-3 0 8,-2 0 16-8,3 1 0 5,-1 1-144-5,2 0-128 7,-4-3 144-6,-1-1-144 7,-3 0 320-8,-6-5-16 8,1 2-16-8,-3 3 0 3,-5 0 112-3,-2 5 32 7,-2-3 0-7,-6 4 0 8,-4 4 32-8,2 6 16 12,-12-4 0-12,0 4 0 4,-9 6-160-4,-3 2-16 7,-5 8-16-7,-4-1 0 10,0 7-96-10,-8 3-32 10,2 4 0-7,-20 16 0 0,7-4 32-3,1 2 0 6,2-4 0-6,10 2 0 8,2-6-64-7,10-2 0 5,5 0 0-6,5 3 0 8,7-7-128-8,2-2 0 6,6-2 0-6,6-3 0 8,6-3 0-8,4 1 0 12,5-8 0-12,8-1 0 3,5-3-336-3,5-6 48 12,2-2 16-12,-10-2 0 20,4 0-1312-19,10-2-256 0,-2-4-48 0,21-5-12032-1</inkml:trace>
    </iact:actionData>
  </iact:action>
  <iact:action type="add" startTime="163785">
    <iact:property name="dataType"/>
    <iact:actionData xml:id="d149">
      <inkml:trace xmlns:inkml="http://www.w3.org/2003/InkML" xml:id="stk145" contextRef="#ctx0" brushRef="#br2">6110 4074 30399 0,'-9'-13'1344'1,"9"13"288"-1,0 0-1312 0,0 0-320 4,0 0 0-3,0 0 0 5,5-8 576-6,5-2 32 12,4 2 16-12,0-1 0 3,3-1-352-3,5 2-64 7,1 2-16-7,4-6 0 10,6 5-64-9,-1-3 0 6,3-6-128-7,4 7 192 5,-4-3-192-5,4 2 0 10,2 0 128-10,-6-3-128 7,0 3 0-7,0-2 0 9,-4 4-144-9,6-1 144 19,-5-1-1872-18,-7 4-288-1,-6 2-48 0,-19 4-16 1</inkml:trace>
    </iact:actionData>
  </iact:action>
  <iact:action type="add" startTime="164004">
    <iact:property name="dataType"/>
    <iact:actionData xml:id="d150">
      <inkml:trace xmlns:inkml="http://www.w3.org/2003/InkML" xml:id="stk146" contextRef="#ctx0" brushRef="#br2">6227 4273 20271 0,'0'0'896'1,"0"0"192"-1,12 8-880 0,0-2-208 0,5 2 0 0,5-2 0 0,1-3 1888 0,10-5 336 0,4-5 64 0,2 1 16 3,4 0-896-2,4 0-160 9,-2 0-32-10,6-9-16 4,1-5-688-4,5 3-128 10,-2-3-16-10,-1 1-16 19,1 7-784-19,1-6-144 0,5 5-48 0,29-9-13936 5</inkml:trace>
    </iact:actionData>
  </iact:action>
  <iact:action type="add" startTime="165424">
    <iact:property name="dataType"/>
    <iact:actionData xml:id="d151">
      <inkml:trace xmlns:inkml="http://www.w3.org/2003/InkML" xml:id="stk147" contextRef="#ctx0" brushRef="#br2">7854 10489 8287 0,'0'0'736'1,"0"0"-592"5,0 0-144-6,0 0 0 6,0 0 1808-6,0 0 336 9,0 0 64-8,0 0 16 2,0 0-688-3,0 0-128 12,-6-8-16-12,6 8-16 3,-8-2-544-3,1 0-128 7,-9 0 0-7,4 2-16 9,-5 2-240-9,1 2-32 12,-5 2-16-12,1 7 0 3,1-3 144-3,1 2 32 10,-5 1 0-10,3 1 0 6,5 0 128-6,-5-5 48 5,5 7 0-5,-3 5 0 10,0-3-256-10,11 3-48 10,1-3-16-10,4-4 0 4,2-14-272-4,2 21-160 9,4-1 192-9,3-5-192 7,7 3 192-7,-2-5-64 4,3 3 0-3,-1-4-128 6,5 1 288-7,-3-5-48 12,3 0-16-12,1 4 0 3,5-3 64-2,4 7 16 10,-3-4 0-11,-1 3 0 4,0-1-64-4,1 4-16 7,-7-1 0-7,0 1 0 9,1-1 16-8,-5-3 0 5,-3 3 0-6,2 3 0 9,-9-4 80-9,1 3 0 11,-6-3 16-10,0-3 0 2,-2 3 160-3,-2-4 16 12,-2 3 16-12,0-3 0 5,-3 2 32-5,-7-3 0 7,0-1 0-7,-5 4 0 8,-1-9-144-8,1 3-32 7,-5 2 0-7,-1-2 0 3,0-2-176-2,-16 1-32 5,6-3-16-5,3 4 0 6,3 0-160-7,2 0 0 11,3-4 144-11,3-4-144 19,0-4-576-18,5 2-192 0,16 2-48-1,0 0-11456 10,-10-8-2288-9</inkml:trace>
    </iact:actionData>
  </iact:action>
  <iact:action type="add" startTime="166686">
    <iact:property name="dataType"/>
    <iact:actionData xml:id="d152">
      <inkml:trace xmlns:inkml="http://www.w3.org/2003/InkML" xml:id="stk148" contextRef="#ctx0" brushRef="#br2">3401 9502 6447 0,'0'0'272'2,"0"0"80"-2,-12 2-352 0,12-2 0 7,-15-2 0-7,15 2 0 4,-14-2 2048-4,0 4 352 10,14-2 64-10,0 0 16 4,-11 0-704-3,11 0-144 9,0 0-32-10,0 0 0 4,0 0 144-4,-2-12 32 11,4-4 0-11,6 3 0 4,5-7-672-4,3 1-128 11,5-1-16-11,3-1-16 3,3-3-384-3,0 1-80 11,3 4-16-11,-1 1 0 5,0-5-80-5,0 5-32 10,-1 2 0-10,-1 5 0 4,2 5 32-4,0 6 0 13,-1 6 0-8,-5 9 0-4,-1 5-160-1,-1 7-32 8,-7 4 0-7,-3 6 0 2,-7 8 48-2,-6 2 0 10,-5 6 0-11,-5 9 0 3,-10 2-80-2,-3 3-16 5,-8 7 0-6,2 2 0 9,-2-6 0-9,-5 0 0 11,3-3 0-11,0-3 0 4,-4-7 80-4,14-20 16 10,1 2 0-10,-13 15 0 6,10-11 176-5,4-6 32 5,7-6 16-6,2-11 0 3,7-3-192-2,7-17-32 5,0 0-16-6,0 0 0 8,0 0-32-8,0 0 0 10,23-13 0-10,0 1 0 7,1 0 144-7,5-5 32 6,4-3 0-5,4 7 0 5,-3-7-240-6,-7 8-128 12,6 3 160-12,14-3-160 3,0-2 144-3,-3 5-144 12,-5-1 128-12,4 0-128 3,-4 8 192-2,2 0-64 9,-6-2 0-9,-3 2 0 2,1-2 96-2,-2 1 16 5,-4-5 0-6,-1 4 0 9,-3 2-96-9,-1 0-16 11,-3 0 0-11,-5-2 0 4,3 0-128-4,-3 0 0 10,4-2 0-10,-18 6 0 18,19 0-1728-18,-19 0-320 1,14 10-64 0,-14-10-15952 1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36:12.74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7115">
    <iact:property name="dataType"/>
    <iact:actionData xml:id="d0">
      <inkml:trace xmlns:inkml="http://www.w3.org/2003/InkML" xml:id="stk0" contextRef="#ctx0" brushRef="#br0">11683 4365 8287 0,'0'0'368'2,"0"0"80"-1,0 0-448 0,0 0 0 0,0 0 0-1,0 0 0 19,0 0 1632-18,0 0 240 0,0 0 48 1,0 0 16-2,0 0-816 0,0 0-160 10,0 0-48-9,0 0 0 1,0 0 0-2,0 0 0 9,-6-6 0-9,6 6 0 7,-6-10 80-7,0 4 16 9,-1 1 0-9,1-1 0 7,2-4-240-7,-2 2-32 11,-2 0-16-11,2 1 0 4,-1-3-128-3,-3 2-16 6,-4-2-16-7,4-1 0 9,-5 5-128-9,3-2-32 10,-3-4 0-10,-7 2 0 6,3-3-112-6,-3 3-32 6,-1 4 0-6,1 0 0 8,1-1 0-6,-3 1 0 4,-3 2 0-5,0 2 0 5,-6-2-48-6,3 0-16 8,3 0 0-8,-2 2 0 4,-2 0-192-4,-1 2 128 7,1 0-128-7,2 4 0 9,0 2 144-9,1-2-144 11,1 0 128-10,2 0-128 4,-1 2 192-5,5 3-32 8,-1-1-16-7,5 2 0 3,-5 5-144-4,5-1 160 10,5 0-160-10,-5-1 160 5,1 5-32-5,-2 0-128 12,7-1 192-12,-5 3-64 4,1-3-128-4,1-3 0 10,-4 3 0-10,7-1 128 5,-7 3-128-5,6 5 128 10,-3-3-128-9,5-1 128 3,-2 1 0-4,5 1-128 11,-1 1 192-11,4 1-64 3,-4-5-128-2,4 4 160 10,0-1-160-11,2 3 160 5,2-3-160-5,2 1 0 6,-2-3 0-5,2 1 128 7,2 2-128-8,2 1 0 7,-2-1 0-7,0 1 128 7,2-3-128-7,1 1 0 11,7 1 0-11,-4 0 0 5,3 1 0-5,-3-1 160 10,6 4-160-10,-5 1 160 6,5-3-160-6,-2 0 0 10,3 1 144-10,-3-3-144 4,3 3 0-4,1-9 144 10,-8-3-144-10,7 5 0 4,-3-3 160-3,4 1-160 9,-3-1 128-10,5-4-128 5,1 3 256-5,1-3-48 10,-3 0 0-10,3 1 0 5,-1-3 64-5,-3 2 16 6,1-4 0-6,1-1 0 10,1 1-288-10,-1-2 0 11,1-2 128-11,0 0-128 4,-1 0 192-3,-2-2 0 9,1 0-16-10,2-2 0 4,-3-2-16-4,3 0 0 7,3-2 0-7,-1 0 0 9,1 0-32-9,-3 0 0 7,-1-2 0-7,1 1 0 4,1-3-128-2,-5 2 192 4,3-4-192-6,-5 2 192 7,-3 1-192-7,5-5 160 11,-1 0-160-11,2 2 160 5,1-5-160-5,-3 5 160 11,1-4-160-11,-3 5 160 4,2-5-160-3,1 4 160 8,-5-5-160-9,3 3 160 4,-3-6-160-4,4 5 0 11,-7-7 0-11,9-7 128 4,-6 2-128-4,1-1 128 8,-3 1-128-8,-4-2 128 8,2-3 80-8,0-1 16 10,-4-2 0-9,-3 0 0 2,-1-4 32-3,0 4 16 12,-3-1 0-12,-1-3 0 4,-4-4-48-3,-2 4-16 8,0-2 0-9,-5 0 0 6,3 2-32-6,-6 2-16 10,1 8 0-9,-1 2 0 3,-3-1 32-4,1 9 0 11,-3-1 0-11,-2 4 0 4,1-1-192-4,-3 5 128 9,-6-4-128-9,4 7 128 5,-1 1-128-5,3 2-272 11,2 2 64-11,-1-2 16 19,5 0-1792-17,1 2-368 0,3 6-64-2,17-4-15696 0</inkml:trace>
    </iact:actionData>
  </iact:action>
  <iact:action type="add" startTime="8380">
    <iact:property name="dataType"/>
    <iact:actionData xml:id="d1">
      <inkml:trace xmlns:inkml="http://www.w3.org/2003/InkML" xml:id="stk1" contextRef="#ctx0" brushRef="#br0">17109 4421 5519 0,'0'0'496'2,"0"0"-496"3,0 0 0-5,0 0 0 4,0 0 1824-4,0 0 272 7,0 0 48-6,0 0 16 7,0 0-688-8,6-11-128 8,-2-3-16-8,-4 14-16 3,2-12-80-3,-2 12-16 7,6-15 0-7,-6 15 0 8,0 0-256-8,0-14-48 6,0-1-16-6,0 15 0 9,0-18-160-9,-2 4-32 6,-4-5-16-6,2 7 0 10,0-2-112-10,4 14 0 9,-5-11-16-9,-7-5 0 5,2 6-112-5,2-3 0 11,-5 3-16-11,1 4 0 5,-6-2-48-5,5 1 0 10,-9-1 0-10,3 4 0 6,1-2-96-6,-3-2-32 5,-3 0 0-5,3 5 0 13,-3 1-16-13,-1-2-16 9,-4-6 0-9,-2 6 0 5,-1 2-96-4,1 0 0 6,-2 0-128-7,-2 0 192 6,4 2 0-6,0 4-16 10,-1 0 0-10,3 2 0 5,2 2-176-4,-3-2 128 6,1 3-128-7,2 3 128 7,2-2-128-7,-3 3 0 11,3-1 144-11,1 4-144 5,3-1 0-5,3 5 0 6,-3-7 0-6,3 5 0 8,5 3 0-8,-5-3 0 7,7 0 0-7,-3 5 0 7,4 0 0-7,4 3 144 12,-3 1-144-12,3 0 0 4,2-1 0-4,2 1 0 13,2-4 0-13,0 9 0 4,0-1 128-4,2-2-128 10,0-2 0-10,0 3 0 5,0-3 0-5,2 2 0 10,-1 0 0-10,3-1 0 5,-2 1 128-5,-2 0-128 9,2-1 0-9,2-1 0 4,4 0 128-4,-3 0-128 11,-1 1 192-11,2 1-192 4,4 0 192-3,-4 0-192 10,1-1 192-10,3-1-192 2,2 0 208-3,1 1-64 8,3-5-16-8,-3 2 0 2,5 3 32-2,0-3 0 8,-1 0 0-8,4-3 0 9,1-5 16-9,1 1 0 10,1 0 0-10,1-3 0 5,0 5 80-5,2-7 32 11,1 3 0-11,3-6 0 5,0 3-112-5,2-3-32 5,-2 4 0-4,-2-5 0 7,3-5-144-8,-3 0 192 10,-2-2-192-9,2-2 192 4,-1-2-48-5,-1 0 0 9,0-2 0-9,0 1 0 5,-1-3 48-5,-3-4 16 10,0 0 0-10,3 0 0 5,-3-5-32-5,-2 3-16 10,1-2 0-10,-7 7 0 5,7-9 0-5,-3 4 0 12,-3-5 0-12,1 1 0 4,3-3 48-4,-7-3 16 11,3 1 0-11,1-1 0 4,-5-3 128-4,2-8 32 10,-7 0 0-10,3-2 0 5,-2-10-16-5,-6 2 0 11,0-6 0-11,-2 0 0 5,-2 1-112-5,-4 1-32 9,0-2 0-9,-2 2 0 5,-4 2 0-5,0-1 0 10,-1-3 0-10,-5 8 0 4,1-2-64-4,-13-12-16 11,-1 7 0-11,0 9 0 4,-4 5-144-4,1 5 0 11,-5 2 0-11,-4 1 0 5,2 1 0-5,-6 4 0 7,1 3-192-7,1 6 192 22,-8-3-1344-20,0 5-160-2,-1 0-32 1,1 3 0 10,6 3-1856-9,-2 0-368-1</inkml:trace>
    </iact:actionData>
  </iact:action>
  <iact:action type="add" startTime="9506">
    <iact:property name="dataType"/>
    <iact:actionData xml:id="d2">
      <inkml:trace xmlns:inkml="http://www.w3.org/2003/InkML" xml:id="stk2" contextRef="#ctx0" brushRef="#br0">11517 4176 4607 0,'0'0'400'1,"0"0"-400"5,0 0 0-6,6-12 0 5,2-4 2112-5,-4 7 320 10,-2-7 80-10,-2 16 16 4,2-10-1200-4,-2 10-240 7,0-17-64-7,0 17 0 8,0 0 48-8,-2-14 0 10,0-1 0-10,2 15 0 6,-10-8-144-6,0-2-32 10,1 2 0-10,-5 2 0 4,2-1-176-4,-3 1-32 10,3 2-16-10,-6 2 0 5,3-2-160-5,-5 2-16 10,1 0-16-10,1 2 0 5,-5 0-80-4,-1 0-16 9,1 0 0-9,1 2 0 2,1 0-16-3,0 2-16 12,-3 0 0-8,-1 4 0-1,-3-3-112-3,1 1-32 9,4 2 0-9,-3 2 0 3,-3-4-64-2,2 3-16 5,1 7 0-6,1-4 0 7,2 3-128-7,3 1 192 11,-3 5-192-11,-1 5 192 4,5-1-192-3,-3 0 160 11,1 3-160-11,-2-1 160 2,-1 2-16-3,3 2 0 10,-1-1 0-10,7 1 0 4,-5 4-144-3,8-2 160 10,-1 2-160-11,5 0 160 3,4 2-160-2,2-3 0 9,6-1 144-10,0 0-144 5,2 2 144-4,6-2-144 4,-3-4 192-4,5 3-192 6,0-1 192-7,3 2-192 11,-1 0 192-11,5 0-192 4,-1-2 176-4,-5 1-176 11,3-1 160-11,1-4-160 3,-1 0 208-2,3-1-48 6,3-5-16-7,1 1 0 7,0-9 144-7,5 5 32 8,-1-4 0-8,0 1 0 7,1 3 0-7,1-5 0 8,0 3 0-8,-2-6 0 8,-1 0-128-8,1 1 0 7,0-5-16-7,2 2 0 8,-7 0-32-8,3-4 0 12,0-4 0-12,1 0 0 5,-3 0 48-5,2-8 0 5,1 0 0-5,-1-2 0 4,0-5 16-4,0-1 16 7,1-4 0-7,-3-1 0 9,-3 3-16-9,3-3 0 9,-4-2 0-9,-1-5 0 5,-1-5-32-5,3-2-16 12,-5 0 0-12,-1 0 0 4,4-6 96-4,-7 2 0 6,3-8 16-6,-6 6 0 8,1-2 48-8,-5 4 16 12,-2-6 0-12,-2 6 0 4,-2-5 64-4,-4 5 16 10,-2-6 0-9,-6 8 0 3,1-2-176-4,-7 2-48 10,3-2 0-10,-7 3 0 5,1 3 48-5,-3 2 0 11,-1 4 0-11,0 1 0 5,-3 1-240-5,1 2 0 9,-2 3 0-9,1 7 0 6,1 5 0-6,0-2 0 10,-2 4-128-10,1 4 128 19,3 4-1264-18,1 4-144 0,-1 2-16 0,2 0-16 11,-1-1-1888-10,1 5-384 1</inkml:trace>
    </iact:actionData>
  </iact:action>
  <iact:action type="add" startTime="10977">
    <iact:property name="dataType"/>
    <iact:actionData xml:id="d3">
      <inkml:trace xmlns:inkml="http://www.w3.org/2003/InkML" xml:id="stk3" contextRef="#ctx0" brushRef="#br0">1997 5734 9727 0,'0'0'432'1,"0"0"80"-1,0 0-512 0,0 0 0 6,0 0 0-5,0 0 0 4,0 0 736-5,0 0 32 6,0 0 16-6,0 0 0 8,0 0 208-8,0 0 32 7,0 0 16-7,0 0 0 4,0 0-64-3,-4 14-16 5,4-14 0-6,0 0 0 8,0 0 16-8,0 0 0 9,0 0 0-8,0 0 0 5,0 0-160-6,0 0-48 11,4 17 0-11,-4-17 0 5,0 0 112-5,19 4 16 10,-19-4 0-10,22 2 0 5,-3-4-256-5,5 0-64 7,1 2 0-7,2-2 0 8,2 0-96-8,3 2-32 11,7-2 0-11,-2-2 0 6,6 0-64-6,2-1-32 12,3 1 0-12,3 0 0 3,4 2-16-2,-3 0 0 9,3 2 0-10,-2 0 0 3,-3 0-80-3,1 0 0 9,4-2-16-9,3 2 0 7,-1 2-48-7,-1 0 0 7,-1 0 0-7,-2 0 0 8,1 0-32-8,1 2-16 7,-1 1 0-7,-1-3 0 9,2 0 0-9,-1 2 0 5,-1-2 0-4,0 0 0 7,-3 0 0-8,3 0 0 12,0 4 0-12,1 2 0 4,-1-2 48-4,0-3 0 6,-5 1 0-6,-13 0 0 9,3 0-64-9,4 4-128 10,-1-2 192-10,22 0-64 6,-14 0-128-6,1-1 192 10,-3-5-192-8,-8 0 192 0,2 2-64-2,-6-2-128 6,2-2 192-6,2-2-64 9,-6 1 16-9,1-1 0 7,1 0 0-7,0 2 0 8,-4-4 32-8,0 2 0 7,-2-2 0-7,-3 4 0 8,-3 0-16-8,3 0 0 7,-3 0 0-7,0 0 0 7,-3 1-160-7,1-1 0 12,1 0 144-12,-9 2-144 4,3 0 0-4,-4 0 128 8,3 2-128-5,-3-2 0-3,2-4 0 0,-4 2 0 7,-10 2 0-7,13 0 128 7,-5 0-128-7,-8 0 0 8,0 0 0-8,12 0 128 8,-12 0-128-8,0 0 0 10,0 0 0-10,0 0 128 5,0 0-128-5,0 0 0 10,0 0 128-10,0 0-128 6,0 0 192-6,0 0-16 9,0 0-16-9,0 0 0 5,0 0 32-5,0 0 16 12,0 0 0-12,-16-2 0 5,-3-2-208-4,3 4 144 8,-2 0-144-8,-3 4 128 2,-2-4-128-3,-1 2 0 12,-3 2 0-12,0-2 128 4,-1-2-128-3,-1 2 0 5,-4-2 0-6,-2 0 0 8,-4 0 0-8,-2 1 0 11,-4 3 0-11,0-2 0 4,-4 0 0-4,0 2 0 10,-3 2 0-9,-3-4 0 4,-1 0 0-4,-3 0 0 8,-1 0 0-9,-3 0 0 5,-1 0-128-5,1 2 128 7,-5 0 0-7,2 1 0 8,0 1 0-8,-3-2-144 6,7 0 144-6,-4 0 0 8,-5 0 0-8,1-4-128 10,4-2 128-9,-3 2 0 3,3 0 0-4,2 4 0 11,-8 2 0-11,5-4 0 4,-3 0 0-4,8-1 0 10,-5 1 0-10,5 0 0 4,1 2 0-4,1 0 0 12,0 0 0-12,5 0 0 3,2-4 0-2,6 0 0 9,5 0 0-10,3-4 0 4,-4 2-128-4,8 0 128 10,5 0 0-10,3-2 0 6,0 0 0-6,5 2 0 10,3-1 0-8,3-1 0 1,-1-2 0-2,7 2-128 8,10 4 128-9,-12-6 0 5,12 6 0-5,0 0-128 9,0 0 128-9,0 0 0 5,0 0-176-5,12-8 176 12,3 0-160-11,9 3 160 2,5-1-192-2,8 4 192 9,2 0-208-10,10 2 80 4,2 0 128-4,7 2 0 11,3-2-144-11,9 4 144 4,0 0 0-3,4 0-144 8,4 1 144-9,2-3 0 5,2-2 0-5,2 4-128 11,2 0 128-11,5 2 0 5,3-2 0-4,-4 0-128 9,1 2 128-10,1-4 0 4,-2 0 0-3,-2-2 0 5,-3 0 0-6,-1 0 0 7,-2 1 0-6,0-1 0 9,-4 0 0-10,0 2 0 3,-8-2 0-2,-1 0 0 10,-5-2 176-11,2 1-176 4,-5-3 192-3,-5 2-64 4,-3 2 0-5,-6 0-128 8,-8-4 192-8,-6 2-64 12,-4-2 0-12,-3 2-128 3,-5 4 192-2,-3-2-64 9,-18 0 0-10,0 0-128 5,0 0 160-4,0 0-160 7,13-2 128-8,-13 2-128 6,0 0 0-6,0 0 0 9,0 0 0-9,0 0 0 19,-15-4-896-18,-3 2-272 0,-3 2-48 0,-3 0-11152 9,-3 0-2224-9</inkml:trace>
    </iact:actionData>
  </iact:action>
  <iact:action type="add" startTime="23675">
    <iact:property name="dataType"/>
    <iact:actionData xml:id="d4">
      <inkml:trace xmlns:inkml="http://www.w3.org/2003/InkML" xml:id="stk4" contextRef="#ctx0" brushRef="#br0">2239 5931 11807 0,'0'0'512'1,"0"0"128"-1,0 0-512 1,0 0-128 5,-14-2 0-6,14 2 0 4,0 0 1088-4,0 0 192 8,-8-6 32-8,8 6 16 8,-8-10-176-8,8 10-48 11,0 0 0-11,0 0 0 6,-4-9-176-6,4 9-32 8,0 0-16-7,0 0 0 3,0 0-176-4,0 0-48 11,-3-14 0-11,3 14 0 6,0 0-208-6,0 0-32 8,0 0-16-8,15-4 0 6,-15 4-112-6,22 0-32 9,1 6 0-9,0-2 0 5,-1-2 176-5,9 2 16 11,0-2 16-11,6 0 0 8,10-2 64-8,4 3 16 9,3 1 0-9,-13 0 0 3,10-2-64-3,4-2-16 7,3 0 0-7,12 0 0 8,-3 0-144-7,3 2-48 11,-4 0 0-12,7 0 0 4,-3 0-48-4,4 2-16 6,-6 0 0-6,0-2 0 9,-1 0 0-9,1-2 0 11,-2 0 0-11,3 0 0 6,-7 0 16-6,2 0 0 9,1 0 0-8,-5 2 0 3,5 4-32-4,-1-3 0 6,-4-1 0-6,-1 2 0 8,-4 0-16-8,-1 0-16 10,-3 0 0-9,0 4 0 3,-5-4-32-3,1 0-128 9,0-1 192-10,-4 3-64 4,2 2 16-4,-4-2 0 11,-2-2 0-11,-8 2 0 4,0 3-144-4,-2-3 192 6,-1 0-192-6,-1-2 192 9,-4 0-192-9,-1 0 192 7,-7 2-192-7,1-2 192 7,2-2-192-7,-7 1 0 13,1-3 144-13,-12 0-144 3,0 0 128-3,0 0-128 11,0 0 160-11,0 0-160 4,0 0 192-4,0 0-48 6,0 0-16-5,0 0 0 6,0 0 64-7,0 0 16 11,-10 4 0-11,-7 0 0 5,-3-2-16-5,-5 0-16 11,-4 0 0-11,-6-2 0 3,-1 4-48-2,-3-4 0 6,-7-4 0-7,-3 4 0 4,-6 0-128-4,-1 0 0 7,-5 0 144-7,-3 0-144 8,-8 0 0-8,-2 0 128 13,-5 0-128-13,3 0 0 2,-2-2 0-2,-2 0 0 11,-3-2 0-11,1-2 128 4,-2 6-128-4,-2 0 0 13,0 0 0-13,0 0 0 4,4-3 0-3,4-1 144 4,2 0-144-5,0-2 0 10,8 0 0-10,2 2 0 10,7-2 0-10,4 2 0 4,7-1 0-3,5 3 0 8,0-2 0-9,8 2 0 6,0-2 0-6,2 4 0 10,7-2 0-10,7 0 0 4,-1 0 0-4,8 0 0 7,-1 0 0-7,13 2 0 8,0 0-128-8,0 0 128 12,0 0 0-12,0 0-144 3,19-6 144-3,5 2-160 11,7-1 160-11,6 1-160 4,10-2 160-3,7-2 0 9,9 2-144-10,11 0 144 5,2 2 0-5,6-3 0 10,8-1-144-10,1 2 144 4,7 2 0-4,-3-2 0 11,5-2-128-10,-5 3 128 2,3-1 0-3,0 0 0 10,1 2 0-10,0 2 0 6,-5-4 0-6,-2 2 0 10,-1 0 0-9,-5 0 0 4,2 1 0-5,-6-1 0 7,-6 2 0-7,-2-2 0 7,-7 0 0-7,-3 2 0 11,-4 2 0-11,-9 0 0 3,-2 0 0-3,-6 0 0 10,-10 0 0-10,-6 0 0 6,-5 0 0-6,-9 0 0 11,-1 2 0-11,-12-2 0 4,0 0 0-3,0 0 0 4,-12 8 0-5,-3-4 144 9,-9-1-144-9,-7 1 192 6,-6 2-192-6,-4-2 192 8,-12-4-192-8,-1 2 128 11,-5 2-128-11,-9-2 128 3,0-2 0-2,-10 0-128 11,-2-2 192-12,-6-2-64 3,-4 0 0-3,-7 0-128 12,-5 0 192-12,1 2-64 4,-6-3-128-4,-1-3 0 10,1 4 0-10,0 0 128 6,-3 0-128-6,5 2 0 8,6 2 0-8,-1 2 0 5,7-2 0-5,1 2 0 10,6 0 0-10,6 2 128 6,2 0-128-6,8 2 0 10,2-4 0-9,7 0 0 3,6-1 0-4,9 1 0 11,7-2 0-11,9 2 0 4,3 0 0-3,8-2 0 9,7 0 0-10,12 0 0 3,0 0-192-3,0 0 192 12,10-2-192-12,15 0 192 4,18 2-240-4,8-2 80 7,15 1 16-7,10 1 0 8,8 0 144-8,8 0-160 7,11-2 160-7,4 2-160 7,4 3 160-7,-1-1-208 11,-3 4 80-11,-4 0 128 5,1 2-144-5,-3-2 144 11,-1-2 0-11,-7 3 0 5,1 3 0-5,-3-2 0 10,-7-4 0-10,-6 2 0 4,-7 4 0-4,-5-5 0 11,-6-1 0-11,-5 2 0 4,-6 4 0-4,-8-4 0 12,-4 0 0-10,-4-1 0-2,-10 5 0 0,-3-4 0 12,-5 0 0-12,-15-6 0 4,0 0 0-4,0 0 0 10,-13 8 0-10,-5 1 144 5,-11-1 48-5,-10-6 16 11,-4 2 0-11,-6 0 0 4,-9 0-16-4,-9 2-16 10,-3-2 0-10,-6 0 0 4,-6-3-32-4,-2-1 0 11,-5-1 0-11,-5-1 0 4,4 0-144-4,-7 2 0 11,1 0 144-11,-1 0-144 5,3 0 0-5,6 0 0 11,2 0 0-11,5 0 128 5,1 2-128-5,5 1 0 9,11 5 0-9,2 2 0 5,5 0 0-5,12-2 0 11,2 1 0-11,12-1-128 4,2-2-128-4,9 2 0 6,9 3-16-6,-1-1 0 23,12-10-1936-22,12 14-384-1,3-6-80 1,13-2-13936 2</inkml:trace>
    </iact:actionData>
  </iact:action>
  <iact:action type="add" startTime="25374">
    <iact:property name="dataType"/>
    <iact:actionData xml:id="d5">
      <inkml:trace xmlns:inkml="http://www.w3.org/2003/InkML" xml:id="stk5" contextRef="#ctx0" brushRef="#br0">1995 6104 7359 0,'0'0'656'2,"-6"8"-528"1,-2-2-128-3,-4-2 0 8,3 4 1088-8,-5 2 176 7,4-5 32-7,-3-1 16 8,-1 0-256-8,4 2-48 7,-3 0-16-7,5-4 0 8,-4 0-32-8,12-2 0 10,-10 0 0-10,10 0 0 5,0 0-64-4,0 0-32 4,0 0 0-4,0 0 0 4,0 0-160-5,0 0-16 5,0 0-16-4,0 0 0 7,10-8-288-8,6 2-64 11,3 0-16-11,3 2 0 4,5-3 32-4,10-3 16 11,2 2 0-11,8 2 0 10,5-2-32-10,5 3-16 7,2-3 0-7,5 4 0 4,4-2 16-4,0-2 16 10,5 0 0-10,3 6 0 4,-8 2-16-4,4 0-16 11,-4 0 0-10,3 0 0 2,-1 4-48-3,2-2 0 12,0 0 0-11,-6 0 0 2,3 0-16-2,-3 0-16 10,-2 2 0-11,1-2 0 5,-7-2 192-5,-1 2 32 10,3 0 16-10,-1 0 0 4,-1-2-64-3,3 2-16 9,-10-2 0-10,1 0 0 4,3 2-128-3,-3 0-16 9,-1-2-16-10,-2 2 0 4,0 0-48-4,-4 0-16 11,3-1 0-11,-3 1 0 5,-8 4 32-5,4-2 0 11,-4 0 0-11,-2 0 0 4,2-4-16-3,-1 2 0 4,-7 0 0-5,-2 0 0 8,0 0 16-8,-1-2 16 10,-5 0 0-10,-3 2 0 5,-1 2 0-5,-1-4 0 12,-2 0 0-12,-3 0 0 3,3 0 48-3,-2 0 16 7,-12 0 0-7,11-4 0 7,-11 4-48-7,0 0-16 8,8-2 0-8,-8 2 0 7,0 0-208-7,12-2 144 10,0-2-144-9,-12 4 128 4,0 0-128-5,0 0 128 10,0 0-128-9,7-2 128 4,-7 2-128-4,0 0 160 7,0 0-160-7,0 0 160 2,0 0-16-3,0 0 0 12,0 0 0-12,0 0 0 4,0 0 32-4,0 0 0 10,0 0 0-10,0 0 0 4,0 0-48-3,0 0-128 5,0 0 192-6,0 0-64 9,0 0-128-9,0 0 128 7,-3-8-128-7,3 8 128 9,0 0-128-9,-4-10 0 7,4 10 0-7,0 0 128 8,-6-5-128-8,6 5 0 11,0 0 0-11,-10-4 0 4,10 4 0-4,-10-4 0 11,10 4 0-11,-10 0 0 7,-1 0-224-7,1 0-32 4,-6 0 0-4,-5 2 0 23,3-2-2272-22,-5 4-464 0,-2 0-80 2</inkml:trace>
    </iact:actionData>
  </iact:action>
  <iact:action type="add" startTime="28781">
    <iact:property name="dataType"/>
    <iact:actionData xml:id="d6">
      <inkml:trace xmlns:inkml="http://www.w3.org/2003/InkML" xml:id="stk6" contextRef="#ctx0" brushRef="#br0">11149 5061 1839 0,'0'0'160'1,"0"0"-160"6,0 0 0-7,0 0 0 6,0 0 2224-6,0 0 400 10,0 0 96-10,0 0 16 6,0 0-1840-6,0 0-352 10,3 16-80-10,1-7-16 5,-4-9-320-5,2 14-128 10,-2-14 0-10,0 0-5872 7</inkml:trace>
    </iact:actionData>
  </iact:action>
  <iact:action type="add" startTime="33238">
    <iact:property name="dataType"/>
    <iact:actionData xml:id="d7">
      <inkml:trace xmlns:inkml="http://www.w3.org/2003/InkML" xml:id="stk7" contextRef="#ctx0" brushRef="#br0">7682 2746 8287 0,'0'0'736'1,"0"0"-592"7,2-8-144-8,-2 8 0 5,4-11 1856-4,-4 11 352 5,0 0 64-6,4-8 16 8,-2-2-752-8,0 0-160 8,-2 10-32-8,0 0 0 8,0 0-400-8,0 0-96 11,0 0-16-11,0 0 0 5,0 0-480-5,6 12-96 11,0 0-32-10,4 7 0 2,-5-1 128-2,5 7 32 9,0 8 0-10,-2 2 0 4,2 3-96-4,1 8-16 6,-3 3 0-6,4 2 0 9,-3-4-80-9,-3 1-32 16,-2 3 0-16,2-8 0 1,2-2-32-1,-2-2 0 10,-2 0 0-9,1-6 0 2,1-6 208-3,4 1 48 7,-4-1 0-7,4-4 0 7,-1-9 144-6,-1 0 48 5,2-8 0-5,-10-6 0 5,16-2 192-6,-5-4 32 12,5-4 16-12,-2-2 0 4,1-5-144-4,3-1-32 11,-5-3 0-11,7-5 0 4,-5-1-336-4,1-4-80 8,-2 0-16-8,-1-4 0 4,3-2-208-4,0 1 176 6,-5-3-176-6,1 4 160 9,2 0-160-9,-1 2 0 11,-1 0 0-11,2 6 128 5,-5 5-128-4,5 1 128 9,-4-1-128-10,2 9 128 4,1-5-304-4,-5 8-64 11,2-3-16-11,0 3 0 20,-1-2-2080-20,-9 12-416 1,18-6-96 2</inkml:trace>
    </iact:actionData>
  </iact:action>
  <iact:action type="add" startTime="33635">
    <iact:property name="dataType"/>
    <iact:actionData xml:id="d8">
      <inkml:trace xmlns:inkml="http://www.w3.org/2003/InkML" xml:id="stk8" contextRef="#ctx0" brushRef="#br0">8326 3238 2751 0,'0'0'256'4,"0"0"-256"-4,14 0 0 0,1-2 0 3,5-4 2848-3,-3-4 528 7,5 2 96-7,1-1 32 6,3-1-1632-6,-1 0-320 12,0-7-64-12,1 3-16 4,1-8-288-3,0 3-64 8,-3-1-16-9,1-1 0 5,-1-2-272-5,-1-1-64 11,0 5-16-11,-3 1 0 4,-6-3-304-4,-1-1-48 8,-5 7-16-8,-4-3 0 8,2 2 0-8,-4 5 0 7,-4-3 0-7,-2 2 0 8,-2 8 128-8,-2 3 0 8,-7 2 16-8,1 3 0 9,-4 6-240-9,-3 6-48 11,-1 5-16-11,-3 3 0 4,-2 3-80-4,-1 2-16 12,1 2 0-7,4 3 0-3,1-3 16-2,3 0 0 5,5-4 0-4,1 1 0 2,7-1-144-3,2 0 128 10,2-2-128-10,2-1 128 5,2-3-128-5,2-5 0 11,3 0 0-11,7-3 0 5,0-1 0-5,5-6 0 7,3-2-144-6,13 0 144 19,4-3-896-20,4-2-80 3,6-5-16-3,-3-4-13024 3</inkml:trace>
    </iact:actionData>
  </iact:action>
  <iact:action type="add" startTime="33960">
    <iact:property name="dataType"/>
    <iact:actionData xml:id="d9">
      <inkml:trace xmlns:inkml="http://www.w3.org/2003/InkML" xml:id="stk9" contextRef="#ctx0" brushRef="#br0">9186 2785 10127 0,'0'24'896'1,"-2"-5"-704"6,-1 6-192-7,1 1 0 5,-4 1 1264-5,-2 4 208 9,-2 1 64-9,4 5 0 5,-5 6-160-5,1-6-32 11,0 4 0-11,-4-10 0 3,7-4-48-2,1 0-16 9,4 1 0-10,0-5 0 5,2-9-176-5,0-14-32 11,0 0-16-10,0 0 0 2,0 0-144-3,0 0-16 10,17 7-16-10,3-14 0 6,3-9 0-6,-1-5 0 10,-5-5 0-9,3-1 0 3,3-2-448-4,-1-2-96 10,-5-3-16-10,3 5 0 5,1-2-112 0,-5 8-16 2,1-3-16-7,3 3 0 3,-6-1-176-2,3 3 160 8,-3 7-160-9,1 1 160 4,-5 5-160-4,-10 8 0 11,0 0 0-11,18-2 0 5,-18 2 0-4,15 4 0 6,-15-4 0-7,16 8 0 22,-16-8-448-21,12 17-32-1,1-3 0 0,-3 1 0 13,2-3-2432-12,-3 6-480 0</inkml:trace>
    </iact:actionData>
  </iact:action>
  <iact:action type="add" startTime="34292">
    <iact:property name="dataType"/>
    <iact:actionData xml:id="d10">
      <inkml:trace xmlns:inkml="http://www.w3.org/2003/InkML" xml:id="stk10" contextRef="#ctx0" brushRef="#br0">9900 2740 17727 0,'0'0'784'0,"0"0"176"0,2 16-768 0,-2 2-192 8,0 3 0-8,0 2 0 2,0 1 1104 0,0 3 192 5,0 4 48-7,0 2 0 7,2 3-80-7,4 1-16 8,-2 2 0-8,2-2 0 6,-2 6-672-5,3-4-128 8,3 3-16-9,-2-8-16 5,4-7-288-5,1-4-128 11,5 1 128-11,-6-9-128 5,-3 1 0-5,5-8 0 6,-14-8 0-6,20 6 0 8,-5-6-256-8,5-2-96 10,-9-4-16-10,5-10 0 20,-4 1-2144-20,1-7-432 2</inkml:trace>
    </iact:actionData>
  </iact:action>
  <iact:action type="add" startTime="34488">
    <iact:property name="dataType"/>
    <iact:actionData xml:id="d11">
      <inkml:trace xmlns:inkml="http://www.w3.org/2003/InkML" xml:id="stk11" contextRef="#ctx0" brushRef="#br0">10189 2775 15663 0,'0'0'1392'1,"0"0"-1120"-1,0 0-272 0,-8 24 0 0,2 1 1488 0,-2 3 240 6,-1 1 64-6,-7 4 0 2,4 10-224-1,-7-2-32 10,-1 10-16-11,-1-1 0 5,1 1-368-5,-3 5-64 9,-2 3 0-9,1 1-16 4,1 5-448-4,1-3-96 10,5-7-16-10,1-3 0 6,6-5-384-6,3-2-128 11,-3-8 0-10,6 4 0 23,4-6-2544-24,4-4-560 1</inkml:trace>
    </iact:actionData>
  </iact:action>
  <iact:action type="add" startTime="34937">
    <iact:property name="dataType"/>
    <iact:actionData xml:id="d12">
      <inkml:trace xmlns:inkml="http://www.w3.org/2003/InkML" xml:id="stk12" contextRef="#ctx0" brushRef="#br0">11346 2224 15663 0,'0'0'1392'0,"0"0"-1120"8,0 0-272-8,0 0 0 5,0 0 1024-5,0 0 128 6,0 0 48-6,-16 9 0 7,2 11-288-7,-3 7-48 10,5 2-16-9,-4 14 0 3,5 4-16-4,-3 10 0 10,4 5 0-10,-3 6 0 6,-1 10-240-6,-3 4-48 11,1 4-16-11,-6-2 0 4,1-2-224-3,1-4-48 5,5-12-16-6,-3-3 0 11,1-9-96-11,1-9-16 8,6-4 0-8,1-6 0 3,3-2-128-2,2-4 0 9,4-7 0-10,0-22 0 18,0 0-1360-16,19 4-304-1,-3-4-64 0</inkml:trace>
    </iact:actionData>
  </iact:action>
  <iact:action type="add" startTime="35179">
    <iact:property name="dataType"/>
    <iact:actionData xml:id="d13">
      <inkml:trace xmlns:inkml="http://www.w3.org/2003/InkML" xml:id="stk13" contextRef="#ctx0" brushRef="#br0">11734 2840 20271 0,'0'0'1792'1,"0"0"-1424"4,0 0-368-5,-14 10 0 3,-3-5 608-3,-5 1 48 12,3 6 16-12,-5 2 0 4,-13 5 288-4,4-1 64 10,2 1 16-9,0 9 0 2,-5 3-192-3,5 4-32 10,2-2-16-10,2-2 0 4,3-4-336-4,11 1-64 13,5-1-16-13,6-7 0 3,2-20-208-3,10 9-48 7,7-1-128-7,-1 2 192 8,5-10 0-8,7-6-16 11,-1-2 0-11,0 0 0 5,4-7 16-5,-1 1 0 9,-1-5 0-9,-2 1 0 9,-3 3 128-9,1-5 16 8,-4 4 16-6,-5-1 0 1,0-7 0-3,-7 7 0 11,1 3 0-11,-2 1 0 3,-8 13-96-2,0 0-32 9,0 0 0-10,0 0 0 4,0 0-224-3,0 0 0 9,0 0 0-10,-12 15 0 5,0 5 0-5,5-1 0 11,-5 3 0-11,4-1 0 5,4 1 0-5,2-5 0 10,2 3 0-9,2-1 0 15,-2-19-576-15,8 12 0 1,8 5 0-2,-1-9 0 13,7 0-1904-11,3-8-384 1,6-8-80-3</inkml:trace>
    </iact:actionData>
  </iact:action>
  <iact:action type="add" startTime="35505">
    <iact:property name="dataType"/>
    <iact:actionData xml:id="d14">
      <inkml:trace xmlns:inkml="http://www.w3.org/2003/InkML" xml:id="stk14" contextRef="#ctx0" brushRef="#br0">12233 2803 11055 0,'-8'19'976'2,"0"1"-784"6,-3 5-192-8,1 2 0 3,-6 1 2368-3,3 1 448 11,-5 4 64-10,3 4 32 2,-5 0-1184-3,1 2-224 11,5-6-48-11,2-5-16 5,2-5-224-4,5-5-32 7,-5 1-16-8,6-1 0 6,4-18-336-6,0 0-64 10,0 0 0-10,0 0-16 4,0 0-304-4,18 4-48 10,-5-6-16-9,5-6 0 3,1-10-32-4,1 1-16 11,3-1 0-11,1-7 0 5,-3-4-208-5,2-1-128 9,-5-3 160-8,3 4-160 4,1 0 0-5,-1 3 128 16,-1 1-128-16,1 4 0 1,3-3 0-1,-3 3 0 9,1 3 0-9,-7 4 0 19,3 3-640-18,-5 3 0 0,3 2-16-1,-16 6 0 12,18-2-2032-12,-18 2-384 5,17 0-96-4</inkml:trace>
    </iact:actionData>
  </iact:action>
  <iact:action type="add" startTime="35807">
    <iact:property name="dataType"/>
    <iact:actionData xml:id="d15">
      <inkml:trace xmlns:inkml="http://www.w3.org/2003/InkML" xml:id="stk15" contextRef="#ctx0" brushRef="#br0">13074 2885 19231 0,'0'0'848'0,"0"0"176"0,-16-4-816 1,3 0-208 2,-7 2 0-3,-3 2 0 9,-5 2 1312-9,-1 4 224 10,-2-2 32-9,0 5 16 4,-3 5-496-5,5-2-80 10,0 5-32-10,4 1 0 5,-1-3-304-5,5 5-64 5,5-1-16-5,6-3 0 9,7 0-320-9,3-16-64 7,0 15-16-7,0-15 0 8,7 14 0-8,11-8-16 11,-1-2 0-11,5-4 0 5,-1 0 64-5,3-4 16 6,1 0 0-6,0-6 0 9,3-5-64-9,-1 3 0 7,-4-4 0-7,-3 1 0 7,1-1 48-7,1-3 0 10,-3 5 0-10,-5 0 0 5,0 6-112-5,-14 8 0 10,9-7-128-10,-9 7 192 4,0 0-32-4,0 0-16 12,0 0 0-12,8 9 0 4,-2 1-144-4,0 15 0 11,-6 5 0-11,-6 5 128 4,-2-2 0-4,1 2 0 11,-7 2 0-11,2 6 0 4,-7 2 144-4,1-4 32 11,-3 2 0-11,-3-6 0 5,1-2-80-5,1-4-16 10,5-4 0-9,-5-1 0 4,3 1 112-5,-1-5 32 5,3-3 0-4,-3-5 0 7,7-3-128-8,-3-5-32 11,4 0 0-9,12-6 0-1,0 0-192-1,0 0 0 10,-7-8 0-10,7-7 0 19,3-1-1616-19,9-5-432 1,2 1-64-1,5 1-13408 5</inkml:trace>
    </iact:actionData>
  </iact:action>
  <iact:action type="add" startTime="36258">
    <iact:property name="dataType"/>
    <iact:actionData xml:id="d16">
      <inkml:trace xmlns:inkml="http://www.w3.org/2003/InkML" xml:id="stk16" contextRef="#ctx0" brushRef="#br0">13177 3123 24991 0,'0'0'1104'1,"0"0"240"-1,0 0-1088 0,10 7-256 7,2-1 0-7,1-2 0 4,1-2 784-4,3-2 112 11,5-2 0-11,7-4 16 3,2 0-160-3,1-7-48 10,-1 1 0-10,-2-5 0 6,-2 1 64-6,-1-2 0 9,-3 3 0-8,-1-1 0 4,1-3-144-5,-9 5-32 11,-1-2 0-11,-13 16 0 4,6-9-176-4,-6 9-32 10,0 0-16-9,0 0 0 2,-8-12 96-3,-7 8 32 10,-1 4 0-10,-5 10 0 6,-5 0-208-6,-1 5-32 10,0 3-16-9,-1 5 0 3,3 6-48-4,6 1 0 10,5-1 0-10,2 2 0 5,6 2-64-5,6 2-128 11,6 0 176-11,8 1-176 5,1-3 128-5,9-4-128 10,5-4 0-10,14-5 0 20,8 1-1856-20,11-3-496 3</inkml:trace>
    </iact:actionData>
  </iact:action>
  <iact:action type="add" startTime="38000">
    <iact:property name="dataType"/>
    <iact:actionData xml:id="d17">
      <inkml:trace xmlns:inkml="http://www.w3.org/2003/InkML" xml:id="stk17" contextRef="#ctx0" brushRef="#br0">6461 4804 13935 0,'-23'6'608'1,"13"-3"144"-1,-7 1-608 2,-3 4-144-1,5-8 0-1,-3-2 0 8,6-4 1216-7,-1 1 224 5,3-1 32-6,10 6 16 9,-4-8-208-9,-4-12-32 6,2 3-16-6,6 3 0 9,2-5-304-9,2-3-64 8,4-1-16-8,-2-5 0 7,4 1-272-7,7-16-48 7,5 6-16-7,-7 10 0 9,5-6-112-9,15-14-16 7,4 0-16-7,0 2 0 4,4 2-80-4,0-3-16 6,4 3 0-6,1-2 0 14,-3 8 32-14,6-2 0 6,4 4 0-6,-1 0 0 6,3 1-48-6,-1 7-16 9,-1 4 0-9,-1-3 0 5,1-3-240-5,2 2 144 11,-1 1-144-11,5 5 128 5,-5 1-128-5,1 7 0 7,-4-3 0-6,3 8 0 5,3 3 0-6,-3-1 0 12,3 4 0-12,-3 4 0 3,1 4 0-2,-3-1 0 9,-1-1 0-10,-2 4 0 4,1 4 0-3,-3-2 0 7,-2-5 0-8,4 9 0 7,-1 0 0-7,-1 5 0 8,-8-1 0-8,6 1 0 9,6 7 0-8,-3-1 0 8,-3-2 0-8,6 5 0 4,-4-3 0-4,-1 2 128 8,-1 1-128-8,-2-5 128 3,2-9-128-4,2-1 0 11,-5-7 144-11,3 4-144 3,2 4 256-3,-2-9 0 8,-8 1-16-8,6 0 0 4,-4 4 64-4,7-6 16 10,1 0 0-10,0 0 0 5,0-2-64-5,0-2 0 12,-1 0 0-12,-3-4 0 4,2-2 32-3,2-10 0 5,-2 1 0-6,-1-7 0 8,-1 3-16-8,4-5 0 7,-4-3 0-7,0 4 0 9,-2-3-80-9,-2-1-32 12,3 0 0-12,-1-1 0 3,2 1-160-2,4 0 0 10,-8-3 144-11,4 3-144 4,-4 0 0-4,2 1 128 10,-6 3-128-10,6 2 0 5,-2 3 0-5,0 4 0 7,-8-3 0-7,4 7 0 8,0 0 0-8,-2 3 0 11,-2 5 0-11,-4 2 0 4,-1 0 0-4,-1 2 0 7,-2-2 0-7,1 7 0 8,-3 3 0-8,2 4 0 12,-1 1 0-12,-1 5 0 3,-1-3 0-2,3 3 0 8,0-1 0-7,1-5 0 0,-1 0 0-2,-1-6 0 8,3-1 0-8,-4 5 0 7,1-4 0-7,-3 7 0 10,3-5 0-10,1-2 0 6,-4 0 0-6,1-4 0 6,-5 0 0-6,5-2 0 9,1-2 0-9,3 1 0 10,1-4 0-10,0-1 0 5,4-4 0-5,-1 2 0 12,-1 0 0-12,0-2 0 4,2-1 0-4,5 5 0 11,-5 0 0-11,0 2 128 4,0 2-128-4,2 0 0 10,4 4 0-10,-3 4 0 5,-3 3 0-4,2-1 0 4,-2 2 0-4,0-3 0 6,1 3 0-7,-1-2 0 7,-2-4 0-7,2 0 0 8,0 0 0-7,3 1 0 8,1-3 0-9,-2 0 0 6,-2-4 0-5,4-4 0 4,0-2 0-5,4-1 0 9,0 1 0-9,2-2 0 6,-6-8 0-6,6 7 0 8,-4-5 0-8,4 2 128 8,0 0-128-8,4-3 0 16,-6-5-992-14,2 5-272-2,0-3-48 0,4 1-14944 4</inkml:trace>
    </iact:actionData>
  </iact:action>
  <iact:action type="add" startTime="39067">
    <iact:property name="dataType"/>
    <iact:actionData xml:id="d18">
      <inkml:trace xmlns:inkml="http://www.w3.org/2003/InkML" xml:id="stk18" contextRef="#ctx0" brushRef="#br0">13316 4576 11055 0,'-16'3'976'3,"8"-1"-784"-3,-5-2-192 0,-1 0 0 7,14 0 1552-7,-16-2 272 11,16 2 48-11,0 0 16 4,-9-15-656-4,7 5-128 10,2-7-16-9,4-9-16 3,3-1-192-4,9-4-48 7,3-2 0-7,9-1 0 9,5-5-96-9,6-2-32 10,8-7 0-9,1 1 0 4,5 4-96-5,2-6-32 6,-1 2 0-6,-3-3 0 9,0-1-96-9,0-2-32 7,-1 1 0-7,3-1 0 7,-2 0-80-7,-5 5-32 18,1 9 0-18,4 0 0 1,2 5-336-1,-3 3 144 9,1 4-144-9,-2 2 0 4,0 5 176-3,3 8-176 5,-1 3 160-6,2 3-160 3,-3 6 0-3,-5 8 0 8,-2 3 0-8,2 9 0 8,-6-3 0-8,-2 7 0 10,-4 1 0-9,0 2 0 4,-3 1 0-5,-1 1 0 12,-2 0 0-12,0 0 0 4,1 1 0-4,1 1 0 11,-2-2 0-11,1-2 0 4,-1-7 0-3,-2-1 0 10,3 1 0-9,-1-4 0 0,-2 1 144-2,5-9-144 9,-3 0 128-8,0-4-128 4,0-4 320-5,3-2 0 11,3-10-16-11,0 0 0 3,-4-5 112-3,4 1 32 12,-1-5 0-12,1-3 0 3,-2-1-224-2,4-2-32 10,-6-3-16-11,3 3 0 3,-7 0-176-2,0-3 192 8,1-1-192-9,-1 0 192 6,0 0-192-6,1 4 0 10,-5-1 144-10,3 5-144 4,-7-2 0-4,3 5 0 11,1 2 0-11,-5 7 128 3,-1 1-128-3,-3-2 0 11,2 8 0-11,-14 4 0 4,11-5 0-4,-11 5 0 10,0 0 0-9,0 0 0 3,16 1 0-4,-16-1 0 11,14 4 0-11,-14-4-128 5,15 10 128-5,1-2 0 11,-4-4 0-10,5 0 0 2,-3-2 0-3,3-2 0 11,-3-2 0-11,5-2 0 4,5-6 0-4,-1 2 0 9,3 2 0-9,-3-3 0 6,2-3 0-5,5 4 0 8,1-5 0-9,2 3 0 6,0 2 0-6,4 0 0 9,0 2 0-9,-2 4-128 5,8 0 128-5,-6 4 0 11,4 2-144-11,4 6 144 4,4 0 0-4,-4 1 0 10,2 5 0-10,1 4 0 4,1-1 0-3,-2 6 0 10,4 5 0-11,-4 3 0 4,-3 2-128-3,-5 0 128 5,0 8 0-6,-2-4 0 7,-5 4 0-7,-3-4 0 11,-2 2 0-11,1-2 0 4,-3 2-144-4,-2-6 144 10,-5-6-192-9,-1-3 192 20,1-5-1472-20,-8-2-192 1,-1-1-48-2</inkml:trace>
    </iact:actionData>
  </iact:action>
  <iact:action type="add" startTime="39891">
    <iact:property name="dataType"/>
    <iact:actionData xml:id="d19">
      <inkml:trace xmlns:inkml="http://www.w3.org/2003/InkML" xml:id="stk19" contextRef="#ctx0" brushRef="#br0">16097 2555 19583 0,'0'0'864'1,"0"0"176"-1,0 0-832 0,0 0-208 6,0 0 0-6,0 0 0 6,0 0 1152-6,0 0 176 7,0 0 32-6,0 0 16 7,0 0-432-8,-6 22-96 7,4 3-16-7,-2 6 0 4,2 4-48-4,0 8-16 7,2-2 0-7,0 8 0 8,0-4-384-8,-3-4-64 11,1 2-32-11,2-2 0 4,0 1-144-4,0-5-16 8,0-3-128-8,5-5 192 8,1-6-192-8,0-3 128 8,0-9-128-8,6 3 0 23,-1-6-336-23,9 0-176 0,-1-6-16 0,5-6-8608 9,1-10-1712-8</inkml:trace>
    </iact:actionData>
  </iact:action>
  <iact:action type="add" startTime="40117">
    <iact:property name="dataType"/>
    <iact:actionData xml:id="d20">
      <inkml:trace xmlns:inkml="http://www.w3.org/2003/InkML" xml:id="stk20" contextRef="#ctx0" brushRef="#br0">16686 2670 22111 0,'0'0'1968'1,"0"0"-1584"5,-14-4-384-6,14 4 0 4,0 0 336-3,-17 12-16 9,-1 4 0-10,-5 5 0 5,-2-3 480-5,3 5 96 6,-1 0 0-6,3 3 16 7,-1-1-32-7,1 0-16 11,5-3 0-11,-1-5 0 4,8 1-608-4,2 0-128 10,6-18-128-10,0 0 176 5,0 0-176-5,14 9 192 7,4-9-192-7,-1 0 192 10,3-2-32-10,1-4 0 5,1-3 0-5,-3-3 0 9,1-2-32-9,1 1-128 7,-5-7 192-7,1 5-64 8,-1-5 16-8,-6 5 0 11,-1 3 0-11,1-2 0 6,-10 14 16-6,0 0 0 9,0 0 0-8,0 0 0 4,0 0-160-5,0 0 0 9,0 0 144-9,0 0-144 6,0 24 0-6,0 1 0 10,-2-2 0-10,2 1 0 5,0-1 0-5,4-1 0 10,0-5 0-10,6 3 0 4,3-9 0-1,-1 3-192 2,8-8 32-5,-1 0 0 20,3-6-704-20,3-4-144 0,2-4-16 0,2-8-12176 3</inkml:trace>
    </iact:actionData>
  </iact:action>
  <iact:action type="add" startTime="40448">
    <iact:property name="dataType"/>
    <iact:actionData xml:id="d21">
      <inkml:trace xmlns:inkml="http://www.w3.org/2003/InkML" xml:id="stk21" contextRef="#ctx0" brushRef="#br0">17111 2579 18719 0,'0'0'832'0,"-5"19"160"0,-3-1-800 1,-2 5-192 3,2 2 0-4,2 3 0 7,-7-1 672-7,3 2 96 8,-4 0 0-8,4 1 16 7,3-3 416-7,-3-2 80 8,4-1 0-8,2-5 16 4,0-5-416-3,4-14-96 5,0 0-16-6,0 0 0 9,0 0-288-9,0 0-64 10,0 0-16-10,20 4 0 4,-7-6 240-4,5-6 32 10,-4-6 16-9,3-1 0 4,-3-9-272-5,1 3-48 10,3-2-16-10,-6 1 0 6,-1-3-208-6,3-1-144 9,0-1 192-8,1 2-192 4,5 1 160-1,-5 1-160 4,3 1 128-8,0 7-128 4,-7-5 0-4,5 11 0 8,-4-3 0-8,3 6 0 6,-15 6 0-6,16-2 0 9,1 0 0-9,-17 2 0 19,16-4-1216-18,1 2-160 0,-17 2-32-1,24 2-7984 13,-7 0-1584-12</inkml:trace>
    </iact:actionData>
  </iact:action>
  <iact:action type="add" startTime="40719">
    <iact:property name="dataType"/>
    <iact:actionData xml:id="d22">
      <inkml:trace xmlns:inkml="http://www.w3.org/2003/InkML" xml:id="stk22" contextRef="#ctx0" brushRef="#br0">17913 2475 16575 0,'0'0'1472'2,"0"0"-1168"2,0 0-304-3,0 0 0 3,0 0 960-4,-16 10 144 6,-3 2 32-6,-3-1 0 7,-5 7 112-7,0-1 32 8,-2 1 0-8,-1 3 0 7,-1 3-192-7,4-3-16 10,1-3-16-10,7 3 0 5,3 3-256-4,1-5-48 9,7-1-16-10,6-1 0 5,2-17-288-5,0 0-48 11,0 0-16-11,14 10 0 3,1 0-128-3,5-8-16 11,-3-4-16-11,5-8 0 5,3-2-80-5,2-3-16 8,-1 3 0-8,1-6 0 7,0 5-128-4,-3-5 128 5,-5 1-128-8,-1 3 128 6,-1-3-128-6,-5 5 0 9,4-2 144-8,-8 4-144 2,-8 10 0-3,7-7 0 11,-7 7 0-11,0 0 128 5,0 0-128-5,0 0 0 9,0 0 0-9,0 0 0 5,2 19 0-5,-4 5 0 12,-2 3 0-12,-1 4 0 4,-1 4 0-4,-6 0 0 10,0 4 0-10,-1 2 0 4,-1-4 0-4,-5 2 0 12,-1-4-144-12,2 0 144 4,-3 6 0-4,1-5 0 10,3-7 0-10,-5-2 128 4,1-4-128-3,2-7 128 8,3 2-128-9,-2-1 128 6,5-7-128-6,-1 0 192 10,14-10-192-10,-10 7 192 19,10-7-1184-18,0 0-224-1,0 0-64 0,0-17-8448 10,2 3-1680-8</inkml:trace>
    </iact:actionData>
  </iact:action>
  <iact:action type="add" startTime="41123">
    <iact:property name="dataType"/>
    <iact:actionData xml:id="d23">
      <inkml:trace xmlns:inkml="http://www.w3.org/2003/InkML" xml:id="stk23" contextRef="#ctx0" brushRef="#br0">18225 2637 19343 0,'0'0'848'1,"0"0"192"-1,0 0-832 1,18 4-208 4,-1 0 0-5,3-2 0 5,-5-2 2288-5,3-2 400 9,1-4 96-9,1 2 16 6,1-2-1072-6,3-2-192 6,-1 3-64-5,-1-1 0 5,-3-6-672-5,3-2-144 9,-1 3-16-10,-5-3-16 5,-1 4-176-5,5-1-16 9,-10 1-16-9,3 0 0 6,-3-6 16-6,-10 16 0 8,0 0 0-8,0 0 0 6,6-11-48-5,-6 11-16 10,0 0 0-11,0 0 0 4,0 0-112-3,0 0 0 5,-12-6-16-6,-5 12 0 7,-1 4-64-7,2-1-16 11,-5 7 0-10,1-2 0 4,5 1-160-5,-3 1 0 9,5-3 0-9,-1 5 0 6,6-2 0-6,2 3 0 10,0 1 0-10,4-5 0 4,2-15 0-4,6 20 0 14,0 1 0-14,2-7 0 4,8-1 0-3,1-3 0 6,5 0 0-7,7 0 0 5,10-6 0-5,2-3 0 6,8-1 0-6,-16 0 0 25,10 2-384-24,0-4-128-1,3 1 0 0,5-3-11856 7,-4-2-2368-7</inkml:trace>
    </iact:actionData>
  </iact:action>
  <iact:action type="add" startTime="42490">
    <iact:property name="dataType"/>
    <iact:actionData xml:id="d24">
      <inkml:trace xmlns:inkml="http://www.w3.org/2003/InkML" xml:id="stk24" contextRef="#ctx0" brushRef="#br0">20201 4843 8287 0,'0'0'736'1,"0"0"-592"3,0 0-144-3,0 0 0 3,0 0 928-4,0 0 160 10,0 0 16-10,0 0 16 4,0 0 192-3,0 0 32 10,0 0 16-11,0 0 0 7,0 0-128-7,0 0-16 7,0 0-16-6,0 0 0 3,8-10-112-4,-8 10 0 12,6-12-16-12,-6 12 0 3,0 0-160-2,0 0-16 9,0 0-16-10,-2-17 0 4,2 17-160-3,-4-12-16 9,4 12-16-10,-10-16 0 5,-6 9-176-5,3-1-48 6,-5 6 0-6,-7 0 0 9,1 2-80-9,-5 0 0 11,-4 0-16-11,-2 4 0 8,-2 4-48-8,0-1 0 2,2 5 0-2,-4 6 0 10,4-1-64-10,-1 1-32 11,1 1 0-10,0 5 0 3,0-1-48-3,2 4-16 5,0 3 0-6,4 1 0 8,1 4-160-7,3 2 128 5,5-4-128-6,3 0 128 8,5 4-128-8,4 0 0 10,6-2 144-10,10-3-144 5,2-1 240-5,2 0-32 12,5 2 0-12,9-2 0 4,3-1 48-3,4-3 16 4,2 0 0-5,0-5 0 8,-2-5-64-8,-1 3-16 11,-1-3 0-11,2-1 0 4,2 2-16-3,-2-5-16 9,-2 1 0-10,3-8 0 3,-1-6-16-2,2 4 0 10,-6 1 0-10,-2-3 0 2,-3-4-16-3,-3 0-128 10,1 1 192-10,-1-5-64 5,-1-2-128-5,-5-4 0 6,3 2 0-6,-6 3 0 23,-12 7-1488-22,15-12-336-1,-3 4-64 0,0-6-9088 10,-7 3-1824-10</inkml:trace>
    </iact:actionData>
  </iact:action>
  <iact:action type="add" startTime="42966">
    <iact:property name="dataType"/>
    <iact:actionData xml:id="d25">
      <inkml:trace xmlns:inkml="http://www.w3.org/2003/InkML" xml:id="stk25" contextRef="#ctx0" brushRef="#br0">20550 5525 21135 0,'0'0'928'1,"8"20"208"-1,-2-1-912 0,-2 7-224 5,0 3 0-5,0 4 0 8,-3 2 1712-8,-1 6 288 7,-3 2 64-7,-3 17 16 8,-2-7-448-8,-2-4-96 11,2-4 0-9,1-4-16 1,-9-2-592-3,4-4-112 10,1-4-32-10,-1-2 0 5,0-3-352-5,0-1-80 6,7-2-16-6,1-3 0 9,-2-5-192-9,0 1-144 11,6-16 192-11,-4 12-192 5,4-12 0-4,0 17-304 10,0-17 48-11,0 0-11008 16,0 0-2176-16</inkml:trace>
    </iact:actionData>
  </iact:action>
  <iact:action type="add" startTime="43405">
    <iact:property name="dataType"/>
    <iact:actionData xml:id="d26">
      <inkml:trace xmlns:inkml="http://www.w3.org/2003/InkML" xml:id="stk26" contextRef="#ctx0" brushRef="#br0">22155 3591 9215 0,'0'0'816'3,"0"0"-656"-2,0 0-160-1,0 0 0 8,0 0 1984-8,0 0 384 7,0 0 64-7,0 0 0 9,0 0-928-8,-13 2-192 5,-3 0-32-6,-5 0-16 7,-1-2-304-7,-1 1-64 11,-1 3-16-11,-5 0 0 5,-6 4-160-5,0-2-16 11,0-2-16-11,-4 2 0 5,2 0-208-5,2 1-32 10,-4-1-16-10,-14-2 0 4,8 0-96-3,4-4-16 9,6-2 0-10,8 0 0 3,1 0 0-3,7 2 0 12,3-4 0-12,1 0 0 4,5-2 64-3,10 6 0 4,0 0 0-5,0 0 0 8,0 0-112-8,0 0-16 12,-12-9 0-12,12 9 0 5,0 0-128-5,0 0-128 9,0 0 192-9,0 0-192 5,0 0 128-5,18 9-128 9,1 5 0-9,-3 4 0 6,1 3 0-6,1 8 0 10,-4 6-128-10,1 4 128 8,-5 10 0-6,0 4-144 4,1 5 144-6,-7 9 0 5,0 5 0-5,-2 8 0 10,-2 4 0-10,0 3 0 5,0 3 0-5,0 4 0 9,-2-1 0-8,0 5 0 4,0-6 0-5,-2 3 0 6,1-5 0-6,-3 1 0 9,0-1 0-8,-2-4 0 6,0-2 0-4,-5-4-128-3,1-10 128 0,-6 4 0 8,5 0 0-8,-1-19 0 8,0 7 0-8,-3-3 0 10,-1 3 128-10,-7 24-128 5,0-10 0-5,3-2 0 11,-1-6 0-11,-1-5 128 5,3-11-128-5,5-5 0 11,-1 2 0-11,7 0 128 5,-6-8-128-4,9 2 0 8,-5-8 0-9,2-2 128 3,2-6-128-3,-1-5 0 8,3-1 128-8,2-7-128 7,0-1 0-7,4-13 0 10,0 0 0-10,0 0 128 5,0 0-128-5,0 0 0 10,0 0 0-10,0 0 0 4,15 4 0-4,5 0 0 14,1-6 0-14,5-2 128 2,3 0-128-2,-6 1 144 7,5-5-144-6,3 2 160 7,2-2-160-8,4 2 0 11,4-5 0-11,0 1 0 5,4 2 0-5,0-2 0 10,0 2 0-10,2 1 0 19,3-5-592-17,-3 2-160-1,-4 0-16-1,2-3-16 12,-8 3-2560-8,4-6-512-3</inkml:trace>
    </iact:actionData>
  </iact:action>
  <iact:action type="add" startTime="44095">
    <iact:property name="dataType"/>
    <iact:actionData xml:id="d27">
      <inkml:trace xmlns:inkml="http://www.w3.org/2003/InkML" xml:id="stk27" contextRef="#ctx0" brushRef="#br0">22862 3719 12895 0,'-14'-15'1152'3,"14"15"-928"-2,-4-12-224-1,4 12 0 6,-4-6 1360-6,4 6 240 12,-10 0 32-12,-3 4 16 5,1 4-384-4,-6 0-80 9,1 0-16-10,-3 9 0 5,-5 5-288-5,0 5-64 9,1 6-16-8,1-2 0 3,1-2-160-4,7 5-48 9,-3 3 0-9,8 0 0 7,1 2-144-7,5 2-48 9,4-6 0-9,2 0 0 6,8-2-128-6,-1-4-16 9,7 1-16-9,-1-5 0 5,5-6 80-5,3-1 32 7,-3-1 0-7,3-7 0 7,1-2 176-7,1-6 48 11,2-4 0-8,1-2 0-1,-1-2 48-1,0-2 16 10,1-7 0-11,-1-1 0 3,-2-3-320-2,1-5-48 5,-5 3-16-5,-3-1 0 6,-1 3-112-7,-3-2-16 7,-2-5-128-7,-9 1 192 8,1-1 16-8,-4-3 0 10,-2 2 0-9,-2-2 0 4,1-1-208-5,-7-1 176 10,2-2-176-9,0 10 160 4,-3 1-416-5,1 10-64 5,2 1-32-5,-4 7 0 23,3 4-2176-22,-1 2-432 2,-6 6-96-3</inkml:trace>
    </iact:actionData>
  </iact:action>
  <iact:action type="add" startTime="44517">
    <iact:property name="dataType"/>
    <iact:actionData xml:id="d28">
      <inkml:trace xmlns:inkml="http://www.w3.org/2003/InkML" xml:id="stk28" contextRef="#ctx0" brushRef="#br0">22840 5213 20383 0,'0'33'896'1,"2"-13"192"-1,0 1-864 1,-2 7-224 5,-2 7 0-6,0 4 0 5,0 6 1408-5,-2 5 256 7,-4-1 32-6,1 0 16 5,1 0-400-5,-2 1-80 6,-4-1-16-7,4 4 0 4,-5-8-368-3,3-1-80 8,2 1 0-9,-3-6-16 5,1-6-304-5,2 1-48 10,-2 1-16-10,2-6 0 5,5-4-192-5,-1-5-64 8,2-1 0-8,2 1 0 13,0-5-128-13,6 5 0 3,-3-4 0-3,3-9 0 25,-6-7-2128-25,14 2-416 2,-4-4-80-2</inkml:trace>
    </iact:actionData>
  </iact:action>
  <iact:action type="add" startTime="44934">
    <iact:property name="dataType"/>
    <iact:actionData xml:id="d29">
      <inkml:trace xmlns:inkml="http://www.w3.org/2003/InkML" xml:id="stk29" contextRef="#ctx0" brushRef="#br0">23176 3388 16575 0,'0'0'1472'1,"-2"-8"-1168"2,2 2-304-3,0 6 0 8,0 0 720-8,4-12 96 10,-1 3 16-10,5 1 0 6,-2-4-144-6,2 2-32 10,7 1 0-9,-1-3 0 3,6 4-80-4,1-5-32 11,2-1 0-11,-1 4 0 4,1-3-48-4,1 3-16 7,1-4 0-7,0 2 0 9,3-3-64-9,-5 5-16 6,-3-4 0-6,-1 5 0 9,3 3-128-9,-5 0-16 13,-3 0-16-13,3 4 0 4,-5 2-112-4,2 2-128 9,-4 6 176-9,-1-2-176 6,3 2 128-6,-4 5-128 6,0 3 0-6,1 7 0 5,-3 5 160-5,-4 9-160 7,0 5 128-2,-2 13-128-1,-2 4 144-3,0 9-144 8,0 0 160-9,-4 10-160 5,-5 4 176-5,3 4-176 9,2 4 192-8,-2 3-192 3,2-3 144-4,2 2-144 10,3-1 0-10,2-1 144 6,7 0-144-6,2 1 0 8,-4-5 0-8,6 0 0 8,3 0 0-8,7-2 0 11,-3-4 0-11,1-2 0 4,-1-8 0-4,-3 2 128 12,1 2-128-12,1-6 0 4,-6-1 0-4,1-5 0 10,-5-4 128-10,-2 1-128 4,2-4 0-4,3-3 0 10,-7-1 144-9,2-2-144 3,0-4 144-4,2-1-144 10,-2-5 192-10,-2 2-192 5,1-7 224-5,-1-1-64 11,2 2-16-11,-4-6 0 4,-2 0-144-3,0 1 192 9,-2-1-192-10,-4-2 192 4,-1-5-16-3,1-5 0 9,-6 3 0-10,0-1 0 5,1-1 224-5,-9 3 48 10,-3 1 16-10,-3-3 0 4,-1-3-48-3,-2 3-16 10,-2-3 0-11,-1 3 0 5,-1 5-176-5,-4-3-32 10,2-5-16-9,-2 1 0 2,0-5-176-3,4 0 0 11,1-6 0-11,5-1 128 18,4-1-1136-16,3-2-224-1,7-4-48-1,-5-7-13232 0</inkml:trace>
    </iact:actionData>
  </iact:action>
  <iact:action type="add" startTime="45630">
    <iact:property name="dataType"/>
    <iact:actionData xml:id="d30">
      <inkml:trace xmlns:inkml="http://www.w3.org/2003/InkML" xml:id="stk30" contextRef="#ctx0" brushRef="#br0">24453 4765 12895 0,'0'0'576'1,"0"0"112"-1,-2 11-560 1,2-11-128 1,0 0 0-1,6 16 0 2,0-6 1568-3,4 0 288 11,3 1 48-10,1-3 16 3,5-2-608-4,5-4-112 10,1-2-32-10,1 0 0 5,-1 0-272-5,2 0-48 8,1-2-16-8,-1-2 0 7,2 0-256-7,-2-4-64 9,-3-5-16-9,-3 5 0 6,3 0 16-6,-3-2 16 11,3 4 0-11,-7-1 0 5,-5-7-16-5,0 4-16 9,-3-2 0-9,-5 1 0 6,-4 1-96-6,0-6-16 10,-8 5 0-10,-5-1 0 5,-3 6-192-5,-5 6-64 7,-5 0 0-7,-5 0 0 7,-4 4-128-7,-2 8 0 8,0-1 0-8,-6 9-176 8,2-1 176-8,0 9 0 10,6 7 0-10,2 2-128 4,-2 8 128-4,5-4 0 9,5 8 0-9,7 1 0 5,1-1 0-4,9-2 128 6,2 0 0-7,6-8 0 9,4 0 64-9,4-6 32 6,8 2 0-6,-1-8 0 9,5-3-48-9,7-3-16 7,6-7 0-7,6-1 0 7,0-1-32-6,8 0 0 10,0-8 0-11,5-2 0 19,5 0-1072-19,-2-6-208 1,-3-2-64-1,1-6-8784 12,-2 2-1776-10</inkml:trace>
    </iact:actionData>
  </iact:action>
  <iact:action type="add" startTime="46228">
    <iact:property name="dataType"/>
    <iact:actionData xml:id="d31">
      <inkml:trace xmlns:inkml="http://www.w3.org/2003/InkML" xml:id="stk31" contextRef="#ctx0" brushRef="#br0">25214 3347 9215 0,'0'0'400'3,"-10"2"96"-3,10-2-496 0,-8-2 0 1,8 2 0-1,0 0 0 8,0 0 2384-8,0 0 384 6,0 0 80-6,2-14 16 7,2 3-1712-7,6-3-352 8,6 0-64-8,3-1-16 9,-1-1-208-9,5-3-64 10,4 1 0-10,5 4 0 6,-1-3-192-6,2 3-32 11,-4-3-16-11,0 5 0 5,-1-6-208-5,-3 7 128 10,-3-5-128-10,-1 6 0 3,-3-1 160-3,-7 5-160 8,1 2 160-8,-12 4-160 7,0 0 240-7,0 0-48 8,0 0-16-8,-14 0 0 4,1 6 16-4,-9 5 0 6,-1 1 0-6,-5 4 0 9,-1-5-192-9,-2 7 0 10,-4-2 0-10,0 5 128 8,2 4 16-7,3-3 0 6,3-3 0-7,4 1 0 5,1-1 176-5,7-5 48 11,-1 2 0-10,6-3 0 4,6 3 16-5,2-5 0 9,4 5 0-9,2-4 0 5,6 3-112-4,4 1-16 6,-1 0 0-7,5 3 0 8,5-5-256-8,-1 3 128 9,-3-1-128-9,3 0 0 5,1 3 128-5,-1-1-128 11,-7-1 0-11,3 3 0 5,-9-5 0-5,1 3 0 11,-4 1 0-10,-4-3 0 2,-4 1 176-3,-4 1 16 11,-6-4 16-11,1 3 0 4,-7-5 208-3,3 3 32 9,-5-3 16-10,-3 0 0 3,-1-2-192-2,1-5-32 10,3 1-16-11,-1-4 0 4,-1-4-224-4,5-4-208 6,3 1 32-6,3-5 16 22,3-2-2464-20,4 0-480 0</inkml:trace>
    </iact:actionData>
  </iact:action>
  <iact:action type="add" startTime="46695">
    <iact:property name="dataType"/>
    <iact:actionData xml:id="d32">
      <inkml:trace xmlns:inkml="http://www.w3.org/2003/InkML" xml:id="stk32" contextRef="#ctx0" brushRef="#br0">26154 2855 21711 0,'0'0'960'1,"0"0"192"-1,0 0-912 0,0 0-240 4,0 0 0-3,0 0 0 2,0 0 944-3,0 0 144 6,-8 14 16-6,-3 2 16 8,-1 1-176-8,-6 3-48 11,1 5 0-11,1 6 0 4,-3 4-160-4,1 1-32 11,4 1-16-11,-1 4 0 5,3-2-368-5,-4 7-64 10,5-1 0-10,-3 0-16 6,0 4-240-6,7 0 176 11,-3-5-176-11,4-1 160 3,2-4-160-3,4-2 0 11,2-3 0-11,2-7 0 18,2 0-496-17,4-2-16 4,-5-5-16-5,5-6 0 11,2 1-1872-10,-4-7-368 1</inkml:trace>
    </iact:actionData>
  </iact:action>
  <iact:action type="add" startTime="46918">
    <iact:property name="dataType"/>
    <iact:actionData xml:id="d33">
      <inkml:trace xmlns:inkml="http://www.w3.org/2003/InkML" xml:id="stk33" contextRef="#ctx0" brushRef="#br0">25801 3374 27183 0,'0'0'1200'1,"0"0"256"-1,14-8-1168 11,7 1-288-10,4 1 0 0,3 4 0 0,1-6 416-1,0 0 32 6,2 0 0-6,5 3 0 9,-3-5-176-8,0-2-16 9,4 4-16-9,4 2 0-1,-2 4-240 0,6 2 0 9,-4 4 0-8,25 0-13136 6</inkml:trace>
    </iact:actionData>
  </iact:action>
  <iact:action type="add" startTime="47490">
    <iact:property name="dataType"/>
    <iact:actionData xml:id="d34">
      <inkml:trace xmlns:inkml="http://www.w3.org/2003/InkML" xml:id="stk34" contextRef="#ctx0" brushRef="#br0">27675 4310 2751 0,'0'0'256'1,"0"0"-256"5,0 0 0-6,0 0 0 6,0 0 2496-6,0 0 464 7,0 0 96-7,0 0 16 4,0 0-1472-4,0 0-272 7,-7 0-64-7,7 0-16 7,-12 0-224-7,4 6-32 12,0 4-16-12,2 0 0 5,-3-3 32-5,1 11 0 10,0-2 0-10,-4 7 0 4,5 6-80-4,1 8-16 12,-2-2 0-12,-2 12 0 4,2 2-272-3,-1 6-64 5,-3 7-16-6,2-2 0 8,-5 1-160-4,3 3-16 3,-2 3-16-7,4-9 0 5,1-1-176-5,-3-5-48 9,6-5 0-9,-2-8 0 5,-1-2-144-4,3 0 160 9,2-8-160-10,0-3 160 5,2-9-320-5,0 1-64 7,2-2-16-7,0-16 0 22,0 0-2352-21,0 0-480 0</inkml:trace>
    </iact:actionData>
  </iact:action>
  <iact:action type="add" startTime="47756">
    <iact:property name="dataType"/>
    <iact:actionData xml:id="d35">
      <inkml:trace xmlns:inkml="http://www.w3.org/2003/InkML" xml:id="stk35" contextRef="#ctx0" brushRef="#br0">27075 5003 23039 0,'0'0'2048'0,"11"-4"-1648"5,5 0-400-5,5 4 0 8,5-2 1952-8,5 2 304 10,4-2 64-10,4 0 16 6,-2-6-1184-6,10 0-224 9,2 3-48-9,-2-5-16 6,1-2-32-6,5 4-16 7,0-3 0-7,1 1 0 7,1 0-432-7,0-2-96 7,-1 7-16-6,-1 1 0 6,-2 2-272-7,-1 2 0 11,-1 0 0-10,-2 2 0 23,0 0-2016-24,-6 1-464 0,1-1-80 0</inkml:trace>
    </iact:actionData>
  </iact:action>
  <iact:action type="add" startTime="48270">
    <iact:property name="dataType"/>
    <iact:actionData xml:id="d36">
      <inkml:trace xmlns:inkml="http://www.w3.org/2003/InkML" xml:id="stk36" contextRef="#ctx0" brushRef="#br0">29560 3569 17791 0,'0'0'784'1,"0"0"176"-1,0 0-768 0,0 0-192 4,0 0 0-4,0 0 0 4,-8 8 640-4,-4 8 112 7,4-1 16-7,-7 18 0 8,5 2 160-8,0 8 32 12,-1 8 16-12,5 8 0 3,-2 5-192-3,-2 2-32 12,-2 8-16-12,-1 6 0 5,-1 8-48-5,-5-2-16 10,-5 2 0-10,-1 3 0 5,-1 3-320 1,3 1-64-1,-4-1-16-4,3-12 0 4,1-10-128-5,0-6-16 6,3-1-128-5,6-9 192 7,-1-7-192-8,5-2 176 6,0-12-176-6,4-6 160 9,6-7-336-8,8-5-64 5,-8-17-16-6,10 10-8704 17,-10-10-1760-17</inkml:trace>
    </iact:actionData>
  </iact:action>
  <iact:action type="add" startTime="48538">
    <iact:property name="dataType"/>
    <iact:actionData xml:id="d37">
      <inkml:trace xmlns:inkml="http://www.w3.org/2003/InkML" xml:id="stk37" contextRef="#ctx0" brushRef="#br0">30176 4753 21711 0,'0'0'960'1,"0"0"192"-1,-2-10-912 0,-4-1-240 6,2 3 0-6,-7 4 0 5,-1 0 864-5,0 2 128 8,-7 0 32-8,-3 2 0 7,-1 2-48-7,-3 2 0 7,-3 0 0-7,-2 6 0 8,-2 5-176-7,2-1-32 8,-1 5-16-9,-1 3 0 6,0-7-176-6,2 5-48 9,2 1 0-9,1 3 0 6,3-3-240-6,5-1-48 11,7 1-16-11,5-3 0 4,2-9-32-4,6-9-16 7,8 14 0-7,2-6 0 7,9-4 48-7,-1 0 16 11,3-2 0-11,3-2 0 4,-1-6 64-3,4 0 16 8,-1-6 0-8,-1 2 0 6,-2 3-128-7,-3-5-32 10,-1 2 0-10,-1-5 0 4,-6 7-32-4,1 2 0 7,-3-2 0-7,-10 8 0 7,0 0-128-7,0 0 0 8,8 10 0-8,4-2 128 7,-5 3-128-7,-3 3 0 11,0 6 0-10,0 1 0 2,2-1 0-2,-2 3 0 10,0 0 0-10,0 1 0 3,2-7 0-3,3-3 0 4,1 0-144-4,0-3 144 20,5-5-1392-20,-1 0-208-1,4-2-64 1,3-10 0 13,-1-4-1392-14,1 1-272 2</inkml:trace>
    </iact:actionData>
  </iact:action>
  <iact:action type="add" startTime="48903">
    <iact:property name="dataType"/>
    <iact:actionData xml:id="d38">
      <inkml:trace xmlns:inkml="http://www.w3.org/2003/InkML" xml:id="stk38" contextRef="#ctx0" brushRef="#br0">30586 4527 21999 0,'0'0'960'0,"0"0"224"0,-2 11-944 0,0 7-240 5,-2 5 0-4,-2 5 0 3,-6-1 944-3,1 0 144 5,1 1 16-6,-6 3 16 8,1 2 352-8,-1 6 64 8,-4 0 0-7,5-2 16 1,-3 6-528-2,-1-6-128 7,5 4 0-7,-1-6-16 8,5-2-528-8,-2-4-96 12,2-5-32-12,6-3 0 4,1-9 80-4,1 2 16 7,2-14 0-7,0 0 0 7,0 0 320-7,9-2 80 12,7-2 16-12,-2-8 0 5,5 0-288-5,-1-7-64 10,1-1-16-10,3 1 0 5,1-6-240-5,-1 1-128 11,-3-1 128-7,1 1-128-2,1-3 0-2,-3 0 144 6,-1-2-144-6,5 3 0 7,-5 5 0-7,5 3 0 11,-1-1 0-11,2 3 0 4,-3 4 0-4,-4 1 0 12,1 1 0-12,-3 4 0 19,1 0-384-17,-3 2-48-1,2-2 0-1,-5 5 0 11,5-1-2608-10,-4 2-528 0,2 2-96 0,1-1-32-1</inkml:trace>
    </iact:actionData>
  </iact:action>
  <iact:action type="add" startTime="49217">
    <iact:property name="dataType"/>
    <iact:actionData xml:id="d39">
      <inkml:trace xmlns:inkml="http://www.w3.org/2003/InkML" xml:id="stk39" contextRef="#ctx0" brushRef="#br0">31364 4765 22111 0,'0'0'1968'1,"0"0"-1584"5,4-12-384-6,0 4 0 4,2-5 992-4,-4 1 112 6,-4-6 32-6,-2 7 0 9,0-3 224-9,-4 4 48 11,-2 0 16-11,0-1 0 4,-5 3-496-4,1 0-96 7,-5 0-32-7,-1 6 0 3,-1 4-304-3,-3 6-64 9,1 0-16-9,-2 0 0 8,-3 7-224-8,3-1-64 7,1 4 0-7,1 3 0 8,0 2-128-8,3 1 0 11,1 3 0-11,7-2 0 5,-2-3 0-5,8 1 0 9,6-3 0-9,0-3 0 5,2 1 192-4,4-6 16 9,2 1 0-10,4-5 0 9,-4 0 80-9,7-2 16 7,-1-8 0-7,3-4 0 3,3 4 32-2,-3-2 16 10,3 2 0-11,1-4 0 4,-3-7-160-3,1 1-48 10,3 4 0-11,-6-2 0 4,-1 5-144-3,3-1 0 3,-7-6 144-4,3 8-144 8,-14 4 0-7,0 0 0 10,0 0 0-11,10 12 128 4,-6-1-128-4,0 9 0 11,-6 1 0-11,-2 5 0 4,-2 3 0-3,-6 4 0 9,0-2 0-10,-5 3 128 4,1-1 32-3,-5 2 16 9,-3-2 0-10,-1 0 0 4,-2 0-48-4,-1 2-128 7,3-3 192-7,0-3-64 8,-1-2-128-8,7-2 0 10,-3-5 144-10,5-2-144 5,3-1 0-5,1-7-320 7,3-4 64-7,2 1 16 23,8-7-2192-22,0 0-432 0,-2-11-80 1</inkml:trace>
    </iact:actionData>
  </iact:action>
  <iact:action type="add" startTime="49664">
    <iact:property name="dataType"/>
    <iact:actionData xml:id="d40">
      <inkml:trace xmlns:inkml="http://www.w3.org/2003/InkML" xml:id="stk40" contextRef="#ctx0" brushRef="#br0">31701 4823 17503 0,'0'0'1552'1,"0"0"-1232"5,0 10-320-5,0-10 0 3,0 0 896-3,0 0 112 9,4 10 16-10,-4-10 16 5,0 0 144-4,6 11 32 7,4-3 0-8,-2 0 0 4,-8-8 320-4,13 8 64 12,5-8 0-12,3 2 16 5,1-2-464-5,-1 0-80 9,5 0-32-9,-1-2 0 6,-2-4-384-6,3 2-80 10,-1 0 0-10,0 0-16 5,1 2-240-5,-3-4-32 7,-1-3-16-7,3 1 0 7,0 0 48-7,-1-4 0 11,-3 3 0-11,-3 1 0 5,-5-2 48-5,3 2 16 10,-8 2 0-3,0-1 0-7,-3-5-96 0,-1 4-16 10,-4 8 0-10,-9-15 0 5,-1 5 48-5,-10-6 0 6,-1 3 0-6,-4-1 0 8,-5 6-64-7,-1 4-16 4,-2 4 0-4,2 0 0 7,-4 6-240-7,-2 6 176 8,-1-3-176-9,5 9 160 5,-4-2-160-5,2 5 0 11,4 6 0-11,0 1 0 5,3-1 0-5,5 0 0 10,0 3 0-10,5-1 0 4,4 2 0-3,9 0 0 4,1 2 128-5,4-3-128 7,4-3 0-6,1-2 0 9,7-3 144-10,6-1-144 4,5 1 176-4,2-5-48 8,5-3 0-8,3 3 0 9,8-5-128-9,0 2 192 9,6-5-192-9,-1-3 192 6,7 2-384-6,2 2-80 10,-1-6-16-9,1-2-12896 16,-2 2-2592-16</inkml:trace>
    </iact:actionData>
  </iact:action>
  <iact:action type="add" startTime="51798">
    <iact:property name="dataType"/>
    <iact:actionData xml:id="d41">
      <inkml:trace xmlns:inkml="http://www.w3.org/2003/InkML" xml:id="stk41" contextRef="#ctx0" brushRef="#br0">18695 7731 5519 0,'0'0'496'2,"0"0"-496"3,0 0 0-4,0-14 0 3,0 14 1792-4,0-9 272 9,0 9 48-9,0 0 16 5,0 0-848-5,0 0-192 10,0 0-16-10,0 0-16 6,0 0-368-6,0 0-80 9,0 0-16-9,0 0 0 6,0 0-32-6,0 0-16 9,2 15 0-8,2 7 0 3,2 5 32-3,0 2 0 7,2 2 0-8,-3 4 0 6,3-1-96-6,4 3-16 10,-4 8 0-10,1 1 0 6,1 1-96-6,-2 6-32 12,2 5 0-12,1-1 0 6,-3-1-96-6,4 3-32 8,2-3 0-5,-5 1 0-2,5-4 0-1,-4-5 0 10,1-5 0-10,-1-2 0 4,4 0 112-3,2-4 32 6,3 2 0-7,-1-6 0 9,5-5 16-9,4-1 0 6,1-4 0-6,1-1 0 8,2-5-48-8,4 5 0 7,-2-5 0-7,2-3 0 8,-1 0-32-8,5-4-16 10,-4-1 0-10,6 3 0 3,-4-6-80-2,4-2-32 11,-4 2 0-12,-2-4 0 3,0-2-16-3,6-4 0 8,-2 0 0-7,4-2 0 5,-6-4 48-5,4-4 0 6,-2 1 0-7,6-3 0 7,0 1-192-7,3 3 160 11,1-4-160-11,0 5 160 4,-4 1-160-4,2-4 0 12,1 4 0-12,-5-3 128 4,0 1-128-4,-2-3 0 6,0 3 0-6,-4-2 0 8,6 2 0-8,-6-3 0 10,4 3 0-10,-4-3 0 5,2 3 0-5,2-4 160 11,0 5-160-10,2-3 160 3,6 2-160-4,-4 2 160 11,-1-7-160-11,3 1 160 4,-2-1-160-4,2-5 128 6,4 1-128-6,-5 3 128 9,-5-3-128-9,8-3 0 10,0 5 144-10,-2 1-144 4,0-1 0-3,1-5 0 8,3 3 0-8,0 5 128 2,0-3-128-2,7 1 0 11,-1 3 0-12,-1-5 0 4,-1 3 0-4,-1 3 0 9,-1-5 0-8,-2 5 0 3,-1 0 0-4,1 5 0 12,-2-7 0-11,2 6 0 2,-8-5 0-3,1 3 0 11,1 4 0-11,0 0 0 4,2 4 0-4,2 4 0 10,-4 4 0-9,1 2 0 3,-1 0 0-3,-4 0 0 8,2 2 0-9,-4 7 0 5,0 1 0-5,-4 3 0 12,-5 3 0-10,-3 3 0-1,-2-3 0-1,-3 3 0 10,-1 4 0-10,-1 2 0 3,-3 1 0-2,-5-1 0 10,0 4 0-11,-5 6 0 5,-3-6 0-5,2 0 0 11,-4 0 0-11,-2-4 0 3,-4 1 0-2,0-5 144 9,0 2-144-9,-1-4 0 3,1-3 176-4,-4-6-176 10,8-16 160-10,-4 17-160 5,4-17 208-5,0 0-48 11,0 0-16-11,0 0 0 5,0 0 48-5,0 0 0 11,0 0 0-11,0 0 0 3,0 0 16-3,0 0 16 11,8-16 0-11,3 1 0 4,-3-7-224-4,6 3 176 10,0 3-176-10,5-3 160 6,-5 3-160-6,5 3 0 10,3-5 0-10,-1 4 0 5,1-5 0-4,5 5 0 8,0-1 0-8,0 5 0 3,1-6 0-4,1 8 0 10,4 1-144-9,-2 1 144 2,1 2 0-3,-3 0-128 10,2 2 128-10,2 0 0 4,2 2 0-4,0 2-128 10,-1-2 128-10,1 2 0 5,2 0 0-5,-2 2 0 11,8-2 0-11,-2-2 0 3,8-2 0-3,-1 0 0 13,-1-2 0-13,6 2 0 3,-1 0 0-2,7-2-128 10,7 0 128-11,-1-2 0 3,3 3 0-2,-4-3 0 10,-3-4 0-11,1-6 0 4,3 3 0-4,-1-5 0 7,4-1 0-7,-1-1 0 8,7-5 0-8,-2-3 0 10,4 1 0-10,2-6 0 5,-2 0 144-5,-8-2-144 10,0-2 128-10,-7-4-128 5,-3 0 304-5,-1-4-32 11,-2 0 0-10,-3 2 0 3,-1-4 112-4,-6 1 0 7,0-3 16-7,0-2 0 8,-8-2-144-8,-4 1-16 10,-4-1-16-10,-4-1 0 4,-5-3-96-4,-1 2-128 11,-7 7 176-11,0 9-176 3,-4 0 128-2,-4 4-128 10,-1 5 0-11,-1 1 0 5,-4 0-144-5,-1 7-96 5,3 22-16-5,-6-13 0 24,-8-1-2752-23,-2 10-544 1</inkml:trace>
    </iact:actionData>
  </iact:action>
  <iact:action type="add" startTime="53075">
    <iact:property name="dataType"/>
    <iact:actionData xml:id="d42">
      <inkml:trace xmlns:inkml="http://www.w3.org/2003/InkML" xml:id="stk42" contextRef="#ctx0" brushRef="#br0">20925 10446 14735 0,'0'0'1312'8,"-4"-10"-1056"-7,4 0-256-1,0 10 0 0,0 0 576 0,0 0 64 7,0 0 16-7,-4 12 0 8,-2 3 80-8,0 7 16 11,0-3 0-11,2 9 0 3,0 7-32-2,3-8 0 9,-3 8 0-10,-6 24 0 4,2-5 64-4,2-1 16 11,-5 0 0-11,3 1 0 7,2-1-288-7,-2-22-48 6,-4 2-16-6,3 12 0 7,-5-14 32-7,10-13 0 7,0-4 0-7,0 5 0 9,4-19 304-9,0 0 64 9,0 0 16-9,0 0 0 6,0 0 160-6,6-18 16 10,8-7 16-10,-1-4 0 6,5-4-464-6,-2-4-80 9,-1-10-32-9,5 2 0 8,-5 4-288-8,5-8-48 9,1-1-16-9,1-3 0 4,1-2-128-4,2 1 0 11,-1-1 0-11,1-1 128 3,1-3-128-3,-1 2 0 13,2 1 0-13,3 7 0 3,-3 10 0-3,4 0 0 11,2 2 0-10,0 8 0 2,-1 5 0-3,-3 13 0 12,-2 3-128-12,-5 10 128 4,-1 8 0-4,-1 3-176 10,-7 9 176-10,1 7-128 4,-6 0 128-4,-4 4-208 11,-8 1 80-11,0 3 128 5,-2 2-224-4,-10 2 80 5,3-4 16-6,-7 2 0 8,1-10-64-8,1-2 0 6,-1-3 0-6,-1-9 0 10,3-3 192-10,-5-4 0 10,3-2 0-10,3-6 0 5,-2-4-352-5,9-6 16 6,-1-6 0-6,6-1 0 18,2-3-2464-16,8-5-480-1,8-24-112-1,3 8 0 0</inkml:trace>
    </iact:actionData>
  </iact:action>
  <iact:action type="add" startTime="53494">
    <iact:property name="dataType"/>
    <iact:actionData xml:id="d43">
      <inkml:trace xmlns:inkml="http://www.w3.org/2003/InkML" xml:id="stk43" contextRef="#ctx0" brushRef="#br0">21999 10048 18431 0,'0'0'1632'2,"-5"17"-1312"1,-1-7-320-3,-2 12 0 8,-6 3 1056-7,3 0 144 5,-7-1 16-6,0 3 16 7,1 4 224-7,-5 0 32 7,-3-1 16-6,4-3 0 6,3-2-320-6,0-3-64 9,5-5-16-10,5 1 0 5,4-6-512-5,4-12-96 7,0 0-32-7,0 0 0 4,18 13-160-4,-1-11-48 7,7-6 0-7,-1-7 0 10,0-3 0-10,1-4-16 9,-1 3 0-9,5-5 0 5,-9-7-64-5,3 2-16 7,1 5 0-7,-4 1 0 8,-5-3-160-8,2-1 160 11,-7-1-160-11,3 5 160 8,-12 19-160-8,12-12 0 5,-12 12 0-5,0 0 128 7,0 0-128-7,0 0 0 9,0 0 0-9,8 10 0 5,-8-10 0-4,7 19 0 5,-1 5 0-6,-2-3 0 8,-2-3-256-8,-2 1 80 13,0-19 16-13,4 28 0 17,2-1-1664-16,4-4-336 0,-3-7-64-1,7-2-16 14,2-5-1184-13,5-1-240 0</inkml:trace>
    </iact:actionData>
  </iact:action>
  <iact:action type="add" startTime="53811">
    <iact:property name="dataType"/>
    <iact:actionData xml:id="d44">
      <inkml:trace xmlns:inkml="http://www.w3.org/2003/InkML" xml:id="stk44" contextRef="#ctx0" brushRef="#br0">22713 9944 19119 0,'0'0'832'2,"0"0"192"-2,0 0-816 0,-6 22-208 0,1-1 0 0,-3-3 0 8,-6-1 816-8,4 7 112 11,-5 5 32-11,3-2 0 5,-5 1 256-5,5 1 48 10,-6 0 16-10,7 2 0 5,-7 5-160-5,4-5-32 7,1-4 0-7,3-4 0 7,-4-3-336-7,8-1-80 7,-1-3-16-7,7-16 0 8,0 0-160-8,0 0-48 11,0 0 0-11,0 0 0 5,0 0 144-5,13-8 32 5,3-3 0-4,-1-5 0 8,5-2-112-9,1-3 0 7,-3-6-16-7,3 1 0 4,3-1-288-4,-1-2-48 11,-1 1-16-11,-3-1 0 7,3 0-144-7,3 4 0 9,0-1 0-9,-1 7 128 5,-5 1-128-5,1-1 0 10,3 3 0-8,-1 4 0 1,-3 8 0-3,-5-1 0 11,-14 5 0-11,17 4 0 18,-17-4-1200-17,16 5-160 0,0 5-48-1,-7 2-9472 9,-9-12-1920-9</inkml:trace>
    </iact:actionData>
  </iact:action>
  <iact:action type="add" startTime="54232">
    <iact:property name="dataType"/>
    <iact:actionData xml:id="d45">
      <inkml:trace xmlns:inkml="http://www.w3.org/2003/InkML" xml:id="stk45" contextRef="#ctx0" brushRef="#br0">23788 10046 7359 0,'0'0'656'1,"0"0"-528"5,0 0-128-6,0 0 0 4,0 0 2304-4,0 0 448 8,0 0 64-8,0 0 32 4,0 0-880-4,0 0-176 7,0 0-48-7,0 0 0 7,-12-4-592-7,-3 4-112 9,-3 2-16-9,-5 6-16 6,3 3-304-6,3-1-64 10,-5 8-16-10,-1-1 0 5,1 7-96-5,5 1-16 11,-1 2 0-11,5-1 0 6,1-1-224-6,6-4-48 10,0-3-16-10,0 0 0 4,4-1-80-4,2-17-16 11,0 0 0-11,0 0 0 3,18 16 192-3,-4-5 48 12,1-7 0-12,5-6 0 4,-5-2 32-4,3-3 16 7,-4 1 0-7,3 0 0 9,5-2-160-9,-7-4-16 7,1 3-16-7,1-3 0 12,-7 4-224-12,-10 8 176 4,12-6-176-3,-12 6 160 5,0 0-160-6,0 0 0 10,0 0 0-10,13 8 128 5,-7 8-128-5,0-1 0 13,2 5 0-13,-2 1 0 4,-4-5 0-4,4 3 0 9,1 5 0-8,5-5 0 2,-4-3-128-2,7 2 128 10,-3-9 0-11,8 3 0 4,-3-6-336-3,7-4 0 8,3-2 0-9,4 0 0 17,6-2-2512-16,-2-6-496 2</inkml:trace>
    </iact:actionData>
  </iact:action>
  <iact:action type="add" startTime="54651">
    <iact:property name="dataType"/>
    <iact:actionData xml:id="d46">
      <inkml:trace xmlns:inkml="http://www.w3.org/2003/InkML" xml:id="stk46" contextRef="#ctx0" brushRef="#br0">24689 9439 11967 0,'0'0'1072'1,"0"0"-864"6,16-7-208-7,-16 7 0 4,11-10 1952-3,-11 10 352 9,0 0 64-10,0 0 0 4,0 0-640-3,0 0-128 4,10 21-16-5,-6 3-16 8,-6 1-176-8,-2 2-48 7,-5 5 0-7,1 5 0 8,-2 4-304-8,-6 5-64 11,1 5-16-11,-1 4 0 5,-1-1-256-4,3 5-48 5,-6-3-16-6,9 1 0 7,-3-1-336-7,4-3-80 8,-3-8-16-8,5 0 0 3,4-10-208-2,2-6 128 10,2-5-128-11,4-3 0 8,2 0 0-8,2-9 0 9,-8-12 0-8,0 0 0 16,19 6-416-16,3-6-80 0,-3-4-16 0,1-2 0 13,1-11-2384-13,0-1-496 2,3-3-80-3</inkml:trace>
    </iact:actionData>
  </iact:action>
  <iact:action type="add" startTime="54936">
    <iact:property name="dataType"/>
    <iact:actionData xml:id="d47">
      <inkml:trace xmlns:inkml="http://www.w3.org/2003/InkML" xml:id="stk47" contextRef="#ctx0" brushRef="#br0">25366 9246 14735 0,'0'0'1312'3,"0"0"-1056"-2,0 0-256-1,0 0 0 7,0 0 1472-6,10 14 256 10,-4 3 32-11,-6 7 16 5,-6 7 80-5,0 10 0 8,0 0 16-8,-8 8 0 6,1-4-560-5,-3 7-112 4,1 11-32-5,-5-1 0 8,1 4-64-7,1 3-16 11,-3-5 0-12,-3 2 0 4,7-1-560-4,1-1-112 7,-2 2-32-7,7-7 0 7,-3-7-256-5,8-7-128 1,2-2 0-3,4-10 128 7,6-7-384-7,2-5-96 12,4-9-16-11,-3-2 0 16,9-10-1424-15,1-8-304-2,1-4-48 0,3-7-11808 3</inkml:trace>
    </iact:actionData>
  </iact:action>
  <iact:action type="add" startTime="55177">
    <iact:property name="dataType"/>
    <iact:actionData xml:id="d48">
      <inkml:trace xmlns:inkml="http://www.w3.org/2003/InkML" xml:id="stk48" contextRef="#ctx0" brushRef="#br0">25614 10095 22399 0,'0'0'992'0,"0"0"208"0,11 9-960 0,-11-9-240 7,14 2 0-7,6 0 0 5,-3 4 1760-5,3-10 304 11,-1-4 64-11,-1 3 16 4,1-3-800-4,3-4-176 7,-7-2-16-7,3-1-16 9,-1 1-448-9,-3-5-96 9,2-1-16-8,-7 3 0 0,3-3-176 0,-4 1-32 10,-6 3-16-11,0-2 0 4,-4 3-32-4,2 15 0 6,-4-12 0-6,-8 2 0 8,1 5-32-7,-5 10-16 10,2 3 0-11,-5 2 0 4,-3 6-272-4,3 1 0 7,-3 7 128-7,-1-1-128 8,2 0 0-8,9 3 160 7,-4-5-160-7,8 3 128 11,6 3 0-11,4 0-128 11,2-3 192-11,10 3-64 3,0-4-128-3,7-1 0 11,1-1 0-11,3-5 0 5,2-3 0-5,4-3 0 6,3 0 0-6,-1-4 0 17,0-2-1280-16,6-4-352 0,-4-4-64-1,0-4-14592 3</inkml:trace>
    </iact:actionData>
  </iact:action>
  <iact:action type="add" startTime="55550">
    <iact:property name="dataType"/>
    <iact:actionData xml:id="d49">
      <inkml:trace xmlns:inkml="http://www.w3.org/2003/InkML" xml:id="stk49" contextRef="#ctx0" brushRef="#br0">26919 8839 18303 0,'0'0'816'1,"0"0"160"-1,0 0-784 0,0 19-192 8,-6-3 0-8,0 5 0 3,-2 7 1472-3,-4 7 256 6,-1 6 64-5,-1 5 0 7,0 3-352-8,1 8-64 10,-3 5-16-10,3 4 0 5,-1 9 48-5,0-1 0 10,1 2 0-10,-5 4 0 6,0-2-496-6,-1 0-80 10,1-4-32-5,7-8 0-3,-5-5-480-2,8-7-80 9,6-3-32-9,0-2 0 3,2-12-208-3,2-4 128 10,2-6-128-10,4-2 0 20,4 1-720-20,-1-7-240 1,7-9-64-1,-2 0-15072 3</inkml:trace>
    </iact:actionData>
  </iact:action>
  <iact:action type="add" startTime="56168">
    <iact:property name="dataType"/>
    <iact:actionData xml:id="d50">
      <inkml:trace xmlns:inkml="http://www.w3.org/2003/InkML" xml:id="stk50" contextRef="#ctx0" brushRef="#br0">21159 12482 19119 0,'0'-22'832'1,"0"22"192"-1,0 0-816 0,0 0-208 7,6-15 0-7,-6 15 0 4,0 0 672-4,0 0 96 7,0 0 0-7,13 4 16 5,1 3-16-5,-6 13-16 6,-2-1 0-6,1 11 0 8,-1 7-80-8,-4 0-16 7,0 2 0-6,0-2 0 5,-2 2-256-6,-2 4-48 11,0-4-16-11,-2 2 0 5,-4-4 48-5,3-2 0 10,1 2 0-10,0-8 0 5,0-7-176-5,2-5-16 12,2-17-16-12,0 0 0 5,0 0 32-5,0 0 16 10,14 12 0-10,5-14 0 4,6-10 272-4,3 0 48 10,3-7 16-10,6 1 0 8,6 3-368-7,4-1-64 8,-2 6 0-9,3 8-128 3,3 2 128-2,-2 2-128 5,-10 6 0-6,2 8 0 9,-6-3 0-9,-6 5 0 11,-3 5 0-11,-7-1-144 4,-3-3 144-3,-9 5 0 8,-7 3 160-9,-5 2-160 4,-3-5 320-3,-12 1-48 10,-5 0 0-11,-4-1 0 4,-4-3 48-3,-1-3 0 5,-7-1 0-6,4-5 0 7,2 2-192-7,-2-8-128 7,2-6 192-7,4-4-192 8,4-4 0-8,-1-6 0 11,7 1-192-11,5-5 48 20,1-5-2208-20,11-1-432 1,4-3-96 0,4 2 0-1</inkml:trace>
    </iact:actionData>
  </iact:action>
  <iact:action type="add" startTime="56556">
    <iact:property name="dataType"/>
    <iact:actionData xml:id="d51">
      <inkml:trace xmlns:inkml="http://www.w3.org/2003/InkML" xml:id="stk51" contextRef="#ctx0" brushRef="#br0">22189 12788 16575 0,'0'0'736'1,"-4"21"160"-1,0-5-720 1,-4 3-176 5,0 3 0-6,0 1 0 4,3 5 2272-4,-5 1 416 11,2-4 96-11,2-5 16 3,2 1-1424-2,0-1-288 8,4 1-48-9,-2-7-16 6,2-14-448-5,0 0-80 7,8 9-32-8,-8-9 0 7,22-3 160-7,-5-3 16 10,5-2 16-10,1-8 0 3,4 1 0-3,-1-9 0 12,1-5 0-11,0 0 0 2,-1 0-160-3,-1-1-48 10,0 3 0-10,-3-2 0 5,-3 0-160-5,1-3-32 12,-8 5-16-9,3 4 0-1,-5-5-240-2,2 3 144 6,-7 0-144-6,-1 1 128 22,2 3-448-21,2-1-80-1,0-1-32 0,-2 5-10992 11,1 1-2208-10</inkml:trace>
    </iact:actionData>
  </iact:action>
  <iact:action type="add" startTime="56842">
    <iact:property name="dataType"/>
    <iact:actionData xml:id="d52">
      <inkml:trace xmlns:inkml="http://www.w3.org/2003/InkML" xml:id="stk52" contextRef="#ctx0" brushRef="#br0">23230 11705 23039 0,'0'0'2048'2,"0"0"-1648"3,-2 14-400-5,0 8 0 5,0 3 896-4,-4 6 112 8,-5 0 16-9,3 12 0 5,2 2-32-5,-6 6 0 10,1 1 0-10,1 7 0 7,-4 7-160-7,7-1-48 8,-5 3 0-8,4 2 0 3,0-4-384-2,-2 5-80 9,3-5 0-10,1 4-16 9,0-4-304-8,2-3 0 7,-2-10-128-8,4-11 128 16,2 1-1472-14,0-10-208-2,0-7-48 1,-2-13-11616 2</inkml:trace>
    </iact:actionData>
  </iact:action>
  <iact:action type="add" startTime="57037">
    <iact:property name="dataType"/>
    <iact:actionData xml:id="d53">
      <inkml:trace xmlns:inkml="http://www.w3.org/2003/InkML" xml:id="stk53" contextRef="#ctx0" brushRef="#br0">22949 12413 31679 0,'0'0'1408'1,"26"-9"272"-1,1-3-1344 0,2-6-336 3,6 9 0-2,8-5 0 5,0 6 976-6,4-3 128 7,4-1 32-7,1 4 0 9,5-6-400-9,-1 9-80 9,1-1-16-8,0 2 0 3,-1-2-480-4,3 4-160 11,-1 0 0-11,7 0-11216 11,-5 0-2336-10</inkml:trace>
    </iact:actionData>
  </iact:action>
  <iact:action type="add" startTime="57440">
    <iact:property name="dataType"/>
    <iact:actionData xml:id="d54">
      <inkml:trace xmlns:inkml="http://www.w3.org/2003/InkML" xml:id="stk54" contextRef="#ctx0" brushRef="#br0">25698 12211 12895 0,'0'0'1152'1,"2"-16"-928"4,0 2-224-5,-2 14 0 7,0-17 1920-7,0 5 352 5,-4-2 64-5,0 5 16 9,-6 1-560-9,-6-2-96 10,-1 2-32-10,1 4 0 7,-5 1-528-7,1-1-112 4,1 2-32-4,-7 4 0 10,-1 3-352-10,0 5-64 10,-1 8 0-10,-1 3-16 4,2 7-240-4,-8 1-32 8,-4 2-16-8,8 4 0 8,1 6-272-8,5-4 160 10,0 0-160-10,3 2 128 5,8-4-128-5,3-2 0 11,5-3 0-3,6-7 0-7,4-3 0-1,4-5 0 7,5-3 0-7,3-8 0 4,1-2 0-4,7-6 0 11,3-2 0-10,2-6 128 1,1 3 64-1,1-11 0 10,0-3 0-11,4 1 0 4,-2-1-16-4,-1-3 0 12,1-1 0-12,0-4 0 3,2-6-48-2,-4 2-128 6,-2 4 192-6,-1-5-64 7,-1-5-128-8,-4 2 160 10,-3-3-160-10,1-1 160 4,1-4-32-4,-1-4 0 10,-5-3 0-9,1-3 0 3,-1 0 32-3,-6-3 0 9,-2-2 0-10,-1 5 0 5,1 6-160-5,-4 8 0 6,2 8 144-6,-2 10-144 7,0 4 0-7,-2 11 0 7,-2 10 0-6,0 0 0 5,0 0-128-6,-2 19 128 12,-2 14-128-12,0 3 128 4,-2 1 0-4,2 11-128 12,-4 9 128-12,3 7 0 4,-3 5 0-4,2-3 0 7,-6 6 0-7,2 6-128 7,1 2 128-7,-3 0 0 12,8-6 0-12,0-2 0 3,4-9 0-2,6-7-128 8,6-5 128-9,-1-2-128 20,5-10-1264-19,-2-4-240 0,5-6-48 0,-1-12-8176 9,1-5-1616-8</inkml:trace>
    </iact:actionData>
  </iact:action>
  <iact:action type="add" startTime="57909">
    <iact:property name="dataType"/>
    <iact:actionData xml:id="d55">
      <inkml:trace xmlns:inkml="http://www.w3.org/2003/InkML" xml:id="stk55" contextRef="#ctx0" brushRef="#br0">26468 12109 25791 0,'-16'16'2304'1,"5"-5"-1856"5,3 9-448-6,2 5 0 4,-2 3 784-4,0-1 64 10,3 2 16-9,-3 2 0 2,-2-1 144-3,4-3 16 12,2-4 16-12,0 3 0 3,2 1-320-3,2-6-64 10,0-5-16-10,6 2 0 6,0 1-432-6,8-5-80 10,-2-3-128-10,7-3 176 19,1-6-1680-18,7-2-336-1,4-2-64 1</inkml:trace>
    </iact:actionData>
  </iact:action>
  <iact:action type="add" startTime="58147">
    <iact:property name="dataType"/>
    <iact:actionData xml:id="d56">
      <inkml:trace xmlns:inkml="http://www.w3.org/2003/InkML" xml:id="stk56" contextRef="#ctx0" brushRef="#br0">27970 11725 28735 0,'-20'-8'1280'1,"20"8"256"-1,-15-2-1232 1,-5 0-304 5,-3 2 0-6,-4 2 0 6,-3 0 416-5,1 6 32 8,-8 4 0-9,-2-1 0 4,0 7 240-3,0-1 48 4,4 3 16-5,4 1 0 8,3 3-176-8,5-7-16 10,9-1-16-10,5 2 0 6,9-18-352-6,3 17-64 10,7 1 0-10,0-5-128 4,10 3 0-4,1 1 0 7,2-3 0-7,7 4 0 9,5-3 0-9,-2 3 0 10,2 1 0-9,-2 1 0 2,-2 3 0-3,-3 3 0 13,-5-3 0-13,-3 2 0 4,-1-1 128-4,-9 1-128 10,0-1 0-9,-8-3 0 3,-8 4 272-4,-4 1-48 10,-4 1-16-10,-5-2 0 6,-7-1 192-6,-1-5 48 9,-2-3 0-9,-2 3 0 4,-6-5-192-4,5-2-16 11,5-8-16-11,2-2 0 3,1-4-224-2,7 0 0 8,-1-8 0-9,8-8 0 21,3-3-1808-20,3-4-416 1,8-5-80-1</inkml:trace>
    </iact:actionData>
  </iact:action>
  <iact:action type="add" startTime="58467">
    <iact:property name="dataType"/>
    <iact:actionData xml:id="d57">
      <inkml:trace xmlns:inkml="http://www.w3.org/2003/InkML" xml:id="stk57" contextRef="#ctx0" brushRef="#br0">28557 11764 18431 0,'-2'19'1632'1,"0"-1"-1312"-1,0 5-320 0,-2 5 0 7,2 1 992-7,-5 6 128 6,-5 4 32-6,0 2 0 8,-3 6 704-7,1 4 128 8,-6 5 48-8,1 3 0 5,-1-3-496-6,-1 3-112 9,-2-3-16-9,-1 3 0 5,1 3-608-5,-1-3-128 10,3-5-32-10,-1-7 0 6,1-4-304-6,9-8-64 10,1-8-16-10,5-9 0 4,2-4 0-3,2-1-16 8,2-13 0-9,0 0 0 4,0 0 272-4,0 0 48 12,10-9 16-12,7-9 0 6,-1-7-80-6,3-3-16 6,3-1 0-5,-5-4 0 6,3-8-304-7,1 0-176 11,-3-6 192-11,-1 0-192 4,3-5 160-4,3-3-160 10,-7-1 128-9,5 1-128 3,1 2 128-3,1 5-128 9,1 3 128-10,-3 8-128 4,2 0 0-4,-1 9 0 11,1 11 0-11,-3 1 0 4,-5 6 0-4,1 5 0 7,-6 1-160-6,-10 4 160 4,10 13 0-4,-3 5-144 10,-5-1 144-11,-4 5 0 5,-2 3 0-5,-7 1 0 10,-1 3 0-10,-6 0 0 5,-1-2 0-4,-1 1-128 8,-5-1 128-8,2-4 0 3,-3-5-224-4,5-1 32 11,-3 1 16-11,-3-6 0 18,10-6-896-17,1-6-176-1,16 0-32 1,-6-12-16 11,4-8-2096-11,4-3-400 0</inkml:trace>
    </iact:actionData>
  </iact:action>
  <iact:action type="add" startTime="58866">
    <iact:property name="dataType"/>
    <iact:actionData xml:id="d58">
      <inkml:trace xmlns:inkml="http://www.w3.org/2003/InkML" xml:id="stk58" contextRef="#ctx0" brushRef="#br0">29480 10886 28559 0,'0'0'2544'12,"0"0"-2032"-12,4 16-512 2,-4 4 0-1,-4 3 0 0,0 4-192 4,-8 2 16-5,-2 5 0 9,-1 5 1200-9,-1 4 224 11,-3 9 48-11,-1 5 16 5,1 3-320-5,-1 7-64 7,-1-3-16-7,-1 6 0 8,1-2-208-8,-3 4-32 8,1-1-16-8,2 1 0 6,3 2-416-5,2-8-96 4,-3 3-16-4,5-5 0 5,-1-6-128-6,9-5-224 12,2-6 48-12,6-8 16 18,2-8-1056-16,7-8-192-1,5-5-64-1,4-10-8960 11,-1-10-1792-9</inkml:trace>
    </iact:actionData>
  </iact:action>
  <iact:action type="add" startTime="59094">
    <iact:property name="dataType"/>
    <iact:actionData xml:id="d59">
      <inkml:trace xmlns:inkml="http://www.w3.org/2003/InkML" xml:id="stk59" contextRef="#ctx0" brushRef="#br0">29983 11668 26719 0,'0'0'1184'2,"0"0"240"-2,0 0-1136 0,0 0-288 7,0 0 0-6,-8-7 0 1,8 7 1104-2,-17 0 176 11,-1 4 16-11,-5-1 16 2,-5 3-304-1,3 6-64 10,-4 0-16-11,1 5 0 3,-3 3-272-3,-4-1-48 10,0 3-16-10,2 3 0 6,4-2-208-6,1 3-32 11,3-7-16-11,5 1 0 4,7 3-208-4,1-1-128 10,6-9 128-10,4 3-128 6,2 0 0-5,0-16 128 8,10 13-128-9,4-3 0 4,-14-10 128-4,23 4-128 10,0-8 128-10,5 2-128 6,1-2 144-6,0-2-144 9,-1 2 192-3,-1 0-192-4,0 2 160-2,-3 2-160 10,-7 0 128-10,1 4-128 3,-3 2 0-3,-1 2 0 7,-2 4 128-7,1 1-128 8,-13-13 0-8,12 22 0 11,2-1 0-11,-7-3 0 4,3-1 0-4,2 3 0 12,-4-6 0-12,5 1 0 15,-13-15-1232-14,18 8-336 0,1 0-64 0,5-2-14240 2</inkml:trace>
    </iact:actionData>
  </iact:action>
  <iact:action type="add" startTime="59422">
    <iact:property name="dataType"/>
    <iact:actionData xml:id="d60">
      <inkml:trace xmlns:inkml="http://www.w3.org/2003/InkML" xml:id="stk60" contextRef="#ctx0" brushRef="#br0">30726 11485 26719 0,'0'0'2368'1,"-14"2"-1888"8,-7 2-480-9,0 2 0 3,-3 6 912-3,-5 5 96 10,-10 6 16-9,-4 1 0 3,0-1 192-4,-2 1 32 11,4 1 16-11,2 2 0 3,8 3-576-3,4-3-112 12,3-2-32-12,9-1 0 4,-1 1-336-4,8-4-64 10,6 1-16-10,4-6 0 6,2 3-128-6,6-3 0 9,6-3 0-9,7 1 0 19,6-4-720-19,4-4-32 0,8 1 0 1,2-1 0 12,8-2-2176-13,2-2-432 6</inkml:trace>
    </iact:actionData>
  </iact:action>
  <iact:action type="add" startTime="59650">
    <iact:property name="dataType"/>
    <iact:actionData xml:id="d61">
      <inkml:trace xmlns:inkml="http://www.w3.org/2003/InkML" xml:id="stk61" contextRef="#ctx0" brushRef="#br0">30884 11797 8287 0,'0'0'736'1,"0"0"-592"2,0 0-144-3,0 0 0 7,18 8 3424-7,-5-6 656 6,-13-2 128-6,22-4 16 9,1-2-2288-9,2-4-464 9,1-1-80-9,1 1-32 7,0-6-176-7,3 7-32 9,-1-11-16-9,-2 8 0 6,3-1-176-6,-3 1-48 9,0-4 0-9,-3 5 0 4,-3-3-240-4,-5 6-48 12,1 2-16-12,-17 6 0 3,0 0-144-3,0 0-16 11,0 0-16-11,0 0 0 6,0 0-48-6,0 0 0 9,-17 0 0-8,1 4 0 4,-3 4-176-5,-3 6-32 9,1 1-16-9,3 5 0 6,-1 1-160-6,-1 1 192 10,6-5-192-10,-1 3 192 4,7 1-192-4,2-3 0 13,0-1 0-13,4 3 0 2,4-6 0-2,6 3 0 12,0-7 0-12,7 4 0 17,3-5-896-15,3 1-144-1,3 4-48-1,5-10 0 12,2-1-1104-10,6-1-240-2,4 0-32 0,-4-4-7264 10,4-3-1472-9</inkml:trace>
    </iact:actionData>
  </iact:action>
  <iact:action type="add" startTime="59949">
    <iact:property name="dataType"/>
    <iact:actionData xml:id="d62">
      <inkml:trace xmlns:inkml="http://www.w3.org/2003/InkML" xml:id="stk62" contextRef="#ctx0" brushRef="#br0">31859 11721 12895 0,'0'0'576'1,"-15"4"112"-1,3 4-560 0,-6-2-128 6,1-1 0-5,1 5 0 6,-3 0 1920-7,3 0 368 7,-3 5 64-7,-1-3 16 5,5 4-448-5,-3-3-96 9,-3 7-16-9,5-1 0 6,-2-3-400-6,-1 5-64 9,3-1-32-9,-1 1 0 6,1 3-432-6,6-1-96 10,5 1-16-10,3-7 0 5,2-17-448-5,3 16-80 11,5-1-32-11,6-7 0 5,2 0-16-5,3-4-16 9,4 0 0-9,1-8 0 5,3 0 128-5,0-4 16 10,1-4 16-9,1-3 0 7,2 1 96-8,0-3 16 8,-1-9 0-8,-1 1 0 5,-2 0-160-5,1-1-32 10,-5 3 0-10,-2-5 0 4,-5-3-16-4,0 0-16 10,-3 0 0-10,1-4 0 5,-6-4 16-4,3 2 0 9,-3-8 0-10,-4 0 0 4,0 0-32-4,0 2 0 11,2 8 0-11,-4 6 0 3,-2 4 0-3,0 11 0 12,0 14 0-12,0 0 0 3,0 0-208-2,0 0 176 7,-6 14-176-7,4 9 160 4,0 6-160-5,-2 12 0 7,-2 4 0-7,0 12 0 8,3 9 0-8,-3-4 0 13,2 3 0-13,-2 1 0 4,4-2 0-4,-2 5 0 6,0-3 0-5,-2 0 0 20,0 4-576-20,1-3 16 0,-1 3 0-1,0-6 0 14,-4 3-1792-13,0-11-352 2,-5-9-80-3,3-6-16 0</inkml:trace>
    </iact:actionData>
  </iact:action>
  <iact:action type="add" startTime="60387">
    <iact:property name="dataType"/>
    <iact:actionData xml:id="d63">
      <inkml:trace xmlns:inkml="http://www.w3.org/2003/InkML" xml:id="stk63" contextRef="#ctx0" brushRef="#br0">28426 11235 43311 0,'-72'-13'3840'1,"29"9"-3072"3,8-2-608-3,4 2-160 2,6 0 0-2,-3 2 192 8,3 2-192-9,0 4-12800 17,-1 6-2688-17</inkml:trace>
    </iact:actionData>
  </iact:action>
  <iact:action type="add" startTime="60850">
    <iact:property name="dataType"/>
    <iact:actionData xml:id="d64">
      <inkml:trace xmlns:inkml="http://www.w3.org/2003/InkML" xml:id="stk64" contextRef="#ctx0" brushRef="#br0">21851 14559 23551 0,'-12'-26'1040'2,"7"7"224"-2,-3-1-1008 0,-2 3-256 5,0-5 0-4,-1 1 0 3,-7 3 816-4,2 3 112 8,-3-1 32-8,1 8 0 8,3 2 128-8,-5 4 48 10,1 8 0-10,1 4 0 7,-5 10-368-7,-3 9-80 5,-1 8-16-5,0 10 0 9,0 7-240-9,1 7-48 8,5 7-16-8,5 2 0 2,-1 8-112-2,1 4 0 8,4 4-16-7,6 6 0 6,-3-3-64-7,5 3-16 9,0-2 0-9,4-6 0 7,0-3-160-6,6-6 0 11,1-5 144-11,1-8-144 2,0-1-192-3,4-11-128 10,-2-5 0-10,-3-10-16 17,5-4-1776-15,-4-7-368 1,-2-5-64-3</inkml:trace>
    </iact:actionData>
  </iact:action>
  <iact:action type="add" startTime="61091">
    <iact:property name="dataType"/>
    <iact:actionData xml:id="d65">
      <inkml:trace xmlns:inkml="http://www.w3.org/2003/InkML" xml:id="stk65" contextRef="#ctx0" brushRef="#br0">21120 15534 12895 0,'0'0'1152'4,"0"0"-928"-4,0 0-224 1,21 4 0 5,3-4 3120-6,1-2 576 9,2-2 112-8,4 0 32 4,1-4-2480-5,1-2-480 10,4 1-112-10,0 3 0 7,4-6-16-7,0 4 0 8,-2 2 0-8,0-3 0 5,-4 1-448-5,0 2-96 11,-4-4-16-11,1 0 0 4,-5 3-192-4,-4-3 176 9,3-4-176-8,-3 5 160 3,-2-5-160-4,3 6 128 12,-5-2-128-12,-5 3 128 4,-14 7-128-4,0 0 0 10,0 0 0-9,0 0 128 3,16 13-128-4,-9-1 0 10,-5 5 0-10,0-3 0 5,-2 4 128-5,0 5-128 9,0 0 192-8,-2 5-64 4,0-1-128-5,0 0 0 13,-3 1 0-13,-5-1 128 4,2-2-128-4,2 3 192 9,-5-1-192-9,3-2 192 4,4-1 96-4,0 1 32 13,0-4 0-13,2 1 0 3,4-3-112-3,-2-3-16 10,0 5 0-10,0-7 0 5,0-14-192-5,4 16 0 10,-4-16 128-10,2 11-128 5,-2-11 0-5,0 0 144 7,0 0-144-7,0 0 128 7,0 0 64-7,0 0 0 11,0 0 0-11,0 0 0 4,0 0 80-3,0 0 32 8,0 0 0-9,10 6 0 6,-10-6-96-6,0 0-16 10,0 0 0-9,0 0 0 4,11-13-192-5,-3 1 144 6,-4-4-144-6,4 3 128 8,-8 13-128-8,12-18 0 7,-9 4 0-7,5-1 128 7,-2-3-128-7,4 3 0 11,-4-5 0-11,1 1 0 4,3-1 0-4,0-1-176 10,6-3 176-10,-5 5-128 6,5 1 128-6,-2-1-128 10,5-5 128-10,-3 5-128 4,1 1 128-4,5-3-192 12,-3-1 192-12,1 3-192 4,-3 3 0-4,-1 1 0 9,-1 5 0-9,5 4 0 5,-6 0-16-5,3 0-16 11,-17 6 0-11,18 2 0 20,-3 6-160-19,-15-8-16-1,0 0-16 0,18 14 0 13,-8 1-1296-12,-3-3-256-1,-7-12-48 1,0 0-11696 1</inkml:trace>
    </iact:actionData>
  </iact:action>
  <iact:action type="add" startTime="61662">
    <iact:property name="dataType"/>
    <iact:actionData xml:id="d66">
      <inkml:trace xmlns:inkml="http://www.w3.org/2003/InkML" xml:id="stk66" contextRef="#ctx0" brushRef="#br0">22906 15294 26719 0,'0'0'1184'0,"0"0"240"0,-9-8-1136 1,9 8-288 6,-16 0 0-7,2 4 0 3,-5 6 912-3,1-1 128 10,-1 1 32-10,-5 10 0 4,-3 7-256-4,0 6-48 12,-2 4-16-12,1-2 0 3,-1-2-48-3,2 3-16 10,5 1 0-10,5-4 0 4,3-6-304-4,8 2-48 12,4 1-16-12,6-3 0 6,2-4-320-6,10-3 0 6,-1-7 0-6,9-1 0 7,3-4 0-7,0-8 0 7,0-4 0-7,3-8 128 8,1 1 96-8,0-9 32 11,6-3 0-7,-6-3 0-2,-1-3 64-2,-5 0 0 11,-3 2 16-11,-7-3 0 3,3 1 48-2,-11 0 0 6,-1 2 0-7,-6 1 0 7,-4 1-16-7,-3-2 0 7,-5-3 0-7,-4 3 0 8,-5 0-224-8,-3 3-144 11,-1 7 192-11,0-1-192 4,1 8 0-4,1 3-272 10,0 7 16-10,-1 2 16 18,5 3-1152-18,3-1-224 2,-2 0-48-2,11-2-9568 14,7-2-1904-13</inkml:trace>
    </iact:actionData>
  </iact:action>
  <iact:action type="add" startTime="61978">
    <iact:property name="dataType"/>
    <iact:actionData xml:id="d67">
      <inkml:trace xmlns:inkml="http://www.w3.org/2003/InkML" xml:id="stk67" contextRef="#ctx0" brushRef="#br0">23622 15093 26895 0,'0'0'1184'1,"-4"20"256"-1,-3-9-1152 0,1 9-288 5,-6 5 0-4,0 2 0 2,-1 3 1296-3,-1-3 208 11,-6 2 32-11,3 4 16 4,-5 4-352-4,-1-3-80 11,0-5-16-11,1-2 0 3,5-2-288-3,1-5-64 11,8-3-16-11,2-3 0 4,6-14-288-4,0 0-48 7,0 0-16-7,0 0 0 8,0 0-32-8,14-8-16 11,6-3 0-11,1-9 0 6,0-1-32-6,5-3-16 8,-1-3 0-8,1 0 0 6,-1-5-112-6,-2 3-32 10,1 0 0-8,-1-2 0 5,-1-2-144-7,3 3 0 7,2-1 144-6,1 2-144 3,-3 4 0-4,0 3 0 11,1 5 0-11,-5 7 0 3,0 10 0-2,-5 2 0 8,2 6 0-9,-7 7 0 5,3 5-144-5,-8 1 144 10,-2 4-160-9,-2 3 160 3,-2-1 0-4,-4 0-144 12,-2 1 144-12,0-1 0 3,-8 2 0-3,7-1 0 11,-5-5 0-11,4-2 0 5,0-11 0-5,8-10 0 9,0 0 0-9,0 0 0 4,0 0 0-4,0 0 0 11,0 0 160-11,0-12-160 7,6-13 320-7,4 0-48 9,2-5 0-9,3 3 0 4,1-2-64-4,3-2-16 11,-1 0 0-10,3-3 0 2,1 5-192-3,5 4 128 11,0 5-128-11,3-1 0 4,-3 3 0-3,-2 5 0 9,-1 3 0-10,1 4 0 5,2 4 0-5,1 4 0 10,-3 2 0-10,-3 6 0 4,-3-1 0-4,3 9 0 11,-7-4 0-11,1 5 0 19,1 5-1152-17,-3-1-128-1,3-4-32-1,-1 1-11168 9,6-1-2240-7</inkml:trace>
    </iact:actionData>
  </iact:action>
  <iact:action type="add" startTime="63344">
    <iact:property name="dataType"/>
    <iact:actionData xml:id="d68">
      <inkml:trace xmlns:inkml="http://www.w3.org/2003/InkML" xml:id="stk68" contextRef="#ctx0" brushRef="#br0">25579 14494 8287 0,'0'0'368'1,"0"0"80"-1,0-8-448 0,2 1 0 7,-2-5 0-7,0 12 0 4,2-8 2432-3,-1-2 384 9,-1-1 96-10,2 5 16 4,-2 6-1008-4,0 0-208 10,4-10-48-10,-4 10 0 6,0 0-528-6,0 0-112 10,12 0-32-10,-2 6 0 4,7 0-240-4,-1 9-48 9,5 1-16-8,3 7 0 4,1 5-64-4,4 3-16 8,1 6 0-9,-1 0 0 5,2 0-144-5,0 6-16 10,1-4-16-10,-3 4 0 8,0-2 16-8,-2 4 0 8,1-4 0-8,9 13 0 5,-6-5-240-4,-4-4-32 6,-7-8-16-6,-5-2 0 0,3-8-160-1,-8-1 160 8,3-3-160-8,-5-3 160 8,0-1-160-8,0-7 128 11,-8-12-128-11,0 0 128 4,0 0-288-4,0 0-64 6,0 0-16-6,0 0 0 24,0 0-2192-22,0 0-432-1,0 0-80 0</inkml:trace>
    </iact:actionData>
  </iact:action>
  <iact:action type="add" startTime="63690">
    <iact:property name="dataType"/>
    <iact:actionData xml:id="d69">
      <inkml:trace xmlns:inkml="http://www.w3.org/2003/InkML" xml:id="stk69" contextRef="#ctx0" brushRef="#br0">26328 14256 3679 0,'0'0'320'1,"0"0"-320"4,0 0 0-5,-2-17 0 3,-2 3 3648-3,4 14 672 11,0 0 128-11,0 0 32 4,0 0-2192-4,0 0-432 10,-16 8-96-10,6 2-16 6,-3 13-304-6,-1 4-64 10,-3 3-16-10,1 7 0 4,-4 6-224-4,3 7-48 7,-3 5-16-7,-1 1 0 8,-4-1-112-7,-3 4-32 5,-3 7 0-6,0 4 0 8,-2-2-320-8,1 1-64 8,-1-5-16-8,2 2 0 8,2-3-336-4,0-9-64 4,-1-3 0-8,7-8-128 5,3 0 0-5,9-12 0 7,-1-4 0-7,6-3 0 24,6-24-1216-23,0 0-256-1,12 9-64 0,2-5-9504 8,5-9-1904-5</inkml:trace>
    </iact:actionData>
  </iact:action>
  <iact:action type="add" startTime="63971">
    <iact:property name="dataType"/>
    <iact:actionData xml:id="d70">
      <inkml:trace xmlns:inkml="http://www.w3.org/2003/InkML" xml:id="stk70" contextRef="#ctx0" brushRef="#br0">26595 15153 26719 0,'0'0'2368'2,"0"0"-1888"6,0 0-480-8,0 0 0 3,15 0 1472-2,3 0 192 5,3 0 32-5,-3 0 16 6,3 0-240-7,-1 4-32 11,-1 2-16-11,-3 0 0 5,2 0-784-5,-5 8-176 10,1-3-16-10,-6 7-16 4,-2-1-208-4,-2 5-32 11,-1 3-16-11,-6 2 0 5,-1 1 160-5,-4 1 48 7,0-2 0-7,-8 3 0 7,3 1-64-7,-5 0-16 11,1-2 0-11,3-1 0 4,-4-5-96-3,9-4-16 8,-1-1 0-9,0-4 0 5,4 3-64-5,6-17 0 11,0 0-128-11,0 0 192 5,12 14-192-4,2-2 0 9,3-7 0-10,1-5 0 4,3-2 160-4,5-1-160 7,1-1 160-7,4-8-160 8,4 2 0-8,0-7 0 9,-2 1 0-4,-1-1 0 12,3 3-1264-16,4-2-288 0,-4-7-64-1,2-1-10464 10,2-3-2080-8</inkml:trace>
    </iact:actionData>
  </iact:action>
  <iact:action type="add" startTime="64423">
    <iact:property name="dataType"/>
    <iact:actionData xml:id="d71">
      <inkml:trace xmlns:inkml="http://www.w3.org/2003/InkML" xml:id="stk71" contextRef="#ctx0" brushRef="#br0">27504 14564 12895 0,'-14'4'1152'1,"14"-4"-928"7,-14 10-224-8,14-10 0 3,0 0 2416-2,0 0 432 8,0 0 96-9,0 0 0 6,0 0-1408-6,0 0-304 9,0 0-48-8,0 0-16 4,26-2-16-4,1-2-16 7,0 0 0-8,5-3 0 4,5-3-512-4,6 2-112 12,-2 2 0-12,-8 0-16 5,0-1-368-5,-2 1-128 8,4 2 0-8,12 2 144 19,-10-2-2144-19,-6 4-432 0,4 0-96 3,-5-2-16-3</inkml:trace>
    </iact:actionData>
  </iact:action>
  <iact:action type="add" startTime="64588">
    <iact:property name="dataType"/>
    <iact:actionData xml:id="d72">
      <inkml:trace xmlns:inkml="http://www.w3.org/2003/InkML" xml:id="stk72" contextRef="#ctx0" brushRef="#br0">27689 14832 13823 0,'0'0'608'2,"-10"6"128"-2,10-6-592 0,0 0-144 6,0 0 0-6,0 0 0 5,0 0 4272-5,0 0 816 10,16 1 160-10,3-4 48 5,1-5-3616-5,5-2-720 9,5-2-128-9,5-1-48 6,2 3-496-6,0-6-96 10,8 3-32-10,1-3-10848 16,1 4-2160-16</inkml:trace>
    </iact:actionData>
  </iact:action>
  <iact:action type="add" startTime="65086">
    <iact:property name="dataType"/>
    <iact:actionData xml:id="d73">
      <inkml:trace xmlns:inkml="http://www.w3.org/2003/InkML" xml:id="stk73" contextRef="#ctx0" brushRef="#br0">28951 13521 20271 0,'0'0'896'1,"0"0"192"-1,6-14-880 0,2 5-208 6,-2 1 0-5,-6 8 0 2,5-12 1600-2,-5 12 256 9,8-6 64-10,-8 6 16 6,0 0-464-6,0 0-80 8,0 0-32-8,6 24 0 8,0 3-320-8,-2 2-64 8,0 3-16-8,-2 5 0 4,0 4-288-4,0-2-64 12,-2 5-16-12,0 3 0 3,0 0-160-3,-2 0-48 11,0 2 0-11,0-1 0 4,-4-1-192-4,4 0-32 11,0-2-16-11,0-6 0 7,2-2-144-6,2 4 0 6,0-10 0-6,2-2 128 3,2-3-128-4,-2-3-176 11,0 0 48-11,1-5-11584 15,1 0-2304-13</inkml:trace>
    </iact:actionData>
  </iact:action>
  <iact:action type="add" startTime="65341">
    <iact:property name="dataType"/>
    <iact:actionData xml:id="d74">
      <inkml:trace xmlns:inkml="http://www.w3.org/2003/InkML" xml:id="stk74" contextRef="#ctx0" brushRef="#br0">28518 14740 30687 0,'0'0'1360'1,"0"0"288"-1,0 0-1328 0,0 0-320 7,0 0 0-7,12-4 0 4,3 0 976-4,5 0 128 7,-3-2 32-7,7-3 0 8,5 1 16-8,6-2 16 6,6-3 0-6,6 1 0 5,6-4-368-5,1 5-80 8,3-7-16-8,-1 2 0 6,1 3-432-5,-2-3-80 10,-3 6-32-11,1 4 0 5,-4-5-160-5,-1 3-192 6,1 4 32-6,16 2 16 22,-5-2-2144-20,0 4-416 2,-3 2-96-4,-16 0-16 0</inkml:trace>
    </iact:actionData>
  </iact:action>
  <iact:action type="add" startTime="65758">
    <iact:property name="dataType"/>
    <iact:actionData xml:id="d75">
      <inkml:trace xmlns:inkml="http://www.w3.org/2003/InkML" xml:id="stk75" contextRef="#ctx0" brushRef="#br0">29320 15298 23263 0,'0'0'1024'2,"0"0"224"-2,0-16-992 0,0 4-256 7,2-3 0-7,-2 15 0 5,-2-8 1008-4,-4-4 144 5,0 5 48-6,-6 5 0 7,3 2 80-7,-9 4 0 10,2 3 16-10,-5 7 0 6,0 0-432-5,-3 5-96 7,-5 6 0-8,0 5-16 6,-1 3-128-6,3 6-32 9,0 0 0-9,1 2 0 5,5-4-144-5,5-2-48 11,1 4 0-11,7-4 0 3,4 4-208-2,4-2-64 10,4-6 0-11,8-3 0 5,5-3 32-5,7-4 0 11,7-7 0-11,0 0 0 4,2-10 80-4,6-6 16 10,-2-6 0-10,4-2 0 5,-2-9 176-5,4-1 32 11,-6-5 16-11,0-2 0 3,-2-7-32-2,-3 1-16 9,-5 0 0-10,-4 0 0 5,-5-4 0-5,-1 0 0 10,-9 2 0-10,-4-6 0 5,-6 2-176-5,-6-4-16 10,-5 2-16-10,-3-4 0 5,-7 4-224-5,-1 0 128 11,-3 6-128-10,0 6 0 4,-3 3-192-4,1 9-128 8,2 5-16-9,-8-3-16 18,5 7-1184-18,5 6-224 1,4 6-48-1,5 0-10448 10,16-4-2080-9</inkml:trace>
    </iact:actionData>
  </iact:action>
  <iact:action type="add" startTime="66272">
    <iact:property name="dataType"/>
    <iact:actionData xml:id="d76">
      <inkml:trace xmlns:inkml="http://www.w3.org/2003/InkML" xml:id="stk76" contextRef="#ctx0" brushRef="#br0">30541 13859 14735 0,'-18'-10'640'1,"18"10"160"-1,-6-10-640 0,6 10-160 4,0 0 0-4,0 0 0 3,0 0 2768-2,0 0 528 5,0 0 96-6,0 0 32 8,0 0-1696-8,8 20-352 7,8 5-64-7,-1 4-16 8,5 4-240-8,5 6-48 8,1 0-16-8,3 10 0 7,2 2-256-7,4 1-48 12,-2 7-16-12,4-4 0 3,-3-1-160-2,3 5-16 10,0-3-16-11,-4 3 0 3,-6-1-256-3,2-1-48 7,1-7-16-7,-7-11 0 13,-3-1-32-13,7 16-128 4,-6-7 192-4,-5-18-64 8,-2 0-128-8,-3 1 0 7,1-5 0-6,0-4 128 7,-6-5-336-8,-1 4-80 6,1-11-16-6,-6-9 0 21,0 0-2608-19,0 0-528-1</inkml:trace>
    </iact:actionData>
  </iact:action>
  <iact:action type="add" startTime="66574">
    <iact:property name="dataType"/>
    <iact:actionData xml:id="d77">
      <inkml:trace xmlns:inkml="http://www.w3.org/2003/InkML" xml:id="stk77" contextRef="#ctx0" brushRef="#br0">31249 13831 12895 0,'12'-25'1152'2,"-11"17"-928"-2,1-6-224 0,0 5 0 8,-2 9 3040-8,0 0 560 11,0 0 112-11,0 0 32 4,0 0-1472-4,0 0-288 10,-9 6-64-10,-7 5-16 6,2 5-560-6,-13 13-96 8,-2 6-32-8,-2 2 0 6,-3 8-272-6,1 2-64 11,0 9-16-10,-4 1 0 1,-2-2-32-1,4 9 0 8,-6-4 0-9,2 1 0 2,-4 7-352-2,2-4-80 7,-6 7-16-6,2-7 0 6,1-3-256 1,-3-5-128-8,4-3 128 0,4-1-128 9,10-7 0-9,7-8 0 10,6-2 0-9,5-5 0 15,5-5-448-15,6-2-128 2,2 1-32-3,6-11 0 13,-8-13-1904-12,21 10-384 1,8-8-80-1,7-4-13184-1</inkml:trace>
    </iact:actionData>
  </iact:action>
  <iact:action type="add" startTime="66899">
    <iact:property name="dataType"/>
    <iact:actionData xml:id="d78">
      <inkml:trace xmlns:inkml="http://www.w3.org/2003/InkML" xml:id="stk78" contextRef="#ctx0" brushRef="#br0">31971 14584 25791 0,'0'0'2304'2,"1"14"-1856"1,-1 5-448-2,0 5 0 6,-1 5 1936-7,-3 18 304 11,-4 1 48-10,0 5 16 3,2 6-544-4,-7-1-96 10,-1-1-32-10,-6 3 0 6,3 1-208-6,1-1-32 9,-3 0-16-9,3-1 0 5,-3-4-400-5,3-7-80 10,2-3 0-10,1-6-16 4,5 4-480-4,4-10-80 15,-2-4-32-15,4 1 0 3,2-3-288-3,4-2 0 9,-2-3 0-9,2-9 0 18,4 1-896-17,3-4-304 0,-1 2-48 0,6-5-12576 7,-16-7-2496-8</inkml:trace>
    </iact:actionData>
  </iact:action>
  <iact:action type="add" startTime="70471">
    <iact:property name="dataType"/>
    <iact:actionData xml:id="d79">
      <inkml:trace xmlns:inkml="http://www.w3.org/2003/InkML" xml:id="stk79" contextRef="#ctx0" brushRef="#br0">2239 5777 12031 0,'0'0'528'2,"-16"0"112"-2,16 0-512 0,-14 0-128 3,1-4 0-2,13 4 0 5,-14-4 896-6,2 2 128 9,12 2 48-8,-13-2 0 5,13 2 16-6,0 0 0 7,0 0 0-6,-14-4 0 5,14 4-96-6,-12-8-16 7,12 8 0-7,0 0 0 7,0 0-416-7,0 0-96 8,-11 0-16-8,11 0 0 8,0 0-192-8,0 0-64 7,0 0 0-7,0 0 0 8,0 0 64-8,0 0 0 7,5 18 0-7,-1-2 0 8,-4-16 16-8,14 13 16 7,2 5 0-7,3-10 0 9,-5-3-288-9,7 5 0 7,5-2 0-7,1 2 0 8,0 1 272-8,4-3 0 11,4 4 0-11,8-4 0 4,-2-2 112-3,2 1 0 4,2 1 16-5,0 0 0 10,2-2-80-10,2 2-32 6,-5 1 0-6,5-3 0 8,2 0-32-7,2 0 0 5,1 2 0-6,3 0 0 8,1-3-96-7,3 1-32 5,-3 2 0-6,3-4 0 9,-1 0 0-9,-1-2 0 7,-1-2 0-7,3-2 0 7,1 2 64-7,-1 0 0 7,-3 0 0-7,3 0 0 8,3 4-192-8,2-4 192 6,-3 0-192-6,3 0 192 9,-2-2-192-9,-5 0 128 7,-5 2-128-7,-3-2 128 9,0 0-128-9,-6 0 0 7,0 0 0-7,-1 0 0 8,-6 2 144-8,-1 0-144 7,-2 0 160-7,-2 0-160 8,-4 2 192-8,-2 0-48 7,1 0-16-7,-5 0 0 7,1 0 16-7,-7 2 0 7,-17-4 0-7,18 4 0 8,-18-4 48-8,0 0 0 7,0 0 0-7,0 0 0 8,0 0 96-7,0 0 32 5,0 0 0-6,0 0 0 8,-16 4 0-8,0 1 16 8,-7-3 0-8,-2 0 0 7,-5-2-144-7,1 2-48 8,-6 0 0-8,-4 0 0 8,0-2-144-8,-8 4 160 6,-5 2-160-5,-1-4 160 6,-2 2-160-7,-3-4 128 7,-7 0-128-7,-5 2 128 8,2-2-128-7,-4 0 0 5,0-6 144-6,3 0-144 9,-3 4 128-9,4-2-128 6,-4 4 128-6,1-4-128 9,-3-2 0-9,-2-3 0 6,6 1 0-5,-4-4 128 6,-6-3-128-7,0 5 0 8,6-2 0-8,4 6 128 8,-4-2-128-8,7-1 0 7,-1-1 0-7,6 0 0 8,-7-1 0-8,7 5 0 7,1 4 0-6,7-2 0 5,5-2 0-6,8 0 0 7,0 4 0-7,8 0 0 8,4 0 0-7,3-2 0 5,3 2 0-6,5 2-128 7,5-2 128-6,13 2 0 5,-14-1 0-6,14 1 0 9,0 0 0-9,0 0 0 6,0 0 0-6,0 0 0 9,0 0-144-9,0 0 144 6,0 0-160-6,22 3 160 9,-1 3-176-9,6 2 176 7,3 2-192-7,7-4 192 10,7 1-144-10,7 5 144 4,0-2 0-4,5 6-144 10,3-5 144-10,5 5-160 6,5-6 160-5,-5 5-160 6,4-1 160-7,1 1 0 7,5-3 0-7,2 4-128 8,2-5 128-8,4 1 0 7,0 0 0-7,-1-6 0 7,-1 1 0-7,-2 3 0 8,1-4 0-8,0 0 0 8,0 2 0-8,-1 1 0 7,-2-5 0-7,0 4 0 8,0-2 0-8,-2 2 0 6,-8-2 0-6,0-4 0 10,1 0 0-10,-9 1 0 6,-1 1 0-5,-2 2 0 7,-5-2 0-8,1 0 0 6,-8-2 0-6,0 2 0 8,-8 2 0-8,-4 4 0 7,-4-7 0-7,-5 1 0 9,-5-4 128-8,-17 0-128 5,0 0 128-5,0 0-128 6,0 0 0-7,0 0 144 6,0 0-144-6,0 0 0 8,0 0 208-8,-23 0-64 8,-6 0-16-8,-8-2 0 8,0 0-128-8,-2-1 192 8,-10-5-192-8,-6 2 192 7,1 2-192-7,-7 2 0 6,-3 4 144-6,-4-2-144 8,-11-6 0-8,0-6 144 7,-3 5-144-7,-4 1 0 9,0-2 128-9,0 0-128 5,-6 0 0-5,3 4 0 8,-3-1 128-8,-4-3-128 8,3 0 0-8,-3 2 0 8,1-6 0-8,9 3 0 7,4 3 128-7,2 0-128 8,0 0 0-7,6 4 0 5,6 2 0-6,1 0 0 10,9 0 0-10,7 0 0 5,6 0 0-5,2 0 0 9,8-2 0-9,4 4 0 6,6 0 0-6,5-2 0 9,8 0 0-9,12 0-144 5,0 0 144-4,0 0 0 6,0 0-160-7,0 0 160 8,14 8-192-8,9-2 192 8,7 2-192-8,9 1 192 8,0-3-192-8,11 2 192 7,7 6-128-7,3-5 128 7,9-1 0-7,1 2 0 8,6-2-128-8,6 1 128 6,6 5 0-6,3-6 0 8,7 0-128-8,1-4 128 8,-3-4 0-8,7 0 0 8,-1 0-128-8,-1-2 128 7,5-4 0-7,-1 2 0 8,0 2 0-8,-5-4 0 7,1-4 0-7,-1-1 0 10,-7 1 0-10,3-2 0 4,-6 4 176-3,-5 1-176 8,-5-3 128-9,-2 4-128 7,-7 2 0-7,-5 0 0 8,-12 2 128-8,-5 2-128 6,-10 0 0-6,-6 4 0 23,-5 2-1536-22,-9 4-384 1,-5 5-64-2,-14 11 0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36:12.74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752">
    <iact:property name="dataType"/>
    <iact:actionData xml:id="d0">
      <inkml:trace xmlns:inkml="http://www.w3.org/2003/InkML" xml:id="stk0" contextRef="#ctx0" brushRef="#br0">2155 6128 1839 0,'0'0'0'2,"-12"2"160"-2,12-2-160 0,-14 4 0 6,1-4 0-6,13 0 0 4,-16 0 2464-4,16 0 464 12,-14 0 80-12,14 0 32 4,-13-2-1808-3,-1 2-352 8,14 0-80-8,-14 0-16 3,14 0-64-4,-13-2-16 9,13 2 0-9,-12-2 0 7,12 2 0-7,0 0 0 9,0 0 0-9,0 0 0 6,-12-4 128-6,12 4 32 6,0 0 0-6,0 0 0 8,0 0-64-8,0 0-16 10,0 0 0-9,0 0 0 2,0 0-272-2,0 0-48 9,0 0-16-10,0 0 0 7,0 0-192-7,0 0-32 9,0 0-16-9,0 0 0 4,16-4-48-4,2 4-16 11,-5 4 0-11,5 0 0 4,-3 0-16-3,7 2 0 9,-1-1 0-10,3 1 0 4,-3 4 64-4,6 0 16 16,5-4 0-16,-1 1 0 1,2 7 16-1,2-6 0 6,4 2 0-6,-2 1 0 10,10-5-16-10,-6 2 0 5,2 2 0-5,6-2 0 8,-4-3-32-8,-1 3-16 11,1 0 0-11,2-2 0 5,0-2 64-5,4 2 16 11,-3 3 0-11,1-1 0 5,6-2-80-5,-1-2-16 9,-1-2 0-8,-2 4 0 3,-1-2-16-4,1 2-128 10,-2-3 192-10,-2 3-64 5,3-4 48-4,-3 0 0 8,-2 4 0-9,-4-2 0 5,6 0-32-5,-4-2 0 12,2 2 0-12,3 2 0 3,-3 5-16-2,2-3 0 9,-2 0 0-10,-6 0 0 4,2-3-128-4,-2-1 192 7,2 6-192-7,-4 0 192 7,0-4-48-7,0-2 0 11,-4 1 0-10,4 3 0 4,4-4 48-5,-6-2 0 13,-1-2 0-11,-1 0 0-1,0 2-32-1,0 0 0 6,-2-2 0-6,4-2 0 7,-2-4-32-7,6 0-128 8,-3 1 192-8,5-1-64 3,-6-2-128-3,0-6 160 7,4 4-160-7,-2-3 160 8,-2 3-160-8,4-6 128 8,-4 3-128-8,2-3 128 8,-2 5-128-8,-2-3 0 7,-1-2 144-7,1-1-144 7,2 1 128-6,0-1-128 11,-4 5 160-12,-2-4-160 4,1 5 160-4,-3-5-160 11,0 0 160-11,1 3-160 3,-5-1 128-2,0 2-128 9,-5 3 0-10,2-5 0 5,1 6 128-5,-5 0-128 11,-1-1 0-11,5 1 144 5,-5 0-144-4,3-2 0 9,-6 4 0-10,5 2 0 6,-17 4 0-5,14-7 0 2,-14 7 0-3,15-8 0 9,-3 2 0-9,-12 6 0 6,0 0 0-5,16-2 0 6,-16 2 0-7,0 0 0 12,0 0 0-12,0 0 0 4,0 0 0-4,0 0 0 7,0 0 0-7,0 0 0 8,0 0 0-7,0 0 0 10,0 18 0-11,0-18 0 4,-6 17 0-4,-6-1 0 7,0 1 144-7,-3-3-144 10,1 4 160-10,-5-5-32 9,-3 5-128-8,3-5 192 3,-5 5-192-4,-3 1 144 11,-2-3-144-11,-2 2 128 3,-5-1-128-2,1-1 128 6,0 3-128-7,-8-3 128 8,0 1-128-8,-3 5 128 7,-1-1-128-6,-2 1 128 3,-2 1-128-4,-3-3 0 10,-5-1 144-10,3-3-144 4,-3 3 0-3,-1-1 128 8,-1-3-128-9,-1 5 0 5,-1-6 0-5,3 1 128 6,-3-3-128-6,-3 2 0 9,2-7 0-9,-1 5 0 12,-7-6 0-12,4 0 128 4,-4 2-128-4,2-1 0 12,1-1 0-10,3-2 0-1,2-4 0-1,3 2 0 12,-1-2 0-12,-1 0 128 3,3 0-128-3,1-2 0 13,1-4 0-13,1-2 0 4,-1 3 0-4,1-3 0 6,1-6 0-5,-3 4 0 7,2 3 0-8,3-5 0 6,5 2 0-5,10 4 128 8,0-7-128-9,-4 3 0 10,2-4 0-10,-2 1 0 5,2-1 0-5,-2 0 0 9,2-7 0-8,-1 3 0 4,3-1 0-4,-2-3 0 7,5 1 0-8,-3 3 128 6,6 1-128-6,4-3 0 11,2 3 0-11,-1-3 0 4,3 3 0-3,0 5 0 7,1-4 0-8,3 7 0 6,-1-11 0-6,1 8 0 9,1-1 0-8,5 3 0 4,-3 0 0-5,5-1 128 7,-3 3-128-7,6-4 128 8,-1 4-128-8,1 2 0 11,2-1-176-11,-2-1 176 4,2 4 0-4,8 4 0 9,0 0 0-9,0 0 0 4,0 0 0-3,0 0-144 5,0 0 144-6,0 0 0 9,0 0-128-9,0 0 128 6,0 0-128-6,16 6 128 9,-2 3 0-9,7-1-160 6,5 0 160-6,3 6 0 9,2-3-128-8,8 7 128 9,4-4 0-10,6 1 0 4,3-3 0-4,5 2-128 10,1-3 128-10,5 5 0 6,7-8 0-6,0 1 0 6,2-1 0-6,8-2 0 8,4 4 0-8,0 2-128 12,4-7 128-12,2 1 0 4,-1-2 0-4,-1 2 0 9,0-2 0-9,0 2 0 5,1-6 0-5,-3 2 0 7,-2 0 0-7,0-2 0 8,-2-2 0-8,-2 0 0 8,-2 0 0-8,-4-2 0 4,0 0 0-3,0-2 0 5,-4 2 0-6,1 2 0 9,-5-2 0-9,2 2 0 6,-5-1 128-6,-3-3-128 9,-1-4 0-9,-5 0 0 6,-1 0 128-5,-2-3-128 6,-1 1 0-7,-3-3 128 12,-4-3-128-12,2 2 0 3,-8-1 128-3,2 3-128 8,-4-3 0-8,-2 3 0 7,0-4 0-7,5-1 128 8,-7 3-128-8,-4-1 0 8,-2 1 0-8,1 2 0 11,-5-1 0-11,3 3 0 3,-3 0 0-3,1-1 128 12,-11 5-128-12,3-2 0 3,-4 4 0-3,-10 6 0 11,0 0 0-11,0 0 0 5,9-3 0-5,-9 3 0 11,0 0 0-11,0 0 0 4,0 0 0-4,0 0 0 10,0 0-128-10,-7 9 128 5,-3 5 0-5,-6-4 0 9,3 1 0-8,-7-1 0 4,1 6 0-5,-3-3 0 7,-5 7 0-7,-4-3 0 8,-1 3 0-8,-1 1 0 7,2 5 0-7,-12-1 0 8,0 2 128-8,-7 3-128 7,-1-1 0-7,-6-2 144 8,-1 4-144-8,-7 1 0 11,-5-3 144-11,0-2-144 4,0 0 0-4,-6 1 144 11,1 1-144-10,-1 0 0 2,-4 4 128-2,-3-3-128 9,-7-3 0-10,-2-2 0 5,0-1 0-5,-3-1 0 11,3-1 128-11,1-1-128 4,-3-5 0-4,4-1 0 11,-5 1 0-11,5-6 0 5,2-5 128-5,4-1-128 11,-2-4 0-11,5-2 0 3,3-1 0-3,-1-1 0 12,7-4 128-12,4-4-128 5,-4 2 0-5,6-9 0 6,5-3 0-5,1 1 0 7,7-4 128-8,4-1-128 10,2-1 0-10,8-2 0 4,0 1 128-3,6 1-128 6,4-2 0-7,4 2 0 7,3-1 0-5,5 3 0 9,-1 0 0-11,8 1 0 3,-1-1 0-2,3 1 0 9,6 1 0-10,0 3 0 4,4-1 0-4,0 0 0 10,0-1-192-10,2 7 192 4,1-3-144-3,3 6 144 10,-2-1-128-11,0 5 128 3,0-4 0-2,4 6 0 10,-10 6 0-11,0 0-128 3,9-2 128-3,-9 2-128 12,14 4 128-12,0 2-128 4,-1 4 128-4,1-2-192 10,4 5 192-10,-3 1-192 5,5 7 192-4,1 1-128 9,-1-5 128-10,5 3-128 4,4 1 128-4,8 1 0 12,0-3 0-12,8 3-128 4,0-1 128-2,6-5 0 3,3-1 0-5,3 3 0 10,3-6 0-10,9 1 0 10,-3-1 0-10,6-2 0 0,4 3 0 0,2-5 0 10,0-2 0-10,4 2 0 4,2-4 0-3,-2 0 0 9,-2-2 0-10,0 0 0 6,0-2 0-6,2 0 0 10,0-2 0-10,0-2 0 5,-2-6 0-4,0-2 0 9,0 1 0-10,-6-5 0 4,-4 4 0-4,4-5 0 9,-6-3 0-9,3 5 0 6,-5-5 0-6,0 3 128 9,-5-1-128-9,-1-2 0 7,-1-5 0-7,-3 2 0 8,-3-1 0-8,0 3 128 5,-3-3-128-5,1 1 0 11,-4-2 0-11,-6 3 0 4,2 1 0-4,-6 5 0 11,0-3 0-11,0 1 0 3,-4 3 0-3,-2-3 0 11,0 4 0-11,-3-3 0 6,-7 3 0-6,1-1 0 10,-5 5 0-9,1-4 128 2,-3 4-128-3,-5-3 0 11,0 3 0-11,0 2 0 4,-10 8 0-4,0 0 0 10,0 0 0-10,0 0 0 5,0 0 0-5,0 0 0 10,0 0 0-10,0 0 0 6,0 0 0-6,-10 8 0 10,0 2 0-9,2 3 0 3,-7-3 0-4,3 6 0 9,-8-5 0-9,-1 7 0 6,-2-4 0-6,-3 3 0 10,-3 3 0-10,-4-5 128 4,0 5-128-4,-8 3 128 10,-2-1-128-10,-6 1 128 6,-6 2-128-6,-3 5 128 10,-3-3-128-10,-9 0 128 4,-2-3-128-4,-6-1 128 12,-6 0-128-12,0-1 128 5,-5 7-128-5,-1-2 128 9,-2-3-128-8,-3-1 128 3,1-3-128-4,-4-1 0 10,7-1 0-10,1-5 0 5,6 5 0-5,0-8 0 7,-2 0 0-7,5-3 128 7,4-5-128-7,1-2 0 10,8-2 0-10,4-5 0 5,1-3 0-5,5 0 128 11,1-8-128-11,7 5 0 5,1-5 0-5,8-1-288 10,4 9 48-10,-4-9 16 19,6 7-2128-18,15 6-416 1,1 6-96 1</inkml:trace>
    </iact:actionData>
  </iact:action>
  <iact:action type="add" startTime="7038">
    <iact:property name="dataType"/>
    <iact:actionData xml:id="d1">
      <inkml:trace xmlns:inkml="http://www.w3.org/2003/InkML" xml:id="stk1" contextRef="#ctx0" brushRef="#br0">11556 5482 3679 0,'0'0'320'1,"0"0"-320"6,0 0 0-7,0 0 0 5,0 0 992-5,0 0 128 9,0 0 32-9,0 0 0 6,0 0-256-6,0 0-64 8,0 0 0-8,0 0 0 7,0 0 64-7,0 0 16 9,0 0 0-9,0 0 0 4,0 0-128-4,0 0-16 10,0 0-16-10,0 0 0 5,0 0-32-5,0 0 0 7,0 0 0-7,0 0 0 7,0 0 48-7,0 0 16 12,0 0 0-12,0 0 0 5,0 0-96-5,0 0-32 10,0 0 0-10,0 0 0 5,0 0-112-5,0 0-32 9,0 0 0-9,0 0 0 5,0 0-160-5,0 0-32 7,0 0-16-7,0 0 0 8,0 0-80-7,10 12-16 10,2-4 0-11,-12-8 0 3,15 8-16-1,-15-8 0 7,20 2 0-9,-5 2 0 5,3-1 48-5,-4 3 0 10,3-2 0-10,3 0 0 6,-5-4 0-6,3 0 0 17,-1 0 0-17,-1 0 0 1,5-4 32-1,-1 4 16 7,-2-2 0-7,3 0 0 5,2-2 64-5,1 0 16 10,-1 3 0-10,-1-3 0 5,1-2-64-4,-1-2-16 7,-1 0 0-8,-3 2 0 5,1-3-32-5,2 3-16 7,-1 0 0-7,-4 0 0 8,1-4-96-8,-5 2-16 11,-12 8 0-11,17-5 0 4,-17 5-128-4,0 0 0 11,0 0 144-11,0 0-144 5,0 0 128-5,12-2-128 10,-12 2 128-10,0 0-128 4,0 0 144-3,0 0-144 8,0 0 192-9,0 0-192 5,0 0 176-5,0 0-176 10,0 0 160-9,0 0-160 4,0 0 160-5,-12 4-160 11,3-2 160-11,-5 3-160 3,4 7 144-2,-5-4-144 8,1-2 128-9,-4 3-128 5,1-1 144-5,1 0-144 11,-5-2 160-11,-1 2-160 6,-3-2 144-6,-2-3-144 10,-1 3 128-10,-1 0-128 4,0 0 128-4,0-2-128 10,-1 0 128-9,3-2-128 4,0 0 0-5,-1 0 128 9,3-4-128-9,0 4 0 5,1 0 0-5,5 2 0 11,-3 1 128-11,1-5-128 5,1-5 0-4,5 1 0 7,-5 2 144-8,9-2-144 6,-3-2 0-6,6-4 128 10,-4 2-128-10,12 8 0 6,0 0 0-6,-7-7 144 7,7 7-144-6,0 0 0 3,-4-16 0-3,4 16 0 8,0 0 0-9,2-12 0 5,2-1 0-5,-4 13 0 9,0 0 0-9,0 0 0 4,0 0 0-4,17-4 0 13,-17 4 0-13,20 0 0 4,-20 0 0-4,15 0 0 10,3 0 0-10,-5 4 0 5,3 1 0-5,0 1 0 11,-1-2 0-11,3 0 0 6,-18-4 0-6,15 6 0 9,3-2 0-9,-4 2 0 4,3-6 0-4,3 0 0 10,-5 0 0-10,5-2 0 5,1-4 0-4,-5 2 0 8,1 0 192-9,3 2-192 7,-4 0 256-7,1-2-48 9,-5 0-16-9,-12 4 0 6,15-9-48-5,-3 1-16 8,-12 8 0-9,0 0 0 5,0 0-128-5,0 0 192 9,14-4-192-9,-14 4 192 5,0 0-192-5,0 0 0 10,0 0 144-10,0 0-144 4,0 0 128-4,0 0-128 11,0 0 128-11,0 0-128 5,0 0 0-4,0 0 0 9,-16-2-192-10,16 2 64 16,-14 0-2368-15,-1-2-480 1</inkml:trace>
    </iact:actionData>
  </iact:action>
  <iact:action type="add" startTime="9171">
    <iact:property name="dataType"/>
    <iact:actionData xml:id="d2">
      <inkml:trace xmlns:inkml="http://www.w3.org/2003/InkML" xml:id="stk2" contextRef="#ctx0" brushRef="#br0">8859 7265 4607 0,'0'0'192'1,"0"0"64"-1,0 0-256 0,0 0 0 7,0 0 0-7,0 0 0 4,0 0 2272-4,0 0 416 8,0 0 64-8,0 0 32 7,0 0-1120-7,0 0-240 10,0 0-32-10,0 0-16 7,0 0-240-7,0 0-48 9,0 0-16-9,15-10 0 5,-5 0-272-5,6-5-48 10,-5 1-16-10,9-15 0 5,-1-2-112-5,1-8-32 7,1 0 0-7,7-6 0 7,3 2-144-7,8-8-48 7,-2-1 0-7,12-7 0 11,3-7-80-11,7 1-32 10,-3 3 0-7,7-6 0-2,5 1 64-1,-4-1 16 7,7 4 0-7,-7-3 0 3,-2-3-32-2,-1 4 0 5,3-2 0-6,-3 1 0 8,1-5-64-8,4 4-16 11,-1-4 0-11,3 7 0 5,2 3-48-5,1 2-16 10,-7-1 0-10,-4-7 0 5,1 0-16-5,-3-1-16 10,3 1 0-9,-7-2 0 3,-1-4 48-4,-4 0 16 12,6-2 0-11,-1 7 0 3,-1 3-64-4,1 4-16 10,1 1 0-10,-4 3 0 4,-3-1-16-3,-5 5 0 9,0-1 0-10,2 2 0 4,-6 1 0-3,2 3-128 10,-6 4 192-11,2 4-64 4,2 0 16-4,-4 4 0 9,-7 6 0-9,-1 0 0 5,0-4-144-5,-3 5 0 11,-5 1 0-11,1 4 0 4,1 9 192-4,-3-1-64 9,-7 5 0-9,1 0 0 6,-12 12-128-5,0 0 0 7,0 0 0-7,0 0 0 5,0 0-368-6,0 0 0 10,0 0 0-10,0 0 0 18,0 0-1344-16,0 0-272-2,0 0-48 0,-8 18-7760 11,3-5-1536-11</inkml:trace>
    </iact:actionData>
  </iact:action>
  <iact:action type="add" startTime="9682">
    <iact:property name="dataType"/>
    <iact:actionData xml:id="d3">
      <inkml:trace xmlns:inkml="http://www.w3.org/2003/InkML" xml:id="stk3" contextRef="#ctx0" brushRef="#br0">11032 3950 17103 0,'0'0'752'1,"11"-16"160"-1,-1 2-720 0,8-5-192 6,3-1 0-6,0 5 0 4,7-3 656-4,3 2 112 11,0-3 0-11,2-2 16 3,2 1-80-2,4 1 0 6,-3-5-16-7,3 1 0 8,4-3 16-6,-3 5 0 4,3 3 0-6,4 1 0 3,-4-3-96-3,4 9-16 8,2-3 0-8,-4 4 0 7,3-3-208-7,-1 5-32 7,-6 2-16-7,2 4 0 9,-6 2-16-9,6 2 0 10,-10 0 0-10,0 2 0 9,-3 0 64-8,-3 3 16 3,-4-1 0-4,-1 0 0 7,-3 4-48-7,-5 6-16 12,3 1 0-12,-9 3 0 3,0 7 16-3,-2 2 0 8,-6 4 0-8,-4 2 0 8,0 2 96-8,-6 6 0 11,1-4 16-10,-7 2 0 3,-2-6-112-4,5 1-32 11,-11 1 0-11,1 0 0 4,0-2-128-4,-1 4-16 11,3-6-16-11,-1-4 0 4,-3-4-160-4,5 1 0 11,5-3 144-11,-1-1-144 19,4-1-960-18,1-1-272 1,11-20-48-2,0 0-8896 5,0 0-1760-3</inkml:trace>
    </iact:actionData>
  </iact:action>
  <iact:action type="add" startTime="10116">
    <iact:property name="dataType"/>
    <iact:actionData xml:id="d4">
      <inkml:trace xmlns:inkml="http://www.w3.org/2003/InkML" xml:id="stk4" contextRef="#ctx0" brushRef="#br0">12760 2974 2751 0,'0'0'128'1,"0"0"16"-1,9-9-144 0,-9 9 0 3,6-10 0-3,-6 10 0 7,10-14 2512-7,-10 14 480 8,14-10 80-8,-14 10 32 8,0 0-1776-8,0 0-368 11,0 0-64-11,0 0 0 6,0 0-32-6,0 0 0 9,0 0 0-9,0 0 0 5,0 0-96-5,0 0-32 11,-6 18 0-11,-2 4 0 6,0 1-48-6,2 2-16 8,-5 5 0-8,1 5 0 5,2 6-96-4,-4 1-32 8,3 9 0-9,1 0 0 8,-4 0-160-8,6-1-48 9,1 1 0-9,5 0 0 4,0-1-112-4,3-1-32 9,5-2 0-9,6-12 0 6,-2-6 64-6,5-5 16 10,5-3 0-10,-3-7 0 5,6-1 352-5,1-7 64 11,1 0 16-11,4-4 0 4,8-8 112-4,-4-2 16 10,2-7 16-10,3-1 0 4,-5-7-224-4,2-2-48 11,2-1-16-11,-6-1 0 5,-4 0-112-4,0-7 0 6,1-5-16-7,-3 2 0 7,-2-6 96-7,-3 6 32 7,-5-6 0-7,-7 1 0 7,-2-9 112-7,-6 6 32 11,-8 2 0-11,-2-2 0 5,-9 4-240-5,1 0-32 11,-4 8-16-11,-3 0 0 5,-2 2-288-5,-5 5-128 9,-3 5 128-9,-2 5-128 5,-8 11 0-5,2 3-192 10,-5 2 0-10,-5 0 16 18,2 2-1360-16,-2 3-288-2,3 7-48 1,1 0-10304 8,6 3-2064-7</inkml:trace>
    </iact:actionData>
  </iact:action>
  <iact:action type="add" startTime="12846">
    <iact:property name="dataType"/>
    <iact:actionData xml:id="d5">
      <inkml:trace xmlns:inkml="http://www.w3.org/2003/InkML" xml:id="stk5" contextRef="#ctx0" brushRef="#br0">7967 3277 9215 0,'0'0'400'1,"-2"-10"96"-1,0 2-496 0,2-6 0 7,0 5 0-6,0-3 0 2,-2 2 1984-3,2 2 320 6,0 8 48-6,0 0 16 9,0 0-864-9,0 0-160 6,0 0-48-6,0 0 0 9,0 0-640-9,0 0-128 6,6 18-16-6,0 5-16 10,2 7 48-10,4 7 16 11,-5 0 0-11,5 10 0 4,2-1-192-4,-4 5-48 11,3 0 0-11,-3 0 0 4,4-5 0-4,-7-5-16 10,1 2 0-10,0-8 0 5,4-2-128-2,-4-5-32 5,-1-5 0-8,5-3 0 4,-6-7 496-4,2-1 112 12,-8-12 16-12,13 4 0 4,-3-6 192-3,4-8 64 10,-5-3 0-11,5-7 0 4,-4-1-352-3,-2-7-64 9,3-3-16-10,-3-2 0 4,-2 0-304-3,0-2-64 4,2-2-16-5,-2 2 0 10,-3-6-208-10,1 2 128 6,0 3-128-6,0-1 0 10,2 4 0-10,-4 0 128 9,2 8-128-9,-2 1 0 6,4 3 0-6,-2 3 0 10,-1-1 0-10,7-1 0 17,-4 7-1632-15,-6 13-224-2,16-8-32 0,-16 8-8336 8,9-6-1664-7</inkml:trace>
    </iact:actionData>
  </iact:action>
  <iact:action type="add" startTime="13193">
    <iact:property name="dataType"/>
    <iact:actionData xml:id="d6">
      <inkml:trace xmlns:inkml="http://www.w3.org/2003/InkML" xml:id="stk6" contextRef="#ctx0" brushRef="#br0">8560 3425 13823 0,'0'0'1216'1,"0"0"-960"5,0 0-256-6,0 0 0 5,0 0 1152-5,14-4 192 9,0-4 48-9,-1 0 0 4,3 1 80-3,-1-7 32 5,5 0 0-6,-3-3 0 10,3-1-400-10,1 3-80 8,-1-7 0-8,-4 3-16 6,3 3-336-6,-5-3-64 10,1 1-16-10,-7 2 0 5,2-1-192-5,-4 5-32 9,-4-2-16-9,-2 7 0 5,0 7 128-5,0 0 32 7,-12-8 0-7,2 6 0 8,0 6-208-8,-7 2-48 11,-1 5 0-11,-1 5 0 5,-5 3-256-5,1 5 0 11,2-1-128-11,5 8 128 4,-4 1 0 0,3-1-144 4,5-2 144-7,4 8 0 2,3-2 0-2,6-7-160 10,7-9 160-11,2 1 0 5,8-11 0-5,-1 3 0 10,5-6 0-10,1 0 0 4,2-4 0-4,3-4-128 12,3-4 128-12,0-2 0 17,-2-6-2032-15,3 5-288 1,-3-5-64-3</inkml:trace>
    </iact:actionData>
  </iact:action>
  <iact:action type="add" startTime="13508">
    <iact:property name="dataType"/>
    <iact:actionData xml:id="d7">
      <inkml:trace xmlns:inkml="http://www.w3.org/2003/InkML" xml:id="stk7" contextRef="#ctx0" brushRef="#br0">9114 3148 10127 0,'0'0'896'0,"-6"18"-704"8,2 3-192-8,1 4 0 5,-1-1 1872-5,-2-1 352 10,-2-1 64-10,0 1 16 5,2 2-368-5,-1-3-64 10,-5-3-16-10,4-3 0 5,4 1-448-5,4-17-80 9,-6 12-32-9,6-12 0 5,0 0-336-5,0 0-80 11,0 0-16-11,0 0 0 5,0 0 0-5,0 0 0 10,10-15 0-10,0-7 0 5,1 3-416-4,-3-1-64 10,4-5-32-11,2-3 0 2,-7 1-224-2,7 2-128 12,-4 3 128-12,3-1-128 3,-3 1 0-3,2 7 0 11,0-3 0-4,-5 7 128-6,-1-3-128-1,-6 14 0 8,0 0 0-8,0 0 0 4,0 0 0-3,18 0-128 10,-18 0 128-11,0 0-128 3,10 12-144-3,-10-12-32 10,11 15 0-9,-3 1 0 17,-8-16-1856-16,0 0-368 0,16 14-80-1</inkml:trace>
    </iact:actionData>
  </iact:action>
  <iact:action type="add" startTime="13810">
    <iact:property name="dataType"/>
    <iact:actionData xml:id="d8">
      <inkml:trace xmlns:inkml="http://www.w3.org/2003/InkML" xml:id="stk8" contextRef="#ctx0" brushRef="#br0">9559 2994 2751 0,'0'0'256'1,"0"0"-256"6,2 21 0-7,0-3 0 4,0-1 3584-4,0 3 688 11,2-4 128-11,0 3 16 6,3 4-2144-6,1-3-432 5,-2-4-96-5,6 5-16 8,-3-1-976-7,1-3-208 4,6 1-32-5,-1 3-16 8,1-5-496-8,2 1 128 11,-5-7-128-11,7 2 0 20,-5-5-592-19,3-3-176 1,1-4-16-1</inkml:trace>
    </iact:actionData>
  </iact:action>
  <iact:action type="add" startTime="13991">
    <iact:property name="dataType"/>
    <iact:actionData xml:id="d9">
      <inkml:trace xmlns:inkml="http://www.w3.org/2003/InkML" xml:id="stk9" contextRef="#ctx0" brushRef="#br0">9965 2894 11055 0,'0'0'976'1,"-12"16"-784"5,6-2-192-6,2 7 0 4,-2 6 2176-4,-5 5 400 10,-1 5 80-10,-2 2 16 4,6 8-1024-4,-5 3-208 10,-1-5-32-10,-1 8-16 5,1-1-160-5,0 7-16 9,1 3-16-8,-1-1 0 4,0-5-464-5,3-1-96 11,-1-4 0-11,8-7-16 3,0 1-496-3,2-8-128 11,4-5 0-11,2-5 0 24,0-2-1920-24,6-7-384 1,3-3-96-1</inkml:trace>
    </iact:actionData>
  </iact:action>
  <iact:action type="add" startTime="14277">
    <iact:property name="dataType"/>
    <iact:actionData xml:id="d10">
      <inkml:trace xmlns:inkml="http://www.w3.org/2003/InkML" xml:id="stk10" contextRef="#ctx0" brushRef="#br0">10618 2266 23039 0,'0'0'2048'3,"0"0"-1648"-3,0 0-400 0,0 0 0 7,-8 16 480-7,0 6 16 8,-3 3 0-7,-1 2 0 6,2 2 656-7,-1 5 144 7,3 5 32-7,-6 4 0 7,2 3-752-7,5 1-128 11,-3 4-48-11,4 3 0 5,0 5-192-5,-2 1-32 10,1-3-16-10,3-1 0 5,4 1-160-5,0-6 0 10,2-4 0-10,2-5 128 18,3-12-752-17,-1-1-144-1,-4-2-48 0,4-3 0 14,0-9-2064-14,-6-15-400 0</inkml:trace>
    </iact:actionData>
  </iact:action>
  <iact:action type="add" startTime="14484">
    <iact:property name="dataType"/>
    <iact:actionData xml:id="d11">
      <inkml:trace xmlns:inkml="http://www.w3.org/2003/InkML" xml:id="stk11" contextRef="#ctx0" brushRef="#br0">10327 2818 11967 0,'16'-5'1072'2,"4"-3"-864"5,3 0-208-7,4-4 0 3,1 1 1152-3,3-5 176 7,-2 0 32-7,0-1 16 10,1 1-512-10,-3-1-96 9,-2 3-32-8,-1 0 0 3,-1-1-384-3,-2 3-80 5,-3 0-16-6,2-1 0 8,1 3-256-8,-5-2 128 11,-1 4-128-11,3 3 0 4,-18 5 0-4,0 0 0 11,0 0 0-11,0 0 0 5,0 0 0-5,0 0 0 11,9 5 0-11,-9-5 0 3,0 0 272-2,6 24 112 8,-4-5 0-9,-2 3 16 6,-4 3 528-6,0 2 96 7,-1 1 32-7,-3-1 0 8,0-4-288-5,2 5-64 6,-2-3-16-9,1 0 0 4,-1 1-240-4,4-3-64 7,-2-3 0-7,2-1 0 7,-2-1-192-7,4-5-32 11,2 5-16-10,0-18 0 3,0 0-144-4,0 18 128 12,0-18-128-12,0 0 128 16,0 0-528-15,0 0-112 0,16 5-32-1,-16-5-8128 7,14-5-1632-6</inkml:trace>
    </iact:actionData>
  </iact:action>
  <iact:action type="add" startTime="14817">
    <iact:property name="dataType"/>
    <iact:actionData xml:id="d12">
      <inkml:trace xmlns:inkml="http://www.w3.org/2003/InkML" xml:id="stk12" contextRef="#ctx0" brushRef="#br0">11084 2532 12895 0,'-4'19'1152'1,"0"1"-928"3,-1-1-224-3,1 5 0 1,-6 1 1344-2,0 4 208 12,-2 2 48-12,-1-1 16 4,3-3 128-4,-4-2 32 10,5-3 0-10,-1 1 0 4,-2-1-800-4,6-7-144 10,6-15-48-10,-6 16 0 5,6-16-80-4,0 0-32 5,0 0 0-6,0 0 0 8,0 0 176-8,0 0 48 10,12-16 0-10,6 3 0 6,-7-7-448-6,7-1-96 10,-4-3-16-10,1-1 0 4,-3-4-176-4,4-1-32 11,-5 3-128-11,5-2 192 5,3 3-192-5,-3 5 0 13,2 2 128-13,-7-3-128 3,7 5 0-3,-6 5 0 5,1 2 0-4,-13 10 0 7,14-8 0-8,-14 8 0 11,0 0 0-11,17 8 0 4,-9 2-128-4,2 7 128 11,-4-1-192-11,-2 5 192 3,-2 1-128-2,0 1 128 10,-2 3 0-11,0 3 0 5,0 2-192-5,2 0 192 11,1-3-192-11,5-5 192 18,-4-5-1584-17,2-3-208-1,6-1-32 0,5-3-16 14,3-7-208-13,-3-6-64-1,3-5 0 0,3-9-8112 4</inkml:trace>
    </iact:actionData>
  </iact:action>
  <iact:action type="add" startTime="15160">
    <iact:property name="dataType"/>
    <iact:actionData xml:id="d13">
      <inkml:trace xmlns:inkml="http://www.w3.org/2003/InkML" xml:id="stk13" contextRef="#ctx0" brushRef="#br0">11675 2335 5519 0,'0'0'496'1,"0"0"-496"5,0 0 0-6,-8 9 0 4,-5 3 2496-3,5-4 384 9,-6 0 96-10,5 3 16 5,1-5-1392-5,8-6-256 7,-10 12-64-7,4 4-16 10,2-5-480-10,4-11-80 8,2 18-32-8,2-1 0 4,2-3 128-4,2 2 32 10,-8-16 0-10,6 13 0 5,-6-13-336-5,11 18-64 11,-11-18-16-11,14 10 0 5,-14-10-224-5,0 0-64 10,12 11 0-9,-12-11 0 3,0 0 0-4,17 6-128 10,-17-6 192-10,0 0-64 5,14 0-128-5,-14 0 192 10,0 0-192-10,17 0 192 6,-17 0-64-6,18-2-128 10,-18 2 192-10,14-6-64 4,-1-3-128-4,-13 9 128 10,0 0-128-10,12-6 128 4,-12 6-128-3,14-12 0 10,-7-2 0-11,-7 14 0 4,10-7 0-4,-10 7 0 10,12-12-144-10,-12 12 144 5,6-12-304-5,2-1 48 15,-8 13 16-15,5-14 0 2,3 0 64-2,-2 1 16 10,-6 13 0-10,4-18 0 4,0 4 160-4,-2-1 0 12,0-3 0-12,0 1-128 2,0 1 128-1,4 2 0 9,-5-3 0-10,1 3 0 4,0-1 0-4,-2 15 0 7,0-12 0-7,0 12 128 8,0 0 48-8,0 0 16 6,0 0 0-5,0 0 0 7,0 0 32-8,0 0 16 11,0 0 0-11,8 19 0 4,-2 9 128-4,0 3 16 11,-4 0 16-11,-2 6 0 4,0 10 48-4,-6 2 16 12,0 2 0-12,-2 13 0 4,1 2 240-4,-7 8 32 11,-2 0 16-11,-3-3 0 4,-5-1-240-4,1-8-32 7,0-1-16-7,1-7 0 8,-3-5-208-8,3-2-32 10,1-6-16-10,1-2 0 5,1-6-80-5,-1-6 0 11,-1-5-128-10,7-5 192 17,-3 1-1216-17,5-12-240 2,-6-6-48-3</inkml:trace>
    </iact:actionData>
  </iact:action>
  <iact:action type="add" startTime="15670">
    <iact:property name="dataType"/>
    <iact:actionData xml:id="d14">
      <inkml:trace xmlns:inkml="http://www.w3.org/2003/InkML" xml:id="stk14" contextRef="#ctx0" brushRef="#br0">10823 2169 42383 0,'0'0'3776'1,"-12"2"-3024"2,12-2-608-2,-14 8-144 21,-5 1-400-20,1 1-112-2,-3-2-32 0,0 4 0 1,5-4 544-1,4-1 192 8,12-7 0-8,0 0-18352 8</inkml:trace>
    </iact:actionData>
  </iact:action>
  <iact:action type="add" startTime="16421">
    <iact:property name="dataType"/>
    <iact:actionData xml:id="d15">
      <inkml:trace xmlns:inkml="http://www.w3.org/2003/InkML" xml:id="stk15" contextRef="#ctx0" brushRef="#br0">13546 4659 8287 0,'-16'12'736'1,"4"0"-592"5,12-12-144-6,-5 8 0 5,5-8 1488-5,0 0 272 10,0 0 48-10,0 0 16 6,0 0-208-6,0 0-32 6,5-6-16-6,11-12 0 7,-4-3-704-7,7-5-144 10,-3-3-16-9,3 0-16 4,1 0-144-5,-3-5-32 10,5-6 0-10,3 1 0 5,1-2 112-5,-1 2 16 11,0 3 0-11,5-5 0 4,-3 2-128-3,0-1 0 8,1 1-16-8,1-2 0 3,2 0-112-3,0 4 0 9,0-2-16-10,3 3 0 9,-5-1-176-9,2 2-16 7,0 2-16-7,2 4 0 4,1 4-160-4,-1 3 0 11,-4 3 0-10,0 3 0 2,-1 8 176-2,-3 0-48 9,-2 4-128-10,-1 4 192 4,1 4-192-4,-1 6-160 11,1 0 32-11,0 11 0 3,3 5 0-2,-5 5 0 9,1 0 0-10,-1 8 0 5,3 0 128-5,-3-4 0 11,-1 4 0-11,-1-4 0 4,2-5 0-4,-3-3 0 12,2-2 0-12,1-3 0 3,0-7 0-3,3 3 0 11,-1-10 0-10,1 1 0 2,-3-3 0-3,3-4 224 10,1-4-48-9,2-4-16 3,2-3 320-4,1-1 64 11,1-6 16-11,2 3 0 5,2-9-48-5,-2 1-16 10,-1-3 0-10,-3 5 0 4,4-1-288-4,-4-3-48 6,-1 0-16-6,-3-1 0 9,-4 1-144-9,3-1 192 10,-1-1-192-10,-3 2 192 4,-3-3-192-4,3 1 128 11,-9 1-128-11,7 1 128 5,-8-4-128-4,1 5 128 5,-1-1-128-6,-4 1 128 7,2 7-128-7,0 3 0 11,-4-2 144-10,-4 14-144 2,0 0 0-3,0 0 0 10,0 0 0-9,0 0 128 4,0 0-128-5,0 0 0 11,0 0 0-11,0 0 0 4,5 16 0-4,3 4-160 11,-2-3 160-11,-2 7-160 4,2-1 160-3,-2 0 0 9,2 1 0-10,3-3-128 5,-3-3 128-5,2 1 0 9,8-9 0-9,-3 4 0 5,7-7 0-5,-1 3 0 9,-3 0 0-9,5-4 0 5,5-6 0-5,1-2 0 10,4 0 0-10,2-4 0 5,4-4 192-5,0-1-48 12,4-5 0-12,2 4 0 4,2-5 0-4,-4 3 0 10,2-3 0-10,-4 5 0 4,4-4-144-4,-8 5 0 11,0-3 0-11,4 8 128 4,-4 2-128-4,2 4 0 11,2 4 0-11,-3 4 0 4,-3 7 0-4,-2 1 0 12,2 4 0-11,-2 5 0 2,-1 2 0-3,1 0 0 10,-2 5 0-9,2-1 0 3,0 2 0-4,1 4 0 10,3-2 0-10,0 0 0 6,-4-5 0-5,4-3 0 8,4 0 0-9,-4 0 0 4,4 1 0-4,0-1 0 8,-4 0 0-8,6 1 0 8,-4-1 0-8,0-2 0 10,2 1 0-10,-5-5 0 4,-3 1-256-4,0-1 64 11,4-1 0-11,-6 1 16 18,1-1-2544-16,-9-7-512-1</inkml:trace>
    </iact:actionData>
  </iact:action>
  <iact:action type="add" startTime="17366">
    <iact:property name="dataType"/>
    <iact:actionData xml:id="d16">
      <inkml:trace xmlns:inkml="http://www.w3.org/2003/InkML" xml:id="stk16" contextRef="#ctx0" brushRef="#br0">15801 2863 5519 0,'0'0'496'1,"0"0"-496"6,0 0 0-7,0 0 0 4,0 0 2144-4,0 0 336 11,9-8 64-11,-9 8 16 4,0 0-1344-4,0 0-272 10,0 0-48-9,6-13-16 2,-6 13 144-3,0 0 16 12,0 0 16-12,0 0 0 4,0 0 96-4,0 0 0 10,0 0 16-10,-17 0 0 5,3 6-592-5,-4 1-128 7,1 1-32-7,-1 8 0 8,-3-3-176-8,-1 5-48 11,-1 0 0-11,2-1 0 4,-3 1 32-4,3-3 0 11,3 3 0-11,10-1 0 4,8-17-96-3,-4 14-128 9,4 4 176-10,4-5-176 5,4 5 192-5,8-6-64 11,3 1 0-4,3-1-128-4,1 5 1264-2,4-3 144-1,3 2 16 0,-1 1 16 25,0-3-1888-24,2 3-384 0,-3-1-80 0,-7 0-16-1,1-3 704 0,-3 3 224 8,-7 3 0-7,0-3-160 1,-7 2 160-2,-5-18 144 11,0 17-16-11,-4-1-128 3,-5 1 624-2,-1-5 16 9,-4 2 0-9,-3-5 0 4,-7 5-304-5,1-6-48 10,0-4-16-10,1 0 0 4,1-2-112-4,-1-4-32 5,3-4 0-5,7-4 0 27,0-6-1904-26,6-3-384 1,3 1-80-2</inkml:trace>
    </iact:actionData>
  </iact:action>
  <iact:action type="add" startTime="17771">
    <iact:property name="dataType"/>
    <iact:actionData xml:id="d17">
      <inkml:trace xmlns:inkml="http://www.w3.org/2003/InkML" xml:id="stk17" contextRef="#ctx0" brushRef="#br0">16403 2814 14735 0,'0'0'1312'2,"0"0"-1056"-2,0 22-256 0,0-3 0 0,-2 5 960 0,0-1 144 6,0-1 32-5,-1 5 0 2,-1 4 144-3,0 2 48 9,-4 1 0-8,0-3 0 4,-2 0-336-5,1 2-64 6,1 2-16-6,4-2 0 8,-4-3-384-7,0-3-80 5,4-4 0-6,2-7-16 8,2-16-160-8,0 0-16 11,0 0-16-10,0 0 0 4,0 0 464-5,0 0 112 9,0 0 16-9,0 0 0 5,18-10-112-5,-4-2-16 6,1-5 0-6,-3-1 0 8,4-1-400-8,-5-1-96 7,3-3-16-7,-4 0 0 8,3-1-192-8,-3 3 144 7,2-5-144-3,0 1 128 1,-7 0-128-5,3 1 0 10,4 1 0-10,-4 3 0 5,1 7 0-5,1-3 0 8,-2 6 0-8,-8 10 0 7,0 0 0-7,18 0 0 12,-18 0 0-12,11 6-176 3,-11-6 176-2,14 18-160 10,-6 1 160-11,-2-1-160 3,-4 3 160-3,-2-1 0 11,0-1 0-10,-2 5 0 2,-2 1 0-2,2-2 0 9,-2-5 0-10,4-18 0 4,-8 14 0-4,8-14 0 12,0 0 128-12,0 0-128 4,0 0 384-4,0 0 16 6,0 0 0-6,0 0 0 9,0 0 176-9,0 0 16 10,10-12 16-10,0-8 0 6,5 1-288-6,-1-1-48 11,3-5-16-11,-1 4 0 6,1-1-256-6,3 7 0 10,-4-3 128-10,1 0-128 4,1 9 0-3,-5-1 0 8,5 0 0-9,-18 10 0 5,16-2 0-5,-16 2 0 8,17 6 0-8,-17-6 0 6,12 18-144-5,-4 1 16 9,-5 1 0-9,-1 7 0 2,-2 4-112-3,-2-2-16 11,-1 3 0-11,-1-5 0 18,0 0-1248-17,4-1-256 0,6-1-48-1,-1-6-8560 11,-5-19-1696-11</inkml:trace>
    </iact:actionData>
  </iact:action>
  <iact:action type="add" startTime="18271">
    <iact:property name="dataType"/>
    <iact:actionData xml:id="d18">
      <inkml:trace xmlns:inkml="http://www.w3.org/2003/InkML" xml:id="stk18" contextRef="#ctx0" brushRef="#br0">17340 2873 13823 0,'0'0'1216'2,"-4"-14"-960"-2,4 14-256 0,-4-9 0 8,4 9 1792-8,-8-10 320 7,-4 2 64-7,12 8 16 8,-13-4-416-7,-1 4-96 6,-2 2-16-7,-1 6 0 4,-1 4-704-4,-1 1-128 9,-5 7-48-9,5-3 0 7,3-1-208-7,-3 3-32 10,3 1-16-10,2-3 0 4,7 3-144-3,-1-6-16 5,4 1-16-6,4-15 0 7,-2 18-128-6,2-18-32 9,4 10 0-10,-4-10 0 4,0 0 80-4,0 0 16 12,16 1 0-12,-16-1 0 4,21-5-16-4,-7-3 0 9,1-2 0-9,-5 2 0 6,-2-5-96-5,2 1-32 10,-3 2 0-11,-7 10 0 6,0 0-144-6,10-15 0 10,0 5 144-10,-10 10-144 3,0 0 0-3,0 0 0 7,0 0 0-7,0 0 0 9,0 0 0-9,0 0 0 12,0 0 0-12,0 0 0 5,12 12 0-5,-1-1-128 6,-11-11 128-6,10 12-128 9,2 0 128-9,1-1 0 9,-3-5 0-9,8 0 0 6,-3-4 0-6,7 0 0 10,1-2-144-9,2-4 144 3,1-2-160-3,1 0 160 6,0-1-208-7,1-3 80 4,-1 4-128-3,0-2 0 9,1-6-16-10,-5 7 0 18,-5-1-368-16,-1-2-64-1,-5 2 0-1,-12 8-16 11,16-4-480-10,-16 4-80-1,0 0-32 1,0 0-7568 11,17-4-1504-11</inkml:trace>
    </iact:actionData>
  </iact:action>
  <iact:action type="add" startTime="18782">
    <iact:property name="dataType"/>
    <iact:actionData xml:id="d19">
      <inkml:trace xmlns:inkml="http://www.w3.org/2003/InkML" xml:id="stk19" contextRef="#ctx0" brushRef="#br0">18174 2136 3679 0,'0'0'320'1,"0"0"-320"-1,0 0 0 1,0 0 0 6,0 0 3648-7,0 0 672 12,0 0 128-12,0 0 32 4,0 0-2160-4,0 0-416 11,0 0-96-11,-15 17-16 5,3 9-480-5,-2 3-96 4,3 4-32-3,1 2 0 8,-6 2-480-9,5 8-80 11,-7 0-32-11,4 6 0 4,1 3 0-4,5 5 0 9,-2 7 0-8,2-5 0 4,1-1-256-4,-1-3-48 8,4-5-16-9,2-3 0 6,0-4-272-6,2-8 128 10,2-4-128-10,2-2 0 5,4-3 128-5,-2-3-128 6,-4-6 0-6,5-1 0 8,3-8 0-8,0-2 0 11,-10-8 0-11,17 5 0 4,-17-5-176-4,16 0-144 13,-16 0-16-13,19-7-16 16,-5-1-1968-15,2-10-400 0,-5 1-80 1,3-7-9840-2</inkml:trace>
    </iact:actionData>
  </iact:action>
  <iact:action type="add" startTime="19081">
    <iact:property name="dataType"/>
    <iact:actionData xml:id="d20">
      <inkml:trace xmlns:inkml="http://www.w3.org/2003/InkML" xml:id="stk20" contextRef="#ctx0" brushRef="#br0">18609 1982 20783 0,'0'0'912'3,"0"0"208"-3,0 0-896 0,0 0-224 1,0 0 0-1,0 0 0 8,0 0 1504-8,6 19 256 10,-2 5 48-10,-4 7 16 5,-2 2-288-4,0 16-48 5,-6 5-16-6,-3 7 0 4,-1 5-272-3,-6 8-64 5,-1 6-16-6,1 4 0 7,-3 8-16-7,1-1 0 13,1-3 0-13,1-4 0 5,1-2-640-2,5-10-128 4,-2-8-16-7,7-7-16 4,5-4-304-3,0-5 0 5,4-9 128-6,4 0-128 9,5-4 0-9,-1-3 0 11,2-5 0-11,1 0-144 20,1-1-1664-20,4-7-336 1</inkml:trace>
    </iact:actionData>
  </iact:action>
  <iact:action type="add" startTime="20430">
    <iact:property name="dataType"/>
    <iact:actionData xml:id="d21">
      <inkml:trace xmlns:inkml="http://www.w3.org/2003/InkML" xml:id="stk21" contextRef="#ctx0" brushRef="#br0">20849 4856 11919 0,'0'0'512'1,"0"0"128"-1,0 0-512 1,0 0-128 1,0 0 0-2,15-5 0 8,-15 5 944-7,0 0 144 5,12-10 48-6,-12 10 0 10,0 0 16-9,0 0 16 7,14-6 0-8,-14 6 0 8,0 0-80-8,0 0-32 8,7-8 0-8,-7 8 0 5,0 0-160-5,0 0-16 9,0 0-16-8,4-15 0 3,-4 15-288-4,0 0-48 12,-4-12-16-12,4 12 0 3,0 0-48-3,0 0-16 10,-13-8 0-10,-5 2 0 6,-1 6-224-6,1 6-48 9,-3 0-16-8,-5 0 0 4,-3 3 32-5,-2 7 0 11,-4 0 0-11,2 3 0 6,-1 3-16-6,3 7 0 6,-2 8 0-5,-4 4 0 5,0-4-48-6,2 8 0 9,-2-2 0-9,4 3 0 4,1 5-128-4,7-2 192 9,4-2-192-9,7 0 192 5,0-1-64-4,6-7-128 9,6 2 192-10,2-8-64 4,4-3 240-3,6-1 32 11,4 0 16-12,3-1 0 3,1-3 80-2,3-2 16 5,5-1 0-6,-3-5 0 8,2-1-256-8,3-2-64 12,1 1 0-12,2-7 0 4,0-6-16-4,5 0-16 11,-1-2 0-11,2-2 0 4,-2-4-160-4,-2 0 192 7,0-2-192-7,-2-1 192 8,1 1-352-7,-5 2-64 5,-4-6-16-6,-3 3 0 24,-1 1-2816-23,-1-6-560 1</inkml:trace>
    </iact:actionData>
  </iact:action>
  <iact:action type="add" startTime="20866">
    <iact:property name="dataType"/>
    <iact:actionData xml:id="d22">
      <inkml:trace xmlns:inkml="http://www.w3.org/2003/InkML" xml:id="stk22" contextRef="#ctx0" brushRef="#br0">21248 5642 12895 0,'0'0'1152'0,"0"0"-928"8,0 0-224-8,0 0 0 6,0 0 2672-6,16 4 480 8,0-4 112-8,1-2 0 3,-3-4-1536-3,5 4-320 6,1 0-64-6,-1 1-16 8,3-3-352-8,1 2-64 12,-3 4-16-12,-3 2 0 4,1 1-416-4,-1 5-96 7,-17-10 0-7,14 10-16 8,0 5-224-8,-8 1-144 12,-4 6 192-12,-4 3-192 4,-8 6 256-4,0 2-48 6,-2 6-16-6,-5-4 0 8,-3 0 112-8,-3 1 16 12,1-7 0-12,-1 2 0 12,2 0-48-12,-1-3 0 0,1-3 0 0,3-2 0 10,1-3-16-10,7-1 0 10,0-1 0-9,4-5 0 2,4 3-64-2,2-4 0 9,4 1-16-10,-4-13 0 5,0 0 208-5,18 10 32 10,3-2 16-10,-1 0 0 4,1-4-160-3,-3-4-16 5,3 0-16-6,1-2 0 9,1-2-240-9,2-4 0 6,1 0 0-6,-1 0 0 25,-2-3-1184-24,3 1-336 0,-1-6-64 0,-1 5-9680 7,-5-9-1920-7</inkml:trace>
    </iact:actionData>
  </iact:action>
  <iact:action type="add" startTime="21333">
    <iact:property name="dataType"/>
    <iact:actionData xml:id="d23">
      <inkml:trace xmlns:inkml="http://www.w3.org/2003/InkML" xml:id="stk23" contextRef="#ctx0" brushRef="#br0">23082 3811 16991 0,'0'0'752'1,"6"-6"144"-1,-2-7-704 0,2 5-192 7,1-4 0-7,-7 12 0 4,4-10 960-4,0 4 144 10,-2-3 48-10,-2 9 0 6,0 0-144-6,0 0-32 5,0 0 0-5,-4-8 0 9,4 8-176-9,-12-4-32 11,1 4-16-11,-3 0 0 4,-1 2-288-4,-3 0-48 7,0 2-16-7,-7 4 0 4,-8-3-16-4,0-1 0 6,0 2 0-6,1 2 0 9,-3 2-80-9,-4-4-32 11,4 1 0-11,-2 1 0 5,-2-2-48-5,4 0-16 16,4-2 0-16,2 0 0 2,1-2 0-2,3 0 0 9,1 1 0-9,3-1 0 4,7 0-80-4,1 0 0 12,5 0-128-12,8-2 192 2,-6 6-64-1,6-6 0 10,0 0-128-11,4 10 192 5,2 4 208-5,5-3 48 9,5 5 0-9,9 1 0 5,3-1-208-5,-1 7-48 11,0 3 0-11,5 3 0 5,-3 2-192-4,0 10 128 8,0 2-128-9,-1 8 0 4,-3 7 0-3,-2 9 0 10,3-1 0-11,-7 8 0 3,-3-2 0-3,-1 6 0 10,-7 4 0-10,-2 4 0 5,-6 6 0-5,-4-1 0 10,-2 5 0-8,-3-1 0 2,-9-7 0-4,-3 0 0 9,-3-4 0-8,-3 3 0 2,-6-1 0-2,-2-4 0 9,-8-8 0-8,6 8 0 1,-4 0 128-2,4-6-128 9,3-6 0-10,1-7 0 3,0-7 128-2,6 3-128 9,0-1 0-10,5-1 0 5,1-2 0-4,-1-1 128 9,3-3-128-10,5-2 0 4,-4-1 0-4,9-9 0 12,-3 0 0-12,4-5 0 4,2-7 0-4,1-4 0 9,1-3 0-9,4-1 0 5,2 1 128-5,-2-20-128 10,7 9 0-10,5-1 144 5,6 2-16-5,7-4 0 11,2 0 0-11,8 0 0 4,8-1 48-4,-2 1 0 11,6-4 0-11,4 0 0 4,0-2-176-4,-3-2 160 11,1 0-160-11,0-2 160 4,0 0-160-3,-5-1 128 9,3-1-128-10,0 0 128 4,-8-2-128-4,2-4 128 12,-4 5-128-12,-2-7 128 19,0 2-752-19,-5 3-144 2,-5-5-48-2,6-10-15392 0</inkml:trace>
    </iact:actionData>
  </iact:action>
  <iact:action type="add" startTime="22038">
    <iact:property name="dataType"/>
    <iact:actionData xml:id="d24">
      <inkml:trace xmlns:inkml="http://www.w3.org/2003/InkML" xml:id="stk24" contextRef="#ctx0" brushRef="#br0">23462 4525 6447 0,'-21'4'272'1,"5"-2"80"-1,3 4-352 0,13-6 0 7,-14 13 0-7,14-13 0 4,0 0 3712-4,0 0 656 11,0 0 144-11,0 0 32 4,0 0-2288-3,0 0-448 5,0 0-80-6,16 4-32 7,-1-2-400-7,5-2-80 8,3-2 0-8,2 0-16 8,5-2-624-8,-3-2-128 10,2 2-32-10,0-1 0 5,1 1-224-5,1-4-32 10,-2-4-16-10,0 4 0 5,1 3-144-4,1-5 128 9,-8 2-128-10,1 4 128 4,-3-4-128-3,1-1 0 8,-7 1 0-8,1 4 0 21,1-2-1648-22,-5-2-304 1,-2 2-64-1,4 1-11696 0</inkml:trace>
    </iact:actionData>
  </iact:action>
  <iact:action type="add" startTime="22294">
    <iact:property name="dataType"/>
    <iact:actionData xml:id="d25">
      <inkml:trace xmlns:inkml="http://www.w3.org/2003/InkML" xml:id="stk25" contextRef="#ctx0" brushRef="#br0">24410 3729 8287 0,'4'-15'736'1,"4"3"-592"2,-2-6-144-3,0 9 0 5,1-3 4096-5,3 4 800 6,-10 8 160-6,0 0 16 8,0 0-3056-8,0 0-608 11,4 14-128-10,-4 1-32 3,-4 7-256-4,-6 9-48 11,1 10-16-11,-1 0 0 5,-6 4-176-5,5 0-48 6,-5 3 0-6,4 3 0 10,-3 2-352-10,5-3-80 5,-6 3-16-5,7 0 0 10,-5-5-256-10,4-1 128 10,6 0-128-10,-3-10 0 6,3-2 0-6,2 0 0 11,2-3 0-8,2-5 0 13,2-6-1376-15,3-3-176 2,-3 1-48-2</inkml:trace>
    </iact:actionData>
  </iact:action>
  <iact:action type="add" startTime="22715">
    <iact:property name="dataType"/>
    <iact:actionData xml:id="d26">
      <inkml:trace xmlns:inkml="http://www.w3.org/2003/InkML" xml:id="stk26" contextRef="#ctx0" brushRef="#br0">23778 5744 25791 0,'0'0'1152'1,"10"-12"224"-1,2-6-1104 0,1 3-272 6,3-1 0-6,-2 10 0 4,5-7 640-4,3 3 80 6,3-8 16-6,4 9 0 8,2-1-240-8,5 0-48 11,3 4-16-11,-6 0 0 4,2-1-64-4,2 1-16 9,-2 4 0-9,-4 2 0 3,-2 0-160-3,-3 4-16 7,-5 6-16-7,-7-3 0 7,0 7-160-7,-9-2 0 13,-1 5 0-13,-4-1 0 4,-6 5 0-4,-1 5 0 11,-9-3 0-11,-1 0 0 4,-1-3 0-4,-2-2 128 11,9 1-128-11,-3-3 128 4,6 3-128 0,0-1 0 5,3-5 0-9,3 3 0 3,2-6 240-3,7 1-48 13,1 3 0-13,2-2 0 4,8 3 288-4,-3-1 48 10,7 5 16-10,-1 3 0 4,3-1-352-4,-3 3-64 11,-2-1 0-11,1 4-128 4,-1 3 0-3,-5 3 0 4,0 0 0-5,-8 0 0 7,0 0 256-6,-6 2-64 9,-4-1-16-10,-2-1 0 4,-8-2 384-4,-2-2 80 12,-7-1 0-12,-2-3 16 5,-5 2-48-5,1-3-16 11,0-3 0-11,-2-5 0 4,-2-1-304-4,1-5-64 10,-3 4-16-10,4-9 0 4,0-5-352-4,4-3-80 11,3-9-16-11,3 0 0 20,7-7-3056-18,0-3-608 0</inkml:trace>
    </iact:actionData>
  </iact:action>
  <iact:action type="add" startTime="23224">
    <iact:property name="dataType"/>
    <iact:actionData xml:id="d27">
      <inkml:trace xmlns:inkml="http://www.w3.org/2003/InkML" xml:id="stk27" contextRef="#ctx0" brushRef="#br0">25124 3503 19919 0,'0'0'880'1,"0"0"192"0,0 0-864-1,0-14-208 7,0 14 0-7,8-13 0 4,2-3 1152-4,-1 0 192 6,5 5 48-6,2-1 0 8,5-4-496-8,5-1-112 8,1 3-16-8,4-5 0 6,6-1-288-6,2 7-64 11,-8-5-16-11,4 8 0 5,4-3-208-5,-13 7-64 11,-3 0 0-10,3 4 0 4,-1 0-128-5,-2 4 192 5,-1 2-192-5,-1 4 192 4,-5 3-192-4,-1 1 0 10,-5 9 0-9,0 9 0 5,-8 5 192-6,-8 10-32 9,-2 7-16-2,0 7 0-7,-9 7-144 0,-8 32 0 12,-5 1 0-10,1-1 0 0,0 5 0-2,1 4 0 6,3 2 0-6,2-3 0 10,1-5 0-10,3-3 0 10,1-3 0-10,10-1 0 5,1-8 0-4,1 1 0 9,4 1 0-9,4-6 0 2,4-4 0-3,-3-2 160 11,1-2-160-11,2-5 160 5,6 3-160-5,-2-4 0 6,-3 4 0-6,7 0 0 8,-4 0 0-8,5 5 0 12,-3-1 0-12,6-8 0 3,-3 2 0-3,-1-25 0 8,-2 8 128-8,5-3-128 4,-3-1 0-3,2 0 128 5,-1-6-128-6,1 2 128 7,1-6 576-7,-1 0 96 12,-1-6 32-12,-3-2 0 4,2-2-256-3,-6-2-64 9,-1-3 0-10,1 1 0 4,-6-3-192-3,-4-3-32 9,-6 3-16-9,1-1 0 3,-3 1 176-3,-8 1 16 8,1-4 16-9,-12 9 0 4,-3-7 16-3,1 1 0 11,-2-5 0-12,-4 3 0 3,0-1-144-3,0 1-32 10,-6-5 0-10,4 5 0 4,-4-9-128-3,6 3-16 10,-4-6-16-10,4 4 0 4,4-5-160-5,0-3 0 6,-1-6 144-6,17-3-144 23,-5-5-1712-22,5-2-400 2,1-2-96-3</inkml:trace>
    </iact:actionData>
  </iact:action>
  <iact:action type="add" startTime="23887">
    <iact:property name="dataType"/>
    <iact:actionData xml:id="d28">
      <inkml:trace xmlns:inkml="http://www.w3.org/2003/InkML" xml:id="stk28" contextRef="#ctx0" brushRef="#br0">26103 5049 16575 0,'0'0'1472'0,"0"0"-1168"6,0 0-304-6,0 0 0 5,0 0 528-5,0 0 48 6,0 14 16-6,0-14 0 3,0 16 416-2,0-16 80 6,8 17 0-6,6-7 16 6,-4-2 240-7,-10-8 64 11,21 2 0-11,2-2 0 6,5-4-96-6,1-2-16 11,0 0 0-11,-5-4 0 4,3-1-592-4,4-1-112 11,2-4-16-11,0 5-16 3,-1-7-256-2,-5 3-48 8,-2 1-16-9,-3-2 0 6,-1 3-112-6,-7-5 0 11,0 2-128-11,-7-1 192 4,-1 7-64-3,-4-3-128 9,-4 3 176-10,-2-2-176 4,-4 6 272-3,-7 2-48 4,-3 4-16-5,-7 4 0 11,-6 4-208-11,-16 8 0 9,-2 3 0-9,8 8 0 7,-4 7 0-7,8 3 0 12,-2 4-160-12,4 0 160 5,4 5 0-5,4 1 0 4,3-6 0-3,7 4-128 8,3-6 128-9,0 4 0 11,9-8 0-11,3-2 0 3,5-4 128-2,3 1-128 5,4-5 128-6,2-4-128 10,5-3 288-10,1-6-16 9,1 1 0-8,5-3 0 0,1-4-96-1,2-2-32 6,7-2 0-6,-9-2 0 9,4-2-144-9,4 0-144 12,4-2 144-12,-1 0-208 17,3-4-1680-15,2-3-336 2,-6 3-64-4</inkml:trace>
    </iact:actionData>
  </iact:action>
  <iact:action type="add" startTime="24801">
    <iact:property name="dataType"/>
    <iact:actionData xml:id="d29">
      <inkml:trace xmlns:inkml="http://www.w3.org/2003/InkML" xml:id="stk29" contextRef="#ctx0" brushRef="#br0">26749 3565 16703 0,'0'0'736'1,"0"0"160"0,0 0-720-1,0 0-176 4,10-9 0-3,-4 1 0-1,1 2 1296 0,5-4 240 11,-2-3 32-11,5 1 16 5,-1-4-560-4,4 5-128 9,-5-7 0-10,11-3-16 4,-1 3-416-4,2 0-80 11,-3 7 0-11,-5-1-16 4,1 6-112-4,2 4-32 12,-7 4 0-12,5 4 0 5,-7 6-48-5,3 3-16 6,-6 9 0-6,-2 3 0 9,-2 2-160-9,-2 4 192 11,-4 4-192-11,-4 1 192 6,-4-5 0-3,-6 2 0 5,1 0 0-8,-5-2 0 3,3 2-16-3,1-2 0 13,-3-2 0-13,3-1 0 3,2-11 192-3,1 1 32 8,3-1 16-8,4-9 0 7,6-10 288-7,0 0 48 7,0 0 16-7,0 0 0 9,0 0-208-8,0 0-48 4,0 0 0-5,0 0 0 8,22 4 96-8,-3-6 16 7,3-2 0-7,1 0 0 9,2-6-384-9,3 1-80 7,-5 3-16-7,-7 2 0 7,5-8-144-7,1 2 0 8,-3 1 144-8,-1-5-144 4,1 4-192-4,3-3-128 7,-7-1 0-7,5 0-16 22,-1 5-1968-21,-3-3-400 0,-1 0-80-1,7-3-11216 4</inkml:trace>
    </iact:actionData>
  </iact:action>
  <iact:action type="add" startTime="25191">
    <iact:property name="dataType"/>
    <iact:actionData xml:id="d30">
      <inkml:trace xmlns:inkml="http://www.w3.org/2003/InkML" xml:id="stk30" contextRef="#ctx0" brushRef="#br0">27732 3123 12895 0,'0'0'1152'1,"0"0"-928"5,6-10-224-6,-6 10 0 4,0 0 1360-4,0 0 240 10,0 0 32-10,0 0 16 4,0 0-368-4,0 0-64 7,-4 12 0-7,-2-1-16 8,0 7-288-8,-5 3-48 10,-1 7-16-10,0 3 0 4,-3 0-80-4,3 4 0 11,-4 12-16-10,6-4 0 4,-3 2 192-4,5 1 32 5,2-5 16-6,0 4 0 7,2-6-368-7,4 2-80 7,0-8-16-7,4 2 0 7,4-3-224-7,-2 1-48 10,2-4-16-10,3-4 0 9,-1-5-80-9,6 3-16 8,-4-3 0-7,3-6 0 3,-3 1 32-4,0-5 0 11,-1 2 0-11,1-7 0 3,0 1-176-2,-12-6-176 10,0 0 48-11,0 0 0 16,0 0-1776-15,0 0-336 1,0 0-80 0</inkml:trace>
    </iact:actionData>
  </iact:action>
  <iact:action type="add" startTime="25445">
    <iact:property name="dataType"/>
    <iact:actionData xml:id="d31">
      <inkml:trace xmlns:inkml="http://www.w3.org/2003/InkML" xml:id="stk31" contextRef="#ctx0" brushRef="#br0">27332 3597 26719 0,'0'0'1184'2,"10"-4"240"6,9-2-1136-6,5-2-288-2,3 2 0 0,4 2 0 0,2-2 1408 0,6-3 240 10,4 1 32-10,4 2 16 5,-4-6-864-5,4 3-160 9,2 1-32-9,-2-4-16 6,1 2-352-6,1 6-64 8,2-1-16-8,-1 3 0 6,1 0-192-5,-2 2 0 8,-4 2 0-9,-4 3-10560 17,0 1-2144-17</inkml:trace>
    </iact:actionData>
  </iact:action>
  <iact:action type="add" startTime="26448">
    <iact:property name="dataType"/>
    <iact:actionData xml:id="d32">
      <inkml:trace xmlns:inkml="http://www.w3.org/2003/InkML" xml:id="stk32" contextRef="#ctx0" brushRef="#br0">29113 4624 6447 0,'0'0'576'1,"0"0"-576"3,0 0 0-4,0 0 0 9,0 0 2064-8,0 0 304 8,-16 16 64-8,9 3 16 5,-3 1-1040-6,0 1-192 5,2 1-64-5,-1 5 0 9,1 6-144-9,2 8-48 10,4-2 0-10,-2 12 0 5,-2 0-192-5,0 1-32 8,0 3-16-8,3-2 0 7,-3-1-288-7,0-7-64 11,0-2-16-11,2-6 0 5,-2 0-176-4,4-2-48 7,-2-2 0-8,2-3 0 1,-1-5 32 0,3-4 0 6,3-3 0-7,-1-2 0 24,-2-16-1808-23,0 0-352-1</inkml:trace>
    </iact:actionData>
  </iact:action>
  <iact:action type="add" startTime="26675">
    <iact:property name="dataType"/>
    <iact:actionData xml:id="d33">
      <inkml:trace xmlns:inkml="http://www.w3.org/2003/InkML" xml:id="stk33" contextRef="#ctx0" brushRef="#br0">28723 5299 23951 0,'0'0'2128'12,"21"-2"-1696"-11,5 0-432-1,3-2 0 0,0 2 768 0,10 0 80 10,2-3 16-10,-10 1 0 4,6-2-80-4,20-4-16 11,0-6 0-11,-1 5 0 5,3-5-192-5,-5 6-64 11,-1-3 0-11,-2 5 0 3,1 4-512-2,-17 0 0 9,4 0 0-10,4-2-14000 7</inkml:trace>
    </iact:actionData>
  </iact:action>
  <iact:action type="add" startTime="27472">
    <iact:property name="dataType"/>
    <iact:actionData xml:id="d34">
      <inkml:trace xmlns:inkml="http://www.w3.org/2003/InkML" xml:id="stk34" contextRef="#ctx0" brushRef="#br0">30484 4162 6447 0,'0'0'576'1,"0"0"-576"5,0 0 0-6,0 0 0 4,-10-10 2032-3,10 10 288 9,0 0 64-10,0 0 16 5,0 0-1136-5,-11 14-240 10,-3 0-32-9,6 5-16 2,4-1-448-2,2 3-80 9,0 6-32-10,2 3 0 4,2 3-48-4,2 0-16 10,0-2 0-10,0-3 0 6,-2-1 112-6,6 18 32 9,-2-8 0-9,-2-10 0 6,-2 0-96-6,3 8-16 10,1-5 0-10,4-7 0 4,-4-1-112-4,2-5-16 11,3-5-16-11,-11-12 0 4,0 0 480-3,16 2 112 8,2-2 0-9,1-2 16 6,-5-4 304-6,5-8 64 10,-3-1 16-10,1-5 0 5,1-1-720-5,-2-5-128 18,1 1-48-18,-3 0 0 1,-1 1-208-1,-1-1-128 4,2 2 160-3,-6-1-160 4,-1-1 128-5,3 1-128 10,-4 5 0-10,0 7 144 6,0 4-144-6,7-7 0 11,-5 3 0-11,0 2 0 18,2 2-480-17,-10 8-32-1,11-3 0 1,-11 3 0 11,18-4-2512-10,-18 4-512 0</inkml:trace>
    </iact:actionData>
  </iact:action>
  <iact:action type="add" startTime="27815">
    <iact:property name="dataType"/>
    <iact:actionData xml:id="d35">
      <inkml:trace xmlns:inkml="http://www.w3.org/2003/InkML" xml:id="stk35" contextRef="#ctx0" brushRef="#br0">30904 4460 5519 0,'0'0'496'1,"0"0"-496"7,0 0 0-8,0 0 0 4,9 0 2624-4,7 0 448 11,-2-3 64-11,3-3 32 4,-3 0-1120-3,1-2-240 9,-1-2-32-10,2 3-16 5,3-9-672-5,-1 4-144 6,-1 2-32-5,3-5 0 6,-7 1-336-7,5-1-80 11,-8-3-16-11,3 6 0 5,-5-3-208-5,0 3-32 9,2-4-16-9,-10 16 0 6,4-9-32-6,-2-3 0 10,-2-4 0-10,0 16 0 5,-6-4 192-5,6 4 16 10,-18-1 16-10,3 4 0 4,-1 3-224-4,-2 8-64 11,3 2 0-11,-5 5 0 4,3 4-128-4,3 3 0 9,0-1-160-9,5-2 160 6,1-1-128-6,-2 3 128 12,4 0 0-12,4-5-144 3,2-1 144-3,4-1 0 12,2-7 0-12,4 1 0 2,-10-14 784-2,14 14 192 12,3-3 48-12,-1-7 0 17,3-4-2096-15,5-2-400-1,3-2-96-1,0-5-7840 11,2-3-1552-10</inkml:trace>
    </iact:actionData>
  </iact:action>
  <iact:action type="add" startTime="28116">
    <iact:property name="dataType"/>
    <iact:actionData xml:id="d36">
      <inkml:trace xmlns:inkml="http://www.w3.org/2003/InkML" xml:id="stk36" contextRef="#ctx0" brushRef="#br0">31541 4174 2751 0,'0'0'128'1,"0"0"16"-1,-7 15-144 1,-3-1 0 5,2 6 0-6,0 1 0 5,-5 2 3664-5,1 3 704 9,2-3 144-8,-4 2 32 3,5 1-2752-4,-3 1-528 10,2 0-112-10,2-1-32 5,-1-1-96-5,1-3-32 7,2-7 0-7,2 3 0 7,4-18-32-7,-2 13 0 7,2-13 0-7,0 0 0 8,0 0-64-8,0 0 0 10,0 0-16-10,16-3 0 6,1-3 0-6,-3-2 0 6,2-10 0-5,3-1 0 8,-5-1-560-9,3-1-96 10,-3-3-32-9,4 1 0 2,-5 2-192-3,5 1 0 8,-1 1 128-3,-1-3-128-1,3 5 0-4,-1-3 0 9,-2 1 0-8,3 9 0 18,-5 4-320-18,-14 6-96-1,0 0-32 1,15 0 0 12,-15 0-1888-12,18 6-384 1,-18-6-80-2</inkml:trace>
    </iact:actionData>
  </iact:action>
  <iact:action type="add" startTime="28401">
    <iact:property name="dataType"/>
    <iact:actionData xml:id="d37">
      <inkml:trace xmlns:inkml="http://www.w3.org/2003/InkML" xml:id="stk37" contextRef="#ctx0" brushRef="#br0">31976 4180 16575 0,'0'0'1472'1,"2"21"-1168"7,-2 1-304-7,0-1 0 2,-2-2 752-2,0 5 80 9,0-1 32-10,1 5 0 4,1-5 288-4,0 0 48 10,0-3 16-10,1-1 0 6,3 3-608-6,2-3-112 8,2-7-32-8,4 0 0 7,-3-1-192-7,9-5-32 8,-6-4-16-8,5-2 0 7,1-2-224-7,1-2-192 9,9-3 48-9,-1-9 0 17,0-2-2352-17,-1-1-448 0</inkml:trace>
    </iact:actionData>
  </iact:action>
  <iact:action type="add" startTime="28575">
    <iact:property name="dataType"/>
    <iact:actionData xml:id="d38">
      <inkml:trace xmlns:inkml="http://www.w3.org/2003/InkML" xml:id="stk38" contextRef="#ctx0" brushRef="#br0">32339 4209 18831 0,'-12'19'832'1,"1"3"176"-1,-1 3-816 0,-2 4-192 0,1 5 0 0,-5 3 0 5,6 8 896-5,-5 1 144 11,1-1 32-11,-3 4 0 3,-5 2-240-3,1 1-64 10,0-3 0-9,1-2 0 2,-1 2-368-2,1 1-80 8,3-3 0-9,3 0-16 20,-3 0-1344-19,1-2-272 2</inkml:trace>
    </iact:actionData>
  </iact:action>
  <iact:action type="add" startTime="29137">
    <iact:property name="dataType"/>
    <iact:actionData xml:id="d39">
      <inkml:trace xmlns:inkml="http://www.w3.org/2003/InkML" xml:id="stk39" contextRef="#ctx0" brushRef="#br0">30498 5568 4607 0,'0'0'192'0,"0"0"64"0,10-15-256 1,-10 15 0 5,0 0 0-6,0 0 0 5,0 0 2608-5,0 0 464 10,0 0 112-10,0 0 16 5,7 19-1792-5,-5 8-368 10,-2 1-64-10,0 7-16 5,2 6-320-5,-2 2-80 11,-2 7-16-11,0 1 0 5,-1 0 96-5,-3-2 0 8,-4-3 16-7,0 5 0 3,-5-2-176-4,3 1-32 12,-4-5-16-11,5-4 0 3,-7-6-96-4,6-5-16 10,-3-7 0-10,7 0 0 5,-4-1-320-5,4-8-160 6,8-14 16-6,0 0-11552 11</inkml:trace>
    </iact:actionData>
  </iact:action>
  <iact:action type="add" startTime="29439">
    <iact:property name="dataType"/>
    <iact:actionData xml:id="d40">
      <inkml:trace xmlns:inkml="http://www.w3.org/2003/InkML" xml:id="stk40" contextRef="#ctx0" brushRef="#br0">30295 5929 16127 0,'0'0'704'0,"8"-4"160"0,4 0-688 0,9-4-176 7,2 3 0-7,3 1 0 6,-1 0 1520-6,2-2 272 6,3-4 48-6,1 2 16 8,-2 2-608-8,0-5-112 8,1-3-32-8,-3 4 0 5,-4-3-112-5,3 5-32 8,-3-2 0-8,1 0 0 6,-7 3-400-6,1-3-96 11,-3 6-16-10,-15 4 0 3,14-4-448-3,-14 4 128 9,17 6-128-10,-5 4 0 3,-12-10 0-3,14 15 0 8,-6 7 0-8,-4 1 0 8,-4 4 0-8,-4 1 0 11,0-1 0-11,-6 2 0 7,0-1 0-5,2 3 128 6,-7-4-128-8,5-4 0 4,-4 1 192-4,1-3-64 11,-1-3-128-11,2 1 192 4,5-7-192-4,7-12 144 11,0 0-144-11,-8 16 128 3,8-16-128-2,0 0-272 5,0 0 64-6,0 0 16 23,0 0-688-21,0 0-128-2,0 0-16 1,0 0-16 11,0 0-1488-12,17-10-288 0</inkml:trace>
    </iact:actionData>
  </iact:action>
  <iact:action type="add" startTime="30117">
    <iact:property name="dataType"/>
    <iact:actionData xml:id="d41">
      <inkml:trace xmlns:inkml="http://www.w3.org/2003/InkML" xml:id="stk41" contextRef="#ctx0" brushRef="#br0">30835 5857 11967 0,'0'0'1072'1,"8"-14"-864"0,-4-1-208 0,-2 3 0 5,-2-2 1328-6,0 3 208 8,0-3 64-8,0 14 0 7,0 0-128-6,0 0 0 9,-4-14-16-9,4 14 0 4,0 0-576-5,0 0-112 10,0 0-32-10,0 0 0 5,-10 12-288-5,3 5-48 10,1 9-16-10,0 1 0 5,0 6-112-4,2 2-16 5,0 0-16-6,0 1 0 7,0-1-32-7,0 0 0 10,1-2 0-10,-5 0 0 6,2-4-48-5,4 3-16 9,0-3 0-10,0-6 0 8,0 1-16-8,2-11 0 7,0 1 0-7,0-14 0 6,0 0 0-6,0 0-128 8,0 0 192-8,0 0-64 18,14-4-672-18,1-8-144 1,-5-1-16 0,4-5-7760 10,-6 4-1552-9</inkml:trace>
    </iact:actionData>
  </iact:action>
  <iact:action type="add" startTime="30411">
    <iact:property name="dataType"/>
    <iact:actionData xml:id="d42">
      <inkml:trace xmlns:inkml="http://www.w3.org/2003/InkML" xml:id="stk42" contextRef="#ctx0" brushRef="#br0">31175 5816 16575 0,'0'0'1472'2,"0"0"-1168"5,-2 19-304-6,0-1 0 2,-4 1 928-3,2-1 128 8,-2-2 32-8,0 5 0 7,-3-1 0-7,-1-3 16 7,-2 3 0-7,-3-1 0 7,3 1-320-7,-4 1-64 8,5 0-16-8,-3-1 0 8,2-8-96-8,0 3-32 6,5-5 0-6,7-10 0 9,0 0 32-9,0 0 0 11,0 0 0-11,0 0 0 3,0 0 192-3,0 0 32 12,0 0 16-12,6-12 0 5,3-5-208-5,1-5-32 12,4 1-16-12,1 1 0 4,3-1-400-4,-5-2-64 6,5 1-128-6,-2-1 176 9,-1 1-176-6,5-1 0 5,-5-1 0-8,-1 11 128 4,-4-3-128-4,9-3 0 11,-5 7 0-11,3 2 0 4,3 2 0-4,-6 6 0 11,-14 2 0-11,19 8-176 6,-3 6 176-6,-3 2-128 6,-3 7 128-6,0 2-128 7,-2 3 128-7,-6 3 0 12,-2 4 0-12,-2-2 0 4,0-2 0-3,-4-2 0 8,-4-1 0-9,2-1 0 5,2 2 0-5,-3-1 0 10,3-3 0-10,2-7 0 4,4-18-192-4,-2 13-64 12,2-13-16-12,0 0 0 18,0 0-1648-16,0 0-320-2,0 0-64 0,18-10 0 13,-9-5-672-11,3-1-128-1</inkml:trace>
    </iact:actionData>
  </iact:action>
  <iact:action type="add" startTime="30805">
    <iact:property name="dataType"/>
    <iact:actionData xml:id="d43">
      <inkml:trace xmlns:inkml="http://www.w3.org/2003/InkML" xml:id="stk43" contextRef="#ctx0" brushRef="#br0">31701 5695 12895 0,'0'0'1152'1,"0"0"-928"3,0 0-224-4,6 19 0 4,-2 3 1792-3,-2 3 320 5,4 1 64-6,-4 1 16 9,0 2-656-9,-2 2-128 10,4 4-16-10,-2 3-16 6,0-3-336-6,0 0-64 8,-2 2-16-8,0-2 0 6,0-4-384-6,3 0-64 7,3-1-32-7,2-1 0 7,-4 2-272-7,0-8-48 11,4-3-16-11,1-1 0 5,-9-19-144-5,10 10 0 12,-10-10 0-12,0 0 0 16,0 0-640-16,18 0-224 0,-5-4-32 0,1-4-12208 5</inkml:trace>
    </iact:actionData>
  </iact:action>
  <iact:action type="add" startTime="31018">
    <iact:property name="dataType"/>
    <iact:actionData xml:id="d44">
      <inkml:trace xmlns:inkml="http://www.w3.org/2003/InkML" xml:id="stk44" contextRef="#ctx0" brushRef="#br0">32099 5726 13823 0,'0'0'1216'1,"0"0"-960"-1,0 0-256 0,0 0 0 6,14 10 1408-6,-6 4 224 11,1 5 48-11,-7 4 16 4,-7 5-400-3,1 5-80 9,-2 6 0-9,-2 0-16 2,-6 10-192-2,1-1-48 6,-9 3 0-7,1 4 0 6,-5 3 224-6,1 3 32 11,-2-3 16-11,-1 3 0 4,1-1-592-4,2 4-112 10,1-3-16-10,-1-5-16 6,-2-1-304-6,3-8-64 9,3-6-128-9,1-2 192 7,3-6-192-6,-3-4 0 9,3-5 128-10,3-7-128 19,-2 1-1136-18,7-8-272 0,9-10-48-1,-16 1-16 0</inkml:trace>
    </iact:actionData>
  </iact:action>
  <iact:action type="add" startTime="31301">
    <iact:property name="dataType"/>
    <iact:actionData xml:id="d45">
      <inkml:trace xmlns:inkml="http://www.w3.org/2003/InkML" xml:id="stk45" contextRef="#ctx0" brushRef="#br0">31118 5307 31327 0,'-39'-24'1392'2,"18"17"272"-2,3 1-1328 0,3 4-336 0,15 2 0 0,0 0 0 8,-8-4 1568-8,8 4 240 7,0 0 48-7,0 0 16 7,-6-12-1680-7,6 12-320 10,0 0-80-10,0 0-16 18,0 0-2080-18,0 0-400 0,0 0-96 3,0 0-16-3</inkml:trace>
    </iact:actionData>
  </iact:action>
  <iact:action type="add" startTime="33163">
    <iact:property name="dataType"/>
    <iact:actionData xml:id="d46">
      <inkml:trace xmlns:inkml="http://www.w3.org/2003/InkML" xml:id="stk46" contextRef="#ctx0" brushRef="#br0">3169 11551 9215 0,'0'0'816'2,"0"0"-656"0,0 0-160-2,0 0 0 8,0 0 1856-8,0 0 320 7,0 0 80-6,0 0 16 4,10 8-928-5,9 0-192 6,3-6-48-6,5-2 0 8,6-2-144-8,6-2-16 8,8 0-16-7,4 0 0 4,3 0-544-5,3-1-96 7,7 1-32-7,6-2 0 9,1 0-112-9,3 0-16 10,2 0-128-10,-8 0 192 6,0 1-192-6,-7 1 144 10,-5 0-144-10,21 4 128 18,-23 2-576-11,-7 2-128-7,-12 0-32 1,-6 3-10464-1</inkml:trace>
    </iact:actionData>
  </iact:action>
  <iact:action type="add" startTime="33392">
    <iact:property name="dataType"/>
    <iact:actionData xml:id="d47">
      <inkml:trace xmlns:inkml="http://www.w3.org/2003/InkML" xml:id="stk47" contextRef="#ctx0" brushRef="#br0">3555 12136 11967 0,'0'0'1072'0,"0"0"-864"1,0 18-208-1,0-18 0 7,18 14 2160-7,1-1 384 7,9-5 80-7,7-2 0 8,4 0-1680-8,13-6-352 11,3-6-64-11,9 2-16 5,7 0-144-4,-1-2-48 7,2 0 0-8,2-3 0 5,-6-1-144-4,3 0-48 9,-7-3 0-10,0 5 0 3,1 0 0-3,-7-2 0 15,-5 4 0-15,-8 4 0 18,-2-1-864-17,-6-3-176-1,-8-2-48 0</inkml:trace>
    </iact:actionData>
  </iact:action>
  <iact:action type="add" startTime="33644">
    <iact:property name="dataType"/>
    <iact:actionData xml:id="d48">
      <inkml:trace xmlns:inkml="http://www.w3.org/2003/InkML" xml:id="stk48" contextRef="#ctx0" brushRef="#br0">3926 11107 20271 0,'27'-10'896'1,"0"6"192"-1,14 0-880 3,10 0-208-3,4-5 0 0,3 1 0 7,9 8 0-6,3 6-208 6,-4 1 32-7,8 5 16 7,6 8 960-7,2 7 192 11,2 0 32-11,2 1 16 4,0-1-192 1,-6 6-32-2,-4 6-16-2,-8 2 0 6,-6 6-256-7,-7-2-48 7,-16 3-16-7,-6 5 0 4,-9 6 128-4,-7-1 32 12,-11 4 0-12,-8-1 0 4,-6-3-176-4,-11 3-16 6,-3-1-16-6,-7 5 0 8,-2-5 16-8,-6-3 16 8,-8-1 0-8,0 1 0 8,-2-3-240-8,-4 1-48 11,-1-4-16-11,-5 3 0 19,-3-1-1296-18,-3-6-256 2,3-10-48-3</inkml:trace>
    </iact:actionData>
  </iact:action>
  <iact:action type="add" startTime="34617">
    <iact:property name="dataType"/>
    <iact:actionData xml:id="d49">
      <inkml:trace xmlns:inkml="http://www.w3.org/2003/InkML" xml:id="stk49" contextRef="#ctx0" brushRef="#br0">7630 10666 2751 0,'0'0'256'1,"0"0"-256"2,-6-16 0-3,6 16 0 9,-6-13 2368-9,6 13 416 10,0 0 96-9,0 0 0 2,-4-14-1344-2,4 14-288 9,0 0-48-10,0 0-16 4,0 0-464-4,0 0-80 11,-2 18-32-11,4-3 0 4,0 5-64-4,8 5-16 7,4 2 0-7,1 5 0 9,5 1-208-9,5 8-32 10,4 2-16-10,8 7 0 4,4 9 128-4,0 5 32 7,6-1 0-7,4 11 0 10,1 2 144-7,-3 6 16 5,-2 4 16-7,0-5 0 3,0 1-160-4,-4-6-16 5,0 0-16-5,-8-3 0 10,2-11-112-10,-4 0-32 11,-4 1 0-11,-2-11 0 3,-3-5-80-3,-9-2-32 12,3-8 0-12,-6-6 0 4,-1-7 48-4,-5-3 16 9,0-7 0-8,-6-14 0 3,0 0-400-4,0 0-80 8,0 0 0-8</inkml:trace>
    </iact:actionData>
  </iact:action>
  <iact:action type="add" startTime="34948">
    <iact:property name="dataType"/>
    <iact:actionData xml:id="d50">
      <inkml:trace xmlns:inkml="http://www.w3.org/2003/InkML" xml:id="stk50" contextRef="#ctx0" brushRef="#br0">8607 10580 16575 0,'0'0'736'1,"0"0"160"-1,6-17-720 0,-6 17-176 5,0 0 0-5,0 0 0 8,0 0 2128-8,10 11 400 10,-8 9 80-10,-4 7 16 5,-4 8-1488-5,-2 10-304 11,-2 6-48-11,-5 7-16 6,-1 7-192-6,-5 7-32 4,-5 8-16-3,-3 6 0 7,-2 5 272-8,-6 9 48 10,0 5 16-10,-4 2 0 8,-4 1-480-7,-2-7-80 7,-2 0-32-8,2-7 0 4,-3-6-128-4,3-10-16 7,4-4-128-7,0-2 192 8,6-11-64-8,2-7-128 10,8-5 176-10,9-10-176 5,0-6 0-5,13-6 0 11,1-5-240-11,6-3 80 20,-2-19-2032-18,0 0-416-1,13 2-80 3,9-4-10176-4</inkml:trace>
    </iact:actionData>
  </iact:action>
  <iact:action type="add" startTime="35236">
    <iact:property name="dataType"/>
    <iact:actionData xml:id="d51">
      <inkml:trace xmlns:inkml="http://www.w3.org/2003/InkML" xml:id="stk51" contextRef="#ctx0" brushRef="#br0">9325 11885 23951 0,'0'0'2128'2,"0"0"-1696"1,19 6-432-3,3 0 0 3,-3-4 832-3,1 3 96 10,-1 1 16-10,3 4 0 5,-5 4-64-5,1-3-16 10,-1 3 0-9,-3 2 0 4,4 3-304-5,-7 5-64 8,1-1-16-8,-4 0 0 6,-6-1-96-6,0 9-32 12,-4 0 0-11,0 2 0 2,-4 0 48-3,-8 3 16 10,3-1 0-10,-5-2 0 5,2-4-16-5,-3 2 0 10,-1 1 0-10,3 3 0 5,-7 0 64-5,5 0 16 11,-1 2 0-11,-1-4 0 8,1-8-176-8,4-1-48 8,-1 3 0-8,3-4 0 4,6-5-80-4,-2 2-32 9,3-7 0-9,5-13 0 5,-2 22-144-5,4-11 0 11,-2-11 144-10,0 0-144 3,17 16 0-4,-1-6 144 7,3 1-144-7,5-3 0 8,3-4 0-8,8 2 0 8,8 2 0-8,0-6 0 8,4-4-192-8,3-4-32 11,5 0-16-11,-4-2 0 19,-1-5-1936-17,-7 1-400 1,0-4-80-3</inkml:trace>
    </iact:actionData>
  </iact:action>
  <iact:action type="add" startTime="35713">
    <iact:property name="dataType"/>
    <iact:actionData xml:id="d52">
      <inkml:trace xmlns:inkml="http://www.w3.org/2003/InkML" xml:id="stk52" contextRef="#ctx0" brushRef="#br0">10669 11130 20271 0,'0'0'1792'1,"0"0"-1424"6,0 0-368-6,0 0 0 3,0 0 1520-4,0 0 224 10,21 8 48-9,3-4 16 2,3 2-544-3,2-4-112 11,8-4-32-9,6 0 0 0,-2-2-544-2,6 0-96 9,4-2-32-9,-1-4 0 6,3 3-288-6,0 1-160 10,-5-2 160-10,1-2-160 23,-2 4-1456-23,-12 0-384 0,-6 1-80 0,-9 5 0 0</inkml:trace>
    </iact:actionData>
  </iact:action>
  <iact:action type="add" startTime="35897">
    <iact:property name="dataType"/>
    <iact:actionData xml:id="d53">
      <inkml:trace xmlns:inkml="http://www.w3.org/2003/InkML" xml:id="stk53" contextRef="#ctx0" brushRef="#br0">10747 11575 25791 0,'0'0'1152'1,"0"0"224"-1,0 0-1104 1,21 10-272 3,3-1 0-4,3 1 0 5,-2-6 864-5,5 0 112 10,3-6 32-10,4-2 0 4,8 0-528-3,3 0-96 4,5-7-32-5,6 1-9280 21,1-6-1856-20</inkml:trace>
    </iact:actionData>
  </iact:action>
  <iact:action type="add" startTime="36495">
    <iact:property name="dataType"/>
    <iact:actionData xml:id="d54">
      <inkml:trace xmlns:inkml="http://www.w3.org/2003/InkML" xml:id="stk54" contextRef="#ctx0" brushRef="#br0">13097 9430 6447 0,'-23'-6'576'1,"9"10"-576"6,0 0 0-7,14-4 0 4,-13-8 2112-4,1 4 320 11,4 0 64-11,8 4 16 3,-11-6-1072-2,11 6-224 10,2-16-32-11,7 5-16 3,-1-5-304-3,8 4-64 10,1-3-16-10,9 1 0 5,5-5-192-5,6 7-32 11,0-2-16-11,8 5 0 4,0-7 0-4,5 6 0 11,3 6 0-11,4 0 0 5,1 4-96-5,-5 0-32 10,-4 0 0-10,-7 6 0 4,-3 2-144-3,-11 10-16 7,-3-3-16-3,-11 3 0-3,-3 3-240-2,-9 5 176 11,-7 5-176-11,-11 0 160 4,-4-4 32-4,-7 5 0 10,-8-1 0-10,-2 0 0 4,-12 4-64-4,2-6-128 12,3-1 192-12,1-3-64 4,8 0-128-4,3-1 0 10,7-3 144-9,5 1-144 3,3-1 0-4,7-5 0 11,8 1 0-11,4 3 0 5,4-7 0-5,8 5 0 6,1-4 0-6,9 3 0 8,5 3 0-8,6-1 0 7,6 5 0-7,-2 1-128 8,6-2 128-8,0 3 0 10,-6-3 0-10,0 0 0 5,-2-1 0-5,-6 3 128 11,-6 3-128-10,-3-1 128 3,-10-6 32-4,-3 3 16 6,-3-5 0-5,-12 1 0 6,-3 3 208-7,-5-1 64 7,-6-1 0-7,-5-1 0 7,-4-3-64-7,0 5 0 11,-9-3 0-11,1-3 0 5,-4 1-384-5,-3-7 128 10,1 4-128-10,2-9 0 19,0-1-1600-18,4-2-384 1,4-4-96-2</inkml:trace>
    </iact:actionData>
  </iact:action>
  <iact:action type="add" startTime="37049">
    <iact:property name="dataType"/>
    <iact:actionData xml:id="d55">
      <inkml:trace xmlns:inkml="http://www.w3.org/2003/InkML" xml:id="stk55" contextRef="#ctx0" brushRef="#br0">12481 11579 7359 0,'0'0'656'1,"0"0"-528"5,0 0-128-5,0 0 0 3,0 0 3600-4,0 0 688 10,0 0 144-9,23 0 32 3,1 0-2624-4,7 0-528 10,10-4-96-10,4-4-32 8,11-4-192-8,9 1-32 8,1-7-16-8,12 4 0 4,4-3-368-4,-2-3-64 12,2 3 0-12,2-3-16 4,-1-1-64-4,3 1-16 11,4 5 0-8,0-5 0-1,-4 7-208-2,-6-3-32 11,-8 4-16-10,-2-1 0 4,-8 5-160-5,-1-2 160 4,-9 4-160-3,-3 2 160 21,-4 0-1056-21,-8 4-192-1,-4 2-64 1,-5-2-8592 6,-7 2-1728-6</inkml:trace>
    </iact:actionData>
  </iact:action>
  <iact:action type="add" startTime="37440">
    <iact:property name="dataType"/>
    <iact:actionData xml:id="d56">
      <inkml:trace xmlns:inkml="http://www.w3.org/2003/InkML" xml:id="stk56" contextRef="#ctx0" brushRef="#br0">12440 12963 14735 0,'0'0'1312'1,"0"0"-1056"5,0 0-256-6,0 0 0 6,13 12 1408-5,3-8 240 7,-6 2 32-8,5 0 16 6,-1 0-224-6,4-3-64 10,3-1 0-10,3-2 0 7,3-4-128-7,4 3-48 7,2-9 0-7,4 4 0 5,10 0-288-5,4 0-64 10,-2-9-16-10,-3 7 0 6,7-2-256-6,-4 4-48 9,0-4-16-9,-5-1 0 4,-1 1-256-3,-2 4-48 10,-2-2-16-11,-6 1 0 4,-3 1-224-4,-5 2 144 10,-2-2-144-10,-1 0 128 8,-5-2-320-7,1 2-80 7,0 5-16-8,-7-7-10336 11,3-2-2080-10</inkml:trace>
    </iact:actionData>
  </iact:action>
  <iact:action type="add" startTime="37726">
    <iact:property name="dataType"/>
    <iact:actionData xml:id="d57">
      <inkml:trace xmlns:inkml="http://www.w3.org/2003/InkML" xml:id="stk57" contextRef="#ctx0" brushRef="#br0">14063 12129 11055 0,'0'0'976'1,"0"0"-784"5,7-16-192-5,-7 16 0 4,0 0 3760-5,0 0 704 10,0 0 144-10,16 12 16 5,-10 1-2752-5,0 9-544 10,-6 5-112-10,-2 6-32 4,-2 6-272-3,0 6-48 10,-2 8-16-11,-2 13 0 4,3 0 64-3,-3 5 16 7,2-5 0-8,-8 8 0 5,1 2-16-5,-5 0 0 8,2 4 0-8,1-2 0 8,-5 0-480-8,3-2-112 14,-1-4 0-14,5-25-16 0,3 4-176 0,2-4-128 6,-4-2 144-6,6-1-144 8,1-5 0-8,5-2 0 10,-2-7 0-9,4 3-160 19,0-6-1616-20,3-7-320 0,-5-20-64 0,18 4-14672 3</inkml:trace>
    </iact:actionData>
  </iact:action>
  <iact:action type="add" startTime="38733">
    <iact:property name="dataType"/>
    <iact:actionData xml:id="d58">
      <inkml:trace xmlns:inkml="http://www.w3.org/2003/InkML" xml:id="stk58" contextRef="#ctx0" brushRef="#br0">15816 10481 8287 0,'-8'-24'736'2,"8"24"-592"1,-5-11-144-2,3-5 0 3,2 4 1792-4,0 12 320 12,0-13 64-12,0 13 0 2,0 0-784-1,0 0-176 9,0 0-16-10,0 0-16 4,15 19-112-3,-1 5-32 9,1 5 0-10,7 4 0 4,-6 10-224-4,7 2-48 12,2 4-16-12,7 5 0 4,-3 1-48-3,2 1 0 9,2 5 0-10,0 5 0 4,-2-4-64-4,3 5 0 10,-5-1-16-10,0-5 0 6,-2-7-368-3,-3 1-64 5,-3-1 0-8,-1-5-16 4,-7-12-176-4,3-4 192 11,-8-1-192-11,0-5 192 4,0-4-384-3,-3-3-64 9,-5-20 0-10,0 0-9264 14,0 0-1840-13</inkml:trace>
    </iact:actionData>
  </iact:action>
  <iact:action type="add" startTime="39017">
    <iact:property name="dataType"/>
    <iact:actionData xml:id="d59">
      <inkml:trace xmlns:inkml="http://www.w3.org/2003/InkML" xml:id="stk59" contextRef="#ctx0" brushRef="#br0">16489 10453 25791 0,'0'0'1152'1,"0"0"224"-1,-6-13-1104 0,6 13-272 7,0 0 0-7,0 0 0 4,-11 12 768-4,-7 1 80 6,-1 9 32-6,-1 11 0 9,-3 10 16-9,-5 3 0 10,-3-1 0-10,-6 8 0 4,0 4 0-3,2 7 16 8,-10 0 0-9,0 8 0 5,-2-5 80-5,-3 5 16 9,-7-2 0-8,0 6 0 5,1 6-544-6,3-8-96 9,1-8-32-4,7-1 0-4,4-1-208-1,8-11-128 11,7-10 128-11,7-2-128 4,1-8 0-3,8-4 0 8,8-4 0-9,4-7 0 19,0-8-1504-18,-2-10-224 0,18 8-32-1,0-12-16 12,7-4-1424-11,-6-8-304 1</inkml:trace>
    </iact:actionData>
  </iact:action>
  <iact:action type="add" startTime="39289">
    <iact:property name="dataType"/>
    <iact:actionData xml:id="d60">
      <inkml:trace xmlns:inkml="http://www.w3.org/2003/InkML" xml:id="stk60" contextRef="#ctx0" brushRef="#br0">17104 11343 24879 0,'0'37'2208'1,"0"-12"-1760"3,-2 4-448-4,-2 7 0 5,0 10 1248-5,-2 5 160 10,-2 0 48-10,0 9 0 6,-7 1 144-6,1-3 16 9,-7 3 16-9,-5-3 0 5,3-1-608-3,-2-3-128 7,-1-3-32-9,3-2 0 4,5-4-480-4,-1-6-112 11,7-4-16-11,0 0 0 17,6-6-1440-12,6-4-288-5,4-7-64 1,4-4-14720-1</inkml:trace>
    </iact:actionData>
  </iact:action>
  <iact:action type="add" startTime="40456">
    <iact:property name="dataType"/>
    <iact:actionData xml:id="d61">
      <inkml:trace xmlns:inkml="http://www.w3.org/2003/InkML" xml:id="stk61" contextRef="#ctx0" brushRef="#br0">20131 10744 18431 0,'-8'-16'1632'2,"-6"5"-1312"5,1-5-320-7,1 8 0 6,0-1 832-6,3 7 80 10,-7 4 32-10,6 7 0 3,-5 5-608-2,3 7-112 9,-6 9-32-10,7 7 0 5,-3 6-48-5,6 7-16 10,4 7 0-9,0-1 0 3,0 3 176-4,4-14 16 10,0 2 16-10,4 31 0 5,0-4-96-5,0-27-32 10,4-5 0-10,11 17 0 4,1-14-80-4,-1-12-128 12,3-12 176-12,1-3-176 3,3-12 608-3,3-10 16 11,0-10 0-11,2-3 0 4,5-14 496 0,1-3 96 5,-4 1 32-9,0-4 0 4,-2-10-656-4,-2 4-128 11,-1 2-16-11,-3 1-16 5,-5 2-272-5,-1 5-160 10,-7 0 192-10,-4 16-192 4,-1 1 208-4,-1 4-64 9,-6 12-16-9,0 0 0 6,0 0-128-6,0 0 0 10,6 12 0-10,2 19 0 6,-2-2 0-5,-2-9 0 8,-1 9-192-9,1 14 192 4,4-6 0-3,0-10 0 5,0 1 0-6,5 9 0 8,5-16 0-8,3-3 0 10,-1-8 128-10,3-10-128 4,9-10 0-4,1-10 0 11,0-7 0-11,4-4 0 5,0-4 0-5,-12 7 256 11,3-7 0-11,9-19-16 3,-4 1 80-3,-4 2 32 8,-3-1 0-8,-5 1 0 8,-9 8 32-8,-3-2 16 10,-5 4 0-10,-4 2 0 5,-2 2-96-5,-2 6-32 11,-1 4 0-11,-1 5 0 5,-2 3-528-5,0 11-96 6,8 8-32-6,-15 0-10848 15,3 0-2176-14</inkml:trace>
    </iact:actionData>
  </iact:action>
  <iact:action type="add" startTime="40925">
    <iact:property name="dataType"/>
    <iact:actionData xml:id="d62">
      <inkml:trace xmlns:inkml="http://www.w3.org/2003/InkML" xml:id="stk62" contextRef="#ctx0" brushRef="#br0">21522 10668 21183 0,'0'21'1888'1,"1"1"-1504"5,1 5-384-6,0 8 0 5,-2 0 880-5,0-5 96 10,-2 3 32-10,-1 23 0 6,-9-5 144-6,4-16 48 9,0 8 0-9,-7 18 0 5,3-3-384-5,0 2-80 10,0-5-16-10,5-6 0 5,-3-6-416-5,6-8-96 10,2-2-16-10,2-6 0 4,2-5-192-4,4-3 0 11,2-7 0-11,-8-12-160 18,0 0-2464-17,19-6-512 0</inkml:trace>
    </iact:actionData>
  </iact:action>
  <iact:action type="add" startTime="41167">
    <iact:property name="dataType"/>
    <iact:actionData xml:id="d63">
      <inkml:trace xmlns:inkml="http://www.w3.org/2003/InkML" xml:id="stk63" contextRef="#ctx0" brushRef="#br0">22713 9578 25791 0,'0'0'2304'2,"0"0"-1856"2,0 0-448-3,-9 17 0 2,3 5 416-3,-10 9-16 10,0 6 0-10,-5 10 0 6,-4 7-48-6,1 9-16 7,-1 3 0-7,0 10 0 9,-1 6 208-9,-3 4 32 5,-4 2 16-5,2 9 0 8,-5 7-16-8,1 3 0 16,2 0 0-16,4-2 0 1,4 1-352-1,3-5-80 9,8-11-16-9,3-10 0 5,7-10-128-5,6-13-176 7,6-13 48-7,1-1 0 22,3-15-512-21,6-5-112 0,3-13-16-1,1-10-8448 10,1-10-1680-9</inkml:trace>
    </iact:actionData>
  </iact:action>
  <iact:action type="add" startTime="41404">
    <iact:property name="dataType"/>
    <iact:actionData xml:id="d64">
      <inkml:trace xmlns:inkml="http://www.w3.org/2003/InkML" xml:id="stk64" contextRef="#ctx0" brushRef="#br0">23265 9279 18431 0,'0'0'816'1,"0"0"160"-1,0 0-784 0,0 0-192 4,16 20 0-4,-4 9 0 7,-3 10 1888-7,-5 12 336 10,-4 5 64-10,0 15 16 4,-6-1-1280-4,-7 14-256 11,1 11-64-11,-9 5 0 4,-1-1 256-4,-3 5 64 7,-4-1 0-7,-1 6 0 13,1 6-544-13,2-2-96 10,3 0-32-10,7-3 0 18,-1-5-1088-18,8-9-224 0,1-7-32 1,7-17-16 12,2-5-1168-11,4-15-224-1</inkml:trace>
    </iact:actionData>
  </iact:action>
  <iact:action type="add" startTime="41766">
    <iact:property name="dataType"/>
    <iact:actionData xml:id="d65">
      <inkml:trace xmlns:inkml="http://www.w3.org/2003/InkML" xml:id="stk65" contextRef="#ctx0" brushRef="#br0">26497 9018 25631 0,'-15'22'1136'4,"1"-1"224"-4,2 8-1088 0,-5 12-272 0,-1 2 0 0,-1 12 0 8,-7 9 224-8,1 0-16 7,-6 11 0-7,-2 5 0 4,-4 1 208-3,1 7 32 5,-4 0 16-6,-1-2 0 8,0 2-160-7,-2-3-48 14,-2-3 0-15,4-6 0 1,0-6 0-1,4-13 0 7,4-14 0-7,5-4 0 8,7-10 112-8,5-9 16 7,7-11 0-7,9-9 0 6,0 0 0-5,0 0 16 7,0 0 0-8,19-3 0 8,1-13-144-8,7 2-16 12,6-7-16-12,0 3 0 4,2 3-224-3,6-3 0 5,0 6 128-6,6 9-128 8,-6 6 0-8,4 5 0 7,0 6-192-7,-6 5 192 9,-2 7-160-9,-2 1 160 12,-6 2-128-12,-7 3 128 3,-7 3 0-2,-7 0 0 10,-8 0 0-10,-4 0 0 2,-4 0 0-3,-11-4 144 6,-5-2 0-6,-5-1 0 9,-2-3-144-9,-2-1 192 11,0-11-192-11,-4 1 192 4,-2-6-16-3,3-8 0 9,-1 0 0-10,6-6 0 5,2-4-432-5,2-2-64 10,-1-3-32-10,3-5 0 17,2-7-2432-16,7-4-480 0,-7-22-112 0,23 14-16-1</inkml:trace>
    </iact:actionData>
  </iact:action>
  <iact:action type="add" startTime="42139">
    <iact:property name="dataType"/>
    <iact:actionData xml:id="d66">
      <inkml:trace xmlns:inkml="http://www.w3.org/2003/InkML" xml:id="stk66" contextRef="#ctx0" brushRef="#br0">26913 10477 25567 0,'0'0'1136'3,"13"8"224"-3,1 5-1088 0,4-3-272 0,3 0 0 1,4 2 0 7,5-7 912-8,1-5 128 10,8 0 32-10,6-5 0 6,7-5-480-6,-1-2-80 8,0-4-32-7,-2-1 0 4,1-6-48-5,-3-5-16 10,-6-1 0-10,-4 2 0 6,-8 1-176-6,-3 1-48 6,-7 2 0-6,5-11 0 9,-9 3 320-9,-7 6 48 9,-6 5 16-9,-2 20 0 5,-10-19 208-5,-5 7 48 11,-3 6 16-11,-7 6 0 5,-2 4-336-5,-7 10-64 6,-5 1 0-5,4 7-16 8,-4 5-240-9,0 2-64 7,2 3 0-6,-2 1 0 5,4 2 208-5,8 6 48 9,3 0 0-10,7 4 0 4,5 3-208-4,10-5-48 11,6 0 0-11,12-4 0 5,1 2-128-5,10-6 0 6,5-2 0-6,7 1 0 8,8-3-240-8,7-2-80 7,7-2 0-7,-17-9-12032 20,7 1-2384-19</inkml:trace>
    </iact:actionData>
  </iact:action>
  <iact:action type="add" startTime="42844">
    <iact:property name="dataType"/>
    <iact:actionData xml:id="d67">
      <inkml:trace xmlns:inkml="http://www.w3.org/2003/InkML" xml:id="stk67" contextRef="#ctx0" brushRef="#br0">17258 15783 11967 0,'0'0'1072'1,"4"-17"-864"3,-8-3-208-4,0 1 0 6,-2 5 2768-6,2-3 512 11,-4 5 112-11,-4-4 0 6,1 5-1312-5,-7-1-272 7,5 4-48-7,-7 2-16 3,1-3-736-4,1 5-160 10,-3 4-16-10,-3 9-16 4,3 1-448-3,-3 12-96 11,-1-3-16-12,0 12 0 3,1 2-256-3,1 1 160 11,-1-1-160-11,7 6 128 4,5-2-128-3,0-2 192 5,7 4-192-5,3-10 192 8,4-5-192-9,7-5 0 9,3-1 0-9,8-7 0 5,-3-3 128-5,10-10-128 11,5-6 0-11,1-1 128 3,-4-7 48-3,0 0 0 16,1-5 0-16,1-6 0 2,0-5 64-2,-2 1 16 6,-3 2 0-6,-3 2 0 8,-2-1-256-8,-5 7 176 7,0 1-176-7,1 9 160 8,-5-1-32-8,5 8 0 6,-17 4 0-6,22 10 0 10,1 5 16-10,1 9 0 10,-1 1 0-10,2 4 0 5,-1 5-16-5,-5 1 0 7,1 6 0-7,1-8 0 8,3 0-128-8,1-4 0 11,2 4 144-11,3-5-144 17,-3-3-1104-17,4-5-304 3,2-1-48-3,0-3-14240 4</inkml:trace>
    </iact:actionData>
  </iact:action>
  <iact:action type="add" startTime="43371">
    <iact:property name="dataType"/>
    <iact:actionData xml:id="d68">
      <inkml:trace xmlns:inkml="http://www.w3.org/2003/InkML" xml:id="stk68" contextRef="#ctx0" brushRef="#br0">20499 14916 22287 0,'-21'-2'976'1,"3"-4"224"-1,3-2-960 0,-7 4-240 3,-1 0 0-3,0 2 0 8,-3 4 1088-8,-5 4 192 9,-4 0 16-9,-8 9 16 6,0 1-544-6,-6 5-128 9,-5 3 0-8,1 3-16 3,0-1-48-4,7 1-16 11,5 2 0-11,5-2 0 5,9-3-112-5,8-1 0 5,3-3-16-5,10 1 0 9,6 1-240-9,10-5-32 10,6-1-16-10,9 3 0 5,4-5-144-4,8 3 0 8,6 5 0-9,6-1 0 6,-2-1 0-3,3 3 0 5,3 1 144-8,-4 3-144 4,2 2 0-4,-9 2 128 10,-1 3-128-10,-9 1 0 5,-5-2 128-5,-2-2-128 9,-9 0 128-9,-4 2-128 4,-8 3 368-3,-8-1 0 7,-8-6 0-8,-4 2 0 7,-11 0 272-7,-4 2 64 12,-8 1 16-12,-4-5 0 3,-10-6-128-3,-3-5-16 7,-3-1-16-7,-1-9 0 9,1-2-288-9,3-6-48 10,1-4-16-10,8-2 0 4,4-3-416-3,8-9-96 9,4 0-16-10,6-3 0 18,3-10-2912-16,8 0-592-2</inkml:trace>
    </iact:actionData>
  </iact:action>
  <iact:action type="add" startTime="43837">
    <iact:property name="dataType"/>
    <iact:actionData xml:id="d69">
      <inkml:trace xmlns:inkml="http://www.w3.org/2003/InkML" xml:id="stk69" contextRef="#ctx0" brushRef="#br0">21982 13346 16575 0,'-29'11'1472'1,"11"-1"-1168"5,2 12-304-5,1-1 0 2,-5 4 1760-3,1 10 288 8,3 14 64-8,-1 10 16 7,3 9-1008-7,-4 14-208 9,7 10-32-9,-3 3-16 6,4 10 192-6,-3 3 32 10,-1 3 16-10,-5 4 0 9,1 10-128-9,-2 0-16 3,-5 5-16-2,2-3 0 7,-7-8-592-8,5-2-112 11,-2 2-32-11,5-16 0 4,1-7-80-4,9-16-128 10,-3-14 176-10,3-5-176 4,6-5 128-3,-2-11-128 10,4-12 0-11,2-6 0 17,2-7-848-16,0-20-288 0,6 12-48-1,-6-12-13600 3</inkml:trace>
    </iact:actionData>
  </iact:action>
  <iact:action type="add" startTime="44092">
    <iact:property name="dataType"/>
    <iact:actionData xml:id="d70">
      <inkml:trace xmlns:inkml="http://www.w3.org/2003/InkML" xml:id="stk70" contextRef="#ctx0" brushRef="#br0">22741 14906 26719 0,'0'0'1184'1,"0"0"240"-1,-14-8-1136 1,-2 4-288 4,7-2 0-5,-9 0 0 4,0 4 1152-3,-7 0 160 8,-2 1 32-8,-6 2 16 4,-2 7-720-5,-3 0-128 9,-8 0-48-8,-1 9 0 3,2 5-144-3,-4 1-16 9,0 5-16-9,5 5 0 2,-3 0 176-3,6 2 48 12,4 6 0-11,6-2 0 2,1 4-208-3,7-2-48 9,7 4 0-9,8-10 0 5,5-2-256-5,5-4 160 11,5-5-160-11,9-1 128 4,3-9-128-3,5-3 0 8,9-9 144-9,2-2-144 7,6-8 128-5,4-5-128 6,4-1 160-8,-1-9-160 5,1-8 224-5,-4 1-48 9,0-3-16-9,-8 4 0 6,0 0-160-6,-4 1 160 9,-5 3-160-9,-7 4 160 5,-1-3-160-4,-3 5 160 9,-7 9-160-10,-10 10 160 3,0 0-160-3,0 0 0 12,0 0 0-12,0 0 128 5,0 0-128-5,2 12 0 9,-4 5 0-9,0 1 0 5,-2 5 0-4,4 1 0 10,0-1 0-11,0-2 0 17,4-1-1088-16,4 1-208 0,5 1-48-1,1-1 0 14,4-9-2224-12,5-6-448-1</inkml:trace>
    </iact:actionData>
  </iact:action>
  <iact:action type="add" startTime="44437">
    <iact:property name="dataType"/>
    <iact:actionData xml:id="d71">
      <inkml:trace xmlns:inkml="http://www.w3.org/2003/InkML" xml:id="stk71" contextRef="#ctx0" brushRef="#br0">23505 14623 16575 0,'0'0'1472'1,"-8"18"-1168"2,-5 5-304-3,-1 4 0 8,-2 4 1920-8,-1 3 320 11,-5 1 64-10,3 6 0 3,-2-2-704-4,-1 6-160 10,-3-6-32-10,-3 3 0 5,1-1-48-5,0 4-16 12,-1-10 0-12,5-1 0 3,0-5-304-3,5-2-64 12,6-4-16-12,3-3 0 3,9-20-432-3,0 0-80 11,0 0-32-11,0 0 0 4,0 0-32-4,9-16-16 10,11 1 0-9,-1-7 0 3,5-3-80-3,3 0-16 9,0-1 0-10,3-1 0 5,-1 2-272-1,0 1 0 3,4 7 0-6,-1-3 0 3,-1-1 0-3,-2 7 0 8,-2 4 0-9,1 8 0 4,-1 8 0-3,-4 4 0 8,-1 4 0-9,-5 7-144 5,-1 6 144-5,-8 5 0 11,-2 3-144-11,-2 2 144 5,-4 0-192-5,-4 6 48 6,-2-2 0-6,0 2 0 23,-6-4-1264-22,4-2-256 0,3-8-64-1,5-4 0 14,0-7-1152-14,0-18-224 3,0 0-48-3</inkml:trace>
    </iact:actionData>
  </iact:action>
  <iact:action type="add" startTime="44784">
    <iact:property name="dataType"/>
    <iact:actionData xml:id="d72">
      <inkml:trace xmlns:inkml="http://www.w3.org/2003/InkML" xml:id="stk72" contextRef="#ctx0" brushRef="#br0">25029 13127 30399 0,'0'0'2704'3,"0"0"-2160"-3,-16 12-544 0,2 2 0 7,-1 7 512-6,1 12-16 7,-4 10 0-8,-5 10 0 8,-2 3-208-8,-3 9-32 6,-3 9-16-6,2 6 0 9,-4 6 0-9,-2 3 0 5,2 3 0-5,1 0 0 8,-1 9-48-8,6-7-16 11,0 3 0-11,1-1 0 6,3 5-48-4,7-7-128 5,3-5 192-7,9 1-64 20,4-8-1088-19,2-8-208-1,7-2-48 0,3-9-16 12,-4-11-1616-10,2-5-320 0,1-8-64-2,-5-14-16 0</inkml:trace>
    </iact:actionData>
  </iact:action>
  <iact:action type="add" startTime="45006">
    <iact:property name="dataType"/>
    <iact:actionData xml:id="d73">
      <inkml:trace xmlns:inkml="http://www.w3.org/2003/InkML" xml:id="stk73" contextRef="#ctx0" brushRef="#br0">23977 14393 32879 0,'24'-14'1456'1,"-1"4"304"-1,10-7-1408 0,12 3-352 7,8-3 0-7,7-1 0 5,10 5 416-5,6-5 16 10,8 4 0-10,12-1 0 4,7 5-208-4,7 0-32 10,5 2-16-9,0 3 0 6,4-7-176-7,6 6 0 7,-5 4 0-7,13 6-15584 8</inkml:trace>
    </iact:actionData>
  </iact:action>
  <iact:action type="add" startTime="45443">
    <iact:property name="dataType"/>
    <iact:actionData xml:id="d74">
      <inkml:trace xmlns:inkml="http://www.w3.org/2003/InkML" xml:id="stk74" contextRef="#ctx0" brushRef="#br0">19413 17541 17791 0,'-16'-20'784'1,"7"4"176"-1,-1 3-768 0,-8-3-192 3,1-5 0-2,1 7 0 7,-5-3 1280-8,1 9 240 6,-1-2 32-5,-5 4 16 6,-1 2-464-7,0 4-80 8,-6 10-32-8,1 6 0 8,-1 5-416-8,0 4-64 9,-8 9-32-9,6 5 0 5,2 11-48-4,6 5-16 10,-1-1 0-11,3 3 0 3,5-2 96-3,9-1 0 7,-1-3 16-7,10 2 0 8,12-9-240-8,-4-14-48 7,3-3-16-7,11 8 0 8,3-12-48-8,5-9-16 12,1-4 0-9,8-8 0-1,4-6 256-2,0-10 48 11,4-3 16-11,5-5 0 4,-3-5 96-4,2-6 0 7,-2 0 16-7,-6 0 0 4,0-3-304-4,-16 11-64 7,-2-4-16-6,9-12 0 6,-9 4-80-6,-3 9-128 10,-1 5 176-11,-1 6-176 5,-11 3 144-5,-7 14-144 9,0 0 0-9,0 0 144 5,0 0-144-4,18 6 0 10,-4 11 0-11,-1 5-176 4,-3-1 176-4,-2-1-128 11,2 7 128-11,3 16-128 2,5-6 0-1,-4-2 0 11,1 0 0-12,1-2 0 18,3-1-2880-17,5-5-560 1,11 0-112-2,6-7-32 0</inkml:trace>
    </iact:actionData>
  </iact:action>
  <iact:action type="add" startTime="45817">
    <iact:property name="dataType"/>
    <iact:actionData xml:id="d75">
      <inkml:trace xmlns:inkml="http://www.w3.org/2003/InkML" xml:id="stk75" contextRef="#ctx0" brushRef="#br0">21116 17289 23039 0,'0'0'2048'2,"0"0"-1648"4,-4-8-400-6,0-6 0 4,-10 3 1424-4,3 7 208 6,-9 2 32-6,-3 4 16 9,-5 2-720-9,-3 7-160 6,-4 5-32-6,0 7 0 9,-10 3-336-9,2-1-80 9,2 1-16-9,4 1 0 5,0 2 352-5,20-9 64 11,-1 3 16-11,-1 14 0 4,9-6-352-4,8-3-64 12,6-1-16-12,4 2 0 3,9 0-208-2,5-1-128 9,-1-5 160-10,12-3-160 4,2-3 144-4,0 7-144 10,-1-1 128-10,3 0-128 9,-4-1 128-9,0 1-128 3,-2 1 128-2,-2 1-128 6,-7-4 208-7,-3 5-32 7,-9-3-16-7,-4 1 0 8,-6-1 64-8,-8 2 16 7,-4-3 0-7,-11 3 0 9,-8-3 0-9,-10-7 0 10,-4 1 0-10,-8-8 0 4,-3-5 0-4,1-3 0 8,1-1 0-8,5-5 0 8,2-10-240-8,10-1-160 10,4-7 32-10,2-5-11936 13,7-8-2384-13</inkml:trace>
    </iact:actionData>
  </iact:action>
  <iact:action type="add" startTime="46374">
    <iact:property name="dataType"/>
    <iact:actionData xml:id="d76">
      <inkml:trace xmlns:inkml="http://www.w3.org/2003/InkML" xml:id="stk76" contextRef="#ctx0" brushRef="#br0">21929 17123 18431 0,'-13'-12'1632'2,"13"12"-1312"4,-8-15-320-6,8 15 0 2,-4-10 1264-1,4 10 176 9,0 0 32-10,0 0 16 5,0 0-224-5,0 0-48 10,0 0-16-10,10 29 0 3,7 3-464-2,-5-3-96 9,7 10 0-10,11 25-16 5,3-5-112-5,-12-18-32 6,5 7 0-6,7 30 0 9,-4 0 160-9,-2-7 16 10,-1-3 16-10,-1-6 0 5,0 3-336-5,1-5-64 10,-7-1-16-10,-1-5 0 5,1-3-256-5,-1-8 0 11,-8-2 128-11,-1-8-128 21,1-6-336-21,-4-5-128 0,-6-22-32 0,0 0-9744 10,0 0-1936-9</inkml:trace>
    </iact:actionData>
  </iact:action>
  <iact:action type="add" startTime="46659">
    <iact:property name="dataType"/>
    <iact:actionData xml:id="d77">
      <inkml:trace xmlns:inkml="http://www.w3.org/2003/InkML" xml:id="stk77" contextRef="#ctx0" brushRef="#br0">22817 17098 19807 0,'0'0'880'2,"0"0"176"-2,0 0-848 1,-8 13-208 0,-2-1 0-1,2 10 0 8,1-1 1424-8,-1-1 240 6,-2 7 64-6,-2 20 0 9,-3 1-80-8,3 7-16 8,-6 4 0-9,-1 11 0 6,-5 4-352-6,-3 14-64 10,-6 11 0-10,0 4-16 5,-2 3-368-5,-4 1-64 16,-2 2 0-16,-6 2-16 1,0 1-368-1,12-40-64 10,-2 6 0-10,2 4-16 3,0-2-304-2,2-8-192 6,-1-10 16-7,-7 20 16 23,14-16-1344-22,8-13-272 3,3-12-48-3</inkml:trace>
    </iact:actionData>
  </iact:action>
  <iact:action type="add" startTime="47170">
    <iact:property name="dataType"/>
    <iact:actionData xml:id="d78">
      <inkml:trace xmlns:inkml="http://www.w3.org/2003/InkML" xml:id="stk78" contextRef="#ctx0" brushRef="#br0">23708 16950 14111 0,'0'0'624'0,"-4"-20"128"1,-2-1-608-1,0 5-144 5,3-2 0-4,-1 11 0 2,-4-7 1120-3,-2 4 192 12,2 4 32-12,8 6 16 4,0 0-208-4,-11 6-32 11,3 2-16-11,-2 15 0 5,-2 11-272-5,3 7-64 10,-1-2-16-10,2-6 0 4,2 10-112-4,0 19-32 9,-1 2 0-9,-3-3 0 7,2-3 64-7,2-17 16 9,-4 4 0-9,-1 16 0 6,3-13-176-6,2-18-48 9,4-5 0-9,-2 4 0 5,4-9 48-5,0-20 16 11,0 0 0-11,0 0 0 4,20-12 144-3,3-5 32 8,2-11 0-9,-7 3 0 4,3-6-192-4,5-8-48 11,-1 0 0-10,14-22 0 3,-2 7-272 1,-13 15-64 3,-1 2-128-4,16-22 192-4,-8 6-192 0,-7 20 0 10,-1-2 128-10,10-4-128 4,-4 6 0-4,-1 8 0 10,-3 3 0-10,1 20 0 5,-7 10-176-5,-5 12 32 11,1 3 0-11,-7 10 0 5,-4 12-96-5,-2-12-16 10,0 4 0-10,-6 26 0 4,-4-1 256-4,-9-4 0 11,-3-1 0-11,1-4 0 5,-5-5 0-5,-1-9 0 9,3-2 0-9,7-7 0 4,-3-9 0-4,10-1 128 11,-5-11 0-11,13-9-128 5,0 0 400-5,0 0-16 10,4-13-16-10,5-11 0 5,1-3 16-5,16-16 0 11,1 4 0-11,0-8 0 4,0 2-256-4,5-1-128 10,1-5 160-10,6 4-160 4,-4 4 0-4,-8 14 0 11,4-2 0-11,18-14 0 4,-6 10 0-4,2 10 0 10,4 9 0-10,-8 14 0 5,0 14 0-5,-4 9 0 10,4 12-144-10,-6 6 144 6,0 10 0-6,-2 2-144 9,-2-1 144-9,-13 9 0 6,-3-1-128-6,-9 5 128 10,0-5-128-10,-2 3 128 19,-2-3-1488-18,2-7-224 1,-2-6-32-2,2-10-14192 1</inkml:trace>
    </iact:actionData>
  </iact:action>
  <iact:action type="add" startTime="50458">
    <iact:property name="dataType"/>
    <iact:actionData xml:id="d79">
      <inkml:trace xmlns:inkml="http://www.w3.org/2003/InkML" xml:id="stk79" contextRef="#ctx0" brushRef="#br0">6758 13355 19343 0,'0'0'1728'1,"0"0"-1392"5,-12-11-336-6,12 11 0 6,-10-10 656-6,10 10 64 9,0 0 16-8,0 0 0 4,-9-6 160-5,9 6 48 5,-12-4 0-5,12 4 0 8,0 0-448-6,0 0-96 7,-8 10-16-9,0 2 0 6,1 3-160-6,1 5-32 9,2-3-16-9,-2 7 0 4,-2-3 128-4,2 6 16 11,2 3 16-11,1 5 0 5,-5 4 176-5,-2 2 16 11,2 8 16-11,0 1 0 5,-5 3-48-5,1 3-16 12,-4 3 0-12,5 1 0 3,-7 1-32-3,3 3 0 10,-5-1 0-10,1-1 0 4,3 2-128-3,-4-7-16 10,-1-2-16-11,0-7 0 4,1-1-112-3,-1 2-32 9,-5 0 0-10,5-5 0 4,3 1 48-4,3-4 0 7,-1-2 0-7,4-9 0 7,-1 1-192-7,5-2 192 11,2-2-192-11,4-3 192 5,0-9-192-5,2-1 0 11,4 3 0-11,2-7 0 5,-6-10 0-5,17 14 128 10,-1-6-128-10,5-2 0 5,5-1 0-5,3-3 0 9,2-4 128-8,8 2-128 3,-2 0 0-4,6-2 128 11,-4-1-128-11,12-1 128 4,0-6-128-3,7-2 192 10,1 4-192-10,5-3 192 3,6-1-192-3,4 2 128 4,4-5-128-4,8 3 128 6,0-6-128-7,2 3 0 11,-2 1 0-11,3-3 0 4,3 5 0-4,0-4 128 10,9 5-128-9,-1-5 0 2,3 4 0-3,0-3 0 8,-5 3 0-8,0-2 0 8,-3 3 0-8,3 5 0 6,3-4 0-6,-1 4 0 8,1 2 0-8,-2 2 0 7,-7 0 0-7,0 0 0 8,-1 0 0-7,1 1 0 9,4-1 0-10,1 2 0 5,1-4 0-5,-7 2 0 11,1 0 0-10,0 2 0 3,-4-2 0-3,1-2 0 8,3 0 0-8,4-2 0 2,5-2 0-3,-4 3 0 11,3-1 0-11,-6 4 0 4,1-4 0-4,1 0 0 9,3-6 0-9,-3 6 0 5,3 1 0-4,5-3 0 9,-5 2 0-10,1 2 0 5,-7 2 0-5,5 0 0 10,-3 0 0-10,7-2 0 4,3 0 0-4,0 0 0 10,-5 1 0-10,-1-1 0 6,1 0 0-6,-7 0 0 9,1-2 0-8,4 0 0 3,5 0 0-4,-2 0 0 11,3 5 0-11,1-7 0 6,-3-2 0-6,-7 2 0 10,3 0 128-10,-1 1-128 4,7 1 0-4,3 0 0 7,-2-2 0-7,0-4 0 7,-7 3 0-7,2-5 0 11,-3 4 0-10,4 6 0 3,3-2 0-3,3-1 0 4,-7-3 0-5,-3 2 0 9,-3-6 0-9,1 5 0 6,-3 1 0-5,4 0 0 6,-5 2 0-6,7 0 0 6,-1 3 128-6,-3-7-128 6,-10 0 0-7,0 2 0 11,0 2 0-11,-1-1 128 4,1 1-128-3,2 2 0 8,0 2 0-7,-2-2 0 1,0-6 0-2,-4 0 0 9,-6 5 0-10,2-7 0 4,-4 4 0-4,2 0 128 11,0-5-128-11,-4 3 0 4,5 4 0-4,1-6 128 10,-6 3-128-10,2-3 0 5,-6-2 0-5,1 4 0 10,-9-3 128-10,-1 5-128 5,3 0 0-5,-3-2 0 8,-5 3 0-8,1 5 0 7,-2-2 0-7,2 2 0 6,-3-2 128-6,-1 0-128 8,0 0 0-8,0 4 0 10,-1 0 0-10,-3 0 0 5,-2-2 0-5,-2 2 0 6,-2-2 0-6,-6 0 0 9,-2 0 0-8,3 2 0 5,1-4 0-6,-4 3 0 8,-2-1 0-8,-4 0 128 7,-1-4-128-6,-1 2 0 6,-1 2 0-7,-1 0 128 13,1-2-128-13,-1 2 0 3,-7-2 0-2,5 0 0 9,-3-3 128-10,1 1-128 4,1 0 0-4,-2 0 0 7,1-4 144-7,5 4-144 4,-7 1 0-4,3-3 0 7,-1-2 0-7,-1 0 128 8,3 2-128-8,-5-3 144 12,0 3-144-12,-3-2 160 3,5 0 16-2,-6 1 0 4,2-5 0-5,-5 2 0 9,3-1 16-9,2 1 16 12,-4 2 0-12,1-3 0 3,1 3-80-2,-4-2 0 5,0 0-128-6,2 3 192 8,3-3-192-8,-5 2 0 11,-6 10 128-11,6-19-128 5,-2 3 0-4,0-1 176 10,0-3-176-11,-4-1 160 4,0-3 48-4,0-3 16 11,0-4 0-11,-2 1 0 4,-4-3 32-4,2-2 16 12,0-8 0-12,0 4 0 3,2-8 32-3,0 7 0 11,-4-5 0-9,1 0 0 1,1 4 0-3,2-2 0 6,0 4 0-6,2 4 0 8,2-2 16-8,2 8 0 10,-2 3 0-10,3 1 0 5,-1 1-144-5,0 1-32 11,2 4 0-10,0 1 0 3,4 6-144-4,-4-3 0 10,-6 15 0-10,0 0 0 18,0 0-1440-16,0 0-272-2,0 0-48 0,0 0-17408 2</inkml:trace>
    </iact:actionData>
  </iact:action>
  <iact:action type="add" startTime="54752">
    <iact:property name="dataType"/>
    <iact:actionData xml:id="d80">
      <inkml:trace xmlns:inkml="http://www.w3.org/2003/InkML" xml:id="stk80" contextRef="#ctx0" brushRef="#br0">26027 15846 18431 0,'0'0'816'2,"0"0"160"-2,0 0-784 0,0 0-192 3,0 0 0-2,-6 17 0 5,-1 9 800-6,-1 7 112 7,2 10 32-7,0 7 0 8,0 7 128-8,-4 5 16 11,5 9 16-11,-1 3 0 4,-6 6-288-4,0 5-64 11,3 11-16-11,-7-2 0 6,-2 5-112-6,1 3-32 15,-5-1 0-15,3 0 0 1,3-3-320 0,-3-10-64 8,1-8-16-8,5-8 0 1,-3-4-192-2,4-9 128 11,-3-11-128-11,3-9 0 20,4-4-336-19,-2-7-176 0,3-9-16-1,1-3-8464 6,6-16-1696-5</inkml:trace>
    </iact:actionData>
  </iact:action>
  <iact:action type="add" startTime="54989">
    <iact:property name="dataType"/>
    <iact:actionData xml:id="d81">
      <inkml:trace xmlns:inkml="http://www.w3.org/2003/InkML" xml:id="stk81" contextRef="#ctx0" brushRef="#br0">25756 17006 18431 0,'0'0'1632'1,"20"-12"-1312"6,-1 3-320-7,6-3 0 4,7-7 1392-3,1 3 208 10,-2 4 32-11,6-3 16 4,2 1-560-4,-2-2-128 10,6 7 0-10,-2-1-16 5,6-2-336-5,-2 4-64 7,0-5-16-7,1 7 0 9,3 2-272-9,-4 2-64 9,-2-6-16-9,-4 0 0 5,-4 4-176-5,-6 1 128 11,-7 1-128-11,-3 2 128 4,-1 4 0-4,-18-4-128 12,0 0 192-12,6 17-64 4,-6 6 320-4,-2 5 64 10,-8 5 16-10,-8 4 0 5,-1 6 48-5,3-10 16 18,-5 4 0-18,-14 29 0 1,-4-7-192-1,13-22-32 4,-1 6-16-3,-10 15 0 6,10-7-160-7,5-12-48 7,9-6 0-7,3-2 0 8,8-9 48-8,8-5 16 13,7-5 0-13,7-4 0 4,3-10 64-4,12-6 16 11,2-2 0-11,8-5 0 2,0-7 48-1,-10 3 16 7,0-6 0-8,16-11 0 7,-12-5-80-7,-2 6-16 7,-9-2 0-7,-9-2 0 9,-1 6 128-9,-9 8 0 6,-3-1 16-6,0-11 0 8,-12-2 48-8,-2 4 16 12,-3 6 0-12,-9 0 0 3,-3 2-224-2,-5 1-48 10,-3 7-16-11,0 5 0 3,-6-2-320-3,-4 9-64 11,2 3-16-11,0 0 0 18,2 2-1520-17,8 2-304-1,3 0-64 1,5 0-9552 7,9 0-1904-7</inkml:trace>
    </iact:actionData>
  </iact:action>
  <iact:action type="add" startTime="55470">
    <iact:property name="dataType"/>
    <iact:actionData xml:id="d82">
      <inkml:trace xmlns:inkml="http://www.w3.org/2003/InkML" xml:id="stk82" contextRef="#ctx0" brushRef="#br0">27689 15643 20271 0,'0'0'1792'1,"0"0"-1424"6,0 0-368-7,0 0 0 4,0 0 1152-4,0 0 176 10,0 0 16-9,0 29 16 4,-6 10-96-5,0 4-32 10,1 8 0-10,-1 9 0 4,-8 10-208-4,2 7-32 7,-7 6-16-7,3 5 0 7,-3 8-128-7,-5 5-16 7,1 6-16-6,-2 1 0 9,-1 1-384-10,1 4-80 10,-2 0-16-9,5-4 0 3,3-3-336-3,-5-15 128 8,3-9-128-9,3-8 0 4,-1-11 0-4,3-5-288 6,2-11 48-6,3-10 16 24,5-8-1360-24,2-7-272 1,4-22-48 0,0 0-12432 1</inkml:trace>
    </iact:actionData>
  </iact:action>
  <iact:action type="add" startTime="55726">
    <iact:property name="dataType"/>
    <iact:actionData xml:id="d83">
      <inkml:trace xmlns:inkml="http://www.w3.org/2003/InkML" xml:id="stk83" contextRef="#ctx0" brushRef="#br0">27287 16712 25567 0,'24'-4'1136'2,"-5"-2"224"-2,5-10-1088 0,11 7-272 5,0-5 0-4,4 4 0 2,2-2 656-3,-4-1 80 11,4 1 16-11,-2 0 0 5,2 7-272-5,-4-1-48 10,0 2-16-10,2 2 0 4,-4 4-240-3,2 2-48 9,2 0-128-10,-6-2 192 5,0-2-192-5,3 0 0 9,-5 0 128-9,-2 0-128 6,-6 0 0-6,-5 0 0 10,0 0 128-10,-3 0-128 7,-15 0 128-7,0 0-128 8,0 0 176-8,0 0-176 5,0 0 224-5,0 0-64 11,0 0-16-11,0 0 0 3,0 0 48-3,0 0 16 10,0 0 0-10,0 0 0 6,0 0-80-6,-14 0 0 10,1 0-128-10,13 0 192 6,0 0-48-6,0 0-16 9,0 0 0-9,0 0 0 4,-14-6 128-4,14 6 0 7,0 0 16-7,0 0 0 8,-6-14-48-8,6 14-16 10,-2-12 0-10,2 12 0 7,4-15-208-7,-4 15 144 6,4-12-144-6,4 0 128 7,-8 12-128-7,14-11 0 12,-3 3 0-12,3-2 0 4,-14 10 0-4,12-6 0 10,1 0 0-10,-13 6 0 4,10-5 0-4,-10 5 0 10,12-10 0-9,-12 10 0 3,13-8 0-4,-13 8 0 6,0 0 0-6,0 0 0 10,0 0 0-10,10-4 0 10,-10 4 0-10,0 0 0 5,0 0 0-5,0 0 0 6,0 0 0-6,0 0 0 8,14-4 0-8,-14 4 0 11,0 0-176-11,0 0 176 5,0 0 0-5,0 0-160 5,10-10 160-4,-10 10 0 8,13-5-144-9,-13 5 144 11,0 0 0-11,10-6-144 3,-10 6 144-2,0 0 0 8,10-6 0-9,-10 6 0 5,0 0 0-5,0 0 0 10,13-10 0-10,-13 10 0 6,8-6 0-6,-8 6 0 6,0 0 0-6,10-8 0 12,-10 8 0-12,0 0 0 9,14-3 0-8,-14 3 0 1,9-10 0 0,-9 10 0 7,0 0 0-9,0 0 0 4,12-8 0-4,-12 8 0 10,6-6 0-10,-6 6 0 5,0 0-192-5,0 0 64 11,0 0 0-11,0 0 0 5,0 0-208-5,0 0-48 10,0 0 0-10,0 0 0 17,8-10-288-15,-8 10-64-2,0 0-16 0,0 0-8368 11,0 0-1680-10</inkml:trace>
    </iact:actionData>
  </iact:action>
  <iact:action type="add" startTime="56460">
    <iact:property name="dataType"/>
    <iact:actionData xml:id="d84">
      <inkml:trace xmlns:inkml="http://www.w3.org/2003/InkML" xml:id="stk84" contextRef="#ctx0" brushRef="#br0">28027 16501 12895 0,'0'0'1152'1,"0"0"-928"8,0 0-224-8,0 0 0 3,0 0 656-4,0 0 96 10,17 14 16-10,-5-10 0 5,3-4 688-5,-1 0 144 6,4-2 16-6,-1 0 16 10,7-6 32-10,3-4 0 8,4 1 0-8,4-7 0 5,0 2-432-5,2-3-80 11,2-5 0-11,-4 3-16 4,10-2-368-3,-6-3-64 9,6-1 0-9,-2 4-16 2,2-3-48-3,-6 3-16 11,6-3 0-10,-4 1 0 2,0-2-240-3,-8 1-64 10,6 3 0-4,-6 0 0-5,-6 5-128-1,-3-1-16 11,-7 3-16-10,-1 2 0 4,-8 5-32-5,-2-5 0 5,-6 2 0-5,-2-3 0 7,-4 3 160-7,-6-4 32 9,-7 7 0-9,-7-5 0 7,-5 4-96-7,-8 2-16 12,0 2 0-12,-4 8 0 4,0 6-80-4,-4 2 0 11,6 8-128-11,-5 1 192 5,-1 8-192-5,4 7 0 10,-4-3 0-10,4 6 0 4,2 8 0-4,0-2 0 7,4 1 0-7,6-1 0 7,4-2 144-6,7 2-144 9,8-6 128-10,7 0-128 5,1 0 192-5,13-4-32 10,3-1-16-10,10-3 0 6,3-2 48-5,8-3 16 5,8-7 0-6,4-5 0 8,6-4 32-8,1-1 0 5,5 1 0-5,7-6 0 8,7-4-64-8,5-2-16 11,0 0 0-11,-6-1 0 4,0-1-160-3,-6-2 192 10,-1-8-192-11,-5 5 192 4,-5-3-192-3,2 4 0 8,-5 4 0-8,-3 1 0 17,-4-3-2304-17,-2 4-384 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43:13.89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769">
    <iact:property name="dataType"/>
    <iact:actionData xml:id="d0">
      <inkml:trace xmlns:inkml="http://www.w3.org/2003/InkML" xml:id="stk0" contextRef="#ctx0" brushRef="#br0">25707 322 7359 0,'0'0'656'1,"0"0"-528"2,0 0-128-2,0 0 0 5,0 0 1344-6,0 0 256 11,0 0 32-10,0 0 16 2,-5-8-224-3,-3 2-32 7,0 3-16-7,-2-5 0 10,2-2-352-10,1 4-64 10,-7 2 0-9,4 0-16 2,-4-1-96-3,3-3-16 7,-3 2 0-7,0 4 0 9,-1 0-272-8,-1 0-64 4,-5 0-16-5,-1 2 0 9,-1 0-160-9,1 2-48 8,-3 0 0-8,-2 2 0 7,-4 2-16-7,-1 2 0 8,1-1 0-8,2 1 0 5,-2 6 0 2,0-1-16-6,1 7 0-1,-1-1 0 7,0 1 64-7,-2 3 16 12,3 5 0-12,1 1 0 4,2 2-160-4,2 2-32 11,-1 0 0-11,3 1 0 4,-1 1 16-4,1 4 0 11,0-2 0-11,5 6 0 5,4-4-144-4,-1 5 0 3,3-5 0-4,0 4 0 8,5-6 0-8,3 0 0 6,4 4 0-6,2-5 0 9,1 1 0-9,7 0 0 9,0-6 144-9,8-2-16 5,-1-4 192-4,5 3 32 5,3-7 16-6,2-1 0 8,0-3 80-8,7 1 0 12,1-5 16-12,4-1 0 4,-4-4-272-3,8-4-48 8,-2-2-16-9,4 0 0 4,-4-4 0-3,3-2 0 9,-3 2 0-10,4-4 0 4,2-4 32-4,-4 3 0 6,0-1 0-6,0-4 0 9,0 2 224-9,0-1 32 8,-6-5 16-8,-4 0 0 7,0 3-48-6,0-5 0 5,-6 3 0-6,-3-7 0 8,-1 3-48-7,-3 1-16 10,-1-3 0-11,-7-3 0 4,2 3 112-3,-7-5 16 4,-3-1 0-5,-2-2 0 9,-4-2 96-9,-2-1 32 12,-1-3 0-12,-9-4 0 2,0 0-176-1,-5-5-16 5,-3 5-16-6,-1-4 0 8,-2 4-240-8,-3-2-128 10,-1 4 128-10,-2 1-128 6,0 3 0-6,-1 4 0 7,5 2 0-7,-2 9 0 23,2-1-768-22,1 7-128-1,5-2-32 1,5 9 0 11,-1 1-2208-11,7 4-432 1</inkml:trace>
    </iact:actionData>
  </iact:action>
  <iact:action type="add" startTime="3938">
    <iact:property name="dataType"/>
    <iact:actionData xml:id="d1">
      <inkml:trace xmlns:inkml="http://www.w3.org/2003/InkML" xml:id="stk1" contextRef="#ctx0" brushRef="#br0">32056 427 11807 0,'0'0'512'3,"0"0"128"-3,2-11-512 0,0-1-128 6,-2-4 0-6,0 1 0 4,-2 1 704-4,2 1 112 10,-4-1 16-9,0 4 16 2,-3-4 32-3,-1 3 0 12,0-3 0-12,-4 4 0 4,-1-3-80-3,-1 3-16 8,0-4 0-9,-5 5 0 4,-1 1-144-3,1-2-16 9,-5 4-16-10,-1 0 0 6,-4 0-64-6,2 1-16 9,-3-1 0-9,-1 6 0 5,0 2-144-5,-4 4-16 10,-2-1-16-10,0-1 0 4,-6 4 32-4,-2 2 0 15,0-2 0-15,-4-1 0 2,2 7-128-2,3-2 0 12,-3 3-16-12,4-1 0 4,4 8-48-3,2 3-16 8,0-2 0-9,4 5 0 5,1-1-176-5,1 4 128 11,2 4-128-11,2 4 128 2,1-2-128-2,3 8 0 11,-1-2 144-9,5 4-144 0,1-4 0-2,1 5 0 11,7 1 0-11,-2 4 0 6,5-2 0-6,3 1 128 9,0-3-128-9,4 2 0 4,2-3 0-4,2 3 0 13,5-4 0-13,9-4 128 4,1 0 80-3,3-4 32 7,9 4 0-8,2-10 0 4,0 0 96-3,6-2 32 12,4-4 0-13,8 1 0 3,2-5-112-3,3-1-32 11,1-5 0-11,-1-5 0 3,5-2-48-3,-3-1-16 7,-1-5 0-7,0-4 0 9,-1-4-32-9,5-3 0 8,-3-1 0-8,1 0 0 4,-3-4 128-4,5-1 32 12,1-5 0-12,2-1 0 5,-5-9 112-5,-3 1 32 11,1-8 0-11,-4 0 0 4,-3-2-48-3,-5-4-16 5,-2 2 0-6,-4-6 0 7,-2-2 80-7,-6-2 32 11,-3-5 0-11,-7-1 0 5,-9 1 160-4,-4-1 48 9,-4 2 0-9,-8 1 0 3,-4-3-352-3,-2 0-64 10,-7-1-16-11,-3 3 0 2,-1 2 128-2,-9 5 0 12,-7 1 16-12,0 0 0 4,-8 14-208-3,1 2-64 7,-11 1 0-8,-2 3 0 4,-5 1-128-3,1 7 0 9,3 5 0-10,-26 2 0 19,12 9-816-17,11 6-80-1,11 3-32 0,19 2-11712 9,1 4-2336-9</inkml:trace>
    </iact:actionData>
  </iact:action>
  <iact:action type="add" startTime="6357">
    <iact:property name="dataType"/>
    <iact:actionData xml:id="d2">
      <inkml:trace xmlns:inkml="http://www.w3.org/2003/InkML" xml:id="stk2" contextRef="#ctx0" brushRef="#br0">7751 5956 8287 0,'0'0'736'1,"0"0"-592"6,-12 8-144-7,4 4 0 3,0-4 1344-3,3 1 256 12,-5 5 32-11,2-4 16 2,2 1-320-2,-4-1-64 8,3 0-16-9,-1 2 0 7,2-5-80-7,-2 3-16 9,2 2 0-9,2-4 0 3,4-8-64-3,-3 13 0 11,1-3-16-11,2-10 0 5,0 0-256-5,0 0-48 7,0 12-16-7,0-12 0 8,0 0-112-8,0 0 0 8,0 0-16-8,0 0 0 8,0 0 48-8,0 0 16 6,0 0 0-6,0 0 0 8,9-4-48-8,5-4 0 12,-4-6 0-12,5 1 0 4,-1-9-80-4,6-1-32 11,-5-6 0-10,3-4 0 2,3-5-96-3,-3-6-32 18,3-1 0-18,3 0 0 1,-1-6-224 0,2-1-48 1,1 1-128-2,-3-2 192 9,2 1-192-9,-1-1 128 6,1-8-128-6,1 3 0 9,1-1 176-9,0 1-176 7,0-5 192-7,3 3-192 7,-1 5 144-7,-2 7-144 10,1-1 0-10,-3 0 144 3,0 4-144-2,-1 6-144 4,-1 2 144-5,-1 0-208 9,-3 6 208-9,1 2 208 10,-1 1-32-10,-3 5-16 5,1 5-160-5,-1 1 0 10,-4-1 0-10,-1 7 0 5,1-3 0-5,-2 6 0 12,1 2 0-12,-11 6 0 3,6-7 0-2,-6 7 0 5,4-10 128-6,-4 10-128 8,0 0 0-8,0 0 0 12,0 0 0-12,0 0 0 5,0 0 0-5,0 0 0 9,0 0 128-9,0 0-128 6,0 0 0-6,8 12 0 12,-8-12 0-12,8 11 0 2,-4 3 0-1,-2-2 0 10,0 3 0-11,-2-1 0 4,2 1 0-4,-2-1 0 11,0 2 0-11,1-3 0 5,-1 5 0-5,0-4 0 9,0 3 128-9,0-1-128 5,-1-5 288-5,1 1 32 10,-2 4 0-10,2-7 0 5,0-9-496-4,0 14-80 4,0-14-32-4,-2 10 0 7,2-10 288-8,2 15 0 7,-2-15 0-7,0 0 0 7,0 0 0-7,0 0 0 10,0 0 0-10,0 0 0 6,-2 10 0-6,2-10 0 10,0 0 0-10,0 0 0 6,0 0 0-6,0 0 0 11,0 0 0-11,0 0 0 3,0 0 0-3,0 0 0 6,0 0 0-6,0 0 0 9,0 0 0-9,4 10 0 11,-4-10 0-11,5 12 0 5,-5-12 0-5,8 9 0 10,0 5 0-9,-4-6 0 2,-4-8 0-1,6 15 0 4,-2-5 0-6,1 8 0 8,1-5 0-8,0 7 0 5,-4-3-128-4,4 7 128 6,0 1 0-7,2 4 0 10,-2 3 0-10,-1 3 0 4,3 0 0-3,2 0 0 6,0 4 0-7,-1-2 0 8,5 0 0-8,-4 4 0 12,3-4 0-12,-1 4 0 3,2-4 0-2,-2 0-128 8,3 2 128-8,-3-2 0 3,5 4 0-4,-5-2 0 11,6 2 0-11,-7-2 0 3,7-4 0-2,-4 2 0 10,1-2 0-11,-1 1 0 5,-2-3 0-5,-1-2 0 10,5-4 0-10,-4-3 0 4,-1-3 0-4,-5 0 0 11,2 1 0-11,2-6 0 5,-4-1 0-5,-3-3 0 10,1 0 0-7,-4-12 0-3,0 0 0 0,0 0 0 8,0 0 0-7,0 0 0 6,0 0 176-6,0 0-16 5,0 0 0-6,0 0 0 8,0-12 160-8,-2 0 48 8,-2-7 0-8,-1-1 0 10,-5 1-192-10,0-9-48 9,2-5 0-9,-5-6 0 6,-1 2-128-6,-2-8 192 9,5 2-192-9,-7-3 192 6,1-7-192-6,-1 4 128 6,-3 0-128-6,3 1 128 8,0-7-128-8,-3 0 0 12,1-1 0-12,5-5 128 3,-5 5-128-3,1-3 0 11,3-1 0-11,-1 3 0 5,1 1 0-5,2 1 0 9,1 1 0-9,-1 1 0 6,4 2 0-6,-5 10 0 10,7-2 0-10,-4 6 0 5,4-2 0-4,5 4 0 8,-3 2 0-9,-4 2 0 5,4-2 0-5,2 5 0 10,2 7 0-10,-2-1 0 5,0 1 0-5,-1 2 0 7,3 3 0-7,0 0 0 8,-2 7 0-8,2 1 0 7,0-2 0-7,2 10 0 4,0 0-128-3,0 0 128 9,0 0 0-10,0 0 0 5,0 0 0-5,-6 10-176 12,-4 0 176-12,3-3-128 3,-1 11 128-3,-2 1 0 7,0 1-144-6,2 3 144 7,-3 3 0-8,1 3 0 10,2 4 0-10,-4 4 0 4,1-2-144-3,-5 8 144 11,-1 2 0-12,-7 6 0 4,-1 5 0-4,-2 5-128 6,-5 5 128-5,-1-2 0 6,-2 5 0-7,0-3 0 11,4-6 0-11,-4-1 0 4,-4-5 0-4,2-1 0 11,-4-2 0-11,4 1 0 4,1-3 0-4,-1-4 0 6,4-2 0-6,4-6 0 10,4 2 0-10,3-6 0 6,7-5 0-6,1-1 0 9,6-10 0-9,4-5 0 8,4-12 0-8,0 0 0 7,0 0 0-7,0 0-160 11,14-10 160-11,3-7-128 5,5-5-80-5,1-5-16 11,3-8 0-9,3 4 0 9,2-2-2592-11,0-6-512 0</inkml:trace>
    </iact:actionData>
  </iact:action>
  <iact:action type="add" startTime="7936">
    <iact:property name="dataType"/>
    <iact:actionData xml:id="d3">
      <inkml:trace xmlns:inkml="http://www.w3.org/2003/InkML" xml:id="stk3" contextRef="#ctx0" brushRef="#br0">5732 6539 12431 0,'-6'22'544'1,"4"-7"128"-1,0 3-544 0,-2 3-128 6,-2 3 0-6,-1-1 0 7,-1 1 1040-7,4-3 176 4,-2 3 48-4,-4-1 0 8,3 0-48-8,1-1 0 7,-6-5 0-7,6 1 0 7,2-3 16-7,2-3 0 11,2-12 0-11,0 0 0 4,0 0-208-4,0 0-32 11,0 0-16-11,0 0 0 6,0 0 112-6,0-12 32 10,0-5 0-10,0-6 0 4,0-5-208-4,0-1-32 10,0-6-16-10,2-6 0 4,2-4-240-4,-2-4-48 15,-2-3-16-15,0-3 0 1,-2-3-32-1,0-7 0 12,-2-1 0-12,0-4 0 3,-1-4-64-3,-3-4-16 12,0-2 0-12,2-2 0 4,-6 2-128-4,3 0-48 7,1 6 0-7,-6 5 0 8,4-1-48-8,-1 4-16 10,3 3 0-10,2 1 0 4,4 6-80-4,0 1 0 7,0 6-128-7,2 2 192 8,0 2-192-8,0 10 128 7,-2 2-128-7,2 6 0 9,-2 2 0-9,4 3 128 6,2 8-128-6,-2-1 0 7,4 7 0-7,-6 8 0 11,10-8 0-11,3 8 0 4,7 8 0-4,-1 2 0 11,7 9 0-11,3 5 0 6,8 7 0-6,0 4 0 7,8 10 0-7,-2 0 0 7,2 7 0-7,7 3 0 11,3 0 0-11,0-3 0 4,-1 5 160-4,-1-6-160 10,2-3 160-10,-5-5-160 6,-3 0 272-5,0 0-32 8,0-4-16-9,-6-6 0 5,0-2-16-5,-6-1 0 9,2-1 0-9,0-4 0 6,-4-3-48-6,-4-1-16 5,-1-3 0-5,-3-5 0 9,-4 3-144-9,-3-6 128 11,1-1-128-11,1 3 128 4,-6-6-128-3,1 0-256 9,-5-2 64-10,-10-4 16 18,0 0-2656-15,0 0-544-1</inkml:trace>
    </iact:actionData>
  </iact:action>
  <iact:action type="add" startTime="9073">
    <iact:property name="dataType"/>
    <iact:actionData xml:id="d4">
      <inkml:trace xmlns:inkml="http://www.w3.org/2003/InkML" xml:id="stk4" contextRef="#ctx0" brushRef="#br0">7839 20485 13407 0,'-12'-13'592'2,"6"7"128"-2,0 0-576 0,2-4-144 6,0 0 0-5,2 3 0 2,-5-3 1184-3,1 2 208 11,0-2 32-11,2 1 16 4,0 1 48-4,0 2 16 10,-4-2 0-10,4-2 0 4,1 3-336-3,-1 1-64 9,0-4-16-9,4 10 0 3,0 0-256-3,0 0-48 8,0 0-16-8,0 0 0 2,0 0-64-2,0 0-32 9,0 0 0-9,0 0 0 3,0 0-288-4,0 0-64 11,0 14-16-11,2-3 0 3,2 7-128-2,1 1-32 5,7 5 0-6,-2-1 0 9,7 8 16-8,3 1 0 9,3 3 0-4,3 0 0-6,-1 6 128 1,0-2 32 8,3 6 0-9,-1-4 0 4,0 3-160-4,-1 3-32 10,-1-10 0-9,-3 0 0 2,-1 0 208-2,0-3 48 5,-3-5 0-5,-2-2 0 7,-3-2-16-8,1-3 0 12,0-4 0-10,-1-1 0-1,1-7 16-1,-4 2 16 12,-10-12 0-11,13 5 0 2,-13-5-80-3,12-2 0 9,2-3-16-9,-3-7 0 3,3 0 80-2,-2-5 32 11,5 1 0-11,-3-5 0 3,5-3-192-4,1-3-32 11,-1 0-16-11,7-3 0 3,3-1-176-3,0 0 0 11,4-4 144-10,1 6-144 2,-3-1 0-2,2 1 0 9,0 2 0-10,4 1 0 4,-4 3 0-4,-1 2-208 11,3-1 16-10,0 1-12864 15,-4 5-2592-15</inkml:trace>
    </iact:actionData>
  </iact:action>
  <iact:action type="add" startTime="10639">
    <iact:property name="dataType"/>
    <iact:actionData xml:id="d5">
      <inkml:trace xmlns:inkml="http://www.w3.org/2003/InkML" xml:id="stk5" contextRef="#ctx0" brushRef="#br0">10314 20505 9215 0,'-12'-10'816'1,"12"10"-656"4,-8-2-160-4,-3-2 0 3,3 0 1152-4,-4 2 192 6,4-3 32-6,2 1 16 6,6 4-112-6,-5-2 0 6,-5 0-16-6,10 2 0 7,0 0-144-7,-6-4-32 11,6 4 0-11,0 0 0 6,-6-2 128-6,6 2 0 9,0 0 16-9,0 0 0 6,-4-6-192-6,4 6-32 7,0 0-16-7,0 0 0 8,0 0-288-7,0 0-64 8,0 0-16-9,0 0 0 6,0 0-320-6,0 0-64 10,0 0-16-10,0 0 0 4,14 4-32-4,1 0-16 12,5 4 0-12,-2 1 0 4,3 1-16-4,4 0 0 7,1 5 0-7,3-1 0 10,-2 4-160-8,1 5 160 6,3-1-160-8,2 5 160 4,2 2-160-4,0 2 192 7,-2 1-192-7,2 1 192 9,1 0-32-9,-3 2 0 7,-2-4 0-7,-2-4 0 8,2 1 32-8,1-3 16 10,-1-3 0-10,0-5 0 6,-4 5 48-6,1-9 0 6,-5 1 0-6,2-1 0 8,-1 1-64-8,-3-6-16 7,1 2 0-7,-5-3 0 7,3-3-32-7,-1 0 0 8,-5-2 0-8,1 0 0 7,-3-2 64-7,0-2 16 7,-6 0 0-7,2-4 0 8,1 3 96-8,1-7 32 12,-6-2 0-12,2 2 0 4,-2-7-32-4,2-1-16 12,-4-1 0-11,1-3 0 1,-1-3-112-2,0 0 0 12,4-3-16-11,0 1 0 2,0-2-176-3,0-1 128 10,0-3-128-10,1-2 128 5,5 0-128-5,-6 2 0 9,2-4 144-8,1-2-144 3,-1 2 0-3,0-4 0 8,2 4 0-8,-2-2 128 3,-4-4-128-4,1 6 144 12,1-2-144-12,2 4 160 3,-4-6-160-3,-2 2 0 11,2 2 0-11,0-2 0 4,0 4 0-4,-2 3 0 10,-2-1 0-9,3 4 0 4,-1 4 0-5,0-1 0 7,-2 5 128-7,0-1-128 7,0 9 0-7,0-3 0 8,0 6 0-8,0-3 0 4,-2 5 0-4,2 0 0 6,0 8 0-6,0 0 0 8,-5-10 160-8,5 10-160 7,0 0 192-7,0 0-192 9,0 0 0-9,0 0 0 9,0 0 0-9,0 0 0 7,-6-7 0-6,6 7 0 7,0 0 0-8,0 0-144 6,0 0 144-6,0 0 0 10,0 0 0-10,0 0 0 4,0 0 0-3,0 0 0 9,0 0 0-10,0 0 0 5,0 0 0-5,0 0 0 9,0 0 0-9,0 0-128 5,0 0 128-5,0 0 0 10,-6 9 0-9,0 5 0 4,0-4 0-5,-2 7 0 12,2-1 0-12,3 5 0 4,-5 3 0-3,0 3 0 8,0 6 0-9,2 6 0 4,-1-2 0-4,-3 6 0 10,2-4 0-10,4 8 0 4,-2-4 0-3,-2 2 0 9,3 4 0-10,1-7 0 4,-2 5 0-3,-4-4 0 5,0-4 0-6,4 4 0 8,-3-4 0-8,1 0 0 11,0 4 0-11,-4-4 0 5,3 4 0-5,1-4 0 10,-2 0 0-10,0-4 0 5,3-2 0-5,-5-2 0 11,4 1 0-11,0-5 0 5,-3-6 0-5,3 1 0 10,2-3 0-9,2-5 0 3,-6 1 0-4,2-7 0 11,3 0 0-11,5-8 128 3,-8 6-128-3,8-6 176 10,-12-2-176-10,4-4 192 5,-3 0-192-5,1 0 192 12,4 1-192-12,-2-7 192 4,-4 0-192-4,3-3 0 11,-5-1 144-11,2-5-144 4,-3-1 0-4,3-3 128 10,-7-5-128-10,3 1 0 5,-6-2 0-5,-1 0 144 9,0-4-144-8,-5-2 0 3,1 2 144-4,0 3-144 11,-3-1 0-11,1 0 144 4,0 4-144-4,2 1 0 12,1 7 0-12,3-2 128 4,-1-1-128-4,5 3 0 11,-1 3 0-11,3 5 0 4,3-3 0-3,-1 6 0 8,5 0 0-8,2 1 0 2,-2 3 0-2,10 6 0 8,0 0-144-9,0 0 144 5,0 0 0-5,0 0-160 10,0 0 160-10,4 15-128 5,4-3 128-5,0 4 0 11,0-3-144-11,5 5 144 3,-1-4 0-3,6 3 0 11,-5-3-144-11,5 1 144 19,-3 5-1344-17,5-4-224-1,-1 1-32-1,1-3-10624 11,-3 1-2128-10</inkml:trace>
    </iact:actionData>
  </iact:action>
  <iact:action type="add" startTime="13623">
    <iact:property name="dataType"/>
    <iact:actionData xml:id="d6">
      <inkml:trace xmlns:inkml="http://www.w3.org/2003/InkML" xml:id="stk6" contextRef="#ctx0" brushRef="#br0">18773 4068 12831 0,'0'0'576'2,"0"0"112"-2,0 0-560 0,0 0-128 3,6-7 0-2,-2-5 0 7,-4 12 912-8,6-8 160 6,-6 8 16-6,0 0 16 10,4-8 48-10,-4 8 0 5,0 0 0-4,0 0 0 8,0 0-320-9,0 0-48 5,0 0-16-5,0 12 0 9,-2 6-96-9,-4 1-32 10,-2 3 0-10,-4 5 0 5,1 8 0-5,-3 2-16 6,0 10 0-6,-1 2 0 5,-1 1-96-5,-3 11-16 7,1-1 0-7,1 3 0 11,-7 5-192-11,5-2-64 13,1-3 0-11,-1 1 0-2,1-7-256 0,6-5 160 11,-1-7-160-11,5 2 128 5,4-8 96-5,2 0 16 9,4-8 0-9,2-2 0 5,6-3 16-5,3-5 16 11,5-3 0-11,-1-1 0 4,5-5-80-3,3 0 0 9,3-7-16-10,-1 1 0 4,2 0-48-4,0-2 0 10,3-4 0-9,-3-4 0 4,-2 0-128-4,-2 0 128 8,-1 0-128-9,-1 1 128 5,-3-3-128-4,-5-2 0 4,1 2 0-5,-2 0 0 22,-1-4-2048-20,-13 10-304-2,4-15-48 1,-6 7-16 0</inkml:trace>
    </iact:actionData>
  </iact:action>
  <iact:action type="add" startTime="13986">
    <iact:property name="dataType"/>
    <iact:actionData xml:id="d7">
      <inkml:trace xmlns:inkml="http://www.w3.org/2003/InkML" xml:id="stk7" contextRef="#ctx0" brushRef="#br0">18256 4782 22111 0,'0'0'1968'1,"0"0"-1584"5,0 0-384-6,0 0 0 4,0 0 960-4,14-2 128 6,2-2 0-6,3 0 16 9,-1-1 224-9,5-3 32 8,4 2 16-8,7 2 0 7,6-4-544-7,1-3-128 8,6 3 0-8,4-4-16 6,-2-2-416-6,-2 7-80 11,3-3 0-11,-3 4-16 5,-6 0-176-5,0 4 0 11,-6-2 0-11,18 2 0 15,-4 2-2144-13,-9 4-352-2,1 0-80 4</inkml:trace>
    </iact:actionData>
  </iact:action>
  <iact:action type="add" startTime="14281">
    <iact:property name="dataType"/>
    <iact:actionData xml:id="d8">
      <inkml:trace xmlns:inkml="http://www.w3.org/2003/InkML" xml:id="stk8" contextRef="#ctx0" brushRef="#br0">19602 4759 12895 0,'0'0'1152'0,"-13"8"-928"6,-1-4-224-6,14-4 0 7,0 0 1616-7,0 0 288 13,-8 7 48-13,8-7 16 3,0 0-368-3,0 0-80 6,0 0-16-6,0 0 0 11,20 0-352-11,7-2-80 7,4-2-16-7,8 1 0 5,-2 1-256-4,8 0-48 11,2-4-16-12,2 4 0 4,3 2-304-4,1 0-64 10,-2 0-16-10,-1 0 0 4,-1-2-176-4,-2 2-48 10,-4 0 0-10,-2-2 0 5,-2-2-128-5,-6-2 0 10,-2 2 0-5,-3 2 0 11,-5 4-1104-15,-2-2-160-1,-7 2-16 1,-14-2-7872 6,0 0-1552-6</inkml:trace>
    </iact:actionData>
  </iact:action>
  <iact:action type="add" startTime="14539">
    <iact:property name="dataType"/>
    <iact:actionData xml:id="d9">
      <inkml:trace xmlns:inkml="http://www.w3.org/2003/InkML" xml:id="stk9" contextRef="#ctx0" brushRef="#br0">19994 4474 17503 0,'0'0'768'1,"0"0"176"-1,18-2-752 0,-1-2-192 3,5 4 0-3,1-2 0 9,3 0 992-9,5 2 160 11,8-4 48-10,-2 4 0 3,4 0 192-4,2 0 32 9,5 0 16-9,-14 6 0 6,5-2-416-6,2 2-64 5,0 4-32-5,0 2 0 10,-4-3-304-10,0 7-64 8,-4-1-16-8,-6 7 0 3,-3 1-224-3,-7 1-32 7,1 1-16-7,-7 10 0 8,-1-8 32-8,-10 3 0 11,-10-3 0-11,-1 2 0 6,-9 1 208-6,-3-1 64 13,-7-2 0-13,-1 0 0 3,-2 1-128-3,-8-3 0 12,-2-2-16-12,-2 1 0 2,8-3-256-2,-2-3-48 12,4-1-128-12,6-9 192 20,4-2-800-19,9-2-160 1,16-4-48-2,0 0-15440 0</inkml:trace>
    </iact:actionData>
  </iact:action>
  <iact:action type="add" startTime="14944">
    <iact:property name="dataType"/>
    <iact:actionData xml:id="d10">
      <inkml:trace xmlns:inkml="http://www.w3.org/2003/InkML" xml:id="stk10" contextRef="#ctx0" brushRef="#br0">21609 4743 11055 0,'0'0'976'1,"-13"2"-784"5,13-2-192-6,-16 0 0 4,16 0 2160-3,-12 0 384 10,12 0 80-11,0 0 0 4,0 0-640-4,0 0-128 6,0 0-16-5,0 0-16 10,0 0-736-11,0 0-128 7,0 0-48-6,14 0 0 4,9 0 48-5,5 0 16 10,3-2 0-10,6 0 0 4,4 0-304-4,0 0-64 11,6-5-16-11,1-1 0 6,-1 2-272-6,0-6-48 6,4 2-16-6,-16 7 0 8,4 1-128-8,-4-4-128 12,2-2 192-5,2 4-192-7,-2 0 128 0,0 2-128 7,-6-4 0-7,1-1 0 20,-3 1-768-18,-2 0-224-1,1 2-32-1,-1-2-9424 8,-4-2-1888-7</inkml:trace>
    </iact:actionData>
  </iact:action>
  <iact:action type="add" startTime="15294">
    <iact:property name="dataType"/>
    <iact:actionData xml:id="d11">
      <inkml:trace xmlns:inkml="http://www.w3.org/2003/InkML" xml:id="stk11" contextRef="#ctx0" brushRef="#br0">23759 4289 14735 0,'0'0'1312'1,"13"-2"-1056"4,-13 2-256-5,10 4 0 3,-10-4 816-3,14 8 96 11,-14-8 32-11,6 9 0 5,0-1 16-5,-6-8 16 11,0 14 0-11,-4-3 0 3,0 7 176-1,-4-2 16 7,-6 1 16-9,3 5 0 5,-9-3-96-5,1 5 0 9,-5-3-16-9,1 2 0 7,-5 5-208-7,-3-3-32 5,0 2-16-5,0-3 0 8,-2-5-288-8,-2 1-48 12,-3-1-16-12,3-5 0 3,2 0-64-3,-4-7-16 11,0 5 0-11,4-6 0 9,0-4-32-9,2-4-16 3,-3-8 0-3,7 2 0 4,6 1 80-4,-1-9 16 7,1 0 0-7,5-3 0 10,1-5-192-10,1 3-48 9,2 2 0-7,6-5 0 2,-1-1-192-4,3-1 0 10,2 3 0-9,4 2 0 3,2 1 0-3,3 3 0 9,-1-1 0-10,8 6 0 5,3-3 0-4,7 5 0 9,1 0 0-10,4 0 0 4,7 6-160-4,6 4 160 10,1 0-128-10,6 4 128 4,2 4 0-3,1 2-128 10,3 0 128-11,-4 3 0 4,-6-1 0-4,1 4 0 8,1-7 0-8,-6 7-128 9,4-4 128-9,-6 1 0 10,4-3 0-9,-6 0 0 2,4 0 0-3,-4-5 0 11,4-1 0-10,-4-2 0 3,-2-2 128-4,2 0-128 5,-4-4 160-4,-1 2-160 8,-3-3 192-8,0-5-64 5,0 0-128-6,-1 0 192 4,-3-3-48-3,0 1-16 5,1-6 0-6,-5 7 0 8,-3-7 48-8,-1 3 0 11,-3-1 0-11,-2-5 0 5,-8-1 80-4,0-3 32 9,-6-3 0-10,-2 1 0 4,-6 2 32-3,-6 3 0 9,-1-3 0-9,-1 5 0 2,-5 9-64-2,-4-1 0 9,-5 6 0-9,-3 4 0 2,0 2-96-2,-2 2-32 8,-8 4 0-9,2 8 0 6,-4-6-128-6,5 5 0 10,1 7 0-10,0 1 0 4,2 1 0-4,3 1 0 12,-4 0-128-12,4 3 128 17,7-3-3264-16,2 1-592 2</inkml:trace>
    </iact:actionData>
  </iact:action>
  <iact:action type="add" startTime="17212">
    <iact:property name="dataType"/>
    <iact:actionData xml:id="d12">
      <inkml:trace xmlns:inkml="http://www.w3.org/2003/InkML" xml:id="stk12" contextRef="#ctx0" brushRef="#br0">25356 4691 6447 0,'0'0'576'1,"0"0"-576"5,0 0 0-6,8 13 0 5,0 5 1696-5,2-1 224 6,-3 1 64-6,-1 7 0 11,4 5-640-11,2 7-112 5,-3 0-16-4,3 2-16 8,-4 7-16-9,0 5 0 6,-2-2 0-6,1-2 0 8,-5 1-96-8,-2 1 0 8,-4-4-16-8,-3-4 0 3,-1 4-128-2,-6 9-32 7,-3-13 0-8,-1 0 0 6,1-6-320-6,-7-5-64 9,-3-3-16-9,1-2 0 7,1-1-224-7,6-9-48 11,1 3-16-11,2-6 0 18,1-3-1040-18,15-9-208 0,0 0-32 0</inkml:trace>
    </iact:actionData>
  </iact:action>
  <iact:action type="add" startTime="18368">
    <iact:property name="dataType"/>
    <iact:actionData xml:id="d13">
      <inkml:trace xmlns:inkml="http://www.w3.org/2003/InkML" xml:id="stk13" contextRef="#ctx0" brushRef="#br0">26332 4400 5519 0,'0'0'496'1,"0"0"-496"5,0 0 0-6,0 0 0 5,-6-12 2240-5,6 12 336 10,0 0 80-10,0 0 16 5,0 0-1168-5,0 0-224 10,0 0-64-10,0 0 0 6,0 0-448-6,0 0-112 9,19 10-16-9,-1 8 0 4,3 3 32-4,5 2 0 10,5 9 0-10,0 1 0 5,-2 2-96-5,0 8-32 11,3 0 0-11,-3 4 0 5,-2-7-160-5,-1 5-48 8,-5 4 0-8,1-12 0 6,-1-6-192-6,-3 1-144 11,-7 1 192-11,3-2-192 8,-2-2 192-8,-5-2-192 8,5-3 192-7,-4-5-192 3,-2-1 176-3,0-2-176 8,-6-16 160-9,7 13-160 5,-7-13 0-5,0 0 0 10,0 0 0-10,0 0-160 18,0 0-1632-16,0 0-320-1,0 0-64 1</inkml:trace>
    </iact:actionData>
  </iact:action>
  <iact:action type="add" startTime="18666">
    <iact:property name="dataType"/>
    <iact:actionData xml:id="d14">
      <inkml:trace xmlns:inkml="http://www.w3.org/2003/InkML" xml:id="stk14" contextRef="#ctx0" brushRef="#br0">26969 4219 14735 0,'0'0'1312'11,"0"0"-1056"-9,0 0-256-1,-11 7 0-1,3 1 1008 0,-4 4 144 11,4-2 16-11,-1 7 16 5,-9-3 0-5,6 9 0 9,-3 1 0-9,-1 5 0 5,1 2-32-5,-3 8 0 11,2 2 0-11,-3 10 0 3,-1 3-208-3,-3 3-48 10,0 1-16-10,-5 1 0 6,-3 3-240-6,2 3-64 10,-1-7 0-10,1-1 0 6,0-1-320-6,0-1-64 9,-1-4 0-9,5-12-16 5,2 2-48-5,5-10-128 11,1-6 192-4,7-1-64-7,0-7-128 0,6 1 0 7,4-18 0-7,0 0 128 18,16 11-576-16,1-3-112-2,7-10-16 1,3-7-9088 10,4-5-1824-9</inkml:trace>
    </iact:actionData>
  </iact:action>
  <iact:action type="add" startTime="19163">
    <iact:property name="dataType"/>
    <iact:actionData xml:id="d15">
      <inkml:trace xmlns:inkml="http://www.w3.org/2003/InkML" xml:id="stk15" contextRef="#ctx0" brushRef="#br0">27344 4730 2751 0,'-10'-8'128'1,"10"8"16"-1,0 0-144 0,0 0 0 7,0 0 0-6,0 0 0 2,0 0 3488-2,0 0 672 5,0 0 128-6,0 0 16 9,0 0-2304-9,0 0-464 9,18 6-80-9,1-4-32 7,5-2-448-7,1 0-80 8,2-4-32-7,2 0 0 4,-1 0-480-5,1-4-80 9,-2 0-32-9,1 2 0 4,-3 3-272-3,0-3 0 9,-3 2 0-10,-7 0 0 20,3 2-1408-20,-18 2-320 0,12-8-80 0,-12 8-16 0</inkml:trace>
    </iact:actionData>
  </iact:action>
  <iact:action type="add" startTime="19352">
    <iact:property name="dataType"/>
    <iact:actionData xml:id="d16">
      <inkml:trace xmlns:inkml="http://www.w3.org/2003/InkML" xml:id="stk16" contextRef="#ctx0" brushRef="#br0">27426 4917 20271 0,'0'0'896'3,"0"0"192"-2,0 0-880-1,0 0-208 0,17 4 0 0,1-2 0 1,3-4 1344-1,3 0 208 6,1-2 48-5,2 0 16 5,3-8-880-5,3 1-176 10,2 1-48-11,4-4 0 6,2 2-256-6,-8 3-48 8,2-1-16-8,0 4-12800 7</inkml:trace>
    </iact:actionData>
  </iact:action>
  <iact:action type="add" startTime="20170">
    <iact:property name="dataType"/>
    <iact:actionData xml:id="d17">
      <inkml:trace xmlns:inkml="http://www.w3.org/2003/InkML" xml:id="stk17" contextRef="#ctx0" brushRef="#br0">28575 4464 7359 0,'0'0'320'2,"0"0"80"-1,0 0-400-1,0 0 0 0,-10-4 0 1,10 4 0 7,-18 8 2592-8,5-2 432 12,-1-2 96-12,-2 6 16 3,-1 3-1808-2,-5-1-368 10,1 4-64-11,-1 1 0 5,1 3 48-5,0 7 16 6,-3 2 0-6,5 1 0 7,-1 1-144-6,1 0-32 9,-3 0 0-10,9-2 0 4,-1 1-160-4,8-3-48 8,-2 2 0-8,2-3 0 8,6-7-112-8,6-3-16 10,0 1-16-10,2-3 0 5,-8-14-48-5,21 16 0 12,1-5 0-12,-1-3 0 4,5-2-48-4,1-4-16 9,2-2 0-9,2 0 0 10,-1-4-192-10,1 0-128 7,0-2 128-7,-9 0-128 17,-3 0-384-15,2 3-128-2,-1-5-48 1,1-2-9328 6,-3 2-1872-6</inkml:trace>
    </iact:actionData>
  </iact:action>
  <iact:action type="add" startTime="20694">
    <iact:property name="dataType"/>
    <iact:actionData xml:id="d18">
      <inkml:trace xmlns:inkml="http://www.w3.org/2003/InkML" xml:id="stk18" contextRef="#ctx0" brushRef="#br0">28908 5042 1839 0,'0'0'0'2,"0"0"160"-2,0 0-160 0,0 0 0 4,0 0 0-4,14-2 0 7,-4-2 4512-7,3 0 864 6,1-2 192-6,3 2 16 10,-3-2-3408-10,8 2-672 9,-3-1-144-9,1 1-16 5,1 4-416-4,2 2-80 9,-3 1-16-10,-3 7 0 5,3-4-256-5,-1 12-48 10,-5-1-16-9,2 7 0 3,-8-1-128-3,-1 4-16 9,-1 3-16-9,-6 1 0 2,-6 0 16-3,-1 4 0 10,-3 2 0-10,-6-2 0 5,1 2 96-5,-5-2 32 13,-3-5 0-13,1 1 0 5,7-4-16-5,-3-2 0 5,6-3 0-4,-1-6 0 6,5 1-16-7,-2-7 0 7,10-10 0-7,0 0 0 7,0 0-192-7,0 0-32 11,14 6-16-11,5-10 0 5,3-2-48-4,3 0-16 5,2-2 0-6,7-5 0 4,-3-1-160-4,2-4 0 7,-2 1 0-7,2-1 0 24,-1 1-512-23,1 1-96 1,-2-5-16-2,0-1-11072 7,-4 1-2208-6</inkml:trace>
    </iact:actionData>
  </iact:action>
  <iact:action type="add" startTime="21077">
    <iact:property name="dataType"/>
    <iact:actionData xml:id="d19">
      <inkml:trace xmlns:inkml="http://www.w3.org/2003/InkML" xml:id="stk19" contextRef="#ctx0" brushRef="#br0">30521 4012 13823 0,'12'-12'1216'0,"-2"2"-960"0,1 3-256 0,3-1 0 6,-4-4 576-6,2 2 64 8,1 3 0-8,-7-3 16 7,0 2 368-7,-4 2 80 8,-2-5 16-8,0 11 0 9,0 0-16-9,-6-8 0 6,-2 2 0-6,-5 0 0 6,-1 4-560-6,-8 2-112 13,-3 0-32-13,-4 4 0 4,-2 2-80-4,-1 0 0 7,-3 3-16-7,-4-1 0 4,2 0 128-4,-6 4 16 9,2-3 16-9,-5 1 0 7,-1 6 16-7,4-4 0 10,-4 1 0-4,6-3 0-4,-4 4-128-2,8-5-32 8,0-1 0-8,6 2 0 4,4-4-80-3,3-2-32 8,7-4 0-8,1 4 0 3,16-4-64-4,0 0-16 10,0 0 0-10,0 0 0 5,0 0 32-5,10 13 0 12,3-3 0-12,1 2 0 3,6 1 32-2,3 1 0 8,2 3 0-9,1 5 0 6,-3 3-192-6,-1 3 0 11,1 3 0-11,-2 0 128 4,1 4-128-4,-7 6 0 13,1 0 0-13,0 6 0 2,-7 4 0-2,-5 1 128 12,-4 5-128-12,-4 3 128 4,0 1-128-4,-7 5 160 11,-1-2-160-11,-5-1 160 3,-1 1-32-2,-3-2 0 10,-7 1 0-11,1-7 0 5,0-5 48-5,-1 0 0 11,1-2 0-11,0-5 0 2,1-3 144-2,1-7 48 12,0-3 0-12,3-2 0 3,7-4-176-2,-3-1-16 8,6-1-16-9,1-3 0 6,5-5 16-6,2 3 0 9,4-6 0-9,4 3 0 6,-4-15-176-6,13 8 0 10,1-2 0-10,9-2 0 5,3-2 256-5,1-4-48 10,2-4 0-10,3 0 0 3,3 0-80-3,2-4 0 12,-2 1-128-12,-2 1 192 3,2-6-192-3,2 4 0 13,-6-5 0-13,5 5 0 4,-3-2 0-4,2-1 0 11,-2 5 0-11,-4-8 0 18,0 3-1712-17,-1-7-272 0,-3 1-64-1,-1 1-13280 3</inkml:trace>
    </iact:actionData>
  </iact:action>
  <iact:action type="add" startTime="21644">
    <iact:property name="dataType"/>
    <iact:actionData xml:id="d20">
      <inkml:trace xmlns:inkml="http://www.w3.org/2003/InkML" xml:id="stk20" contextRef="#ctx0" brushRef="#br0">30426 4330 17503 0,'0'0'1552'2,"0"-10"-1232"0,0 10-320-2,0 0 0 3,0 0 1856-2,9-8 304 10,-3 2 64-11,2 1 16 4,-8 5-768-4,14-6-160 6,-3 2-32-6,7 2 0 8,-2-2-224-8,3 2-48 12,3 0-16-12,-1 0 0 4,-1-2-352-4,1 2-64 7,0-4 0-7,3 4-16 8,-7-1-240-8,3 1-32 11,-1 0-16-11,3 0 0 5,-7 2-128-5,5 0-16 9,-6 4-128-9,-1-2 192 5,1-2-368-5,0 0-80 11,-14 0 0-11,9 0-16 20,-9 0-1888-19,14 0-368-1,-14 0-80 6</inkml:trace>
    </iact:actionData>
  </iact:action>
  <iact:action type="add" startTime="21880">
    <iact:property name="dataType"/>
    <iact:actionData xml:id="d21">
      <inkml:trace xmlns:inkml="http://www.w3.org/2003/InkML" xml:id="stk21" contextRef="#ctx0" brushRef="#br0">31181 3715 8287 0,'0'0'736'1,"0"0"-592"6,0 0-144-7,0 0 0 3,0 0 3264-3,0 0 640 11,0 0 112-11,0 0 16 4,0 0-2224-4,0 14-448 8,-6-2-80-8,-4 7-32 9,0 3 16-9,-2 5 0 9,-5 4 0-9,1 0 0 4,1 1-496-4,-3-1-112 11,5 8-16-11,-5-4 0 4,2 2-320-4,3 4-64 10,3-2 0-10,-2 2-16 6,4-6-240-6,1 0 0 10,-1 0 0-10,2-5 0 19,2-5-400-19,2-2-80 1,2-1-16-1,0-1-9584 12,0 1-1920-4</inkml:trace>
    </iact:actionData>
  </iact:action>
  <iact:action type="add" startTime="22166">
    <iact:property name="dataType"/>
    <iact:actionData xml:id="d22">
      <inkml:trace xmlns:inkml="http://www.w3.org/2003/InkML" xml:id="stk22" contextRef="#ctx0" brushRef="#br0">30716 5001 3679 0,'0'0'160'1,"0"0"32"-1,0 0-192 0,0 0 0 8,0 0 0-8,0 0 0 4,0 0 4992-4,0 0 944 10,0 0 192-10,0 0 32 4,12-6-4176-3,0 0-832 8,1-2-160-9,3 4-32 4,2 2-304-4,-5 2-48 11,5 0-16-11,-5 0 0 5,5 0-208-5,-4 4-64 11,1 4 0-11,-1-2 0 5,0-2-144-5,-7 4-48 10,3 3 0-10,-2-1 0 4,-2 6 0-4,0-7 0 9,-3 7 0-9,-3-4 0 5,0 3 48-5,-1-3 0 11,-1 0 0-11,2-12 0 6,-2 13-48-6,2-3 0 10,0 0 0-10,2-2 0 3,-2-3 48-3,2 3 0 12,-2-8 0-12,5 12 0 4,1-4-32-4,-2 3 0 10,2-3 0-2,2 4 0-8,2 6-144 0,-5-7 128 9,3 5-128-9,2-2 128 4,-2 1-128-3,-6-1 0 9,2 1 144-10,-2 3-144 4,-2-4 192-3,-2 5-48 5,-2-3 0-5,0 1 0 6,-8 3 160-7,0-5 16 10,1 1 16-10,-5 1 0 5,-1-5-16-4,1 4-16 9,-4-6 0-10,3-3 0 4,-1 5-160-4,-1-2-16 7,1-4-128-7,3 3 192 8,-5-3-192-8,6 0 0 7,-3-2 0-7,7 0 0 23,-3-4-1072-22,13 0-304 0,0 0-64-1,-6-8-9376 12,4-2-1856-11</inkml:trace>
    </iact:actionData>
  </iact:action>
  <iact:action type="add" startTime="22665">
    <iact:property name="dataType"/>
    <iact:actionData xml:id="d23">
      <inkml:trace xmlns:inkml="http://www.w3.org/2003/InkML" xml:id="stk23" contextRef="#ctx0" brushRef="#br0">31545 3637 19231 0,'0'-21'848'1,"4"9"176"-1,4 5-816 0,-2-7-208 5,4 0 0-5,3-1 0 4,-5 3 848-3,4-2 128 8,1 3 32-9,1-1 0 5,0-6 16-4,3 3 0 5,-3 3 0-6,5 4 0 8,-5-5-320-8,4 7-64 7,-7-2-16-7,5 0 0 3,-6 4-192-3,3 2-48 13,-13 2 0-13,0 0 0 4,10 10-112-4,-2-2-16 10,0 2-16-9,-4 7 0 4,-4-1-240-5,-2 7 176 7,-4 6-176-6,-4 6 160 7,2 3-160-8,-5 6 0 10,1 5 144-10,-4 6-144 5,1 7 0-4,-5 2 0 4,5 3 0-5,-3 3 0 10,2 4 0-10,5-4 128 12,-3 6-128-11,6 0 0 2,2-7 0-2,6 1 0 9,4-4 0-10,6 2 0 3,4-7 0-2,-1-3 0 4,7 1 0-5,1-2 0 10,1-1 0-10,-5-1 0 11,1-1 0-11,1-1 128 5,-5-4-128-4,2 1 0 3,-7-7 0-4,3 0 0 8,-4 2 0-8,-4-6 128 13,-2 0-128-13,-2 2 0 2,-2-6 0-2,0 4 0 13,-4-6 0-13,-6-3 128 3,3-3-128-3,-5 0 192 12,2 2-64-12,1-3 0 4,-5-5 16-4,4-1 16 5,-3-1 0-5,3 1 0 10,-6-7 96-10,3 5 0 6,-1-6 16-6,-5 3 0 7,-1-7-80-7,1 2-32 12,-1-2 0-12,-1-6 0 4,-2-1-32-4,1-1-128 11,-1-1 192-11,-1-1-64 4,3-6-128-3,4-4-192 9,-1 0 32-10,2-1 16 17,7 1-1968-15,-1-8-384 0</inkml:trace>
    </iact:actionData>
  </iact:action>
  <iact:action type="add" startTime="23157">
    <iact:property name="dataType"/>
    <iact:actionData xml:id="d24">
      <inkml:trace xmlns:inkml="http://www.w3.org/2003/InkML" xml:id="stk24" contextRef="#ctx0" brushRef="#br0">32035 4537 12895 0,'0'0'1152'0,"0"0"-928"7,0 0-224-7,8-6 0 4,7 2 2560-4,-3 0 480 11,4 0 96-11,3-2 0 3,-1 2-1952-3,1-2-400 11,5 2-80-11,-5 1 0 6,-3-7-144-6,1 2-32 9,-5 2 0-9,2 0 0 6,-14 6-224-6,5-7-48 11,-5 7-16-11,0 0 0 5,0 0 80-5,0 0 32 10,0 0 0-10,-7 5 0 4,-7 3-224-4,-2 0-128 10,-5 8 160-10,-2-5-160 5,-5 7 272-5,3-1-32 9,1 5-16-9,1 3 0 5,4 1 272-5,-1-1 48 12,1 0 16-5,7-1 0-7,-2-3-80 0,6-1-16 7,6 1 0-6,2 0 0 4,0-5-208-5,6 2-64 5,2 1 0-5,6-5 0 9,-3-1-64-9,7-5-128 10,5 2 176-10,5 0-176 5,1-4 0-5,0-6 0 12,4 0 0-12,-1-4-192 18,-1 0-2032-17,0-6-400 1</inkml:trace>
    </iact:actionData>
  </iact:action>
  <iact:action type="add" startTime="23548">
    <iact:property name="dataType"/>
    <iact:actionData xml:id="d25">
      <inkml:trace xmlns:inkml="http://www.w3.org/2003/InkML" xml:id="stk25" contextRef="#ctx0" brushRef="#br0">32273 3624 23727 0,'0'0'1040'3,"0"0"240"-3,4-10-1024 0,2 0-256 1,-6 10 0-1,9-6 0 9,3-1 432-9,-4-3 32 10,6 2 16-10,-1 2 0 4,7 0 128-4,-5-1 32 6,3 1 0-5,1 2 0 8,-5 4-112-8,2 2-16 5,-3 0 0-6,1 4 0 4,-4 1-256-4,1 1-48 8,-3 4-16-8,-4 4 0 7,-2-3-192-7,-2 7 0 12,-4 1 128-12,0 3-128 5,-4-3 160-5,-3-2-16 10,1 3 0-10,-4 1 0 4,3-3 96-4,3-5 16 11,-2 3 0-11,4-6 0 4,2 3 192-4,0-7 64 11,2 4 0-6,2-12 0-4,0 0-128-1,0 0 0 9,0 0-16-9,12 4 0 6,6-4-80-6,-5-2-16 9,5-4 0-9,1 0 0 6,-1 0-272-6,1 2 128 12,3-7-128-12,-5 1 0 17,5 2-272-15,-1-6-176-2,-3 5-16 1,-4-1-9968 9,3-2-1984-7</inkml:trace>
    </iact:actionData>
  </iact:action>
  <iact:action type="add" startTime="23877">
    <iact:property name="dataType"/>
    <iact:actionData xml:id="d26">
      <inkml:trace xmlns:inkml="http://www.w3.org/2003/InkML" xml:id="stk26" contextRef="#ctx0" brushRef="#br0">32768 3327 16575 0,'0'0'1472'1,"0"0"-1168"6,0 0-304-7,-11 16 0 4,1 0 1392-4,0 5 208 6,-4 4 64-5,5 1 0 6,-5-1-160-7,4 4-32 10,4 3 0-10,1 1 0 5,1 0-528-5,2 4-112 11,0-2-32-11,0 6 0 6,0-4-416-6,4 2-96 9,4 0-16-9,3-6 0 5,-3 0-96-5,4-1-32 10,4-5 0-9,-5 0 0 2,7 0-144-3,-4-1 128 10,3-1-128-10,-1-3 128 5,2-9-320-5,-5 1-80 10,1-2-16-9,-4-3-9168 14,-8-9-1824-14</inkml:trace>
    </iact:actionData>
  </iact:action>
  <iact:action type="add" startTime="24101">
    <iact:property name="dataType"/>
    <iact:actionData xml:id="d27">
      <inkml:trace xmlns:inkml="http://www.w3.org/2003/InkML" xml:id="stk27" contextRef="#ctx0" brushRef="#br0">32579 3733 14735 0,'8'-2'1312'1,"7"-2"-1056"7,3 2-256-8,7 0 0 5,3-2 2432-5,1 2 448 11,0-1 64-11,4-3 32 17,-1 2-3168-16,-1-2-624-1</inkml:trace>
    </iact:actionData>
  </iact:action>
  <iact:action type="add" startTime="28217">
    <iact:property name="dataType"/>
    <iact:actionData xml:id="d28">
      <inkml:trace xmlns:inkml="http://www.w3.org/2003/InkML" xml:id="stk28" contextRef="#ctx0" brushRef="#br0">9879 15776 4607 0,'0'0'192'1,"0"0"64"-1,8 7-256 0,-3 5 0 6,-5-12 0-5,6 8 0 3,2 2 1696-4,0 1 288 10,-8-11 64-10,6 8 16 4,-6-8-848-4,8 14-160 8,-3-4-32-8,3-3-16 7,-8-7-112-7,6 12 0 10,-4-4-16-10,2-2 0 6,-4-6-16-6,6 7 0 10,-6-7 0-10,0 0 0 5,8 10-128-5,-8-10-32 6,0 0 0-6,0 0 0 8,0 0-208-8,0 0-48 8,0 0-16-8,0 0 0 7,0 0 144-7,0 0 16 10,0 0 16-10,0 0 0 5,0 0 240-5,-2-11 48 6,-4 1 16-6,2-4 0 9,-2 0-432-9,0-1-96 6,-4-1 0-5,3-3-16 8,-3 3 48-9,-4-3 16 10,4-5 0-10,1 1 0 6,-7-2-112-1,6 1-32 0,-3-1 0-4,3 1 0 3,-6-3-96-3,7-4-32 4,-7 2 0-4,4 1 0 8,-1 1-32-9,1-2 0 6,4-1 0-6,-6 1 0 4,5-2 16-4,-5 2 0 9,4 1 0-9,1-1 0 7,-3 0 272-7,2 2 48 10,-2-1 16-10,1 1 0 6,1 2-480-6,-2-3-336 9,2 3 48-8,-3 0 16 4,1-1 272-5,2 1 128 11,-1 2-128-11,1 1 192 4,-4-1-64-3,5-1-128 5,-7-1 176-6,4 4-176 8,-1-1 208-8,1 5-64 12,2-3-16-12,-4 1 0 4,7 5-128-4,-1 0 0 9,-2 1 144-9,0-5-144 6,4 2 0-6,-1-3 128 11,1 1-128-11,0 3 0 4,2-3 0-4,-8-1 0 12,3 1 0-12,3 1 128 4,0 5-128-3,0-4 0 8,0 7 0-9,2-3 0 5,0 4 144-5,4 8-144 6,-2-6 192-6,2 6-192 8,0 0 160-7,0 0-160 9,-3-8 128-10,3 8-128 5,0 0 0-5,0 0 0 7,0 0 128-6,0 0-128 6,0 0 0-7,0 0 0 7,0 0 0-6,0 0 0 6,0 0 0-7,0 0 0 7,0 0 0-7,0 0 0 8,0 0 0-8,1 12 0 11,1-2 0-10,0 5 0 3,0-1 0-4,4 6 0 11,2 1 0-11,4 2 0 4,-1 3 0-4,9 9 0 11,3 4 0-11,3 4 0 4,-1 4 0-4,2-3 0 10,7 5 0-10,-5 4 0 6,2 1 0-6,0-1 0 10,-4 0 0-10,-1-2 0 4,-3-5 0-4,1 3 0 12,-3 0-128-12,-1-2 128 4,1-4 0-3,-1-1 128 5,1-5 0-6,-3 4 0 3,-1-3-128-3,1 1 0 7,-7-2 0-7,5-2 0 8,-6-2 0-8,0 0-176 7,1-6 48-7,-5 1 0 8,2-1 128-8,-2-2 0 11,2-3 0-11,-5-1 0 4,-1-7 0-4,2 1 0 11,-2-3 0-11,-2-12 0 5,0 0 0-5,0 0 0 10,0 0 0-9,0 0 0 2,0 0 0-3,0 0 0 10,0 0 0-10,0 0 0 5,0 0 0-5,-6-10 0 11,-3 3 0-11,-3-11 0 4,4 0 0-4,0-1 256 7,-1-4-64-7,1-5-16 9,-6 1 0-9,2-4 0 11,1-2 0-11,-5-3 0 4,4 1 176-4,-5 0 32 7,-1-6 16-7,3 2 0 7,-3-4-576-7,1 2-112 11,1-7-32-11,-5-1 0 4,1-2 320-4,2 2 0 12,-5-1 176-12,2-3-176 4,-1-1 160-4,3-1-160 10,-1-2 128-10,-1 5-128 4,5 1 144-4,-1 2-144 11,-3 6 160-11,8 6-160 5,-1 0 144-5,3 4-144 10,2-2 128-10,-2 4-128 5,3 2 128-5,3 3-128 7,-2 7 0-7,-6-5 128 8,6 3-128-8,2 9 0 10,0-2 0-10,2 9 128 5,2 5-128-5,0 0 0 10,-5-6-160-10,5 6 160 19,0 0-1856-18,0 0-288-1,0 0-48 0,0 0-14448 5</inkml:trace>
    </iact:actionData>
  </iact:action>
  <iact:action type="add" startTime="29521">
    <iact:property name="dataType"/>
    <iact:actionData xml:id="d29">
      <inkml:trace xmlns:inkml="http://www.w3.org/2003/InkML" xml:id="stk29" contextRef="#ctx0" brushRef="#br0">8808 14851 2751 0,'0'0'256'0,"-4"-8"-256"9,0-1 0-9,2-3 0 3,0 4 2224-3,0-2 400 10,2-1 64-9,0 3 32 4,0-4-1248-5,0 12-256 9,0-10-64-9,0 3 0 5,0-5-128-3,0 12-16 4,0 0-16-6,-2-10 0 6,2 10-32-6,0 0 0 11,-2-8 0-11,2 8 0 7,-5-11 0-7,5 11 0 8,0 0 0-8,0 0 0 7,0 0-176-7,0 0-32 8,0 0-16-8,0 0 0 6,0 0-192-6,0 0-32 9,0 0-16-9,0 0 0 6,0 0-176-6,1 13-16 9,3-1-16-9,0 6 0 6,0-3 32-6,2 7 16 10,2 1 0-10,2 6 0 4,-1 4-64-4,7 4-16 16,-4 1 0-16,5 4 0 1,-3 1-16-1,3 6-16 9,3 4 0-8,-3 3 0 4,3 1-32-5,1 1-16 12,1 1 0-11,-3-1 0 0,5-1-176-1,-5 1 192 13,3-3-192-12,-7-4 192 1,1-1-192-2,-6-1 192 10,1-4-192-10,-3-6 192 5,0 2-16-5,-2-4 0 9,0-2 0-8,-4-2 0 4,2-1 0-5,-2-5 0 10,0 0 0-10,-1-3 0 4,-1-1-176-4,2 0 160 12,-2-3-160-12,-2-8 160 3,2 1-160-3,0-13 128 10,0 0-128-10,0 0 128 5,0 0-128-5,0 0 160 7,0 0-160-7,0 0 160 8,0 0-160-8,0 0 160 12,0 0-160-12,-3-10 160 4,-3-1-160-3,2-5 0 10,-2 1 0-11,2-7 0 4,-4 3 0-4,6-1 0 10,-2-5 0-10,0-1 0 4,-1-1 0-4,1 0 0 10,0 1 128-10,0-5-128 5,0-4 0-5,-2 0 0 10,-2 2 144-10,1-4-144 5,1-2 0-5,-4 4 128 11,-2-2-128-11,3-4 0 5,-3 2 128-5,4-6-128 9,-2 0 128-9,-1 2-128 4,3-6 0-3,-6 4 0 11,4 3 0-12,3-3 128 5,-5 4-128-4,2 0 0 7,0 4 0-8,-1-2 0 4,1 0 0-4,-4 4 0 7,3-2 0-7,-3 3 0 7,0 1 0-6,-3 4 128 9,5 0-128-10,-2 3 0 4,3 1 0-4,5 6 0 12,-6 3 0-12,4-2 128 5,2 9-128-5,2-1 0 10,-1 2 0-10,1 4 128 4,4 4-128-4,0 0 0 11,0 0 0-11,0 0 128 4,0 0-128-3,0 0 0 8,-2 12 0-9,2 4 0 4,2-3 0-4,2 5 0 12,3 3 0-12,-1 3 0 6,2 1 0-6,4 2 0 10,0 2 0-10,5 10 0 4,-3 6 0-4,3 0 0 10,-3 4 0-10,2 4 0 4,-1 3 0-4,1 5 0 10,3 5 0-10,-5-4 128 4,3 3-128-4,-1 1 0 8,2-2 0-8,1 3 128 9,-7-3-128-9,3-5 0 6,-7-3 0-6,2-3 0 9,2-1 0-9,-6 1 0 6,-1-4 0-6,3-4 128 9,-4 0-128-9,0-6 0 12,-2 0 0-12,-2-4 0 4,2 0 0-4,0 0 0 7,0-6 0-7,0-2 0 8,-2-1-272-7,2-7-32 6,0-1 0-7,-4-5 0 20,2 1-400-19,0-14-64 0,0 0-32-1,0 0 0 12,0 0-1744-11,0 0-336 0,4-14-80-1,-1-5-10400 3</inkml:trace>
    </iact:actionData>
  </iact:action>
  <iact:action type="add" startTime="30483">
    <iact:property name="dataType"/>
    <iact:actionData xml:id="d30">
      <inkml:trace xmlns:inkml="http://www.w3.org/2003/InkML" xml:id="stk30" contextRef="#ctx0" brushRef="#br0">9175 16641 8287 0,'0'0'368'1,"0"0"80"-1,0 12-448 0,0-2 0 6,0 2 0-6,2-3 0 4,-2-9 1968-4,0 14 304 10,0-14 64-10,0 0 16 6,0 10-1008-6,0-10-208 10,0 0-48-10,0 0 0 6,0 0-80-6,0 0-32 6,0 0 0-6,0 0 0 7,0 0-64-7,0 0-16 6,0 0 0-6,0 0 0 8,0 0 32-8,0 0 0 11,0 0 0-11,0 0 0 5,0 0-272-5,0 0-48 9,-4-6-16-9,0-6 0 7,0 1-80-7,0-7-32 9,0 4 0-8,2-7 0 3,0-1-64-3,0 1-16 9,0 0 0-10,0-5 0 5,0-3-16-3,0 0-16 6,-3-3 0-8,1 3 0 5,0 0 16-5,0-2 16 11,2-2 0-11,-2 1 0 6,0-1-32-6,-2-4-16 10,2 2 0-10,0-2 0 4,-1-4 16-4,1 6 0 11,-2-4 0-10,-2 2 0 2,2 2-128-3,2-6-32 10,0 2 0-10,-1-2 0 5,-3 2-16-5,0 0-16 11,2-4 0-11,-4 4 0 4,1-2-16-4,1 4 0 11,-6-8 0-11,2 8 0 3,1-4 32-2,-1 4 0 9,0 0 0-8,-3-2 0 2,5 2 0-4,-8-2 0 9,1 4 0-9,3 2 0 4,-3-2-64-3,5-1 0 10,-6 5 0-11,7 0 0 3,-5 2 0-3,4 1 0 11,-3 1 0-11,5 2 0 5,-2-1-128-5,3 5 192 10,1 3-192-10,-2-1 192 6,2 3-64-6,2 5-128 9,1-5 192-9,-3 4-64 4,2 5-128-3,2-5 128 10,0 4-128-11,4 8 128 4,0-8-128-3,0 8 0 4,0-11 0-5,0 11 0 8,2-10 0-8,-2 10 0 7,8-6 0-7,-8 6 0 8,10-10 0-8,-10 10 0 11,0 0 0-11,7-4 0 5,-7 4 0-5,12-2-144 11,-12 2 144-11,14 0-160 5,-5 0-144-5,5 2-16 10,-14-2-16-10,12 6 0 17,1 0-1392-16,-3 0-288 0,-10-6-48 0,12 6-10048 8,-12-6-2016-8</inkml:trace>
    </iact:actionData>
  </iact:action>
  <iact:action type="add" startTime="31806">
    <iact:property name="dataType"/>
    <iact:actionData xml:id="d31">
      <inkml:trace xmlns:inkml="http://www.w3.org/2003/InkML" xml:id="stk31" contextRef="#ctx0" brushRef="#br0">7507 9586 6159 0,'0'0'256'1,"0"0"80"-1,0-6-336 0,0 0 0 7,0-2 0-7,2-2 0 5,0 3 576-5,2 1 32 6,-4-2 16-5,0 0 0 6,0-2 272-7,0 10 64 8,0 0 16-8,0-9 0 10,0 9 48-10,0 0 0 8,0 0 0-8,0 0 0 4,0-10-48-4,0 10 0 12,0 0 0-12,0 0 0 4,0 0-80-4,0 0 0 6,0 0-16-6,0 0 0 9,0 0-144-9,0-4-32 6,0-2 0-6,0 6 0 8,0 0-128-8,0 0-16 11,0-6-16-11,0 6 0 6,0 0-32-6,0 0 0 6,0 0 0-6,0 0 0 5,0 0 32-5,0 0 0 5,0 0 0-5,0 0 0 10,0 0 16-10,0 0 0 10,0 0 0-9,0 0 0 2,0 0-48-3,0 0-16 11,0 0 0-11,2 12 0 6,4 2-80-6,-4 1-16 10,-1 3 0-10,1-3 0 4,0 5-64-4,0 3-16 11,2-1 0-11,0-1 0 5,-2 6-16-2,2 3-16 5,2 5 0-8,-2 0 0 4,0 8-112-3,1-2-32 8,-1 8 0-9,4-5 0 6,0 3 16-6,-4-12 0 10,2 4 0-10,0-4 0 4,1-1 0-4,-1 3 0 11,2-4 0-11,4-2 0 4,-3 2-160-4,3 12 160 10,2-6-160-8,-4 2 160 1,3-6-160-3,-3 0 128 11,4 2-128-11,-3-4 128 3,1-1-128-2,0-1 0 10,-2-2 144-11,3 2-144 4,-7-3 0-4,2-3 128 11,2 0-128-11,-1 1 0 5,1-1 0-5,2 2 144 10,-6 1-144-10,1-3 0 5,5 0 128-5,-4 3-128 9,-6-5 0-9,2 0 0 6,2-1 0-6,0-1 128 10,-5 1-128-9,1-3 0 3,0-1 160-4,0 3-160 10,-4-3 128-10,2-5-128 4,2 5 128-3,-2-6-128 10,0 1 128-11,2-3-128 4,-2 4 0-4,0-5 0 9,-2 3 128-9,2-12-128 5,0 14 0-4,0-14 0 9,2 10 144-10,-2 3-144 5,0-13 0-5,2 10 0 10,-2 4 0-10,2-5 0 4,-2-9 0-3,4 10 0 8,-4-10 0-8,0 0 0 3,0 0 0-4,4 12 0 10,-4-12 0-10,0 0 0 5,8 8 0-4,-8-8 0 9,0 0 0-10,0 0 128 4,0 0-128-4,0 0 0 10,0 0 0-10,0 0 128 5,0 0-128-5,0 0 0 9,0 0 0-8,0 0 0 3,0 0 0-4,0 0 144 10,0 0-144-10,0 0 0 5,0 0 0-5,0 0 0 10,0 0 0-10,0 0 0 6,0 0 0-6,0 0-352 11,0 0 48-11,-8-6 16 19,4-8-2080-18,-2 2-432 1,2 3-80-2</inkml:trace>
    </iact:actionData>
  </iact:action>
  <iact:action type="add" startTime="32977">
    <iact:property name="dataType"/>
    <iact:actionData xml:id="d32">
      <inkml:trace xmlns:inkml="http://www.w3.org/2003/InkML" xml:id="stk32" contextRef="#ctx0" brushRef="#br0">6608 10038 12431 0,'0'0'544'1,"0"0"128"-1,0 0-544 0,0 0-128 6,0-12 0-6,0 12 0 4,-6-9 1024-3,6 9 192 6,-4-4 16-7,4 4 16 7,0 0-128-7,0 0-32 7,0 0 0-7,0 0 0 8,-6-8-144-8,6 8-48 7,0 0 0-7,0 0 0 9,0 0-80-9,0 0-32 6,0 0 0-6,0 0 0 9,0 0-208-9,0 0-64 6,0 0 0-6,0 0 0 9,2 12-32-8,2 5-16 9,-2-3 0-10,4 3 0 4,0-3 16-4,3 4 0 10,-1 1 0-10,2-1 0 6,2 3 0-6,-3 2 0 10,7-1 0-2,-4 3 0-5,1 1-96-2,-1 1 0-1,4 0-16 0,-3 1 0 8,7 1-48-7,-6 2-16 6,1 0 0-7,-1-2 0 7,3 3-48-7,3 1 0 11,-5 2 0-10,5-2 0 3,3 0-64-4,-7-2-32 11,1 1 0-11,3-1 0 3,-4 2-160-2,3-2 160 9,5 0-160-10,-5-1 160 5,-3 1-32-5,3-2 0 6,-1-2 0-6,-5 1 0 8,3-1 112-8,-2 0 16 8,3-1 0-8,-5 1 0 7,3-2-256-7,-1 1 0 11,0-3 128-10,-4 0-128 3,3-1 0-4,-1 1 0 7,0 1 0-7,-1-1 0 3,-1 2 128-2,2-1-128 6,-6 1 0-6,3-3 0 6,-3 1 0-7,2 1 0 11,-4-1 0-11,4 2 0 5,0-3 0-4,1 1 128 10,-5-5-128-11,4 3 0 4,2 1 0-4,-2-5 0 11,-5 3 128-9,5 1-128 0,0-1 0-2,-2-5 0 10,0 5 0-10,2-5 0 4,1 1 0-4,-1 1 0 10,-2-5 0-10,2 4 0 5,0-5 0-5,-3 5 0 12,-3-6 128-12,4 5-128 5,0-5 0-5,0 2 0 8,-6-12 0-8,4 15 0 7,-4-15 0-7,4 10 0 9,-4-10 0-9,6 12 0 5,-6-12 0-5,0 0 0 9,0 0 0-9,0 0 0 5,0 0 0-5,0 0 0 10,0 0 0-10,0 0 0 6,0 0 0-6,0 0 0 10,0 0 0-10,0 0 0 4,0 0 0-4,0 0 0 11,0 0 0-11,0 0 0 5,0 0 0-5,0 0 0 9,0 0 0-8,0 0 0 3,0 0 0-3,0 0 0 9,-2-12 0-10,-2 2-160 5,2-5 160-4,-4 1 0 9,-4-5 128-10,4-1-128 4,0 3 0-4,-1-7 0 11,-5-3-160-11,4 0 160 4,-4-3 0-4,3-1 0 10,1-2 0-10,-6-2 0 5,4 2 0-5,-5-2 0 11,3-4 0-11,-1 2 0 4,-1 0 0-4,0-4 128 11,-1 5-128-10,-5-4 0 1,-1 1 0-2,1-4 0 12,-3 2 0-11,-3-6 0 2,-1 4 0-3,2 0 0 10,-3 2 0-10,3-2 0 5,2 8 0-5,-1-4 128 11,5 2-128-11,-5 4 0 4,3-4 0-4,1 2 0 6,3 4 0-5,-5-1 0 7,5 3 0-8,3 2 0 11,-3-2 0-11,3 3 0 4,-2 1 0-4,7-1 0 10,-5 3 0-9,2 2 0 3,1 3 0-4,1-1 0 9,4-1 0-9,-4 6 0 6,0-1 0-5,3 5 0 8,-3-4 0-9,2 5 0 6,2-7 0-6,0 6 128 5,-1 4-128-5,7 6 0 9,-8-3 0-9,8 3 128 9,-6-8-128-9,6 8 0 4,0 0 128-3,0 0-128 10,0 0 0-11,0 0 0 5,0 0 0-5,-6 9 0 10,6-9 0-10,-2 12 0 5,0 4 0-5,4-3 0 11,4 5 0-11,-2 1 0 4,4 1 0-4,3 3 0 10,-3-1 0-10,8 5 0 4,-5 4 0-4,7 3 0 10,-2 6 0-10,7 1 0 5,2 6 0-4,3 0 0 9,1-2 0-9,2 8 0 2,2 3 0-3,4 7 0 12,0-3 0-12,-1-2 0 3,-3-1 0-2,2 2 128 8,-2-1-128-8,-2 1 0 3,-2-3 0-4,-3 3 128 7,-3-5-128-7,1-5 0 10,-5-4 128-10,-3 2-128 6,3-4 0-6,-3-1 0 9,1-5 0-9,3 2 128 6,-10-3-128-6,5-5 0 9,-3-2 0-9,2-4 0 11,-7-1 0-11,-1-5 0 4,2-1 0-4,2-1 0 8,-6-5 0-8,0 2 0 18,-4-14-624-16,0 0-16-2,0 0 0 0,0 0 0 13,0 0-1808-12,-4-16-368 0,-4 1-80 0,-8-19-11264 2</inkml:trace>
    </iact:actionData>
  </iact:action>
  <iact:action type="add" startTime="34179">
    <iact:property name="dataType"/>
    <iact:actionData xml:id="d33">
      <inkml:trace xmlns:inkml="http://www.w3.org/2003/InkML" xml:id="stk33" contextRef="#ctx0" brushRef="#br0">7355 9669 9215 0,'0'0'816'0,"0"0"-656"4,0 0-160-4,6-7 0 3,-2-1 384-2,-2-4 64 6,-1 4 0-6,-1 8 0 7,2-5 384-8,-2 5 96 8,2-8 16-8,0-2 0 8,0 2 128-8,-2 8 16 10,2-8 16-10,-2 8 0 5,0 0-48-5,0 0-16 10,0 0 0-10,0 0 0 5,0 0-496-5,0 0-96 6,0 0-32-6,0 0 0 10,0 0-288-10,0 0-128 10,0 0 0-10,0 0 128 5,0 0-128-5,0 0 0 6,0 0 0-6,0 0 0 9,0 0-336-9,0 0-48 10,0 0-16-10,0 0 0 20,0 0-544-18,0 0-96-2,0 0-32 0,0 0 0 1</inkml:trace>
    </iact:actionData>
  </iact:action>
  <iact:action type="add" startTime="34435">
    <iact:property name="dataType"/>
    <iact:actionData xml:id="d34">
      <inkml:trace xmlns:inkml="http://www.w3.org/2003/InkML" xml:id="stk34" contextRef="#ctx0" brushRef="#br0">7402 9482 13823 0,'0'0'1216'1,"0"0"-960"4,0 0-256-5,0 0 0 4,-4-10 1456-3,2 5 240 5,0-3 48-6,2 8 16 8,0 0-384-8,0-12-80 12,-2 4-16-12,2 8 0 4,0 0-448-4,0 0-80 7,0 0-32-7,0 0 0 8,0 0-176-8,0 0-32 11,0 0-16-11,0 0 0 5,0 0 144-5,0 0 48 7,6 12 0-7,0 4 0 8,-3 3 16-8,5-1 0 8,-2 3 0-8,0 5 0 4,0 3-208-4,4 2-48 6,-1 6 0-5,3 2 0 7,2 10-64-8,-3 0-32 7,5-1 0-7,2 5 0 8,-3 2-48-8,-1-9-16 10,-2-1 0-10,3 0 0 4,-1 2-16-3,3 2 0 10,1-5 0-11,-3 1 0 4,3 2-144-4,-6-6-128 10,-1 2 192-10,5 10-192 6,2-5 192-6,-7-1-192 11,3-2 192-11,-2-8-192 5,-3-4 176-5,3 2-176 10,-4-3 160-10,2-5-160 4,1-2 0-4,-1 3 128 12,2-7-128-11,-4 0 0 0,1-1 0 0,3-1 0 9,-6-5 0-10,-2 2 0 5,2-7 0-5,-2 1 128 11,-4-10-128-11,0 0 0 4,0 0 0-4,0 0 0 6,0 0 128-6,0 0-128 9,0 0 0-8,-6-13 0 4,-2-7 0-5,2 3 0 10,-8-3 0-10,5-5 0 12,-5-1 0-12,2-1 0 5,-1-2 0-5,1-1-128 9,2-3 128-8,-3-2 0 3,3 0 0-4,-4 2 0 5,4-2 0-5,3-2 0 10,-7 0 0-10,6 2 0 7,-4-4 0-7,3 4 0 7,3-4-160-7,-2-2 160 12,-6 0-128-12,9-2 128 3,-3-2 0-2,-2 6 0 7,2 2 0-8,4 0-128 9,-2 2 128-9,3 7 0 9,-1-1 0-8,2 6 0 1,-2 3 0-2,2 7 0 5,0-1 128-5,2 14-128 8,0 0 0-8,0 0 0 10,0 0 0-9,8 19 128 4,1 7-128-5,-1 3 0 10,0 4 0-8,4 8 0 2,-3 2 0-4,3 4 0 10,2 5 0-10,-2-1 128 6,3 4-128-6,-1-3 0 9,-1 1 0-9,3-2 0 4,-2 0 0-4,-3-5 0 10,-1-1 0-9,-4-8 0 16,2 0-432-15,4-2-48-2,-7-5-16 0,-1-5 0 14,2-4-2240-12,-2-1-448 1,-2-1-80-2</inkml:trace>
    </iact:actionData>
  </iact:action>
  <iact:action type="add" startTime="35243">
    <iact:property name="dataType"/>
    <iact:actionData xml:id="d35">
      <inkml:trace xmlns:inkml="http://www.w3.org/2003/InkML" xml:id="stk35" contextRef="#ctx0" brushRef="#br0">6565 10405 9215 0,'0'0'816'1,"0"0"-656"3,0 0-160-3,0 0 0 6,-8-6 976-7,0-4 176 11,4-4 16-11,2 7 16 5,-3-5-80-4,-1 2-16 8,2 2 0-9,0-3 0 5,4 1 16-5,-2 0 0 6,0-2 0-6,0 5 0 8,2-3-112-7,0-2-32 9,0 12 0-10,-2-8 0 4,0-3-160-4,2 11-32 7,0-10-16-7,0 10 0 8,0-6-176-8,0 6-48 8,0 0 0-8,0 0 0 7,0 0-96-7,0 0-32 11,0 0 0-11,8 4 0 4,2 2 48-3,3 8 0 10,7-1 0-11,-3 9 0 4,5 5-64-4,1 2 0 11,5 4 0-11,-1 8 0 7,4 0-64-7,0 6 0 4,1 4-16-3,5 1 0 5,-4 3-112-6,4 2 0 14,2 1-16-13,-2 1 0 0,6 1 0-1,-6-1 0 12,2-3 0-12,-4-1 0 3,-6-1-48-3,0-3 0 12,-3-4 0-12,-5 2 0 4,3-5 0-4,-7-1-128 10,1-4 192-9,-7 2-64 2,1-6 0-3,0 1-128 7,0-1 192-7,-1-2-64 9,-3-4-128-9,2 0 0 10,0-1 0-8,-5-3 128 0,-3-4-128-2,2-3 0 7,2-1 144-7,0 1-144 7,-4-8 0-7,-2-10 128 8,0 0-128-8,0 0 0 4,0 0 128-3,0 0-128 9,0 0 128-10,0 0-128 5,-8-6 0-5,2-8 144 11,0 1-144-11,-1-9 0 3,-5-1 144-2,4-3-144 10,2-1 0-11,-5-2 144 4,3-2 0-4,0 1 0 11,-4-1 0-11,3-4 0 5,1-6-144-5,-4 2 0 11,2-6 0-11,-1 2 128 4,-5 0-128-3,0-3 0 8,1 3 0-9,-7-4 128 6,-1-6-128-6,-2-1 0 10,-3-1 0-9,-1 4 128 3,0-1-128-4,-1-1 0 11,1 0 0-11,2 5 0 4,2 3 128-4,1 0-128 11,3 6 0-11,5-2 128 4,-1 4-128-3,3 6 0 7,0 3 0-8,6 3 0 4,-3 8 0-3,3 5 0 8,4-4 0-9,2 8 0 7,2 8 160-7,0 0-160 9,0 0 192-9,10 20-192 5,3 5 144-5,3 8-144 12,6 12 0-12,3 4 144 5,2 8-144-5,6 9 0 9,8 4 0-9,0 8 0 4,4 2 0-3,2 4 128 8,-2 2-128-9,0 2 0 5,-4-9 0-4,0-1 0 10,-8-5 0-11,0-7 0 5,-4-2 0-5,-2-9 0 7,-3-8 128-7,-1-4-128 7,-1-4 0-7,-7-4-272 9,-1-8 64-9,0-6 16 20,-1-3-1808-19,-5-4-368 2,-8-14-64-3</inkml:trace>
    </iact:actionData>
  </iact:action>
  <iact:action type="add" startTime="36099">
    <iact:property name="dataType"/>
    <iact:actionData xml:id="d36">
      <inkml:trace xmlns:inkml="http://www.w3.org/2003/InkML" xml:id="stk36" contextRef="#ctx0" brushRef="#br0">7382 9605 13823 0,'0'0'608'1,"0"0"128"-1,0 0-592 0,0 0-144 4,0 0 0-4,0-6 0 7,0 6 1312-7,0 0 224 7,4-9 64-7,-4 9 0 7,0 0-224-7,0 0-32 8,0 0-16-8,0 0 0 8,0 0-480-8,0 0-80 7,0 0-32-7,10 11 0 8,3-1-80-8,1 4-16 9,-4-3 0-9,3 11 0 7,-1 3 112-7,6 6 16 11,-3 12 0-10,5 6 0 2,1 13-64-3,7 24 0 12,3-2 0-8,0-2 0-3,2-2-96-1,-7-22-32 10,-3 3 0-10,2 3 0 3,1 3-128-3,1-7-16 7,-2-1-16-7,1-3 0 9,-3-3-128-9,4 13-32 10,-3-9 0-10,-3-9 0 4,-3-3-256-4,-1-6 0 11,-1-2 0-11,0-7 0 4,-5-5 0-3,5-4 0 6,-6-5 0-7,3 1 0 19,-3-7-1792-18,0-2-400 0,2-2-96 0,-12-6-16-1</inkml:trace>
    </iact:actionData>
  </iact:action>
  <iact:action type="add" startTime="39174">
    <iact:property name="dataType"/>
    <iact:actionData xml:id="d37">
      <inkml:trace xmlns:inkml="http://www.w3.org/2003/InkML" xml:id="stk37" contextRef="#ctx0" brushRef="#br0">20129 7082 7359 0,'0'0'656'1,"0"0"-528"3,0 0-128-4,0 0 0 9,0 0 1584-9,0 0 272 9,0 0 64-9,0 0 16 5,0 0-608-5,0 0-128 10,0 0-32-10,0 0 0 5,0 0-352-5,23 9-80 10,-5 3-16-10,1 2 0 6,5 7-64-6,3 4-16 10,2 3 0-10,2 3 0 4,7 2-16-4,1 8-16 7,7-6 0-7,-3 2 0 8,2 0-96-8,6-4 0 11,-4 1-16-11,-2-3 0 3,-1-2-32-3,-5 2 0 10,2-2 0-8,-9-1 0 4,-3-9-176-6,-4 3-32 7,-1-1-16-7,-9-1 0 9,1-5-48-9,-3 5-16 7,-1-8 0-7,-6 3 0 9,0-3-16-9,-6-12 0 10,2 17 0-10,-2-17 0 5,0 0-400-5,0 0-80 7,0 0 0-7,0 0-8704 12,0 0-1744-11</inkml:trace>
    </iact:actionData>
  </iact:action>
  <iact:action type="add" startTime="39479">
    <iact:property name="dataType"/>
    <iact:actionData xml:id="d38">
      <inkml:trace xmlns:inkml="http://www.w3.org/2003/InkML" xml:id="stk38" contextRef="#ctx0" brushRef="#br0">20888 6857 20271 0,'0'0'1792'2,"0"-15"-1424"2,0 15-368-3,0 0 0 3,0 0 448-4,0 0 0 10,0 0 16-10,0 0 0 6,0 0 432-6,0 0 96 10,-10 17 16-9,2 7 0 3,0 5-320-2,-2-6-64 6,1 7-16-8,-5 20 0 4,-3 5 144-3,3 3 16 8,-2 5 16-9,-3 1 0 6,-5 6 112-6,-1 1 32 10,-6 3 0-9,0 2 0 3,-1 4-480-4,3-4-112 10,0-10-16-10,0-2 0 4,-5 1-176 1,7-9-144 2,4-5 192-6,1-10-192 3,3-6 128-4,7-8-128 6,2-3 0-6,6-5 0 21,4-1-992-19,0-18-256-2,0 0-48 1,16-2-8432 9,4-8-1664-8</inkml:trace>
    </iact:actionData>
  </iact:action>
  <iact:action type="add" startTime="39759">
    <iact:property name="dataType"/>
    <iact:actionData xml:id="d39">
      <inkml:trace xmlns:inkml="http://www.w3.org/2003/InkML" xml:id="stk39" contextRef="#ctx0" brushRef="#br0">21241 7655 7359 0,'0'0'656'2,"0"0"-528"1,15-2-128-3,3 2 0 8,-3-2 3776-8,3 4 704 11,1 0 160-11,-1 2 32 5,0 4-2736-4,-1 5-528 7,-5-3-128-8,1 10 0 6,-3-1-688-6,-2 1-128 9,-4 5-16-9,-2 2-16 5,-4 0 80-5,-4 3 0 12,0-7 16-12,-7 4 0 4,-1 5-112-4,-4 3-32 11,3-6 0-11,-5-2 0 5,3-5-16-5,3-1-16 9,-2 1 0-8,9-1 0 4,3-7 192-5,4-14 32 10,0 0 16-10,0 17 0 5,4-5 48-5,7 0 16 6,7-8 0-6,5-6 0 8,9-10-32-8,5 0-16 11,5 3 0-11,7-5 0 8,2 8-416-8,-2-2-192 8,-1-2 160-8,-1 3-160 4,0-3 0-4,-4-2 0 7,2 4 0-7,-8 3 0 23,-4 3-2560-21,-4 0-512-1</inkml:trace>
    </iact:actionData>
  </iact:action>
  <iact:action type="add" startTime="40587">
    <iact:property name="dataType"/>
    <iact:actionData xml:id="d40">
      <inkml:trace xmlns:inkml="http://www.w3.org/2003/InkML" xml:id="stk40" contextRef="#ctx0" brushRef="#br0">22325 7362 16575 0,'0'0'1472'2,"0"0"-1168"4,0 0-304-6,22-5 0 4,-3 1 1200-4,6-2 176 10,3-4 32-10,1 6 16 6,2 0-336-6,0 2-80 10,3-4-16-10,1-3 0 6,4 1-512-6,-6 4-96 5,0-2-32-4,-2 0 0 6,-2-5-176-7,-1 7-48 8,-5 0 0-8,-1 0-8064 19,-5 0-1632-19</inkml:trace>
    </iact:actionData>
  </iact:action>
  <iact:action type="add" startTime="40752">
    <iact:property name="dataType"/>
    <iact:actionData xml:id="d41">
      <inkml:trace xmlns:inkml="http://www.w3.org/2003/InkML" xml:id="stk41" contextRef="#ctx0" brushRef="#br0">22505 7657 25791 0,'0'0'2304'2,"17"0"-1856"3,7 2-448-4,1-2 0 4,0-2 368-5,3 0-32 9,1-4 0-9,0-4 0 5,0 3 288-5,3-3 48 10,7-8 16-10,-2 6 0 6,4-3-288-6,-14 9-48 11,0-6-16-11,1 5-9280 16,-1 1-1856-16</inkml:trace>
    </iact:actionData>
  </iact:action>
  <iact:action type="add" startTime="42481">
    <iact:property name="dataType"/>
    <iact:actionData xml:id="d42">
      <inkml:trace xmlns:inkml="http://www.w3.org/2003/InkML" xml:id="stk42" contextRef="#ctx0" brushRef="#br0">23827 6781 2751 0,'0'0'128'2,"0"0"16"-2,0 0-144 0,0 0 0 6,-2-10 0-5,2 10 0 2,-6-11 2720-3,6 11 512 8,0 0 96-7,0 0 32 3,-4-16-1552-4,8-1-304 6,2 3-64-6,-2 2-16 8,2 3-144-7,11-9-16 9,1 2-16-10,-2 3 0 4,5 1-400-4,10-8-80 10,2 3 0-9,6 3-16 3,-2 1-304-4,-1 3-48 11,3 8-16-11,-6-4 0 5,-4-4-64-5,2 4 0 10,-3 10-16-10,-5 0 0 4,0 2-160-4,-7 0-16 11,0 0-128-11,-16-6 192 4,7 23-192-4,-3 1 0 10,-6-1 0-10,-4-2 0 5,-5 3 144-5,-9-1-144 11,-3 1 128-7,-1 3-128-3,-1-2 288 0,9-9-32 11,-5 2 0-11,-4 5 0 0,3-6-256-1,5-5 0 12,-1-2 0-12,4 2 0 4,14-12 0-3,0 0 0 6,0 0 0-7,0 0-144 6,4 15 144-5,4 3 0 9,2-7-144-10,7 5 144 5,-1-10 0-5,4 6 0 11,3-3 0-11,2 9 0 3,-1-4 0-3,-5 3 128 7,1-3-128-7,-1 5 0 9,-9-5 0-9,0 2 128 10,-10-16-128-10,6 21 0 4,-8 0 0-4,-2-1 0 12,-8 1 0-12,2 3 0 4,-7-7 256-4,-3-3-16 11,-1 6-16-11,-3-7 0 3,1 1 80-2,1-6 16 11,1-1 0-12,0 1 0 4,-5-2-128-4,3-2-32 11,-1 2 0-11,5-2 0 17,3-4-1184-15,-1 0-224-2,17 0-48 2,-12-2-12416-2</inkml:trace>
    </iact:actionData>
  </iact:action>
  <iact:action type="add" startTime="42944">
    <iact:property name="dataType"/>
    <iact:actionData xml:id="d43">
      <inkml:trace xmlns:inkml="http://www.w3.org/2003/InkML" xml:id="stk43" contextRef="#ctx0" brushRef="#br0">23544 7920 24639 0,'0'0'1088'2,"0"0"240"-2,0 0-1072 0,0 0-256 8,0 0 0-8,0 0 0 5,0 0 1344-5,18 4 192 10,5-6 64-10,-1 0 0 5,3-4-144-4,16-2-32 4,6 3 0-5,5-7 0 9,3-2-704-9,6 1-144 7,3 1-16-7,0 4-16 3,-5-6-288-3,1 3-64 8,1-7-16-8,-5 8 0 8,-5 1-176-8,-4 3 128 8,-6 0-128-8,-2 4 128 7,-8-4-128-6,0 2 0 6,-4 6 0-7,-7-2 0 21,-6-4-1840-20,1 0-336-1,-5 4-80 0,-10 0-16 0</inkml:trace>
    </iact:actionData>
  </iact:action>
  <iact:action type="add" startTime="43262">
    <iact:property name="dataType"/>
    <iact:actionData xml:id="d44">
      <inkml:trace xmlns:inkml="http://www.w3.org/2003/InkML" xml:id="stk44" contextRef="#ctx0" brushRef="#br0">23544 8614 2751 0,'-11'20'256'1,"5"-10"-256"4,6-10 0-5,-6 9 0 5,6-9 2192-5,0 0 400 10,-8 16 80-10,8-16 16 4,0 0-416-4,0 0-80 11,0 0-16-11,0 0 0 4,0 0-32-4,0 0-16 9,21 2 0-9,-1-2 0 5,1 0-560-5,-1-2-112 7,3 0-32-7,5-2 0 9,1-2-448-9,6 0-80 7,-2 3-32-7,2-1 0 8,6-4-272-8,0-2-48 8,4 2-16-8,-2 4 0 8,2-1-256-8,2-3-48 9,-6 2-16 0,2 0 0-9,-10 2-208 0,0-2 128 8,0-3-128-8,-2 3 0 17,-3 4-768-15,-7-2-256-2,-3 2-64 1,-3-2-9808 10,-3-10-1968-9</inkml:trace>
    </iact:actionData>
  </iact:action>
  <iact:action type="add" startTime="43532">
    <iact:property name="dataType"/>
    <iact:actionData xml:id="d45">
      <inkml:trace xmlns:inkml="http://www.w3.org/2003/InkML" xml:id="stk45" contextRef="#ctx0" brushRef="#br0">24358 8336 21999 0,'0'0'960'0,"0"0"224"0,5 17-944 0,-5 5-240 7,0 1 0-7,-2 2 0 4,-1 5 1536-4,-3 1 272 10,2 2 48-10,-2 6 16 5,-4 0 32-5,2 2 0 9,1-2 0-9,-7 4 0 6,4-4-560-6,2 4-128 8,1-8 0-8,1 0-16 5,0-2-544-4,4 0-96 9,-2-6-32-10,2 5 0 5,-2-3-320-5,2-4-64 10,0-7-16-10,2-1 0 6,2-1-128-6,-2-16 0 9,8 10 0-9,-8-10 128 19,10 11-960-18,5-3-208-1,-1-4-48 0,6-6-10816 12,-7-2-2160-12</inkml:trace>
    </iact:actionData>
  </iact:action>
  <iact:action type="add" startTime="44566">
    <iact:property name="dataType"/>
    <iact:actionData xml:id="d46">
      <inkml:trace xmlns:inkml="http://www.w3.org/2003/InkML" xml:id="stk46" contextRef="#ctx0" brushRef="#br0">25770 7140 15775 0,'0'0'704'2,"-2"-16"128"-2,-4-3-656 0,2 1-176 6,2 5 0-5,2 13 0 2,-2-16 1632-3,2 16 288 12,-2-8 64-12,2 8 16 3,0 0-592-3,0 0-112 11,0 0-16-11,0 0-16 5,0 0-544-5,14 14-96 10,0 5-32-10,5 5 0 4,-3 3 16-4,5 2 0 10,4 3 0-9,-1 7 0 3,-3 0-128-4,1 0-32 10,3 2 0-10,0 0 0 5,-1 3-224-5,-3 1-48 11,1-8-16-11,-9 0 0 5,3 2-160-2,-6-5 128 2,2-3-128-4,-5-10 128 6,-1-3-128-7,2-3 0 7,2 3 0-7,-2-1 128 6,-1-1-384-6,-7-16-64 11,0 0-32-11,0 0 0 18,0 0-1920-17,0 0-384 1</inkml:trace>
    </iact:actionData>
  </iact:action>
  <iact:action type="add" startTime="44821">
    <iact:property name="dataType"/>
    <iact:actionData xml:id="d47">
      <inkml:trace xmlns:inkml="http://www.w3.org/2003/InkML" xml:id="stk47" contextRef="#ctx0" brushRef="#br0">26246 6945 23039 0,'0'0'2048'2,"0"0"-1648"4,0 0-400-6,0 0 0 4,-10 10 656-3,-6 5 48 9,3 7 16-10,-7 1 0 4,1 5 288-4,-5 5 48 8,-3 2 16-8,0 10 0 8,-3 0 0-8,-1 7 0 10,-2 5 0-10,0 1 0 4,-6 1-160-4,2 1-16 10,0 1-16-10,0-3 0 5,5-1-496-5,1-5-80 11,2-1-32-11,4-6 0 4,3-12-272-3,7-4 0 6,-1-1 0-7,10-3 0 9,2-7 0-9,8-1-144 5,0 1-16-5,8-9 0 24,5-3-1776-24,7-6-368 1,1-6-64 0</inkml:trace>
    </iact:actionData>
  </iact:action>
  <iact:action type="add" startTime="45077">
    <iact:property name="dataType"/>
    <iact:actionData xml:id="d48">
      <inkml:trace xmlns:inkml="http://www.w3.org/2003/InkML" xml:id="stk48" contextRef="#ctx0" brushRef="#br0">26837 7587 27519 0,'-8'31'1216'1,"4"-8"256"-1,-2 8-1168 0,2 7-304 6,-5 1 0-6,-1 3 0 5,-2-3 1152-5,-7 4 192 10,-1-6 16-9,2 6 16 3,-3-2-336-4,-2 6-64 10,3-10-16-10,5 2 0 5,-3-8-656-5,6-1-144 9,1-3-32-9,5 0 0 5,4-1-128-5,2-3 0 11,4-7 0-11,3 1 0 18,5-3-2048-18,2-3-304 1,5-7-48 0</inkml:trace>
    </iact:actionData>
  </iact:action>
  <iact:action type="add" startTime="45574">
    <iact:property name="dataType"/>
    <iact:actionData xml:id="d49">
      <inkml:trace xmlns:inkml="http://www.w3.org/2003/InkML" xml:id="stk49" contextRef="#ctx0" brushRef="#br0">29224 6966 11967 0,'-2'-17'1072'13,"2"3"-864"-13,0-1-208 0,0 15 0 0,0 0 1872 0,0 0 336 10,0 0 64-10,0 0 16 3,0 0-784-3,0 0-160 11,0 0-16-11,-13 9-16 7,3 7-464-7,-4 11-80 7,4 6-32-7,-3 5 0 7,5-7-80-7,0 2-16 6,-2 0 0-6,5 8 0 7,-1-4-320-7,4 2-80 12,2 0-16-12,0-6 0 4,0-4-48-4,0-1-16 10,0-5 0-10,4 1 0 18,1-3-560-17,5-7-112 0,-10-14-32 0,0 0-8400 9,16 0-1680-9</inkml:trace>
    </iact:actionData>
  </iact:action>
  <iact:action type="add" startTime="45800">
    <iact:property name="dataType"/>
    <iact:actionData xml:id="d50">
      <inkml:trace xmlns:inkml="http://www.w3.org/2003/InkML" xml:id="stk50" contextRef="#ctx0" brushRef="#br0">28971 6705 22111 0,'-12'-10'1968'1,"2"1"-1584"6,-2-5-384-7,12 14 0 3,-7-8 1728-3,7 8 256 8,0 0 48-8,0 0 16 4,-12-13-1472-3,6 3-272 4,2-4-64-5,4 14-16 22,0 0-1568-22,0 0-304 0,14-8-64 0,-6 2-10016 6</inkml:trace>
    </iact:actionData>
  </iact:action>
  <iact:action type="add" startTime="45981">
    <iact:property name="dataType"/>
    <iact:actionData xml:id="d51">
      <inkml:trace xmlns:inkml="http://www.w3.org/2003/InkML" xml:id="stk51" contextRef="#ctx0" brushRef="#br0">30077 6596 11967 0,'0'0'1072'2,"0"0"-864"-2,0 0-208 0,-12 8 0 8,2 0 1872-8,2-1 336 7,-3 7 64-7,-1-2 16 8,-4 1-1056-8,5-1-208 11,-7 6-32-11,2-5-16 5,-1 5-144-5,-3-1-16 7,5 3-16-7,-1 3 0 7,6-1-80-7,1-5-16 7,3 3 0-6,4-1 0 6,4-3-128-7,4 3-48 8,5 5 0-8,1-1 0 7,8-5-144-7,-1 1-48 11,-1 3 0-10,3-1 0 2,2 3-48-3,3-3-16 8,-3 2 0-8,1 3 0 3,-7-1 48-3,3 2 16 10,-9 3 0-10,3-3 0 8,-8-2 176-8,-2 3 16 9,-4-1 16-9,-4-2 0 6,0-3 96-6,-6-3 32 9,-3 3 0-9,-5-1 0 6,-1 3-96-6,-5-5-32 11,-1-3 0-11,-1 1 0 4,-1-5-320-3,0 2-64 4,-2-5-16-5,1 1 0 25,3 0-832-25,0-6-160 0,-1 2-48 0,1-1-16560 3</inkml:trace>
    </iact:actionData>
  </iact:action>
  <iact:action type="add" startTime="46580">
    <iact:property name="dataType"/>
    <iact:actionData xml:id="d52">
      <inkml:trace xmlns:inkml="http://www.w3.org/2003/InkML" xml:id="stk52" contextRef="#ctx0" brushRef="#br0">19216 10356 5519 0,'-12'-14'240'2,"12"14"64"-2,0 0-304 0,-9-9 0 6,1-3 0-6,-4 4 0 3,2-6 2384-2,1 5 432 7,9 9 64-8,-16-8 32 7,4-6-1312-6,-7 8-272 8,3-1-48-9,2-1-16 6,-1 2-96-6,3 2-16 5,-5 2 0-5,5 2 0 8,-2 6-256-8,3 6-48 8,-7-3-16-8,4 3 0 7,-3 4-352-7,3 7-80 8,-3 6-16-7,3 1 0 5,2-3-96-5,4 6-32 6,-3 8 0-7,3-6 0 4,2-2-16-4,4 0-16 9,6 2 0-9,0-7 0 8,2-7-80-8,3-5-16 11,3-6 0-11,12 5 0 3,-3-9 256-3,-7-4 64 12,5-4 0-12,10-2 0 5,-1-4-128-5,-1-5-32 10,-2 1 0-10,-1-6 0 6,-5 3 96-5,1-5 32 8,-1-3 0-9,-7 3 0 5,2 5-224-5,-6-1-32 10,-8 16-16-10,7-10 0 4,-7 10-144-4,0 0 128 9,0 0-128-9,0 0 128 6,0 0-128-6,12 16 0 9,-8 6-192-9,2 1 192 5,0 4-144-5,1 2 144 10,1-1 0-10,0-1 0 5,8-2-224-5,-1-3 64 11,7-5 16-11,5-3-10352 16,4-8-2080-14</inkml:trace>
    </iact:actionData>
  </iact:action>
  <iact:action type="add" startTime="47165">
    <iact:property name="dataType"/>
    <iact:actionData xml:id="d53">
      <inkml:trace xmlns:inkml="http://www.w3.org/2003/InkML" xml:id="stk53" contextRef="#ctx0" brushRef="#br0">22064 10184 11967 0,'0'0'1072'2,"0"0"-864"2,-12-7-208-3,4 3 0 1,8 4 2560-2,-19 0 448 7,1 0 112-7,-3 0 16 8,-3 2-1664-8,-3 1-320 10,-2-1-64-10,-10 2 0 5,-2-4-464-5,-6 2-96 12,2 8-16-12,-2 0 0 6,-3 0 64-6,3 3 0 9,4-3 0-9,2 6 0 4,6-3-320-4,7 5-48 10,9-5-16-10,7 3 0 6,1-6 0-6,11-10 0 10,0 21 0-10,7-1 0 5,3-9-64-5,8 7 0 10,-3-4-128-10,7 3 192 6,3-3-192-6,4-1 176 9,1-3-176-9,-1 6 160 8,0-3-160-8,-4 3 128 8,-3 2-128-7,-3-5 128 2,-5 5 64-3,-2-3 0 11,-6 5 0-11,-4-1 0 4,-2-1 48-3,-2 3 16 10,-10 3 0-11,-2-1 0 4,-3 3-32-4,-9-3 0 11,-5-5 0-11,-4 1 0 6,0-5 32-6,-4-1 16 7,4-5 0-7,2-2 0 6,1 0-96-5,7-8-32 8,4-6 0-9,5-2 0 20,4-3-1536-19,7-1-304 1,3-9-64-1,5 7-13024-1</inkml:trace>
    </iact:actionData>
  </iact:action>
  <iact:action type="add" startTime="47528">
    <iact:property name="dataType"/>
    <iact:actionData xml:id="d54">
      <inkml:trace xmlns:inkml="http://www.w3.org/2003/InkML" xml:id="stk54" contextRef="#ctx0" brushRef="#br0">22592 9531 21183 0,'0'0'1888'2,"0"0"-1504"-2,0 0-384 0,-11 10 0 6,-1 1 912-6,2 9 112 12,-7-2 32-12,-1 5 0 4,1 6 64-4,-7 6 16 10,-1 0 0-10,1 12 0 8,1 2-128-8,3 6-32 5,-1 5 0-4,-2-1 0 5,1-3-336-6,3 3-80 12,3-1-16-12,2-11 0 3,3 6-368-3,1 1-176 7,-2 3 160-7,6-5-160 5,1 1 0-5,1-10-208 9,4 0 16-9,4 4 0 22,1-6-896-21,3-12-192-1,8-8-16 0,1-9-8048 10,7-2-1600-8</inkml:trace>
    </iact:actionData>
  </iact:action>
  <iact:action type="add" startTime="47748">
    <iact:property name="dataType"/>
    <iact:actionData xml:id="d55">
      <inkml:trace xmlns:inkml="http://www.w3.org/2003/InkML" xml:id="stk55" contextRef="#ctx0" brushRef="#br0">23008 10327 19343 0,'0'0'1728'2,"0"0"-1392"2,0 0-336-4,0 0 0 7,-6-4 1728-7,-6 4 256 10,1 2 64-10,-3 2 16 6,-2 3-976-6,-9 1-192 10,-2-2-32-10,3 8-16 6,5 1-256-5,1 5-48 2,-3-1-16-2,5-3 0 7,2 2-208-8,7-5-32 7,-5 3-16-7,12-16 0 7,-4 19-272-7,4-5 128 10,0-14-128-10,0 0 0 5,14 17 160-5,-5-9-160 11,-9-8 128-10,20 6-128 4,-6-4 192-5,5-2-64 11,-3 0 0-11,-3 0 0 4,1-2 32-4,0 2 0 10,-5 0 0-9,-9 0 0 2,14 0 80-2,-14 0 16 8,0 0 0-9,12 2 0 5,0 6-128-5,-5 0 0 10,1-2-128-9,-8-6 192 5,6 13-192-6,-6-13 0 10,8 14 0-4,-2 1 0-5,-1-5 0 0,3 0 0 1,2 2 0-2,0-8 0 23,5-4-2016-22,-1-6-496 1,21-22-112-2,-2 7 0 0</inkml:trace>
    </iact:actionData>
  </iact:action>
  <iact:action type="add" startTime="48064">
    <iact:property name="dataType"/>
    <iact:actionData xml:id="d56">
      <inkml:trace xmlns:inkml="http://www.w3.org/2003/InkML" xml:id="stk56" contextRef="#ctx0" brushRef="#br0">23531 10299 22111 0,'-4'20'1968'0,"-2"1"-1584"7,-4-5-384-7,-4 9 0 5,-1 5 992-5,-1-1 112 11,-7-2 32-11,3-2 0 5,5-1 224-5,-5-3 48 6,5 1 16-6,3-7 0 7,-2 1-832-7,14-16-160 11,-8 12-48-11,8-12 0 6,0 0 16-6,0 0 0 8,0 0 0-7,10-4 0 4,4-4-80-5,5-6 0 10,-3 1-16-10,11-13 0 6,-1 3-176-6,-5 1-128 6,-1 3 144-6,-1-1-144 7,-3-1 128-7,3 5-128 10,-5-1 0-10,3 1 144 5,-3 8 16-5,-14 8 0 11,18-2 0-11,-18 2 0 5,17 8-160-5,-7 4 160 11,0 0-160-11,-1 9 160 9,-3 3-160-9,-4 1 0 8,-4 0 0-5,0 3 0-3,-2-1 0 0,-1 0 128 11,1 0-128-11,0-7 128 4,0-2-128-4,6-3 0 10,-2-15 0-10,4 14 0 19,-4-14-1344-17,0 0-320-1,19 0-48-1,-7 0-8144 9,5-6-1648-6</inkml:trace>
    </iact:actionData>
  </iact:action>
  <iact:action type="add" startTime="48396">
    <iact:property name="dataType"/>
    <iact:actionData xml:id="d57">
      <inkml:trace xmlns:inkml="http://www.w3.org/2003/InkML" xml:id="stk57" contextRef="#ctx0" brushRef="#br0">24182 9710 22111 0,'0'0'1968'1,"0"0"-1584"6,0 0-384-7,-6 12 0 3,-2 6 656-3,1 1 48 7,1 3 16-7,-6 9 0 9,0 4 288-9,3 2 48 9,-5 4 16-9,4-2 0 4,-5 8-48-4,7-2-16 10,-6 1 0-10,6 3 0 6,2-2-384-6,5-2-80 10,-1 6-16-10,4-3 0 4,-1-9-304-4,3 2-64 11,2-6-16-11,4-1 0 19,-4-5-528-19,-4-2-128 0,0-2 0 0,0 3-16 14,-2-28-1968-13,0 0-384 0</inkml:trace>
    </iact:actionData>
  </iact:action>
  <iact:action type="add" startTime="48592">
    <iact:property name="dataType"/>
    <iact:actionData xml:id="d58">
      <inkml:trace xmlns:inkml="http://www.w3.org/2003/InkML" xml:id="stk58" contextRef="#ctx0" brushRef="#br0">23798 10208 23439 0,'21'-4'1024'3,"-9"0"240"-3,7-4-1008 0,5 2-256 0,5 0 0 1,6 4 0 6,10-1 416-7,0-3 32 10,6-8 16-10,1 6 0 5,3-1-464-4,0 1 128 9,1-2-128-10</inkml:trace>
    </iact:actionData>
  </iact:action>
  <iact:action type="add" startTime="48877">
    <iact:property name="dataType"/>
    <iact:actionData xml:id="d59">
      <inkml:trace xmlns:inkml="http://www.w3.org/2003/InkML" xml:id="stk59" contextRef="#ctx0" brushRef="#br0">26255 9874 20495 0,'-19'-23'896'1,"3"11"208"-1,5-3-880 1,-3 7-224 2,14 8 0-2,-14-12 0 5,-3 4 1536-5,-1 4 272 10,-1-2 48-11,-3 10 16 3,7 2-752-3,-1 10-160 7,-5-3-16-7,-1 9-16 8,-3-1-416-7,1 7-96 5,3 3-16-6,-1 2 0 7,1-4-48-7,3 4-16 8,5 5 0-8,3-5 0 7,0-2-144-7,6-4-48 7,4 2 0-7,4-5 0 8,6-12-16-8,0-1-128 7,7-5 192-7,1-4-64 5,1-2 64-5,7-2 0 6,1-8 0-6,0-5 0 10,1-3 32-7,1 1 16 2,0-5 0-5,-1-1 0 7,-3 1-32-7,-6 5 0 11,-3-3 0-11,2 1 0 5,-9 7-208-5,5 0 0 10,-8 1 128-10,-6 11-128 5,0 0 0-5,0 0 0 8,0 0 0-8,10 17 0 7,-1-1 0-6,-5 7-128 10,-2 5 128-11,0 1-160 4,0-2 160-4,2-2-160 10,0-3 160-10,4-5-160 19,1 3-1984-18,-1-4-400 0,-8-16-80-1,20 7-10704 3</inkml:trace>
    </iact:actionData>
  </iact:action>
  <iact:action type="add" startTime="49223">
    <iact:property name="dataType"/>
    <iact:actionData xml:id="d60">
      <inkml:trace xmlns:inkml="http://www.w3.org/2003/InkML" xml:id="stk60" contextRef="#ctx0" brushRef="#br0">27116 9613 20271 0,'-6'-10'896'1,"6"10"192"-1,0 0-880 0,0 0-208 7,0 0 0-7,0 0 0 3,-12-2 1632-3,0 4 288 11,-7 2 48-10,1 4 16 2,-1 2-1056-3,-20 3-208 12,2 5-32-12,-2-3-16 3,6 3-144-3,3 1-16 11,3-5-16-11,8 4 0 4,3-7-176-4,10 7-16 7,6-18-16-7,0 17 0 9,0-17-128-9,12 14-32 6,7 2 0-6,-1-7 0 9,3 1-128-9,-1 0 0 6,5-4 0-6,0 6 0 4,1-1 0-4,-1-1 0 13,-3 2 144-13,1-1-16 8,-1 9-128-8,-1-6 176 6,-9 3-176-5,1-3 192 2,-7 3-192-2,-2 3 128 10,-4-5-128-11,-4 3 128 3,-4 1 16-3,-5-5 0 11,-3 4 0-11,-3-3 0 6,-3 1 144-6,-7 5 32 10,-2-7 0-10,1 0 0 4,3-7-160-4,2-5-32 12,3-4 0-12,9-1 0 17,-3-5-1152-15,10-6-224-1,2 0-48 1</inkml:trace>
    </iact:actionData>
  </iact:action>
  <iact:action type="add" startTime="49597">
    <iact:property name="dataType"/>
    <iact:actionData xml:id="d61">
      <inkml:trace xmlns:inkml="http://www.w3.org/2003/InkML" xml:id="stk61" contextRef="#ctx0" brushRef="#br0">27705 9588 11967 0,'0'0'528'0,"0"0"112"13,0 0-512-12,0 0-128 0,4 19 0-1,-2-3 0 0,1-3 3376 0,-1 9 640 6,0 5 128-6,2-2 16 3,-4 1-2368-3,2 1-464 11,0 0-112-10,0 1 0 2,4-3-560-2,2 0-96 10,-2-3-32-11,-1 1 0 3,1-1-304-2,0 3-64 9,2-3-16-10,-2-7 0 5,2 3-144-5,3-7 0 9,-3 1-160-8,4-4 160 18,3 2-2176-19,-3-5-352 1,4-10-64 0</inkml:trace>
    </iact:actionData>
  </iact:action>
  <iact:action type="add" startTime="49807">
    <iact:property name="dataType"/>
    <iact:actionData xml:id="d62">
      <inkml:trace xmlns:inkml="http://www.w3.org/2003/InkML" xml:id="stk62" contextRef="#ctx0" brushRef="#br0">28091 9718 27759 0,'-18'18'1216'0,"9"-10"272"0,1 5-1184 0,0 3-304 7,-8 7 0-7,3 5 0 4,-7-1 640-4,-1 4 64 12,-3 4 0-12,3 2 16 3,-2-4 128-3,1 4 32 9,-1 6 0-9,3-6 0 5,5 2-496-3,-5-2-112 6,6-1-16-8,-1-1 0 6,3-4-256-6,0-2 128 10,7-2-128-10,3-1 0 19,4-7-1568-19,1 1-416 1,5-5-96-1,6-5-11216 4</inkml:trace>
    </iact:actionData>
  </iact:action>
  <iact:action type="add" startTime="50078">
    <iact:property name="dataType"/>
    <iact:actionData xml:id="d63">
      <inkml:trace xmlns:inkml="http://www.w3.org/2003/InkML" xml:id="stk63" contextRef="#ctx0" brushRef="#br0">29090 9519 17503 0,'0'0'768'2,"0"0"176"-2,-12 0-752 0,2 2-192 6,2 0 0-6,-5 4 0 4,1 4 1728-4,-6 0 320 11,1 7 64-11,-1-3 16 5,-5 3-976-5,1-1-208 9,-1 5-48-8,4 3 0 4,-1 5-160-5,-1 2-32 9,1 2-16-9,6 2 0 5,-1-1-96-5,3-3-16 9,-2 0 0-9,5-4 0 6,3-1-336-6,0-3-80 9,-2-7-16-9,6-3 0 6,2-13 80-6,0 0 16 6,0 0 0-6,0 0 0 10,12 4 224-10,0-8 48 5,5-1 16-4,-1-13 0 7,3-2-192-7,5-1-32 8,-1-6-16-9,1-1 0 5,-7 3-160-4,5 0-128 14,1-1 144-15,-2-1-144 2,-1-4 0-2,3 2 128 5,1 1-128-2,1 3 0-3,0 2 0 1,-1-1 0 10,-1 5 0-11,-3 7 0 4,-1 4 0-4,1 2 0 11,-5 4-160-11,1 4 160 5,-4 4-144-5,1 4 144 12,-3 7-160-12,0 1 160 2,-6 1 0-2,-2 7-144 12,-2 1 144-12,-6 2 0 5,-4 1 0-5,2-3 0 11,2 0 0-11,-1-3 0 3,-1-5 0-3,2-7 0 11,6 0 0-10,0-12 0 2,0 0 0-2,0 0 176 10,0 0-176-11,12-8 192 3,3-4 96-3,7-7 32 12,-5-3 0-12,7-3 0 4,-1-5-176-4,2 1-16 10,3 0-128-10,1 0 192 6,0 1-192-6,1 5 0 9,1 7 0-9,8-1 0 5,-6-5 0-5,4 11 128 7,4 1-128-7,-4 6 0 8,0 4 224-8,0 6-48 11,-4 8-16-11,0-1 0 4,-1 7-160-3,-3 1 0 5,-4 3 0-6,3 1 0 9,-1 2 0-9,0 2 0 7,0 3 0-7,3-1 0 23,1 0-1776-20,-2 2-336-1,-1 2-64-1</inkml:trace>
    </iact:actionData>
  </iact:action>
  <iact:action type="add" startTime="50845">
    <iact:property name="dataType"/>
    <iact:actionData xml:id="d64">
      <inkml:trace xmlns:inkml="http://www.w3.org/2003/InkML" xml:id="stk64" contextRef="#ctx0" brushRef="#br0">20092 11821 15135 0,'-2'-24'672'1,"2"24"144"-1,0-8-656 0,-2-3-160 2,-2-1 0-2,0-2 0 9,-4 5 1168-9,2 3 208 9,-5-2 32-8,-1 2 16 1,-4 0-304-2,3 6-64 9,-9 4-16-9,1 4 0 5,-3 6-432-4,3-3-96 8,-6 7 0-9,1 5-16 4,-1 1-48-4,4 1-16 8,-3 0 0-8,7 3 0 9,5-5-48-9,0 2 0 9,5-1 0-8,5-1 0 4,2 1-64-5,6-7-32 10,0-3 0-10,7-3 0 4,5 1 96-4,7-10 0 12,5 0 16-11,3-2 0 3,6-2-128-4,4-2-16 10,-4-6-16-10,4 1 0 6,-6 1-64-6,0-6-16 6,-2 3 0-5,2-3 0 7,-5 0-160-8,-5-1 160 5,-7 5-160-4,-1 0 160 6,1-2-160-7,-9 7 0 8,1 3 144-8,-10 2-144 8,0 0 0-8,10 9 0 7,-4 11 0-7,-6 3-128 8,0 5 128-7,-4 5-128 6,-8 6 128-7,0 2-128 8,-3 6 128-7,-3-3 0 5,-5 3 160-6,-4 0-160 8,-1-6 208-8,-3 2-48 12,2-8-16-12,0 0 0 4,1-4-144-4,3-5 0 7,0-7 0-7,-5 3 0 19,9-11-2240-17,3-3-384-1</inkml:trace>
    </iact:actionData>
  </iact:action>
  <iact:action type="add" startTime="51248">
    <iact:property name="dataType"/>
    <iact:actionData xml:id="d65">
      <inkml:trace xmlns:inkml="http://www.w3.org/2003/InkML" xml:id="stk65" contextRef="#ctx0" brushRef="#br0">21057 11797 19583 0,'0'0'864'2,"0"0"176"-2,0 0-832 0,-4 10-208 5,-5 6 0-4,-1-1 0 3,-2 5 976-4,-7 3 160 10,-1 2 16-10,-1 3 16 4,1 1-64-4,-3-2-16 9,-1 1 0-8,5-1 0 4,3 0-288-5,1-2-64 11,7-1-16-11,6-5 0 5,4 1-304-5,6-3-64 9,5-5-16-9,3-2 0 5,5-8-80-5,7-4-32 10,1-4 0-9,2-4 0 4,2 1 128-5,0-7 32 10,-5 2 0-10,-1-5 0 3,-5-3 96-2,-1 3 32 10,-1 1 0-6,-3-3 0-4,-7-1-32-1,-2 5 0 9,-4-3 0-9,-6-1 0 5,-2 7-144-5,-2-1-16 11,-4 5-16-11,-6 0 0 4,5 2-304-3,-7 4 0 8,1-1 128-9,-3-3-128 19,1 4-1824-17,3 4-416 0,16 0-96-1,0 0-12416-1</inkml:trace>
    </iact:actionData>
  </iact:action>
  <iact:action type="add" startTime="51578">
    <iact:property name="dataType"/>
    <iact:actionData xml:id="d66">
      <inkml:trace xmlns:inkml="http://www.w3.org/2003/InkML" xml:id="stk66" contextRef="#ctx0" brushRef="#br0">21695 11875 18303 0,'0'0'816'1,"0"0"160"-1,8 16-784 0,0 3-192 6,-4 5 0-5,-2-1 0 3,-2 0 1552-4,0 3 272 10,-2-3 48-10,0 5 16 5,-12-1-736-5,4 0-160 9,1-3-32-9,-5 1 0 7,4-2-416-7,-2 1-96 9,3-5 0-9,3-3-16 4,0 1-240-4,0-7-64 11,6-10 0-11,0 0 0 18,0 0-1200-17,0 0-240 0,18-6-48 0</inkml:trace>
    </iact:actionData>
  </iact:action>
  <iact:action type="add" startTime="51803">
    <iact:property name="dataType"/>
    <iact:actionData xml:id="d67">
      <inkml:trace xmlns:inkml="http://www.w3.org/2003/InkML" xml:id="stk67" contextRef="#ctx0" brushRef="#br0">22274 11823 21535 0,'0'0'960'2,"-2"11"192"-2,-1 7-928 1,-1 3-224 2,-2-3 0-3,-6 3 0 6,2 3 1392-6,-5 1 224 11,1-4 48-11,-2-1 16 4,3-3-480-3,-1 3-112 6,4-6 0-7,5-1-16 7,-5-5-336-7,10-8-64 12,0 0-16-12,0 0 0 4,0 0-96-4,0 0-32 10,0 0 0-10,0 0 0 5,13-10-144-5,-1-5-16 10,4 3-16-10,3-6 0 5,-3 1-208-5,5 1-144 11,1-5 192-11,-3 3-192 4,3 3 0-4,-1-1 0 11,1 4 0-11,-1 5 0 6,-1-1 0-4,1 6 0 3,-1 4 0-5,-5 8 0 3,1-1 0-2,-3 7 0 5,1 0-192-6,-6 7 192 9,-2-4 0-9,0 1-144 10,-4 3 144-10,-2-1 0 5,0 1-176-5,0-3 176 7,0-3-208-7,2 7 80 24,1-5-1872-23,-3-19-368 0,10 12-80 0,8-6-11264-1</inkml:trace>
    </iact:actionData>
  </iact:action>
  <iact:action type="add" startTime="52119">
    <iact:property name="dataType"/>
    <iact:actionData xml:id="d68">
      <inkml:trace xmlns:inkml="http://www.w3.org/2003/InkML" xml:id="stk68" contextRef="#ctx0" brushRef="#br0">23197 11856 27407 0,'0'0'1216'3,"0"0"256"-3,0 0-1184 1,0 0-288-1,-8-2 0 0,-5 0 0 7,1-2 704-7,-6 2 96 10,1 0 16-10,1 0 0 5,-5 2-96-4,1 0-16 8,3 0 0-9,-3 4 0 5,3 2-256-5,1-2-64 10,-2 2-16-10,7 3 0 6,-3 1-128-6,4-2-32 9,6 5 0-8,1-5 0 3,3-8-208-4,0 0 0 10,7 14 128-10,5-4-128 5,4-6 0-5,-3-1 0 10,3-1 128-10,5-4-128 5,-1 4 0-5,1-2 144 7,1-2-144-7,1 4 128 7,-3 6-128-7,-5 2 0 16,5 0 0-16,-7 5 0 1,3-1 0-1,-6 5 192 11,0 7-192-11,-5 1 192 3,-3 0 128-3,-4 7 48 11,-3 1 0-11,-7 2 0 7,2 0 80-7,-7-2 32 9,-1 2 0-9,-3-4 0 4,-3-2-192-4,1 1-32 11,-1-5-16-11,1 0 0 5,3-3-240-4,-1-3 0 7,3-5 0-8,-9 3-11776 17,2-5-2304-15</inkml:trace>
    </iact:actionData>
  </iact:action>
  <iact:action type="add" startTime="52690">
    <iact:property name="dataType"/>
    <iact:actionData xml:id="d69">
      <inkml:trace xmlns:inkml="http://www.w3.org/2003/InkML" xml:id="stk69" contextRef="#ctx0" brushRef="#br0">25116 10912 20783 0,'0'0'912'3,"0"0"208"-3,0 0-896 0,0 0-224 0,0 0 0 0,-6 11 0 9,1 11 192-9,-3 1-16 10,0 1 0-10,4 5 0 6,-4 2 272-6,1 2 48 7,-1 4 16-7,2 4 0 7,-4-4-48-7,2 6 0 7,2 0 0-7,-1 2 0 9,-5 0 48-9,2-4 0 6,-3 2 0-6,3-6 0 9,4-6-256-8,-2-4-32 8,4-3-16-9,2-9 0 4,2-15 144-4,4 12 32 12,-4-12 0-12,0 0 0 4,0 0 336-4,22-4 80 7,-1-4 16-7,3-7 0 3,-1-3-416-3,4 1-80 7,2-5 0-7,1-1-16 12,1 1-176-12,-2 5-128 6,2-1 144-6,1 1-144 6,1 5 0-6,2 8 0 11,-4 2 0-11,-2 8 0 5,-1 6 0-5,-9 3-208 6,-3-1 64-6,7 17 16 9,-3 0 128-9,-11 1 0 12,-3-3-144-12,-4 0 144 4,-6 4 0-4,-3 0 0 11,-3-5 0-11,-2-9 0 3,0 3 128-3,-11 5-128 12,3-6 128-12,3-5-128 4,-1-4 192-4,1-5-64 11,5-3 0-11,12-4 0 17,-19-4-1712-15,9-3-336-1,0-11-80 2</inkml:trace>
    </iact:actionData>
  </iact:action>
  <iact:action type="add" startTime="53048">
    <iact:property name="dataType"/>
    <iact:actionData xml:id="d70">
      <inkml:trace xmlns:inkml="http://www.w3.org/2003/InkML" xml:id="stk70" contextRef="#ctx0" brushRef="#br0">26080 11315 21183 0,'0'0'1888'2,"0"0"-1504"2,-16 16-384-4,1 2 0 8,-5-1 832-8,-1 3 112 14,-5 3 16-14,-1 0 0 1,-2-1 208-1,2 5 48 11,-1 4 16-11,7-3 0 5,-1-5-224-4,3 1-48 7,7-1-16-8,4-2 0 7,6-7-368-7,2-14-80 10,14 16-16-10,2-5 0 3,7 1-192-3,2-8-32 8,3-6-16-8,1-4 0 7,0-4-96-7,2 1-16 11,3-5 0-11,-5 0 0 5,-2-5 0-5,0 3 0 10,-1-3 0-10,-13 3 0 5,3 4-128-1,-4-5 128 3,3 1-128-6,-5 1 128 2,4 5-128-3,-5 2 192 6,-3-2-192-6,-6 10 192 8,0 0-192-8,0 0 128 11,0 0-128-11,0 0 128 5,8 14-128-5,0-2 0 11,-2 5 0-11,-2-1-176 5,2 1 32-4,3 3 0 9,-1-6 0-10,4 3 0 17,3-3-2672-14,-1-1-512-1,2-5-128-2</inkml:trace>
    </iact:actionData>
  </iact:action>
  <iact:action type="add" startTime="53379">
    <iact:property name="dataType"/>
    <iact:actionData xml:id="d71">
      <inkml:trace xmlns:inkml="http://www.w3.org/2003/InkML" xml:id="stk71" contextRef="#ctx0" brushRef="#br0">27024 11327 24703 0,'0'0'1088'1,"0"0"240"-1,0 0-1072 0,0 0-256 6,0 0 0-6,0 0 0 6,0 0 992-6,0 0 144 6,-8-2 16-6,-4 0 16 8,-5 2-352-8,-1 4-80 11,-1 2-16-11,-5 6 0 4,-3 1-96-2,4 5-32 3,-1-1 0-5,3 3 0 8,3 1-112-7,1-3-32 10,7 3 0-11,0 1 0 6,4-1-224-6,6-5-48 10,4 3-16-10,6-3 0 3,0-4-160-2,7 3 192 10,1-7-192-10,5-4 192 2,7 2-192-3,-1-4 0 8,0-4 0-8,4 0-176 29,0 0-1600-29,-1 0-320 1,-1-4-64-1,14-7-11632 1</inkml:trace>
    </iact:actionData>
  </iact:action>
  <iact:action type="add" startTime="53770">
    <iact:property name="dataType"/>
    <iact:actionData xml:id="d72">
      <inkml:trace xmlns:inkml="http://www.w3.org/2003/InkML" xml:id="stk72" contextRef="#ctx0" brushRef="#br0">27779 10976 18431 0,'-6'-2'1632'1,"-2"-2"-1312"6,4 0-320-7,4 4 0 4,0 0 1264-4,-9 4 176 11,3 2 32-11,-6 6 16 6,0 3-528-6,1 9-96 9,-3-1-32-9,0 6 0 5,-1 1-32-5,-1 3-16 10,2 4 0-10,-3 4 0 5,5-4-304-5,-3 4-64 11,5-4-16-11,2 0 0 4,0-2-208-4,4-6-64 10,0-5 0-10,4-5 0 6,4-1 160-6,2-6 32 7,-6-12 0-7,14 5 0 5,-1-10 416-5,7-3 96 10,5-2 0-10,5-10 16 4,1-3-400-4,2-4-64 12,4-2-32-8,-2-3 0-2,2 3-224-2,0 2-128 10,-4-3 128-10,4 1-128 4,2 2 0-4,-3 2 0 12,1 1 0-12,0 5 128 4,-4 3-128-4,-4 0 0 11,-2 7 0-11,1-3 0 3,-5 4-176-3,-5 4-48 7,-1 2-16-7,1 4-10656 21,-7 2-2144-19</inkml:trace>
    </iact:actionData>
  </iact:action>
  <iact:action type="add" startTime="54072">
    <iact:property name="dataType"/>
    <iact:actionData xml:id="d73">
      <inkml:trace xmlns:inkml="http://www.w3.org/2003/InkML" xml:id="stk73" contextRef="#ctx0" brushRef="#br0">27933 11364 8287 0,'0'0'368'1,"0"0"80"-1,8 16-448 0,1-4 0 8,11 5 0-8,1-3 0 3,7 3 5440-3,-1-3 1024 11,2 2 192-11,3-5 32 3,-1 5-5168-2,2-6-1040 5,0 3-208-5,2-3-32 20,-6-4-624-19,1 0-112-2,-3-4-16 0,6-4-13744 3</inkml:trace>
    </iact:actionData>
  </iact:action>
  <iact:action type="add" startTime="54296">
    <iact:property name="dataType"/>
    <iact:actionData xml:id="d74">
      <inkml:trace xmlns:inkml="http://www.w3.org/2003/InkML" xml:id="stk74" contextRef="#ctx0" brushRef="#br0">28930 11058 23951 0,'0'0'2128'1,"-12"4"-1696"1,2 4-432-2,4 5 0 9,-1 1 960-8,-3 6 96 9,0 3 32-10,4-2 0 6,-2 1-768-6,4-3-128 9,1 1-48-9,3-1 0 6,3-3-16-5,9 1-128 7,-2-5 192-8,7 2-64 5,-1-10-128-5,2 0 160 10,3-2-160-10,-1-2 160 4,1-4 160-4,2 0 16 11,3-4 16-11,1-6 0 5,-2 3 176-5,-1-7 48 10,-5-1 0-10,1 3 0 6,-1-4-192-5,-5 9-48 8,0-3 0-9,-5 6 0 3,3-3-192-3,-12 11-144 7,0 0 192-7,0 0-192 8,0 0 0-8,8 13 0 11,0 5 0-11,-2 1 0 6,-2 7 0-6,-4 3 0 10,-4 0 0-10,2 6-144 6,0-2 144-6,2-1 0 9,0-5 0-9,2-2 0 7,5-3 0-7,1-7 0 9,0-1 0-9,6-6 0 4,-5-6 0-4,11-4 0 10,-1-4 0-10,5-10 0 5,1 1 128-5,1-9 0 10,-1-3 0-9,2-2 0 3,-1-2 192-4,-1-6 64 11,-4 5 0-11,-5-1 0 4,2-6 192-4,-7 2 64 10,3 4 0-10,-8-4 0 4,0-4-384-3,-2 4-64 8,-4-2 0-9,0 8-16 4,0 5-368-3,-2 3-64 10,-2 7 0-11,2 1-16 19,-2 7-2448-17,2 0-480 0</inkml:trace>
    </iact:actionData>
  </iact:action>
  <iact:action type="add" startTime="54733">
    <iact:property name="dataType"/>
    <iact:actionData xml:id="d75">
      <inkml:trace xmlns:inkml="http://www.w3.org/2003/InkML" xml:id="stk75" contextRef="#ctx0" brushRef="#br0">30289 10968 11055 0,'-15'-9'976'1,"7"7"-784"6,-4 2-192-7,2 0 0 4,-5 4 2160-4,-1 3 384 10,-5-1 80-10,-5 2 0 4,1 6-1808-4,-2-3-368 10,-3 7-80-10,1-4-16 4,2 5 448-4,-1 1 96 12,1-3 0-12,4 5 16 4,5-5-112-4,5-1-32 9,-1 1 0-9,8 1 0 3,6-5 96-3,6 1 16 11,-6-14 0-11,14 8 0 5,3-4-288-5,1-2-48 10,1-4-16-10,5 0 0 4,-3-6-112-4,0-2-32 10,3 1 0-10,-3 1 0 4,1-8 64-4,-5 6 0 12,5-3 0-6,-3 5 0-5,-7-2-192-1,2 0-16 9,-5 5-16-9,-9 5 0 3,14 2-224-2,-4 3 144 9,-2 7-144-10,1 0 128 5,-3 7-128-5,-2 1 0 10,2 1 0-10,0 3 0 4,2-1 0-3,-4 0 0 9,1 1 0-10,3-7 0 19,2 1-1392-18,-2 0-144 0,3-11-48-1,3 1 0 13,4-4-1056-11,-3-6-224-1</inkml:trace>
    </iact:actionData>
  </iact:action>
  <iact:action type="add" startTime="55048">
    <iact:property name="dataType"/>
    <iact:actionData xml:id="d76">
      <inkml:trace xmlns:inkml="http://www.w3.org/2003/InkML" xml:id="stk76" contextRef="#ctx0" brushRef="#br0">30763 10996 8287 0,'-14'13'736'0,"14"-13"-592"5,-3 16-144-4,-1-2 0 3,2 7 2752-4,0 0 528 10,-4 1 112-9,-2-3 0 2,0 1-1536-2,2 3-320 9,-3-3-64-10,3-5-16 4,0 1-112-4,2-6-32 10,-2 3 0-10,6-13 0 6,0 0-144-5,0 0-16 8,0 0-16-9,0 0 0 6,0 0-192-6,10-9-48 9,6-1 0-8,-3-6 0 2,5 3-496-3,-5-5-96 10,3 2-32-10,-2-1 0 5,3-3-272-5,3 5 128 11,-5-5-128-10,5 3 0 3,1 3 128-4,-3-3-128 7,1 1 0-7,5 0 0 13,-3 9 0-13,-3-3 0 7,-1 2 0-6,3 4 0 15,-4 2-1568-15,1 2-272 0,-3 0-48-1,-1 2-8496 11,-1 2-1712-8</inkml:trace>
    </iact:actionData>
  </iact:action>
  <iact:action type="add" startTime="55317">
    <iact:property name="dataType"/>
    <iact:actionData xml:id="d77">
      <inkml:trace xmlns:inkml="http://www.w3.org/2003/InkML" xml:id="stk77" contextRef="#ctx0" brushRef="#br0">31485 10968 23903 0,'0'0'1056'1,"0"0"224"0,0 0-1024-1,0 0-256 4,0 0 0-3,-8 0 0 3,-6 0 640-4,1 4 64 11,-7 0 32-11,1 4 0 4,-3 4-320-4,-3-3-64 10,0 7-16-10,-1-2 0 6,1 3 240-6,1-1 32 9,5 1 16-9,5-1 0 5,1-4 176-5,5 5 32 9,6-3 16-9,2 3 0 5,0-17-192-4,0 0-32 9,10 6-16-10,7 2 0 5,5 0-160-4,1-8-16 9,4-8-16-10,3 2 0 3,1 0-160-3,0-5-16 7,-4-1-16-2,3 2 0 0,-1-7-96-5,-2-5-128 9,-2 1 176-9,1-1-176 5,-1-5 224-5,-1 0-64 11,-5-6-16-11,3 1 0 6,-3-1 96-6,-3 2 16 10,-1-6 0-10,1-6 0 4,-6-2-32-4,-5-2 0 6,3-5 0-6,0-1 0 8,-4 0-224-8,-2 10 176 10,0 6-176-10,-2 8 160 4,0 4-160-4,0 9 192 12,0 6-192-11,0 10 192 3,0 0-192-4,0 0 0 6,-6 16 0-6,-4 6 0 8,1 13 0-8,1 2 0 8,-4 9 0-8,2 5 0 7,2 4 0-7,-1 3 0 10,1 3 0-10,2 1 0 5,0 3 0-5,4-5 0 12,2-3 0-12,4-3 0 3,0-1 0-2,2-4 0 10,2-5-144-11,3 1 144 19,-3-8-544-19,2-2-48 1,4 1-16 0,-5-11 0 11,3-10-2304-10,-4-1-464 0</inkml:trace>
    </iact:actionData>
  </iact:action>
  <iact:action type="add" startTime="55737">
    <iact:property name="dataType"/>
    <iact:actionData xml:id="d78">
      <inkml:trace xmlns:inkml="http://www.w3.org/2003/InkML" xml:id="stk78" contextRef="#ctx0" brushRef="#br0">32136 11062 22111 0,'6'-16'976'1,"2"7"208"-1,4 1-944 0,-5 0-240 6,3-2 0-6,0 4 0 4,-4-3 1536-4,-2-3 256 10,-4 12 48-10,4-8 16 5,-4 8-624-5,0 0-112 11,0 0-32-11,0 0 0 6,0 0-144-6,0 0-48 9,0 0 0-9,-6 16 0 4,4-1-272-4,-2 3-64 10,0-6-16-10,-2 3 0 5,2-5 80-5,0 6 16 10,0-5 0-10,3 5 0 6,-3-6-160-6,0 3-32 10,4-13 0-10,-6 14 0 4,2 3-80-4,2-1-32 11,0 2 0-11,0-5 0 4,0 3-96-3,2-4-32 7,0 3 0-7,0 5 0 6,0-5-208-7,0 5 0 9,0 1 128-9,-2-3-128 6,2 3 0-6,-2 1 0 10,-2 1 128-10,0-1-128 5,-3-7 0-5,1 3 0 5,0-7 0-5,-6 3 0 23,2-6-832-21,1 0-224-2,-5 1-32 1,2-5-11296 8,-5-2-2256-7</inkml:trace>
    </iact:actionData>
  </iact:action>
  <iact:action type="add" startTime="56215">
    <iact:property name="dataType"/>
    <iact:actionData xml:id="d79">
      <inkml:trace xmlns:inkml="http://www.w3.org/2003/InkML" xml:id="stk79" contextRef="#ctx0" brushRef="#br0">26378 12887 14735 0,'0'0'1312'2,"0"0"-1056"4,0 0-256-6,0 0 0 5,0 0 3024-5,0 0 560 10,0 0 96-10,0 0 32 6,0 0-1920-6,0 0-384 10,-4 16-80-10,1 5-16 4,-5 5-608-2,0-3-112 7,0 1-16-9,-2 1-16 3,1-4-288-2,3 5-48 6,2-5-16-6,0 1 0 6,0-7-208-7,4 1 128 12,0-16-128-12,8 10 0 17,-8-10-1872-16,15 0-480-1,7-6-80 0</inkml:trace>
    </iact:actionData>
  </iact:action>
  <iact:action type="add" startTime="56427">
    <iact:property name="dataType"/>
    <iact:actionData xml:id="d80">
      <inkml:trace xmlns:inkml="http://www.w3.org/2003/InkML" xml:id="stk80" contextRef="#ctx0" brushRef="#br0">27244 12696 23039 0,'-17'24'2048'3,"7"-13"-1648"-2,-2 9-400-1,3-1 0 6,-5 7 544-5,2 1 32 9,-7 0 0-9,1 3 0 2,1-3 416-3,-5-2 96 12,7-1 0-10,1-1 16-1,-2-4-16-1,7-7-16 7,3-4 0-7,6-8 0 9,0 0-176-9,0 0-16 9,8-12-16-9,9-3 0 6,1-5-432-6,5-3-96 9,4-3-16-9,5-1 0 5,3 0-320-4,-2 0 144 6,-4 3-144-7,2 1 0 7,-1-1 0-7,-3 9 0 11,-2-1 0-11,3 10 0 8,-3 4 160-8,-2 2-160 9,-1 2 128-9,-5 12-128 4,1 3 0-2,-5 7 0 6,1 3 0-8,-6 2 0 4,-2 5 0-3,0 3 0 9,-4-2 0-10,-2-2 0 19,0 0-1680-18,0 2-224 0,-2-2-32 1</inkml:trace>
    </iact:actionData>
  </iact:action>
  <iact:action type="add" startTime="56817">
    <iact:property name="dataType"/>
    <iact:actionData xml:id="d81">
      <inkml:trace xmlns:inkml="http://www.w3.org/2003/InkML" xml:id="stk81" contextRef="#ctx0" brushRef="#br0">28838 12045 22863 0,'0'0'1008'1,"0"0"208"-1,0 0-960 0,0 0-256 7,0 0 0-7,0 0 0 3,0 12 912-3,-4 9 144 8,0 8 32-8,2 4 0 7,0 8-160-7,-2 0-32 12,2 8 0-12,-2 2 0 4,-1 1 16-4,-3 3 0 10,0 0 0-10,2 1 0 5,-4 1-304-5,5 1-64 10,-3-1-16-10,0 1 0 5,-4 5-352-4,4-9-176 5,-1-7 160-5,1 0-160 6,0-4 0-7,4-8 0 11,-2-8 0-10,-1 1 0 15,3-7-1920-15,0-9-288 0,4-12-48 0</inkml:trace>
    </iact:actionData>
  </iact:action>
  <iact:action type="add" startTime="57043">
    <iact:property name="dataType"/>
    <iact:actionData xml:id="d82">
      <inkml:trace xmlns:inkml="http://www.w3.org/2003/InkML" xml:id="stk82" contextRef="#ctx0" brushRef="#br0">28627 12669 29999 0,'0'0'1328'2,"16"-4"272"-2,7 0-1280 0,5 0-320 5,1 0 0-4,8 2 0 3,0 0 400-4,4 0 16 10,-4 0 0-10,2-5 0 4,-2-5-240-2,-6 4-48 7,-1 0-128-9,-3-3 192 5,-4 1-320-5,-3-6-80 10,-1 5-16-10,1-3 0 18,-5 4-672-18,1-3-144 0,2 3-32 0,-7 4-11680 4</inkml:trace>
    </iact:actionData>
  </iact:action>
  <iact:action type="add" startTime="57239">
    <iact:property name="dataType"/>
    <iact:actionData xml:id="d83">
      <inkml:trace xmlns:inkml="http://www.w3.org/2003/InkML" xml:id="stk83" contextRef="#ctx0" brushRef="#br0">29663 12511 21823 0,'-12'21'960'1,"8"-9"208"-1,1 8-928 0,-5-1-240 6,-4-1 0-5,2 3 0 2,-5 2 1104-2,1 1 176 8,-5 1 48-9,1 1 0 4,0-5-160-3,-3 2-16 10,1 3-16-11,3-3 0 4,-3 3-432-4,5-5-64 10,1-3-32-10,0-1 0 4,5-3-352-3,5-1-80 9,4-13-16-9,0 0 0 3,0 0-160-3,0 0 0 9,10 0 0-10,5-5-176 17,-1-7-448-16,3 2-80-1,5-7-32 0,-3 3 0 13,3-6-1264-11,1 5-256-2,1-3-48 1</inkml:trace>
    </iact:actionData>
  </iact:action>
  <iact:action type="add" startTime="57464">
    <iact:property name="dataType"/>
    <iact:actionData xml:id="d84">
      <inkml:trace xmlns:inkml="http://www.w3.org/2003/InkML" xml:id="stk84" contextRef="#ctx0" brushRef="#br0">30073 12468 12543 0,'0'0'560'4,"0"16"112"-4,0 1-544 0,0 3-128 0,-4 3 0 1,-2 10 0 7,-2 2 1536-7,-2-2 256 7,-3 1 64-8,1-1 16 5,-4-4-64-4,5 0-16 8,-5 3 0-8,2-11 0 5,-3-2-320-6,3-1-64 5,6-6 0-4,8-12-16 6,-5 13-416-7,5-13-80 11,0 0 0-11,0 0-16 4,0 0-160-4,0 0-16 10,7-11-16-10,9-1 0 5,-4-9-240-5,3-1-64 11,-3 1 0-11,6-1 0 4,-5-5-240-4,5 0-144 11,3 1 160-11,1 1-160 4,-3-2 192 0,5-1-64 3,-1 3-128-7,0 0 192 4,-1 3 0-4,-3 6-16 7,5-1 0-7,-3 7 0 9,1-2-48-9,-5 9 0 11,1 3 0-10,-1 5 0 2,-5 7-128-3,2 0 0 11,-7 3 0-11,-1 1 0 5,0 5 0-5,-4 3 0 9,-4-5 0-9,-2 1 0 4,0 3 0-3,0 3 0 11,-3-3 0-12,-3-3 0 4,2-3 0-4,2 3 128 9,-3-5-128-9,3-3 0 5,6-12 128-5,0 0-128 10,0 0 0-10,0 0 128 4,0 0-128-3,0 0 128 9,0 0-128-10,0 0 128 5,0 0-128-5,0 0-144 10,13 0 144-10,-3-6-208 18,2-4-1408-17,-1 3-288 0,-3 3-48-1,4-2-8640 11,-2 0-1728-10</inkml:trace>
    </iact:actionData>
  </iact:action>
  <iact:action type="add" startTime="58097">
    <iact:property name="dataType"/>
    <iact:actionData xml:id="d85">
      <inkml:trace xmlns:inkml="http://www.w3.org/2003/InkML" xml:id="stk85" contextRef="#ctx0" brushRef="#br0">30736 12569 15663 0,'0'0'1392'1,"0"0"-1120"3,-14 8-272-3,14-8 0 3,0 0 1824-4,0 0 304 12,0 0 64-12,0 0 16 3,-2 16-1328-3,2-16-272 7,0 0-48-7,0 0-16 5,14 8-384-5,-4-4-160 5,1-4 128-4,9-6-11536 10</inkml:trace>
    </iact:actionData>
  </iact:action>
  <iact:action type="add" startTime="58332">
    <iact:property name="dataType"/>
    <iact:actionData xml:id="d86">
      <inkml:trace xmlns:inkml="http://www.w3.org/2003/InkML" xml:id="stk86" contextRef="#ctx0" brushRef="#br0">30248 12712 21647 0,'0'0'960'2,"0"0"192"-2,0 0-912 0,0 0-240 7,0 0 0-7,0 0 0 4,0 0 1024-4,0 0 176 10,0 0 16-10,0 0 16 6,2-10-48-6,6-6-16 9,4 3 0-9,-1-5 0 7,9 3-400-7,-1-5-96 8,3 3-16-8,3-3 0 5,4-1-32-5,7-3-16 7,-3 5 0-7,-2 3 0 8,2-3-64-8,0 1-16 11,0 6 0-11,-3-1 0 4,-3 5-16-4,-2 4-16 11,-3 2 0-11,-1 4 0 4,-1 6-240-4,-7 7-64 11,3 3 0-11,-4 3 0 4,-1 3-192-4,-3 3 0 17,-2 0 128-17,-2 5-128 1,0-5 128-1,-4 2-128 7,-4 2 176-6,0 3-176 4,-2-5 176-5,2 0-176 11,-2-2 160-11,-1-1-160 5,-1-7 0-5,4 1 0 6,0 1 0-6,0-11 0 23,4-10-976-23,0 0-240 1,0 0-64-1,0 0 0 12,0 0-1728-11,10-2-368 0</inkml:trace>
    </iact:actionData>
  </iact:action>
  <iact:action type="add" startTime="58635">
    <iact:property name="dataType"/>
    <iact:actionData xml:id="d87">
      <inkml:trace xmlns:inkml="http://www.w3.org/2003/InkML" xml:id="stk87" contextRef="#ctx0" brushRef="#br0">31019 12616 16575 0,'0'0'1472'2,"0"0"-1168"4,0 0-304-6,17 8 0 4,-5-4 2368-4,7 2 432 9,-1 4 80-8,5-5 0 2,5 1-1168-3,3-2-240 11,4-4-64-11,0-2 0 6,10 2-192-6,-4 0-64 8,2-6 0-8,-4 2 0 6,4-5-416-6,-8-1-96 10,-2 2 0-10,-4-2-16 5,-3-5-144-5,-5 3-32 9,-1-5 0-8,-7-1 0 3,1 4 0-3,-6-3 0 9,0 1 0-10,-5-1 0 5,-1 1-128-5,-4 4-16 11,-3 3-16-11,-3-3 0 4,-8 6-288-4,1 0 0 11,-9 4 128-11,-1 2-128 4,-4 2 0-3,-1 4 0 7,-7 2 0-8,2 5 0 10,0 1 0-10,2 6 0 8,-4-1-128-8,8 3 128 4,5 5 0-4,7 6 0 11,-1-4 0-11,10 1 0 3,2 1 0-2,8-2 160 10,4 6-160-11,6-4 128 3,5 1-128-2,9-5 192 9,1-6-192-10,0 1 192 4,5-1-64-4,3-5-128 11,4-1 192-11,-4-3-64 5,2 0 0-5,0-8-128 10,-6 0 192-10,0-4-64 17,-1-2-480-15,-7 2-96-1,-3 0-32-1,-7-4-12304 10,-1-2-2448-10</inkml:trace>
    </iact:actionData>
  </iact:action>
  <iact:action type="add" startTime="58995">
    <iact:property name="dataType"/>
    <iact:actionData xml:id="d88">
      <inkml:trace xmlns:inkml="http://www.w3.org/2003/InkML" xml:id="stk88" contextRef="#ctx0" brushRef="#br0">30240 12127 44399 0,'-27'-6'1968'1,"27"6"400"-1,-10-2-1888 0,10 2-480 4,-7 4 0-4,7-4 0 6,0 0 0-6,-6 6 0 10,6-6-176-10,-10 7-12928 16,10-7-2576-16</inkml:trace>
    </iact:actionData>
  </iact:action>
  <iact:action type="add" startTime="61576">
    <iact:property name="dataType"/>
    <iact:actionData xml:id="d89">
      <inkml:trace xmlns:inkml="http://www.w3.org/2003/InkML" xml:id="stk89" contextRef="#ctx0" brushRef="#br0">18116 14013 7359 0,'0'0'320'3,"0"0"80"-3,0 0-400 0,0 0 0 0,0 0 0 0,0 0 0 6,0 0 1568-6,0 0 224 8,0 0 64-8,0 0 0 10,0 0-832-10,0 0-176 5,15-2-16-5,3 0-16 8,4 2-144-8,-5 0-32 7,1-6 0-7,3 4 0 7,-1 2 32-7,1 2 0 9,0-4 0-9,7 0 0 7,1 0 32-7,4 0 0 8,2 0 0-8,2-2 0 8,0 0-128-8,6 0 0 7,-2-3-16-7,2 3 0 8,-2-2-112-5,2 6-32 2,2-6 0-4,-2 2 0 6,2-4-64-6,-2 4-16 5,3 2 0-6,5 0 0 6,0 1-48-6,2 1-16 7,1 0 0-6,5 0 0 7,-1 0-48-8,7-2-16 6,1 0 0-6,-2 0 0 9,1 2-32-9,1 0-16 6,-4 0 0-6,9 0 0 9,-3 0-160-9,6 4 128 6,0-2-128-6,0 1 128 9,4-1-128-9,0-2 128 7,2 0-128-7,-4 0 128 8,0 0-128-8,6 0 192 6,2 0-192-6,6 2 192 8,0-2-64-8,3 0-128 8,3-2 192-8,1-2-64 8,-1 3 32-8,1-3 0 8,-1-2 0-8,5-2 0 8,1 4-160-8,3 0 160 6,1 2-160-6,1-4 160 9,-6-1-160-9,3 1 160 6,3 2-160-5,2 0 160 6,2-4-160-7,0 0 0 7,5 4 0-6,-3-1 0 6,-2 1 0-6,2-4 128 4,0-4-128-4,2 8 0 7,6 2 0-8,-6 2 0 7,-4-2 128-7,-1-2-128 9,-1-3 0-9,2 3 0 6,4 0 144-6,2 0-144 8,0 2 0-8,-2 2 0 6,-2-2 0-6,6 0 0 9,8-2 0-9,-4 2 0 6,2-2 0-6,-6 4 0 8,0 6 0-8,0-4 0 9,10-2 0-9,-1 0 0 7,7 0 0-7,-4 2 0 7,-1 2 0-7,-5-4 0 8,2 0 0-8,6 0 0 8,3 0 0-8,-1 0 0 8,-9-2 0-8,3 0 0 7,4-4 0-7,1-2 0 6,5 3 0-6,-6 3 0 8,-7 2 0-8,3 0 0 7,2-2 0-7,3 2 144 8,5-4-144-8,-7 4 160 7,-1 4-160-7,-2-4 0 7,0 0 0-7,1 0 0 9,9 0 0-9,-5 0 0 7,-5 0 0-7,4 0 0 7,-7 0 0-7,7-2 0 8,4 0 176-8,-7 2-176 9,-5 0 0-9,-6 4 0 6,0-2 0-6,6 0 0 9,2-4 0-9,-4 4 0 7,-6 2 0-7,-6-1 0 6,-6-1 0-6,1-2 0 8,-1-4 128-8,0 3-128 9,-1-1 192-9,-3 0-16 6,-5 0 0-6,-13 2 0 8,-6 4 0-8,-5-4 0 7,-6-2 0-7,-6 0 0 8,-7 0-176-8,-12 2 128 7,-4 0-128-7,-10 0 128 8,-9 0-256-8,-18 0-64 6,0 0-16-6,0 0-10352 17,-12-6-2080-16</inkml:trace>
    </iact:actionData>
  </iact:action>
  <iact:action type="add" startTime="64774">
    <iact:property name="dataType"/>
    <iact:actionData xml:id="d90">
      <inkml:trace xmlns:inkml="http://www.w3.org/2003/InkML" xml:id="stk90" contextRef="#ctx0" brushRef="#br1">19023 15064 15999 0,'0'0'704'1,"0"0"160"-1,0 0-688 0,0 0-176 7,0 0 0-7,0 0 0 5,-2-8 1424-4,2 8 256 8,0 0 48-9,0 0 16 5,-12 4-448-5,2 2-80 10,1 7-32-10,-7 3 0 5,4 5-352-5,-3 7-64 9,3-1 0-9,-2 6-16 6,3 8-16-6,-3-2 0 10,6 8 0-10,-3 2 0 5,1 1-144-5,6 5-16 10,0 5-16-10,0-3 0 4,2 2-112-4,2-1 0 11,2-3-16-11,2-1 0 8,0 1-128-8,2-3-32 7,2-3 0-7,1-2 0 4,-3-4 144-4,4-8 32 12,4-4 0-12,-1-3 0 4,3-5-96-4,-2 0-16 12,3-5 0-11,5-4 0 1,-3 1-96-2,1-5-32 6,-1-2 0-6,12 0 0 9,-3-10-208-8,-5-6 128 8,2 0-128-9,-3-2 0 18,-7-5-1184-17,3 1-336 2,-10-2-64-3,-2-5-9360 5,-4-2-1888-4</inkml:trace>
    </iact:actionData>
  </iact:action>
  <iact:action type="add" startTime="65059">
    <iact:property name="dataType"/>
    <iact:actionData xml:id="d91">
      <inkml:trace xmlns:inkml="http://www.w3.org/2003/InkML" xml:id="stk91" contextRef="#ctx0" brushRef="#br1">18654 15758 26719 0,'0'0'2368'2,"0"0"-1888"4,0 0-480-6,0 0 0 4,0 0 944-4,0 0 80 7,0 0 32-7,20 2 0 8,-1-4-160-8,1-2-16 7,3-2-16-7,4 2 0 9,1 0-112-9,3-5-32 6,8-1 0-6,-4 2 0 10,0-2-416-10,4 5-96 10,-2 1-16-10,6 4 0 18,-4-4-1136-17,6 2-224-1,-2 2-48 0,0-2-13968 5</inkml:trace>
    </iact:actionData>
  </iact:action>
  <iact:action type="add" startTime="65316">
    <iact:property name="dataType"/>
    <iact:actionData xml:id="d92">
      <inkml:trace xmlns:inkml="http://www.w3.org/2003/InkML" xml:id="stk92" contextRef="#ctx0" brushRef="#br1">19809 15723 20271 0,'0'0'1792'1,"-14"0"-1424"3,14 0-368-3,0 0 0 3,0 0 2080-4,0 0 352 6,0 0 64-6,0 0 0 9,0 0-1072-9,10-8-208 11,6-7-64-11,5 9 0 4,4 0-400-4,7 2-96 10,1-4-16-10,6 2 0 7,6 0-160-7,3 4-32 5,-1 1-16-5,4-3 0 7,-2-4-176-7,1 2-48 11,-3 0 0-11,-4 6 0 5,4-2-208-5,-6 0 0 11,-2 0 0-10,-10 2 0 3,4-2 0-4,-5 2-320 9,-5 2 64-9,1-2 0 18,-9 0-2480-12,-15 0-480-6</inkml:trace>
    </iact:actionData>
  </iact:action>
  <iact:action type="add" startTime="65572">
    <iact:property name="dataType"/>
    <iact:actionData xml:id="d93">
      <inkml:trace xmlns:inkml="http://www.w3.org/2003/InkML" xml:id="stk93" contextRef="#ctx0" brushRef="#br1">20230 15309 20847 0,'0'0'912'1,"18"-1"208"-1,-1-5-896 0,7-2-224 4,1 4 0-3,2 4 0 6,-1-2 1104-7,5 2 176 7,4 0 48-7,4 10 0 6,-4 1-16-6,2 9 0 8,6-6 0-8,-4 7 0 5,4-1-160-5,-4-1-16 6,2 4-16-6,-6 5 0 8,0 3-320-8,-5 4-64 7,-7-2-16-7,-4 2 0 9,-9 6-272-9,-4-2-64 11,-6 4-16-11,-8-6 0 4,-3 2 96-4,-13 2 32 6,-5-6 0-6,-8 4 0 12,2-4-32-12,0-5 0 9,-6 1 0-9,4-2 0 3,2-2-272-3,-4-1-48 7,1-3-16-7,3-1 0 23,-2-5-1024-22,6 3-224 0,6-1-32-1,7-9-10656 11,-1-6-2128-8</inkml:trace>
    </iact:actionData>
  </iact:action>
  <iact:action type="add" startTime="66247">
    <iact:property name="dataType"/>
    <iact:actionData xml:id="d94">
      <inkml:trace xmlns:inkml="http://www.w3.org/2003/InkML" xml:id="stk94" contextRef="#ctx0" brushRef="#br1">22052 15263 13823 0,'0'0'1216'4,"4"-12"-960"-4,-2-4-256 0,-2 16 0 8,0 0 1856-8,10-9 320 6,-10 9 64-6,0 0 0 8,2-16-336-8,-2 16-80 10,0 0-16-10,0 0 0 4,0 0-624-4,0 0-128 9,0 0-32-9,0 21 0 8,-4 5-288-8,2 7-64 11,2 8-16-11,-4-2 0 5,0 6-80-5,2-2 0 6,0 3-16-6,2 5 0 8,-2 2-224-8,0 0-32 7,0-1-16-7,0-1 0 9,2-12-112-9,0 4-32 12,-2-4 0-12,2-2 0 1,-2-2-144-1,0-8 0 5,-1-9 0-5,-1 1 0 24,2-5-432-23,2-14-112 0,0 0-32-1,0 0-10352 5,0 0-2064-3</inkml:trace>
    </iact:actionData>
  </iact:action>
  <iact:action type="add" startTime="66485">
    <iact:property name="dataType"/>
    <iact:actionData xml:id="d95">
      <inkml:trace xmlns:inkml="http://www.w3.org/2003/InkML" xml:id="stk95" contextRef="#ctx0" brushRef="#br1">21715 15701 26719 0,'0'0'2368'1,"0"0"-1888"7,15-7-480-8,7 3 0 4,1 4 704-4,6-2 64 6,3-4 0-6,5-2 0 9,-2 2-128-9,6 0-32 8,2-5 0-8,7 3 0 7,-1-2-96-6,0 0 0 7,2 5-16-8,-1-3 0 5,1 2-304-5,2-4-48 10,-1 0-16-10,3 5 0 20,-2-5-1344-19,1 4-288 0,3 0-48 4</inkml:trace>
    </iact:actionData>
  </iact:action>
  <iact:action type="add" startTime="66696">
    <iact:property name="dataType"/>
    <iact:actionData xml:id="d96">
      <inkml:trace xmlns:inkml="http://www.w3.org/2003/InkML" xml:id="stk96" contextRef="#ctx0" brushRef="#br1">23944 15116 16927 0,'0'0'752'1,"0"0"144"-1,0 0-704 0,14 0-192 6,-6 4 0-5,-1 2 0 2,-7-6 1376-3,0 0 240 11,6 12 48-11,0-4 16 4,-4 1-96-4,-2 7-32 11,-2-4 0-11,-4 5 0 6,0 5-336-5,-1 5-80 3,-1 2-16-4,-6 2 0 8,2 5-288-8,-13 12-64 12,0 1-16-12,-3-10 0 4,-1 2-224-4,-4-6-32 10,-4 0-16-10,0 0 0 5,0-5-48-5,-2-3-16 10,2-2 0-10,-6-3 0 6,0 1-48-2,-2-3-16 3,2-11 0-7,2 1 0 3,4-4-64-2,0-4-16 10,4-2 0-11,6-8 0 3,-1-7-16-3,5-3-16 12,5 0 0-12,1-3 0 4,1-4-112-4,6-3-128 10,3 1 176-10,-1 2-176 5,6-3 0-5,4 1 0 7,6-2 0-7,-1 1 0 8,5 3 0-8,6 4 0 11,5 5-192-11,4-3 48 4,3-1-16-3,3 8 0 8,6 3 0-9,0 3 0 5,6 4 160-5,-1 12-128 11,3-1 128-11,2 9-128 5,-6-3 128-4,4 5-128 4,2 1 128-5,-18-7-128 8,6 6 128-8,6-1 0 7,-2 1 0-7,4-1-128 9,1 5 128-9,-1-5 0 9,2-5 0-9,4 1 0 5,-2-7 0-5,-3-2 0 10,3-4 0-10,0-6 0 5,0 0 192-5,-5-2-16 11,1-7-16-11,2-1 0 3,-6-6 32-2,4 1 16 10,-6-1 0-11,2-1 0 3,-6-4 48-3,0 1 16 10,-4-1 0-10,1-2 0 5,-11-5 112-4,-1 3 0 8,-5-2 16-8,-7 2 0 4,-4-1 112-4,-6 3 32 9,-4 0 0-10,-11 1 0 4,-7 3 16-4,-15-4 0 10,-8 11 0-10,-3 8 0 4,-7 4-240-3,0 4-32 9,-1 6-16-10,-1 6 0 4,-1 0-272-3,-2 5 0 8,5-3 0-9,0 3 0 5,1-3 0-5,5 4 0 12,8 1 0-12,2 1-144 17,6 3-1664-15,8 2-336-1,3 3-64 0</inkml:trace>
    </iact:actionData>
  </iact:action>
  <iact:action type="add" startTime="68724">
    <iact:property name="dataType"/>
    <iact:actionData xml:id="d97">
      <inkml:trace xmlns:inkml="http://www.w3.org/2003/InkML" xml:id="stk97" contextRef="#ctx0" brushRef="#br1">19064 17554 9215 0,'0'0'400'1,"0"0"96"-1,0 0-496 0,-4-15 0 6,-2 3 0-5,4 0 0 4,2 12 2704-5,0 0 448 9,0 0 96-9,0 0 16 6,-4-15-1440-6,4 15-288 10,0 0-48-10,0 0-16 6,0 0-528-6,0 0-112 6,0 0-32-6,0 0 0 7,10 7-368-7,10 11-80 11,-3-6-16-11,10 9 0 6,7 8 48-6,-1 3 0 8,0 3 0-8,4 6 0 6,4 0 32-5,-4 5 16 8,8 5 0-9,-8 0 0 7,0-2-144-7,-2-3-32 9,-4 1 0-9,-2 0 0 4,1-8-112-3,-5 4-16 10,-1-10-128-11,-3 2 192 3,-7-2-64-2,-1-2 0 9,-3-3-128-9,-2-7 192 3,2-1-192-3,-5-1 176 8,-3-5-176-9,-2-14 160 4,0 0-160-4,0 0 0 7,0 0-192-7,0 0 192 21,0 0-1616-19,0 0-208-2,0 0-32 1,0 0-7376 9,-5-14-1472-10</inkml:trace>
    </iact:actionData>
  </iact:action>
  <iact:action type="add" startTime="69067">
    <iact:property name="dataType"/>
    <iact:actionData xml:id="d98">
      <inkml:trace xmlns:inkml="http://www.w3.org/2003/InkML" xml:id="stk98" contextRef="#ctx0" brushRef="#br1">19840 17310 11055 0,'0'0'976'2,"0"0"-784"2,0 0-192-4,0 0 0 8,0 0 1664-8,0 0 272 10,0 0 64-10,0 0 16 6,-4 18-368-6,2-1-80 7,-2 5-16-7,1 5 0 7,-1-1-384-7,-2-5-80 11,-2 4 0-11,-4 16-16 4,2 6 96-4,-3 4 32 12,-1 5 0-12,-3 3 0 3,-1-1-256-3,-3 7-48 12,-7 3-16-12,-3-2 0 3,0 7-304-3,11-25-48 7,-3 1-16-7,-18 25 0 9,4-11 48-6,0-5 0 0,0-9 0-2,4 2 0 7,3-7-144-8,3-9-32 10,2-3 0-10,7-5 0 5,7-4-208-5,1-1-48 11,2-7-128-11,8-15 192 5,0 16-192-5,0-16 0 6,0 0 0-6,0 0 0 21,18 4-528-20,-1-6-112 2,1-6 0-3,5-7-16 12,4-1-2752-12,-1-4-560 0</inkml:trace>
    </iact:actionData>
  </iact:action>
  <iact:action type="add" startTime="70010">
    <iact:property name="dataType"/>
    <iact:actionData xml:id="d99">
      <inkml:trace xmlns:inkml="http://www.w3.org/2003/InkML" xml:id="stk99" contextRef="#ctx0" brushRef="#br1">20345 17825 16815 0,'0'0'736'2,"0"0"160"-2,0 0-704 13,0 0-192-12,-11 4 0-1,11-4 0 0,-16 2 1568 0,16-2 288 10,0 0 48-10,0 0 16 5,0 0-464-4,0 0-96 9,0 0-16-10,0 0 0 4,23 2-320-4,5 0-80 10,1-2-16-10,6-2 0 4,8 2-112-4,0-4-32 10,6 2 0-10,3 0 0 5,7-2-240-5,1-2-48 11,7 1-16-11,-5-1 0 5,2 2-96-5,-1 2-32 7,-9-6 0-4,-7 4 0 2,-4 0-176-5,-2 2-48 7,0 2 0-7,-10-2 0 7,-3 0-128-6,-5 2 0 10,-7 0 0-11,-16 0 128 17,0 0-1856-15,0 0-368-2,0 0-80 1,0 0-12656 2</inkml:trace>
    </iact:actionData>
  </iact:action>
  <iact:action type="add" startTime="70283">
    <iact:property name="dataType"/>
    <iact:actionData xml:id="d100">
      <inkml:trace xmlns:inkml="http://www.w3.org/2003/InkML" xml:id="stk100" contextRef="#ctx0" brushRef="#br1">21038 17521 11055 0,'15'-6'976'1,"1"0"-784"6,5 0-192-6,3-1 0 2,1-5 2208-2,3 4 400 6,3 4 80-7,2-2 0 7,0 1-640-7,2 3-144 10,-2 4-32-10,4 3 0 5,-2 1-448-5,-3 2-80 6,-1 8-32-6,0-1 0 8,2 5-368-8,-2 1-80 8,-3 3-16-8,-3-3 0 7,-1 8-272-7,-3 3-64 11,-7-1-16-11,-1 0 0 5,-5-2 80-5,-2 4 32 9,-6 0 0-9,-4 3 0 6,-4-5 48-6,-5 0 16 7,-7-2 0-7,-3 2 0 10,-5 1-96-10,-1 1-32 14,-4-2 0-13,-2-8 0-1,0 5-192 0,4-3-32 6,-3 0-16-5,-1-3 0 6,0 1-304-6,4-9 160 9,4 0-160-10,-5-7 128 19,5-3-960-19,10-2-192 2,17-2-32-2,0 0-11616 8,2-10-2336-7</inkml:trace>
    </iact:actionData>
  </iact:action>
  <iact:action type="add" startTime="71171">
    <iact:property name="dataType"/>
    <iact:actionData xml:id="d101">
      <inkml:trace xmlns:inkml="http://www.w3.org/2003/InkML" xml:id="stk101" contextRef="#ctx0" brushRef="#br1">23205 17258 12831 0,'0'0'576'1,"13"-4"112"-1,-5-8-560 0,2 2-128 3,2 3 0-3,-4-5 0 8,-1 2 1328-8,3 4 224 6,-6-7 48-5,-2 5 16 7,-2 8-96-8,4-6-32 12,-4 6 0-12,0 0 0 6,0 0-160-6,-4-12-48 8,4 12 0-7,-6-8 0 2,-8 3-192-3,1-1-64 11,-7-2 0-11,1 6 0 5,-5 2-192-5,-3 2-64 6,-6 4 0-6,0 2 0 9,0 3-464-9,-8 7-112 11,0 5 0-11,-4 3-16 6,4 3 16-3,-4 2 0 0,4 6 0-2,-21 14 0 6,7-4 16-6,4-4 16 5,8-1 0-6,2 1 0 9,8-8-32-9,6-3 0 6,4-5 0-6,11 0 0 8,12-1-192-8,4-5 176 7,5-3-176-7,9-1 160 8,5-9-160-8,1 2 160 8,5-4-160-5,16-1 160-3,4 1-160 0,1-4 192 7,5-2-192-7,0-2 192 8,-1 0-192-7,-1-4 0 5,0 1 0-6,-5-9 0 24,-3 0-1664-23,-2 1-224 0,-10 3-32-1,-3-2-13328 1</inkml:trace>
    </iact:actionData>
  </iact:action>
  <iact:action type="add" startTime="71501">
    <iact:property name="dataType"/>
    <iact:actionData xml:id="d102">
      <inkml:trace xmlns:inkml="http://www.w3.org/2003/InkML" xml:id="stk102" contextRef="#ctx0" brushRef="#br1">23435 17667 18431 0,'0'0'816'1,"8"22"160"-1,2 1-784 1,1 1-192 3,1 3 0-3,-2 10 0 3,-2 2 2080-4,-5 6 368 10,-3-2 80-9,-2 3 16 3,-3 5-448-4,-3-18-96 10,0 6-16-10,-8 20 0 6,1-5-544-6,-1-7-112 9,3-4-32-9,-5 0 0 5,8-4-704-5,-3-6-144 9,1 0-16-9,6-3-16 6,-2 1-416-6,4-10 0 10,2-1 0-10,2-3 0 18,0-17-1600-17,0 0-336-1,0 0-80 0,20 4-14112 5</inkml:trace>
    </iact:actionData>
  </iact:action>
  <iact:action type="add" startTime="71799">
    <iact:property name="dataType"/>
    <iact:actionData xml:id="d103">
      <inkml:trace xmlns:inkml="http://www.w3.org/2003/InkML" xml:id="stk103" contextRef="#ctx0" brushRef="#br1">24853 16737 5519 0,'0'0'240'2,"0"0"64"-2,0 0-304 0,0 0 0 6,0 0 0-6,0 0 0 5,0 0 4208-5,0 0 784 10,-10-4 144-10,-7 0 48 6,1 4-3056-6,-5 4-592 11,-1 0-128-9,-1 2-32-1,-3-2-624-1,-1 4-128 11,-2-3-32-11,0-1 0 4,-1 0 128-4,1 0 32 10,-2 4 0-10,4-2 0 4,1-4-208-3,1 0-32 10,0 0-16-11,-1 2 0 6,7 1-304-6,-5 3-64 9,-1-4-128-9,0 0 192 4,-3-2-192-4,7 0 0 11,-1 0 0-11,5 0 0 7,-3 0 0-6,7-2 128 6,13 0-128-7,0 0 0 5,-14 9 0-5,14-9 0 11,0 0 0-11,0 0 0 5,0 0 0-5,0 0 0 10,8 16 0-10,5 4 0 4,1-3 0-3,6 10 0 10,5 7 0-10,0 3 0 2,-7 9 0-3,1 3 0 10,1-2 0-10,1 10 0 4,-7 7 0-3,-2-21 0 8,-5 8 0-8,3 30 0 4,0-3 0-5,-6-1 0 10,-8-3 0-10,-4 4 0 6,2 0 0-6,-2 0 0 10,-5-4 0-10,1-4 0 4,-7 4 0-4,3-6 0 9,-5 1 144-8,-3-9-144 3,3-3 144-3,-1-5-144 10,3-1 160-10,-1-2-160 2,7-10 0-3,1 2 128 11,6-6-128-11,2-6 0 3,2-2 0-2,4-1 144 9,4-9-144-10,0-3 128 4,4 0 64-4,7-5 16 12,5-3 0-12,5-2 0 3,0 0 0-2,2-4 0 8,3 0 0-9,1-2 0 5,4-4-208-4,0 2 0 8,2-6 0-9,2-1 0 6,-6 5-128-6,4-6-32 11,-4-1 0-11,-4-1 0 18,1-2-1952-16,-1 1-384-1,-2-1-64 1</inkml:trace>
    </iact:actionData>
  </iact:action>
  <iact:action type="add" startTime="72342">
    <iact:property name="dataType"/>
    <iact:actionData xml:id="d104">
      <inkml:trace xmlns:inkml="http://www.w3.org/2003/InkML" xml:id="stk104" contextRef="#ctx0" brushRef="#br1">25620 16721 18431 0,'0'0'1632'1,"0"0"-1312"4,3-19-320-4,-3-1 0 3,0 20 1456-3,0 0 208 9,0 0 64-9,0 0 0 4,-15-2-400-5,-5 10-80 9,1 6-16-9,-1 3 0 4,-5 9-240-3,2 3-48 9,-5 4-16-10,5 0 0 4,1 2-224-4,7 6-32 10,-1-5-16-10,8-5 0 6,1-2-208-6,3 0-32 10,4 1-16-10,9-1 0 5,-1-6-96-5,6-1-32 10,-2-11 0-9,9 3 0 2,1-10 112-2,1 0 0 9,4-4 16-10,3-4 0 5,3-2 32-5,0-6 0 12,0 3 0-12,0-9 0 3,-2 4-96-3,1-7-16 12,-9-2 0-12,-2 5 0 5,-3 0-96-5,-8-5-32 5,1-2 0-4,-7-1 0 6,-6 1 0-7,-2 0-16 11,-5-5 0-11,1 5 0 4,-10-2-176-4,3 5 192 10,-7-3-192-10,-1 3 192 19,-2 3-496-18,-1 9-80 0,5 0-32-1,3 7 0 13,-5 1-1952-12,1 7-384 0,3 11-64-1,3 2-12800 2</inkml:trace>
    </iact:actionData>
  </iact:action>
  <iact:action type="add" startTime="72689">
    <iact:property name="dataType"/>
    <iact:actionData xml:id="d105">
      <inkml:trace xmlns:inkml="http://www.w3.org/2003/InkML" xml:id="stk105" contextRef="#ctx0" brushRef="#br1">25501 17784 3679 0,'0'0'320'1,"0"28"-320"4,0 1 0-5,0 2 0 4,0 4 5072-4,0-2 944 9,0 2 192-9,-2 8 48 6,-2-2-3472-6,-2 6-688 10,0-8-144-10,0 4-32 5,0-6-624-5,-1 4-128 10,-3-4-16-10,2 4-16 5,4-4-736-5,-2-6-144 10,0 2-16-10,4-3-16 4,2-3-224-4,2-6-256 10,0-1 48-10,-2-20-10944 17,10 10-2192-16</inkml:trace>
    </iact:actionData>
  </iact:action>
  <iact:action type="add" startTime="73018">
    <iact:property name="dataType"/>
    <iact:actionData xml:id="d106">
      <inkml:trace xmlns:inkml="http://www.w3.org/2003/InkML" xml:id="stk106" contextRef="#ctx0" brushRef="#br1">25895 16275 22687 0,'-10'-10'1008'3,"6"2"208"-3,2-5-976 0,4 3-240 0,-2 10 0 0,8-20 0 8,3-3 880-7,5 3 128 6,2 5 16-7,-3-3 16 8,5 3-224-8,5-3-48 8,0 3-16-8,-1 1 0 7,-5-2-112-7,5 5 0 10,3 1-16-10,-4 0 0 5,-1 4-64-5,-6 4-16 8,1 2 0-8,3 8 0 8,-7 2-352-8,3 7-192 7,-6 11 192-6,3 9-192 2,-7 0 192-3,2 4-192 7,-4 6 192-6,2 9-192 10,-6 7 320-11,-4 7-64 9,0 2 0-9,-2 4 0 3,-2 12-256-2,-3-1 0 10,1-1 128-11,2 0-128 3,-6 4 0-2,6 1 0 6,-1-1 128-7,-1-2-128 9,4-4 0-9,4 2 0 11,2-3 0-11,0-3 0 4,2-5 128-4,4 1-128 11,4-6 0-11,-1 2 0 4,1-2 0-4,6-4 0 6,-4 3 128-6,5-1-128 9,-5-10 0-9,1 1 0 9,-5-6 128-9,0-1-128 6,2 1 160-6,-6-2-32 9,0-12 0-9,-4 2 0 5,-4-6 240-4,0-2 32 9,-8-2 16-10,0-4 0 5,-1 1 208-5,-3-3 32 7,-5 0 16-7,-3-3 0 8,-1-7-272-8,0 1-48 10,-3 4-16-10,-1-9 0 3,-2 1-128-2,0-4-16 10,-1 0-16-11,5-3 0 4,-2 1-176-4,2-4 128 12,-1-2-128-12,3-2 128 3,3-6-128-2,7 1-176 9,-3 3 48-10,8-4 0 18,-1-4-1872-16,5 1-368-2,4-7-80 2</inkml:trace>
    </iact:actionData>
  </iact:action>
  <iact:action type="add" startTime="73647">
    <iact:property name="dataType"/>
    <iact:actionData xml:id="d107">
      <inkml:trace xmlns:inkml="http://www.w3.org/2003/InkML" xml:id="stk107" contextRef="#ctx0" brushRef="#br1">26458 17406 20271 0,'0'0'896'1,"0"0"192"-1,0 0-880 0,0 0-208 6,0 0 0-6,-2 18 0 4,4-3 1088-4,-2-15 160 12,0 0 32-12,0 0 16 4,8 16 112-4,8-5 32 6,-5-5 0-6,11-6 0 8,-3-4-208-8,3 0-32 11,1-3-16-11,6-1 0 4,3-8-208-3,1 5-32 8,-2-7-16-9,-2 2 0 5,1-5-352-5,-3-2-80 7,0-3-16-7,-1 3 0 8,-5 1-144-8,-1 3-16 11,1-3-16-11,0 5 0 4,-9 1-160-4,2-1-16 11,-6 5-128-11,-1-2 192 4,1 5-64-4,-8 9 0 10,-2-16-128-10,-4 4 192 5,-3 6-192-5,-1 1 128 11,-8-1-128-11,3 4 0 5,-1 4 128-5,-3 6-128 5,-5-1 0-5,-1 3 144 9,0 4-144-9,-3 1 0 10,-1 7 0-10,0 3 0 6,-3 0 0-6,1 7 0 9,2 1 0-5,0 4 0-2,1-2 0-2,5-6 0 7,4 1 128-7,5-1-128 8,-2-2 0-8,8-2 0 11,7 1-144-11,1-5 144 5,5-7 0-4,9 1 0 8,0-1 0-8,7 0 0 3,6-6 144-3,7-3-144 9,7-1 128-10,-2-6-128 4,3 0 0-3,3-5 128 6,4-1-128-7,2-8 0 8,-4 5-224-8,-3-7-128 7,3 6-32-7,2-5 0 21,-8-1-2624-20,6 1-512 1,7-15-128-2,-5 5 0 0</inkml:trace>
    </iact:actionData>
  </iact:action>
  <iact:action type="add" startTime="74218">
    <iact:property name="dataType"/>
    <iact:actionData xml:id="d108">
      <inkml:trace xmlns:inkml="http://www.w3.org/2003/InkML" xml:id="stk108" contextRef="#ctx0" brushRef="#br1">27334 15875 13823 0,'0'0'1216'1,"0"0"-960"6,0 0-256-7,0 0 0 4,0 0 2656-4,0 0 480 7,0 0 112-7,0 0 16 9,0 0-1216-9,14-14-224 8,1 5-48-7,3-3-16 3,-1 4-656-4,7 0-128 10,1-5-16-10,4 3-16 6,-1-4-560-6,1 5-96 10,0-1-32-10,1-4 0 4,-1 2-256-4,-4 1 160 12,-3 3-160-12,-1 2 128 4,-5-6-128-4,1 5 0 10,-5 3 0-10,-12 4-176 18,0 0-464-17,0 0-112-1,0 0-16 0,0 0 0 14,0 0-1120-13,-12 7-224-1,-3 9-64 0,-3-2 0 15,-7 1-1840-14,-1-1-368-1,-1 2-80 0,-2-5-16 1,0 1 3488-1,-3-2 688 15,-1 1 144-15,4-1 32 1,0-4 1536-1,1 6 304 10,3-6 64-10,0 1 16 4,3 7 272-4,3-2 64 6,-3 3 16-6,5-3 0 9,3 6-608-9,6-7-112 10,0 3-16-9,5-2-16 3,3-12-304-4,0 21-64 9,1-5-16-9,9 1 0 6,0 1-160-6,6-3-16 11,-3 5-16-11,7-1 0 5,-3-1-256-5,3 3-48 9,1 5-16-9,-1-5 0 5,-7 1-112-5,5-3 0 11,-4 3-16-11,1 3 0 4,-7-2 16-4,0 1 16 10,-2-5 0-10,-4 3 0 4,-4-1 48-3,-4 1 0 10,0-7 0-11,-2 3 0 3,0-5 96-2,-7 3 32 9,-3 4 0-10,-1-11 0 4,-9-3-128-4,1 2-32 13,-4 0 0-13,0-6 0 4,1-6-224-4,3-2-64 9,0-6 0-8,3 3 0 3,3-5-128-4,1 0 0 11,7-5-192-11,1 1 192 19,6 4-1808-19,2-3-240 1,2 1-64-1,4-1 0 12,2 3-1488-10,4-3-304-1</inkml:trace>
    </iact:actionData>
  </iact:action>
  <iact:action type="add" startTime="74774">
    <iact:property name="dataType"/>
    <iact:actionData xml:id="d109">
      <inkml:trace xmlns:inkml="http://www.w3.org/2003/InkML" xml:id="stk109" contextRef="#ctx0" brushRef="#br1">28300 15473 19343 0,'0'0'1728'1,"0"0"-1392"5,0 0-336-6,0 0 0 4,0 0 1984-4,0 0 320 11,0 0 64-11,-6 18 0 5,-6-3-448-5,2 7-112 10,-7-1-16-10,1 9 0 8,-5 3-656-8,1 6-144 7,-1 4-32-7,3 3 0 4,-7-7-112-4,3 8-16 11,1 2-16-11,5 0 0 4,-1-2-368-4,5 3-80 10,-2 1-16-10,7-6 0 5,5-2-352-5,2 0 128 11,2-6-128-11,1-6 0 5,5-4 0-5,6-1 0 10,-2-1 0-10,5-6 128 8,7-7-128-7,-5 0-192 7,1-2 64-8,-1-5 0 17,-3-1-1536-16,1-4-320 0,1-4-48-1,-18 4-14480 3</inkml:trace>
    </iact:actionData>
  </iact:action>
  <iact:action type="add" startTime="75015">
    <iact:property name="dataType"/>
    <iact:actionData xml:id="d110">
      <inkml:trace xmlns:inkml="http://www.w3.org/2003/InkML" xml:id="stk110" contextRef="#ctx0" brushRef="#br1">27861 16002 21183 0,'0'0'944'1,"0"0"192"-1,6-8-912 0,11 0-224 6,5-2 0-6,-1 7 0 4,6-3 2160-4,10 4 384 9,2-4 80-9,10-2 0 5,4 2-1648-5,1 0-336 9,3-7-64-9,-2 5 0 5,-3 4-272-4,1 2-48 10,-4-4-16-11,1 6-15024 8</inkml:trace>
    </iact:actionData>
  </iact:action>
  <iact:action type="add" startTime="75555">
    <iact:property name="dataType"/>
    <iact:actionData xml:id="d111">
      <inkml:trace xmlns:inkml="http://www.w3.org/2003/InkML" xml:id="stk111" contextRef="#ctx0" brushRef="#br1">29230 16782 4607 0,'0'0'192'1,"2"-20"64"-1,-2 1-256 0,2 5 0 4,-2 14 0-4,2-21 0 7,0-1 4064-7,0 11 768 11,-2 11 160-11,0 0 16 5,0 0-2656-5,0 0-544 6,0 0-96-6,0 0-32 11,-2 13-672-11,0 11-144 4,-2 1-32-4,2 6 0 9,-4 8-64-9,-2 2 0 11,3 10-16-10,-1 2 0 2,-4-1-80-2,0 3-16 9,2-3 0-10,2 3 0 4,-5 2-240-4,3-5-48 7,2 1-16-7,0-4 0 12,-2-1-224-12,5-1-128 3,-1-12 128-3,2-3-128 8,2-7 0-8,0-4 0 11,2 3 0-11,0-13-192 21,-2-11-1504-20,0 0-304 0,0 0-64 0,0 0-12752-1</inkml:trace>
    </iact:actionData>
  </iact:action>
  <iact:action type="add" startTime="75811">
    <iact:property name="dataType"/>
    <iact:actionData xml:id="d112">
      <inkml:trace xmlns:inkml="http://www.w3.org/2003/InkML" xml:id="stk112" contextRef="#ctx0" brushRef="#br1">28838 17168 19343 0,'0'0'848'1,"0"0"192"-1,10-12-832 0,9 3-208 3,1 1 0-2,5-2 0 3,0 4 2736-4,3 2 496 7,1-4 96-7,4-3 32 8,4-1-1776-8,-11 0-368 6,1 3-64-6,14-3 0 8,2-4-448-8,-6 7-64 11,-4-3-32-11,2 6 0 5,0 2-448-5,-6-2-160 6,1-3 0-6,-1 1 144 23,0 6-944-22,2-2-192-1,5 0-32 0,-1-4-9584 12,0 2-1904-11</inkml:trace>
    </iact:actionData>
  </iact:action>
  <iact:action type="add" startTime="76080">
    <iact:property name="dataType"/>
    <iact:actionData xml:id="d113">
      <inkml:trace xmlns:inkml="http://www.w3.org/2003/InkML" xml:id="stk113" contextRef="#ctx0" brushRef="#br1">30591 15969 23039 0,'0'0'2048'1,"-7"9"-1648"5,7-9-400-5,-8 16 0 3,0 2 768-4,-8 3 64 11,-3 12 0-11,-1 0 16 5,-3 2 304-4,0 10 48 8,1 2 16-9,1 2 0 4,1 3-64-3,1 7-16 9,-3 5 0-10,7 3 0 5,-5 7-432-5,-1 0-96 7,-1 6-16-7,5-2 0 7,-3 0-352-7,3 0-80 14,1-4-16-14,-2-8 0 2,7-1-144-2,-3-3 0 12,6-13 0-12,2-2 0 18,5-5-576-17,1-4-64 0,0-11 0-1,3-2-9968 11,1-3-2000-9</inkml:trace>
    </iact:actionData>
  </iact:action>
  <iact:action type="add" startTime="76333">
    <iact:property name="dataType"/>
    <iact:actionData xml:id="d114">
      <inkml:trace xmlns:inkml="http://www.w3.org/2003/InkML" xml:id="stk114" contextRef="#ctx0" brushRef="#br1">31062 16950 12895 0,'0'0'1152'1,"0"0"-928"7,0 0-224-8,-8-16 0 4,0 4 2320-4,8 12 432 7,0 0 64-7,-16-11 32 8,1 1-1072-8,-5 8-224 12,7 2-32-12,-7 2-16 3,-1 6-288-3,-1 5-48 6,-1-5-16-6,-3 10 0 8,1-1-304-7,0 5-64 6,-1 1-16-7,1 2 0 7,-4 7-144-7,5-1-48 9,5 0 0-9,3 0 0 7,1 6-256-7,7-6-64 7,4-3-16-7,2 1 0 7,2-2-112-7,6-1-128 12,6-3 176-12,5-7-176 4,5-3 176-4,-3-7-176 11,4 0 160-11,1-6-160 4,-3-4 320-4,-3 0-48 7,-1 2 0-7,11-13 0 12,-5 1 16-12,1-5 0 7,-1-3 0-6,-7 5 0 2,1-5-112-2,-5 6-32 9,-1 3 0-10,1-9 0 5,0 9-144-5,-6-1 0 10,-6 14 144-10,0 0-144 5,0 0 0-5,0 0 0 6,0 0 0-6,0 0 128 9,0 0-128-9,0 0 0 6,0 0-176-6,0 0 176 7,2 18-224-7,4-5 48 8,-6-13 16-8,3 16 0 25,1-4-416-24,2 3-96 0,0-1-16-1,0 1 0 11,0-7-2640-9,-6-8-544-2</inkml:trace>
    </iact:actionData>
  </iact:action>
  <iact:action type="add" startTime="76744">
    <iact:property name="dataType"/>
    <iact:actionData xml:id="d115">
      <inkml:trace xmlns:inkml="http://www.w3.org/2003/InkML" xml:id="stk115" contextRef="#ctx0" brushRef="#br1">31485 16794 17503 0,'0'0'1552'3,"0"0"-1232"-3,0 0-320 0,-4 13 0 7,-2-3 2000-7,-2 4 352 7,4 3 64-6,-3 7 16 3,-3 3-576-4,-4 4-96 6,6 2-32-6,-3 4 0 8,-1 0-352-7,4-2-80 9,-4 3-16-9,3-3 0 2,-5 2-432-3,4 0-80 10,4-4-32-9,-1-2 0 4,-1-6-416-5,2-1-96 10,2-5-16-10,4-3 0 7,4-6-16-7,-4-10 0 5,2 9 0-5,-2-9 0 7,14 2 192-7,-5-4 16 12,3-5 16-12,2-3 0 4,-3-4-32-4,5-3 0 10,-6-5 0-10,5 1 0 4,-3-1-256-3,4-1-128 10,-7 0 128-11,7-3-128 4,-6-1 0 0,3 0 0 0,-3-3 0-4,4 3 0 8,1 2-144-8,3 1-16 6,-4-1 0-6,3 2 0 8,-3 9-176-8,1 0-48 11,-3 4 0-11,4 5 0 20,-6-1-1248-20,5 2-256 1,-3 8-48-1,3 0-9392 11,-3-2-1888-9</inkml:trace>
    </iact:actionData>
  </iact:action>
  <iact:action type="add" startTime="77069">
    <iact:property name="dataType"/>
    <iact:actionData xml:id="d116">
      <inkml:trace xmlns:inkml="http://www.w3.org/2003/InkML" xml:id="stk116" contextRef="#ctx0" brushRef="#br1">32146 16934 16575 0,'-4'-8'1472'2,"0"-2"-1168"5,-4-1-304-7,-3 5 0 4,1-4 2448-4,-4-2 432 7,1 7 96-7,-11-1 16 8,-1 4-1264-8,0 2-256 10,-3 0-64-10,1 6 0 5,-2 3-320-5,-1 9-64 10,-1 1 0-10,0-3-16 6,2 4-176-6,1-1-48 5,3 1 0-5,4 1 0 9,-1 2-272-9,9 1-48 11,-1 1-16-11,8-5 0 3,4-3-224-3,2 1-48 10,0-18-16-9,6 15 0 4,4 1-160-5,1-10 128 9,-1 0-128-9,12 0 128 5,3-8 0-5,2 0-128 11,1-2 192-11,1-2-64 8,2-4-128-8,-2-4 0 10,-3 5 144-10,-7-5-144 4,-1 6 0-3,1-1 0 8,1-7 0-9,-7 8 0 4,3-6 0-3,-6 7 0 9,1-5 0-10,-5 4 0 4,2 0 0-4,-8 8 0 10,0 0 0-10,0 0 0 5,0 0 0-4,0 0 0 4,0 0 0-5,0 0 0 8,0 0 0-8,0 0 0 10,-4 16 0-10,0 0 0 6,0 7 0-6,-7 6 0 12,-1 2 0-12,2 3 0 4,-3 5 0-4,1-2 0 6,-8 4 0-6,3-4 0 8,1 6 0-8,-5-4 0 7,-1 3 0-6,1-3 0 6,1-3 128-7,-1 3-128 11,-4-4 128-10,5-2-128 3,4 2 0-4,-1-2 128 10,3-6-128-9,-1-1 0 16,7-11-272-16,-4-1-128-1,12-14-32 0,0 0 0 13,0 0-2208-12,0 0-448 0,0 0-96 1</inkml:trace>
    </iact:actionData>
  </iact:action>
  <iact:action type="add" startTime="77536">
    <iact:property name="dataType"/>
    <iact:actionData xml:id="d117">
      <inkml:trace xmlns:inkml="http://www.w3.org/2003/InkML" xml:id="stk117" contextRef="#ctx0" brushRef="#br1">32359 16957 2751 0,'0'0'256'1,"0"0"-256"6,0 0 0-7,0 0 0 5,0 0 5312-5,0 0 1008 5,7 16 208-5,-1-6 32 9,2 1-4128-9,-2 3-832 11,4-4-176-11,1 2-16 3,-3-7-240-3,4-1-32 10,2 2-16-10,1-4 0 6,1-2-272-6,3-2-48 10,-3-2-16-10,1 0 0 5,1 0-224-5,-4-3-48 11,5-3-16-11,-5 0 0 4,1-5-208-4,-5 1-32 10,0-6-16-10,-4 3 0 4,-2 1-48-4,-4-1 0 11,0 3 0-11,-6-4 0 4,-4 5 16-4,-2-1 0 12,3 6 0-12,-7-1 0 5,0 1-80-5,1 4-128 9,-7 4 176-9,3 6-176 4,-1 5 256-4,1 1-64 12,-3 8-16-12,3 1 0 3,1 6 80 2,1 7 32 2,5 1 0-6,0 2 0 2,5 4 32-2,3-4 0 10,4 2 0-11,4-4 0 5,1 2-48-5,5-2 0 10,0-4 0-10,4-3 0 4,-1-3-112-3,5-6-32 8,-3-1 0-8,5-2 0 2,-1-5-128-2,1-3 0 9,1-6 0-10,3-2 0 19,-5-2-1104-18,-1 0-304-1,-1-2-64 1,1-8-17968 2</inkml:trace>
    </iact:actionData>
  </iact:action>
  <iact:action type="add" startTime="79966">
    <iact:property name="dataType"/>
    <iact:actionData xml:id="d118">
      <inkml:trace xmlns:inkml="http://www.w3.org/2003/InkML" xml:id="stk118" contextRef="#ctx0" brushRef="#br1">7544 10026 4607 0,'0'0'400'2,"0"0"-400"5,0 0 0-7,0 0 0 4,0 0 432-4,0 0 0 12,0 0 0-12,0 0 0 4,0 0-432-4,0 0 128 13,0 0-128-12,0 0 0 0,0 0 128 0,0 0-128 5,0 0 128-6,0 0-128 8,0 0 288-8,0 0-32 11,0 0 0-11,0 0 0 5,0 0 16-5,0 0 0 10,0 0 0-10,0 0 0 5,0 0 240-5,0 0 64 6,0 0 0-6,0 0 0 9,8 16 48-9,-8-16 16 11,0 0 0-11,0 0 0 5,0 0 0-5,0 0 16 6,0 0 0-5,0 0 0 7,0 0 176-8,0 0 48 6,0 0 0-6,0 0 0 9,0 0-272-8,0 0-48 5,0 0-16-6,0 0 0 8,-6-10-128-8,4-1-32 11,0 3 0-11,2-4 0 4,-4 2-32-3,2 4-16 9,0-7 0-10,2 13 0 5,-2-12-32-5,2 2-16 10,-2-3 0-10,2 1 0 3,0-4-128-3,0 3-32 11,0-5 0-11,0-1 0 5,0 1-128-5,0-3 192 13,0-3-192-13,0-1 192 3,0 1-64-3,0 1-128 12,0 2 192-12,0-3-64 4,-2 1 16-4,0-3 0 7,1 5 0-4,-7 2 0-3,4 3 112 0,0-2 0 7,0 5 16-7,4-5 0 8,-4 5 32-8,0-3 0 7,-2 4 0-7,2-3 0 9,2 3-96-9,-1-2-16 9,-1 4 0-9,2-1 0 6,-2 1-64-6,0-2 0 6,-2-1-128-5,2 3 192 6,0-4-192-7,0 5 128 10,2-5-128-10,0 2 0 5,-1-3 128-5,1 3-128 13,-2-6 0-13,2 5 0 3,2-7 0-3,0 1 0 10,0 1 0-10,0-1 0 6,0 1 0-6,2 2 0 9,-2-3 0-7,0 1 0 2,0 3 0-3,4-3 0 8,-2 5 0-9,-2-5 0 4,0 4 0-4,0-1 0 12,-2 3 0-12,2-4 0 4,2 5 128-4,0-5-128 10,-2 4 0-10,0-3 0 5,-2 3 144-5,0-1-144 11,2 1 128-11,-4-4-128 5,0 5 0-5,2-7 0 9,2 4 0-9,-2-3 0 7,0-1 0-7,-2 5 0 9,4-5 0-9,0 4 0 5,0-5 0-5,-2 1 0 10,0 3 0-10,2-5 0 3,0 1 0-2,0 1 0 10,0-1 128-11,0-1-128 5,2 5 0-4,0-5 0 8,-2-1 0-9,0 3 0 4,0 0 0-4,0-1 0 11,0 1 0-11,0-1 128 5,0-6-128-4,0 3 0 9,0 3 0-10,0-1 0 4,0-1 0-4,0-3 0 10,0 1 0-9,0-1 0 4,0-1 0-5,0 2 128 10,0-3-128-10,0 1 0 5,0 0 0-4,0-1 0 3,0 1 128-4,0-2-128 10,0 1 0-10,0 1 0 11,0-2 0-11,2 1 0 5,0 1 0-5,-2 0 0 10,-2-1 0-9,2 3 0 2,-2-3 0-2,2 1 0 8,0 0 0-8,-2 1 0 5,0-3 0-6,0 4 0 10,0-1 0-10,0 5 0 3,-4-5 0-3,3 3 0 10,1-4 0-10,0 1 128 6,-2 1-128-6,2-3 0 9,0-1 0-9,0-2 0 5,-2 0 0-5,0-3 0 7,2 1 0-7,0 4 0 8,0 0 0-8,0-1 0 11,-2 1 0-11,4 0 0 3,0-1 0-3,0 1 0 12,2 0 0-12,-2-2 0 3,0 3 0-3,0 1 0 12,-2-1 0-12,2 1 0 4,0 0 0-4,0 1 0 13,0 5 0-13,0-3 0 2,0 7 0-2,0 3 0 10,0-2 0-10,0 5 0 6,0 9 0-6,0 0 0 9,0 0 0-9,0 0 0 4,-2-8 0-4,2 8 128 12,0 0-128-12,0 0 0 5,0 0 0-5,0 0 0 6,-3-12 0-6,3 12 0 9,0 0 0-9,0 0 0 9,0 0 128-9,0 0-128 3,0 0 0-3,0 0 0 11,0 0 0-11,0 0 0 5,0 0 0-5,0 0 0 9,0 0 0-9,0 0 0 6,0 0 0-6,0 0 0 10,0 0 0-10,0 0 0 4,0 0-128-3,0 0 128 4,0 0 0-4,0 0 0 8,0 0 0-9,0 0 0 11,0 0 0-11,0 0 0 6,0 0 0-6,0 0 0 6,0 0 0-6,0 0 0 5,0 0 0-5,3 16 0 7,1-5 0-7,0 5 0 8,-2-2 0-8,2 1 0 11,2 3 0-11,-4-1 0 4,0 5 0-4,-2 1 0 7,0 1 0-6,-2 1 0 6,-2 0 0-7,0 7 0 10,2-1 128-10,2 2-128 5,0 6 0-5,0 0 0 11,-4 0 0-11,2 4 0 4,0 4 0-4,-2-2 0 12,3 3 0-12,-1 3 128 3,0-2-128-2,2 1 0 9,0-3 0-10,-2 2 0 5,-4 2 0-5,4-4 0 12,2-5 0-11,0 3 0 1,-2-8 0-2,0 4 0 12,2-4 0-12,0 0 0 4,0 4 0-4,0-4 0 10,2 2 0-9,0-2 0 2,0-1 0-2,4 1 0 10,-2-2 0-11,-1-4 0 5,7 2 224-5,-2 0 112 10,-4 2 32-9,0-2 0 2,-2-1-608-3,0-1-112 7,4-2-32-7,-1 0 0 8,1-1 384-8,0 1 0 11,-2 0 0-11,2 2 0 4,0-1 0-3,2-1 0 8,-5 2 0-9,1-2 0 6,4 1 0-6,0-3 0 13,-2 2 0-13,-2-2 0 1,0 1 0-1,1-3 0 12,3 1 0-12,-2-3 0 3,-2-4 208-3,2 1 112 11,-2 1 32-11,4-3 0 4,-5-2 544-4,1 3 96 9,-2-5 32-8,2 1 0 20,0 3-1616-18,0-5-320-3,4 5-64 0,-2-4-16 0,-2 3 800 0,3-3 192 6,1 3 0-6,-2 1 0 5,-2-4-224-4,2 5 0 8,4-5 0-9,-1 3 0 4,-5-1 224-4,2-2-144 7,0 1 144-7,2-1-128 8,-2 1 320-8,-3-3 80 8,3 2 16-8,-2-2 0 9,2 5-288-9,-2-5 0 11,0 3 0-11,2-1 0 4,-2 2-144-3,-1-5-96 9,-1 5-16-10,4-6 0 4,-6-10 384-3,0 0 80 5,0 0 16-6,4 13 0 9,-4-13-224-9,0 0 0 7,0 0 0-7,0 0 0 3,0 0 240-3,0 0 0 7,0 0 0-7,0 0 0 9,0 0 0-9,0 0 0 10,0 0 0-10,0 0 0 5,0 0-240-5,0 0 128 10,0 0-128-10,-4-9 0 6,-4 1 480-6,3-2 0 12,-1-4 0-12,2 5 0 4,-2-7-480-4,0 4-336 7,0-5 48-7,2 5 16 8,1-4 272-8,1 5-192 7,-4-7 192-6,0 1-160 7,4-1 160-8,0-3 0 7,-2-1 0-7,2-1 0 9,0-5 320-9,0 1 32 11,2-4 16-11,0 0 0 3,-2 0-368-2,0-5 0 11,-2-1 0-10,-1 2 0-1,1-4-176-1,0-6-96 11,0 3-32-11,2 1 0 3,2-6 480-2,-2 6 80 5,-2-2 32-6,0 4 0 8,0-4-288-8,2 4 0 7,-2-4 0-6,1 4 0 6,1-4 0-7,0 4-224 11,0-2 16-10,-2 4 0 3,0-6 208-4,0 4 0 11,0-4 0-11,0 4 0 4,0-7 0-4,2 3 0 10,-4-4 0-10,3 4 0 5,-5 4 0-5,2-4 0 6,0 4 0-6,2 2 0 8,0-4 0-8,-2 4 0 10,2-2 0-9,1 2 0 3,-1 0 0-4,2-2 0 12,-2 2 0-11,0 0 0 2,-2-4 0-3,4 4 208 7,0-6-32-7,-2 4-16 8,0-2-32-8,2 4 0 7,0-4 0-7,1 6 0 8,-3 2-128-8,-4-1 0 12,4-1 0-12,0 4 0 4,0 0 192-4,0 2 0 7,0-2 0-7,-2 3 0 9,3 1-192-9,-1 0-192 7,0-1 32-6,0 1 16 2,2-2 288-2,-2 1 64 8,-4 1 16-7,4 0 0 1,0-2-224-2,2-1 0 7,-1-1 0-8,1-4-160 5,-2 0 160-5,0 2 0 11,2 0 160-11,0-3-160 5,0 1 176-5,2 2-176 11,-2 0 192-10,0-2-192 3,2 2 176-4,0 0-176 11,0 1 160-11,0 1-160 3,0 2 160-3,0 0-160 10,-2-2 160-9,0 1-160 3,2 1 176-4,-2 0-176 12,0 1 192-12,0 1-192 3,0 0 176-2,-3 0-176 8,1-3 160-9,2 1-160 6,0 0 192-6,0 0-64 10,-2-3-128-10,2-1 192 4,2-2-192-4,-4 2 0 10,-4 0 128-10,4 2-128 5,0 1 160-4,0 3-16 10,1 2 0-11,1-1 0 4,-2 1 0-4,-2-2 0 9,2 1 0-9,0-1 0 5,0 2-144-5,0-1 0 11,4 1 0-11,0 0 0 4,-2-1 0-4,0-1 0 9,0 0 0-9,0-3 0 6,-1 5 0-6,1 2 0 10,2-5 0-10,0 1 0 4,2 0 0-4,1 1 0 12,1-1 0-12,-2 0 0 4,0 1 0-4,-2 3 0 11,2-2 0-11,0 3 0 5,0-1 0-5,0 3 0 9,2-3 0-9,0 1 0 5,0 3 0-5,0 1 0 11,0-1 0-11,-2 1 0 4,1 1 0-3,3-5 0 5,2 1 0-6,-2-1 0 8,-4 3 0-8,4-4 0 7,0-1 0-7,1-1 0 8,-3 3 0-8,0-1 0 10,-2 3 0-10,2-1 0 5,0-2 0-4,0 3 0 9,-2 4 0-10,2-3 0 4,-2 7 0-4,0-1 0 11,0 3 0-11,0-2 0 4,-1 2 0-4,1 5 0 7,-4-5 128-7,2 10-128 7,0-10 0-7,0 10 0 11,0 0 0-11,0 0 0 4,0 0 0-4,0 0 0 13,0 0 0-13,0 0 0 3,0 0 0-3,0 0 0 7,0 0 0-7,0 0 0 8,0 0 0-8,0 0 0 11,0 0 0-11,-3 16 0 6,-1-5 0-6,-2 7 0 8,4-4 0-8,-2 7 0 5,-2 4 0-5,2 3 0 11,-2 1-128-11,-1 0 128 5,1 0 0-5,0 5-176 9,0 5 176-9,-4-4-128 5,2 4 128-4,3 4 0 10,-7 1 0-11,2 3-128 4,4 6 128-4,-2 2-160 10,-5 1 160-10,5 6-160 5,-2 3 160-4,2 1 0 9,1 4-144-10,-5-1 144 4,4 3 0-4,0 0 0 11,1 2 0-11,-3 2 0 4,2 0-144-4,4-6 144 11,2 3-192-11,0-1 192 4,2-6-128-4,2 2 128 10,0-7 0-10,0-3 0 5,0-1 0-5,2 1-128 10,0 3 128-10,0 3 0 6,2-2 0-6,-1-1 0 9,-1 1 0-9,4 5 0 4,4-5 0-3,-4 0 0 10,-1 1 0-11,3-5 0 4,-4-1 0-4,-4 0 0 9,2-1 0-8,0 1 0 4,-2-3 0-5,0 1 0 10,-2-3 0-10,2 1 0 5,0-4 0-5,-2-2 0 10,3 1 0-10,-3 3 0 4,0-4 0-4,2-2 0 12,-2 0 0-12,0-4 0 4,-2 2 0-4,2 1 0 9,0-3 0-9,2 4 0 6,0-4 0-6,0 4 0 10,0-4 0-10,0 2 0 5,0-6 0-5,0 4 0 10,2-6 0-10,0 0 0 5,2 0 0-4,-2-2 0 8,0-3 0-9,1 1 0 4,-1-2 0-4,2 0-128 10,0-1 128-10,0-1 0 5,-2-2 0-5,0 3 0 11,0-3 0-11,0 0 0 4,1 3 0-3,1-3 0 8,-2 0-144-9,2 3 144 4,-2-1 0-3,4 2 0 10,-2-2-128-10,-1 1 128 2,1 1 0-3,4-2 0 11,-2 1 0-11,-2-1 0 5,1-4 0-5,5 1 0 9,-6-3 0-9,2 1 0 6,2-1 0-6,-5 2 0 11,3 1 0-10,2-3 0 2,-2 3 0-3,-4-1 0 12,3 1 0-12,3 1 0 3,-2-4 0-2,-2-1 0 8,0 3 0-9,3-1 0 5,-3-1 0-5,4-1 0 11,0-5 0-11,-2 3 0 5,-3-8 0-5,3 5 0 10,0-7 0-10,-8-8 0 4,6 8 0-4,-6-8 0 7,0 0 0-7,0 0 0 7,0 0 0-7,0 0 0 10,0 0 0-10,0 0 0 5,0 0 0-5,0 0 0 11,0 0 0-11,0 0 0 4,0 0 0-3,0 0 0 9,0 0 0-10,0 0 0 4,0 0 0-3,0 0 0 9,0 0 0-10,0 0 0 5,0 0-160-5,0 0 16 10,0-10 0-10,-2-4 0 5,0 5 16-5,0-1 0 9,-2-6 0-9,-2 6 0 6,0-7 128-6,1 3 0 9,1-3 0-8,-2-5 0 4,-4 1 0-5,2-3 0 10,2-3 0-9,-5-6 0 4,1 2 0-5,-6-4 0 8,5-6 0-8,-7-2-128 5,3-8 128-4,-3-2 0 9,6 1 0-9,-1-7-128 3,3-1 128-4,-2-10 0 7,4-1 0-7,3-5 0 8,-3-4 0-8,2-2 0 10,2-1 0-10,0-1-128 4,0-4 128-4,0-4 0 11,-2 1 0-11,-3-1 0 5,1-5 0-4,4 3 0 9,-6-6 0-10,2 5 0 4,1-3 0-3,1 5 0 9,-6-3 0-10,2 7 0 4,-1-7 0-4,-1 4 0 11,4 5 0-11,-4 1 0 4,3 2 0-4,1 6 0 10,-4 2 128-10,2 6-128 5,3-1 128-5,-5 1-128 10,4 2 160-10,4 4-160 5,-2-5 160-5,0 3-160 10,3-2 160-10,-1 3-160 5,0-5 0-5,4 6 128 11,-2-4-128-11,2 3 0 4,2 3 0-4,0-6 0 10,-2 3 0-10,2 1 0 5,2-2 128-5,1 3-128 11,5-1 0-11,-4-3 144 4,2 7-144-3,2 5 0 8,-3 3 144-8,-3 3-144 3,0 6 0-4,2-2 128 11,2 0-128-11,-2 4 0 4,-2-3 128-4,1 1-128 11,-1-2 128-11,2 6-128 4,0-4 128-4,-2 6-128 11,0-4 160-11,0 4-160 4,0-8 128-4,1 8-128 10,-3 0 0-10,0 0 144 5,-2 4-144-4,0 1 192 9,-2 1-192-10,0 2 192 5,-3 4-192-5,1 1 192 9,0 1-192-8,0 3 192 3,2 5-192-4,-2-1 0 11,0 2 144-11,-2 3-144 5,0 1 0-5,1 4 144 8,1-4-144-8,4 10 0 5,-4-5 0-5,4 5 0 12,-2-6 0-12,2 6 0 18,0 0-1248-18,0 0-160 1,0 0-16-1,0 0-9376 12,0 0-1872-11</inkml:trace>
    </iact:actionData>
  </iact:action>
  <iact:action type="add" startTime="83271">
    <iact:property name="dataType"/>
    <iact:actionData xml:id="d119">
      <inkml:trace xmlns:inkml="http://www.w3.org/2003/InkML" xml:id="stk119" contextRef="#ctx0" brushRef="#br1">6641 4423 11055 0,'-16'6'480'2,"16"-6"112"-2,-11 8-464 2,3 0-128-1,2-2 0-1,-2 2 0 7,-2 1 1392-6,10-9 256 9,0 0 48-10,0 0 16 4,0 0-432-4,0 0-64 9,0 0-32-9,0 0 0 5,0 0-208-5,10-13-32 12,0-3-16-12,6-7 0 5,-1-7-32-5,5-9 0 6,-1-2 0-6,1-5 0 8,1-1 0-8,2 2 0 7,3-4 0-6,-3 0 0 5,-1-1-96-6,1-3-32 12,1 2 0-12,1-1 0 8,-2-1-160-8,3 2-32 9,-3 1-16-7,0 3 0-1,-1 4-160 0,1 0-16 4,-1 8-16-4,-1 4 0 7,-5 3-160-8,3 5-16 11,5 7-16-11,-5 7 0 4,-1 5-176-4,1 4 0 10,5 4 144-10,-3 13-144 4,-1 9 176-4,3 5-48 7,2 4 0-6,1 10 0 8,-1 0 32-9,2 7 0 7,-1 3 0-7,-3 1 0 7,1 1 80-7,-5-2 16 7,-1-3 0-6,-5 3 0 6,1-1 96-7,-8 3 32 11,0-2 0-11,2-3 0 4,-5-1-32-3,-1 0 0 9,-2-5 0-10,-2-3 0 4,0 2-352-4,1-10 0 7,-1-2 0-7,-2-5 0 7,2-5 0-7,0-3 0 11,0-9 0-10,2-11 0 15,0 0-1488-15,0 0-368 0,0 0-80-1,0 0-15136 3</inkml:trace>
    </iact:actionData>
  </iact:action>
  <iact:action type="add" startTime="87570">
    <iact:property name="dataType"/>
    <iact:actionData xml:id="d120">
      <inkml:trace xmlns:inkml="http://www.w3.org/2003/InkML" xml:id="stk120" contextRef="#ctx0" brushRef="#br1">6764 10514 6447 0,'0'0'576'3,"0"0"-576"-3,0 0 0 0,0 0 0 4,0 0 1200-3,0 0 128 4,0 0 16-5,0 0 16 8,0 0-336-8,0 0-64 11,0 0 0-11,0 0-16 4,0 0-144-4,0 0-32 11,0 0 0-11,0 0 0 6,0 0 0-6,0 0-16 5,0 0 0-5,0 0 0 11,0 0-96-11,0 0-16 9,0 0 0-9,0 0 0 7,0 0-32-7,0 0-16 5,0 0 0-5,0 0 0 8,0 0 48-8,6-6 16 6,-6 6 0-6,0 0 0 10,0 0-208-10,4-10-32 6,-2-1-16-6,-1 5 0 9,-1 6-64-9,0 0-16 6,0-8 0-6,0 8 0 8,0 0-64-8,0 0-32 12,-1-12 0-12,1 12 0 5,-4-9 96-5,0-5 32 9,0 4 0-8,4 2 0 3,-2-5-32-4,0 3 0 10,0-6 0-10,0 5 0 5,-4-3-64-5,2 6 0 6,0-2-16-6,0-3 0 8,2 5-96-8,-1 0-16 14,3 8 0-14,-10-12 0 3,2 3-128-3,2-5 128 7,2 4-128-7,-2 2 128 4,-3-3-128-4,3 1 192 7,2 4-192-7,-2-4 192 8,-4 3-64-8,3 1 0 10,-1-4 0-9,0 0 0 3,8 10-128-4,-6-6 0 10,-2 1 0-9,-1-1 128 4,-1-4-128-5,2 4 128 10,8 6-128-9,-8-2 128 3,-4-2-128-3,5 2 0 9,-1-2 0-10,-4 4 0 5,4 0 0-5,-1 0 128 7,-5 0-128-7,6 0 0 7,-4 2 0-7,1 0 0 11,1 0 128-11,-10 2-128 5,5-4 0-5,3 2 0 11,-3 0 144-11,15-2-144 4,-16 2 128-3,-2 0-128 5,7-2 160-5,-5-2-160 7,4 2 128-8,-3 0-128 6,3 2 0-6,-2-4 144 9,5 2-144-9,9 0 160 9,-18-2-160-9,18 2 160 4,-12-2-160-3,-1 2 128 10,13 0-128-11,-12-2 128 4,-2 0-128-3,14 2 0 4,-13-2 0-5,-3 2 128 9,4 0-128-9,-3 0 0 7,3-2 0-7,-2 4 0 7,3 2 0-7,1-2 128 10,10-2-128-10,-18 4 0 6,3-2 0-6,3 4 0 11,-3 2 0-11,1-1 0 5,0-5 0-5,1 4 0 6,1 2 128-6,0 0-128 7,0 0 0-7,1 3 0 8,3-3 0-8,-6 0 0 7,1 6 0-7,-3-3 0 10,2 3 0-9,-3-2 0 3,1-1 0-3,-1 5 0 9,5 3 128-9,-4-5-128 3,1 4 0-3,1-5 192 9,-3 5-192-10,3 1 192 4,-4-7-192-4,5 6 0 11,-7-5 0-11,1 5 0 4,5-5 0-3,-3 5 0 8,3 2 0-9,-2-3 128 5,5 3-128-5,-5 3 0 11,6 0 144-11,-5 1-144 5,3-7 0-5,-4 7 0 7,5-1 0-7,1-3 0 8,0-3 0-8,2 5 0 10,-5-1 0-10,3 1 128 5,-4-1-128-5,2 2 0 10,1 1 0-9,-1-1 0 2,2 1 0-2,-3-3 0 10,5 4 0-10,-6-5 0 1,3-1 0-1,1 3 0 5,-4-5 0-5,4 3 128 7,-3-1-128-7,3 1 0 9,-6-1 128-10,-1 11-128 5,1-7 0-5,8-5 144 11,-5-3-144-11,1 3 0 4,2 1 144-4,-3-3-144 7,3 7 0-7,-8 10 144 9,7-3-144-9,-5 1 0 7,4-8 0-4,-1 1 128-3,5 1-128 0,0-5 160 11,-6-1-160-11,7 1 160 4,-3 3-160-3,0 2 0 9,0 1 0-10,-3-1 0 5,3 0 0-5,-2 1 0 11,2-1 0-11,3 0 0 4,-5 3 0-4,2-3 0 11,2-2 0-10,-1 1 0 2,1-1 0-2,2 1 0 9,-2 1 0-10,-5 8 0 6,5 2 0-6,2-13 0 11,-2-1 0-11,0 8 0 3,-1-3 0-3,1-7 0 12,0 1 0-12,-2 9 0 5,-3-2 0-5,5-7 0 9,2 3 0-9,0 1 128 6,-2-5-128-5,0 10 128 7,3-1-128-8,-1-1 128 4,-4 0-128-3,6-11 128 9,0 3-128-10,-2-1 128 4,2 0-128-3,-3 9 0 5,1 0 0-5,2-1 0 6,4-3 0-7,-2-6 0 10,0-3 0-10,-4 11 0 4,-2 1 0-3,4-13 0 10,1 1 0-11,1 4 0 4,0-3 128-4,-2 5-128 11,0-1 0-11,-2-1 128 4,2 1-128-4,0 1 0 12,-2-5 0-12,4 5 128 4,-4-6-128-3,1 3 0 9,-1 5 0-10,2-3 128 4,0-3-128-4,-2 5 128 6,-2 1-128-6,2-3 128 9,3 1-128-8,-1 1 0 9,-2 1 144-10,-2-3-144 6,2 1 160-6,0 3-32 6,2-4-128-6,-1 3 192 10,-3-3-192-10,2 3 0 5,2-5 0-5,2-1 0 8,-6 4 0-8,0-5 0 12,3 3 144-12,1 1-144 4,2-3 128-4,-2 1-128 7,-2 1 0-7,0-4 128 5,2 3-128-5,0-1 128 12,0 1-128-12,2 3 128 2,-3-5-128-2,-5 3 0 8,6-6 0-8,0 5 128 7,0 1-128-7,0-3 0 11,-4 5 0-11,5-1 0 4,-3 1 0-4,2 1 0 11,2-1 128-11,-2-3-128 5,-4 5 0-5,2-1 0 11,0-1 0-11,5-1 0 5,-5 3 0-5,2-1 0 11,-2 3 0-11,2-3 0 5,0-3 0-5,0 3 0 9,2 4 0-9,-2-3 0 5,2-5 256-4,0 3-48 10,-3 1 0-11,1 1 0 4,0-1-208-4,0 1-192 6,2-1 48-6,0-3 0 7,0-3 144-7,0 7 0 8,0-5 0-8,-2-1 0 7,0 3 0-7,0-1 144 10,1-4-144-10,1 3 0 5,0-5 128-5,-2 5-128 12,2-5 0-12,0 6 0 4,-4-5 160-4,4 3-160 6,0-6 128-6,0 5-128 9,-2-3 128-9,0 5-128 11,2-3 0-11,0 2 128 4,-1 3-128-4,-1-5 0 10,2 3 0-10,0-3 128 5,0 4-128-5,0-1 0 11,0-1 0-11,0 3 128 6,0-3-128-6,0 5 128 7,2-1-128-7,0-1 128 6,0-1-128-6,0 1 0 10,-4 1 0-9,2-4 0 3,0 5 0-4,-2 0 0 10,2-5 128-10,0 2-128 5,0-1 0-5,2-3 0 11,-3 5 0-11,3-3 128 4,-2 3-128-3,0 3 0 9,0-5 0-9,2 1 0 2,-2 3 0-2,2 1 128 5,-2-5-128-6,2 3 0 7,-2-1 0-7,0-3 0 11,-2 0 128-11,2 3-128 4,-2-1 0-4,2-1 0 12,0 3 0-12,0-5 0 4,0 5 128-4,0 1-128 10,0-3 0-7,1 1 128-1,1 3-128-2,0-3 0 8,-2 1 0-8,0 1 128 7,-4-1-128-7,2-3 0 9,2 3 0-9,0 1 128 7,0-1-128-7,0-3 0 10,0 3 0-10,2 1 128 5,0 1-128-5,0-5 0 5,-2 3 0-4,0-3 128 7,0-3-128-8,0 3 0 7,-2-3 0-7,1 6 128 9,-1-5-128-9,2 3 0 10,0 1 144-10,2-3-144 5,0 3 0-5,0 1 0 10,0-6 0-10,0 5 128 5,-4 3-128-4,4-5 0 9,-2 1 128-10,0 1-128 5,2-5 0-5,0 3 128 12,0-3-128-12,0 2 0 2,0 1 0-2,0-3 128 12,-2 1-128-12,2-3 0 4,0 6 0-4,0-1 128 10,-2 1-128-10,-2 1 0 5,0-3 0-5,0 3 0 6,0 3 0-6,2-5 128 9,1 5-128-9,1 1 0 6,-2 1 0-6,0 3 128 8,-2-4-128-8,-2 5 176 11,2-3-176-11,0 0 192 5,-2 1-192-5,4-5 192 11,-2 1-192-11,-2 1 192 4,5 2-192-4,-1 1 0 7,-2-1 0-7,0 0 0 7,0 1 0-7,2-3 0 10,0 2 0-10,0-1 0 6,0-1 0-6,-4 1 0 10,2-1 0-9,0-1 0 2,1-3 0-3,1 3 320 12,0-3-48-12,0-1 0 4,0 1-272-4,0 3 0 6,0-3 128-6,-2-1-128 9,2 1 0-9,2 1-304 6,0-5 64-6,-2 5 16 9,0-7 368-9,0 5 80 10,0 1 16-10,0-3 0 5,0 0-240-5,2 3-208 6,0-3 32-6,-2 3 16 9,0-1 160-9,0-3 0 8,-1 5 0-8,-1-5 128 4,2 5-128-4,2 1 0 7,0-1 128-7,0-3-128 8,0 3 0-8,0 1 144 11,-2-3-144-10,0 1 0 2,2 3 144-3,0 1-144 7,0-3 0-7,0 1 144 8,-2-1-144-8,2 1 0 12,0-3 0-11,0 1 0 1,0 3 0-2,0-7 0 10,-2 3 0-9,2 3 128 2,-2-7-128-3,2 4 0 14,-2-3 0-14,2-1 0 2,0 3 0-1,0-3 128 10,0 4-128-11,0-5 0 4,0 5 0-4,0-1 128 11,-2-5-128-10,2 6 0 3,0-5 0-3,0 5 128 7,-2-5-128-8,0 5 0 4,0 1 128-4,0-3-128 13,2 4 128-13,0-3-128 3,-4-3 0-2,2 3 0 6,0-3 0-6,2 4 0 6,0-7 0-7,0 5 128 7,0-3-128-7,0 5 0 7,0-2 0-7,0-3 0 12,0 5 128-12,0-3-128 3,-2 5 0-3,1-2 0 12,1-5 0-12,0 7 0 3,0-1 0-3,0-3 0 12,-2 3 0-12,2-3 128 3,0 1-128-3,2 3 0 12,-1-6 0-12,-1 3 0 3,-1-5 0-2,1 3 0 8,0-3 0-9,0 6 0 5,0-7 0-5,0 5 0 10,-2-4 0-10,0 3 0 6,4-5 0-6,-2 6 0 10,0-5 0-10,0 5 0 5,-4-6 0-4,4 5 0 4,0-1 0-5,-2 2 0 8,0-7 0-8,0 11 0 8,2-8 128-7,0 3-128 6,0-15 0-7,0 18 0 7,0-5 0-7,0 7 0 8,-2-8 0-8,2 5 0 7,0-17 0-7,0 12 0 8,0 1 0-8,2-3 0 12,0 4 0-12,0-4 0 3,0-1 0-3,-2 3 0 12,0-2 128-11,0-10-128 2,0 13 0-3,0-3 0 6,0 2 0-6,0 2 0 6,0-14 0-6,0 9 0 6,0 5 0-6,0-4 0 9,0 3 0-9,0-1 0 11,0-2 0-11,0 3 0 4,0-3 0-4,0 6 0 11,-2-6 0-11,2 5 0 4,-2-3 0-3,2 3 0 8,0-3 0-9,0 4 0 6,-2-5 0-6,0 5 0 11,0-6 128-11,2 5-128 3,-4-3 0-3,2 4 0 13,0-5 0-13,0 5 0 3,0-4 0-3,2-1 0 11,0 3 0-11,0-4 0 4,0 3 0-4,-2-3 0 10,0 4 0-10,2-4 0 6,0-1 0-6,0 3 0 11,0-4 0-11,0-8 0 4,-2 14 0-4,2-5 0 11,-2 1 0-11,0 2 0 4,2-12 0-4,-3 9 0 10,3-9 0-10,0 14 0 5,-2-2 0-5,2-12 0 10,-4 10 128-10,2 3-128 5,0-5 0-4,0 4 0 7,2-12 0-8,-2 11 0 5,0-1 0-5,2 2 0 10,0-12 0-10,0 10 0 5,-2 3 0-5,0-1 0 11,-2 4 0-11,4-16 0 5,0 11 0-5,0 9 0 11,-2-7 0-11,0 5 0 3,-4-6 0-2,2 3 0 9,-1-5 0-9,5-10 0 3,-4 14 0-3,4-14 0 8,0 17 0-9,0-1 0 4,0-16 0-4,0 17 0 11,0-17 0-11,-2 14 0 4,2-14 0-4,0 18 0 11,0-18 0-11,0 11 0 5,0-11 0-5,-2 18 0 9,2-18 0-9,0 12 0 6,0-12 0-6,0 15 0 9,0-15 0-9,2 16 0 5,-2-1 0-5,0-3 0 10,0-12 128-10,0 18-128 5,0-7 0-4,0-11 0 9,-2 18 0-10,2-1 0 4,2-3 0-3,-2 2 0 9,0-16 0-10,-2 13 0 4,2 5 0-4,-4-6 0 7,2 3 0-7,2-15 0 8,0 12 0-8,0 3 0 10,0-15 0-10,0 14 0 5,0-14 0-5,-4 16 0 11,4-16 0-11,-2 10 0 5,2-10 0-5,-2 15 0 10,2-15 0-10,0 0 0 4,0 0 0-3,-2 12 0 10,2-12 0-11,0 0 0 4,0 15 0-4,0-15 0 9,0 10 0-9,0-10 0 5,0 0 128-5,0 18-128 10,0-18 0-10,0 0 128 5,0 0-128-4,0 0 0 5,0 11 144-5,0-11-144 6,0 0 128-7,0 0-128 11,0 0 128-11,0 0-128 4,0 0 0-4,0 16 128 10,0-16-128-10,0 0 0 5,0 0 0-5,0 0 128 12,0 0-128-12,0 0 0 5,0 0 0-5,0 0 0 8,0 0 0-8,0 0 128 5,0 0-128-5,0 0-208 11,0 0 48-11,0 0 16 18,0 0-1744-17,0 0-352 0,0 0-64-1,20-16-10896 11,1 1-2192-9</inkml:trace>
    </iact:actionData>
  </iact:action>
  <iact:action type="add" startTime="91483">
    <iact:property name="dataType"/>
    <iact:actionData xml:id="d121">
      <inkml:trace xmlns:inkml="http://www.w3.org/2003/InkML" xml:id="stk121" contextRef="#ctx0" brushRef="#br1">9028 16080 12783 0,'0'0'560'1,"0"0"128"0,0 0-560-1,0 0-128 3,-5-12 0-2,5 12 0 6,0 0 1024-6,0 0 160 9,-4-19 32-9,0 9 16 4,4 10-176-5,0 0-32 10,0 0-16-10,0 0 0 4,0 0-176-3,0 0-16 9,0 0-16-9,0 0 0 3,0 0-160-3,0 0-16 4,0 0-16-5,0 0 0 9,0 0-96-9,0 0 0 10,0 0-16-10,0 0 0 5,0 0-16-4,9 15 0 4,-1 3 0-5,-2-2 0 5,-2 1 32-5,2 3 0 7,-2-3 0-7,4 3 0 7,-3 3-160-7,1-1-32 11,4 1 0-11,2 0 0 5,-6 5-64-5,-1-9-32 7,5 5 0-7,-2-1 0 8,-2 0 16-8,2 12 0 12,-1-1 0-12,-1-3 0 4,0 0 48-3,0-9 16 9,2 1 0-10,2 6 0 4,-3-2-48-4,3-7-16 12,-4-4 0-11,4 15 0 1,1 0-48-2,-5-12-16 12,-2 3 0-12,6 11 0 3,0 0-16-3,-3-4 0 10,1 1 0-9,2-1 0 4,-2 0-16-5,-2 1 0 9,1-3 0-7,3 0 0 1,-4-2 0-3,-4-9 0 12,2 6 0-12,2 9 0 4,-2 2 0-4,2-16 0 10,-5 3 0-10,3-1 0 5,0-1 48-5,0 1 16 8,0 3 0-7,4 5 0 6,-4-3-16-7,0-3-16 10,-2 2 0-9,4-5 0 3,-3-6-32-4,1 3 0 10,2-1 0-10,-2 4 0 4,-2 1-144-4,2-3 128 12,-2 3-128-12,2 3 128 4,-2-5-128-4,0 1 192 6,4 1-192-6,-5-3 192 8,1 1-64-8,0 3 0 11,0-5 0-11,0 5 0 4,2 1 16-4,0-3 0 10,-2 1 0-10,2 3 0 5,2-3-144-5,-2-1 160 11,-2 1-160-11,3 5 160 5,1-3-160-4,2 1 0 4,-4 1 144-5,2 1-144 9,-2-1 0-9,0 0 144 10,-2 1-144-10,2-3 0 4,1 1 192-4,-1-1-192 11,-2 3 192-11,0-3-192 4,2 0 192-3,0 1-192 9,-2-1 192-10,2 1-192 5,2-5 160-5,-2 3-160 11,0 1 128-11,-3-5-128 4,1 1 128-4,0 5-128 10,0-3 128-10,2 1-128 4,-2-3 128-3,2 1-128 10,0-2 0-11,-2 3 128 3,0-3-128-2,0 1 128 6,-2 5-128-7,0-5 128 9,0 3-128-9,0 1 128 6,0 3-128-6,0-7 128 9,0 3-128-8,0 1 128 5,0-1-128-6,0-3 128 8,0 3-128-7,0 1 0 10,0-5 144-11,2 1-144 4,2 3 0-4,-2-5 144 6,0 5-144-6,-2-1 0 8,3-1 128-8,1 2-128 11,-2 1 0-10,0-2 0 2,0-3 0-2,0 4 0 9,0-3 0-9,-2 3 0 1,0-1 128-2,0-3-128 9,0 1 0-9,2 1 0 7,-2-5 0-7,0 7 0 10,0-2 0-8,0-3 0 1,0 5 128-2,0-5-128 9,0 5 0-9,0-1 0 2,0-5 144-3,0 3-144 11,0 5 0-10,0-1 144 2,0-3-144-3,0 3 0 12,0-1 0-11,0-3 128 2,0 3-128-3,0 3 0 7,0-3 0-7,0-3 128 5,0 3-128-5,0-3 0 6,0-1 0-6,0 4 0 8,0-7 0-8,0 5 0 13,0 1 128-12,0-5-128 1,0 3 0-2,0-3 0 10,0 4 0-10,0-3 0 5,0-1 0-4,-2 3 0 5,4-3 128-6,0 4-128 8,-2-3 0-8,0 3 0 12,0 1 0-12,0-3 128 4,0 1-128-4,0-3 0 10,0 2 0-10,0 1 0 4,0-3 128-4,-2 2-128 11,0-5 0-11,2 5 128 3,0-4-128-3,0 3 0 11,0-3 0-11,0 5 128 5,0-3-128-5,0 4 0 9,0-5 144-9,0 3-144 7,0-1 0-7,0-1 128 10,-2 4-128-10,0-5 0 5,0 5 0-5,0-3 128 10,0 1-128-10,-2 2 0 3,3-5 0-2,-1 5 128 5,0-5-128-6,0 5 0 8,0-4 0-8,0 1 0 12,0-3 0-12,2 4 128 4,-2-5-128-4,0 5 0 9,0-6 0-9,-2 3 128 6,0-1-128-6,2 2 0 9,0-5 0-9,0 5 0 6,-2-4 0-6,2 1 0 5,1 3 0-5,-3-4 128 9,0 2-128-9,-2-3 0 12,2 1 0-12,2 2 0 3,2-12 0-3,-4 10 0 7,0 3 0-7,0-3 0 9,4-10 0-9,0 0 0 10,-2 10 0-10,0 1 0 5,2-11 0-5,-5 8 0 6,5-8 0-6,0 0 128 8,-4 10-128-8,4-10 0 11,0 0 0-10,0 0 128 3,0 0-128-4,0 0 0 11,0 0 0-11,0 0 0 4,0 0 0-4,0 0 0 10,0 0 0-10,-4 10 128 4,4-10-128-3,0 0 0 9,0 0 0-10,0 0 0 5,0 0 0-5,0 0 0 6,0 0 0-6,0 0 0 7,0 0 0-7,0 0 128 8,0 0-128-8,0 0 0 8,0 0 0-8,0 0 0 11,0 0 0-11,0 0 0 4,0 0 0-4,0 0 128 11,0 0-128-10,0 0 0 3,-4-10 0-4,4 10 0 9,0-10 0-9,0 10 0 6,-2-6 0-6,0-5 0 9,2 1 0-9,0 0 128 6,0-4-128-6,0 3 0 9,-2-7 0-9,2 5 0 6,0-7 0-6,0 3 0 7,0-1 0-7,0-3 128 7,0-3-128-7,0 1 0 12,2-5 0-12,-2 1 0 4,-2-4 0-4,2 2 0 7,0-3 0-7,0 1 0 7,0 0 0-7,0-2 0 12,0 2 0-12,2-1 128 3,-2 3-128-2,0 0 0 5,-2 0 0-6,4-2 0 9,0-1 0-9,2-3 0 12,0 0 0-12,0 2 0 3,-2-8 0-2,1 4 0 5,1-2 0-6,-2-4 0 8,0-2 0-8,0 4 0 11,-2-8 0-11,4 3 0 4,0 1 0-4,-2-4 0 10,-4 2 0-10,4 6 0 5,0-2 0-5,4 4 0 12,-4-2 0-12,0 4 0 3,-2-6 0-3,2 4 0 10,0-3 0-8,0 3 0 1,-2 0 0-2,0-2 0 8,0 4 0-9,0-6 0 6,0 2 0-6,0-4 0 11,-2 2 0-11,2 2 0 4,0-6 0-3,0 8 0 4,-2-4 0-5,2 4-128 9,-2-2 128-9,2 2 0 6,-2-6 0-6,0 4 0 8,-2-3 0-8,2 3-128 12,2-6 128-12,0 2 0 3,0 0 0-2,0 0 0 11,0 0 0-12,0 3-128 3,0-3 128-2,-2 6 0 9,0-4-144-10,0-12 144 3,0 10 0-3,0 2-144 6,0 10 144-6,0 10 0 10,-2-4-144-10,0-1 144 9,-3-1 0-9,-1-16-144 5,-2 6 144-4,0-2-128 10,1 4 128-11,3 0-128 3,-4 0 128-2,2 4-160 4,2 2 160-4,2-1-160 6,-3 1 160-7,1 10-208 7,2-5 80-7,-2-7 128 9,2 0-176-9,0 14 176 11,-2-5-128-11,1-5 128 4,-3-2 0-3,2 2-160 10,-4-1 160-10,0 5 0 2,3 3-144-2,-1 7 144 11,0 1 0-10,0-11-144-2,-6 3 144 0,3 1 0 7,3 3 0-7,-4-1 0 9,4 5 0-9,3-3-160 9,-7-1 160-9,6 5 0 5,2-3-128-5,0 4 128 12,0-1 0-12,-1 3 0 4,3 2-128-3,2 8 128 4,-2-12 0-5,0 3 0 9,-2-5 0-9,4 14-128 6,0-12 128-5,0 12 0 7,0 0 0-8,0 0 0 10,0-10-128-10,0 10 128 5,0 0 0-5,0 0 0 7,0 0-128-7,0 0 128 9,0 0 0-9,0 0-160 8,0 0 160-8,10 14-128 3,-1 4 128-3,-3-3 0 8,4 5-144-8,0 3 144 7,-5 1 0-7,1-7 0 11,0 8-144-11,8 14 144 6,-4-3 0-6,-3-7 0 10,5 6-128-10,2 21 128 4,-1-1 0-4,-1 2 0 11,0 3 0-11,-2 1 0 5,-1-3 0-5,-1-13 0 11,-4 2 0-11,4 3 0 4,5 3 0-4,-7 4-128 12,2-1 128-12,0 9 0 3,2-1 0-3,-3-4 0 11,1 9 0-11,2-3 0 3,-4 4 0-3,4-4 0 12,-1 1 0-12,-1 1 0 4,0-6 0-4,6-1 0 12,-8-1 0-12,1-1 0 5,5-3 0-5,-4 1 0 9,-2 1 0-8,5-3 0 3,-5 4 0-4,0-3 0 9,2 1 0-9,2-3 0 5,-5-3 0-5,1 2 0 12,0-1 0-12,2-3 0 2,-2-4 0-2,-2 0 0 12,2 2 0-12,-3-5 0 4,1 5 0-4,0 2 0 10,0-6 0-10,-2 4 0 5,-2-4 0-4,2-2 0 10,0 3 0-11,-2-3 0 5,2 2 0-5,2-4 0 10,-4 2 0-10,0-4 0 4,0 0 0-3,2 0 0 9,0-3 128-9,0-3-128 2,-2 0 0-2,2 0 0 9,2 0 0-10,-2 3 0 4,-4 1 128-4,-2-4-128 6,4 0 0-6,0 2 144 9,-2 2-144-9,2-2 128 10,-2-3-128-9,0 1 128 3,0 0-128-4,0 4 0 12,0-6 144-12,2 1-144 4,0-1 128-4,2 0-128 6,0 1 160-6,-2-1-160 7,0-2 128-7,0 0-128 12,0 1 0-12,2-3 144 4,0 0-144-4,-2 1 0 11,0-7 144-11,0 1-144 3,0-3 0-2,0-3 144 10,0 2-144-11,0-7 0 4,0-9 144-4,0 0-144 6,0 14 0-6,0-14 144 10,0 0-144-10,0 0 0 11,0 0 144-11,0 0-144 4,0 0-160-4,0 0-96 11,0 0-32-11,-2-14 0 20,0 3-1552-19,-2-9-304-1,2-1-64 1,-2-3-9936 8,-2 3-1984-7</inkml:trace>
    </iact:actionData>
  </iact:action>
  <iact:action type="add" startTime="93705">
    <iact:property name="dataType"/>
    <iact:actionData xml:id="d122">
      <inkml:trace xmlns:inkml="http://www.w3.org/2003/InkML" xml:id="stk122" contextRef="#ctx0" brushRef="#br1">9241 19930 16575 0,'0'0'1472'2,"0"0"-1168"4,6 15-304-6,0-3 0 3,-2 3 1408-2,-1 5 240 9,5 5 32-10,4 5 16 5,-4 1 32-5,3 2 16 10,5 4 0-10,-4 4 0 4,3-4-336-4,-3 6-64 10,4-4 0-10,-1 4-16 5,3-4-240-5,3 2-32 12,1-6-16-12,-5 0 0 4,1-4-208-4,1-2-32 7,-1-3-16-7,0-1 0 8,1-2-224-8,-3-1-48 5,3-4-16-5,1-5 0 8,-5 1-176-8,5-4-48 11,-1-7 0-11,1 1 0 7,-3-4-80-7,5-4 0 9,-3-1-16-3,3-9 0-6,1 0-176 1,1-7-224 8,1-5 48-9,-2-3 16 19,-3-4-2912-18,3-10-592 3</inkml:trace>
    </iact:actionData>
  </iact:action>
  <iact:action type="add" startTime="95810">
    <iact:property name="dataType"/>
    <iact:actionData xml:id="d123">
      <inkml:trace xmlns:inkml="http://www.w3.org/2003/InkML" xml:id="stk123" contextRef="#ctx0" brushRef="#br1">20564 20025 3679 0,'0'0'320'2,"0"0"-320"3,4-8 0-4,2-1 0 3,1 1 2784-4,-1 2 480 9,-2-4 112-9,-2-2 16 5,-2 12-1504-5,0 0-288 10,-2-11-64-10,0-3-16 5,2 14-64-4,-12-8-16 5,1-1 0-6,3 5 0 7,-6 0-400-7,-3 2-80 11,-5 4 0-11,-1 0-16 6,-1 2-304-6,-1 3-48 10,-2-1-16-10,1 0 0 5,1 8-352-4,4-3-80 8,-3-1-16-8,3 4 0 4,-1-4-128-5,9 3 0 10,-3-3 0-10,16-10 128 3,-8 10-128-3,8-10 0 11,0 0 0-11,0 17 0 5,0-17 240-5,10 18-48 9,6-3 0-9,-1 5 0 5,3-4-192-5,3-5 144 10,-3-3-144-10,1 6 128 9,3-1-128-9,-5 5 0 8,1-2 0-8,1 1 0 4,-5 3 0-4,0-5 0 11,-8 3 0-11,-1 3 0 4,-1-3 256-4,-6 1-16 10,-2 3-16-10,-3 1 0 6,-1 0 224-6,-8-3 64 10,1-1 0-9,-3 3 0 2,-5-8 0-2,1 3 0 9,-1-1 0-9,-3-8 0 3,-1-5-176-4,0-1-16 10,-2-4-16-10,-1-3 0 5,3-11-128-4,-2 0-32 8,3-5 0-9,7-4 0 20,1-3-496-19,11 1-96 0,1 0-32 0,10-3 0 4,1-1-2304-1,7 2-464-4,6-4-80 1</inkml:trace>
    </iact:actionData>
  </iact:action>
  <iact:action type="add" startTime="96261">
    <iact:property name="dataType"/>
    <iact:actionData xml:id="d124">
      <inkml:trace xmlns:inkml="http://www.w3.org/2003/InkML" xml:id="stk124" contextRef="#ctx0" brushRef="#br1">21063 19331 20383 0,'0'-18'896'2,"0"18"192"-2,4-15-864 0,-4 15-224 3,0 0 0-3,0 0 0 5,0 0 1200-5,0 0 192 10,0 0 32-10,2 15 16 4,-4 5-256-4,-2-3-48 10,-2 5-16-10,0 7 0 6,-5 6-128-6,1 6-32 7,2-4 0-7,-5 10 0 7,-1 4-144-7,-4-1-48 8,3-1 0-8,-1 6 0 8,-1 3-256-8,1-1-64 8,-4-1-16-8,3-3 0 7,3-6-256-7,-1-2-48 10,3-8-128-10,-2 2 192 8,6-6-192-7,5-6 144 7,-3-1-144-8,4-7 128 3,2-3-128-3,6-1 0 7,-6-15 0-7,9 8-176 24,-9-8-1296-23,22 2-272 0,3-2-48 0,1-4-8320 8,1 0-1664-6</inkml:trace>
    </iact:actionData>
  </iact:action>
  <iact:action type="add" startTime="96518">
    <iact:property name="dataType"/>
    <iact:actionData xml:id="d125">
      <inkml:trace xmlns:inkml="http://www.w3.org/2003/InkML" xml:id="stk125" contextRef="#ctx0" brushRef="#br1">21397 19918 6447 0,'0'0'576'2,"0"0"-576"1,0 0 0-3,0 0 0 4,0 0 4672-4,0 0 832 10,-10 15 176-10,0-1 16 5,-2 6-4288-5,5-5-848 11,-7 5-176-11,4 5-48 4,2 0 224-4,-5 1 32 10,1-1 16-10,0-2 0 5,5-5 80-5,1 2 16 9,4 1 0-9,2-1 0 6,2-3-144-6,6 1-32 10,3-7 0-10,-1 1 0 4,-10-12-128-4,21 6-16 11,-1-4-16-11,3-2 0 4,3-4 80-4,-1-6 32 7,-2-2 0-7,3-3 0 8,-5-1-96-8,-5-1 0 15,3 3-16-15,-3-5 0 3,-8-3 0-3,-6 1 0 11,-2 1 0-11,-2-1 0 4,-10-3 192-4,0 3 32 11,-3 1 16-11,-1 1 0 3,-5-1-288-3,-1 5-48 7,-1-3-16-7,3 5 0 7,-1 5-256-7,1 2 0 6,3 2 0-6,-3 0 0 9,-1 4 0-8,3 2-320 8,3 4 32-9,3-2 16 22,12-4-1488-21,0 0-288 0,0 0-64 0,0 0-16 7,10 17-1136-6,-10-17-240-1</inkml:trace>
    </iact:actionData>
  </iact:action>
  <iact:action type="add" startTime="96833">
    <iact:property name="dataType"/>
    <iact:actionData xml:id="d126">
      <inkml:trace xmlns:inkml="http://www.w3.org/2003/InkML" xml:id="stk126" contextRef="#ctx0" brushRef="#br1">21910 19955 13823 0,'0'0'1216'2,"-12"15"-960"3,-4-1-256-3,5 4 0-1,-1 3 3056-1,2 4 560 11,-5 3 112-11,3 3 32 3,-4-2-2672-3,5 4-512 6,-7 1-128-6,2 1 0 8,-3-6 416-8,1 2 96 11,1-2 0-11,-3 3 16 4,-7-3-80-4,6 0 0 11,5 0-16-11,-2-1 0 4,1-7-16-4,7-1 0 11,0-9 0-11,10-11 0 4,0 0-256-4,0 0-48 7,0 0-16-7,0 0 0 8,0 0-32-8,0 0-16 11,8-21 0-11,2-6 0 4,7-5-208-4,-1 1-32 12,4 0-16-12,-1-2 0 4,-5-8-240-1,1 4 128 5,-1-4-128-8,2 0 0 5,1 0 0-5,-3 2 128 7,3 4-128-7,-1 4 0 8,1 1 0-8,3 7 0 6,-2 1 0-6,-1 3 0 9,-3 7 0-9,-1 3 0 7,-13 9 0-7,18-2-160 8,-18 2 160-8,14 9-192 7,-14-9 192-7,9 16-192 4,-1 3 192-3,-4 5-128 5,-4-3 128-6,-4 1-128 8,-6 1 128-8,1 1 0 7,-3 1 0-7,-6-2 0 7,-7-3 0-7,2-5 0 9,-1 5 0-9,5-8-128 8,-3-1 128-8,3-5 0 12,5-4-144-12,-1-2 144 17,7-2-1376-15,-4-4-208-2,2-7-32 0,8 3-9984 11,2-6-2000-9</inkml:trace>
    </iact:actionData>
  </iact:action>
  <iact:action type="add" startTime="97220">
    <iact:property name="dataType"/>
    <iact:actionData xml:id="d127">
      <inkml:trace xmlns:inkml="http://www.w3.org/2003/InkML" xml:id="stk127" contextRef="#ctx0" brushRef="#br1">22187 20084 28559 0,'0'0'2544'1,"0"0"-2032"4,0 0-512-4,0 0 0 1,19-2 1152-2,-1-2 144 6,3 2 32-6,1-4 0 9,1-8-816-9,0 6-176 7,1-7-16-7,-3 5-16 7,1-5-160-7,1-1-16 7,1-2-128-7,-5 5 192 9,-5-3-48-9,1 4-16 13,-5-5 0-13,0 3 0 3,-10 14 416-3,0 0 80 11,0 0 16-11,0 0 0 3,0 0-128-3,0 0 0 11,-16-4-16-10,-5 6 0 4,-1 6-192-5,-1 0-48 10,-2 9 0-10,1-1 0 4,-1 5 128-4,1 3 0 7,1 1 16-4,3 1 0 4,9-1-80-7,-1-4 0 5,6 1-16-4,4-1 0 6,4-5-304-7,4-1 0 10,6 3 128-10,1-4-128 21,7-1-864-20,5-3-224-1,5-2-64 0,12 0-10880 7,5-4-2192-6</inkml:trace>
    </iact:actionData>
  </iact:action>
  <iact:action type="add" startTime="97730">
    <iact:property name="dataType"/>
    <iact:actionData xml:id="d128">
      <inkml:trace xmlns:inkml="http://www.w3.org/2003/InkML" xml:id="stk128" contextRef="#ctx0" brushRef="#br1">23497 20160 11055 0,'-2'-12'480'1,"4"4"112"-1,0-6-464 0,0-1-128 5,2 1 0-5,0-1 0 6,0-1 2512-6,0 2 496 10,0-1 80-10,-4 3 32 5,-2-4-1536-4,-4 3-304 8,2-5-64-9,-6 7-16 4,1-3-336-2,-7 2-64 3,4-3-16-5,-5 5 0 7,-1 4-32-7,3 4-16 11,-5 2 0-11,3 4 0 5,-3 0-160-5,-1 6-48 11,-5 3 0-11,7 1 0 5,1 5-288-5,-1 3-64 7,-1 1-16-7,6 3 0 7,1 3-160-7,5 0 0 8,4-4 144-8,2-3-144 10,4-1 0-10,4 1 0 9,6-8 0-9,3-1 128 4,7-7 0-4,-1-2 16 11,1-4 0-11,3-4 0 5,0-2 48-5,3-7 0 6,-1-1 0-6,0-6 0 9,1 5-48-9,-3-5 0 10,-4-1 0-10,-1-1 0 6,-6 3-144-6,-1-1 128 8,-5 1-128-8,-4 5 128 5,2-7-128-5,-2 9 128 10,-4 12-128-10,0 0 128 5,0 0-128-5,0 0 0 10,0 0 0-10,0 0 0 5,0 0 0-4,-10 14-144 9,4 9 144-10,0-1-208 3,-2 1 208-2,6-4 0 9,1 5-160-10,2-1 160 4,3-1 0-3,4-3-144 10,0 3 144-11,0-3 0 18,3-5-1680-17,1-1-240 0,8-5-32 0,-5-4-7600 9,-15-4-1520-9</inkml:trace>
    </iact:actionData>
  </iact:action>
  <iact:action type="add" startTime="98121">
    <iact:property name="dataType"/>
    <iact:actionData xml:id="d129">
      <inkml:trace xmlns:inkml="http://www.w3.org/2003/InkML" xml:id="stk129" contextRef="#ctx0" brushRef="#br1">24012 19891 20271 0,'-19'25'1792'1,"5"-11"-1424"5,1 1-368-6,-5 5 0 4,8 3 1520-4,2 8 224 10,-3 4 48-9,1-2 16 2,-6 5-928-3,3-1-192 10,-5 0-48-9,3 6 0 3,-5-8 144-4,-1 6 32 10,3-2 0-10,2 0 0 5,-3 0-48-5,5-8 0 11,-1-4 0-11,9-2 0 4,-2-5-128-4,0-10-48 11,8-10 0-11,0 0 0 4,0 0-208-4,0 0-64 10,0 0 0-10,18-10 0 5,1-11-48-5,-3-5-16 11,3-3 0-11,5 0 0 5,-3-3-64-5,-1-5-32 14,-1 0 0-12,3 0 0-1,-5-4-160-1,3 6 0 9,1-4 0-9,-1 4 0 4,-1 2 0-4,5 2 0 10,1 2 0-10,-2 5 0 4,-1 3 0-4,-5 7 0 7,1 0-144-7,0 9 144 9,-18 5 0-9,0 0-160 11,13 1 160-11,-13-1-128 4,0 0 128-3,14 20-208 10,-8-4 80-11,-6 3 128 3,-6-1-128-3,-6 1 128 10,2 5 0-10,-9-1 0 4,-5 0 0-3,-1-1-144 10,-4-7 144-11,3 3 0 5,5-8 0-5,0 1-128 10,1-5 128-10,4-2 0 17,16-4-464-16,-15-6-48 0,9-7 0-1,2 5 0 12,4 8-2432-11,4-24-512-1</inkml:trace>
    </iact:actionData>
  </iact:action>
  <iact:action type="add" startTime="98510">
    <iact:property name="dataType"/>
    <iact:actionData xml:id="d130">
      <inkml:trace xmlns:inkml="http://www.w3.org/2003/InkML" xml:id="stk130" contextRef="#ctx0" brushRef="#br1">24572 19943 23951 0,'0'0'2128'12,"0"0"-1696"-11,-4 20-432-1,-2-3 0 0,2 3 1008 0,-3 7 112 10,5 2 32-10,-6 4 0 4,0-5-416-4,-7 3-80 12,1 4-16-12,-4 0 0 2,1 0 176-2,1 4 16 11,-5-4 16-10,1-3 0 2,3-1-16-3,-1-2-16 10,4 0 0-10,5-7 0 5,1-5-240-4,2-7-32 10,6-10-16-11,0 0 0 5,0 0-112-5,0 0-32 10,0 0 0-10,8-16 0 4,4-5-48-4,5-6-16 11,1-5 0-11,-1-1 0 4,3 2-176-4,3 0-144 10,-5-2 192-4,1 2-192-6,3-1 128 0,-5-1-128 10,-1 0 0-10,3-2 0 5,-3-4 0-5,1 0 0 10,5 4 0-10,-1 4 0 4,-1 1 0-4,1 3 0 12,1 2 0-12,-3 5 0 3,-3 12 0-3,3 5 0 11,-5 4 0-11,0 5 0 3,-14-6-208-2,11 12 48 11,-1 6 16-12,-4 3 0 4,-4-3 144-3,-2 3-192 9,-6 2 192-10,-4 3-192 3,1-1 192-2,-7 2 0 10,-2 3 0-11,-5-3-128 3,0-4 128-2,-3-3 0 8,1-1 0-9,3 1-128 21,3-8-256-20,-1-3-64-1,9-3 0 0,11-6 0 12,0 0-1920-11,0 0-400 0,-12-11-80 1</inkml:trace>
    </iact:actionData>
  </iact:action>
  <iact:action type="add" startTime="99098">
    <iact:property name="dataType"/>
    <iact:actionData xml:id="d131">
      <inkml:trace xmlns:inkml="http://www.w3.org/2003/InkML" xml:id="stk131" contextRef="#ctx0" brushRef="#br1">25302 19803 2751 0,'0'0'256'1,"0"0"-256"5,-10-10 0-6,10 10 0 3,-10-12 3776-2,10 12 720 9,0 0 144-10,0 0 32 6,-8-7-2752-6,8 7-560 9,0 0-96-9,0 0-32 5,-17-8-368-5,7 4-80 11,-4 2-16-11,14 2 0 4,-11 6-16-4,11-6-16 12,-18 8 0-12,18-8 0 3,-12 7-176-3,12-7-48 11,-11 12 0-11,11-12 0 4,0 0-320-4,-10 14-64 8,10-14 0-8,-6 9-128 4,6-9 0-4,-10 14 0 5,10-14 0-5,-5 14 0 8,-1 1 128-8,4-1-128 12,-4 2 0-12,0 1 0 5,2-1 128-5,2 3-128 7,0 1 144-6,2-1-144 10,0 3 192-11,-2 1-64 5,0-1-128-5,2-5 192 7,0 5-48-7,0 1-16 7,0-4 0-7,0-19 0 6,-2 16 96-5,2-16 16 6,-4 18 0-6,4-18 0 6,-9 13 208-7,9-13 32 12,-8 14 16-12,8-14 0 4,0 0 80-4,0 0 32 6,0 0 0-6,0 0 0 9,-4-12-80-9,4-1-16 11,4-5 0-11,2 0 0 5,2-3-208-5,-1-4-48 11,5-3-16-11,2 1 0 3,-5 0-240-2,7-1 0 9,0 1 128-9,-1-2-128 3,5 2 0-3,-5-1 0 8,3 7 0-8,-2 1 0 2,3 5 0-2,2-1 0 5,-7 4 0-6,2 5 0 8,1-1-128-8,-5 6 128 11,-12 2-192-11,20 4 192 20,-9 6-640-20,3-3 0 1,-6 5-16-1,1 2 0 11,-9-14-1584-10,12 19-320 2,-4-1-64-2</inkml:trace>
    </iact:actionData>
  </iact:action>
  <iact:action type="add" startTime="99547">
    <iact:property name="dataType"/>
    <iact:actionData xml:id="d132">
      <inkml:trace xmlns:inkml="http://www.w3.org/2003/InkML" xml:id="stk132" contextRef="#ctx0" brushRef="#br1">25965 19799 17503 0,'-22'0'1552'3,"13"2"-1232"-2,-7 0-320-1,2 2 0 7,-3 0 2560-7,1 5 448 12,1 5 80-12,-5 0 32 3,-1 5-2096-3,-1 3-400 11,-1-1-96-11,-3-1-16 3,1 1 256-2,0 2 32 10,1 1 16-11,7-3 0 4,3-3 0-4,6-1 0 7,0 1 0-7,8-18 0 8,6 15-368-8,-6-15-64 8,20 18 0-8,3-12-16 7,7-2-160-7,1-6-16 10,4-4-16-10,0-2 0 5,0-2-32-5,-2-1 0 6,0-5 0-6,-3 2 0 14,-5-5-144-14,-4-1 160 8,-1 7-160-8,-3-5 160 4,-9 3-16-3,-2-3 0 4,-2-1 0-5,-4 3 0 10,-4-2 160-9,-4 5 16 4,-5-5 16-5,-3 1 0 9,-1 5-112-9,-1-4-32 9,-3 5 0-9,-3-3 0 7,-3 2-192-7,1 5 0 5,9-1 0-5,1 2 0 18,-1 0-368-17,7 4-112 0,2-4-32-1,8 6 0 13,0 0-2080-12,0 0-416-1,0 0-96 0,18-2-11472 3</inkml:trace>
    </iact:actionData>
  </iact:action>
  <iact:action type="add" startTime="99877">
    <iact:property name="dataType"/>
    <iact:actionData xml:id="d133">
      <inkml:trace xmlns:inkml="http://www.w3.org/2003/InkML" xml:id="stk133" contextRef="#ctx0" brushRef="#br1">26382 19680 16287 0,'0'0'720'1,"0"0"160"-1,0 0-704 0,0 0-176 6,0 0 0-3,0 0 0-3,0 0 240 0,0 0 16 11,0 0 0-11,0 0 0 5,0 0 640-5,18-6 144 6,-18 6 32-6,0 0 0 8,0 0 320-8,0 0 64 11,0 0 16-10,0 0 0 1,0 0-256-1,0 0-32 8,0 0-16-8,0 0 0 5,0 0-432-6,0 0-96 6,-2 18 0-6,-6-5-16 9,0 3-160-9,0-1-16 10,-5 1-16-10,3 2 0 4,-4-5 48-4,5 7 16 11,1-5 0-11,-2 3 0 3,2 3-96-2,2-9-16 9,6-12 0-10,0 16 0 5,0-16-192-5,4 9-32 14,-4-9-16-14,0 0 0 3,0 0 48-3,20 4 16 5,-7-4 0-5,5-2 0 8,-6-5 176-8,3-1 16 12,-3-8 16-12,4 4 0 4,-7-3-112-4,3 3-32 10,-4-3 0-10,0 5 0 4,-8 10-80-4,11-14-32 12,-11 14 0-12,0 0 0 4,0 0-160-3,0 0 128 9,0 0-128-10,0 0 128 3,0 0-128-3,14 10 0 13,0 0-192-13,-6 1 192 2,-1 5-192-2,-1 2 192 11,2-5-192-11,-2 7 192 20,0-7-1328-19,1 3-144 0,5-4-16-1,0-1-16 12,5-5-1728-11,3-2-352 2</inkml:trace>
    </iact:actionData>
  </iact:action>
  <iact:action type="add" startTime="100265">
    <iact:property name="dataType"/>
    <iact:actionData xml:id="d134">
      <inkml:trace xmlns:inkml="http://www.w3.org/2003/InkML" xml:id="stk134" contextRef="#ctx0" brushRef="#br1">27016 19721 25791 0,'0'0'2304'1,"-10"-2"-1856"6,10 2-448-7,0 0 0 4,-17 4 1392-4,3-2 176 6,-5 4 32-6,1 1 16 8,1 5-880-8,-5-2-176 7,1 4-48-7,-1-3 0 9,-1 9 256-9,3-5 64 7,-1 5 0-7,7-1 0 8,4-5-112-8,5 2-16 8,-1 1 0-8,4-3 0 6,2-14-448-6,0 0-112 8,0 0-16-8,13 15 0 7,5-5-128-7,-2-6 0 11,1-2 144-11,5-4-144 5,-3 0 0-5,5 0 0 7,3 0 0-7,-2-4 0 23,-1-5-464-22,-1 1-16 1,0 2 0 0,-1-4 0 10,-3 5-608-12,3-3-128 1,-1-4-32-1,-1 4 0 12,-5-1-1856-11,5-1-368 0</inkml:trace>
    </iact:actionData>
  </iact:action>
  <iact:action type="add" startTime="100552">
    <iact:property name="dataType"/>
    <iact:actionData xml:id="d135">
      <inkml:trace xmlns:inkml="http://www.w3.org/2003/InkML" xml:id="stk135" contextRef="#ctx0" brushRef="#br1">27502 19087 25791 0,'0'0'1152'1,"0"0"224"-1,-12 8-1104 0,4 7-272 7,2 1 0-7,-1 7 0 5,-9 1 400-5,-1 3 32 7,3 2 0-7,-6 5 0 7,5 3 352-6,-5 4 80 8,1-6 16-9,1 4 0 4,-3-2 96-4,1 2 32 10,1-2 0-10,5-4 0 5,-3 2-128-5,5 0-32 10,-2-4 0-10,4 1 0 6,5-7-480-6,-3-2-112 11,4-5 0-11,2 1-16 3,2-19-112-2,0 0 0 9,0 0-128-9,0 0 192 2,0 0 176-3,14 8 16 10,-14-8 16-10,15-4 0 5,3 0-80-5,3-1-32 12,-3-11 0-12,1 4 0 4,3-3-288-4,-7 5 128 10,-1 0-128-10,0 0 0 5,-14 10 0-5,13-6 0 13,-13 6 0-13,0 0 0 2,20 2 0-2,-20-2 0 10,11 10-128-10,3 8 128 4,-4-1-160-4,-4 1 160 11,0 1-160-11,-1 1 160 5,-3-5 0-5,0 5 0 11,-2-1 0-10,0-1 0 4,-2 0 0-4,2-18 0 6,0 17 0-6,2-5 0 3,-2-12 0-4,4 19 0 10,-4-19 0-10,0 0 0 5,8 10 0-5,-8-10-224 10,14 10 16-10,-3-2 0 18,-11-8-624-17,18 2-128 0,-18-2-32 0,16 2 0 12,1-2-1696-12,-17 0-352 0,14 3-64-1,-14-3-5808 10,13 8-1168-9</inkml:trace>
    </iact:actionData>
  </iact:action>
  <iact:action type="add" startTime="101048">
    <iact:property name="dataType"/>
    <iact:actionData xml:id="d136">
      <inkml:trace xmlns:inkml="http://www.w3.org/2003/InkML" xml:id="stk136" contextRef="#ctx0" brushRef="#br1">27761 19705 3679 0,'0'0'160'1,"0"0"32"-1,0 0-192 0,0 0 0 6,0 0 0-6,0 0 0 6,0 0 5008-6,0 0 960 9,0 0 192-9,0 0 48 3,0 0-4480-2,18 0-880 9,-1-8-176-10,1 3-32 5,3-7 256-5,3 2 48 10,-3-5 16-10,-3 3 0 5,1-6-160-5,1 5-32 10,-7-5 0-10,1 6 0 4,-4-1-288-4,-2 5-64 11,-1-4-16-11,-7 12 0 4,0-13-16-4,0 13 0 10,-7-10 0-10,-3 0 0 6,0 8 16-6,-7 4 0 10,-1 4 0-10,1 6 0 5,-5-3-176-5,-3 9-32 7,1-1-16-7,5 1 0 7,3 3-48-7,-1 3-128 17,3-5 192-17,-2-1-64 2,9 1-128-2,-1 3 128 7,2-8-128-7,6 3 128 4,6-7-128-3,2 5 0 5,3-5 0-6,5 4 0 24,-16-14-560-24,21 8-80 0,5-1-32 0,1-3 0 14,2-2-2800-13,2-2-560 3,-1-4-128-4</inkml:trace>
    </iact:actionData>
  </iact:action>
  <iact:action type="add" startTime="101341">
    <iact:property name="dataType"/>
    <iact:actionData xml:id="d137">
      <inkml:trace xmlns:inkml="http://www.w3.org/2003/InkML" xml:id="stk137" contextRef="#ctx0" brushRef="#br1">28475 19637 10127 0,'0'0'896'4,"0"0"-704"-4,0 0-192 0,0 0 0 0,-12-4 3680 1,12 4 704 3,0 0 144-4,0 0 16 7,0 0-2752-7,-13 0-544 10,13 0-112-10,0 0-32 6,-14 8-128-6,14-8-16 11,-10 8-16-11,10-8 0 5,-9 17-144-5,3-3-32 10,4 0 0-10,2-1 0 5,0 3-80-5,0-3-32 5,2 3 0-5,2 2 0 9,-2-3-288-9,-2 3-64 6,0-3-16-6,-2 3 0 9,-2 1-32-9,0-3-16 12,-4 2 0-12,-4-5 0 3,3 5 272-3,-7-1 64 7,2-7 16-7,-3 4 0 9,-5-3-80-9,3-1 0 15,-3 2-16-15,-1-4 0 3,-4-2-320-3,1 1-176 9,1-1 192-9,-2-4-192 17,-3-4-832-15,5-2-288 2,4-4-48-4</inkml:trace>
    </iact:actionData>
  </iact:action>
  <iact:action type="add" startTime="102117">
    <iact:property name="dataType"/>
    <iact:actionData xml:id="d138">
      <inkml:trace xmlns:inkml="http://www.w3.org/2003/InkML" xml:id="stk138" contextRef="#ctx0" brushRef="#br1">29725 18482 13823 0,'0'0'1216'1,"4"-13"-960"-1,-2 1-256 0,2-2 0 0,-4 14 1280 0,6-11 224 4,0-5 32-4,-6 16 16 5,0 0 144-5,0 0 32 10,0 0 0-10,0 0 0 6,0 0-304-6,0 0-48 10,0 0-16-10,0 0 0 4,-16 14-560-4,5-1-112 9,-5 9-32-9,6 5 0 5,-3 2 256-5,3 3 48 7,-4 5 16-7,4 0 0 8,3 4-192-8,-5 2-32 8,2-4-16-8,4 4 0 7,-3-8-224-7,1 2-64 11,2-4 0-10,0-4 0 4,4-4-256-5,0 1-48 10,-2-7-16-10,8 1 0 4,2-1-128-3,-2-5 0 9,4 2 0-9,3-9 0 16,-11-7-896-15,16 10-256-1,2 0-48-1,-3-8-10256 6,5-2-2064-5</inkml:trace>
    </iact:actionData>
  </iact:action>
  <iact:action type="add" startTime="102416">
    <iact:property name="dataType"/>
    <iact:actionData xml:id="d139">
      <inkml:trace xmlns:inkml="http://www.w3.org/2003/InkML" xml:id="stk139" contextRef="#ctx0" brushRef="#br1">29296 19350 13823 0,'-17'10'608'1,"17"-10"128"-1,0 0-592 0,0 0-144 5,0 0 0-5,0 0 0 6,0 0 3712-6,0 0 704 5,0 0 128-4,0 0 48 6,0 0-3216-7,15 8-640 11,5-8-128-10,1 0-32 2,5 0 64-3,5-2 0 10,4-6 0-10,8-4 0 5,2 1 48-4,9-5 16 8,11 2 0-8,-1 1 0 5,-1 3-320-6,-3 2-64 9,0-1-16-9,-11 3 0 6,-2 0-304-6,-2 0 128 9,-10-2-128-9,-2 2 0 5,-4 4 0-2,-1 0-352 5,-5-2 48-8,-1 3 16 18,-22 1-2176-17,0 0-432 0,0 0-96-1,0 0-16 1</inkml:trace>
    </iact:actionData>
  </iact:action>
  <iact:action type="add" startTime="102731">
    <iact:property name="dataType"/>
    <iact:actionData xml:id="d140">
      <inkml:trace xmlns:inkml="http://www.w3.org/2003/InkML" xml:id="stk140" contextRef="#ctx0" brushRef="#br1">29866 19918 6447 0,'0'0'576'1,"0"0"-576"7,0 0 0-8,0 0 0 3,0 0 3296-3,0 0 544 7,8-12 128-6,-8 12 0 5,9-17-2048-6,-9 17-432 10,8-18-80-10,0 6 0 5,-8 12-272-5,0 0-48 11,10-17-16-11,-10 17 0 6,0 0-160-6,0 0-16 8,0 0-16-8,0 0 0 6,4-14-160-6,-4 14-16 5,0 0-16-5,0 0 0 10,0 0-288-10,-16-4-48 10,16 4-16-10,-14 4 0 4,-3 4-48-4,1 4-16 10,1 1 0-10,-7 5 0 5,3-3-64-4,-3 7-16 6,-5 3 0-7,0 3 0 8,-3 1 64-4,5 4 0-2,0 6 0-2,3-2 0 9,1-4-16-9,9 2 0 10,0 0 0-10,7-3 0 5,3-5-240-5,4-4 128 7,3-3-128-7,7-3 0 8,2 1 272-8,5-4-32 8,5 1-16-8,3-7 0 3,4-4-32-2,0 0 0 9,6-2 0-9,2-6 0 2,-3-2 0-1,4-6 0 3,-2-3 0-5,-5-1 0 9,0-2-48-8,2-5-16 11,-4-4 0-11,-4-1 0 1,-1 1 0-2,-7 0 0 11,-1 0 0-11,-1-3 0 3,-5-3 208-2,-4-2 48 5,-6 0 0-6,-4 2 0 8,-2-2-64-8,-4-2 0 7,-5 2 0-7,-1 5 0 9,2 5-48-9,-5 3-16 6,-5 5 0-6,1-1 0 9,1 3-48-9,-3 5-16 6,-2 4 0-6,-1 0 0 8,-1-1-192-8,3 3 0 8,1 4 128-7,5 0-128 5,-1 0-256-6,1 2-112 9,5 1-16-9,13-3 0 20,-14 10-2096-18,14-10-416 0,-6 12-96-2</inkml:trace>
    </iact:actionData>
  </iact:action>
  <iact:action type="add" startTime="104532">
    <iact:property name="dataType"/>
    <iact:actionData xml:id="d141">
      <inkml:trace xmlns:inkml="http://www.w3.org/2003/InkML" xml:id="stk141" contextRef="#ctx0" brushRef="#br1">9600 14722 8399 0,'0'0'368'1,"0"0"80"-1,0 0-448 0,-8-11 0 6,8 11 0-6,-4-10 0 6,-4-2 992-6,8 12 96 10,0 0 32-10,0 0 0 4,0 0-192-3,0 0-32 8,-11-9-16-9,11 9 0 6,0 0-304-6,0 0-64 9,0 0-16-9,0 0 0 5,-8-4-64-4,8 4-16 9,0 0 0-10,-14-4 0 5,14 4-64-4,0 0-16 4,-11-2 0-5,11 2 0 8,-14 0 80-8,14 0 16 12,-14 0 0-12,14 0 0 4,-15 2-80-4,15-2-16 9,-12-2 0-9,12 2 0 5,-10 0-80-5,10 0 0 10,-14 0-16-10,14 0 0 5,0 0-240-5,-9 2 128 7,9-2-128-7,-14-4 0 8,14 4 0-8,-10-12 0 6,3 2-128-6,-3-3 128 22,2 3-784-21,4 0-48-1,-2-1-16 1,6 11 0 13,-8-8 64-13,3-2 16 1,5 10 0-2,-6-12 0 0,6 12 496 0,0 0 96 7,0 0 32-7,-2-9 0 3,-4-3 144-3,6 12 0 6,0 0 0-6,0 0-128 9,0 0 128-9,0 0 0 11,-6-10 0-11,6 10 0 4,0 0 0-4,0 0 0 7,-6-8 128-7,6 8-128 9,0 0 192-9,0 0-16 12,-8-8-16-12,8 8 0 4,0 0 160-4,0 0 48 7,-7-1 0-4,7 1 0 3,0 0 176-6,0 0 32 11,0 0 16-10,0 0 0 2,0 0 16-2,0 0 0 5,0 0 0-6,0 0 0 8,0 0-80-8,-6 15-16 12,6-15 0-12,-2 18 0 4,2-5 0-4,2 7-16 12,4-5 0-11,-1 3 0 2,-1 2-80-3,4-3-16 11,2 5 0-11,-2 1 0 4,3-2-96-4,3 3-32 6,-2-3 0-5,5 5 0 7,-3 1-64-8,2 4-16 10,1 4 0-10,-3-4 0 3,5-1 0-3,-5-1-16 14,4 0 0-14,-5 0 0 2,3-3 16-2,1 1 16 11,-7-2 0-11,8 3 0 4,-5 1-32-3,5-2-16 8,-5-1 0-9,5 1 0 7,-4-2 48-7,1 3 16 8,-1-1 0-8,-2-2 0 5,-1-1-96-5,3-5 0 12,-4 3-128-12,3 1 192 4,-3-2-64-3,2-3 0 9,-2 0-128-10,-1 1 192 4,3-3-48-4,-4 1-16 10,0 1 0-10,-1-5 0 3,3 5 0-2,-4-4-128 6,2 3 192-7,2-3-64 7,-10-14-128-7,7 19 160 8,-1-1-160-8,2-6 160 8,-8-12-160-8,10 19 0 7,-6-5 144-7,4 3-144 9,1-1 0-9,-9-16 0 5,6 14 0-5,-6-14 128 9,10 19-128-9,2-5 0 12,-3 3 128-12,-1-3-128 3,6 1 0-2,-6-3 0 10,-8-12 0-11,15 16 128 3,-3-5-128-2,0 5 0 9,-3-4 0-10,-9-12 128 5,10 15-128-5,4-3 0 6,-6 2 128-6,1-5-128 8,1 5 128-7,-10-14-128 8,10 14 128-9,0 1-128 4,1-5 0-3,-3 4 144 10,-8-14-144-11,12 10 0 4,0 1 128-3,-12-11-128 9,11 14 0-10,3-2 0 4,-6-1 144-4,-8-11-144 7,13 8 0-6,-3 2 144 6,2 0-144-7,1-5 0 11,-1 3 0-11,2 2 128 4,-14-10-128-3,12 10 0 10,1-2 144-11,-3 3-144 2,-10-11 0-2,17 8 144 13,-7-2-144-13,4 4 0 4,-14-10 128-4,14 7-128 6,1-1 0-6,-3 0 0 9,3 2 144-9,-3-2-144 6,6 0 0-6,-7-2 144 8,-11-4-144-8,22 3 0 12,-5 1 144-12,-1 0-144 4,2-8 128-3,-5 4-128 9,-13 0 128-10,18 0-128 4,1 4 0-4,-19-4 144 10,18-4-144-10,-1 4 0 5,-17 0 128-4,22 0-128 8,-22 0 0-9,19-4 0 4,-3 1 192-3,5-1-64 10,-3-2 0-11,-2 0-128 3,-16 6 160-3,19-10-160 8,-3 4 128-8,1 1-128 3,-5-1 128-3,5-4-128 7,-5 4 0-7,4-2 128 10,-3-3-128-10,3 3 128 10,0-2-128-10,-3-2 128 5,5 3-128-5,-4-5 0 9,3 2 0-9,-3 2 128 6,1-3-128-6,3 5 0 9,-4-4 0-9,5 3 0 6,-7 3 128-6,5-6-128 11,-1 2 0-11,1 2 128 4,1-5-128-3,-2 5 0 6,3-6 0-7,1 1 128 6,-7-3-128-6,7 2 128 11,-5-1-128-11,1 5 128 6,0-7-128-6,-3 3 0 10,5-4 144-10,-5 5-144 5,5-3 128-5,-4 4-128 11,1-5 160-11,-1 3-160 4,2-1 144-3,-1-5-144 6,-5 4 128-7,4-3-128 7,-1-2 128-7,3-1-128 10,-3 3 128-10,-1-3-128 4,2 3 128-4,-1 3-128 12,3-3 0-12,2-1 128 4,-7 6-128-3,1-3 0 9,0-1 0-10,-3 5 128 5,3-5-128-5,-4 4 160 6,2-3-160-6,3 3 160 8,-3-3-160-8,4 5 0 10,-4-6 144-10,5 3-144 4,-5-3 128-3,2-1-128 8,-1-1 160-9,-5 10-160 6,4-1 144-6,2-5-144 10,-5 1 128-10,3 1-128 5,2 0 128-5,-2 1-128 12,1-3 128-12,-1 2-128 3,2-5 128-2,1 5-128 8,-3-3 0-9,4 1 128 4,-6 0-128-4,5-3 0 11,-3-1 144-11,2 5-144 5,1-7 0-5,-3 3 144 10,2 1-144-10,-2-3 0 5,3-3 160-5,-1 3-160 11,-2 2 128-11,1-5-128 4,-3 1 128-4,2-3-128 10,2 3 0-10,-3 2 128 5,1-1-128-5,2 1 0 11,-4-1 0-10,5 1 128 4,-5-1-128-5,2 3 0 9,4-3 0-8,-7 1 128 2,3 1-128-2,2 1 0 9,-4-3 144-10,3-1-144 5,-3 2 0-5,-2 1 144 10,0-1-144-10,2-3 0 3,-2 3 144-2,-3-1-144 9,3 3 0-10,0-3 144 4,2 3-144-4,-2 1 0 11,-4-1 0-11,4-3 128 4,1 1-128-3,3 1 0 10,-6-1 0-11,2-2 0 4,0-3 0-4,2 1 128 10,-1 1-128-10,-5 1 0 5,4 2 0-4,0-5 0 9,4 1 0-10,-4 1 0 4,-1-1 0-3,3 2 0 10,2 1 0-11,-4 1 0 4,4-3 0-4,1 3 0 11,-5-4 128-11,4 1-128 4,2-1 0-3,-5 1 0 7,1-1 144-8,2 2-144 5,-6-5 0-4,4 1 128 9,-2-2-128-10,5 3 0 4,-3 1 0-4,2 0 128 8,1-3-128-8,-3 3 0 7,4 0 0-7,-2-3 0 10,-4 1 0-10,5-2 128 5,-1-2-128-5,0-4 0 11,2 1 0-11,-7 3 0 4,9 0 0-3,0 0 144 8,-7 0-144-9,7-1 0 5,-4-3 128-5,4 2-128 12,-5 2 0-12,1-2 0 3,2-2 128-2,-4 2-128 9,3 1 0-10,3 1 0 5,-4 0 0-5,3 0 0 10,-3 0 128-9,6-5-128 2,-5 1 0-2,5 2 0 9,-6-4 0-10,1 2 0 5,1 0 0-5,0-4 0 11,3 2 0-11,-5 0 0 3,6-6 0-3,-5 4 0 11,5-4 0-11,-2 6 0 4,1-4 0-4,-1 2 0 10,4-2 0-10,-1 4 0 5,-5 2 0-5,1-4 0 10,-3 2 0-10,2 4 0 5,0-1 0-5,-5-1 0 11,3-2 0-11,2 4 0 3,-8-4 128-3,6 2-128 12,-1 2 0-12,-1-2 0 4,0-6 0-4,2 8 0 10,-3-2 0-10,1-3 0 4,4 3 128-4,-4 0-128 8,2-4 0-8,1 4 0 9,-5 2 0-9,2 0 0 11,0-4 0-11,1 4 0 3,-3 1 0-3,2 1 128 11,0 2-128-10,-2 2 0 3,-2-1 128-4,0 1-128 9,-3 0 0-9,1-1 0 5,-2-3 128-4,4 2-128 9,2-2 144-10,-2 2-144 5,-2-1 0-5,0-1 0 11,2 0 0-11,0 2 0 4,-2-1 0-4,4-1 128 11,3-2-128-11,-5-4 0 3,2 6 0-3,2 2 0 11,2-5 0-11,-4 1 0 4,1-2 0-3,3 2 0 10,-4 0 0-11,4-2 0 4,1 2 0-4,-3 1 0 6,0-1 0-6,4 4 0 9,-5-2 0-9,-1 1 128 11,2-1-128-11,0 2 0 4,-2-4 0-4,0 2 128 9,1-2-128-8,5 1 0 3,-6-1 0-3,2-2 128 10,2 2-128-11,-5 0 0 4,1-4 0-4,2-4 0 6,0 6 0-6,-2 0 0 8,2-3 0-8,1 5 0 11,-3 2 0-10,0 0 0 2,0-4 0-2,0 4 0 8,3 1 0-9,-5 1 0 6,2-2 0-6,0 2 0 11,2-3 0-11,-2-1 0 5,-4 0 0-5,3 4 128 5,-1-2-128-5,0-1 0 8,6 1 0-8,-6 2 0 8,2-4 0-8,0-4 0 8,-2 2 0-8,3 2 128 11,-3-3-128-11,4-1 0 5,-4 6 0-4,0 2 0 8,2-4 0-9,0 0 0 5,-4-1 128-5,5 3-128 10,-1-2 0-10,2 4 0 4,-4 0 0-3,2-1 0 5,0-1 0-6,1-4 0 9,-1 4 0-9,-2 0 128 10,2-1-128-10,0 3 0 3,2-4 0-2,-3-2 0 9,-1 0 0-9,2 2 0 3,0 0 0-4,2-3 0 10,0 3 0-10,-1 2 0 4,3 0 128-3,-2 0-128 9,-2-4 0-9,2-12 144 2,1 6-144-2,-5 8 0 9,2 3 0-10,2-1 0 4,-2 0 128-3,0-2-128 9,-2-2 0-10,0 5 128 4,-1 1-128-4,1 0 0 11,4-2 0-11,-4 0 0 4,-2-3 0-4,2 1 0 11,0 0 176-11,0 0-176 5,-2 0 0-5,3-6 0 10,1 2 0-10,-4 4 0 5,0-1 0-5,0 1 0 11,2 2 0-11,-2-2 0 4,-2-4 0-4,0 0 0 11,-2 4 0-11,2 1 0 4,-2 3 192-3,0-2-64 9,0-2-128-9,0-4 192 2,2 2-192-2,0-2 0 8,0-4 0-8,-2 6 0 3,0-1 0-4,2-3 0 10,0 2 0-10,2-4 0 6,-2 2 0-6,2 0 0 10,-2 4 0-9,2 0 0 2,-4 0 0-2,2-2 128 9,0 4-128-10,0 4 0 4,0-3 0-4,0 5 0 10,0 2 0-10,0 3 0 4,-2-3 0-3,2-2 128 10,-2-3-128-11,0 3 0 5,0 0 0-5,2-2 0 11,0-3 0-11,0 3 0 4,0 0 0-4,0 2 0 11,0-3 0-11,0 3 0 4,0 0 0-3,2-1 0 7,0-1 0-8,0 0 0 6,-2 0 0-6,2 3 0 6,-2-1 0-6,0 2 0 8,0-5 0-8,0 3 0 13,2 0 0-12,2 1 0 0,-4 3 160-1,2-2-160 11,0 5 160-10,0 1-160 2,0-5 0-3,4 1 0 10,-4-1 0-10,2 1-160 4,-2 0 160-4,1 3 0 13,1-1 128-13,0-12-128 3,4-4 0-2,-2 5 0 9,-2 3 0-10,0 2-128 4,2 1 128-3,-1 3 0 9,-1 3 0-10,2-3 0 4,-2-4 0-4,2 3 0 10,-2-1 0-10,2 0 0 5,-2-3 0-4,0 3 0 9,-3 4 0-10,3 1 0 6,-2 1 0-6,0-3 0 9,2 3 0-8,-2-1 0 3,-4-3 0-4,4-1 0 10,2 5 0-10,-4 3 0 4,0-3 0-4,0-1 0 10,-4 7 0-10,4-5 0 4,0-2 0-3,0 9 0 6,0-7 160-7,4 1-160 8,-4-1 0-7,0 4 0 4,0-1 0-4,2-3 0 6,-2 7 0-7,0-5 0 12,0 4-160-11,0 12 160 1,0-13 0-1,0 13 0 9,0 0 0-10,-2-12 0 6,2 2 0-6,0 10-128 9,-6-15 128-9,6 15 0 6,0 0 0-6,0 0 0 8,0 0 0-8,-6-8-128 7,6 8 128-7,0 0 0 9,-4-16 0-9,4 16 0 4,0 0 0-3,0 0 0 8,0 0 0-9,0 0 0 6,0 0 0-6,-3-8 0 11,3 8 0-11,0 0 0 4,0 0 0-3,0 0 0 5,-4-7 0-5,4 7-128 5,0 0 128-6,0 0 0 11,0 0 0-11,0 0 0 5,0 0 0-5,0 0 0 10,0 0 0-10,0 0 128 5,0 0-128-5,0 0 0 11,0 0-176-10,0 0 176 3,0 0 0-4,0 0 0 6,0 0 0-5,0 0 160 6,-12 9-160-7,4 9-176 7,8-18 48-7,-4 17 0 8,0 1 128-7,0-4 0 8,-1 1-144-9,-1 15 144 5,0 1-128-5,2 2 128 11,-2 2-160-11,4 0 160 5,-4 2-160-5,4 2 160 9,0-4-160-9,0 4 160 5,-1 0-128-5,1-2 128 11,2 4 0-11,-2-6-144 5,0 2 144-5,2-1 0 9,2-3 0-8,-2 0 0 3,-2 4 0-3,0 2 0 8,0-4 0-9,0 2 0 6,-2 4 0-6,4-14 0 11,0 5 0-11,0 3 0 4,-2 4 0-4,0 0 0 11,2 7 0-11,-2 1 0 4,0 0 0-4,0 6-128 10,-2 5 128-10,4 3-128 5,-2-1 128-5,0-3 0 11,0-5 0-11,2 1 0 5,0 0 0-5,-2-5 0 9,1 1 0-9,1 0 0 6,-4-2 0-6,2-4 0 10,0 3 0-10,0 1 0 4,0-4 0-3,0 4 0 8,0-4 0-9,2 2 0 3,-2 0 0-3,0-4 0 8,-2 1 0-8,0-1 0 8,-2 4 0-8,4-4 0 7,0 4 0-6,-1 0 0 6,-1-8 0-7,2 2 0 7,0 2 0-7,-4 0 0 9,-2 2 0-9,2-4 0 10,0 4 0-10,1 0 0 4,-3-4 0-4,2 5 0 10,0-3 0-10,4 4 0 5,0-2 0-5,-2 0 0 11,-2-6 0-11,4 4 0 4,0-6 0-4,1 2 0 11,-3-2 0-11,0-2 0 4,2-1 0-4,-2 3 0 11,0 2 0-11,-2-4 0 3,0-2 0-2,2-2 0 9,0 5 0-10,1 3 0 6,-7-2 0-6,4 0 0 10,0 4 0-9,2 0 0 2,-2 0 0-3,-1 4 0 11,-1-4 0-11,4 4 0 4,-2-4 0-4,-4 4 0 11,2-2 0-11,3 1 0 5,-1-4 0-5,-4 2 0 10,0-4 0-10,2 6 0 4,-1 1 0-3,1 4 0 9,0-2 0-9,-4-4 0 2,5 4 0-3,3-2 0 12,-8 4 0-12,6-1 0 4,0-1 0-4,2 2 0 10,-1 0 0-10,-3-6 0 4,2 2 0-4,0-4 0 11,2 2 0-10,-6-4 0 3,3 0 0-4,-1 0 0 10,0-4 0-9,-2 2 0 5,2 2 0-6,-1 0 0 5,-5-2 0-4,4 4 0 7,-3-4 0-8,1 4 0 9,-8 2 0-9,7-4 0 5,-5 4 0-5,3-2 0 10,1 6 0-9,-4-2 0 3,3 4 0-4,-7 0 0 11,5-6 0-11,-9 23 0 3,1-7 0-3,6-3 0 10,-1-5 0-9,4 2 128 3,3-3-128-4,-3 3 0 11,3-4 0-11,-3 0-128 5,4 1 128-5,0 3 0 9,3-4 0-9,1 0 0 5,-6 0 0-5,5-1 0 11,1-5 0-11,-2 4 0 5,0-2 0-5,4 0 0 11,-3 0 0-11,1-4-128 4,2 4 128-4,-6-4 0 10,6 6 0-10,1-2-128 5,-1 5 128-5,-4-3 0 11,0-4 0-10,4 4 0 2,-1-2 0-2,-3 0-160 8,2-8 160-9,2 2 0 4,-4 2-192-4,3-8 192 12,-3 2-192-12,-4-3 192 3,1-3-240-3,-5 0 64 10,0 2 16-10,3-1 0 5,-1-3-160-5,3-1-48 11,-7-1 0-11,8-4 0 18,-3-3-912-17,7-2-176-1,0-8-32 0,8-6-16 13,0 0-1152-12,0 0-224 1,-8-20-64-2</inkml:trace>
    </iact:actionData>
  </iact:action>
  <iact:action type="add" startTime="108314">
    <iact:property name="dataType"/>
    <iact:actionData xml:id="d142">
      <inkml:trace xmlns:inkml="http://www.w3.org/2003/InkML" xml:id="stk142" contextRef="#ctx0" brushRef="#br1">13208 5428 6447 0,'-9'15'576'1,"1"7"-576"3,0 3 0-3,-4-1 0 6,1 1 1888-7,1 2 272 10,-4-1 48-10,6 1 16 6,1 2-960-6,-3-2-192 10,4-3-48-10,2-5 0 5,2-1 96-5,0-1 16 7,2-3 0-7,0-14 0 3,0 0 48-3,6 8 16 8,4 2 0-8,3-8 0 10,-1-6-192-10,6-6-48 10,-5 0 0-10,5-13 0 4,5-5-16-4,3-3-16 10,3-4 0-10,0-10 0 6,4-1-256-6,0-1-48 12,3-6-16-12,-3-3 0 4,-2-7-112-4,4 1-32 11,0-3 0-11,-4-7 0 3,1-2 32-3,7-27 0 10,-2 1 0-10,-4 10 0 6,-2 3-128-6,-2-5-32 10,1 0 0-10,1 1 0 4,0-1-80-4,2 8 0 12,-2 6-16-12,-1 12 0 4,-7 13-16-4,-7 20 0 10,3 0 0-9,8-12 0 2,-3 8-64-2,-7 12-16 9,5 5 0-10,-1 14 0 4,5 6-16-4,-3 10-128 12,4 13 192-12,-1 11-64 5,-7 9-128-4,7 13 160 8,1 10-160-9,0 18 160 3,1 18 0-2,-1 7 0 6,-2 2 0-6,-5-25 0 5,-1 9-160-6,-5 3 0 11,-1 3 0-11,-5-3 0 5,2-1 0-5,-4-3 0 10,2 0 0-9,-4-9 128 4,-2-3-128-5,-2-2 192 10,0-4-192-10,0-5 192 3,-2 1-192-2,0-8 0 10,2-3-192-11,2-5 192 18,-2-5-2112-17,2-4-320 2,1-5-48-3</inkml:trace>
    </iact:actionData>
  </iact:action>
  <iact:action type="add" startTime="109156">
    <iact:property name="dataType"/>
    <iact:actionData xml:id="d143">
      <inkml:trace xmlns:inkml="http://www.w3.org/2003/InkML" xml:id="stk143" contextRef="#ctx0" brushRef="#br1">12452 12634 4607 0,'0'0'400'1,"1"15"-400"-1,-1 5 0 0,2-6 0 0,-2-14 2112 0,2 17 320 5,-2-17 80-5,4 14 16 5,-4-14-1248-5,0 0-240 10,0 0-48-9,0 0-16 3,0 0 96-3,0 0 16 6,0 0 0-6,0 0 0 5,0 0 144-6,0 0 48 10,14-2 0-10,4-2 0 5,-7-4-352-5,5-9-64 8,-4-5-16-8,7-1 0 8,1-5-272-8,-1-7-64 11,2-2-16-11,7-6 0 5,1 2-240-5,2-5-64 8,6-3 0-5,-4 2 0 2,-1-6 16-5,3 1 0 7,-2-3 0-7,4 0 0 7,-8 1 48-7,1-1 0 11,-3 1 0-11,0-5 0 4,0-5 0-4,1-1 16 13,1 3 0-13,0-6 0 3,-1 0-16-3,-5-9 0 7,4-1 0-7,-11 22 0 7,1-5 0-7,3-9 0 13,-8-2 0-13,3-6 0 1,-5-6 80-1,4-4 16 12,-7-1 0-11,3-1 0 2,-2 2-160-2,0 1-16 10,0 1-16-11,3 0 0 4,-3 2-160-3,0 2 160 4,4 4-160-5,-3-2 160 7,-1 0-16-7,4 2 0 12,-4 2 0-12,1 8 0 5,3-2-144-5,-4-2 192 11,0 1-192-11,2-3 192 4,-3 2-192-3,-1-4 128 8,2-2-128-8,2-2 128 3,-6 2-128-4,0 2 0 6,-1 4 0-5,1-6 128 7,-2 0-128-8,2 4 0 11,-2 5 0-10,2-3 128 2,0 4-128-2,-2 0 0 9,2 3 0-10,-2 5 0 5,0-2 128-5,0 3-128 6,0 4 0-5,3 1 128 3,-1 1-128-4,-2 2 128 10,-2-1-128-10,2-1 128 4,2 0-128-3,0 3 0 9,-2-1 0-10,0 0 128 4,2-3-128-4,4 3 0 10,-4 4 0-10,1-3 128 6,-1-1-128-6,2 4 0 10,0 4 0-10,-2-4 0 6,-2 2 0-6,2 3 0 6,0-7 128-6,0 8-128 7,-4-2 0-7,2 0 0 13,-2 0 0-13,0-6 0 4,0-3 128-4,1 3-128 9,5 4 128-9,-2-2-128 5,-2 6 0-5,-2-4 0 12,6-1 128-12,-2-15-128 4,0 7 0-3,2 5 0 7,-4 6 0-8,2-4 0 6,-1 0 144-6,1 1-144 11,-2-1 160-11,2-2-160 5,-2 2 192-5,4 2-64 8,-2-3-128-8,0-1 192 5,0 4-192-5,0-2 176 11,-2-2-176-11,1 3 160 4,-1 7-160-4,2 11 128 11,0 1-128-10,2-18 128 3,0 2-128-4,-2 0 128 12,0 4-128-12,2 0 128 2,-5 2-128-2,1 12 0 11,-2-4 0-11,0-14 0 5,0 2 0-5,0 8 0 11,-2 1 0-11,1-1 0 4,-1 0 0-4,2 16 208 11,0-3-48-11,-4-5-16 4,2 3-144-3,0 7 0 5,0-1-192-6,2 16 192 8,-4-10-176-8,4 10 176 9,0 0-128-9,0 0 128 20,0 0-624-19,0 0-32 0,0 0-16 0,0 0 0 10,0 0-1872-10,0 0-368 0,0 0-80 0,0 0-11472 2</inkml:trace>
    </iact:actionData>
  </iact:action>
  <iact:action type="add" startTime="109966">
    <iact:property name="dataType"/>
    <iact:actionData xml:id="d144">
      <inkml:trace xmlns:inkml="http://www.w3.org/2003/InkML" xml:id="stk144" contextRef="#ctx0" brushRef="#br1">12957 5802 11807 0,'-20'16'512'1,"10"-4"128"-1,-1 1-512 0,11-13-128 7,-6 10 0-7,6-10 0 4,0 0 528-4,-6 17 96 6,6-17 16-5,-8 14 0 7,8-14 384-8,0 0 96 11,0 0 16-11,0 0 0 7,0 0 512-7,0 0 96 5,0 0 32-5,18-8 0 8,-1 1-304-8,-5-11-48 8,2-3-16-8,-3-7 0 6,5-7-448-6,0-6-112 12,5-6-16-12,4-3 0 4,-1-1-64-4,-9 16-32 11,9-12 0-11,11-21 0 4,-4-6-80 1,0 3-16 1,1 1 0-5,1-8 0 3,4 0-128-3,-12 26-16 9,2-5-16-10,16-25 0 5,-6 10-160-5,1 2-16 11,-7 7-16-11,-2-1 0 3,0 4-64-3,-1 5-16 11,1 4 0-11,-2 6 0 3,0-3-48-3,-1 9-16 7,1 2 0-6,-5 9 0 7,-3 11-144-8,1 3 192 7,1 8-192-7,-5 4 192 8,1 6-192-8,7 6 0 10,-1 9 0-10,2 9 128 4,1 5-128-4,-3 8 128 12,-1 0-128-11,3 15 128 2,4 11 0-3,0 1 0 12,3 6 0-12,1 4 0 2,-4 6 48-2,-13-24 0 12,1 14 0-12,9 36 0 3,-7-15 176-3,-7-5 32 13,-1-8 16-13,1-8 0 3,-6-4-144-3,4-6-16 6,0 3-16-6,-7-5 0 5,3-9-224-4,0-2 144 5,2-3-144-5,0 1 128 7,5 2-128-8,1-8 0 7,-2 0 0-7,3-6 0 23,1-2-2048-22,3-2-272 3,7-2-64-4</inkml:trace>
    </iact:actionData>
  </iact:action>
  <iact:action type="add" startTime="111977">
    <iact:property name="dataType"/>
    <iact:actionData xml:id="d145">
      <inkml:trace xmlns:inkml="http://www.w3.org/2003/InkML" xml:id="stk145" contextRef="#ctx0" brushRef="#br1">8246 11891 13583 0,'0'0'592'2,"0"0"144"-2,0 0-592 0,0 0-144 3,8 15 0-3,-4-5 0 7,-4-10 784-7,6 14 128 12,-6-14 32-12,6 10 0 3,-2 1 368-2,-4-11 80 5,1 12 16-6,-1-12 0 8,0 0-1136-8,4 10-272 6,-4-10 0-6,0 0 0 9,0 0 1280-9,0 0 192 11,0 0 32-11,0 0 16 4,0 0-432-4,0 0-64 7,0 0-32-7,-5-12 0 10,1-8-224-10,-2-1-64 9,-2-2 0-9,0-9 0 6,2-1-128-6,0-2-16 11,-1-8-16-6,1 2 0-3,2-6-32-2,2-1-16 9,-2-7 0-9,0-3 0 4,-2-5 144-4,2-9 16 7,-1 0 16-7,3-8 0 8,-4-10-432-8,2-5-96 7,-2-1-16-7,2-3 0 8,2-5-128-8,2 7 0 6,2 1 144-6,2 7-144 9,2-7 208-9,-2 6-16 11,0 4-16-11,0 3 0 4,3-1-16-4,3 0 0 11,-2 4 0-11,0 2 0 5,3 6-32-4,-3 2-128 8,2-7 192-9,2 3-64 6,-5 4-128-6,3-4 160 4,0 4-160-3,-4-2 160 6,2 0-32-7,1 5 0 12,-3-3 0-12,0 8 0 4,2 3-128-3,0 4 160 8,-1-3-160-7,-1-1 160 1,2 3-160-2,2 3 0 9,-4 4 0-10,-2-1 128 3,0 1-128-2,-1 4 0 9,-3-2 0-10,0 3 128 6,-2 5-128-6,-1-14 192 9,-1 14-192-9,2 4 192 4,-4 7-192-3,2 5 0 10,-2 5 0-10,2 1 0 1,-2 7 0-2,6 10 0 8,-5-12 0-8,5 12 0 4,-12-5-144-4,12 5 144 6,0 0-192-6,0 0 192 24,0 0-640-23,0 0-32-1,0 0 0 1,-8 17 0 13,2 1-704-13,2 1-144-1,2 1-16 1,2 1-16 11,2-1-2416-10,-4 1-496 0</inkml:trace>
    </iact:actionData>
  </iact:action>
  <iact:action type="add" startTime="112547">
    <iact:property name="dataType"/>
    <iact:actionData xml:id="d146">
      <inkml:trace xmlns:inkml="http://www.w3.org/2003/InkML" xml:id="stk146" contextRef="#ctx0" brushRef="#br1">7809 9268 10127 0,'0'0'448'1,"0"0"96"-1,0 0-544 0,0 0 0 7,2-12 0-7,4 0 0 7,8-7 2480-7,-1-5 384 9,11-7 80-9,-1-2 0 3,3-12-1792-2,3-2-384 11,4-7-64-12,-2-3 0 3,0-5 208-3,1-1 48 9,-3-3 16-9,0-6 0 5,0 0 64-5,1 2 16 11,1-6 0-11,16-30 0 5,-14 11-160 1,0 5-48 0,-2 14 0-5,-2 8 0 2,1 7-144-3,-3 10-48 7,-2 3 0-7,-1 11 0 7,-3 7-96-6,1 7-32 8,-7 11 0-8,3 6 0 3,-1 14-176-4,1 10-32 12,1 13-16-12,5 12 0 5,-1 10-304-5,-7-3 0 7,3 11 0-7,3 17 0 8,-5 10 0-8,3 13 0 7,3 6 0-7,1 4 0 7,-3 1 0-7,-3-1 0 10,1-4 0-10,5-6 0 18,-7-1-1280-16,3-3-176-1,1-5-16-1,-1-4-14304 3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43:13.89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4167">
    <iact:property name="dataType"/>
    <iact:actionData xml:id="d0">
      <inkml:trace xmlns:inkml="http://www.w3.org/2003/InkML" xml:id="stk0" contextRef="#ctx0" brushRef="#br0">1807 14535 10127 0,'0'0'448'2,"0"0"96"-2,0 0-544 0,0 0 0 7,0 0 0-7,0 0 0 4,0 0 1840-4,0 0 256 10,0 0 48-10,0 0 16 5,0 0-704-5,0 0-144 10,0 0-32-10,6-13 0 6,2 5-320-6,-2-8-80 7,2 3-16-7,4-7 0 7,-5 2-224-7,5-1-32 11,6-6-16-11,1-1 0 4,-5-1-208-4,3-2-32 11,3 1-16-11,-1-1 0 5,7 0-32-5,1 0-16 10,0-6 0-10,1 1 0 5,1 3-64-5,0 2-16 11,0 0 0-5,1 1 0-4,1 1-32-2,-4 2-16 4,0 1 0-4,-3 3 0 6,-5 3-160-6,3 1 0 8,-1 7 144-8,-3 0-144 8,-1 4 0-8,3 6 128 11,-6 10-128-11,3 2 0 4,-5 9 0-3,3 5 0 5,-5 5 0-6,2 4 0 8,-4 10 0-8,-3 6 0 10,-1 1 0-10,0 1 0 5,-2 7 128-5,-2-3-128 10,0-4 128-10,0-1-128 6,-2-3 0-6,4 0 0 7,-4-4 0-7,2-8 128 7,0 0-128-7,2-2 0 7,2-8 128-7,-2-4-128 8,0-5 0-8,2 0-208 10,-2-7 16-10,-2-11 16 19,0 0-1888-17,0 0-384-1,0 0-80 1</inkml:trace>
    </iact:actionData>
  </iact:action>
  <iact:action type="add" startTime="4545">
    <iact:property name="dataType"/>
    <iact:actionData xml:id="d1">
      <inkml:trace xmlns:inkml="http://www.w3.org/2003/InkML" xml:id="stk1" contextRef="#ctx0" brushRef="#br0">2408 14110 14735 0,'0'0'640'1,"0"0"160"-1,-8 8-640 0,1-2-160 7,7-6 0-7,-8 10 0 4,2 5 1840-3,2 1 336 6,-4 3 64-7,0 5 0 7,3 1-832-7,-1 8-160 7,4 4-32-7,-4 6-16 8,-4-4-176-8,2 8-16 10,1 7-16-10,-5 3 0 5,2 4-32-5,0 7-16 12,-5-2 0-12,3 6 0 3,-3-4-432-3,-1 7-96 10,0-1-16-10,1-2 0 9,1 2-272-9,-2 0-128 8,5-6 128-8,-3 3-128 4,2-9 0-3,5 2 0 8,-3 3 0-9,0 15-176 19,2-14-2192-17,2 0-448 1</inkml:trace>
    </iact:actionData>
  </iact:action>
  <iact:action type="add" startTime="5115">
    <iact:property name="dataType"/>
    <iact:actionData xml:id="d2">
      <inkml:trace xmlns:inkml="http://www.w3.org/2003/InkML" xml:id="stk2" contextRef="#ctx0" brushRef="#br0">2268 17258 2751 0,'0'0'256'2,"0"0"-256"3,4-8 0-5,-2-4 0 4,0 2 2480-3,0-3 448 9,-2 1 80-9,-2 2 32 3,-4-3-1120-4,2 3-240 7,-4-4-32-7,-4 3-16 7,3-3-416-7,-9 2-64 9,2 3-32-9,-3-5 0 7,-1 2-288-7,-1 0-48 7,0 5-16-6,-5 3 0 7,1-2-240-8,-2 0-48 6,-1 6-16-6,-1 6 0 9,0 2-80-8,-3 0-32 5,-5 7 0-6,2 1 0 8,2 3-64-8,-2 7-16 7,2-1 0-7,2 0 0 12,1 1-144-12,3 1-128 9,4-2 144-5,3 1-144-3,7-5 128-1,7 2-128 10,2 3 0-10,4-1 0 3,4 1 0-3,3-3 0 11,11 0 0-11,0 1 0 4,3-3 0-4,4 3 128 11,5-1-128-10,3 2 0 3,2-1 0-3,-2-1 176 7,-2 3-176-8,1 1 160 5,-3-4-32-5,-2 3 0 12,-2-1 0-12,-1-2 0 3,-1 1 80-3,-7 1 16 8,-1-2 0-8,-5-1 0 4,0-1 240-3,-6 1 48 4,-4-1 16-4,-4-1 0 7,-6 1 16-8,0 1 0 7,-7-1 0-6,1-1 0 6,-5-5-128-7,-5 5-32 10,-3-7 0-10,-4-1 0 5,-4-6-192-5,2-2-64 7,4-4 0-7,-2-2 0 6,1-6-128-5,-1-7-176 12,6-3 48-13,-6-19 0 17,9 2-2512-16,11-2-496 2</inkml:trace>
    </iact:actionData>
  </iact:action>
  <iact:action type="add" startTime="5550">
    <iact:property name="dataType"/>
    <iact:actionData xml:id="d3">
      <inkml:trace xmlns:inkml="http://www.w3.org/2003/InkML" xml:id="stk3" contextRef="#ctx0" brushRef="#br0">2568 16452 19343 0,'-4'-13'1728'1,"4"13"-1392"6,-4-12-336-7,4 12 0 3,0 0 1344-2,0 0 208 9,0 0 48-10,0 0 0 6,0 0-512-6,-7 19-80 10,1 9-32-10,-2 9 0 4,4 4-176-4,-6 8-32 7,2 3-16-7,1 5 0 7,-7 7-80-7,2 6-16 11,-1 8 0-11,1 4 0 5,0 2-176-5,3-23-32 10,1 11-16-10,0 0 0 6,-4 2-288-6,4 0-144 9,3-10 160-9,-5-1-160 6,2-5 0-6,2-5 128 7,-2-4-128-7,2-4 0 8,5-10-176-8,2-6-80 9,5-6 0-9,0 1-16 20,2-13-1936-19,8-1-384 3,-1-6-80-3</inkml:trace>
    </iact:actionData>
  </iact:action>
  <iact:action type="add" startTime="5806">
    <iact:property name="dataType"/>
    <iact:actionData xml:id="d4">
      <inkml:trace xmlns:inkml="http://www.w3.org/2003/InkML" xml:id="stk4" contextRef="#ctx0" brushRef="#br0">3021 17285 20271 0,'0'0'1792'1,"-10"10"-1424"5,0 5-368-6,-1 3 0 4,1-1 1280-4,-4 7 192 8,-1 5 48-8,-3 2 0 7,0 8-672-7,-3-4-128 7,-2-1-16-7,1 1-16 8,6 6 224-8,1-6 48 11,7 4 16-11,-2-8 0 5,6-4-400-5,6-3-64 10,6-7-32-10,2 1 0 5,9-10-224-5,5-5-32 11,-1-1-16-11,12-5 0 5,-1-5 16-5,3-4 0 6,2-6 0-6,-2-5 0 8,2 0 0-8,0-1 0 10,-10 3 0-7,8-16 0 0,-10 4 160-2,-7 3 16 10,-9-1 16-11,-3 0 0 3,-8 2 64-2,-8-1 16 5,-5-3 0-5,-9 4 0 4,-7 0-208-5,-6 1-32 5,-10 3-16-5,6 6 0 9,-6 1-240-9,8 4 0 12,-2 9 0-12,4 3 0 3,4 2-128-3,4 2-128 7,5 3-32-7,7 5 0 22,-1-4-1936-21,16-6-384 0,0 0-80-1,0 0-11936 3</inkml:trace>
    </iact:actionData>
  </iact:action>
  <iact:action type="add" startTime="6106">
    <iact:property name="dataType"/>
    <iact:actionData xml:id="d5">
      <inkml:trace xmlns:inkml="http://www.w3.org/2003/InkML" xml:id="stk5" contextRef="#ctx0" brushRef="#br0">3637 17000 20271 0,'0'0'1792'1,"-8"22"-1424"4,-1 5-368-5,1 6 0 5,4 2 1152-5,-2 2 144 11,-4 6 48-11,2 2 0 6,-1 8-272-6,-3 3-48 8,2 3-16-7,-7-3 0 4,1 3 96-5,-3 1 32 10,-3 5 0-10,3 5 0 4,-1-4-416-4,1 1-80 10,3-7 0-10,0-3-16 8,1-3-368-8,7-21-64 9,2-3 0-9,0-5-16 3,2-4-16-2,0-1 0 5,3-8 0-6,1-12 0 9,0 0 224-8,0 0 32 9,0 0 16-10,15-24 0 6,-3-9-80-6,5-2-16 10,-3-8 0-10,2 0 0 5,1-6-208-5,-1-1-128 11,3-1 128-11,-5-4-128 4,2-5 0-4,-5-3 128 12,5 3-128-11,1 3 0 2,-1 7 0-3,5 1 0 7,1 8 0-6,1 4 0 2,1 6 0-3,1 5 0 7,-3 7 0-6,1 9 0 6,2 4 0-7,-5 2 0 7,-5 12-144-6,1 4 144 5,-8 9 0-6,0 3 0 12,-4 1 0-12,-6 4 0 5,-2 3 0-4,-6 3-144 9,-6 8 144-10,-1-4 0 4,-9 2-288-4,-1-2 48 11,0 2 16-11,3-6 0 17,1-6-240-15,5-6-48-2,7-7-16 1,3-4 0 12,8-12-1520-12,0 0-288-1,-12-12-64 0,4-4-11296 3</inkml:trace>
    </iact:actionData>
  </iact:action>
  <iact:action type="add" startTime="6511">
    <iact:property name="dataType"/>
    <iact:actionData xml:id="d6">
      <inkml:trace xmlns:inkml="http://www.w3.org/2003/InkML" xml:id="stk6" contextRef="#ctx0" brushRef="#br0">3934 17472 21183 0,'0'0'944'1,"15"4"192"-1,3 0-912 0,3-2-224 7,6-2 0-7,3-2 0 5,1-2 1728-5,-2-4 320 11,0-3 48-11,1 1 16 4,-1-6-1136-4,-8 7-208 9,3-1-64-8,-1-4 0 5,-1 2 0-6,-1-5-16 7,-1-1 0-6,-3 3 0 3,-5-5 144-4,0 5 48 10,-1-3 0-10,-7-1 0 5,0 5-272-5,-4-2-48 11,-2 7-16-11,-2-7 0 5,-2 8-192-5,-9 2-32 10,-5 4-16-10,-1 4 0 4,-6 4-112-4,-3 12 0 10,-3-1-16-10,4 9 0 5,2 1 16-2,-1 4 16 5,-1 0 0-8,4 2 0 5,3-1 48-4,5-1 16 10,9 0 0-11,2-2 0 3,6 1-96-2,10-5-32 9,0-2 0-9,9-3 0 3,4-3-144-4,7 1 0 10,1-6 0-9,-4-1 0 2,8-7-144-3,6 0-64 12,2 0-16-12,25 2 0 17,-5-2-2016-15,1-4-384-1,3-6-96-1,-7 6-16 1</inkml:trace>
    </iact:actionData>
  </iact:action>
  <iact:action type="add" startTime="7004">
    <iact:property name="dataType"/>
    <iact:actionData xml:id="d7">
      <inkml:trace xmlns:inkml="http://www.w3.org/2003/InkML" xml:id="stk7" contextRef="#ctx0" brushRef="#br0">3501 19175 18431 0,'-2'-16'1632'1,"-4"1"-1312"4,-4-7-320-5,2 3 0 8,2 1 1312-8,-7-1 192 10,-1-3 32-10,-5 7 16 5,-3-5-368-5,-1 1-80 10,-1 5-16-10,-7 0 0 6,0 4-16-6,0-1-16 10,1 5 0-10,1 4 0 5,2 2-80-5,1 6-16 6,5 4 0-6,2 1 0 7,-3 11-496-7,1 3-96 8,9 4-32-7,-2 8 0 5,4 8-336-5,1 8 144 9,3 7-144-10,2-1 0 7,2 5 192-5,2 4-64 6,0-3 0-8,4-16-128 4,0 3 160-4,6-1-160 11,-3 0 128-11,3-3-128 4,0 1 128-4,-2-2-128 11,1-8 0-11,3 0 128 4,-2-6-128-4,4-6 0 10,-5 1 0-10,3-5 0 6,-2-3 0-6,-4-5-256 9,1 1 64-9,5-6 16 16,-12-10-1968-15,0 0-400 1,0 0-80 0</inkml:trace>
    </iact:actionData>
  </iact:action>
  <iact:action type="add" startTime="7276">
    <iact:property name="dataType"/>
    <iact:actionData xml:id="d8">
      <inkml:trace xmlns:inkml="http://www.w3.org/2003/InkML" xml:id="stk8" contextRef="#ctx0" brushRef="#br0">2812 19703 10127 0,'0'0'896'1,"0"0"-704"5,12-2-192-6,5-2 0 5,5 1 4160-4,11-9 816 9,4 4 144-10,4 0 48 5,-2-7-3568-5,4 5-704 6,-4-6-128-6,8 7-48 8,-1-7-208-8,-1 4-64 9,0-5 0-9,-6 5 0 6,0-2-288-6,-4 3-160 10,2 1 160-10,-2-4-160 18,-5 3-2288-18,-3-5-544 0</inkml:trace>
    </iact:actionData>
  </iact:action>
  <iact:action type="add" startTime="7472">
    <iact:property name="dataType"/>
    <iact:actionData xml:id="d9">
      <inkml:trace xmlns:inkml="http://www.w3.org/2003/InkML" xml:id="stk9" contextRef="#ctx0" brushRef="#br0">3920 19417 24639 0,'-6'39'1088'2,"8"-10"240"-2,4 2-1072 0,2 10-256 6,-4 2 0-6,-2-6 0 4,-2 2 1088-4,-2 4 176 10,-6-2 16-10,0 6 16 5,0-2-80-5,2-5 0 10,0 3-16-9,1-4 0 5,1-2-832-6,2-1-176 7,2-9-16-7,6-4-16 5,3-5-416-4,3-5-96 9,8-7-16-10,-3-6-9552 14,5-8-1904-10</inkml:trace>
    </iact:actionData>
  </iact:action>
  <iact:action type="add" startTime="7937">
    <iact:property name="dataType"/>
    <iact:actionData xml:id="d10">
      <inkml:trace xmlns:inkml="http://www.w3.org/2003/InkML" xml:id="stk10" contextRef="#ctx0" brushRef="#br0">4413 19551 15663 0,'0'0'1392'2,"0"0"-1120"6,-9 8-272-8,9-8 0 4,0 0 704-4,-12 12 64 9,6 1 32-9,6-13 0 6,-2 12 256-6,2-12 48 9,4 16 16-8,-4-16 0 3,12 7 32-4,-2-3 16 11,-10-4 0-11,23 0 0 4,-4-2-96-4,-1-3-32 11,1-1 0-10,1 0 0 2,-4-4-256-2,3 2-48 9,3-5-16-10,-5 1 0 5,3 2-272-5,-1-5-64 6,-3 3-16-6,-1-4 0 7,-3 5-112-6,0-5 0 6,-6 4-16-7,-1-3 0 8,-3 5-112-8,-2-4 0 7,-4 6-128-7,1 1 192 8,-1-3-64-8,-8 6-128 6,-2 2 176-6,-3 4-176 9,-1 4 160-9,-3 6-160 7,-7-3 128-7,3 9-128 8,0-1 128-8,-1 7-128 7,3 1 128-7,3 4-128 8,1 7 256-8,1-1-48 10,9-2 0-10,-3 2 0 3,6 4 16-3,4-6 0 7,4 0 0-6,2 0 0 6,4-3-80-7,0-5-16 12,3-2 0-12,5-3 0 4,3-1 0-4,1-7 0 10,3 2 0-10,5-6 0 4,1-5-128-3,8-3 0 10,-2-2 0-11,24-11 0 18,-5-3-1072-17,-1-5-288-1,-2 1-64 0,-20 3-9280 6,-2-9-1856-5</inkml:trace>
    </iact:actionData>
  </iact:action>
  <iact:action type="add" startTime="8326">
    <iact:property name="dataType"/>
    <iact:actionData xml:id="d11">
      <inkml:trace xmlns:inkml="http://www.w3.org/2003/InkML" xml:id="stk11" contextRef="#ctx0" brushRef="#br0">5114 18410 18431 0,'0'0'816'1,"0"0"160"-1,0 0-784 0,0 0-192 7,0 0 0-7,-2 20 0 4,0 3 2816-3,-4 1 528 8,0 7 112-9,-2 4 0 5,2 12-1728-5,-5 0-336 11,1 5-80-10,4 7-16 5,-2 3-432-6,2 2-96 7,1 3 0-7,1 3-16 7,0-4-288-7,-2 6-48 9,6-1-16-9,0-1 0 3,4 4-240-2,0-8-160 15,0 4 192-16,0-7-192 1,5 1 0-1,3-5 0 10,-2-12 0-9,9 17-192 16,1-19-512-16,-1-8-80 0,-1-18-32-1,5-5 0 13,3-10-1328-11,3-6-272 0,-2-6-48-2,-9-6-16 0</inkml:trace>
    </iact:actionData>
  </iact:action>
  <iact:action type="add" startTime="8583">
    <iact:property name="dataType"/>
    <iact:actionData xml:id="d12">
      <inkml:trace xmlns:inkml="http://www.w3.org/2003/InkML" xml:id="stk12" contextRef="#ctx0" brushRef="#br0">5902 19210 25167 0,'0'0'1104'1,"0"0"240"-1,7-8-1072 0,-3 0-272 6,4-1 0-5,-8 9 0 2,0 0 624-2,0 0 64 9,4-8 16-10,-4 8 0 5,0 0 64-5,0 0 32 6,0 0 0-6,-12-2 0 9,1-2-48-9,-3 2-16 11,-2 6 0-11,1 0 0 3,-7-2-80-3,3 4-16 10,-1 3 0-10,-3-1 0 6,-2 2-64-6,-1 5 0 9,-1-1-16-9,-2 8 0 5,-3 1-176-5,5 4-48 11,0 3 0-10,3 3 0 3,1 4-192-4,5 0-144 14,5-4 192-14,-1 2-192 2,6 0 0-2,6-2 0 9,0-3 0-9,6-3 0 4,6-2 208-4,6-5-64 7,3-5-16-7,-1-1 0 9,3-8 0-9,5-4 0 8,5-2 0-8,2-8 0 7,6-12-128-7,-6 1 192 7,2-8-192-7,0-3 192 7,-2-3-64-7,-1 0-128 12,1-8 192-12,-4 2-64 3,-4-6-128-2,-1 2 192 11,-1-5-192-12,-7-3 192 4,1 0 0-4,1-1 16 6,-8-3 0-6,-2-4 0 8,-3-1-208-8,-5-4 0 10,-5-9 0-10,-1-6 0 5,-2-3 144-5,-4-4-16 9,0-6 0-9,5 6 0 7,-3 10-128-7,2 8 0 10,2 13 0-10,-2 14 0 5,3 6 0-5,1 16-176 10,2 3 48-10,2 16 0 4,0 0 128-3,-4 16 0 9,0 7 0-10,4 12 0 5,-4 6 0-5,2 14-128 11,2 11 128-11,0 4-128 4,0 5 128-4,2 4 0 7,2 3 0-7,-2 2 0 8,0 0 0-8,2 4 0 11,0-4 128-11,3-4-128 4,-1-6 0-3,-2-10 0 5,2 1 0-6,2-11 0 8,2-5 0-8,-5-4 0 12,5-6 0-12,2 0 0 4,0-8-320-4,1-4-16 10,-1-1-16-10,8 1 0 19,-9-10-2128-17,3-7-416-2,-14-10-96 1,0 0-16-1</inkml:trace>
    </iact:actionData>
  </iact:action>
  <iact:action type="add" startTime="9213">
    <iact:property name="dataType"/>
    <iact:actionData xml:id="d13">
      <inkml:trace xmlns:inkml="http://www.w3.org/2003/InkML" xml:id="stk13" contextRef="#ctx0" brushRef="#br0">4277 18516 40767 0,'-59'13'1808'1,"26"-3"368"0,6-4-1728-1,2 0-448 5,9 0 0-4,16-6 0 4,0 0 272-5,0 0-16 10,0 0-16-9,0 0 0 3,0 0-240-4,0 0 0 11,0 0 0-11,0 0 0 18,0 0-1184-18,0 0-224 0,0 0-64 1,0 0-15536 3</inkml:trace>
    </iact:actionData>
  </iact:action>
  <iact:action type="add" startTime="11492">
    <iact:property name="dataType"/>
    <iact:actionData xml:id="d14">
      <inkml:trace xmlns:inkml="http://www.w3.org/2003/InkML" xml:id="stk14" contextRef="#ctx0" brushRef="#br0">11266 269 12895 0,'0'0'1152'1,"0"0"-928"3,0 0-224-3,0 0 0 6,0 0 1008-7,0 0 144 7,0 0 48-7,4 14 0 8,-4-14-288-8,0 18-48 9,1-5-16-9,-1 7 0 6,-1 3-144-6,-1 3-16 12,0 1-16-12,0 4 0 6,2 0 32-6,-2 6 16 9,0 4 0-9,0 6 0 4,2 10-96-4,0 5-32 11,-2 4 0-11,2 8 0 4,0 8-64-4,0 8-16 12,0 10 0-12,0 1 0 9,-2 2-208-9,-2 3-48 6,0-1-16-5,-2-8 0 3,-2-7-240-3,-3-2 144 9,1 2-144-10,2-7 128 4,-3-6 192-3,3-7 16 8,4-8 16-9,0-3 0 4,-4-5 240-4,2 1 48 10,2-4 16-9,0-1 0 4,1-7-272-5,-1 0-64 10,2 0-16-9,4-4 0 3,0-4-144-3,1-2-32 9,-3-2 0-9,4-3 0 2,2-1-128-2,4 0 128 8,-4-5-128-9,2-1 128 4,1-1-128-3,5-9 128 10,-2 3-128-10,3-6 128 3,3 0-128-3,-2 0 160 7,5-5-160-7,4-1 160 3,1 2-160-4,1-4 128 11,2 2-128-10,1-2 128 3,1-2-128-4,2 0 0 9,0 2 0-9,4 2 0 5,-2 0 0-5,6 2 0 10,-2 0 0-10,6 4 0 6,-2 0 128-6,4-2-128 12,3 1 0-10,-3 3 128-1,2-4-128-1,2 2 0 11,-1 0 144-11,3-3-144 4,-2-1 144-4,3-2-144 9,-1 0 192-9,-2 2-192 5,3-2 160-4,7 0-160 9,1-2 128-9,3 0-128 3,5 0 0-4,-6 6 128 10,10-2-128-10,-3 0 0 5,3-6 0-5,0 2 128 10,-8 0-128-10,4 2 0 4,-3 0 0-3,3 0 0 8,0 3 128-9,2 1-128 4,2 2 0-4,-3 0 0 12,1-2 0-12,-2 0 0 4,-2-1 0-4,1-1 0 4,-1 0 0-3,0 0 0 5,0 4 0-6,3 2 0 8,1-6 0-8,4-1 0 9,4 3 0-9,0-4 0 6,-4 0 0-6,0-6 128 8,-2-2 0-8,4-1 0 8,-2-3 0-8,2 2 0 9,4 4 0-9,2-2-128 5,2-3 192-5,0 1-64 10,1 0-128-10,-5-4 0 5,2 3 144-5,-2 1-144 9,0-2 0-9,0 4 0 6,0 2 0-6,4-2 128 8,0-5-128-8,-1 1 0 8,3 6 0-8,-2-4 0 7,-8-2 0-7,0 5 0 8,-2-1 0-8,2 0 0 7,0-2 0-7,2 2 0 8,0 2 0-8,-2 0 128 8,-2-1-128-8,-2-3 0 7,-5 0 0-7,1 2 0 7,-4-4 0-7,4 5 0 8,-1-1 0-8,1 0 128 8,2 0-128-8,-6-2 0 7,1 4 128-7,-1-2-128 7,-4 3 0-7,-1-1 144 7,-3-2-144-7,1 2 0 9,-3 4 128-9,-1-4-128 7,-10 0 0-7,0 2 0 8,0-2 0-8,-6-2 0 6,2 1 128-6,-2 1-128 9,-2 0 0-9,2 0 0 6,-6 2 0-6,-4-2 0 7,0 0 144-7,-1 0-144 7,-1 2 0-7,-2 0 144 10,1 0-144-10,-3 2 0 7,0 0 0-7,-5 0 0 7,2 0 0-7,-9 0 0 8,-11 0 0-8,0 0 0 7,16 0 128-7,-16 0-128 7,0 0 0-7,0 0 128 7,0 0-128-7,0 0 128 8,0 0-128-8,0 0 128 8,0 0 16-8,0 0 0 7,0 0 0-7,0 0 0 8,13-6 64-8,-3-1 16 7,-6-11 0-7,-4 4 0 9,0-3-80-9,0-5-16 6,0-1 0-6,-2-4 0 8,0-2-128-8,-6-7 128 7,1 1-128-7,1-8 128 9,2 0-128-9,-2-3 128 6,-2-7-128-6,2-2 128 8,1-1-128-8,5-7 0 6,-2-5 0-5,2 2 128 7,0-8-128-8,2 4 0 8,-2 1 0-8,3-3 0 7,-1 6 0-7,0-6 0 8,2 2 128-8,4-3-128 7,-2 9 0-7,0-6 0 8,2 0 0-8,1-3 0 7,-3 9 0-7,4-2 0 7,2 3 0-6,-7 1 0 6,1 7 0-7,2 1 0 7,2-1 0-6,-4 6 0 6,0 3 0-7,-1 7 0 7,3-4 0-7,-2 6 0 8,-2-4 0-8,0 4 0 7,0 3 0-7,0-1 0 9,2-6 0-9,-5 8 0 6,-1 2 0-6,0 2 0 9,0 1 0-8,0 3 0 5,0 2 0-6,0 3 0 8,0 9-144-8,0 11 144 6,-1-16 0-6,1 4 0 9,-2-3 0-9,2 15-128 7,0 0 128-7,0 0 0 6,0 0 0-6,0 0-128 8,0 0 128-8,0 0 0 8,0 0 0-8,0 0-128 7,2-8 128-7,-2 8 0 7,0 0 0-7,0 0 0 8,0 0-128-8,0 0 128 8,0 0 0-8,0 0 0 7,0 0-128-7,0 0 128 9,0 0 0-9,0 0 0 6,-12 13 0-6,12-13 0 9,-10 16 0-9,-2-2 0 12,-3-3-128-12,-1-3 128 4,3 0 0-4,-7 2 0 10,0-2 0-10,1-1 0 6,-6-1 0-6,-3-2 0 10,-1 0 0-10,0-2 0 5,3 0 0-4,-5 0 0 8,-6-2 0-8,2 0 0 3,-2-4 0-3,-6 4 0 4,0-2 0-5,0 2 0 8,-7 2 0-8,-1-2 0 10,-6 2 0-10,1 2 0 5,-1-2 0-5,-3 0 0 7,-9 0 0-7,1 0 0 8,-4 2 0-8,-4-3 0 12,-2-1 0-12,0 2 0 4,-2-2 0-4,0 2 0 6,-4 0 0-6,-4 0 0 9,-3 0 0-9,-3 2 128 10,-2 0-128-10,1 0 0 5,3 4 0-5,-3-2 0 7,5-3 0-6,-8 1 0 7,5-2 0-8,-9 0 0 10,1 0 0-9,1 4 0 3,-1 2 0-4,7-2 0 7,1 0 0-7,-1-1 0 8,2-5 0-8,-3 4 0 10,3 2 0-10,-3 0 0 3,1 2 0-2,0 4 0 6,7-7 0-7,3 1 0 8,2-2 0-8,0 0 0 12,-2-2 0-12,2 0 0 3,2-2 0-2,2 0 0 8,6 0 0-9,-2 0 0 5,7 0 0-4,1 0 128 9,4-2-128-10,1-4 0 4,1 0 0-4,-1 0 0 10,1 3 0-9,3-5 0 3,1-4 192-4,-1 6 0 10,1 4 0-10,1-2 0 4,0 0-192-4,5-3-160 11,1 1 32-11,-2 2 0 5,0-4 128-5,3 0 0 10,-3 4 0-9,2 0 0 2,0 1 0-2,3-1 0 9,-5 0 0-10,0 2 128 5,-1-4-128-5,3 4 0 5,2-2 0-4,0 0 128 6,0 2-128-7,6 2 0 7,-2-4 128-6,8 2-128 6,0 0 128-7,-2 1-128 8,4-3 128-8,2 4-128 8,-4 0 128-8,0 4-128 11,1-3 128-10,3 5-128 3,0-4 0-3,-2-2 128 4,-4 2-128-5,2 2 0 8,0 0 0-8,-3 0 0 12,7-4 0-12,0 4 128 3,0-2-128-3,2 0 0 10,1 0 128-10,1 0-128 5,0 0 144-4,1 1-144 4,5 5 192-5,3 0-192 9,1-4 192-9,-3 0-192 7,7-2 192-7,-3 4-192 9,16-6 0-9,-10 9 0 11,10-9 0-11,0 0 0 3,-13 6 0-3,13-6 0 10,0 0 0-10,0 0 0 5,0 0 0-5,0 0 0 11,0 0 0-11,0 0-192 4,0 0-128-4,0 0 0 6,0 0-16-6,4 14 0 22,-4-14-1488-21,15 17-288-1,3-7-64 0,-3 2-14736 3</inkml:trace>
    </iact:actionData>
  </iact:action>
  <iact:action type="add" startTime="15086">
    <iact:property name="dataType"/>
    <iact:actionData xml:id="d15">
      <inkml:trace xmlns:inkml="http://www.w3.org/2003/InkML" xml:id="stk15" contextRef="#ctx0" brushRef="#br0">1977 4412 5519 0,'0'0'496'1,"0"0"-496"6,0 0 0-7,0 0 0 4,0 0 1792-4,0 0 272 6,0 0 48-6,0 0 16 5,0 0-848-5,4-14-192 6,-4 14-16-5,0 0-16 7,-6-12-176-8,6 12-48 6,-4-11 0-6,-2 1 0 8,1 0 0-8,5 10-16 11,-10-15 0-11,0 3 0 6,-2-4-304-6,-5 5-64 9,1-7-16-9,3 0 0 5,-5 5-128-5,4-5-32 11,-3 7 0-11,1-7 0 4,-5 4-48-4,-1-1-16 10,3 7 0-10,1 2 0 5,-1 2 16-5,-1 4 0 11,-1 4 0-11,1 2 0 8,-3 2-64-8,-2 5-16 9,-1 1 0-9,1 7 0 4,1 3-144-4,1 5 0 10,2 2 0-10,-3-1 0 4,-1-1 0-3,-1 2 0 10,5 8 0-11,1-2 0 4,5-2 0-4,-5 6 0 9,7 0 0-8,-3 4 0 4,6-6 0-5,-1 4 0 10,3-6 0-10,4 4 0 6,2-6-144-5,2-4 144 9,2-3 0-9,6-5 0 2,-2-4 0-2,7-5 0 8,-1 2 0-9,4-7 0 4,3 1 192-4,-1 0-16 10,3-4 0-10,6-2 0 4,5-6 16-4,-1-2 16 7,0 0 0-7,2-6 0 9,0-2-16-9,-1 1-16 7,-1-7 0-7,0-5 0 9,0-3-48-9,-4-5-128 5,1-2 192-5,-3-2-64 8,-3 0-128-8,1 0 192 12,4 0-192-12,-3-6 192 3,-3 4-192-2,-1-6 0 10,1 0 144-11,1-2-144 5,-7 4 0-5,3-8 0 11,-3-5 0-11,-3-1 128 4,2-1-128-4,-5-5 0 10,-1-5 128-10,0 1-128 4,0-9 128-4,-4 8-128 10,0-2 160-10,-2 5-160 4,2 9 0-3,-1 3 0 8,3 10 0-9,-2 2 0 6,0 10 0-6,-2 7 0 11,0 9 0-11,-2 13 0 3,0 0 0-2,0 0-192 6,0 0 192-7,-2 23-160 7,0 6 160-6,2 5 0 9,-4 5 0-10,2 9 0 6,0 7 0-6,-2 3 0 11,2 5 0-11,-1 3 0 3,-1 12 0-2,2 2 0 10,-2-2 0-11,4-6 128 5,-2 0-128-5,2-25 0 11,0 2 128-11,0 21-128 1,0-13 128 0,2-5-128 10,2-5 160-11,0-8-160 3,1-4 144-3,3-4-144 13,-2 3 128-13,0-9-128 5,2-5-192-4,3-3-128 6,-3-7-32-7,8 0-8704 17,-3-7-1744-16</inkml:trace>
    </iact:actionData>
  </iact:action>
  <iact:action type="add" startTime="15773">
    <iact:property name="dataType"/>
    <iact:actionData xml:id="d16">
      <inkml:trace xmlns:inkml="http://www.w3.org/2003/InkML" xml:id="stk16" contextRef="#ctx0" brushRef="#br0">2596 4185 16575 0,'0'0'1472'1,"0"0"-1168"7,0 0-304-8,11 18 0 5,1 2 1120-5,-6 1 160 6,2 0 48-5,5 7 0 5,-1 1-128-6,2-8-32 11,-1 1 0-11,9 11 0 6,-3 0-528-6,-3 2-128 9,1-3 0-9,5-1-16 5,-7-2-288-4,5 2-48 8,3-2-16-9,-3-5 0 5,-5-3-16-5,1-9-128 8,-4 6 192-8,9-1-64 6,-1-5-128-6,-5-6 0 10,-15-6-192-10,20 5 192 20,-1 1-784-20,-5-6-48 0,-14 0 0 0,19-9-6944 10,-5-1-1392-9</inkml:trace>
    </iact:actionData>
  </iact:action>
  <iact:action type="add" startTime="16015">
    <iact:property name="dataType"/>
    <iact:actionData xml:id="d17">
      <inkml:trace xmlns:inkml="http://www.w3.org/2003/InkML" xml:id="stk17" contextRef="#ctx0" brushRef="#br0">3013 4059 12895 0,'0'0'576'1,"0"0"112"-1,0 0-560 0,0 0-128 4,0 0 0-4,0 0 0 6,0 0 2048-6,-8 9 368 11,2 13 80-11,-7 3 0 4,1-1-1008-3,-6 9-208 8,1 4-32-9,-1 6-16 4,-3 0-144-4,-3 3-16 11,-1 3-16-11,9-16 0 5,-5 4-32-5,-4 4-16 8,1 4 0-8,1-2 0 6,-1 4-544-6,5-8-96 8,-3 2-32-8,3-6 0 7,3-2-336-7,1-2 144 11,5-5-144-11,-4 5 0 19,8-10-224-19,5-3-160 0,1-18-16 0,0 0-16 16,0 0-1904-11,17-8-384-3,-3-7-80-2</inkml:trace>
    </iact:actionData>
  </iact:action>
  <iact:action type="add" startTime="16283">
    <iact:property name="dataType"/>
    <iact:actionData xml:id="d18">
      <inkml:trace xmlns:inkml="http://www.w3.org/2003/InkML" xml:id="stk18" contextRef="#ctx0" brushRef="#br0">3483 4548 20271 0,'0'0'1792'13,"10"18"-1424"-12,-4 3-368-1,-4 1 0 0,1 1 1584 0,-3 2 240 10,-1 3 48-10,-1 5 16 5,-2-2-432-5,-2 4-96 10,-2 2-16-10,-2-2 0 5,0 0-800-5,-3-1-160 11,1-1-48-11,-2-4 0 3,5-4-336-3,-3-1 0 10,4 1 0-10,2 8 0 19,1-11-2048-17,-1-3-464-2</inkml:trace>
    </iact:actionData>
  </iact:action>
  <iact:action type="add" startTime="17155">
    <iact:property name="dataType"/>
    <iact:actionData xml:id="d19">
      <inkml:trace xmlns:inkml="http://www.w3.org/2003/InkML" xml:id="stk19" contextRef="#ctx0" brushRef="#br0">4374 3567 11967 0,'0'0'1072'2,"4"-15"-864"-2,-2 5-208 0,-2 10 0 0,0 0 912 0,0 0 144 5,0 0 32-5,0 0 0 4,0 0-208-4,0 10-48 8,0 7 0-8,-4 5 0 7,-3 5 16-7,-7 2 0 11,2 2 0-10,-5 10 0 2,-1 10 64-3,1 6 16 10,-7 7 0-10,-3 2 0 6,0 12 32-6,-5 4 0 8,-7 6 0-7,0 6 0 4,-6-1-400-5,2-1-80 7,-5 3-16-7,-5 3 0 11,0 1-208-11,3-7-32 10,1-2-16-6,6-8 0-4,6-10-80 0,2 0-128 10,2-12 176-10,3-3-176 4,5-4 0-4,4-5 0 11,7-7 0-11,-4 6 0 17,11-14-2000-16,5-11-304 1,4-5-64 1</inkml:trace>
    </iact:actionData>
  </iact:action>
  <iact:action type="add" startTime="17456">
    <iact:property name="dataType"/>
    <iact:actionData xml:id="d20">
      <inkml:trace xmlns:inkml="http://www.w3.org/2003/InkML" xml:id="stk20" contextRef="#ctx0" brushRef="#br0">4612 4954 11967 0,'0'0'528'1,"0"0"112"-1,0 0-512 0,0 0-128 4,0 0 0-3,0 0 0 6,0 0 1600-7,-9 0 272 8,-3 4 64-8,-4-4 16 7,5-4-1024-7,-5 2-208 7,0 0-32-6,-1 2-16 6,-3 0-128-7,5 0-32 7,-5 0 0-7,3 0 0 7,1 0 48-7,-3 0 0 13,1 2 0-13,0 4 0 4,-3-2-96-4,1 2-16 6,5-3 0-6,-3 7 0 4,3 2 0-4,-1-4-16 7,1 5 0-7,1-3 0 8,-4 2 0-8,7 3 0 12,-5 5 0-12,6-5 0 4,-3 3-176-4,3 0-48 11,4-1 0-11,0 3 0 5,-4-3-80 0,5-1 0-2,3 3-128-2,2-5 192 6,0 2-192-7,0-7 128 10,3 3-128-9,-3-12 0 3,0 0 192-3,8 8-64 6,-8-8-128-7,14 2 192 7,-4 0-32-7,3 0-16 7,-3-2 0-7,6-2 0 10,-5-2-144-10,5-4 192 10,-4-4-192-10,5 4 192 4,-3-5-192-4,5 1 0 12,3 0 144-12,-5-3-144 4,3 1 0-4,-1-1 128 11,-3-7-128-11,4-1 0 4,3-5 176-4,-2-1-48 7,-3 0 0-7,3-2 0 8,3 0-128-7,-1 1 0 5,1-1 0-6,-3-4 128 9,1 0-128-8,-1 0 0 7,4-6 0-8,1 2 0 5,-5 0 128-5,-1-4-128 11,-1 0 0-11,1 2 128 4,-7-6-128-3,3 2 160 8,-4-3-160-9,1-1 160 5,-3 8-160-5,6-4 0 10,-5-2 0-10,3 4 0 5,-6-2 0-5,-4 3 0 6,2 1 0-6,-3-2 0 8,3 6 0-8,-2 4-144 8,0 1 0-8,-2 1 0 7,-2-2 144-7,0 6 0 11,0 5 0-10,-2 1 0 4,0-1 0-5,0 5-160 6,-2 3 160-6,-2 0 0 4,3 7 0-4,-1 3-128 7,4 4 128-7,0 0 0 8,0 0-144-8,0 0 144 10,-6 8-208-9,-2 5 80 4,-2 3-32-5,2 7 0 6,1 6 0-6,-3 10 0 9,2 2 160-9,4 10 0 6,-2 6 0-5,-1 1-128 7,-1 3 128-8,2 7 176 6,-2 2-48-6,0 4 0 8,4 4-128-8,2-4 192 12,1-5-192-12,1-1 192 3,3-6-192-3,-1-5 160 7,0-3-160-7,6-3 160 8,-2-10-160-7,2 0 128 10,5-10-128-11,-3-2 128 4,4-3-128-4,1-5 128 11,3-7-128-11,-4 0 128 4,5-7 0-4,-3-1 0 11,1-4 0-11,5-4 0 5,-3-4 48-5,-1-3 0 5,1-11 0-5,1 1 0 9,-7-5-176-9,5-1 128 12,-4-4-128-12,3-5 128 4,3-1-128-4,-5-6 0 6,3 0 0-6,-4-3 0 8,1 3 0-8,5-4 0 10,-5-4 0-10,5 4 0 4,-5-4 0-3,3-3 0 6,-1-1 0-7,-3-2 0 8,2 1 0-8,-5-1 0 11,5-1 0-11,-6 3 0 4,3 6 0-4,-5 6 0 11,0 0 0-11,-2 8 0 5,2 4 0-5,-4 6 0 9,-2 3 0-9,0 2 0 6,-1 9 0-6,1-1 0 9,-2 10 0-9,0 0 0 6,-3 16 0-6,-1 3 0 11,-4 5 0-11,-2 9 0 5,2 4 0-5,0 8 0 10,-3 5 0-10,3 13 0 4,-2 3 192-4,0 8-64 11,5 0 0-11,-1 4 0 4,0 4 0-3,0 2-128 5,4-4 192-6,0-6-64 8,2-4-128-8,2-5 0 12,0-5 0-12,6-7 128 3,-2-5-128-2,-2-9 0 6,1 0 0-7,5 0 0 23,-2-9-1328-23,-2-9-240 0,2-7-48 0,-8-14-12752 3</inkml:trace>
    </iact:actionData>
  </iact:action>
  <iact:action type="add" startTime="18327">
    <iact:property name="dataType"/>
    <iact:actionData xml:id="d21">
      <inkml:trace xmlns:inkml="http://www.w3.org/2003/InkML" xml:id="stk21" contextRef="#ctx0" brushRef="#br0">4995 4659 17503 0,'0'0'1552'1,"0"0"-1232"5,13-7-320-6,-3 3 0 5,8 0 1984-5,-3 2 352 9,5 2 64-9,5 2 16 5,4 2-1712-5,5 0-320 11,5-1-80-11,-2-1-16 5,7-2-288-5,5 2 0 10,6 2 0-10,1 0-8096 15,3 2-1568-14</inkml:trace>
    </iact:actionData>
  </iact:action>
  <iact:action type="add" startTime="18877">
    <iact:property name="dataType"/>
    <iact:actionData xml:id="d22">
      <inkml:trace xmlns:inkml="http://www.w3.org/2003/InkML" xml:id="stk22" contextRef="#ctx0" brushRef="#br0">1659 7162 14223 0,'0'0'624'1,"0"0"144"-1,-4-8-624 0,-5-4-144 10,-1 2 0-10,2 4 0 4,-4 1 1008-4,3 1 160 10,-7 4 48-10,0-2 0 6,-7 2-432-6,-2 0-80 9,-1 4 0-9,1 5-16 6,2 1-240-6,-3 10-32 11,-1 1-16-11,1 1 0 4,-1 3 96-4,6 2 16 10,-1 2 0-9,1 7 0 4,3 1 0-5,5 4 0 10,3-1 0-10,-2 1 0 6,4 0-320-6,4-6-64 9,2 3-128-9,2-9 192 5,4-4-64-5,0-5 0 16,4-1-128-16,8-9 192 1,-1-2 128-1,5-6 0 9,3-6 16-9,5-8 0 5,3-2-80-5,6-9 0 11,4-8-16-11,6-6 0 4,-3-2-64-4,1-6-16 11,-4-4 0-11,0 0 0 4,-10-3-160-4,1-1 160 7,-5 0-160-6,-2 1 160 6,-1-1-160-7,-1 0 192 10,-5-1-192-10,-1-3 192 5,1-1-64-4,-7-3 0 8,1-7 0-9,-4 4 0 5,-4-1-128-5,0 1 192 11,-2 4-192-11,-2 7 192 3,0 6-192-2,0 10 0 10,2 8 0-10,0 5 0 1,-2 15 0-2,0 9-144 11,0 0 144-11,0 11-160 5,0 11 160-5,0 9-192 11,2 10 192-11,3 8-192 4,-1 13 192-4,0 2 0 6,-4 7 0-6,4-1 0 8,0 8 0-7,0 4 0 10,4-2 0-11,0-4 0 4,-5-4 0-4,3 0 144 11,2-8-144-11,0-5 0 3,0-6 176-2,3-7-176 10,-1-3 160-11,10 6-160 18,-5-8-272-18,5-12-160 2,-5-9-16-1,-1-10-8448 6,0-5-1696-7</inkml:trace>
    </iact:actionData>
  </iact:action>
  <iact:action type="add" startTime="19358">
    <iact:property name="dataType"/>
    <iact:actionData xml:id="d23">
      <inkml:trace xmlns:inkml="http://www.w3.org/2003/InkML" xml:id="stk23" contextRef="#ctx0" brushRef="#br0">2478 6990 19343 0,'8'14'1728'0,"2"5"-1392"10,6 4-336-10,-5 5 0 5,5 3 816-5,0 2 80 10,1 4 32-9,3 2 0 4,-7-4 32-5,3 4 16 11,-2 0 0-11,1-4 0 3,-5 4-592-2,7-4-128 11,-5-1-32-12,4-1 0 3,-7-4-224-3,5-2 0 10,-6-1 0-10,6 3 0 19,-7-8-848-19,-1-5-224 0,-6-16-32 0,0 0-6224 9,0 0-1248-9</inkml:trace>
    </iact:actionData>
  </iact:action>
  <iact:action type="add" startTime="19558">
    <iact:property name="dataType"/>
    <iact:actionData xml:id="d24">
      <inkml:trace xmlns:inkml="http://www.w3.org/2003/InkML" xml:id="stk24" contextRef="#ctx0" brushRef="#br0">2865 6807 19343 0,'0'0'1728'1,"-2"11"-1392"5,-6 5-336-6,0 3 0 5,0 5 1248-5,-5 7 176 10,1 4 48-10,-4 4 0 4,5 4-272-4,-13 8-48 11,-1 1-16-11,0 5 0 5,-1 3-304-5,-1 1-48 9,0 5-16-9,-5-2 0 5,1 1-320-5,0 1-64 12,0-7 0-12,1-5-16 4,5-3-368-4,4-4-240 14,3-4 48-14,1 7 0 18,1-16-2272-18,10-11-448 0</inkml:trace>
    </iact:actionData>
  </iact:action>
  <iact:action type="add" startTime="19817">
    <iact:property name="dataType"/>
    <iact:actionData xml:id="d25">
      <inkml:trace xmlns:inkml="http://www.w3.org/2003/InkML" xml:id="stk25" contextRef="#ctx0" brushRef="#br0">3177 7622 21183 0,'0'0'1888'2,"0"0"-1504"0,0 0-384-2,0 0 0 3,0 0 592-2,0 0 48 5,0 0 16-6,0 0 0 7,11 8 224-7,-1-5 32 10,-2 3 16-9,4 4 0 3,-4-2-400-4,-1 0-80 9,5 7 0-9,-6-3-16 7,-4 4 0-7,-2-3 0 6,-2 7 0-6,-2 5 0 7,-4 0 208-6,0 3 32 6,-1-1 16-7,-5 0 0 9,2 1-32-9,-5-3 0 11,1-2 0-11,-1 3 0 4,1 1-80-4,2-4-32 11,1-1 0-11,3-1 0 4,0-5-192-4,2-4-32 13,8-12-16-13,4 11 0 3,-4-11-304-3,10 10 160 12,0-4-160-12,7-6 128 5,1 0-128-5,1-6 160 8,9-4-160-8,1 1 160 6,4 3-160-5,-2-6 0 9,-1 2 0-10,7-3 0 18,-4-1-624-17,-2 4-48 0,-8-1-16-1,-5 3-10256 6,1 2-2048-4</inkml:trace>
    </iact:actionData>
  </iact:action>
  <iact:action type="add" startTime="20245">
    <iact:property name="dataType"/>
    <iact:actionData xml:id="d26">
      <inkml:trace xmlns:inkml="http://www.w3.org/2003/InkML" xml:id="stk26" contextRef="#ctx0" brushRef="#br0">4411 6372 20271 0,'0'0'1792'1,"0"0"-1424"7,0 0-368-8,0 0 0 6,0 0 192-6,0 0-16 9,4 15-16-9,-6 3 0 6,-3 5 240-6,-3 8 48 7,-8 6 16-7,-3 4 0 9,-5 10 304-9,-1 6 64 10,-8 7 16-10,2 8 0 5,-1 8 112-5,-3 6 32 9,-8 10 0-9,2-1 0 5,-7 8-352-5,1-1-64 13,0-3 0-13,-2 5-16 3,0-3-272-3,3-3-48 7,3-1-16-7,0-7 0 8,6 0-224-8,0-7 176 11,0-3-176-11,1-6 160 4,1-11-160-4,0-5 192 10,4-1-192-10,4-6 192 5,3-5-192-5,7 1 0 11,-3-12-160-11,5-3 160 18,1-7-1472-17,4 0-208 0,-3-11-48-1,5 0-10896 3</inkml:trace>
    </iact:actionData>
  </iact:action>
  <iact:action type="add" startTime="20593">
    <iact:property name="dataType"/>
    <iact:actionData xml:id="d27">
      <inkml:trace xmlns:inkml="http://www.w3.org/2003/InkML" xml:id="stk27" contextRef="#ctx0" brushRef="#br0">4612 8092 13407 0,'0'0'592'1,"0"0"128"-1,0 0-576 0,0 0-144 6,0 0 0-6,0 0 0 5,0 0 1136-4,0 0 192 9,-9-2 32-10,9 2 16 5,-8 0-432-5,-4 0-96 6,0-2-16-6,5 2 0 8,-3 2-96-8,0-2-32 12,0-2 0-12,-3 2 0 4,1 0-64-4,-4 2-32 5,3 2 0-4,-5-2 0 8,3 0-80-9,-1 2-16 12,-4-1 0-12,1 7 0 4,-3-2-64-4,1 4-32 10,-2 5 0-10,1 1 0 4,-1-3-80-4,1 5-16 6,1 1 0-6,-3 3 0 11,3-1-80-9,0 8-32 6,-1-1 0-8,3 1 0 5,-1-2-80-5,4 0 0 10,-1 2-128-10,5-1 192 6,-3-3-192-6,7-2 0 9,-2 1 128-9,6-3-128 5,6 1 0-5,2-7 0 6,4 1 0-6,0-5 0 8,7-1 0-8,-1-6 0 13,7-2 0-13,-5-2 0 3,3-2 144-1,3-6-144 4,1-2 128-6,1-6-128 7,-1 1 144-7,2-7-144 11,3-1 160-11,-1 1-160 3,-2-3 128-2,3-2-128 9,-1-5 0-10,2 1 144 5,-1-2 0-5,1-8 0 12,2-2 0-12,-4-4 0 2,1 6-144-2,-1-6 192 7,-2 2-192-7,3-2 192 9,-1-5-192-9,-2-3 128 7,-1-7-128-7,-3 3 128 8,1 2-128-8,-7-1 0 11,1-7 144-11,-2-1-144 5,1 2 0-4,-3-3 0 9,1 5 0-10,-5-1 128 4,2 1-128-4,-4 1 0 10,-2 1 0-10,2 3 0 3,-2 3 0-2,-1 3 128 6,3-2-128-7,-4 12 0 8,-2 2 0-8,0 8 0 8,-2 2 0-8,-4 9 0 6,4 2 128-6,1 9-128 12,-1-3 128-12,2 10-128 4,0 0 160-4,0 0-32 11,-8 10-128-11,2 3 192 4,-4 9-192-4,0 5 0 7,1 4 0-7,-3 10 0 8,4 2 144-8,0 10 144 12,-1 3 32-12,3 13 0 3,2-1 16-3,0 10 16 12,0 2 0-12,2 4 0 5,4 3-80-5,-2 1-16 9,2 4 0-9,2-6 0 5,-2-1-64-5,2-5 0 5,0-3-16-5,2-9 0 9,3-4-176-8,-1-5 160 8,6-13-160-9,-5 1 160 4,5-4-160-4,0-4 0 12,5-6 0-12,-3 0 0 4,1-9-192-4,-3-3-64 10,4-5 0-9,-3-8-16 18,-3-6-1456-19,4-4-272 3,-7-6-64-3</inkml:trace>
    </iact:actionData>
  </iact:action>
  <iact:action type="add" startTime="21256">
    <iact:property name="dataType"/>
    <iact:actionData xml:id="d28">
      <inkml:trace xmlns:inkml="http://www.w3.org/2003/InkML" xml:id="stk28" contextRef="#ctx0" brushRef="#br0">4712 7766 17503 0,'0'0'768'2,"0"0"176"4,-14-8-752-5,14 8-192-1,0 0 0 0,-12-4 0 0,5-1 0 1,7 5 0 5,0 0 0-6,-4-10 0 9</inkml:trace>
    </iact:actionData>
  </iact:action>
  <iact:action type="add" startTime="21613">
    <iact:property name="dataType"/>
    <iact:actionData xml:id="d29">
      <inkml:trace xmlns:inkml="http://www.w3.org/2003/InkML" xml:id="stk29" contextRef="#ctx0" brushRef="#br0">5406 7078 4607 0,'0'0'400'1,"0"0"-400"7,6-12 0-8,-6 0 0 5,0 2 3344-5,0 10 592 7,0 0 112-7,0 0 32 8,0 0-2000-8,-8 8-400 10,0 4-80-9,3 7 0 2,-7 7-384-3,0 3-64 11,1 8 0-11,-5 10-16 4,6 8 80-4,0 5 0 11,1 6 16-11,3-1 0 4,-4 5-384-4,2-2-80 7,4 6 0-7,-2 2-16 9,-1-4-272-9,3 3-48 7,0 3-16-7,0-2 0 8,2-6-240-3,0 0-48-3,0-9-128-2,2-7 192 10,4-3-336-10,-2-12-80 6,2-4-16-6,2-2 0 24,3-11-352-24,-3-3-80 1,4-3-16-1,0-11 0 12,-10-5-2032-10,8-7-416-1,-1-23-64-1,5-3-32 0</inkml:trace>
    </iact:actionData>
  </iact:action>
  <iact:action type="add" startTime="21854">
    <iact:property name="dataType"/>
    <iact:actionData xml:id="d30">
      <inkml:trace xmlns:inkml="http://www.w3.org/2003/InkML" xml:id="stk30" contextRef="#ctx0" brushRef="#br0">5051 7807 23951 0,'0'0'2128'4,"0"0"-1696"-4,0 0-432 0,0 0 0 8,0 0 816-8,0 0 80 10,12 12 0-10,0-8 16 4,3-2-304-4,1-2-64 11,5 0-16-11,5-4 0 6,3 0-80-6,4-6 0 8,6-2-16-8,2 1 0 4,6-7-304-4,4 2-128 11,5-1 0-11,3-6-9040 16,-5-7-1904-15</inkml:trace>
    </iact:actionData>
  </iact:action>
  <iact:action type="add" startTime="22275">
    <iact:property name="dataType"/>
    <iact:actionData xml:id="d31">
      <inkml:trace xmlns:inkml="http://www.w3.org/2003/InkML" xml:id="stk31" contextRef="#ctx0" brushRef="#br0">5693 3084 19983 0,'2'-18'880'1,"4"6"192"0,7 3-864-1,-1-7-208 7,6 2 0-6,-3-1 0 3,3 3 304-4,5-5 16 10,-1 3 0-10,-1-4 0 4,5-3 192-4,-1 5 32 12,0-3 16-12,3-3 0 2,1 1-160-2,-2 3-16 11,0-1-16-11,3 1 0 5,-1 1-224-5,-2-3-144 12,-1 5 192-12,-1 3-192 3,0 2 192-3,1 2-192 8,-1 4 192-8,0 2-192 8,-3-1 0-8,-3 1 0 9,1 2 0-9,1 0 0 5,-3 4 208-5,1 5-16 10,1 5 0-10,-5 0 0 6,1 3-64-6,0 7 0 13,-5 3-128-13,1 2 192 4,2 6-16-4,-6 10-16 10,1 10 0-10,-3 3 0 5,-2 12 32-5,-2 8 16 6,-2 12 0-6,0 47 0 7,0-7-208-7,0 5 128 10,2 7-128-9,-4-1 0 4,0 1 0-5,-2-2 0 12,0-3 0-12,2 3 0 4,-2 3 0-4,2-3 128 10,-1-1-128-10,-3 3 0 4,0-4 0-4,-4 5 0 7,2-1 0-7,0 0 0 8,3 7 0-8,-3-7 176 10,4 0-176-10,0 1 160 5,0-7 112-4,2 1 32 5,2-1 0-6,4-1 0 8,0-6 176-7,2-7 32 5,2 5 16-6,-3-10 0 3,7-2-112-3,4-2-32 8,-5-7 0-8,7-5 0 8,0 1-112-8,-5-11-16 13,5-1-16-13,-3 0 0 2,3-3-64-2,0-5-16 7,-3-10 0-7,7-1 0 8,-1-13-32-8,-3 1 0 12,3-1 0-12,2-5 0 3,3-2 0-3,-1-3 0 11,-3-7 0-10,-3 4 0 2,1-6-128-3,1 2 160 13,-5-6-160-13,1-2 160 4,3-1-160-4,-5-3 128 4,3-2-128-4,-1 0 128 8,-3-5-128-8,4 3 0 6,-5-1 0-6,3-3 128 10,-6 1-128-10,1-5 0 6,-1 3 0-5,-4-1 0 6,2-5 0-7,2 1 0 7,-10-15 144-6,7 14-144 6,-7-14 416-7,8 16 16 7,-8-16 0-7,10 11 0 9,-10-11 48-9,0 0 16 6,6 18 0-6,-6-3 0 9,0-15 16-9,0 0 0 6,0 0 0-6,0 0 0 8,-10 12 32-8,-6-6 16 8,-1-2 0-8,-1-2 0 7,-3 2-256-7,-6-2-48 6,-3 0-16-5,-9 0 0 7,-2 0-16-8,-6 1 0 7,-3 3 0-7,-5-2 0 9,-1-4-224-9,-7 2 128 6,-5 2-128-6,-6-4 0 9,-8 2 0-9,0-2 0 6,-2-2 0-6,-2-2 0 24,0-2-1136-22,-1 0-112-2,3-1-32 1,-10-7 0 10,-19-2-1584-10,0-3-320 0,-41-8-64 0,19-1-16-1</inkml:trace>
    </iact:actionData>
  </iact:action>
  <iact:action type="add" startTime="23190">
    <iact:property name="dataType"/>
    <iact:actionData xml:id="d32">
      <inkml:trace xmlns:inkml="http://www.w3.org/2003/InkML" xml:id="stk32" contextRef="#ctx0" brushRef="#br0">1759 2787 14111 0,'0'0'624'1,"0"0"128"-1,9-8-608 0,-5 3-144 7,-4 5 0-7,4-8 0 5,-2-2 1248-4,-2 10 224 5,-4-6 32-6,0 2 16 9,-9 0-256-9,-1 0-48 6,-7 2-16-6,-5 2 0 9,-7 2-480-9,-4 6-80 10,-8 0-32-10,-2 6 0 5,-3-3-80-4,1 9-16 8,-4-1 0-9,3-1 0 6,-1 1-64-6,2 3-32 5,-2-5 0-5,5 5 0 8,-3 1-48-8,0-1-16 12,2-5 0-12,6 3 0 5,-2-1 32-2,4-5 0 5,4 0 0-8,2-3 0 4,4 9-32-3,7-3 0 9,1-3 0-10,-1 2 0 4,1-9-208-4,5 3-144 6,1 4 192-6,5-2-192 9,0 5 0-9,4-3 0 11,3 3 0-11,1 5 0 4,2-1 0-2,0 3 0 3,2 3 0-5,3 6 0 8,3 2 0-8,2 2 0 12,-2 14 0-12,1 4 0 3,-1 3 128-3,0 10-128 12,4 4 0-12,-2 8 0 3,1 10 0-3,3 4 0 7,-6 7 0-7,5 6 0 8,-3 5 0-8,0 3 0 7,0 2 0-7,-3 48 0 4,-1-14 0-4,-2-11 0 6,0-4 0-6,-6-7 0 8,-2 0 0-8,-4 0 0 9,1-8 0-9,-7 9 0 7,6-1 144-7,0-2-16 8,-3 1-128-7,1 1 192 5,-8-6-48-6,5 8-16 11,-5 1 0-11,8-3 0 5,-1 0 0-4,3 3-128 8,2-1 192-8,0 2-64 3,-2-7-128-4,6 3 192 7,4-8-192-7,0 4 192 7,4-10-192-6,2 0 160 9,4 0-160-10,5-8 160 5,-3-5-160-5,3-5 128 12,3-3-128-12,1-6 128 4,3 5-128-4,-1-9 0 11,1-4 0-11,1-6 0 4,0 2 0-4,1-6 0 10,-3-7 0-10,-3-5 0 4,-1 5 0-3,3-7 0 9,-5-5 0-9,-1 0 128 2,-1-1-128-3,-1-1 0 11,0-4 144-11,-7 2-144 4,1-4 0-4,0-6 0 9,-2-6 0-9,-2 4 128 6,0 2-128-6,-2-6 0 6,0-2 0-6,-4-1 0 7,-2-3 0-6,2-3 144 6,0-5-144-7,-2 1 0 8,0-7 128-8,4-11-128 7,-6 18 0-7,6-18 0 8,-4 14 144-8,0-1-144 7,4-13 0-7,-4 12 144 9,4-12 16-9,0 0 0 6,0 0 0-6,0 0 0 9,0 16-32-9,0-16 0 6,0 0 0-6,0 0 0 8,22 5-128-7,-4 3 160 5,1-8-160-6,4 0 160 8,1-4-160-8,5 2 0 7,0 0 0-7,4-1 128 9,5-1-128-9,6-4 0 6,9-4 0-6,6 2 0 8,3-5 0-8,4-1 0 6,-1-7 0-6,5-5-11360 18,-4-9-2192-17</inkml:trace>
    </iact:actionData>
  </iact:action>
  <iact:action type="add" startTime="24351">
    <iact:property name="dataType"/>
    <iact:actionData xml:id="d33">
      <inkml:trace xmlns:inkml="http://www.w3.org/2003/InkML" xml:id="stk33" contextRef="#ctx0" brushRef="#br0">11207 2050 6447 0,'0'0'576'1,"0"0"-576"4,0 0 0-4,0 0 0 2,0 0 1664-3,0 0 240 9,0 0 32-9,0 0 16 6,0 0-816-6,0 0-176 9,0 0-16-9,0 0-16 6,0 0-80-6,0 0-16 7,0 0 0-7,0 0 0 8,0 0-64-8,0 0 0 6,0 0-16-5,0 0 0 2,0 0-176-2,0 0-16 5,10-6-16-5,4 4 0 6,-5 2-32-7,7 0-16 11,-6 2 0-11,5-2 0 6,-3-2-160-6,5 0-16 10,-3 0-16-10,2 0 0 4,-5 0-48-4,3 0-16 11,-4 2 0-11,-10 0 0 5,0 0 48-5,15 0 16 9,-15 0 0-9,12 0 0 6,-12 0-48-6,12 0-16 11,-12 0 0-11,14-1 0 5,-14 1-80-5,9 0-16 15,-9 0 0-15,14 0 0 3,-14 0-144-3,10 0 0 8,-10 0 0-8,13 1 0 4,-13-1 0-4,10 0 0 10,2 2 0-10,-12-2 0 5,0 0 0-5,13 4 0 12,-1 0 0-12,-12-4 0 4,14 4 0-4,-4 2 128 11,3-2-128-11,1 0 0 3,3-2 208-3,-3 2-32 12,4-2-16-12,-1 1 0 4,-1 3-32-3,5-2 0 8,-3 0 0-7,-1 0 0 2,5 0 0-4,3 2-128 10,-1 2 192-10,1-3-64 5,2-1-128-5,2 2 160 9,3 0-160-9,1 2 160 6,0-4-160-6,-2 0 160 10,0-2-160-10,-1 1 160 4,-3-1 32-4,0 2 16 7,-1-6 0-7,-5 2 0 8,-1 0 48-8,1 2 16 12,-5-2 0-11,-1-2 0 2,1 0-16-2,-6 0 0 7,1 1 0-8,3-1 0 7,-14 2-64-7,10-2 0 9,-10 2-16-9,0 0 0 6,13 0-176-6,-13 0 0 10,10-2 0-10,-10 2 128 5,0 0-128-5,0 0 0 7,0 0 144-7,0 0-144 4,0 0 0-4,0 0 0 7,12 2 0-7,-12-2 128 9,0 0-128-9,0 0 0 10,0 0 0-10,0 0 0 5,0 0 0-5,0 0 0 10,0 0 0-10,0 0 0 6,0 0 0-6,0 0 0 10,0 0 0-9,0 0 0 2,0 0 0-3,0 0 128 11,10 5-128-11,-10-5 0 4,0 0 0-4,0 0 0 7,0 0 0-6,0 0 128 5,0 0-128-6,0 0 144 11,0 0-144-11,0 0 160 5,0 0-160-5,0 0 192 11,0 0-192-11,0 0 192 5,0 0-192-5,0 0 192 6,0 0-192-6,0 0 192 9,0 0-192-9,0 0 192 6,0 0-192-6,0 0 192 9,0 0 0-9,0 0 0 10,0-9 0-10,2-5 0 5,-2 2-192-5,3-3 192 10,1 1-192-9,0-3 192 4,0 1-64-4,2-4-128 7,0-1 192-8,-2 0-64 5,2-5-128-5,3-1 0 11,-1 3 0-11,-2-3 0 4,2 0 0-4,2-4 160 10,-7-1-16-10,5 3 0 5,0 2 48-5,2 2 16 11,-6 5 0-11,2 3 0 5,-4-3-80-5,-1 8 0 10,1-1-128-10,-2 13 192 4,0 0-192-4,0 0 0 6,0 0 0-6,0 0 0 8,0 0-144-8,0 0-128 11,-9 11-32-11,-1 3-11696 18,-6 9-2336-17</inkml:trace>
    </iact:actionData>
  </iact:action>
  <iact:action type="add" startTime="25549">
    <iact:property name="dataType"/>
    <iact:actionData xml:id="d34">
      <inkml:trace xmlns:inkml="http://www.w3.org/2003/InkML" xml:id="stk34" contextRef="#ctx0" brushRef="#br0">7448 5668 2751 0,'0'0'128'2,"0"0"16"-2,0 0-144 0,0 0 0 4,10-8 0-4,4 2 0 7,-2 4 4272-7,9-4 816 7,2-4 160-7,3 7 48 7,1-1-3184-7,2 2-640 12,3-8-128-12,7 2-32 6,2 2-512-6,3 2-96 6,9 2-32-6,-2-1 0 3,-1-1-384-3,1-2-80 6,-4 4-16-6,-6-2 0 10,0-2-192-10,-6 2-256 10,-4-2 48-10,8 0-12784 8</inkml:trace>
    </iact:actionData>
  </iact:action>
  <iact:action type="add" startTime="25729">
    <iact:property name="dataType"/>
    <iact:actionData xml:id="d35">
      <inkml:trace xmlns:inkml="http://www.w3.org/2003/InkML" xml:id="stk35" contextRef="#ctx0" brushRef="#br0">7647 6237 29999 0,'0'0'1328'1,"0"14"272"-1,0-14-1280 0,4 10-320 3,0 3 0-3,6-3 0 7,-2-2 704-7,3 1 80 7,3-5 16-7,8-4 0 8,1-4-256-8,6-5-48 10,4-1-16-10,6-6 0 5,10 5-480-5,4-9 0 10,3 1 0-9,1-1-10176 15,0-5-2112-16</inkml:trace>
    </iact:actionData>
  </iact:action>
  <iact:action type="add" startTime="26297">
    <iact:property name="dataType"/>
    <iact:actionData xml:id="d36">
      <inkml:trace xmlns:inkml="http://www.w3.org/2003/InkML" xml:id="stk36" contextRef="#ctx0" brushRef="#br0">10261 3409 8287 0,'0'0'736'1,"14"-4"-592"6,-6-3-144-7,5-3 0 6,-3 2 1728-6,2 2 304 6,-1-6 64-6,-3 5 16 7,0 1-448-7,-8 6-96 7,0 0-16-7,8-8 0 9,-8 8-352-9,0 0-80 9,0 0-16-9,0 0 0 5,0 0-336-5,0 0-64 6,-12-8 0-6,2 4-16 10,-5 2-224-10,1 2-32 10,-2 0-16-10,1 2 0 4,-7 2-32-4,-1 2 0 11,-2 2 0-11,-3-4 0 4,-1 2-64-4,-2 5-32 10,0-1 0-10,-4 0 0 5,-3 3 0-1,3-1 0 4,-6 4 0-8,0-4 0 6,-1 1-96-6,-1-3-32 5,-4-2 0-5,2 5 0 8,2-1-32-8,-2 4 0 7,6-7 0-7,0 5 0 7,6-6 0-7,4 2 0 11,3-3 0-11,5 1 0 4,3-2 0-3,3 2 0 9,5 0 0-10,-2-2 0 6,12-6-128-6,-6 7 0 10,5 5 0-9,1 0 0 2,3 1 0-3,7 1-144 12,-2 6 144-12,6 1-160 4,1-5 160-4,5 9 128 11,-3 6-128-11,7 10 176 4,1 0-176-4,2 10 0 11,1 7 0-11,-1 9 0 4,2 1 0-4,0 10 0 10,1 6-128-10,-1 7 128 5,-2 5 0-5,-1-6-144 11,1 9 144-11,-4 8 0 5,-1 5 0-5,-1-5 0 9,-5-2 0-9,-1-2 0 6,-7 1 0-6,0-1 0 10,2-3 128-9,-6 3-128 2,-4 2 256-3,-4 3 16 6,0-5 0-5,-6-4 0 7,0 3-16-8,3 1-16 10,-5-3 0-10,2 1 0 5,-3 4-96-5,1-7-16 10,4-1 0-10,-4 3 0 5,5-1 16-5,-1 3 0 11,-6-1 0-11,-2 36 0 4,-3-16-144-4,5-10 0 7,3-6 0-7,1 0 0 8,-4 1 0-8,4-5 0 12,-7 4 144-12,3-3-144 3,-3-9 0-2,1 1 0 8,2-6 0-9,-5-4 128 5,5-3-128-5,-5-2 128 12,-1-9-128-12,7 2 128 4,-3 6-128-3,4-10 144 4,-3 2-144-5,7-9 160 8,-6-5-160-8,3-5 128 11,3 0-128-11,-2-10 128 3,2-2 0-2,2-4-128 9,-1 2 192-10,-3 0-64 6,0-2-128-6,2-8 0 9,-3 1 0-9,3-5 128 6,-4 0-128-6,2-1 0 10,2 3 144-10,-1-3-144 4,1-3 0-4,2-5 0 12,4 1 0-12,2 3 0 3,0-18 0-3,0 14 0 10,0-14 0-10,2 17 0 5,-2-17 0-5,0 0 0 9,14 10 0-9,3-2 0 7,5 5 0-7,-1-5 0 11,1 4 0-11,3-4 0 4,2-4 176-4,10 1 64 9,2-1 16-9,6-2 0 4,-2-2-64-3,4-2-16 5,2-2 0-6,-6-1 0 7,1-3-48-7,5-6 0 7,-4 2 0-7,2-3 0 8,2 1-128-8,-3-1-144 8,-1-1 144-8,2-3-208 23,-6-7-2224-22,0 5-448 1,0 1-96-1</inkml:trace>
    </iact:actionData>
  </iact:action>
  <iact:action type="add" startTime="27622">
    <iact:property name="dataType"/>
    <iact:actionData xml:id="d37">
      <inkml:trace xmlns:inkml="http://www.w3.org/2003/InkML" xml:id="stk37" contextRef="#ctx0" brushRef="#br0">17788 427 8287 0,'0'0'736'1,"0"0"-592"6,0 0-144-7,0 0 0 4,0 0 1776-4,0 0 320 7,0 0 64-7,-4-9 16 7,-4-1-608-7,3-2-112 10,-1 4-32-9,2-1 0 5,-6-3-320-6,0 4-64 7,1 0-16-7,-7-1 0 4,2 3-240-4,-5 2-48 6,-5-2-16-6,1 2 0 7,-2 0-256-6,-5 4-48 11,-1 0-16-12,-2 4 0 3,2-2-128-2,-4 2-16 10,0 0-16-11,0 4 0 6,1 3 16-6,-5-1 0 9,6 2 0-8,2 1 0 7,4-3-16-8,-1 4 0 3,5-4 0-3,2 3 0 8,5-3-240-7,-4 2 176 11,5 3-176-12,1-7 160 3,6 4-160-2,-1-4 0 4,9-8 0-5,-6 7 128 8,6-7 0-8,0 0-128 11,0 0 192-11,0 16-64 5,2-4 48-5,2 1 0 10,3-3 0-10,1 6 0 4,-2-5-176-3,2 7 0 5,2-2 144-6,-5 5-144 8,3 2 0-7,2 5 0 6,-4-1 0-7,-2 8 128 8,0-2-128-7,2 8 0 9,-3 0 0-10,1 8 0 5,-4 4 0-5,0 3 0 7,-4 7 0-7,1 3 0 8,-3-4 128-8,0 7-128 7,-6-3 160-6,2 4-160 5,1-6 144-6,-5 3-144 9,4-5 128-9,-5-3-128 4,3-7 208-4,-4-1-32 6,5-4-16-6,-1 0 0 10,0-1 208-10,6-5 32 5,0 4 16-5,1-10 0 9,1 0-160-9,2 1-48 10,2-5 0-10,0-2 0 5,2-2-208-5,0-1 144 11,0 1-144-11,0-4 128 4,3-3-128-4,-1 1 0 10,0 1 0-9,6-7 128 3,0-1-128-4,-4-2 128 11,-6-12-128-11,11 11 128 5,3-3-128-5,-4 6 160 10,5-4-160-10,-1-5 160 4,4 1-160-3,-3 0 128 5,3-2-128-6,1-2 128 8,-3-4-128-8,3 0 0 10,3-4 0-10,5 0 0 19,-5 1-528-18,-5-1-144 0,3-4-32-1,-1 0 0 13,-5-1-2368-11,-1-7-464 0,1-7-112-2,2 1 0 0</inkml:trace>
    </iact:actionData>
  </iact:action>
  <iact:action type="add" startTime="28265">
    <iact:property name="dataType"/>
    <iact:actionData xml:id="d38">
      <inkml:trace xmlns:inkml="http://www.w3.org/2003/InkML" xml:id="stk38" contextRef="#ctx0" brushRef="#br0">17829 488 12895 0,'0'0'1152'1,"-2"-10"-928"6,-2 2-224-7,0 1 0 4,2-1 864-3,2 8 128 9,-5-8 32-10,5 8 0 6,0 0 176-6,0 0 32 10,0 0 16-10,0 0 0 5,-6 14-368-5,6-1-80 9,2 5-16-8,4-3 0 2,-3 5 112-3,1 3 0 11,4-1 16-11,2 3 0 4,-2 2-416-4,0 3-96 11,-1-1-16-11,3 0 0 4,-4-3-176-4,2-3-32 9,1-2-16-9,-3 1 0 7,0 1-160-6,0-1 192 8,2-5-192-9,-2 1 192 4,-4-5-192-3,3-1 0 8,-5-12 0-8,0 0 0 17,0 0-624-18,14 8-144 1,-14-8-48-1,0 0-11472 4</inkml:trace>
    </iact:actionData>
  </iact:action>
  <iact:action type="add" startTime="28522">
    <iact:property name="dataType"/>
    <iact:actionData xml:id="d39">
      <inkml:trace xmlns:inkml="http://www.w3.org/2003/InkML" xml:id="stk39" contextRef="#ctx0" brushRef="#br0">18157 365 16991 0,'0'0'752'2,"0"0"144"-2,0 0-704 0,0 0-192 5,0 0 0-5,0 0 0 5,0 0 1088-5,0 0 176 9,-4 16 32-9,0-3 16 6,-2 5-160-6,-6 1-16 9,1 3-16-9,-7 3 0 5,3 2-336-4,-5 1-64 7,-5 1-16-8,1 2 0 5,-1 6-224-5,0 0-48 11,-1 2-16-11,5-4 0 4,-1-3-288-4,1-1-128 10,3 0 128-10,1 10-128 19,1-10-1568-19,10-7-400 0,6-9-80 0,0-15-9216 5</inkml:trace>
    </iact:actionData>
  </iact:action>
  <iact:action type="add" startTime="28751">
    <iact:property name="dataType"/>
    <iact:actionData xml:id="d40">
      <inkml:trace xmlns:inkml="http://www.w3.org/2003/InkML" xml:id="stk40" contextRef="#ctx0" brushRef="#br0">18430 691 14735 0,'0'0'1312'1,"2"15"-1056"-1,-2 1-256 0,0 5 0 7,-2-3 1792-7,0-1 320 11,0 5 48-10,0 3 16 3,-6 3-368-3,-3-1-64 7,1 0-16-8,-2 0 0 5,0-1-880-5,3-3-176 10,-5-1-32-10,6 1-16 7,-4 0-448-7,3 1-176 10,3-1 128-10,0-1-9344 15,-2-5-1888-15</inkml:trace>
    </iact:actionData>
  </iact:action>
  <iact:action type="add" startTime="29302">
    <iact:property name="dataType"/>
    <iact:actionData xml:id="d41">
      <inkml:trace xmlns:inkml="http://www.w3.org/2003/InkML" xml:id="stk41" contextRef="#ctx0" brushRef="#br0">17544 1416 15775 0,'0'0'704'2,"0"0"128"-2,0 0-656 0,0 0-176 6,0 0 0-6,0 0 0 6,14 10 1120-5,2-2 192 8,-5 5 32-8,3 1 16 2,-4 7-16-2,3 1-16 9,-3 3 0-10,4 5 0 4,-4 1-448-4,-3 0-96 7,3 4-16-7,-4 2 0 7,-4-4-128-7,-2 0-16 11,0-3-16-11,0 1 0 5,0 0-336-5,0 0-64 11,0 0-16-11,0-3 0 6,0-7-192-6,-2 1 128 9,2-3-128-9,0-5 0 4,0 1-160-4,0-5-128 6,0-10-32-6,0 0 0 24,0 0-1584-23,0 0-320-1,0 0-64 6</inkml:trace>
    </iact:actionData>
  </iact:action>
  <iact:action type="add" startTime="29557">
    <iact:property name="dataType"/>
    <iact:actionData xml:id="d42">
      <inkml:trace xmlns:inkml="http://www.w3.org/2003/InkML" xml:id="stk42" contextRef="#ctx0" brushRef="#br0">17901 1457 17503 0,'0'0'768'1,"0"0"176"-1,0 0-752 0,0 0-192 4,0 0 0-4,-2 14 0 7,-3 5 1536-7,-5 5 256 10,0 3 64-9,-6 4 16 3,1 2-480-4,-7 4-112 7,1-1 0-7,-3-1-16 9,-3 6-272-9,0-2-48 6,-2 5-16-6,-1-3 0 9,-1 2-304-9,2-2-64 6,0 2-16-6,3-6 0 9,3 0-368-8,3-6-176 5,5-1 160-6,-7 5-160 22,11-8-560-21,3-5-208-1,8-22-32 0,0 0-8896 8,0 0-1776-6</inkml:trace>
    </iact:actionData>
  </iact:action>
  <iact:action type="add" startTime="29931">
    <iact:property name="dataType"/>
    <iact:actionData xml:id="d43">
      <inkml:trace xmlns:inkml="http://www.w3.org/2003/InkML" xml:id="stk43" contextRef="#ctx0" brushRef="#br0">17876 2128 11055 0,'0'0'976'1,"0"0"-784"3,0 0-192-4,0 0 0 7,0 0 2112-7,0 0 384 12,12-6 80-12,1 0 16 4,-3-1-1024-4,4-3-208 10,-3 2-32-10,5 2-16 5,-4-2-208-4,3 2-32 9,-1 5-16-10,4-1 0 5,-3 2-144-5,3 3-16 10,1 3-16-10,-5 2 0 4,0 0-384-4,-5 6-80 9,3-3-16-8,-4 7 0 4,-2-3-80-5,-2 5-32 11,-3 1 0-11,-1-3 0 4,-1 3 0-4,-3 1 0 10,0-5 0-10,4-1 0 5,-2 2 16-5,2-7 0 10,0 3 0-10,0-14 0 5,0 0-96-5,0 0-16 10,0 0 0-10,0 0 0 5,11-8-64-5,7 0-128 10,4-5 176-9,9-15-176 16,-2 1-1856-16,2-2-464-1,-2-4-112 0,-7 13-7264 19,-3-3-1456-19</inkml:trace>
    </iact:actionData>
  </iact:action>
  <iact:action type="add" startTime="30322">
    <iact:property name="dataType"/>
    <iact:actionData xml:id="d44">
      <inkml:trace xmlns:inkml="http://www.w3.org/2003/InkML" xml:id="stk44" contextRef="#ctx0" brushRef="#br0">18407 326 19231 0,'0'0'848'1,"0"0"176"-1,0 0-816 0,7-12-208 4,-1 3 0-3,-2-5 0 7,4 4 1088-8,2 4 160 5,-10 6 32-5,9-11 16 10,-3 3-416-10,6 2-96 10,-12 6-16-10,10-6 0 5,-3 4-304-5,-7 2-64 9,0 0-16-8,14-2 0 5,-4 2-112-6,-10 0-16 6,0 0-16-6,0 0 0 8,8 10-112-8,0 0 0 8,-7 5-128-8,-1 5 192 3,0 1 96-2,-1 7 16 5,-5 1 0-6,2 8 0 8,0 0-48-8,0 8 0 17,2 4 0-17,-2-1 0 2,-2 7-64-2,-2 1-32 8,1 5 0-8,-1-1 0 5,-4 1-32-5,2 5-128 6,-5 0 192-6,3-3-64 9,-2-1-128-9,5 1 160 6,3-5-160-6,-2 1 160 9,0 1-160-9,4 1 128 7,2 1-128-7,2-2 128 7,2-3-128-7,2-2 128 8,4-3-128-8,0 3 128 8,0-1-128-8,3 3 0 8,-1 0 144-8,-2-3-144 7,6-1 176-7,-3 1-48 11,5-1 0-11,-3 0 0 4,5 1 64-4,-2-5 16 12,3 0 0-11,5 0 0 2,1-5 48-2,-4-4 16 10,-1-7 0-11,-1 0 0 4,-1 0-48-4,-4-4-16 11,1-1 0-11,-5-1 0 3,2-6 96-2,-5-1 16 5,-3-1 0-6,0-5 0 8,-2 2 128-8,-2-5 48 6,-4 5 0-6,0-6 0 9,-1 3 48-8,-9-3 16 6,0 4 0-7,-5-3 0 8,-5 3-16-8,-1-4 0 11,-6 1 0-11,-2 3 0 5,-8-4-96-4,0 3-32 9,-2-3 0-10,0 4 0 4,-6-2-160-4,2 3-48 10,4-3 0-9,-5 0 0 4,-1 3-208-4,6-3 0 3,-2 4 0-4,-10 1 0 22,9-5-800-20,7-2-256-1,7-3-48-1,13-1-11680 12,3 2-2320-10</inkml:trace>
    </iact:actionData>
  </iact:action>
  <iact:action type="add" startTime="32036">
    <iact:property name="dataType"/>
    <iact:actionData xml:id="d45">
      <inkml:trace xmlns:inkml="http://www.w3.org/2003/InkML" xml:id="stk45" contextRef="#ctx0" brushRef="#br0">10719 4201 10127 0,'0'0'448'2,"-9"8"96"-2,-7 2-544 0,4-3 0 3,-5-3 0-2,5 0 0 1,-3-2 1456-2,5 0 176 11,-4-2 32-11,4 0 16 5,-1-2-464-5,1 0-112 10,4 0-16-10,6 2 0 5,0 0-144-5,-2-8-48 12,2-7 0-12,2 3 0 3,6-5-256-3,6 1-48 12,-1-3-16-12,7-7 0 4,5 1-272-4,4-1-64 8,3-1-16-8,3 0 0 7,0 0-80-7,2 1-16 11,0 1 0-11,6 3 0 5,-4 1-128-1,4-1 0 5,-4 3 0-9,2 7 0 4,-6-1 0-4,0 5 240 11,0 4-64-11,-4 4-16 4,-2 2-160-4,-1 8 128 11,-3 7-128-11,-5 5 128 4,-3-1-128-4,-1 6 160 10,-8 7-160-10,-3 3 160 5,-1 9 96-5,-8 5 32 11,-3 2 0-11,-9 1 0 5,0 3-32-5,-7-1 0 6,-4 1 0-6,-4-4 0 6,-7-6 0-6,-1 1-16 9,-2-1 0-9,-1-6 0 3,-3 2 208-2,2-6 32 5,-4 2 16-6,8-6 0 8,-4-4 16-8,8-1 0 11,0-1 0-10,6-6 0 4,3-5-224-5,7 0-32 10,1-7-16-9,8-3 0 4,10-6-80-5,0 0-16 9,0 0 0-9,0 0 0 4,2-9 32-4,8-1 0 7,8-4 0-7,3 2 0 9,6-3-176-9,7 3 0 9,3-3 144-8,9 5-144 4,5 4 0-5,4-2 0 10,1 4-192-10,1 2 64 6,-2-2 128-6,-1 2 0 11,-1-2 0-11,-2 3 0 3,-5-3 0-2,3 2 0 5,0-2 0-6,-8 2 0 8,0 2-208-8,-8-2-64 12,0-2-16-12,10 0 0 18,-12 0-1952-17,-3-2-400 1,-9-3-80-2,-9 1-16 0</inkml:trace>
    </iact:actionData>
  </iact:action>
  <iact:action type="add" startTime="32591">
    <iact:property name="dataType"/>
    <iact:actionData xml:id="d46">
      <inkml:trace xmlns:inkml="http://www.w3.org/2003/InkML" xml:id="stk46" contextRef="#ctx0" brushRef="#br0">12403 3985 21935 0,'0'0'960'1,"0"0"224"-1,0 0-944 1,0 0-240 1,0 0 0-2,10 13 0 8,-5-3 576-8,1 2 80 7,-2 3 16-6,4 5 0 6,0-3 160-7,0 7 48 10,5-1 0-10,-1 4 0 7,5 3-320-7,1 1-64 5,3 2-16-5,5 2 0 5,1-2-96-5,2-1 0 6,3 1-16-6,3-2 0 10,0 2-176-10,-2-4-16 11,0-1-16-11,-2-3 0 4,3-2-32-4,-5-1 0 10,2-3 0-9,-4 1 0 3,-1-7-128-4,-3 5 128 8,-5-6-128-4,-1 1 128 0,1-5-128-4,-7-4-272 11,5-2 64-11,-16-2 16 18,0 0-768-17,16-6-160-1,-3-2-32 1,-5-7-11536 2</inkml:trace>
    </iact:actionData>
  </iact:action>
  <iact:action type="add" startTime="32860">
    <iact:property name="dataType"/>
    <iact:actionData xml:id="d47">
      <inkml:trace xmlns:inkml="http://www.w3.org/2003/InkML" xml:id="stk47" contextRef="#ctx0" brushRef="#br0">13126 3942 19119 0,'0'0'832'1,"0"0"192"-1,0 0-816 0,0 0-208 4,0 0 0-3,0 0 0 7,-11 6 1280-7,-1 1 192 3,2 5 64-4,-5 6 0 10,-3 5-384-10,1 4-80 9,-9 5-16-9,-1 5 0 4,-2 4-96-4,-3 5 0 12,-5 3-16-12,-7 23 0 4,-3-5 0-4,6-3 0 7,2-8 0-7,6 1 0 7,-1-2-560-7,1-7-96 8,2-5-32-8,4 0 0 7,3-8-128-7,7 0-128 7,-3-1 192-6,9-7-192 6,-1-6 0-7,6-1 0 12,4-3 0-8,2-17 0 13,0 0-1312-16,0 0-320-1,0 0-64 1,27-4-8080 8,1-7-1616-6</inkml:trace>
    </iact:actionData>
  </iact:action>
  <iact:action type="add" startTime="33144">
    <iact:property name="dataType"/>
    <iact:actionData xml:id="d48">
      <inkml:trace xmlns:inkml="http://www.w3.org/2003/InkML" xml:id="stk48" contextRef="#ctx0" brushRef="#br0">13712 4429 24063 0,'13'28'1072'1,"-5"-9"208"-1,0 4-1024 0,4 5-256 7,-5 3 0-7,-1 8 0 4,-2 10 1568-4,-2 1 256 10,-2 3 48-10,-4 2 16 6,-4-1-544-6,-5 1-128 9,-1 0 0-9,-2-3-16 4,-1-1-512-3,-3 0-112 9,3-5 0-10,1 1-16 4,-5-6-272-4,5 0-48 10,1-6-16-10,-5 2 0 6,4-6-224-3,1 1 0 4,7-5 0-7,-2 2-11328 18,6 0-2144-17</inkml:trace>
    </iact:actionData>
  </iact:action>
  <iact:action type="add" startTime="36673">
    <iact:property name="dataType"/>
    <iact:actionData xml:id="d49">
      <inkml:trace xmlns:inkml="http://www.w3.org/2003/InkML" xml:id="stk49" contextRef="#ctx0" brushRef="#br0">14168 2436 8287 0,'0'0'368'2,"0"0"80"-2,0 0-448 0,0 0 0 6,0 0 0-6,0 0 0 5,0 0 1536-5,0 0 240 10,0 0 32-10,0 0 16 4,0 0-784-4,0 0-144 11,0 0-48-11,0 0 0 6,0 0-96-6,0 0-32 9,2-10 0-9,-2 10 0 3,0 0 112-3,0 0 0 7,12-4 16-7,3 3 0 9,-1-3 64-9,3 4 16 11,5 0 0-11,-1 0 0 4,1 0-64-4,3 0-16 9,3 0 0-9,1 0 0 5,0 2-208-5,6-2-32 12,-2 0-16-7,-1 0 0-4,5 2-48-1,0-1-16 8,-4 3 0-8,-2-4 0 4,2-2-80-3,2 0-32 9,-4 1 0-10,-1-1 0 5,-3 0-160-5,0 2-16 10,-1 0-16-10,-5 0 0 5,1 2-224-5,-5 0 176 11,-1 1-176-11,-3 1 160 4,-1-2-160-4,-12-2 0 7,0 0 144-7,0 0-144 22,0 0-976-21,0 0-272 0,0 0-48-1,0 0-8816 9,0 0-1744-8</inkml:trace>
    </iact:actionData>
  </iact:action>
  <iact:action type="add" startTime="37381">
    <iact:property name="dataType"/>
    <iact:actionData xml:id="d50">
      <inkml:trace xmlns:inkml="http://www.w3.org/2003/InkML" xml:id="stk50" contextRef="#ctx0" brushRef="#br0">17533 1063 6447 0,'0'0'272'1,"0"0"80"-1,0 0-352 0,0 0 0 7,0 0 0-7,0 0 0 5,0 0 2976-5,15 0 528 9,3-4 96-8,-3 4 32 2,5-2-1584-2,3 4-320 8,1 4-64-8,3-2-16 4,2-2-592-3,4 0-112 5,1 4-32-6,3-2 0 3,2 0-400-4,0 1-96 10,4-1-16-10,-8 0 0 5,4-4-240-5,-2 4-160 7,-2-2 192-7,4-2-192 7,-4 0 0-7,-2 2 0 9,0-2 0-9,2 2-9024 18,-1 0-1792-11</inkml:trace>
    </iact:actionData>
  </iact:action>
  <iact:action type="add" startTime="38119">
    <iact:property name="dataType"/>
    <iact:actionData xml:id="d51">
      <inkml:trace xmlns:inkml="http://www.w3.org/2003/InkML" xml:id="stk51" contextRef="#ctx0" brushRef="#br0">11041 7429 9215 0,'4'-20'816'2,"-4"20"-656"-2,4-19-160 0,-4 5 0 6,-2-4 1264-5,0 7 208 9,2 11 64-10,-6-20 0 4,-5 3-176-4,1 1-16 11,-4-1-16-11,1 5 0 4,-3-2-368-4,0 4-64 12,-7-3 0-12,0 3-16 4,-3 4-176-4,1 0-16 6,0-1-16-6,-1 5 0 9,-7 2-208-9,-2 4-32 11,2 5-16-11,-6 3 0 4,2 9-160-4,0 3-48 10,-8 3 0-10,6 2 0 4,-2 3-80-4,8-3-128 7,-1 4 176-2,5 4-176 1,4-2 144-6,5-2-144 7,1 0 0-7,11-3 144 3,6-5-144-3,2-5 0 7,6-3 0-7,8-5 0 8,1-4 384-8,9-6-16 11,5-6 0-11,4-4 0 5,8-8 16-5,4-3 16 11,9-7 0-11,1-5 0 4,2-4-208-3,-3 0-64 9,-7 0 0-10,2-2 0 5,-4 2-128-5,-4 4 160 11,0 3-160-11,-6 1 160 4,-6-2-160-4,-2 5 160 10,-1 9-160-9,-5 1 160 3,-5 8 0-4,-16 6 0 10,19 0 0-10,-7 6 0 5,0 12-160-5,-9 1 0 11,-1 8 144-10,-4 14-144 3,-1 8 160-4,-7 8-32 11,-2 3-128-11,-2 2 192 3,-1 7-48-2,-7-1-16 8,-1 4 0-9,-2-2 0 5,-3 3-128-5,-1 1 192 11,-2-6-192-11,2-2 192 4,1-5-192-4,5-5 128 11,1-7-128-11,9-8 128 5,3-2-128-5,2-6 160 6,2-4-160-6,4-7 160 9,4-7-336-9,-2-15-64 6,0 0-16-5,0 0 0 21,20-2-1712-20,-3-5-336-2,5-11-80 1,1-5-10016 2</inkml:trace>
    </iact:actionData>
  </iact:action>
  <iact:action type="add" startTime="38608">
    <iact:property name="dataType"/>
    <iact:actionData xml:id="d52">
      <inkml:trace xmlns:inkml="http://www.w3.org/2003/InkML" xml:id="stk52" contextRef="#ctx0" brushRef="#br0">11648 7349 19343 0,'0'0'848'1,"0"0"192"-1,0 0-832 0,10 11-208 6,3 11 0-5,-5-1 0 4,2 3 1312-5,0 5 224 7,-3 2 32-7,7 4 16 7,-2 6-528-6,3 0-96 8,-1 6-32-8,2-4 0 4,-5 2-224-5,5 2-32 10,-2-6-16-10,1 3 0 4,-3-3-272-3,4 6-64 8,-5 4-16-8,5-10 0 3,-3-2-160-4,5-6-16 11,-6-4-128-11,5 0 192 5,-1-5-192-5,1-1 0 11,1-5 0-11,-2-5 0 18,3-9-640-18,3-2-80 0,-7-8-16 0,5-3 0 15,1-3-1808-15,-1-2-352 0</inkml:trace>
    </iact:actionData>
  </iact:action>
  <iact:action type="add" startTime="38850">
    <iact:property name="dataType"/>
    <iact:actionData xml:id="d53">
      <inkml:trace xmlns:inkml="http://www.w3.org/2003/InkML" xml:id="stk53" contextRef="#ctx0" brushRef="#br0">12264 7206 22511 0,'0'0'992'2,"0"0"224"-2,0 0-976 0,0 0-240 6,0 0 0-6,0 0 0 3,-11 16 624-3,-1 7 80 11,-6 5 0-11,1 1 16 5,-1 2 16-4,-3 10 0 8,-5 2 0-9,-1 6 0 6,-4 3-16-6,0 3 0 8,-4 2 0-8,-1-3 0 5,-3 7-48-5,-3-3-16 10,1-1 0-10,-2-1 0 5,4-1-320-5,2-4-64 11,3-5-16-11,7-1 0 5,2-6-112-5,-1-2-16 10,1-4-128-9,8-5 192 3,-1-9-192-4,10-1 0 11,-2-5-192-7,10-13 192 9,0 0-2016-12,0 0-288 0,16-5-64-1,5-7-10240 3</inkml:trace>
    </iact:actionData>
  </iact:action>
  <iact:action type="add" startTime="39076">
    <iact:property name="dataType"/>
    <iact:actionData xml:id="d54">
      <inkml:trace xmlns:inkml="http://www.w3.org/2003/InkML" xml:id="stk54" contextRef="#ctx0" brushRef="#br0">12494 7920 20207 0,'12'16'896'1,"-2"5"192"-1,0 6-880 0,-6 7-208 6,-1 5 0-6,-1 0 0 4,-4 6 1504-4,-3-1 256 11,-3 5 48-11,-6 2 16 6,1-2-480-6,-7-3-112 6,4 3-16-6,1 0 0 10,-5-8-352-10,5 2-80 8,-5-8-16-8,1 4 0 6,3-4-432-6,4-4-80 10,5-2-32-10,3-3 0 18,0-5-800-18,6-7-176 0,2 0-16 0,-4-14-9056 13,13 3-1808-12</inkml:trace>
    </iact:actionData>
  </iact:action>
  <iact:action type="add" startTime="39722">
    <iact:property name="dataType"/>
    <iact:actionData xml:id="d55">
      <inkml:trace xmlns:inkml="http://www.w3.org/2003/InkML" xml:id="stk55" contextRef="#ctx0" brushRef="#br0">13458 7015 15887 0,'0'0'704'1,"0"0"144"-1,0 0-672 2,0 0-176-2,0 0 0 0,18 6 0 9,-9 4 1184-9,-3 9 208 10,-2 1 32-10,-2 1 16 6,-2 12-176-6,-2 5-48 10,-2 8 0-10,0 3 0 6,0 4-448-6,-1 3-112 6,-5 5-16-6,0-1 0 7,0 1-48-7,-5-1-16 10,3-1 0-10,-6 1 0 5,1-3-224-5,1-9-48 13,-3-5-16-13,1-2 0 2,5 0-96-2,-3-6-32 7,6-2 0-7,2-11 0 24,1-7-576-24,7-15-112 0,0 0-32 0,0 0-8416 11,0 0-1696-10</inkml:trace>
    </iact:actionData>
  </iact:action>
  <iact:action type="add" startTime="39963">
    <iact:property name="dataType"/>
    <iact:actionData xml:id="d56">
      <inkml:trace xmlns:inkml="http://www.w3.org/2003/InkML" xml:id="stk56" contextRef="#ctx0" brushRef="#br0">13117 7516 5519 0,'-16'2'240'1,"16"-2"64"-1,-19 2-304 0,7-2 0 7,12 0 0-7,-14 2 0 4,14-2 4800-3,0 0 912 6,0 0 176-7,0 0 48 4,0 0-4400-4,16 14-896 10,-1-6-160-9,11-4-32 2,9-2 0-3,0-4 16 8,4 0 0-8,8-4 0 7,5-4-224-7,7 2-48 11,5 0-16-11,5-5 0 5,-3 1-176-5,4-3-144 10,-5 3 144-10,-1-4-208 17,-6 5-2480-16,1-5-512 0</inkml:trace>
    </iact:actionData>
  </iact:action>
  <iact:action type="add" startTime="40560">
    <iact:property name="dataType"/>
    <iact:actionData xml:id="d57">
      <inkml:trace xmlns:inkml="http://www.w3.org/2003/InkML" xml:id="stk57" contextRef="#ctx0" brushRef="#br0">14611 6888 19695 0,'0'0'864'1,"0"0"192"-1,0 0-848 0,21-3-208 6,-3-3 0-6,1-2 0 5,3 6 784-5,1-4 112 11,4-4 32-11,1-1 0 6,1 1-192-6,2-6-32 9,0 5-16-9,7-3 0 5,1 2-304-5,-2 1-64 10,5-5-16-10,-4 4 0 4,-1-5-160-4,0 3-16 10,-6 0-128-10,-2 7 192 5,-4-5-192-5,-1 4 0 10,-10 2 0-10,1-5 0 19,-15 11-1840-19,0 0-304 0,0 0-64 0</inkml:trace>
    </iact:actionData>
  </iact:action>
  <iact:action type="add" startTime="40755">
    <iact:property name="dataType"/>
    <iact:actionData xml:id="d58">
      <inkml:trace xmlns:inkml="http://www.w3.org/2003/InkML" xml:id="stk58" contextRef="#ctx0" brushRef="#br0">14701 6713 11055 0,'-10'8'976'0,"-6"2"-784"7,4 9-192-7,-7 1 0 6,-1-1 1392-6,1 2 224 10,-6 5 48-10,-1 1 16 5,-1 0-416-5,2 3-96 9,1-1-16-9,5 0 0 5,1-2-48-5,2 1-16 10,9-5 0-10,3 1 0 6,4 3-176-6,4 0-32 9,5 1-16-8,9 1 0 4,1-6-304-5,9 3-64 10,1-3-16-10,4 2 0 4,4 3-176-4,4-1-48 10,-2 2 0-10,8 0 0 5,0-3-48-5,-8-3-16 14,-2-1 0-14,-2 3 0 3,-2 0-192-3,-4 1 176 9,-1-1-176-9,-5 2 160 6,-5 3-160-6,-1-5 0 10,-9 0 144-9,0 1-144 2,-8-1 256-2,-6 2-32 10,-6-1 0-11,-5 1 0 4,-7-6 256-4,-3 1 48 11,-6-1 16-11,-4 1 0 4,-4 1-176-4,0 1-48 9,-6-3 0-9,4-2 0 6,-6-11-128-5,-3 2-16 10,-3-6-16-10,4-2 0 1,5-2-160-2,3-2 0 9,0-2-192-9,8-6 192 19,5-1-1776-18,11-7-224 0,7 2-48-1,6-1-7456 12,10-1-1488-11</inkml:trace>
    </iact:actionData>
  </iact:action>
  <iact:action type="add" startTime="41130">
    <iact:property name="dataType"/>
    <iact:actionData xml:id="d59">
      <inkml:trace xmlns:inkml="http://www.w3.org/2003/InkML" xml:id="stk59" contextRef="#ctx0" brushRef="#br0">15518 7236 19343 0,'0'0'1728'1,"0"0"-1392"7,0 0-336-8,0 0 0 4,0 0 1168-4,0 0 176 11,17 15 16-11,-7 5 16 5,2-3-160-5,1 5-48 9,5 5 0-9,-4 8 0 6,3 2-464-6,-5 4-112 9,0 0-16-9,-3-4 0 6,-1 4 576-6,6-4 96 9,-2 4 32-9,3-4 0 18,-3-2-1776-17,3 4-336 0,-3-4-80-1,2-9-16 0,-4-3 544 1,3-3 96 8,1 1 32-8,7 8 0 17,-5-9-1120-17,1-3-224-1,3-9-32 1,-6-6-6544 10,-14-2-1296-10</inkml:trace>
    </iact:actionData>
  </iact:action>
  <iact:action type="add" startTime="41372">
    <iact:property name="dataType"/>
    <iact:actionData xml:id="d60">
      <inkml:trace xmlns:inkml="http://www.w3.org/2003/InkML" xml:id="stk60" contextRef="#ctx0" brushRef="#br0">15963 6947 27695 0,'0'0'1216'2,"0"0"272"-2,-8 21-1184 0,2 1-304 6,-6 5 0-5,0 6 0 2,-7 2 384-2,-1 12 0 5,-1 2 16-5,-6 4 0 6,-6 1 208-7,1 7 32 10,-1 3 16-10,0 0 0 6,-6 3-80-6,-2-7 0 10,-2 5-16-10,4 1 0 4,0-6-304-3,-6 1-48 10,2-5-16-6,2-1 0-3,6-6-192-2,2-6 144 8,6-6-144-8,7-8 128 17,3-4-1248-15,9-1-256-2,2-9-48 1,6-15-7920 9,0 0-1568-9</inkml:trace>
    </iact:actionData>
  </iact:action>
  <iact:action type="add" startTime="41675">
    <iact:property name="dataType"/>
    <iact:actionData xml:id="d61">
      <inkml:trace xmlns:inkml="http://www.w3.org/2003/InkML" xml:id="stk61" contextRef="#ctx0" brushRef="#br0">16317 7778 22863 0,'0'0'1008'1,"0"0"208"-1,0 0-960 0,0 0-256 3,16 13 0-2,-16-13 0 5,0 0 880-6,16 6 128 8,1 0 16-8,-3 2 16 7,3-2-80-7,1 0-32 11,-6 1 0-11,1 5 0 4,-5-4-416-4,-4 4-64 7,-4-12-32-7,4 17 0 5,-6 5 32-5,-2-3 16 6,-4 3 0-6,-5 3 0 9,-1 4 112-9,-7 0 32 11,-1 3 0-11,1-5 0 4,1-4-96-4,1 3 0 10,-3-5-16-10,3 3 0 7,3 1-16-7,0-2 0 8,5-3 0-8,5-1 0 10,-2-3-160-10,8-16-48 8,0 0 0-7,6 16 0 2,-6-16-96-2,10 17-32 10,3-5 0-10,7-1 0 2,5-5-16-3,4-2 0 7,3-4 0-7,7 0 0 7,-6-4-128-7,8 0 160 12,4-3-160-12,2-7 160 5,-1 2-160-5,3-5-192 7,0-5 32-7,0 5 16 21,-8-3-1984-20,1-1-400 2,-4-1-80-3</inkml:trace>
    </iact:actionData>
  </iact:action>
  <iact:action type="add" startTime="42257">
    <iact:property name="dataType"/>
    <iact:actionData xml:id="d62">
      <inkml:trace xmlns:inkml="http://www.w3.org/2003/InkML" xml:id="stk62" contextRef="#ctx0" brushRef="#br0">16304 3579 9215 0,'0'0'816'13,"0"0"-656"-12,0 0-160-1,0 0 0 0,0 0 2320 0,0 0 432 10,12-6 96-10,7 4 16 5,-1 0-1904-4,7 2-384 6,8-4-80-7,2 0-16 7,0 2 192-7,8-3 32 10,-2 1 16-10,10 0 0 5,5 0-144-5,3 4-48 10,0 0 0-9,3 4 0 3,0 2-64-3,-1 1-16 8,-1-1 0-9,3 0 0 5,-5 6-192-4,-3 2-64 9,-2-5 0-10,-5 7 0 5,1-4-192-5,0 3 128 16,2-3-128-16,-7 5 0 1,-1-7 224-1,2 2-48 9,-8-6-16-9,-4 2 0 4,-1-3 272-3,1 3 48 8,-2-4 16-9,-2 0 0 4,-3 4-176-4,-7 5-16 11,1 1-16-11,-1 4 0 5,-7-5-288-5,3 7 160 11,-5 1-160-11,-2 5 128 3,2 3-128-2,-8 2 0 8,2 6 144-7,-3 6-144 1,-2 2 0-3,-3 4 0 7,0 7 0-7,-4 10 128 10,0 3-128-10,0 7 0 11,1 6 0-11,-3 4 0 4,2-3 0-4,4 7 0 11,0 0 0-10,-4 0 0 2,4 1 0-3,1 3 0 12,1-6 0-12,0 3 0 2,0 3 0-2,2-3 0 14,0 3 0-14,0-2 0 3,-2-5 0-3,0 11 0 10,-2-2 0-9,0 5 0 3,0-5 0-3,4 3 0 4,0-5 160-5,0 1-160 9,-2-7 160-9,4 2-160 6,2 3 160-6,2-3-160 8,0 2 208-8,-2-1-48 10,1-1-16-10,5-2 0 5,-2 0 112-5,4 3 0 11,1-1 16-10,-3 0 0 2,6-5-64-2,-3-1-16 6,9-2 0-7,-1-2 0 8,-3-6 0-8,3 2 0 11,1-6 0-11,-1 3 0 4,-5-7-48-4,-1 2-16 11,-1-11 0-11,0 1 0 4,-5 1-128-4,3-3 192 11,-4 1-192-11,0-4 192 4,0-7-192-4,-3-7 128 7,1 4-128-7,2-4 128 8,0 4-128-8,0-4 0 6,-2 0 144-6,1-8-144 8,3-3 0-8,-4-5 128 12,2-1-128-10,0-1 0 1,1 4 128-3,-3-1-128 11,2-3 128-11,0-5-128 3,-8-16 128-3,6 17-128 5,-6-17 128-5,4 24-128 11,-1-7 240-10,-1-3-32 4,-2-14 0-5,0 0 0 7,0 19 0-7,0-19 0 12,-4 14 0-12,4-14 0 4,-3 16-32-4,3-16-16 7,-6 13 0-7,-4-1 0 7,10-12 48-7,-14 8 16 12,-3 0 0-12,3 1 0 4,-5-3 48-3,1 0 16 10,1 6 0-11,-5-2 0 3,1-3 32-2,-3 9 0 5,-5-6 0-6,-2 5 0 8,0-3-32-8,-5 6 0 8,-1-3 0-8,-2 3 0 7,-6-1 0-7,3-1 0 6,-7 3 0-6,0-5 0 9,-2 2-112-9,-1-9-32 7,-1 5 0-7,2-2 0 7,-1 6-144-7,3-7 0 10,0 1 0-10,6 2 128 6,-4-6-288-6,4-1-64 11,6-1-16-11,10-6 0 18,0-3-2368-17,11-1-464 1,6-12-112-2</inkml:trace>
    </iact:actionData>
  </iact:action>
  <iact:action type="add" startTime="43536">
    <iact:property name="dataType"/>
    <iact:actionData xml:id="d63">
      <inkml:trace xmlns:inkml="http://www.w3.org/2003/InkML" xml:id="stk63" contextRef="#ctx0" brushRef="#br0">19140 5077 7359 0,'-25'9'320'1,"7"1"80"-1,0-4-400 0,-5 0 0 7,2 2 0-7,-1 1 0 3,1-1 1072-2,-1 0 128 10,3 6 16-11,3-6 16 4,-1 5-256-4,1-3-48 11,2-4-16-11,-1 5 0 5,5-3 144-5,10-8 32 9,0 0 0-9,0 0 0 5,0 0 416-5,10 8 96 6,-10-8 0-6,21 4 16 9,5-4-480-9,5-2-112 8,8-2 0-8,2 0-16 6,7-2-368-6,5-3-80 11,4-1-16-11,1 2 0 10,5-6-288-10,3 7-48 6,-4-3-16-5,3-2 0 3,1 4-192-4,-7-3 144 7,-7 3-144-6,-5 4 128 6,0-2-128-7,-2 2 160 6,-8-2-160-5,-4 4 160 21,-4 4-496-21,0 2-112-1,-1-4 0 0,-7 2-16 14,-21-2-1888-13,18 10-368 2,-18-10-80-3</inkml:trace>
    </iact:actionData>
  </iact:action>
  <iact:action type="add" startTime="43821">
    <iact:property name="dataType"/>
    <iact:actionData xml:id="d64">
      <inkml:trace xmlns:inkml="http://www.w3.org/2003/InkML" xml:id="stk64" contextRef="#ctx0" brushRef="#br0">18914 5787 20271 0,'0'0'1792'2,"0"0"-1424"2,0 0-368-3,13 5 0 3,5-5 480-4,7 0 32 6,1-1 0-6,5 1 0 8,8 0 368-8,8-4 80 12,5-2 0-12,7-2 16 6,3-2-240-6,5-3-48 8,-3-1-16-8,8-4 0 5,-2 5-176-5,1-3-48 7,-7 6 0-7,6-3 0 7,-6 1-192-7,3 0-64 15,-3-3 0-15,-7 5 0 3,-5 0-192-3,1 2 0 5,0 3 0-4,-12-7 0 23,-2 2-1904-22,-4 0-272 1,-8-3-48-3</inkml:trace>
    </iact:actionData>
  </iact:action>
  <iact:action type="add" startTime="44091">
    <iact:property name="dataType"/>
    <iact:actionData xml:id="d65">
      <inkml:trace xmlns:inkml="http://www.w3.org/2003/InkML" xml:id="stk65" contextRef="#ctx0" brushRef="#br0">19524 4671 22111 0,'0'0'1968'1,"22"2"-1584"4,-1-4-384-5,10 0 0 5,6 2 416-5,14 4 0 10,4 2 0-9,5 4 0 4,10-5 160-5,1 5 16 6,1 4 16-6,4 0 0 9,-2 3 48-9,2 8 16 11,0 3 0-11,4 1 0 4,-2 0-112-4,-6 6-32 16,0 4 0-16,-7 4 0 1,-7 8-176-1,-7 6-32 9,-8 3-16-8,-12 4 0 4,-6-1-112-4,-9 1 0 9,-4-1-16-10,-6-5 0 5,-8-5 16-5,-4-3 16 9,-12-5 0-9,-5 2 0 5,-8-6 224-5,-4 2 32 9,-10 4 16-9,0-6 0 6,-6 2-128-6,-2-8-32 11,-3 2 0-11,-1-2 0 18,1-4-1968-16,-1-6-400-1</inkml:trace>
    </iact:actionData>
  </iact:action>
  <iact:action type="add" startTime="44811">
    <iact:property name="dataType"/>
    <iact:actionData xml:id="d66">
      <inkml:trace xmlns:inkml="http://www.w3.org/2003/InkML" xml:id="stk66" contextRef="#ctx0" brushRef="#br0">22403 4113 8287 0,'0'0'736'10,"0"0"-592"-9,-12 0-144 0,-5-6 0 0,-1-5 1024-1,3 5 192 9,-7 0 16-9,1 4 16 5,-3 4-400-5,-1 0-80 6,-2 0 0-5,-1 2-16 7,-1 4-112-8,-2 3 0 11,-4-3-16-11,6 10 0 5,-1-3 80-5,-1 7 32 11,-4 1 0-11,0 4 0 4,2 3-96-4,0 1-32 11,-2 4 0-11,7 6 0 5,7-2-160-5,1 0-16 10,7-8-16-10,5 0 0 5,4 3-208-5,4-3-32 6,4-8-16-6,6-3 0 6,5-9 368-4,7 1 80 4,1-6 16-5,6-4 0 4,2-4 96-5,1-4 32 11,5-4 0-11,4-3 0 4,0-11-304-3,2 1-64 9,-2-4-16-10,-1-1 0 6,-2-1-112-6,1 0-32 12,-6-2 0-12,-4-3 0 3,2-1-96-3,-2 0 0 8,1-2-128-7,-3-4 192 4,0 4-64-5,-1-6-128 12,-5 0 176-12,1-7-176 4,-7-1 160-4,3-4-160 10,-3-3 128-9,-1-5-128 2,-2-1 128-2,1-4-128 11,-3-12 128-12,2 12-128 4,-6 11 0-3,0 12 0 8,-1 4 0-9,-1 10 0 5,2 6 0-5,-4 11 0 10,-2 14 0-10,0 0 0 3,0 0 0-3,-8 14-176 11,0 11 176-11,1 8-192 5,-7 10 192-5,0 6-192 11,1 7 192-11,1 3-192 5,4 1 192-5,-5 5-128 11,-1 3 128-11,-2 0-128 3,5 2 128-2,-5-3 0 6,2-3 0-7,1-3 0 7,5-5 0-7,2-1 0 9,4-5 0-9,2-7 0 6,2-2-208-5,4-8-112 9,0-5-32-9,7-5 0 16,-3-9-2144-15,6-3-448 1</inkml:trace>
    </iact:actionData>
  </iact:action>
  <iact:action type="add" startTime="45306">
    <iact:property name="dataType"/>
    <iact:actionData xml:id="d67">
      <inkml:trace xmlns:inkml="http://www.w3.org/2003/InkML" xml:id="stk67" contextRef="#ctx0" brushRef="#br0">22984 3950 21423 0,'0'0'944'1,"8"11"208"1,4 9-928-1,-4 3-224 0,3 1 0-1,-3 3 0 6,2 2 464-6,4 0 48 12,-5 3 16-11,5-3 0 2,-4 2-16-3,3 4 0 10,1 0 0-9,-2-4 0 3,3-3-256-4,3 1-64 9,-6-2-16-9,5 1 0 5,-1-5-176-5,3-5 0 12,1-1 0-12,-5-5-7680 14,3-2-1472-13</inkml:trace>
    </iact:actionData>
  </iact:action>
  <iact:action type="add" startTime="45504">
    <iact:property name="dataType"/>
    <iact:actionData xml:id="d68">
      <inkml:trace xmlns:inkml="http://www.w3.org/2003/InkML" xml:id="stk68" contextRef="#ctx0" brushRef="#br0">23400 3840 20271 0,'0'0'896'1,"-4"16"192"-1,0-1-880 0,0 3-208 4,-2 2 0-3,-5 7 0 3,-1 4 496-4,-6 8 48 7,3-2 16-7,-9 6 0 9,-3-4 384-9,0 8 80 7,-3 0 0-7,-5 1 16 7,-2 7-176-4,2 0-32 2,-4-1-16-5,4-1 0 7,4-4-464-7,2-3-96 10,1-9 0-10,3-1-16 6,7-3-240-6,7-8 176 10,5-9-176-10,2-1 160 19,4-15-2208-17,0 0-432-2,0 0-80 0,25-4-32 0</inkml:trace>
    </iact:actionData>
  </iact:action>
  <iact:action type="add" startTime="45774">
    <iact:property name="dataType"/>
    <iact:actionData xml:id="d69">
      <inkml:trace xmlns:inkml="http://www.w3.org/2003/InkML" xml:id="stk69" contextRef="#ctx0" brushRef="#br0">23802 4404 19343 0,'0'0'848'1,"0"0"192"-1,2 16-832 0,0 1-208 5,0 3 0-5,-2 7 0 5,0-2 1680-5,-4 4 304 10,-2 1 48-10,-4 5 16 6,0-2-848-6,-9 14-176 9,-5-6-16-8,3-4-16 5,1-4-416-6,7-4-96 9,-3-1-16-9,6-3 0 5,-1-4-272-5,5-1-48 9,4-3-16-9,2-17 0 18,0 0-1952-16,0 0-400-1</inkml:trace>
    </iact:actionData>
  </iact:action>
  <iact:action type="add" startTime="46135">
    <iact:property name="dataType"/>
    <iact:actionData xml:id="d70">
      <inkml:trace xmlns:inkml="http://www.w3.org/2003/InkML" xml:id="stk70" contextRef="#ctx0" brushRef="#br0">25148 3023 17391 0,'0'0'768'1,"0"0"160"-1,0 0-736 0,0 0-192 6,0 0 0-6,0 0 0 3,0 0 544-3,0 0 80 7,0 0 16-7,0 24 0 9,-4-3 16-9,-2 6 16 7,-8 3 0-7,2 3 0 7,-9 2-64-7,1 10-16 7,-3 3 0-7,0 11 0 7,-3 3-32-6,-3 16-16 10,-10 6 0-11,0 4 0 5,-10 8-208-5,1 1-32 8,-5 6-16-8,-2 3 0 9,-1-1-112-9,-1-6-32 7,1-1 0-5,1-8 0-2,4-1 48 0,2-9 0 8,7-7 0-8,1-13 0 7,7-5-48-7,7-7 0 11,2-7 0-11,9-4 0 5,2-7-144-5,7-5 0 11,5-7-160-11,2-18-8400 14,0 0-1680-12</inkml:trace>
    </iact:actionData>
  </iact:action>
  <iact:action type="add" startTime="46476">
    <iact:property name="dataType"/>
    <iact:actionData xml:id="d71">
      <inkml:trace xmlns:inkml="http://www.w3.org/2003/InkML" xml:id="stk71" contextRef="#ctx0" brushRef="#br0">25588 4453 7359 0,'0'0'656'1,"0"0"-528"3,0 0-128-4,0 0 0 7,0 0 2080-7,0 0 384 9,0 0 80-8,0 0 16 4,0 0-1152-5,0 0-208 11,0 0-48-11,-5 0-16 7,-7-4-400-7,0 2-80 8,2 0-16-8,-3 0 0 5,3-2-96-5,-4 2-32 6,3-4 0-6,-1 4 0 8,0 0-16-8,2 0-16 8,-5 2 0-8,3 0 0 8,-3-2-112-8,-5 0-32 9,4 2 0-8,-5 4 0 4,0-2-80-5,3 2-32 10,-2 2 0-10,3 0 0 6,1 0-64-6,-3 4-16 5,-1-1 0-5,3-1 0 8,-5 2-144-3,3 3 192 3,3-5-192-8,-3 8 192 4,-3-2-192-4,3 5 192 10,1 2-192-9,-1-3 192 2,1 2-192-2,4 1 128 10,5 2-128-10,-3 1 128 3,2-3-128-3,0 3 0 4,5-1 0-5,1 2 0 7,4 1 0-7,2-5 0 8,2-3 0-8,3 3 0 8,-1 3 256-8,2-3 32 10,10-5 0-10,-3 3 0 5,5-3-144-5,3-6-16 11,-1 1-128-11,-3-1 192 4,1-6-48-4,3-2-16 10,-2-2 0-9,-1 0 0 3,1-2 64-4,3-6 16 12,1-8 0-12,-5 7 0 3,-1-7-32-3,5-1-16 10,1-1 0-10,0-5 0 4,1-5-32-4,1 1-128 10,-2 0 192-10,3-3-64 5,-1-1-128-5,2-6 0 12,2-2 0-12,1-4 0 3,1 0 128-2,0-9-128 9,-2-3 128-10,0-1-128 5,-1-7 128-5,1-3-128 9,-2 0 0-9,-4-3 128 6,-1 5-128-6,1 2 0 11,-1-3 0-11,-7 7-176 5,1 5 176-5,1 6 0 10,-3 2-144-10,-1 0 144 3,-5 8 0-3,2 8-144 12,-6 2 144-12,0 2 0 5,-3 5 0-5,-1 4-128 8,-2 3 128-7,0 13 0 3,-7-6-144-4,7 6 144 9,-16 6-208-9,4 5 80 7,-3 3 0-7,-1 8 0 10,0 3 0-10,1 4 0 5,-5 2 128-5,1 12-192 11,-1 2 192-11,-1 6-192 4,-3 1 192-4,5 7 0 9,1 1-144-9,-1 5 144 5,1-9 0-5,7 3-144 11,-3-3 144-11,8-1 0 4,4-4 0-3,4-6 0 9,2-4 0-9,6-6 0 2,-2-2 0-2,1-4 192 10,9-6 0-11,-1-3 0 4,1-2 192-4,3-7 16 11,5-5 16-11,1-6 0 4,0-6-80-4,1 0-16 11,5-7 0-11,0-1 0 5,2-9-128-5,-4 1-48 10,-1-3 0-10,-1-2 0 5,0-3-144-5,-2-3 128 11,5-4-128-11,-1-8 128 6,2 0-128-5,4-1 0 6,-4-7 144-7,2-4-144 4,2-5 0-4,-3 0 0 10,-5-1 0-10,0-1 128 5,-2-6-128-5,-1 11 0 6,-5 4 0-5,-3 5-128 7,-1 11 128-8,1 0-192 11,-8 8 192-11,-1 9-192 3,1 8 192-2,-6 5-160 9,-4 9 160-10,0 0-160 4,-10 15 32-4,1 3 0 10,-3 5 0-10,-6 14 0 6,3 4 128-6,1 8-192 11,-5 6 192-11,1 5-192 4,-5 8 192-4,-3 1 0 7,-1 5 0-6,0 6 0 6,-1 2 0-7,3-2 0 11,-2-2 0-11,5-4 0 5,5-2 0-5,3-8 0 10,6-1 0-10,2-7 128 6,0-11-128-6,5-4 0 9,1-8 128-9,1-6-128 4,3 1 0-4,2-9-320 10,0-7 64-9,-6-12 16 16,0 0-2144-15,12-2-432-1,3-4-96 2</inkml:trace>
    </iact:actionData>
  </iact:action>
  <iact:action type="add" startTime="47349">
    <iact:property name="dataType"/>
    <iact:actionData xml:id="d72">
      <inkml:trace xmlns:inkml="http://www.w3.org/2003/InkML" xml:id="stk72" contextRef="#ctx0" brushRef="#br0">26064 4029 25791 0,'0'0'2304'0,"14"-9"-1856"6,0 3-448-5,9 0 0 3,6 4 880-4,6-2 80 10,0 0 0-9,6-2 16 3,2 3-416-4,6-3-96 10,2 0-16-9,-2 0 0 4,5-2 128-5,-1 2 0 9,0 2 16-9,-1-3 0 4,1-5-384-3,-2 4-80 9,-1-2 0-10,-5 3-128 17,0-1-1632-16,0 6-432-1</inkml:trace>
    </iact:actionData>
  </iact:action>
  <iact:action type="add" startTime="47754">
    <iact:property name="dataType"/>
    <iact:actionData xml:id="d73">
      <inkml:trace xmlns:inkml="http://www.w3.org/2003/InkML" xml:id="stk73" contextRef="#ctx0" brushRef="#br0">27225 4189 12895 0,'0'0'1152'1,"0"0"-928"2,0 0-224-2,14 2 0 6,7 0 2832-7,2 0 528 11,5-2 96-11,-1 0 32 5,2 0-2320-5,10-2-464 6,4-2-80-6,-2-1-32 9,2 1-320-8,4-2-64 4,-2 2-16-5,2-2 0 8,1-4-384-8,-5 1-64 10,0-1-32-9,-8-2-7920 14,-2 4-1584-14</inkml:trace>
    </iact:actionData>
  </iact:action>
  <iact:action type="add" startTime="47921">
    <iact:property name="dataType"/>
    <iact:actionData xml:id="d74">
      <inkml:trace xmlns:inkml="http://www.w3.org/2003/InkML" xml:id="stk74" contextRef="#ctx0" brushRef="#br0">27662 4414 26719 0,'0'0'1184'1,"0"0"240"-1,11 4-1136 0,11-2-288 7,1 1 0-7,3 1 0 4,-1-2 480-4,4 0 32 10,3-2 16-10,1-2 0 4,10-2-272-4,1-1-48 11,7-1-16-11,2-4 0 16,0 2-2048-15,1-2-400-1</inkml:trace>
    </iact:actionData>
  </iact:action>
  <iact:action type="add" startTime="48350">
    <iact:property name="dataType"/>
    <iact:actionData xml:id="d75">
      <inkml:trace xmlns:inkml="http://www.w3.org/2003/InkML" xml:id="stk75" contextRef="#ctx0" brushRef="#br0">29347 3673 20207 0,'0'0'896'1,"-6"-12"192"-1,0 2-880 0,6 10-208 5,0-15 0-4,0 3 0 6,2 2 816-7,2 0 112 8,0 3 32-8,6-7 0 7,3 0-240-7,3-3-32 11,2 3-16-11,3-4 0 4,6 5-256-4,3-5-48 6,5 7-16-6,6-5 0 9,-2 6-144-9,6 0-16 12,-4 5-16-12,1 7 0 4,-6 3-176-4,-1 11 160 10,-2 4-160-10,4 11 160 5,-8 0-160-5,-7 6 0 6,-15 12 0-6,-3 1 0 9,-8-1 0-5,-7 6 0 0,-11 5 0-4,-7 1 0 6,-8 1 0-6,-6 2 192 8,-10-3-192-8,1 3 192 8,-1 3-64-8,2-5 0 12,5-9 0-12,-1-7 0 4,2-5-128-4,8 0 160 11,2-7-160-11,3-7 160 4,9-6 224-3,4-3 32 9,11-1 16-10,0-7 0 5,8-10 144-5,0 0 16 6,0 0 16-6,19 4 0 10,3-4 32-10,-5 0 0 7,11-2 0-7,9 0 0 8,2-4-400-8,10 0-80 6,7-3-16-6,7 1 0 8,5 2-144-8,-4-2 0 11,5-3 0-10,-7 1 128 3,0-6-288-4,-1 3-64 11,-7-5-16-11,-3 4 0 14,-4-3-2448-13,-2-1-512 0</inkml:trace>
    </iact:actionData>
  </iact:action>
  <iact:action type="add" startTime="48757">
    <iact:property name="dataType"/>
    <iact:actionData xml:id="d76">
      <inkml:trace xmlns:inkml="http://www.w3.org/2003/InkML" xml:id="stk76" contextRef="#ctx0" brushRef="#br0">30816 3579 27647 0,'0'0'2448'1,"0"0"-1952"7,0 0-496-8,10 14 0 3,1-5 560-2,3 7 16 9,-6-2 0-10,3 5 0 6,-3 5-576-6,2-1 0 6,4 2-192-6,-5 6 48 8,3 3 144-8,-2-1 0 10,7 2 0-10,-1 2 0 4,3 0 0-3,-1 0 0 10,4 4 0-11,-1-4 128 4,2 2-128-4,-1-2 176 10,-1 4-176-10,3-2 192 5,-1-2-384-5,-1 2-80 7,-1-6-16-7,-5-5 0 24,1-1-2304-23,1 0-464 0,-3-7-80 0</inkml:trace>
    </iact:actionData>
  </iact:action>
  <iact:action type="add" startTime="48999">
    <iact:property name="dataType"/>
    <iact:actionData xml:id="d77">
      <inkml:trace xmlns:inkml="http://www.w3.org/2003/InkML" xml:id="stk77" contextRef="#ctx0" brushRef="#br0">31395 3386 22111 0,'0'0'1968'1,"0"0"-1584"5,0 0-384-5,0 0 0 3,0 0 1264-3,0 15 160 8,-4 1 48-9,-7 9 0 6,-3 9-912-6,-8 3-176 9,-1 0-48-9,-4 10 0 7,-5-1 240-6,-1 7 32 6,-8 7 16-7,0-1 0 5,-5-1 176-5,-1 5 32 11,-4 5 16-11,0-4 0 5,-1 3-480-5,-1-1-112 9,-2 0 0-9,3-1-16 3,-3-9-240 2,6-3 144 4,4-6-144-9,6-2 128 4,8-4-128-4,6-6 0 11,5-4 0-11,9-8 0 19,-3-7-1696-18,10-2-224 0,4-14-32 0</inkml:trace>
    </iact:actionData>
  </iact:action>
  <iact:action type="add" startTime="49254">
    <iact:property name="dataType"/>
    <iact:actionData xml:id="d78">
      <inkml:trace xmlns:inkml="http://www.w3.org/2003/InkML" xml:id="stk78" contextRef="#ctx0" brushRef="#br0">31875 4090 28559 0,'-2'23'2544'2,"0"7"-2032"4,-2 7-512-6,2 11 0 4,-4 3 608-4,-3 4 32 10,-3 3 0-10,-4 3 0 5,-1 7 720-5,-5-8 160 11,1-1 16-11,-1 3 16 4,3 1-848-4,-3-5-192 11,-1 1-16-11,3-3-16 4,3-1-336-4,-3-1-144 14,-1 1 128-14,5-4-128 18,-1-6-2416-17,-1-1-560-1</inkml:trace>
    </iact:actionData>
  </iact:action>
  <iact:action type="add" startTime="49886">
    <iact:property name="dataType"/>
    <iact:actionData xml:id="d79">
      <inkml:trace xmlns:inkml="http://www.w3.org/2003/InkML" xml:id="stk79" contextRef="#ctx0" brushRef="#br0">21898 8072 13935 0,'4'-15'608'2,"-4"15"144"-2,2-16-608 0,-2 16-144 3,0 0 0-3,-4-16 0 7,-2 1 1136-7,-2-1 192 12,0 6 32-11,-7 3 16 3,1-1-384-4,-3 8-80 7,1 2-16-7,-3 4 0 5,-7 0-384-5,1-1-64 5,-4 9-32-4,-3 0 0 7,-7 11-144-7,2 2-16 9,2 7-16-10,-2 3 0 4,2 0 80-4,2 0 32 10,0 6 0-10,3-4 0 4,5 2-208-4,4-4-144 11,5 0 192-11,4-4-192 9,5-8 192-9,1-7-64 5,6-18 0-5,9 15-128 7,-9-15 624-7,16 6 16 10,5-8 0-10,9-6 0 5,3-9 64-5,8-3 32 10,0-5 0-10,6-4 0 6,3-8-352-6,1 0-80 11,-6-8-16-11,-2 2 0 6,2 2-160-6,-8-8-128 7,-2 0 192-7,-4 3-192 5,0-3 160-5,-1-4-160 12,-3 1 128-12,0-5-128 4,0-3 128-3,1-5-128 8,-5 1 0-9,-1-1 128 4,-5-9-128-4,-3 2 0 11,-2 2 0-10,-7 0 128 3,1 7-128-4,-2 13 128 11,-4 11-128-11,2 9 128 3,2 11-128-2,-4 19 0 8,0 0 0-9,0 0-176 6,0 0 32-6,-8 25 0 10,2 8 0-10,0 16 0 4,1 4 144-4,-3 9-208 12,4 10 80-12,0 2 128 4,-2 8-192-4,-2 6 192 10,-3 0-160-10,1 0 160 3,-4-1 0-3,5 1 0 13,5 0 0-13,2-10 0 3,-2-8 0-3,4-7 0 10,4-9 0-10,0-5 0 5,1-6 0-5,5-10 160 11,6-6-160-11,1-3 192 5,-5-7-416-5,6-1-80 7,-3-12-16-7,5-6-9152 19,3-8-1824-18</inkml:trace>
    </iact:actionData>
  </iact:action>
  <iact:action type="add" startTime="50366">
    <iact:property name="dataType"/>
    <iact:actionData xml:id="d80">
      <inkml:trace xmlns:inkml="http://www.w3.org/2003/InkML" xml:id="stk80" contextRef="#ctx0" brushRef="#br0">22674 7749 24239 0,'0'0'1072'1,"10"17"224"-1,4 6-1040 0,-5 3-256 4,9 1 0-4,-4 2 0 7,3 3 320-7,-3-1 0 10,1 6 0-9,-1 0 0 2,0-6 400-3,-1 0 96 10,1 1 16-10,-4-1 0 5,2-2-384-5,-5 2-80 10,5-5-16-10,2 1 0 6,-3-4-160-6,3 1-48 10,-6-3 0-10,2-1 0 19,1-7-1376-18,-11-13-288 1,10 12-48 0</inkml:trace>
    </iact:actionData>
  </iact:action>
  <iact:action type="add" startTime="50561">
    <iact:property name="dataType"/>
    <iact:actionData xml:id="d81">
      <inkml:trace xmlns:inkml="http://www.w3.org/2003/InkML" xml:id="stk81" contextRef="#ctx0" brushRef="#br0">23162 7565 22111 0,'0'0'976'1,"0"0"208"-1,-12 12-944 0,4 7-240 6,1-1 0-6,-9 7 0 4,-2 5 1440-4,-1 5 240 12,-8 2 48-12,-3 6 16 3,-3-4-800-3,0 9-176 8,-2 3-16-8,0 2-16 7,-6-8 48-7,4 3 16 12,-4 7 0-12,2 0 0 3,-2 1-480-3,4 1-112 10,2-3-16-10,4-3 0 5,1 0-192-5,7-10 0 11,1 3 0-8,9-6 0 15,3-3-2048-16,8-8-288-1,0-6-64 2</inkml:trace>
    </iact:actionData>
  </iact:action>
  <iact:action type="add" startTime="50805">
    <iact:property name="dataType"/>
    <iact:actionData xml:id="d82">
      <inkml:trace xmlns:inkml="http://www.w3.org/2003/InkML" xml:id="stk82" contextRef="#ctx0" brushRef="#br0">23476 8107 8287 0,'0'0'736'1,"0"0"-592"4,16-7-144-4,-7-1 0 3,7-4 3984-4,-2 4 768 10,5 2 160-10,-5 2 16 4,3 3-2880-4,-3 4-592 6,-14-3-112-5,17 6-32 6,-3 4-608-6,-14-10-128 10,8 16-32-11,-6 7 0 3,-2 4-256-3,-6 5-48 9,-6-1-16-9,1 2 0 6,-9 2 96-6,1 0 0 12,-3 0 16-12,-1 0 0 4,-3 2-112-4,9-5-32 11,3-3 0-11,2-2 0 3,3-3-192-3,7-3 0 12,2-1 128-11,2 1-128 2,6-2 400-3,5-5 48 7,3 0 0-4,7-6 0 5,1-1 160-8,3-1 32 8,4-4 16-8,-6-2 0 9,3 0-416-9,3 0-96 5,2-8-16-5,4 3 0 5,-2-1-128-4,2-2 0 4,0-2 0-4,-3 0 0 22,-1 3-1088-22,-4-7-288 0,0 8-64 1,8-10-14928-2</inkml:trace>
    </iact:actionData>
  </iact:action>
  <iact:action type="add" startTime="51448">
    <iact:property name="dataType"/>
    <iact:actionData xml:id="d83">
      <inkml:trace xmlns:inkml="http://www.w3.org/2003/InkML" xml:id="stk83" contextRef="#ctx0" brushRef="#br0">25185 7280 21535 0,'0'0'960'2,"0"0"192"-2,0 0-928 0,0 0-224 0,0 0 0 0,-8 18 0 8,-4-10 0-8,-5 11 0 7,-5 3 0-6,-5 9 0 7,-4 2 512-8,-3 12 48 6,-3 0 16-6,-8 7 0 10,-3 5 208-10,-5 7 48 9,-3 3 16-9,-3 11 0 6,0 4-208-6,-3 7-32 11,-6 11-16-11,3-3 0 6,-5 7-240-4,6-1-48 1,-2-2-16-2,-1-5 0 7,3-2-96-8,-1-5-32 6,7-5 0-6,5-8 0 9,8-9 16-9,3-9 0 10,6-9 0-8,5-8 0 2,6 0-176-4,5-10 0 6,9-6 0-6,1-1 0 23,10-24-1872-21,0 0-464-2,0 0-96 1,27 2 0-1</inkml:trace>
    </iact:actionData>
  </iact:action>
  <iact:action type="add" startTime="51734">
    <iact:property name="dataType"/>
    <iact:actionData xml:id="d84">
      <inkml:trace xmlns:inkml="http://www.w3.org/2003/InkML" xml:id="stk84" contextRef="#ctx0" brushRef="#br0">25296 8572 11967 0,'0'0'1072'1,"0"0"-864"4,0 0-208-4,0 0 0 3,0 0 896-3,0 0 128 4,0 0 16-5,-14 5 16 7,0-1-64-6,1 2-16 5,3 0 0-6,-7 0 0 8,-1-4 16-8,2 4 0 10,-3-4 0-10,-1 3 0 5,3 3 80-5,-5 4 16 10,-5-2 0-10,-2 3 0 6,-2 1-368-6,-1-4-64 9,-5 3-16-9,2-1 0 4,2 8-256-4,-2-1-64 12,4 3-16-12,1 3 0 5,1 0-160-5,4 3-16 9,1 1-128-9,7-2 192 6,-1-2-192-3,9 1 128 5,-1-3-128-8,6 1 0 4,2-5 432-3,6-3-16 4,4 1 0-5,-1-7 0 9,-7-10 16-9,24 8 0 7,-5 2 0-7,7-7 0 8,3-4-192-8,4-3-48 10,0-4 0-10,0-4 0 4,3-2-48-4,1-5-16 11,-4-4 0-11,2-5 0 6,4 3 0-6,-6-2 0 10,-4-1 0-10,-1-3 0 4,-7 0-128-3,-1 0 128 10,1-4-128-11,1-1 128 3,-5 1-128-2,-1-6 0 9,3 0 144-10,-7-5-144 4,5-3 0-4,-7 14 144 10,4-2-144-10,-6-10 0 6,-1 2 0-5,5 0 0 9,-4-4 0-10,2-1 0 4,1 1 0-3,-3 6 0 8,4 2 0-9,-2 6-144 4,-4 0 144-4,1 4 0 10,1-2-144-10,-2 7 144 5,-4 5 0-5,2-1 0 12,-2 1 0-12,0 3 0 4,0 5-128-4,-4-3 128 7,2 4 0-7,0 3 0 7,0-3 0-7,0 12 0 11,0 0-144-10,0 0 144 2,0 0 0-3,0 0 0 11,0 0-128-11,0 0 128 4,0 0-128-3,0 0 128 10,0 0-192-11,-6 17 192 4,2 1-160-3,-2 3 160 5,-2 3-128-6,2-1 128 8,1 3 0-8,1 1-160 7,-4 2 160-7,-4 18 0 8,6-6 0-8,-1 8-128 10,-5-1 128-10,4-1 0 5,-2 0 0-5,1 0 0 11,3-6 0-11,4 4 0 5,-2-4 0-4,2 0 0 8,2-2 0-9,2 0 0 4,0-6 0-3,2-10 0 8,4 3 0-9,1-5 0 5,-1-5 0-5,0 3 0 9,6-3 128-9,-3-1-128 5,5-5 256-4,-3 0-32 8,5-6-16-9,-2 0 0 5,1-2 64-5,5-1 16 11,-1-2 0-11,1-1 0 5,1-6-32-5,4-6-16 11,1 2 0-11,-1-7 0 4,0-3-80-3,-1 3-16 8,-1-4 0-9,0-5 0 4,1-1-144-3,1 0 128 6,-2-4-128-6,1-1 128 7,-3-1-128-8,-1-8 0 6,1-1 0-5,10-29 128 7,-6 13-128-8,-3 0 128 10,-7-3-128-9,3 7 128 4,-7 1-128-5,3 8 0 10,-8 0 0-10,2 8 128 4,3 8-128-3,-7 6 0 10,-2 3 0-11,-2 7 0 4,-2 15 0-4,0 0 0 10,0 0-128-10,-10 15 128 4,-3 3-128-4,-1 9 128 7,-6 10-160-7,3 2 160 8,-3 10 0-8,-1 6 0 11,1 5 0-11,5 4 0 4,-7 7 0-4,5-1 0 12,-1 2 0-12,-3 0 0 3,1-6 0-3,5 5 160 11,-5-5-160-10,8-2 192 2,1-3-192-2,5-7 0 10,2-5 0-10,0-4 0 2,2-8 0-3,-2-4 0 10,4-7 0-10,4-9 0 20,-4-17-368-19,0 0-96-1,0 0-32 1,0 0-10608 7,0 0-2128-7</inkml:trace>
    </iact:actionData>
  </iact:action>
  <iact:action type="add" startTime="52563">
    <iact:property name="dataType"/>
    <iact:actionData xml:id="d85">
      <inkml:trace xmlns:inkml="http://www.w3.org/2003/InkML" xml:id="stk85" contextRef="#ctx0" brushRef="#br0">25678 8380 29487 0,'0'0'2624'2,"12"-7"-2112"-2,-2 1-512 1,7-2 0 3,1 0 416-4,3 2-32 11,3 2 0-11,1-1 0 5,0-5 144-4,3 2 32 4,-1 2 0-5,2-2 0 10,2-3-256-10,1 3-48 9,-3-4-16-9,0 4 0 15,0 2-1344-15,-1 1-272 0,-1 1-48 0,12-4-12144 5</inkml:trace>
    </iact:actionData>
  </iact:action>
  <iact:action type="add" startTime="52874">
    <iact:property name="dataType"/>
    <iact:actionData xml:id="d86">
      <inkml:trace xmlns:inkml="http://www.w3.org/2003/InkML" xml:id="stk86" contextRef="#ctx0" brushRef="#br0">26763 7922 15663 0,'0'0'1392'1,"0"0"-1120"3,0 0-272-3,0 0 0 3,0 0 2704-4,0 0 496 7,13 2 80-7,5-2 32 9,3-4-1984-9,1-2-400 9,-1 2-80-9,6 0-16 7,9 3-256-7,-15-1-48 8,2-4-16-7,3-4 0 3,3-2-336-4,2-1-176 7,2-1 160-7,-3-2-160 24,-3 5-1344-24,-2 5-384 0,-5-4-64 0,5 0-10944 3</inkml:trace>
    </iact:actionData>
  </iact:action>
  <iact:action type="add" startTime="53039">
    <iact:property name="dataType"/>
    <iact:actionData xml:id="d87">
      <inkml:trace xmlns:inkml="http://www.w3.org/2003/InkML" xml:id="stk87" contextRef="#ctx0" brushRef="#br0">26868 8111 24351 0,'0'0'1088'2,"0"0"208"-2,0 0-1040 0,4 14-256 0,-4-14 0 0,10 17 0 8,7-7 1264-8,-3-4 192 10,5-4 32-10,5 0 16 4,3 2-608-4,0-4-112 12,1 0-16-12,5-6-16 5,2 0-528-5,6 2-96 10,-4-2-128-10,6 1-9600 12,-4-5-2032-11</inkml:trace>
    </iact:actionData>
  </iact:action>
  <iact:action type="add" startTime="53416">
    <iact:property name="dataType"/>
    <iact:actionData xml:id="d88">
      <inkml:trace xmlns:inkml="http://www.w3.org/2003/InkML" xml:id="stk88" contextRef="#ctx0" brushRef="#br0">28801 7318 12031 0,'0'0'528'1,"12"-8"112"-1,-5 0-512 1,-1 0-128 3,0-4 0-4,0 1 0 5,-4-5 800-5,-4 1 128 10,-6-9 32-10,2 3 0 6,-2 1-80-6,-5 5-16 9,-1-3 0-8,-3 0 0 3,-3-1-192-4,1-3-32 8,-5 5-16-8,-11 1 0 4,2 3 16-4,0 7 0 6,-2 4 0-6,-4 4 0 8,0 4-272-8,2 5-48 10,-4 1-16-10,2 8 0 6,-8-1-112-6,2 3-32 6,4 1 0-6,-10 4 0 9,1 1 48-6,1 1 16 5,6 4 0-8,6 2 0 4,2-2-80-4,9-2-16 11,7-3 0-11,3-1 0 4,8-4 32-3,7 3 0 9,2-5 0-10,7-7 0 5,10 0 304-5,1-7 64 12,13-1 16-12,5-2 0 5,4-4-48-4,3-2-16 9,3-4 0-10,-2 0 0 3,6-5-224-3,-4-3-32 7,-3-2-16-7,-5 3 0 7,0-5-80-7,1 3 0 11,-9-5-128-11,-8 7 192 3,-1-1-192-2,-3-4 0 11,4 5 0-12,-1-3 0 4,-1 4 0-4,-7-1 0 10,2 3 128-8,-7 4-128 1,-9 6 0-2,0 0 0 8,0 0 0-9,0 0 0 5,2 14 0-5,-2 7 0 10,-4 7 0-10,-1 20 0 5,-9 3 928-5,4 4 96 10,0 5 0-10,-5 1 16 19,-5 3-1488-17,1 4-288 1,-3 0-64-3,-3 5-16 0,-2 5 816 0,1 0 352 6,-1 0-32-6,2-8 0 5,1-2 0-5,5-9 0 10,-3-9 0-10,3-3 0 5,1 0-128-5,5-8-48 12,3-2 0-12,0-4 0 5,6-6-144-5,2-1 160 5,2-11-160-4,0-1 160 22,0-14-1008-22,0 0-208 0,0 0-32-1,22-2-16 13,-1-10-1712-11,-1-1-352 1</inkml:trace>
    </iact:actionData>
  </iact:action>
  <iact:action type="add" startTime="53937">
    <iact:property name="dataType"/>
    <iact:actionData xml:id="d89">
      <inkml:trace xmlns:inkml="http://www.w3.org/2003/InkML" xml:id="stk89" contextRef="#ctx0" brushRef="#br0">29027 7842 20271 0,'0'0'1792'12,"0"0"-1424"-10,0 0-368-1,0 0 0-1,0 0 1280 1,10 10 192 4,-6 4 48-5,2-3 0 8,0 7-432-8,3-1-64 11,-3 5-32-11,2 1 0 5,2 4-512-5,-1-1-96 6,-1 1-32-5,4 0 0 7,-4-1-176-8,1-1-48 7,1 1 0-7,-2 1 0 8,-2 0 0-8,2-3 0 10,1-1 0-10,-3-2 0 6,2-1-128-6,2-6 0 10,-4-1 0-10,-6-13 128 18,8 6-896-18,-8-6-176 0,0 0-32 0,15 0-7792 14,-5-2-1568-14</inkml:trace>
    </iact:actionData>
  </iact:action>
  <iact:action type="add" startTime="54151">
    <iact:property name="dataType"/>
    <iact:actionData xml:id="d90">
      <inkml:trace xmlns:inkml="http://www.w3.org/2003/InkML" xml:id="stk90" contextRef="#ctx0" brushRef="#br0">29318 7657 28559 0,'0'0'1264'1,"0"0"272"-1,0 0-1232 0,0 0-304 6,0 0 0-6,0 0 0 4,-16 2 0-4,1 6-304 10,-7 5 64-10,1 9 16 5,-1-1 832-5,-3 12 160 10,-2 4 48-10,5-11 0 5,-3 1 32-5,-1 2 16 7,-1 2 0-7,-10 20 0 9,-2-4-128-9,2-2-32 6,2 0 0-6,9-14 0 8,3 4-480-8,-2 4-96 7,3-4-128-7,3 0 176 8,5 0-176-8,-2-5 0 8,7-3 0-8,5-6 0 22,0-1-400-22,4-3-176 0,2-5-16 1,-2-12-16 7,0 0-2576-8,14 2-512 0</inkml:trace>
    </iact:actionData>
  </iact:action>
  <iact:action type="add" startTime="54374">
    <iact:property name="dataType"/>
    <iact:actionData xml:id="d91">
      <inkml:trace xmlns:inkml="http://www.w3.org/2003/InkML" xml:id="stk91" contextRef="#ctx0" brushRef="#br0">29486 8291 15663 0,'-2'17'1392'2,"0"-1"-1120"4,0 5-272-6,0 5 0 4,-2 9 2368-4,-6 4 432 7,2 0 80-7,-5 17 0 8,-7-7-1200-7,3-4-240 5,-1-8-48-6,2-10-16 10,5 1-560-9,-5 1-112 7,6 2-32-7,-3-2 0 3,3-3-432-3,0-3-96 9,4 0-16-10,2-3 0 19,1-4-960-19,3-1-208 1,1-5-48-1,-1-10-12896 3</inkml:trace>
    </iact:actionData>
  </iact:action>
  <iact:action type="add" startTime="54688">
    <iact:property name="dataType"/>
    <iact:actionData xml:id="d92">
      <inkml:trace xmlns:inkml="http://www.w3.org/2003/InkML" xml:id="stk92" contextRef="#ctx0" brushRef="#br0">30322 7421 20671 0,'0'0'912'1,"0"0"192"0,-6 12-880-1,3-1-224 6,-1 9 0-6,-2 1 0 4,0 3 1088-4,-4 3 192 11,0 6 16-11,-5 18 16 4,1-8-160-4,6 5-16 10,-1 1-16-10,3-6 0 4,0 0-224-4,-2-6-64 9,0 2 0-9,2-2 0 8,1 6-512-8,1-4-128 7,-6-2 0-7,6 0-16 8,2-6-176-8,0-3 160 7,0-5-160-6,0-5 160 22,0-1-608-23,2-17-128 0,0 18-32 0,0-18-13600 4</inkml:trace>
    </iact:actionData>
  </iact:action>
  <iact:action type="add" startTime="54907">
    <iact:property name="dataType"/>
    <iact:actionData xml:id="d93">
      <inkml:trace xmlns:inkml="http://www.w3.org/2003/InkML" xml:id="stk93" contextRef="#ctx0" brushRef="#br0">29956 7984 21183 0,'0'0'1888'1,"15"-7"-1504"-1,1-9-384 1,7 8 0-1,5-1 944 0,7 3 112 0,0 4 32 0,-8-2 0 3,4-2-576-3,6-4-128 10,6 0 0-10,0 5-16 6,2-7-160-6,4 2-16 5,0 2-16-5,-7-3 0 7,1 1-432-7,-8 2-64 13,1-4-32-13</inkml:trace>
    </iact:actionData>
  </iact:action>
  <iact:action type="add" startTime="55158">
    <iact:property name="dataType"/>
    <iact:actionData xml:id="d94">
      <inkml:trace xmlns:inkml="http://www.w3.org/2003/InkML" xml:id="stk94" contextRef="#ctx0" brushRef="#br0">31167 7331 11055 0,'0'0'976'1,"14"-4"-784"5,-5-2-192-6,7 1 0 4,-2-3 1296-4,3 4 224 9,3-2 32-9,-1 0 16 6,5-2-480-5,-3 3-112 7,2-1-16-7,-1 0 0 3,-3-4-128-3,1 4-16 9,-3 0-16-10,-1 2 0 4,0-3-32-3,-7-3-16 6,3 4 0-7,-12 6 0 7,0 0-272-7,0 0-48 7,6-6-16-6,-6 6 0 6,0 0-96-7,0 0-32 12,-8 0 0-12,-7 4 0 4,-3 0-288-4,-3 4 160 7,-9 4-160-7,-5-5 128 4,0 1-128-4,0 4 0 7,-6-4 0-4,2 9 128 3,-4-1 192-6,-12 11 48 11,13-4 0-11,3 1 0 4,3-1 192-4,7-1 32 10,2-3 16-10,11-1 0 5,5-5-160-5,3 5-16 9,-2 0-16-9,6 1 0 6,6-1 32-6,10-1 0 11,3-3 0-11,1-1 0 5,-2-3-64-5,5 6-16 11,4-3 0-11,3 7 0 4,3-4-208-4,0 1-32 10,1 3-128-10,-1-5 192 5,-2 5-192-4,-1 3 0 9,-3 1 128-9,-7-5-128 3,-1 2 0-4,-7-1 0 7,-4-6 128-7,-6 3-128 8,-4 5 0-8,-4-3 176 6,-9-1-176-6,-5 1 160 8,-3-1-16-8,-10-1 0 11,-2 1 0-11,4-5 0 4,0 3-144-4,2-6 0 10,-1 2 144-10,15-7-144 6,-4-3 0-6,-3 0-192 11,5-2 32-11,-1-2 0 17,5 2-1984-15,-3-4-400 1,9-1-80-3</inkml:trace>
    </iact:actionData>
  </iact:action>
  <iact:action type="add" startTime="55712">
    <iact:property name="dataType"/>
    <iact:actionData xml:id="d95">
      <inkml:trace xmlns:inkml="http://www.w3.org/2003/InkML" xml:id="stk95" contextRef="#ctx0" brushRef="#br0">31701 7524 21183 0,'0'0'1888'2,"0"0"-1504"0,0 0-384-2,0 0 0 7,0 0 1184-7,0 16 160 11,6-4 48-11,-2 5 0 5,0-1-272-4,4 5-48 8,-2 3-16-8,-1 3 0 6,3 2-112-7,4 4-32 4,-4 8 0-4,5-8 0 7,-1 1-464-7,4-1-112 12,-6 2-16-12,5 0 0 5,-3 4-176-5,1 0-144 6,1-6 192-5,0 2-192 5,1-4 144-6,3 1-144 8,-4-5 0-8,3-4 144 8,-5 3-272-8,3-5-64 8,-5-1-16-8,2-9 0 21,-4 1-2128-19,-8-12-416-2,0 0-96 0,0 0-16 1</inkml:trace>
    </iact:actionData>
  </iact:action>
  <iact:action type="add" startTime="55966">
    <iact:property name="dataType"/>
    <iact:actionData xml:id="d96">
      <inkml:trace xmlns:inkml="http://www.w3.org/2003/InkML" xml:id="stk96" contextRef="#ctx0" brushRef="#br0">32150 7419 18431 0,'0'0'816'1,"0"0"160"-1,-8-4-784 0,8 4-192 8,-10 4 0-8,-7 8 0 4,-1-1 2336-3,-3 9 416 8,-5 3 96-9,-7 3 16 5,0 1-992-5,-2 4-192 6,0 2-32-6,-4 10-16 7,2 0-432-7,2 4-96 10,-4-4-16-10,4 2 0 5,3 3-464-5,-1-3-112 11,-2 2 0-11,4 2-16 6,0-4-368-6,3-2-128 9,1 5 0-9,4-7 144 4,3 2-144-4,5-6 0 6,1 2 0-6,4-6 0 23,6-3-512-18,0-3-16-5,2-6-16 1,6-5 0 10,2 0-2272-10,4-9-448 1,4-1-80-1</inkml:trace>
    </iact:actionData>
  </iact:action>
  <iact:action type="add" startTime="56373">
    <iact:property name="dataType"/>
    <iact:actionData xml:id="d97">
      <inkml:trace xmlns:inkml="http://www.w3.org/2003/InkML" xml:id="stk97" contextRef="#ctx0" brushRef="#br0">32049 8115 9215 0,'0'0'400'1,"0"0"96"-1,0 0-496 0,0 0 0 6,9-4 0-6,1-2 0 5,-10 6 2272-5,16-2 352 8,-3-1 80-8,3-1 16 4,1 0-1120-4,-3-2-208 7,6-2-48-7,-5 2-16 6,1 2-224-6,3 0-32 12,-3 2-16-12,3-1 0 4,-5-5-32-4,4 4 0 11,1-2 0-11,-3 6 0 5,1 0-128-5,1 6-16 6,-4 0-16-6,3 5 0 10,-5-1-288-10,1 8-48 5,-7-3-16-5,0 9 0 9,-2 5-144-9,-4 6-48 10,-4 0 0-10,-2 2 0 9,-9 6 240-9,1-2 32 7,-7 2 16-7,-1-2 0 7,-3 6-160-7,1-2-16 6,3-8-16-6,-3 4 0 9,1-8-48-9,2-2-16 10,3-4 0-10,1-3 0 4,3-7-16-4,6 1 0 7,4 1 0-7,6-9 0 8,-2-10 256-8,16 10 48 8,-3 0 16-8,9-7 0 8,-1-1-112-7,5 0-32 10,3-6 0-11,4 3 0 3,0-5-272-3,4-2-64 13,2 0-16-13,2 0 0 3,2-7-160-3,4 5 0 8,-2-2 0-7,2 2 0 5,-1 7 0-6,-1-5 0 11,0-2 0-11,0 4 0 18,-8 4-1680-17,0 0-272 2,-2 2-48-3,-7 2-17408 0</inkml:trace>
    </iact:actionData>
  </iact:action>
  <iact:action type="add" startTime="59913">
    <iact:property name="dataType"/>
    <iact:actionData xml:id="d98">
      <inkml:trace xmlns:inkml="http://www.w3.org/2003/InkML" xml:id="stk98" contextRef="#ctx0" brushRef="#br1">14640 1323 8287 0,'0'0'368'1,"-8"2"80"-1,-5-2-448 0,1 0 0 7,-2 0 0-7,3 0 0 4,-5-2 816-4,2 0 80 10,-3 2 0-10,3-2 16 4,-2 0-320-4,3 2-64 12,-5 0-16-12,3 0 0 4,1 2 32-4,-4 0 0 7,3-2 0-7,-3 2 0 8,5 0 96-8,-1-2 0 11,4 0 16-11,0 0 0 4,10 0 304-4,0 0 48 10,0 0 16-10,0 0 0 5,0 0-352-5,0 0-64 11,0 0-16-11,0 0 0 6,0 0 96-6,0 0 16 10,0 0 0-10,22 3 0 5,1-3-160-5,9 0-32 6,1-2 0-6,10-1 0 8,9-1 16-5,5-4 0 5,1-2 0-8,9 2 0 3,1 1-224-3,6-3-48 13,0 0-16-13,6 4 0 4,2-4-64-4,2 3-16 10,-2 1 0-10,-24 0 0 4,9-2 0-3,-3 0 0 10,6 2 0-11,1 3 0 3,1-3 48-2,4-2 16 10,-4 2 0-11,0 2 0 6,-6 2-32-6,1 0-16 8,-7 0 0-8,-1 0 0 5,-5 0-176-5,-5-1 192 9,-2 3-192-9,-8 0 192 5,-4 0-192-5,-6 0 192 11,-7 3-192-11,-3-3 192 5,-7 0-64-5,-12 0 0 9,0 0 0-9,0 0 0 6,0 0 144-6,0 0 32 11,0 0 0-11,-12 10 0 5,-7-2-48-5,-7 2 0 10,-7-2 0-10,-2-3 0 5,-8 3-256-5,0 4 0 11,-4-4 128-11,-7-1-128 3,-3 3 0-2,-9-4 0 8,-2-4 128-8,-4 4-128 4,-3 0 0-5,-32 3 0 10,6-3 0-10,9-2 0 5,-4 2 128-5,7 0-128 10,-1-2 0-10,2-2 0 5,6-2 128-5,6 4-128 10,0-2 192-9,2 3-192 3,8-1 0-4,1 2 0 8,7-2 0-8,7 0 0 6,10-2 0-6,12 0 0 11,2-2 0-11,11 0 0 3,16 0 0-2,0 0-144 5,0 0 144-6,0 0 0 8,18 0 0-8,9 0-128 12,10 0 128-12,8 0 0 4,5 0 0-4,9-4 0 10,3 0 0-10,13 0 0 4,1 0 0-4,7 4 0 12,5 0 0-11,0 0 128 3,2 0-128-3,-24-2 0 8,0-2 128-9,5 1-128 4,-7-1 0-4,2 0 144 10,-5 2-144-10,-5 0 0 5,-3 0 128-5,-10-2-128 10,-2 2 0-10,-10 0 0 4,-4 0 192-3,-7 2-192 8,-10 0 192-9,-10 0-192 5,0 0 336-5,-10 0-32 11,-12-2-16-11,-9 0 0 4,-12 0 0-3,-5 2 0 10,-9 0 0-11,-31 2 0 3,2 2-288-3,4 2 160 10,-1 2-160-10,1-2 128 6,0 0-304-6,2 1-64 9,0 3-16-9,6-2 0 20,3 6-2368-19,11-1-464 2,3 5-112-3</inkml:trace>
    </iact:actionData>
  </iact:action>
  <iact:action type="add" startTime="60815">
    <iact:property name="dataType"/>
    <iact:actionData xml:id="d99">
      <inkml:trace xmlns:inkml="http://www.w3.org/2003/InkML" xml:id="stk99" contextRef="#ctx0" brushRef="#br1">14496 2618 14847 0,'-22'3'656'1,"9"-3"144"-1,-3-2-640 10,2 2-160-9,1 0 0 0,1 0 0-1,-2 0 1136 0,14 0 192 9,0 0 32-9,0 0 16 5,0 0-272-5,0 0-48 11,0 0-16-11,20-1 0 5,1-1-48-5,14 0-16 10,6-2 0-10,12 0 0 4,7-10-272-4,11 4-48 10,3-1-16-10,8-3 0 6,4 4-192-6,1-1-32 8,9 5-16-7,3-2 0 2,5-8-16-3,-5 5-16 19,1-5 0-19,-1 6 0 1,-7-3 128-1,-2 7 16 10,-5 6 16-10,-8-4 0 3,-9-2-176-3,-8 0-32 12,-7 0-16-11,-14 2 0 0,-8-1 16-1,-7 3 16 10,-7-2 0-10,-17 4 0 4,0 0-80-4,0 0-32 11,0 0 0-11,0 0 0 5,-27 9 256-4,-8 3 48 9,-12-4 16-10,-6-4 0 3,-5 0-224-2,-13 0-64 10,1 0 0-11,-8 1 0 4,-2-1-256-3,-4 0 0 8,-1 8 0-9,-11 0 0 6,2-6 0-6,-7 1 0 9,-4 1 0-9,5 2 0 5,-1 2 0-5,9 3 0 11,2-3 0-11,12 3 0 5,6-7 192-5,14 2-64 9,9-2 0-9,16-4-128 4,7-4 0-3,13 2 0 9,13-2 0-10,0 0 0 4,0 0 0-4,39-2 0 11,11-2-192-11,13-2 192 5,11-4 0-5,8 2 0 12,8-3 0-12,7-1 0 3,8 8 0-2,3-2 0 10,1-3 0-11,-31 3 0 3,8 0 0-2,2-2 0 9,3-4 0-10,-3 5 0 4,0 3 0-4,-6-2 0 11,-8-4 0-11,-10 2 160 5,-5 4-160-4,-9-2 0 9,-7 1 0-10,-2-1 0 4,-13 2 0-4,-11 0 0 11,-17 4 144-11,0 0-144 4,-21 2 352-4,-12 2 0 9,-18 2 0-9,-10-1 0 5,-17-1-160-5,-4 0-48 10,-9 0 0-10,-11 8 0 5,-7 4-144-5,-6-1 0 12,-8-5 0-12,0 0 0 3,-4 3 0-2,6-1 0 10,-1 4 0-11,5-3 0 4,5 5 0-4,5-5 0 11,10 3 0-11,13 0 0 3,13-5 0-2,15 1 0 9,13 0 0-10,14-4 0 4,13 1 0-3,16-9 0 8,0 0 0-9,10 14 0 5,11-8-144-4,14 0 144 11,16-1 0-10,6-1 0 0,9-4-160-2,10 0 160 8,6 0-128-7,4 0 128 4,2 0-336-5,1 4 16 11,-1-2 0-11,-4 6 0 19,0 6-1984-18,-4-1-400 0,21 17-80-1,-17-5-16 1</inkml:trace>
    </iact:actionData>
  </iact:action>
  <iact:action type="add" startTime="62573">
    <iact:property name="dataType"/>
    <iact:actionData xml:id="d100">
      <inkml:trace xmlns:inkml="http://www.w3.org/2003/InkML" xml:id="stk100" contextRef="#ctx0" brushRef="#br1">15241 2315 13823 0,'0'0'1216'2,"0"0"-960"3,0 0-256-5,12 14 0 6,1-4 0-6,-3 3 0 10,4-3-192-10,-5-2 192 3,3 5 288-3,4-1 160 11,3 6 48-11,-1-5 0 7,1 5-112-7,3 3 0 5,3-3-16-5,-2 1 0 8,-1 5-160-8,3-1-16 8,3 3-16-8,12 9 0 3,-4-8-176-3,-1 0 0 6,0 1 144-6,-2-5-144 8,4-5 192-8,4 1-48 7,-2 1 0-7,6-5 0 9,0 1 288-9,4 1 48 9,-3-5 16-8,5 2 0 5,-4-5 32-6,4-3 16 7,1 2 0-7,5 0 0 6,-1-4-224-6,5-2-64 9,-1-2 0-9,1 0 0 8,1 0 0-8,8 0-16 12,-3 0 0-12,5 0 0 3,-6-2-240-3,6 0 176 7,2-4-176-7,-3-4 160 9,3 0-160-9,-4-3 192 11,0 3-192-11,4 2 192 3,-3-3-64-3,3 1-128 7,2-4 192-6,-2 4-64 7,2 1-128-7,0-5 0 5,2 4 0-6,-2-3 0 8,-4 1 0-7,2-2 128 5,-5 5-128-5,1-1 0 6,4-4 0-7,-8 6 0 7,3 1 128-7,-5-3-128 8,4 2 0-8,1 2 0 8,-7-2 0-8,0 1 0 8,1 1 0-8,-5 4 0 11,-1-4 0-11,1 0 0 4,1-2 0-3,1 4 0 10,1 0 0-11,-3 2 0 3,1-5 0-3,-1-1 0 12,5 2 0-12,-5 0 0 3,-3-4 0-3,0-1 0 12,1 1 0-12,-1 0 0 4,-3 2 0-4,1 5 0 12,0 1 0-10,-1 0 128 1,3-2-128-3,-2 2 160 5,-5-4-160-5,3 2 160 9,2 0-160-9,-6-2 0 7,-3 0 144-6,1-3-144 5,-6 1 0-6,2 2 128 7,2-2-128-7,-4 0 0 8,0 3 144-8,-6 1-144 11,1 0 192-11,3 0-192 6,-4-2 320-6,0 4-64 5,0 0 0-5,2 2 0 10,2-2 0-10,-6 2-16 6,3 2 0-6,-3 2 0 3,2 2-240-2,-2-4 0 7,2 0 0-8,-1 2 0 7,1-2 0-7,-2 1 0 8,0 1 0-8,-2 4 0 7,-1-4 0-7,-3 2 0 7,-2 0 0-7,3 2 0 8,3 3 160-8,-4-1-160 7,-3 8 160-7,-1-5-160 8,3 5 176-7,-7 1-176 6,1 1 192-6,1 5-192 5,-3 2 192-6,2 3-192 13,-9-1 192-13,5 4-192 3,-6-4 224-3,5 3-64 6,-5-1-16-6,-2 4 0 7,0-4-144-7,2 0 128 8,-4-7-128-8,1-1 128 9,-3 1-128-9,4 1 160 6,-2 2-160-6,2-1 160 8,0-3-160-8,-2-4 160 7,0-3-160-7,0 4 160 8,-2-7-160-8,-2-13 0 7,3 18 0-7,-3-18 0 7,4 17 0-7,-2-3 0 8,-2-14 176-8,0 0-176 7,0 0 0-7,0 0-336 8,-2 17 48-8,2-17 16 22,0 0-768-21,-9 10-160-1,9-10-16 0,-12 10-6688 9,-4 0-1328-9</inkml:trace>
    </iact:actionData>
  </iact:action>
  <iact:action type="add" startTime="63381">
    <iact:property name="dataType"/>
    <iact:actionData xml:id="d101">
      <inkml:trace xmlns:inkml="http://www.w3.org/2003/InkML" xml:id="stk101" contextRef="#ctx0" brushRef="#br1">21092 2499 6447 0,'0'0'576'1,"0"0"-576"7,0 0 0-8,0 0 0 5,0 0 1984-5,0 0 272 5,0 0 64-5,0 0 16 9,0 0-1568-9,0 0-320 11,0 0-64-11,0 9-16 3,4 9-112-3,4-4-32 10,-2 3 0-10,4 12 0 6,7 1 96-6,-5 1 0 10,6 4 16-10,-5 0 0 5,5-2 96-4,1 4 16 8,-5 4 0-9,3-2 0 5,-3 0-64-5,4-2-16 8,3 4 0-8,-3-4 0 6,-3 0-144-6,1 0-32 12,-4-5 0-6,-1-3 0-4,1-2-192-2,-4-2 176 9,3-3-176-9,-3-3 160 4,-4 3-32-3,2-1-128 8,0-5 192-9,0-1-64 4,-6-15-128-4,4 18 0 11,-4-18 144-11,0 0-144 4,0 14 128-4,0-14-128 9,0 0 160-9,0 0-160 6,0 0 0-6,-6 15 128 11,6-15-128-11,-12 8 0 5,12-8 0-5,-10 8 0 6,10-8 0-6,-13 8-160 8,13-8 160-8,-14 4-160 6,-4-2 160-6,18-2-160 10,-11 3 160-10,11-3-160 10,-22 2 160-10,7 0-160 5,1-2 160-5,14 0-208 9,0 0 80-8,-16 4 128 4,5 2-160-5,11-6 160 7,0 0 0-7,0 0-144 7,0 0 144-7,0 0-160 8,-16-2 160-8,16 2-9632 11</inkml:trace>
    </iact:actionData>
  </iact:action>
  <iact:action type="add" startTime="63860">
    <iact:property name="dataType"/>
    <iact:actionData xml:id="d102">
      <inkml:trace xmlns:inkml="http://www.w3.org/2003/InkML" xml:id="stk102" contextRef="#ctx0" brushRef="#br1">21280 2967 14447 0,'0'0'640'1,"0"0"128"-1,0 0-608 0,0 0-160 4,0 0 0-3,0 0 0 6,0 0 400-6,0 0 48 9,0 0 16-9,0 0 0 3,0 0-464-4,0 0 128 9,-2 19-128-8,2-7 0 5,2 3 0-6,0-3 0 9,0 10 0-9,1-3 0 5,1-1 0-5,4 3 0 7,-4-1 0-7,6 7 0 8,0-2 0-8,-3-3 0 8,5 1 0-8,2-1 0 7,-5-3 288-7,7-1 160 12,-4 3 48-12,5-1 0 4,-1-7 272-4,1 3 64 11,1 5 16-11,-2-5 0 3,3-1-192-3,3-5-32 12,-3 2-16-6,-1-8 0-6,3 0 112 0,1-4 32 9,-1 0 0-9,4-4 0 4,-1-2-48-4,1-6 0 7,-1 2 0-7,1-5 0 10,2-1-192-10,-1-5-32 5,-3-6-16-5,-2-3 0 9,3-1 112-9,-3-4 32 11,3-2 0-10,-3 0 0 4,-3-8-48-5,1 2-16 6,1-2 0-6,-7-3 0 8,5-1-192-8,-6 2-32 6,3-2-16-6,-5-2 0 9,2 3-64-9,-6-1-16 6,-1 4 0-6,1 4 0 9,-2 8 0-9,2 6 0 7,-4 1 0-7,0 9 0 8,-2-1-224-8,-2 8 0 11,0-1 128-11,2 11-128 17,-12-6-1024-15,12 6-240-2,-9 10-48 0,-5 5-8832 12,2 1-1760-11</inkml:trace>
    </iact:actionData>
  </iact:action>
  <iact:action type="add" startTime="70621">
    <iact:property name="dataType"/>
    <iact:actionData xml:id="d103">
      <inkml:trace xmlns:inkml="http://www.w3.org/2003/InkML" xml:id="stk103" contextRef="#ctx0" brushRef="#br1">25506 9383 11055 0,'0'0'976'1,"-7"2"-784"5,-7-2-192-5,4 0 0 3,10 0 832-4,0 0 128 11,0 0 32-11,0 0 0 4,0 0-160-4,0 0-48 6,0 0 0-5,0 0 0 6,0 0 320-7,20 2 64 11,-1-4 16-11,7 2 0 6,3-4-48-6,6 0-16 6,2 0 0-6,2-2 0 4,2 0-480-4,-2 0-112 7,4-1-16-7,-6-3 0 8,2 2-176-8,-4 4-32 12,2 0-16-12,-2-3 0 4,-5-1-16-3,-1 2 0 9,2 2 0-10,-4 0 0 9,-3-2-96-9,-5 2-32 8,1 0 0-8,-3 2 0 3,-5 1-144-3,2-1 0 11,-14 2 0-11,0 0 0 18,0 0-1936-16,0 0-432-2</inkml:trace>
    </iact:actionData>
  </iact:action>
  <iact:action type="add" startTime="71236">
    <iact:property name="dataType"/>
    <iact:actionData xml:id="d104">
      <inkml:trace xmlns:inkml="http://www.w3.org/2003/InkML" xml:id="stk104" contextRef="#ctx0" brushRef="#br1">22949 8969 8639 0,'0'0'384'1,"0"0"64"-1,0 0-448 0,0 0 0 5,-7 2 0-5,-5-2 0 5,12 0 704-4,0 0 32 7,0 0 16-8,0 0 0 6,0 0 80-6,0 0 32 10,0 0 0-10,0 0 0 7,0 0-304-7,0 0-64 8,0 0-16-8,0 0 0 4,17 0 0-4,-3-2 0 11,2 0 0-11,5 0 0 5,-1 0 144-5,5-5 16 9,2 1 16-9,2 2 0 5,5-2 176-5,1 0 48 11,0-2 0-11,4 5 0 4,-4-1-464-4,0 0-96 14,6-2 0-14,-4-2-16 3,0 0-48-3,0 2 0 11,-4-1 0-11,1-3 0 3,-5 2-64-3,-2 4 0 9,-5 0-16-9,1-2 0 5,-5 3-176-5,-3-1 160 10,1 2-160-9,-16 2 160 4,0 0-160-4,0 0 0 9,0 0 144-10,0 0-144 4,-10 7 0-4,-4 5 0 12,-7-2 0-12,-8 6 128 4,-6-5-128-4,-6 7 0 8,-8-5 0-7,-4 5 128 3,-1-6-128-3,-3 3 0 9,-2-3 0-10,1 4 0 5,-1-7 0-5,3 5 0 11,-5-4 0-10,-3 3 128 2,2-3-128-3,1 0 192 11,-5 2-64-11,5-7 0 5,5 1 64-5,5 0 32 11,6 0 0-10,4-2 0 0,8-2-16 0,8 0 0 11,5-2 0-12,9 0 0 3,11 0 16-2,0 0 0 9,11-6 0-10,9-4 0 4,7 0-224-3,10 1 144 10,8-5-144-11,8 6 128 3,3-3-128-3,9-1 0 10,7 2 144-10,6-4-144 5,0 1 128-5,4-1-128 11,0 6 160-11,1-5-160 5,3 3 320-5,-4 0-48 6,-4-2 0-6,-8 7 0 7,-1 1-48-7,-11 2-16 12,-9 2 0-12,-12 2 0 4,-8-4-208-4,-5 4 0 10,-5 2 0-9,-19-4 0 3,0 0 176-4,-15 11-176 12,-7 5 192-12,-9-4-192 3,-6 5 208-2,-14-1-64 6,-3-5-16-7,-5 5 0 7,-5-6-128-7,-1 2 192 11,1 1-192-10,-8-1 192 2,4 4-192-3,-7-5 192 10,1 5-192-10,-25 5 192 19,7-1-528-17,12-1-112-2,10 1 0 1,23-10-9216 10,2 3-1856-9</inkml:trace>
    </iact:actionData>
  </iact:action>
  <iact:action type="add" startTime="73441">
    <iact:property name="dataType"/>
    <iact:actionData xml:id="d105">
      <inkml:trace xmlns:inkml="http://www.w3.org/2003/InkML" xml:id="stk105" contextRef="#ctx0" brushRef="#br1">28438 9127 4607 0,'0'0'400'2,"0"0"-400"4,0 0 0-6,0 0 0 4,0 0 1360-3,0 0 192 5,0 0 48-6,0 0 0 8,0 0-752-8,0 0-144 11,0 0-16-10,0 0-16 3,0 0 96-2,0 0 32 2,0 0 0-4,0 0 0 10,0 0-224-10,0 0-64 9,0 0 0-9,2 12 0 6,-2 0-48-5,0-12-16 5,0 0 0-6,4 13 0 8,2-1-32-8,2 2-16 9,-3-6 0-9,1 3 0 6,4-3-80-6,2-2 0 11,-4 2-16-11,5 1 0 3,-3-3-80-3,2 2-16 9,-1 2 0-9,3-4 0 3,0 1-32-3,-3 3-16 7,5 0 0-7,3-4 0 10,-3 2 80-7,6-1 16 5,-1-1 0-8,-1-2 0 5,3-4-64-4,2 2-16 8,1-2 0-9,3 0 0 5,2 0-16-5,2-2 0 10,-2-2 0-10,1 2 0 5,-3-2-160-4,2 1 160 5,2-3-160-6,-1 0 160 9,1 0-160-9,-4 0 0 6,-2-2 0-6,-1 2 0 10,-3 1 0-10,0-1 128 9,1-2-128-9,-3 2 0 4,3 0 128-4,-5 2-128 11,1-1 128-11,-1-3-128 4,1 2 0-3,-5 2 128 10,5 0-128-11,-5 0 0 3,3 2 0-3,0-2 128 7,-5 2-128-7,5 0 0 7,-5-1 0-7,3 1 0 12,-2 0 128-11,1 2-128 2,3-2 0-2,-6 2 0 9,3-2 0-9,-5 0 0 3,2 0 0-4,1 0 0 10,-13 2 0-10,10-2 0 4,2-2 0-4,-12 4 0 11,0 0 0-11,0 0 128 4,0 0-128-4,0 0 0 9,0 0 0-9,0 0 0 4,0 0 0-4,0 0 160 13,0 0-160-13,0 0 160 6,0 0-160-6,0 0 0 5,0 0 144-4,0 0-144 7,0 0 0-8,0 0 0 7,0 0 0-7,0 0 0 9,0 0 128-9,-12 6 16 11,2-4 0-11,0 2 0 4,-3-2-16-4,3 2-128 11,-6-1 192-11,5 1-64 5,-5 4 0-4,2-2-128 5,-3-2 192-6,1 4-64 4,1 1 16-4,-5-1 0 7,1-2 0-7,-1 2 0 8,-3 2-144-8,1-3 192 13,1 3-192-13,1 2 192 4,-1-6-192-4,-2 2 192 5,-1 1-192-5,1-1 192 9,3-2-192-9,-3 4 0 10,-3-2 144-10,1-3-144 4,0 1 0-3,1 2 128 11,3 0-128-12,1-4 0 5,-1-4 128-5,-1-2-128 10,1 4 128-10,0-4-128 3,-1-2 0-2,-3 0 144 9,-3-6-144-10,3 4 0 4,0 2 192-3,-1-1-64 9,3-5 0-10,0 4-128 4,3 0 0-4,-1 0 0 7,-1-3 0-6,5 1 0 7,1 0 0-8,-2-2 0 8,5 2 0-8,-3 1 0 7,2-7 0-7,-1 2 0 11,-1 4 128-10,3-3-128 2,-1 1 0-2,0-2 0 10,5 1 0-11,-5 3 0 4,4-6 128-3,-2 6-128 5,3-1 0-6,3-1 0 7,-4 2 0-7,4 0 0 12,0-1 0-12,3 1 0 4,-3 2 0-4,0-4 0 6,6 10 0-6,0 0 0 8,0 0 0-8,0 0 0 12,0 0 0-12,0 0 0 4,0 0 0-4,0 0 0 10,0 0-160-10,0 0 160 6,0 0 0-6,0 0-144 10,13 10 144-10,-1-4 0 5,6 2-128-5,1 3 128 6,-5-3 0-6,5 2 0 8,-3 1 0-8,5-3 0 11,3 2 0-11,-1 2 0 3,5-4 0-3,-1-1 0 12,0 1 0-10,6-2 0 0,2-4 0-2,4 2 176 11,0-4-48-11,4 0-128 4,-6-2 256-4,6-2-48 11,-4 0-16-11,4-2 0 5,-8-2-192-5,0 3 144 10,3-1-144-10,-5-2 128 5,-4-2-128-5,-2 2 0 10,-1 3 144-10,-1-3-144 5,-2 2 0-5,-5 0 0 11,-1 2 0-11,-1-2 128 18,-2 0-1568-16,-14 6-304 0</inkml:trace>
    </iact:actionData>
  </iact:action>
  <iact:action type="add" startTime="82601">
    <iact:property name="dataType"/>
    <iact:actionData xml:id="d106">
      <inkml:trace xmlns:inkml="http://www.w3.org/2003/InkML" xml:id="stk106" contextRef="#ctx0" brushRef="#br1">1962 10461 2751 0,'9'-13'256'1,"3"1"-256"-1,-2 0 0 0,5-1 0 8,-3 1 1520-8,6-2 256 7,-5 1 48-7,3-1 16 8,-6 6-912-8,5 2-176 6,-3 0-48-6,0-3 0 9,-1-3-144-9,-11 12-48 7,0 0 0-7,14-8 0 7,-2-4 48-7,-12 12 0 6,6-9 0-6,-6 9 0 9,0 0 224-9,0 0 48 7,0 0 16-7,0 0 0 8,0 0 48-8,0 0 16 7,0 0 0-7,0 0 0 8,-12-10-352-8,-6 2-80 7,1 6-16-7,-1 2 0 7,-3 0-176-7,-5 0-32 7,-1 0-16-6,2 4 0 7,-1 2 112-8,-1-4 32 10,-4-4 0-10,2 2 0 7,-3 2 0-6,3-2 0 4,0-2 0-4,0-4 0 6,-3 4 112-7,3 0 16 7,2-2 16-7,2 2 0 8,3-4-144-7,1 1-48 4,-1-5 0-5,3 4 0 9,1 2-192-9,-1-2-144 7,7-3 192-7,-2 5-192 9,14 4 144-9,0 0-144 5,-11-2 0-5,11 2 144 9,0 0-144-9,0 0 0 7,0 0 0-7,0 0 0 8,0 0 0-8,0 0 0 7,0 0 0-7,0 0 0 7,0 0 0-6,-2 19 0 6,2-19 0-7,0 24 0 9,2-3-144-9,-2 4 144 7,0 3 0-7,-2 1 0 7,0 0 0-7,-2 4 0 7,2 1 0-7,0 1 0 7,0 8 0-7,0-1 0 7,2 5 0-7,-2 6 0 8,-2-2 0-8,2 1 0 7,-4-3 0-7,0 10 0 8,3-1 0-7,-5 2 0 5,0-1 0-6,-2 1 0 9,2 3 0-9,2-1 0 6,-5 1 0-6,1 1 0 9,2 4 0-9,-3-5 0 6,-1-5 0-5,6 8 0 8,-2 1 0-9,2 1 176 5,0-6-176-5,1 3 160 10,-7 1-160-10,0-2 0 5,-1 3 0-5,-1-1 0 9,-2-7 0-9,3 1 0 7,-5-1 160-7,4 3-160 8,-5-5 208-8,5-3-64 7,-1-5-16-7,-3 2 0 7,-1-3-128-7,-1-1 192 8,-1-10-192-8,1 2 192 7,3-2-32-7,-5-4 0 8,5 3 0-8,3-3 0 7,-6-4 64-7,5-2 16 7,-3-5 0-7,1 1 0 8,3 0-48-8,-2-1-16 7,5-1 0-7,-1-5 0 8,2 0-176-7,4-7 160 6,6-9-160-7,0 0 160 7,-5 16-32-7,5-16-128 7,-4 10 192-7,4-10-64 9,0 0 0-9,11 15-128 7,9-5 192-7,-4 0-64 7,3 0 16-7,6-5 0 7,5 3 0-7,1 2 0 8,2-2 0-8,6-2 0 7,-2 1 0-7,2 3 0 9,2-2-144-9,0 0 160 6,0 2-160-6,2-3 160 8,0-1-160-8,4 4 128 8,-4-2-128-8,1-4 128 8,1 0-128-8,-2-1 0 7,2 1 0-7,-6 2 128 7,2 0-128-7,-8-2 0 7,-2-4 144-7,1 6-144 25,-5 0-1424-24,-2 1-368 0,-1-1-64-1,-1-6 0 1</inkml:trace>
    </iact:actionData>
  </iact:action>
  <iact:action type="add" startTime="83829">
    <iact:property name="dataType"/>
    <iact:actionData xml:id="d107">
      <inkml:trace xmlns:inkml="http://www.w3.org/2003/InkML" xml:id="stk107" contextRef="#ctx0" brushRef="#br1">4207 10118 10127 0,'0'0'448'1,"-6"-12"96"0,6 12-544-1,0 0 0 6,0-11 0-5,6-5 0 3,-2 6 2368-4,-4 10 352 6,7-13 80-6,7 3 16 8,-4 0-1728-7,3-5-320 4,1 3-80-5,4-2-16 9,-7 4-320-9,9-7-64 7,-3 3-16-7,1-1 0 7,-2 3 16-7,-5-2 0 7,5 4 0-7,-4 1 0 8,3-3 80-8,-5 6 16 6,-10 6 0-6,17-10 0 10,-5-1-64-9,-12 11-16 5,18-6 0-6,-18 6 0 7,13-4-176-7,-13 4-128 7,0 0 192-6,0 0-192 7,20 6 128-8,-20-6-128 7,14 8 0-7,1 5 0 7,-7 1 128-7,4 5-128 7,-7 7 144-7,-1 1-144 8,2 2 208-8,0 3-48 10,0 5-16-9,-2 6 0 4,-2 9 0-4,0 1 0 5,-2 1 0-6,-2 5 0 9,-2 7-144-9,0 4 192 6,-2 5-192-6,2-3 192 8,0 4-192-8,0 0 0 8,2-4 144-8,1 0-144 7,1-4 0-7,0-3 0 7,-2-5 0-7,2 1 128 8,0-3-128-8,0 3 176 9,-2-1-176-9,2-1 192 7,0 1-32-7,-2-1 0 7,-4-3 0-7,2 8 0 7,2-1 0-6,-4 1 0 6,0-1 0-7,-3-1 0 8,1-3-160-8,0 11 160 6,-6-2-160-6,5 4 160 8,3-6-160-8,-2 3 128 7,4-5-128-7,0 0 128 8,2 5-128-8,2-7 0 6,0-5 0-5,0-3 128 8,2-1-128-9,2 0 0 7,0-5 0-7,2 1 128 8,0-2 0-8,-1 0-128 7,3-6 192-7,2 0-64 8,-4 0 64-8,2-2 16 6,-3-8 0-5,5 2 0 7,-2 0-16-8,2 2 0 6,1 0 0-6,-3-5 0 9,4-1-48-9,-2-4-16 7,0 1 0-7,1-5 0 7,-3-5-128-7,4 1 0 7,1 1 0-6,-5-5 128 6,4 5-128-7,-4-8 128 8,-8-10-128-8,0 0 128 8,15 17 0-8,-3-7-128 6,-2 6 192-5,-10-16-64 5,0 0 64-6,0 0 0 6,11 7 0-6,-11-7 0 9,0 0 48-9,0 0 16 6,6 14 0-6,-6-14 0 9,0 0-32-9,0 0 0 7,0 0 0-7,0 0 0 9,-6 16 32-9,-3-7 16 6,9-9 0-6,-12 12 0 9,0-6-16-9,1 0 0 6,-1 0 0-6,-6 1 0 10,1-7-16-10,-1 4-16 6,-1 0 0-6,-1 2 0 7,3-2 16-7,-5 4 0 8,-3-2 0-8,-2-1 0 8,-3 5-16-8,-3 2 0 6,-4-4 0-5,2 3 0 8,0-1-16-9,-4-4 0 6,2 0 0-6,2 0 0 7,-6-2-16-7,2 0 0 7,-4-1 0-7,4 1 0 8,-2 4-192-8,4 4 128 7,0-4-128-7,-2 5 0 8,4-3 0-8,3 0-160 7,-3 5 0-7,4 1 0 25,0 3-3040-24,0 3-592 0</inkml:trace>
    </iact:actionData>
  </iact:action>
  <iact:action type="add" startTime="86323">
    <iact:property name="dataType"/>
    <iact:actionData xml:id="d108">
      <inkml:trace xmlns:inkml="http://www.w3.org/2003/InkML" xml:id="stk108" contextRef="#ctx0" brushRef="#br1">7948 11817 3679 0,'0'0'320'1,"0"0"-320"5,0 0 0-6,0 0 0 5,0 0 1248-4,-8-8 176 9,-2 0 48-10,10 8 0 5,0 0-800-5,0 0-160 6,-8-8-16-6,8 8-16 9,0 0 112-9,0 0 32 10,-7-6 0-10,7 6 0 5,-8-11 144-4,0 5 48 8,8 6 0-9,0 0 0 7,-4-14 64-6,4 14 16 6,0 0 0-7,0 0 0 5,0 0-144-4,0 0-32 5,0 0 0-6,0 0 0 9,0 0-80-9,0 0-32 6,0 0 0-6,0 0 0 10,0 0-32-10,0 0-16 8,0 0 0-8,0 0 0 5,0 0 0-4,20-2 0 9,-20 2 0-9,23 0 0 3,-3 2-160-4,1-2-16 9,-2-4-16-9,1 2 0 5,-1 4 48-5,5 0 16 8,-1-2 0-5,1 0 0 3,-1-2-80-6,1 2-16 9,-5 0 0-9,6 0 0 5,3-2 32-5,-1-2 0 11,0 1 0-10,3-1 0 3,1 2-48-4,-8 0-16 6,1 0 0-6,15-2 0 7,-4 4-32-7,0 6 0 11,0-2 0-11,4 0 0 4,-6-4-80-3,4 0-32 9,4 5 0-10,-4-1 0 4,0-4 32-4,-2 0 16 13,-1 0 0-13,3 0 0 4,2 2 0-4,-6-2 0 11,2-4 0-11,2 2 0 4,-2 0-32-3,-2 2-16 8,2-2 0-9,2 1 0 4,-3-1-160-4,1-2 192 11,2 2-192-11,-2 0 192 5,2-2-192-5,2 2 160 11,-4 0-160-11,2 2 160 4,2 0-32-3,-4-2-128 10,0-2 192-11,0 2-64 2,-1 0 16-2,-3 2 0 13,0 2 0-13,2-4 0 2,-2 2-144-2,2-2 160 10,1 2-160-10,-5 0 160 5,0-2-160-5,0 0 128 13,1 0-128-13,-1 0 128 3,-2 2-128-2,2 0 128 9,-1 0-128-10,-1 2 128 4,0 2-128-4,1 0 0 10,-1-2 0-9,0 2 128 3,1-4-128-4,-1 4 128 7,0 4-128-7,3-4 128 5,-1-2-128-5,-2 2 0 4,2-4 0-3,-3 3 128 7,-1 1-128-8,0-2 192 7,1-6-192-6,1 4 192 7,0 2-64-8,1 0 0 6,-3-4 0-6,2 0 0 8,1-2 16-8,1 3 0 7,0 1 0-7,2-4 0 7,1 0-16-7,1-2-128 8,-4 2 192-7,2 2-64 6,0 0-128-7,1 2 0 7,1-2 144-7,2 2-144 8,-2 0 0-7,2 0 0 5,2 2 0-6,2-2 128 9,-8-2-128-9,3 2 0 6,1 0 0-6,0 0 0 9,-2-2 0-9,0 2 0 5,2-2 0-5,2 4 0 10,-5 2 0-10,-1-2 0 5,0-2 0-4,0 2 0 7,0 2 0-8,3 4 0 7,-1-6 0-7,-4 0 128 8,0 0-128-8,0-2 0 7,1 0 0-7,1 0 0 9,-2 1 0-9,0-1 0 7,1-1 0-7,1 1 0 8,-2 0 0-8,2 0 0 6,-3-2 0-6,-3 0 128 9,-2 0-128-9,-1 0 0 6,1 2 0-6,1-2 0 8,-1-4 0-8,-1 4 144 7,-7 0-144-7,3 2 0 8,1-2 128-8,-1 0-128 7,-1-2 0-7,-3 4 0 8,2 0 0-8,1-2 0 8,-17 2 0-8,14-2 0 8,-14 2 176-7,19-2-176 5,-7 0 160-6,-12 2-160 8,16-5 176-8,-16 5-176 7,0 0 192-7,13-4-192 7,-13 4 128-7,16-6-128 8,-16 6 0-8,0 0 0 7,0 0 144-7,0 0-144 7,12-4 0-7,-12 4 144 8,0 0-144-8,0 0 192 7,0 0-192-7,0 0 192 8,0 0-64-8,0 0 0 7,-12-6 0-7,-6-2 0 9,5 2-128-9,-7 3 0 7,1-1 0-7,-1 4 0 7,-1-2 0-7,-5 0 0 7,-3-2 128-7,0 2-128 8,-2-2 0-8,-3 2 0 7,3-2 0-7,-2 0 0 10,-2 2 0-10,-4 0 0 5,-2-4 0-5,0 3 0 10,-2-3 0-10,-4 2 0 5,4 0 0-4,-3 2 0 7,-5 2 0-8,0 0 0 7,-3-2 128-7,-3 2-128 9,-2 2 0-9,3-2 0 6,-1 0 0-6,1 0 0 7,-3-2 0-7,3 2 0 8,1-4 0-8,2 2 0 9,1 0 0-9,1 2 0 6,-2 0 0-6,3 0 0 8,-1 2 0-8,-2 0 0 6,1-2 0-6,1 2 0 9,-4 0 0-9,1-2 0 6,-3 0 0-6,-1 0 0 10,1 0 0-10,0 0 0 6,3 0 0-6,1 2 0 9,4 0-144-9,3 2 144 6,3-2 0-6,4 2 0 9,-4 2 0-8,4-3-128 5,4-1 128-6,-2 0 0 8,1-2 0-7,3 4 0 5,-4-2-128-6,4 0 128 7,2-2 0-6,-2 0 0 5,0 2-128-6,-6-2 128 9,2-2 0-9,-4 0-160 11,2-2 160-11,11 4-128 4,-1 0 128-4,0 0 0 7,-4-2 0-7,-3 2 0 8,3 0 0-8,0-2 0 11,4 2 0-11,-4 0 0 4,-2-2 0-3,1 0-128 10,1 1 128-11,2-1-192 5,-4-2 192-5,0 2-192 6,2 0 192-6,0 0-192 9,-1 0 192-9,-1 0-192 12,2 0 192-12,0 0-192 5,2-2 192-5,0-2 0 7,-1 0 0-7,-1 4-128 8,4-1 128-8,0 1 0 7,-1 0 0-6,-7 0-128 6,4 2 128-7,0-2-128 7,4 0 128-7,1 2-128 8,1 0 128-8,-2 0-128 7,2 2 128-7,1-2-128 8,1 2 128-8,3 2 0 11,1 0 0-10,-1-1-128 2,3 3 128-2,3-4 0 5,-3 0 0-5,1 2-128 2,3 0 128-2,-1 0-128 11,4 0 128-12,-1 0-128 4,13-4 128-4,-14 4-160 11,0-2 160-11,14-2-160 5,-11 1 160-5,11-1 0 9,-14 4 0-9,14-4 0 4,0 0 0-4,-12 2-160 10,12-2 160-10,0 0 0 6,0 0-128-6,0 0 128 10,0 0 0-10,0 0 0 4,0 0-192-3,0 0 64 5,0 0 128-6,0 0-208 8,0 0 80-8,0 0 128 11,0 0-208-11,26 4 80 5,1 0 128-5,2 0 0 10,1 2-144-10,1-2 144 5,0-2 0-5,8 0 0 6,-4-2 0-5,10 2 0 7,-2-2-160-8,-6 2 160 11,0 0 0-11,12-1-144 4,5 1 144-4,5 2 0 10,7 2 0-10,6-2 0 4,1-2 0-4,-1 2 0 12,2 0 0-12,4 2 0 4,0-6 0-4,0 2 0 9,8-2 0-9,33 0 0 5,-10 0 0-5,-6 0 0 11,-7-4 0-11,-1 2 0 4,-5 0 0-3,2 0 0 9,0 0 128-10,-1 2-128 4,7 0 128-4,-3 2-128 12,-1 0 160-12,0 0-160 5,-7-2 128-5,3 0-128 10,2 2 0-10,-1 2 0 4,-1 3 0-3,-2-1 128 10,-4-2-128-11,-2 4 0 5,-2 2 0-5,-2-4 0 7,-4-4 128-7,0 1-128 5,-4 1 0-5,0 0 144 10,-7 2-144-10,1 0 128 5,1-2 0-5,-7-4 0 12,-5 0 0-12,-3 0 0 3,-5 0-128-2,0-2 128 9,-6-6-128-10,0-2 128 4,-6 4-128-4,-5 3 160 10,-1-3-160-10,-6-2 160 5,-5 2-160-4,2 2 0 10,1 2 144-11,-19 2-144 3,0 0 0-2,0 0-192 9,8-8 32-10,-8 8 0 18,0 0-2768-17,-8-15-544 1</inkml:trace>
    </iact:actionData>
  </iact:action>
  <iact:action type="add" startTime="88474">
    <iact:property name="dataType"/>
    <iact:actionData xml:id="d109">
      <inkml:trace xmlns:inkml="http://www.w3.org/2003/InkML" xml:id="stk109" contextRef="#ctx0" brushRef="#br1">10833 10130 10127 0,'0'0'896'2,"0"0"-704"1,0 0-192-3,-2-6 0 4,2 6 1248-4,0-8 224 8,0 8 32-8,0-12 16 8,0 5-528-7,0 7-96 5,0-6-32-6,0 6 0 7,0 0 160-7,-4-10 16 7,0 6 16-7,4 4 0 8,0 0-160-8,0 0-16 10,-12 0-16-10,2 4 0 6,3 2-224-6,-5 2-32 5,2-3-16-5,2 9 0 9,-3-2-208-8,1 7-32 9,0-1-16-10,-4 3 0 4,5 3 80-4,-7 3 16 7,4 2 0-7,-3 4 0 8,1 8 80-4,-5 2 0 3,-1 4 16-7,3 6 0 5,-5 1-96-4,1 3-32 9,1-1 0-10,3 5 0 4,-5-5-16-4,3 1 0 7,1-2 0-7,-1-3 0 8,-5-3 112-8,3 0 16 12,-3-6 0-11,3 2 0 1,-1-1-48-1,-1-3 0 9,2 0 0-10,5-6 0 5,-4 2-80-5,5-1-32 6,1-7 0-6,-1-2 0 8,5-1-80-8,-4-7-16 10,2 1 0-9,5 1 0 2,-5-7-128-3,4 1-128 7,4-5 192-7,0 2-192 10,4-12 176-10,0 0-176 9,0 0 160-9,0 0-160 5,0 0 144-5,0 0-144 11,0 0 128-10,0 0-128 13,0 0-464-13,6-16-176-1,4 2-48 1,2-1 0 14,-3-1-2544-14,9 1-512 1,1-19-96-2,5 7-32 0</inkml:trace>
    </iact:actionData>
  </iact:action>
  <iact:action type="add" startTime="88923">
    <iact:property name="dataType"/>
    <iact:actionData xml:id="d110">
      <inkml:trace xmlns:inkml="http://www.w3.org/2003/InkML" xml:id="stk110" contextRef="#ctx0" brushRef="#br1">11457 10939 13183 0,'0'0'576'1,"0"0"128"-1,0 0-560 0,11 0-144 5,-11 0 0-4,0 0 0 3,0 0 880-4,0 0 144 10,0 0 16-9,0 0 16 3,0 0 768-3,0 0 160 9,0 0 16-9,0 0 16 5,0 0-496-5,0 0-112 7,0 0 0-8,-9 0-16 4,-1-2-656-4,-6-2-128 7,-1 2-32-7,-1 0 0 7,-5 4-64-7,3-2 0 12,1-4-16-12,-3 4 0 4,-1 0-224-4,0 2-32 7,-1 0-16-7,1 4 0 7,1-6-32-7,-1 4-16 10,-1 2 0-10,1 2 0 6,2 1-48-2,-1-1 0 3,3 0 0-7,-3 6 0 5,1-3-128-5,1 5 128 5,3-2-128-4,-5 5 128 6,5 1-128-7,1 1 160 11,-5 4-160-11,7 3 160 6,0-1-160-6,7 2 128 10,-5 1-128-10,4-1 128 5,4-2-128-5,0-2 0 9,4-1 0-8,2-3 0 4,0 3 256-5,2-5-48 10,0-5 0-10,2 1 0 4,4-5 112-3,-3-6 0 5,7 2 16-6,-4 0 0 5,1-2-80-5,5-4 0 6,2-4-16-6,-3-2 0 9,7 0-32-9,-3-2 0 10,1-5 0-10,1 1 0 4,3-6-80-4,1 3 0 11,2-7-128-11,-1 3 192 5,-1-5-192-5,-2 5 144 8,1-6-144-8,3-5 128 8,-2-3-128-8,1 0 0 9,1 2 0-9,2-4 0 7,-3-10 0-7,-1 2 0 7,-4-4 128-7,3 2-128 6,-7 0 0-6,5-1 0 11,-3-7 0-11,-1 2 128 5,-6-1-128-5,3 5 0 10,-3-2 0-9,4 0 128 3,-7 1-128-4,1 5 0 11,2 0 0-11,-4 8 0 4,1 0 0-4,1-3 0 11,-6 7 0-11,-2 2 0 3,2 4 0-2,0 1 0 9,0 3 0-10,1 7 0 4,-3 1 0-4,0 3 0 11,-2 10 0-11,0 0 0 5,0 0 0-5,0 0-176 10,0 0 176-9,0 0-128 4,0 0 128-5,-11 13-128 10,-1 1 128-10,-2 8-128 4,3 1 128-3,-3 2-128 8,2 1 128-9,4 3-128 5,-3 10 128-4,1 8 0 9,2 0 0-10,-4 7 0 5,3 7 0-5,1-1 0 10,-6 4 0-7,6 1 0-2,-3-5 0-1,3-1 0 11,2-3 0-11,-2-1 0 4,-1-2 0-4,3-7 0 11,2-7 0-11,2 0 0 5,0-2 0-5,2-3 0 6,0-5 0-6,2 0 0 10,0-6 0-10,0 3 176 10,2-5-48-10,2-1 0 6,3-5 48-6,-3-1 0 9,4-2 0-9,2-6 0 6,-12-6 48-6,11 3 16 10,3-3 0-10,-2-1 0 3,5-3-64-2,-1-2-16 10,3-8 0-11,1 0 0 5,-5-3-160-4,7 1 0 8,1-1 144-9,1-9-144 4,-1-3 0-4,1-2 0 11,3 2 0-10,4-3 128 2,-2-1 0-2,1 0 0 8,1-4 0-8,-2-4 0 3,2 2-128-4,-2 2-160 7,-1-6 160-7,-1 0-208 9,0 0 208-9,1-3 0 8,-1 3 0-8,-2-2 0 4,1-2 0-4,-1 6 0 6,-2-6 0-6,-7 2 0 9,2 1 128-8,-5-3-128 9,1 6 0-10,0 0 0 5,-1 4 0-5,-5 0 0 10,0 4 0-9,0 3 0 3,-4 5 0-3,1 4 0 4,-1 5 0-5,-2 0 0 8,-2 7 0-8,0 1-144 10,0 8 144-10,0 0 0 5,0 0-144-5,0 0 144 11,-9 8-160-11,1 5 160 5,-6 9-128-5,4 5 128 10,-3 2 0-10,1 10-144 6,0 2 144-6,2 8 0 6,1 6 0-5,-5 1-128 6,4 8 128-7,-3 5 0 7,1-1 0-7,4 2 0 9,-4-7 0-9,7-1 0 11,1-2 0-10,4-5-128 3,0-6 128-3,0-2 0 4,0-3 0-5,4-5 0 9,3-1 0-8,3-5 0 5,-4 0 0-6,2-6 128 8,4-3-128-7,-3-3 0 7,3-3 0-8,2 1 0 7,-7-9 0-7,7 3 0 10,-4-5 0-10,7 2-192 18,-17-10-1632-17,0 0-336-1,14 4-64 1,-14-4-8752 8,8-10-1760-7</inkml:trace>
    </iact:actionData>
  </iact:action>
  <iact:action type="add" startTime="89915">
    <iact:property name="dataType"/>
    <iact:actionData xml:id="d111">
      <inkml:trace xmlns:inkml="http://www.w3.org/2003/InkML" xml:id="stk111" contextRef="#ctx0" brushRef="#br1">11964 10762 37551 0,'-18'-18'1664'1,"16"8"336"-1,4 2-1600 0,4-1-400 5,10-1 0-5,1 4 0 5,7 4 144-5,3 0-144 6,6-2 160-6,6 0-160 7,0-1 0-7,6 1 0 12,0 0 0-12,4 2 0 7,-2 0 144-7,3 0-144 7,1 0 128-7,0 0-128 6,1 0 0-6,3 2 128 7,2 0-128-7,17 4 0 21,-14 0-1920-21,-5 0-480 0,-6 4-96 0,-14 1-11968 9</inkml:trace>
    </iact:actionData>
  </iact:action>
  <iact:action type="add" startTime="90390">
    <iact:property name="dataType"/>
    <iact:actionData xml:id="d112">
      <inkml:trace xmlns:inkml="http://www.w3.org/2003/InkML" xml:id="stk112" contextRef="#ctx0" brushRef="#br1">10961 12236 13071 0,'0'0'576'1,"14"-10"128"-1,0-2-576 0,-1 5-128 2,1-7 0-2,-2 4 0 8,3 4 880-8,-5-5 144 7,-10 11 16-6,16-12 16 7,-11 4 224-8,-5 8 32 6,0 0 16-6,0 0 0 8,0-15 32-8,0 15 16 7,0 0 0-7,0 0 0 10,-7-4-496-10,7 4-112 5,-18-2 0-5,1 6-16 10,1 5-160-10,-6 7-16 6,3 4-16-6,1-3 0 8,-5 5-160-7,-2 5-16 5,1 6-16-6,-3 8 0 7,-4 0 32-6,1 6 16 10,3 7 0-11,-4 3 0 6,-2 3 32-5,0 5 0 2,0-3 0-2,-1-1 0 7,3-3-144-8,-2 1-32 8,-4-5 0-8,4 1 0 8,2-1 128-8,-5-3 32 7,-3-6 0-6,4-8 0 4,6 2-64-5,2-6-16 9,-1-4 0-9,7-1 0 7,3 1-160-7,3-8-48 6,1-5 0-6,4 0 0 8,5-9-144-8,5-7 128 6,0 0-128-6,0 0 128 23,0 0-448-22,0 0-80-1,0 0-32 1,11-17 0 15,7-5-2352-15,3-5-480 1,9-20-80-2,3 8-32 0</inkml:trace>
    </iact:actionData>
  </iact:action>
  <iact:action type="add" startTime="90810">
    <iact:property name="dataType"/>
    <iact:actionData xml:id="d113">
      <inkml:trace xmlns:inkml="http://www.w3.org/2003/InkML" xml:id="stk113" contextRef="#ctx0" brushRef="#br1">11685 12743 7359 0,'0'0'320'1,"0"0"80"-1,0 0-400 1,0 0 0 2,0 0 0-3,0 0 0 6,0 0 2816-6,0 0 496 8,0 0 80-8,0 0 32 8,-12-4-1712-8,-3 2-352 6,3 4-64-6,-4-2-16 9,3-2-176-8,-3 0-32 4,4-2-16-5,-5 4 0 8,1 0-144-8,-1 0-16 7,1-2-16-7,2 0 0 9,-7-1-192-9,0 3-48 6,1 0 0-6,-1 0 0 9,-5 0-240-9,-1 3-48 5,2 1-16-5,-1 0 0 11,1 0-128-11,1 4-16 6,-1-4-16-6,0 4 0 11,-3-1-176-11,5 7 0 5,-2-2 0-5,3 5 0 9,-1-3 0-9,3 4 0 5,3 1 128-4,-3 1-128 6,5 1 0-7,1 4 0 6,-2 3 0-6,5 1 0 9,-3-2 144-9,4 0-144 7,4 1 160-7,1-1-160 7,-3 0 224-6,4 1-48 5,-2-5-16-6,4 2 0 9,2-3 32-9,0-3 0 6,2 5 0-6,4-5 0 9,0-1-192-9,1-4 128 6,-1 5-128-6,0-9 128 9,-6-10 48-9,14 13 0 8,-14-13 0-8,15 8 0 7,3-4 96-7,-4 0 32 6,-14-4 0-5,23-4 0 8,0 0-128-9,1-4-32 6,3-5 0-6,-1 1 0 9,-1-5-16-9,0 3 0 6,1-4 0-5,-3-1 0 7,2 1-128-8,3-1 0 7,1-1 0-7,2 3 128 9,-4-7-128-9,-1 1 0 6,1-2 0-6,0-1 128 8,5 1-128-7,-5-1 0 4,0-1 0-4,3-2 0 7,-1-2 0-8,0 3 0 7,-2-3 0-6,1 4 0 5,-5-6 0-6,-3-2 0 7,-1-2 128-7,3 3-128 8,-7 3 0-8,1-4 128 7,-1-2-128-7,-5 2 128 8,0-2-128-8,2 2 0 6,-5 2 0-6,1 1 0 9,-4 3 0-8,4 2 0 4,-2 0 0-5,-2 3 0 9,-1 1 0-9,1 3 0 6,0 7 0-6,2-3 0 9,-2 6 0-9,-4 10 0 6,0 0 0-6,0 0 0 9,0 0-128-9,0 0 128 6,0 0 0-6,0 0 0 9,0 0 0-9,0 0-176 6,0 0 176-6,0 0-128 8,0 0 128-8,-14 4 0 8,3 6-144-8,3 4 144 9,-4-3 0-9,4 7 0 7,1-4-144-7,-3 3 144 7,0 6 0-7,2-1-128 7,-5 1 128-7,3 5 0 8,-4 3 0-8,4 4-128 7,-5 2 128-7,3 4 0 8,-5-10 0-8,5 6 0 7,-4 4 0-7,5-4 0 8,-7 8 0-8,8-2 0 7,-1 2 0-7,3 0 0 8,0-6 0-8,0-2 0 6,-2-2 0-6,5-4 0 10,3-2 0-10,0-1 0 6,0-3 0-6,2 0 0 8,4-5 0-8,0-1 0 7,3 1 0-7,5-1 0 8,-2-3 0-7,3 1 176 5,-1-7-176-6,6 4 160 8,-1-4 32-8,3-3 0 7,1-3 0-7,1-2 0 8,-1-4 80-8,4-2 32 7,3-1 0-6,-1 1 0 6,2-6-304-7,5-6 0 7,-1 1 0-7,0-1 0 8,0-5 0-8,4-3 128 7,-2-1-128-7,-2-6 0 8,2-2 128-8,1 1-128 7,-5-5 0-7,0 2 0 8,-2-2 0-8,2-4 160 7,-1 2-160-7,-1-8 128 8,0 3-128-7,0-3 0 5,1-2 0-6,-3 0 0 10,-2 2 0-10,1-3 0 5,-3-3 0-5,1 0 0 10,-1-1 0-10,-2 1 0 5,-1-1 0-5,3 3 0 9,-1-2 128-9,3 8-128 6,-3 2 128-6,-5 4-128 8,1-4 0-7,1 6 0 5,-5 0 0-6,1 6 0 9,-7 8-128-9,2 5 128 7,0-1 0-6,-4 9 0 6,-6 10 0-7,0 0 0 6,0 0 0-6,0 0 0 8,0 0-144-8,0 0 144 7,-4 19 0-7,-2 9 0 8,-4 1-128-8,2 6 128 8,1 0 0-8,-7 4 0 8,2 8 0-8,-3 6 0 6,1 5 0-6,-2 1 0 8,5 9 0-7,-3 0 0 5,4 6 0-6,-2 0 0 9,3-9 0-9,3 1 0 5,0 4 0-4,-2-7 0 8,4-5 0-9,2-1 0 5,2-5 0-5,2-1 0 9,2-4 0-9,0-8 0 7,2-4 128-7,-2-6-128 9,0-1 128-9,2-9-128 5,1 1 176-4,3-3-176 8,-4-7 144-9,4 4-144 6,3-5 0-5,-3-3 144 6,-10-6-272-7,0 0-64 8,18-4-16-8,-9-2 0 21,5-5-672-20,-8-1-128 2,-2-9-16-3,-2-3-10832 6,-4-5-2160-5</inkml:trace>
    </iact:actionData>
  </iact:action>
  <iact:action type="add" startTime="91892">
    <iact:property name="dataType"/>
    <iact:actionData xml:id="d114">
      <inkml:trace xmlns:inkml="http://www.w3.org/2003/InkML" xml:id="stk114" contextRef="#ctx0" brushRef="#br1">12321 12491 35935 0,'-18'-7'1600'1,"18"7"320"-1,0 0-1536 1,0 0-384 1,10-4 0-2,8 0 0 7,-3 4 0-7,9 2 0 7,5-2 0-7,0 0 128 10,0 0 160-10,5 2 32 5,-3 0 16-5,2 0 0 8,4-2 288-8,4 0 48 6,-4 0 16-6,8 4 0 8,-2 3-272-8,0 1-48 6,2-4-16-6,-4 0 0 10,7 4-352-10,-7 3-128 6,0-3 0-6,-6 2 0 24,-3-2-2272-24,-3 2-448 1,10 3-96-1,-12 9 0 1</inkml:trace>
    </iact:actionData>
  </iact:action>
  <iact:action type="add" startTime="93243">
    <iact:property name="dataType"/>
    <iact:actionData xml:id="d115">
      <inkml:trace xmlns:inkml="http://www.w3.org/2003/InkML" xml:id="stk115" contextRef="#ctx0" brushRef="#br1">11451 12725 10415 0,'0'0'448'3,"0"0"128"-3,0 0-576 0,0 0 0 1,0 0 0-1,0 0 0 6,0 0 832-6,0 0 48 7,0 0 16-7,0 0 0 9,0 0 16-9,0 0 16 8,0 0 0-8,0 0 0 7,0 0-32-7,0 0-16 6,0 0 0-6,14 6 0 9,-14-6-176-9,19 12-48 7,1 4 0-7,-5-9 0 8,-15-7-80-8,18 8-32 7,-3-2 0-7,5-2 0 8,-1 2-64-8,-3 2-16 6,-16-8 0-6,19 13 0 9,-1-7-80-9,-18-6-32 6,16 12 0-6,-16-12 0 9,0 0 16-9,17 8 0 6,-5-3 0-6,-12-5 0 8,0 0-176-8,0 0-48 7,0 0 0-7,0 0 0 8,0 0-16-8,0 0-128 8,0 0 192-7,0 0-64 5,0 0-416-6,0 0-96 7,0 0 0-7</inkml:trace>
    </iact:actionData>
  </iact:action>
  <iact:action type="add" startTime="93693">
    <iact:property name="dataType"/>
    <iact:actionData xml:id="d116">
      <inkml:trace xmlns:inkml="http://www.w3.org/2003/InkML" xml:id="stk116" contextRef="#ctx0" brushRef="#br1">11976 12084 10127 0,'0'0'896'1,"0"0"-704"0,-14 12-192 0,4-3 0 7,6 5 1200-8,-3 2 208 7,-5 3 32-7,4 4 16 8,2 1-496-8,-4 5-112 7,5 4-16-7,-1 2 0 8,-2 4-304-7,-4-2-64 4,2 6-16-5,-5 2 0 9,1 6-192-9,-5 2-64 8,-1-7 0-8,1 7-6224 14,-3 6-1264-13</inkml:trace>
    </iact:actionData>
  </iact:action>
  <iact:action type="add" startTime="95180">
    <iact:property name="dataType"/>
    <iact:actionData xml:id="d117">
      <inkml:trace xmlns:inkml="http://www.w3.org/2003/InkML" xml:id="stk117" contextRef="#ctx0" brushRef="#br1">12188 10939 8287 0,'0'0'368'3,"0"0"80"-3,0 0-448 0,0 0 0 0,0 0 0 1,0 0 0 6,0 0 0-7,0 0 128 7,0 0-128-7,0 0 0 8,0 0 0-8,0 0 0 6,0 0 0-6,0 0-3648 10</inkml:trace>
    </iact:actionData>
  </iact:action>
  <iact:action type="add" startTime="97177">
    <iact:property name="dataType"/>
    <iact:actionData xml:id="d118">
      <inkml:trace xmlns:inkml="http://www.w3.org/2003/InkML" xml:id="stk118" contextRef="#ctx0" brushRef="#br1">8117 13067 6447 0,'0'0'576'3,"0"0"-576"-3,0 0 0 0,0 0 0 7,0 0 640-7,0 0 32 7,0 0 0-7,0 0 0 8,4 19-544-8,-4-19-128 7,0 0 0-7,0 0 0 8,0 12 128-8,0-12-128 6,0 0 192-6,0 0-64 10,0 0 224-10,0 0 32 6,0 0 16-6,8 16 0 8,-8-16-144-8,0 0-48 7,0 0 0-7,14 5-5184 11</inkml:trace>
    </iact:actionData>
  </iact:action>
  <iact:action type="add" startTime="97901">
    <iact:property name="dataType"/>
    <iact:actionData xml:id="d119">
      <inkml:trace xmlns:inkml="http://www.w3.org/2003/InkML" xml:id="stk119" contextRef="#ctx0" brushRef="#br1">12627 13533 14735 0,'0'0'1312'1,"0"0"-1056"-1,0 0-256 0,0 0-6496 8</inkml:trace>
    </iact:actionData>
  </iact:action>
  <iact:action type="add" startTime="99759">
    <iact:property name="dataType"/>
    <iact:actionData xml:id="d120">
      <inkml:trace xmlns:inkml="http://www.w3.org/2003/InkML" xml:id="stk120" contextRef="#ctx0" brushRef="#br0">12600 10009 11455 0,'-33'35'512'4,"11"-4"96"-4,-7 12-480 0,-6 4-128 0,0 11 0 1,0 3 0 4,-8-1 656-5,2 9 112 8,-6 3 32-8,2 4 0 9,2-2-208-9,-4-6-32 5,2-6-16-4,1 1 0 7,-7-5 288-8,2-1 64 7,0-6 16-3,3-5 0 1,-5 3 16-5,0 2 0 6,4 4 0-6,-3-1 0 9,-1 1-544-9,0-1-128 8,0-1 0-8,-3 2-16 7,-1-3-112-7,-1-1 0 7,-1-8-128-7,2 6 192 9,1-5-192-9,1-3 0 6,6 0 0-5,6-5 0 20,2-7-960-17,8 2-64-4,-6 12-32 0,14-10-8560 0</inkml:trace>
    </iact:actionData>
  </iact:action>
  <iact:action type="add" startTime="100330">
    <iact:property name="dataType"/>
    <iact:actionData xml:id="d121">
      <inkml:trace xmlns:inkml="http://www.w3.org/2003/InkML" xml:id="stk121" contextRef="#ctx0" brushRef="#br0">13210 12369 19119 0,'0'0'832'3,"-11"-6"192"-3,11 6-816 0,0 0-208 0,-14-6 0 0,14 6 0 7,-16 6 288-7,3 2 16 7,-3 1 0-6,0 9 0 7,-7-5-112-8,0 9-32 6,-3 5 0-6,-7 4 0 9,-8 6 80-9,-2 1 16 6,-7-3 0-5,-3 8 0 6,-8-1 0-7,3 9 16 7,-8 2 0-7,1 9 0 8,1 6 256-8,-6 3 48 8,1 7 16-7,-5 0 0 6,2 0-160-7,-2 0-48 6,-8-8 0-1,0 0 0 0,0-7 0-5,2 3 0 6,0-2 0-6,2 1 0 9,-2-1-240-9,4-6-144 6,0-1 160-6,4-2-160 9,-2-3 0-9,6-3-208 5,-5-6 16-4,7 2 0 6</inkml:trace>
    </iact:actionData>
  </iact:action>
  <iact:action type="add" startTime="101034">
    <iact:property name="dataType"/>
    <iact:actionData xml:id="d122">
      <inkml:trace xmlns:inkml="http://www.w3.org/2003/InkML" xml:id="stk122" contextRef="#ctx0" brushRef="#br0">5147 11606 9215 0,'0'0'816'1,"-10"-4"-656"3,-4-4-160-3,7-1 0 4,-5 3 1600-4,2 2 304 6,0-4 48-7,-3 0 16 8,1 2-752-8,-4 2-160 6,3-3-32-6,-3-3 0 9,4 2 0-7,-3 2-16 3,5-3 0-5,-4 1 0 7,5 0-16-7,-1-4 0 7,-2 4 0-7,12 8 0 8,0 0-208-7,0 0-32 4,0 0-16-5,0 0 0 9,0 0-288-9,0 0-64 8,0 0-16-8,24-3 0 8,3 1-48-8,8 0-16 6,8-2 0-6,2 2 0 12,4 0 48-11,9 2 16 2,8 0 0-2,1 0 0 7,7 0-112-8,2 0-32 5,-2 4 0-5,6 0 0 10,2-2 0-10,-4 0 0 5,-2-1 0-4,-8 3 0 8,1 2-32-9,-1 0-16 6,0-4 0-6,-5 2 0 8,-5 0-48-8,-3-2 0 7,-7 2 0-7,1 0 0 8,-8 1 0-8,0-1-128 6,-10-4 192-5,-1 2-64 7,-5 0 0-8,-2 2-128 8,-7-4 192-8,-16 0-64 7,0 0 16-7,0 0 0 6,0 0 0-6,0 0 0 8,0 0 288-8,0 0 48 7,-14 4 16-7,-11 2 0 9,-10 2-112-9,-8-2 0 7,-6-3-16-7,-5-1 0 8,-9 2-240-8,-1 0-128 7,-8-2 128-7,-1 2-128 9,1-2 128-9,-8 2-128 5,0 0 128-5,0-2-128 9,-4 0 0-9,3-2 0 7,-1-2 0-7,6 2 128 8,5-4-128-8,3 0 0 6,6-6 0-6,7 6 128 9,2 0-128-9,10 2 0 8,6-3 0-8,6 1 0 8,4-4 0-8,5 4 0 6,9 0 0-6,13 4 0 7,0 0 0-6,0 0 0 6,0 0 0-7,0 0 0 8,15-6-256-8,11 0 16 7,7-3 16-7,8 3 0 7,2 2 96-6,9-2 128 6,11 2-208-7,1-2 80 8,3 4 128-8,1 0-160 7,-2 2 160-7,6 2-160 9,2 2 160-9,-3 4 0 7,1-2 0-7,-10-4 0 8,-3 2 0-8,-1 0 0 6,-1 0 0-6,1 3 0 8,-7 1 0-8,0 2 0 7,-6 0-144-7,-6-3 144 25,-4-1-576-25,-6 6-32 0,-4-2-16 0,-3-2 0 12,1 3-2608-11,-5-3-528 1</inkml:trace>
    </iact:actionData>
  </iact:action>
  <iact:action type="add" startTime="101729">
    <iact:property name="dataType"/>
    <iact:actionData xml:id="d123">
      <inkml:trace xmlns:inkml="http://www.w3.org/2003/InkML" xml:id="stk123" contextRef="#ctx0" brushRef="#br0">5040 11994 21183 0,'-34'6'1888'1,"13"-4"-1504"-1,1-4-384 0,5 2 0 7,-3 2-192-6,18-2-128 4,-11 0 0-5,11 0-16 9,0 0 672-9,0 0 144 7,0 0 32-7,0 0 0 8,0 0 176-8,13-8 32 8,9 0 16-8,9 1 0 6,14-3 320-6,7 4 64 6,11-4 16-6,9 0 0 10,2 5-368-10,6 3-64 7,4 2 0-7,0 0-16 7,-2-4-48-7,0 2 0 8,-6 2 0-8,0-2 0 8,-12-2-128-5,-1-2-48 2,-5 2 0-5,-3 2 0 7,-8 2-32-7,-3 0-16 7,-3 0 0-7,-6 0 0 8,-7 2-32-8,-11 0-16 7,-1-2 0-7,-16 0 0 7,0 0-32-7,0 0 0 7,0 0 0-7,0 0 0 9,-16 0 320-9,-9 2 64 7,-10 4 16-7,-8-2 0 8,-8 0-432-8,-5 0-96 6,-9-2-16-6,-1 3 0 8,-6 3-64-7,-6 4-128 5,-4 0 176-6,-4-1-176 8,0-7 128-8,-2 8-128 7,1 4 0-7,1 3 0 26,4 1-240-26,6 7-144 0,6 6-48 0,5 0-12000 5,3-2-2416-2</inkml:trace>
    </iact:actionData>
  </iact:action>
  <iact:action type="add" startTime="104580">
    <iact:property name="dataType"/>
    <iact:actionData xml:id="d124">
      <inkml:trace xmlns:inkml="http://www.w3.org/2003/InkML" xml:id="stk124" contextRef="#ctx0" brushRef="#br2">13918 11368 12783 0,'0'0'560'1,"0"0"128"-1,-19-8-560 0,3 4-128 7,3-1 0-7,-1-1 0 5,0-4 1056-4,1 6 176 8,-1-2 48-8,-4-2 0 3,3 4-48-3,-5 3 0 8,3-1 0-9,3 0 0 4,-3-2-96-4,3 2-32 12,-4 0 0-12,5 0 0 5,-5-2-224-5,4 0-48 10,14 4-16-10,-13-2 0 4,13 2 0-4,0 0 0 6,0 0 0-6,0 0 0 9,0 0-288-9,0 0-48 10,0 0-16-10,0 0 0 6,0 0-208-6,21 0-32 10,-1 0-16-10,13 0 0 5,6-2 128-5,12 2 32 11,5 2 0-5,7 0 0-4,5 2-112-1,-2-4 0 0,4 0-16-1,-1-4 0 8,5 2 16-8,-8 0 16 11,2 0 0-11,-5 0 0 4,1-2 16-4,-1 2 0 12,-5 2 0-12,-1 0 0 4,-3-3 64-3,1 1 16 8,-8 2 0-9,-6-2 0 4,0-4-112-3,-6 0 0 9,-2 0-16-10,0 4 0 5,-4 2-64-5,-1 0-16 9,-7 0 0-8,1 0 0 4,-5 4-160-5,-3-2 160 9,-14-2-160-9,15 0 160 6,-15 0-160-6,0 0 0 9,0 0 144-9,0 0-144 6,0 0 0-6,0 0 0 11,0 0 0-11,0 0 128 3,-9 18-128-3,-1-9 0 10,-4 3 0-10,4-8 0 21,1 2-512-20,-7 0-80-1,2 1-16 1,-5 3 0 8,-4-4-2800-8,-3 0-560 0</inkml:trace>
    </iact:actionData>
  </iact:action>
  <iact:action type="add" startTime="105093">
    <iact:property name="dataType"/>
    <iact:actionData xml:id="d125">
      <inkml:trace xmlns:inkml="http://www.w3.org/2003/InkML" xml:id="stk125" contextRef="#ctx0" brushRef="#br2">13620 11945 4607 0,'0'0'400'4,"0"0"-400"-4,0 0 0 1,0 0 0 5,0 0 2384-6,0 0 400 11,-14 8 80-11,14-8 16 4,0 0-1024-4,0 0-192 10,0 0-32-10,0 0-16 6,0 0 48-5,0 0 0 5,0 0 0-6,16-6 0 6,-1 2-624-6,11-1-112 7,7-1-32-6,4-2 0 6,2 0-64-7,8 2 0 8,4 4-16-7,5-4 0 5,3-3-240-6,9 5-32 7,-2 6-16-7,10 4 0 10,2-6-80-7,-4 0 0 2,1-4-16-5,-1 4 0 7,-6 0-32-7,0 0 0 7,-7 0 0-7,-3 4 0 5,-1 0-32-5,-6 1-16 6,-3 1 0-6,-7-2 0 9,0 0-96-9,-6 2 0 6,-5 0-16-6,-5-2 0 8,-2-2-112-8,-7 0 0 12,-16-2-128-12,16 3 192 4,-16-3-64-4,0 0 0 7,0 0-128-7,0 0 192 7,0 0-64-7,0 0 0 12,0 0-128-12,-18 4 192 5,0 0-48-5,-5-2-16 11,-4-2 0-11,-3 2 0 3,-1-4-128-3,-8 2 192 10,0-2-192-10,-8 2 192 5,-1-4-192-5,-1 4 128 11,-6-4-128-11,-5 4 128 5,-3 0-128-5,1 0 0 11,-6-2 144-11,1-1-144 4,-3 1 0-4,4 2 0 9,1 0 0-9,3 2 128 5,5 1-128-5,7-1 0 11,5 2 128-11,2 2-128 5,8-2 0-5,6 2 128 11,3-2-128-11,7 2 0 4,19-6 0-3,0 0 0 8,0 0 0-9,0 0 0 4,0 0 0-4,17 15 0 8,5-7 0-8,7 2 0 7,6-6 0-6,12 0 0 9,2 0 0-10,5-1 0 5,5 3 0-5,1 0 0 10,3-6 0-9,1 0 128 4,-1 2-128-4,-3-2 0 7,-3-2 0-8,-5 2 0 19,-3-6-608-18,-10 0-32-1,-6 3-16 0,-4-5 0 12,-5-2-2608-8,-7 0-528-3,-11-13-112-1,-6 23 0 0</inkml:trace>
    </iact:actionData>
  </iact:action>
  <iact:action type="add" startTime="105660">
    <iact:property name="dataType"/>
    <iact:actionData xml:id="d126">
      <inkml:trace xmlns:inkml="http://www.w3.org/2003/InkML" xml:id="stk126" contextRef="#ctx0" brushRef="#br2">13673 11337 17503 0,'0'0'1552'2,"0"0"-1232"1,0 0-320-3,0 0 0 8,-10-8 1792-8,10 8 288 9,0 0 64-9,0 0 16 6,0 0-688-6,0 0-128 10,0 0-16-10,0 0-16 4,0 0-416-4,21 2-96 6,7 4-16-5,5-2 0 7,10 0-16-8,3 2-16 10,9-6 0-10,8-2 0 4,3-2-32-4,8-2 0 10,4-2 0-10,-2 2 0 5,-2-2-144-5,0 3-48 10,-2-3 0-9,-5 4 0 6,1-2 96-6,-4 0 16 7,-5 0 0-6,-4 0 0 1,-5 3-112-2,-3-1-16 9,-8 2 0-10,-2-6 0 4,0 2-224-4,-6 2-48 11,-5 0-16-11,-5 2 0 4,-7 0-224-4,-14 2 128 10,0 0-128-9,0 0 0 4,0 0 0-5,0 0-208 5,0 0 16-5,0 0 0 24,0 0-2528-24,-4 10-496 2,-10 2-112-1</inkml:trace>
    </iact:actionData>
  </iact:action>
  <iact:action type="add" startTime="107885">
    <iact:property name="dataType"/>
    <iact:actionData xml:id="d127">
      <inkml:trace xmlns:inkml="http://www.w3.org/2003/InkML" xml:id="stk127" contextRef="#ctx0" brushRef="#br2">17386 10348 13823 0,'0'0'608'4,"0"0"128"-4,0 0-592 0,0 0-144 0,0 0 0 0,0 0 0 7,0 0 528-6,0 0 80 5,0 0 16-6,-5-19 0 7,-1 3 416-7,-6 2 96 9,0 5 16-9,-5 3 0 9,1 2-208-9,-3 2-48 5,-7-4 0-5,1 4 0 8,-2 0-128-8,-1 8-16 10,-3 2-16-10,-2-4 0 5,-6 0-160-5,2 1-16 7,-4 11-16-7,0-8 0 8,2 2-48-8,-4 1-16 11,-2-3 0-11,4 6 0 4,-2-3-48 7,6 7-16-10,-4-4 0-1,6 7 0 0,2-1-128 1,6-1-32 6,1 7 0-7,5-1 0 8,3 0-48-8,1-1-16 11,9-1 0-11,0-2 0 3,8-3-192-2,8 2 128 10,0-5-128-11,9-3 0 4,-3-6 160-3,7 0-160 5,7-1 160-6,3-1-160 8,2-4 176-8,8-2-176 12,-2-5 192-12,4-1-192 3,-6 0 176-2,0-8-176 8,0-1 160-9,-2-1-160 6,2-1 144-6,2 3-144 9,-6-5 128-8,-1 1-128 4,-3 3 128-5,-2-3-128 11,-3-1 128-11,-1 7-128 5,-3-2 144-4,-7 7-144 7,1-3 160-8,-14 12-160 4,14-8 128-4,-14 8-128 10,17 0 0-10,-7 8 0 6,-10-8 0-6,8 19-208 9,-1-1 16-9,-3 5 0 5,-2 13 192-5,-2 1 0 12,-2 9 0-12,-3 5-144 4,-7 6 144-4,4 1 0 8,-2 1 160-8,-1-1-160 7,1-1 256-7,0-5-64 12,2 1 0-12,2-2 0 4,-3-8-32-4,1 1-16 9,0 3 0-9,2-8 0 5,-4 0-16-5,5-2-128 11,-1-3 192-11,4-1-64 5,-2 2-128-5,2-4 128 11,2-4-128-11,2-3 128 3,2-7-128-2,0 1 0 10,2-7 0-11,5 3 0 18,-11-14-384-17,14 6-176-1,-14-6-16 0,19 0-16 14,3-2-2640-13,-5-4-528 1,11-15-96-2,-3-3-32 0</inkml:trace>
    </iact:actionData>
  </iact:action>
  <iact:action type="add" startTime="108486">
    <iact:property name="dataType"/>
    <iact:actionData xml:id="d128">
      <inkml:trace xmlns:inkml="http://www.w3.org/2003/InkML" xml:id="stk128" contextRef="#ctx0" brushRef="#br2">17870 10711 15663 0,'0'0'688'3,"0"0"144"-3,0 0-656 1,0 0-176-1,0 0 0 0,0 0 0 7,0 0 1552-7,10 2 288 11,0 6 48-11,1-1 16 3,-3 9-496-3,6 0-112 10,-3 3-16-9,7 6 0 5,-2 3-192-6,5 3-32 8,3 0-16-8,1 4 0 6,-4 4-192-6,-1-4-32 10,3 4-16-10,3 4 0 4,-5-8-480-3,2 4-112 10,-1-3-16-11,-3-3 0 4,3-4-64-4,-1 0-128 10,-3-2 176-10,-1-3-176 4,3-3 144-4,-6-3-144 10,1-4 0-10,-3-1 144 9,4-5-400-8,-7-4-96 3,-9-4-16-4,0 0 0 21,10-2-2176-20,-2-8-432 1</inkml:trace>
    </iact:actionData>
  </iact:action>
  <iact:action type="add" startTime="108725">
    <iact:property name="dataType"/>
    <iact:actionData xml:id="d129">
      <inkml:trace xmlns:inkml="http://www.w3.org/2003/InkML" xml:id="stk129" contextRef="#ctx0" brushRef="#br2">18291 10481 15663 0,'0'0'1392'2,"0"0"-1120"4,0 0-272-6,0 0 0 3,0 0 2032-2,-5 10 336 6,1 5 80-7,-8 1 16 7,0 7-912-7,-1 6-176 11,-3 6-32-11,-5 3-16 4,1-1 16-4,1 7 16 12,-5 1 0-12,-17 24 0 4,2 5-416-3,4-8-96 8,-2 4-16-9,4-5 0 4,2-7-448-4,1 1-112 11,3-3-16-11,2-5 0 4,-1-4-256-4,7-1 160 12,5-5-160-12,1-2 128 3,5-5-128-3,6-7 0 12,4-8 0-12,4-3 0 18,5 0-448-13,1-9-112-5,6 1-16 0,1-8-16 11,8-4-2192-9,3-2-432-1,3-9-96-1,-12 3-16 0</inkml:trace>
    </iact:actionData>
  </iact:action>
  <iact:action type="add" startTime="108981">
    <iact:property name="dataType"/>
    <iact:actionData xml:id="d130">
      <inkml:trace xmlns:inkml="http://www.w3.org/2003/InkML" xml:id="stk130" contextRef="#ctx0" brushRef="#br2">18818 11300 22111 0,'0'0'976'4,"2"15"208"-4,-4 5-944 0,2 5-240 0,0 3 0 1,0 3 0 6,-4 4 1600-7,2 2 256 9,-4-2 64-9,-1 2 16 5,-5 2-656-5,2-4-128 11,-4 0-16-10,3 2-16 5,-1-5-480-6,0-3-80 8,3-2-32-8,-1 0 0 5,2-5-528-5,4-5 0 8,-2 5-160-8,0-5 160 19,6-5-512-19,0-12 32 1,8 14 0-1,-2-6-9488 11,4-3-1888-10</inkml:trace>
    </iact:actionData>
  </iact:action>
  <iact:action type="add" startTime="109295">
    <iact:property name="dataType"/>
    <iact:actionData xml:id="d131">
      <inkml:trace xmlns:inkml="http://www.w3.org/2003/InkML" xml:id="stk131" contextRef="#ctx0" brushRef="#br2">19501 10528 21183 0,'0'0'1888'1,"0"0"-1504"5,-2 17-384-6,0 8 0 6,0 7 640-6,0 7 48 9,2-2 16-9,-2 6 0 6,-2-2 176-6,2 9 32 6,0 7 16-6,-2-1 0 9,0-3-288-9,1 4-48 11,-3 1-16-11,2 1 0 4,-2-7-256-4,-2-3-64 9,0-4-16-9,4-8 0 5,0 6-64-5,3-8-16 11,-1-2 0-11,2-2 0 7,2-3-160-4,1-3 0 4,1-6 144-6,4-9-144 16,-8-10-1216-16,16 8-320 1,-16-8-64-2</inkml:trace>
    </iact:actionData>
  </iact:action>
  <iact:action type="add" startTime="109516">
    <iact:property name="dataType"/>
    <iact:actionData xml:id="d132">
      <inkml:trace xmlns:inkml="http://www.w3.org/2003/InkML" xml:id="stk132" contextRef="#ctx0" brushRef="#br2">19315 10986 29487 0,'0'0'2624'2,"0"0"-2112"2,14-6-512-3,0 0 0 6,1-4 304-7,5-3-48 10,3 5-16-10,5-4 0 5,-1 3 96-5,4-1 32 12,2-6 0-12,-5 10 0 3,1-5-128-3,4 3-32 10,6 2 0-10,-2-2 0 4,0-4-336-4,4 7-80 12,-4 1-16-12,6 0-9248 15,-6 0-1856-15</inkml:trace>
    </iact:actionData>
  </iact:action>
  <iact:action type="add" startTime="109834">
    <iact:property name="dataType"/>
    <iact:actionData xml:id="d133">
      <inkml:trace xmlns:inkml="http://www.w3.org/2003/InkML" xml:id="stk133" contextRef="#ctx0" brushRef="#br2">20812 10379 27647 0,'0'0'2448'1,"17"-7"-1952"6,1 3-496-7,-1 2 0 5,5-2-176-5,-1-4-128 10,4-2-16-10,5 2-16 4,3 1 720-3,0-1 128 9,-4 0 48-10,2-4 0 4,-1 3-304-2,-1 1-64 6,-2-2-16-8,-1 2 0 5,-3 2-32-4,0 1 0 8,-5-3 0-9,0 4 0 5,-5 2-16-4,-13 2-128 9,8-4 192-10,-8 4-64 4,0 0 16-4,0 0 0 11,-21 2 0-11,-5 2 0 4,-5 4-144-4,-2-1 160 12,-10 1-160-12,-2 8 160 7,-6-4-160-7,-3 3 0 8,-3-5 0-8,14 4 0 4,-4-1 0-4,3 5 192 11,-5-7-32-11,2 9 0 4,2 1 272-3,-17 13 48 9,15-5 16-10,6-2 0 4,8-2-32-4,7 1 0 10,9-1 0-9,5 1 0 2,6-3-304-3,6 2-160 11,6-1 160-11,6-5-160 4,4 1 0-4,7 1 128 12,0 1-128-12,7-1 0 5,1 6 0-5,2 1 0 11,10-1 128-11,0 4-128 3,6 2 0 0,1 2 0 5,-7-1 0-8,2-1 0 5,-2-6 0-5,-8 0 0 9,-2 3 0-9,-5-1 0 5,-7 0 128-4,-3-4-128 5,-9-1 0-6,-3-1 144 7,-8-1 112-7,-2-3 0 11,-11 1 16-10,-1-1 0 3,-5-5 112-3,-3 1 32 8,-5-1 0-9,-2 2 0 5,-2-7-144-5,-6 1-16 10,0-4-16-10,3-2 0 5,-4-4-240-4,4 0 176 9,1-4-176-10,-10-6 160 19,4-1-1232-18,10 3-240 0,6-4-48-1,7 2-16 11,3-3-1760-10,7-1-336 1,6-7-80-2,2 21-16 0</inkml:trace>
    </iact:actionData>
  </iact:action>
  <iact:action type="add" startTime="110331">
    <iact:property name="dataType"/>
    <iact:actionData xml:id="d134">
      <inkml:trace xmlns:inkml="http://www.w3.org/2003/InkML" xml:id="stk134" contextRef="#ctx0" brushRef="#br2">21687 10619 30399 0,'0'0'1344'1,"0"0"288"-1,12-4-1312 0,2 2-320 5,-5 6 0-5,5 0 0 4,-4 6 448-4,2 6 32 11,-1 3 0-11,1 1 0 4,4 5 0-4,-3 2 0 10,3 0 0-10,1 9 0 6,-5-3-272-6,6 0-48 9,-5 4-16-9,5 2 0 5,-6-2-144-5,3 6 0 11,-3-6 144-11,3 4-144 4,-3-4 0-4,6-4 0 12,-5 2 0-12,3-2 0 4,2-3 0-4,-5-5-192 11,5-4 32-11,-5-1 0 17,7-2-384-16,-5-7-80-1,-1 1-16 0,0-6 0 15,-3-4-1712-14,1-4-336 1</inkml:trace>
    </iact:actionData>
  </iact:action>
  <iact:action type="add" startTime="110571">
    <iact:property name="dataType"/>
    <iact:actionData xml:id="d135">
      <inkml:trace xmlns:inkml="http://www.w3.org/2003/InkML" xml:id="stk135" contextRef="#ctx0" brushRef="#br2">22267 10436 29135 0,'0'0'1280'2,"0"0"288"-2,0 0-1248 0,0 0-320 7,0 0 0-5,0 0 0-2,0 0 528 0,-10 19 48 11,-8 7 16-11,-1 1 0 4,-5 4 112-4,-5 6 32 9,-2 4 0-9,-6 0 0 5,-4 6 0-5,0 4 0 10,-6 3 0-10,4 1 0 7,-4 2-256-7,5 1-48 9,1 1-16-9,0-5 0 5,4-3-272-4,5 0-144 8,3-3 160-9,4-5-160 4,7-2 0-4,8-8-192 10,5-1 16-10,5-5 0 20,3-2-1488-19,7-1-320 3,8-11-48-4,3 1-7904 8,1-8-1584-6</inkml:trace>
    </iact:actionData>
  </iact:action>
  <iact:action type="add" startTime="110825">
    <iact:property name="dataType"/>
    <iact:actionData xml:id="d136">
      <inkml:trace xmlns:inkml="http://www.w3.org/2003/InkML" xml:id="stk136" contextRef="#ctx0" brushRef="#br2">22487 11115 17503 0,'0'0'1552'1,"0"0"-1232"6,0 0-320-7,18-2 0 4,-5 0 2624-4,7 0 480 10,-1 0 96-10,3 0 0 5,3-2-2112-5,2 0-448 11,3 2-64-11,3 2-32 5,-2-2 272-5,2 4 48 10,-2 4 16-10,1 2 0 4,-1-2-112-4,-2 7 0 11,-4-1-16-11,-3 4 0 4,-3-3-272-4,-5 9-48 10,2 1-16-10,-11-2 0 4,-3 7-112-3,-4 3-32 10,-3-2 0-10,-3 4 0 3,-8-1-32-4,-1 3-16 10,-1 0 0-10,-5-2 0 8,-1-4 144-8,3 0 16 4,1-3 16-4,3-3 0 7,1-5 240-7,4-1 64 10,7 3 0-10,1-8 0 5,4-12-144-5,4 13-32 11,1-3 0-11,7-4 0 4,4 2-144-4,9-3-48 12,4-5 0-12,3 0 0 4,3-2-96-4,6-1-32 7,-2-1 0-7,6-2 0 8,1 0-208-8,-1-2 176 11,4-2-176-11,4 3 160 4,1-7-160-4,3 2 0 11,1 3 0-11,-3-5 0 19,-2 6-720-18,-1-2-176 0,-5 1-48-1,-8 5 0 12,-8 2-1360-11,-7 2-256 0,-5 2-64-1,-19-2-14720 2</inkml:trace>
    </iact:actionData>
  </iact:action>
  <iact:action type="add" startTime="111593">
    <iact:property name="dataType"/>
    <iact:actionData xml:id="d137">
      <inkml:trace xmlns:inkml="http://www.w3.org/2003/InkML" xml:id="stk137" contextRef="#ctx0" brushRef="#br2">16226 12447 2751 0,'0'0'128'1,"0"0"16"-1,0 0-144 2,-16 2 0-2,16-2 0 0,0 0 0 9,0 0 2976-9,0 0 560 6,-11 0 112-5,11 0 32 7,0 0-2224-8,0 0-448 7,0 0-96-7,0 0-16 8,0 0-48-8,0 0-16 6,13 7 0-6,7-3 0 8,3-2 224-8,6-2 32 9,6-4 16-9,10 2 0 5,6 2-144-5,8-4-48 13,-1-1 0-13,14-1 0 4,4 4-192-4,8 2-32 12,6-2-16-10,0 0 0-2,5-4-96 0,5 4-32 5,3 0 0-5,6 2 0 8,6 4-128-8,10-4-32 10,2-2 0-10,6 2 0 5,1 0-48-5,7 0-16 11,3-2 0-11,10 0 0 4,-4-2-48-4,2-2-16 7,2-1 0-7,-3 3 0 8,7-2 64-8,-6-6 16 12,2 2 0-12,0-1 0 3,-4-1-16-3,2 2 0 12,-7-7 0-12,3 3 0 3,-2-3 32-3,-3 5 0 10,-3-4 0-9,-3 6 0 3,-1-5-160-3,-5 3-16 10,-6-3-16-11,-1 1 0 3,-7-4 0-3,-3 3 0 11,-5 3 0-11,-4-2 0 3,-9 1 224-2,-1-3 32 4,-7 4 16-4,0 3 0 8,-6-3-16-9,-2 6 0 7,-2 2 0-7,-2-2 0 7,-10 1-144-7,2-1-16 12,-7 0-16-11,-3 0 0 2,-5-4-112-2,0 4 0 5,-1 2-128-6,-7 3 192 7,-6-1-192-7,-4 0 128 8,-3 2-128-8,-5 0 0 8,-4 0 128-8,-1 0-128 11,-5 0 0-9,-17 0 144 0,0 0-144-2,0 0 0 7,0 0 0-7,0 0 128 7,0 0-128-7,0 0 0 6,0 0 0-6,-9 11 0 9,-1 1-144-9,-8-4-64 7,1 0-16-7,-7 3 0 23,-1-3-2272-20,-6 0-448-3,-10 2-80 0</inkml:trace>
    </iact:actionData>
  </iact:action>
  <iact:action type="add" startTime="114713">
    <iact:property name="dataType"/>
    <iact:actionData xml:id="d138">
      <inkml:trace xmlns:inkml="http://www.w3.org/2003/InkML" xml:id="stk138" contextRef="#ctx0" brushRef="#br2">17710 13441 6447 0,'0'0'576'2,"0"0"-576"1,0 0 0-2,0 0 0 7,0 0 1952-8,0 0 288 10,0 0 48-10,0 0 16 7,0 0-704-7,0 0-128 9,0 0-16-9,10-13-16 7,7-3 16-7,5-6 0 7,5 3 0-7,3-4 0 6,1-7-560-6,2 3-128 9,4 0 0-8,4 5-16 3,6-1-304-4,-4-1-48 10,1-1-16-10,3 8 0 6,-2 3 32-6,2 0 0 9,-6 4 0-9,2 7 0 6,2 3-96-6,-8 5 0 7,-6 9-16-4,-4 0 0 2,-3 5-176-4,-7-1-128 10,-5 5 144-11,-4 6-144 2,-8 9 160-1,-6-1-160 9,-6 0 160-10,-9 7-160 5,-9 5 192-5,-7 0-48 11,-4-2-16-11,-1 0 0 5,1-1 0-5,-2-3 0 7,4 4 0-7,2-8 0 9,-2 0-128-9,5-6 160 9,-1-3-160-9,6-3 160 5,2-2 224-5,5-3 32 10,5-9 16-10,9 1 0 4,8-14-48-3,0 0 0 8,0 0 0-8,8 10 0 3,9-3-160-3,7 1-32 9,7-2-16-10,4-4 0 4,8-2-48-4,4 0-128 10,7-2 192-10,9 0-64 4,3 0-128-4,4-2 0 10,-3-3 0-9,-1-1 128 3,0 2-128-4,-7-2 0 12,-1-2 0-12,-3 3 0 5,-4 1 0-4,-3-4 0 4,-9 4 0-5,-13 4-176 22,-1-4-2064-21,0-2-400 1</inkml:trace>
    </iact:actionData>
  </iact:action>
  <iact:action type="add" startTime="115211">
    <iact:property name="dataType"/>
    <iact:actionData xml:id="d139">
      <inkml:trace xmlns:inkml="http://www.w3.org/2003/InkML" xml:id="stk139" contextRef="#ctx0" brushRef="#br2">19727 12850 20271 0,'0'0'896'1,"0"0"192"8,6-9-880-8,-6 9-208 0,4-10 0 0,-4 10 0-1,0 0 1856 0,15 6 336 9,-15-6 64-9,18 19 16 5,-1 5-1280-4,-1 9-256 5,4 2-48-5,-7-8-16 5,7 4-32-6,3 6-16 11,3 6 0-11,3 2 0 6,2 2 80-6,2 4 0 9,-2 1 16-9,4 1 0 4,-3 2-384-4,1-3-80 12,0 3 0-12,-2-5-16 4,0-5-240-3,-3 0 144 5,-5 0-144-6,-1-10 128 9,-3-6-128-2,3-3 0-6,-5-3 144-1,-1-9-144 6,-3-2 0-6,1-7-240 10,0-3 48-10,-1-2 0 19,-5-6-2432-18,0-5-464 1,4-22-112-1,-8 1 0-1</inkml:trace>
    </iact:actionData>
  </iact:action>
  <iact:action type="add" startTime="115479">
    <iact:property name="dataType"/>
    <iact:actionData xml:id="d140">
      <inkml:trace xmlns:inkml="http://www.w3.org/2003/InkML" xml:id="stk140" contextRef="#ctx0" brushRef="#br2">20536 12821 24991 0,'0'0'1104'1,"-1"-12"240"-1,-3-5-1088 0,2 7-256 6,2 10 0-6,0 0 0 5,-8-14 1024-4,0 7 128 8,8 7 48-8,-12 0 0 3,-5 3-48-4,-1 9 0 10,-1-2 0-10,-5 11 0 4,-3 7-256-4,-4 1-64 7,-8 4-16-7,2 10 0 9,-6 6 64-9,0 3 16 11,-6 3 0-10,-23 29 0 1,10-8-336-1,3 2-64 9,4-2-16-10,3-4 0 5,1-2-224-5,2 2-64 12,6-3 0-9,-1-5 0 0,5-7-192-3,0-5 128 9,5-5-128-9,7-4 0 5,6-6 128-5,7-6-128 6,0 0 0-6,8-7 0 8,5-3 0-8,4-7-128 12,-3-14-16-11,18 12 0 16,-2-6-1584-16,5-8-320 0,2-6-64-1,5-8-9008 8,-1 6-1792-7</inkml:trace>
    </iact:actionData>
  </iact:action>
  <iact:action type="add" startTime="115796">
    <iact:property name="dataType"/>
    <iact:actionData xml:id="d141">
      <inkml:trace xmlns:inkml="http://www.w3.org/2003/InkML" xml:id="stk141" contextRef="#ctx0" brushRef="#br2">21143 13665 23039 0,'0'0'2048'1,"0"0"-1648"7,-4 16-400-8,0 0 0 4,2 3 1232-4,0 5 176 10,0 5 16-10,-3-2 16 5,-1 4-64-5,0 2-16 6,0 6 0-6,-6-1 0 7,3 1-144-7,-5 5-16 11,2 3-16-11,2 0 0 6,-5-4-256-6,5-2-48 11,-4 0-16-11,5 0 0 3,-5-2-272-3,2-4-48 11,3-2-16-11,-3 0 0 4,4-4-272-4,2 1-48 7,-2-3-16-7,3-2 0 8,1 1-192-8,2-5 0 7,0 1 0-7,2-1 0 20,0-1-1728-19,4-5-320 8,0 3-80-9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43:13.89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4730">
    <iact:property name="dataType"/>
    <iact:actionData xml:id="d0">
      <inkml:trace xmlns:inkml="http://www.w3.org/2003/InkML" xml:id="stk0" contextRef="#ctx0" brushRef="#br0">17131 1360 10127 0,'0'0'896'2,"0"0"-704"4,0 0-192-6,0 0 0 5,0 0 736-5,0 0 112 11,0 0 32-11,0 0 0 4,0 0 192-4,-10-8 32 8,-2 4 16-8,-3-2 0 8,-1 0-320-8,-7-2-64 9,-3 3-16-9,1 1 0 6,-2-4 112-6,-2-2 32 11,-3 2 0-11,1-1 0 3,-8-5-48-2,2 4-16 9,2-3 0-9,-6 5 0 3,2-4-224-4,-2-2-64 6,0 5 0-6,-4-3 0 9,2 4-176-9,-6 2-32 11,-3-5-16-4,-3 1 0-7,-1 4-16 0,-3 0 0 8,-1 2 0-8,-3 0 0 5,1-2 48-5,1 3 0 10,-5-1 0-10,2 2 0 5,-3 0-96-5,-3 0-16 7,2-4 0-7,-6 4 0 6,-6 2-32-6,0 2-16 11,-2 0 0-11,0 4 0 5,2-2-160-5,2 0 0 10,2 3 144-10,-2 5-144 5,0-4 0-5,2 2 0 11,0 3 0-11,2-3 128 4,-1 6-128-4,1-5 0 12,8 7 0-12,-2-4 0 2,5 5 0-1,5 1 0 11,-1-3 0-12,5 3 0 4,-1 1 0-4,2 0 0 6,7-1 0-6,1 1 0 9,0 3 0-9,-2 1 0 7,8-1 0-7,-2-1 0 9,4-2 0-9,4 5 0 10,-4-3 0-10,4 1 0 7,1 1 0-7,3 0 0 6,0 3 0-6,4 1 0 7,1 0 0-7,5 0 0 12,3 5 0-12,-3-1 0 3,9 2 0-3,-2-2 0 8,4 2 0-7,4 2-128 3,4-2 128-4,4-2 0 6,4 2 0-5,8 4 0 6,-3-3 0-6,9 1-160 11,1 2 160-10,6-4 0-1,3 0 0-1,7 2 0 10,0-4 0-10,8-4 0 5,1 1 0-5,3-1-128 9,4-2 128-9,5-2 0 6,3-1 0-6,3-3 0 9,4-3 0-9,6 1 0 6,-2 3 0-6,8-3 0 10,4-5 0-10,2 4 0 3,-6-9 0-2,3 3 0 9,1 0 128-10,2-6-128 5,4-1 176-5,3-1-16 7,9 0 0-7,-5-2 0 8,3 0 64-8,1-2 16 12,0 0 0-12,3-8 0 3,3-1-80-2,2-3-16 10,-2-6 0-11,-3 1 0 4,-5-1 48-3,-1-3 16 7,-5-7 0-8,5 3 0 5,-7 0-32-4,5-3-16 10,-7-1 0-10,-1-2 0 3,-4-4 192-4,-4-6 32 5,-4 2 16-5,-4-2 0 9,-8 6 96-9,1-2 16 11,-7-4 0-11,-1 4 0 4,-5-8-48-3,-5 4 0 9,-6-6 0-10,-6 0 0 4,-8-1 48-3,-7-1 16 4,-9-4 0-5,-1 1 0 8,-12-5-16-8,-8-2-16 11,-1-5 0-11,-13 2 0 4,-3 5-112-4,-8 3-32 11,-6 3 0-11,-8 2 0 4,0 4-176-3,-6 0-48 8,-5 8 0-9,-3 2 0 4,-9 4-128-4,2 6 0 12,-6 5 0-12,0 1 0 4,-1 1 0-4,-3 6-176 6,4 1 48-6,-25 5 0 23,7 8-1456-21,14 8-272 0,6-3-64-2,-2 5-16352 0</inkml:trace>
    </iact:actionData>
  </iact:action>
  <iact:action type="add" startTime="5917">
    <iact:property name="dataType"/>
    <iact:actionData xml:id="d1">
      <inkml:trace xmlns:inkml="http://www.w3.org/2003/InkML" xml:id="stk1" contextRef="#ctx0" brushRef="#br0">7614 4659 13183 0,'0'0'576'1,"0"0"128"-1,0 0-560 0,6-11-144 7,-4 1 0-7,2-6 0 5,-2 7 1040-4,-2 9 176 9,2-10 48-10,-2-2 0 4,0 4-144-4,0 8-32 10,0-7 0-9,-2-5 0 2,-2 4-176 0,0-2-32 6,-2 1-16-9,0 1 0 4,-5 2-192-4,1-2-32 10,-8 0-16-10,5 2 0 6,-7 3-224-6,-1-3-32 10,-3 0-16-10,-13 2 0 4,6 4 80-4,-6 2 16 11,-4 2 0-11,4 4 0 3,-4-3-160-3,4 3-32 17,2 6 0-17,-6 0 0 1,-2 5-128-1,-2 1-128 10,4-1 192-10,0 8-192 4,8 6 192-4,-2 1-192 11,6-3 192-11,3 2-192 4,5 6 0-4,1 0 0 6,7 0 0-5,5 4 0 6,0-6 0-7,6 4 0 10,2-6 0-9,2 0 0 3,2-2 0-4,6-3 0 11,3-3 0-10,9-6 0 2,3-1 160-3,4-3-160 7,5-7 128-7,3-2-128 8,6 0 128-8,1-6-128 11,3-4 0-11,4-8 128 4,2-2-128-4,-1-5 192 11,1 1-192-11,-6-3 192 4,-4-5-192-4,0 1 192 10,-6-1-192-10,-4 1 192 6,-2-8-64-6,-4 3-128 10,-1 5 192-10,-3-2-64 5,1-1 64-5,-9 5 0 11,1 1 0-11,-5 5 0 5,1-3 0-4,-6 10 0 7,-6 8 0-7,0 0 0 2,0 0-192-2,0 0 192 9,0 0-192-10,-2 14 192 5,-2 6-192-5,-2 7 0 11,-3 6 0-11,-1 10 0 3,0 2 0-2,-4 6 0 6,5 1 160-7,-5 5-160 7,4 3 160-7,-3 7-160 11,1-1 128-11,2 6-128 5,-5-10 144-5,5-1-144 11,0-5 160-10,2-5-160 3,-2-4 160-4,3-6-160 11,5 0 160-11,2-10-160 4,0-2 160-4,6-5-160 6,-1-5 160-5,5-5-160 6,6-2 0-7,-16-12 0 9,15 3 0-9,3-3 0 19,3-5-1600-17,-3-7-352-1,-2 0-80 0,3-7-7392 4,-3-3-1488-4</inkml:trace>
    </iact:actionData>
  </iact:action>
  <iact:action type="add" startTime="6489">
    <iact:property name="dataType"/>
    <iact:actionData xml:id="d2">
      <inkml:trace xmlns:inkml="http://www.w3.org/2003/InkML" xml:id="stk2" contextRef="#ctx0" brushRef="#br0">8225 5034 11967 0,'0'0'1072'1,"0"0"-864"5,0 0-208-6,0 0 0 4,0 0 1936-4,8 15 352 11,1 3 64-11,-5-2 16 4,2 3-896-4,2 1-192 11,4-3-16-11,-7 3-16 3,3 1-288-3,6 2-48 12,-2 1-16-11,5 3 0 1,-3 2-448-1,1 7-80 6,3-1-32-7,-4 2 0 9,3-2-144-9,-3-4-16 12,3-2-16-12,3-1 0 4,-6-3-160-4,3-2 192 7,-3-3-192-7,3-1 192 8,-5 1-64-8,4-7-128 8,-5 1 192-8,5-6-64 7,-4-2-256-7,1-2-64 11,-3-4-16-11,-10 0 0 16,14-10-2528-16,-7 2-496 1</inkml:trace>
    </iact:actionData>
  </iact:action>
  <iact:action type="add" startTime="6727">
    <iact:property name="dataType"/>
    <iact:actionData xml:id="d3">
      <inkml:trace xmlns:inkml="http://www.w3.org/2003/InkML" xml:id="stk3" contextRef="#ctx0" brushRef="#br0">8603 4876 21183 0,'0'0'1888'1,"0"0"-1504"7,0 0-384-8,0 0 0 4,0 0 1024-4,-2 14 128 11,-10 3 16-10,1 3 16 3,-5 7 128-4,1 10 32 11,-9 0 0-10,3 8 0 2,-3-2-256-3,3 4-64 10,-4 5 0-10,-3 3 0 4,1-1-320-3,-12 28-80 8,4-13-16-9,6 1 0 5,3-10-352-5,3-3-80 10,3-8-16-9,7 1 0 4,-5-9-160-5,6-2 0 17,6-10 0-17,1-3 0 0,9-5 0 0,1-7-176 11,-5-14 16-11,14 10 0 16,4-6-1904-15,1-8-384 2,-1 0-80-3</inkml:trace>
    </iact:actionData>
  </iact:action>
  <iact:action type="add" startTime="6968">
    <iact:property name="dataType"/>
    <iact:actionData xml:id="d4">
      <inkml:trace xmlns:inkml="http://www.w3.org/2003/InkML" xml:id="stk4" contextRef="#ctx0" brushRef="#br0">9019 5654 18431 0,'0'23'1632'2,"2"5"-1312"5,1 1-320-7,-1 8 0 6,-2 6 2144-6,-2 0 352 6,-3 4 80-6,-1 3 16 8,-8-1-1088-8,0-4-224 8,-1 0-32-8,3-4-16 5,-5 0-848-5,7-10-160 6,2-2-32-6,0-7-16 7,2 3-176-7,4 0 0 12,2-3 0-12,2-1 0 18,4-3-2384-18,6-8-512 1</inkml:trace>
    </iact:actionData>
  </iact:action>
  <iact:action type="add" startTime="7375">
    <iact:property name="dataType"/>
    <iact:actionData xml:id="d5">
      <inkml:trace xmlns:inkml="http://www.w3.org/2003/InkML" xml:id="stk5" contextRef="#ctx0" brushRef="#br0">10023 4821 21183 0,'0'0'1888'1,"0"0"-1504"5,0-17-384-6,2 5 0 4,-2 12-144-4,0 0-112 11,0 0 0-11,0 0-16 5,0 0 864-5,0 0 176 10,0 16 48-10,-2 9 0 7,2 4 96-7,-4 8 32 4,-4 4 0-3,1 8 0 5,-1 2-176-6,-6-1-48 11,4 3 0-11,-3 4 0 6,1 3-128-6,4 2-16 9,-3 3-16-9,3-1 0 6,0-13-352-6,-2 0-64 6,2-1-16-6,4-3 0 8,-3-10-128-8,1-6 0 11,4-3 0-9,2-5 0 15,0-5-288-16,0-18-144-1,8 13-16 0,-8-13-8656 10,0 0-1728-8</inkml:trace>
    </iact:actionData>
  </iact:action>
  <iact:action type="add" startTime="7615">
    <iact:property name="dataType"/>
    <iact:actionData xml:id="d6">
      <inkml:trace xmlns:inkml="http://www.w3.org/2003/InkML" xml:id="stk6" contextRef="#ctx0" brushRef="#br0">9662 5373 26207 0,'0'0'1152'1,"0"0"256"-1,24 2-1136 0,3-4-272 7,2-2 0-7,4-2 0 4,-1 3 512-4,3-3 32 6,6 0 16-5,2-6 0 8,3 0-144-9,3 5-32 10,0-5 0-10,2 4 0 4,-1-2-256-4,3 1-128 6,0 1 0-6,-1 2 128 24,-1-4-2208-23,-4 2-448 0</inkml:trace>
    </iact:actionData>
  </iact:action>
  <iact:action type="add" startTime="7912">
    <iact:property name="dataType"/>
    <iact:actionData xml:id="d7">
      <inkml:trace xmlns:inkml="http://www.w3.org/2003/InkML" xml:id="stk7" contextRef="#ctx0" brushRef="#br0">11314 4693 13295 0,'0'0'576'1,"0"0"144"-1,12-4-576 0,6-2-144 4,-7-4 0-3,7 4 0 6,-6 0 1120-7,3-3 192 11,5-1 32-11,-5 2 16 4,5-8 144-4,-5 5 32 12,5-5 0-12,-1 4 0 6,-5-3-464-6,4 5-96 8,3-4-16-8,-3 3 0 4,-3-3-416-4,-3 2-96 12,0 1 0-12,-8-1-16 4,-4 12-16-3,3-6 0 5,-3-2 0-6,0 8 0 8,-15-7-16-8,-7 5 0 7,-5 5 0-7,-4 7 0 7,-8 0-144-6,-2 8-16 9,-8-3-16-6,16 1 0-2,-12 9 96-2,2 2 32 11,-7 3 0-11,-1-1 0 4,0 2-16-3,4 2 0 9,6 2 0-10,2-2 0 3,6-5-16-2,6-5-16 10,5 3 0-11,9-5 0 4,3 2-176-3,4-1-128 9,6 1 192-9,10-7-192 2,2-1 0-2,9 1 0 10,8-6 0-11,8 2 0 5,8 1 0-5,4-1 0 8,-2 5 0-6,4-3 0 1,-1 2 0-2,1-1 0 9,-2 1 0-9,-10 3 0 3,0-3 0-4,-6 5 0 9,-4 3 0-9,0 9 0 6,-7-2 0-6,-12 4 0 9,-7-5 0-8,-4 1 0 4,-5-2 0-5,-4 0 128 10,-10 2-128-10,-1-3 160 4,-6-5 48-4,-3-3 16 12,-1-3 0-11,0 3 0 2,-6-3 32-2,2-5 0 7,2-4 0-8,3-2 0 6,-1-6-256-6,2-2 144 11,0-4-144-11,11 0 128 16,3 0-1136-15,3-4-224 0,4-3-48-1,-2-11-14560 4</inkml:trace>
    </iact:actionData>
  </iact:action>
  <iact:action type="add" startTime="8381">
    <iact:property name="dataType"/>
    <iact:actionData xml:id="d8">
      <inkml:trace xmlns:inkml="http://www.w3.org/2003/InkML" xml:id="stk8" contextRef="#ctx0" brushRef="#br0">12063 4932 28047 0,'0'0'1232'1,"0"0"272"-1,0 0-1200 1,16 8-304 3,-6 0 0-3,5 8 0 3,-3-1 848-3,0 3 112 9,-1 5 32-10,-1 1 0 4,4 3-288-3,-4 4-48 9,3 0-16-10,-3 2 0 5,2 4-368-5,1-1-80 6,-5-1 0-5,6-2-16 5,-4 2-176-5,1-6 128 9,3-1-128-10,-4-1 128 5,1 0-128-5,-3-2 128 10,2-3-128-10,2-1 128 5,-3 1-128-5,-1-5 0 8,2-3 0-8,-4 4 0 6,4-7 0-6,1 3 0 8,-3-4-144-8,4-4 144 23,-1-6-2384-23,-1-2-368 1,2-2-80 3</inkml:trace>
    </iact:actionData>
  </iact:action>
  <iact:action type="add" startTime="8621">
    <iact:property name="dataType"/>
    <iact:actionData xml:id="d9">
      <inkml:trace xmlns:inkml="http://www.w3.org/2003/InkML" xml:id="stk9" contextRef="#ctx0" brushRef="#br0">12555 4694 27935 0,'0'0'1232'1,"0"0"256"-1,0 0-1184 0,-8 6-304 6,-7 6 0-6,1 2 0 5,-6 9 880-5,-5 4 112 9,-2 3 32-8,-3 7 0 2,1 6-32-2,2-2 0 10,-6 5 0-11,-2 5 0 3,1 4-464-3,1-1-80 11,4 1-32-11,-4-1 0 5,2 3-240-5,-1 0-48 11,9-3-128-11,0-3 192 3,-1-4-192-2,3-8 0 5,7 2 0-6,0-6 0 8,9-4 0-8,1-4-192 7,4-1 48-7,4-7 0 23,1-5-1472-23,9-4-304 0,-2-3-48 0,11-1-12304 4</inkml:trace>
    </iact:actionData>
  </iact:action>
  <iact:action type="add" startTime="8892">
    <iact:property name="dataType"/>
    <iact:actionData xml:id="d10">
      <inkml:trace xmlns:inkml="http://www.w3.org/2003/InkML" xml:id="stk10" contextRef="#ctx0" brushRef="#br0">12797 5303 3679 0,'0'0'320'1,"0"0"-320"5,0 0 0-6,0 0 0 4,10 2 4208-4,5 0 768 10,-5-2 144-9,6 2 48 2,-3 0-3056-2,3 2-592 7,-3-4-128-7,7 0-32 4,1 2-464-5,-1-2-80 10,1 0-32-10,-1 4 0 6,-1-1-80-6,-3 1 0 10,2 6-16-10,-7 4 0 4,3-6-144-4,-6 5-32 11,-1-1 0-11,-1 9 0 4,-6 1-48-3,-4 5-16 8,-3 0 0-9,-3 3 0 5,-8 1 64-5,3-2 0 11,-11 2 0-11,-1 0 0 8,-2 3 16-8,-2-1 16 9,-1-4 0-9,5-2 0 4,2 1 32-4,5-3 0 10,-1 2 0-10,1-5 0 5,9-1-208-5,-1-1-48 9,4-9 0-9,6 3 0 6,2-14-16-6,10 10-16 10,5 2 0-9,5-7 0 2,3-3-32-2,12-2 0 9,3-2 0-10,10-2 0 5,1 1-48-5,6-5-16 9,1 0 0-8,5-2 0 2,1-7-192-3,6 1 128 10,-3 0-128-10,1-3 0 6,2 5 0-6,-5 1 128 11,-5 5-128-11,-3-4 0 20,-4 2-1088-20,-5 5-272 0,-10-1-48 0,-7 0-11328 9,-8 6-2240-8</inkml:trace>
    </iact:actionData>
  </iact:action>
  <iact:action type="add" startTime="9718">
    <iact:property name="dataType"/>
    <iact:actionData xml:id="d11">
      <inkml:trace xmlns:inkml="http://www.w3.org/2003/InkML" xml:id="stk11" contextRef="#ctx0" brushRef="#br0">6463 6760 13295 0,'0'0'576'2,"0"0"144"-2,0 0-576 0,0 0-144 3,0 0 0-3,0 0 0 7,0 0 1328-7,0 0 224 7,0 0 48-7,0 0 16 8,0 0-400-8,0 0-64 11,18-6-32-10,-6 2 0 3,5-2-224-4,-1 2-64 6,3-2 0-6,5 3 0 4,-3-1-240-4,7 0-48 7,1 2-16-7,4-2 0 9,4 0-64-9,8-4-16 11,4 2 0-11,1 2 0 4,9-1 0-4,5-3 0 11,10 0 0-5,0 4 0-5,6 2-32-1,-2 0-16 6,0 0 0-6,2 0 0 8,0 0 48-8,4 0 0 6,2-4 0-5,4 5 0 7,9 1-64-8,-3 1 0 7,1 1 0-7,-1 2 0 8,-2-4-112-8,-5-4-16 10,3 2-16-10,4 2 0 5,1-1-48-5,5 1-16 11,1 1 0-11,-6-1 0 4,-1-5-48-4,3-1-128 7,1-8 192-7,5 4-64 8,5 6-128-8,-1-1 128 11,2 1-128-11,-4-6 128 4,-1 0-128-4,1-1 0 10,2 1 0-10,4 6 0 5,2-2 0-5,0 2 128 11,-3-4-128-10,-1 1 0 3,-2-1 160-4,8 0-160 9,2 2 192-9,-4-2-192 5,0-1 208-5,-2-3-64 11,-4 4-16-11,1-2 0 4,-3-1 48-4,2 7 0 10,4 4 0-10,-5-2 0 4,-9-12-48-4,-3 4 0 12,-3 4 0-12,-9 3 0 4,-2 3 32-4,-4 3 0 7,-6 1 0-6,-1-4 0 6,-9 0 80-7,-4 0 16 6,-1 0 0-6,-6 0 0 8,-8 4 0-8,-12 4 16 11,-4 0 0-11,-1-4 0 4,-11-4-80-3,1 4 0 4,-16-4-16-5,0 0 0 7,0 0-32-7,8 7 0 6,-8-7 0-6,0 0 0 10,0 0 48-10,-10 14 0 7,-4-8 0-7,0 2 0 9,-5 2-192-9,-4-5 192 5,-7-1-192-5,-5-4 192 25,0 0-1072-24,-12-4-208 0,0-3-32-1,1-3-11408 5,-1 2-2272-4</inkml:trace>
    </iact:actionData>
  </iact:action>
  <iact:action type="add" startTime="10648">
    <iact:property name="dataType"/>
    <iact:actionData xml:id="d12">
      <inkml:trace xmlns:inkml="http://www.w3.org/2003/InkML" xml:id="stk12" contextRef="#ctx0" brushRef="#br0">17373 158 11055 0,'0'0'976'0,"0"0"-784"5,0 0-192-4,0 0 0 5,0 0 1360-6,8-9 240 9,-8 9 32-9,0 0 16 5,0 0-368-5,0 0-80 10,0 0-16-9,0 0 0 4,-8-8-400-5,-4 4-80 10,2-2 0-10,-5-2-16 4,1 2-32-4,-5 2 0 6,1 4 0-6,0 0 0 8,-5 0-80-7,0-3 0 9,-1-1-16-10,-3 2 0 5,-6 2-192-5,-2 0-48 11,-8 0 0-11,0 0 0 4,-4-2-48-4,-4-2-16 10,-1 0 0-9,-3 0 0 4,-2 2 0-5,1 0 0 8,-3 2 0-7,-3-2 0 5,-2 2-32-5,-1 0-16 9,-9 0 0-10,2 0 0 4,-6 0-32-4,-2-2-16 11,0 0 0-11,-2 0 0 4,-2 2-32-4,0 0 0 11,0 2 0-10,-1 0 0 2,-7 0-128-3,0 0 0 11,2-2 144-10,-1 0-144 4,5 0 0-5,2 0 0 7,0 2 0-7,2 0 0 6,6 4 0-6,4 2 0 10,-4-2 0-10,4-3 0 4,4 1 0-3,-1 2 0 10,5 2 0-11,3-2 0 4,3-2 0-4,1 4 0 11,-1 3 0-11,7-3 0 5,0 2 0-5,1 2 0 8,3-5 0-8,4 3 0 5,-2 2 0-5,2-4 0 11,2 1 0-11,0 1 0 4,4-2 0-4,4 6 0 12,0-3 0-12,-2 5 0 4,2-4 0-4,1 5 0 11,1-1 0-11,4 3 0 4,-2 1 0-4,1-3 0 10,1 3 0-10,2 1-128 4,-3 1 128-4,5-3 0 11,0 5 0-11,1-1-128 5,5 2 128-4,-7 1 0 8,5 1 0-9,3 0 0 6,-3 1 0-6,5 1 0 6,2 0 0-6,4-2-128 7,-1-1 128-7,5-1 0 10,2 0 0-10,2 1 0 5,4 1 0-5,3 2 0 11,1 1-144-10,6 7 144 3,4-2 0-4,3 0 0 6,-3-4-144-6,5 0 144 8,0-1 0-8,5-1 0 11,1-4 0-10,2 0 0 2,4 3 0-3,2-3 0 11,6-3 0-11,-2-5 0 4,4 3 0-4,2 1 0 11,5-7 0-11,5 3 0 5,4-5 0-5,1 2 0 10,2-7 0-10,7 7 0 4,-5-4 0-4,8 7 0 11,2-5 0-11,4 4 0 4,-2-7 0-3,6-5 128 8,4 0-128-8,-3 0 0 4,1 2 144-5,0-2-144 12,2 0 128-12,6-4-128 5,-1 0 192-5,7-2-32 4,-7-4-16-3,5-2 0 6,-7 0-144-7,3 3 160 12,0-1-160-12,-1-4 160 3,5-2-32-2,-4-5-128 9,3 3 192-10,-33 2-64 4,9 3-128-4,-1-9 192 11,2 2-192-10,4-3 192 2,-2 1 0-2,-2 3 0 8,4-7 0-9,0 3 0 5,0 1 48-5,-4-1 16 12,-4-3 0-12,-1 1 0 4,-9-1 64-4,1-1 0 10,-5 0 16-10,-3-3 0 6,-2-3 96-6,-7 0 16 10,-5-1 0-10,0-5 0 5,-1 4-64-5,-7 2 0 10,-2-4 0-10,-4 0 0 4,-9-8 32-3,-2 0 0 8,-5-6 0-8,-5 6 0 3,-6-4-96-4,-5 6-32 10,-3-6 0-10,-8 2 0 5,-1 2-32-5,-7-2 0 10,-3 6 0-10,-4 2 0 5,-2-4-112-5,-8 6-16 11,-2 4-128-11,-8 6 192 4,-3 3-192-3,-10 6-160 9,-3 1 32-10,-38 1 0 17,-2 8-1776-15,7 6-336-2,5 6-80 1,-5 7-14720 1</inkml:trace>
    </iact:actionData>
  </iact:action>
  <iact:action type="add" startTime="11895">
    <iact:property name="dataType"/>
    <iact:actionData xml:id="d13">
      <inkml:trace xmlns:inkml="http://www.w3.org/2003/InkML" xml:id="stk13" contextRef="#ctx0" brushRef="#br0">7353 8010 14223 0,'0'0'624'1,"0"0"144"0,0 0-624 0,0 0-144 0,0 0 0-1,0 0 0 8,0 0 1264-8,0 0 208 7,0 0 64-7,0 0 0 7,14-20-208-6,-5 5-48 8,5-3 0-9,-2 1 0 8,7 5-400-8,3-6-96 9,-1 3-16-9,10-5 0 4,0 1-352-4,1 3-80 7,-3-3-16-6,2 1 0 5,2 8 112-5,0 5 16 11,1 5 0-12,-3 0 0 3,-2 0-448-3,-4 5 128 11,-3 3-128-11,-7 12 0 4,3 3 0-4,-10 4 0 10,-2 1 0-9,-6 5 0 3,-6 10 144-1,-4 0-144 7,-9 3 160-9,-1 3-160-1,-5-2 192 0,-3 0-64 12,-1-4-128-12,0-6 192 4,-2-2 800-4,3-2 160 12,1 0 16-12,2-4 16 4,-3-3-1184-4,7-7-384 11,3-1 0-11,-1-1 0 4,5-5 672-4,3 2 128 6,11-14 32-6,0 0 0 8,0 0-192-7,0 0-48 8,0 0 0-9,0 0 0 5,25-4-16-5,2 0-16 12,2-4 0-12,7 2 0 3,5-5-176-2,-1 1 192 9,5-6-192-10,6 5 192 5,-2 1-192-4,-4-4 0 9,0 0 0-9,1-1 0 3,-3 1 0-3,2-3 0 8,-6-1 0-9,0 4 0 7,-8 1 0-7,-1 3-272 9,-3-6 32-9,-4 3 16 15,-3-5-2176-14,1 3-432 3,1-5-96-4</inkml:trace>
    </iact:actionData>
  </iact:action>
  <iact:action type="add" startTime="12316">
    <iact:property name="dataType"/>
    <iact:actionData xml:id="d14">
      <inkml:trace xmlns:inkml="http://www.w3.org/2003/InkML" xml:id="stk14" contextRef="#ctx0" brushRef="#br0">8517 7497 18431 0,'-9'-22'816'3,"9"22"160"-2,5-11-784-1,-5 11-192 0,0 0 0 0,8-14 0 8,2 4 1776-8,-10 10 304 6,18 0 64-6,-1 6 16 9,-1 6-1424-9,3 2-288 10,1 5-48-10,3 8-16 4,8 7-112-4,1 5-16 11,-1 0-16-11,2 3 0 4,2 1 0-4,4 6 0 7,-6-2 0-7,2 0 0 8,-2 3 16-8,1-1 0 11,-5 2 0-11,-2-8 0 4,-3-2-128-4,-3-6-128 11,0-2 176-10,1-4-176 2,-3-3 0-3,-5-5 0 16,0-1 0-16,-6-9 0 1,-8-11 0-1,0 0-144 5,0 0-16-4,0 0 0 20,0 0-2192-20,7-15-432 1,3-20-96-1,-14 5 0-1</inkml:trace>
    </iact:actionData>
  </iact:action>
  <iact:action type="add" startTime="12557">
    <iact:property name="dataType"/>
    <iact:actionData xml:id="d15">
      <inkml:trace xmlns:inkml="http://www.w3.org/2003/InkML" xml:id="stk15" contextRef="#ctx0" brushRef="#br0">9097 7368 21183 0,'0'0'1888'3,"0"0"-1504"-3,0 0-384 0,0 0 0 7,0 0 1200-7,0 0 160 11,-4 24 48-10,-8 5 0 3,0 6-384-4,-5 0-64 9,1 4 0-8,-5 4-16 4,-3 10 96-4,-1 1 32 8,-6 5 0-9,0 1 0 5,-3 7-240-5,-1-3-64 6,2-2 0-6,0 3 0 8,0-7-384-8,2-3-96 12,5-6-16-12,3-3 0 3,-1-1-272-3,9-8 160 15,1-2-160-15,6-3 128 2,1-11-128-2,3 0-176 11,0-3 48-11,4-18 0 16,0 0-1664-15,9 10-320-1,-9-10-64 1,20 0-12096 4</inkml:trace>
    </iact:actionData>
  </iact:action>
  <iact:action type="add" startTime="12858">
    <iact:property name="dataType"/>
    <iact:actionData xml:id="d16">
      <inkml:trace xmlns:inkml="http://www.w3.org/2003/InkML" xml:id="stk16" contextRef="#ctx0" brushRef="#br0">10082 8107 23039 0,'0'0'1024'2,"2"24"192"-1,0 5-960-1,1 8-256 0,1-2 0 0,0 6 0 4,-4 4 2624-3,-4 4 464 5,-1 1 112-6,-3 1 0 7,-8-2-1840-7,4 2-368 11,-5-3-80-11,1-1-16 4,-7-6-512-4,1 0-128 11,5-4 0-11,1 0-16 6,-3-2-240-6,3 0 176 5,2-5-176-4,7-5 160 22,-3-4-1184-23,6-3-256 0,4 0-32 0,4-1-14688 4</inkml:trace>
    </iact:actionData>
  </iact:action>
  <iact:action type="add" startTime="35736">
    <iact:property name="dataType"/>
    <iact:actionData xml:id="d17">
      <inkml:trace xmlns:inkml="http://www.w3.org/2003/InkML" xml:id="stk17" contextRef="#ctx0" brushRef="#br0">18061 5851 6447 0,'-23'8'576'1,"23"-8"-576"5,-12 8 0-6,-3-3 0 3,-5-5 1200-2,6 6 128 10,-3-2 16-11,5 0 16 4,-5-4 176-4,3-2 16 10,0 0 16-9,1 2 0 5,-1 2-128-6,0-2-32 8,1-4 0-7,-1 4 0 3,0 4-320-3,14-4-80 4,-9 8-16-5,-5-4 0 9,14-4-176-9,-10 6-48 6,10-6 0-6,0 0 0 10,0 0-224-10,0 0-48 6,0 0-16-6,0 0 0 9,0 0-32-9,0 0-16 11,0 0 0-11,8 11 0 5,-8-11-32-5,20 14 0 10,-7-6 0-10,5 2 0 5,3-5-112-5,-1 1-32 7,3 2 0-7,0 2 0 6,3-4-64-5,1-2-32 12,4-2 0-13,3 1 0 0,5 1-32 0,0 2 0 7,7-4 0-7,3 0 0 7,0 0 48-7,9 0 0 14,3-2 0-14,1 0 0 5,9-4-48-5,-5 0 0 9,4-2 0-9,-2 4 0 5,3 0-128-5,-3-1 128 10,2 1-128-10,-2 0 128 5,6 0-128-4,-5 0 0 10,-1 0 0-11,6 0 0 5,-4-4 0-5,6 6 0 9,-2 0 128-9,-3 0-128 4,-1 0 0-3,-4 0 0 7,2-2 0-8,-3 2 0 5,1-2 0-5,0 4 128 13,-7 4-128-13,0-2 0 4,3-4 0-4,-5 0 0 7,-3 0 128-7,-13 4-128 6,-2 0 0-5,4-2 0 10,-2-2 0-11,0 0 0 3,-4-2 0-3,6 2 128 11,-8 0-128-11,2 0 0 4,0 0 0-3,-4-2 128 10,2-2-128-11,1 0 0 4,-5-2 144-4,-2 2-144 7,-4-2 160-7,-3 4-160 7,-1 0 224-7,-1 0-48 7,3-2-16-7,-7 1 0 9,-1-3-32-9,-3 2-128 9,4 2 192-9,-9-2-64 7,-7 4 0-7,0 0 0 9,0 0 0-9,0 0 0 6,0 0 112-6,0 0 16 9,0 0 0-9,0 0 0 5,0 0 32-5,-7-4 16 11,-9-2 0-11,-1-2 0 3,-7 5-80-3,5 1-16 12,-7 2 0-11,-3 0 0 2,-6-2-48-2,-4 2-16 9,-2 2 0-9,-4-2 0 3,0 0-144-4,-6 0 128 10,-5 2-128-10,-8 1 128 4,-3 3-128-4,-5-2 0 11,-2-2 0-11,-6 2 128 4,-4-2-128-4,-6 4 0 10,-3-2 144-10,1 4-144 5,-7-1 0-5,34-3 0 11,-15 0 0-11,-43 6 128 5,14-4-128-5,8 0 0 11,-1-4 0-11,13 1 0 5,-1 1 0-4,4 4 0 7,0-4 0-8,6 0 0 4,8-2 0-4,0-2 0 10,9-4 0-10,1 2 0 5,5-2 0-5,5 4 0 11,3-6 0-11,2 4 128 5,8 0-128-5,0 2 0 7,6 0 0-7,-2 0 0 8,-2 0 0-8,10 0 0 11,3-2 0-10,5 2 0 2,-3 0 0-2,3-2 0 9,9 2 0-10,10 0 0 4,-16 0 0-4,16 0 0 6,0 0 0-6,0 0 0 9,0 0 0-9,0 0-160 7,0 0 160-7,0 0 0 5,18 2-160-5,9 0 160 7,10 0-128-7,8 0 128 8,2-4 0-8,11 0-128 12,9-2 128-12,9 3 0 5,4-1-128-5,6 2 128 6,1-4-128-6,7 0 128 9,-4 0 0-9,3-4 0 11,3 0 0-11,-2 0 0 4,3-5 0-3,1 7 0 4,3-4 0-5,2-1 0 10,-7 1 0-10,2-4 0 11,-7 2 0-11,3-3 0 4,-6 1 0-3,-5-1 0 5,-6 5 0-6,-7 0-128 9,2-4 128-9,-12 5 0 8,-3-5 0-5,-20 8 0-3,4-2 0 1,-8 1 0 6,-4 3 0-7,-1 0 0 8,-7 0 0-8,-1 2 0 7,-9-4 0-7,-1 2 128 8,-10 4-128-8,0 0 0 7,0 0 0-7,0 0 0 9,-15 10 208-9,-13-2-16 9,-3 5-16-9,-10-1 0 5,-2 4-16-5,-8-5 0 11,-7 3 0-11,-8-4 0 5,1 0-32-5,-11 1-128 7,-2-3 192-7,-2 6-64 9,4-5 32-9,-8 3 0 6,-5 2 0-5,-1-4 0 7,0-1-160-8,4 3 0 10,6 0 0-10,4 1 128 5,6-1-128-5,8 4 0 11,7-7 0-11,8 5 0 20,6-4-1344-19,8 3-192 0,4-3-32-1,7-2-16 8,5 4-1424-5,17-12-272-3</inkml:trace>
    </iact:actionData>
  </iact:action>
  <iact:action type="add" startTime="37283">
    <iact:property name="dataType"/>
    <iact:actionData xml:id="d18">
      <inkml:trace xmlns:inkml="http://www.w3.org/2003/InkML" xml:id="stk18" contextRef="#ctx0" brushRef="#br0">25674 6034 4607 0,'-17'0'400'1,"1"-2"-400"6,0-2 0-6,1-1 0 2,-1 1 1968-3,1-2 304 11,-7 2 64-11,5 0 16 4,1 0-896-4,-4 2-176 7,3-4-48-7,1 4 0 8,-1 0-192-8,5 0-32 11,12 2-16-11,-16-1 0 4,16 1-144-4,0 0-16 7,0 0-16-7,0 0 0 7,0 0-80-7,0 0-16 8,0 0 0-8,0 0 0 5,0 0-208-5,0 0-32 7,20 1-16-7,7-1 0 7,3 0 0-7,7 2 0 11,6 2 0-11,3 4 0 11,3-2-192-11,6-2-32 6,1 4-16-5,7-4 0 2,-3-1 96-3,8-3 32 12,5-3 0-10,3 3 0-1,0 5-32-1,6-1-16 13,7-2 0-13,1-2 0 2,0-4-16-2,3 0 0 12,1-5 0-12,6 3 0 3,-3-2-80-3,10 0-16 12,5 2 0-12,-1 1 0 5,0 1-64-5,-2-2 0 9,0 0-128-8,-29 4 192 3,6-2-192-4,10 2 128 11,-1 0-128-11,42 0 0 4,-12 2 128-4,-14-4-128 10,-4 0 0-10,0 3 144 6,-3 1-144-5,-3 0 192 8,-1 0-192-9,-5 0 192 5,-1-2-64-5,-6-2 0 9,-1 2 0-7,-3 2 0 2,0 0 0-4,-2 0-128 10,0-2 192-8,-2 2-64 0,-6-2 0-2,-6 2 0 11,-1 2 0-11,-11-2 0 4,-1 0-128-4,-4 0 0 11,-8 0 0-11,1 0 128 4,-5 0-128-4,2 2 0 11,-7 0 0-11,-5 4 128 4,-2-5-128-3,-2 1 0 9,-1-2 0-10,-3 2 128 5,-5 0-128-5,0 0 0 8,-16-2 0-8,0 0 128 6,0 0-128-6,0 0 0 10,0 0 0-10,0 0 0 5,0 0 0-5,0 0 128 7,-14 12-128-7,2-2 128 8,-9-4-128-8,-1-1 0 8,-3 1 144-8,-4 0-144 7,-5-4 144-7,-1 0-144 10,-8 0 192-10,2-2-192 5,-7 0 176-5,-5 0-176 5,-4 0 160-5,-3 2-160 7,-10-2 160-7,0 0-160 7,-8-2 160-7,-2 2-160 9,0 0 144-9,-4 0-144 7,-2-2 128-7,-4 0-128 9,-3 2 0-9,-5 0 0 5,-11-2 128-5,0 2-128 9,1 0 0-9,1 0 0 7,-6-2 0-7,-8 2 0 8,-2 0 0-8,-4 0 0 7,4 0 128-6,-3 4-128 6,-1 0 0-7,0-2 0 7,-6-4 0-7,1 2 0 7,3 0 0-7,4 2 0 7,-2 0 0-7,7 2 128 8,2-2-128-8,-2 0 0 8,1 2 0-8,5-1 0 7,9-1 0-7,4 2 0 7,9 2 0-7,4-4 0 9,6 2 0-9,6-2 0 6,0-2 0-6,12 0 0 9,-1-2 0-9,15 2 0 6,3 0 0-6,14 0 0 9,3 0 0-9,7 0 0 7,4 0 128-7,19 0-128 8,0 0 0-8,0 0 0 5,0 0 0-5,0 0 0 9,17 4 0-9,7-4 0 7,5-2 0-7,10 2 0 10,12 4 0-10,5 0 0 4,5-2 0-4,5-2 0 10,0 0 0-10,10 0 0 6,4-6 0-6,4 6 0 9,2-4 0-9,8 6 0 7,9 0 0-7,4-2 0 7,2-2 0-7,1-2 0 8,3-2 0-8,12 4 0 7,1 2 0-7,5 0 0 7,2-2 128-7,1-2-128 8,-1-3 0-8,2 1 0 8,1 2 0-8,5 2 128 7,-7 0-128-7,3 0 0 7,-5-2 0-7,7 0 0 8,7 0 0-8,-6 2 0 7,-3 0 0-7,-2 0 0 8,-1 0 0-8,1 1 0 7,5-1 128-7,-9 0-128 10,-4 0 0-10,-8 0 0 5,-6 0 0-5,0 0 0 9,-8 2 0-9,1 0 128 5,-1 0-128-4,-8 0 0 8,-13 0 128-9,-8 0-128 6,-5 0 0-6,-11-2 128 8,-7 6-128-8,-4-2 0 7,-12 2 0-7,-8-2 0 9,-10 1 0-9,-19-3 0 7,16 6-192-7,-16-6-11728 15,-12 18-2352-14</inkml:trace>
    </iact:actionData>
  </iact:action>
  <iact:action type="add" startTime="42239">
    <iact:property name="dataType"/>
    <iact:actionData xml:id="d19">
      <inkml:trace xmlns:inkml="http://www.w3.org/2003/InkML" xml:id="stk19" contextRef="#ctx0" brushRef="#br1">2674 10836 12543 0,'0'0'560'1,"0"0"112"-1,0 0-544 2,0 0-128-2,-14 2 0 0,2-2 0 7,-5 2 912-6,3 1 160 7,-7 1 16-8,3 0 16 4,-2 4-208-4,-5-2-32 11,-4-2-16-11,-4 2 0 4,0 2 80-4,-1-1 16 11,1 1 0-11,-6 0 0 5,0 2-224-5,2-3-32 5,-6 9-16-5,4 0 0 10,-6 3-176-10,4-1-48 12,0-5 0-12,6 9 0 4,0-1-144-4,4 1-48 10,-2-1 0-10,6 1 0 5,7-1-256-5,6-3 128 7,1-1-128-7,7 1 0 7,6-18 0-6,0 0 0 6,12 13 0-7,3 1 0 10,9-6 192-10,3 2-192 8,2 1 192-5,4-3-192-3,8 2 208 0,-2 5-64 6,6-1-16-5,0 4 0 6,2 1-128-7,0-1 0 8,-8 1 0-8,0 5 0 8,-6 1 0-8,-4 2 0 10,-2-1 0-10,-3-1 0 6,-11 2 224-6,-1-3 16 10,-8-5 0-10,-2 5 0 5,-4-3 352-5,0 6 80 6,-10-1 16-6,-1-1 0 9,-13 0-96-9,1 1-16 6,-4 1 0-6,-2-2 0 9,-8-9-192-9,1 4-32 10,1-9-16-10,-4 5 0 4,4-8-160-3,2-1-48 10,-4-1 0-11,8-4 0 5,2-2-128-5,3-4 128 9,5-3-128-8,7-3 128 17,-3 0-1440-17,11-8-288-1,4 3-64 0,6-11-12768 3</inkml:trace>
    </iact:actionData>
  </iact:action>
  <iact:action type="add" startTime="42686">
    <iact:property name="dataType"/>
    <iact:actionData xml:id="d20">
      <inkml:trace xmlns:inkml="http://www.w3.org/2003/InkML" xml:id="stk20" contextRef="#ctx0" brushRef="#br1">2906 10243 18431 0,'0'0'1632'1,"0"0"-1312"3,0 0-320-4,0 0 0 6,0 0 512-6,0 0 16 12,11 23 16-11,-7 1 0 2,-8-1 368-3,-2 8 80 10,1 10 16-10,-3 10 0 6,2 5-256-6,-6 11-48 8,1 3-16-8,-5 8 0 6,2 8-176-6,-1 5-16 9,-3-1-16-9,1-2 0 5,5-4-224-5,-4-6-32 16,5-4-16-16,-3-10 0 1,4-5-208-1,-2-9 176 9,3-3-176-9,7-10 160 6,2-5-160-6,2-7 192 10,6-4-192-9,1-7 192 17,-1 0-544-17,-8-14-96-1,16 2-32 2,1-4-12192-2</inkml:trace>
    </iact:actionData>
  </iact:action>
  <iact:action type="add" startTime="42928">
    <iact:property name="dataType"/>
    <iact:actionData xml:id="d21">
      <inkml:trace xmlns:inkml="http://www.w3.org/2003/InkML" xml:id="stk21" contextRef="#ctx0" brushRef="#br1">3423 11060 6447 0,'0'0'576'3,"0"0"-576"-2,-6 18 0-1,-2-3 0 7,0 5 3328-7,0 3 544 12,2 2 112-12,-7 3 32 4,1-1-2128-4,-4 2-416 10,5 0-96-10,3 1-16 7,-2-1-464-7,6 4-112 9,2 6-16-9,6-6 0 4,2-3-528-4,4-7-112 7,-2-7-128-7,7 1 176 8,1-7-32-8,5-2 0 7,5-10 0-7,-11-4 0 8,5 0 272-8,1-2 48 10,5-7 16-10,-5 3 0 6,-3-6 320-6,-1 3 64 10,1-5 16-10,-1-9 0 4,-1 0-224-3,-8 1-32 7,-4 3-16-1,-4 2 0-7,-2 3-32 0,-4 3-16 5,-2-5 0-5,-8 1 0 9,-1 1-320-9,-1 3-64 11,-5-3-16-11,-2 7 0 4,1-1-160-4,3 8 0 13,3 0 0-13,-3 0 0 3,3 6-272-2,6 4-96 8,12-4-16-9,0 0 0 18,0 0-2288-17,0 0-464 0,-4 12-80 0,4-12-32-1</inkml:trace>
    </iact:actionData>
  </iact:action>
  <iact:action type="add" startTime="43244">
    <iact:property name="dataType"/>
    <iact:actionData xml:id="d22">
      <inkml:trace xmlns:inkml="http://www.w3.org/2003/InkML" xml:id="stk22" contextRef="#ctx0" brushRef="#br1">3941 11068 19343 0,'-4'17'1728'0,"-3"5"-1392"3,-5 5-336-3,4 6 0 8,-5 2 912-8,-1 6 112 12,-4-2 32-12,3 8 0 3,-5 2 336-3,3 0 64 8,-1 1 16-8,-1 3 0 3,1 2-432-3,4-3-80 7,-3-1 0-7,5-4-16 9,-2-12-560-9,7-6-128 11,3-5 0-11,2-9-16 4,2-15 160-4,0 0 48 12,0 0 0-12,0 0 0 4,15-8 208-3,5-7 48 4,3-11 16-4,-1-7 0 7,-3-2-384-8,7 2-80 7,3-10 0-7,0 2-16 11,-2-8-240-11,-1 1 0 5,-1-1 128-4,-1 0-128 7,-1-2 0-8,2 1 176 7,3 1-176-7,-1 8 160 8,0 0-160-8,-1 6 0 13,-5 6 0-13,-1 3 0 3,-3 13 0-3,3 1 0 11,-7 8 0-11,-13 4 0 4,18 0-128-4,-18 0 128 7,12 16-160-6,-3-3 160 6,-5 7-160-7,-6 5 160 8,-6 6-160-8,-1 1 160 6,-7 1-208-6,1 0 48 7,-7 0 16-7,1-6 0 9,-1-7 144-9,-3-3 0 6,-3 1-144-5,1-4 144 6,0-1 0-7,1-3 0 13,3-4 0-12,0-2 0 1,1-8 0-2,5-2 128 7,-3-2-128-7,3-5 0 23,5 3-768-22,2-6-256 1,4 3-32-2,4-7-9296 9,6 0-1856-7</inkml:trace>
    </iact:actionData>
  </iact:action>
  <iact:action type="add" startTime="43661">
    <iact:property name="dataType"/>
    <iact:actionData xml:id="d23">
      <inkml:trace xmlns:inkml="http://www.w3.org/2003/InkML" xml:id="stk23" contextRef="#ctx0" brushRef="#br1">4410 11165 22575 0,'0'0'992'1,"0"0"224"-1,0 0-976 1,0 0-240 5,13 8 0-6,-1-2 0 4,3-2 864-4,-1-2 128 10,6-2 32-9,-3-2 0 3,5-4-336-4,1 0-64 9,0 0-16-8,5-2 0 3,-1-3 48-4,0 1 16 11,1 2 0-11,-3-5 0 5,-2 1 96-5,-3-4 32 6,-2 5 0-6,-3-5 0 8,-5 4-192-8,-2-1-32 6,-2 3-16-6,-1-2 0 8,-5 12-48-7,-7-10 0 11,-1 5 0-12,-2 1 0 4,-8 4-16-4,-3 4-16 5,-4-1 0-5,-5 3 0 9,-1 8-256-9,-2 0-48 11,2 7-16-6,-2 1 0-5,-2 1-160 0,3 4 0 6,3 4 0-6,4 3 128 9,7-5-128-9,1 4 0 11,7 0 0-11,2 0 0 5,6-3 0-5,4-5 0 11,2-4 0-11,8 1 0 3,1-1 0-3,11-7 0 10,5 2 0-9,8-7 0 17,2 5-1584-16,12-8-240 0,3 0-48-2,5-4-13984 0</inkml:trace>
    </iact:actionData>
  </iact:action>
  <iact:action type="add" startTime="44188">
    <iact:property name="dataType"/>
    <iact:actionData xml:id="d24">
      <inkml:trace xmlns:inkml="http://www.w3.org/2003/InkML" xml:id="stk24" contextRef="#ctx0" brushRef="#br1">6036 10543 23263 0,'-15'-12'1024'1,"3"3"224"-1,12 9-992 0,-10-10-256 8,10 10 0-8,-15-4 0 2,-1 4 608-2,-5 6 80 11,3 2 16-11,-2 7 0 4,-5 7-208-3,0 3-48 9,-3 4 0-10,-1 6 0 4,0 10-128-4,0 0-48 11,-1 4 0-11,1 9 0 4,-2 13 128-4,9-3 32 7,3 2 0-7,5-2 0 7,5 5-208-7,5-9-32 11,8-2-16-11,3-7 0 5,5-10 16-5,4-2 16 11,9-10 0-11,10-6 0 5,2-9 144-5,2-9 32 7,6-7 0-4,4-4 0 3,-4-5 192-6,2-11 32 6,-3-1 16-6,-1-7 0 9,2-3 144-9,2-6 16 11,-6-2 16-10,2-2 0 2,-8 2-224-2,-6 0-64 10,-5-8 0-11,-5-2 0 5,-3 6-80-5,-3-8-32 10,-7-1 0-10,-6-1 0 4,-6 0-112-4,-7 2-32 7,-7-3 0-6,1 3 0 6,-5-2-128-7,3 8-128 10,-1-1 192-10,3 7-192 5,-3 3 0-5,1 9 0 10,1 9 0-8,7 3-144 16,-3 5-1184-17,5 8-224 0,-3 6-48 0,2 4-15504-1</inkml:trace>
    </iact:actionData>
  </iact:action>
  <iact:action type="add" startTime="45284">
    <iact:property name="dataType"/>
    <iact:actionData xml:id="d25">
      <inkml:trace xmlns:inkml="http://www.w3.org/2003/InkML" xml:id="stk25" contextRef="#ctx0" brushRef="#br1">7214 10916 18431 0,'0'0'1632'1,"0"0"-1312"2,0 0-320-3,0 0 0 8,0 0 1360-7,0 0 208 10,0 0 32-11,0 0 16 4,-2-16-320-4,2 16-64 11,-2-14-16-11,2 14 0 5,0 0-736-4,0 0-160 8,2-15-16-9,-2 15-16 5,0 0-288-5,0 0 0 7,0 0-176-7,0 0-8576 15,0 0-1712-15</inkml:trace>
    </iact:actionData>
  </iact:action>
  <iact:action type="add" startTime="45463">
    <iact:property name="dataType"/>
    <iact:actionData xml:id="d26">
      <inkml:trace xmlns:inkml="http://www.w3.org/2003/InkML" xml:id="stk26" contextRef="#ctx0" brushRef="#br1">7234 11514 29599 0,'0'0'1312'1,"0"0"272"0,0 0-1264-1,0 0-320 5,0 0 0-5,-2-15 0 4,0 5 1120-3,2 10 160 9,0-16 48-10,-2 7 0 5,0-5-640-5,2 4-128 10,0-3-32-10,0 3 0 6,-2 2-528-6,2 8-192 9,0 0 0-9,0 0-15744 7</inkml:trace>
    </iact:actionData>
  </iact:action>
  <iact:action type="add" startTime="46203">
    <iact:property name="dataType"/>
    <iact:actionData xml:id="d27">
      <inkml:trace xmlns:inkml="http://www.w3.org/2003/InkML" xml:id="stk27" contextRef="#ctx0" brushRef="#br1">9042 10662 9215 0,'0'0'816'1,"0"0"-656"5,0 0-160-6,0 0 0 4,2-14 1088-4,-2 14 176 11,4-9 32-11,-4 9 16 4,0 0-96-4,2-14-32 6,-2 14 0-6,0-10 0 5,-2-5-112-5,2 15-32 7,0 0 0-7,0 0 0 7,0 0-144-7,0 0-48 7,0 0 0-7,0 0 0 8,0 0-224-8,0 0-48 11,-12 0-16-11,-1 8 0 5,1 5-304-5,-4 9-48 9,5-3-16-9,-7 8 0 6,-2 7 48-6,3 3 0 11,-8 7 0-11,1 9 0 7,1 8-32-7,-1 1 0 4,3 4 0-4,-5 1 0 9,5 3-64-9,-2-4-16 9,1 2 0-9,10-1 0 6,3-9 128-6,5-5 0 6,2-6 16-6,6-6 0 8,6 0 256-8,1-4 48 12,9-8 16-12,1-2 0 4,5-3-16-4,3-11 0 11,4-1 0-11,4-6 0 3,6-4-64-3,-2-6-32 10,4-10 0-10,2-1 0 5,-1-9-176-5,1-1-48 11,-4-4 0-11,-2-3 0 4,4-3-48-3,-2-4-16 10,2 0 0-11,-6-6 0 4,2-1 32-4,-4 3 0 12,2-2 0-12,-8 2 0 3,-4-6 128-2,-3-3 32 10,-7 1 0-11,-1 0 0 2,-12-2-48-1,-4 5 0 6,-2-3 0-6,-6 2 0 6,-6 8-128-7,3 4-16 11,-9 2-16-11,-5 4 0 5,-4 4-176-5,1 1 160 11,-3 7-160-11,-6 7 160 4,2-4-160-3,0 9 0 8,2-3-192-8,-1 8 192 15,3 4-1280-12,2 4-144-3,0 0-32-1,3-2 0 13,7 1-2016-12,1-1-416 0</inkml:trace>
    </iact:actionData>
  </iact:action>
  <iact:action type="add" startTime="46800">
    <iact:property name="dataType"/>
    <iact:actionData xml:id="d28">
      <inkml:trace xmlns:inkml="http://www.w3.org/2003/InkML" xml:id="stk28" contextRef="#ctx0" brushRef="#br1">10121 10968 14735 0,'0'0'1312'1,"0"0"-1056"6,0 0-256-7,0 0 0 3,0 0 1248-2,15-2 192 10,-3-3 32-11,6 1 16 4,-3 0-512-3,7 0-96 5,-1 0-32-6,4-2 0 8,5-4-240-8,3 3-48 10,0 1-16-9,2-4 0 3,-4 0-288-4,-1 4-64 7,1-1-16-6,-4-1 0 6,-2 2-176-7,-1 2 0 7,-9 4 0-7,-1 0-7600 20,-14 0-1552-19</inkml:trace>
    </iact:actionData>
  </iact:action>
  <iact:action type="add" startTime="46967">
    <iact:property name="dataType"/>
    <iact:actionData xml:id="d29">
      <inkml:trace xmlns:inkml="http://www.w3.org/2003/InkML" xml:id="stk29" contextRef="#ctx0" brushRef="#br1">10111 11288 2751 0,'0'0'256'1,"0"0"-256"5,14 0 0-5,1-2 0 3,5-4 4096-4,-3 4 768 11,5 0 144-11,3 2 48 4,4-2-3456-4,3 1-704 11,1-5-128-11,4-2-16 6,-2 2-400-6,6 2-80 7,-2-4-16-7,0-3 0 6,0 3-256-6,-8-2-176 9,0-2 32-9</inkml:trace>
    </iact:actionData>
  </iact:action>
  <iact:action type="add" startTime="47311">
    <iact:property name="dataType"/>
    <iact:actionData xml:id="d30">
      <inkml:trace xmlns:inkml="http://www.w3.org/2003/InkML" xml:id="stk30" contextRef="#ctx0" brushRef="#br1">12001 10481 5519 0,'-16'-14'240'1,"11"10"64"-1,-3-2-304 0,-6 2 0 7,2-3 0-7,-5-5 0 4,3 2 3184-4,-5-3 576 11,-3 1 112-11,-1-2 32 4,-3 2-2288-4,3 3-448 9,-4-3-80-9,-1 4-32 5,1-2-352-5,-16-3-80 10,4 7-16-10,-2 4 0 5,4 4-144-4,-4 2-16 8,4 6-16-9,-4 3 0 6,-2-1-208-6,-4 6-32 10,5 7-16-10,-3-6 0 4,-2-5 128-4,8 6 16 9,-4-3 16-8,8 7 0 5,6 1-32-3,1 4-16 4,7 2 0-7,7 1 0 5,2-11-288-5,5 0 160 11,7 3-160-11,4-5 128 4,5-5-128-4,7 0 192 6,5-7-192-6,7-1 192 8,3-2 48-8,8-4 16 10,6-4 0-10,2-2 0 5,-1-5-64-5,1-5-16 13,2 4 0-13,-8-3 0 4,0-5-48-4,-8 3 0 6,-2-5 0-6,-2-1 0 8,-1 0-128-8,-9 11 0 10,-1-4 0-10,-4 5 0 5,3-5 128-5,-5 6 0 10,1-2 0-10,-5 5 0 4,-8 7 0-4,0 0 0 11,0 0 0-11,0 0 0 6,0 0 48-6,4 21 0 10,-4 3 0-10,-4 5 0 4,0 4-48-4,-9 22-128 11,3-1 192-11,-6 7-64 4,1-3-128-4,-5 6 0 9,7 1 0-9,-5 1 0 5,2 0 128-5,3-7-128 8,-1-6 0-8,0-3 128 7,3 1-128-7,1-6 0 11,4-2 0-10,2-8 0 3,0 0 144-4,0 0-144 6,2-8 160-6,2-1-160 8,8-7 0-8,-2 1 0 12,2-11 0-12,-8-9 0 17,17 8-2032-16,-3-4-336 0,4-8-80 1,-5-4-16-2</inkml:trace>
    </iact:actionData>
  </iact:action>
  <iact:action type="add" startTime="47795">
    <iact:property name="dataType"/>
    <iact:actionData xml:id="d31">
      <inkml:trace xmlns:inkml="http://www.w3.org/2003/InkML" xml:id="stk31" contextRef="#ctx0" brushRef="#br1">12065 10865 10127 0,'0'0'896'4,"0"0"-704"-4,0 0-192 0,8 12 0 3,0 1 2608-3,-2 1 480 12,4 4 112-12,3 5 0 3,-1-2-1696-2,5 1-352 8,-3 3-64-9,2 1 0 6,1 1-512-6,-3 0-80 8,5 0-32-7,-5 3 0 4,4 3-336-5,-5-4-128 10,1-2 0-10,0 1 144 5,-1-5-144-5,1 0 0 11,0-1 0-11,-7-1 128 4,5-9-336-4,-4 6-80 10,2-7-16-10,1 5 0 18,-3-10-1536-18,4 0-304 0</inkml:trace>
    </iact:actionData>
  </iact:action>
  <iact:action type="add" startTime="48002">
    <iact:property name="dataType"/>
    <iact:actionData xml:id="d32">
      <inkml:trace xmlns:inkml="http://www.w3.org/2003/InkML" xml:id="stk32" contextRef="#ctx0" brushRef="#br1">12446 10717 22111 0,'0'0'1968'1,"0"0"-1584"5,0 0-384-6,0 0 0 4,0 0 1072-4,0 0 128 11,-10 11 16-11,-6 7 16 4,3 1-288-3,-5 5-64 8,3 3-16-9,3-3 0 4,-4 7-32-4,1 8-16 8,-5 2 0-8,-7 17 0 7,1-3-368-7,-1-2-64 10,-4 1 0-10,9-17-16 6,-1 4-176-6,2 4-48 11,-3-4 0-11,3 2 0 4,3-4-144-4,5-2 0 10,-1-2 0-9,6-6 0 16,4-5-320-17,6-7-80 1,4 3-32-1,10-3 0 14,-1-9-2128-12,7-6-448-2</inkml:trace>
    </iact:actionData>
  </iact:action>
  <iact:action type="add" startTime="48241">
    <iact:property name="dataType"/>
    <iact:actionData xml:id="d33">
      <inkml:trace xmlns:inkml="http://www.w3.org/2003/InkML" xml:id="stk33" contextRef="#ctx0" brushRef="#br1">12826 11253 22975 0,'0'21'1024'1,"2"-7"192"-1,0 4-960 0,2 5-256 6,0 2 0-6,-4 7 0 5,-4 5 1376-4,0 6 224 9,0-4 64-10,-4 4 0 5,-2-4-480-5,5 1-96 9,-1-4 0-9,0 6-16 7,-2-4-704-7,4-1-144 8,-2-2-32-8,4-4 0 4,4-6-192-4,6-3 0 10,2-1 0-9,-2-5 0 18,-2-5-1616-17,7 3-368-2,-3-6-80 5</inkml:trace>
    </iact:actionData>
  </iact:action>
  <iact:action type="add" startTime="48559">
    <iact:property name="dataType"/>
    <iact:actionData xml:id="d34">
      <inkml:trace xmlns:inkml="http://www.w3.org/2003/InkML" xml:id="stk34" contextRef="#ctx0" brushRef="#br1">13417 10594 13823 0,'0'0'1216'1,"0"0"-960"5,-8 10-256-6,2 3 0 5,-1 1 1440-5,-5 3 240 6,4 5 48-6,-6 1 16 7,3 5-304-6,1 1-64 6,-4 2-16-7,8 2 0 8,-3 2-528-8,-3 4-96 10,6-2-32-10,0 4 0 6,-1-4-400-5,3 2-96 4,0 0-16-5,2-5 0 4,0-1-192-4,2-4 144 8,2-2-144-8,0-1 128 6,2-3-128-5,0 0-272 7,1-3 64-8,-1-3-8112 16,0-5-1632-16</inkml:trace>
    </iact:actionData>
  </iact:action>
  <iact:action type="add" startTime="48781">
    <iact:property name="dataType"/>
    <iact:actionData xml:id="d35">
      <inkml:trace xmlns:inkml="http://www.w3.org/2003/InkML" xml:id="stk35" contextRef="#ctx0" brushRef="#br1">13017 11064 22111 0,'0'0'1968'1,"16"-10"-1584"2,5-4-384-2,5 5 0 6,5-3 608-7,2-2 32 8,4 1 16-8,-12 3 0 7,3 2-384-7,3-2-80 8,0-3 0-8,4 3-16 7,2-6-176-7,-2 9 0 7,4-1 0-7,2-2-7376 21,-4 2-1552-20</inkml:trace>
    </iact:actionData>
  </iact:action>
  <iact:action type="add" startTime="49069">
    <iact:property name="dataType"/>
    <iact:actionData xml:id="d36">
      <inkml:trace xmlns:inkml="http://www.w3.org/2003/InkML" xml:id="stk36" contextRef="#ctx0" brushRef="#br1">14275 10389 3679 0,'0'0'160'1,"0"0"32"-1,8-8-192 0,2 4 0 6,3 2 0-6,-1-1 0 5,4-1 3008-5,-4-8 544 11,5 4 112-11,3 2 32 6,-5-2-2176-6,5-3-432 9,-7 1-96-9,3-2-16 3,1 5-160-3,-3 1-48 8,4-8 0-8,-7 4 0 7,5 2-48-7,-6-1-16 11,0 1 0-11,1 2 0 4,-11 6-96-4,0 0-32 11,0 0 0-11,0 0 0 5,-6-10 96-5,-3 4 16 7,-3 3 0-7,-8 5 0 4,-3 7-400-4,-6 1-80 7,-6 0-16-7,0 5 0 12,-6 3-192-12,2-1 144 9,-6 7-144-9,4 1 128 4,-2-1 160-4,6 1 32 6,-4 0 0-6,8-3 0 9,3 1 16-9,7 1 16 11,2-3 0-9,7 2 0-1,-2-1-352-1,8-3 144 11,7 3-144-11,1-1 0 4,1-7 160-4,7 4-160 11,4-1 128-10,2-1-128 3,7 3 240-4,4-1-48 11,3-3 0-11,-3 7 0 6,2-7-64-6,1 3 0 9,1-1-128-8,0-1 192 3,-1 6-192-3,-3 1 0 8,-4-4 0-9,-3 1 0 4,-1 1 128-3,-7 3-128 9,0 1 0-10,-6-1 144 4,-6-7 32-4,-2 1 0 11,-6 1 0-11,0-3 0 4,-7 1 128-4,1-5 16 10,-5 4 16-10,-4-7 0 5,-1 3-160-5,1-4-48 10,-1 2 0-10,-1-3 0 7,-4-3-352-7,4-2-80 9,3-2-16-9,5 0 0 19,3-6-2144-17,1-3-432-1,3-1-96 1</inkml:trace>
    </iact:actionData>
  </iact:action>
  <iact:action type="add" startTime="49534">
    <iact:property name="dataType"/>
    <iact:actionData xml:id="d37">
      <inkml:trace xmlns:inkml="http://www.w3.org/2003/InkML" xml:id="stk37" contextRef="#ctx0" brushRef="#br1">14779 10641 20271 0,'0'0'1792'1,"13"6"-1424"2,-1-5-368-2,5 7 0 3,1 4 1056-4,2 0 144 7,1 5 16-7,-3 3 16 7,-1-1-336-7,3 5-80 8,-7 3-16-8,5 2 0 7,-3 2-288-7,1 5-64 10,2-1-16-10,-5-2 0 5,3 0-192-5,-4 4-48 11,3-8 0-11,-5-1 0 5,4-1-192-5,-5-2 176 6,3-3-176-6,2-1 160 8,-7-1-160-8,5-7 0 13,-2 3 144-13,2-6-144 3,1-1 0-3,-5-3 0 11,-8-6 0-11,14 0 128 19,-14 0-1808-18,9-4-368-1,1-5-64 1</inkml:trace>
    </iact:actionData>
  </iact:action>
  <iact:action type="add" startTime="49759">
    <iact:property name="dataType"/>
    <iact:actionData xml:id="d38">
      <inkml:trace xmlns:inkml="http://www.w3.org/2003/InkML" xml:id="stk38" contextRef="#ctx0" brushRef="#br1">15284 10543 21183 0,'-12'-13'1888'1,"12"13"-1504"3,-4-8-384-3,4 8 0 3,-14 0 1344-3,1 6 192 8,-5 1 32-9,1 1 16 5,-5 6-352-4,-1 1-64 8,-3 9-16-9,-1 3 0 6,-2 0-320-6,2 3-64 9,-1 1 0-9,1 2-16 5,0 0-144-4,-1 0-32 9,3 2 0-10,0 6 0 4,-1 0-288-4,3 2-64 10,5-6-16-10,-1 2 0 5,5-4-208-5,1-3 0 10,7-1 0-10,0-4 0 19,4-3-384-18,4-3-80-1,2-5-16 0,2-1 0 15,3-5-2112-14,7 0-416-1,3-6-96 5</inkml:trace>
    </iact:actionData>
  </iact:action>
  <iact:action type="add" startTime="50029">
    <iact:property name="dataType"/>
    <iact:actionData xml:id="d39">
      <inkml:trace xmlns:inkml="http://www.w3.org/2003/InkML" xml:id="stk39" contextRef="#ctx0" brushRef="#br1">15506 11023 25279 0,'0'0'1120'1,"0"0"224"-1,10-8-1072 0,3 4-272 5,3 4 0-5,2 0 0 6,-5 0 800-6,9 2 96 8,1 4 32-7,1 2 0 3,-5-4-96-4,3 4-32 10,-1 1 0-10,-5 1 0 5,-1 0-288-5,1 7-64 10,-6-1-16-10,-1 1 0 5,-1 5 48-5,-4 3 16 5,-4-1 0-5,-2 3 0 9,-4 0 96-9,-2 1 32 12,-1 1 0-12,-5 2 0 3,2-2-16-3,-1-1 0 7,-3-3 0-7,-2-2 0 8,7-1-32-8,-3-5-16 8,4 3 0-8,5-3 0 11,-3-3-112-11,6 2 0 8,8-7-16-8,-2 3 0 4,-4-12-144-4,9 12-32 11,7-4 0-11,-1-1 0 4,5 1-32-4,3-4-16 7,1-2 0-7,-1 0 0 8,8-2-208-8,-1 0 176 6,1-2-176-6,2 0 160 9,4 0-160-9,2 0-176 6,-6 0 48-6,0-4 0 24,-3 3-2256-23,-3-1-448 2,-2 0-96-2</inkml:trace>
    </iact:actionData>
  </iact:action>
  <iact:action type="add" startTime="51486">
    <iact:property name="dataType"/>
    <iact:actionData xml:id="d40">
      <inkml:trace xmlns:inkml="http://www.w3.org/2003/InkML" xml:id="stk40" contextRef="#ctx0" brushRef="#br1">8110 12733 5519 0,'0'0'240'2,"0"0"64"-2,0 0-304 0,0 0 0 2,0 0 0-2,0 0 0 5,7-9 2016-4,-7 9 352 9,12-12 64-10,-12 12 0 4,14-2-928-4,-14 2-192 10,19 0-32-10,-5 10-16 5,2 1-144-5,1 7-32 9,-1 1 0-9,5 7 0 5,1-3-176-5,3 8-32 11,2 8-16-11,-1 0 0 6,-5-2-144-6,4 4-16 5,1 4-16-5,-1-6 0 8,1 0-288-8,-1 4-48 11,0-10-16-11,-3 6 0 5,-3 0-144 0,1-4-48 1,-1-3 0-6,-3-1 0 6,-1-4 48-6,-3 0 0 5,2 1 0-5,-4-9 0 9,1-1-64-9,-3-1 0 11,-8-17 0-11,10 18 0 4,0 1-128-4,-10-19 192 10,0 0-192-10,0 0 192 18,5 14-576-17,-5-14-96 0,0 0-32-1,0 0-13024 4</inkml:trace>
    </iact:actionData>
  </iact:action>
  <iact:action type="add" startTime="51800">
    <iact:property name="dataType"/>
    <iact:actionData xml:id="d41">
      <inkml:trace xmlns:inkml="http://www.w3.org/2003/InkML" xml:id="stk41" contextRef="#ctx0" brushRef="#br1">8913 12640 3679 0,'0'0'320'1,"0"0"-320"3,0 0 0-4,0 0 0 7,0 0 3280-6,0 0 592 9,0 0 112-9,0 0 32 3,-11 15-2272-4,-3 7-448 9,2 5-80-9,-3 2-32 6,-1 4 96-6,-3 8 0 10,-3 2 16-9,-3 8 0 3,-3 0-96-4,-1 7-32 7,-4 8 0-7,2-1 0 7,-4-3-320-7,-2 5-64 12,1-11-16-12,5 1 0 3,-4-3-480-3,0-3-96 11,4-4-32-11,2 0 0 5,-1-8-32-5,5 0 0 10,4-8 0-4,5-4 0-4,0-5-128-2,9-7 128 9,1 3-128-9,6-18 128 17,0 0-1360-16,0 0-288-1,0 0-48 0,0 0-12544 4</inkml:trace>
    </iact:actionData>
  </iact:action>
  <iact:action type="add" startTime="52119">
    <iact:property name="dataType"/>
    <iact:actionData xml:id="d42">
      <inkml:trace xmlns:inkml="http://www.w3.org/2003/InkML" xml:id="stk42" contextRef="#ctx0" brushRef="#br1">9159 13490 19343 0,'0'0'1728'0,"0"0"-1392"5,0 0-336-4,14-8 0 2,-14 8 640-3,9-4 64 11,5 2 16-11,-4 0 0 5,4-4 624-4,1 3 128 8,5 3 32-9,-5 0 0 5,5 0-368-5,1 0-80 8,-3 0-16-8,9 3 0 6,-4 5-336-6,-5 10-64 7,-4-3 0-7,-1 7-16 8,-7 1-192-8,0 5-48 7,-6-1 0-7,-4 2 0 5,-4 4 0-5,-3 6 0 6,-3-4 0-6,-4 6 0 9,-5-2 32-9,2-5 0 8,-5-3 0-6,3-2 0 3,-3-2-16-5,7-3 0 11,5-5 0-11,-1-5 0 5,5 3-16-5,2-7-16 6,8-10 0-5,0 0 0 6,0 0-176-7,0 0-48 12,0 0 0-12,10 12 0 4,-10-12-144-3,25-2 160 11,1-2-160-11,-5-2 160 0,2 0-160-1,5 2 0 10,1-3 144-10,18-5-144 5,0 4 0-5,-4-2 0 12,-2-3 0-12,-1 3 0 17,1-6-672-16,-4 5-208 0,4-5-32-1,-5 2-10784 11,-5-3-2144-9</inkml:trace>
    </iact:actionData>
  </iact:action>
  <iact:action type="add" startTime="52640">
    <iact:property name="dataType"/>
    <iact:actionData xml:id="d43">
      <inkml:trace xmlns:inkml="http://www.w3.org/2003/InkML" xml:id="stk43" contextRef="#ctx0" brushRef="#br1">10257 13135 15663 0,'0'0'1392'1,"0"0"-1120"6,0 0-272-7,0 0 0 5,0 0 1168-5,14-4 176 9,-2-2 48-9,7 2 0 5,1 0-16-5,1 1 0 11,2 1 0-11,3-2 0 6,-1-4-288-6,6 4-64 8,6 0-16-7,-1 2 0 4,-3-2-480-5,0 2-80 10,0 0-32-10,0 0 0 5,-4 0-272-5,-1 4-144 9,-3-2 160-9,-5 0-160 18,-3 0-896-17,-1 4-288 0,-7 0-48 0</inkml:trace>
    </iact:actionData>
  </iact:action>
  <iact:action type="add" startTime="52820">
    <iact:property name="dataType"/>
    <iact:actionData xml:id="d44">
      <inkml:trace xmlns:inkml="http://www.w3.org/2003/InkML" xml:id="stk44" contextRef="#ctx0" brushRef="#br1">10421 13389 2751 0,'0'0'128'2,"0"0"16"-2,0 0-144 0,16-6 0 2,-1-4 0-2,9 4 0 9,3 2 6048-9,0 2 1184 11,1-11 224-11,-1 5 48 6,4 0-5488-6,0-4-1104 7,4 1-208-7,-1 3-64 7,3-4-400-7,2 4-96 7,-4 2-16-6,2 1-9728 10,2-7-1936-10</inkml:trace>
    </iact:actionData>
  </iact:action>
  <iact:action type="add" startTime="53558">
    <iact:property name="dataType"/>
    <iact:actionData xml:id="d45">
      <inkml:trace xmlns:inkml="http://www.w3.org/2003/InkML" xml:id="stk45" contextRef="#ctx0" brushRef="#br1">11786 13275 12895 0,'-7'4'576'2,"-1"-2"112"-2,0 2-560 0,8-4-128 6,-4 0 0-6,4 0 0 5,0 0 1760-5,0 0 320 10,0 0 64-10,25 2 16 4,-1-4-160-4,3 2-16 6,4 2-16-5,4-2 0 7,10-4-560-8,-2 0-128 6,6-2 0-6,0-3-16 8,3 1-432-8,-1 0-64 7,-4-6-32-7,2 7 0 8,-2 3-416-8,-18 0-64 11,2 0-32-11,-2 2 0 4,-1-6-96-4,-3 6 0 11,0 2-128-11,1-2 192 4,-3 0-192-4,-5 0 0 11,-3 2 0-11,1-2-160 23,-16 2-2400-23,0 0-496 2</inkml:trace>
    </iact:actionData>
  </iact:action>
  <iact:action type="add" startTime="53844">
    <iact:property name="dataType"/>
    <iact:actionData xml:id="d46">
      <inkml:trace xmlns:inkml="http://www.w3.org/2003/InkML" xml:id="stk46" contextRef="#ctx0" brushRef="#br1">13493 12677 14975 0,'0'0'656'3,"18"-6"144"-2,-5-10-640-1,3 5-160 0,-4-3 0 0,1 4 0 8,-7 0 1296-8,0-1 240 7,-4 3 32-7,-2-4 16 8,-4 2-352-8,-4 3-64 9,-3-3-16-9,-3 0 0 4,-2 2-528-3,1-3-112 10,-7 3-32-11,1 4 0 4,1 0-48-4,-3 2-16 11,-4 2 0-11,-12 6 0 5,5 2 48-5,3 5 16 5,-6-7 0-4,0 12 0 6,2 1-48-7,6 3-16 11,-3 1 0-11,3-3 0 4,4-3-160-4,1 5-16 12,-1 3-16-12,8-2 0 7,5-11-16-7,8 4 0 8,4-16 0-8,-2 19 0 4,6-5-64-3,-4-14-16 5,0 0 0-6,14 14 0 4,1-5 64-4,3-5 0 7,-5 0 0-6,5-4 0 8,-18 0 112-9,19-4 16 10,3 0 16-10,-3-2 0 5,-3-5-96-5,2 1-32 11,1 2 0-11,-5-2 0 5,-1 3-80-4,-1-1-128 3,4-4 176-4,-10 6-176 9,-6 6 128-9,0 0-128 9,0 0 0-9,9-2 0 6,3-4 0-6,-12 6 0 9,0 0 0-9,8 0 0 5,-8 0 0-5,0 0 0 10,13 6 0-10,-3 4 0 6,0 6 0-6,0 1-144 11,-4 1 144-10,-5 5-128 3,1 8 128-4,-2 3 0 10,-2 3 0-9,2-4 0 2,-3 0 0-3,-3 14 0 11,-4-10 0-11,4 0 0 5,0-6 0-5,0-4 128 11,-1-3-128-11,-1-3 128 5,0 3-128-5,-2-3 144 10,2-1-144-10,3-5 160 6,-3 5-160-6,0-3 0 5,6-7 0-5,2-10 0 22,0 0-1520-21,0 0-336-1,0 0-64 1,0 0-12400 1</inkml:trace>
    </iact:actionData>
  </iact:action>
  <iact:action type="add" startTime="54505">
    <iact:property name="dataType"/>
    <iact:actionData xml:id="d47">
      <inkml:trace xmlns:inkml="http://www.w3.org/2003/InkML" xml:id="stk47" contextRef="#ctx0" brushRef="#br1">13809 12868 11967 0,'0'0'528'0,"0"0"112"1,0 0-512-1,0 0-128 7,0 0 0-7,0 0 0 4,0 0 2368-4,0 0 448 6,6-2 96-5,-6 2 16 5,12 2-1040-6,1 4-208 7,-3 0-32-7,4 5-16 8,-5-1-528-8,7 4-96 10,-4-5-32-9,3 11 0 4,-3-6-368-5,4 5-80 10,-7-5-16-10,3 3 0 6,2 3-272-6,-6-5-64 9,-1 3-16-9,3 1 0 4,-4-5-160-3,2 4 128 8,2-7-128-9,-5 5 128 6,-1-8-128-6,-4-8 0 9,6 11 0-9,-2-3 0 19,-4-8-384-19,0 0-176 0,0 0-16 0,0 0-9328 13,0 0-1856-12</inkml:trace>
    </iact:actionData>
  </iact:action>
  <iact:action type="add" startTime="54776">
    <iact:property name="dataType"/>
    <iact:actionData xml:id="d48">
      <inkml:trace xmlns:inkml="http://www.w3.org/2003/InkML" xml:id="stk48" contextRef="#ctx0" brushRef="#br1">14168 12671 11055 0,'-2'-18'480'2,"2"18"112"-2,0 0-464 0,0 0-128 1,0 0 0-1,0 0 0 6,0 0 2800-5,0 0 528 4,0 0 128-4,-8 12 0 6,0-2-1360-7,1 3-288 11,-7 5-48-9,0 5-16 0,1 3-384-2,-1 1-80 11,-5 0 0-11,3 3-16 5,-4 1-432-5,-1 4-64 11,0 2-32-11,1-2 0 4,-1 0-368-4,-1 2-80 7,3-6-16-7,3-1 0 8,-2-5-272-8,9-2 128 12,-1-7-128-12,4 4 0 4,2-7 0-4,2 1 0 5,2-14-160-4,0 0 160 21,0 0-2016-22,18 4-288 2,-3-4-48-2,11-8-12064 2</inkml:trace>
    </iact:actionData>
  </iact:action>
  <iact:action type="add" startTime="55030">
    <iact:property name="dataType"/>
    <iact:actionData xml:id="d49">
      <inkml:trace xmlns:inkml="http://www.w3.org/2003/InkML" xml:id="stk49" contextRef="#ctx0" brushRef="#br1">14755 12864 22111 0,'0'0'976'1,"2"6"208"-1,0 4-944 1,0 5-240 2,-2 5 0-3,0-3 0 3,0 7 2272-2,-2 1 416 5,-2-2 64-6,0 5 32 8,0-3-1120-8,2 2-240 10,-2-1-32-10,1-1-16 5,-5-2-864-5,2 1-160 9,2-3-32-9,2 3-16 5,0-3-304-5,0 1 160 8,4-3-160-8,-2 3 128 7,2-3-336-7,0-3-80 11,2-1-16-10,0 5 0 16,0-7-2560-15,2 3-512-2</inkml:trace>
    </iact:actionData>
  </iact:action>
  <iact:action type="add" startTime="55480">
    <iact:property name="dataType"/>
    <iact:actionData xml:id="d50">
      <inkml:trace xmlns:inkml="http://www.w3.org/2003/InkML" xml:id="stk50" contextRef="#ctx0" brushRef="#br1">12217 14016 5519 0,'0'0'240'2,"0"0"64"-2,0 0-304 0,0 0 0 5,0 0 0-5,0 0 0 4,0 0 3360-4,0 0 608 10,0 0 128-9,10-1 32 4,8-3-1936-5,-1-4-384 11,7 4-80-11,5-2 0 4,10 0-240-4,0-5-32 10,6 3-16-9,6 0 0 2,5-6-432-3,5 5-96 10,5-5-16-10,6 0 0 6,4 1-368-6,-6 1-80 9,1 2 0-8,-9-5-16 3,0 7-160-4,-3-4-16 11,-8 2-16-11,-4 4 0 8,-1-3-48-8,-9 1 0 5,-2 2 0-5,-1 2 0 4,-7-2-192-4,-6-3 0 7,-3 3 0-7,0 4 0 24,-9 0-1600-23,-9 2-224 0,0 0-32 0,0 0-13120-1</inkml:trace>
    </iact:actionData>
  </iact:action>
  <iact:action type="add" startTime="55873">
    <iact:property name="dataType"/>
    <iact:actionData xml:id="d51">
      <inkml:trace xmlns:inkml="http://www.w3.org/2003/InkML" xml:id="stk51" contextRef="#ctx0" brushRef="#br1">12416 14455 9215 0,'0'0'816'1,"0"0"-656"-1,0 0-160 0,0 8 0 6,0-8 1840-6,0 0 336 11,0 0 64-11,8 8 0 5,-8-8-16-5,14 8-16 10,-4-4 0-10,11-2 0 4,-1-4-240-4,1-2-48 12,4-4-16-12,5 2 0 5,5 0-624-5,0 0-128 9,4 0-32-9,4-3 0 6,4 1-480-6,-4 0-80 5,-1-2-32-5,-4 1 0 10,4-5-272-10,-6 0-64 11,-5 1-16-11,-2 1 0 3,-4 4-176-3,-1-4 0 11,-1 7 0-11,-7 1 128 17,-1-2-1152-16,-15 6-224-1,16-4-48 0,-16 4-9424 12,14-14-1888-5</inkml:trace>
    </iact:actionData>
  </iact:action>
  <iact:action type="add" startTime="56817">
    <iact:property name="dataType"/>
    <iact:actionData xml:id="d52">
      <inkml:trace xmlns:inkml="http://www.w3.org/2003/InkML" xml:id="stk52" contextRef="#ctx0" brushRef="#br1">12549 14455 11967 0,'0'0'1072'1,"0"0"-864"3,0 0-208-4,0 0 0 2,0 0 1536-2,0 0 272 7,0 0 48-7,0 0 16 9,0 0-144-9,0 0-16 9,0 0-16-8,0 0 0 5,0 0-528-6,0 0-96 4,0 0-32-3,0 0 0 6,0 0-224-7,0 0-48 12,0 0-16-12,0 0 0 5,0 0-96-5,-4 22-16 10,-2-5 0-10,4 5 0 4,0-1-128-4,0 3-48 11,1-1 0-11,-3-2 0 6,0 3-16-6,-2-1-16 9,-2 3 0-9,0-1 0 5,2 2-64-5,1-3-16 11,-5-5 0-11,4 1 0 5,2-1-16-5,4-5 0 10,-2 3 0-10,2-17 0 4,0 0-80-4,0 0-32 11,6 10 0-11,-6-10 0 5,0 0-80-5,18 2-16 12,-3-4 0-12,5-4 0 3,5-3 128-2,2-7 32 5,8 2 0-6,4-3 0 7,-2-1-112-6,8 3-32 10,-2-5 0-11,4 6 0 4,2-3-144-4,-2 5 0 11,-1-3 0-11,-1 5 0 4,-6-2 0-4,4 6 0 12,-6 4 0-12,0 2 0 4,-2 0 0-4,-5 2 0 6,-7 4 0-6,-3 0 0 9,-1 2 0-9,1-2 0 9,-7 1 0-9,3 9 0 5,-6-2 0-5,1 3 0 10,-3-5 0-10,-4 4 0 4,2 3 0-4,-2-3 0 11,-4 1 0-10,0-1 128 4,0 3-128-5,-4 5 128 6,-4-1-128-6,0-1 128 9,-5-5 96-9,-1 5 16 9,-6 1 0-9,1-2 0 5,-6-5 80-5,-1 3 32 11,-3 5 0-11,-2-7 0 4,-4 3 32-3,-4-1 0 10,-2-5 0-11,-4 4 0 4,-4-1-48-3,-2-5 0 8,-5-2 0-9,5-4 0 5,-2-5-160-5,7-1-48 11,5-1 0-11,0-1 0 5,6-4-128-5,-1 2 128 9,1 0-128-9,6 0 128 4,2 2-128-3,-1-2-192 9,1 0 32-10,8 0 16 18,-1 10-1840-16,5 0-384 1,3-2-64-3</inkml:trace>
    </iact:actionData>
  </iact:action>
  <iact:action type="add" startTime="70884">
    <iact:property name="dataType"/>
    <iact:actionData xml:id="d53">
      <inkml:trace xmlns:inkml="http://www.w3.org/2003/InkML" xml:id="stk53" contextRef="#ctx0" brushRef="#br1">22815 13671 2751 0,'0'0'256'1,"0"0"-256"3,0 0 0-3,0 0 0 3,0 0 1328-4,0 0 208 10,0 0 64-10,0 0 0 5,0 0-496-4,0 0-80 8,-4 10-32-9,4-10 0 5,0 0 32-5,0 0 0 10,-8 4 0-10,8-4 0 4,0 0-288-4,0 0-48 10,0 0-16-10,0 0 0 5,-12 6-48-5,12-6-16 11,-7 2 0-11,7-2 0 5,0 0 160-5,0 0 16 11,0 0 16-11,0 0 0 4,0 0-16-4,0 0 0 10,0 0 0-9,0 0 0 3,0 0 0-4,0 0 0 9,0 0 0-9,0 0 0 6,0 0 0-5,0 0 0 8,0 0 0-9,0 0 0 5,11 2-32-5,5 0-16 10,-4-2 0-10,5 0 0 5,-3 0-96-5,3 0-32 10,3-2 0-10,-5 0 0 5,1 0-80-5,0 2-16 9,-1-2 0-9,-3 0 0 5,4-2-128-1,-1 0-16 4,-5 0-16-8,-10 4 0 4,12-2-224-4,-12 2-128 9,0 0 128-9,0 0-128 6,0 0 0-5,0 0-160 9,0 0 16-10,0 0 0 17,0 0-2672-16,0 0-512 1</inkml:trace>
    </iact:actionData>
  </iact:action>
  <iact:action type="add" startTime="71527">
    <iact:property name="dataType"/>
    <iact:actionData xml:id="d54">
      <inkml:trace xmlns:inkml="http://www.w3.org/2003/InkML" xml:id="stk54" contextRef="#ctx0" brushRef="#br1">22360 13361 5807 0,'0'0'256'1,"0"0"64"-1,0 0-320 1,0 0 0 5,0 0 0-6,0 0 0 5,0 0 704-5,0 0 96 6,0 0 16-6,0 0 0 9,0 0 304-9,0 0 64 6,0 0 16-6,0 0 0 8,12 2-96-8,-12-2-16 7,6 6 0-7,-6-6 0 8,0 0 48-7,0 0 0 4,10 6 0-5,1 2 0 11,-11-8-112-11,8 6 0 10,-8-6-16-10,16 1 0 5,-3 3 48-5,5 0 16 9,-3-2 0-9,3-2 0 5,2-2 16-5,-3 0 0 11,3 2 0-11,1-2 0 6,6-2-224-6,-1 3-32 15,-1-3-16-15,-2 0 0 1,-1-2-192-1,-1 2-48 6,1 2 0-6,-1 0 0 7,-5 2-192-7,1 0-64 7,-3-2 0-6,0 0 0 7,-14 2-320-8,11 0 144 7,-11 0-144-7,0 0 0 7,0 0 0-7,0 0-176 12,0 0 0-12,0 0 0 13,0 0-2224-11,0 0-448-1,0 0-96 0</inkml:trace>
    </iact:actionData>
  </iact:action>
  <iact:action type="add" startTime="72203">
    <iact:property name="dataType"/>
    <iact:actionData xml:id="d55">
      <inkml:trace xmlns:inkml="http://www.w3.org/2003/InkML" xml:id="stk55" contextRef="#ctx0" brushRef="#br1">22074 12511 6447 0,'0'0'576'14,"0"0"-576"-14,0 0 0 0,0 0 0 0,0 0 1600 0,0 0 224 10,0 0 32-10,0 0 16 4,0 0-176-4,0 0-32 13,0 0-16-13,0 0 0 2,0 0-112-2,0 0-32 8,0 0 0-8,0 0 0 9,0 0-288-9,0 0-64 9,0 0-16-8,11 0 0 1,3 0-144-2,0 0-32 8,1-4 0-8,3-2 0 7,-3-2-160-6,5 3-32 9,1 1-16-10,-1 0 0 6,3-2-240-6,1-4-64 7,-1 2 0-7,2 2 0 7,-1-5-64-7,-5 3 0 11,3 4-16-11,-1-2 0 2,1 2-192-2,-7-2-48 6,1 3 0-6,-3 1 0 9,-1 0-128-9,-12 2 0 10,0 0 0-9,0 0 0 17,0 0-464-16,0 0-128-1,0 0-32 0,0 0 0 10,0 0-2800-11,0 0-560 0</inkml:trace>
    </iact:actionData>
  </iact:action>
  <iact:action type="add" startTime="72763">
    <iact:property name="dataType"/>
    <iact:actionData xml:id="d56">
      <inkml:trace xmlns:inkml="http://www.w3.org/2003/InkML" xml:id="stk56" contextRef="#ctx0" brushRef="#br1">21514 12018 3679 0,'0'0'320'2,"0"0"-320"-1,0 0 0-1,0 0 0 4,0 0 2384-4,0 0 416 11,0 0 80-10,0 0 0 2,0 0-1600-2,0 0-336 9,0 0-64-10,0 0-16 4,0 0 160-4,0 0 48 11,0 0 0-11,0 0 0 5,9 5 144-5,1 1 48 10,4 0 0-10,0-2 0 6,3 0-176-6,1-2-16 6,1 4-16-6,5-2 0 8,-1-2-144-7,2-1-16 6,3 3-16-7,-1-2 0 8,0-2-224-8,1 0-32 7,1-2-16-7,-4 2 0 8,1 2-96-5,-3-2 0 3,-4 0-16-6,1-2 0 3,1-2-48-3,-5 4-16 7,2 0 0-7,-1 0 0 8,-5-3-96-8,3-3-16 11,-3 6 0-10,4-2 0 2,-8 0-96-2,-8 2-32 9,11-4 0-10,-11 4 0 5,0 0-192-4,0 0 128 9,12 0-128-10,-12 0 0 5,0 0 0-5,0 0 0 10,0 0 0-10,0 0 0 18,0 0-400-17,0 0-128-1,0 0-32 1,0 0 0 12,0 0-2192-12,0 0-432 0,-10 6-80 1</inkml:trace>
    </iact:actionData>
  </iact:action>
  <iact:action type="add" startTime="73660">
    <iact:property name="dataType"/>
    <iact:actionData xml:id="d57">
      <inkml:trace xmlns:inkml="http://www.w3.org/2003/InkML" xml:id="stk57" contextRef="#ctx0" brushRef="#br1">21233 11606 5519 0,'0'0'496'2,"0"0"-496"4,0 0 0-6,0 0 0 5,0 0 1440-5,0 0 192 10,0 0 32-10,0 0 16 6,0 0-336-6,0 0-64 10,0 0 0-10,0 0-16 6,0 0-48-6,0 0 0 8,0 0 0-8,13 6 0 6,-1 0 64-6,2 0 16 10,-4-4 0-10,3-1 0 3,-3 3-80-2,4-4 0 9,-1 0-16-10,5 0 0 5,-4 0-208-5,3 0-32 10,-3-2-16-10,5 0 0 5,-1 1-272-5,-3-1-48 8,5-2-16-8,-4 2 0 4,3 2-176-4,1-2-48 6,-5-2 0-6,3 0 0 9,-1 2-128-6,-3-2-16 5,1 0-16-8,-3 2 0 6,2-4-224-6,-6 4 0 10,-8 2 128-10,0 0-128 5,0 0 0-5,0 0 0 6,0 0 0-6,0 0 0 22,0 0-1552-21,0 0-256 0,0 0-48-1,-8-7-12848 3</inkml:trace>
    </iact:actionData>
  </iact:action>
  <iact:action type="add" startTime="74262">
    <iact:property name="dataType"/>
    <iact:actionData xml:id="d58">
      <inkml:trace xmlns:inkml="http://www.w3.org/2003/InkML" xml:id="stk58" contextRef="#ctx0" brushRef="#br1">20527 11081 12959 0,'0'0'576'1,"0"0"112"-1,0 0-560 0,0 0-128 4,0 0 0-3,0 0 0 2,0 0 1104-3,0 0 192 6,0 0 48-6,0 0 0 8,0 0 80-8,0 0 32 11,11 2 0-11,5 0 0 4,-4-2-192-3,-1-2-48 9,5-2 0-10,4 1 0 4,-3 1-304-4,5-2-64 11,-1-2-16-11,4 2 0 5,1 2-240-5,-1 2-48 11,0-4-16-11,-1 2 0 5,-1-4-80-5,1 0 0 7,-1 5-16-7,0-3 0 6,3 0-128-6,-5 2-32 12,-1-2 0-12,1-2 0 8,3 0-80-8,-5 4-32 7,-1 0 0-6,-1 0 0 2,-5 0-160-2,2 2 0 8,-7 2 0-9,-7-2 0 7,14-4 0-7,-14 4 0 6,0 0-192-6,10-2 192 23,2 2-880-23,-1-1-48 3,-3-5-16-3,-8 6 0 12,0 0-2320-9,0 0-480-3</inkml:trace>
    </iact:actionData>
  </iact:action>
  <iact:action type="add" startTime="75594">
    <iact:property name="dataType"/>
    <iact:actionData xml:id="d59">
      <inkml:trace xmlns:inkml="http://www.w3.org/2003/InkML" xml:id="stk59" contextRef="#ctx0" brushRef="#br1">20613 10500 14735 0,'0'0'640'2,"0"0"160"-2,0 0-640 0,0 0-160 3,-12 8 0-3,12-8 0 7,0 0 1408-7,0 0 256 11,0 0 64-10,0 0 0 2,0 0-128-2,0 0-32 10,2-10 0-10,6 1 0 3,-1 1-496-4,7-6-112 6,4 0 0-6,3-1-16 10,2 3-128-9,1-3-32 9,-1 3 0-10,3 2 0 4,1-7-320-4,0 1-64 11,1 6-16-10,-3 0 0 2,0-5-128-3,1 5-16 8,-1-4-16-8,0 5 0 7,-3-5-224-7,-3 2 128 12,1 5-128-12,-1-3 0 4,-7 4 0 1,2 2 0-2,-8-4-208-3,-6 8 64 17,0 0-1872-15,0 0-368 0,0 0-80 0</inkml:trace>
    </iact:actionData>
  </iact:action>
  <iact:action type="add" startTime="75990">
    <iact:property name="dataType"/>
    <iact:actionData xml:id="d60">
      <inkml:trace xmlns:inkml="http://www.w3.org/2003/InkML" xml:id="stk60" contextRef="#ctx0" brushRef="#br1">20057 9941 6447 0,'0'0'576'1,"0"0"-576"5,0 0 0-6,0 0 0 3,0 0 1888-2,0 0 272 8,15-8 48-9,1 4 16 6,-16 4-592-5,17-4-112 8,3-2-32-9,3 4 0 6,-1-2-112-5,1 2-32 7,8 0 0-7,-1 0 0 2,-1 0-352-3,2 2-80 9,2 0-16-8,0-2 0 4,-3 1-160-5,1-3-32 9,2 0-16-8,-2 0 0 4,-1 4-160-5,-1-2-16 9,-4-2-16-9,-9 2 0 6,3-2-96-6,3 2-16 12,-3-2 0-12,-1 2 0 3,-1-2-192-2,3 1-64 4,-8 3 0-5,1-2 0 11,-3-4-128-11,0 2 0 10,-10 4 144-7,0 0-144-2,0 0 0-1,0 0 0 6,0 0-192-5,0 0 64 16,0 0-704-16,0 0-144 0,0 0-32 0,0 0-8384 7,0 0-1680-7</inkml:trace>
    </iact:actionData>
  </iact:action>
  <iact:action type="add" startTime="76469">
    <iact:property name="dataType"/>
    <iact:actionData xml:id="d61">
      <inkml:trace xmlns:inkml="http://www.w3.org/2003/InkML" xml:id="stk61" contextRef="#ctx0" brushRef="#br1">19614 9205 12895 0,'0'0'576'0,"0"0"112"0,0 0-560 0,0 0-128 7,16-7 0-7,-5 1 0 5,5 4 1984-4,-1-4 352 8,1-2 80-9,4 2 16 6,-7 2-784-6,7 2-160 6,5-2-16-6,2 1-16 7,3-3-816-7,1 2-176 10,6 0-16-10,6 2-16 7,6-2-288-7,-3 4-144 6,1-2 160-5,-8 2-8624 9,2 2-1728-10</inkml:trace>
    </iact:actionData>
  </iact:action>
  <iact:action type="add" startTime="77668">
    <iact:property name="dataType"/>
    <iact:actionData xml:id="d62">
      <inkml:trace xmlns:inkml="http://www.w3.org/2003/InkML" xml:id="stk62" contextRef="#ctx0" brushRef="#br1">23449 14687 7199 0,'0'0'320'3,"0"0"64"-3,0 0-384 0,0 0 0 1,0 0 0-1,0 0 0 9,0 0 384-9,0 0 16 10,0 0 0-10,0 0 0 6,0 0 192-6,0 0 48 9,0 0 0-9,0 0 0 7,0 0 48-7,0 0 16 8,0 0 0-8,0 0 0 5,0 0 0-5,0 0 0 11,-6-5 0-10,6 5 0 3,0 0-96-4,-8 0-16 6,8 0 0-6,-12-2 0 7,12 2-128-7,0 0-16 12,0 0-16-12,-8 5 0 5,8-5 160-5,0 0 48 11,0 0 0-11,0 0 0 4,0 0 64-4,0 0 32 10,0 0 0-10,0 0 0 3,0 0 144-2,0 0 16 10,0 0 16-11,14-2 0 4,4 1-32-4,1-1-16 10,-1 0 0-10,1 2 0 5,3-4-320-5,-1 0-64 10,-1 2-16-10,1-4 0 6,1 2-192-2,-3 0-32 4,1 0-16-8,1 2 0 4,1-2-64-4,-3 1-16 10,-3-3 0-10,1 4 0 4,-3 2-144-4,1 0 0 10,-1 0 0-9,0 0 0 4,-14 0-176-5,9-2 48 9,-9 2 0-8,0 0 0 16,0 0-2032-15,0 0-400 0,0 0-64 0</inkml:trace>
    </iact:actionData>
  </iact:action>
  <iact:action type="add" startTime="78238">
    <iact:property name="dataType"/>
    <iact:actionData xml:id="d63">
      <inkml:trace xmlns:inkml="http://www.w3.org/2003/InkML" xml:id="stk63" contextRef="#ctx0" brushRef="#br1">23661 15200 6447 0,'0'0'576'1,"0"0"-576"-1,0 0 0 0,0 0 0 0,0 0 2144 0,0 0 320 5,0 0 64-5,0 0 16 5,0 0-944-4,0 0-176 9,0 0-32-9,0 0-16 2,14-4 64-2,3-1 16 9,3-3 0-10,-2 2 0 4,3 0-400-4,2 0-80 10,1-7-16-10,-1 7 0 5,-1 2-384-5,1 2-96 8,2-4-16-8,1-2 0 8,-3 4-128-8,3 0-16 7,1 6-16-7,-4-4 0 9,-1 0-144-9,-5 0-32 6,3 1 0-6,-7-1 0 8,1 2-128-8,-2-2 0 10,-12 2 0-10,0 0 0 18,0 0-1280-17,0 0-224-1,0 0-48 0,0 0-11296 4</inkml:trace>
    </iact:actionData>
  </iact:action>
  <iact:action type="add" startTime="78808">
    <iact:property name="dataType"/>
    <iact:actionData xml:id="d64">
      <inkml:trace xmlns:inkml="http://www.w3.org/2003/InkML" xml:id="stk64" contextRef="#ctx0" brushRef="#br1">23942 15774 8287 0,'0'0'368'2,"0"0"80"-2,8-6-448 0,-8 6 0 7,0 0 0-7,14-2 0 4,-5-4 2288-4,3 2 368 11,-4 0 80-11,2 2 16 4,3 0-1296-4,-3 2-256 6,-10 0-48-6,16-4-16 11,-5 0-176-11,5 3-16 7,-2 1-16-7,3-2 0 7,-5-4-304-7,3 2-64 6,-3 2-16-6,4 0 0 7,-5 0-256-7,5 2-48 8,-6-4-16-8,5 0 0 8,-5 8-224-8,4 0 0 12,-4-4 0-12,-10 0 0 19,0 0-1472-18,11 2-384-1,3 6-64 5</inkml:trace>
    </iact:actionData>
  </iact:action>
  <iact:action type="add" startTime="79289">
    <iact:property name="dataType"/>
    <iact:actionData xml:id="d65">
      <inkml:trace xmlns:inkml="http://www.w3.org/2003/InkML" xml:id="stk65" contextRef="#ctx0" brushRef="#br1">24231 16058 10127 0,'0'0'896'1,"0"0"-704"6,0 0-192-7,0 0 0 4,0 0 1760-4,0 0 320 11,0 0 64-11,0 0 16 5,0 0-864-5,0 0-160 10,0 0-48-10,0 0 0 4,0 0-16-3,0 0-16 8,13 10 0-9,5-2 0 5,-2-4-112-5,1 0-32 9,3-2 0-9,-3 0 0 6,3 0-336-6,1-4-64 11,-3 0 0-11,1-2-16 5,3 4-272-5,-3-2-48 9,-3 0-16-9,3 0 0 5,1 0-160-5,-3-2 128 11,1 4-128-11,1-2 128 4,-5-4-128-4,2 4-272 10,-5 0 64-10,3 0-9008 15,-14 2-1808-14</inkml:trace>
    </iact:actionData>
  </iact:action>
  <iact:action type="add" startTime="80159">
    <iact:property name="dataType"/>
    <iact:actionData xml:id="d66">
      <inkml:trace xmlns:inkml="http://www.w3.org/2003/InkML" xml:id="stk66" contextRef="#ctx0" brushRef="#br1">24742 16688 5519 0,'0'0'496'2,"0"0"-496"6,0 0 0-8,0 0 0 5,0 0 2784-4,0 0 464 9,0 0 80-10,15 2 32 3,-15-2-1536-3,12-2-304 11,4 0-64-10,-5 2-16 2,5-2-416-3,0 2-96 11,1-2-16-11,5 2 0 4,-1 2-320-4,-3-2-64 11,1 0-16-11,1 0 0 6,-3 0-224-6,1 2-48 9,1 0-16-9,-5 0 0 5,2-2-224-5,-3 0 0 11,5 6 0-11,-7-2 0 19,5 0-1904-18,-4-2-416 0</inkml:trace>
    </iact:actionData>
  </iact:action>
  <iact:action type="add" startTime="80549">
    <iact:property name="dataType"/>
    <iact:actionData xml:id="d67">
      <inkml:trace xmlns:inkml="http://www.w3.org/2003/InkML" xml:id="stk67" contextRef="#ctx0" brushRef="#br1">24964 17121 10127 0,'0'0'448'1,"0"0"96"10,0 0-544-10,0 0 0-1,-2 14 0 1,2-14 0-1,0 0 2256 0,0 0 352 9,0 0 64-9,0 0 16 5,10 10-1168-5,-2-5-240 9,-8-5-32-9,13 6-16 5,1-2-208-5,4 0-64 5,-5-4 0-5,5 0 0 11,-4-4-320-11,5 2-80 9,-3-2-16-9,1 0 0 6,3 1-288-6,-5 1-48 5,5-4-16-5,1 2 0 8,-1-2-192-8,-3 2 0 11,3 0 0-11,1 2 0 5,-3 0 0-4,-1 0-192 8,3 4 16-9,-4-2 0 20,1 0-2224-18,1 0-448 3</inkml:trace>
    </iact:actionData>
  </iact:action>
  <iact:action type="add" startTime="80943">
    <iact:property name="dataType"/>
    <iact:actionData xml:id="d68">
      <inkml:trace xmlns:inkml="http://www.w3.org/2003/InkML" xml:id="stk68" contextRef="#ctx0" brushRef="#br1">25251 17663 15135 0,'0'0'672'2,"0"0"144"-2,0 0-656 0,0 0-160 2,0 0 0-2,10-2 0 4,-10 2 1088-3,15-2 192 6,-5 1 48-7,4-3 0 7,-5 0-48-7,5 2 0 11,0 0 0-11,3 2 0 4,-5-4-416-4,4 2-96 7,-3 0 0-7,5-2-16 8,-5 2-432-8,7 0-64 11,-2-2-32-11,-3 2 0 5,3 0-224-5,-5 2 128 10,5 0-128-10,-6 0 0 21,3-2-512-21,-5 2-208 0,4 0-48 0,-14 0-11008 2</inkml:trace>
    </iact:actionData>
  </iact:action>
  <iact:action type="add" startTime="81390">
    <iact:property name="dataType"/>
    <iact:actionData xml:id="d69">
      <inkml:trace xmlns:inkml="http://www.w3.org/2003/InkML" xml:id="stk69" contextRef="#ctx0" brushRef="#br1">25467 18241 17615 0,'0'0'768'1,"0"0"192"-1,0 0-768 0,0 0-192 7,0 0 0-7,0 0 0 5,0 0 688-5,12 0 96 10,2-2 32-10,-3 0 0 4,5 2 112-4,-4-2 32 10,3 0 0-9,-1-4 0 3,6 6-432-4,-3 2-80 9,5-2 0-8,1-2-16 4,4 0-272-5,1 0-160 11,-3 2 192-11,0 0-192 5,1-2 0-5,-5 0 0 10,-3-2 0-10,1 4-7696 16,1 0-1456-16</inkml:trace>
    </iact:actionData>
  </iact:action>
  <iact:action type="add" startTime="81765">
    <iact:property name="dataType"/>
    <iact:actionData xml:id="d70">
      <inkml:trace xmlns:inkml="http://www.w3.org/2003/InkML" xml:id="stk70" contextRef="#ctx0" brushRef="#br1">25887 18718 8287 0,'0'0'368'1,"0"0"80"-1,0 0-448 1,0 0 0 7,0 0 0-8,0 0 0 3,0 0 2752-3,0 0 448 10,0 0 112-9,0 0 16 2,0 0-1600-2,12 2-304 10,1 0-64-11,-3-2-16 3,6-2-400-3,-5 0-96 8,7 0-16-8,-3 1 0 8,3-3-272-8,3 2-64 11,1-2-16-11,3 0 0 4,3 2-224-4,-1-2-64 10,0 2 0-9,2 0 0 2,-1 0-192-3,-1 0 0 11,-2 0 0-11,-1 2 0 5,-1 2-224-5,1 2-144 10,-3-2-16-9,8 4-12816 12</inkml:trace>
    </iact:actionData>
  </iact:action>
  <iact:action type="add" startTime="82249">
    <iact:property name="dataType"/>
    <iact:actionData xml:id="d71">
      <inkml:trace xmlns:inkml="http://www.w3.org/2003/InkML" xml:id="stk71" contextRef="#ctx0" brushRef="#br1">26382 19497 15663 0,'0'0'688'1,"0"0"144"-1,0 0-656 0,0 0-176 7,0 0 0-7,16 2 0 3,-6-2 2528-3,7 0 480 12,-1-2 80-12,3 0 32 3,3-2-1648-2,-5 2-336 9,3-2-64-10,3 2-16 4,1 0-464-4,-1-2-80 11,-2 0-32-11,3 0 0 5,1-2-336-4,1 1-144 5,-3 1 128-6,2 2-128 22,-3 0-1024-19,-5 2-272-2,3-2-64-1</inkml:trace>
    </iact:actionData>
  </iact:action>
  <iact:action type="add" startTime="83476">
    <iact:property name="dataType"/>
    <iact:actionData xml:id="d72">
      <inkml:trace xmlns:inkml="http://www.w3.org/2003/InkML" xml:id="stk72" contextRef="#ctx0" brushRef="#br1">19161 8891 4607 0,'0'0'400'1,"0"0"-400"3,0 0 0-3,0 0 0 5,0 0 1904-6,0 0 288 7,0 0 64-7,12-7 16 8,0-7-944-8,-1 6-192 7,7 2-48-7,-4-2 0 9,1 1 224-9,-1 1 32 6,4 0 16-5,-1 2 0 6,1 0-288-7,3 4-64 6,4 6-16-6,1-4 0 8,3-6-416-8,-2 4-64 7,3 0-32-7,-1 2 0 7,2-4-208-6,0 4-32 6,0 0-16-7,5 2 0 8,-5 0-96-8,2 2-128 6,0-3 176-6,2 3-176 13,-2-2 192-13,-1 0-192 4,-1-2 192-3,0 4-192 6,0 0 128-7,0 4-128 7,3-5 0-6,-5-1-8384 14,-2-2-1712-14</inkml:trace>
    </iact:actionData>
  </iact:action>
  <iact:action type="add" startTime="91403">
    <iact:property name="dataType"/>
    <iact:actionData xml:id="d73">
      <inkml:trace xmlns:inkml="http://www.w3.org/2003/InkML" xml:id="stk73" contextRef="#ctx0" brushRef="#br1">19466 8872 4607 0,'0'0'192'3,"0"0"64"-2,0 0-256-1,0 0 0 1,0 0 0-1,-10-2 0 7,10 2 1216-7,-18 4 192 7,3 2 32-7,3-2 16 9,-4-4-752-9,16 0-160 6,-11 3-32-6,-5 1 0 8,16-4 128-8,-14 0 32 6,-1-2 0-6,3 2 0 9,12 0-112-9,-17 2-32 8,5-2 0-8,12 0 0 7,-16-2 64-7,16 2 16 6,-11-2 0-5,11 2 0 7,0 0 32-8,0 0 0 8,0 0 0-8,0 0 0 7,0 0-64-7,0 0 0 6,0 0 0-5,0 0 0 7,0 0-288-8,13-7-64 6,3-1-16-6,-1 2 0 9,3 2-208-9,5-2 176 7,1-2-176-7,3 5 160 7,-2-3-160-7,3 2 160 10,-1 2-160-10,-2 0 160 7,-3 2-160-7,5-2 160 5,1-2-160-5,1 0 160 10,2 8-160-10,-4-4 160 6,-3-4-160-5,1 2 160 6,0-2-160-7,-1 2 192 6,-1 2-192-5,1 0 192 7,-5-2-192-8,-3 2 160 7,1 2-160-7,-3 2 160 8,-14-4-160-8,18 2 0 7,-18-2 144-6,0 0-144 6,0 0 0-7,0 0 128 7,0 0-128-7,0 0 0 8,0 0 448-8,0 0 32 8,0 0 0-8,0 0 0 7,-10-8 16-6,-8 4 0 6,-1 4 0-7,-5 0 0 7,-3-5-144-7,0 1-32 6,-3-4 0-6,-1 4 0 8,-4 2-112-8,0 0-16 7,-2 0-16-7,2 0 0 9,0 4-176-9,-4-2 192 7,2 2-192-7,2-2 192 7,-3-2-192-7,7-2 0 8,2 2 0-8,4 0 0 8,3 0 0-8,9-1 0 7,-3 1 0-7,16 2 0 8,-12 2 0-7,12-2 0 5,0 0 0-6,0 0 0 9,0 0 0-9,0 0-176 6,0 0 176-6,0 15-128 9,0-15 128-8,10 12 0 6,4 1 0-7,-1-5-128 6,7-4 128-4,5 6 0 4,2-4 0-6,3-4 128 8,-1 2-128-8,4-2 0 7,-2-2 0-7,4 2 128 7,-3 1-128-7,-1 1 0 7,-4-4 0-7,1-4 0 8,-1 1 0-8,0-1 0 7,-3 0 128-7,-1 2-128 10,-6-2 0-10,1 2 144 6,-18 2-144-6,0 0 0 6,14 2 128-5,-14-2-128 6,0 0 0-7,0 0 0 8,0 0 0-8,0 0 160 6,0 0-160-6,0 0 128 10,0 0 48-10,-18 2 0 5,-5 2 0-5,-7 0 0 10,-7-4 80-10,2 0 0 5,0 0 16-5,2 4 0 9,-6-1-272-9,2 3 0 7,-4-4 128-6,4-2-128 6,6 0 0-7,3-2 0 7,7 0 128-7,5-2-128 8,-1 4 0-8,17 0 0 6,0 0 128-6,0 0-128 8,0 0 0-8,0 0 0 8,0 0 128-8,0 0-128 8,0 0 0-8,0 0 0 7,17-2 128-7,1 1-128 8,3-1 0-8,5 0 0 7,-1 0 0-7,2 0 0 8,1 0 0-8,-3 0 0 7,0 2 0-7,-3 0 0 8,1-2 0-8,-1 0 0 7,-1-6 0-6,-7 6 0 7,-14 2 128-8,15-4-128 6,-15 4 0-6,0 0 0 8,0 0 128-8,0 0-128 6,0 0 0-6,0 0 0 9,0 0-128-9,0 0-96 7,0 0-16-7,0 0 0 23,-3 16-1632-22,-7-4-336 1,0 1-64-1,2-3-16-1</inkml:trace>
    </iact:actionData>
  </iact:action>
  <iact:action type="add" startTime="92395">
    <iact:property name="dataType"/>
    <iact:actionData xml:id="d74">
      <inkml:trace xmlns:inkml="http://www.w3.org/2003/InkML" xml:id="stk74" contextRef="#ctx0" brushRef="#br1">19717 9268 10943 0,'0'0'480'3,"0"0"96"-3,0 0-448 0,-9-4-128 0,9 4 0 1,-16-4 0 5,4 0 976-6,12 4 176 8,-15 0 48-7,15 0 0 6,-12-4-272-7,12 4-48 6,0 0-16-6,0 0 0 9,0 0-128-9,0 0-32 6,0 0 0-6,0 0 0 8,0 0-64-8,14-4 0 7,5 0-16-7,6-2 0 10,3-3-304-10,1 3-64 5,4 2-16-5,6 2 0 9,-2-4 16-8,4 0 0 4,0 2 0-5,-4 2 0 13,2-1 64-12,-4 1 32 2,0 0 0-3,2 0 0 8,-3-2 48-8,-3 2 16 8,-4 0 0-8,-5-2 0 7,-7 2-128-7,-15 2-32 6,18 0 0-6,-18 0 0 8,0 0-48-8,0 0-16 7,0 0 0-7,0 0 0 9,0 0 192-9,-22 8 48 6,-7-2 0-6,-2 0 0 9,-6 1-48-9,-8 3 0 6,-2-4 0-6,-2-4 0 7,-1-2-208-6,-3 2-48 7,-2 2-128-8,5 2 192 7,-3 1-192-7,2-1 144 8,4-2-144-8,7 0 128 7,4 2-128-7,5 2 0 7,10-4 0-7,3 0 0 7,18-4 0-7,0 0 0 7,0 0 0-7,0 0 0 21,22 1-320-20,5 1-112 0,4-2-16 0,10 0 0 12,6-2-192-12,4 2-64-1,1 2 0 1,9 2-8128 6,9 4-1648-5</inkml:trace>
    </iact:actionData>
  </iact:action>
  <iact:action type="add" startTime="93264">
    <iact:property name="dataType"/>
    <iact:actionData xml:id="d75">
      <inkml:trace xmlns:inkml="http://www.w3.org/2003/InkML" xml:id="stk75" contextRef="#ctx0" brushRef="#br1">20293 9989 13823 0,'0'0'1216'2,"-12"-2"-960"1,-4-2-256-3,9-5 0 24,7 9-352-23,-16-6-112-1,6-2-32 1,10 8 0-1,-13-6 976 0,13 6 192 4,0 0 32-4,0 0 16 7,-10-10-16-7,10 10-16 8,0 0 0-8,0 0 0 7,0 0 112-7,0 0 32 7,15-5 0-7,3-1 0 8,5 4-384-8,7-2-80 8,9-4-16-8,0 2 0 6,6 0-16-6,-3 4 0 7,5-1 0-6,2-1 0 9,-6 0 0-10,4-4 0 11,-2 4 0-11,-2 0 0 4,1 2 48-3,-5-2 0 5,2 0 0-6,-8-1 0 9,-5 1 0-9,-5 0 16 6,-3 0 0-5,-20 4 0 6,0 0-80-7,0 0 0 7,0 0-16-7,0 0 0 7,0 0 336-6,-6-8 64 6,-6-2 0-7,-13 6 16 7,-10 2-272-6,-8 0-48 6,-4 1-16-7,0 1 0 7,-4-2-224-7,1 2-160 8,1 2 192-8,2 1-192 7,0 1 128-7,1 4-128 9,3-2 0-9,6-2 0 5,5-2 0-5,7 2 0 8,7 0 0-8,18-4 0 8,-11 2 0-8,11-2 0 7,0 0 0-7,0 0 0 8,25 7-320-8,6-1-64 7,12-2 0-7,4 2-16 25,8 0-368-24,3 7-64 2,5-5 0-2</inkml:trace>
    </iact:actionData>
  </iact:action>
  <iact:action type="add" startTime="94261">
    <iact:property name="dataType"/>
    <iact:actionData xml:id="d76">
      <inkml:trace xmlns:inkml="http://www.w3.org/2003/InkML" xml:id="stk76" contextRef="#ctx0" brushRef="#br1">15990 11869 20271 0,'0'0'1792'1,"0"0"-1424"-1,0 0-368 1,0 0 0-1,0 0 0 0,0 0 0 0,0 0 0 0,0 0 0 4,-12-6 0-4,12 6 0 6,-17-3 128-6,3 3-128 10,-2 3 416-10,-1 3 16 6,-1-4 0-5,-5 4 0 6,-5 2-48-7,-1 4 0 9,-2-5 0-9,-8 1 0 6,-2 8-192-6,-4-3-64 7,4 5 0-7,-6-4 0 9,-1-1-128-9,-7-3 0 7,-5 4 0-7,-5-6 0 7,-9-1 0-4,4 3 160 2,2-2-160-5,-1-2 160 8,1 3 32-8,-2 3 16 7,0-6 0-7,-6 4 0 8,-1 1 16-7,-3-5 0 5,-5 0 0-6,-3 2 0 9,2-4 48-9,-2 0 16 5,2-2 0-5,-1 4 0 9,1-6 0-9,-2 2 0 6,-4-1 0-6,-7 1 0 7,-1-2-64-7,5 0-16 9,3 0 0-9,-1 0 0 8,1-2-48-8,-2 2-16 6,-3-1 0-6,-3-1 0 9,1-2-16-9,-1 2 0 7,9 0 0-7,-1 0 0 8,4 0 96-8,2 0 16 6,1 0 0-6,-3-4 0 8,-4 0-16-8,2 2 0 7,-1 2 0-7,-1 0 0 8,6 1 688-8,0-1 144 7,3 0 32-7,-1 0 0 24,0 2-1664-23,0-4-320 2,-2 0-64-3,0 0 0 0,2 0 768 0,2 2 192 4,6 2 0-4,0 0 0 7,2 0 0-7,2 0 0 7,-4 0 0-7,2-2 0 8,0 0 0-8,-2 0 0 7,-2 2 0-7,2 0 0 7,5 2 0-7,-1 0 0 7,2 0 0-7,2 2 0 9,3 0 0-9,-7 0 0 7,0 4 0-7,0-3 0 8,-6-1 0-8,0 2 0 6,2 4 0-6,5-2 0 10,3 3 0-10,6 1 0 6,-3-6 128-6,1 2-128 9,2-2 0-9,1 0 0 6,-5-3 0-6,5-1 0 9,3 0 0-9,-1 2 0 6,-3 4 0-5,0 2 0 6,3-4 0-7,2-2 0 8,3 1 0-8,-1 3 0 7,-1-4 0-7,1-2 0 8,2-2 0-8,1 2 0 7,-3 0 0-7,0 0 0 7,3 0 0-7,-3-2 0 8,1 0 0-8,5 4 0 7,-2 0 0-7,2 2 0 7,3-6 0-7,7 1 0 8,-2 1 128-8,2 2-128 7,-6-2 0-7,6 0 0 8,-2 2 0-7,6 0 0 6,-1 0 0-7,3 2 0 6,0-2 0-5,2 0 0 7,2-2 0-8,3 1 0 7,9-1 0-7,-3 2 0 8,7 2 0-8,13-6 0 7,-12 4 0-7,12-4 0 8,0 0 0-8,0 0 0 6,0 0 0-6,0 0 0 9,0 0 0-9,0 0 0 8,0 0 0-8,8 12 0 7,-8-12 0-7,15 13 0 7,-1-5 0-7,5 0-144 8,3 6 144-8,-1-3 0 7,-1-3 0-7,1 4-128 8,1-2 128-8,-1 9 0 7,-3 3 0-7,3-1 0 8,3 0 0-8,3 7-128 6,-2 3 128-6,1 4 0 8,-9 0 0-8,3 4 0 7,1 4 0-7,-1 10-128 8,-5 3 912-8,5 3 192 8,-10 5 48-8,5 6 0 24,-5-1-1648-23,2 5-320 1,-5 4-64-2,-1 2-16 0,0-6 768 0,-2 2 256 4,-4 6-144-4,0 0 144 8,0 2 0-8,0-3-128 6,4-3 128-6,-8 2 0 8,4 2 0-8,0-4 0 8,-2-6 0-8,0-3-128 7,0-1 128-7,0-2 0 8,0 4 0-7,0-3 0 6,0-1 0-7,0 0 0 6,2-3 0-6,-1-3 0 8,1 3 0-8,0-9 0 6,0-5 0-6,1 0 128 8,3 1-128-8,0-3 0 8,0-10 0-8,4-2 128 8,0 1-128-8,0-7 0 7,3-4 128-7,-1-5-128 8,0-1 0-8,5 1 144 7,-1-3-144-7,4 1 0 9,3-8 0-9,2 1 0 6,3-5 0-6,1-2 0 8,-3 0 128-8,9-4-128 6,0-2 0-6,2 0 0 11,6 0 160-11,-4 0-160 5,0 2 128-5,4-6-128 8,-4 0 0-8,8-1 0 7,0 1 128-7,2 2-128 8,1-4 0-8,5-2 0 7,0 2 0-7,5 3 128 8,1-1-128-8,5-2 0 8,2 4 0-8,-3 2 0 8,-1 0 0-8,3 2 0 7,-7 0 0-7,1 0 0 8,1-2 0-8,3 2 0 6,1 0 0-6,-2 2 0 9,10-2 0-9,-3 4 0 6,3 0 0-6,-4 4 0 9,2-2 0-9,-5-1 0 6,1 3 0-6,-4 2 0 9,-1-4 0-9,3 0 0 6,3 3 0-6,-1 3 0 10,6-6 0-10,-4 2 0 7,3 2 0-7,-3-3 0 8,4-1 0-8,0 4 0 6,-5-4 0-6,1 0 0 7,-2-4 0-7,4 5 0 8,-1 1 0-7,7 0 0 6,-4-4 0-7,6 2 0 6,2-2 0-6,-2 2 0 8,-2-1 0-8,0-1 0 7,0-4 0-7,4 2 0 10,0 2 0-10,4 0 0 5,2 0 0-5,3 0 0 9,-1-4 0-9,-4-4 0 6,-2 0 128-6,0 0-128 8,-2-2 0-7,2 0 0 4,2-3 144-5,2-1-144 10,3 2 0-10,5-4 144 6,-4 3-144-6,-1-1 0 8,-5-4 128-8,-2 3-128 7,-2-5 0-7,2 2 0 9,0 1 128-9,0 3-128 7,0-4 0-6,0 6 0 6,-2 1 0-7,-2-1 0 6,-14 2 0-6,4 0 0 8,-3-2 0-8,1 1 0 7,0 1 0-7,1 2 0 9,1 0 0-9,-4 0 0 7,5-2 0-7,-5-2 0 7,0 4 128-7,-1 1-128 7,-9 1 0-7,-5-2 0 8,0 2 0-8,0 0 0 7,-3 0 0-7,-5 2 0 8,4 0 128-8,-6 2-128 7,0 0 0-7,-2 2 0 9,0-2 0-9,6 2 0 6,-10-1 0-6,3-1 0 9,-1-2 0-9,-2 0 0 7,-4 0 0-7,-2 0 0 8,1 0 0-8,-1 0 0 7,0 0 0-7,-3 0 0 8,-5-4 144-8,3-1-144 7,-3 1 0-7,1-6 144 9,-7 2-144-9,5-2 0 6,-4-7 0-6,1 3 128 8,-3-3 0-8,0-1 0 7,-5-1 0-7,3-1 0 8,0-5 192-8,-4 1 16 7,2-1 16-6,5-4 0 6,-5-4-48-7,2-1-16 7,0-3 0-7,-5-2 0 7,1 0-32-7,0-7 0 8,-4-7 0-8,0-6 0 7,4-9-48-7,-2 0-16 8,-2-10 0-8,2 0 0 7,-1 0 48-7,1-4 0 7,-2 2 0-7,4-2 0 8,-2-2 16-8,-2-2 16 7,-2 1 0-7,2-1 0 9,-2-2 32-9,0 0 0 6,0-1 0-5,0 5 0 8,0 2 144-9,-2 2 16 6,0 4 16-5,0 0 0 6,-4 0-144-7,2 4-16 8,-1 9-16-8,-1 5 0 7,4-3-96-7,-4 8-16 7,-6 3 0-7,2 5 0 9,-3 6-192-9,1 2 0 6,2 4 0-6,-1 5 0 8,3 7-128-8,-4 3-128 7,0-1-32-7,3 9 0 21,-3 2-2352-17,0 6-480-3,-5 6-80 0</inkml:trace>
    </iact:actionData>
  </iact:action>
  <iact:action type="add" startTime="100575">
    <iact:property name="dataType"/>
    <iact:actionData xml:id="d77">
      <inkml:trace xmlns:inkml="http://www.w3.org/2003/InkML" xml:id="stk77" contextRef="#ctx0" brushRef="#br2">1203 17759 4607 0,'0'0'400'2,"0"0"-400"1,0 0 0-3,0 0 0 7,13-10 2336-6,-13 10 384 6,10-6 80-7,2-3 16 8,-12 9-1552-8,12-6-304 7,-12 6-64-7,13-6-16 8,-13 6 16-7,14-4 0 5,-14 4 0-6,0 0 0 7,0 0 16-7,0 0 16 7,0 0 0-7,0 0 0 8,0 0-160-8,0 0-16 8,0 0-16-8,0 0 0 7,0 0-304-7,0 0-64 8,-12 12-16-8,-1 3 0 7,-5-3-80-7,2 2-16 7,-5-7 0-7,-2 5 0 8,-5 2-64-8,1-3-32 8,2 3 0-8,1-4 0 9,5 5-160-9,-1-5 0 8,-1 2 0-8,7-2 0 7,-2-4 0-7,16-6 0 6,0 0 0-6,-7 13 0 10,7-13 0-10,0 0 0 6,0 0 0-6,4 12 0 7,-4-12-128-7,17 16 128 8,1-7-160-8,3 3 160 8,3 0-144-7,3-3 144 5,2 5-128-6,-2-2 128 8,-3 5 0-8,-3-3-128 7,-1 4 128-7,1-3 0 7,-1 5 0-7,-7 1 0 7,3 1 0-7,-8-5 0 8,-2 1 0-8,-2 5 0 8,-4 0 0-8,-2 1 0 7,-4-9 272-7,-2 7 144 8,-8 1 32-8,1-1 0 7,-9-3 464-7,-3 1 112 7,-2 1 0-7,-2-3 16 9,-5-1-272-9,3 3-48 7,-2-8-16-7,6-1 0 7,0-3-224-7,-1-6-48 7,-1 0-16-7,4-2 0 9,5-2-224-9,-1 2-32 6,7-6-16-6,5-2 0 8,11 8-144-8,0 0-144 7,-2-13 144-7,8-3-208 24,9 2-1776-22,5-5-336-1,5 1-80 2,2-7-12368-2</inkml:trace>
    </iact:actionData>
  </iact:action>
  <iact:action type="add" startTime="101058">
    <iact:property name="dataType"/>
    <iact:actionData xml:id="d78">
      <inkml:trace xmlns:inkml="http://www.w3.org/2003/InkML" xml:id="stk78" contextRef="#ctx0" brushRef="#br2">1743 17205 15663 0,'2'-12'1392'2,"2"-3"-1120"-2,-4 15-272 1,10-14 0 6,1-1 1072-7,-3 7 144 8,-8 8 48-8,0 0 0 7,0 0-1040-7,0 0-224 7,0 0 0-7,0 0 0 8,12 9 320-7,-4 13 80 5,-6 5 32-6,0 4 0 7,-4 8 384-7,2 6 80 8,-6 6 0-7,-2 6 16 6,0-1 0-7,0 12 0 9,-7 5 0-9,1 3 0 8,-5-2-400-8,1-6-96 5,3 0-16-5,-3-5 0 8,2-7-208-4,-1-1-32 1,1-6-16-4,3-9 0 5,3 1-16-5,-2-5-128 5,4-7 192-6,4-2-64 8,-5-4-128-8,5-3 160 6,4-20-160-6,4 14 160 25,-4-14-1376-24,0 0-256 1,15 2-64 0</inkml:trace>
    </iact:actionData>
  </iact:action>
  <iact:action type="add" startTime="101326">
    <iact:property name="dataType"/>
    <iact:actionData xml:id="d79">
      <inkml:trace xmlns:inkml="http://www.w3.org/2003/InkML" xml:id="stk79" contextRef="#ctx0" brushRef="#br2">2104 17915 25791 0,'0'0'2304'2,"0"0"-1856"1,-8 10-448-3,-4 7 0 8,3 3 368-8,3 3-32 6,-6 6 0-6,2 5 0 9,-1-3-64-9,-5 4-16 6,1 2 0-5,1 0 0 7,6-2 352-8,0-2 64 6,4-2 16-6,2-3 0 8,4-5-256-8,8-1-48 6,2-3-16-6,7-7 0 8,-1 1-32-8,7-9 0 7,4-8 0-7,7-1 0 9,-1-9 176-9,2 2 48 7,6-7 0-7,-6-3 0 7,2-3-160-6,-4-2-16 7,-6-3-16-5,-2 1 0 2,-3 0-160-4,-9 0-16 5,-1-3-16-6,-8 1 0 8,-6 0 64-8,-4 4 16 7,-4 1 0-7,-7 3 0 8,-3 0 128-8,-3 3 16 7,-7 4 16-7,-5-1 0 8,-4 5-224-8,4 1-64 7,-2 5 0-7,4 2 0 9,7 4-128-9,3 2 0 5,-1 2 0-5,11 1-176 23,11-5-1008-22,0 0-208-1,0 0-32 0,0 0-16 15,7 18-1056-13,5-8-192 0</inkml:trace>
    </iact:actionData>
  </iact:action>
  <iact:action type="add" startTime="101642">
    <iact:property name="dataType"/>
    <iact:actionData xml:id="d80">
      <inkml:trace xmlns:inkml="http://www.w3.org/2003/InkML" xml:id="stk80" contextRef="#ctx0" brushRef="#br2">2871 17726 24527 0,'-10'25'1088'3,"2"-5"224"-3,0-3-1056 0,2 9-256 1,-1 5 0-1,-3 8 0 7,2 2 192-6,-2 6 0 6,-5 5-16-7,-3 3 0 7,-1-1 400-7,-3 1 64 7,-1 5 32-7,3 3 0 9,5 1 96-9,-3-3 32 6,6-9 0-6,-1-9 0 8,3-2-64-8,4-12-16 8,0 1 0-8,4-7 0 7,2-9-48-7,0-14-16 8,0 0 0-8,0 0 0 7,0 0-32-7,0 0-16 7,16-10 0-7,-1-4 0 8,1-7 32-8,2-4 0 7,-5-3 0-7,3-7 0 8,-6-8-400-7,-1 4-80 8,3-6-16-9,0 1 0 6,3 3-144-6,-3-2 0 7,0 6 0-7,-4-4 128 9,1 0-128-9,5 8 0 6,-2-6 0-6,1 11 0 9,-3 5 0-9,4 7 0 6,-4-1 0-6,-1 9 0 9,-9 8 0-9,0 0-144 6,18 2 144-6,-5 6-160 9,-1 5 160-9,-4 3-128 6,4 9 128-6,-8 1-128 8,-4 1 128-8,-2 2 0 7,-6 2 0-7,-2 6 0 8,-2-2 0-8,-5-1 0 8,-3-7 0-8,-3 0 0 7,3 1 0-7,-3-7 0 8,0-1 0-8,1-7 0 8,-1 3-160-8,5-10 160 7,-3-1-192-7,5-5 192 22,4-5-1760-21,3-5-240 0,-1-8-48 0,6 5-8448 6,4-3-1664-6</inkml:trace>
    </iact:actionData>
  </iact:action>
  <iact:action type="add" startTime="102032">
    <iact:property name="dataType"/>
    <iact:actionData xml:id="d81">
      <inkml:trace xmlns:inkml="http://www.w3.org/2003/InkML" xml:id="stk81" contextRef="#ctx0" brushRef="#br2">3251 18153 19343 0,'0'0'848'2,"-8"10"192"-2,8-10-832 0,0 0-208 3,0 0 0-3,10 17 0 6,0-7 2800-5,7 0 512 7,-3-1 96-7,3-5 32 4,1 2-2560-5,-2-2-512 7,3-4-112-7,2-2 0 8,-3-4-16-8,3 2 0 7,3-1 0-7,-1-5 0 8,5 0 304-8,-3-8 64 8,-4 3 16-8,-1-5 0 9,1-1-80-9,3 1-16 6,-7 1 0-6,-5-3 0 8,0 3-240-8,-1 5-48 7,-7-3-16-7,0 5 0 9,-6-4 128-9,-2 9 32 7,4 7 0-7,-13-8 0 7,-5 2 80-7,-3 6 32 8,-1 8 0-8,-3 2 0 6,-4 7-496-5,-3 3 128 5,1 3-128-6,2 2 0 13,-2 7 0-13,2-1 0 5,1-2 0-5,7 2 0 7,3-2 0-6,7-1 128 5,-1-1-128-6,6 2 0 7,2-3 0-7,4-5 0 7,0-1 0-7,8 1 0 9,7-3-144-8,-1-7-32 5,4 1 0-6,3 2 0 24,-3-8-1952-23,3-1-400 0,3-3-80 0</inkml:trace>
    </iact:actionData>
  </iact:action>
  <iact:action type="add" startTime="102456">
    <iact:property name="dataType"/>
    <iact:actionData xml:id="d82">
      <inkml:trace xmlns:inkml="http://www.w3.org/2003/InkML" xml:id="stk82" contextRef="#ctx0" brushRef="#br2">4827 17829 17503 0,'-10'14'768'1,"2"1"176"-1,-1 3-752 0,1 0-192 0,0 3 0 0,-4 0 0 7,3 5 1824-7,-5 1 336 8,-2 4 64-8,-7 0 16 7,-1 3-944-7,-1-1-176 8,-2 2-32-8,0-6-16 7,-3-2-48-7,3 3 0 8,2-3 0-8,-5-2 0 7,1-7 0-7,2-1-16 7,-1 1 0-7,1-6 0 8,-2-3-224-8,2 3-32 7,1-10-16-7,1 0 0 8,0-4-192-8,1 2-32 6,3-6-16-6,-3-3 0 10,-1-1-112-10,3 0-32 5,3-6 0-5,1 5 0 9,-1-9-96-9,5-1-32 10,1 1 0-10,7 7 0 7,0-5-224-7,4 2 144 5,2-5-144-4,4 5 128 7,2 5-128-8,1-3 0 6,7 2 0-6,0 5 0 9,3-3-128-9,3 6 128 6,-1 2-160-6,5 6 160 8,1 4-144-8,4 1 144 8,5 1-128-7,3 6 128 5,-2-3 0-6,2 3 0 8,2-8 0-7,-6 7-128 6,8-3 128-7,0 4 0 7,0-9 0-7,0 3 0 8,2 0 0-8,0-2 0 7,1-2 0-7,-6-2 0 7,1-1 0-7,-2-6 0 7,-6-1 0-6,0-2 0 6,-4 0 0-7,-1-6 0 8,-1 1 0-8,-4 3 0 7,-3-4 0-7,0 2 0 8,-1-7 0-8,-5 3 0 9,-2-5 144-9,-3 5 16 5,-3-6 0-5,-4-3 0 9,-4-2 224-9,-7-1 64 6,1 1 0-5,-8 4 0 7,3 5 0-8,-7-4 0 7,-1 9 0-7,-4 1 0 7,-5 4-144-7,-3 4-32 7,-8 0 0-6,-3 4 0 7,-3 4-272-8,-6 4 128 8,-3 0-128-8,1 5 0 6,2-1 0-6,7 3 0 8,1-3 0-8,4 4 0 8,2-5 0-8,8 5 0 7,0-1 0-7,5-3-144 21,5 3-976-20,4-5-192-1,3 2-32 1,8-4-11920 7,8-10-2384-6</inkml:trace>
    </iact:actionData>
  </iact:action>
  <iact:action type="add" startTime="106507">
    <iact:property name="dataType"/>
    <iact:actionData xml:id="d83">
      <inkml:trace xmlns:inkml="http://www.w3.org/2003/InkML" xml:id="stk83" contextRef="#ctx0" brushRef="#br2">6563 17833 17503 0,'0'0'768'3,"-14"0"176"-3,1-2-752 0,13 2-192 0,0 0 0 0,-14-4 0 8,14 4 1424-8,0 0 256 7,0 0 48-7,0 0 16 8,0 0-960-8,0 0-192 8,0 0-32-8,0 0-16 7,0 0-400-7,0 0-144 7,6-13 0-7,-6 13 144 7,13-10-144-7,-13 10 0 8,18-4-160-8,-2 0 160 7</inkml:trace>
    </iact:actionData>
  </iact:action>
  <iact:action type="add" startTime="106688">
    <iact:property name="dataType"/>
    <iact:actionData xml:id="d84">
      <inkml:trace xmlns:inkml="http://www.w3.org/2003/InkML" xml:id="stk84" contextRef="#ctx0" brushRef="#br2">6627 18369 31503 0,'0'0'1392'3,"-13"4"288"-3,13-4-1344 0,0 0-336 0,0 0 0 0,0 0 0 7,0 0 0-6,0 0-192 6,0 0 32-7,19-9-9072 16,1-1-1824-15</inkml:trace>
    </iact:actionData>
  </iact:action>
  <iact:action type="add" startTime="107032">
    <iact:property name="dataType"/>
    <iact:actionData xml:id="d85">
      <inkml:trace xmlns:inkml="http://www.w3.org/2003/InkML" xml:id="stk85" contextRef="#ctx0" brushRef="#br2">8186 17624 20271 0,'-24'-7'896'1,"24"7"192"-1,-15-12-880 0,3-4-208 5,6-1 0-4,4 3 0 5,6-5 0-6,2 3 0 6,2-4 0-6,5-1-160 7,-3 3 160-6,8 1 176 6,-1-3-48-7,5 3 0 8,1-3 48-8,4 1 0 7,3 5 0-7,-1-1 0 8,-2-3 160-8,3 8 48 6,-3 4 0-6,2 6 0 9,0 4-176-9,1 8-16 6,-5 2-16-6,0 7 0 8,-1 3-176-8,-3 7 0 8,-9 4 0-8,-2 4 0 8,-8 4 224-8,-6 4 16 10,-10 5 0-10,-4 5 0 6,-3 1-48-6,-6 1-16 7,-8-5 0-7,0 1 0 7,-1-4-16-7,-7-4 0 7,-1-3 0-7,-3 1 0 8,6-8 272-8,2-2 48 7,2 0 16-7,-2-5 0 9,4-5 64-9,5-5 16 6,5-3 0-6,7 1 0 9,7-9-336-9,11-9-64 5,0 0-16-5,0 0 0 9,0 0-160-8,0 0 160 5,0 0-160-6,25 0 160 9,2 0-160-9,3-2 192 7,5 1-192-7,6-1 192 7,0 0-192-7,6 2 0 7,-1 0 0-7,1 2 128 8,2-2-128-8,2 3 0 7,1-1 144-7,-3 4-144 8,-2 0 176-8,0 2-48 8,-2 0 0-8,-8-2 0 7,-4 7-128-7,-2-5 160 7,-4 0-160-7,-1 0 160 8,-3-2-336-8,-1-3-64 7,1-3-16-7,-6 0-8864 16,-1-2-1776-15</inkml:trace>
    </iact:actionData>
  </iact:action>
  <iact:action type="add" startTime="107498">
    <iact:property name="dataType"/>
    <iact:actionData xml:id="d86">
      <inkml:trace xmlns:inkml="http://www.w3.org/2003/InkML" xml:id="stk86" contextRef="#ctx0" brushRef="#br2">9512 17464 23263 0,'0'0'1024'1,"0"0"224"-1,0 0-992 0,0 0-256 4,20 6 0-3,-9 0 0 5,-11-6 0-6,20 22 128 7,-7-1-128-7,5 1 0 7,0 3 304-6,-3 4-48 5,3-2 0-6,3 9 0 9,-3 1 144-9,1 2 32 6,5 2 0-6,-5-2 0 7,-1 5-16-7,1-3 0 7,1 2 0-7,-5 4 0 9,3-2-224-9,1 0-32 6,-3-6-16-5,3 0 0 7,-3-6-16-8,2 0 0 7,1-2 0-7,-3-3 0 7,-1-7-128-7,-5 0 128 9,0-7-128-6,-2 2 128 2,-8-16-400-5,0 0-96 7,0 0-16-7,0 0-7872 16,0 0-1568-15</inkml:trace>
    </iact:actionData>
  </iact:action>
  <iact:action type="add" startTime="107740">
    <iact:property name="dataType"/>
    <iact:actionData xml:id="d87">
      <inkml:trace xmlns:inkml="http://www.w3.org/2003/InkML" xml:id="stk87" contextRef="#ctx0" brushRef="#br2">10066 17361 23039 0,'-10'-19'2048'2,"10"19"-1648"-2,0 0-400 0,0 0 0 7,-6-10 576-7,6 10 48 7,0 0 0-7,0 0 0 8,-15 6-144-8,3 3-32 6,-3 1 0-6,1 6 0 8,-6 9 176-8,-3 6 16 8,-2 6 16-8,1 0 0 7,1 8 224-6,1 0 32 5,-3 8 16-6,2-2 0 9,-1 1-160-9,3 3-16 6,-1-1-16-6,3 3 0 9,-5 0-416-9,1-1-96 6,5-5-16-6,3-1 0 9,-5-9-208-9,7 2 144 10,-3-6-144-10,6 0 128 6,-3-9-128-5,7-5 0 5,4-1-160-6,2-1 160 22,0-21-1680-21,10 16-240-1,5-7-64 2,5-5-12000-2</inkml:trace>
    </iact:actionData>
  </iact:action>
  <iact:action type="add" startTime="108039">
    <iact:property name="dataType"/>
    <iact:actionData xml:id="d88">
      <inkml:trace xmlns:inkml="http://www.w3.org/2003/InkML" xml:id="stk88" contextRef="#ctx0" brushRef="#br2">10852 18217 26719 0,'-8'20'1184'3,"1"-7"240"-3,1 9-1136 0,2 1-288 0,2 3 0 1,2 3 0 6,4 2 832-7,-4 6 96 7,-2 6 32-7,0-6 0 8,0 2-528-8,-4-4-112 6,-4-2 0-6,0 6-16 8,-5-4-112-8,3-3-32 8,-1 1 0-8,3-4 0 7,2-2-160-7,-2-1 160 7,4-3-160-7,4 1 160 22,4-11-1472-21,8 3-288-1,0-5-64 0,7-3-10944 3</inkml:trace>
    </iact:actionData>
  </iact:action>
  <iact:action type="add" startTime="108398">
    <iact:property name="dataType"/>
    <iact:actionData xml:id="d89">
      <inkml:trace xmlns:inkml="http://www.w3.org/2003/InkML" xml:id="stk89" contextRef="#ctx0" brushRef="#br2">11437 17687 22111 0,'0'0'1968'3,"0"0"-1584"-3,0 0-384 1,0 0 0 6,0 0 1248-7,0 0 160 8,0 0 48-8,0 0 0 10,0 0-880-10,18 8-192 4,5-10-16-4,1 2-16 8,3-2 64-8,4 2 16 7,2 2 0-7,6-2 0 9,4-2-128-9,-2 0-32 6,6 0 0-6,2 2 0 8,3-2-112-8,-3 4-32 8,-4 0 0-8,0 0 0 7,-2-2-128-7,-2 4 0 7,-4-1 0-7,-6 5 0 24,-6 4-2368-23,-7-4-512-1</inkml:trace>
    </iact:actionData>
  </iact:action>
  <iact:action type="add" startTime="108611">
    <iact:property name="dataType"/>
    <iact:actionData xml:id="d90">
      <inkml:trace xmlns:inkml="http://www.w3.org/2003/InkML" xml:id="stk90" contextRef="#ctx0" brushRef="#br2">11546 18071 23039 0,'0'0'1024'1,"0"0"192"-1,0 0-960 0,14 10-256 1,4-4 0-1,7 3 0 6,2-1 1024-5,8-6 144 6,3 0 48-7,6-2 0 7,3-2-784-7,6 0-160 8,5-4-16-8,5-2-16 7,1-3-240-7,-3-5-128 9,-3 3 128-9,-1-5-12560 9</inkml:trace>
    </iact:actionData>
  </iact:action>
  <iact:action type="add" startTime="108879">
    <iact:property name="dataType"/>
    <iact:actionData xml:id="d91">
      <inkml:trace xmlns:inkml="http://www.w3.org/2003/InkML" xml:id="stk91" contextRef="#ctx0" brushRef="#br2">13756 17074 16575 0,'-17'-5'1472'2,"1"-1"-1168"-1,-3-2-304-1,1 0 0 8,1 4 1584-8,-3 0 256 8,-5 2 48-8,-1 2 16 8,-3 2-720-7,0 4-144 4,2 4-16-5,-3 0-16 9,-1 5-432-7,2-1-96 4,-4 5-16-6,3 3 0 6,1 1-64-6,2 10-16 7,0 4 0-7,-1 4 0 9,1 2 752-9,7 8 144 6,1 4 16-6,5-1 16 21,3 3-1872-19,7 1-368-1,0 5-80 0,4 1-16 3,2-5 848-2,2-1 176-2,5-3 0 0,7-5 0 8,0-1 0-8,5-8 144 8,4 2-144-8,3-8 128 6,3-8 48-6,8-5 0 8,-2-7 0-8,12 1 0 7,3-4 352-7,5-8 80 7,2-8 16-7,-1-4 0 9,3-6-144-9,-3-3-32 6,-3-7 0-6,-1-5 0 9,-1-4-176-9,-4-2-32 7,-4-2-16-7,-10 0 0 8,-4-8 256-8,-4 4 48 7,-3-6 16-7,-7-6 0 8,-5-3 304-8,-6-6 64 8,-8-5 16-8,-4 5 0 6,-4-1-464-6,-7 1-80 8,-5 3-32-7,-3 7 0 5,-6 5-192-6,-3 4-32 9,-5 10-128-9,-2 4 192 7,-3 1-192-7,-3 7 0 8,-8 3 128-8,-1 9-128 7,-5 5 0-7,-1 6-208 7,-5 4 32-7,-3 11 16 25,2-1-2048-24,-6 9-416 2</inkml:trace>
    </iact:actionData>
  </iact:action>
  <iact:action type="add" startTime="110697">
    <iact:property name="dataType"/>
    <iact:actionData xml:id="d92">
      <inkml:trace xmlns:inkml="http://www.w3.org/2003/InkML" xml:id="stk92" contextRef="#ctx0" brushRef="#br2">17423 13422 11967 0,'0'0'1072'3,"0"0"-864"-3,0 0-208 0,0 0 0 8,0 0 656-8,0 0 96 6,0 0 16-6,0 0 0 9,0 0 192-9,0 0 32 5,0 0 16-4,0 0 0 7,0 0 0-8,0 0 0 7,0 0 0-7,0 0 0 8,0 0-160-8,0 0-16 8,0 0-16-8,0 0 0 7,0 0-80-7,8 21-16 7,-8-21 0-6,4 27 0 6,-2 7-144-7,2 1-16 8,0 4-16-8,0 0 0 7,4 6-160-7,-3 3-48 10,1 1 0-10,0 4 0 7,2-1 48-7,-2-1 0 5,-2-2 0-5,2 0 0 8,-3-3 128-8,-1-3 48 8,-2-4 0-8,0 0 0 8,2-6-16-8,-2-1 0 6,0-3 0-6,0-2 0 10,-2-3 0-10,2-1 0 6,-2-3 0-6,1-5 0 8,1-15-160-7,0 20-16 5,0-20-16-6,0 0 0 7,0 0-96-6,0 0 0 5,0 0-16-6,0 0 0 8,0 0 256-8,0 0 48 7,0 0 16-7,5-22 0 9,1 1-112-9,0-1 0 7,-4-5-16-7,2-4 0 8,-2 0-288-8,0-5-144 7,-2-1 160-7,0-9-160 7,-4-1 128-7,0 0-128 7,2-4 0-7,0 3 0 8,-2 1 0-8,2 4 128 6,-4-4-128-5,4 4 0 8,2 8 0-9,0 6 0 6,0 3 0-6,0 7 0 8,0 3 0-8,0 5-128 8,0 11 128-8,0 0 0 7,0 0-160-6,0 0 160 5,0 0-128-6,0 0 128 10,-1 17-176-10,1 9 176 5,-2 1-208-5,2 10 80 9,-2 8 128-9,2 9-208 6,-2 5 80-6,0 9 128 8,0 0-144-8,-2 6 144 7,0-3 0-7,-4 3 0 9,2-4 0-9,0-4-128 6,3 1 128-6,-1-5 0 9,-2-7 0-9,4-9 0 6,0-3 0-6,0-6 0 9,2 0 0-9,2-5 0 7,2-7 0-7,4-2 0 22,-3-9-768-22,-5-14-160 3,6 16-32-3,-6-16 0 12,20 5-2000-10,-5-6-416-1</inkml:trace>
    </iact:actionData>
  </iact:action>
  <iact:action type="add" startTime="111388">
    <iact:property name="dataType"/>
    <iact:actionData xml:id="d93">
      <inkml:trace xmlns:inkml="http://www.w3.org/2003/InkML" xml:id="stk93" contextRef="#ctx0" brushRef="#br2">18732 13671 22111 0,'-9'-25'976'2,"5"13"208"-2,2-3-944 1,-2 1-240-1,2-6 0 0,2 7 0 6,0-3 1104-6,0 16 176 8,0 0 48-8,0 0 0 8,0 0-528-7,0 0-96 5,0 0-32-6,0 0 0 8,-4 16-224-8,2-1-64 7,0 7 0-6,0 5 0 5,-2 4-96-6,2 10-32 7,-2-2 0-7,-2 10 0 9,3 0 80-9,1 0 16 7,-2 1 0-7,0 3 0 9,2 4-16-9,-4-5 0 6,-2-1 0-6,2-2 0 11,-1-12-128-11,3-2-16 4,-2-6-16-3,-2 2 0 5,4-1 144-6,0-13 48 8,4-17 0-8,0 0 0 7,0 0 336-7,0 0 80 8,0 0 16-8,0 0 0 7,0 0 112-7,8-12 32 7,-4-9 0-7,4-4 0 8,-2-3-496-8,1-3-112 8,1-2-16-8,0-8 0 8,-4 2-192-8,2-6-128 7,-2 0 128-7,1-4-128 9,1-3 0-9,0-3 144 6,-2 1-144-6,2-1 0 9,0-2 0-9,2 5 0 6,-5 13 0-5,3 4 0 6,0 7 0-7,4 11 0 6,-6 1 0-5,-4 16-144 7,0 0 144-8,0 0-160 6,0 0 160-6,4 20-160 9,0 3-32-9,-2 10 0 7,0 6 0-7,-2 10 0 8,-2 6 64-8,-2 5 0 7,-2 8 0-7,-4-1 0 8,2 3 128-8,2-8 0 7,3-5 0-7,-1-4 0 8,-4-5 0-8,4-9 0 7,0-4 0-7,0-3 0 8,2-13 0-7,-2-1 0 5,-4-5 0-6,8-13 0 7,0 0 0-7,0 0 144 8,0 0-16-8,0 0-128 8,0 0 368-8,12-17-48 7,-6-9 0-7,2 1 0 8,2-2-160-8,-7 1-32 6,3-3-128-6,0 2 192 25,2 0-1280-24,-4-3-256-1,-2-1-48 0,0 2-10832 7,2 1-2160-7</inkml:trace>
    </iact:actionData>
  </iact:action>
  <iact:action type="add" startTime="112064">
    <iact:property name="dataType"/>
    <iact:actionData xml:id="d94">
      <inkml:trace xmlns:inkml="http://www.w3.org/2003/InkML" xml:id="stk94" contextRef="#ctx0" brushRef="#br2">19713 13496 24879 0,'-13'-18'1088'2,"13"18"256"-2,-10-8-1088 0,10 8-256 1,0 0 0-1,0 0 0 7,0 0 896-7,0 0 128 7,0 0 32-7,0 0 0 7,0 0-624-7,6 18-128 7,-2 1-32-7,2 13 0 8,-3 7 240-8,1 2 32 8,-2 7 16-7,2 7 0 5,-2 4 80-5,0 5 0 5,-2 2 16-6,0 4 0 7,-2 1-240-7,2-1-48 8,0-8-16-8,0 3 0 7,0-7-224-7,0-7-128 7,0-6 128-7,2-10-128 12,0-2 160-12,4-8-32 5,-2-7-128-5,-4-18 192 7,0 0 320-7,0 0 64 7,0 0 16-6,13-2 0 8,3-14 176-9,-2-5 16 6,3-12 16-6,-3-1 0 9,2 1-432-9,-1-8-96 6,-5 0-16-6,2-5 0 8,-1 3-128-8,-3-8-128 6,-2-4 144-6,2-1-144 10,-4-1 128-10,0-1-128 5,-2-5 0-5,-1 7 144 9,1 3-144-9,0 8 0 6,0 6 0-5,0 12 0 6,0 9 0-7,-2 3 0 7,0 15 0-7,0 0 0 8,0 0-160-8,0 0 160 7,-4 25-208-7,2 3 80 8,0 7 128-8,0 8 0 7,1-1 0-7,-1 7-128 9,-2 2 128-9,0 2 0 7,-2 1 0-6,4-1 0 6,-2-3 0-7,0-5 0 7,2 0 0-7,0-6 0 9,2 0 0-9,2-8 0 5,-2 1 0-5,6-5 0 9,0-2-144-9,6-1 144 6,-5-9-160-6,7 3 160 24,0-8-2624-23,5-3-448 1</inkml:trace>
    </iact:actionData>
  </iact:action>
  <iact:action type="add" startTime="112797">
    <iact:property name="dataType"/>
    <iact:actionData xml:id="d95">
      <inkml:trace xmlns:inkml="http://www.w3.org/2003/InkML" xml:id="stk95" contextRef="#ctx0" brushRef="#br2">20082 13662 13823 0,'-16'-6'608'1,"16"6"128"-1,-17-12-592 0,7 4-144 4,-4 2 0-3,3-3 0 6,-7 1 784-7,8 0 128 7,-3-8 32-7,3 9 0 8,4-3-208-8,-4-2-32 6,3 0-16-6,1-1 0 8,6 13 208-8,0 0 64 8,0 0 0-8,0 0 0 6,0 0-240-6,0 0-32 8,0 0-16-8,0 17 0 8,2 5-480-8,-2 5-192 7,0 6 128-6,2 6-128 6,-2 8 256-7,-2 6-48 7,-2-1 0-7,0 3 0 10,-2 2 288-10,-4-1 48 6,1 3 16-5,-5-5 0 6,2-9 48-7,-3-10 16 6,3 0 0-6,-2-7 0 8,1-5 416-8,7-4 96 6,-6-9 16-6,12-10 0 10,-10 14-48-10,10-14 0 6,0 0 0-6,0 0 0 8,0-18-112-7,0 1-32 5,6-5 0-6,2-5 0 10,2-10-496-10,-2 2-96 5,-1 0-32-5,3-6 0 8,-2 4-208-8,2-4-128 7,1 0 128-7,-5-2-128 8,0 0 0-8,-4-6 144 7,0 1-144-7,0 7 0 9,4 2 128-9,-2 7-128 6,-2 9 0-5,0 7 0 7,-2 3 0-8,0 13 0 6,0 0 0-6,0 0 0 8,0 0-240-8,-4 23 48 8,-2 6 16-8,-2 5 0 7,0 6 16-7,2 1 0 7,-5 2 0-7,3 8 0 8,2 0 160-8,-2 1-128 7,-2-1 128-7,5-6-128 8,3-4 128-7,-2-8 0 5,0-4 0-6,4-3 0 8,0-9 0-8,2-1 0 7,-2-16 0-7,0 0 0 9,6 17 0-9,-6-17 0 7,0 0 0-7,0 0 0 7,0 0 0-6,0 0 0 5,9-15 0-6,3-3 128 9,-6-1-320-9,-4-5-48 7,2-1-16-7,-2 0 0 23,-2-3-2304-23,2 1-480 1,-2-4-96-1,2 3 0 0</inkml:trace>
    </iact:actionData>
  </iact:action>
  <iact:action type="add" startTime="113399">
    <iact:property name="dataType"/>
    <iact:actionData xml:id="d96">
      <inkml:trace xmlns:inkml="http://www.w3.org/2003/InkML" xml:id="stk96" contextRef="#ctx0" brushRef="#br2">21219 13572 22111 0,'0'0'976'2,"-10"-12"208"-1,1 0-944-1,9 12-240 1,0 0 0-1,0 0 0 6,-8-11 1216-6,8 11 208 7,-12-6 48-6,12 6 0 7,-12 8-784-8,5 5-160 6,7-13-16-6,-16 18-16 8,4 3 80-8,-3 9 0 7,5 7 16-7,-4 0 0 9,3 8-80-9,-3-1 0 7,2 11-16-7,-1-2 0 8,-1-1-48-8,4 1 0 6,0-2 0-6,3-5 0 9,3-6-208-9,-2-3-48 7,0-4-16-7,4-14 0 8,0-3 256-8,2-16 48 6,0 17 16-5,0-17 0 7,0 0 336-7,0 0 80 4,0 0 16-5,16-11 0 10,-5-3-240-10,7-9-48 6,-4-11-16-6,1-3 0 7,-1 0-352-6,0-4-64 6,-3 2-16-7,1 0 0 10,-4-5-192-10,2-3 128 9,3 2-128-9,-1-2 0 6,0-4 0-6,-5 5 128 6,9 3-128-6,-8 4 0 7,2 7 0-7,-1 7 0 7,-1 8 0-7,-2 3 0 8,-6 14 0-8,0 0 0 7,0 0 0-7,0 0 0 8,8 23 0-8,0 5-208 8,-5 3 32-8,-1 8 16 8,-4 0 160-8,-1 10-128 7,-5-3 128-7,0 7-128 8,0 0 128-8,-4-1 0 7,1 1 0-7,3-2 0 8,-4-8 0-8,4-6 0 6,5-8 0-6,-1-2 0 9,2 1 0-9,4-7 0 6,2-5 0-6,-1 1 0 24,-3-17-1248-22,12 12-224-1,4 1-32-1,1-11-16032 0</inkml:trace>
    </iact:actionData>
  </iact:action>
  <iact:action type="add" startTime="115395">
    <iact:property name="dataType"/>
    <iact:actionData xml:id="d97">
      <inkml:trace xmlns:inkml="http://www.w3.org/2003/InkML" xml:id="stk97" contextRef="#ctx0" brushRef="#br2">7801 14307 9215 0,'0'-14'816'2,"0"14"-656"1,0 0-160-3,6-9 0 6,-6 9 1120-5,10-16 192 6,-2 4 32-7,-8 12 16 7,0 0-208-6,0 0-64 5,0 0 0-5,0 0 0 7,0 0 80-8,0 0 16 6,0 0 0-6,0 0 0 8,0 0-352-8,0 0-80 7,2 16-16-7,-4 7 0 9,-4 7-224-9,2 7-64 5,0 4 0-5,0 9 0 9,4 9-80-9,-2 1-32 7,0 3 0-6,0 5 0 11,-1-4-48-12,-3 5-16 4,2-7 0-4,0-4 0 8,0-5 144-8,0 0 32 7,-2-4 0-7,-2-5 0 8,5-1 96-8,-1-2 32 6,0-2 0-6,0-6 0 8,0 1-80-8,0-5-16 7,2-6 0-7,2-1 0 8,0-7-64-8,0-15-16 7,0 12 0-7,0-12 0 7,0 0 48-7,0 0 0 7,0 0 0-6,14 8 0 7,-14-8-16-8,21 2 0 7,-21-2 0-7,20-6 0 8,-1 0-224-8,3-2-32 7,-3-3-16-7,1 3 0 8,1-6-160-8,3 4 0 6,1 3 0-6,2-3 0 9,2-2 0-9,5 4 0 7,3-1 0-7,2 5 0 8,4 2 0-8,3 0 0 6,3 0 0-6,6 2 0 9,-3-2 0-9,5 2 0 6,2 2-128-6,7-2 128 10,6 0 0-10,0 0 0 6,-5 2 0-6,7 0 0 9,-2 0 0-9,4 2 0 5,4-3 0-5,-2 3 0 9,0 0 0-9,4 0 0 6,2 0 0-6,-2-2 0 9,0-2 0-9,-2 2 0 6,-2 2 0-5,0 0 0 7,-2 2 0-8,-2-4 0 7,0-2 0-7,-4 0 0 7,4 0 0-7,2 0 0 8,-2 0 0-8,1 2 0 8,1-1 0-8,-6 3 0 7,2-2 0-7,-2 2 0 7,-5 2 0-6,3 0 0 6,0-4 0-7,4 0 0 8,0-2 0-8,3 0 0 7,-5 0 0-7,2-2 0 9,0 0 0-9,-2 2 0 6,3-2 0-6,1 2 0 10,-8-8 0-10,4 4 128 5,-2 0-128-5,7 2 0 8,-3-3 0-8,0 1 0 6,-2-2 0-6,-2 4 0 9,7 4 0-9,-7 0 0 7,2-2 0-7,-6 0 0 7,3-2 0-7,-3 0 0 7,2 0 0-7,5-2 0 9,-3 0 0-8,0 2 0 5,0 2 0-6,1 0 0 7,-3 0 0-7,2 0 0 7,-3-2 128-7,-1 0-128 9,-2 2 0-9,-1-2 0 7,1 0 0-7,3-2 128 9,-3 1-128-9,-3-1 0 6,-1 0 0-6,1 0 0 9,1 0 0-9,1 0 0 6,-9-4 128-6,-1 0-128 9,2 8 0-9,-5-3 0 7,1 1 0-7,-2-2 0 7,-4-2 144-7,4 2-144 7,-1 0 160-7,-1 2-160 9,2 0 0-9,-2 2 0 5,-4 2 0-5,4-2-160 10,-6 0 160-10,4 2 0 6,-4 0 0-6,4-2 0 8,-6 0 0-8,2 4 0 7,2 2 0-7,-4-2 0 7,2 0 0-6,-4-2 0 7,0-1 0-8,-2-1 0 7,0 2 0-7,-1 0 0 7,-3 0 0-7,0 2 0 8,-2 2 0-8,3-2 0 7,-5-2 0-7,2 2 0 8,1-2 0-7,-5 2 0 5,-2 0 0-6,-3 3 0 8,1-3 0-8,-5 0 128 7,0 0-128-7,-14-4 128 7,15 4-128-7,-15-4 192 7,16 4-64-7,-16-4 0 8,20-2 96-8,-20 2 32 7,0 0 0-7,13-6 0 11,3 0 64-11,-6-5 0 5,1 1 16-5,-3 0 0 10,2-6 16-10,3 3 0 6,-3-3 0-6,4-3 0 7,-2-1-32-7,-1-1 0 7,1-3 0-7,-4-3 0 8,5-4-96-8,-5 0-32 7,2-4 0-7,0 5 0 8,-2 3 16-8,-1-2 0 7,3-4 0-7,-2 3 0 8,-4 1 48-8,2 2 16 6,-1 1 0-6,5 3 0 9,-6-2-64-9,-2 3-16 6,2 5 0-5,-2-1 0 6,-2 6-192-6,0 12 0 5,0-15 128-6,-2 5-128 10,2 10 0-10,0 0 0 6,-8-14 0-6,-5 9 0 22,1 1-1472-20,12 4-192-1,-16 5-48-1,5 3-11488 6,-3 4-2304-4</inkml:trace>
    </iact:actionData>
  </iact:action>
  <iact:action type="add" startTime="117049">
    <iact:property name="dataType"/>
    <iact:actionData xml:id="d98">
      <inkml:trace xmlns:inkml="http://www.w3.org/2003/InkML" xml:id="stk98" contextRef="#ctx0" brushRef="#br2">24309 13328 5519 0,'0'0'496'1,"10"-12"-496"-1,-5 1 0 0,1-5 0 7,6 4 1968-7,-2-1 288 8,1 1 64-8,3 4 16 9,-4-7-720-9,5 7-144 6,-3-4-16-5,2 4-16 6,-4 2-16-7,-10 6 0 7,15-7 0-6,-15 7 0 6,0 0-400-7,0 0-64 7,16 2-32-7,-16-2 0 7,17 7-336-7,-7 13-64 8,-2 3-16-8,-2 5 0 9,-2 3-16-9,-4 4-16 5,0 2 0-5,-2 8 0 8,0 4 32-8,-2 1 0 9,-2 5 0-9,0-1 0 8,0 1 0-7,2-6 0 4,-1 0 0-5,-3-1 0 8,2-7 0-8,0 2 16 7,2-8 0-7,-6 2 0 9,3-5 16-9,1-3 0 6,0-2 0-6,-2-2 0 8,2 1-192-8,2-7-32 7,2-1-16-7,0-1 0 8,2-17-176-8,0 14-128 6,0-14 144-5,0 0-144 7,4 20 160-8,-4-20-160 7,4 9 160-7,-4-9-160 8,0 0 0-8,0 0 0 6,0 0 0-6,0 0 0 25,0 0-352-25,18 2-160 0,-18-2-48 0,0 0 0 14,0 0-2384-12,13-4-464-1,-13 4-112 0</inkml:trace>
    </iact:actionData>
  </iact:action>
  <iact:action type="add" startTime="117543">
    <iact:property name="dataType"/>
    <iact:actionData xml:id="d99">
      <inkml:trace xmlns:inkml="http://www.w3.org/2003/InkML" xml:id="stk99" contextRef="#ctx0" brushRef="#br2">25678 13556 12895 0,'0'0'1152'3,"0"0"-928"-2,14-11-224-1,-8-5 0 6,1 2 1280-6,1-1 192 8,-8 15 64-8,0 0 0 8,6-16 208-8,-6 16 48 6,4-14 16-6,-4 14 0 8,0 0-256-7,0 0-48 5,0 0-16-6,0 0 0 7,0 0-656-7,0 0-128 7,0 0-16-7,0 0-16 10,0 0-240-10,0 0-48 7,2 28-16-7,2-1 0 7,-4 0 128-7,2 5 16 8,0 3 16-8,0 6 0 7,-2-2 112-7,0 4 32 10,0-3 0-9,0 5 0 5,0 0-192-6,-2-6-32 6,2 0-16-6,0 0 0 8,-2-8-176-8,2 3-16 8,0-5-16-8,-2-2 0 7,0 0 96-6,0-5 32 7,0-1 0-8,2-5 0 7,-2 1 16-7,2 1 0 6,0-18 0-6,0 14 0 9,0-14-176-9,2 17-48 7,-2-7 0-7,0-10 0 7,0 0-144-7,0 0 160 6,0 0-160-5,0 0 160 7,0 0-160-8,0 0 0 6,0 0 0-6,12 14 0 24,-12-14-976-23,15 5-128 0,-15-5-32-1,20 2 0 14,-7-5-1712-13,5-3-352 1</inkml:trace>
    </iact:actionData>
  </iact:action>
  <iact:action type="add" startTime="118021">
    <iact:property name="dataType"/>
    <iact:actionData xml:id="d100">
      <inkml:trace xmlns:inkml="http://www.w3.org/2003/InkML" xml:id="stk100" contextRef="#ctx0" brushRef="#br2">26983 13527 23903 0,'0'0'1056'1,"0"0"224"-1,0 0-1024 0,0 0-256 4,0 0 0-3,0 0 0 6,0 0 1296-7,10-8 224 7,-10 8 32-7,0 0 16 8,11-13 208-8,-11 13 32 7,6-12 16-7,-6 12 0 8,0 0-608-8,0 0-112 7,0 0-16-7,0 0-16 8,0 0-560-8,0 0-128 8,10 8 0-8,-10-8-16 7,0 0-64-7,10 23-16 6,-4 4 0-5,-2 3 0 7,-1 1 16-8,-1 8 0 6,0-2 0-6,-2 0 0 9,0 4-32-4,0 0 0-2,-2 2 0-2,2-2 0 5,-2 2-32-6,2-4-16 8,-1 2 0-8,-1-4 0 8,2-4-32-8,0 2 0 7,-2-2 0-7,2-2 0 7,-2-3 0-7,2-5 0 7,-2-2 0-7,2-3 0 9,0 3-48-9,0 1-16 6,2-7 0-6,0 1 0 10,-2-16-128-10,2 20 0 6,1-7 144-6,3 3-144 8,-6-16 0-8,0 0 144 6,10 11-144-6,-10-11 0 8,0 0-144-8,0 0-144 8,0 0-32-8,0 0 0 22,14 6-1504-21,-14-6-304 0,0 0-64 0,17-2-10192 5,-17 2-2032-5</inkml:trace>
    </iact:actionData>
  </iact:action>
  <iact:action type="add" startTime="118488">
    <iact:property name="dataType"/>
    <iact:actionData xml:id="d101">
      <inkml:trace xmlns:inkml="http://www.w3.org/2003/InkML" xml:id="stk101" contextRef="#ctx0" brushRef="#br2">28204 13574 25743 0,'6'-18'1136'1,"-6"18"240"-1,0 0-1104 0,8-11-272 4,-1-7 0-3,3 8 0 4,-10 10 1264-5,0 0 192 7,0 0 32-6,0 0 16 6,6-15-80-7,-6 15-16 9,0 0 0-9,0 0 0 6,0 0-512-6,0 0-96 7,0 0-32-7,0 0 0 9,0 0-304-9,-4 15-64 5,2 1-16-5,-2 3 0 10,0 9 80-10,2-1 16 7,2 2 0-7,0 2 0 7,0 8-16-7,0-2 0 7,-1-1 0-7,-1 5 0 9,0-2-80-6,0 1 0 2,0-4-16-5,0-5 0 7,0 4-112-7,0-6-32 7,0-2 0-7,-2-1 0 8,4-3 16-8,0 1 0 6,4-1 0-6,-2-7 0 9,-2-1-64-9,0-15-16 6,6 20 0-6,-4-11 0 9,-2-9-160-9,0 0 192 6,0 0-192-6,7 16 192 9,3-6-192-9,-10-10 128 7,0 0-128-7,10 10 128 8,-10-10-128-8,0 0 0 7,14 7 0-7,-14-7 0 21,17 6-512-19,-17-6-16-1,0 0-16-1,18 2 0 14,-18-2-1408-13,0 0-288 0,11-4-48-1,-11 4-9904 5,18-8-1984-3</inkml:trace>
    </iact:actionData>
  </iact:action>
  <iact:action type="add" startTime="118984">
    <iact:property name="dataType"/>
    <iact:actionData xml:id="d102">
      <inkml:trace xmlns:inkml="http://www.w3.org/2003/InkML" xml:id="stk102" contextRef="#ctx0" brushRef="#br2">29365 13478 25791 0,'0'0'1152'3,"0"0"224"-3,0 0-1104 0,0 0-272 1,0 0 0-1,0 0 0 6,0 0 912-6,0 0 128 8,0 0 32-8,0 0 0 7,0 0 288-7,0 0 64 7,0 0 16-7,0 0 0 8,0 0-480-8,7 20-80 8,1-1-32-8,0 1 0 8,-4 1-256-8,0 6-48 7,-2 3-16-7,2 3 0 8,0 4-16-8,-1 0 0 7,-1 4 0-7,-2-2 0 7,0 0-176-7,0 2-32 8,0-6-16-8,0 6 0 8,0-4-64-4,0 0-16 0,-2-2 0-4,2-2 0 7,-1-3 64-6,-1-1 16 5,0 0 0-6,0-2 0 8,0-3-80-8,2 1-16 6,0-3 0-6,2-5 0 10,-2 1-64-10,2 3 0 5,-2-21-128-5,2 16 192 11,0 1-192-11,-2-17 176 6,7 18-176-6,-7-18 160 6,0 0-160-6,0 0 0 9,4 14 0-9,-4-14 0 22,0 0-320-21,0 0-112-1,0 0-16 1,0 0 0 12,0 0-1408-11,0 0-304-2,10-12-48 0,0-4-9568 6,-1 5-1904-6</inkml:trace>
    </iact:actionData>
  </iact:action>
  <iact:action type="add" startTime="119419">
    <iact:property name="dataType"/>
    <iact:actionData xml:id="d103">
      <inkml:trace xmlns:inkml="http://www.w3.org/2003/InkML" xml:id="stk103" contextRef="#ctx0" brushRef="#br2">30632 13369 10127 0,'0'0'448'1,"10"-10"96"-1,0-7-544 0,-10 17 0 2,0 0 0-2,8-8 0 9,-8 8 3936-9,0 0 672 6,0 0 144-6,0 0 32 8,0 0-2832-8,0 0-560 7,0 0-112-7,2 17-32 8,-2 5-112-8,0 1-32 7,0 1 0-7,-2 1 0 8,0 2-128-8,2 5-16 6,-2 1-16-6,0 4 0 9,0-2-128-8,0 0-32 5,2 4 0-6,-6-4 0 8,4 6-400-8,0 0-96 8,-2-2-16-8,2 0 0 7,-2-6-96-4,4 0-32 2,0-5 0-4,0-3 0 6,-1-2 80-6,-1 1 16 5,0-3 0-6,2-3 0 9,0 1-32-9,2 1 0 6,0-7 0-6,-1 3 0 8,3-4-208-8,0 3 176 7,-4-15-176-7,0 0 160 7,6 16-160-7,2 2 0 8,-8-18 0-8,6 9 128 8,-6-9-320-8,0 0-64 6,0 0 0-6,0 0-16 23,0 0-448-22,8 16-96 1,-8-16-16-1,0 0 0 10,0 0-1312-10,15 6-272-1,-15-6-48 2,16 0-13536-2</inkml:trace>
    </iact:actionData>
  </iact:action>
  <iact:action type="add" startTime="119870">
    <iact:property name="dataType"/>
    <iact:actionData xml:id="d104">
      <inkml:trace xmlns:inkml="http://www.w3.org/2003/InkML" xml:id="stk104" contextRef="#ctx0" brushRef="#br2">31649 13287 2751 0,'4'-19'128'2,"-1"7"16"-1,-3 12-144-1,10-8 0 1,-2-4 0-1,2 5 0 7,-10 7 5280-7,15-6 1024 6,-15 6 208-6,0 0 32 9,12-8-4224-9,-12 8-848 6,0 0-160-6,0 0-32 8,0 0-128-8,0 0 0 7,14 19-16-7,-8 7 0 8,-3 9-240-8,1-2-64 7,-2 2 0-7,-2 8 0 8,0-2 0-8,0 10-16 7,2 3 0-7,-2 3 0 8,0 3-224-8,0 7-32 9,0-3-16-7,-2-4 0 3,0 1-288-4,2-6-64 4,0-3-16-5,0-3 0 9,-2-2 96-9,2-8 32 6,0-4 0-6,0 2 0 9,0-6 16-9,2-2 0 7,0 1 0-7,0 1 0 9,2-6-112-9,-2 1-16 6,-2-1 0-6,4-2 0 8,0-3-192-8,-4-5 176 6,0-15-176-6,4 22 160 10,0-9-160-10,-4-13 0 4,6 16-160-4,-6-16 160 24,9 18-2272-23,-9-18-352 1,4 15-80 0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43:13.899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4538">
    <iact:property name="dataType"/>
    <iact:actionData xml:id="d0">
      <inkml:trace xmlns:inkml="http://www.w3.org/2003/InkML" xml:id="stk0" contextRef="#ctx0" brushRef="#br0">11332 12675 10943 0,'0'0'480'3,"0"0"96"-2,0 0-448-1,0 0-128 0,0 0 0 0,12-10 0 23,-12 10 832-22,5-18 160-1,-1 5 32 0,-4 13 0 0,0 0-32 0,0 0 0 4,0 0 0-4,0 0 0 8,0 0 32-8,0 0 16 7,0 0 0-7,0 0 0 9,0 0-272-9,0 0-48 6,0 0-16-6,0 0 0 10,0 0-96-10,0 0-32 6,0 0 0-6,4 19 0 8,-4 3 0-8,-2 3-16 8,0 0 0-8,0 1 0 7,-1 1-48-7,1 2-16 7,2 5 0-5,0-1 0 6,0 0-96-8,2 6-16 6,-2 0 0-5,0 6 0 7,0-2-32-8,3-1-16 7,1-3 0-7,-4 4 0 8,-2 2 128-8,2-2 32 6,2 4 0-6,-2-10 0 7,-2 0 0-7,2 0 0 7,2 0 0-7,-2-2 0 8,0-5 0-8,0-1 0 7,-2-2 0-7,0 0 0 8,0-3-80-8,2-3-16 7,2 3 0-7,-2-3 0 8,0 1-64-8,0-3-16 7,2 3 0-7,2-3 0 8,4-1-96-8,-8-18-32 7,0 15 0-7,0 5 0 9,0-20 16-9,4 13 0 7,-4-13 0-7,4 16 0 8,-4-16-208-8,0 0 0 6,0 0 0-6,0 0 0 8,0 0 192-8,0 0-64 7,0 0-128-7,0 0 192 9,0 0-192-9,0 0 128 6,0 0-128-6,12 0 0 9,-12 0-160-9,13-6-128 6,-13 6-32-6,12-14 0 24,2 5-2720-22,-5-9-544-2</inkml:trace>
    </iact:actionData>
  </iact:action>
  <iact:action type="add" startTime="5348">
    <iact:property name="dataType"/>
    <iact:actionData xml:id="d1">
      <inkml:trace xmlns:inkml="http://www.w3.org/2003/InkML" xml:id="stk1" contextRef="#ctx0" brushRef="#br0">13306 12716 10127 0,'0'0'896'1,"0"0"-704"2,0 0-192-3,0 0 0 8,0 0 1408-8,0 0 240 7,0 0 48-7,0 0 16 9,0 0-192-9,0 0-48 5,0 0 0-5,0 0 0 9,0 0-288-9,0 0-64 6,0 0-16-6,0 0 0 9,8 15-352-9,-6-5-80 8,-2 6-16-8,0-3 0 7,0 3 16-7,0 7 0 7,0-1 0-7,0 5 0 8,0 2-32-8,0 3-16 7,0-1 0-7,0 6 0 8,0-2-128-8,0 0-32 10,0 0 0-9,2 4 0 4,0-4 0-5,-1 0 0 7,-1 0 0-7,0 4 0 9,2-3 32-9,0-1 0 6,2-6 0-6,-2 2 0 7,-2-8-32-7,2 3 0 7,0-3 0-7,2 3 0 8,-2-3-80-8,0 0-32 6,-2-23 0-6,2 26 0 9,0-3-112-9,0-3-32 7,-2-1 0-7,0 1 0 9,2-7-208-9,0 7 0 5,-2-5 0-5,2-1 0 9,-2-14 0-9,2 18 128 7,-2-18-128-7,2 13 0 9,-2-13 128-9,1 18-128 7,-1-18 0-7,0 0 0 6,0 0 0-5,0 0-288 6,0 0 32-7,14 6 16 24,-14-6-1968-23,0 0-400 0,14-4-80 0,1-8-12752-1</inkml:trace>
    </iact:actionData>
  </iact:action>
  <iact:action type="add" startTime="6083">
    <iact:property name="dataType"/>
    <iact:actionData xml:id="d2">
      <inkml:trace xmlns:inkml="http://www.w3.org/2003/InkML" xml:id="stk2" contextRef="#ctx0" brushRef="#br0">14749 12667 10127 0,'0'0'896'0,"0"0"-704"5,0 0-192-4,0 0 0 5,16-6 640-6,-16 6 80 9,0 0 32-9,0 0 0 6,0 0 224-6,14-2 48 8,-1-2 16-8,-13 4 0 8,0 0 272-7,0 0 48 5,0 0 16-6,0 0 0 6,0 0-208-6,0 0-32 8,12 10-16-8,-12-10 0 9,0 0-288-9,0 0-64 5,10 14-16-4,-1 3 0 8,-3-3-64-9,-4 3-16 7,-2-17 0-7,0 28 0 7,0 1-48-7,0 4-16 7,-2 8 0-7,2 0 0 8,-2 8-48-3,2-2-16-1,-2-3 0-4,0 5 0 7,-5 4-96-7,3-2 0 7,2 1-16-7,0-1 0 8,-2-4-48-7,2-2-16 5,2-8 0-6,0 2 0 9,0-4 80-8,-2 2 0 4,0 0 16-5,0-4 0 9,2-4-144-9,0 1-16 5,0 1-16-4,2 2 0 7,0-6-80-8,0-3-16 7,-2-3 0-7,0 0 0 9,2-3-48-9,-2 0-16 7,0-18 0-7,2 21 0 7,-2-5-128-7,2-1 160 7,-2-15-160-6,0 0 160 7,0 0-160-8,0 0 160 7,0 0-160-7,0 0 160 7,0 0-160-7,0 0 0 7,0 0 0-7,0 0 0 8,0 0-240-8,0 0-80 7,0 0 0-7,0 0-16 22,0 0-1712-21,10-15-320 0,1 3-80 0,-3 2-8208 7,4-3-1632-7</inkml:trace>
    </iact:actionData>
  </iact:action>
  <iact:action type="add" startTime="6744">
    <iact:property name="dataType"/>
    <iact:actionData xml:id="d3">
      <inkml:trace xmlns:inkml="http://www.w3.org/2003/InkML" xml:id="stk3" contextRef="#ctx0" brushRef="#br0">16462 12770 16415 0,'0'0'720'1,"0"0"160"0,0 0-704-1,0 0-176 3,0 0 0-3,0 0 0 7,8-11 848-7,-8 11 144 7,0 0 32-7,0 0 0 9,0 0 48-9,0 0 16 6,0 0 0-5,0 0 0 6,0 0-160-7,0 0-32 7,0 0 0-7,0 0 0 8,0 0-64-8,0 0 0 8,-4 21-16-8,-2-5 0 7,2 1-160-7,2 3-16 7,0-3-16-7,0 9 0 7,2 1-112-7,0 6-32 7,2 6 0-7,-2-4 0 8,2 4-128-8,0-2-32 10,0 2 0-10,-2 2 0 6,0-4 80-6,0 6 16 7,2-4 0-7,0 2 0 8,-2-8 16-8,0-2 0 7,0 1 0-7,0-1 0 9,0-2-32-9,0 0 0 6,-2-1 0-6,0 3 0 9,0 0-112-9,2-2-32 7,0-1 0-7,0-1 0 8,-2 4-80-8,2-4-32 6,0-3 0-6,0-1 0 8,-2-5-144-8,0 1 160 8,2 3-160-7,0-5 160 5,0 1-160-5,2-1 0 6,-2-17 144-7,-2 16-144 8,0 2 0-8,2-7 144 7,0-11-144-7,0 0 0 7,0 0 128-7,0 0-128 7,4 16 0-7,-4-16 0 9,0 0 0-9,0 0-224 6,0 0 16-6,0 0 0 22,0 0-592-21,0 0-112-1,0 0-32 0,16-4 0 16,-16 4-1296-15,9-14-272-1,1 3-48 0,2-7-7104 7,-2 4-1424-6</inkml:trace>
    </iact:actionData>
  </iact:action>
  <iact:action type="add" startTime="7375">
    <iact:property name="dataType"/>
    <iact:actionData xml:id="d4">
      <inkml:trace xmlns:inkml="http://www.w3.org/2003/InkML" xml:id="stk4" contextRef="#ctx0" brushRef="#br0">17911 12706 11967 0,'4'-12'528'1,"-4"12"112"0,6-13-512-1,0 5-128 2,-6 8 0-2,0 0 0 7,0 0 1344-7,0 0 256 8,0 0 32-8,0 0 16 8,0 0-576-8,0 0-112 7,0 0-32-7,0 0 0 8,0 0 176-8,0 0 48 7,0 0 0-7,6 23 0 7,-1-5-112-7,-5-18-16 7,6 23 0-7,0 4 0 9,-4 3-192-9,0 5-64 6,0 0 0-6,2 2 0 10,-2 6-112-10,-2 0-16 5,0 4-16-4,0 1 0 10,0 1-144-11,0-2-32 5,-2 0 0-5,2 1 0 7,0-3-64-7,0-2 0 7,0-6-16-7,0 2 0 8,0 2 64-8,2 0 16 6,0-6 0-6,0 0 0 9,0 2-64-9,0 1 0 6,3-1 0-6,-1 2 0 8,-2-6-128-8,2 0-16 8,-2-2-16-8,2 0 0 7,-2 2-32-7,0-1 0 9,0-5 0-9,0 0 0 7,-2-1-16-7,4-1-16 8,-2 0 0-8,0-3 0 7,-2-1-160-7,2 3 160 7,0-5-160-6,0-1 160 6,-2-18-160-7,1 17 160 7,1-3-160-7,-2-14 160 8,0 0-160-8,0 0 0 6,0 0 0-6,0 0-176 24,0 0-1040-23,0 0-224-1,0 0-32 1,0 0-10224 5,0 0-2032-4</inkml:trace>
    </iact:actionData>
  </iact:action>
  <iact:action type="add" startTime="8426">
    <iact:property name="dataType"/>
    <iact:actionData xml:id="d5">
      <inkml:trace xmlns:inkml="http://www.w3.org/2003/InkML" xml:id="stk5" contextRef="#ctx0" brushRef="#br0">6512 12858 12895 0,'0'0'576'1,"0"0"112"0,0 0-560 1,0 0-128-2,0 0 0 1,0 0 0 5,0 0 992-6,0 0 160 7,0 0 48-7,0 0 0 8,0 0-112-7,0 0 0 5,-12 10-16-5,5 5 0 9,1 1 144-10,-4 5 48 6,4-1 0-6,0 3 0 7,2 9-272-7,1 1-48 8,-1 6-16-8,-2 4 0 6,2-4-176-6,2 6-48 8,0-3 0-8,2 5 0 8,0 4-128-8,0-10-16 7,0 0-16-7,0-4 0 9,-2 4 32-6,0-4 0 1,0 2 0-4,2-6 0 6,0-2-96-6,2-1-16 7,0 1 0-7,-2 2 0 9,0-4-208-9,0-4-64 5,0-3 0-5,4 1 0 10,0-1-192-10,-2-3 176 7,0 1-176-7,2-1 160 8,-2-5-160-8,-2-14 128 7,0 0-128-7,-2 16 128 7,2-16-352-5,0 0-80 5,0 0-16-7,0 0 0 22,0 0-3008-20,0 0-624-1,0 0-112 0,-33 0-32-1</inkml:trace>
    </iact:actionData>
  </iact:action>
  <iact:action type="add" startTime="9116">
    <iact:property name="dataType"/>
    <iact:actionData xml:id="d6">
      <inkml:trace xmlns:inkml="http://www.w3.org/2003/InkML" xml:id="stk6" contextRef="#ctx0" brushRef="#br0">4739 12579 6447 0,'0'0'576'1,"0"0"-576"2,0 0 0-2,0 0 0 7,0 0 2000-8,0 0 304 6,0 0 48-6,0 0 16 9,0 0-1008-8,14 14-192 3,-14-14-32-4,8 10-16 10,-8-10 192-9,0 0 32 3,0 0 16-3,0 17 0 8,0-17-80-9,-4 22-32 5,4-22 0-5,-4 27 0 8,0 0-432-8,2 2-96 7,0 1-16-7,0-1 0 8,0 0-224-8,0 10-48 9,0 8-16-9,0 4 0 7,0 3 32-7,2 1 0 10,0 0 0-10,0 1 0 7,0-3-192-7,-2-3-16 6,2-3-16-6,0 0 0 9,0-2 144-9,0-4 16 5,0 2 16-5,0-6 0 9,2 2-96-9,-2-4-32 6,0-2 0-6,0 2 0 7,0 0-144-6,0-2-128 6,0-1 144-7,2-1-144 9,-2 0 144-8,0-2-144 4,0-1 128-5,0-3-128 10,0 0 0-10,2-5 128 7,2-1-128-7,-2-5 0 7,-2-14 0-7,0 19 0 7,0-5 0-7,0-14 0 23,0 0-256-22,0 0-128-1,0 0-16 1,0 0-16 10,0 0-1680-9,0 0-336-2,0 0-64 3</inkml:trace>
    </iact:actionData>
  </iact:action>
  <iact:action type="add" startTime="9839">
    <iact:property name="dataType"/>
    <iact:actionData xml:id="d7">
      <inkml:trace xmlns:inkml="http://www.w3.org/2003/InkML" xml:id="stk7" contextRef="#ctx0" brushRef="#br0">2880 12659 20495 0,'0'0'896'1,"0"0"208"-1,0 0-880 8,0 0-224-7,0 0 0 0,-2 22 0-1,0 1 240 0,0 4 0 7,-1 1 0-7,1-1 0 7,2 4 656-6,-2 8 128 6,0 0 16-6,4 8 16 5,-2-2-48-6,0 4-16 7,0 1 0-7,0 1 0 9,0 0-224-9,0 1-64 5,0-1 0-4,0 0 0 6,0-4-192-6,0-1-64 5,-2-7 0-5,0 4 0 7,0-2 32-8,0 2 0 8,-2-6 0-8,2 0 0 7,0 0-176-4,0-4-48 2,2-3 0-4,0 1 0 6,0 0-128-7,0-6-128 6,0-1 144-5,2-1-144 7,0-1 176-8,0-5-176 7,4 1 192-7,-4-3-192 8,-2-15 0-8,2 14 0 6,0 4 0-5,-2-18 0 20,0 0-880-20,0 0-80-1,0 0 0 1,0 0-16 13,0 0-1392-13,0 0-256 1,0 0-64-1</inkml:trace>
    </iact:actionData>
  </iact:action>
  <iact:action type="add" startTime="10410">
    <iact:property name="dataType"/>
    <iact:actionData xml:id="d8">
      <inkml:trace xmlns:inkml="http://www.w3.org/2003/InkML" xml:id="stk8" contextRef="#ctx0" brushRef="#br0">1408 12714 16575 0,'0'0'736'2,"0"0"160"-2,0 0-720 0,0 0-176 1,0 0 0-1,0 0 0 7,0 0 528-7,-10 15 80 7,6 3 16-7,0-2 0 7,2 3 192-6,2-3 32 5,0 7 16-6,4 8 0 9,0 8 192-9,2 2 32 7,2 8 16-7,-3 6 0 7,3 3-96-7,4 8-32 7,0 1 0-7,-3 5 0 8,-1-10-144-7,-2 3-48 6,-4 1 0-7,0-6 0 9,0-5-144-9,-2 0-48 5,-6-1 0-5,0-1 0 15,-5-2-16-15,1-7-16 2,0 1 0-2,0-8 0 8,2 4-96-8,5-6-16 7,-9 0 0-7,2 2 0 7,0-5-192-7,-1-3-64 8,1-2 0-7,2 1 0 5,-2-3-192-6,3 0 0 8,1-5 128-8,-2 5-128 23,2 0-1264-22,0 3-288 1,2-7-64-2,0 3-16 0</inkml:trace>
    </iact:actionData>
  </iact:action>
  <iact:action type="add" startTime="14986">
    <iact:property name="dataType"/>
    <iact:actionData xml:id="d9">
      <inkml:trace xmlns:inkml="http://www.w3.org/2003/InkML" xml:id="stk9" contextRef="#ctx0" brushRef="#br1">7074 12363 2751 0,'0'0'256'1,"0"0"-256"2,0 0 0-2,0 0 0 7,0 0 2640-8,0 0 496 7,0 0 80-7,0 0 32 9,0 0-1968-9,0 0-384 6,19-6-64-6,-19 6-32 9,14-2-48-9,-14 2-16 5,0 0 0-4,18 0 0 7,-1-2 16-8,-17 2 0 8,16 2 0-8,1-2 0 6,-1 0 80-6,0 0 0 8,1 0 16-8,-3 2 0 7,3 0-48-6,-1-2-16 6,3 0 0-7,3 4 0 6,-3-2-144-6,1-2-48 8,-3 0 0-8,3 0 0 7,-4 0-128-7,3-2-16 8,-1-2-16-8,-3 2 0 11,3 0-128-11,-5 0-32 5,5-2 0-5,-18 4 0 7,18-2-64-6,-5-2-16 5,3-2 0-6,-16 6 0 10,0 0-64-10,12-5-128 5,-12 5 176-5,0 0-176 10,0 0 128-10,0 0-128 6,0 0 0-6,0 0 0 8,0 0-208-8,0 0-160 7,0 0-16-7,0 0-16 23,0 0-2448-21,0 0-480-1</inkml:trace>
    </iact:actionData>
  </iact:action>
  <iact:action type="add" startTime="15573">
    <iact:property name="dataType"/>
    <iact:actionData xml:id="d10">
      <inkml:trace xmlns:inkml="http://www.w3.org/2003/InkML" xml:id="stk10" contextRef="#ctx0" brushRef="#br1">6787 11836 3679 0,'0'0'320'3,"0"0"-320"-2,0 0 0-1,0 0 0 7,0 0 2048-7,0 0 320 7,0 0 80-7,0 0 16 8,0 0-992-7,0 0-208 5,0 0-48-5,0 0 0 7,0 0-160-8,14 2-32 7,-14-2-16-7,17 0 0 6,-3 0-224-6,2 4-32 8,-3-2-16-7,3-2 0 6,1 0-96-7,-1 0-32 7,4 0 0-7,1 0 0 7,-3 0 64-6,1-2 16 5,1-4 0-6,-3 4 0 8,3 4-176-8,1 0-16 8,-1-2-16-8,-3 4 0 7,1-8-128-7,-5 4-32 7,5 0 0-7,-18 0 0 8,16-4-128-8,-16 4-16 8,13 0-16-5,-13 0 0 3,0 0-160-5,0 0 0 3,0 0 0-4,0 0 128 24,0 0-656-23,0 0-144-1,0 0-32 1,0 0-12560 1</inkml:trace>
    </iact:actionData>
  </iact:action>
  <iact:action type="add" startTime="16173">
    <iact:property name="dataType"/>
    <iact:actionData xml:id="d11">
      <inkml:trace xmlns:inkml="http://www.w3.org/2003/InkML" xml:id="stk11" contextRef="#ctx0" brushRef="#br1">6401 11499 6447 0,'0'0'272'1,"0"0"80"-1,0 0-352 0,0 0 0 5,0 0 0-5,0 0 0 6,0 0 1920-6,-8-8 304 6,8 8 64-5,0 0 16 7,-10-10-1024-8,10 10-208 7,0 0-48-7,0 0 0 8,0 0-128-8,0 0-16 6,-7-6-16-5,7 6 0 7,0 0-160-8,0 0-48 7,0 0 0-7,0 0 0 7,0 0-112-6,0 0-32 6,0 0 0-7,0 0 0 7,0 0-112-7,0 0-16 8,0 0-16-8,0 0 0 7,11-5-32-7,-11 5 0 9,20-2 0-9,-5 0 0 7,1-2 112-7,2 2 0 6,-18 2 16-6,19-6 0 8,1 4-64-8,-1 0-16 8,-3 0 0-7,-1-2 0 5,3 0-128 3,-4-2-16-9,3-1-16 0,-5 1 0 8,3 0-224-8,-1 4 176 6,4-2-176-6,-18 4 160 8,13-10-160-8,-13 10 0 7,16-4 144-7,-16 4-144 9,0 0-128-9,17-5-112 6,-17 5-16-6,0 0 0 23,0 0-1744-21,0 0-368-2,0 0-64 0,0 0 0 0</inkml:trace>
    </iact:actionData>
  </iact:action>
  <iact:action type="add" startTime="17631">
    <iact:property name="dataType"/>
    <iact:actionData xml:id="d12">
      <inkml:trace xmlns:inkml="http://www.w3.org/2003/InkML" xml:id="stk12" contextRef="#ctx0" brushRef="#br1">6296 10834 8175 0,'0'0'352'3,"0"0"96"-3,0 0-448 0,0 0 0 0,0 0 0 0,-12-10 0 6,12 10 560-6,-12-4 16 7,12 4 16-7,0 0 0 9,0 0-80-9,0 0-32 7,-11 0 0-7,11 0 0 8,0 0-16-7,0 0 0 5,0 0 0-4,0 0 0 3,0 0 96-5,0 0 16 7,0 0 0-7,0 0 0 9,0 0 208-9,0 0 48 7,0 0 16-7,0 0 0 9,0 0 176-8,0 0 48 6,0 0 0-7,13-2 0 7,-13 2-224-7,18-4-32 6,-7 0-16-6,5-2 0 9,-6-1-272-9,5 1-48 6,-3 0-16-6,-12 6 0 8,18-4-144-7,-9-2-48 5,-9 6 0-6,16-10 0 7,-16 10-48-7,14-5-16 9,-1 1 0-9,-13 4 0 7,14-8-208-3,0 0 0 0,-14 8 0-4,13-6 0 7,-13 6 0-7,18-6 0 8,-18 6 0-8,14-2 0 23,-14 2-336-22,17-3-64-1,-3-1-16 0,-14 4 0 12,0 0-2000-10,15-8-400-1</inkml:trace>
    </iact:actionData>
  </iact:action>
  <iact:action type="add" startTime="18170">
    <iact:property name="dataType"/>
    <iact:actionData xml:id="d13">
      <inkml:trace xmlns:inkml="http://www.w3.org/2003/InkML" xml:id="stk13" contextRef="#ctx0" brushRef="#br1">5976 10453 3679 0,'0'0'160'1,"0"0"32"-1,0 0-192 0,0 0 0 3,0 0 0-3,0 0 0 8,0 0 2176-8,-12 0 400 7,12 0 80-7,0 0 16 8,0 0-1328-8,0 0-272 7,0 0-48-7,0 0-16 7,0 0 16-7,0 0 16 6,0 0 0-5,0 0 0 7,0 0-256-8,0 0-48 8,0 0-16-8,0 0 0 8,0 0-80-8,6-7-32 6,-6 7 0-5,14-8 0 6,-1 2-96-7,7 0 0 6,-5 0-16-6,3-1 0 9,3 3-176-9,-3 0-48 6,-1-2 0-6,5 2 0 8,-5-2-96-8,3 0-32 9,-1 0 0-6,-3 1 0 2,0 1-144-5,1-2 128 6,-1-4-128-6,3 4 128 9,-3 4-128-8,0-2 0 4,-3 0 144-4,-13 4-144 7,14-3 0-8,-14 3 0 7,14-6 0-7,-14 6 0 22,15-6-832-21,-15 6-96 1,0 0-16-1,0 0-10992-1</inkml:trace>
    </iact:actionData>
  </iact:action>
  <iact:action type="add" startTime="18741">
    <iact:property name="dataType"/>
    <iact:actionData xml:id="d14">
      <inkml:trace xmlns:inkml="http://www.w3.org/2003/InkML" xml:id="stk14" contextRef="#ctx0" brushRef="#br1">5404 9972 9615 0,'0'0'416'1,"0"0"96"-1,0 0-512 0,0 0 0 3,0 0 0-3,0 0 0 7,0 0 1072-7,0 0 96 6,0 0 32-6,0 0 0 10,0 0 32-10,0 0 16 6,0 0 0-6,0 0 0 8,0 0-96-8,18 2 0 6,3-2-16-6,-1-2 0 8,3 0-272-7,3-2-48 6,1 2-16-7,0-2 0 8,2 0-272-8,3-2-48 7,1-3-16-7,0 1 0 8,-4 0-192-8,0 0-32 7,-1 0-16-7,-1 2 0 8,0-1-96-8,-1-3-128 7,-1 2 176-4,-3 2-176 3,-3-3 144-6,-1 3-144 6,-7 0 0-6,-11 6-8288 16,16-2-1760-15</inkml:trace>
    </iact:actionData>
  </iact:action>
  <iact:action type="add" startTime="22448">
    <iact:property name="dataType"/>
    <iact:actionData xml:id="d15">
      <inkml:trace xmlns:inkml="http://www.w3.org/2003/InkML" xml:id="stk15" contextRef="#ctx0" brushRef="#br1">9184 14410 5519 0,'0'0'240'2,"0"0"64"-2,0 0-304 0,0 0 0 4,0 0 0-4,0 0 0 7,0 0 1424-6,0 0 240 4,0 0 32-4,0 0 16 6,0 0-736-6,0 0-144 5,0 0-16-6,0 0-16 9,0 0 96-9,0 0 0 8,0 0 16-8,0 0 0 6,0 0-448-6,0 0-80 6,0 0-32-5,0 0 0 9,0 0 96-10,0 0 32 6,0 0 0-6,0 0 0 9,8 16 128-9,-8-16 32 5,0 0 0-5,0 0 0 8,16 6 16-7,1-4 16 5,-3-2 0-6,4-2 0 7,-3 0-96-7,3 0-32 7,1-2 0-7,-3 0 0 9,3-4-192-9,3 4-32 11,-5 1-16-11,3-1 0 5,1-4-96-5,1 0-16 7,-3 2 0-7,1 2 0 8,1-2 0-8,-5 5-16 7,1-5 0-7,1 2 0 8,-8-2-176-8,-10 6 128 6,17-4-128-5,-17 4 128 7,16 0-128-8,-16 0 0 7,17-4 0-6,-17 4 0 19,18 4-1632-18,-4-4-304-1,-14 0-64 1</inkml:trace>
    </iact:actionData>
  </iact:action>
  <iact:action type="add" startTime="23065">
    <iact:property name="dataType"/>
    <iact:actionData xml:id="d16">
      <inkml:trace xmlns:inkml="http://www.w3.org/2003/InkML" xml:id="stk16" contextRef="#ctx0" brushRef="#br1">9473 15113 5519 0,'0'0'496'2,"0"0"-496"-1,0 0 0-1,0 0 0 8,0 0 1408-8,0 0 192 6,0 0 48-6,0 0 0 9,0 0-752-9,0 0-160 7,0 0-32-7,0 0 0 8,0 0-192-8,0 0-64 7,0 0 0-7,0 0 0 8,0 0 0-8,0 0 0 6,0 0 0-5,0 0 0 7,0 0 48-7,0 0 0 4,0 0 0-5,0 0 0 9,0 0 256-9,0 0 48 6,0 0 16-6,16 3 0 9,-16-3-48-9,19-2 0 8,1-3 0-8,-5-3 0 7,3 2-160-7,-4 0-32 7,1 2-16-7,3-2 0 8,-7 1-176-8,7 1-48 11,-2-4 0-10,3 2 0 3,1-2-128-3,-3 0-16 5,3 1-16-6,3-1 0 7,-9-6-176-7,1 6 0 7,1 0 0-7,-2-1 0 8,-14 9 0-8,17-8 0 7,-5-2 0-7,-12 10 0 22,0 0-1616-21,15-8-368 0,-15 8-64 0,0 0-8576-1</inkml:trace>
    </iact:actionData>
  </iact:action>
  <iact:action type="add" startTime="23546">
    <iact:property name="dataType"/>
    <iact:actionData xml:id="d17">
      <inkml:trace xmlns:inkml="http://www.w3.org/2003/InkML" xml:id="stk17" contextRef="#ctx0" brushRef="#br1">9590 15391 5519 0,'0'0'496'3,"0"0"-496"-2,0 0 0-1,0 0 0 7,0 0 1712-7,0 0 240 6,0 0 48-6,0 0 16 9,0 0-1056-9,0 0-224 7,0 0-32-7,0 0-16 7,0 0-32-6,0 0 0 5,0 16 0-6,0-16 0 8,0 0 192-8,0 0 48 7,0 0 0-7,14 8 0 9,1-4-80-9,-15-4-16 5,20 4 0-4,-6-2 0 7,3-2-272-8,-3 1-48 8,1 1-16-8,1-2 0 7,0 0-208-7,1 0-64 8,-17 0 0-8,16 0 0 7,1-2-192-7,-3 2 176 7,-14 0-176-7,17 0 160 8,1 0-160-8,-18 0 0 9,16-3 144-9,1 1-144 11,-17 2-208-11,14-2-112 4,-14 2-32-4</inkml:trace>
    </iact:actionData>
  </iact:action>
  <iact:action type="add" startTime="24821">
    <iact:property name="dataType"/>
    <iact:actionData xml:id="d18">
      <inkml:trace xmlns:inkml="http://www.w3.org/2003/InkML" xml:id="stk18" contextRef="#ctx0" brushRef="#br1">9750 15758 5519 0,'0'0'496'3,"0"0"-496"-3,0 0 0 0,0 0 0 7,0 0 1792-7,0 0 272 8,10 8 48-8,-10-8 16 8,17-8-448-8,-5 2-80 7,4 2-32-7,-3-2 0 8,5-7-272-8,3 1-48 7,-1-5-16-7,3 5 0 8,1-4-464-8,1 6-80 7,2-3-32-7,-1 3 0 8,1 4-304-8,-2 0-64 7,-1-1-16-6,-1 1 0 6,-3 2-272-7,-1-2 0 6,1 2 0-6,-5 0 0 10,-15 4-176-10,18-2-32 5,-18 2-16-4,15 2-7520 14,-15-2-1488-14</inkml:trace>
    </iact:actionData>
  </iact:action>
  <iact:action type="add" startTime="25361">
    <iact:property name="dataType"/>
    <iact:actionData xml:id="d19">
      <inkml:trace xmlns:inkml="http://www.w3.org/2003/InkML" xml:id="stk19" contextRef="#ctx0" brushRef="#br1">10160 16429 7359 0,'0'0'320'1,"0"0"80"-1,0 0-400 0,0 0 0 3,0 0 0-3,0 0 0 7,0 0 1856-6,0 0 304 7,0 0 48-8,0 0 16 8,0 0-848-8,0 0-160 6,0 0-48-6,0 0 0 7,0 0-208-7,0 0-32 8,0 0-16-8,0 0 0 8,0 0-416-8,15 2-96 8,-15-2-16-8,20 0 0 7,-1 0-64-7,-5-2-32 6,3 0 0-6,-1 0 0 8,2-4-64-8,3 4-16 8,-3-2 0-8,1 2 0 7,3-2-208-7,-3 2 144 8,-1-1-144-7,3-1 128 5,3-2-128-6,-3 2 0 11,-1 0 144-11,1 2-144 6,0 0-144-5,-1 2-112 5,-4 0 0-6,1 0-7424 15,-17 0-1472-14</inkml:trace>
    </iact:actionData>
  </iact:action>
  <iact:action type="add" startTime="25888">
    <iact:property name="dataType"/>
    <iact:actionData xml:id="d20">
      <inkml:trace xmlns:inkml="http://www.w3.org/2003/InkML" xml:id="stk20" contextRef="#ctx0" brushRef="#br1">10341 16796 6447 0,'0'0'576'3,"0"0"-576"-3,0 0 0 0,0 0 0 7,0 0 1008-7,0 0 80 8,0 0 32-8,0 0 0 7,0 0-160-7,0 0-16 7,8 19-16-7,-8-19 0 7,0 0 352-6,14 6 64 8,3 2 0-9,-3-1 16 5,-14-7-272-5,21 0-48 7,5-5-16-7,-1 3 0 8,2 2-352-8,-1 0-80 7,-1-2-16-7,0 0 0 9,-3-2-304-9,1 2-64 7,3 0-16-7,-3 0 0 8,0-6-192-7,1 0 144 4,1 5-144-5,-3 1 128 9,-1-2-128-9,-2 2 0 7,3-2 0-5,-6 4-7472 12,1 0-1552-14</inkml:trace>
    </iact:actionData>
  </iact:action>
  <iact:action type="add" startTime="26502">
    <iact:property name="dataType"/>
    <iact:actionData xml:id="d21">
      <inkml:trace xmlns:inkml="http://www.w3.org/2003/InkML" xml:id="stk21" contextRef="#ctx0" brushRef="#br1">10747 17591 9215 0,'0'0'400'1,"0"0"96"-1,0 0-496 0,21 2 0 4,-7-4 0-3,-14 2 0 5,17-2 1488-6,3 0 208 7,-4 0 32-6,3 0 16 7,1-1-880-8,-3 1-176 6,3-4-48-6,1 4 0 8,-1-2-64-8,-3 0-32 6,3 0 0-6,-1 0 0 9,-1 2-272-9,-1 2-48 7,3 0-16-7,-5 0 0 8,3 0-208-8,-4 0 128 7,-14 0-128-7,17 0 0 22,1-2-336-21,-18 2-176-1</inkml:trace>
    </iact:actionData>
  </iact:action>
  <iact:action type="add" startTime="27027">
    <iact:property name="dataType"/>
    <iact:actionData xml:id="d22">
      <inkml:trace xmlns:inkml="http://www.w3.org/2003/InkML" xml:id="stk22" contextRef="#ctx0" brushRef="#br1">11328 18157 15887 0,'0'0'704'1,"0"0"144"-1,0 0-672 0,0 0-176 3,0 0 0-3,0 0 0 9,0 0 656-9,0 0 112 6,0 0 0-6,0 0 16 9,0 0-144-8,0 0-48 5,0 0 0-6,0 0 0 6,16-10 176-6,-16 10 48 8,15-6 0-7,1 0 0 6,-1 2-304-7,-1-1-48 7,6-5-16-6,-5 4 0 5,3 2-192-5,3 0-64 6,-3-6 0-7,3 5 0 7,3-1-192-7,-1 2 128 7,2 0-128-7,-1-4 0 9,-5-2-192-9,3 5-144 7,-1-1-32-7,3-2-7184 21,-7 0-1456-21</inkml:trace>
    </iact:actionData>
  </iact:action>
  <iact:action type="add" startTime="27763">
    <iact:property name="dataType"/>
    <iact:actionData xml:id="d23">
      <inkml:trace xmlns:inkml="http://www.w3.org/2003/InkML" xml:id="stk23" contextRef="#ctx0" brushRef="#br1">11613 19038 7359 0,'0'0'656'1,"0"0"-528"2,0 0-128-2,0 0 0 5,15-4 1632-6,3-1 288 8,-2-1 64-8,1 2 16 8,3-2-1056-8,-5 4-224 7,3-2-32-7,3 2-16 8,1 2 176-8,-1-2 48 7,5-4 0-7,3 6 0 7,2 6-384-7,4-4-80 8,-4-2-16-8,1 0 0 8,-1 0-144-8,0 0-16 8,-2 4-16-8,0-4 0 7,-1 0-240-7,-5 0 144 7,-1 2-144-7,1 0 128 7,-9 0-128-7,-14-2 0 7,17 2-160-7,-17-2-6560 16,18 8-1328-15</inkml:trace>
    </iact:actionData>
  </iact:action>
  <iact:action type="add" startTime="28484">
    <iact:property name="dataType"/>
    <iact:actionData xml:id="d24">
      <inkml:trace xmlns:inkml="http://www.w3.org/2003/InkML" xml:id="stk24" contextRef="#ctx0" brushRef="#br1">12143 19787 11967 0,'0'0'1072'3,"0"0"-864"-2,0 0-208-1,20 0 0 7,-3 2 1024-7,1-2 176 8,1 0 16-8,-1-2 16 7,3-2-384-6,3 0-80 6,1 2 0-7,6-1-16 7,3-5-160-7,3 0-16 8,-4 2-16-8,0 0 0 8,6 2-112-8,2-2 0 7,4 1-16-7,-2-1 0 7,6 4-48-7,-7 0-16 8,1 2 0-8,0-2 0 8,-6-2-368-8,0 0 0 7,0 4 0-7,-9-2-7104 15,-7 0-1408-15</inkml:trace>
    </iact:actionData>
  </iact:action>
  <iact:action type="add" startTime="43021">
    <iact:property name="dataType"/>
    <iact:actionData xml:id="d25">
      <inkml:trace xmlns:inkml="http://www.w3.org/2003/InkML" xml:id="stk25" contextRef="#ctx0" brushRef="#br2">6902 10405 4607 0,'0'0'400'2,"0"0"-400"2,0 0 0-4,0 0 0 3,0 0 704-3,0 0 64 6,0 0 16-6,0 0 0 10,0 0-400-10,0 0-96 5,0 0-16-5,0 0 0 9,0 0 240-9,0 0 64 10,0 0 0-9,0 0 0 3,0 0 368-4,0 0 80 10,0 0 0-10,0 0 16 5,0 0-160-5,0 0-48 12,0 0 0-12,0 0 0 4,0 0 0-3,0 0 0 5,0 0 0-6,0 0 0 8,0 0-128-8,0 0-48 11,0 0 0-11,0 0 0 5,0 0-16-5,0 0-16 9,0 0 0-9,0 0 0 5,0 0-144-5,0 0-32 10,0 0 0-10,4 15 0 5,0-1-112-5,0 5-16 11,2-1-16-11,0 0 0 4,-2 3-112-4,3 4-32 8,3-1 0-8,0 1 0 11,0 4-160-11,7 3 192 5,-3-1-192-5,3 2 192 9,5 4-192-9,-3 0 0 10,1 0 0-10,-1 6 128 5,3-6-128-4,-5 4 0 10,3-4 0-11,1 4 0 3,-1-2 0-3,-5-4 0 11,3 2 0-11,-4-4 0 4,-1-1 0-3,-3-5 0 9,4 2 0-10,-5-2 0 5,1 1 208-5,2-3-32 6,-4 2-16-6,2-3 0 8,-1-3-160-7,-1-1 0 5,2-1 0-6,2 3 0 8,-7-7 0-8,3 3 0 6,4-1 0-6,-6-3 0 9,2 4-176-9,1-5 176 12,-1 3-128-12,0-4 128 3,4 3 0-2,-5-3 0 5,1 1 0-5,-2-1 0 2,2 0 0-2,-2-2 0 4,-6-10 0-5,4 9 0 9,1 3 128-8,-5-12-128 5,8 8 160-6,-8-8-160 8,4 10 208-8,-4-10-48 10,0 0-16-10,4 11 0 6,-4-11 0-6,0 0 0 10,0 0 0-10,0 0 0 5,0 0-16-5,0 0 0 11,0 0 0-11,0 0 0 5,0 0 112-5,0 0 16 11,0 0 0-11,0 0 0 4,-8-6-32-4,-2-3 0 11,3 1 0-11,1-8 0 4,-6 3-16-4,2-7 0 12,1 1 0-12,-5 1 0 6,4-5 32-5,-3 1 0 3,3-1 0-4,-4-2 0 8,2-3-48-8,3-1 0 10,-7-2 0-10,4 0 0 4,-3-1 112-4,-1 1 16 10,1-6 0-10,-5 2 0 5,4 2-320-5,-3 0 0 11,1-4-208-11,1 2 80 4,-5 1 128-3,1-1 0 5,1-2 0-6,5 4 128 7,-3 2-128-7,3 4 0 12,-3-3 0-12,-1 3 128 3,3 0-128-2,-3 1 0 9,1-1 0-10,4 6 128 5,-1-1-128-5,5 5 0 10,-4-5 0-10,3 7 128 5,3 3-128-4,-2-4 0 8,2 5 128-9,4 3-128 4,4 8 0-4,0 0 144 10,-2-10-144-9,2 10 0 4,0 0 192-4,0 0-192 7,0 0 192-7,0 0-192 5,0 0 144-6,2 14-144 10,4-1 0-10,2 7 144 4,4 3-144-4,-1 4 0 7,9 3 0-7,1 3 0 8,5 8 0-8,1 0 0 7,2 6 0-6,2-4 0 6,3 5 0-7,1 3 0 9,2 2 0-9,-4-3 0 6,-4-1 0-6,2-2 0 11,-1 2 0-11,-3-1 0 4,0-5 0-4,3 0 0 10,-1-6 0-10,-2 2 0 5,-2-4 0-5,-3-1 0 11,1-3 0-11,-1-2 0 3,-3-2 0-2,1-1 0 9,-1-3 0-10,-3-2 0 5,0 3 0-5,-3-5 0 10,1-3 0-10,-4 5 0 5,3-7 0-5,-5 0 0 12,0-3 0-12,0 3 0 4,-2-6 0-4,-6-8 0 9,0 0 0-9,0 0 0 5,0 0 0-5,0 0 128 9,0 0-128-9,0 0 0 5,0 0 144-5,0 0-144 12,-12-6 160-12,0-10-160 5,-2 1 192-5,1-7-64 6,-1-1-128-6,0-2 192 8,-1-5-64-8,1 1 0 11,-1-2-128-11,3 0 192 4,-6-6-192-4,5 2 176 11,-9-2-176-11,3-8 160 4,1 2-160-4,-1-2 128 12,-3 2-128-12,3 0 128 3,1-6-128-2,-3 3 128 8,1-1-128-7,5-2 128 1,-5 0 64-2,3 2 16 8,-1 5 0-9,-2-3 0 5,5 6-208-5,-1-2-240 10,-3 4 48-10,3 3 16 5,-3-1 304-5,3 6 64 10,4 0 16-9,-1 4 0 4,1 3-208-4,6 3-256 9,-6-1 48-10,5 6 16 3,3 1 192-2,0 5 256 9,0 0-48-10,4 8-16 4,0 0-192-4,0 0 0 10,0 0 0-10,0 0 0 6,0 0-192-6,8 14 32 8,0 7 0-8,5 5 0 8,-1 5 160-8,9 8 0 7,1 6 0-7,3 7 0 7,2 5 0-7,1 5 256 7,1 3-64-7,0-1-16 7,1-4-304-7,1 7-64 11,4-3-16-11,-2-3 0 4,-2-3 208-4,-1-1 0 12,-3-5 0-12,-2-3 0 4,-3 0 0-4,-1-8 0 7,1 0 0-6,-7-8 0 6,-1 0 0-7,-3-4 0 11,1-3 0-11,-4-5 0 4,0 1 0-4,0-9 0 9,-4 3 0-9,-4-16 0 5,0 0 0-5,0 0 0 10,0 0 0-10,0 0 0 5,0 0 0-5,-10-12 0 12,0-2 0-12,-2-9 0 4,-5-6 0-4,-3-2 160 11,-3-10-160-11,1-2 128 3,-3-8-128-3,-4-2 128 11,-8-5-128-11,2-6 128 4,3-5 32-4,1 3 0 11,2-6 0-11,0 5 0 4,-1-5-160-4,-1 8-144 12,2 0 144-11,4 3-208 2,1 5 208-3,3 3 0 10,-1 4 0-10,3 8 0 5,3-2 0-5,-1 8 0 9,5 8 0-9,-2 0 0 5,4 5 0-5,-1 7 160 12,3-5-32-12,2 10 0 5,4-1-128-5,2 11-192 10,0 0 32-10,0 0 16 4,0 0 144-4,0 0 0 7,8 19 0-7,8 8-128 8,-3 5 128-7,7 11-160 8,5 7 160-9,4 13-160 5,3 3 160-5,1 10 144 9,-2 4-16-9,2 0-128 6,-2-2-192-6,1-2-160 11,-3-2-32-11,-2-2 0 4,0-9 256-4,-3-7 128 11,-3-5-160-11,-3-4 160 3,-3-8 0-3,-5-4-144 10,2-4 144-10,-2-4 0 5,-5-3 0-5,-1-5 0 10,-2-7 0-10,-2-12 128 6,0 0 32-6,0 0 16 9,0 0 0-9,-7-8 0 6,-1-6-48-6,-8-9 0 11,1-8 0-11,-7-8 0 4,-3-4-128-3,-1-8 192 8,-1-3-192-9,0-3 192 4,-3-5-192-4,1-3 0 11,-2-1 0-11,-4-4 128 5,0 2-128-5,2-3 0 11,3 3 0-11,3 0 0 3,0 7 0-3,-1 3 0 12,5 3 0-12,4 5 0 3,1 3 0-3,0 10 0 12,7 2 0-12,-3 1 0 3,4 7 0-3,-1 6 0 11,5 1 128-11,0 5-128 4,4 5 0-4,2 10 0 12,0 0 144-12,0 0-144 3,0 0 0-3,0 0 0 10,4 12 0-10,4 5 128 5,9 8-128-5,-3 5 0 10,1 5 0-10,5 6 0 5,-4-4 0-5,3 6 0 12,1-4 0-12,-3 4 0 5,3-6 0-5,-1 2 0 8,-5 0 0-8,3-6 0 5,-3 0 0-5,0-2 0 12,-3-3 0-12,3-3 0 3,-6-2 0-3,0-1 0 10,-1-3 0-10,-1-5 0 5,-2 0 0-5,-4-14-256 10,0 0 64-10,0 0 0 19,0 0-1424-18,0 0-304-1,0 0-48 1,4-14-13552 2</inkml:trace>
    </iact:actionData>
  </iact:action>
  <iact:action type="add" startTime="48783">
    <iact:property name="dataType"/>
    <iact:actionData xml:id="d26">
      <inkml:trace xmlns:inkml="http://www.w3.org/2003/InkML" xml:id="stk26" contextRef="#ctx0" brushRef="#br2">25770 308 8287 0,'0'0'736'1,"0"0"-592"7,0 0-144-8,0 0 0 5,-2-11 784-5,2-3 128 7,0 4 32-6,0 10 0 5,-6-15-192-6,6 15-48 8,-8-12 0-8,-2-2 0 9,-9 5-160-9,-1 1-32 9,1-2-16-9,-6 2 0 4,-3 4-48-3,-1-1 0 9,-4-3 0-10,-2 4 0 4,-2 2 0-3,-6 4 0 10,4 4 0-11,-6 0 0 3,2-3 32-3,-2 3 0 11,6 6 0-11,-4 2 0 5,0-3 32-4,0 5 0 8,-2 5 0-6,6 3 0-1,-1 5-64-2,4 4-16 11,3 2 0-11,0 8 0 4,-2-2-240-3,6 8-64 9,1 4 0-10,3 1 0 4,0 3-128-4,9-3 0 12,0 7 0-12,11-18 0 3,1-2 0-3,6 7 0 9,4 5 0-9,7-2 0 6,3-4 0-5,7 1 0 8,6-1 0-9,9 0 0 5,-1-8 0-4,4-2 0 11,1 0 0-12,7-6 0 4,-4-1 0-4,4-3 160 7,0-2-160-7,3-9 160 6,-3-3 32-6,0-1 0 11,2 0 0-11,-1-8 0 4,1 0 352-3,2-6 80 4,-3-2 16-5,1-4 0 9,-4-8 112-9,0-1 16 13,-1-5 16-13,-5-3 0 4,2-2-144-4,-6-4-16 7,-1-7-16-7,-1 1 0 8,-4-5-16-8,-4-1 0 9,-2-6 0-9,-5-4 0 7,-4-1-208-7,-7-3-32 10,-7-1-16-10,-6-1 0 5,-5-3-80-4,-5 5 0 9,-4 4-16-10,-7 7 0 3,-2-1-112-2,-1 8 0 9,-3-2-128-10,0 10 192 3,-2 1-192-2,2 5 0 9,1 2 0-9,1 9 0 2,0-2-144-3,2 9-128 12,1 1-32-11,7 2-10704 15,5 4-2160-15</inkml:trace>
    </iact:actionData>
  </iact:action>
  <iact:action type="add" startTime="49638">
    <iact:property name="dataType"/>
    <iact:actionData xml:id="d27">
      <inkml:trace xmlns:inkml="http://www.w3.org/2003/InkML" xml:id="stk27" contextRef="#ctx0" brushRef="#br2">31378 392 6447 0,'0'0'576'2,"0"0"-576"0,15 0 0-1,-5-2 0 7,-10 2 960-8,0 0 96 10,0 0 16-10,14-2 0 5,-14 2-176-4,0 0-16 9,0 0-16-9,0 0 0 2,0 0-160-3,0 0-48 7,0-7 0-7,0 7 0 7,-10-10-208-7,2 6-32 8,-10 2-16-8,3 0 0 7,-7 0 176-7,1 2 16 8,-2 2 16-8,-1 2 0 7,3 0-48-7,-5 2-16 8,-1 0 0-8,0-1 0 8,-3 5-96-8,3 4 0 7,0-2-16-7,-2 5 0 8,-3 1-272-5,3-1-160 2,0 7 192-5,2 5-192 8,-1 0 144-8,3 6-144 11,3 6 0-11,3 0 144 6,-1 0-16-5,9-2 0 9,-3 6 0-10,6 2 0 3,4-4-128-2,0 3 0 9,2 3-192-10,2-6 192 3,4 4 0-3,0 0 0 7,4-6 0-6,4 2 0 8,-2-6 0-9,5 2 0 6,-1-4 144-5,7 0-144 7,-5-2 144-8,3-2-144 6,3 2 192-5,3-5-192 6,-1-3 384-7,1-4-48 11,-2 3 0-11,5-3 0 4,3 1 112-4,0-7 0 13,-2 3 16-13,3-2 0 4,3-5-144-4,2-5-48 10,-2 0 0-10,0 0 0 4,0-6 160-4,4-2 16 12,-4-6 16-11,6 0 0 2,-2-7-160-2,0 1-48 9,0-7 0-10,-4-1 0 5,0-3 144-5,4-5 32 10,-4-1 0-10,1-2 0 4,-3 0 112-4,-4-2 32 7,-2-6 0-7,1 0 0 4,-3-4-80-3,-5-4-16 4,-3 3 0-5,-3-1 0 9,-3-2-480-9,-3 4 128 7,-4 2-128-7,-4-2 0 8,-4 6 560-8,-2-4 64 11,-3 2 16-11,-7-1 0 5,-2 5-320-5,1-4-64 11,-7 4-16-11,-3-2 0 4,-4 3-96-4,-6 3-16 6,-2 2 0-5,2 2 0 7,-6 0-128-8,2 3 128 6,-6 1-128-6,2 1 128 8,4 3-128-8,-7 5 0 10,-3-1 0-10,0 5 0 5,4-2 0-4,1 7-224 4,-1 3 80-4,-12 2 16 22,12 4-1648-21,8 4-320-1,8 3-64 3</inkml:trace>
    </iact:actionData>
  </iact:action>
  <iact:action type="add" startTime="52149">
    <iact:property name="dataType"/>
    <iact:actionData xml:id="d28">
      <inkml:trace xmlns:inkml="http://www.w3.org/2003/InkML" xml:id="stk28" contextRef="#ctx0" brushRef="#br2">5746 6600 9215 0,'0'0'400'3,"4"13"96"-2,-4-3-496-1,1 4 0 1,3-4 0-1,0 7 0 7,-2-1 1344-6,0 1 192 10,-2 1 16-11,0-4 16 3,-2 3-352-3,0-3-80 10,2 3-16-10,0-3 0 6,-2 2 16-6,0-5 0 10,0 3 0-10,2-14 0 4,-3 8-192-3,3-8-48 5,0 0 0-6,0 0 0 8,0 0-32-8,0 0-16 10,0 0 0-10,0 0 0 7,-6-8-16-7,-2-8 0 6,4 1 0-6,0-7 0 4,2-5-352-4,0-2-80 7,2-6-16-7,0-6 0 10,0 0-80-10,2-6-32 11,0 0 0-11,0 2 0 4,0-2-112-4,2-3-32 7,2-3 0-7,-2 0 0 9,-2-1-128-9,0-1 128 10,1 1-128-10,1-5 128 4,-4-1 64-3,2-1 0 9,-2-1 0-9,0 1 0 3,-2-1-192-4,0 5 0 11,0 3 0-11,-1 1 0 4,1 4 128-4,-2 6-128 7,0-1 192-7,-2 7-64 9,4-1 48-9,0 5 0 7,0 2 0-7,0 4 0 10,2-1-48-10,0 1 0 5,0 4 0-5,2 1 0 8,0 5-128-8,0-3 0 7,0 3 0-6,4 3 128 7,-4 0-128-8,2 5 0 6,-4 9 0-6,0 0 0 7,7-2 0-7,7 2 0 9,-4 2 0-9,3 4 0 7,1 3 0-7,6 3 0 8,-3 4-144-8,5 1 144 7,1 5 0-7,4-1 0 11,1-3 0-11,-1 7 0 5,6 2 0-5,0 3 0 7,2-1 0-7,-1 4 0 5,-3-2 0-5,2 0 0 4,-2-1 0-3,0-1 0 9,-3-2 0-10,-3 0 0 6,-2 1 0-6,-1-1 0 8,-1 0 144-8,-3 1-144 10,-1-3 128-10,1 2-128 5,-4 1 128-5,1-3-128 6,-1 4 128-6,0-1-128 9,-7-3 0-9,3 0-224 12,0-1 32-12,-2-3 0 18,1 1-2192-16,3-3-432 1,-4-9-96-3</inkml:trace>
    </iact:actionData>
  </iact:action>
  <iact:action type="add" startTime="52928">
    <iact:property name="dataType"/>
    <iact:actionData xml:id="d29">
      <inkml:trace xmlns:inkml="http://www.w3.org/2003/InkML" xml:id="stk29" contextRef="#ctx0" brushRef="#br2">7817 5709 7359 0,'-29'19'320'4,"21"-11"80"-4,0 4-400 0,0 3 0 0,1-1 0 0,1 1 0 8,4 3 1488-7,-4-8 224 4,0 5 32-5,4-5 16 8,0 2-592-8,2-12-112 11,0 0-32-11,0 0 0 4,0 0-112-4,0 0-16 10,0 0-16-9,0 0 0 3,0 0 80-4,0 0 0 8,0 0 16-8,14-10 0 8,0-6 80-8,5-1 16 12,1-8 0-12,1-9 0 3,4-5-176-3,1-2-16 7,1-5-16-7,2-3 0 8,4-4-240-4,1-3-48 5,-1-3-16-9,2 1 0 4,2-3-128-3,-4-5-32 3,-4 0 0-3,4-5 0 8,1 3-80-9,-3 0 0 12,-4 5-16-12,-1 7 0 4,-3 3-32-4,0 4 0 5,1 7 0-4,-5 1 0 7,-3 6 64-8,3 5 16 11,-7 5 0-11,4 5 0 4,-7 9-64-3,3 3-16 10,-4 2 0-11,-8 6 0 4,14 10-144-4,-1 2-128 7,1 9 144-7,1 6-144 8,3 6 144-8,-4 8-144 11,5 2 128-11,-3 6-128 4,1 4 0-4,3 1 0 11,-3 5 128-10,1-1-128 2,1 1 0-2,-3-3 0 9,4-1 0-9,3-2 0 1,-4-3 0-2,1-1 0 7,1 0 0-7,1-6 0 9,1 0 0-9,-3-6 0 6,1 2 0-6,1-2 0 8,1 2-224-8,1 2-128 12,-1-4-32-12,-2 6 0 19,3-4-2272-18,-1 6-464 1</inkml:trace>
    </iact:actionData>
  </iact:action>
  <iact:action type="add" startTime="54007">
    <iact:property name="dataType"/>
    <iact:actionData xml:id="d30">
      <inkml:trace xmlns:inkml="http://www.w3.org/2003/InkML" xml:id="stk30" contextRef="#ctx0" brushRef="#br2">7630 20132 11055 0,'0'0'976'3,"-12"-6"-784"-2,2 1-192-1,10 5 0 7,-13-6 1456-7,13 6 240 7,-10-6 48-7,10 6 16 8,0 0-544-8,0 0-128 8,0 0 0-8,0 0-16 9,0 0-464-9,0 0-96 5,0 0 0-5,0 0-16 7,0 19-336-6,2-1-160 6,4 5 160-7,4 5-160 8,1-1 320-8,11 8-16 7,-1 6-16-7,4 10 0 8,3 3 96-7,1 3 0 5,4-1 16-6,0 1 0 11,-1 5 32-11,-3-1 0 4,0-1 0-3,-4-3 0 8,-1-2-64-9,-1-11-16 6,-5-1 0-6,1-8 0 8,3-1 192-8,-3-5 32 6,-3-8 16-6,3-1 0 10,-3-3-128-10,2-7-16 6,3-2-16-6,0-2 0 8,-1-6-112-8,3-2-32 6,1-4 0-5,3-4 0 7,2-7 16-8,1-3 0 7,-3 1 0-6,2-7 0 7,2-5-80-8,6-6-16 6,-3 0 0-6,1 2 0 8,-4-4-352-8,6 6-80 7,-4 3-16-7,4 1 0 23,2 2-2016-21,-2 0-416 0,6 3-80 0</inkml:trace>
    </iact:actionData>
  </iact:action>
  <iact:action type="add" startTime="54803">
    <iact:property name="dataType"/>
    <iact:actionData xml:id="d31">
      <inkml:trace xmlns:inkml="http://www.w3.org/2003/InkML" xml:id="stk31" contextRef="#ctx0" brushRef="#br2">10312 20380 12431 0,'0'0'544'3,"0"0"128"-3,0 0-544 1,0 0-128-1,0 0 0 0,0 0 0 7,0 0 944-7,0 0 144 7,0 0 48-6,13 10 0 6,-13-10-96-7,10 19-16 7,4-1 0-7,0 1 0 8,3 7-256-7,-1 1-64 5,3 2-16-6,5 4 0 8,1 6-48-8,2-2-16 6,-5 4 0-6,1 0 0 10,2 4 0-10,3-2 0 6,-1 2 0-6,0-2 0 8,3-6-144-8,-1-8-32 7,-2-3 0-7,1-3 0 7,-1-6 128-7,0-1 0 8,0-4 16-5,1-1 0 3,-1-7 48-6,0-4 0 6,-1-2 0-6,-1-7 0 10,2-9 256-10,3-9 48 6,1-6 16-5,2-10 0 5,-4-2-128-5,1-8 0 7,-1-3-16-8,0-3 0 7,-6 3-416-7,-5-3-80 6,-4-1 0-6,-7 3-16 8,-3 1-144-8,-4 1-32 7,-5 0 0-7,-1 5 0 8,-4 1-128-8,-2 6 192 8,4 0-192-8,1 8 192 7,-5 4-384-7,6 3-80 7,-4 5-16-7,1 4-11840 16,1 3-2368-15</inkml:trace>
    </iact:actionData>
  </iact:action>
  <iact:action type="add" startTime="56156">
    <iact:property name="dataType"/>
    <iact:actionData xml:id="d32">
      <inkml:trace xmlns:inkml="http://www.w3.org/2003/InkML" xml:id="stk32" contextRef="#ctx0" brushRef="#br2">6955 10732 2751 0,'0'0'256'1,"0"0"-256"2,-6-6 0-2,0-1 0 6,4-5 1984-7,0 6 336 11,-2-2 80-11,4 8 16 5,-3-9-1520-5,3 9-320 7,-2-10-48-7,2 2-16 6,0-4 64-6,0 5 0 7,-2-3 0-7,2 10 0 9,0-14 128-9,0 6 16 7,-2-5 16-7,0 3 0 9,0-2 64-9,0-1 16 6,-4 5 0-6,4-4 0 9,0 0 0-9,-2 5 0 11,0-5 0-11,2 4 0 5,2 8-144-5,-6-6-32 11,-1-4 0-11,3 3 0 4,-2 1-128-4,6 6-48 7,0 0 0-7,0 0 0 4,-4-6-16-4,4 6-16 11,0 0 0-11,0 0 0 6,0 0-160-6,0 0-16 9,0 0-16-9,0 0 0 5,0 0-240-5,0 0 144 10,0 0-144-10,0 0 128 6,0 0-128-6,0 0 0 9,0 10 0-9,0 1 0 6,2 3 160-6,2-2-160 6,2 3 192-6,2 3-192 8,-1-4 160-8,-1 5-160 10,4-1 128-10,4 3-128 5,-3 2 128-5,5 3-128 10,3-3 0-10,1 6 128 9,1 3-128-9,3 5 192 9,1 4-192-9,2 0 192 5,-1 4-64-5,3 1-128 6,-4-3 192-5,1 2-64 6,-1-4-128-7,-5 2 192 7,-1 0-192-7,3-4 192 8,-3 2-48-8,-1 0 0 9,1 0 0-9,1 0 0 5,-3-4 64-5,3 2 16 11,3-4 0-10,-3 0 0 3,-3 2-48-4,3-2-16 11,-1-4 0-11,-3 2 0 3,3-1-32-3,-1 1-128 11,-3-4 192-11,3-2-64 4,-4-1-128-4,3-5 160 11,-3 3-160-11,0-3 160 4,-1 2-32-3,1-3 0 9,-1-4 0-10,1 3 0 5,-4-3-128-5,4-1 160 11,-7 1-160-11,3-4 160 4,2 3-32-4,-4-3-128 9,1-4 192-9,3 1-64 6,-2-1-128-6,-10-8 128 9,0 0-128-9,10 6 128 5,-10-6-128-5,0 0 0 11,9 6 144-11,-9-6-144 5,0 0 160-5,0 0-32 6,0 0-128-6,0 0 192 8,0 0 0-7,0 0-16 9,0 0 0-10,0 0 0 5,0 0 16-5,0 0 0 9,0 0 0-9,0 0 0 5,0 0-192-5,-4-8 128 11,-1 0-128-11,-3-3 128 5,2 1-128-5,0 0 128 10,-6-6-128-9,5 5 128 3,-1-3-128-4,-4 0 160 11,0-3-160-11,3-3 160 4,-7 3-160-4,4-7 0 10,-5-1 144-10,1-4-144 4,1-4 0-3,-3-4 0 10,0 2 0-11,-1-6 128 5,1 4-128-5,1 1 0 10,-5-5 0-10,-1 2 0 5,-2-3 0-5,3 3 0 10,3-4 0-10,-3 4 0 4,-1 2 0-3,5-2 0 8,5 5 0-9,-3-1 0 5,2-2 0-4,-1 2 0 9,3 2 0-10,-4-6 0 5,3 2 0-5,-5 2 0 10,1-4 0-10,1 4 0 4,-3 2 0-4,1-2 0 13,2-1 0-11,1 7 0-2,3 4 0 0,-2 1 0 10,3 3 0-10,3-1 0 5,-4 3 0-5,2 3 0 11,3-1 0-10,-3-1 0 2,2 7 0-3,2 1 0 11,0-2 0-11,-1 6 0 5,7 6 0-5,0 0 0 10,-6-6 0-10,6 6 0 4,0 0 0-4,0 0 0 10,0 0 0-10,0 0 0 5,4 14 0-4,0 8 0 10,3-1-144-11,1 4 144 4,2 3 0-4,7 5 0 11,1 2-144-11,1 10 144 3,7 0 0-3,1 3 0 11,-1 3-128-11,-3 2 128 5,2-5 0-5,-1 1 0 9,-5-2 0-8,5 4 0 3,-1-1 0-3,0 1 0 9,1-8 0-10,-5 0 0 4,-1-6 0-4,1 2 0 12,-5-6 0-12,0-2 0 4,-3-1 0-4,3-3 0 11,-6-4 0-11,4-1 0 3,-5-9 0-2,-3 1 0 8,-4-14 0-8,0 0 0 3,0 0 0-4,0 0 128 9,0 0-128-9,-2-17 0 6,0-5 416-6,-3-3-16 10,-7-6 0-10,0-5 0 5,-5-1-80-5,1-7 0 11,-6-7-16-11,-1-2 0 3,-4-1-112-2,-1-3-32 9,3 0 0-10,0-1 0 5,-5-4-160-5,1-3 0 11,0 3 0-11,2 3 128 4,-1 5-128-3,1 5 0 8,2 4 0-8,1 2 0 3,1 4 0-4,3 4 0 11,1 4 128-11,-1 5-128 4,7 5 0-4,-3 7 0 10,6 1 0-10,-1 5 128 5,1 2-128-5,2 4-224 10,8 2 48-10,0 0 16 18,0 0-1488-16,0 0-288-2,-6 8-64 1,10 6-9232 11,2-3-1840-10</inkml:trace>
    </iact:actionData>
  </iact:action>
  <iact:action type="add" startTime="58811">
    <iact:property name="dataType"/>
    <iact:actionData xml:id="d33">
      <inkml:trace xmlns:inkml="http://www.w3.org/2003/InkML" xml:id="stk33" contextRef="#ctx0" brushRef="#br2">7218 10863 3679 0,'0'0'160'1,"0"0"32"-1,0 0-192 0,0 0 0 3,0 0 0-3,0 0 0 8,0 0 1488-8,0 0 256 7,0 0 48-6,0 0 16 6,0 0-944-6,0 0-192 5,0 0-32-6,0 0-16 9,0 0 80-8,0 0 32 5,-2 10 0-6,2-10 0 6,0 0-160-6,0 0-48 8,0 0 0-7,0 0 0 6,0 0-272-7,0 0-64 8,0 0-16-8,0 0 0 7,0 0 192-7,0 0 32 6,0 0 16-5,0 0 0 7,0 0-32-8,0 0 0 7,0 0 0-7,0 0 0 8,0 0-112-8,0 0-16 7,0 0-16-7,0 0 0 8,0 0 16-8,0 0 0 6,0 0 0-6,0 0 0 9,0 0 0-9,0 0 16 6,0 0 0-6,0 0 0 9,-9-8 64-9,9 8 16 7,0 0 0-7,0 0 0 8,-8-14 0-8,0 3 0 6,4-1 0-6,4 12 0 10,0 0-80-9,-4-18-16 4,0 5 0-5,4 13 0 8,-2-14-16-8,2 14-16 7,-2-18 0-7,2 7 0 8,-2-5-224-8,-1 4 0 7,-3-3 0-7,6 15 0 8,-4-14 0-8,-2-1 128 10,0 5-128-10,2-4 0 8,-6 3 192-8,3-5-64 5,1 4-128-5,2-5 192 10,-2 3 48-10,-2-2 0 6,0 7 0-6,4-1 0 8,-1-6 0-8,-3 7 0 5,0-3 0-5,8 12 0 9,-6-12-80-9,-2 0-16 8,-1 3 0-8,9 9 0 8,-8-8-144-8,8 8 0 6,-8-14 0-6,-2 6 0 9,10 8 0-9,-8-7 0 6,3-5 0-6,5 12 0 9,-10-10 176-9,2 2-48 7,8 8-128-6,-8-13 192 6,0 1-192-7,1-2 0 7,1 7 0-7,6 7 0 6,-6-14 0-6,-2 4 144 7,-2-2-144-7,5 3 192 8,5 9-192-8,0 0 192 7,-8-12-192-7,-4-4 192 9,2 7 0-9,4-1 16 6,6 10 0-6,-11-16 0 9,3 5-48-9,2-3-16 6,6 14 0-6,-10-12 0 9,3 1 32-9,-1 1 0 6,4-6 0-6,-4 5 0 9,8 11-176-9,-8-14 192 6,0 2-192-5,5-1 192 7,3 13-192-8,-8-12 128 6,8 12-128-6,-8-16 128 8,2 3-128-8,2 3 0 7,-2-6 0-7,-1 8 0 8,7 8 0-8,-10-13 160 8,2 1-160-8,-2 0 160 7,10 12-160-7,-10-11 0 8,3 1 0-8,-3-4 0 8,4 6 0-8,0-5 0 7,6 13 128-7,-4-14-128 7,-2-3 0-7,1 7 0 7,-1-4 0-7,0 4 0 9,6 10 0-9,-4-11 0 6,-2-1 128-5,6 12-128 7,-12-8 0-8,12 8 0 6,-5-11 0-6,5 11 0 8,-8-12 0-8,-2 2 0 8,10 10 0-8,0 0 0 7,-10-14 0-7,4 9 0 7,6 5 0-7,-9-10 0 8,-1-2 0-8,4 6 0 7,-4-2 0-7,10 8 0 8,-8-11 0-8,8 11 0 8,-5-6 0-8,5 6 0 7,-14-10 0-7,4-2 0 8,10 12 0-8,-8-5 0 7,-3-3 0-7,11 8 0 7,-10-8 0-7,10 8 0 8,-10-6 0-8,10 6 0 7,-13-10 0-7,7 3 0 8,6 7 0-8,0 0 0 7,-10-10 0-7,10 10 0 8,-14-8 0-8,14 8 0 7,-9-6 0-7,9 6 0 9,-12-10 0-9,12 10 0 6,-10-7 0-6,10 7 0 8,-6-8 0-8,-3-4 0 8,9 12 0-8,-8-8 0 7,8 8 0-7,0 0 0 7,-12-4 0-7,12 4 0 8,-12-9 0-8,12 9 0 7,0 0 0-7,0 0 0 8,-11-14 0-8,-1 8 0 7,12 6 0-7,-10-8 0 8,2-1 0-8,8 9 0 7,-11-12 0-7,3 2 0 9,8 10 0-9,0 0 0 6,-12-10 0-6,0 5 128 9,12 5-128-9,0 0 0 6,-11-6 0-5,11 6 0 6,-12-12 0-7,12 12 0 7,-12-8 0-7,12 8 0 8,-6-6 0-8,6 6 0 7,-9-11 0-7,9 11 0 8,-10-6 0-8,10 6 0 7,0 0 0-7,0 0 0 8,-10-4 0-8,10 4 0 7,0 0 0-7,0 0 0 9,-15-8 0-9,5 4 0 6,10 4 0-6,0 0 0 9,-16-6 0-9,16 6 0 6,-11-5 0-6,11 5 0 8,0 0 0-8,0 0 0 8,-18-4 0-8,18 4 0 7,0 0 128-7,-12 0-128 8,12 0 192-8,-13-2-64 7,3-4-128-7,10 6 0 8,0 0 0-8,-16-4-176 7,16 4 176-7,-11-4-128 8,-3 0 128-8,14 4-128 7,-14-2 128-7,14 2 0 7,-17 0 128-7,17 0-128 8,-14 0 0-8,-2 2 0 7,16-2 0-7,-11 0 0 9,11 0 0-9,-16-2 0 6,4 0 0-6,-3 0 0 9,3 0 0-9,12 2 0 6,-15 0 0-6,15 0 0 9,-14 2 0-9,14-2 0 7,-18 0 0-7,5 0 0 9,13 0 0-9,-14 0 0 5,14 0 0-5,-14 2 0 9,1-4 0-9,13 2 0 7,-16 0 0-7,2 2 0 8,14-2 0-8,-13 0 0 7,-1 0 0-7,4 2 0 8,10-2 0-8,-17 4 0 7,1-4 0-7,5 2 0 8,11-2 0-8,-18 6 0 7,6-4 0-7,12-2 0 7,-19 0 0-7,7 0 0 8,12 0 0-8,-17 2 0 9,3 0 0-9,14-2 0 5,-18-4 0-5,9 2 0 9,9 2 0-9,0 0 0 7,-18-2 0-7,18 2 0 9,-14 0 0-9,1 0 0 7,13 0 0-7,-16-4 0 7,16 4 0-7,-14-4 0 7,14 4 0-7,-15-4 0 9,1 0 0-9,14 4 0 6,-17 0 0-6,7 0 0 8,10 0 0-8,-16 0 0 8,16 0 0-8,-13 0 0 8,13 0 0-8,-18 0 0 6,18 0 0-6,-14 0 0 9,-1-2 0-9,15 2 0 6,-14 2 0-6,14-2 0 8,-17 0 0-8,3 0 0 7,0 0 0-7,14 0 0 7,-13 6 0-7,13-6 0 8,-14 4 0-8,14-4 0 8,-14 6 0-8,14-6 0 7,-13 8 0-6,13-8 0 7,-14 4 0-8,14-4 0 5,0 0 0-5,-14 4-128 10,14-4 128-10,0 0 0 6,-13 3 0-6,13-3 0 9,-12 8 0-9,12-8 0 5,-10 8 0-5,10-8 0 10,0 0 0-10,-13 8 0 6,13-8 0-6,0 0 0 8,0 0 0-8,0 0 0 7,-10 8 0-7,10-8 0 8,0 0 0-8,0 0 0 7,0 0 0-7,0 0 0 8,0 0 0-8,0 0-128 7,0 0 128-7,0 0-128 8,0 0 288-8,0 0 64 7,0 0 16-7,0 0 0 22,0 0-3312-21,0 0-672 0,0 0-128-1,0 0-32 1</inkml:trace>
    </iact:actionData>
  </iact:action>
  <iact:action type="add" startTime="60553">
    <iact:property name="dataType"/>
    <iact:actionData xml:id="d34">
      <inkml:trace xmlns:inkml="http://www.w3.org/2003/InkML" xml:id="stk34" contextRef="#ctx0" brushRef="#br2">5869 9463 13759 0,'0'0'608'1,"0"0"128"-1,0 0-592 0,0 0-144 3,0 0 0-3,-12 0 0 9,12 0 528-9,-18-2 80 6,5-2 16-6,-3 4 0 9,4 2-16-9,-5 0 0 6,3-2 0-6,-3 0 0 8,-5 0-64-8,3 2-16 8,-1 2 0-8,-1-4 0 7,-5 0-160-7,5 0-48 6,-1 2 0-6,3-2 0 9,-5-2 48-9,-1 2 0 7,-2-2 0-7,1 2 0 8,5 2-16-8,1 0 0 7,-3 0 0-7,2 1 0 8,-1 5-352-8,1-2 0 8,1 2 0-8,-1 2 128 7,-3-1 0-7,5-1 0 11,1 2 0-11,-1 4 0 5,1-5-128-5,3 1-192 6,-7-6 64-6,5 2 0 9,1 4 128-9,0 1 0 6,7-1 0-5,-3 0 0 7,0-2 0-8,12-8 0 5,-10 9 0-5,1 5 0 9,9-14 0-9,0 0 0 6,-10 10 128-6,10-10-128 9,0 0 128-9,0 0-128 7,0 0 128-7,0 0-128 8,0 0 176-8,0 0-48 7,0 0 0-7,0 0 0 8,0 0 0-8,0 0 0 6,0 0 0-6,0 0 0 9,0 0-128-9,0 0-176 7,19-6 48-7,-3-6 0 23,4 2-448-22,-5 3-64 0,3-5-32-1,1 6 0 12,-5 4-560-11,3-6-112 0,7-9-32-1,-3 5 0 0</inkml:trace>
    </iact:actionData>
  </iact:action>
  <iact:action type="add" startTime="60973">
    <iact:property name="dataType"/>
    <iact:actionData xml:id="d35">
      <inkml:trace xmlns:inkml="http://www.w3.org/2003/InkML" xml:id="stk35" contextRef="#ctx0" brushRef="#br2">5709 9461 4607 0,'0'0'192'1,"0"0"64"-1,0 0-256 0,0 0 0 4,0 0 0-4,0 0 0 6,0 0 368-6,-10-6 16 8,-4 0 16-8,-1 2 0 8,-1 6 624-8,2 0 128 6,-1-2 32-6,1 0 0 9,-5 2-224-8,3 4-32 4,-4 0-16-5,-3-4 0 9,0-6-272-9,1 4-48 6,1 6-16-6,-1-2 0 9,-1-1-48-9,-1-1-16 8,1-4 0-8,4 10 0 7,-3 2-224-7,-1 0-48 7,-5 3-16-7,3-1 0 8,0 2-48-8,1-1-16 7,1 7 0-7,3-4 0 12,-3-3 80-12,0 5 16 5,1-3 0-5,3 5 0 7,-1-7-16-7,-1 5 0 6,3 2 0-6,2-5 0 8,-3 5-96-8,5-3-16 7,-5-3 0-7,1 7 0 8,6-3-128-8,-1-5 160 8,3 5-160-8,2-4 160 7,-5-1-160-7,5-1 128 6,2 4-128-6,6-16 128 10,-6 13-128-10,6-13 160 6,0 0-160-5,0 0 160 7,4 18-32-8,-4-18 0 6,0 0 0-6,0 0 0 9,0 0-256-9,18 4-64 6,3-4-16-6,0-6-6320 16,-3-6-1248-16</inkml:trace>
    </iact:actionData>
  </iact:action>
  <iact:action type="add" startTime="61455">
    <iact:property name="dataType"/>
    <iact:actionData xml:id="d36">
      <inkml:trace xmlns:inkml="http://www.w3.org/2003/InkML" xml:id="stk36" contextRef="#ctx0" brushRef="#br2">5498 9554 10079 0,'-20'14'448'3,"20"-14"80"-3,0 0-528 0,-11 2 0 1,-5 4 0-1,4-4 0 6,-3 2 352-5,3-2-32 5,-4 0-16-5,7 2 0 7,-5 7-112-7,14-11 0 4,-14 4-16-5,-1 2 0 11,3 0 192-11,-3 4 32 5,3-5 16-5,-6 3 0 8,5 0-48-8,-5 0-16 8,2 2 0-8,3 3 0 7,-5-3-224-7,3 8-128 6,-11-3 160-6,1 5-160 9,0 1 160-9,-3 1-160 7,3-3 160-7,1 2-160 8,1 3 144-8,6 1-144 6,-3 1 128-5,2 1-128 6,7-2 0-1</inkml:trace>
    </iact:actionData>
  </iact:action>
  <iact:action type="add" startTime="62385">
    <iact:property name="dataType"/>
    <iact:actionData xml:id="d37">
      <inkml:trace xmlns:inkml="http://www.w3.org/2003/InkML" xml:id="stk37" contextRef="#ctx0" brushRef="#br2">5794 9432 5519 0,'0'0'496'4,"0"0"-496"-4,0 0 0 0,0 0 0 9,0 0 1216-9,0 0 160 6,0 0 32-6,0 0 0 8,0 0-352-8,0 0-64 6,0 0-16-6,0 0 0 9,10-14-80-9,-10 14-32 6,0 0 0-6,0 0 0 7,0 0-272-7,0 0-48 8,-10-8-16-8,-1 0 0 8,1 2-160-8,-6 4-48 8,5 1 0-8,-9 1 0 7,1 0 32-7,-1 3 0 7,-1 3 0-7,-5 0 0 8,1-2 96-8,-2 2 32 7,-3-2 0-7,-1 4 0 7,-8 1 32-7,2 3 16 9,-2 0 0-9,-4-3 0 9,2 9 16-9,-4 0 0 6,4 3 0-6,0 2 0 7,-1-5-112-7,3 0-32 8,5 3 0-8,3 2 0 8,4 1 32-8,3-3 0 6,1-1 0-6,4 1 0 9,3 1-288-8,-2-1-144 4,3 3 160-4,3-5-160 7,4 1 128-8,0 1-128 6,5-5 0-6,-1 3 0 8,0 3 0-8,2-5 0 8,2 1 0-8,0-1 0 9,0-17-224-9,0 0-32 5,8 14-16-4,-8-14 0 20,13 15-1856-19,-13-15-368-1</inkml:trace>
    </iact:actionData>
  </iact:action>
  <iact:action type="add" startTime="63031">
    <iact:property name="dataType"/>
    <iact:actionData xml:id="d38">
      <inkml:trace xmlns:inkml="http://www.w3.org/2003/InkML" xml:id="stk38" contextRef="#ctx0" brushRef="#br2">4919 9414 10943 0,'0'0'480'1,"0"0"96"-1,0 0-448 10,0 0-128-9,0 0 0 0,0 0 0-1,0 0 720 1,0 0 128 3,3-12 32-4,-3 12 0 7,4-15-336-6,-4 15-64 7,12-8-16-8,4-2 0 6,-5 2-224-6,5 4-48 8,2 1-16-8,-3 1 0 8,5-4-176-8,-3-2 0 6,5 0 144-5,3 6-144 7,4-2 240-8,3 0-32 7,-3-3 0-7,8 3 0 8,0 0 320-8,6 2 64 6,-4 0 16-5,10-2 0 12,-1 0-80-13,-3 2-16 4,-2-2 0-4,-4 2 0 7,2-2-192-7,-6 0-64 7,6 1 0-7,-8-1 0 7,-3 0 16-7,-5-2 0 7,-4 4 0-7,-1 0 0 10,-1-2 0-10,-1 2 0 6,-18 2 0-5,0 0 0 5,14-4 96-6,-14 4 16 8,0 0 0-8,0 0 0 7,0 0-112-7,0 0-16 8,0 0 0-8,0 0 0 7,-14-2-16-7,-6 2-16 9,1-2 0-8,-3 2 0 6,-1 0-224-7,-4 2 144 6,-4 2-144-6,1-2 128 9,-3-2-128-9,-2 0 0 6,0 2 144-6,-6-2-144 8,2-2 0-8,-4 2 144 6,4-2-144-5,-4 0 0 7,6 4 128-8,-2-2-128 6,4 0 0-6,4-2 0 10,0 6 128-10,1-2-128 6,1-2 0-6,4 0 0 8,3 0 0-8,5 2 0 7,1 0 128-7,0 0-128 8,16-2 0-8,-9 0 0 6,9 0 0-5,0 0 0 6,0 0 0-7,0 0 0 8,0 0-160-8,0 0 160 7,0 0 0-7,0 0 0 8,0 0 0-8,0 0 0 8,17-2-144-8,7 0 144 7,1 0 0-7,2 0 0 7,1 0 0-7,3 0-128 8,4-4 128-8,0 4 0 8,0 1 0-8,4-3 0 7,-4-2-128-7,4 2 128 7,2 2 0-6,-6 0 0 5,-1-4 0-5,-3 2 0 7,-4-4 0-8,0 3 176 6,-1 1-32-5,-3-2 0 7,-1-2 48-8,-3 2 0 7,-7 0 0-7,-12 6 0 9,0 0-48-9,17-2 0 6,-17 2 0-6,0 0 0 8,0 0-144-8,0 0 160 6,0 0-160-6,0 0 160 9,0 0-160-9,-15 12 0 6,-1 4 0-5,-3-5 0 23,-5 3-2096-23,3-6-336 1</inkml:trace>
    </iact:actionData>
  </iact:action>
  <iact:action type="add" startTime="64546">
    <iact:property name="dataType"/>
    <iact:actionData xml:id="d39">
      <inkml:trace xmlns:inkml="http://www.w3.org/2003/InkML" xml:id="stk39" contextRef="#ctx0" brushRef="#br2">5014 9720 4607 0,'0'0'400'1,"0"0"-400"3,0 0 0-3,0 0 0 4,0 0 1088-5,0 0 144 9,0 0 32-9,0 0 0 7,14-8-448-6,-14 8-96 6,0 0-16-6,0 0 0 5,0 0-16-6,0 0-16 9,6-13 0-9,-6 13 0 7,0 0-112-7,0 0-32 7,0 0 0-7,0 0 0 9,0 0-96-9,0 0-32 5,0 0 0-5,0 0 0 9,-20 4 96-9,10 0 16 6,-5 1 0-6,3-1 0 9,-5 2 128-9,5 6 16 5,-4 1 16-5,3 5 0 9,-7-4-192-9,3 5-32 7,1 7-16-7,-4 3 0 8,5 2-144-8,-1 8-32 10,-3-2 0-10,5 2 0 6,-2 4-256-6,5-2 128 7,-5 4-128-7,4 5 0 8,-3 3 0-8,5 2 0 8,-6-1 0-8,7 3 0 7,-7-1 0-7,4 5 0 7,-5-1 0-7,7 5 0 9,-4-3 0-9,5-5 0 5,1-3 0-5,-6-1 0 9,4-4 0-9,-3-4 0 6,1-1 0-6,-2 1 0 9,3-8 144-9,3 0-144 6,-6 2 0-6,7-4 144 8,1-1-144-8,-4 3 0 8,2 0 0-8,2-4 0 9,4 0 0-9,0 0-256 5,2-2 64-5,0 1 16 24,2-3-640-23,2-4-128 0,0-3-16 0,4-5-8704-1</inkml:trace>
    </iact:actionData>
  </iact:action>
  <iact:action type="add" startTime="65087">
    <iact:property name="dataType"/>
    <iact:actionData xml:id="d40">
      <inkml:trace xmlns:inkml="http://www.w3.org/2003/InkML" xml:id="stk40" contextRef="#ctx0" brushRef="#br2">4630 10373 4607 0,'0'0'400'2,"-12"8"-400"0,12-8 0-2,-15 12 0 7,5-2 1280-6,-2 7 160 5,4 1 32-6,1 1 16 9,-9 5-336-9,2 1-64 7,-1 6 0-7,3 12-16 8,-6 2-64-5,7 12-16 2,-5 7 0-5,2 2 0 8,-3 10-320-8,1 4-64 7,1 2-16-7,-3 8 0 6,3 9-336-6,-3 3-80 14,0 5-16-14,5 2 0 2,-1 0-160-2,2 1 0 7,7-3 0-7,-9 2 128 8,0-2-128-8,-1-5 0 7,3-9 0-7,-4 3 0 9,7-4 0-9,-5-8 0 6,2-8 144-6,-1-6-144 8,1 0 0-8,4-11 144 6,-4-5-144-6,5-1 0 10,3-10 0-10,2 0 0 5,2-4 0-5,2-2 0 10,2-8-176-10,1-2-144 6,9-1-16-6,-4-5-16 8</inkml:trace>
    </iact:actionData>
  </iact:action>
  <iact:action type="add" startTime="65508">
    <iact:property name="dataType"/>
    <iact:actionData xml:id="d41">
      <inkml:trace xmlns:inkml="http://www.w3.org/2003/InkML" xml:id="stk41" contextRef="#ctx0" brushRef="#br2">4328 11364 8399 0,'0'0'368'4,"0"0"80"-4,0 0-448 0,-6 18 0 0,0-5 0 0,-4 5 0 6,2 1 688-6,2 1 32 7,-3 5 16-7,-1 7 0 9,2 7 464-9,-2 1 80 7,3 7 32-7,1 6 0 8,2 5-416-8,4 11-96 7,-2-3-16-7,0 8 0 8,0 8-336-8,-2 6-64 6,0 3 0-6,0 9-16 13,0 1-224-13,1-1-144 6,1 1 192-6,-2-5-192 7,2 1 128-7,-4-7-128 6,4-2 0-6,-2-4 0 9,0-6 0-9,0-4 0 5,2-8 0-5,-2 0 0 9,-2-7 0-9,3-3 0 7,1-3 0-6,0-4 0 6,0-10 0-7,0 2 0 6,2-6 0-6,4-4 0 8,0 0-352-8,3-1-32 7,1-7 0-7,0-2-5376 18,-2-5-1072-17</inkml:trace>
    </iact:actionData>
  </iact:action>
  <iact:action type="add" startTime="66574">
    <iact:property name="dataType"/>
    <iact:actionData xml:id="d42">
      <inkml:trace xmlns:inkml="http://www.w3.org/2003/InkML" xml:id="stk42" contextRef="#ctx0" brushRef="#br2">4056 12456 3679 0,'0'0'160'4,"-7"18"32"-4,-1-3-192 0,-4 7 0 0,4 3 0 1,-1 5 0 5,-5 5 2272-6,8 6 416 7,-2-2 64-7,0 9 32 10,1 3-1440-10,3 8-304 6,0-1-48-6,2 14-16 8,2 4-320-8,4 14-64 8,0 0-16-8,4 9 0 8,3 1-304-4,-1 7-64-2,2 0-16-1,1 2 0 4,1 1-192-4,0-1 0 7,-1 0 128-8,1-6-128 8,-2-7 0-8,-3-2 0 7,-3-3 128-7,-4-5-128 8,2-2 0-8,-2-2 0 8,-2-2-144-7,-2-6 144 5,-2-10-368-6,2-3 32 7,-2-9 0-7,-1-1 0 23,-5 0-64-22,4-10-16 0,0 0 0 0,0-10-7488-1</inkml:trace>
    </iact:actionData>
  </iact:action>
  <iact:action type="add" startTime="66950">
    <iact:property name="dataType"/>
    <iact:actionData xml:id="d43">
      <inkml:trace xmlns:inkml="http://www.w3.org/2003/InkML" xml:id="stk43" contextRef="#ctx0" brushRef="#br2">4191 12862 7359 0,'0'0'656'2,"0"0"-528"-1,0 0-128 0,0 0 0 5,0 0 640-5,0 0 80 6,-6 18 32-7,2 3 0 7,-4 6 144-7,3 6 16 8,-1 8 16-8,2 6 0 7,2 4 16-7,-2 13 0 8,0 5 0-8,-2 7 0 6,2 7-160-6,2 15-16 7,2 5-16-7,0 14 0 9,-2 2-192-6,4 10-48 3,4 6 0-6,-4 9 0 7,2 2-192-7,-2 8-64 7,0 0 0-7,2-2 0 8,-2-3-112-7,2-1-16 5,-2-10-128-5,0 1 192 6,-2-5-192-6,-2-9 0 5,0-4 128-6,0-10-128 9,0-4 0-9,-2-7 144 5,2-3-144-5,0-7 128 9,-4 4-128-9,4-12 0 6,0-10 0-6,0 0 0 10,2-8 0-10,0-1-256 5,-2-5 64-4,2-11 16 23,0-2-400-23,2-8-64 0,2-2-32-1,2-15-5568 6,-6-20-1120-5</inkml:trace>
    </iact:actionData>
  </iact:action>
  <iact:action type="add" startTime="67338">
    <iact:property name="dataType"/>
    <iact:actionData xml:id="d44">
      <inkml:trace xmlns:inkml="http://www.w3.org/2003/InkML" xml:id="stk44" contextRef="#ctx0" brushRef="#br2">4162 13749 10191 0,'0'0'448'1,"0"0"96"0,-4 18-544-1,0-3 0 4,-6 9 0-4,4 5 0 8,-1 10 688-8,3 8 16 6,0 9 16-6,-4 13 0 8,2 5 304-8,0 10 48 6,4 3 16-5,-2 9 0 7,1 11-128-6,-1 16 0 3,4 10-16-2,4 5 0 2,-8 1-400-4,4 3-80 5,0 4-16-6,5 6 0 8,-1-1-256-7,-2 3-64 5,-2-6-128-6,0 4 192 8,0-6-192-8,2-5 128 7,4-11-128-7,-2 1 0 9,-4-12 128-9,0-2-128 6,0-2 0-6,-2-6 0 8,-2-3 128-8,0-7-128 7,2-7 0-7,-2-3 0 7,-3-7 128-7,3-8-128 8,-2-1 0-8,2-9 144 9,4 2-144-9,0-5 0 5,0-5 0-5,2-5 0 9,2-8-256-9,2-4-64 7,0-10-32-7,-1-13 0 25,-5-16-480-24,0 0-80 1,0 0-32 0</inkml:trace>
    </iact:actionData>
  </iact:action>
  <iact:action type="add" startTime="67684">
    <iact:property name="dataType"/>
    <iact:actionData xml:id="d45">
      <inkml:trace xmlns:inkml="http://www.w3.org/2003/InkML" xml:id="stk45" contextRef="#ctx0" brushRef="#br2">4150 15832 10127 0,'-16'25'896'2,"5"11"-704"-1,-3 8-192-1,2 7 0 9,-3 6 768-9,5 3 128 7,-4 10 32-6,5 8 0 6,3 10 240-7,-2 4 48 8,2-1 16-8,2 11 0 7,0 3-304-7,0 4-64 11,1 3-16-11,3 5 0 4,1 11-464-4,1-5-80 7,-2 2-32-7,0-4 0 8,0 2-272-8,2-8 0 7,2 2 0-7,-4-6 0 9,-2-8 128-9,2-3-128 6,0-9 0-6,0-7 0 9,0-4 0-9,0-8 0 7,0-7 0-7,2-7 0 9,0-5-304-9,2-10-16 6,-2-10 0-6,2-6 0 22,0-9-240-20,-4-18-48 0,0 0-16-1,0 0-8000-1</inkml:trace>
    </iact:actionData>
  </iact:action>
  <iact:action type="add" startTime="67970">
    <iact:property name="dataType"/>
    <iact:actionData xml:id="d46">
      <inkml:trace xmlns:inkml="http://www.w3.org/2003/InkML" xml:id="stk46" contextRef="#ctx0" brushRef="#br2">4051 16704 10127 0,'0'0'896'3,"-12"4"-704"-3,-4-4-192 0,5 6 0 8,-5 1 944-8,6 7 144 7,-5-4 48-7,1 7 0 8,-4 7-48-8,1 7 0 7,3 6 0-7,-1 12 0 8,3 9-192-8,-2 16-64 7,5 10 0-7,3 8 0 9,-2 7-176-9,2 5-32 6,-2 3-16-6,4 6 0 8,-2 2 32-6,1 8 0 4,-1 4 0-6,-2 0 0 7,0-8-272-7,-4 1-48 7,3 3-16-7,-3-4 0 8,4 0-176-8,2-13-128 8,-1-9 144-8,-1-9-144 7,0-4 144-7,2-6-144 8,0-4 128-8,-4-10-128 7,5-5 0-7,1-11 128 7,4-5-128-7,-2-10 0 9,2-5 0-9,2-7 128 6,-2-7-128-6,0-14 0 8,0 0 0-7,0 0 0 5,0 0-144-6,0 0 144 8,0 0-336-8,0 0 32 7,0-20 16-7,4-5 0 8,-2-2 128-7,0-4 32 6,-1-5 0-7,1 3 0 7,4 0-16-7,0-4 0 8,-2 2 0-8,2 0 0 7,0-2 144-7,3 0 0 8,-3 0 0-8,4 0-128 7,2 2 128-7,-6-1 0 7,1-6 0-7,1 3 128 8,2-6-128-8,-4-2 0 8,0 0-128-8,-2-4 128 7,1 1 0-7,1-7-128 7,-4 1 128-7,4-5 0 8,-2-3 0-8,0-1 0 7,-2 7 0-7,-2-10 0 9,-2-3 0-8,0-7 0 4,-2-4 144-4,0 1-144 7,2-3 128-8,0 0-128 7,2-2 0-7,0 6 0 7,-2 2 176-7,0 2-32 7,0 4 0-7,0-2 0 9,2-2-144-9,0 4 192 7,0 1-192-7,0 1 192 7,2 6-32-7,0 3 0 7,2 3 0-7,-2 5 0 8,2 4-160-8,0 3 0 8,-2 7 0-8,0-6 0 7,-2 2 0-6,2-2 0 6,4-2 0-7,-2 6 0 8,-2-6 0-8,1 8 0 7,-1 0 0-7,2 4 0 7,0-2 0-7,2-2 0 9,-6 6 0-9,4 2 0 8,0 2 0-8,-2 1 0 5,2-1 128-4,2 4-128 8,-4 1 0-9,-2 1 0 6,0 5 0-6,0 5 128 8,0-7 0-8,0 8 0 7,0 12 0-7,0 0 0 8,1-13-128-8,-1 13 0 6,0 0 0-5,0 0 0 7,0 0 128-8,0 0 0 7,0 0 0-7,0 0 0 8,0 0-128-8,0 0 0 7,0 0 0-7,0 0 0 8,0 0 0-8,0 0 0 6,0 0 0-6,0 0 0 8,0 19 0-8,0 1 0 9,0-20 0-9,0 19 0 7,4 3 0-7,-2-3 0 6,-2-19 128-5,0 0-128 7,0 0 0-8,4 18 0 7,-4-18 0-7,0 0 0 7,0 0-288-7,0 0 64 7,0 0 16-7,12 2 0 27,2-8-432-27,-5-8-96 0,5-11-16 0,-2-4-6800 6,5-14-1344-5</inkml:trace>
    </iact:actionData>
  </iact:action>
  <iact:action type="add" startTime="68799">
    <iact:property name="dataType"/>
    <iact:actionData xml:id="d47">
      <inkml:trace xmlns:inkml="http://www.w3.org/2003/InkML" xml:id="stk47" contextRef="#ctx0" brushRef="#br2">4150 13478 4607 0,'0'0'192'1,"0"0"64"-1,-6-11-256 1,6 11 0-1,-4-16 0 0,4 16 0 6,0 0 2160-6,0 0 384 9,0 0 80-9,0 0 0 6,0 0-1488-6,0 0-304 7,0 0-64-7,0 0-16 8,-6 21-112-8,3 7-32 6,1 5 0-6,-2 8 0 9,0 4 32-9,-2 7 16 6,0 7 0-6,2 9 0 8,0 6 144-7,2 10 32 6,0 8 0-7,2 7 0 8,-3 5-224-8,-3 11-32 9,4 5-16-9,2 11 0 7,0 6-224-6,0-3-32 5,0-7-16-6,0 2 0 8,-2 1-160-8,2-3-128 7,-2 6 192-7,2-5-192 8,-2-9 176-8,2 2-176 6,-4-2 160-6,2 0-160 9,-2 0 192-9,0-4-64 6,-4-4-128-5,5-3 192 6,-3-5 32-7,4-2 0 7,-4 3 0-7,0 1 0 8,2 0-64-8,2-9-16 7,0-6 0-6,2-1 0 6,-2-3-144-7,2-2 192 8,0 0-192-8,0-2 192 9,2 0-192-9,2 2 0 6,0-4 144-6,2-2-144 8,-2-6 0-8,0 0 0 6,-2-2 0-6,2-4 0 8,-3 1 0-7,3 1 0 6,4-9 0-7,-2-1 128 7,-2 1-128-7,2-7 0 7,-2-1 0-7,3-2 0 8,1-10 0-8,-2 0 0 8,-2-6 0-8,4-4 0 7,-6-4-208-7,4-5-16 7,-4-6 0-6,-2-14 0 19,0 0-336-19,0 0-64 0,0 0-16-1,0 0-7712 8,0 0-1552-7</inkml:trace>
    </iact:actionData>
  </iact:action>
  <iact:action type="add" startTime="69351">
    <iact:property name="dataType"/>
    <iact:actionData xml:id="d48">
      <inkml:trace xmlns:inkml="http://www.w3.org/2003/InkML" xml:id="stk48" contextRef="#ctx0" brushRef="#br2">3582 17763 9215 0,'0'0'816'0,"0"0"-656"5,0 0-160-4,0 0 0 4,0 0 1056-5,0 0 176 8,-9 13 48-8,9-13 0 8,0 0-384-8,-8 12-80 8,8-12-16-8,-4 18 0 6,0 1 96-5,2-1 0 6,4 1 16-7,2 5 0 8,0 1-16-8,0 6-16 6,2 2 0-6,0 6 0 8,1-2-128-8,5 2-32 7,-2 4 0-7,-2-4 0 8,3 4-176-8,1 4-32 7,6-2-16-7,-5 8 0 9,5 3-80-9,-3 9-16 10,9-1 0-10,-1 4 0 7,1 2-48-7,1 4-16 6,-4-1 0-6,1-3 0 7,1-8-144-7,1-1-16 8,-3 1-16-8,3-3 0 8,-7-5-160-8,3-1 160 6,-1-4-160-6,-3-1 160 9,-1-1-160-9,3-2 128 6,-4-6-128-5,5-2 128 6,-3-2 0-7,-1-8 0 7,-3-5 0-6,2-5 0 6,-1-3 0-7,1-6-128 8,1-4 192-8,3-8-64 7,2-8 32-7,-3-5 0 7,1-13 0-7,3-12 0 9,-1-7 96-8,-1-10 0 3,5-5 16-3,-1-6 0 7,2-2-48-7,1-3-16 5,-3 5 0-6,0 0 0 8,-1-6-80-8,1 4 0 7,1 4-128-7,-1 7 192 9,1 5-192-9,-3 1 144 5,-3 2-144-5,7 5 128 9,-4 9-128-9,5 0 0 7,-1 3 0-7,0 7 128 8,-3 2-128-8,1 1 0 7,-1 1 0-7,1 2 128 7,-1 3-128-7,-3 7-224 8,5-7 48-7,-3 6-10192 13,0-1-2032-13</inkml:trace>
    </iact:actionData>
  </iact:action>
  <iact:action type="add" startTime="75479">
    <iact:property name="dataType"/>
    <iact:actionData xml:id="d49">
      <inkml:trace xmlns:inkml="http://www.w3.org/2003/InkML" xml:id="stk49" contextRef="#ctx0" brushRef="#br2">9340 14590 11167 0,'0'0'496'2,"0"0"96"-2,0 0-464 0,0 0-128 1,0 0 0-1,0 0 0 5,0 0 272-5,0 0 48 7,0 0 0-7,0 0 0 8,0 0-160-8,0 0-32 8,0 0 0-8,0 0 0 9,0 0 16-9,0 0 0 6,0 0 0-5,0 0 0 6,0 0-144-7,0 0 160 7,0 0-160-7,0 0 160 8,-5 14 96-8,5-14 32 7,-6 19 0-7,6-19 0 8,0 18-16-8,0-3 0 8,0 3 0-7,0-18 0 5,0 15-96-6,2 1-32 6,2 1 0-6,-4-17 0 9,2 14-144-9,-2-14 160 6,3 18-160-6,-3-18 160 9,4 13-160-9,2 5 0 6,-6-18 0-6,6 15 0 14,0 1 0-14,-2 2 0 3,-4-18 0-3,4 15 0 8,2 3 144-7,-6-18 0 5,5 15 0-6,3 1 0 9,-8-16-16-9,0 0-128 6,8 12 192-6,-8-12-64 8,6 15-128-8,-6-15 0 7,0 0 144-7,8 16-144 8,-8-16 0-8,9 14 0 6,-9-14 0-5,0 0 0 7,0 0 304-8,4 17-16 8,-2-5 0-8,-2-12 0 7,0 0 96-7,0 0 0 7,0 0 16-7,0 0 0 7,0 15 0-7,0-15 0 7,0 0 0-7,0 0 0 8,0 0 64-7,0 0 16 6,0 0 0-7,0 0 0 8,0 0-16-8,-8 8 0 7,8-8 0-7,0 0 0 9,0 0-48-9,-15-4-16 6,5-2 0-5,10 6 0 7,0 0-32-8,-12-15-16 6,3 1 0-6,3-1 0 10,-4 7-48-10,2-6-16 5,2 2 0-4,1-5 0 6,-5 1 0-7,2-3 0 6,2-3 0-6,0 3 0 9,-2 1-64-8,3-3-16 5,-1-6 0-6,0 1 0 9,2-1-80-9,-2 0 0 6,2 1-128-5,0-1 192 5,0 0-192-6,3-1 0 8,-1-3 128-8,0 4-128 7,-2-2 0-6,-2 1 0 5,0 3 0-6,0-4 0 8,2-1 0-8,-2 1 0 7,-3 4 0-7,3-1 0 9,2 1 128-9,0 2-128 6,-4-1 0-6,2-1 0 8,1 3 0-8,1 1 0 8,-2-2 0-8,0-1 0 8,0 3 0-8,0 3 0 7,4-1 0-7,-2 7 0 8,0-2 0-8,4 14 0 6,-5-11 0-6,5 11 0 8,0 0 0-8,0 0 0 7,-4-14 0-7,4 14 0 9,0 0 0-9,0 0 0 7,0 0 0-7,0 0 0 8,0 0-128-8,0 0 128 6,0 0-192-6,0 0 192 9,0 0-224-9,0 0 64 7,4 19 16-7,1 1 0 9,-1-2 0-9,0 3 0 6,0 2 0-6,4 1 0 8,2 1 144-8,-4 2 0 6,3 3-144-6,7-1 144 9,-6-2 0-9,3 3-144 7,-3 1 144-7,6 0 0 7,-5 2 0-7,5 2-128 6,-4 0 128-6,3-4 0 10,-1 1 0-10,7 1 0 6,-5 2 0-6,0-4 0 9,1-4 0-9,-3 5 0 7,3-5 0-7,-1 0 0 8,0 1 0-8,1-3 0 7,-3 0-128-7,1-1 128 8,-5-3 0-8,0 1 0 7,2 1 0-7,-3-5 0 8,3-3 0-8,-4 1 0 6,-8-16 0-6,8 13 0 8,-1 5 0-8,-7-18 0 7,8 12 0-6,-8-12 0 7,0 0 0-8,0 0 0 6,0 0 0-6,0 0 0 8,0 0 128-8,0 0-128 7,0 0 0-7,0 0 144 8,0 0-144-8,0 0 192 7,-9-16-192-7,1 0 192 8,0 9 112-8,-4-7 16 8,1 2 16-8,-5-7 0 8,2 1-96-8,-3-1-32 6,1-5 0-5,-1 3 0 7,-3-4-80-8,6-1 0 7,-3-1-128-7,3-2 192 8,-1-1-192-8,3-1 176 6,-6-2-176-6,7-2 160 9,-5-2-160-9,6 6 0 7,-3-1 0-7,3 3 128 8,-2 2-128-8,2 0 0 7,3 3 0-7,-3 3 0 8,-2 1 0-8,6 1 0 7,-3-3 0-7,1 3 0 7,2 3 0-7,2-1 0 7,-2 5 0-7,-2-4 0 9,4 7 0-9,4 9 0 6,-3-18 0-6,3 18 0 8,0 0 0-7,0 0 0 5,0 0 0-6,0 0 0 9,0 0-192-9,0 0 192 6,0 0-192-5,9 18 192 7,5-3-192-8,-4 7 192 6,3-1-160-6,-1 8 160 9,6 4-192-9,-5 6 48 7,5-1 16-7,-3 6 0 9,3 1 128-9,1 2 0 6,-3-2 0-6,2-4-128 10,1 6 128-10,-3-6 0 5,5 2 0-5,-1-6-128 8,-7 4 128-8,5-8 0 7,1-6 0-6,-5 0 0 6,0 1 0-7,-3-5 0 8,-1-7 0-8,2-1 0 7,-6 3 0-7,2-5 0 7,-1 1 0-7,-7-14 0 8,0 0 0-8,0 0 0 6,0 0 128-6,0 0-128 9,0 0 192-9,0 0-16 6,0 0-16-6,0 0 0 9,0 0 144-9,0 0 16 7,-7-18 16-7,3 5 0 9,-4-5 0-9,2-1 0 6,-4-1 0-6,0 1 0 8,-5-7-80-8,1-1-32 7,-5-2 0-7,3-2 0 8,-5-2-96-8,3-3-128 7,1 1 176-7,-3-6-176 9,-3 4 144-9,1-6-144 6,5 0 0-6,-3-1 144 8,4 5-144-8,3-4 0 8,-5 6 0-8,5-2 0 7,-5 4 0-7,6 1 0 8,-5 5 0-8,5 0 0 8,-2 2 0-8,7-5 0 7,-5 3 0-7,2 2 0 7,2 3 0-7,-1 3 0 7,1-2 0-6,2 1 0 7,-2 7 0-8,0-1 0 5,3 6 0-4,5 10 0 6,0 0 0-7,0 0 0 7,-4-12 0-7,4 12 0 9,0 0-192-9,0 0 192 6,0 0-160-6,0 0 160 9,7 16-192-9,5 4 48 7,-4-3 16-7,0 7 0 9,5 3 0-9,-3 0 0 6,6 0 0-6,-3 3 0 9,7 1 128-9,-1 6 0 6,-1-4-144-6,3 2 144 9,3 8 0-9,-1-4-144 6,3 2 144-6,-5-4 0 8,1 4 0-8,-1-2 0 8,2 0 0-8,-1 2 0 8,-3-8 0-8,5 0 0 7,-5 2 0-7,-3-1 0 7,-1-3 0-7,3-4 0 7,-4-2 0-7,3-1-160 8,-7-5 160-8,2-1 0 7,-3-2 0-7,-9-16 0 8,4 15 0-8,-4-15 0 7,0 0 0-7,0 0 0 8,0 0 144-8,0 0-144 6,0 0 192-6,0 0-192 9,0 0 176-9,0 0-176 7,0 0 160-7,0 0-160 8,-17-6 208-8,3-2-48 6,-3-7-16-6,3-1 0 9,-4-3 48-9,3-3 16 7,-7-1 0-7,-1 0 0 9,1-5-16-9,3-1 0 6,-1-4 0-6,-3 2 0 7,-2-3-64-7,1-1-128 8,5 0 176-8,1 2-176 8,-3 2 128-8,3 0-128 8,5 1 0-8,-5-3 0 7,4 0 0-7,-1 2 0 7,1 2 0-7,-2 1 0 9,5 3 0-9,-1 2 0 6,4-1 0-6,2 5 0 9,-1-5 0-9,-1 1 0 6,2 3 0-6,2 5 0 9,-2-5 0-9,0 5 0 6,2 1 0-6,2 0 0 8,2 14 0-8,0 0 0 7,-1-9 0-7,1 9-144 8,0 0 144-8,0 0 0 7,0 0 0-7,0 0-128 8,0 0 128-8,0 0-160 7,9 19 160-7,3-1-160 8,-6 3 160-8,7 3-208 8,-3 1 80-8,4 0 128 7,2 5-192-7,3-3 192 8,-1 4-160-8,3 2 160 7,0 6-144-7,5-2 144 8,-1 4-128-8,-1 0 128 7,-3 4-256-7,1-4 16 7,-3 4 16-7,2-6 0 7,-3 4-64-6,3-6-16 6,1-6 0-7,-8-4 0 9,1-5 128-9,-5-1 32 7,2-7 0-7,-5 1 0 9,1-5-160-9,-8-10-16 5,0 0-16-5,14 10 0 26,-14-10-1552-26,0 0-304 2,0 0-64-2</inkml:trace>
    </iact:actionData>
  </iact:action>
  <iact:action type="add" startTime="77475">
    <iact:property name="dataType"/>
    <iact:actionData xml:id="d50">
      <inkml:trace xmlns:inkml="http://www.w3.org/2003/InkML" xml:id="stk50" contextRef="#ctx0" brushRef="#br2">9116 13921 10703 0,'0'0'464'2,"0"0"112"-2,0 0-448 0,0 0-128 1,0 0 0-1,0 0 0 7,0 0 992-7,0 0 176 7,0 0 48-7,0 0 0 7,0 0-320-7,0 0-64 8,0 0-16-8,0 0 0 8,0 0-64-8,0 0-16 8,10 16 0-8,0-5 0 8,1 3-176-8,-1 0-48 7,4 3 0-7,-4 1 0 7,1-1-128-7,5 5-16 6,-1 3-16-5,-1 2 0 8,6 1-32-9,-7 1 0 6,3 0 0-6,-3 2 0 9,3-1-64-9,6 1-32 9,-9 4 0-9,5-2 0 7,-5 2 0-7,3 2 0 7,0 0 0-7,3-4 0 8,1 2-32-8,-5 1-16 6,3-3 0-6,-1-2 0 7,-3 2-176-6,6 0 192 6,-9 0-192-7,5-5 192 8,1-1-192-8,-3-2 192 7,2 3-192-7,-3-5 192 8,5 2-32-8,-5-1 0 7,3-3 0-7,-6 3 0 8,2-1-32-8,-5-3 0 7,3-3 0-7,4 3 0 7,-6-5-128-7,-1 5 128 8,1-1-128-8,-2-7 128 7,-6-12-128-7,6 16 160 7,-6-16-160-7,10 13 160 8,-10-13-160-7,0 0 0 5,11 14 144-6,-11-14-144 8,0 0 128-8,0 0-128 7,0 0 128-7,0 0-128 9,0 0 176-9,0 0-48 5,0 0 0-5,0 0 0 9,0 0 32-9,0 0 0 7,0 0 0-7,0 0 0 8,0 0-160-8,0 0 160 6,-9-18-160-6,1 7 160 9,0-3-160-9,-4 2 0 7,3-7 144-7,-1 3-144 8,-4 2 0-8,4-3 144 8,-5-1-144-8,3-3 0 7,-4-4 128-7,5-1-128 7,-7-1 0-7,5 0 0 8,-5-3 128-8,4-1-128 8,-3 0 0-8,1 0 0 8,1-4 0-8,-5 0 160 6,1-1-160-6,1-1 128 9,-3 2-128-9,3 2 128 6,4 0-128-5,-1 2 128 6,1-4-128-7,-2 5 0 8,5 3 0-8,-3 2 128 7,4-1-128-6,3 7 0 5,-9-3 0-6,10-1 0 9,-2 4 192-9,0 1-32 6,1 0-16-5,3 3 0 7,-2 3-16-8,2 4 0 6,-2-5 0-6,6 13 0 9,0 0-128-9,0 0 0 6,0 0 144-6,0 0-144 9,0 0 0-9,0 0 144 6,0 0-144-6,0 0 0 9,0 0 128-9,0 0-128 7,8 19 0-7,0 7 0 8,0-5 0-8,5 4 0 8,-3 5 0-8,8 3 0 6,-5 2 0-6,7 8 0 7,-1 0-128-7,1 3 128 9,3 5 0-9,1 0 0 7,-1-4 0-7,-2 5 0 8,1-3 0-7,-3 2 0 5,1-4 0-6,-5-6 0 8,3 1 0-8,0-4 0 7,-7-1 0-7,3-4 0 9,-6-6 0-9,1-4 0 7,5-1 0-7,-6-3 0 8,0-5 0-8,-8-14 0 5,8 14 0-5,-8-14 0 9,0 0 128-9,3 17-128 8,-3-17 0-7,0 0 0 5,0 0 400-6,0 0-16 8,0 0-16-8,0 0 0 7,0 0 208-7,-5-17 64 8,-5-5 0-8,2 3 0 7,2 3-288-7,-6-7-48 7,3-3-16-6,1 1 0 6,-4 0-288-7,2-3 160 7,-5-5-160-7,3 4 128 9,-3-4-128-9,3 2 0 6,-6-3 0-6,5 1 0 9,-5 0 0-9,4 4 0 7,-3 0 0-7,-1 1 0 9,7 3 0-9,-3-2 0 5,2 1 0-5,4 5 0 9,-1 3-128-9,1 1 128 7,0-3 0-7,0 7 0 7,4-3 0-6,4 16 0 5,0 0 0-6,-3-12 0 9,3 12-160-9,0 0 160 6,0 0 0-6,0 0-144 8,0 0 144-8,0 0-160 8,0 0 160-8,0 0-160 7,0 0-16-7,15 16 0 8,-5 5 0-8,5 5 0 8,-1 1 176-8,4 2-192 6,-3 3 192-6,3 5-192 8,1 0 192-8,-3 4 0 6,2 0 0-5,3-1-128 8,-3 1 128-9,1-4 0 5,2 2 0-5,-1-3 0 9,-4-5 0-9,3-2 0 7,-5-6 0-7,1 1 0 8,-3-5 0-7,0-3 0 4,-6 2 0-5,-6-18 0 9,0 0 0-9,0 0 0 6,9 11 0-6,-9-11 0 8,0 0 0-7,0 0 128 5,0 0-128-6,0 0 0 8,0 0 128-8,0 0-128 8,0 0 128-8,0 0-128 8,0-13 128-8,-4-5-128 6,3 0 128-6,-3 1-128 9,2-7 0-9,-4-1 0 7,-4 2 0-7,0-5 128 8,1-3-128-8,-5 2 0 8,2-4 0-8,-1 2 0 6,1 1 0-6,-4 3 0 8,5 0 0-8,-1 5 0 8,2 1 0-8,4 5 0 6,6 16 0-6,0 0 0 10,0 0 0-10,0 0 0 5,0 0-144-5,0 0 144 9,0 0-192-9,0 22 48 7,4 1 0-7,2 2 0 8,6 3 144-8,-1 1-128 6,7 0 128-5,-1 2-128 7,7 1 128-8,1 3-192 6,-1-2 192-6,3-4-192 24,2-2-1952-22,2 1-400 0</inkml:trace>
    </iact:actionData>
  </iact:action>
  <iact:action type="add" startTime="79770">
    <iact:property name="dataType"/>
    <iact:actionData xml:id="d51">
      <inkml:trace xmlns:inkml="http://www.w3.org/2003/InkML" xml:id="stk51" contextRef="#ctx0" brushRef="#br2">9432 14541 9215 0,'0'0'816'2,"0"0"-656"1,0 0-160-3,0 0 0 6,0 0 704-6,0 0 96 8,0 0 32-8,0 0 0 8,0 0-320-8,0 0-48 7,0 0-16-7,0 0 0 9,0 0 112-9,0 0 16 7,0 0 0-7,0 0 0 7,0 0-80-7,4 18-16 6,-4-18 0-6,8 17 0 9,0 5-80-9,-3 1-16 6,3-1 0-5,2-1 0 6,-2 4 96-7,4 3 16 7,1-1 0-7,-3 0 0 9,6 1-80-9,-3 1-16 6,3 4 0-6,3 0 0 11,-3-2-80-11,3 2-32 6,-1-1 0-5,0 3 0 6,1-4-64-7,2 2-16 6,-7-2 0-6,4 1 0 8,-5-5-48-8,3 0-16 7,0 0 0-7,-3-1 0 9,1-3-144-9,-2 1 160 7,-1-3-160-7,3-3 160 7,-6-1-160-7,1-5 0 7,-9-12 144-7,14 17-144 9,-14-17 160-9,18 10-32 6,-7 0-128-6,-11-10 192 9,0 0-192-9,0 0-288 6,20 4 64-6,-20-4-7184 17,0 0-1424-16</inkml:trace>
    </iact:actionData>
  </iact:action>
  <iact:action type="add" startTime="80235">
    <iact:property name="dataType"/>
    <iact:actionData xml:id="d52">
      <inkml:trace xmlns:inkml="http://www.w3.org/2003/InkML" xml:id="stk52" contextRef="#ctx0" brushRef="#br2">9641 15007 6447 0,'0'0'576'1,"0"0"-576"3,0 0 0-3,0 0 0 5,0 0 1488-6,12 18 192 8,-1-7 48-8,-3 9 0 7,2-1-400-7,3 5-80 7,-3 1-16-7,4 3 0 8,-6-1-320-7,3 2-64 6,5 0-16-7,-4 4 0 8,3-1-176-8,1 1-32 7,-1-2-16-7,3 2 0 7,-2-4-224-7,1 3-64 7,5-1 0-7,-7-2 0 9,5-2-144-9,-3-1-48 6,-5-5 0-6,6 3 0 9,-7-3-128-9,5 1 160 8,-4-9-160-8,3 3 160 6,-3-8-160-5,3 3 160 5,-15-11-160-6,18 6 160 23,0-6-1680-21,1-6-336-2</inkml:trace>
    </iact:actionData>
  </iact:action>
  <iact:action type="add" startTime="80719">
    <iact:property name="dataType"/>
    <iact:actionData xml:id="d53">
      <inkml:trace xmlns:inkml="http://www.w3.org/2003/InkML" xml:id="stk53" contextRef="#ctx0" brushRef="#br2">9836 15493 6447 0,'0'0'576'1,"0"0"-576"0,0 0 0-1,0 0 0 6,0 0 1408-6,0 0 192 8,0 0 16-8,0 0 16 8,0 0-608-8,0 0-112 6,10 13-16-6,1 3-16 9,-11-16 32-9,16 12 16 6,1 3 0-5,-3-5 0 6,-14-10-336-7,22 14-64 9,-1-4-16-9,-1 1 0 7,-3 1-256-7,1-6-48 8,1 0-16-8,-1-2 0 7,1 1 0-7,1-1 0 8,-7-2 0-8,5-2 0 8,-4-2-192-8,1 0 0 6,-1-4 0-6,1 3 0 8,3-5 0-8,-4 0 0 7,3-4-208-7,1 1-9520 10</inkml:trace>
    </iact:actionData>
  </iact:action>
  <iact:action type="add" startTime="81211">
    <iact:property name="dataType"/>
    <iact:actionData xml:id="d54">
      <inkml:trace xmlns:inkml="http://www.w3.org/2003/InkML" xml:id="stk54" contextRef="#ctx0" brushRef="#br2">9875 15586 12959 0,'0'0'576'1,"0"0"112"-1,0 0-560 0,0 0-128 5,14 14 0-5,-5-4 0 7,5-4 704-7,-2 1 128 6,3 3 0-6,1-6 16 8,5-2 48-8,5-2 0 8,-3 0 0-8,6-2 0 7,3 0-144-7,1-4-32 7,0-5 0-7,6 3 0 8,0 2-112-8,4-6-32 7,-6 3 0-7,6-7 0 7,-8 4-320-7,2-5-64 9,-2 3 0-9,-6-4-16 7,-1 5-176-7,-3-3 0 8,-2 4-160-8,-1-5 160 22,-3-1-912-22,1 7-96 1,-8-5-16 4</inkml:trace>
    </iact:actionData>
  </iact:action>
  <iact:action type="add" startTime="81632">
    <iact:property name="dataType"/>
    <iact:actionData xml:id="d55">
      <inkml:trace xmlns:inkml="http://www.w3.org/2003/InkML" xml:id="stk55" contextRef="#ctx0" brushRef="#br2">10093 15600 11455 0,'0'0'512'2,"0"0"96"-2,0 0-480 0,0 0-128 2,0 0 0-2,18 6 0 8,-18-6 912-8,23 2 176 7,-5-2 16-7,1-2 16 8,3-2 64-8,3-2 16 7,4 0 0-7,-1-1 0 8,1-1-288-8,0-6-48 6,1 0-16-6,3-3 0 8,6-3-240-8,-4 5-48 9,-4-5-16-9,0 1 0 6,0-3-304-6,3 1-64 8,-3-1-16-8,0 1 0 8,-4-1-288-8,3 5-64 6,-3-5-16-5,0 3-7200 16,0 3-1424-17</inkml:trace>
    </iact:actionData>
  </iact:action>
  <iact:action type="add" startTime="82385">
    <iact:property name="dataType"/>
    <iact:actionData xml:id="d56">
      <inkml:trace xmlns:inkml="http://www.w3.org/2003/InkML" xml:id="stk56" contextRef="#ctx0" brushRef="#br2">9124 14157 11567 0,'0'0'512'2,"0"0"112"-2,0 0-496 0,0 0-128 1,0 0 0-1,0 0 0 7,0 0 832-7,0 0 160 6,0 0 32-6,0 0 0 9,0 0-192-9,0 0-16 6,0 0-16-5,0 0 0 7,0 0-320-8,0 0-64 7,0 0-16-7,0 0 0 8,0 0-48-8,2 17-16 6,2 3 0-6,4 1 0 8,1-1 48-8,-1 1 16 8,6 3 0-8,-2 9 0 7,5 0-16-7,1 2-16 6,-1 6 0-6,5 0 0 10,-3 8-96-7,5 2-16 1,-1 1 0-4,2 3 0 8,5-1-256-8,-1 5 160 7,2-1-160-7,0-1 128 7,0-8-128-7,3-6 128 7,-5 0-128-6,-2-6 128 7,-1 2-128-8,1-6 0 7,-2-4 0-7,-5-2 0 8,-3 1 144-8,3-5-144 6,-7-2 160-6,5-3-160 9,-4 2 160-8,-1-7-160 4,-1 1 160-4,0-6-160 6,-12-8 192-7,0 0-48 7,11 5-16-7,-11-5 0 9,0 0-128-9,18 6 0 6,-18-6-160-6,0 0 160 23,0 0-960-22,0 0-112 0,0 0-16-1,0 0 0 1</inkml:trace>
    </iact:actionData>
  </iact:action>
  <iact:action type="add" startTime="82835">
    <iact:property name="dataType"/>
    <iact:actionData xml:id="d57">
      <inkml:trace xmlns:inkml="http://www.w3.org/2003/InkML" xml:id="stk57" contextRef="#ctx0" brushRef="#br2">9272 14537 5519 0,'0'0'240'1,"0"0"64"0,0 0-304 0,0 0 0 0,0 0 0-1,0 0 0 7,0 0 1312-6,-2 16 208 5,0-1 32-6,2-15 16 7,4 22-272-7,6-3-48 7,-4 3-16-7,4 3 0 8,3 2-400-8,-1 5-64 9,5-1-32-9,1 4 0 6,5 0-48-6,3 8-16 8,1-2 0-8,2 4 0 7,1-6-288-7,3 6-48 7,-4-6-16-7,0 6 0 8,-1-5-64-8,-3 3 0 7,2-6-16-7,-7 2 0 8,1-3-32-4,1-5 0 0,-3 0 0-3,-3 0 0 6,1-6-80-7,-1-1 0 6,1-3-128-6,1 1 192 9,-8-5-48-9,1 1-16 6,3-1 0-6,-2-7 0 8,-12-10-128-8,0 0 0 6,17 12 0-6,-17-12-10768 10</inkml:trace>
    </iact:actionData>
  </iact:action>
  <iact:action type="add" startTime="83568">
    <iact:property name="dataType"/>
    <iact:actionData xml:id="d58">
      <inkml:trace xmlns:inkml="http://www.w3.org/2003/InkML" xml:id="stk58" contextRef="#ctx0" brushRef="#br2">9251 14157 7359 0,'0'0'656'2,"0"0"-528"1,0 0-128-2,0 0 0 5,0 0 1152-5,0 0 208 6,0 0 48-7,6 8 0 8,-6-8-576-8,0 0-96 6,5 9-32-6,-5-9 0 9,4 10-80-8,2 4-32 5,2 0 0-6,0-1 0 8,0 3 0-8,-1 1 0 7,5-1 0-7,0 3 0 8,3 5-112-8,-3-3-32 6,4 1 0-6,-3 3 0 8,3 0-160-8,3 3-32 8,-3 1-16-8,2 2 0 9,5 2-16-9,-5-1 0 5,-1-1 0-4,7 0 0 12,-3 2-96-13,4 4-128 3,-1-4 176-3,7-1-176 7,-8-1 208-6,3 2-64 5,-3 6-16-5,3-6 0 6,-5-2 0-7,2 2-128 6,-5-1 192-5,1-3-64 7,3-2-128-8,-1 0 0 7,-3 1 144-7,1 3-144 8,1-2 144-8,-6-1-144 6,-1-3 192-6,-1-4-192 9,2 1 128-9,-5 1-128 6,1-3 0-6,2-3 0 26,-4 1-320-25,1-8-192-1,-9-10-16 1,14 13-6368 4,-14-13-1264-4</inkml:trace>
    </iact:actionData>
  </iact:action>
  <iact:action type="add" startTime="84038">
    <iact:property name="dataType"/>
    <iact:actionData xml:id="d59">
      <inkml:trace xmlns:inkml="http://www.w3.org/2003/InkML" xml:id="stk59" contextRef="#ctx0" brushRef="#br2">9374 14678 10127 0,'0'0'448'1,"-4"19"96"-1,0-1-544 1,2 1 0 2,2 1 0-3,2-3 0 4,2 7 1024-4,0-1 80 5,3 2 32-5,5 3 0 10,-2-1-96-10,7 0-16 6,-3 3 0-6,6-1 0 8,5-2-416-8,-2 0-96 6,1 3 0-6,-1-5-16 8,4-2-80-7,1 5-16 7,-1-3 0-8,0-2 0 7,1-3-160-7,-1 1-48 8,-4-1 0-8,3 3 0 8,-3-5 0-8,3 1 0 7,1 3 0-7,0-3 0 7,0-3-48-7,1 5-16 7,-3 1 0-7,0-7 0 12,-1 3-128-12,-3-4 0 5,1 1 144-4,-1 3-144 5,3-8 0-6,-9 1-192 7,3 3 32-6,-1-4-9968 8</inkml:trace>
    </iact:actionData>
  </iact:action>
  <iact:action type="add" startTime="84484">
    <iact:property name="dataType"/>
    <iact:actionData xml:id="d60">
      <inkml:trace xmlns:inkml="http://www.w3.org/2003/InkML" xml:id="stk60" contextRef="#ctx0" brushRef="#br2">9719 15497 11055 0,'0'0'976'4,"0"0"-784"-4,8 15-192 1,-1 1 0 7,7-4 384-7,-2 1 16 5,7-5 16-6,-3 4 0 8,-16-12 176-8,25 10 48 7,3-7 0-7,-1 1 0 7,2-2 64-7,4-2 0 6,-1-4 16-6,1 0 0 9,-2-1 48-9,6-7 0 8,2 0 0-8,-2-5 0 7,6-1-288-7,-2-1-48 7,4-1-16-7,-2 3 0 8,2-1-176-8,-1-3-48 8,-7-1 0-8,1 6 0 7,-3-1-464-7,-6 3-112 8,-4-3 0-8,-3 5-6016 22,-5-2-1216-22</inkml:trace>
    </iact:actionData>
  </iact:action>
  <iact:action type="add" startTime="84892">
    <iact:property name="dataType"/>
    <iact:actionData xml:id="d61">
      <inkml:trace xmlns:inkml="http://www.w3.org/2003/InkML" xml:id="stk61" contextRef="#ctx0" brushRef="#br2">10296 15454 8287 0,'0'0'736'2,"0"0"-592"-1,0 0-144-1,0 0 0 6,0 0 1536-5,0 0 288 6,0 0 48-7,0 0 16 8,0 0-912-8,16 0-176 7,-1 0-32-6,-1-4-16 6,4-2 96-7,-1-4 32 7,1-5 0-7,5-1 0 7,4 0-80-7,1-3-16 8,-1-1 0-8,0-1 0 8,1-4-336-8,-1 1-64 6,0-1 0-6,5-2-16 9,-1-1-240-9,6-1-128 8,-6 2 160-8,0 1-160 7,4-1 0-7,-3 0 0 6,-3-1 0-6,-4 1 0 13,2 0 0-13,-1 0-320 4,-5-1 64-4,1 1 0 21,-7 2-560-20,1 3-96 1,-2 7-32-2,-3-5-8992 0</inkml:trace>
    </iact:actionData>
  </iact:action>
  <iact:action type="add" startTime="85224">
    <iact:property name="dataType"/>
    <iact:actionData xml:id="d62">
      <inkml:trace xmlns:inkml="http://www.w3.org/2003/InkML" xml:id="stk62" contextRef="#ctx0" brushRef="#br2">10645 15325 14735 0,'0'0'1312'2,"-13"4"-1056"-2,13-4-256 0,0 0 0 7,0 0 704-7,0 0 64 5,0 0 32-5,0 0 0 10,0 0 0-10,6-16 0 5,-1 1 0-5,5-3 0 8,-2-3-160-8,6-3-16 8,1-3-16-8,7-2 0 8,-5-6-192-8,7 2-32 7,1-4-16-7,2-3 0 8,-1-4-48-8,-1 1 0 7,0-4 0-7,1 2 0 8,1 4-64-8,-4-4 0 7,-1 4-16-7,-3-4 0 8,3-1-64-8,-1 1-16 8,-3-6 0-6,3 0 0 3,-3-1-160-5,-6-3 160 7,1 1-160-7,-3-5 160 8,2-3-160-8,-5-5 0 8,1 9 0-8,4 1 0 22,0 5-384-20,3 7-128-1,-3 0 0-1,4 10-16 13,-3-2-1328-12,7 7-272 2,-3 5-48-3</inkml:trace>
    </iact:actionData>
  </iact:action>
  <iact:action type="add" startTime="85612">
    <iact:property name="dataType"/>
    <iact:actionData xml:id="d63">
      <inkml:trace xmlns:inkml="http://www.w3.org/2003/InkML" xml:id="stk63" contextRef="#ctx0" brushRef="#br2">10801 14982 4607 0,'0'0'400'3,"0"0"-400"-3,0 0 0 0,0 0 0 8,0 0 1680-8,16-4 256 7,-6-4 48-6,1-4 16 5,1 1-640-6,-2-9-128 7,2 1-16-7,-3-1-16 8,3-7-432-7,2-2-64 5,3-4-32-6,-3-1 0 8,3 1-32-8,-1-4-16 7,4-2 0-7,1 0 0 9,-1-10 0-9,3 3 0 5,0 1 0-5,-3-2 0 9,-5-6-64-9,1-1-16 6,0-3 0-6,-5-1 0 9,-1-11-288-9,2 3-64 9,-4-6-16-9,5 6 0 9,-3-3-176-9,2 9 0 5,3 3 0-5,-5 5 0 24,0 1-592-23,-2 8-112 0,-1 2 0-1,5 4-16 12,-4 6-1488-11,-2 2-288 1</inkml:trace>
    </iact:actionData>
  </iact:action>
  <iact:action type="add" startTime="86047">
    <iact:property name="dataType"/>
    <iact:actionData xml:id="d64">
      <inkml:trace xmlns:inkml="http://www.w3.org/2003/InkML" xml:id="stk64" contextRef="#ctx0" brushRef="#br2">10936 14853 12895 0,'0'-27'1152'3,"2"9"-928"-3,2-5-224 1,0-6 0 5,2-5 768-6,-1-1 128 7,1 0 0-7,0 0 16 10,0-6-336-10,2 6-80 5,-4-2-16-5,0 0 0 8,3 6-480-8,5 2 0 8,-6 3 0-8,-2 5-7936 10</inkml:trace>
    </iact:actionData>
  </iact:action>
  <iact:action type="add" startTime="86661">
    <iact:property name="dataType"/>
    <iact:actionData xml:id="d65">
      <inkml:trace xmlns:inkml="http://www.w3.org/2003/InkML" xml:id="stk65" contextRef="#ctx0" brushRef="#br2">9270 14650 5519 0,'0'0'496'2,"0"0"-496"1,0 0 0-2,0 0 0 5,0 0 1824-6,0 0 272 8,-2 14 48-8,2-14 16 7,2 18-1296-7,-2-18-256 7,4 19-48-7,4-1-16 8,-2 1-48-8,4 3-16 7,-1-5 0-7,1 1 0 8,2 1-128-8,1 5-32 8,1-1 0-8,2-2 0 7,-3 3-32-7,3-3-16 9,3 1 0-9,-1 1 0 7,5 4-32-7,1-5-16 6,-3-3 0-6,-5 5 0 9,1 1-32-9,3 2-16 5,-6 1 0-5,3-5 0 9,1-1 16-9,-5 1 0 9,3 0 0-9,-4-1 0 9,3-1 16-9,-3 1 16 5,4-3 0-5,-7 1 0 8,1-3-32-8,2-1-16 7,-4 3 0-7,1-3 0 7,3-2 112-7,-6 1 32 8,-6-15 0-8,12 14 0 7,-1 0-160-7,-11-14-32 7,12 9 0-7,-12-9 0 8,16 12 128-8,-16-12 0 8,0 0 16-8,19 12 0 8,-19-12-144-8,18 6-128 6,-18-6 192-6,17 5-192 8,-17-5 240-8,22 4-64 8,-22-4-16-8,13 8 0 7,-13-8-160-7,20 4 0 7,-20-4 0-7,15 0 0 9,-15 0 0-9,18 0 0 6,-18 0 0-6,21 2 0 10,-7 0 128-10,-14-2 0 6,20 0 0-6,-20 0 0 8,21 0-128-7,-21 0 0 4,20 2 0-5,-7 0 0 9,-13-2 0-9,18 2 0 7,-5-2 0-7,-13 0 0 7,20 4 0-7,-20-4 128 8,0 0 0-8,17 2 0 8,-3 0-128-8,-14-2 0 7,0 0-160-7,20 5 160 8,-20-5 0-8,15 2 0 7,1 2 0-7,-16-4 0 7,0 0 0-7,13 2 0 7,-13-2 0-7,18 0 0 9,-18 0 208-9,18-2-16 6,-18 2 0-5,0 0 0 6,13 0 0-7,-13 0-16 7,18-6 0-7,-18 6 0 8,0 0-176-8,13-7 128 7,-13 7-128-7,16-6 128 9,-16 6-128-9,14-4 160 6,-14 4-160-6,17-4 160 9,-17 4-160-9,18-6 0 7,-18 6 144-7,13-8-144 8,-13 8 0-8,18-6 0 6,-8 1 0-6,-10 5 128 9,19-8-128-9,-5-2 128 6,-14 10-128-6,16-8 128 8,-3 2-128-7,-13 6 0 5,18-5 0-6,-1-1 128 9,-7-2 16-9,4 2 16 7,-14 6 0-7,9-10 0 7,-9 10-32-7,12-13 0 7,0 3 0-7,-12 10 0 8,0 0-128-8,10-12 128 6,-10 12-128-5,0 0 128 7,13-8-128-8,-13 8 128 6,10-11-128-6,-10 11 128 9,10-14-128-9,-10 14 0 8,13-10 0-8,-13 10 128 8,6-15-128-8,-6 15 0 6,10-12 144-6,-10 12-144 8,12-18 0-8,-6 9 0 8,-6 9 0-8,9-16 128 7,-9 16-128-7,12-12 128 8,-12 12-128-7,10-13 128 6,2 3-128-7,-12 10 0 7,9-14 0-7,1 5 0 7,-10 9 0-7,10-16 0 8,-4 2 0-8,1-1 0 8,-7 15 0-8,12-12 144 7,-6-6-144-7,-2 7 0 8,-4 11 176-8,6-16-176 7,-6 16 160-7,8-13-160 8,1-5 192-8,-5 6-64 7,0-3-128-6,-4 15 192 6,8-12-64-7,0-4-128 6,-2 5 176-6,-6 11-176 8,5-18 160-8,3 8-160 8,-8 10 128-8,12-15-128 8,-6 3 0-8,2-4 0 6,1 7 0-6,-1-5 0 9,-4 2 0-9,2-3 0 6,-2 3 0-6,-4 12 0 9,8-18 0-9,-3 5 128 6,-1-5-128-6,2 7 0 10,2-5 0-10,-4 4 0 6,0-3 128-6,0 3-128 8,0-6 0-8,-1 7 128 7,1-5-128-7,2 4 128 8,-2-3-128-8,-4 15 128 7,4-14-128-7,-2-1 128 8,4-1-128-8,0 2 0 6,0 1 144-6,-3-1-144 9,1 0 128-9,-4 14-128 7,8-13 128-7,6 1-128 8,-8-4 0-8,-1 1 0 6,3 3 0-6,0 2-128 9,-2-5 128-9,-2 5 0 7,2-4 0-7,-6 14 0 8,11-11 0-8,-3-3 0 6,2 4 0-6,4-3 0 9,-9 1 0-9,5 2 0 7,0-4 0-7,-4 3 0 9,0-7 0-9,0 5 0 5,1-3 0-4,-1 4 0 7,-6-5 0-8,4-1 0 7,-4 1 0-7,0-3 128 8,0-1 0-8,2-1 16 7,0-5 0-7,-2-2 0 8,-2 1 32-8,2-1 0 7,2 0 0-7,0 0 0 7,0-1-48-7,0 1 0 8,4-6 0-8,-2 0 0 7,-1 4-128-7,1-1 128 8,4-1-128-8,0 4 128 8,-4-2-128-7,2 0 0 5,-4-4 0-6,2 1 128 9,-2 3-128-9,1 0 0 6,3 0 0-6,-2 0 128 9,0-1-128-9,-2 3 0 6,-2 2 0-6,2 0 128 9,0-1-128-9,0 3-192 7,0 3 32-7,-2 1 16 22,2 0-1424-21,0 7-288 0,0-2-48-1,-2 7-7472 8,0 9-1504-8</inkml:trace>
    </iact:actionData>
  </iact:action>
  <iact:action type="add" startTime="87939">
    <iact:property name="dataType"/>
    <iact:actionData xml:id="d66">
      <inkml:trace xmlns:inkml="http://www.w3.org/2003/InkML" xml:id="stk66" contextRef="#ctx0" brushRef="#br2">11086 14440 7359 0,'0'0'320'4,"0"0"80"-4,0 0-400 0,0 0 0 0,0 0 0 0,0 0 0 7,0 0 1664-6,0 0 240 5,0 0 48-6,0 0 16 8,0 0-752-8,0 0-160 7,0 0-32-7,0 0 0 8,10-16 160-7,-6-3 32 4,4 3 0-5,-3-4 0 9,5-5-144-9,-6-2-32 6,0-2 0-5,2-3 0 5,2-7-304-5,-2-4-64 7,-3-5-16-8,1-7 0 8,0-3-128-7,-2-11-16 4,6 3-16-5,-4-6 0 12,0 0-240-12,-2-6-64 6,2-4 0-6,0-8 0 5,-1-2-192-5,5 3 128 10,0-5-128-10,2 8 0 6,3 6-192-6,-1 6-144 6,4 0-32-6,-3 8 0 24,3 1-1552-23,-4 9-304 1,3 1-64-2</inkml:trace>
    </iact:actionData>
  </iact:action>
  <iact:action type="add" startTime="89293">
    <iact:property name="dataType"/>
    <iact:actionData xml:id="d67">
      <inkml:trace xmlns:inkml="http://www.w3.org/2003/InkML" xml:id="stk67" contextRef="#ctx0" brushRef="#br2">11104 13933 4607 0,'0'0'400'2,"0"0"-400"1,0 0 0-2,0 0 0 5,0 0 768-6,0 0 80 8,4 9 16-8,-4-9 0 5,0 0 0-5,4 14 0 10,3-6 0-10,-7-8 0 5,6 10 16-5,-6-10 0 9,0 0 0-9,0 0 0 4,12 9-96-4,-12-9-16 12,12 4 0-12,-12-4 0 6,9-2-576-6,-9 2-192 10,10-9 128-9,0-1-128 3,-4 0 384-4,2-8 0 7,-1-1 16-7,-3-4 0 6,0-5 144-6,-2-3 32 8,2-4 0-8,0 0 0 10,-2-10-64-7,-2-2 0 5,0 0 0-8,-2-7 0 5,0-5 192-5,-2-9 48 8,0-8 0-7,-4-4 0 6,-1-6-624-7,1-4-128 8,2-3 0-7,-6-10 0 4,0-7 0-4,1-1 224 9,-1-2-64-10,6 4-16 4,0 5-144-4,1 7 0 11,3 9 0-11,0 6 0 3,2 6 0-2,2 10 128 5,1 2-128-6,3 9 128 23,-4 6-848-23,2 6-176 1,4 8-48-1,4 8 0 15,-5 5-1296-13,3 7-272 1,6-12-48-2,-16 27-16-1</inkml:trace>
    </iact:actionData>
  </iact:action>
  <iact:action type="add" startTime="89802">
    <iact:property name="dataType"/>
    <iact:actionData xml:id="d68">
      <inkml:trace xmlns:inkml="http://www.w3.org/2003/InkML" xml:id="stk68" contextRef="#ctx0" brushRef="#br2">11379 13812 8863 0,'0'0'384'1,"0"0"96"-1,2-12-480 0,0-2 0 8,-2-1 0-8,0-7 0 4,-2 1 864-3,0-1 80 8,0-5 16-9,0-6 0 5,0 0 80-5,0-2 32 11,4-6 0-10,-2-2 0 4,2-8-304-5,0-3-48 9,0-3-16-9,2-5 0 4,3-5-240-4,-1-1-48 7,-2-8-16-7,-2-4 0 8,2 0-96-8,2-6-32 16,2-13 0-16,-2 1 0 1,-3-7-64-1,3 2-16 6,0-3 0-6,2 5 0 8,-2-3-192-8,-2 1 128 8,4 6-128-4,-1-1 0-4,-5 10 0 0,2 4 0 6,-2 6 0-6,-2 6 0 9,-2 10-192-9,2 11-144 10,0 10-32-10,-2 6 0 20,-6 8-160-19,5 7-48 0,-1 3 0-1,0 9-5200 11,4 8-1056-10</inkml:trace>
    </iact:actionData>
  </iact:action>
  <iact:action type="add" startTime="90161">
    <iact:property name="dataType"/>
    <iact:actionData xml:id="d69">
      <inkml:trace xmlns:inkml="http://www.w3.org/2003/InkML" xml:id="stk69" contextRef="#ctx0" brushRef="#br2">11139 13385 13871 0,'0'0'304'2,"0"0"64"-2,0 0 16 0,-10-4 0 0,2-4-384 0,-1-4 0 6,3-5 0-6,2-3 0 4,4-7 304-4,-2-10-32 11,0 0 0-11,2-10 0 6,2-2 496-5,2 0 80 3,2-5 32-3,1-3 0 8,-1-5-96-8,0-2-16 4,4-7 0-4,2-3 0 7,-5-8-144-8,7-4-48 11,0-5 0-11,3 1 0 7,-1-3 16-7,1-5 0 8,-5 0 0-8,0-1 0 6,-6-8-592-5,1-4 0 8,3-6 0-8,-4-4-192 3,-4 2 192-4,0-8 0 11,-2 2 160-11,0-2-160 4,0 1 208-4,2 7-48 9,2 7-16-9,-2 9 0 5,0 8-144-4,4 1-224 5,-3 8 48-6,3 12 16 18,-2 6-464-17,2 9-80 0,4 11-32-1,-2 9 0 15,-6-2-1376-14,1 11-256 0</inkml:trace>
    </iact:actionData>
  </iact:action>
  <iact:action type="add" startTime="90536">
    <iact:property name="dataType"/>
    <iact:actionData xml:id="d70">
      <inkml:trace xmlns:inkml="http://www.w3.org/2003/InkML" xml:id="stk70" contextRef="#ctx0" brushRef="#br2">11236 12523 6447 0,'2'48'272'1,"0"-24"80"-1,0 3-352 0,0 2 0 4,-2-1 0-4,0 1 0 8,0 2 720-8,2-2 80 7,2 1 16-7,0-3 0 8,-4-4 144-8,0-1 48 9,2-1 0-9,0-7 0 6,-2 0-336-4,0-14-64 6,0 0-16-8,0 0 0 6,0 0-208-6,0 0-64 10,4-12 0-10,-2 0 0 4,4-13 160-4,-1-4 32 11,1-5 0-11,-2-10 0 4,-2-5 272-4,0-8 64 10,0-7 16-10,-2-6 0 9,2-3-80-9,2-6-16 8,0-7 0-8,4-4 0 4,-3 0-208-4,1-1-48 6,4-11-16-6,4-1 0 8,-5-4-176-8,3 1-48 11,-2-1 0-11,0 0 0 5,-1-4-128-5,-3-1-16 9,4-1-128-9,0-4 192 6,-4-2-192-6,-1 6 128 11,-1 2-128-11,4 4 0 5,4 0 0-5,-4 13 0 10,-1 6 0-10,3 12 0 6,-6 4 0-6,2 4 0 4,0 9 0-4,2 7 0 8,-3 5-256-8,-3 4 0 10,2 10 0-10,0 3 0 20,-2 3-352-19,0 6-64 0,-2 7-16-1,0 0 0 13,0 14-352-11,0 0-80-2,0 0-16 0,0 0 0 12,0 0-416-12,-4 20-96 1</inkml:trace>
    </iact:actionData>
  </iact:action>
  <iact:action type="add" startTime="90930">
    <iact:property name="dataType"/>
    <iact:actionData xml:id="d71">
      <inkml:trace xmlns:inkml="http://www.w3.org/2003/InkML" xml:id="stk71" contextRef="#ctx0" brushRef="#br2">11517 12293 7359 0,'-8'50'656'1,"8"-26"-528"3,-3 3-128-4,-1 2 0 4,-2 0 960-3,2 1 176 6,-2-5 16-7,2-4 16 8,4-5-112-8,0 0-32 9,0-16 0-8,0 0 0 5,0 0-448-6,0 0-80 9,0 0-32-9,0-16 0 4,0-3 48-4,2-9 16 10,2-5 0-10,2-4 0 5,2-8 112-5,-3-2 32 11,-1-7 0-11,4-7 0 5,4 3 16-5,-2-7 0 10,1-7 0-9,3-6 0 3,0-9-176 3,-1-7-16-2,1-9-16-3,0-5 0-1,-1-3-128 0,1-8-32 9,-6-11 0-9,3-7 0 2,-3-5-80-2,2-5-32 10,2 5 0-11,-3 2 0 4,1-1 0-4,4 5 0 6,-4 3 0-6,3 12 0 8,-5 8 48-8,2 2 16 10,0 0 0-9,-1-36 0 3,3 28-144-3,-4 12-128 8,-6 16 192-9,2 9-192 4,-2 8 160-4,-2 13-160 10,0 5 128-10,0 7-128 5,0 8 0-5,-2 6 0 11,0 4 0-11,0 3 0 4,2 5-256-3,0 7-96 10,0 1-16-10,0 15 0 14,0 0-400-13,0 0-96-1,0 0-16 0,0 0 0 11,0 0-560-11,0 0-112 0,-6 25-32-1,2 4-4896 12,0 4-992-10</inkml:trace>
    </iact:actionData>
  </iact:action>
  <iact:action type="add" startTime="91334">
    <iact:property name="dataType"/>
    <iact:actionData xml:id="d72">
      <inkml:trace xmlns:inkml="http://www.w3.org/2003/InkML" xml:id="stk72" contextRef="#ctx0" brushRef="#br2">11566 11680 10367 0,'-14'49'448'2,"10"-28"112"0,-1 3-560-2,1-3 0 0,2-5 0 0,-2-3 0 8,2-1 1088-8,2-12 96 10,0 0 32-10,0 0 0 6,0 0-640-6,0-12-112 11,2-11-16-11,0-6-16 4,0-8-80-4,0-10-16 5,4-8 0-5,-1-3 0 9,5-12 608-9,-4 1 112 7,4-5 32-7,1-2 0 8,-3-2-96-8,2-2-16 10,0-8 0-9,0-1 0 4,5-7-272-4,-3-5-64 13,5-5-16-14,-3-5 0 2,2-4-64-2,-5-12-16 9,5-5 0-9,-6-3 0 4,3-3-400-4,-1-5-144 7,-4-3 0-7,4-59 144 8,-7 28-144-8,3 21 192 11,0 21-192-11,-4 14 192 5,-2 6-192-5,-2 12 128 6,-2 17-128-6,2 6 128 9,0 4-128-9,0 10 0 7,-2 2 0-7,2 13 0 4,-2 4 0-3,-2 2 0 5,2 6 0-6,2 2 0 8,0 4-224-8,2 4-80 11,-2 3-16-11,4 5 0 19,-2 3-400-17,2 3-96-1,-2 7-16-1,-2 8 0 12,0 0-1472-11,0 0-320-1,0 0-48 1,0 21-3344 11,0 11-656-9</inkml:trace>
    </iact:actionData>
  </iact:action>
  <iact:action type="add" startTime="91741">
    <iact:property name="dataType"/>
    <iact:actionData xml:id="d73">
      <inkml:trace xmlns:inkml="http://www.w3.org/2003/InkML" xml:id="stk73" contextRef="#ctx0" brushRef="#br2">11515 11454 5519 0,'0'0'496'1,"0"0"-496"5,0 0 0-5,0 0 0 2,0 0 1600-3,0 0 240 12,4-12 32-11,0-7 16 2,-2-7-784-3,4-7-144 7,-2-6-48-7,-2-8 0 4,2-1 48-4,0-7 16 7,-1-7 0-7,1-5 0 7,2-7 16-6,-2-8 0 6,-2-7 0-7,2-9 0 7,0-3-240-7,-2-7-48 10,0-9-16-4,-2-5 0-5,0-11-352-1,0-4-64 6,0-9-16-6,0-57 0 8,-2 24-128-8,4 13-128 12,0 12 192-12,4 16-192 3,-1 9 272-2,-1 12-48 10,0 2-16-11,4 2 0 3,8 3 64-2,-9 7 16 9,3 4 0-10,0 9 0 5,2 4-160-5,-1 0-128 12,-5 4 192-12,2 6-192 4,0 6 144-3,-4 8-144 9,0 5 0-10,-2 5 144 5,-2 3-144-5,0 4 0 5,0 0 0-5,0 10 0 9,0 2 0-9,0 6-176 10,-2 1 48-10,2 7 0 4,-2 1-112-3,0 8-16 9,2 10 0-10,0 0 0 18,0 0-384-16,0 0-96-1,0 0-16 0,0 0 0 11,0 0-624-10,-18 22-128-1,4 3-32 0</inkml:trace>
    </iact:actionData>
  </iact:action>
  <iact:action type="add" startTime="92158">
    <iact:property name="dataType"/>
    <iact:actionData xml:id="d74">
      <inkml:trace xmlns:inkml="http://www.w3.org/2003/InkML" xml:id="stk74" contextRef="#ctx0" brushRef="#br2">11496 10892 8287 0,'0'0'736'2,"-4"12"-592"5,4-12-144-7,0 0 0 5,0 0 816-5,0 0 128 10,0 0 16-10,-6-10 16 5,2-1-560-5,2-7-112 12,0-5-32-12,0-3 0 4,2-5 448-4,2-2 96 6,2-10 16-6,0 0 0 8,4-8 256-8,2-1 48 11,-5-3 16-11,5-3 0 4,4-9-80-4,-4-1-16 10,3-12 0-10,1-4 0 5,3-4-288-4,-1-9-48 5,2-1-16-6,-1-11 0 11,-1-10-160-11,5-54-32 10,3 7-16-7,-7 6 0-3,1 8-208 0,1 0-32 11,-5 4-16-10,3-1 0 3,-3 7 80-4,4 9 0 9,5 10 16-9,-9-3 0 4,-1-3-80-4,-1 8-32 12,2 6 0-12,-5 6 0 5,9 3-96-5,-8 15 0 10,-2 7-128-10,-1 8 192 3,-5 2-192-3,0 15 128 12,-2 5-128-12,0 5 0 3,0 12 0-2,-2 4 0 9,0 3 0-10,2 9 0 5,-2 2-192-5,-3 7-96 6,1 2-16-6,4 10 0 18,0 0-384-17,0 0-80 0,0 0 0 0,0 0-16 12,-6 20-224-11,2 5-32-2,2 2-16 1,0 2 0 13,2 5-32-13,0 9 0-1,0-1 0 1,2 7 0 12,-2 2-1872-11,4 5-384-1</inkml:trace>
    </iact:actionData>
  </iact:action>
  <iact:action type="add" startTime="92553">
    <iact:property name="dataType"/>
    <iact:actionData xml:id="d75">
      <inkml:trace xmlns:inkml="http://www.w3.org/2003/InkML" xml:id="stk75" contextRef="#ctx0" brushRef="#br2">11669 9820 5519 0,'-9'46'496'3,"5"-26"-496"-3,0 1 0 0,2 3 0 7,0-9 2048-7,2 1 320 7,0-4 64-7,0-12 16 7,0 0-1168-7,0 0-224 11,0 0-48-11,6-10-16 4,2-4-208-4,1-11-32 11,-3-14-16-11,4-4 0 4,2-10 80-3,-5-5 16 5,3-6 0-6,2-5 0 8,-4-9-112-8,7-37-16 11,-7 2 0-11,4-2 0 5,0-2-192-5,-5 2-32 10,1-2-16-10,2-6 0 8,-4-4-144-8,3-3-48 9,1-5 0-9,-4 6 0 3,0 6 32-3,2-3 0 7,3 3 0-7,-1-2 0 8,6 4 32-8,-5 4 16 12,5 12 0-12,-6-2 0 3,4-1-144-2,-7 5-16 10,3 9-16-11,-4 3 0 3,0 5-176-2,-2 6 192 10,-4 12-192-11,-2 9 192 3,-2 8-192-3,-4 5 0 10,0 9 144-9,4 0-144 3,0 5 0-4,2 5 0 8,2-2 0-8,0 7 0 6,-1 5 0-6,-3-1-288 12,2 5 48-12,2-1 16 18,0 14-352-17,6-8-64 0,-6 8 0 0,0 0-16 11,0 0-400-11,0 0-80 0,0 0-16-1,11 4 0 14,-11-4-208-12,18 14-48-2,-7 5-16 1,-1 7-5104 4,-2 3-1024-3</inkml:trace>
    </iact:actionData>
  </iact:action>
  <iact:action type="add" startTime="92986">
    <iact:property name="dataType"/>
    <iact:actionData xml:id="d76">
      <inkml:trace xmlns:inkml="http://www.w3.org/2003/InkML" xml:id="stk76" contextRef="#ctx0" brushRef="#br2">11831 8792 11055 0,'0'0'480'1,"0"0"112"-1,0 0-464 0,0 0-128 7,-9-14 0-7,3-11 0 5,2-4 1920-5,4-14 352 9,-4-10 80-8,2-7 16 4,0-5-1008-5,2-11-192 10,-2-6-32-10,-2-4-16 5,2-5-48-5,-4-11-16 9,-1-7 0-9,-1-10 0 8,-4-9-432-6,6-7-96 1,-4-2-16-3,1 5 0 8,1 1-160-8,2 10-32 11,-2 10-16-11,2 4 0 4,2 7 192-3,1 11 32 10,1 5 16-11,0 6 0 3,2 8-304-3,0-1-64 6,0 9-16-5,0 2 0 7,0 7-160-7,2 4 0 5,0 6 0-6,-2 4 0 8,3 6 0-7,1 4 0 9,-2 3 0-10,0 3 0 5,4 2-208-5,-2 5-128 10,0-2-32-10,-4 18 0 17,4-7-528-16,-4 7-128 0,0 0 0-1,0 0-16 13,0 0-320-12,19 7-64-1,-5 1-16 1,2 8-9504 3</inkml:trace>
    </iact:actionData>
  </iact:action>
  <iact:action type="add" startTime="93766">
    <iact:property name="dataType"/>
    <iact:actionData xml:id="d77">
      <inkml:trace xmlns:inkml="http://www.w3.org/2003/InkML" xml:id="stk77" contextRef="#ctx0" brushRef="#br2">10926 6877 7359 0,'0'0'656'1,"-8"11"-528"3,8-11-128-4,-3 16 0 6,3-16 1088-5,0 0 176 9,0 0 32-10,0 0 16 6,0 0-96-6,0 0 0 9,9-16-16-9,1-5 0 8,2-4 80-8,3-7 32 5,5-3 0-5,1-11 0 9,7-5-512-9,1-2-96 6,-2-3-32-6,4-3 0 7,-1 1 16-7,-1-5 0 7,2-9 0-7,-2 4 0 9,-1-6-32-9,-1 2 0 7,-4-3 0-7,1-1 0 12,-5-2-176-12,5 4-32 5,-1 4-16-4,1 2 0 5,-1 5-48-6,0 7 0 8,-3-1 0-8,1 3 0 5,1 1-128-5,-1 6-16 5,-3 12-16-5,3 2 0 9,1 4-80-9,-3 3-16 8,1 3 0-8,1 3 0 7,-1 7-128-7,-5-1 0 11,3 8 0-11,1 2 0 3,-3 2 0-2,1 2 0 5,3 2 0-6,-2 2 0 8,5 2 0-8,-2 6 0 12,1 0 0-12,-3 5 0 3,5-1-144-2,-3 3 144 10,3 7 0-11,-1 1 0 4,2 2 0-4,3 2-128 10,-3 4 128-9,-2 6 0 3,3-2 0-4,-1 6 0 12,1-4 0-12,-1 2 0 5,-2 2 0-5,3-4 0 10,1 8 0-10,-2-1 144 4,-3 7-16-4,-5-6 0 11,1-2 0-11,-3-1 0 4,1-7 16-4,2 2 0 10,-7-6 0-9,5 1 0 3,-8-5-144-3,0 0 160 8,1-10-160-9,1 1 160 5,-2-1-32-5,4-9-128 11,-12-12 192-11,9 14-64 4,3-7-384-4,-12-7-96 10,0 0-16-10,0 0-14448 7</inkml:trace>
    </iact:actionData>
  </iact:action>
  <iact:action type="add" startTime="103913">
    <iact:property name="dataType"/>
    <iact:actionData xml:id="d78">
      <inkml:trace xmlns:inkml="http://www.w3.org/2003/InkML" xml:id="stk78" contextRef="#ctx0" brushRef="#br1">8763 14736 7359 0,'0'0'320'2,"0"0"80"-1,0 0-400-1,0 0 0 1,0 0 0-1,4-12 0 8,-4 12 1584-8,2-19 224 5,2 3 48-4,-4 16 16 7,0-13-672-8,0-3-144 6,0 2-32-6,0 14 0 9,0 0 16-9,2-15 0 6,-2 3 0-6,0 12 0 9,0 0-224-9,-2-15-48 7,-2 5-16-7,4 10 0 8,0 0-192-8,0 0-48 7,0 0 0-7,0 0 0 8,0 0-144-8,0 0-48 7,0 0 0-7,0 0 0 7,0 0-96-7,0 0-32 7,0 0 0-7,0 0 0 9,0 0-192-9,0 0 0 6,0 0 0-6,0 0 0 9,10 11 0-9,1 5 144 6,-1-2-144-6,4 3 192 9,-4 5-64-9,1 3-128 7,3-2 192-7,0 1-64 8,1-1-128-8,-1 5 0 11,1-1 144-11,1 4-144 5,-6 6 0-5,1-4 144 6,1-2-144-6,-4 3 0 9,0 1 192-9,2-2-192 6,-3 0 192-6,1 0-192 8,2-2 208-8,-4-1-64 7,0 1-16-7,-1-4 0 9,-1-5 64-9,4 1 16 7,-4-2 0-7,-2 3 0 8,-2-9 176-8,0 1 48 6,0-16 0-6,0 0 0 8,0 0-80-8,2 18-16 7,-2-18 0-7,0 0 0 9,0 0-16-9,0 0-16 6,0 0 0-6,0 0 0 8,0 0 144-8,0 0 48 6,0 0 0-5,0 0 0 9,-8-16-208-10,-4 2-32 5,5-3-16-5,1-5 0 9,-6 3-96-9,2-1-16 6,3-1 0-6,-5-2 0 8,0-1-128-8,4 1 192 7,-3 1-192-7,3-5 192 9,-10-4-192-9,7 2 0 6,-3-1 144-6,4 1-144 8,2 0 0-8,-3-1 0 7,1-1 0-6,2 4 128 7,-2 0-128-8,3 1 0 8,1 5 0-8,0 3 0 7,-2-1 0-7,4-3 0 6,0 9 0-6,2-5 0 8,0 1 0-8,0 5 0 7,2 12 0-7,0 0-128 8,0 0 128-8,0 0 0 6,0 0-144-6,0 0 144 9,0 0-160-9,0 0 160 7,0 0-208-7,4 17 80 7,-2-3 128-6,4 8-160 7,4 1 160-8,0 4-160 8,-1 1 160-8,9 3-160 6,-4 2 160-6,1 8-160 10,3 0 160-10,-5 4 0 4,5-4 0-4,-6 5 0 10,1-3 0-10,-5 4 0 7,0 2 0-7,2 0 0 8,-3-8 0-8,-1 0 0 6,2-6 0-6,2-4 0 9,-6-4 0-9,2-3 0 7,-2-3 0-7,-1-5 0 8,3-1 0-8,-6-15 0 6,0 0 0-6,0 0 0 7,0 0 0-6,0 0 128 6,0 0-128-7,0 0 128 7,0 0 64-6,0 0 32 6,0 0 0-7,0 0 0 8,-8-21 16-8,3-1 0 7,-1-3 0-7,-2 0 0 8,-4 1-48-8,3-5-16 7,-5-4 0-7,2 0 0 9,0 0-48-9,-1-3-128 6,-3-3 192-6,1 2-64 9,-5-7-128-8,6 6 128 4,-3-1-128-5,7 2 128 9,-4 0-128-9,5 0 0 6,-7 4 0-6,8 4 0 9,0 2 0-9,-1 3 0 6,3 5 0-6,2 1 0 9,4 1 0-9,0 17 0 6,-4-10 0-5,4 10 0 6,0 0-160-7,0 0 160 7,0 0 0-7,0 0-144 8,0 0 144-8,0 0-192 7,0 0 192-7,0 0-192 8,6 23 192-8,2 1-160 7,3-3 160-7,-3 10-160 8,4 6 160-8,2 0 0 7,-1 4-144-7,3-2 144 8,3 6 0-8,-3-2 0 7,2 4-144-7,1 4 144 9,-7-3 0-9,5-1 0 6,-5 2 0-6,4 0 0 9,-7 1 0-9,3-5 0 7,0-4 0-7,-4 0 0 7,-1 0 0-7,5 0 0 7,-8-4 0-7,2-6 0 8,0-3 0-8,1-3 0 7,-3-2 0-7,-2-5 0 9,0-1 0-9,-2-17 128 7,0 0-128-7,4 14 192 7,-4-14-192-7,0 0 0 7,0 0 0-7,0 0 0 8,0 0 128-8,0 0 64 7,0 0 32-7,-6-12 0 8,0-7 112-7,-3-1 32 5,1-3 0-6,2-6 0 8,-8-8-192-7,1 2-48 6,-1 1 0-7,0-6 0 7,-1-1-128-7,-1-6 128 7,-5-2-128-7,1-6 128 9,-1-1-128-9,3 3 0 6,-5 4 144-6,5 3-144 9,5-1 0-9,-3 10 0 7,6 4 0-7,2 3 0 9,1 3 0-9,1 6 0 5,2 1 0-5,2 10 0 8,2 10 0-8,0 0-160 7,0 0 160-7,0 0 0 8,0 0-176-8,0 0 176 7,14 6-160-7,-1 4 160 10,1 7-160-10,2 11 160 6,1 1-160-6,1 6 160 7,1 4-144-7,3 2 144 8,-5 10-128-8,-1 3 128 7,3 5 0-7,-5 1-128 8,4 5 128-8,-7-3 0 8,5 8 0-8,-4-3 0 6,-1-5 0-6,-3 0-128 25,2-5-320-23,1-6-48-2,-5-1-16 1,4 3 0 10,6-4-1920-9,-3-6-400-2,5-4-80 3</inkml:trace>
    </iact:actionData>
  </iact:action>
  <iact:action type="add" startTime="105850">
    <iact:property name="dataType"/>
    <iact:actionData xml:id="d79">
      <inkml:trace xmlns:inkml="http://www.w3.org/2003/InkML" xml:id="stk79" contextRef="#ctx0" brushRef="#br1">8738 15079 3679 0,'0'0'320'3,"0"0"-320"-3,0 0 0 0,0 0 0 8,0 0 2064-8,0 0 352 7,0 0 64-7,4-13 16 8,-4-1-1488-8,0 14-304 7,0 0-48-7,0 0-16 8,9-16-192-7,-9 16-32 5,0 0-16-6,12-9 0 8,-12 9 64-8,0 0 16 7,0 0 0-7,0 0 0 7,0 0 144-7,0 0 16 8,0 0 16-7,0 0 0 6,0 0 192-7,0 0 48 7,0 0 0-7,0 0 0 7,0 0-304-7,0 0-48 8,0 0-16-8,0 0 0 7,0 0-208-7,14 9-32 7,-1 3-16-7,-3 4 0 9,4 1 112-9,-2 1 32 7,3 1 0-7,1 7 0 7,1-3-160-7,-3 4-16 7,0 1-16-5,-3 3 0 6,5 0 128-7,-4 6 32 5,3 4 0-6,-1-2 0 8,3 4-128-8,5-2-32 6,-5 4 0-5,5 4 0 7,-1-5-48-8,1 5-16 7,-9 0 0-7,7-4 0 9,-1-8-160-9,-3 6 128 6,4-4-128-6,-3-2 128 6,-1 2 32-5,1-4 0 7,-5 2 0-8,4 4 0 8,-5-4 160-8,5 2 16 7,-8-4 16-7,3-2 0 8,1 0-32-8,-2 4-16 6,2-3 0-6,-5-1 0 8,3 4-96-8,2 2-16 7,-4-2 0-7,-1 2 0 8,1-4-32-8,-2-4-16 7,-2 0 0-7,2 1 0 8,2-3-16-8,-1 2-128 7,-3-6 192-7,-2 3-64 8,2-1-128-8,0 0 160 7,0 5-160-7,2-5 160 9,-4-6-160-9,2 3 192 6,-2-3-192-6,-2 3 192 10,0-5-64-10,0-1-128 5,0 1 192-5,0-1-64 9,0-1-128-9,0 3 0 5,0-3 0-5,0-1 128 9,0 3-128-9,0-3 0 6,0 0 144-5,-2 1-144 7,0-5 0-8,2-12 0 6,-4 17 0-5,0-5 128 7,4-12-128-8,-2 18 0 7,2-18 0-7,-2 13 0 8,2-13 0-8,0 0 144 7,0 0-144-7,0 0 0 8,0 0 0-8,0 0 0 7,0 0 0-7,0 0 0 9,0 0 0-9,0 0 0 6,0 0 0-6,0 0 0 8,-2-13 0-8,0-7-256 6,0-1 32-6,0-3 0 24,0 1-224-22,0-2-64-2,2-3 0 0,-2 1 0 13,-2 0-320-11,-3-1-64-1,3 1 0-1,-2-2-16 12,2-4-112-11,-4 1 0 0,-2 1-16-1,3 0 0 14,1-4-64-12,-6-2-16-1,4 2 0-1,4 4 0 11,-1-1-512-10,-5-5-96 1,4 0-32-2,0 2-7312 0</inkml:trace>
    </iact:actionData>
  </iact:action>
  <iact:action type="add" startTime="106494">
    <iact:property name="dataType"/>
    <iact:actionData xml:id="d80">
      <inkml:trace xmlns:inkml="http://www.w3.org/2003/InkML" xml:id="stk80" contextRef="#ctx0" brushRef="#br1">9262 15852 8287 0,'0'0'736'1,"-3"-16"-592"3,-3 0-144-3,-4 1 0 5,10 15 1440-6,-6-10 256 6,0-6 48-5,0 7 16 7,-1-7-624-8,-1 6-128 7,4-5-32-7,-2 3 0 8,-2-5-240-8,2 1-48 7,1 0-16-7,1 7 0 8,0-5-160-8,0 2-16 6,-2-3-16-6,6 15 0 8,0 0-64-8,-2-12-16 8,0-4 0-8,2 16 0 8,-2-7-32-8,2 7-16 7,0 0 0-7,0 0 0 9,-2-14-32-9,2 14-16 5,0 0 0-5,0 0 0 10,0 0-32-10,0 0 0 5,0 0 0-5,0 0 0 9,0 0-16-9,0 0-16 8,0 0 0-8,0 0 0 8,0 0 16-8,0 0 16 7,0 0 0-7,0 0 0 7,-8-8-16-7,8 8 0 7,0 0 0-7,0 0 0 8,-13-4-96-8,13 4-32 6,0 0 0-6,0 0 0 9,-10-4-128-9,10 4 0 6,0 0 0-6,-10-11 128 9,10 11-128-9,-12-10 0 7,5 4-160-7,7 6 160 7,-12-14-384-7,2 5 0 8,4 1 16-8,-1-4 0 8,7 12-16-8,-12-12-16 6,6-3 0-6,-2 5 0 23,-3-2-112-22,3 1 0-1,2 1-16 0,6 10 0 14,-10-12-32-13,2 2 0-1,1-5 0 6,-3 3 0 3,2-4 96-7,0 5 16-2,2 1 0 2,6 10 0-2,-8-16 128 0,8 16 16 5,-7-11 16-5,7 11 0 6,0 0 288-6,0 0 0 7,0 0 0-7,0 0 0 9,0 0 144-9,0 0 96 6,0 0 16-6,0 0 0 8,0 0 48-8,0 0 16 7,0 0 0-6,0 0 0 7,6 15 64-8,3 7 32 6,-3-3 0-6,4 5 0 9,4 5-16-9,-3 2 0 7,7 2 0-7,-3 6 0 7,3 4 160-7,3 4 16 8,1 2 16-8,-3 5 0 9,1 5-144-9,3 1-16 6,1 5-16-6,1 9 0 8,2 4-240-8,1 4-48 7,-1 0-128-7,4 5 192 9,0 3-192-9,-1 6 0 5,3-5 128-5,-2 1-128 9,-2 4 0-8,-1-5 0 4,-3 1 0-4,-2 1 0 8,-1-5 128-9,-3-4-128 7,-5-6 0-7,2-4 144 8,-7-9-144-8,1-3 0 5,2 0 144-4,-4-1-144 7,-5-3 192-8,1-1-16 6,4-3-16-6,-4 3 0 9,-2-2-16-9,2 1 0 7,6 1 0-7,-1-7 0 8,-5-1-144-8,4-6 0 6,4 2 144-6,-4-4-144 9,1 0 0-9,5-6 0 7,-2 2-160-7,1-6 160 23,-3-3-576-22,2-3-16 0,0-8 0-1,-1 1 0 10,-11-18-560-8,0 0-96-2,0 0-32 1,0 0-6592 5,20-6-1312-5</inkml:trace>
    </iact:actionData>
  </iact:action>
  <iact:action type="add" startTime="107292">
    <iact:property name="dataType"/>
    <iact:actionData xml:id="d81">
      <inkml:trace xmlns:inkml="http://www.w3.org/2003/InkML" xml:id="stk81" contextRef="#ctx0" brushRef="#br1">9346 16714 6447 0,'0'0'576'1,"0"0"-576"0,0 0 0-1,0 0 0 7,0 0 1728-7,-8 7 224 8,8-7 48-8,-7 14 16 8,7-14-1120-7,-2 23-240 5,2-1-32-6,2 5-16 8,4 2 272-7,-1 7 48 4,1 1 16-5,2 8 0 9,4-5-112-9,-2 11 0 6,5 6-16-6,-1 9 0 9,5-2 0-9,3 9 0 7,-3-3 0-7,3 4 0 9,-3 2-304-9,1 2-64 5,-5 0-16-5,5 8 0 10,-1 1-176-6,-1 1-16-1,1-6-16-3,3-4 0 8,-7-8-224-8,1 3 176 7,-2-9-176-7,-1 0 160 7,-3-1-32-6,0-9-128 5,-2 1 192-5,-4-1-64 7,1-1-128-8,1-4 128 7,2-4-128-7,-4 2 128 7,2-5-128-7,2-3 160 7,-1-1-160-7,-1-1 160 8,-4-6-288-8,2-4-64 7,0-4-16-7,2-7 0 23,-6-16-1488-22,0 0-288 0,0 0-64-1,0 0-16 0</inkml:trace>
    </iact:actionData>
  </iact:action>
  <iact:action type="add" startTime="107666">
    <iact:property name="dataType"/>
    <iact:actionData xml:id="d82">
      <inkml:trace xmlns:inkml="http://www.w3.org/2003/InkML" xml:id="stk82" contextRef="#ctx0" brushRef="#br1">9649 17441 14447 0,'-20'6'640'1,"20"-6"128"0,-12 4-608-1,12-4-160 3,-13 10 0-3,5 3 0 7,2-1 400-7,4 5 48 7,0 7 16-7,2 3 0 7,4 4 544-7,0 6 96 7,4 10 32-7,4 2 0 9,-5 0-176-8,7 1-16 4,-2 13-16-5,5-1 0 8,-3 7-80-8,3-1-16 7,-5 0 0-7,4 0 0 7,-6 4-272-7,3-3-64 8,-5 7-16-4,0-6 0 1,0 0-192-5,1 2-32 6,-3-3-16-6,0-1 0 8,-2-2 16-8,2-9 16 7,-6-5 0-6,2 3 0 6,-2-2 80-7,0-1 16 7,-6 1 0-7,4 0 0 8,0-1-192-8,2-1-48 7,-2-2 0-7,2-1 0 8,-2-1-128-8,2-6 0 7,0 4 144-7,0-6-144 9,-2 2 0-9,2-6 0 7,2-6 0-7,0 1 128 7,-2-7-128-7,2-3 0 7,0-7-128-7,-2-13 128 23,0 0-512-21,0 0 0-2,0 0-16 1,0 0 0 10,0 0-656-10,14-13-128 0,-5-7-32-1,-3-5 0 13,2-5-448-12,-4-3-80 0,0-10-32-1,-2 2-7376 4</inkml:trace>
    </iact:actionData>
  </iact:action>
  <iact:action type="add" startTime="107997">
    <iact:property name="dataType"/>
    <iact:actionData xml:id="d83">
      <inkml:trace xmlns:inkml="http://www.w3.org/2003/InkML" xml:id="stk83" contextRef="#ctx0" brushRef="#br1">9779 18541 6447 0,'0'0'272'2,"-2"-16"80"-1,-2 5-352-1,4 11 0 0,0 0 0 0,-5-14 0 8,5 14 2832-8,0 0 496 7,0 0 112-7,0 0 16 6,0 0-1888-6,0 0-368 8,-6 20-80-8,4 3-16 7,0 2-368-7,2 6-80 8,0-1-16-8,2 7 0 8,2 8-80-8,0 3-32 6,3 5 0-6,-3 2 0 9,-2-1-32-9,4 3-16 7,-2 3 0-7,0 1 0 7,2 5-32-7,-2 0 0 8,0 3 0-5,-4-1 0 2,2-2-128-5,-1 4-16 7,-1-3-16-7,0-1 0 9,0-8-96-9,0-1 0 7,0-2-16-7,0-5 0 7,-1-1 0-7,1-2 0 7,0 0 0-7,0-4 0 9,-2-4-48-9,2-6-128 6,2 0 192-6,-2-6-64 8,0-5-128-8,1-1 0 8,-1-9 0-8,0-12 128 7,0 0-128-7,0 0 0 8,0 0-160-8,0 0 160 21,0 0-496-20,8-22 0 0,0-9 0-1,-2-2 0 14,-2-6 64-13,-2-10 16 0,2-1 0 0,-2-1 0-1,-2-2 240 0,0 3 176 5,2-3-208-4,0-8 80 6,-2-1 128-7,0 2 0 7,-2-3 0-6,2-1-128 6,0-1 128-6,0 1 0 5,2-6 0-6,-2 2 0 9,-2-1 0-9,2 3 0 6,-2-4 0-5,2 4 0 6,-4-5 0-7,2 11 0 6,0 1 0-5,0 3 0 7,-4 1 0-8,-2 3 0 6,2-1 0-6,2 6 0 9,1 8 0-9,-3-2 0 7,-6 8 0-7,6 4 0 7,2 1 256-7,-2 5 0 8,-1 2-16-8,1 5 0 7,-2-2-16-7,4 7 0 9,4 11 0-9,0 0 0 6,-4-16-96-6,4 16 0 7,0 0-128-7,0 0 192 8,0 0-64-8,0 0 0 7,0 0-128-7,0 0 192 8,0 0-192-8,-6 23 0 9,2 3 128-9,2 5-128 7,2 10 0-7,0 4 0 7,2 11 0-7,2 7 0 7,-2 1 0-7,4 8 144 8,0 6-144-8,0 8 128 8,0 0 32-8,3-2 0 7,-3 0 0-7,-2 0 0 8,0-1 16-8,2 1 0 7,0-2 0-7,-2 0 0 8,0 2 0-8,-2-4 0 7,-1-10 0-7,-1-2 0 8,-1-1-32-8,-1-3 0 7,2-4 0-7,-2-3 0 8,0-4 32-8,-2-5 0 7,-2-5 0-7,4 0 0 7,-2-10-176-7,2 1 192 9,0-5-192-9,2-6 192 6,0-3-192-6,0-20 0 7,0 0 0-7,0 0 128 8,0 0-128-8,0 0-176 7,0 0 48-7,10-18 0 9,0-3-192-9,-6-10-48 7,-2-7 0-7,1-8 0 7,1-7 112-7,-2-4 0 7,-2-3 16-7,0 1 0 9,0-3 96-9,0-4 16 7,-2-2 0-7,0-7 0 8,0 3-16-8,0-2 0 7,-1-2 0-7,3-4 0 8,0-2 144-8,0 4-128 7,0 0 128-7,0 4-128 7,0-2 128-7,0 0 0 7,0 2 0-6,0 8 0 7,3 5 0-8,-1 6 0 6,2 5 0-5,0 5 0 7,-2 6 0-8,-2 0 0 7,0 8 192-7,0 11-64 8,-2 3 32-8,2 17 16 7,-2-10 0-7,2 10 0 7,0 0 80-7,0 0 32 7,0 0 0-7,-8 10 0 8,3 9-96-8,1 8 0 8,2 12-16-8,2 12 0 9,0 4-176-9,0 7 0 6,0 12 144-6,4 2-144 8,-6 4 240-8,2 2-32 7,0-4 0-7,0 8 0 8,-2 4 96-8,2-4 16 7,-6-1 0-7,4-1 0 8,0-2 32-8,0-4 16 7,-2-10 0-7,0-1 0 8,2-9-128-8,-2-1-32 7,2-5 0-6,-1-16 0 7,-1 1-80-8,2-4-128 8,0-4 176-8,0-2-176 7,0-5 160-7,0-9-160 8,0 1 128-8,2-14-128 7,0 0 176-7,0 0-48 11,-2-14-128-11,2-5 192 5,-4-6-192-5,-2-13 176 11,2-2-176-10,-1-29 160 3,-1 7-160-4,0-6 128 10,-4-3-128-10,2-5 128 6,-2-2-128-5,-3-6 0 7,3-5 0-8,-4-1 0 4,3-5 0-4,3 5 0 8,-2-2 128-8,4-5-128 9,2-5 0-9,2 9 0 9,1 3 0-9,2 2 0 6,1 10 0-5,2 4 0 4,0 2 0-4,-2 9 0 7,0 9 0-8,-2-3 0 10,0 3 0-10,0-1 0 5,-2 0 0-5,0 3 0 11,0 5 0-11,0 0 0 3,0-2 0-3,0-1 0 11,0 1 0-11,-1 0 0 4,-1 2 0-3,-2-1 0 10,0-3 0-11,0 2 0 3,0 0 0-2,-5-1 0 5,3-3 0-6,2 2 0 8,-4 3 0-7,2 7 0 10,3-2 0-11,1 10 0 5,-2 3 0-5,-2 3 0 10,2-2 0-10,2 2 0 5,-2-1 0-5,-1 1 0 9,-1 0 0-9,2-1 0 5,-2 1 0-5,-2-4 0 4,3-2 0-4,1 3 0 7,0 1 0-7,-2 2 0 7,2 0 0-6,2-1 0 7,2 3 0-8,-2 3 0 6,1-1 0-6,-3 0 0 10,2-1 0-10,2-1 0 6,-2-2 0-6,0 1 0 8,2 1 0-8,-2-2 0 8,-4-1 0-8,3-1 0 6,-1 0 0-6,2 1 0 8,-2 1 0-8,-2 0 0 7,2 1 0-7,0-1 0 9,2-2 0-9,1 2 0 7,-3-1-144-7,2 3 144 6,0-2 0-6,0 1 0 9,0-1 0-9,-2 6 0 6,-3-1 0-6,1-1 0 9,2-3 0-9,-4 5 0 6,2 3 0-6,2-1 0 8,-3-1 0-7,-3 3 0 6,4-3 0-7,0 1 0 7,-1 3 0-7,1-1 0 7,0-7 0-7,-2 5 0 10,3 1 0-10,1-1 0 5,-4-3 0-5,2 1 0 9,2 3 0-9,-2-3 0 6,-3 1 0-5,3 5 0 7,0-7 0-8,-4 5 0 8,5 1 0-8,-3-3 0 8,-2-1 0-8,4 2 0 6,-5-1 0-6,1-2 0 8,2 3 0-8,-1-2 0 6,3-1 0-5,-4 2 0 7,2-1 0-8,3-1 0 7,-3-1 0-7,-2 3 0 8,2 1 0-8,-3-3 0 7,3-1 0-7,-2 3 0 8,2 3 0-8,5-1-128 7,-9-1 128-7,4 0 0 8,2 9 0-8,-3-5 0 7,3 4 0-7,0-3 0 9,-4 1 0-9,3-2 0 5,3 6-128-5,6 8 128 9,-14-7 0-9,6-3 0 7,8 10 0-7,0 0 0 8,0 0-160-8,0 0 160 6,-15-4-128-5,15 4 128 7,0 0-144-8,0 0 144 7,0 0-160-7,0 0 160 8,-4 19-192-8,6 1 192 7,0 0-208-7,4 3 80 8,-1 2 128-8,1 3-192 7,4 3 192-7,2 8-192 8,-1-2 192-8,7 8-128 7,-2-2 128-7,-1 11-128 8,3 5 128-7,-3 5-128 4,5-2 128-5,1 5-128 9,-3-3 128-8,1 2 0 4,3 9 0-5,1 1 0 9,3 6 0-9,-3-1 0 7,0 7 0-7,1 2 0 8,-3 7 0-8,3-5 0 7,-3-4 0-7,-1 5 0 7,1-1 0-7,2-2 0 7,-3 1 0-6,-4-3 0 7,3 0 0-8,-3-2 0 8,5 0 0-8,-3-3 0 6,-3-3 0-6,-1-2 0 8,4 0 0-8,-5 0 0 7,5-5 0-7,-3 3 0 8,3 2 0-8,-4 0 128 8,3-8-128-8,1 0 0 7,-7-2 0-7,9 3 128 8,-8-7-128-8,3 6 128 7,-3-2-128-7,0 1 128 8,-5-5-128-8,5 2 0 7,-2-1 0-6,-4-5 128 6,3 1-128-6,-1-1 0 5,-2-9 0-6,-4-1 0 9,2-1 128-9,0 2-128 7,-2-2 128-7,0-5-128 7,4 5 0-7,-3-2 144 8,3-6-144-8,-2 4 0 7,2 4 128-7,4-5-128 8,-2 3 0-8,-2 4 0 8,1-2 0-8,5-4 0 6,-4-1 0-5,2 3 0 6,-1-4 0-7,-3 4 0 7,2 0 0-7,-4-4 0 8,0 3 144-8,-2 1-144 7,-2-4 0-6,0 2 144 5,-2-6-144-6,-2 2 0 8,0-6 144-8,2 2-144 7,-2-2 128-7,2 0-128 8,-2-7 128-8,4 1-128 8,-2-2 0-8,0-1 128 7,0-7-128-7,0-3 0 8,-1 1 0-8,3-17 0 6,0 0 0-6,0 0 128 9,0 0-128-9,0 0 0 7,0 0 0-7,0 0 0 21,0 0-384-20,0 0-64 0,0 0 0-1,11-19 0 16,-3-3-1440-15,4-7-288 1,-4-6-64-2,1-8-12464 0</inkml:trace>
    </iact:actionData>
  </iact:action>
  <iact:action type="add" startTime="113132">
    <iact:property name="dataType"/>
    <iact:actionData xml:id="d84">
      <inkml:trace xmlns:inkml="http://www.w3.org/2003/InkML" xml:id="stk84" contextRef="#ctx0" brushRef="#br1">6943 7056 5919 0,'0'0'256'1,"0"0"64"-1,0 0-320 0,0 0 0 6,8-8 0-6,-2-3 0 5,0-1 832-5,2 2 112 10,3-3 16-10,-5 3 0 4,0-4-16-3,-2 6 0 10,4-1 0-9,-2-3 0 1,-3 6-112-3,5-2-32 10,0-1 0-10,-8 9 0 5,0 0-208-5,8-6-32 10,-8 6-16-10,0 0 0 5,10-4-128-5,-10 4-32 10,0 0 0-10,13-2 0 5,-13 2-144-5,10 2-48 11,2 0 0-11,-12-2 0 3,9 8 0-3,-3 1 0 11,2-1 0-11,0 4 0 4,-2 1 176-4,0-3 16 11,-4 4 16-10,-2-2 0 2,0 5 112-2,-2-3 0 9,0 3 16-10,-2 9 0 5,-4-7 32-2,0-9 0 6,0 2 0-9,-1 3 0 4,-7-7 64-4,16-8 16 10,-8 4 0-10,-4 2 0 4,3-10-48-4,9 4 0 12,-12-4 0-12,12 4 0 3,-14-10-128-3,9-5-16 8,-1-1-16-8,4-5 0 9,2-1-224-9,4-1-32 6,0-3-16-6,-3 13 0 9,3-7 0-9,4 5 0 10,2-5 0-8,-2 4 0 0,5 3-160-1,-3-3-256 10,0 6 64-11,5 1 16 4,-15 9 176-4,14-2-128 7,-14 2 128-6,18 8-128 6,-18-8 128-7,11 15-160 7,-1 5 160-7,-6 3-160 9,-4 0 160-9,0 3 0 6,-4-3 0-6,0-1 0 9,-2 1 0-9,1-1 0 11,-1-1 0-11,2-7 0 4,-4-1 128-4,0-5-128 11,-2 0 160-11,5 0-160 3,5-8 352-3,-12 2-32 11,2-2 0-11,10 0 0 3,-14-8 0-2,3 0-16 9,3-2 0-10,0-5 0 5,6-1-96-5,4-3-16 7,4-5 0-7,0 3 0 7,0-3-192-7,3 5 128 13,5-3-128-13,-2 1 0 3,1 1 0-2,-1 7 0 6,2-5 0-7,-4 8 0 7,-10 10 0-7,0 0 0 11,17 0 0-11,-17 0 0 3,0 0 0-3,14 10-192 12,-1 4 192-12,-7-2-160 4,-6-12 160-4,0 19 0 7,0 8 0-7,-2-5 0 8,-2-3 0-8,-3 1 0 12,1 1 0-12,2-3 0 18,-2-5-1264-17,6-13-160 1,0 0-48-2,0 0-12480 0</inkml:trace>
    </iact:actionData>
  </iact:action>
  <iact:action type="add" startTime="117950">
    <iact:property name="dataType"/>
    <iact:actionData xml:id="d85">
      <inkml:trace xmlns:inkml="http://www.w3.org/2003/InkML" xml:id="stk85" contextRef="#ctx0" brushRef="#br1">7023 12920 4607 0,'0'0'400'4,"0"0"-400"-4,0 0 0 0,0 0 0 8,0 0 2176-8,0 0 368 7,0 0 64-7,0 0 16 8,0 0-1472-8,10-13-272 7,-10 13-64-7,0 0-16 8,0 0 64-7,0 0 16 5,4-12 0-6,-4 12 0 8,0 0-64-7,0 0-16 4,0 0 0-5,0 0 0 9,0 0-192-8,0 0-32 4,0 0-16-5,0 0 0 9,0 0-224-9,0 0-32 7,0 0-16-7,0 0 0 8,0 0 80-8,2 14 16 6,-2-14 0-6,2 21 0 8,4 3 128-8,-4 1 48 7,0 0 0-7,-2 5 0 9,-2 3-32-9,2-2 0 9,3 2 0-9,1 0 0 6,-4 0-80-6,2 4 0 7,-2 2-16-7,4-3 0 9,0-1-112-9,-2 2 0 6,4-6-16-5,0 0 0 7,0-4 48-8,-4 1 16 6,0-1 0-6,-2 0 0 9,1-3 16-9,-1-3 0 6,2-3 0-6,-2 1 0 8,4-5-112-8,-2 2-16 6,-2-16 0-6,2 17 0 9,-2-17-96-9,2 12-32 7,-2-12 0-7,0 0 0 9,0 0-128-9,2 15 160 6,-2-15-160-6,0 0 160 10,0 0-160-10,0 0 0 5,0 0 0-5,0 0 128 23,0 0-1104-22,0 0-240 1,0 0-32-1,0 0-14592-1</inkml:trace>
    </iact:actionData>
  </iact:action>
  <iact:action type="add" startTime="119422">
    <iact:property name="dataType"/>
    <iact:actionData xml:id="d86">
      <inkml:trace xmlns:inkml="http://www.w3.org/2003/InkML" xml:id="stk86" contextRef="#ctx0" brushRef="#br1">6309 14726 5519 0,'0'0'496'4,"0"0"-496"-4,0 0 0 1,0 0 0 6,0 0 1408-7,0 0 192 6,0 0 48-6,0 0 0 8,0 0-496-8,16 4-112 8,-16-4-16-8,0 0 0 7,14 2-16-7,-14-2-16 8,13 0 0-8,-13 0 0 7,16 0-272-7,-16 0-48 7,17 2-16-7,1-2 0 8,-6 0-80-8,5 0-32 7,-3-2 0-7,1 2 0 8,7-2 32-8,-6 2 0 7,3 0 0-7,-1-2 0 8,-3 2-96-8,5-2-16 7,-5 2 0-6,5 0 0 6,-3-2-16-7,-1 0 0 7,2-1 0-6,1 3 0 12,-5-2-32-13,5 0-16 2,-1 2 0-2,-3 0 0 8,1-2 0-8,-16 2 0 8,14-4 0-8,5 0 0 8,-19 4-128-8,14-2-16 7,-14 2-16-7,15-4 0 9,-15 4-96-9,18-4-16 6,-18 4 0-5,0 0 0 5,0 0-128-6,0 0 128 7,0 0-128-7,0 0 128 7,0 0-128-7,0 0 0 8,0 0 0-8,0 0-176 22,0 0-1552-21,0 0-304-1,0 0-64 1,-14-12-10272 0</inkml:trace>
    </iact:actionData>
  </iact:action>
  <iact:action type="add" startTime="120025">
    <iact:property name="dataType"/>
    <iact:actionData xml:id="d87">
      <inkml:trace xmlns:inkml="http://www.w3.org/2003/InkML" xml:id="stk87" contextRef="#ctx0" brushRef="#br1">7234 14428 8287 0,'0'0'736'1,"0"-12"-592"0,0 12-144-1,0-9 0 8,0 9 1728-8,2-10 304 5,0-2 64-5,-2 12 16 9,0 0-656-9,0 0-128 7,0 0-32-7,0 0 0 7,0 0-208-7,0 0-64 8,0 0 0-8,0 0 0 7,0 0-336-6,0 0-80 5,0 0-16-6,0 0 0 8,4 22 48-7,-2 1 16 7,-2-6 0-8,0 3 0 6,-2 5 0-6,0 5 0 7,2 1 0-7,0 4 0 8,0-2-48-8,-2 2-16 6,0 6 0-6,0-2 0 13,-2 2-80-13,4-4-32 4,-2 4 0-3,0 0 0 6,0-8-32-7,0-2-16 6,-2-1 0-6,0-3 0 9,-1 0 16-8,-1-1 16 5,0-7 0-6,-2 3 0 8,4-7-96-8,0 3-32 7,2 1 0-7,-2-7 0 9,4-12-176-9,0 0-32 6,0 0-128-6,0 0 192 8,0 0-192-8,0 0 0 7,0 0 128-7,0 0-128 22,0 0-1568-21,-4-14-352 0,1-5-80 1</inkml:trace>
    </iact:actionData>
  </iact:action>
  <iact:action type="add" startTime="122503">
    <iact:property name="dataType"/>
    <iact:actionData xml:id="d88">
      <inkml:trace xmlns:inkml="http://www.w3.org/2003/InkML" xml:id="stk88" contextRef="#ctx0" brushRef="#br1">17849 12981 3679 0,'-18'-4'320'1,"6"0"-320"-1,-3 0 0 0,3-2 0 8,-2 2 2816-8,14 4 480 6,-11-7 96-6,3 5 32 7,8 2-1696-7,0 0-352 7,0 0-64-7,0 0-16 9,0 0-512-9,0 0-96 6,0 0-32-6,16-8 0 8,5 0-128-8,2 4-16 7,3 2-16-7,-1 2 0 8,2 0-80-8,3 4-16 8,1 6 0-8,8-2 0 8,4-2-144-8,2 5-16 6,-4 1-16-6,5 4 0 9,-3-5-80-9,0 5-16 7,-2-2 0-4,0 3 0 3,0-1-128-5,-2 1 128 5,-8 5-128-6,-3-5 128 7,-7 1 0-7,-3 3 0 7,-3-7 0-7,-5 5 0 8,-2-1 64-8,-6-2 16 8,-8 3 0-8,-2 1 0 7,0-3 48-7,-9 5 16 7,1 3 0-7,-7-4 0 8,-6-3 0-8,-3-1 0 8,-3 1 0-8,0-4 0 8,2 5-48-7,0-3-16 5,0 1 0-6,1 3 0 9,1-5 704-9,2 5 144 6,2 3 32-6,1-5 0 23,3-4-1696-21,7 1-336 1,-1-5-64-2,9 0-16-1,8-10 528 0,0 0 112 0,0 0 0 0,0 0-8848 15,21 13-1776-14</inkml:trace>
    </iact:actionData>
  </iact:action>
  <iact:action type="add" startTime="122892">
    <iact:property name="dataType"/>
    <iact:actionData xml:id="d89">
      <inkml:trace xmlns:inkml="http://www.w3.org/2003/InkML" xml:id="stk89" contextRef="#ctx0" brushRef="#br1">19152 12753 28911 0,'-10'-20'1280'2,"10"20"256"-2,0 0-1216 1,0 0-320-1,0 0 0 0,21-2 0 6,-5 2 0-6,0 4 0 7,-1 8-128-7,-5 0 128 8,2 3 0-7,1-1 256 5,-3 7-16-6,6 3-16 8,-5 7 224-8,5 0 64 6,-2 6 0-6,3 6 0 9,5-2-160-9,-3 6-32 7,6 2 0-7,-1-7 0 8,-3 1-192-8,1 4-128 6,-5 0 128-6,1-4-128 9,-1-4 0-9,-3 2 144 6,4-8-144-6,-5 0 0 9,3 2 0-9,-6-5 0 10,3-9 0-10,-3 0 0 20,6 1-688-18,-5-5-80-2,5-5-32 1,-4-2-8400 5,-12-10-1680-5</inkml:trace>
    </iact:actionData>
  </iact:action>
  <iact:action type="add" startTime="123131">
    <iact:property name="dataType"/>
    <iact:actionData xml:id="d90">
      <inkml:trace xmlns:inkml="http://www.w3.org/2003/InkML" xml:id="stk90" contextRef="#ctx0" brushRef="#br1">19823 12628 17503 0,'0'0'1552'3,"-16"-8"-1232"-3,16 8-320 0,0 0 0 7,-14-4 2752-7,-1 6 480 7,3 4 96-7,-7 10 32 8,-3-1-2400-8,-3 7-464 6,-5 3-112-5,-3 4 0 7,-2 4 528-8,0 6 112 6,-4 0 32-6,-2 6 0 8,-8-2-224-8,3 6-64 8,5 8 0-8,-4-5 0 8,0-1-432-8,6-2-80 7,4-3-32-7,-2 3 0 8,4-2-224-8,3-8 0 7,3-2 128-7,4-2-128 8,5 0 0-8,0 0-128 7,9-1 128-4,-1-9-208 17,6-2-560-20,6-1-128 1,4-3 0-1,7-5-16 13,5 0-1600-12,2-9-320 4,5 1-64-5</inkml:trace>
    </iact:actionData>
  </iact:action>
  <iact:action type="add" startTime="123386">
    <iact:property name="dataType"/>
    <iact:actionData xml:id="d91">
      <inkml:trace xmlns:inkml="http://www.w3.org/2003/InkML" xml:id="stk91" contextRef="#ctx0" brushRef="#br1">20357 13433 33167 0,'0'0'1472'2,"-10"10"304"-1,2 8-1424-1,3 5-352 1,-1 12 0-1,2 0 0 7,-2-2 288-7,0 6-16 8,-6-1 0-8,1 1 0 8,-9 3-16-8,-1 7 0 6,-3-4 0-6,-1 2 0 9,2-4-80-9,-1-4-32 5,3 2 0-5,1-2 0 9,5-2-144-8,-3 2 0 4,4-4 0-5,-1-4 128 24,3 0-1568-23,-5-3-320 0,-3-5-64 4</inkml:trace>
    </iact:actionData>
  </iact:action>
  <iact:action type="add" startTime="124590">
    <iact:property name="dataType"/>
    <iact:actionData xml:id="d92">
      <inkml:trace xmlns:inkml="http://www.w3.org/2003/InkML" xml:id="stk92" contextRef="#ctx0" brushRef="#br1">8283 12025 4607 0,'0'0'400'2,"0"0"-400"3,0 0 0-5,0 0 0 6,0 0 1968-6,12 14 304 9,-12-14 64-9,10 8 16 5,-10-8-880-4,0 0-160 8,15 10-32-9,-15-10-16 7,0 0-176-7,0 0-16 8,12 11-16-8,-12-11 0 5,0 0-272-5,0 0-48 11,0 0-16-11,0 0 0 3,0 0-400-3,16 4-64 12,-16-4-32-12,13-2 0 3,-13 2-496-3,14-13-112 7,-4-3 0-7,1-7-16 8</inkml:trace>
    </iact:actionData>
  </iact:action>
  <iact:action type="add" startTime="124995">
    <iact:property name="dataType"/>
    <iact:actionData xml:id="d93">
      <inkml:trace xmlns:inkml="http://www.w3.org/2003/InkML" xml:id="stk93" contextRef="#ctx0" brushRef="#br1">8430 10567 13823 0,'0'0'608'2,"0"0"128"-2,0 0-592 0,0 0-144 5,0 0 0-5,0 0 0 6,0 0 640-6,0 0 80 6,0 15 32-6,0-15 0 9,0 0-512-8,0 0-112 8,-6 10 0-8,6-10-128 2,0 0 0-2,0 0 0 10,0 0 0-11,0 0-7536 6</inkml:trace>
    </iact:actionData>
  </iact:action>
  <iact:action type="add" startTime="125382">
    <iact:property name="dataType"/>
    <iact:actionData xml:id="d94">
      <inkml:trace xmlns:inkml="http://www.w3.org/2003/InkML" xml:id="stk94" contextRef="#ctx0" brushRef="#br1">8297 9408 20271 0,'0'0'1792'1,"0"0"-1424"2,0 0-368-3,0 0 0 22,0 0-288-20,0 0-128-2,0 0-32 0,0 0 0 1,0 0 448-1,0 0 0 5,0 0 0-5,0 0 0 8,0 0-240-8,0 0-112 5,0 0-32-5,0 0 0 9</inkml:trace>
    </iact:actionData>
  </iact:action>
  <iact:action type="add" startTime="125775">
    <iact:property name="dataType"/>
    <iact:actionData xml:id="d95">
      <inkml:trace xmlns:inkml="http://www.w3.org/2003/InkML" xml:id="stk95" contextRef="#ctx0" brushRef="#br1">8357 8096 16575 0,'0'0'1472'1,"0"0"-1168"-1,0 0-304 0,0 0 0 8,0 0 144-8,-2 17-16 7,2-17-128-7,0 12 192 8,0-12 64-8,-3 17 0 7,1-3 0-7,2-14 0 9,-4 16-256-9,4-16 0 5,0 0 0-5,-8 13-5264 16,8-13-1104-15</inkml:trace>
    </iact:actionData>
  </iact:action>
  <iact:action type="add" startTime="126254">
    <iact:property name="dataType"/>
    <iact:actionData xml:id="d96">
      <inkml:trace xmlns:inkml="http://www.w3.org/2003/InkML" xml:id="stk96" contextRef="#ctx0" brushRef="#br1">8053 7043 17439 0,'0'0'768'2,"0"0"176"-2,0 0-752 0,0 0-192 1,0 0 0-1,0 0 0 7,-12 9 288-7,12-9 32 8,-2 12 0-8,2-12 0 9,0 0-320-9,0 0 0 5,0 0 128-5,0 0-128 23,0 0-1072-23,0 0-272 1,0 0-48-1,20 2-16 1</inkml:trace>
    </iact:actionData>
  </iact:action>
  <iact:action type="add" startTime="126484">
    <iact:property name="dataType"/>
    <iact:actionData xml:id="d97">
      <inkml:trace xmlns:inkml="http://www.w3.org/2003/InkML" xml:id="stk97" contextRef="#ctx0" brushRef="#br1">7708 6992 2751 0,'0'0'256'1,"0"0"-256"0,0 0 0-1,0 0 0 5,0 0 3008-5,0 0 544 6,0 0 112-6,0 0 32 9,0 0-2640-9,0 0-528 6,0 0-96-6,0 0-32 8,0 0-256-8,0 0-144 6,0 0 160-6,21-2-160 8,1 2 384-8,1 0 0 9,-3 2-16-9,7-2 0 7,6 0 80-7,-2 0 32 8,1-2 0-8,-1 4 0 7,6 2-96-7,4 0-32 6,-4-2 0-6,6-2 0 9,-6-4-112-9,4 2-32 6,-6-4 0-6,0 4 0 8,4-2 32-8,-6 8 0 8,-4-10 0-8,3 4 0 8,-3 2 16-8,0 0 16 6,-2 0 0-6,1 2 0 9,-3 0-16-9,0 4 0 7,-1 0 0-7,1-4 0 9,-3-4-96-8,-5 2-32 5,3-2 0-6,-1 2 0 6,-5 4 0-5,-14-4 0 6,0 0 0-7,17 0 0 8,-17 0-128-8,0 0 128 7,0 0-128-7,0 0 128 23,0 0-512-22,0 0-96 0,0 0-32 0,0 0-10880-1</inkml:trace>
    </iact:actionData>
  </iact:action>
  <iact:action type="add" startTime="127891">
    <iact:property name="dataType"/>
    <iact:actionData xml:id="d98">
      <inkml:trace xmlns:inkml="http://www.w3.org/2003/InkML" xml:id="stk98" contextRef="#ctx0" brushRef="#br1">9065 6682 2751 0,'0'0'128'2,"0"0"16"-2,0 0-144 0,0 0 0 5,0 0 0-4,0 0 0 3,0 0 3456-4,0 0 640 9,0 0 144-8,0 0 32 3,0 0-2688-4,0 0-544 11,12-8-96-11,8 2-32 5,7 0-272-5,-2-2-64 7,1-1-16-7,3-1 0 7,0-8 16-6,4 9 16 6,2-7 0-6,2 6 0 7,-3-1-208-8,1 1-32 9,6 2-16-9,-8 0 0 4,-4 2-96-4,0 4-32 12,-5 0 0-12,-1 1 0 4,-5 1-80-4,-1 0-128 7,3 1 176-7,-20-1-176 9,13 2 128-6,-13-2-128 2,16 4 0-4,-16-4 0 18,0 0-1456-18,0 0-336 0,4 14-80-1,-4-14-8656 4</inkml:trace>
    </iact:actionData>
  </iact:action>
  <iact:action type="add" startTime="128176">
    <iact:property name="dataType"/>
    <iact:actionData xml:id="d99">
      <inkml:trace xmlns:inkml="http://www.w3.org/2003/InkML" xml:id="stk99" contextRef="#ctx0" brushRef="#br1">9151 6600 13823 0,'0'0'1216'1,"0"0"-960"3,0 0-256-3,0 0 0 4,0 0 1248-4,-8 8 208 10,-5-1 32-11,3 3 16 5,-2 2-480-5,3-4-80 9,1 5-32-9,-6-3 0 7,4 2-208-7,-3 3-64 9,1-1 0-9,2 2 0 4,-5 3-320-4,5-3-80 7,-2 3-16-7,2-1 0 9,5-3 128-9,-5 5 32 6,6-6 0-5,0 1 0 6,2-3-112-7,4 5-16 10,2-1 0-10,4-2 0 4,3 3 112-4,1-1 16 10,4 1 0-10,5 1 0 8,1-6 128-8,3-1 48 9,4 3 0-9,4-4 0 11,3 3-160-11,-1-3-16 1,4 4-16-1,-4-4 0 8,2 1-368-8,2 3 0 9,-6 5 0-8,4-5 0 4,-4 4 0-4,0-7 0 9,-5 5 0-10,-3-2 0 4,-3 5 176-3,-3-1-48 9,1-3 0-10,-7 3 0 3,1-7 288-3,-6 5 48 12,-3-4 16-12,-3 3 0 4,-5-3 96-4,-5 6 0 10,-2-5 16-10,-8 3 0 4,-1-2-16-4,-6-1 0 11,-9 1 0-10,-1-1 0 3,-8-5-128-4,0 2-48 11,-5-4 0-10,1-4 0 3,-2 2-224-4,4 0-48 6,-5 0-128-6,3-4 192 9,2-4-192-9,0 2 0 9,2 2 0-9,-12-2 0 20,13 2-832-19,5 0-256-1,11-2-48 0,5 0-15904 3</inkml:trace>
    </iact:actionData>
  </iact:action>
  <iact:action type="add" startTime="130127">
    <iact:property name="dataType"/>
    <iact:actionData xml:id="d100">
      <inkml:trace xmlns:inkml="http://www.w3.org/2003/InkML" xml:id="stk100" contextRef="#ctx0" brushRef="#br1">19308 4310 4607 0,'0'0'192'1,"0"0"64"-1,0 0-256 0,-6-8 0 6,2-1 0-6,-2 1 0 7,-4 2 2016-7,4-2 352 10,3-1 80-10,-3 3 16 4,-2 4-1168-4,-2-6-224 7,2-4-48-7,-5 4-16 8,-1-1-112-8,-2-3-32 11,3 4 0-11,-5-4 0 4,1 3-208-4,1 3-32 11,-3 0-16-11,-1 0 0 3,1 2-176-2,-3 2-48 10,-3 2 0-11,1 6 0 4,1 6-128-4,-2 0-48 7,-1 5 0-7,3 5 0 9,-5 5-32-9,1 2-16 6,2 4 0-6,1 0 0 13,3 8-160-13,3-2 192 3,5 4-192-3,5-4 192 10,2 2-192-10,6-4 0 11,8-5 0-11,-2-5 0 5,4-2 0-5,7-3 160 11,-1-9-160-11,5 1 160 3,1-8 96-3,3-2 0 6,2-4 16-6,4-4 0 8,3-12 48-8,3 1 0 13,-2-7 0-13,2-3 0 4,2-6-128-3,-4 1-32 3,0-1 0-4,-2-2 0 8,-2-2-32-8,-7-2 0 13,-1 0 0-13,-1-4 0 3,-1 6-128-3,-5-6 128 11,-3 2-128-11,-1-6 128 4,0 0-128-4,-4-2 0 11,-1-3 0-11,1-5 128 3,-8-4-128-2,0-1 0 10,0 1-160-11,-2 5 160 4,2 1-256-4,0 4 32 6,2 1 16-6,0 13 0 6,-2 5 208-6,2 7-176 5,0 1 176-5,0 11-160 9,-2 1 160-9,0 10-128 11,0 0 128-11,0 14-128 5,-2 5 128-5,0 10 0 12,-2 7-144-12,-2 8 144 4,2 3 0-3,1 12 0 9,-3 5 0-10,2 2 0 3,0 8 0-2,-2-5 0 10,4-1 0-11,2-6 128 3,0 5-128-2,6-7 0 9,0-3 144-10,0-7-144 4,1-7 0-4,9 0 144 11,-4-8-144-11,1 0 0 5,-3 2 128-5,4-7-128 11,-4-5 0-11,9 0 0 19,-3-9-1536-18,1-6-400 1,-1-8-96-1</inkml:trace>
    </iact:actionData>
  </iact:action>
  <iact:action type="add" startTime="130669">
    <iact:property name="dataType"/>
    <iact:actionData xml:id="d101">
      <inkml:trace xmlns:inkml="http://www.w3.org/2003/InkML" xml:id="stk101" contextRef="#ctx0" brushRef="#br1">19836 4026 21535 0,'0'0'960'1,"0"0"192"-1,12 9-928 0,-2 1-224 7,5 8 0-7,-3 1 0 5,6-3 400-5,-3 5 48 11,3 3 0-11,3 1 0 4,3 0 0-4,1 3 16 10,-4-1 0-10,3 2 0 5,-3 2-240-5,1-1-48 11,-5 3-16-11,3-2 0 4,1-4-160-4,-3-1-224 10,-3-5 48-10,11 8 16 19,-3-3-1824-19,-5-7-352 0</inkml:trace>
    </iact:actionData>
  </iact:action>
  <iact:action type="add" startTime="130882">
    <iact:property name="dataType"/>
    <iact:actionData xml:id="d102">
      <inkml:trace xmlns:inkml="http://www.w3.org/2003/InkML" xml:id="stk102" contextRef="#ctx0" brushRef="#br1">20398 3788 24063 0,'0'0'1072'1,"0"9"208"-1,-2 7-1024 2,-2 0-256-2,-2 7 0 0,-1 6 0 9,-3 12 448-9,-6-2 16 8,2 8 16-7,-9 2 0 1,-4 1 240-1,-8 7 48 4,-4 3 16-5,0 1 0 8,-12 1-256-8,4 5-48 7,2-3-16-7,2-4 0 7,6-5-464-7,0-4 0 11,8-6 0-11,-4 7 0 19,9-13-560-14,13-7-208-5,5-11-32 0,8-9-7680 11,-2-12-1536-10</inkml:trace>
    </iact:actionData>
  </iact:action>
  <iact:action type="add" startTime="131103">
    <iact:property name="dataType"/>
    <iact:actionData xml:id="d103">
      <inkml:trace xmlns:inkml="http://www.w3.org/2003/InkML" xml:id="stk103" contextRef="#ctx0" brushRef="#br1">20599 4205 19343 0,'0'0'848'3,"0"0"192"-3,14 0-832 0,-1 2-208 1,7 2 0-1,-3-2 0 7,1 4 1504-7,1-2 256 12,-1-1 48-12,-4 3 16 3,1 10-944-3,-5-2-192 11,2 3-48-10,-5 3 0 3,-5-1-240-2,-4 6-48 6,-5 5-16-8,-1 1 0 6,0-2 64-5,-8 2 16 5,3-3 0-5,-5-1 0 5,6 2 240-5,-3-1 48 9,5-1 16-10,-2-2 0 5,3-1-144-5,3-3-16 10,2-1-16-10,2-3 0 5,4-5-320-5,4 3-64 10,2-1-16-10,7-4 0 5,-1 0-16-5,7-5-128 6,5-3 192-6,3 0-64 8,6 0 0-8,6-2-128 12,-2-2 192-7,4 0-64-3,-6 0-128-2,0 2 0 9,0-2-160-8,-4 2 160 15,-4-3-1600-15,-1-1-208-1,-5 2-48 1,-1-2-7840 11,-11 4-1568-10</inkml:trace>
    </iact:actionData>
  </iact:action>
  <iact:action type="add" startTime="131496">
    <iact:property name="dataType"/>
    <iact:actionData xml:id="d104">
      <inkml:trace xmlns:inkml="http://www.w3.org/2003/InkML" xml:id="stk104" contextRef="#ctx0" brushRef="#br1">18822 5512 17503 0,'0'0'768'2,"0"0"176"-2,0 0-752 0,0 0-192 5,0 0 0-4,0 0 0 3,0 0 544-3,0 0 80 4,0 0 16-4,0 0 0 7,25-12 32-8,5 2 16 8,3 0 0-8,4-1 0 3,14 3 80-2,7 0 0 5,18-4 16-6,10 3 0 9,11-7-192-9,7 4-32 11,1-5-16-11,6 5 0 4,6-3-32-3,8 1 0 10,4-2 0-11,-8 5 0 4,-4-9-128-3,-37 10-48 10,6-3 0-11,5 5 0 4,1 0-208-4,-2 2-128 9,0 2 160-9,-14 4-160 21,-6 0-2160-20,-14 2-528 2</inkml:trace>
    </iact:actionData>
  </iact:action>
  <iact:action type="add" startTime="131869">
    <iact:property name="dataType"/>
    <iact:actionData xml:id="d105">
      <inkml:trace xmlns:inkml="http://www.w3.org/2003/InkML" xml:id="stk105" contextRef="#ctx0" brushRef="#br1">19472 6485 2751 0,'0'0'256'13,"0"-10"-256"-12,0-6 0-1,0 16 0 0,0-11 3200 0,0 11 576 6,-6-14 128-5,-4 4 32 6,-2 3-2144-7,0-5-448 9,-5 2-64-8,-1 6-32 6,1 4-528-7,-7 0-96 8,-3 0-32-8,0 0 0 5,-4 0-224-4,1 4-48 5,-1 2-16-6,0 4 0 7,2-4 16-7,1 1 0 6,3 7 0-6,6 2 0 9,-5 7-16-9,7 0 0 10,1-1 0-9,0-1 0 4,7 3-176-5,-1-3-128 10,4 1 192-10,4-1-192 5,4 0 128-5,8-1-128 9,-1-2 0-9,9-9 0 7,-2-3 224-6,7-6-64 8,2-4-16-8,5-2 0 1,5-11 16-1,4 3 0 9,-2-5 0-10,2-1 0 4,2-5 16-4,-6-4 0 11,2-3 0-11,-6-1 0 6,-2 0-176-6,-3 0 192 9,-9-2-192-9,-1 2 192 5,-2 0-32-5,-1-1 0 12,-3-3 0-12,0 4 0 4,-4 0 112-4,-4 0 32 9,0-2 0-9,-4 5 0 6,2 5-80-6,0 6-16 10,-2-3 0-10,0 7 0 5,0 3-32-5,2 12-16 9,0 0 0-8,0 0 0 2,0 0-160-3,-10 15 0 12,2 1 0-12,4 7 0 5,-4 1 0-5,1 5 0 9,3 2-144-9,2 8 144 5,0 4 0-5,2 2-128 11,2-8 128-11,2 6 0 4,0-2 0-4,3 0 0 11,-1-4 0-11,-2-6 0 3,2-3 0-2,4-3 0 11,-2-4 0-12,-1-3 0 4,5-1-272-4,-2 1-48 10,3-8-16-10,3-2-8992 14,2-5-1792-10</inkml:trace>
    </iact:actionData>
  </iact:action>
  <iact:action type="add" startTime="132336">
    <iact:property name="dataType"/>
    <iact:actionData xml:id="d106">
      <inkml:trace xmlns:inkml="http://www.w3.org/2003/InkML" xml:id="stk106" contextRef="#ctx0" brushRef="#br1">20047 6134 17503 0,'0'0'1552'1,"6"17"-1232"7,4 7-320-8,-1-1 0 3,9 4 1168-3,-3 3 176 6,5-1 48-5,1 4 0 6,-3 0-112-7,1 0 0 7,3-3-16-7,-3-1 0 8,-3 0-608-7,4-2-112 7,-7-1-32-8,3-5 0 5,-6 3-320-5,3-1-192 10,-3-2 192-10,2-7-192 6,-12-14-192-6,11 14-128 9,1-8-48-9,-12-6 0 23,16 7-2144-23,-16-7-432 3</inkml:trace>
    </iact:actionData>
  </iact:action>
  <iact:action type="add" startTime="132546">
    <iact:property name="dataType"/>
    <iact:actionData xml:id="d107">
      <inkml:trace xmlns:inkml="http://www.w3.org/2003/InkML" xml:id="stk107" contextRef="#ctx0" brushRef="#br1">20496 5826 24991 0,'0'0'1104'1,"-10"15"240"-1,-2 3-1088 0,-4 5-256 6,5 6 0-6,-9 8 0 4,-3 2 768-4,-2 4 112 9,-1-6 16-8,-1 16 0 4,-4 8 96-5,-3-3 32 10,1-1 0-10,-6 5 0 5,0 2-352-5,-6-3-64 10,4-1-16-10,1-3 0 5,4-6-464-4,9-5-128 8,4-7 0-9,7-2 0 5,-1-5-288-1,9-7-80 3,0-6-16-7,8-3 0 20,8-2-2032-20,-8-14-400 3,11 8-96-3</inkml:trace>
    </iact:actionData>
  </iact:action>
  <iact:action type="add" startTime="132757">
    <iact:property name="dataType"/>
    <iact:actionData xml:id="d108">
      <inkml:trace xmlns:inkml="http://www.w3.org/2003/InkML" xml:id="stk108" contextRef="#ctx0" brushRef="#br1">20973 6442 24879 0,'-3'41'2208'1,"1"-18"-1760"5,-6 6-448-5,2 9 0 2,0 4 592-3,0 11 48 7,-9 2 0-7,-1 1 0 9,-5-1 928-9,-5-1 192 12,3 3 32-12,-1 0 16 2,1-3-896-2,2-3-176 11,-1 0-32-11,1-8-16 4,5 1-496-4,2-7-192 7,5-1 128-7,-1-7-128 18,4-4-1344-18,4-5-336 6,0-3-80-6,4-5-12640 1</inkml:trace>
    </iact:actionData>
  </iact:action>
  <iact:action type="add" startTime="133297">
    <iact:property name="dataType"/>
    <iact:actionData xml:id="d109">
      <inkml:trace xmlns:inkml="http://www.w3.org/2003/InkML" xml:id="stk109" contextRef="#ctx0" brushRef="#br1">21945 5248 18831 0,'0'0'832'1,"0"0"176"-1,0 0-816 0,0 0-192 6,19 4 0-6,5-2 0 4,-3-2 736-3,1-2 96 8,5 0 32-9,2-2 0 6,4 0-192-6,0-1-32 9,3-5-16-9,-9 4 0 7,4 0-432-7,4 0-64 8,-2-3-128-8,1 1 176 18,3 4-1552-16,-2 0-304-1</inkml:trace>
    </iact:actionData>
  </iact:action>
  <iact:action type="add" startTime="133451">
    <iact:property name="dataType"/>
    <iact:actionData xml:id="d110">
      <inkml:trace xmlns:inkml="http://www.w3.org/2003/InkML" xml:id="stk110" contextRef="#ctx0" brushRef="#br1">22189 5568 27007 0,'0'0'1200'2,"0"0"240"-2,0 0-1152 0,21 0-288 0,2 0 0 0,-7 0 0 4,4-4 1008-4,3 0 144 14,4-3 16-11,1 1 16-3,5 2-672 0,2-4-144 6,4-4-32-6,-2 1-9808 16,6-9-1952-15</inkml:trace>
    </iact:actionData>
  </iact:action>
  <iact:action type="add" startTime="133942">
    <iact:property name="dataType"/>
    <iact:actionData xml:id="d111">
      <inkml:trace xmlns:inkml="http://www.w3.org/2003/InkML" xml:id="stk111" contextRef="#ctx0" brushRef="#br1">24330 4010 10127 0,'0'0'448'0,"0"0"96"0,12-12-544 0,-6-5 0 4,2-3 0-4,-4 7 0 7,-3-3 1536-7,-1 16 192 11,-1-18 32-10,-3 1 16 2,-2-5-624-3,0 7-128 10,-6-3-32-9,-1 3 0 3,-11 3-48-4,1-2-16 11,-3 3 0-11,1 1 0 4,-4 2-352-4,-2 4-80 8,-1 0-16-8,-3 4 0 7,-4 4-160-7,4 6-16 11,-6 2-16-10,4 7 0 2,0 6-160-3,-2 3-128 9,2 1 192-8,6 2-192 4,0 0 336-5,1 3-32 12,3 5-16-12,6-2 0 4,1 2-288-4,10 2 128 11,1-6-128-11,5-4 0 4,2-4 128-4,6-5-128 11,5-1 0-11,1-7 0 5,8-3 240-5,1-5-64 10,8-6-16-10,3 0 0 5,3-6 192-4,0-7 32 9,6-3 16-10,2-5 0 5,-4 1-208-5,8 3-64 10,-2-5 0-10,0-1 0 3,-8-6-128-3,-2 1 128 11,0 3-128-11,-4 2 128 5,-1-1-128-5,-7 3 192 10,-1 3-192-10,-1 3 192 5,-9 7 16-5,-10 8 16 10,0 0 0-10,0 0 0 5,0 0-224-5,0 0 128 9,4 25-128-8,-4 4 0 3,-4 4 208-4,-4 12-48 11,-5 4-16-11,-1 8 0 5,-2 3 48-5,3 4 0 9,-5 11 0-9,4-5 0 5,-3 4-192-4,5-2 192 9,-2-12-192-10,5-3 192 4,-3 2-192-4,6-9 128 7,0-5-128-7,4-10 128 8,2-4-128-8,0-3 192 12,6-5-192-12,6-1 192 17,-2-9-560-16,1-1-96 0,5-6-32-1,5-6 0 14,-1-6-1856-13,1-8-368 2</inkml:trace>
    </iact:actionData>
  </iact:action>
  <iact:action type="add" startTime="134515">
    <iact:property name="dataType"/>
    <iact:actionData xml:id="d112">
      <inkml:trace xmlns:inkml="http://www.w3.org/2003/InkML" xml:id="stk112" contextRef="#ctx0" brushRef="#br1">24787 4236 19407 0,'0'0'848'1,"0"0"192"-1,0 0-832 1,0 0-208 3,0 0 0-4,0 0 0 5,0 0 1024-5,9 10 144 10,1 0 48-10,0 1 0 5,2 9-192-4,3 1-16 4,3 1-16-5,1 1 0 8,5 8-160-7,-1-1-48 9,2 1 0-9,3 0 0 3,3 4-240-4,0 4-48 9,0-2-16-9,1 0 0 7,1 0-272-7,-4-4-48 9,-4 1-16-9,-3-3 0 5,-3-6-144-5,3-1 128 11,-5-1-128-11,-1-2 128 3,2-3-128-3,-5 0 0 11,5-1 0-11,-7-7 0 19,3 0-560-19,-6-1-144 0,-8-9-16 0,0 0-8512 12,0 0-1712-11</inkml:trace>
    </iact:actionData>
  </iact:action>
  <iact:action type="add" startTime="134768">
    <iact:property name="dataType"/>
    <iact:actionData xml:id="d113">
      <inkml:trace xmlns:inkml="http://www.w3.org/2003/InkML" xml:id="stk113" contextRef="#ctx0" brushRef="#br1">25405 4139 11055 0,'0'0'976'1,"0"0"-784"7,0 0-192-8,0 0 0 6,0 0 3200-6,0 0 608 8,-4 13 112-8,-2 7 32 4,0 7-2208-3,-7 2-432 9,-1 3-96-10,-5 3 0 6,3 6-336-6,-5-2-64 8,-3 6-16-7,-1 5 0 3,-3 5-208-3,1 1-32 8,-2 1-16-9,0-1 0 6,-5 1-240-6,5-2-48 11,2-5-16-11,0-7 0 3,1-2-240-3,-1-6 144 10,0 2-144-10,3-5 128 7,5-5-128-7,5-4-192 9,0-5 32-9,9-1 16 20,5-17-1872-19,0 0-368 0,0 0-80 0</inkml:trace>
    </iact:actionData>
  </iact:action>
  <iact:action type="add" startTime="135023">
    <iact:property name="dataType"/>
    <iact:actionData xml:id="d114">
      <inkml:trace xmlns:inkml="http://www.w3.org/2003/InkML" xml:id="stk114" contextRef="#ctx0" brushRef="#br1">25758 4893 14735 0,'-2'16'1312'2,"-2"0"-1056"4,0 3-256-6,2 8 0 3,-3 7 3104-2,-5 5 560 6,0-4 112-7,-4 8 32 7,3-4-1760-7,1 0-368 7,-6 0-64-7,7-6-16 9,-5 2-1024-9,6 0-224 11,-2-2-32-11,1-4-16 6,3-3-304-6,4-5 0 11,2-5-176-11,4-1-10240 14,2-3-2048-14</inkml:trace>
    </iact:actionData>
  </iact:action>
  <iact:action type="add" startTime="135998">
    <iact:property name="dataType"/>
    <iact:actionData xml:id="d115">
      <inkml:trace xmlns:inkml="http://www.w3.org/2003/InkML" xml:id="stk115" contextRef="#ctx0" brushRef="#br1">26823 4141 20271 0,'2'-24'896'1,"0"9"192"-1,0-1-880 0,2-5-208 6,0-1 0-6,-4 8 0 4,0 14 816-3,0 0 112 9,0-17 32-10,0 17 0 4,-4-14 112-4,4 14 16 10,0 0 16-10,0 0 0 6,0 0-592-4,0 0-128 6,-8 10-32-8,2 11 0 5,0 7-208-5,-1 3-144 11,3 2 192-11,0 8-192 3,-2-2 176-3,2 8-176 12,-2 6 160-12,0 1-160 3,0 1 0-3,1-1 0 10,-1-3 0-9,-2 2 0 8,0-1 0-9,2-1 0 8,0 0 0-8,-3-8 144 4,3-6-144-4,0-6 128 11,2 0-128-11,0-4 128 4,0-1-128-3,4-3 0 9,2-5 0-10,-2-18 0 17,0 0-656-15,0 0-176-2,10 10-16 0,-10-10-11568 5</inkml:trace>
    </iact:actionData>
  </iact:action>
  <iact:action type="add" startTime="136269">
    <iact:property name="dataType"/>
    <iact:actionData xml:id="d116">
      <inkml:trace xmlns:inkml="http://www.w3.org/2003/InkML" xml:id="stk116" contextRef="#ctx0" brushRef="#br1">26476 4392 23039 0,'0'0'2048'2,"0"0"-1648"2,17 8-400-3,3 4 0 4,-6-4 400-4,5 1 0 8,3-1 0-8,3 0 0 3,2-6 112-4,4-2 32 10,3 0 0-10,3-4 0 4,0 0-112-4,-2-4-32 11,4 2 0-10,0 1 0 3,2-9-240-4,2 2-160 9,-6 2 192-9,-8 1-192 18,4-1-2096-17,-2 0-528-1</inkml:trace>
    </iact:actionData>
  </iact:action>
  <iact:action type="add" startTime="136524">
    <iact:property name="dataType"/>
    <iact:actionData xml:id="d117">
      <inkml:trace xmlns:inkml="http://www.w3.org/2003/InkML" xml:id="stk117" contextRef="#ctx0" brushRef="#br1">27956 3780 23951 0,'0'0'1056'1,"0"0"224"-1,16-8-1024 0,5 2-256 7,5 2 0-7,3 2 0 5,2-2 192-5,2 2-32 10,1-7 0-10,3-1 0 4,-2 2-32-4,-2-4-128 7,0 3 192-7,0-5-64 9,-9 2-128-8,-1 5 0 6,-4-5 144-6,-1 2-144 4,-6 2 192-5,-3-1-48 10,1 3 0-10,-10 6 0 6,0 0 192-6,0 0 48 10,0 0 0-10,-15 6 0 4,-1 5-112-3,-7-1-16 5,-9 6 0-6,-3-3 0 7,-2 7-16-7,-2 1-16 11,-6 1 0-7,-3 1 0-3,1 0 64-1,4 1 16 7,-2 3 0-6,6 0 0 6,0 1-16-7,6-1 0 11,6 0 0-11,3 1 0 4,7-1-144-4,1 0-16 12,8-1-128-12,4-3 192 4,4 0-192-3,4-1 0 7,4 1 0-8,6 1 0 6,1-3 0-5,7 1 0 8,3-3 0-8,2 3 0 2,1 1 0-2,3 2 0 5,0-3 0-6,0-3 0 9,0 1 0-9,-5 1 0 9,-5-1 0-9,-1-3 0 4,-8 3 128-4,-3-3-128 11,-5-3 0-11,-6 4 144 5,-6-7 16-5,-1 3 0 11,-5-4 0-10,-5 1 0 2,-5 1 16-2,-7-4 0 6,2 0 0-7,-1-2 0 8,3-6-368-8,4-2-80 7,-1-8-16-7,15 4 0 20,-7 0-2400-17,6-6-496-2</inkml:trace>
    </iact:actionData>
  </iact:action>
  <iact:action type="add" startTime="136945">
    <iact:property name="dataType"/>
    <iact:actionData xml:id="d118">
      <inkml:trace xmlns:inkml="http://www.w3.org/2003/InkML" xml:id="stk118" contextRef="#ctx0" brushRef="#br1">28516 4256 20271 0,'10'9'1792'3,"5"7"-1424"-2,-1 2-368-1,4-1 0 7,-7 5 608-6,5 1 48 6,0-2 16-7,-1 1 0 8,3 1-64-8,-3 3-16 12,3-5 0-12,-2 3 0 3,1-7-336-2,3 5-80 8,-7-1-16-9,5 2 0 5,-5-9-160-5,3 2 0 6,0-7 0-6,-5 5 0 18,5-6-1280-17,-2-2-272-1</inkml:trace>
    </iact:actionData>
  </iact:action>
  <iact:action type="add" startTime="137138">
    <iact:property name="dataType"/>
    <iact:actionData xml:id="d119">
      <inkml:trace xmlns:inkml="http://www.w3.org/2003/InkML" xml:id="stk119" contextRef="#ctx0" brushRef="#br1">29041 3903 23039 0,'-8'4'2048'1,"-6"5"-1648"8,3 1-400-8,-9 6 0 2,-3 3 880-3,-5 9 80 11,-3 1 32-11,-2 8 0 3,-6 0 0-3,2 8 0 11,0 0 0-10,-4 3 0 4,2 5-384-5,-6-2-80 9,4-1-16-9,-4-1 0 4,6 2-256-4,-2 0-64 11,6 1-16-11,2-3 0 4,0-10-176-4,6 0 0 7,5-6 0-7,3-4 0 24,5-1-640-23,6-1-176-1,4-2-16 0,4-5-8336 11,6-8-1664-10</inkml:trace>
    </iact:actionData>
  </iact:action>
  <iact:action type="add" startTime="137381">
    <iact:property name="dataType"/>
    <iact:actionData xml:id="d120">
      <inkml:trace xmlns:inkml="http://www.w3.org/2003/InkML" xml:id="stk120" contextRef="#ctx0" brushRef="#br1">29154 4466 24879 0,'0'0'2208'1,"0"0"-1760"4,16-2-448-4,-1 2 0 2,5 0 720-3,3 2 64 10,0 2 16-9,3 0 0 3,-3-2 96-4,5 6 32 11,-1 2 0-11,0-1 0 6,0 7-96-5,-1-2-32 7,-5 3 0-8,1 3 0 4,-9 3-144-4,1 0-16 8,-6 1-16-8,-2 3 0 7,-6 2-128-7,-4 5-32 10,-4 3 0-10,-2-2 0 6,-7-4-16-6,-3 2-16 8,-5 0 0-8,-1 2 0 6,1-3 64-5,4-3 16 9,-1-4 0-10,1-1 0 9,3-7 32-9,5 1 16 7,5-7 0-7,0 3 0 4,4-6-208-4,4-8-32 9,0 0-16-9,0 0 0 5,16 6 0-5,1-2 0 12,9-8 0-12,3 0 0 4,6-2-112-3,0 0 0 5,4-6-16-5,6 1 0 6,6-1-176-7,3-4 0 11,1 5 0-11,3-3 128 4,-1 4-352-4,-1-1-80 11,-3 1-16-11,-2 2 0 18,-6-2-2112-17,-8 4-416 1,-4 4-96-1</inkml:trace>
    </iact:actionData>
  </iact:action>
  <iact:action type="add" startTime="137946">
    <iact:property name="dataType"/>
    <iact:actionData xml:id="d121">
      <inkml:trace xmlns:inkml="http://www.w3.org/2003/InkML" xml:id="stk121" contextRef="#ctx0" brushRef="#br1">23470 5968 19343 0,'0'0'1728'1,"0"0"-1392"5,0 0-336-5,16-6 0 6,-1 0 720-7,7 2 80 6,1 0 16-5,6-3 0 6,5 1-176-7,12 0-16 11,9-10-16-11,9 5 0 7,12-9-144-7,14 7-16 9,17-3-16-9,5 0 0 5,5-5 96-5,11-3 32 7,11 3 0-4,15 0 0 3,14 5-176-6,-1-4-16 10,-5 1-16-9,-37 5 0 2,29-3-352-3,4 1 144 12,0-5-144-12,14 1 0 3,5 8 0-3,5-3 0 11,-7 1 0-11,67-7 0 4,-23 1 144-4,-20 3-144 10,-14-5 0-10,-17 1 144 6,-10 3-144-6,-8 5 0 9,4-1 144-9,-16 0-144 5,-11-3 192-4,-14 3-48 10,-11-1 0-11,-7 7 0 19,-11 4-576-17,-4 2-112 0,-10 2-32-2,-5 0-12336 0</inkml:trace>
    </iact:actionData>
  </iact:action>
  <iact:action type="add" startTime="138388">
    <iact:property name="dataType"/>
    <iact:actionData xml:id="d122">
      <inkml:trace xmlns:inkml="http://www.w3.org/2003/InkML" xml:id="stk122" contextRef="#ctx0" brushRef="#br1">25155 6600 4607 0,'0'0'400'2,"16"-10"-400"3,-4 2 0-5,3-1 0 5,-3 1 2048-5,4 2 320 7,-7-4 64-7,5-4 0 7,-6 3-1088-7,3-5-240 11,1 3-32-11,-2 1-16 5,-10 12 112-5,21-6 32 11,3 2 0-11,-3-2 0 4,-1-7-16-4,1 9 0 7,1 4 0-6,1 2 0 3,-5 7-528-4,-1 7-96 6,1 2-32-6,-9-7 0 8,1 7-400-8,2 3-128 12,-8 5 0-12,-4 7 0 3,-2 4 208-3,-10-2-16 11,-3 6 0-11,-5-4 0 8,-3 6 128-8,-5-2 0 8,-3 4 16-8,0-6 0 4,2 2 32-3,1-6 0 9,3-4 0-10,4-2 0 5,5-4 64-5,0-1 16 10,9-10 0-9,3-1 0 4,4-13-144-5,6 14-32 9,1-4 0-8,11-6 0 3,1-6-32-3,11-4-16 9,5-6 0-10,4 4 0 5,6-2-32-4,-10 1-16 9,8-1 0-10,5-6 0 4,3 5-176-4,4-7 0 7,-3 1 144-7,-1-1-144 7,-2 4 0-7,-2 3 0 11,-10 1 0-11,-2-4 0 19,-4 4-1120-18,-4-1-288-1,-3 1-64 0,-3 4-8064 11,1-4-1616-9</inkml:trace>
    </iact:actionData>
  </iact:action>
  <iact:action type="add" startTime="138775">
    <iact:property name="dataType"/>
    <iact:actionData xml:id="d123">
      <inkml:trace xmlns:inkml="http://www.w3.org/2003/InkML" xml:id="stk123" contextRef="#ctx0" brushRef="#br1">26499 6438 32255 0,'0'0'2864'2,"14"0"-2288"5,0 0-576-7,3 4 0 4,-3 4 144-4,1-1-144 10,3 9 0-10,-4-2 144 4,5 3 208-4,1 3 32 11,-1 1 16-8,5 7 0 0,-1 5-128-3,2 0-16 9,-1-2-16-8,-1 4 0 2,-1 2-240-2,1-2 176 6,0-3-176-7,3 1 160 7,-1 2-160-6,2-6 0 8,-3 0 144-9,-1-1-144 19,-3-7-512-19,1 0-160 1,1-1-32-1,-5-6-16 14,-3-1-736-13,3-7-144-1,-5-2-16 0,2-8-7072 13,-6-4-1408-12</inkml:trace>
    </iact:actionData>
  </iact:action>
  <iact:action type="add" startTime="139001">
    <iact:property name="dataType"/>
    <iact:actionData xml:id="d124">
      <inkml:trace xmlns:inkml="http://www.w3.org/2003/InkML" xml:id="stk124" contextRef="#ctx0" brushRef="#br1">27209 6262 27695 0,'0'0'1216'2,"-8"6"272"-2,-3 6-1184 0,-5-2-304 6,-1 5 0-6,-3 1 0 5,-5 7 768-5,-3 5 112 6,-5 5 16-6,2 4 0 8,-2 2 128-7,0 8 48 8,-2-2 0-8,-4 1 0 3,4 1-352-4,-4-4-64 10,1 2-16-10,5 2 0 5,2-6-256-5,2 2-64 11,2-4-16-11,1 2 0 3,3-6-304-3,5-2 0 12,5-6 128-12,-1-2-128 17,6 1-288-17,4-5-112 1,0-5-32-1,4-2 0 15,0-14-1744-15,0 0-336 0,0 0-80 0,20-4-11136 5</inkml:trace>
    </iact:actionData>
  </iact:action>
  <iact:action type="add" startTime="139241">
    <iact:property name="dataType"/>
    <iact:actionData xml:id="d125">
      <inkml:trace xmlns:inkml="http://www.w3.org/2003/InkML" xml:id="stk125" contextRef="#ctx0" brushRef="#br1">27808 6576 30399 0,'6'12'2704'1,"4"10"-2160"6,-3 1-544-7,-1 4 0 4,2 6 896-4,2 3 80 11,-4 8 16-10,-6 1 0 2,0 4 224-3,0 2 32 9,-6 3 16-9,2-1 0 5,-6 2-384-5,2-1-80 11,3 3-16-11,-7-3 0 5,2-7-384-5,-4 0-80 10,7-2 0-9,1 11-16 3,0-7-304-4,4-14 128 11,2-4-128-6,6-1 0 9,0-1-1408-13,3-6-384 2,1 1-64-3</inkml:trace>
    </iact:actionData>
  </iact:action>
  <iact:action type="add" startTime="140740">
    <iact:property name="dataType"/>
    <iact:actionData xml:id="d126">
      <inkml:trace xmlns:inkml="http://www.w3.org/2003/InkML" xml:id="stk126" contextRef="#ctx0" brushRef="#br1">22438 9907 13183 0,'0'0'576'2,"0"0"128"-2,0 0-560 0,0 0-144 6,0 0 0-5,0 0 0 4,0 0 1056-4,0 0 176 9,0 0 48-10,0 0 0 5,0 0 16-5,-4-9 16 6,4 9 0-6,-7-12 0 9,-5 6-368-9,12 6-80 10,-14-4-16-9,1 2 0 2,-1 2-336-3,0 2-80 8,1 0-16-8,-5 6 0 9,2 6-224-8,-3-3-64 8,1 7 0-9,1-1 0 7,-5 3-128-7,3 3 0 6,1 5 144-6,-1-1-144 10,-1 4 0-10,9 2 0 10,1 4 0-5,8-2 128-5,0-7-128 0,4-3 0 7,6 0 0-6,-1-1 0 2,5-5 0-3,6-1 144 11,5-4-16-10,1-3-128 5,3-3 512-6,4-2 0 8,0-2 0-7,0-2 0 2,3-2-160-2,1-2-32 11,-4-6-16-11,-2 0 0 0,-1 0-32-1,-1-3 0 11,-2 1 0-11,-3-6 0 5,-3 3-64-5,1-5-16 9,-7 3 0-7,1-5 0 2,-2 1-16-3,1-1-16 8,-5-1 0-8,0-3 0 2,0-1 16-2,-4 1 0 10,-4 3 0-11,0 1 0 3,-2-1 16-3,2-2 0 11,-2 1 0-10,2 5 0 2,-2-3-192-2,2 5 0 8,0 5 144-9,0 10-144 6,0 0 0-6,0 0 0 11,0 0 0-11,0 0 0 4,0 0 0-4,4 13 0 11,0 5-160-11,-1 5 160 3,3-1 0-2,0-3-128 10,2 3 128-11,-2 1 0 3,0 1 0-2,1-1 0 10,5-5 0-11,-6 1 0 4,10 2 0-4,-3-3 0 10,9-4 0-10,-1-1 0 5,3-3 0-5,-1-8 0 9,6 0 0-9,4-4 0 4,-1 0 144-4,-1-4 96 11,2-5 16-11,2 1 0 6,4-6 64-6,-4 3 0 10,4-13 16-10,-2 7 0 5,-5 1-112-5,1-3-32 11,-2-3 0-11,-2-1 0 4,2-2-192-4,-1-1 176 11,-1-1-176-11,0-2 160 3,-3 0-160-2,-1-6 160 9,0-2-160-10,-1-4 160 6,-1 2-160-6,-2-6 192 10,1-2-192-10,-3 6 192 4,-3-4-192-4,4 3 128 11,-1 1-128-11,-5-6 128 4,-1-2-128-4,-3 1 0 7,4 1 0-7,-1 2 128 7,-5 0-128-7,0 6 0 12,0-2 144-12,-4 4-144 4,0-2 0-4,0 6 0 11,-3 6 0-11,1 2 128 5,-2 1-128-4,0 11 0 8,0 15 0-9,0 0 0 4,-3-10 0-4,3 10 0 10,0 0 0-10,-12 16-128 5,-8 3 128-5,5 8-128 10,-1 8 128-10,1 4-128 4,-1 10 128-4,-4 4 0 11,1 5-144-11,-1 9 144 5,-1 13 0-5,-2 2 0 9,3 3 0-9,4-1 0 6,-1 4 0-5,7-10 0 9,-4 2 0-10,9-8 0 3,3-6 0-2,2-5 0 10,4-14 0-11,1-2 0 5,5-6 0-5,-2-4 0 10,2-6 0-10,3-4 0 4,-3-5 0-4,4-1 0 9,-4-3 0-9,1-6 0 6,-11-10 0-6,0 0 128 10,16-2-128-10,-1-2 0 19,-3-6-352-18,-2-2-160-1,-2 1-16 1,-4-9-16 12,0-5-1872-12,-4-3-368 1,-4-3-80-1</inkml:trace>
    </iact:actionData>
  </iact:action>
  <iact:action type="add" startTime="141514">
    <iact:property name="dataType"/>
    <iact:actionData xml:id="d127">
      <inkml:trace xmlns:inkml="http://www.w3.org/2003/InkML" xml:id="stk127" contextRef="#ctx0" brushRef="#br1">23139 9648 25791 0,'0'0'1152'1,"0"0"224"-1,0 0-1104 0,0 0-272 0,11-10 0 0,9 6 0 8,1 0 1072-7,8 4 144 8,3 0 48-9,7-3 0 4,6-7-304-4,5 2-48 12,1 0-16-12,4-3 0 3,1-1-256-3,5 4-64 7,1-6-16-7,-15 7 0 10,5-1-240-10,1-2-64 9,0 6 0-9,19-2 0 18,-6 2-1360-17,-7 2-288 1,-8 0-48 1,-7 1-13344-3</inkml:trace>
    </iact:actionData>
  </iact:action>
  <iact:action type="add" startTime="142067">
    <iact:property name="dataType"/>
    <iact:actionData xml:id="d128">
      <inkml:trace xmlns:inkml="http://www.w3.org/2003/InkML" xml:id="stk128" contextRef="#ctx0" brushRef="#br1">25969 8737 13295 0,'0'0'576'0,"0"0"144"0,0 0-576 1,0 0-144 2,0 0 0-2,6-11 0 1,-6 11 1024-2,0 0 160 7,3-14 32-7,-3 14 16 9,0 0 80-9,0 0 16 11,0 0 0-11,0 0 0 3,0 0-352-2,0 0-64 7,-11 12-16-8,-3-5 0 7,0 1-416-7,1 6-96 11,1-2 0-11,-3 7-16 5,-1 8-48-5,-4 5 0 11,1 5 0-10,-1 4 0 3,-3 11 112-4,-2 5 16 6,-1 9 0-2,-1 2 0 3,-4 1-48-7,-2 5 0 9,-1 6 0-8,5-4 0 4,2-8-272-5,2 4-128 6,5 2 128-6,0-7-128 8,9 1 320-8,1-10 0 8,6-5-16-8,6-4 0 8,6 0 256-8,6-3 48 12,3-9 16-12,3 2 0 3,7-2-240-3,4-3-64 7,6-5 0-6,-2-4 0 2,2-3-128-2,0-5-16 10,-5-5-16-10,3 2 0 2,2-3-16-2,0-5 0 10,-4-2 0-11,2 0 0 3,-2 0-144-3,-2-4 0 11,-3 0 0-11,-5 0 0 20,-5-8-1984-19,1 4-368 2,1 2-80-2</inkml:trace>
    </iact:actionData>
  </iact:action>
  <iact:action type="add" startTime="142529">
    <iact:property name="dataType"/>
    <iact:actionData xml:id="d129">
      <inkml:trace xmlns:inkml="http://www.w3.org/2003/InkML" xml:id="stk129" contextRef="#ctx0" brushRef="#br1">26390 9732 14975 0,'0'0'656'1,"0"0"144"-1,0 0-640 0,0 0-160 3,-6 10 0-3,6-10 0 8,0 0 1376-8,0 0 240 11,0 0 48-11,0 0 16 4,0 0 80-3,0 0 16 8,0 0 0-9,24 2 0 6,1-2-480-6,2 0-80 10,1-2-32-10,-1-2 0 4,0 0-240-3,2 0-48 9,-1-4-16-10,1 0 0 4,4-1-368-3,0-5-64 9,0 4 0-10,1-3-16 4,1 1-176-4,-2-2-16 11,-2 2-16-11,4-1 0 4,-2 5-96-4,-5 2-128 10,-3-4 176-10,-5 3-176 5,-5 5 0-5,-1 2 0 12,-4 0-240-12,1-2 80 17,-11 2-2208-16,12-4-432 1,-12 4-80 0</inkml:trace>
    </iact:actionData>
  </iact:action>
  <iact:action type="add" startTime="142821">
    <iact:property name="dataType"/>
    <iact:actionData xml:id="d130">
      <inkml:trace xmlns:inkml="http://www.w3.org/2003/InkML" xml:id="stk130" contextRef="#ctx0" brushRef="#br1">27535 9047 16575 0,'8'-21'1472'1,"0"11"-1168"0,-1-4-304-1,-1 5 0 3,2-5 1184-3,2 8 176 7,-10 6 48-7,0 0 0 7,8-10 176-7,-8 10 32 11,0 0 16-11,0 0 0 4,5 10-672-4,-3 8-144 10,-2 1-32-9,-2 7 0 3,1 1-80-4,-3 6 0 11,0 8-16-11,2 4 0 4,-2-2 16-3,0 8 0 11,-2 3 0-12,0 1 0 4,0-1-256-4,3 1-64 10,-7 3 0-9,-2 20 0 3,4-19-240 0,-2-4-144 3,5-3 160-7,-1-7-160 4,4-8 128-3,0-2-128 9,2-5 0-10,4-5 144 4,0-2-144-3,2-5 0 8,-6-18 0-8,9 10 0 17,-9-10-832-17,0 0-256-1,14 5-64 0,-14-5-9200 10,19-7-1840-9</inkml:trace>
    </iact:actionData>
  </iact:action>
  <iact:action type="add" startTime="143132">
    <iact:property name="dataType"/>
    <iact:actionData xml:id="d131">
      <inkml:trace xmlns:inkml="http://www.w3.org/2003/InkML" xml:id="stk131" contextRef="#ctx0" brushRef="#br1">28401 9841 29135 0,'2'18'1280'1,"2"-5"288"0,0 3-1248-1,2 7-320 5,-2 7 0-5,1 1 0 4,-3 4 192-3,-4 0 0 9,-3 4-16-10,-1 6 0 4,0 2 160-3,-4-4 48 9,-4 3 0-10,-5 11 0 5,-3-4 160-5,-1-12 32 5,0-2 16-5,-1-8 0 10,5 0-192-10,3-2-32 7,-3-3-16-7,3-3 0 4,2 2-176-4,7-5-48 7,-3-9 0-7,10-11 0 24,-2 20-1408-24,2-20-272 0,0 0-64 0,14 12-7792 12,-1-3-1536-11</inkml:trace>
    </iact:actionData>
  </iact:action>
  <iact:action type="add" startTime="143493">
    <iact:property name="dataType"/>
    <iact:actionData xml:id="d132">
      <inkml:trace xmlns:inkml="http://www.w3.org/2003/InkML" xml:id="stk132" contextRef="#ctx0" brushRef="#br1">29273 9118 17503 0,'0'0'768'2,"0"0"176"-2,-10-2-752 0,10 2-192 1,0 0 0-1,0 0 0 9,0 0 2112-9,0 0 400 9,0-6 80-9,4-2 16 5,6-2-1248-5,0 0-240 11,5 3-48-11,5-7-16 6,3 2-464-6,2-3-80 5,3 1-32-5,3-4 0 8,2 5-224-8,6-3-64 8,-4-1 0-8,4 5 0 6,2-2-192-6,-2 5 0 12,0 1 128-11,-8-2-128 3,-1 0 0-4,-5 4 144 7,-3-1-144-7,-9-1 128 5,3 8-128-5,-16 0-144 10,0 0 144-9,0 0-208 17,0 0-480-18,0 0-80 0,-20 2-32 0,-5 6 0 14,-8-3 224-14,-2 3 32 2,-10 6 16-1,-14 1 0-1,3 3 336 0,1 2 64 15,2-5 128-15,5 9-208 2,-1 1 208-2,4 0 256 9,-2 1-48-8,4-1-16 4,2 0 336-5,8-1 64 4,2 1 16-4,13-7 0 8,1 1-32-7,7-1 0 8,2-1 0-9,2 3 0 6,5-5-176-6,8 3-32 11,1 1-16-11,10-1 0 3,1 7-32-2,7-1-16 7,5-1 0-8,4-1 0 6,0-3-160-5,4 6-16 5,2 3-128-6,-2 1 192 9,4-4-192-9,-6 5 144 10,2 3-144-10,-4-4 128 4,-4 0-128-4,-1 0 192 12,-5 3-192-12,-2-3 192 4,-7 0-48-4,-2-2 0 11,-9-1 0-11,-1-1 0 4,-6-5 144-4,-4-3 32 6,-1 3 0-6,-15-1 0 9,-1-9 240-8,-3 0 48 8,1 0 16-9,-2-7 0 4,-4-3-272-3,1-2-48 10,3-7-16-11,2 1 0 4,3-2-288-3,5-5 128 5,-3-1-128-6,6-4 0 23,1-3-1280-22,7 0-352 0,-2-5-80-1,6 1-9488 10,2-2-1888-9</inkml:trace>
    </iact:actionData>
  </iact:action>
  <iact:action type="add" startTime="144079">
    <iact:property name="dataType"/>
    <iact:actionData xml:id="d133">
      <inkml:trace xmlns:inkml="http://www.w3.org/2003/InkML" xml:id="stk133" contextRef="#ctx0" brushRef="#br1">30102 7901 17903 0,'0'0'784'3,"-10"-2"176"-2,4-4-768-1,6 6-192 0,-4-12 0 0,4 12 0 6,0 0 1040-6,0 0 176 13,0 0 16-13,0 0 16 3,4-12-144-3,-4 12-16 10,18-9-16-10,-3 7 0 4,5 6-304-4,3 5-64 6,-1-3-16-6,7 10 0 9,6 3-144-9,-6-1-32 7,5 7 0-7,5 4 0 7,0 10-32-7,9 10-16 11,1 8 0-11,-2 9 0 6,0 2-80-6,0 12-32 11,-6 8 0-9,1 8 0 1,-6-5-80-3,-5 11-16 6,-4 5 0-5,4 39 0 5,-9-11 160-6,-7-16 32 12,-9-10 0-12,-4-6 0 3,-4 1 224-3,-6-13 48 13,-3-1 16-13,-1-8 0 3,-6-8-32-3,3-4 0 11,-5-9 0-11,-3-5 0 4,0-3 64-4,1-8 0 10,1-4 0-10,-3-8 0 6,-3 0-336-6,-4-6-64 6,-6-3-16-6,0-1 0 8,1 1-96-8,1-3-32 10,2 1 0-10,4-5 0 6,0-7-96-6,5 0-128 10,5-7 176-10,5 3-176 18,-1 0-352-16,15-6-176-2,-14 2-48 1,14-2 0 10,0 0-2432-9,-14-4-512-1,1-2-80 0,13 6-32-1</inkml:trace>
    </iact:actionData>
  </iact:action>
  <iact:action type="add" startTime="144966">
    <iact:property name="dataType"/>
    <iact:actionData xml:id="d134">
      <inkml:trace xmlns:inkml="http://www.w3.org/2003/InkML" xml:id="stk134" contextRef="#ctx0" brushRef="#br1">24373 13024 11967 0,'0'0'1072'3,"8"-16"-864"-3,0 6-208 0,2-5 0 3,-5 1 1392-2,-3-3 224 5,0 5 48-6,-2-4 16 9,0 16 112-9,-4-15 0 10,0 1 16-10,-1-3 0 5,-5 3-352-5,2-2-80 7,0 9-16-7,-7-3 0 8,3-2-512-8,-8 4-96 12,-1-1-32-12,-4-1 0 4,-1 4-288-4,1 6-64 11,-2 6-16-11,-1 5 0 4,1-1-192-4,-2 8-32 10,-2-1-128-10,1 5 192 5,1 3-192-5,4 4 0 6,3 6 0-6,7 6 0 9,-3-7 0-5,10-1 0-1,0 0 0-2,5 0-160 6,8-2 160-7,1-5 0 7,2-9 0-7,8 1 0 9,-1-3 0-9,9-7 0 7,7-4 0-7,4-4 0 8,-2-6 0-8,2-9 256 8,6-1-64-8,-2-9-16 8,6-11 96-8,-6 1 32 11,0 0 0-11,0-10 0 4,-8-3-160-4,1-1-16 11,-1-2-128-11,-2 1 192 5,-4-5-64-5,-1 2-128 10,-3 1 176-10,3-5-176 5,-7-3 176-5,-1-9-176 6,-3 3 160-6,-1-6-160 9,-4-2 176-9,-2-6-176 10,0-2 192-10,-4 6-192 3,-2 4 160-2,0 9-160 10,2 11 128-11,0 13-128 4,-1 11 0-3,-1 9 0 10,0 19 0-11,0 0 0 4,0 0-208-4,0 17 80 8,-1 5 128-8,-1 15-208 7,0 2 64-6,2 14 16 8,4 9 0-9,-3 10 0 5,1 8 128-5,0 2 0 11,0 2-144-11,-2 0 144 3,0 3 0-1,0-3 0 9,-2-4 0-11,4 0 0 4,2-4 0-3,0-11 0 5,4-5 0-6,-2-9 0 8,4-8 0-8,1-8 0 7,-3-6 0-7,4-6 0 17,1-1-608-16,-3-12-48 0,-10-10-16 0,18-2-14448 4</inkml:trace>
    </iact:actionData>
  </iact:action>
  <iact:action type="add" startTime="145473">
    <iact:property name="dataType"/>
    <iact:actionData xml:id="d135">
      <inkml:trace xmlns:inkml="http://www.w3.org/2003/InkML" xml:id="stk135" contextRef="#ctx0" brushRef="#br1">25393 12337 24527 0,'0'0'1088'1,"0"0"224"-1,0 22-1056 0,2 5-256 6,2 4 0-6,0 2 0 5,4 1 320-5,0 5 16 9,-2 4 0-9,5-4 0 5,-1 1 528-5,2 1 96 10,1 4 32-10,-1 0 0 5,6-4-304-5,-3 4-64 9,3-4-16-9,3 4 0 4,1-6-352-3,-1 2-80 10,1-4-16-11,-1-6 0 5,2-4-400-5,-3-7-80 10,-6-3 0-10,3-9-8992 17,-3-8-1792-16</inkml:trace>
    </iact:actionData>
  </iact:action>
  <iact:action type="add" startTime="145667">
    <iact:property name="dataType"/>
    <iact:actionData xml:id="d136">
      <inkml:trace xmlns:inkml="http://www.w3.org/2003/InkML" xml:id="stk136" contextRef="#ctx0" brushRef="#br1">25859 12164 23951 0,'-9'11'2128'2,"-3"3"-1696"1,4 8-432-3,2 9 0 7,-9 8 688-7,-1 0 48 7,-3-2 16-7,-5 10 0 7,-1 5 96-7,-2 3 32 10,-5-6 0-10,1 5 0 7,-2 5 144-7,-2 5 48 8,0 4 0-8,4-3 0 7,-3-1-656-7,7-1-128 10,2-5-32-10,1-3 0 4,9-7-256 0,5-7 0 4,4-4 0-8,4-3 0 18,2-9-1440-17,4-9-352 0,-4-16-64-1,0 0-11648 3</inkml:trace>
    </iact:actionData>
  </iact:action>
  <iact:action type="add" startTime="145894">
    <iact:property name="dataType"/>
    <iact:actionData xml:id="d137">
      <inkml:trace xmlns:inkml="http://www.w3.org/2003/InkML" xml:id="stk137" contextRef="#ctx0" brushRef="#br1">25951 12922 16575 0,'0'0'736'1,"0"0"160"-1,0 0-720 0,18-3-176 6,1-1 0-6,-3-2 0 4,3 4 2752-3,5 2 512 5,-3 8 96-6,1-3 32 7,-1-1-1680-7,1 8-336 11,-3 6-64-11,-3 5-16 6,1 2-624-6,-5 3-128 7,0-1-32-6,-7 0 0 5,-3 1-48-6,-2 3-16 10,-2 0 0-10,-3 8 0 5,-7-6 96-5,2 0 16 6,4-1 0-6,-3-1 0 8,3-8-208-8,2-1-32 7,2-7-16-7,2 1 0 9,0-16-128-9,0 0-32 9,0 0 0-9,12 11 0 5,3 1 240-5,3-10 64 10,-1-2 0-10,7-6 0 6,5-3-256-6,4-3-32 10,4 2-16-10,0-4 0 23,8 3-496-23,-6-5-96 0,-2 6-32 0,-2 1 0 10,-5 5-2720-9,-3 2-528 2</inkml:trace>
    </iact:actionData>
  </iact:action>
  <iact:action type="add" startTime="146272">
    <iact:property name="dataType"/>
    <iact:actionData xml:id="d138">
      <inkml:trace xmlns:inkml="http://www.w3.org/2003/InkML" xml:id="stk138" contextRef="#ctx0" brushRef="#br1">23497 14297 19343 0,'0'0'1728'2,"0"0"-1392"-1,24-4-336-1,1-3 0 4,4-7 848-3,7 6 112 4,12-4 0-4,11 1 16 6,7 1 96-7,12-4 16 11,10 5 0-11,8-7 0 6,-1 4-64-6,8-5-16 10,5-1 0-10,9 1 0 9,8-5-160-9,5 7-16 8,9-3-16-8,-3 0 0 5,-7 3-432-5,4-1-64 8,1 7-32-8,-1-1 0 6,-2 6-288-6,-14 2 0 10,-16 2 0-9,-11 2-144 17,-8 0-2352-17,-6 6-480 1,-12-1-96-2</inkml:trace>
    </iact:actionData>
  </iact:action>
  <iact:action type="add" startTime="146702">
    <iact:property name="dataType"/>
    <iact:actionData xml:id="d139">
      <inkml:trace xmlns:inkml="http://www.w3.org/2003/InkML" xml:id="stk139" contextRef="#ctx0" brushRef="#br1">24494 15581 16575 0,'0'0'736'2,"-10"-2"160"-2,-1-8-720 0,-1 2-176 5,0 2 0-5,-3-2 0 5,3-3 1264-4,-6 3 208 8,1-2 64-8,1-2 0 3,-5 3-352-4,-3-7-64 7,-3 4-16-7,-2-1 0 7,-4 1-480-7,-1 2-112 6,-1 1 0-6,2 5-16 9,0 4-208-9,2 4-32 11,2 1-16-11,-1 9 0 4,3 2-240-3,0 5 144 5,-1 2-144-6,3 7 128 10,2 3-128-10,-1 8 0 9,5 0 0-8,5 4 0 4,-2-6-160-1,9 6 160 3,3 5 0-7,4-7-144 5,2-2 144-5,6-10 0 10,7 0 0-10,-1-3 0 3,5-7 304-2,5-1 80 10,-3-14 32-11,3-2 0 4,7-4 96-3,2-4 32 9,2-12 0-10,6-2 0 4,-4-9 160-4,4-8 48 7,2 0 0-6,-2-8 0 6,-2-10-304-7,-6 1-48 12,0-3-16-12,-2-1 0 3,-3-1-224-3,-3-3-160 11,0-1 192-11,-1-1-192 5,-5-5 192-5,-5-3-64 11,2 4 0-11,-5-2-128 4,-3 1 176-4,-6 1-176 9,-2 4 160-9,0 5-160 5,0 4 128-5,0 14-128 10,0 6 0-10,0 12 0 7,0 3 0-7,0 18 0 9,0 0 0-9,0 0-160 5,-8 18 160-5,2 9-192 6,1 10 192-6,1 8-192 8,-2 4 192-8,4 11-208 12,2 6 80-12,0 9 128 3,0 5-144-2,0 1 144 8,2 1 0-8,-2 0 0 3,0 2 0-4,4-8 0 7,0-4 0-7,1-1 0 9,1-5 0-9,4-6 0 7,-2-5 0-7,4-6 0 9,1-2 0-9,1-10 0 7,0-6 0-7,-1-8 144 8,3-3-144-8,1-13 0 10,-1-8 0-10,3-5 0 20,3-8-1216-18,-3 0-288-1,3-7-48 0,-3-4-13088-1</inkml:trace>
    </iact:actionData>
  </iact:action>
  <iact:action type="add" startTime="147200">
    <iact:property name="dataType"/>
    <iact:actionData xml:id="d140">
      <inkml:trace xmlns:inkml="http://www.w3.org/2003/InkML" xml:id="stk140" contextRef="#ctx0" brushRef="#br1">25062 15239 24879 0,'0'0'2208'1,"8"16"-1760"7,5 3-448-8,-3 1 0 4,2 3 528-4,1 7 32 7,5 5 0-6,-3 2 0 5,5 2 448-6,-1 4 80 10,-1-6 32-10,2 4 0 5,-3-6-288-5,1 2-48 10,3 2-16-10,2-6 0 5,-3-4-272-5,-2 0-64 10,1-1-16-10,3-1 0 6,-5-4-224-5,5 3-64 5,-3-7 0-6,-3-3 0 4,-1 3-128-4,-1-11-176 7,0-2 48-7,-1-6 0 25,-1-8-2112-24,2 0-400 0,1-9-96 3</inkml:trace>
    </iact:actionData>
  </iact:action>
  <iact:action type="add" startTime="147410">
    <iact:property name="dataType"/>
    <iact:actionData xml:id="d141">
      <inkml:trace xmlns:inkml="http://www.w3.org/2003/InkML" xml:id="stk141" contextRef="#ctx0" brushRef="#br1">25754 15033 28447 0,'0'0'1264'1,"0"0"256"-1,0 0-1216 0,0 0-304 5,-8 13 0-4,-5 5 0 3,1 5 576-4,-7 6 48 10,-3 7 16-10,-1 6 0 4,-5-1 320-4,-3 8 80 6,0 6 16-5,0 3 0 7,-2 1-48-8,1 3-16 10,-1-1 0-10,-2-1 0 5,2 4-352-5,2 3-64 11,1-3 0-11,3-3-16 5,0-3-400-5,5 1-160 16,7-9 128-16,-1-1-128 2,6-6 0-2,3-10-224 9,5-6 32-9,2-5 0 18,0-22-1920-18,0 0-384 1,0 0-80-1,23-2-12464 3</inkml:trace>
    </iact:actionData>
  </iact:action>
  <iact:action type="add" startTime="147651">
    <iact:property name="dataType"/>
    <iact:actionData xml:id="d142">
      <inkml:trace xmlns:inkml="http://www.w3.org/2003/InkML" xml:id="stk142" contextRef="#ctx0" brushRef="#br1">26174 15750 23951 0,'-6'26'1056'1,"0"-3"224"-1,-4 4-1024 0,-6 6-256 6,-1 10 0-5,3 2 0 2,-1 6 1664-3,1 5 256 12,-6 3 64-12,7-2 16 3,-5-3-368-2,9-3-80 8,-3-2-16-9,6-1 0 5,2-3-864-5,4-10-176 11,0-2-48-11,2-1 0 4,2-5-448-4,2 0 0 11,5 1 0-11,3 5 0 21,4-6-1072-21,-3-7-304 0,7-9-64 0,-1-5-14128 2</inkml:trace>
    </iact:actionData>
  </iact:action>
  <iact:action type="add" startTime="148144">
    <iact:property name="dataType"/>
    <iact:actionData xml:id="d143">
      <inkml:trace xmlns:inkml="http://www.w3.org/2003/InkML" xml:id="stk143" contextRef="#ctx0" brushRef="#br1">27077 13829 13823 0,'0'0'1216'1,"0"0"-960"6,0 0-256-7,0 0 0 4,0 0 2384-4,0 0 432 10,15-9 96-9,-1-5 16 3,5 8-1488-3,5-4-288 8,3-5-64-9,8 3-16 5,8-4-576-5,-2 7-112 12,4-3-32-12,4 4 0 4,-6 2-352-4,1 0 144 6,-6 1-144-6,-3 3 0 21,-6 2-2208-20,-6 4-544-1</inkml:trace>
    </iact:actionData>
  </iact:action>
  <iact:action type="add" startTime="148297">
    <iact:property name="dataType"/>
    <iact:actionData xml:id="d144">
      <inkml:trace xmlns:inkml="http://www.w3.org/2003/InkML" xml:id="stk144" contextRef="#ctx0" brushRef="#br1">27207 14233 31327 0,'0'0'2784'1,"0"0"-2224"23,0 0-560-23,22 6 0-1,5 0 1200 0,-2-2 128 0,1-2 16 0,3-4 16 0,0-4-384 0,8 0-80 8,6-6 0-8,-2 0-16 5,4-5-416-4,6 1-80 9,0-5 0-10,-1 3-16 17,5 5-896-16,3-3-176 0,-1 4-48-1</inkml:trace>
    </iact:actionData>
  </iact:action>
  <iact:action type="add" startTime="150425">
    <iact:property name="dataType"/>
    <iact:actionData xml:id="d145">
      <inkml:trace xmlns:inkml="http://www.w3.org/2003/InkML" xml:id="stk145" contextRef="#ctx0" brushRef="#br1">28795 12347 8287 0,'0'0'736'4,"0"-15"-592"-4,0 3-144 0,0 0 0 8,0-3 2048-8,0 3 368 7,-2-2 80-7,-2 6 0 8,0-5-832-8,-4 3-192 8,1-4-16-8,-1 1-16 8,-6-1-368-8,3 2-80 11,-7 3-16-11,4-7 0 4,-5 2-144-4,-1-1-16 8,3 7-16-8,-5-2 0 8,-1 2-208-8,-2 4-32 6,-3 4-16-6,1 2 0 9,0 6-272-9,-3 6-48 8,-1-1-16-8,0 5 0 7,2 5-208-6,-1 1 0 7,3-3 128-8,2 11-128 7,1-1 0-4,3 2 0 1,7-4 0-3,3 2 0 6,7-5 0-7,4-1 0 11,5-2-128-11,7-5 128 6,-2-2 0-6,9-1 176 11,1-5-32-11,3-2 0 3,1-4 176-3,7-4 48 11,4-4 0-11,0-4 0 4,0-2-64-4,2-5-16 7,-2-1 0-7,-1 0 0 8,-1-5-128-8,0 1-32 11,-4 3 0-11,-1-5 0 4,-3 5-128-4,-4 1 192 12,-1-3-192-12,-7 5 192 3,3-1-192-3,-8 7 0 7,-8 8 0-6,0 0 128 2,0 0-128-2,0 0 0 10,0 0 144-11,-6 19-144 4,-2 5 0-4,-7 5 128 10,1 4-128-10,-6 6 0 5,3 2 0-5,1 4 0 10,-5 2 0-10,1 1 0 4,3 7 0-4,-1 0 128 7,1 1-128-7,5-1 0 8,-4-3 0-8,7-7 0 12,3 0 0-12,2-10 0 5,-2-4 0-5,4-7 0 10,2-3 0-10,4-7 128 19,-4-14-960-17,0 0-176-2,0 0-32 1,0 0-8928 8,19 0-1776-8</inkml:trace>
    </iact:actionData>
  </iact:action>
  <iact:action type="add" startTime="151119">
    <iact:property name="dataType"/>
    <iact:actionData xml:id="d146">
      <inkml:trace xmlns:inkml="http://www.w3.org/2003/InkML" xml:id="stk146" contextRef="#ctx0" brushRef="#br1">29347 11873 16639 0,'0'0'736'2,"0"0"160"-2,0 0-720 0,0 0-176 6,0 0 0-6,0 0 0 4,0 0 1280-3,-6 12 208 8,2 9 48-9,-4-1 16 6,-1-1-304-6,1 9-64 6,-2 1-16-6,0 8 0 8,1 2-400-8,-5 8-96 7,2 2-16-7,-3 3 0 9,1 5 176-9,-2 3 16 9,5 3 16-9,-5 1 0 5,6 4-384-5,3-3-80 11,-3 1-16-11,4-6 0 4,4-7-256-3,-2-2-128 9,0-6 0-10,4-1 128 8,0-3-128-8,2-4 128 8,2-7-128-8,0-5 128 3,4-4 0-3,3-3 0 11,-1 2 0-11,4-11 0 5,-14-9-128-5,16 8 128 8,1-6-128-8,-17-2 128 16,16-10-464-15,-1 1-112 0,-3-1 0 0,2-4-9472 11,-9 2-1872-10</inkml:trace>
    </iact:actionData>
  </iact:action>
  <iact:action type="add" startTime="152468">
    <iact:property name="dataType"/>
    <iact:actionData xml:id="d147">
      <inkml:trace xmlns:inkml="http://www.w3.org/2003/InkML" xml:id="stk147" contextRef="#ctx0" brushRef="#br1">29534 12566 8287 0,'0'0'736'2,"0"0"-592"2,0 0-144-4,0 0 0 7,0 0 2128-7,0 0 400 9,0 0 80-9,0 0 16 5,0 0-432-5,20 1-80 7,-20-1 0-7,15 2-16 10,5 0-496-10,-6-2-112 8,-14 0-16-8,19-4 0 4,3 3-480-4,-3-3-96 12,-1 0-32-11,1-4 0 3,1 0-400-4,-5 4-80 10,3-2 0-9,-18 6-16 2,15-9-208-3,1 1-32 11,0 2-128-11,-5 0 192 5,-11 6-192-5,18-10 0 9,-8 1 0-9,-3 3 0 19,-7 6-1952-19,0 0-336 0,0 0-64 0,12-12-10960 5</inkml:trace>
    </iact:actionData>
  </iact:action>
  <iact:action type="add" startTime="152742">
    <iact:property name="dataType"/>
    <iact:actionData xml:id="d148">
      <inkml:trace xmlns:inkml="http://www.w3.org/2003/InkML" xml:id="stk148" contextRef="#ctx0" brushRef="#br1">30028 12080 16575 0,'0'0'1472'3,"0"0"-1168"-2,0 0-304-1,0 0 0 4,0 0 1152-3,0 0 192 9,0 0 16-10,0 0 16 5,0 0 64-4,0 0 16 9,2 19 0-10,0 7 0 4,-2 3-560-4,0 2-128 10,0 6 0-10,2 4-16 4,-2-2-192-3,2 6-48 10,0 0 0-11,-1 0 0 4,-1 7 16-3,2-3 0 7,-2 0 0-8,0-4 0 7,-2 2-336-7,1-1-64 9,-1-7 0-9,2 2-128 6,-2-5 176-6,2-3-176 11,-2-4 160-11,2-6-160 3,0-1 144-3,2-7-144 11,-2-15 128-11,0 0-128 16,0 0-384-14,0 0-144-2,0 0-48 1,0 0 0 12,0 0-1920-12,0 0-384-1,7-15-64 0</inkml:trace>
    </iact:actionData>
  </iact:action>
  <iact:action type="add" startTime="153098">
    <iact:property name="dataType"/>
    <iact:actionData xml:id="d149">
      <inkml:trace xmlns:inkml="http://www.w3.org/2003/InkML" xml:id="stk149" contextRef="#ctx0" brushRef="#br1">30038 11633 11967 0,'0'0'1072'1,"0"0"-864"8,0 0-208-9,0 0 0 4,0 0 1120-3,0 0 176 9,0 0 48-10,13-7 0 5,-13 7-224-4,0 0-32 9,14 0-16-10,-14 0 0 5,19 1-48-4,1 5 0 3,-5 8 0-4,3 2 0 8,3 5-368-8,-3 0-80 7,0 3 0-7,3 9-16 8,-3 2-80-8,1 2-16 12,3 8 0-12,-3 4 0 3,1 3-16-3,1 7 0 11,0 3 0-11,-1 5 0 5,-2 1 0-1,1-2 0 1,-5 1 0-2,1-7 0-3,1-1-64 0,-6-7 0 7,-5-3-16-7,1-8 0 9,0 2 272-9,-6-4 64 11,-8 0 16-11,3-4 0 5,1-6-192-5,-2 0-32 5,-6 1-16-5,2-3 0 9,-5-4-96-9,3-1-32 5,-2-9 0-5,1 3 0 8,-1-6-160-8,0 2-16 12,1-5-16-12,13-7 0 4,-16 4-32-4,-1 0 0 11,5-4 0-10,-4-2 0 3,7-2-128-4,9 4-176 9,-16-6 48-9,16 6 0 18,-12-11-640-17,1 1-128 0,11 10-32 0,-4-18-10000 8,-2 3-2000-8</inkml:trace>
    </iact:actionData>
  </iact:action>
  <iact:action type="add" startTime="153518">
    <iact:property name="dataType"/>
    <iact:actionData xml:id="d150">
      <inkml:trace xmlns:inkml="http://www.w3.org/2003/InkML" xml:id="stk150" contextRef="#ctx0" brushRef="#br1">30911 12072 4607 0,'0'0'400'1,"0"0"-400"2,0 0 0-2,0 0 0 6,0 0 3008-7,0 0 528 8,0 0 112-8,-4 18 0 8,-1-1-1520-8,-5 5-304 6,2 3-64-6,0 2-16 10,-5 3-544-10,3 5-112 5,2 6-32-5,-2-4 0 8,4 4-112-8,3-4-32 10,1 2 0-10,-2 2 0 5,2-2-336-4,2 2-80 9,-2-8-16-10,2 2 0 5,0-6-256-5,2 0-48 6,0-1-16-6,2-5 0 7,-4-3-32-7,4-3 0 7,-1-5 0-7,-3-12 0 8,0 0-336-8,0 0-80 10,0 0-16-10,0 0-9552 13,0 0-1920-13</inkml:trace>
    </iact:actionData>
  </iact:action>
  <iact:action type="add" startTime="153744">
    <iact:property name="dataType"/>
    <iact:actionData xml:id="d151">
      <inkml:trace xmlns:inkml="http://www.w3.org/2003/InkML" xml:id="stk151" contextRef="#ctx0" brushRef="#br1">30529 12435 13823 0,'0'0'1216'1,"0"0"-960"5,22-6-256-6,1 0 0 4,-6 0 2368-4,7-1 416 10,1 1 96-10,5 2 0 5,-1-2-1472-5,0-4-320 6,2 2-48-6,0 3-16 9,1-1-400-9,-3-2-96 10,2 0-16-10,0 4 0 5,-1-2-512-5,-3-1 0 11,-4 3 0-11,-5 2-8864 16,-4-2-1648-16</inkml:trace>
    </iact:actionData>
  </iact:action>
  <iact:action type="add" startTime="154073">
    <iact:property name="dataType"/>
    <iact:actionData xml:id="d152">
      <inkml:trace xmlns:inkml="http://www.w3.org/2003/InkML" xml:id="stk152" contextRef="#ctx0" brushRef="#br1">31335 11893 16703 0,'0'0'736'1,"0"0"160"-1,0 0-720 0,13-4-176 5,1-4 0-4,-2 2 0 5,5 2 944-6,-3-2 144 7,3 4 48-7,-1-5 0 7,2-1 16-7,3-4 16 8,-1 2 0-8,1 3 0 7,0-5-432-7,1 2-96 10,-6-4 0-10,-1 7-16 6,-3 1-272-6,-12 6-48 7,13-8-16-7,-13 8 0 10,0 0-160-10,0 0-128 6,0 0 144-6,0 0-144 7,0 0 0-6,0 0 128 6,-19 14-128-7,-2 5 0 9,-5-5 0-8,3 1 128 7,-8 3-128-8,1-4 0 7,1 3 208-6,2-5-48 9,-3 4-16-10,5-7 0 6,8 9 240-6,-5-5 64 4,3 3 0-3,5-2 0 7,2-3 64-8,12-11 0 7,-6 16 16-7,4 4 0 7,4-5 0-7,-2-15 0 8,14 14 0-8,0 5 0 8,5-5-224-8,-1 3-48 7,3-7-16-7,1 6 0 8,1-1-240-8,-1 7 144 12,-7 1-144-11,5 3 128 1,-7-5-128-2,1 4 0 11,-6 3 0-10,-2-1 0 3,-1 0 0-4,-5-5 0 10,-5-1 0-10,-1 1 128 4,-2-1-128-4,-8-3 160 7,3-1-160-7,-9 3 160 7,-1-3 128-7,-6 1 32 11,-5-1 0-11,1-7 0 5,-4-2-32-5,4 2 0 10,0-6 0-10,6-4 0 5,-1-4-288-5,7-6 160 11,1 0-160-11,5 0 128 14,1-5-1760-13,6-3-352 0,4-3-80-1,2 3-13040 3</inkml:trace>
    </iact:actionData>
  </iact:action>
  <iact:action type="add" startTime="154616">
    <iact:property name="dataType"/>
    <iact:actionData xml:id="d153">
      <inkml:trace xmlns:inkml="http://www.w3.org/2003/InkML" xml:id="stk153" contextRef="#ctx0" brushRef="#br1">31924 11507 4607 0,'0'0'400'1,"0"0"-400"3,0 0 0-3,0 0 0 4,0 0 3200-5,0 0 544 10,-12 9 112-10,-4-1 32 4,1 4-2080-4,1 3-400 10,0 5-96-10,1-1-16 5,-5 3-272-5,5 3-48 7,-3 4-16-7,2 10 0 8,-3 0-64-8,5 4-32 11,-2-6 0-11,5 8 0 3,-5 4-160-2,6 4-48 10,4 3 0-11,0 3 0 4,1 1-240-4,1-5-48 10,-2-6-16-9,4-3 0 4,7-1-80-5,-1-6-16 13,-4 0 0-13,6-2 0 3,4-4-64-3,-4-3-32 11,-1-5 0-10,5-2 0 0,-2-1-32-1,7-8 0 9,-3 1 0-9,2-11 0 7,-16-4-416-7,13 0-96 11,-13 0 0-11,18-6-9872 18,-4-9-1968-16</inkml:trace>
    </iact:actionData>
  </iact:action>
  <iact:action type="add" startTime="154990">
    <iact:property name="dataType"/>
    <iact:actionData xml:id="d154">
      <inkml:trace xmlns:inkml="http://www.w3.org/2003/InkML" xml:id="stk154" contextRef="#ctx0" brushRef="#br1">32031 11914 14735 0,'0'0'1312'1,"0"0"-1056"6,0 0-256-7,14 0 0 5,-14 0 1472-5,13-4 256 9,1 2 32-9,2-2 16 6,3-1-320-6,-3-3-64 10,1 0-16-10,1 2 0 7,-5 0-544-7,5-2-128 7,-4 3 0-7,3-1-16 6,-5 2-240-6,2 0-32 10,-7-2-16-10,-7 6 0 4,0 0-224-4,10-4-48 10,-10 4-128-10,0 0 192 6,0 0-192-6,0 0 0 10,0 0 128-10,0 0-128 5,0 0 0-5,0 0 0 10,-10 10 0-10,1-2 0 4,-9 3 0-4,-1 3 0 8,-3-2 0-8,-3 1 0 7,-3-3 0-7,1 6 0 10,-2-3 0-5,3 5 0-4,3-6 0-1,0 1 176 11,3-3-176-11,5 6 160 4,-1-5 32-3,6 3 0 9,-1-4 0-10,5 2 0 4,4 1 144-4,2-3 48 12,4 6 0-12,1-5 0 3,5 3 16-2,0-2 16 10,6 3 0-11,-3-3 0 3,5 3-256-2,-5-1-160 9,5 4 192-10,-4-5-192 4,1 3 0-4,1-2 0 11,-6 1 0-11,-5 5 0 4,1-5 0-4,0 5 0 10,-6-5 0-9,-4-3 0 4,-2 0 160-5,-1 1-160 9,-3-3 128-9,-6 4-128 4,1-8 208-4,-1 0-32 12,-7-1-16-12,-9 3 0 5,5-6 32-5,0-4 16 6,1-2 0-6,5-5 0 8,5 3-208-8,-1 0-256 10,5-10 48-10,0 3-10432 17,7-9-2096-15</inkml:trace>
    </iact:actionData>
  </iact:action>
  <iact:action type="add" startTime="155517">
    <iact:property name="dataType"/>
    <iact:actionData xml:id="d155">
      <inkml:trace xmlns:inkml="http://www.w3.org/2003/InkML" xml:id="stk155" contextRef="#ctx0" brushRef="#br1">32326 11302 15663 0,'0'0'1392'0,"0"0"-1120"5,0 0-272-4,0 0 0 6,0 0 1472-7,7 11 224 6,3 3 48-6,2-2 16 8,-2 5-320-8,3 3-64 10,-1-1-16-10,5 5 0 8,1 1-192-8,3 8-32 4,3 4-16-4,3 2 0 9,0 8-160-9,1 0-48 8,-1 8 0-8,0 5 0 4,-1 2-384-4,-3 11-80 6,-7-3 0-6,3 35-16 8,-7-3-176-7,-4-13-16 13,-4-7-16-14,-4-8 0 2,-4-11 112-2,-4-9 32 5,0-3 0-5,0-8 0 9,-7 2 128-9,-1-8 16 11,-5 2 16-11,-5-4 0 4,-1-4-208-4,0 0-64 12,-1 1 0-12,1-7 0 3,-2-2-256-3,0-1 128 12,-1-9-128-12,-7 1 0 19,0 0-1856-18,-4-3-496 1,-8-5-80-2,-7 2-32 0</inkml:trace>
    </iact:actionData>
  </iact:action>
  <iact:action type="add" startTime="156342">
    <iact:property name="dataType"/>
    <iact:actionData xml:id="d156">
      <inkml:trace xmlns:inkml="http://www.w3.org/2003/InkML" xml:id="stk156" contextRef="#ctx0" brushRef="#br1">28442 13896 13407 0,'0'0'592'2,"0"0"128"-2,0 0-576 0,21-2-144 6,7 0 0-6,-1-2 0 4,0-2 832-4,10 0 128 7,10-8 16-7,8 5 16 8,9-7-64-8,10 2-16 7,8-3 0-6,2 1 0 7,4-1-272-8,4-7-64 6,-1 1-16-6,11 0 0 10,11 1 384-5,4 1 80 1,8-3 0-5,-4 3 16 2,2-7-272-2,3 3-48 10,3 6-16-11,4-1 0 3,-1 6-256-2,-5 1-64 9,-10-9-16-9,-37 13 0 3,6-5-112-4,9 4-32 5,-3 2 0-4,2-3 0 9,-6 1 272-10,-5-4 48 6,-3 3 16-6,22-11 0 7,-12 3-48-7,-32 7 0 13,-1 2 0-13,25-5 0 2,-8 7-208-2,-14 2-48 12,-9 0-16-12,-6 4 0 3,-4 0-240-2,-10 2 128 6,-8 2-128-7,-7 2 0 21,-16-4-784-20,0 0-256-1,0 0-48 0,0 0-13632 3</inkml:trace>
    </iact:actionData>
  </iact:action>
  <iact:action type="add" startTime="156866">
    <iact:property name="dataType"/>
    <iact:actionData xml:id="d157">
      <inkml:trace xmlns:inkml="http://www.w3.org/2003/InkML" xml:id="stk157" contextRef="#ctx0" brushRef="#br1">29374 14623 12895 0,'0'0'1152'1,"16"-10"-928"3,-2-5-224-3,3 3 0 5,1-4 1008-6,3 3 144 7,1-5 48-6,3 1 0 6,0 3 256-7,3-2 48 12,1 7 16-12,-2 1 0 3,1 0-368-3,-1 6-64 10,0 2 0-10,-3 6-16 6,-7 2-688-6,-1 1-128 9,-3 9-16-9,-1 1-16 6,-8 5-224-6,0 3 144 10,-6 1-144-9,-4 3 128 2,-8 8 96-3,-3-4 16 10,-9 2 0-10,-3 4 0 6,-4-4 64-6,-2 4 16 9,0-8 0-9,4-2 0 5,-1-2 112-5,5-3 16 12,2-3 16-12,3-9 0 4,11-1 240-3,-1-7 64 9,12-6 0-10,0 0 0 3,0 0-32-3,0 0 0 7,0 0 0-7,17-4 0 8,1 2-320-8,9-3-64 12,8-9-16-12,1 4 0 5,6 0-176-5,3-3-32 5,6-1-128-5,0-1 192 9,-10-3-192-9,2 6 0 7,-2-3 0-7,-2 5 0 7,-8-6 0-7,-2 5-192 11,-2 3 48-11,-3-2 0 18,-1 2-2560-16,-7 2-512-2</inkml:trace>
    </iact:actionData>
  </iact:action>
  <iact:action type="add" startTime="157272">
    <iact:property name="dataType"/>
    <iact:actionData xml:id="d158">
      <inkml:trace xmlns:inkml="http://www.w3.org/2003/InkML" xml:id="stk158" contextRef="#ctx0" brushRef="#br1">30677 13937 11967 0,'0'0'1072'1,"0"0"-864"2,0 0-208-3,0 0 0 8,-17 7 1328-8,1 7 208 10,2 2 64-10,-3 3 0 4,-5 4-400-4,1 5-80 11,-6 3-16-11,-1 0 0 4,1 4 192-2,0 4 48 6,-1 2 0-8,5 4 0 5,0 6-144-5,3 0-32 11,5 3 0-11,-3 3 0 5,8-1-352-4,2-3-80 4,3-6-16-5,3 1 0 8,0 1-320-8,6 0-64 11,1-8-16-11,5 0 0 5,-2-8-128-5,6-6-48 9,-3-5 0-9,7-5 0 7,-4 3-144-7,3-5 0 9,-1-9 144-9,1 0-144 18,1 2-1424-17,-3-4-368 3,3-4-64-4,-4-6 0 0</inkml:trace>
    </iact:actionData>
  </iact:action>
  <iact:action type="add" startTime="157573">
    <iact:property name="dataType"/>
    <iact:actionData xml:id="d159">
      <inkml:trace xmlns:inkml="http://www.w3.org/2003/InkML" xml:id="stk159" contextRef="#ctx0" brushRef="#br1">30603 14623 18431 0,'0'0'1632'1,"0"0"-1312"5,0 0-320-6,0 0 0 4,0 0 1808-3,16 0 304 9,1 0 48-9,1-2 16 1,-4-2-784-2,5 0-160 11,3-5-16-11,-3 3-16 5,2 2-16-5,3-2 0 9,1-2 0-9,3 2 0 6,1 0-608-6,-2-1-112 11,0-1-16-11,1 0-16 4,1 0-240-3,-4 0-32 8,-1-1-16-9,-11 5 0 4,3 0-144-4,2-2 0 7,-5-2 0-7,9 0 0 23,-7 4-2112-23,1-1-320 0,-16 5-48 0,15-12-16 0</inkml:trace>
    </iact:actionData>
  </iact:action>
  <iact:action type="add" startTime="157932">
    <iact:property name="dataType"/>
    <iact:actionData xml:id="d160">
      <inkml:trace xmlns:inkml="http://www.w3.org/2003/InkML" xml:id="stk160" contextRef="#ctx0" brushRef="#br1">31436 13970 11967 0,'0'0'1072'1,"0"0"-864"6,0 0-208-7,0 0 0 5,0 0 2016-5,6 19 352 5,2-5 80-5,-6 3 16 8,-2-1-528-7,0 3-96 10,0 9-32-11,0 3 0 5,0 4-672-5,0-2-144 11,2 0-32-11,-2 4 0 4,2 4-48-4,-2-4-16 10,-2 4 0-10,2-4 0 5,-2 4-368-5,0-2-80 10,-2 4 0-9,-2-6-16 2,2 0-272-3,2 2-160 8,0-1 192-8,0-5-192 7,0-4 128-7,0-4-128 11,2-1 0-11,4-3 0 9,0-1 0-9,-4-20 0 5,0 0 0-5,0 0-144 20,6 11-1712-18,-6-11-352-1,0 0-64-1,0 0-11344 3</inkml:trace>
    </iact:actionData>
  </iact:action>
  <iact:action type="add" startTime="158279">
    <iact:property name="dataType"/>
    <iact:actionData xml:id="d161">
      <inkml:trace xmlns:inkml="http://www.w3.org/2003/InkML" xml:id="stk161" contextRef="#ctx0" brushRef="#br1">31658 13527 4607 0,'0'0'400'2,"0"0"-400"4,0 0 0-6,0 0 0 4,0 0 3536-4,14-2 624 7,-14 2 128-7,14 0 32 8,-14 0-2336-7,15 8-480 9,3 7-96-10,-3 1 0 7,7 2-240-7,-3 5-32 9,1 4-16-9,3 5 0 3,1 10-176-3,-1 3-48 11,3 6 0-11,-3 7 0 4,-5 5-64-3,1 9-32 9,1 8 0-10,-7 4 0 5,1 4-192-5,-8 5-32 6,-2 1-16-6,-4-3 0 13,-2-3-80-13,-2-10-16 4,-8-4 0-3,0-1 0 5,5-13 240-6,-9-2 32 11,2-5 16-11,-5 0 0 5,1-12-208-5,3 0-32 11,-3-2-16-11,-1-2 0 5,-1-6-160-5,-1-4-16 7,-1-1-16-7,7-3 0 4,-3-5-128-3,-2-1-32 6,5-7 0-7,-3 2 0 6,9-5-144-6,9-7 0 8,-18 2 0-8,6-2 0 24,12 0-960-24,-17-4-192 0,3-5-16 0,4-1-16 12,10 10-1824-10,-7-8-384-1</inkml:trace>
    </iact:actionData>
  </iact:action>
  <iact:action type="add" startTime="159282">
    <iact:property name="dataType"/>
    <iact:actionData xml:id="d162">
      <inkml:trace xmlns:inkml="http://www.w3.org/2003/InkML" xml:id="stk162" contextRef="#ctx0" brushRef="#br1">26954 18326 4607 0,'0'0'400'2,"0"0"-400"6,0 0 0-8,0 0 0 4,13-5 4032-4,5 1 736 7,5 2 144-7,5-4 16 8,1 0-2912-8,8 2-592 6,4-4-112-6,4-3-32 7,6 3-576-7,1-2-128 13,1-4-32-13,0 3 0 4,-1-5-208-4,-5 6-32 10,-8-1-16-10,2-1 0 5,-4 2-288-5,-8-1 0 7,1 5-176-7,-7 2-8672 19,0 2-1744-18</inkml:trace>
    </iact:actionData>
  </iact:action>
  <iact:action type="add" startTime="159451">
    <iact:property name="dataType"/>
    <iact:actionData xml:id="d163">
      <inkml:trace xmlns:inkml="http://www.w3.org/2003/InkML" xml:id="stk163" contextRef="#ctx0" brushRef="#br1">27079 18623 24879 0,'0'0'2208'1,"0"0"-1760"22,0 0-448-22,0 0 0-1,0 0 1808 0,0 0 288 0,15 6 48 0,9 0 16 0,3-6-976 0,4-2-192 11,8-4-32-11,4 2-16 4,6-6-304-4,-2 2-48 11,5 1-16-11,1-5 0 5,0 0-336-4,-3 2-80 7,1-3-16-8,0 5 0 21,-8 0-1296-20,0-2-256 1,-4 3-48-2,-2 1-16 0</inkml:trace>
    </iact:actionData>
  </iact:action>
  <iact:action type="add" startTime="165502">
    <iact:property name="dataType"/>
    <iact:actionData xml:id="d164">
      <inkml:trace xmlns:inkml="http://www.w3.org/2003/InkML" xml:id="stk164" contextRef="#ctx0" brushRef="#br1">29203 16782 3679 0,'0'0'320'2,"0"0"-320"4,0 0 0-6,0 0 0 5,0 0 2848-5,4-20 496 9,-4 20 112-9,0 0 0 5,0 0-1472-5,7-15-320 9,1-1-48-9,-8 16-16 6,0 0-288-6,0 0-64 9,0 0-16-8,0 0 0 5,0 0-336-6,0 0-64 9,0 0 0-9,2 8-16 5,-2-8-48-5,0 18-16 10,0-3 0-10,0 7 0 4,-2 1-144-4,2 8-32 11,0 10 0-11,0 0 0 4,-4 6-128-4,2 2-48 14,0-1 0-14,0 5 0 3,-1 2 16-3,-1 1 0 10,0 3 0-10,-2-5 0 5,0-3-80-4,4-4-16 8,-2-2 0-9,0-6 0 4,2 0 64-4,-2 0 0 11,1-4 0-11,-5-4 0 4,2 4-48-3,2-8 0 9,2-7 0-10,-2 1 0 5,0 3-160-5,2-5-48 11,-4-1 0-11,4-1 0 4,2-17-128-4,0 0 0 10,0 0 0-10,0 0 128 4,2 10-128-4,-2-10 0 10,0 0 0-10,0 0 0 5,0 0-224-5,12-14-80 11,-6-1-16-11,4-1 0 19,1-3-1744-18,-5-1-368 0,2-5-64-1,2 2-7904 7,-2 1-1584-6</inkml:trace>
    </iact:actionData>
  </iact:action>
  <iact:action type="add" startTime="165980">
    <iact:property name="dataType"/>
    <iact:actionData xml:id="d165">
      <inkml:trace xmlns:inkml="http://www.w3.org/2003/InkML" xml:id="stk165" contextRef="#ctx0" brushRef="#br1">30121 16519 4607 0,'8'-14'192'2,"-2"2"64"-2,-2 3-256 0,4-3 0 7,-8 12 0-7,10-12 0 4,-5-4 2944-4,-1 7 528 7,2 1 112-7,-6 8 32 8,0 0-1664-8,0 0-336 7,2-12-64-7,-2 12-16 8,0 0-240-8,0 0-48 7,0 0-16-7,0 0 0 8,0 0-368-8,-12 8-80 11,-3 0-16-11,5 0 0 5,-4 5-176-5,3-1-32 12,-1 6-16-12,-4 1 0 3,5 8 32-3,-7 5 16 11,2-5 0-11,1 6 0 4,-5 4-32-3,1 6-16 12,-3-2 0-13,1 8 0 3,-2 3-224-3,-3 3-32 4,3 3-16-4,-1 5 0 10,5-1-272-10,-3-5 128 7,1-8-128-7,9-1 0 7,1 1 144-7,5-4-144 7,2-8 0-6,2 0 144 6,6 2 32-7,0-4 0 11,3-6 0-11,9 1 0 5,4-5 16-5,-1-2 0 11,3-3 0-11,5-4 0 4,2 1-32-4,0-7 0 12,-3-2 0-12,-1-3 0 3,0-5 0-3,3-1 0 11,-1-5 0-11,0-2 0 3,-1-2 96-3,1-5 0 12,-2 3 16-12,-1-8 0 5,-5-1-96-5,1 1-32 3,1-1 0-2,-5-2 0 8,-1-3-144-9,1 1 160 7,-8 1-160-7,2 1 160 9,-1 3-160-9,-5-5 128 10,-6-2-128-10,-4 1 128 6,1 3-128-6,-3-2 0 6,0 1 144-6,-8 5-144 4,3 5 240-4,-5 4-32 7,1 3 0-7,-1 7 0 8,-3 0-64-8,-7 2-16 7,-3 7 0-7,0 1 0 8,-6 8-128-8,2-3 0 7,2 5 144-7,-4 5-144 9,1 0 0-9,1 1 0 12,2-3 0-12,0-3 0 2,2 1 0-1,2 3 0 10,-1-5 0-11,7-3-128 18,7 1-848-16,3-3-176-2,5 1-16 0,6 3-11024 13,2-18-2208-12</inkml:trace>
    </iact:actionData>
  </iact:action>
  <iact:action type="add" startTime="166806">
    <iact:property name="dataType"/>
    <iact:actionData xml:id="d166">
      <inkml:trace xmlns:inkml="http://www.w3.org/2003/InkML" xml:id="stk166" contextRef="#ctx0" brushRef="#br1">28616 18434 15999 0,'0'0'704'2,"0"0"160"-2,0 0-688 0,0 0-176 6,0 0 0-5,0 0 0 4,15 2 1136-4,3-4 192 7,-3 0 32-8,7-2 16 5,3-8 0-5,4 4 0 9,5 1 0-9,10-7 0 5,7 4 0-4,6-5 0 10,1 1 0-11,5-4 0 4,-1 5-336-4,4-5-64 6,-1 3-16-6,3 3 0 9,-4 2-352-9,7 0-80 9,-5 4-16-9,4 5 0 10,-4-1-64-10,-1 2 0 8,-3 0-16-7,-7 0 0 2,-6 2-128-2,-6-2-32 5,-4 0 0-6,-6 0 0 8,-2 0-144-7,-8 1-128 6,-5-1 144-7,1 0-144 4,-5 0 0-4,-14 0 128 6,0 0-128-6,14 2 0 9,-14-2-192-8,0 0-64 9,0 0-32-10,0 0 0 18,0 0-2480-16,0 0-496-1,0 0-112 2</inkml:trace>
    </iact:actionData>
  </iact:action>
  <iact:action type="add" startTime="167365">
    <iact:property name="dataType"/>
    <iact:actionData xml:id="d167">
      <inkml:trace xmlns:inkml="http://www.w3.org/2003/InkML" xml:id="stk167" contextRef="#ctx0" brushRef="#br1">28553 19372 3679 0,'0'0'320'1,"0"0"-320"8,0 0 0-9,0 0 0 1,0 0 3120 0,0 0 544 5,0 0 112-6,0 0 32 5,0 0-1504-4,0 0-320 5,0 0-48-6,0 0-16 7,0 0-496-7,0 0-96 7,0 0-32-6,20-4 0 6,-7 0-80-7,3-2-32 7,1 2 0-7,-1-2 0 8,6 1-352-8,-1 1-80 8,2-4-16-8,5 0 0 6,1 0-224-6,4 4-32 12,-2 0-16-12,6 1 0 4,4-5-224-4,-7 6-48 11,-5 2-16-11,0 0 0 8,-2 0-176-8,-1-2 0 8,-3 6 0-8,1-2 128 4,-7 0-256-4,1-2-64 11,-18 0-16-10,19 0 0 16,-5-2-2144-16,-14 2-416 2,13-6-96-3</inkml:trace>
    </iact:actionData>
  </iact:action>
  <iact:action type="add" startTime="167661">
    <iact:property name="dataType"/>
    <iact:actionData xml:id="d168">
      <inkml:trace xmlns:inkml="http://www.w3.org/2003/InkML" xml:id="stk168" contextRef="#ctx0" brushRef="#br1">29234 18952 16575 0,'0'0'1472'1,"0"0"-1168"6,0 0-304-7,0 0 0 5,4-17 1888-5,2 3 320 5,3-3 64-4,-1 7 16 7,4-4-752-7,4 5-160 9,1-7-32-10,3 6 0 5,5 2-192-5,0-3-64 9,-1 5 0-9,-1 0 0 4,2 2-384-4,-1 4-96 10,-3 0-16-10,1 6 0 6,-3 2-304-6,1 5-64 9,-7-1-16-9,3 8 0 6,-8-1-16-6,0 5 0 5,-4-1 0-5,-6 6 0 8,-4 2 64-8,-2 4 0 8,-8-1 0-8,1-1 0 11,-7 4-48-11,1 2 0 6,-1 0 0-5,1 0 0 5,-2-6 0-6,-1-4 0 12,1-1 0-11,3-1 0 2,3-8-64-3,1-3-16 11,8 2 0-8,8-18 0-2,-13 13 64-1,13-13 0 10,0 0 0-10,0 0 0 4,0 0 64-4,0 0 32 10,11 16 0-10,1-10 0 6,7-2-80-5,3-3-16 9,-3-1 0-10,5 0 0 5,3-1-192-4,4-3 176 7,8 0-176-8,-2 2 160 4,8-2-160-3,-4-2 0 5,4-2 0-6,-4 0 128 7,0 3-128-7,-6-5 0 8,-2 2 0-8,0 2 0 21,-3-2-1200-20,-5-1-208 1,-5 1-64-2,1-2-10320 8,-1-7-2080-8</inkml:trace>
    </iact:actionData>
  </iact:action>
  <iact:action type="add" startTime="168264">
    <iact:property name="dataType"/>
    <iact:actionData xml:id="d169">
      <inkml:trace xmlns:inkml="http://www.w3.org/2003/InkML" xml:id="stk169" contextRef="#ctx0" brushRef="#br1">30685 18198 15663 0,'-19'2'1392'1,"19"-2"-1120"3,0 0-272-3,0 0 0 4,0 0 1728-5,0 0 272 10,0 0 64-9,0 0 16 3,0 0-640-4,0 0-128 11,0 0-32-11,15-4 0 4,-1 2-320-4,7-2-64 10,3 0 0-10,5-2-16 4,-2-2-432-3,5 3-96 8,1-1-16-9,4 0 0 5,-2-2-336-5,0 2 144 11,-2 4-144-11,-4 4 0 19,-3 0-1280-18,-5 2-384 0,-1 2-64 0</inkml:trace>
    </iact:actionData>
  </iact:action>
  <iact:action type="add" startTime="168458">
    <iact:property name="dataType"/>
    <iact:actionData xml:id="d170">
      <inkml:trace xmlns:inkml="http://www.w3.org/2003/InkML" xml:id="stk170" contextRef="#ctx0" brushRef="#br1">30609 18475 28271 0,'0'0'1248'1,"0"0"272"-1,14-10-1216 0,-1 4-304 6,9-4 0-6,1 4 0 5,3-1 0-5,3-3 0 9,2-6 0-9,0 5 0 6,2-5 0-6,1 6 0 9,1-5 0-9,-2 5 0 5,6-4-256-5,0 6-64 12,-6 1-16-12,0-1 0 3</inkml:trace>
    </iact:actionData>
  </iact:action>
  <iact:action type="add" startTime="169568">
    <iact:property name="dataType"/>
    <iact:actionData xml:id="d171">
      <inkml:trace xmlns:inkml="http://www.w3.org/2003/InkML" xml:id="stk171" contextRef="#ctx0" brushRef="#br1">31541 17979 11055 0,'0'0'976'1,"0"0"-784"6,0 0-192-7,0 0 0 4,0 0 2688-3,0 0 512 4,0 0 80-5,0 0 32 8,0 0-1440-7,0 0-272 6,0 0-64-7,16-7-16 7,-2 1-496-5,5 0-112 4,-3-2-16-6,3 2 0 7,3 2-304-7,-1 0-64 12,3-1-16-12,-1-3 0 4,0 2-112-3,3 2-16 5,1 4-16-6,0-2 0 9,1 2-208-9,-3 0-32 8,-2 0-128-8,-1 0 192 7,-6 0-192-7,1 2 0 7,1-2 0-7,-18 0 0 26,9 0-1888-25,-9 0-272-1,0 0-48 1</inkml:trace>
    </iact:actionData>
  </iact:action>
  <iact:action type="add" startTime="169881">
    <iact:property name="dataType"/>
    <iact:actionData xml:id="d172">
      <inkml:trace xmlns:inkml="http://www.w3.org/2003/InkML" xml:id="stk172" contextRef="#ctx0" brushRef="#br1">32532 17425 10127 0,'0'0'896'1,"0"0"-704"4,0 0-192-4,0 0 0 5,-6-5 2032-6,1-1 368 12,-7 4 80-12,0 0 16 3,2-4-1152-3,-5 6-208 13,3 0-48-12,-7 6-16 1,-1 0-320-2,-3 0-64 11,-3 1-16-11,-1 7 0 6,0-2 224-6,-3 5 32 4,-1-3 16-4,0 3 0 8,2-1-128-8,-6 4-32 10,5 1 0-10,9 0 0 5,1-3-336-5,9 2-64 11,1-1 0-10,8-3-16 3,6 5 16-4,4-1 0 6,0-1 0-6,11 1 0 8,4 1 0-8,5 2 16 12,-1 3 0-6,2-1 0-6,3 2-64 0,-1 1-16 8,-2 1 0-6,0-2 0 2,1 1-144-4,-1 1-48 9,-4 0 0-9,-1 2 0 5,1 4 48-5,-4 1 0 11,-5-3 0-11,2-2 0 6,-7 4 144-6,5 0 16 10,-8 0 16-10,-1-4 0 4,-1-1-32-3,-2 1-16 5,-4 0 0-6,-2 4 0 7,-6-6-48-7,1-3-16 11,-1-5 0-11,-8-1 0 5,3 1-32-5,-7 1 0 6,-1-7 0-6,1 3 0 8,-3-1-32-8,-3-3-16 12,1-4 0-11,-2-2 0 1,1-5-32-2,1-1 0 10,2-4 0-10,-1-1 0 5,3-7-128-5,1-2 192 10,1-2-192-10,5-1 192 5,2-9-192-5,5 1 160 7,5-4-160-6,4-4 160 6,3-1-160-7,9-1 0 13,0-2 0-13,7 0 0 6,3 0-208-6,1-4 80 8,4 2 128-8,0 2-208 3,1-10 208-3,1 4-144 12,0-4 144-12,0 6-128 3,1-6 128-3,1 6 0 12,-2-4 0-12,-2 4-128 4,-2-4 128-4,1 0 0 6,-3-3 0-6,-1-1 0 8,-7 4 0-8,1 2 0 7,-3 4 0-7,-3 0 128 8,-4 2 80-8,-4 2 32 11,-6-4 0-11,-2 7 0 4,-2 3 64-3,-2 0 16 5,-9 1 0-6,-1 7 0 9,2-1-320-9,-7 9 128 11,0-3-128-11,-5 6 0 4,-1-2 0-3,0 7 0 4,1 1-160-4,-1 2 160 21,2 2-1920-21,-2 1-272 1,-1 5-48-2</inkml:trace>
    </iact:actionData>
  </iact:action>
  <iact:action type="add" startTime="172887">
    <iact:property name="dataType"/>
    <iact:actionData xml:id="d173">
      <inkml:trace xmlns:inkml="http://www.w3.org/2003/InkML" xml:id="stk173" contextRef="#ctx0" brushRef="#br1">7267 7474 6447 0,'0'0'272'4,"0"0"80"-4,0 0-352 0,0 0 0 1,0 0 0-1,0 0 0 7,-2 17 1184-7,2-17 160 8,0 0 48-8,-2 10 0 7,2 3-448-7,-2-3-96 12,2-10-16-11,-2 14 0 2,0-4-64-3,2-10-32 9,0 11 0-9,0 3 0 6,0-14-16-6,0 0 0 10,0 0 0-9,-4 8 0 4,4-8-128-5,0 0-16 11,0 0-16-11,0 0 0 4,0 0 16-4,0 0 0 9,0 0 0-9,0 0 0 5,-11-6-112-4,3 2-16 9,2-4 0-10,0-2 0 5,0 3-64-5,4-7 0 7,-3 0-16-7,-1 1 0 7,0-1 128-7,-2-3 16 7,2 1 16-7,0-4 0 8,2 3-400-8,-1 1-128 11,-3-7 0-8,2 1 0-1,0-3 0-1,2 0 0 9,-2-3 0-10,-2 3 0 5,1 2 176-5,1-3-32 10,-4-1 0-10,4 2 0 4,2-1-144-4,0 1 0 11,2-2 0-11,-1-1-176 5,-1-1 176-5,-2 0 0 10,2 2 0-10,0-1 0 4,2-1 0-4,0 0 0 11,2 1 0-11,0 1 128 4,0 2-128-4,0-3 0 13,0 1 0-13,0 0 0 4,0 0 0-4,0-1 0 5,0 3 0-5,0-2 0 8,0-1 0-8,0 3 0 10,0 0 0-10,0-1 0 6,0 3 0-6,0 1 0 6,0 3 0-5,0-1 0 6,0-3 0-7,0 3 0 8,0 1 0-7,0-1 128 1,0-1-128-1,0 5 0 6,0-3 0-7,0 1 0 8,0 3 0-8,-2-5 0 11,-2 5 0-11,2 1 128 5,0 4-128-5,-2-3 0 11,3 5-128-11,1-2 128 4,-2 2 0-4,2 8 0 11,-2-6 0-10,2 6 0 3,-2-9 0-4,2 9 0 6,-2-10 0-6,2 10 0 9,0 0 0-9,0 0 0 11,0-8 0-11,0 8 0 5,0 0 0-4,0-6 0 9,0 6 0-10,0 0 0 5,-2-10 0-5,2 10 0 9,0 0 0-9,0 0 0 5,-2-9 0-5,2 9-160 10,0 0 160-10,0 0 0 6,0 0 0-6,0 0-128 10,0 0 128-9,0 0 0 2,0 0 0-2,0 0 0 9,0 0-128-10,0 0 128 5,0 0 0-5,0 0 0 10,0 0 0-9,0 0 0 3,8 17-128-4,-3-1 128 12,3 3 0-12,-4 1 0 4,-2-6 0-4,4 7 0 8,0 4 192-8,4 1-48 8,-7-1-144-8,-1 2 0 8,2 3 0-7,0 1 0 1,2 0 0-1,2 2 0 8,-2 4 0-8,-2 0 0 3,0-2 0-4,-1 6 0 9,3-2 128-9,0 4-128 6,-2-4 160-6,2 6-160 12,0-4 192-11,4 2-192 1,-5-4 144-2,1 2-144 7,0-6 0-7,4 0 144 7,-6 2-144-6,-2-4 0 10,0-1 144-11,2-1-144 3,-1-2 0-3,1 0 0 11,2-1 0-11,-4-3 128 3,0-4-128-2,0 3 0 10,0-3 0-10,4-1 0 3,-2-3 336-3,0 1 48 5,-2-6 16-6,1 3 0 8,-1-3-400-8,-2 3 0 11,0-5 0-11,0-10 0 4,2 12 0-4,0 2-224 10,-2-14 32-10,2 9 0 5,-2-9 192-4,0 14 128 9,0-14 0-10,0 10-128 6,0-10 192-6,0 0-192 8,0 0 192-8,0 0-192 4,0 0 192-4,0 0-192 12,0 0 192-12,-4 9-192 4,4-9 208-4,0 0-64 10,0 0-16-10,0 0 0 5,-11 4 16-5,11-4 0 10,0 0 0-10,-8-6 0 5,0 1-16-5,0-3-128 10,2-4 192-10,1 2-64 4,-1 3-128-3,0-7 128 10,0 4-128-11,2-3 128 4,-2-1-128-4,2 0 160 10,-1 1-160-10,-3-7 160 5,2 3-160-5,2-3 0 10,0-3 0-10,2 3 0 5,-4 3 0-5,-2-5 0 9,3-1 0-8,-1-1 0 4,2-1 0-5,-2-2 0 11,-4-5 0-11,4 1 0 5,4 0 0-5,-1-2 0 9,-1-2 0-9,-2 2 0 4,2 1 0-4,0 1 0 12,-2-2 0-11,4-4 0 17,-4 2-480-17,0 4-128 0,3-2-32 1,-3-3 0-2,2 3 1024 0,-2 0 208 7,-2 2 48-7,4 2 0 3,0 1-512-2,0 3-128 8,3-2 0-9,-3 1 0 5,0-1 0-4,2 2 0 10,-2 1 0-11,2 1 0 4,-2-2 0-4,2 1 0 12,-2-1 0-11,2 1 0 2,0 1 0-3,-2 2 0 6,2-1 0-5,0 6 0 6,-3-1 0-7,1 3 0 10,2-1 0-10,0 5 0 5,0-4 0-4,0 6 0 9,2 8 0-10,0 0 0 5,0-7 0-5,0 7-128 10,0 0 128-10,0 0 0 4,0 0 0-4,0 0-160 11,0 0 160-11,0 0 0 4,0 0-128-4,0 0 128 10,0 0 0-10,0 0 0 5,0 0-128-5,0 0 128 10,0 0 0-9,6 11 0 4,0 7 0-5,1-2-128 9,-1 3 128-9,0 6 0 5,2 1 0-5,2 1 0 12,-4 0 0-12,-1 5 0 4,3 1 0-4,2 4 0 9,-2 0 0-9,1 2 0 5,5 6 0-5,-6 3 0 8,4-3 0-8,-5 2 0 8,-1 4 0-8,2-2 0 7,2-3 0-7,-2 3 144 8,1 2-144-8,3 0 0 7,-2-3 144-6,-2-1-144 6,1 4 128-7,-3-2-128 9,2-1 128-9,2-5-128 5,-4 2 0-5,0 0 128 11,1-6-128-11,3 4 0 5,-6-6 0-5,0-2 0 6,2-4 0-6,-2 2 0 8,1-1 0-8,-1-5 128 8,0-2-128-8,-2-5 0 6,2-1 0-6,-2 1 0 12,0-7 0-12,0 3 0 4,-2-16 176-4,0 0-48 10,0 0 0-10,0 0 0 6,0 0 256-6,0 0 32 10,0 0 16-10,0 0 0 4,0 0-240-4,-4-12-32 8,-2 1-16-7,2-5 0 6,0-2 0-7,-3-3 0 10,1-1 0-10,0-1 0 4,2-2-144-3,-6 1 128 9,2 1-128-10,3-2 128 6,3-1-128-6,-4-1 0 6,-2 0 0-6,2-1 0 8,0-3 0-8,4-2 0 6,-3-2 0-6,-3 0 0 9,2 0 0-9,2-6 0 9,0 2 0-9,-2-6 0 5,-2 2 0-5,3-2 0 11,1 0 0-11,0 2 0 5,2-5 0-4,0-5 0 5,0 0 0-6,2 3 0 8,0 3 0-8,2-2 0 11,2-2 0-11,-4 1 0 4,2 1 0-3,-2 4 0 9,0-4 0-10,0 4 0 3,2 4 0-2,-4 0 0 9,2 4 0-9,2 2 0 3,0 0 0-4,0 4 0 7,-2 4 0-7,1-1 0 8,3 1 0-8,2 0 0 11,-4 1 0-11,2 7 0 5,-2-1 0-5,2 1 0 9,0 5 0-9,-2-1 0 5,-2 3 0-5,2-4 0 10,0 7 0-10,0-3 0 5,-2 12-128-5,0 0 128 6,0 0 0-6,0 0 0 8,0 0 0-8,0 0-144 11,0 0 144-11,0 0 0 4,0 0-128-4,0 0 128 10,0 0 0-10,4 16 0 5,-4-3-128-5,0 3 128 11,0 3 0-11,2 1 0 5,-2 5 0-4,1 2 0 6,3 3 0-7,-2 5 0 7,2 0 0-6,0 2 0 6,2 10 0-6,2 5 0 5,-2 3 0-6,3 0 0 10,3 3 0-10,-4 1 0 5,0-1 0-5,1 5 0 11,-3-1 0-11,-2-2 0 4,2 1 0-4,0 1 0 11,2 1 0-11,-4-5 0 4,-1 3 128-4,3-5-128 11,-2-1 0-11,4-3 0 5,-4-1 0-5,0 2 0 8,2-4 0-8,0-7 0 5,1 1 0-4,-1-6 0 9,-2 2 0-9,2-3 0 3,-2-7 0-4,2-2 0 11,-6-4 0-11,2-5 0 3,2-2 0-3,-2-1 0 11,-2-15 0-11,0 0 0 4,0 0 192-4,0 0-64 11,0 0-128-11,0 0 192 5,-6-8 16-5,-2-1 0 12,0-5 0-12,2-2 0 3,-2-5-80-3,-1-2-128 11,1-3 176-11,4-3-176 3,-6-4 192-2,2 0-192 9,3-2 192-9,-1-2-192 3,-6 3 0-4,0-3 0 11,1-8 0-11,-1 6 0 4,0-5 0-3,-3-5 0 7,-1-2 0-8,2 0 0 6,1 1 0-6,-1-7 0 10,-2-3 0-10,3-1 0 4,-1 1 0-4,0-3 0 11,1-3 0-10,-1 4 0 3,0-9 0-4,3 5 0 9,-1 0 0-9,0 0 0 6,3 5 0-6,-1 1 0 9,4-1 0-9,0 3 0 6,2 7 0-6,0 2 0 11,0 2 0-11,-1 3 0 3,-1 3 0-3,2 4 0 12,2-4 0-12,2 9 0 3,-2 3 0-3,0 4 0 12,0-1-128-12,2 5 128 4,0 3 0-4,0 1 0 11,0 7-160-11,0 0 160 4,0 10-176-4,0 0 48 11,0 0 0-11,0 0 0 4,0 0-32-4,0 0 0 6,0 0 0-6,2 18 0 9,0 3 160-9,0-1-192 10,2 5 192-10,-2 3-192 5,4 5 192-5,1 2 0 11,-1 0-144-11,0 10 144 4,2 2 0-3,4 11-144 5,-5-1 144-6,7 5 0 7,-2 2 0-7,3 10 0 11,-3 1 0-10,4-1 0 2,-3 4 0-3,3 4-128 11,-2 1 128-11,1 1 0 4,-5-2 0-4,6 2 0 11,-5 0 0-11,5 2 0 5,-4-2 0-5,-1-2 0 10,1-6 0-10,-2-4 0 4,1-6 0-4,-5-2 0 12,0-5 0-12,0-4 0 5,2-7 0-5,-2-7 0 9,-4-2 0-9,1-6 0 5,1-5 0-5,-2-5 0 11,0-7 0-11,-2-1 0 4,0-15 0-4,0 0 144 12,0 0-144-12,0 0 192 3,-4-13 0-3,-1-3 0 11,1-5 0-11,0-5 0 5,-6-5-192-5,0-4 128 10,2-4-128-10,-3 0 128 4,1-8-128-4,-4 2 160 11,3 2-160-11,1-5 160 4,-4 3-160-4,4 2 0 7,-3-6 0-7,3-2-176 8,2-3 176-8,-3-1 0 7,1 1 0-7,-2-1 0 9,2-2 0-9,3 1 0 12,1-3 0-12,-2 3 0 3,0-3 0-3,4-1 0 8,0-3 0-8,2 1 128 9,0 2-128-9,-2-3 0 6,3 1 0-6,1 3 0 5,0 3 0-5,1 1 0 11,5 0-176-11,-2 5 176 3,0 5 0-2,-2 0 0 11,2 8 0-12,0 0 0 4,-2 2 0-4,4 6 0 10,-6 1-128-9,4 7 128 2,-2 5 0-2,-1 1 0 10,-1 5-160-11,0 10 160 3,0-10-128-3,0 10 128 11,0 0-160-11,0 0 160 5,0 0-160-5,0 0 160 6,2 16-160-6,-2-3 160 10,0 7 0-10,0 3 0 7,2 5-128-7,0 3 128 8,0 10 0-8,0 0 0 13,-2 6 0-13,2 1 0 3,0 1 0-3,4 8 0 13,0 7 0-13,-2 0 0 3,4 7 0-3,1-1 0 7,1 4 0-7,-2 0 0 3,6 2 0-2,-5 2 0 9,3-2 0-10,2 2 0 5,-3-2 0-5,3-4 0 11,-6 0 0-11,0-7 0 4,1-5 0-4,-3-1 0 10,0-5 0-10,0-7 0 5,2-4 0-5,-4-8 0 11,-2-4 0-11,-1-3 0 4,1-5 0-3,0-1 0 9,0-11 0-10,-2-11 0 3,0 0 240-3,0 0-16 12,-4-8 0-12,1-3 0 4,1-9-32-4,-4-5-16 12,-4-4 0-12,0-6 0 4,0-8-176-3,-1-2 128 10,3-4-128-11,-4-4 128 4,-3-3-128-4,-1-5 0 10,2 1 0-10,-1-3 0 5,5 1 0-5,-4-4 0 10,1 1 0-9,3 1 0 5,-6-8 0-6,7 0 0 7,-7-2 0-7,4-2 0 5,1-2 0-5,3 1 0 10,-2 5 0-10,0 0 0 5,3-2 0-5,3 6 0 10,-6 2 0-10,2 5 0 4,4 3 0-3,2 7 0 11,2 6 0-12,-2 4 0 3,0 8 0-3,0 4 0 10,2 5 0-10,0 5 0 5,0 7-176-5,0 0 176 10,0 12-128-10,0 0 128 5,0 0-240-5,0 0 48 10,2 18 0-10,2 5 0 4,0 3 64-3,4 5 128 11,2 4-208-12,-4 14 80 3,3 5 128-3,3 11-128 10,-4 9 128-10,3 6-128 5,3 2 128-5,4 3 0 10,-7 5 0-10,5 4 0 5,-6-3 0-5,-1 5-128 11,3-2 128-11,-2-5 0 4,-2-1 0-4,2 0 0 11,-5-2 0-11,3-6 0 4,0-8 0-4,2 0 0 10,-6-6 0-10,3-1 0 5,-3-7 0-5,2-5 0 12,-2-6 0-12,0-7 0 4,-2-8 0-4,4-7 0 9,0-4 0-9,-1-9 0 4,-5-12 0-3,0 0 0 9,0 0 0-10,2-8 0 4,0-13 192-4,-2-6-48 12,-2-7 0-12,-3-8 0 4,-3-3-144-4,0-4 160 12,0-6-160-12,-4 1 160 3,3-7-160-3,-3-5 0 7,0 0 0-7,5-5 0 9,-3-3 0-8,2-4 0 7,2-4 0-7,-2 1 0 3,-1-3 0-4,1-4 0 11,2-6 0-11,-2 5 0 4,2 5 0-4,2 0 0 11,2 4 0-11,2 2 0 4,0 10 0-4,2 1 0 12,2 7 0-12,-2 5 0 3,-2 10 0-2,2 8-192 10,0 8 64-11,4 4 128 17,-2 1-512-16,0 11 0-1,-2 1 16 0,-2 12 0 14,0 0-240-13,7 12-48-1,1-1-16 0,-2 11 0 15,-2-1-1824-14,-4 5-384 0</inkml:trace>
    </iact:actionData>
  </iact:action>
  <iact:action type="add" startTime="176688">
    <iact:property name="dataType"/>
    <iact:actionData xml:id="d174">
      <inkml:trace xmlns:inkml="http://www.w3.org/2003/InkML" xml:id="stk174" contextRef="#ctx0" brushRef="#br1">6896 5547 9375 0,'0'0'416'1,"4"-12"96"-1,0-6-512 0,0 1 0 3,-2-1 0-3,2-3 0 3,-2 1 864-2,2 5 80 7,-4-1 16-8,2 3 0 8,0-5 48-8,0 8 16 10,-2-1 0-10,0 11 0 5,0 0-32-5,0 0 0 9,0 0 0-9,0 0 0 5,0 0-240-5,0 0-48 10,0 0-16-10,4 15 0 5,-4 1-48-5,2 7-16 11,-1 6 0-11,1 5 0 6,0 3 64-6,0 0 16 9,2 9 0-9,2 7 0 8,-4 8-176-7,4 5-16 5,-4 4-16-5,4 10 0 4,3 2-176-5,1 4-16 10,0 3-16-10,6 5 0 4,-5 0-160-4,7 3-128 11,-8-3 192-11,5 5-192 4,-3-3 128-4,5-1-128 12,-3-5 0-12,2-6 0 4,-5-4 0-3,3-6 128 8,-8-8-128-9,2-5 0 5,1-9 176-5,-3-3-176 9,-2-10 160-9,0-4-160 5,-2-7 400-5,0-11-16 11,-2 1 0-11,0-18 0 6,0 0-16-5,0 0-16 8,0 0 0-9,-6-16 0 4,0-1-32-4,2-13 0 8,-5-9 0-8,1-2 0 8,0-5-144-8,0-5-48 9,-3 2 0-9,3-5 0 5,-6-7-128-5,2 1 0 11,3-5 0-11,-3 1 128 4,4 1-128-4,0 3 0 11,1-6 0-10,1 3 0 2,2 1 0-3,2 1 0 11,2 1 0-11,0 3 0 4,0-1 0-4,4 1 0 10,0-1 0-10,-2 3 0 5,1 5 0-5,3 7 0 10,-2 0 0-10,-2 8 0 5,0 1 0-5,-2 7 0 11,2 4 0-11,0 1 0 4,-2 3 0-4,2 7 0 7,-2-2 0-7,0 14 0 7,0 0-128-6,0 0 128 8,0 0 0-9,0 0 0 6,0 0 0-6,0 0 0 10,0 0 0-9,0 0 0 3,0 0 0-4,-6 10 0 7,-2 0-144-7,-1 0 144 8,3 3 0-8,2-3 0 11,-2 6 0-11,2-5 0 4,0 7-144-4,4-2 144 10,0 1 0-10,0 7-144 6,0 1 144-6,4 4 0 10,0 2 0-10,0 8 0 5,-2 2 0-5,2 0 0 11,2 2 0-11,1 6 0 3,-1 0 0-3,-2 1 0 12,2 5 0-12,0 2 0 2,2 3 0-1,-3 0 0 9,-1-1 0-10,2 1 0 3,4-3 0-2,-2-4 0 11,-4-5 0-11,2-7 128 3,-3-6-128-4,3-7 0 10,-4-9 0-10,0-3 0 5,-2-16 0-5,0 0 144 10,0 0-144-10,0-8 160 4,-2-11 112-3,-4-9 32 7,1-7 0-8,-3-10 0 5,4-3-128-5,-6-1-32 11,0-6 0-10,3-3 0 3,-5-1-144-4,2 1 0 11,2-1 0-11,-3 3 128 4,3 1-128-4,2 4 0 11,0 3 0-11,0 5 0 4,4 0 0-4,0 10 0 11,-2 3 0-11,6 5 0 4,2 9 0-4,0 7 0 10,-4 9 0-10,0 0 0 5,14 13 0-5,-4 7-176 10,5 11 176-9,-1 8-128 3,1 4 128-4,3 8 0 12,-6 5 0-12,5 10 0 4,-3 3 0-3,3 7 0 7,-3 4 128-8,4 6-128 4,-5 1 128-4,1-1-128 12,-8-4 160-12,0-6-160 5,3-4 128-4,-5-7-128 4,-2-5 0-5,0-5 144 23,0-7-1104-22,2-3-240 0,2-12-32-1,2 1-14128 5</inkml:trace>
    </iact:actionData>
  </iact:action>
  <iact:action type="add" startTime="178742">
    <iact:property name="dataType"/>
    <iact:actionData xml:id="d175">
      <inkml:trace xmlns:inkml="http://www.w3.org/2003/InkML" xml:id="stk175" contextRef="#ctx0" brushRef="#br1">7723 10180 4607 0,'0'0'192'1,"0"0"64"-1,0 0-256 0,0 0 0 7,0-7 0-7,0 7 0 4,0 0 1104-4,-3-10 176 7,-1 2 48-6,4 8 0 7,-6-8-752-8,2-3-128 12,0 1-48-12,0 2 0 4,2-2 320-4,0 1 64 6,-2 1 16-6,-2-2 0 8,3 2 48-8,3 8 16 8,-4-8 0-8,2-1 0 8,2 9-48-8,0 0-16 10,-4-8 0-10,4 8 0 4,0 0-64-4,0 0-16 12,0 0 0-12,0 0 0 4,0 0-80-4,0 0-32 6,0 0 0-6,0 0 0 10,0 0-160-10,0 0-48 10,0 0 0-10,0 17 0 3,2-3-96-3,2 6-32 10,0 1 0-10,3 2 0 6,-1 5 16-5,-2 1 0 9,2 2 0-3,6 0 0-6,-5-1-16-1,-1 3 0 7,2 0 0-7,2 6 0 4,-4-2-48-3,2 6-16 8,1-4 0-9,1 4 0 6,-2-6-16-6,4 2 0 11,-5-6 0-11,5 0 0 4,0-4-32-4,-4 1-16 12,1-5 0-12,3 0 0 4,-4-1-16-4,0-9 0 6,-1 1 0-5,1-4 0 6,-2-1 64-6,-6-11 0 8,0 0 0-9,0 0 0 4,0 0 256-4,10-9 64 12,-4-3 16-12,-4 0 0 4,-2-7-144-4,-2-3-16 6,-2 1-16-5,-2-3 0 7,0-1-208-8,0 0-144 5,2-1 192-4,-3-1-192 8,-5-4 144-9,4 0-144 9,-4-1 0-9,3 5 144 5,3 0-144-5,-2 1 0 8,-4 1 0-8,4 2 0 7,-5-5 0-7,3 3 0 8,2 0 0-8,-4-1 0 7,3 1 0-7,1 0 0 7,-4-3 0-7,2 1 0 9,-1 0 0-9,1 3 0 6,2 1 128-5,-2 3-128 5,5 1 0-5,-1-1 0 6,2 5 0-7,-2-3 0 8,0 5 0-8,0 3 0 7,4 4 0-7,2 6 0 7,0 0 0-7,0 0 0 11,0 0 0-11,0 0 0 5,0 0 0-5,0 0-144 10,0 0 144-10,0 0 0 5,4 14-160-5,4 5 160 10,-2 5-128-10,-2 1 128 6,4 2 0-6,1 2 0 11,-1 1 0-11,-2-1 0 3,2 4 0-3,2 6 0 12,-5-4 0-12,5 4-128 4,0 2 128-3,-4-2 0 5,0 4 0-6,1-4 0 7,3 2 0-7,-4-6 0 8,2 0 0-7,2 0 0 6,-5-1 0-7,1-5 0 7,0-2 0-7,0-2 0 7,2-3 0-7,-4-8 0 8,-2-1 0-8,-2-13 0 8,0 0 128-8,0 0 0 6,0 0 0-6,-4-12 0 9,0-7 208-9,-2-2 48 12,0-9 16-12,-2-5 0 4,2 0-224-4,-3 0-48 6,-1-6-128-6,2 2 192 9,-2-4-192-9,3 6 0 10,-1-4 128-10,-2 2-128 4,2 4 0-4,0-4 0 11,1 2 0-11,-3 0 0 5,4 0 0-5,2 4 0 7,-2 3 0-7,0 1 0 7,3 2 0-7,1 2 0 8,-2 5 0-8,2 6 0 4,2 1 0-4,0 13 0 6,0 0 0-5,0 0 0 6,0 0 0-7,0 0 0 13,4 17 0-13,1 5 0 3,5 3 0-2,-4 4 0 8,0 3 0-8,2 1 0 3,2 4 0-4,-5 2 0 6,1-2 0-6,4 6 0 8,-4 0 0-8,-2 3 128 11,0 3-128-10,1-6 0 3,3 2 0-4,-2-8 0 10,-2 0 0-10,2-4 0 5,-2-4 0-5,0-3 0 10,2-7 0-10,-1-5-160 19,-1 0-1504-17,-4-14-320-2,0 0-48 1,0 0-12624 1</inkml:trace>
    </iact:actionData>
  </iact:action>
  <iact:action type="add" startTime="180170">
    <iact:property name="dataType"/>
    <iact:actionData xml:id="d176">
      <inkml:trace xmlns:inkml="http://www.w3.org/2003/InkML" xml:id="stk176" contextRef="#ctx0" brushRef="#br1">7876 10707 10815 0,'0'0'480'2,"0"0"96"-2,9 10-448 0,-3-2-128 4,-6-8 0-4,10 7 0 3,2 5 688-3,-3-4 112 6,3-2 32-5,-2 0 0 7,-2-1-64-7,3 3 0 5,-11-8 0-6,14 8 0 8,4 2-128-8,-9-1-48 11,-9-9 0-11,14 10 0 3,-6 0-160-3,-8-10-48 10,8 12 0-10,-8-12 0 8,7 9 64-8,-7-9 0 7,0 0 0-7,0 0 0 7,12 12 64-7,-12-12 0 11,0 0 16-11,0 0 0 4,0 0 32-4,0 0 0 10,0 0 0-9,0 0 0 4,0 0-48-5,0 0-16 10,0 0 0-10,0 0 0 5,0 0-144-5,0 0-32 11,0 0 0-11,0 0 0 3,-12-12-80-3,12 12-32 11,-5-7 0-11,-1-3 0 4,2-2 80-4,-2 2 16 10,-2-5 0-10,2 1 0 6,-2-5-48-6,5 1 0 10,-1 3 0-10,-4-7 0 5,4 3-112-5,-2-1-16 9,0-1-128-8,0-1 192 6,-1 3-64-7,1-1 0 7,0-1-128-7,-2-3 192 8,-2 3-64-8,5-1-128 11,1 1 176-10,-2 0-176 3,0-3 208-4,0 3-64 11,0-1-16-11,2 1 0 3,0-3 16-2,1 1 0 7,-5-4 0-8,2 1 0 3,2-1-144-2,-2 0 160 6,-2-1-160-7,4 1 160 7,-1-2-160-7,1 2 192 12,-2-3-192-11,-2 1 192 1,0-2-64-2,2 0 0 11,0-3 0-11,-1 3 0 4,1 0 0-4,0 0-128 12,-2 2 192-12,-2-1-64 4,3-1-128-4,1 2 128 6,-2 2-128-6,-2-1 128 10,2 1-128-10,5 2 0 7,-3-1 0-7,-4 1 128 8,4 0-128-7,2-3 0 9,-4 3 144-10,1 0-144 6,1-5 0-6,0 3 0 6,2-2 0-6,-4 1 128 7,2 1-128-7,0 0 0 12,1-2 0-12,-1 1 0 4,-2-1 0-4,4 2 128 12,0-1-128-12,0 1 0 4,2-2 0-4,-2 2 0 7,-5-1 0-7,5 1 128 7,0 0-128-7,0-1 0 10,2 1 128-9,0 2-128 2,-2-1 128-3,2 3-128 11,-4 0 128-11,4-3-128 5,0 1 0-5,0-2 128 12,1-1-128-12,-1 1 0 3,0 4 0-3,0-3 144 7,-2 1-144-7,2-1 0 8,0 1 160-8,-4 0-160 11,2-1 128-11,2 1-128 4,-2 4 144-3,2 1-144 9,-2-1 160-10,1-3-160 5,-3 3 176-5,2-1-176 11,0 1 192-11,0-3-192 3,2 1 176-2,-2 0-176 6,0-1 160-7,-2 3-160 8,0 3 160-8,3-3-160 7,-1 1 160-7,2 3-160 7,-4-5 144-7,0 1-144 12,2 1 128-12,-2 5-128 5,0-7 128-5,-1 9-128 6,-3-3 0-5,2-2 128 2,4 5-128-3,-2-5 0 7,-1 5 0-7,1-5 0 8,0 4 0-8,0-3 0 7,0-1 128-7,0 5-128 9,0-7 0-9,4 7 0 10,-1-5 0-10,-1 0 0 4,-2 5 0-4,2-7 0 11,-2 3 0-10,2 1 0 2,4-5 0-2,-2 5 0 10,-2-1 0-11,0-5 0 5,-3 6 0-5,1 1 0 11,2-5 0-11,2 7 0 3,0-7 0-3,0 3 0 10,0-1 0-10,0-3 0 5,-4 1 0-4,2 3 0 10,0-3 0-11,1-1 0 4,1-1 0-4,2 3 0 6,-2-3 0-6,0-1 0 8,0 1 0-8,0 3 0 12,-2-1 0-12,4-3 0 3,-2 2 0-3,0-1 0 11,0 1 0-11,0-3 0 4,0 1 0-3,0-3 0 9,0 3 0-10,0-4 0 6,2 1 0-6,-2 1 0 11,-2 0 0-11,2-1 0 3,-1 3 0-3,1 0 0 11,-2-1 0-11,0-1 0 4,0 3 0-4,2-1 0 10,2 1 0-10,-2-1 0 5,0 2 0-5,0-3 0 11,0 3 0-11,-2 1 0 4,0-1 0-4,2-1 0 11,0 3 0-10,1 1 0 2,-1-1 0-2,2 1 0 9,-2 3 0-9,2-5 0 2,0 5 0-3,0 1 0 11,0-4 0-11,0 7 0 3,-2-7 0-3,2 6 0 10,0-3 0-8,0 5 0 3,0-4 0-5,0 5 0 10,0 1 0-10,0-2 0 4,2 0 0-4,-2 4 0 12,-2-5 0-12,2 11 0 4,0 0 0-4,0 0 0 8,0-8 0-8,0 2 0 6,0-2 0-6,0-1 0 10,0 1 0-10,0 8 0 5,0 0 0-5,0-6 0 12,-2-8 0-12,2 14 0 3,0 0 0-2,0 0 0 6,0 0 0-7,-4-8 0 6,4 8 0-5,0 0 0 10,0 0 0-11,0 0 0 5,0 0 0-5,0 0 0 9,0 0 0-8,0 0 0 2,0 0 0-3,-8 10 0 8,2 4 0-8,2-2 0 8,0 5 0-8,4-3 0 7,-4 3 0-7,3 9 0 8,-1 1 0-8,-2 2 0 10,2 6 0-9,0 6 0 2,-2-4 0-2,2 10 0 10,0 0-144-11,2 0 144 5,0 5 0-5,2 3 0 10,2 4 0-10,0-1 0 4,-2 1 0-4,4-3 0 11,-1-1 0-11,-3 1 0 6,2 3 0-6,0-1 0 7,-2-1 0-7,2-1 0 6,2-3 0-6,0 0 0 10,0-1 0-10,1-1 0 4,3-4 0-4,-2 0 0 11,-2 1 0-11,0-5 0 5,3-2 0-5,-5 0 0 11,2 0 0-11,0 0 0 4,2 0 0-4,-2-2 0 10,-3 4 0-9,3-6 0 2,0 4 0-2,2-4 0 10,-2 0 0-11,2 2 0 4,-2-6 0-3,1 2 0 10,-1 0 0-11,-2-1 0 3,2-3 0-2,2 0 0 10,-2-2 0-11,-3 3 0 3,3-3 0-3,-2 2 0 10,4-2 0-9,0-1 0 4,-2-1 0-5,1-6 0 9,3 3 0-9,-2-1 0 6,2 0 0-6,1 1 128 11,-3 1-128-11,2 1 0 3,0-7 0-3,-4 3 0 11,1 1 0-11,3 0 0 4,-2 3 0-4,-2-1 0 10,2-2 0-10,1-3 0 4,-5 1 0-3,0 3 128 9,2-3-128-10,4 1 0 6,-2 3 0-6,-4-2 0 11,1 1 0-11,3-1 0 4,-2 5 0-4,-2-5 0 9,0 0 128-8,2-1-128 3,-2 1 0-4,3 3 0 10,-1-1 0-10,-2 2 0 5,0-3 0-5,2 1 0 11,0 0 0-11,0-1 0 4,-3-5 0-4,3 3 0 9,0 1 0-8,2 2 0 4,-2-1 0-5,-2-1 0 11,2-1 0-11,-1 3 0 4,3 0 0-4,-4 1 0 8,0-1 0-7,0-1 0 5,0 1 0-6,0-2 128 11,2-1-128-11,-1-3 0 4,-1 3 0-3,0-1 0 9,0-3 0-10,4 1 0 5,-2 3 128-5,-2-9-128 11,0 1 0-11,1 0 0 4,3-1 128-4,-2-1-128 11,-2-2 0-11,-4-10 0 4,0 0 128-4,6 8-128 11,-6-8 0-11,0 0 144 4,0 0-144-4,0 0 0 10,0 0 0-10,0 0 128 4,0 0-128-4,0 0 0 11,0 0 0-11,0 0 0 4,0 0 128-4,0 0-128 10,0 0 128-10,0 0-128 5,0 0 128-5,0 0-128 11,0 0 0-11,-4-8 128 5,0-6-128-5,-2 2 0 10,-4-5 144-10,3 1-144 5,1-1 0-5,-4-5 0 10,2 1 0-10,0-5 128 4,3-1-128-3,-7-2 0 9,2-4 0-9,2 0 0 3,-5-3 0-3,3-3 0 8,-6 2 0-9,5 0 0 4,-5-8 0-4,4 3 0 12,-5-1 0-12,5-4 128 4,-5 4-128-3,5-4 0 9,-4 0 0-10,5 4 0 3,-5-3 0-3,4-3 0 11,-5 2 0-11,1 2 0 5,2-4 0-5,-1 3 0 10,3 1 0-10,-4-2 0 4,3-2 0-4,-3 0 0 10,6 1 0-10,-3-1 0 6,-1-2 0-6,4 3 0 10,-3-1 0-10,5 2 0 4,-6-2 0-4,5-2 0 10,1 3 0-10,-2 3 0 4,0-2 0-4,2-2 0 12,-3 3 0-11,1 3 0 4,2 0 0-5,-4 6 0 5,3-2 0-5,-3-2 0 8,0 2 0-8,5-2 0 10,-5 6 0-10,2-4 0 4,-4 2 0-3,3 1 0 9,3 1 0-10,-2-2 0 5,2 4 0-5,2-2 0 11,1-4 0-11,-3 4 0 5,2 0 0-5,2-2 0 10,2 4 0-10,-2-1 0 3,2 1 0-3,0-4 0 11,0 2 0-11,-2 4 0 5,1 4 0-5,-1-1 0 10,-2 1 0-10,4 0 0 5,-2-4 0-5,0-1 0 11,-2 1 0-11,2-2 0 5,0 0 0-5,1 2 0 5,1 1 0-5,0-1 0 10,0 2 0-10,2-2 0 9,-2-2 0-9,0-1 0 5,-2 1 0-5,0-4 0 10,0-2 0-10,0 4 0 5,0 2 0-5,-2-2 128 11,-3 2-128-11,5 0 0 4,-2-1 0-4,2 1 0 12,-2-4 0-12,-2 6 0 3,4 2 0-3,1-1 0 12,1 1 0-12,-2-2 0 3,2 0 0-3,0-2 0 11,-4 3 0-11,2-1 0 5,2 2 0-4,0 0 0 8,0-3 0-9,0 1 0 5,-2-4 0-4,2-2 0 8,-2 2 0-8,3-2 128 3,-5-4-128-4,2 8 0 11,0-2 0-11,-2-2 0 3,4 5 0-3,-2 5 0 11,-2 0 0-11,4-4 0 4,0 1 0-3,0 3 0 9,1 2 0-10,-1-1 0 5,0 3 0-5,0 0 0 11,0-7 0-11,0 5 128 4,0 0-128-4,0 3 0 7,0-1 0-7,-2-1 0 7,2-3 0-7,0 2 0 10,0 1 0-10,0 1 0 6,2 1 0-6,-2 1 0 11,0 0 0-11,0-1 0 4,2 1 0-4,0 5 0 11,0-3 0-11,0 3 0 3,0 0 0-3,0-1 0 11,-2 5 0-11,2-3 0 5,0 5 0-5,0 4 128 9,0 6-128-9,0-10 0 4,0 2 0-4,0 3 0 12,0 5 0-12,0 0 128 5,0-10-128-5,0 10 0 9,-2-10 0-9,2 10 0 4,0 0 0-4,2-8 0 11,-2 8 0-11,0 0 0 4,0-4 0-4,0 4 0 11,0 0 0-11,0 0 0 5,0-6 0-4,0 6 0 6,0 0 0-7,0 0 0 8,0 0 0-8,0 0 0 10,0 0-144-9,0 0 144 3,0 0 0-4,0 0 0 7,0 0 0-7,0 0 0 8,0 0-160-8,2 12 160 9,2 8-208-9,-2-5 80 4,0 3 128-4,2 1-192 13,2 1 192-13,-2 5-192 4,0 4 192-4,0 1-160 9,0 5 160-8,-1 0-160 5,5-2 160-6,-2 10 0 9,-2 0-144-9,4 4 144 4,3 5 0-4,-5 5-144 10,4-3 144-10,2 3 0 4,-4 2 0-4,1 1 0 13,5 4 0-13,-6 1 0 4,5-5 0-4,-3 3 0 11,2-5 0-11,0-1 0 3,-5-1 0-3,1-1 0 11,2-4 0-11,-4-5 0 3,-2-1 0-2,2 0 0 9,1-6 0-10,-5 4 0 4,0-6 0-3,0 2 0 11,0 0 0-12,0-6 0 4,-2 0 0-4,0-3 0 10,0-5 0-10,0 0 0 3,0-1 0-3,0-3 0 13,2-5 0-13,-2-1 0 3,0-15 0-3,0 0 0 10,0 0 0-10,0 0 0 5,0 0 0-5,0 0 0 10,0 0 128-10,0 0-128 6,-2-15 0-6,2-1 128 10,-2-7-128-10,2-3 0 5,0-3 0-5,0-6 128 7,-2-6-128-7,0 4 0 7,2-4 0-7,-2 4 0 11,2-6 128-11,-2 0-128 4,-3-8 0-4,3-3 128 11,0 1-128-11,0-1 0 5,-2-3 128-5,2 0-128 8,2-3 0-8,0-4 0 7,2-3 128-7,-2 5-128 10,0-8 0-9,0 3 144 3,0-7-144-3,0 0 0 8,-2 0 0-8,2-4 128 3,0 0-128-4,2 0 0 11,0 8 0-11,0 0 128 5,0 7-128-5,2-1 0 10,1 3 0-9,-1 3 0 3,0 1 0-4,-2 1 0 6,0-1 0-6,0 7 0 8,0 5 0-8,0 6 0 10,0-2 0-10,0 4 0 5,0 4 128-5,2 1-128 11,-8 5 0-11,4 2 128 4,-2 1-128-4,0 7 0 7,2 7 0-7,0 0 0 8,-2 0 0-8,2 10 128 10,-2-7-128-10,2 7 0 4,0 0 0-3,0 0 0 9,0 0 0-10,0 0 0 4,-6 4 0-3,-2 3 0 9,1 5 0-10,1-2 0 4,0 2-192-3,2-3 16 9,-2 3 16-10,0 0 0 5,6-12-112-5,-4 7-32 9,4-7 0-9,0 0 0 19,-4 14-208-18,1-4-32 0,3-10-16-1,-2 12 0 13,2-12-560-12,0 0-112-1,-4 13-32 0,4-13 0 14,-4 12-1408-13,4-12-272-1,0 0-64 0,-6 18-8384 5</inkml:trace>
    </iact:actionData>
  </iact:action>
  <iact:action type="add" startTime="183339">
    <iact:property name="dataType"/>
    <iact:actionData xml:id="d177">
      <inkml:trace xmlns:inkml="http://www.w3.org/2003/InkML" xml:id="stk177" contextRef="#ctx0" brushRef="#br1">6543 5157 10127 0,'0'0'896'1,"-2"9"-704"5,0 5-192-5,-1-4 0 2,-3 3 1200-3,4-1 208 9,0-2 32-8,2-10 16 4,-4 14-384-4,0-7-80 9,-2 1-16-10,6-8 0 4,0 0-16-4,-8 14-16 8,8-14 0-8,0 0 0 3,0 0 112-3,0 0 32 9,0 0 0-9,0 0 0 6,0 0-160-6,0 0-32 7,0 0 0-7,0 0 0 9,-5-12-320-9,3 0-80 10,0-3-16-10,2-1 0 5,2-5-144-5,1-3-16 10,5-5-16-10,0-2 0 6,-2 0 64-6,4-4 16 17,1-2 0-17,-1 0 0 1,4-6-16-1,-4 0 0 9,3-6 0-9,-1 2 0 4,7-2-16-3,-1-1 0 7,0-3 0-8,3 0 0 6,-3-1-112-6,1-1-32 10,2 3 0-9,-1-3 0 3,-2 6-80-3,-1 6 0 8,3-2-128-9,-7 8 192 5,3-2-48-5,-4 8-16 10,1 2 0-10,-3 5 0 5,0 5 0-5,1 3 0 9,-5 1 0-9,0 5 0 4,0 4-128-4,-6 6 128 12,0 0-128-12,0 0 128 4,0 0 0-4,10 6 0 12,-4 8 0-12,3 5 0 4,1 3 0-4,-2 7 0 11,0 8 0-11,3 8 0 4,-3 9-128-4,2 1 160 11,2 3-160-11,-3 7 160 4,5 3 0-4,-2-4 0 12,-1 3 0-12,1-7 0 4,-6-3 96-4,2-3 32 6,2 3 0-5,-3-4 0 6,1-1-48-7,2-3-16 7,-2-6 0-7,-2 0 0 9,1-10-224-9,3-2 176 8,-2-4-176-8,0-3 160 7,2-7-160-7,-3-3 0 10,3 0 144-10,2-5-144 5,-6-3-192-5,-6-6-128 6,13 2 0-5,1 0-12112 17,-4-2-2416-17</inkml:trace>
    </iact:actionData>
  </iact:action>
  <iact:action type="add" startTime="193395">
    <iact:property name="dataType"/>
    <iact:actionData xml:id="d178">
      <inkml:trace xmlns:inkml="http://www.w3.org/2003/InkML" xml:id="stk178" contextRef="#ctx0" brushRef="#br2">9081 14176 2751 0,'0'0'256'3,"0"0"-256"-3,0 0 0 0,0 0 0 6,0 0 800-5,0 0 112 6,0 0 32-7,0 0 0 8,0 0-784-8,0 0-160 6,0 0 0-6,0 0 0 11,0 0 0-11,0 0 0 6,6-13 0-6,-6 13 160 6,8-12 688-6,-8 12 144 7,0 0 32-6,0 0 0 7,4-17 96-8,-4 17 32 7,7-14 0-7,-7 14 0 8,0 0-192-8,0 0-48 7,4-14 0-7,-4 14 0 8,0 0-96-8,0 0-32 8,0 0 0-8,0 0 0 7,0 0-192-7,0 0-32 6,0 0-16-6,0 0 0 8,0 0-192-8,0 0-32 7,0 0-16-7,0 0 0 9,0 0-144-9,0 0-32 5,0 0 0-5,4 22 0 10,-8-3 16-10,8-1 0 6,0 1 0-6,2 3 0 9,-4-5 16-9,6 3 0 6,3 3 0-6,-5-1 0 10,0-5-160-7,2 7 0 1,4-5 0-4,-5 2 0 9,5-5 0-9,-2 4 0 5,2-3 0-5,-1 1 0 9,-1 1 128-9,4 5 112 7,-7-1 16-7,3 0 0 8,2-1 0-8,-4 1 16 6,1-1 0-6,3 3 0 9,-6-2-32-9,2 3-16 7,2 1 0-7,-3 0 0 7,3-5-32-7,2 1-16 7,-4-1 0-7,1 1 0 8,3 6-176-8,-2-3 128 7,0-5-128-7,1 5 128 8,-1 5-128-8,4-2 0 7,-6-4 144-7,3 1-144 9,1-9 0-9,-2 5 128 6,5 1-128-6,-5-3 0 8,2-5 144-7,-2 3-144 5,-3-3 192-6,7 1-192 9,-4 0 256-9,-1-5-48 6,3 1-16-6,-2 2 0 9,6-7-16-8,-5 7-16 4,3-4 0-5,-2 3 0 9,3-5-32-9,-3 0-128 6,2 0 192-6,-3 2-64 8,7-5-128-8,-18-5 0 7,15 10 144-7,1 2-144 8,-16-12 144-8,14 10-144 8,1 1 192-8,-15-11-192 6,16 10 192-6,-16-10-192 8,17 2 192-8,3 4-192 9,-20-6 256-9,17 6-64 6,1 0-16-6,3-4 0 9,-1-2-16-9,-4 2 0 6,1-1 0-6,-17-1 0 8,18 0-160-8,-1 0 0 7,-17 0 0-7,24 0 0 9,-7-1 128-9,-1-1-128 7,1 0 0-7,-17 2 128 7,18-8-128-7,0 4 0 8,-1 0 144-8,-3 0-144 9,-1-4 128-9,1 1-128 6,-14 7 160-5,20-4-160 6,-1-2 176-7,-5 4-176 7,-14 2 192-7,19-4-192 8,-5 0 144-8,1-2-144 7,-1 0 0-7,2 0 144 8,-16 6-144-8,21-1 0 6,-5-3 0-6,1 0 0 8,-17 4 128-8,14-8-128 7,0 0 0-7,3 4 128 8,-3-2-128-8,1-1 0 7,-5 1 0-7,6 0 0 9,-5 0 128-9,-11 6-128 6,16-10 0-6,-4 2 128 9,0 1-128-9,-12 7 128 7,13-8-128-7,-1 0 128 8,0 0-128-8,-12 8 160 6,11-6-160-6,3-3 160 10,-14 9-160-10,10-14 128 6,-1 0-128-6,3 5 128 9,-12 9-128-9,12-6 0 5,-12 6 144-5,15-16-144 9,-5 3 0-9,4-3 0 6,-4 8 0-6,-1-2 128 8,3-5-128-8,-4 5 0 8,2-4 0-8,1 5 128 7,1-7-128-7,2 2 0 7,-5-5 0-7,5 5 128 8,-4-1-128-8,0-1 0 7,-1 2 0-7,-3-5 0 8,2 3 0-8,4-1 0 8,-3-1 0-8,3 4 0 9,2-3 0-8,-4 1 0 4,3-3 0-5,-3 3 0 8,4 3 0-8,-7-7 128 7,3 1-128-7,2 1 0 9,-4-3 0-9,1 3 0 5,1 2 0-5,-2-5 128 10,-2-2-128-10,4 1 0 5,-3 3 0-5,-1-3 0 9,4-1 0-9,2-1 144 7,-6 3-144-7,1 1 0 8,3-1 160-8,-4-1-160 7,2 3 128-7,0-1-128 8,1-1 128-8,-3-2-128 7,4 3 0-7,0 1 128 7,-6-5-128-7,3 1 0 8,5 1 0-8,-4-5 0 8,-2 0 0-8,0 1 0 6,-3-3 128-6,3 2-128 8,-2 1 0-8,-2 1 0 7,-2-2 0-7,2-2 0 8,0-1 0-8,2-1 128 7,0 0-128-7,0 2 0 8,0-3 0-8,0 3 0 7,-1 0 0-7,3 2 0 9,-4-1 0-9,2 1 0 7,0 2 0-7,2-1 0 8,-4-1 0-8,0-2 0 7,-2-2 128-7,0-1-128 9,0 5 0-8,2 0 0 3,0-1 0-4,-2-1 0 10,4-2 0-10,-2 0 0 5,2 2 0-5,-3-1 0 10,1 3 0-10,2 0 0 6,0-1 0-6,0 1 0 8,0-2 0-8,2 2 0 7,4-1 0-7,-3 1 0 8,-3 0 0-7,4-1 0 5,2 1 0-6,-2 6 0 7,-4-1 0-7,1 3 0 7,3-1 0-7,-2-3 0 9,-2-1 0-9,2 1 0 7,0 0 0-7,1-1 0 8,-1-1 0-8,0-1 0 7,8 1 0-7,-4-2 0 9,-7 1 0-9,3 1 0 7,2 0 0-7,-2-3 0 8,-2 1 0-7,2 0 0 5,0-1 0-6,3 1 0 7,-3-4 0-7,-4 2 0 7,2-4 0-7,0-1 0 9,2-1 0-9,0 0 0 7,-2 2 0-7,-2-4 0 7,1 2 0-7,1 0 0 8,0 2 0-8,0-1 0 7,2 3 0-7,0 0 0 8,-4 0 0-8,2 2 0 7,0 1 0-7,-1-1 0 7,5-2 0-7,-6 0 0 9,-2-4 0-9,2 3 0 6,0 1 0-6,-2 0 0 9,-2 2 0-9,0-1 0 7,0 1 0-7,2 0 0 8,0 0 0-8,0 1 128 6,0 3-128-6,0 2 0 9,0-3 0-9,2 1 0 6,0 5 0-6,0 5 0 9,-2-5 0-9,2 5 0 6,-2 1 0-5,2-2 0 7,0 5 0-8,-2 11 0 6,0 0 0-5,8-14 0 23,0 2-384-24,-8 12-48 0,11-2-16 0,5 2-10176 7,-2 4-2048-7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0:54:25.823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C0000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65">
    <iact:property name="dataType"/>
    <iact:actionData xml:id="d0">
      <inkml:trace xmlns:inkml="http://www.w3.org/2003/InkML" xml:id="stk0" contextRef="#ctx0" brushRef="#br0">18410 10668 3679 0,'0'0'320'2,"0"0"-320"5,-15-4 0-7,1-2 0 3,14 6 3440-2,-13-2 608 5,13 2 128-6,0 0 32 10,-12-2-2208-10,12 2-432 10,0 0-96-10,0 0 0 5,0 0-400-5,0 0-80 11,0 0-16-11,0 0 0 4,0 0-288-4,0 0-64 11,0 0-16-11,0 0 0 6,0 0-16-6,13 10 0 9,9-2 0-9,1 0 0 5,-1 1-96-5,7 1-32 9,6 0 0-9,0 9 0 6,4-3-160-6,2-2-48 9,-8 3 0-9,2-1 0 8,3 3-96-8,-5 3-32 9,0-7 0-9,2 5 0 4,-2 3-128-3,-2-1 160 6,-1-3-160-7,-3 3 160 8,0-1 32-8,-1 1 0 7,-3-5 0-7,2 5 0 7,-5-3-16-7,-1-3 0 11,1 1 0-11,-5 3 0 5,1-5-48-5,-4 5 0 11,1-1 0-11,-5-1 0 5,2-1 0-4,0 5 0 3,-6-5 0-3,3 1 0 3,-7-18-128-4,0 21 192 7,0-5-192-7,-3 0 192 7,-1-1 64-7,-4-1 0 12,-2 4 16-12,0-5 0 4,3 3 80-3,-9-1 16 4,0 7 0-5,1 1 0 8,-1-5-16-8,2-1 0 12,-5 7 0-12,-1-1 0 4,3 4 16-3,-5-3 0 9,3-3 0-10,3 1 0 5,-5 1-48-5,-4 1-16 11,1-1 0-11,3 0 0 5,1 1 0-5,-3-5 0 6,-3 5 0-5,5-5 0 7,-1 3-96-8,7-7-16 10,-5 3 0-10,5 1 0 4,-1-9-192-3,2 2 128 8,3 3-128-9,3-7 0 5,8-8 128-5,-12 12-128 11,12-12 0-11,0 0 0 5,0 0 0-5,0 0 0 10,0 0 0-10,0 0 0 17,0 0-256-16,0 0-160 0,0 0-32 0,12-16 0 12,0 1-1648-12,5-3-336 0,1-1-64 0,3 1-9104 10,3-5-1840-8</inkml:trace>
    </iact:actionData>
  </iact:action>
  <iact:action type="add" startTime="5127">
    <iact:property name="dataType"/>
    <iact:actionData xml:id="d1">
      <inkml:trace xmlns:inkml="http://www.w3.org/2003/InkML" xml:id="stk1" contextRef="#ctx0" brushRef="#br0">19737 10691 15887 0,'0'0'704'1,"0"0"144"-1,0 0-672 1,0 0-176 1,-4-15 0-2,-2 7 0 7,6 8 1200-6,-2-10 208 6,2 10 32-7,0 0 16 9,-6-10-48-9,6 10 0 11,0 0 0-11,0 0 0 6,-6-7-192-6,6 7-64 8,0 0 0-8,0 0 0 5,0 0-192-4,0 0-64 4,0 0 0-5,0 0 0 5,10 6-240-4,4 5-48 10,-4 3-16-11,7 0 0 4,1 5-144-4,3 4-16 11,3 5-16-11,3 1 0 6,0 4-48-6,2 4-16 10,1 0 0-5,1 4 0-4,0 2 16-1,0 2 0 11,-3-6 0-11,-5 4 0 3,-2-6-48-3,1 0-16 12,3 0 0-12,-5-2 0 3,-5-6-48-3,3 3-16 12,-4-3 0-12,1-2 0 3,-1-1-112-2,-1-3-128 10,-1 2 176-11,0-3-176 4,-6-5 144-3,2 1-144 4,1-6 0-4,-1 3 144 7,-4-5-144-8,2 2 0 7,-6-12 0-7,0 0 0 24,0 0-1136-23,0 0-208 0,0 0-32 0,0 0-16 10,0 0-1232-10,0 0-256 0,2-12-64 1</inkml:trace>
    </iact:actionData>
  </iact:action>
  <iact:action type="add" startTime="5485">
    <iact:property name="dataType"/>
    <iact:actionData xml:id="d2">
      <inkml:trace xmlns:inkml="http://www.w3.org/2003/InkML" xml:id="stk2" contextRef="#ctx0" brushRef="#br0">20531 10676 11967 0,'0'0'1072'1,"0"0"-864"2,-8-10-208-3,2-2 0 8,6 12 2672-8,0 0 480 10,-8-2 112-9,-5-2 0 3,-3 3-1024-4,4-1-192 11,12 2-64-11,-11 2 0 5,-1 3-384-5,-4 7-96 7,5-2-16-7,-7 7 0 7,0 1-448-7,1 5-80 8,-5 5-32-8,1 5 0 7,-4 6-288-7,-3 2-64 11,1 6-16-11,0 1 0 4,-1 3-144-4,1-2-32 11,-2 0 0-10,1 1 0 2,1-1-64-3,2-4-32 15,-1 2 0-15,3-2 0 3,4-8-32-3,-3 4-16 10,3-4 0-10,5-6 0 5,-2 0-240-5,7-4 144 9,-5-1-144-8,6-3 128 3,4-5-128-4,0-5 0 11,2 1 0-11,2-14 0 16,0 0-1152-15,0 0-128 1,8 6 0-1,12-4-16 12,-3-8-1888-12,5-6-368 0,7-13-80-1,0-6-16 0</inkml:trace>
    </iact:actionData>
  </iact:action>
  <iact:action type="add" startTime="5787">
    <iact:property name="dataType"/>
    <iact:actionData xml:id="d3">
      <inkml:trace xmlns:inkml="http://www.w3.org/2003/InkML" xml:id="stk3" contextRef="#ctx0" brushRef="#br0">20890 11300 11967 0,'0'0'528'2,"-2"12"112"-2,0 7-512 0,2 4-128 7,-2 7 0-7,-4 13 0 4,0 1 4912-4,-2 3 944 10,4-6 192-9,-5 6 32 3,-3-2-3136-3,4-2-624 4,-4 4-128-5,3-6-16 9,-3 1-960-9,0-1-176 7,2 0-32-7,-1-4-16 8,1 2-496-8,4-5-112 7,-4-5 0-7,5-2-16 8,-1 0-240-8,6 1-128 10,-2-1 160-10,2-4-160 6,2-7 0-6,2 4 0 8,1 1 0-8,5-7-160 17,-10-14-1392-17,16 9-288 0,-16-9-48 0,21 4-16928 5</inkml:trace>
    </iact:actionData>
  </iact:action>
  <iact:action type="add" startTime="6602">
    <iact:property name="dataType"/>
    <iact:actionData xml:id="d4">
      <inkml:trace xmlns:inkml="http://www.w3.org/2003/InkML" xml:id="stk4" contextRef="#ctx0" brushRef="#br0">9028 2167 8287 0,'0'0'368'1,"0"0"80"-1,0 0-448 0,-9 8 0 3,9-8 0-2,-10 12 0 3,10-12 2960-3,0 0 512 8,0 0 112-9,0 0 0 6,0 0-1744-5,0 0-368 8,0 0-64-9,0 0 0 4,0 0-256-3,0 0-64 5,6-16 0-6,2-9 0 8,3-5-192-8,1-3-32 7,7-6-16-7,3-2 0 9,1-8-288-9,5 1-64 11,-3 1-16-11,2-6 0 3,1-1-144-3,5 3-16 12,-2 0-16-12,2 6 0 8,0 6 16-8,0-4 16 7,3 6 0-6,-3 8 0 3,-2 2-96-3,-2 1-32 7,-2 5 0-7,3 5 0 4,-3-1-208-4,0 5 176 8,-3 0-176-9,1 9 160 3,-3 3-16-2,-3 5 0 10,3 5 0-11,-1 2 0 4,2 7-144-3,-3 3 0 6,1-1 144-7,1 7-144 4,-1 1 0-3,1 4 0 11,-1-2 0-12,3 2 0 4,1-1 0-4,-4 1 0 10,-7 6 0-10,2-4 128 4,1-4-128-3,-5 0 0 8,3-3 0-9,-3-3 0 5,2 0 0-5,-4-1 144 11,1 1-144-11,3-9 0 5,-4-3 128-5,-10-13-128 9,17 12 0-9,-17-12 0 18,0 0-400-17,16 0-144 0,-16 0-32 0,14-10 0 12,-1-5-2112-12,-1-1-448 0,-6-9-64 1</inkml:trace>
    </iact:actionData>
  </iact:action>
  <iact:action type="add" startTime="7069">
    <iact:property name="dataType"/>
    <iact:actionData xml:id="d5">
      <inkml:trace xmlns:inkml="http://www.w3.org/2003/InkML" xml:id="stk5" contextRef="#ctx0" brushRef="#br0">9885 810 16575 0,'0'0'1472'1,"-10"-8"-1168"0,4 2-304-1,6 6 0 7,-6-8 1216-7,6 8 192 8,-12-8 48-7,12 8 0 4,-7-5 144-5,7 5 48 9,-8-4 0-8,8 4 0 4,0 0-400-5,0 0-80 11,0 0-16-10,0 0 0 2,0 0-480-3,0 0-96 10,0 0-32-10,14 19 0 5,1-5-160-4,7 9-48 4,-5 1 0-5,7 3 0 9,-1 4-160-9,0 0-48 11,5 2 0-10,-3 3 0 2,0-1-128-3,1 2 160 10,-3 6-160-7,-1-6 160 0,-1-2-160-3,1 0 0 10,-3-6 144-10,-3 2-144 5,-1-1 128-5,-5-3-128 11,0-4 160-11,1 1-160 3,-3-3 0-2,0 1 0 11,2-5 0-12,-6-5 0 15,-4-12-1280-14,0 0-256 0,0 0-64 0,0 0 0 11,0 0-1408-11,0 0-272 0</inkml:trace>
    </iact:actionData>
  </iact:action>
  <iact:action type="add" startTime="7349">
    <iact:property name="dataType"/>
    <iact:actionData xml:id="d6">
      <inkml:trace xmlns:inkml="http://www.w3.org/2003/InkML" xml:id="stk6" contextRef="#ctx0" brushRef="#br0">10487 535 13823 0,'0'0'1216'1,"0"0"-960"3,0 0-256-3,0 0 0 5,0 0 2160-6,0 0 384 10,-15 13 80-10,3 1 0 4,-6 4-960-4,3 7-192 11,-1 2-32-11,-5 4-16 4,-1 8-80-4,-1 6 0 11,-4 0-16-11,3 0 0 6,-3 6-320-6,2 3-64 5,1 1-16-5,1-1 0 8,3 1-416-8,5-4-64 11,-3-2-32-11,6-10 0 5,1 0-416-5,3-6 0 10,4-4 128-10,2-2-128 5,0-1-128-5,2-9-64 6,0-1-16-6,0-16 0 25,8 11-1792-24,-8-11-368-1,0 0-64 0,19-1-11728 2</inkml:trace>
    </iact:actionData>
  </iact:action>
  <iact:action type="add" startTime="7620">
    <iact:property name="dataType"/>
    <iact:actionData xml:id="d7">
      <inkml:trace xmlns:inkml="http://www.w3.org/2003/InkML" xml:id="stk7" contextRef="#ctx0" brushRef="#br0">10749 995 12895 0,'0'0'576'1,"0"0"112"-1,17-4-560 0,-3-6-128 4,2-1 0-3,-3 3 0 2,5 0 3408-3,5 2 656 11,-1 4 128-11,-1 2 32 5,2 2-2480-5,1 4-480 10,-3-2-112-10,3 2 0 6,-7 5-576-6,1 5-128 4,-1 2 0-4,-7 1-16 10,2 4-48-10,0 5-16 10,-9-1 0-9,1 4 0 3,0 1 128-4,-4 3 16 9,-2-4 16-9,0 0 0 5,-2-4 192-5,3 1 48 11,-1-5 0-11,2-3 0 4,2-7 0-4,3 3 16 6,7-6 0-5,0-3 0 7,5-1-256-8,1 0-48 11,5-8-16-11,5-4 0 5,3 0-96-5,4-1-32 10,0-9 0-2,0 0 0-8,6-7-128 0,-4-2-16 7,4 3-16-6,2-1 0 3,2 1-176-4,-4 1 0 6,0-1 0-6,-4 3 0 25,2 1-1408-25,0 1-352 1,-4 7-80-1</inkml:trace>
    </iact:actionData>
  </iact:action>
  <iact:action type="add" startTime="11760">
    <iact:property name="dataType"/>
    <iact:actionData xml:id="d8">
      <inkml:trace xmlns:inkml="http://www.w3.org/2003/InkML" xml:id="stk8" contextRef="#ctx0" brushRef="#br1">31731 14746 11967 0,'0'0'1072'4,"0"0"-864"-4,0 0-208 1,17-10 0 5,-5 2 832-5,2-1 112 6,-5 3 16-7,-9 6 16 7,0 0-32-7,18-8-16 7,-8 0 0-7,-10 8 0 9,0 0 16-8,0 0 0 4,0 0 0-5,0 0 0 8,5-14-48-8,-5 14-16 7,0 0 0-7,0 0 0 10,0 0-304-10,0 0-48 6,0 0-16-6,-5-1 0 9,-3 1-368-9,-4 0-144 6,2 1 0-6,-3 1 144 9,1 2-144-9,-8 2 160 8,3-2-160-8,-24 6 160 7,4 0 96-6,-4 1 32 8,0-3 0-8,-6 4 0 4,2-2 144-5,-2-5 16 6,-7 1 16-6,-1 4 0 8,3-2-16-8,-3 2 0 8,-2-1 0-7,1-3 0 5,1 6-112-6,1 1-16 7,1-5-16-7,-2 6 0 8,-1-4-48-8,-9-3-16 8,-1 5 0-8,-6-4 0 7,-4 0-112-7,0 5 0 7,-2-3-128-7,4 4 192 8,-2-4-64-8,5 1-128 6,-1 1 176-6,2 0-176 8,-8 3 128-8,-4-7-128 7,-4-2 0-7,-2 2 0 9,3 0 288-9,3 1-48 6,0 7-16-6,6 0 0 8,0 1 32-8,-4 1 0 7,-4-7 0-7,2 5 0 8,0-2 0-8,2 5 0 8,2-7 0-8,6 5 0 9,-2-3-256-9,3 2 144 6,7 1-144-6,2-3 128 8,-5 3-128-8,3-5 0 6,-8 4 0-6,2-3 0 9,-7 5 0-8,5-5 0 4,4 3 128-5,-2-4-128 9,5 3 0-9,1 1 160 6,2-6-160-6,-3-1 160 9,5 3-160-9,-7 0 0 7,3 3 0-7,0-3-176 7,-10 4 176-7,5-5 0 7,3 5 128-6,4-4-128 6,-3 3 176-7,7-5-48 7,1 2 0-7,5 2 0 9,-1-1-128-9,-2 1 128 6,-3-1-128-6,-1 1 128 8,1 4-128-8,1-7 160 6,-3-1-160-6,1 2 160 10,1-4-160-10,7 7 160 6,0-3-160-6,0 4 160 11,-1-7-160-11,3 1 0 5,4 2 144-5,-2-4-144 9,1 5 0-9,3-1 0 5,-4-6 0-5,-4 3 128 9,4-1-128-9,2-4 0 6,-1 2 0-6,3-2 0 9,2-2 0-9,6 4 0 6,-4-2 0-5,7 1 0 6,3-6 0-7,2 1 0 7,2 0 0-6,3 1 128 6,3-1-128-6,-1-1 0 6,1-3 128-7,5 2-128 8,-2 2 0-8,7 0 128 6,-7 0-128-6,16 0 0 8,0 0 0-8,-12 0 0 7,12 0 0-7,0 0 128 8,-13-4-128-8,13 4 0 7,0 0 0-7,0 0 0 8,0 0 0-8,0 0 0 6,0 0 0-6,0 0 0 9,0 0 0-9,0 0 0 7,0 0 0-7,0 0 0 8,0 0 0-8,-6 11 0 7,2 7 0-7,4-4 0 10,0-14 0-10,0 23 0 5,0 0 0-5,0 1-128 9,0-3 128-9,0 7 0 7,0 5 0-7,0 2-128 8,0 2 128-8,-2 4 0 7,0-4 0-7,0 6 0 7,0-2 0-7,0 8 0 8,-4-1 0-8,2 5 0 7,0 2 0-7,1-1 0 7,-3-1 0-6,-2 3 0 6,0 3 0-6,0-1 0 5,0-3 0-6,-3 4 0 8,3 5 0-8,-6 4 0 8,3-3 0-8,1 3 0 7,-4-4 0-7,4 2 0 7,-3 3 0-7,-1-1 0 9,-3 0 0-9,-1-3 0 6,4 1 0-6,3 0 0 8,-7 10 0-8,3-6 0 7,1 3 128-7,-2 1-128 8,6-6 0-8,-3 4 0 8,1-4 0-7,2 3 0 5,-3-9 0-6,3 4 0 8,-4-1 0-7,5-1 0 5,-5 4 0-6,4-7 0 8,2-5 0-8,-1 1 0 7,1 3 0-7,2-3 0 8,-4-4 0-8,-1-3 0 7,3 3 0-7,-4-2 0 7,0-3 0-7,3-1 128 7,-5 0-128-7,4 0 0 8,-4-4 0-8,5 0 128 9,1-2-128-9,-2-1 0 7,2-4 0-7,4 3 128 8,-1-4-128-8,-1-4 0 7,0 2 0-7,2-4 0 8,0 1 0-8,2-3 0 6,2 0 0-6,-2-1 0 9,2-7 0-8,2 1 0 4,-2-5 0-5,4 3 0 8,0-7 0-8,0 5 0 7,-4-16 0-7,12 18 0 8,-3-7 0-7,5 1 0 6,-14-12 0-7,16 14 0 7,3-3 0-6,3 1 0 6,-3-6 0-7,3 2 128 7,5 1-128-7,2-3 128 8,0-2-128-8,3 0 128 8,3 0-128-8,0-2 0 6,2 0 0-6,4 2 128 8,-6-4-128-7,6 0 0 6,-4-4 0-7,4 2 128 8,0 2-128-8,6 0 0 7,-2-2 0-7,3 2 0 7,3-2 0-7,4 2 0 8,3 2 0-8,1 0 0 8,1-2 0-8,4-2 0 7,-3 6 0-7,-3-4 0 7,-1 0 0-7,0 0 128 8,-1 4-128-8,3 0 0 8,3 0 0-8,0-1 0 7,3-3 0-7,3 4 128 8,0 0-128-8,7 4 0 8,-7-4 0-8,0 0 0 7,-7-2 0-7,3-2 0 7,0 0 0-7,-1 0 0 9,5 0 0-9,-4 2 128 7,5-2-128-7,1 0 0 7,6 0 0-7,-4 2 0 7,2-2 0-7,2 2 128 8,-9-6-128-8,5 2 0 7,-4-4 0-7,4-2 0 8,4 4 0-8,0 0 0 7,0 0 0-7,6 2 0 8,2-3 0-8,-2-3 144 7,-6 2-144-7,0 0 0 8,0 2 128-8,-4-2-128 7,5-3 0-6,1 5 0 6,3-2 0-7,3 4 0 7,0 0 128-7,-2 0-128 8,-2-6 0-8,-4 2 0 7,-2-1 0-7,4 3 0 8,2 0 128-8,2-2-128 7,2 2 0-7,0 2 0 8,2 0 0-8,-2 2 0 7,-6 0 0-7,-2-2 0 8,-2 0 0-8,-2 0 0 7,2 2 0-7,4 0 0 7,0 0 0-7,2 0 0 8,2 0 0-8,-4 0 0 9,-8 0 0-9,1 0 0 6,-9 0 0-6,2 2 0 8,1-2 0-8,-3 2 0 7,4 2 128-7,5-2-128 9,-5-2 0-9,4 4 0 6,-5 6 0-6,1-6 0 8,-6-1 0-8,-3 1 0 6,-1 0 0-6,-3 2 0 9,-2-2 0-9,-4 2 0 6,3 0 0-6,-1 0 0 8,0 3 0-7,-4-1 0 6,0-2 0-7,1 4 0 7,-3-2 0-7,4-3 0 8,2 5 0-8,-8 2 0 7,2-6 128-7,-6 1-128 8,2 3 0-8,-6-2 0 7,-2 0 0-6,-1 2 0 6,-3-3 0-7,-4 1 0 7,1 4 0-7,-3-2 0 8,-3-5 0-8,1 5 0 7,1-2 0-6,-7-2 0 6,5 4 0-7,-4 1 0 8,3-3 0-8,-5 2 0 7,-12-10 0-7,15 12 0 8,-15-12 0-8,12 7 0 8,-12-7 0-8,0 0 0 7,14 12 0-7,-14-12 0 7,0 0 0-7,0 0 0 8,0 0 0-8,0 0 128 7,0 0-128-7,0 0 0 7,0 0 224-7,0 0-64 8,-2-16-16-8,-2 5 0 9,-4-5-16-9,0-1 0 6,2-5 0-6,-5-3 0 8,1 1-128-8,4-3 0 7,-2-2 144-7,1-4-144 7,-1-8 0-7,2 4 0 8,-6-6 0-8,2 2 128 9,3-10-128-9,-3 0 0 6,2-5 0-6,2-3 0 8,-5-7 0-8,3 0-128 7,2-2 128-7,0-1 0 8,-4-1 0-8,2 0 0 7,1-6 0-7,-3 0 0 8,2-2 0-7,0-4 0 5,-7-6 0-6,3 4 0 9,-4 2 0-9,3-2-128 6,-5-1 128-6,3-1-128 8,-7-2-16-8,-3-2 0 7,1 1 0-7,-3-3 0 8,0-6-96-8,-3 7-16 8,1 3 0-7,-2-2 0 5,2 3 48-6,1 1 0 8,3 2 0-8,0 2 0 7,-3 2 208-7,3 0 0 7,2 6-160-7,-1 0 160 8,3 0 0-8,5 5 0 8,-3-1 0-8,5 6 0 7,-4-4 0-7,7 3 0 7,-5 1 0-7,6-2 0 7,-1 1 0-6,3-1 0 6,4 4 0-7,-2-1 128 8,0 3-128-8,2-5 160 7,2 3-160-7,-1 3 160 9,3 3-160-9,0-1 0 6,1 1 0-6,-1 1 128 8,0 1-128-7,0 1 0 5,0-4 0-6,0 3 0 8,0-1 0-8,0 4 0 7,0-1 0-7,0 1 0 8,0 0 0-8,0 5 0 7,0-5 0-6,-1 2 0 6,-1 6 0-7,0 2 0 8,2-6 0-8,0 6 0 8,0-1 0-8,0 3 0 7,-4 0 0-7,2 2 0 7,2 3 0-7,0-3 0 8,-2 2 0-8,0 4 0 8,-2 0 0-8,2 2 0 7,0 1 0-7,-2 5 0 8,0-3 0-8,2 5 0 6,-2 3 0-6,2-1 0 8,-1-2 0-8,-3 3 0 7,0 4 0-7,6 14 0 8,-4-21 0-8,2 5 0 7,-2 1 0-7,4 15 0 8,-6-16 0-8,6 16 0 7,-6-14 0-7,3 1 0 8,3 13 0-8,-6-12 0 8,6 12 0-8,0 0 0 8,0 0 0-8,0 0 0 6,0 0 0-6,0 0 0 8,0 0 0-8,0 0 0 7,0 0 0-6,0 0 0 6,0 0 0-7,0 0 0 7,-4-8 0-7,4 8 0 8,0 0 0-8,0 0 0 7,0 0 0-7,0 0 0 8,0 0 0-8,-8 10 0 7,0 4 0-7,8-14 0 8,0 0 0-8,0 0 0 7,-2 17 0-7,2 3 0 24,0-20-1360-22,10 17-160-1,-2-1-16-1</inkml:trace>
    </iact:actionData>
  </iact:action>
  <iact:action type="add" startTime="14702">
    <iact:property name="dataType"/>
    <iact:actionData xml:id="d9">
      <inkml:trace xmlns:inkml="http://www.w3.org/2003/InkML" xml:id="stk9" contextRef="#ctx0" brushRef="#br1">29507 17706 13823 0,'0'0'1216'2,"0"0"-960"1,0 0-256-3,0 0 0 7,-16 0 624-7,16 0 80 8,-13-2 0-8,-3 2 16 8,16 0 272-7,-12-4 48 5,-3 1 16-6,5 1 0 9,10 2-128-9,0 0-32 7,-14-2 0-7,14 2 0 6,0 0 0-6,0 0-16 8,0 0 0-8,0 0 0 7,0 0-48-7,0 0 0 7,0 0 0-7,0 0 0 8,0 0-64-8,0 0-32 7,0 0 0-7,0 0 0 8,0 0-352-8,0 0-64 7,14-12 0-7,4 4-16 7,-3 2-144-7,7 4-32 8,3 2 0-8,4-2 0 8,-1 0-128-8,9 0 0 11,8 1 0-11,1-3 128 5,1 2 80-4,4-2 16 5,0 0 0-6,-1 0 0 8,1-2-32-8,-6 2 0 6,0-4 0-6,2 1 0 9,-5 1-64-8,5-4 0 5,2 4-128-6,-6 2 192 9,0 0-192-9,-2 4 144 6,0-2-144-5,-4 2 128 7,2 0-128-8,-4 0 0 7,-4 0 144-7,0 2-144 8,-7-2 0-8,-1 0 0 6,-3 0 0-6,-5 0 128 8,-15 0-128-8,18 0 0 7,-18 0 128-6,0 0-128 6,0 0 144-7,0 0-144 7,0 0 192-7,0 0-192 10,0 0 336-10,0 0-32 6,0 0-16-6,0 0 0 7,0 0 16-7,0 0 0 7,0 0 0-7,-20 0 0 8,1 0-304-8,-1 0 128 7,-3 0-128-7,-4 0 0 9,-3-2 176-9,-1 2-176 6,-4 0 160-6,0 0-160 8,2 0 144-8,-2 2-144 7,-4 0 128-7,2 2-128 8,-6-2 176-8,6 2-48 7,-4 2-128-7,2-2 192 8,2-2 0-7,-2 0 0 6,3 0 0-7,3-2 0 8,-6 2-32-8,2 0-16 6,2-2 0-6,-2 0 0 9,4 0-144-9,2 2 0 7,1-1 0-7,3 1 128 7,0 0-128-7,3 0 0 6,5 2 0-5,5 0 0 7,-1 0 0-8,15-4 0 7,0 0 0-6,0 0 0 6,0 0 0-7,0 0 0 7,0 0 0-7,0 0 0 10,0 0-144-10,0 0 144 7,19 4 0-7,7 0 0 7,3-2 0-7,4-4 0 7,0 2 0-7,6-2 0 8,-4-2 0-8,6 4 0 7,-2-2 0-7,4-2 0 9,-6 0 0-9,0-2 0 6,2 1 0-6,-2-1 0 8,6 2 0-8,-6 2 0 7,0-6 0-6,2 4 0 8,-4 0 0-9,1 0 0 5,1 2 0-4,-4 2 144 7,-2-2-144-8,-2 2 0 6,-3 0 0-5,-3 0-176 6,-3 0 176-7,-7 0 0 7,-13 0 0-7,0 0 0 7,0 0 0-7,0 0 0 8,0 0 0-7,0 0 0 6,-19 6 0-7,-3 2 0 7,-5 0 128-7,-4-2-128 8,-1-4 128-8,-1 2-128 7,0 1 128-7,-6 3-128 7,0-4 128-7,2 2-128 7,-4-2 128-7,2 2-128 8,-8-4 192-8,0 4-16 7,3-1-16-7,-5-1 0 9,0-4 16-9,0 0 0 7,3 0 0-7,-1 0 0 9,8 0 0-9,4 0 0 6,9 0 0-6,13 0 0 8,13 0-176-8,0 0 0 6,0 0 0-6,0 0 0 8,0 0 0-8,21 0 0 8,8 0 0-8,4-2 0 9,6 0 0-9,4 0 0 6,6 0-192-6,-4-3 192 8,2 1 0-8,2 0 0 7,-5 0 0-7,1 2 0 8,0 0 0-8,-6 0 0 7,-2-4 0-7,2 0 0 8,-4 2 0-8,-1 3 0 7,-7-1 0-7,-4 0 0 7,-3 0 0-6,-20 2 0 5,0 0 0-6,0 0 0 8,0 0 0-8,0 0 0 8,0 0 0-8,0 0 0 9,-24 0 0-9,-1 2 0 6,-6 2 176-5,-2-1-176 7,-8 1 192-8,2 2-64 6,-2-2-128-6,2 0 192 8,0 0-192-8,-6-2 0 7,2 0 0-7,0 0 0 7,-6 0 0-6,2-2 0 6,3 2 0-7,-1 3 0 7,4-3-320-7,2 2-64 8,6-2-16-8,7 0 0 22,7 0-2304-21,5 2-464 0,14-4-96 0,0 0 0-1</inkml:trace>
    </iact:actionData>
  </iact:action>
  <iact:action type="add" startTime="22329">
    <iact:property name="dataType"/>
    <iact:actionData xml:id="d10">
      <inkml:trace xmlns:inkml="http://www.w3.org/2003/InkML" xml:id="stk10" contextRef="#ctx0" brushRef="#br1">29569 17854 11967 0,'0'0'1072'2,"0"0"-864"2,0 0-208-4,0 0 0 6,-7-9 592-6,7 9 80 7,-6-6 16-7,6 6 0 9,0 0-192-8,-12-6-48 5,12 6 0-6,0 0 0 7,-10-6-32-5,10 6-16 4,-15-4 0-6,15 4 0 7,0 0 288-7,0 0 48 8,-14-2 16-8,0 2 0 7,14 0-32-7,0 0 0 8,-11 0 0-8,11 0 0 6,0 0-128-6,0 0-16 9,-16 4-16-9,16-4 0 7,0 0 160-7,0 0 48 7,0 0 0-6,0 0 0 5,0 0-272-6,0 0-48 8,0 0-16-8,0 0 0 7,16-2 48-7,5 0 16 7,-1-4 0-7,7 3 0 10,8-3-192-10,2 2-48 6,6-2 0-5,-2 0 0 7,4 2-128-8,-2 0-128 7,0-2 144-7,-4 1-144 9,2-5 128-9,-6 4-128 6,0 2 0-6,0 2 144 8,-4-4-144-8,0 2 192 7,-1-1-192-7,-5 1 192 7,0-2 0-7,-7 4 0 8,1 0 0-8,1 0 0 8,-6 0-192-8,-14 2 128 5,0 0-128-5,0 0 128 10,0 0 0-10,0 0-128 6,0 0 192-6,0 0-64 9,0 0 288-9,-10 12 48 7,-6 3 16-7,-3-3 0 8,-9 2-272-8,1-5-48 7,-10 3-16-7,0 0 0 8,0-6 16-8,-6 3 0 7,-4 1 0-7,0-4 0 7,-3 0 272-7,-3-2 48 8,0 2 16-8,3-2 0 7,1-3-208-7,6-2-32 8,0 1-16-8,6 0 0 8,6-2-96-8,3 0-16 6,7-4 0-6,5 2 0 9,7 0-128-9,9 4 0 6,0 0 144-6,0 0-144 8,9-14 0-8,11-3 128 8,5 9-128-8,8-6 0 8,8 1 0-8,2-5 0 6,6 3 0-6,6 3 0 9,3 6 0-9,-1-4 0 6,-5 0 0-6,-1 3 0 8,-2-5 0-8,-6 6 0 9,0 0 0-9,0-2 0 7,-6 1 0-7,-4 1 0 8,0 2 0-8,-2 2 0 7,-3-2 0-7,-5 0 0 8,-5 2 0-8,-18 2 0 6,17-4 0-6,-17 4 0 7,0 0 0-7,0 0 0 8,0 0 128-8,0 0 48 7,0 0 16-7,-17-2 0 9,-3 0 16-8,2 2 16 5,-1 2 0-6,-4 0 0 8,-5-2-224-8,-3 6 0 7,0-2 128-7,-2 0-128 8,-1 2 0-8,3-2 0 7,-4 0 128-7,0 1-128 8,-2-3 0-8,0 2 0 7,2-2 0-7,-4 0 0 8,4-2 0-8,3 0 0 7,1 0 0-7,6 0 0 7,3-2 0-7,13 2 0 7,9 0 0-7,0 0 0 8,0 0 0-8,0 0 0 8,21-9 0-8,10-1-160 7,3 2 160-7,3 4-160 8,7 0 160-8,-1-6-160 7,4 3 160-7,4 1 0 8,-4-4 0-8,0 2-128 7,3 0 128-7,1 1 0 8,2-1 0-8,-3 4 0 9,-3 0 0-9,2 2 0 6,-4-2 0-6,-6 4 0 9,0 2 0-8,-12 2 0 4,-9-2 0-5,-18-2 0 8,0 0 0-8,0 0 0 7,0 0 0-7,0 0 0 9,-12 14 0-9,-11-5 0 6,-7 1 0-6,-1 4-128 8,-8-3 128-8,-2 3 0 7,-4-6 0-7,2 2-128 8,-2 1-128-8,6-3-32 7,-3 0 0-7,6 0 0 24,3-6-2208-23,4-2-448 0</inkml:trace>
    </iact:actionData>
  </iact:action>
  <iact:action type="add" startTime="29316">
    <iact:property name="dataType"/>
    <iact:actionData xml:id="d11">
      <inkml:trace xmlns:inkml="http://www.w3.org/2003/InkML" xml:id="stk11" contextRef="#ctx0" brushRef="#br1">9877 10450 5519 0,'0'0'496'1,"0"0"-496"4,0 0 0-5,0 0 0 5,0 0 1664-5,0 0 224 10,0 0 48-9,0 0 16 5,0 0-1248-6,0 0-256 8,0 0-64-7,0 0 0 4,0 0 128-5,0 0 32 10,0 0 0-10,0 0 0 3,0 0-96-3,0 0-32 10,0 0 0-10,0 0 0 6,0 0 32-6,0 0 0 9,0 0 0-8,0 0 0 4,0 0 48-5,0 0 16 7,0 0 0-7,0 0 0 7,0 0-112-6,0 0-16 10,0 0 0-10,0 0 0 2,0 0 48-3,0 0 0 10,0 0 0-10,12-6 0 6,-9-6 16-6,3 6 16 9,-6 6 0-9,4-13 0 6,-2 1-16-6,4 0-16 10,-2-4 0-10,0 5 0 4,-4-7 128-4,2-3 16 11,-2-3 16-10,2-1 0 2,-2 2-432 3,0-5-160-1,0-7 0-5,0 2 144 5,0 2 64-4,0-2 16 9,0-6 0-10,0 2 0 4,2 5-32-4,0-8-16 11,-2 0 0-11,0-2 0 5,0-1 16-5,0-2 0 5,0 6 0-4,0-4 0 6,0 2 0-7,0-4 0 11,-2 2 0-10,2 2 0 3,-2-6-32-3,2 5 0 9,0-5 0-10,0 4 0 5,0 0-16-5,0-4 0 11,-2 0 0-9,2 1 0 0,0-5-144-2,-2-2 160 11,0 2-160-11,0 3 160 3,0 1-160-3,0 0 0 10,-2-2 144-10,4 6-144 4,0-1 0-4,0 1 0 12,4 2 0-11,-2-2 128 3,0 6 176-3,0-2 32 7,0-4 16-7,0 6 0 3,0-6-560-4,0 4-112 11,0-6-32-11,0 6 0 4,0-4 352-4,-1 6 0 10,-1-6 0-9,2 8 0 3,2-4 0-4,-2 2 0 12,2 4 0-12,0 0 0 3,-2-2 0-2,2 3 0 6,0 3 0-7,0 0 0 9,4 0 0-9,-5 1 0 8,-1 3 0-7,2 4 0 1,0 1 0-2,0-1 0 10,2-1 0-10,-2 5 128 5,0 3-128-4,-2-4 128 9,-2 5-128-10,0-3 128 5,0 6-128-4,0-3 192 8,0 3-192-9,2 4 192 4,-2 6-64-4,0 0-128 9,2-12 192-9,-2 12-64 5,0 0-128-4,0 0 160 10,0 0-160-11,0 0 160 4,0 0 0-4,0 0 0 10,0 0 0-10,0 0 0 4,0 0 32-3,-4 14 16 9,0-2 0-10,0 7 0 5,2 1-80-5,-4 3-128 7,2 4 176-6,0 3-176 7,2 1 128-8,0 2-128 12,0 4 0-12,0 6 0 4,1-4 0-3,-3 6 0 6,-2 4 0-7,2 1 0 7,2-1 0-7,2 4 0 12,-2 1 0-12,-2 3 0 4,2-1 0-4,-2 5 0 12,0-5 0-12,-2 5 0 3,1-1 128-2,-1 1-128 9,2-3 0-9,0 3 0 2,-4-1 0-3,4-1 0 7,2 1 0-7,-2-1 0 8,2-5 0-8,0-1 0 6,1-2 0-6,-1-1 0 8,2-3 0-8,0-2 0 11,2 2 0-10,-1-2 0 3,1-4 0-4,-2 2 0 10,2-6 0-10,0 0 0 5,0 0 0-5,0-2 0 6,4-2 0-6,-2 0 0 7,-2 0 0-7,0-1 0 12,-2 1 0-12,0-2 0 4,0 2 0-4,0 2 0 11,0-4 128-11,0-1-128 5,0-1 0-5,0 0 0 11,2 0 0-11,0-1 0 4,0-1 0-4,-2 0 0 7,2 1 0-7,0-3 0 7,-2-2 0-7,2-3 0 10,2-1 0-9,-3 1 0 4,-1-5 0-5,0 1 0 12,0-6 128-12,-1 1-128 4,1-11 368-3,0 0 16 7,0 0 0-8,0 0 0 4,0 0-384-4,0 0-160 7,0 0 16-7,0 0 0 8,0 0 144-8,0 0 128 12,0 0-128-12,0 0 176 3,0-15-176-2,-2-1 128 10,0-5-128-10,0-3 128 2,0-5-128-3,0-2 128 10,2-6-128-10,-2 0 128 5,0 0-128-5,0-10 128 6,0-2-128-5,0-3 128 6,-4-5-128-6,4-1 0 5,0 1 0-6,-2-3 128 8,0-7-128-8,1-1 160 8,-1-4-160-8,2 0 160 7,-4-4-160-7,4-4 0 7,-2-4 0-7,4 2 0 8,0-4 0-8,0-8 0 12,0-1 0-12,2-3 0 4,-2 3 0-3,2-7 0 8,0-1 0-8,0 0 0 3,-2-1 0-3,0-1 0 9,0 2 0-10,4 1 0 5,-8-1 0-5,4 0 0 6,0 3 0-6,0 4 0 3,0 5 0-2,4-3 0 5,-2 5 0-6,0 5 0 9,-2 0 0-9,2 0 0 6,-2 0 128-6,0 4-128 9,0 4 0-9,-2 6 0 12,2 5 0-12,-2 3 0 4,0-4 0-4,-2 1 0 9,0 7 0-9,0 1 0 6,0 3 0-6,0 3 0 11,0 4 0-11,0 4 0 5,-1 0 0-4,1 8 0 7,0 2 0-8,0-2 0 4,0 6 128-3,-2 2 0 8,-2 1 0-9,4 9 0 5,0 1-128-5,1 6 0 11,-1-3 0-11,0 5 0 5,-2 2 0-5,6 6 0 11,0 0 0-11,0 0 0 5,0 0 0-5,0 0 0 9,-8 6 0-9,2 9 0 5,-2 1 0-4,-1 5 0 8,3 5 0-8,2 1 0 3,0 6 0-4,0 6 0 11,-2 0 0-11,2 4 0 4,2 2 0-4,2 6-176 10,0 3 176-10,0 5-192 5,4-1 192-5,0 5 0 12,2-1 0-12,-2 4 0 4,0 9 0-4,2 1 0 9,-2-8-144-9,3 6 144 5,-1 0 0-5,-2-4-176 10,0 2 176-10,0-3-128 6,-2 3 128-6,0 0 0 10,0-2 0-10,-2 2 0 4,-2-1 0-4,2 1 0 11,0-6 0-9,0 6 0 0,-2 2 0-2,2-3 0 10,0-1 0-10,-2-6 0 5,-2-1 0-5,0 1 176 10,2-4-176-10,-2 5 192 5,0 1-192-3,1-6 0 7,1-5 0-8,0 4 0 3,-2-1 0-4,2 1 0 11,0-3 0-10,2-1 0 1,2-3 0-2,-2 1 0 11,-2 0 192-11,0-3-64 5,0 3-128-5,2-4 0 12,-4-2 0-12,4-1 0 3,-2 1 0-2,0-6 0 8,-2 2 0-9,2-6 0 5,-2 4 0-4,4-6 0 8,-2 0 0-7,1 2 0 0,-1-3 0-1,0-5 0 8,0-4 0-9,2-1 0 6,-2-7 0-6,2 1 0 11,-2-7 0-11,0 3 0 4,2-14 0-4,0 0-256 10,0 0 64-9,0 0 16 3,0 0 176-4,0 0 128 11,0 0-128-11,0 0 176 3,-6-8-176-3,2-5 0 11,0 1 0-10,0-8-176 3,2-3 176-4,0-4 0 11,2-3 0-11,-2-1 0 3,0-2 0-2,2-6 0 10,2 0 0-11,-2-8 0 3,0-2 0-3,0-3 0 12,0-5 0-12,2-1 0 4,-2-5 0-3,2-3 0 8,2-6 0-9,-2-4 0 5,0-2 0-5,2-2 0 9,4-6 0-9,-2 0 0 6,-2 0 0-6,1-1 0 9,1-7-128-9,2-2 128 5,-4-1 0-4,2 1 0 10,2-5 0-10,5 3 128 2,-3-3-128-3,2-2 0 9,-6 3-128-9,-1 1 128 5,3-1 0-5,4 3 0 10,-4-5 0-10,-2 9 0 7,3-3 0-7,-3 7 0 10,-2-5 0-10,2 4 0 4,-4 2 0-4,2 1 0 11,2 1 0-11,-4-6 0 4,-2 3 0-4,0 3 0 10,-4 0 0-10,0 0 0 5,0 0 0-5,0 4 0 11,0 2 0-11,0 4 128 4,0 2-128-4,0 8 0 11,-5-2 0-11,5 5 0 5,2 7 0-5,0 1 0 11,0 4 0-11,-2 7-128 4,0 3 128-4,0-2 0 11,0 4 0-11,0 2-128 5,-1 3 128-4,3 7 0 6,-2 4 0-5,0-3-128 4,-2 5 128-6,2 0 0 8,2 3-144-8,-2 4 144 3,0 1 0-3,2 5 192 10,2 8-32-10,0 0 0 5,0 0-416-5,0 0-96 10,0 0-16-10,-9 15 0 5,3-1 368-5,2 10 192 10,0 3-32-10,2 2 0 5,0 2-160-4,0 6 0 9,2 0 0-10,2 2 0 18,0 10-416-16,0 8-16 0,2 3 0-2,4 6 0 0,-1-3 432 0,-1 9-160 8,-2 0 160-8,4 4 0 5,2 4-176-5,-2 2 176 10,1 4-160-10,3 2 160 5,-4 1 0-5,3 1 0 10,1 2 0-10,0 1 0 5,2-3 0-5,-5 0 0 11,3 1 0-11,-2-3 0 3,-2-2 0-3,3-4 0 12,-5-6 0-12,-2-6 0 3,0 2 0-3,0-5 0 12,0-1 0-11,2-6 0 3,-4-3 128-4,-1-4-128 6,1-5 0-6,0 1 0 8,-2 4 0-8,0-1 0 11,0-1 0-11,-2 0 0 4,0-10 128-4,1 0-128 10,-1-2 0-10,0-2 0 5,-2-8 0-5,2-2 0 10,0-3 0-10,2-7 0 5,0 1 0-4,0-6 0 8,0-12 0-9,0 0 0 5,0 0 0-5,0 0 0 11,0 0 0-11,0 0 0 4,0 0 448-4,-2-10-32 10,4-6 0-10,-2-1 0 6,0-9-416-6,2-3 0 10,4-8 0-10,-2-4 0 5,-1-6 0-5,1-3 0 6,0-7 0-6,2-1 0 8,4-3 0-8,-4-3-176 10,0-10 16-10,-1-1 0 5,5-3 288-5,-4-7 64 10,2-7 16-10,-2-4 0 4,-1 3-208-4,-1-3 0 13,0-5 0-13,-4-4-160 3,2-1 160-3,0-1 0 7,0 0 0-7,-2-1 128 8,0 3-128-8,0 2 0 11,0-3 0-11,2 1 128 4,2-2-128-4,2 2 0 10,-2 5 0-10,0 1 0 4,-2 7 0-4,0-4 0 12,0 3 0-12,-1-3 0 5,-1 1 0-5,0-1 0 9,2 1 0-9,-2 3 0 6,0-2 0-6,-2 5 0 11,1 3 0-11,-1 4 0 3,0 2 0-2,2 4 0 8,0 6 0-9,0-28 0 5,2 16 0-5,1 16 0 11,1 9-176-11,0 9 176 5,0 1-128-4,-2 10 128 9,0 0 0-10,-2 7-144 4,0 3 144-4,2 4 0 6,-2 3 0-5,0 3-128 6,0 7 128-7,0 10 0 10,0 0 0-10,0 0 0 5,0 0-144-5,0 0 144 9,0 0-160-8,-10 16 160 5,2 5-208-6,3 4 48 11,-1 3 16-11,-4 3 0 4,2 4 144-4,4 0-160 10,-4 2 160-9,-1 14-160 2,1 1 160-3,4 7 0 10,-4 5-144-10,0 9 144 5,3 6 0-5,1 1-176 10,4 4 176-10,-2 6-128 5,2 2 128-5,0 3 0 10,-2 5 0-9,2-3 0 3,4 5 0-3,0-5 0 8,1 1 0-9,-1 5-128 4,2-2 128-4,0 1 0 12,-4-3 0-12,0-7 0 4,4-4 0-4,0-2 0 12,-1-5 0-12,-1-3 0 4,-2-3 0-4,-2-7 0 7,-2 2 0-7,0-8 0 7,4 3 0-6,-2-11 0 10,0-7 0-11,0-2 0 4,-2-10 0-4,2-4 128 9,-2-5-128-9,4-7 0 6,-4-1 0-6,1-9 128 10,1-9-128 10,0 0 0-18,0 0 320-2,0 0-16 0,-10-9 0 0,2-9 0 0,-2-7-128 0,-1-4-32 9,3-8 0-9,-4-8 0 3,2-6-144-2,4-2 160 8,-1-3-160-8,-3-3 160 2,2-3-160-2,2-6 0 10,-4 1 0-11,5-5 128 4,-1 2-128-4,4-6 0 11,-4-6 0-11,0-2 0 4,4-2 0-3,0-7 0 9,-2-1 0-10,2-5 0 4,0 1 0-4,2-3 0 11,2-3 0-10,2 5 0 3,0-1 0-4,2 1 0 11,0 3 0-11,-2 1 0 4,2 3 0-4,1 4 0 11,1-1 0-11,0-30 0 4,0 19 0-4,2 11 0 11,-5 14 0-11,-1 1 0 4,-2 0 0-3,2 10 0 8,0 1 0-9,-2 3 0 4,2 3 0-4,-4 5 0 8,0 3 0-8,0 2 0 9,0 0 0-9,-4 10 0 11,2 0-144-11,-2 6 144 4,0 8 0-4,0 3 0 10,0 1 0-10,-1 7 0 3,-3-4 0-3,2 9 0 11,2-5 0-10,4 12 0 3,0 0-192-4,0 0 64 11,0 0 128-11,0 0-208 4,-16 10 208-4,7-3-192 11,1 11 192-11,-2 0-192 4,0 7 192-4,5 4-176 12,-1 6 176-12,-4 0-160 4,2 6 160-3,2 8-208 7,2 8 80-8,-3 7 128 5,-1 2-176-5,4 12 176 10,0 2-128-10,2-19 128 5,-4 15 0-4,2 12-160 9,4 7 160-10,-2 12 0 5,2 10-144-5,0 4 144 10,0 10 0-10,2 2-144 4,6-1 144-4,-2 9 0 10,-2-3 0-10,4 1 0 5,-3-1 0-5,1-9 0 12,-4-4 0-12,0-7 0 4,0-1 0-4,-2-9 0 11,2-7 0-11,0 1 0 4,2-9 0-4,-2-1 0 11,0-6 0-11,0-8 0 4,4-8 0-4,0-2 0 10,-3-7 0-10,-1-5 0 4,0-5 0-3,2-8 0 9,0-2 0-10,-2-10 128 4,2-6-128-4,-2-3 128 11,2-9-128-11,-2 1 128 5,-2-14-128-5,0 0 0 5,0 0 0-5,0 0 0 8,0 0 0-8,0 0 192 10,-6-16-32-10,-4-1-16 5,2-5 0-5,3-5 0 11,-5-6 0-11,4-4 0 5,0-2-16-5,2-6-128 7,2-4 192-6,-2-7-64 5,-3-7-128-5,1-7 0 9,0 0 0-10,2-8 128 5,-2-4 0-5,-2 0 0 11,2-6 0-11,1-9 0 4,-1-8-128-4,-4-1 0 12,2-11 0-12,2-2 0 3,-5 0 0-3,5-4 128 11,0 6-128-11,4 0 128 4,0 0-128-4,0 2 0 10,-2 0 0-10,0 2 0 5,4 0 0-5,4 2 0 10,-2 4 144-10,2 1-144 5,-2 1 0-5,2 4 0 11,-2 1 0-11,2-1 128 5,0 5-128-5,3-1 128 10,-1 5-128-10,-2 0 128 4,2 5-128-3,-2 9 0 9,6 5 0-10,-6 1-128 4,1 8 128-4,1-1 0 10,2 7 0-10,-4 7 0 5,0 8 0-5,-2-1-128 11,2 8 128-11,0 5 0 4,-4 4 0-4,0 4 0 11,0 1 0-11,-2 10-128 4,0 1 128-4,0 5 0 11,2 6 0-11,0 0 128 5,0 0-128-5,0 0 0 9,-8 6 0-9,-2 7 128 5,2-3-128-5,3 6 0 10,-3-5 0-10,0 7 0 5,0-6-192-5,4 3 64 10,0-5 0-10,0 9 0 18,4-19-448-16,0 16-64-2,0-16-32 1,0 0 0 11,0 0-1712-11,0 0-352 0,0 0-64-1,0 0-10688 3</inkml:trace>
    </iact:actionData>
  </iact:action>
  <iact:action type="add" startTime="32725">
    <iact:property name="dataType"/>
    <iact:actionData xml:id="d12">
      <inkml:trace xmlns:inkml="http://www.w3.org/2003/InkML" xml:id="stk12" contextRef="#ctx0" brushRef="#br1">9368 2602 11919 0,'0'0'512'1,"-4"10"128"-1,-2 3-512 0,2-1-128 5,0 6 0-5,0-7 0 5,0 1 640-5,4 2 80 7,0-14 32-7,-2 9 0 5,2-9 176-5,0 0 32 6,0 0 16-6,0 0 0 7,0 0-128-7,0 0-16 12,0 0-16-12,0 0 0 5,10-9 336-5,4-1 80 9,-4-8 16-9,1-1 0 5,5-5-288-5,7-15-64 8,-1-3-16-8,-3 3 0 8,3 3-304-8,-1-3-48 11,3 2-16-11,-3-4 0 5,1-2 0-2,3-3 0 4,2 3 0-7,-1-2 0 5,-1 2-128-5,0 2-48 7,-1-4 0-7,-3 6 0 9,-1-2-16-9,-1 4-16 12,3 6 0-12,-3-2 0 3,-3 0-80-3,1 1-16 11,-3 1 0-10,3 4 0 3,-5 6-32-3,4 3-16 9,-6-2 0-10,3 7 0 4,-5-3-160-4,2-1 192 11,-1 1-192-11,-1 2 192 4,-8 14-192-4,14-7 0 7,-14 7 144-7,10-8-144 7,-10 8 208-7,9-12-16 11,-9 12-16-11,0 0 0 5,0 0 16-5,0 0 0 11,0 0 0-11,0 0 0 4,0 0-192-3,14 16 160 9,-14-16-160-9,8 23 160 1,2 1-160-1,-3 3 0 10,-3 0 0-11,0 2 128 3,4-3-128-2,2 3 0 9,0 4 0-10,-1 2 0 4,5 6 0-4,-4-4 0 11,3 4 0-11,-1 0 0 5,6 0 0-5,-7 2 0 11,5 2 0-11,-4 0 0 3,7 5 0-3,-7 1 0 11,0 2 0-11,-7-22 0 5,5 4 0-5,2 4 0 10,-8-2 0-10,2 4 0 5,-1-2 0-5,5-2 0 10,-6 4 0-10,-2-8 128 6,2 0 16-5,0-1 0 8,-4-5 0-9,2-2 0 4,-2-1-16-4,0-3-128 11,0-3 192-11,4-9-64 4,-4-9 0-4,0 0 0 9,0 0 0-9,0 0 0 5,0 0 192-5,0 0 16 8,-6-13 16-8,0-5 0 8,2-5-32-8,-2-6-16 6,-3-5 0-6,1-5 0 9,0 2-160-9,-8-19-16 11,5 1-128-11,-5 3 192 5,2-1-192-5,-1 0 128 11,3-1-128-11,-4-1 0 3,5 0 0-2,-3 5 128 6,4 3-128-7,-1 0 0 7,-1-2 0-7,6 8 0 12,-6-2 0-12,3 8 0 3,1-2 0-3,-2 8 0 11,4 2 0-11,2 5 0 4,-2 3-160-4,-3-3 160 6,-1 9-128-6,2-3 128 8,-4 1-160-8,3 3 160 12,-1 0-192-11,-2 2 192 3,4 5-272-4,8 5 48 6,-17-2 16-6,5 0 0 7,-5 4 80-7,5 1 128 8,-6 5-208-8,1 2 80 8,1-2 128-8,-3 2-192 7,5 7 192-7,-5 7-192 7,-1 1 192-7,2 4-208 13,-1 0 80-13,-2 1 128 3,-3-3-144-3,1-2 144 7,-1 1 0-7,3-1 0 4,-3 0 0-4,1 1-128 7,2-7 128-7,3 5 0 8,-1-1 0-8,-3-2 0 7,3-5 0-7,3 2 0 9,-2 1 0-9,5-3 0 10,-3 1 0-10,8-7 0 4,8-10 0-4,0 0-128 7,-11 14 128-7,11-14 0 8,0 0-192-8,0 0 192 12,0 0-192-12,0 0 192 17,0 0-640-16,0 0 0 1,17-16-16-2,5 4 0 14,-1-5-1568-13,-1 3-304 0,1-5-64-1,1-5-6832 11,5 1-1376-11</inkml:trace>
    </iact:actionData>
  </iact:action>
  <iact:action type="add" startTime="33625">
    <iact:property name="dataType"/>
    <iact:actionData xml:id="d13">
      <inkml:trace xmlns:inkml="http://www.w3.org/2003/InkML" xml:id="stk13" contextRef="#ctx0" brushRef="#br1">9920 1742 16527 0,'0'0'720'3,"0"0"176"-3,-2-14-720 0,2 1-176 1,0 13 0-1,2-10 0 3,-2 10 736-2,0 0 112 5,0 0 32-6,0 0 0 10,0 0 272-10,0 0 48 10,0 0 16-10,0 15 0 4,-2 5-576-4,2 7-96 7,2 4-32-7,-2 6 0 8,0 1-80-8,4 6-32 12,0-1 0-11,-1 8 0 2,5 2 64-3,-4 5 16 7,2 3 0-7,2 5 0 7,4-2-112-6,-7-13-32 9,3 7 0-10,2 9 0 8,-4 1 96-8,0 6 16 9,-1-4 0-9,1 6 0 4,2 4 128-4,-4 2 48 11,-2 0 0-11,-2-2 0 3,0 2-192-3,-2 0-48 11,0 2 0-10,0 0 0 2,-2-4-80-2,-2 0-32 10,1 0 0-11,-1-6 0 4,2-2-32-4,-2 2-16 11,2-4 0-11,-2 2 0 4,-2 4-48-3,4-3-16 4,-1-1 0-4,-3 0 0 7,2-6-16-7,2 0 0 5,0 3 0-5,-2-7 0 7,-3-1 16-8,3-1 0 8,0-1 0-7,0 1 0 6,0 0 0-7,2 1 0 10,-2-1 0-10,2-5 0 5,-1 0-160-5,-1-5 192 8,0 3-192-8,2 0 192 8,2-1-192-7,-2 1 160 4,4-2-160-4,-2-3 160 6,0-7-32-7,0 4 0 8,-4-4 0-8,5 4 0 4,-1-4-128-3,0 4 160 4,2 4-160-5,-2-7 160 8,0-1-32-8,0-2-128 11,0 2 192-11,0-2-64 5,0 4-128-5,-2-4 192 7,2 6-192-6,-4-6 192 6,2 4-48-7,0-4 0 10,1 4 0-9,1-6 0 3,0 2-144-4,0-2 0 7,-2 2 0-7,-2 4 0 8,2-2 160-8,0 4-160 11,0 0 192-10,2-4-192 2,2 0 192-2,-2-4-192 8,0 6 192-9,0-6-192 4,-3 5 176-4,3-3-176 12,0 6 160-12,0-8-160 3,0 0 144-3,2 0-144 7,0-1 128-7,0-1-128 8,0 2 160-8,0 0-160 13,0-2 192-13,0 2-192 3,0 0 192-3,2-4-192 11,0 4 192-11,0 2-192 4,-2-4 160-4,2 4-160 10,1-6 128-10,1-1-128 5,-2 1 128-5,0 0-128 6,-2 2 0-6,0-4 128 9,0 1 16-9,2-3 0 10,-2 0 0-10,0 4 0 5,0-2-144-5,0 3 0 10,2-3 0-10,0 0 0 5,-2-2 0-4,0 0 0 7,0 5 176-8,0-1-176 6,-2 0 144-6,0-2-144 11,0 2 128-11,2-2-128 5,-2-1 128-5,0-1-128 7,0 2 128-7,0-2-128 8,-1-1 128-8,1 3-128 11,2-2 128-10,-2 0-128 3,0 1 0-4,0-1 128 10,0 0-128-10,2 0 0 4,0-1 0-3,0 1 0 10,0 2 128-11,0-3-128 4,0-3 0-3,0 0 0 4,-2 1 0-5,2-3 0 8,0 0 0-8,0 3 0 12,0-3 128-12,0 1-128 4,0-5 0-4,0 8 0 9,0-1 0-9,0-7 128 6,0-1-128-6,0 1 0 11,2 5 0-11,-2-5 0 4,0-3 0-3,0 7 128 8,0-3-128-9,0-5 0 5,-2 5 0-4,2-3 128 8,-2-1-128-9,0 1 0 4,2-1 128-3,-2 0-128 8,0 1 0-9,0-3 128 4,0 5-128-3,-2-3 0 9,0 2 0-10,2-1 128 5,-1-3-128-5,-1 3 0 10,2-3 0-10,-2 5 128 5,0 1-128-5,-2-4 0 12,2 3 0-11,2 1 0 1,-2-7 0-2,0 5 0 11,4-3 0-11,-2 3 0 4,-2-2 0-3,3-3 0 9,-1 5 0-10,2-5 0 5,-4 5 0-5,4-4 0 6,0 1 0-6,0 3 0 8,0-5 0-8,-2 7 0 10,0-5 0-9,0 1 0 3,0-2 0-3,-2-1 0 8,2 7 0-9,2-1 0 5,0 3 0-5,0-1 0 10,-2-1 0-10,2-5 0 6,0 3 0-6,0-6 0 10,0-12 0-10,-2 19 0 4,0-3 0-3,0-3 0 5,2-13 0-5,-2 18 0 6,2-18 0-7,-4 14 0 11,0 3 0-11,4-17 128 4,-3 12-128-3,3-12 0 9,-6 19 0-10,4-11 0 5,2-8 0-5,-4 18 0 6,4-18 128-6,-4 13-128 8,-2 3 0-7,4-4 0 5,0 3 0-6,0-1 0 9,0 0 0-9,2 3 0 9,0-3 0-9,0 3 0 5,0-3 0-5,0 2 0 11,0-16 0-11,0 17 0 5,0-1 0-5,0 1 0 10,0-5 0-9,0-12 0 2,0 18 0-3,0-7 0 8,0 7 0-8,0-18 0 7,0 0 0-7,0 0 0 10,0 0 0-10,6 11 0 6,-6-11 0-6,0 0 0 9,0 0 0-9,0 0 0 6,0 0-256-6,0 0-48 10,18-5 0-9,-9-7 0 17,3-4-2384-17,0-7-464 2,5-4-112-3</inkml:trace>
    </iact:actionData>
  </iact:action>
  <iact:action type="add" startTime="35814">
    <iact:property name="dataType"/>
    <iact:actionData xml:id="d14">
      <inkml:trace xmlns:inkml="http://www.w3.org/2003/InkML" xml:id="stk14" contextRef="#ctx0" brushRef="#br1">9820 12152 10815 0,'0'0'480'1,"0"0"96"-1,0 0-448 1,0 0-128 5,0 0 0-6,2-12 0 4,-2 12 896-4,2-9 144 7,2 1 48-7,-4 8 0 8,2-12 32-8,-2 12 16 11,4-8 0-11,-2 1 0 4,-2-5-176-3,0 12-48 9,2-10 0-10,-2 10 0 4,0 0-32-3,4-6-16 4,-4 6 0-4,0 0 0 8,2-10-160-9,-2 10-48 5,0 0 0-5,0 0 0 9,0-7-272-9,0 7-48 11,0 0-16-11,0 0 0 4,0 0-48-4,0 0-16 6,0 0 0-6,0 0 0 10,4 13 160-10,-1-1 32 7,1 6 0-7,-4-3 0 7,0 3-64-7,0 5 0 11,-4-1 0-11,3-1 0 5,-1 4-48-5,0 5-16 13,0-1 0-13,0 6 0 3,-2 0-64-2,2 0-32 10,-2 4 0-11,0-2 0 4,-2 6-80-4,2-4-16 8,2 4 0-5,0-2 0-3,2 4 0 0,-2-2 0 7,2 2 0-7,-1 1 0 9,-1 1 0-9,2 4-128 11,0 0 192-11,0 1-64 4,-2-1 16-4,2 0 0 10,0-3 0-10,0 5 0 5,0 0-144-4,0-2 192 9,2-1-192-10,-2 5 192 5,2-3-48-5,-1 3 0 6,-1 0 0-6,0-1 0 9,-1-1-144-9,1 0 160 6,-2-5-160-6,2 3 160 9,0 0-160-9,0-1 128 11,0 5-128-11,0-6 128 3,-2-4 32-2,0 2 0 8,0-1 0-9,-4-1 0 6,2 0 16-5,2 4 0 8,0 0 0-9,0-3 0 4,0 1-176-4,-2 4 192 12,2-6-192-12,0 0 192 3,-2 3-192-2,1-1 128 9,1-4-128-10,2 4 128 4,0 0-128-4,0-4 0 12,-2 3 144-12,2-7-144 4,0 4 144-4,0-4-144 11,0 4 192-11,0-6-192 5,0 4 160-4,0-4-160 3,0 6 128-4,0-4-128 8,-2 2 0-8,2-2 128 10,0 0-128-10,0 2 0 5,-2-4 128-5,2 6-128 12,0-4 0-12,0 4 128 4,-2-2-128-3,2 2 0 5,0-8 0-5,0 8 128 6,0-6-128-6,0 4 0 5,-2-2 0-5,2 0 128 5,0 4-128-6,0-2 0 10,0 2 0-10,0-1 0 5,0-3 128-5,0 0-128 12,0 0 0-12,0-1 128 4,2 2-128-4,-2-1 0 11,0 4 0-11,0-6 128 3,2 2-128-2,0 2 192 6,2-4-192-7,-2 1 192 8,-2-3-192-8,0-4 160 10,0 2-160-10,0 4 160 5,0 0-160-5,0 0 160 11,0 2-160-10,0-4 160 3,-2 2-160-3,2 0 128 7,0-3-128-7,0 3 128 2,-2 2 0-2,2-4-128 10,0 0 192-11,0 2-64 3,0-2 0-2,0-2-128 9,0 4 192-10,0 0-64 3,0-6-128-2,0 4 192 10,-2-1-192-11,0 1 192 4,0-2-64-4,0 0 0 11,0 2 0-11,0 4 0 5,0-2 16-5,0 2 0 12,0-4 0-12,0-2 0 4,-4 3-144-4,4 1 0 9,0-4 0-9,0 2 0 5,1 2 0-5,1 0 0 10,0-4 0-9,1 6 0 4,-2-2 0-5,1-4 0 10,0 1 0-9,0-3 128 2,-2 2-128-2,0-4 192 9,0 0-192-10,2 1 192 3,-2-1-192-3,0 0 0 11,-2 0 0-11,-2 1 0 4,2-1 0-3,0 4 0 10,0 4 0-11,2-4 0 5,-4 0 0-5,-1-1 0 9,1-3 128-7,2 4-128 2,0-2 0-4,4 0 0 11,-2 1 0-11,0-1 0 4,0 0 0-4,0-2 0 9,0 1 0-9,-2-3 0 4,2 0 0-4,0-3 0 11,2-3 0-11,-1 2 0 5,-1-3 0-5,0-3 0 12,0 3 128-12,0-1-128 2,2-1 0-1,-2 2 0 11,0-1 0-12,0-1 0 2,0 1 0-1,0 3 0 9,-2-7 0-10,0 16 0 5,2-9 0-4,0 1 0 8,-2-1 0-9,2 1 0 6,2-5 0-6,0 1 0 10,-3 1 128-10,1-5-128 5,0 7 0-5,2-5 0 6,0-17 0-6,0 16 0 8,0 1 0-8,0 3 0 9,0-6 0-9,0 3 0 6,0-3 0-6,-2 1 0 10,4 1 0-10,0-4 0 5,0 3 0-5,-2-15 0 11,0 14 0-11,0-14 0 4,1 17 0-4,-1-17 0 11,0 0 0-10,0 0 0 2,0 0 0-3,0 0 0 11,0 0-144-11,0 0 144 5,0 0 0-5,0 0 0 10,0 0 0-9,0 0 0 3,0 0 0-4,0 0 0 10,0 0 0-10,-3-19 0 4,1-3 0-3,0 1 0 10,2 0-128-11,-4-5 128 4,4 1 0-4,0-6 0 9,4-4 0-9,-4 9 0 5,0-5-128-5,2 0 128 10,2-4 0-9,-3-6 0 4,-1 2 0-4,2-6 0 8,-2 4 0-9,2-8 0 5,-2-2 0-5,2-3 0 10,0-3 0-9,0-1 0 2,-2-3 0-3,0-5-128 10,4 2 128-10,2-3 0 5,-4-5 0-4,0-2 0 10,-2 2 0-11,0-6 0 4,0-2 0-3,-2-2 0 5,-4 2 0-5,4 2 0 6,0 0 0-7,0 4 0 7,-2 0 0-7,2 4 0 8,0 1 0-8,-1-1 0 10,-7-2 0-10,4-4 0 6,-2-4 0-6,4 2 0 10,0 0 0-10,2 4 0 5,-2-2 0-5,1 0 0 6,-1 2 0-6,0 0 0 8,2-4 0-8,-2 0 0 11,0-2 0-11,2 4 0 3,-2 3 0-2,2-1 0 9,0 2 0-10,0 4 0 5,2-2 0-5,0 5-128 11,-2 1 128-11,-2-2 0 5,3 3-144-5,1-1 144 7,0-2 0-7,0 5-144 6,0-1 144-6,0-5 0 11,0 3 0-11,0 0-128 4,0-5 128-3,0 9 0 8,0 0 0-9,0-3 0 4,-2 1 0-3,2 1 0 9,0-3 0-10,0 0 0 5,-2 1 0-5,2 3-128 10,0-3 128-10,2 5 0 6,0-3-128-6,-2 5 128 11,1 1-128-11,3 2 128 3,0 1 0-3,0-1-160 10,2-1 160-10,-2-3 0 5,0 4-128-4,-2 5 128 9,4-3 0-10,-1 0 0 5,3 0 0-5,-4 3-128 6,-2-1 128-6,0 2 0 8,0-2 0-8,0 1 0 10,0 5 0-10,-2-2 0 5,0-2 0-5,0 8-128 10,0-2 128-10,0 2 0 6,0 2 0-6,0-2 0 10,-2 2 0-10,2-2 0 5,0 4 0-5,0 2-128 11,0-2 128-11,0-2 0 4,0 0 0-4,0 1 0 7,0-1 0-7,2 2 0 8,0 2-144-8,2-18 144 10,2 7 0-10,-2 3-144 5,-1-2 144-5,5 6 0 9,-4-4 0-9,2 4-128 6,-2 5 128-6,0-1-208 11,-2-2 80-11,0 6 128 3,0 2-192-3,0 5 192 12,0-1-192-12,1 1 192 3,3-1-176-3,0 1 176 10,-6 3-128-10,2-2 128 5,-2-1 0-5,2 12-160 11,-2-3 160-11,0-3 0 5,0-1-144-5,0 1 144 10,0 6 0-10,0 10-144 4,0-8 144-4,0 8-160 10,0 0 160-10,0 0-160 5,0 0 160-5,0 0-128 10,0 0 128-10,0 0-128 6,0 0 128-6,0 0-208 11,0 0 80-11,0 0 128 4,0 0-240-4,0 0 80 11,4 18 16-11,0-1 0 4,0 5 144-4,2 1 0 10,-3 5 0-10,-1 1-128 6,0-2 128-6,0 6 0 8,-2 2 0-8,2 6-128 4,0-2 128-3,0 4 0 10,0-4-144-11,-2-6 144 4,0 10 0-4,0 2 0 8,0 0 0-8,2 6 0 7,-2 3-128-7,0 7 128 8,0 3 0-7,0 1 0 5,0-1 0-6,2 6 0 11,-2-2-144-11,0 5 144 5,0 1 0-5,0-2 0 11,0 4 0-11,0 2 0 5,-2-4 0-4,2-2 0 9,2 2 0-10,2 2 0 3,0-6 0-2,-2-1 0 5,0-9 0-6,0 3 0 9,0-5 0-9,-2 3 0 10,0-3 0-10,0-1 0 5,0-5 0-5,2 1 0 10,0-4 0-10,-2 1 144 5,0 1-144-5,0 0 192 10,0 1-192-10,0-1 192 5,-2-4-192-5,0 4 160 10,2-1-160-9,0 3 160 1,-2 0-160-1,0-3 192 10,-2 3-192-11,-2 0 192 5,4-5-192-5,0 3 160 7,0 0-160-7,0 0 160 8,4 3-160-8,-2-1 0 11,0 0 0-11,0-3 128 4,-2-3-128-3,2 2 128 10,-2 1-128-10,0-1 128 3,0-2-128-4,2 4 128 9,-4-1-128-9,2 1 128 5,-1 4-128-5,3-5 128 6,-4 3-128-5,2 0 128 7,0 3-128-8,0-1 160 7,0-2-160-7,0-5 160 4,0 1-160-4,0 2 0 6,2 1 0-5,-2-1 128 8,-2 2-128-9,2-1 0 10,-4 1 0-10,4-4 0 5,0 4 0-5,1 1 128 11,-1 3-128-11,2-1 0 3,-2 1 0-3,0-3 0 11,0-1 0-11,2 0 0 4,-4-3 128-3,0 5-128 10,-2-4 0-11,2 3 128 3,-2-1-128-2,2 0 0 10,1-1 0-10,1 3 0 2,-2 1 0-2,-2 1 0 9,2 2 0-10,2-5 0 4,0-3 0-4,0 0 128 11,0-5-128-11,0 1 0 5,-2-2 0-5,2-4 0 11,0 4 128-11,-2-4-128 3,1 4 0-3,1-4 0 12,0-2 144-12,0-4-144 5,2 4 0-5,0-2 0 10,0-2 0-10,0 4 128 4,0-2-128-4,0 0 0 11,0 2 0-11,0-6 128 4,0 0-128-4,0 0 0 8,0 3 0-7,0-5 0 7,0 0 0-8,-2 0 0 7,0 0 0-7,2 1 0 8,-4-3 0-8,0 14 0 12,-2 2 0-12,2-8 128 4,-2-2-128-4,3 2 0 11,1-2 0-11,-2-2 0 4,2 0 0-4,0 6 0 7,-2-6 0-7,2 2 0 8,-4-1 0-8,4 1 0 7,0-2 0-7,0-2 0 3,2-4 0-2,-2-1 0 5,-2-5 0-5,0-1 128 8,-1-1-128-9,1 1 0 6,0-1 0-5,2-3 0 6,-2 1 0-7,2-3 0 10,2 2 0-10,-2-5 0 5,0 3 0-5,0-2 0 6,2-12 0-6,-4 17 0 9,4-17 0-9,-2 12 0 11,2-12 0-11,0 0 0 4,0 0 0-4,0 0 0 10,0 0 0-9,0 0 0 2,0 0 0-2,0 0 0 10,0 0 0-11,0 0 0 4,0 0 0-4,0 0 0 12,0 0 0-12,0 0 0 4,0 0 0-4,0 0 0 7,-4-14 0-7,4 14 0 8,0 0 0-8,0-19 0 7,0 19 0-7,0-14 0 8,0 14-160-8,0-17 160 11,-2-1-192-11,2 18 192 4,-2-18-224-4,2 18 64 10,-3-15 16-10,3 15 0 5,-2-18-144-5,-2 5-32 11,4 13 0-11,-4-16 0 17,-2 4-176-15,6 12-32-1,-4-13-16-1,4 13 0 12,0-14-224-12,0 14-32 1,0-19-16-1,0 19 0 14,4-16-1488-14,-4 16-320 1,6-18-48-1,-6 5-10816 5</inkml:trace>
    </iact:actionData>
  </iact:action>
  <iact:action type="add" startTime="38517">
    <iact:property name="dataType"/>
    <iact:actionData xml:id="d15">
      <inkml:trace xmlns:inkml="http://www.w3.org/2003/InkML" xml:id="stk15" contextRef="#ctx0" brushRef="#br1">8941 18330 17503 0,'0'0'768'3,"0"0"176"-3,0 0-752 1,-6-4-192 0,6 4 0-1,-6-5 0 6,6 5 704-6,0 0 96 8,-10-6 32-8,10 6 0 8,0 0 704-7,0 0 160 10,0 0 32-11,0 0 0 4,0 0-512-2,0 0-80 6,0 0-32-8,0 0 0 6,0 0-464-6,0 0-80 9,0 0-32-9,0 0 0 5,0 0 48-5,0 0 16 10,0 0 0-10,12 9 0 6,-4 1-64-6,3 6-16 10,-1-2 0-10,2 3 0 5,1 5-112-5,3 3-16 9,4 0-16-9,1 4 0 6,-1 3-128-2,1-1-32-1,2 2 0-3,3 2 0 8,1 4-80-8,0-4 0 11,-1 6-128-11,-1-4 192 3,0 0-64-2,5 2 0 9,-5-6-128-10,0 1 192 5,1-3-48-5,-3 0-16 8,3-4 0-8,-5-1 0 3,0-1 0-3,1 0 0 7,-3-3 0-6,-3 1 0 7,4-3 0-8,-7-5-128 11,1 3 192-11,-2-8-64 4,3 1-128-4,-5-3 160 7,2-4-160-7,-3 2 160 9,-9-6-160-9,0 0 160 9,10-2-160-9,0-2 160 6,-4 0 32-6,1-4 16 5,1-5 0-5,0 1 0 9,-4-6-64-9,2 3-16 9,0-3 0-9,1-3 0 5,-1-5-128-5,0 1 0 7,2-2 0-6,4-4 128 6,-4-3-128-7,7-5 0 12,-3 2 0-12,5 2 0 4,-5-4 0-4,8 2 0 7,-1 4 0-7,-1-4 0 7,3 0 0-7,2 2 0 11,-7-4 0-11,4 2 0 4,1 2 0-3,1-2 0 7,-5 4 0-8,3-1 0 7,-1 7 0-7,-3 0 0 12,1-1 0-12,3 5 0 3,-7 2 0-2,5 3 0 10,-6-1 0-11,3 3 0 4,-5 2 0-4,2-1 0 9,-4 3 0-9,-3-2 128 5,1 5-128-4,2 3 128 5,-4-2-128-6,-4 8 128 7,0 0-128-7,0 0 192 12,0 0-192-12,0 0 192 4,0 0-64-3,0 0-128 8,0 0 192-9,0 0-64 6,0 0 64-6,0 0 0 9,0 0 0-9,0 0 0 5,0 0-64-4,0 0 0 5,0 0 0-6,0 0 0 8,0 0-128-8,0 0 192 11,0 0-192-11,0 0 192 4,-4 10-192-4,-2 1 192 7,0 5-192-7,0-4 192 8,1 3-192-8,-7-1 160 11,2 3-160-11,0 1 160 5,-5 0-160-5,5 3 192 6,-6 2-192-6,5 5 192 9,-7 1-192-9,1 2 160 11,1 8-160-9,-3-4 160 0,-1-2-160-1,2 3 0 5,-5 1 144-6,-4-2-144 8,1 2 0-8,-1 6 128 10,0-4-128-10,-2 6 0 5,1-3 0-5,1-1 128 11,-2 2-128-11,-3-2 0 4,1 6 0-4,-4-4 0 5,4 2 0-4,0-8 0 22,0 2-496-23,3-6-16 0,1 0 0 0,2-5 0 13,3-7-2032-12,5-9-400 0,-3-3-96 2</inkml:trace>
    </iact:actionData>
  </iact:action>
  <iact:action type="add" startTime="39990">
    <iact:property name="dataType"/>
    <iact:actionData xml:id="d16">
      <inkml:trace xmlns:inkml="http://www.w3.org/2003/InkML" xml:id="stk16" contextRef="#ctx0" brushRef="#br1">9594 5032 2751 0,'0'0'256'1,"0"0"-256"5,0 0 0-6,0 0 0 3,0 0 2384-2,0 0 432 9,0 0 96-9,0 0 16 3,0 0-1440-4,0 0-272 7,0 0-64-7,0 0-16 7,0 0 208-7,0 0 32 8,14-2 16-8,-14 2 0 7,9-8 64-7,-1 2 16 7,2-7 0-7,-2-1 0 9,0-7-336-9,5-3-64 10,-3-5-16-9,9-14 0 4,-3 2-304-4,-2 14-64 5,-3-6-16-6,9-18 0 7,-1-2-224-7,1 4-64 11,1 1 0-10,-3 16 0 3,-4 1-80-3,9-16-32 6,4 7 0-7,-3-1 0 3,-3 5-80-2,-5 5 0 6,1 2-16-7,-3 6 0 8,-2 7-48-8,-3 0 0 10,1 7 0-10,-10 9 0 5,0 0 64-5,0 0 0 7,0 0 0-7,0 0 0 7,0 0-32-6,14 15 0 10,-4 7 0-11,-1 5 0 4,-7 2 32-3,0-3 0 6,0 1 0-7,2 20 0 7,0-2-16-7,0-1 0 10,2 1 0-9,-2-12 0 3,0 3-48-3,0 1 0 5,-1 4 0-5,3-4 0 6,4 2 0-7,-6-2-128 11,2 2 192-10,0 0-64 3,3-6-128-4,-3 2 160 10,2 2-160-9,4-4 160 3,-1 0-160-4,5 0 0 9,-4-3 0-9,9-3 0 20,6-2-3008-18,5-3-496 1</inkml:trace>
    </iact:actionData>
  </iact:action>
  <iact:action type="add" startTime="41130">
    <iact:property name="dataType"/>
    <iact:actionData xml:id="d17">
      <inkml:trace xmlns:inkml="http://www.w3.org/2003/InkML" xml:id="stk17" contextRef="#ctx0" brushRef="#br1">30693 11889 6447 0,'0'0'576'2,"0"0"-576"-2,0 0 0 0,19 10 0 7,-19-10 1584-7,16 5 208 7,-2-1 32-7,-14-4 16 8,0 0-432-8,0 0-64 7,0 0-32-7,0 0 0 8,0 0 384-8,0 0 80 6,0 0 16-6,0 0 0 8,0 0-80-8,0 0-16 6,0 0 0-6,0 0 0 10,0 0-736-10,0 0-160 8,0 0-32-8,-16-7 0 6,0-3-352-6,-3 0-80 7,-1 2-16-6,1-7 0 6,-3 1 48-7,-5-6 0 8,0-1 0-8,-4-2 0 7,-1 5-48-7,-3-1-16 10,0-5 0-10,0 5 0 6,-4 1-176-6,0-3-128 7,2 1 192-7,-6 5-192 8,-2-5 128-7,2-1-128 4,-1-1 0-5,1 7 0 9,-6-3 208-9,-6 6-16 6,-5-3 0-6,-9 1 0 9,-7-2-16-9,4 9-16 6,-4 1 0-6,0 0 0 8,-2 0-16-8,6 2 0 7,-4 2 0-7,-4 2 0 9,-6 4-144-9,-6 4 128 7,-9 2-128-7,5-1 128 8,1 5-128-8,5 2 0 7,-2 3 0-7,5 3 0 8,1 1 0-8,2-2 0 6,2 3 0-6,4-1 0 8,4 1 128-8,8 1 0 8,7 0 0-8,4 3 0 9,5-1-128-9,5 0 128 5,6 3-128-5,4-1 128 9,-2-2-128-9,7 4 0 7,1 1 0-7,6 1 0 7,3 2 0-7,1-2-176 7,1 0 176-7,5 2-128 8,-5 4 128-8,6-2 0 7,-3 4 0-7,5 0-128 8,-4 4 128-8,4-4 0 8,5 2 0-8,-3-4 0 7,2 6 0-7,2-6-160 8,0 2 160-8,4-4 0 8,0 4 0-8,2-4-128 7,4-6 128-7,6 2 0 8,-3 2 0-8,9-4 0 7,0-1 0-7,1-3 0 8,1-4 0-8,3-1 0 7,2 3 0-7,7-1 0 7,-1-3 0-7,6 4 0 7,10-3 0-7,3-1 0 9,5 1 0-9,3 1 0 7,3 1 0-7,7 1 0 7,2-4 0-7,3-1 0 8,-7 3 0-8,2-1 0 7,-5-5 0-7,-3-1 0 8,2 3 0-7,7-1 0 5,-3-1 0-6,8 1 128 8,4-6-128-8,2 1 0 8,-4-1 0-8,0-4 0 7,-2-4 0-7,2-8 0 8,-3 0 0-8,3-2 0 7,6 2 0-7,0-2 0 8,0-5 128-8,1 1-128 7,-1-4 0-7,-4 1 0 8,-4-7 128-7,-7 3-128 4,-3-5 0-5,0-1 144 9,-3-1-144-9,3-1 0 6,1-4 144-6,-3-3-144 9,4 1 272-9,1-4-16 7,-5-4 0-6,1 2 0 6,-7-6 64-7,-5 0 0 7,-6-5 0-7,-4-5 0 8,0-2 64-8,-8-3 32 8,-4-12 0-8,0 5 0 8,-1 1 64-8,-5-4 16 6,-2 3 0-5,-7-5 0 6,2 2 80-6,-8-2 0 5,-3 11 16-6,1 4 0 8,-6 7-144-8,-4 7-16 7,-1 2-16-7,-5 2 0 8,-12 0-96-8,3 0-32 7,1 3 0-7,-7 5 0 9,-4 2-112-9,-3 3-32 6,-1 1 0-6,-2 0 0 9,-2-1-144-9,-4 3 0 6,2-3 0-5,0 7 0 7,-4 3-256-8,-2-3 0 6,2 7 16-5,-1-2 0 21,6 2-1232-21,-2 5-256 0,2-1-64-1,-1-2-11760 7,2 4-2352-6</inkml:trace>
    </iact:actionData>
  </iact:action>
  <iact:action type="add" startTime="42916">
    <iact:property name="dataType"/>
    <iact:actionData xml:id="d18">
      <inkml:trace xmlns:inkml="http://www.w3.org/2003/InkML" xml:id="stk18" contextRef="#ctx0" brushRef="#br1">10630 5594 5519 0,'0'0'496'2,"0"0"-496"4,0 0 0-6,0 0 0 4,4-16 1408-4,-4 16 192 11,7-10 48-11,-7 10 0 4,0 0-512-4,0 0-112 7,0 0 0-7,0 0-16 7,0 0-112-7,0 0-32 11,0 0 0-11,0 0 0 5,12 14-272-5,-6 3-48 9,-6 1-16-9,-2-1 0 5,-4 3 48-5,-4 5 16 11,1-1 0-10,-3 1 0 3,-4 2 64-4,-1 9 16 9,-7 1 0-9,1 4 0 5,-8-4-16-4,2 7 0 9,-1-1 0-4,3 2 0-5,0-8-48-1,1 4-16 8,1-6 0-7,4 0 0 4,-3 1-112-5,3-7-32 10,3-4 0-10,4-5 0 5,3-1-112-5,3-1-16 6,0-9-16-6,8-9 0 7,0 0-112-7,0 0 0 11,0 16-16-10,0-16 0 3,0 0-48-4,16 6-128 10,1-4 192-9,5-2-64 3,5 0 176-3,2-4 16 9,1-6 16-10,3 2 0 5,6 3-160-4,-2-3-48 9,2-2 0-10,0 0 0 5,-6-5-128-5,0 3 0 6,0 2 0-6,2-3 0 7,-1 3 0-7,-3-4-192 11,-2 6 32-11,-2-1 16 17,1-1-560-13,-5 2-96-3,2 0-32-1,-5 0 0 11,-1 4-2288-8,-1 1-464-2</inkml:trace>
    </iact:actionData>
  </iact:action>
  <iact:action type="add" startTime="43380">
    <iact:property name="dataType"/>
    <iact:actionData xml:id="d19">
      <inkml:trace xmlns:inkml="http://www.w3.org/2003/InkML" xml:id="stk19" contextRef="#ctx0" brushRef="#br1">10499 6198 4607 0,'0'0'400'1,"0"0"-400"3,0 0 0-4,0 0 0 8,0 0 1904-8,0 0 288 10,0 0 64-10,0 0 16 5,0 0-672-5,0 0-144 10,0 0-32-10,0 0 0 6,0 0-336-6,0 0-80 10,0 0-16-9,0 0 0 1,0 0-112-1,20-4-32 10,-7-4 0-11,5 1 0 4,1-5-96-4,-1-4-32 10,1 5 0-10,5-5 0 4,-3 4-320-4,1-5-64 12,5-1-16-12,2-1 0 4,4-7 0-4,-1 3 0 11,-1-2 0-11,6-1 0 9,4 1-48-9,-2 0-16 8,4-3 0-8,0 3 0 4,0-2-16-3,-2 7-16 8,-1-1 0-9,3-1 0 4,0-1-16-3,2-1 0 9,-4-3 0-10,2 4 0 4,-6 5-48-3,6-3-16 9,-6 3 0-10,4 1 0 3,0-7-144-3,4 3 0 8,-2 1 0-8,6 3 0 7,-3-3 0-6,1 3 128 9,4 1-128-10,2-4 0 4,-1-1 0-3,1 5 0 10,0-3 0-11,-3 5 0 4,3-3 0-3,-4 3 0 4,-3 0 0-4,3-3 0 6,2 3 0-7,-4-3 0 12,3 5 0-12,1-2 0 4,0 5 0-4,2-3 0 10,1 0 0-10,3 4 0 5,-1-3 0-5,1 1 0 10,1 4 0-10,1-4 0 5,-4 1 0-5,1 1 0 11,1-6 0-11,-3 4 0 4,-3-3 0-3,2 1 0 5,1-4 0-6,5 5 0 8,1 3 0-8,-1-2 0 9,-3 2 128-9,1 2-128 6,-1-1 0-6,1-3 0 12,-6 2 0-12,1 2 0 3,-1-5 0-3,-2 1 0 7,2 2 0-7,1-2 0 8,3 2 0-8,1 5 0 6,1-3 0-5,0-4 0 6,1 2 0-6,3 2 0 9,-3-3 0-10,-1 3 0 3,-5 0 0-2,-1 2 0 10,-4-2 0-11,2-6 0 4,-1 3 128-3,1-5-128 9,-8 4 0-10,6 4 128 5,-2 1-128-5,2-1 128 9,1 4-128-8,1-4 128 4,-2-2 0-5,2-2-128 10,-1 3 192-9,1 1-64 1,-4 2-128-1,-2-2 0 11,2-4 0-12,-8 4 0 5,2 2 160-5,4-3-160 10,-4-3 192-10,2 4-192 4,-6 4 256-3,2 2-64 8,2-2-16-8,2 2 0 2,-2-4-176-2,-4-2 160 3,2-5-160-3,2 7 160 6,-4 4-32-7,0 0-128 6,0 0 192-5,-3 0-64 7,-3-4 64-8,-2 0 16 7,2 0 0-7,3 0 0 9,-5 2 64-9,-2 2 16 6,-1 0 0-6,1-4 0 9,-3-2-64-9,-3 3-16 6,3-3 0-6,1 0 0 9,-4 4-80-9,-1 2-128 6,2-2 176-6,1 0-176 9,-7 0 192-9,-14 2-192 6,15-4 192-5,-15 4-192 6,14 0 224-7,-14 0-64 7,15 0-16-7,-3 0 0 9,-12 0 16-9,16-2 0 6,-16 2 0-6,0 0 0 9,0 0-160-9,0 0 0 6,0 0 0-6,0 0 128 8,0 0-128-8,0 0 0 8,0 0 0-8,0 0 0 23,0 0-1600-21,0 0-240 2,0 0-48-4</inkml:trace>
    </iact:actionData>
  </iact:action>
  <iact:action type="add" startTime="45214">
    <iact:property name="dataType"/>
    <iact:actionData xml:id="d20">
      <inkml:trace xmlns:inkml="http://www.w3.org/2003/InkML" xml:id="stk20" contextRef="#ctx0" brushRef="#br1">17739 3323 6447 0,'0'0'272'1,"0"0"80"-1,0 0-352 1,0 0 0 5,0 0 0-6,0 0 0 5,0 0 1184-5,0 0 160 10,0 0 48-10,0 0 0 5,0 0-448-5,2-11-96 9,-2 11-16-8,0 0 0 6,0 0 64-7,6-14 16 8,-4 4 0-8,-2 10 0 6,2-15-32-6,-2 15-16 9,4-10 0-9,-4 10 0 4,0 0-112-4,0 0-32 8,0 0 0-8,0 0 0 8,0 0-192-8,0 0-32 7,0 0-16-7,0 0 0 7,0 0-48-7,0 0-16 10,0 0 0-10,0 0 0 5,0 0-144-5,0 0-16 11,-16 12-16-11,9 5 0 5,-3-1 128-4,2 3 16 4,0 3 16-5,-1 1 0 7,1 3-16-7,2 5 0 13,-8 0 0-10,3 8 0-1,1 4-144-2,-2-2-48 10,4 4 0-10,-1 3 0 4,-3-1 96-4,4-2 16 12,-6 4 0-12,7-4 0 3,3-6 208-2,-2-2 64 5,-2-2 0-6,2 0 0 8,0 6-64-8,2-2-16 11,-1-8 0-11,-3 0 0 3,4-1-112-2,0-3-32 11,-2 0 0-12,4-3 0 3,0-1-112-3,0-3-32 12,0-7 0-12,2-13 0 3,-4 18-48-3,4-18-16 9,0 0 0-8,0 11 0 5,0-11-16-6,0 0 0 6,0 0 0-6,0 0 0 8,0 0-128-8,0 0 192 11,0 0-192-11,0 0 192 4,0 0-336-4,0 0-64 7,12-7-16-7,-2-7 0 23,0 2-2016-21,-7 1-416-1,-3 11-80-1,2-14-11632 1</inkml:trace>
    </iact:actionData>
  </iact:action>
  <iact:action type="add" startTime="45768">
    <iact:property name="dataType"/>
    <iact:actionData xml:id="d21">
      <inkml:trace xmlns:inkml="http://www.w3.org/2003/InkML" xml:id="stk21" contextRef="#ctx0" brushRef="#br1">17024 4913 3679 0,'0'0'160'1,"0"0"32"-1,-14 2-192 0,14-2 0 7,0 0 0-7,-12 2 0 4,12-2 3056-4,0 0 560 7,-13 0 112-7,13 0 32 9,0 0-2048-9,0 0-416 9,0 0-80-9,0 0 0 6,0 0-48-5,0 0 0 7,15-12 0-8,5 0 0 5,-3 5-144-4,7-1-16 9,3-8-16-10,4 8 0 4,2-1-288-4,4 5-48 7,4-4-16-7,2 4 0 9,4 0-272-9,-2 2-64 9,2 0-16-9,3-2 0 8,-1 4 48-8,-16 4 16 8,1-2 0-7,18 0 0 4,-1-2 32-4,-8 0 16 4,0-2 0-4,-4 2 0 6,-4 2-208-7,-6 0-32 7,-2 2-16-7,-3-2 0 8,-3-2-144-8,-7 0 128 10,0 0-128-10,3 0 128 5,-17 0-128-4,20 4-224 9,-20-4 48-10,0 0 16 17,0 0-736-16,13 4-160 0,-13-4-32 0,0 0-8784 9,0 0-1776-8</inkml:trace>
    </iact:actionData>
  </iact:action>
  <iact:action type="add" startTime="46221">
    <iact:property name="dataType"/>
    <iact:actionData xml:id="d22">
      <inkml:trace xmlns:inkml="http://www.w3.org/2003/InkML" xml:id="stk22" contextRef="#ctx0" brushRef="#br1">17501 5597 12831 0,'0'0'576'1,"0"0"112"-1,14-7-560 0,-4-3-128 4,5 4 0-4,-15 6 0 3,0 0 944-3,0 0 144 7,12-6 48-7,-12 6 0 8,0 0-112-8,12-13 0 12,-12 13-16-12,0 0 0 3,0 0 144-2,0 0 16 8,0 0 16-9,0 0 0 5,-12-12-352-5,4 4-64 11,8 8 0-11,-13-8-16 4,-1 6-288-3,-3 2-48 9,1 0-16-9,-4 2 0 4,3 0-64-5,-1 4-16 10,-3-2 0-10,-6 2 0 4,3 5 0-4,3 5-16 11,3-4 0-10,-3 3 0 2,-5 3 16-3,1-2 16 12,2 5 0-12,1 0 0 5,5 3-80-4,-5-1 0 9,5 3-16-10,3 3 0 4,-4-2-112-3,9 6-128 9,-3-1 176-10,6-1-176 4,2-4 128-3,4 2-128 9,2 1 0-10,4 1 0 5,4-2 0-5,-1-2 0 11,9 1 0-11,-2-5 0 5,3 0 0-5,8-5 0 11,5-4 0-11,-1 3 0 5,-2-9 336-5,2 0-32 7,4-4-16-7,-1 0 0 5,1-2 32-5,-2-2 16 8,2-6 0-8,-2 0 0 7,2-2-80-7,4 0-32 11,-6-4 0-11,-1 5 0 5,-5-9 32-5,0 2 0 12,0-5 0-12,3-1 0 4,-1 1 32-4,-4-4 16 10,1-3 0-10,-5-5 0 5,-3 0 96-5,1-4 32 11,-1 0 0-11,-7 1 0 3,-1-1 32-3,0 0 16 11,-8 4 0-10,-2-4 0 2,-2 2-32-3,-4-2-16 11,-6 5 0-11,3 3 0 4,-9 0 16-4,3 3 16 10,-5-1 0-10,-7 2 0 4,-3 1-192-4,-3 3-32 7,-4 5-16-7,4-2 0 8,0 7-224-8,-2 1 0 7,-6 0 128-7,6 2-128 8,-6 2 0-8,4 4 0 8,2 0-144-8,-4 2 144 23,2 6-1440-22,5 4-192 2,3-4-32-3,0 7-17088 0</inkml:trace>
    </iact:actionData>
  </iact:action>
  <iact:action type="add" startTime="48875">
    <iact:property name="dataType"/>
    <iact:actionData xml:id="d23">
      <inkml:trace xmlns:inkml="http://www.w3.org/2003/InkML" xml:id="stk23" contextRef="#ctx0" brushRef="#br1">29987 14658 5519 0,'0'0'496'2,"0"0"-496"5,0 0 0-7,0 0 0 3,0 0 3152-3,0 0 544 11,0 0 96-11,0 0 32 4,-8 20-2160-4,2-3-448 9,4-3-64-8,-2 7-32 4,6 1-224-5,0-3-32 10,0 3-16-10,0 5 0 5,4 2-384-5,0 4-80 11,4 2 0-11,-5 1-16 4,1-5-176-3,4 4-16 9,-4 0-16-10,0-2 0 4,0-4 48-3,-1 3 16 8,3-5 0-9,-2-2 0 4,-2-1 64-4,4-9 16 13,3 1 0-13,-3-1 0 4,-8-15 224-4,16 12 48 12,-2-6 16-12,5 0 0 4,-19-6-80-4,16-2-32 10,-16 2 0-10,15-10 0 4,-1-5-64-4,3 1-16 9,1-6 0-8,-2 3 0 7,1-7-80-8,3-1-32 9,-7 0 0-9,5-1 0 5,-4 3-144-4,3 4-16 8,-3 3-128-9,1-4 192 4,3 3-192-4,-4 3 0 7,-1 2 0-7,-3-1 0 8,2-1 0-8,-1 1-240 10,-11 13 48-10,0 0 16 18,10-8-2128-16,-10 8-448-1,0 0-64 1</inkml:trace>
    </iact:actionData>
  </iact:action>
  <iact:action type="add" startTime="49252">
    <iact:property name="dataType"/>
    <iact:actionData xml:id="d24">
      <inkml:trace xmlns:inkml="http://www.w3.org/2003/InkML" xml:id="stk24" contextRef="#ctx0" brushRef="#br1">30082 15261 20559 0,'0'0'896'1,"0"0"208"-1,0 0-880 0,0 0-224 6,0 0 0-6,0 0 0 5,-4-8 1408-5,1-8 256 9,-3 3 32-9,4-5 16 6,2 3-496-6,2-7-80 10,2-5-32-9,-4 1 0 3,2 7-208-4,3-3-64 10,-1-1 0-10,4-2 0 5,4-3-320-5,-2 1-80 9,3 0-16-9,-3-2 0 5,-2-5-112-3,5-3-32 6,-1 2 0-8,8-6 0 5,-3 2 32-4,3-6 0 9,-1-3 0-10,3 3 0 5,-1-6-48-1,3 0 0 4,-3 5 0-8,2 3 0 2,-1-6-64-2,3 4 0 12,3 2-16-12,1-4 0 4,2 1-176-4,-2 5 160 10,-1-4-160-10,-3 6 160 4,0-4-160-3,-1 4 0 10,-5 4 144-11,3-6-144 4,-1 4 0-4,1 0 0 11,-7 5 0-10,3 3 0 2,-5 0 0-3,3 2 0 11,-6-1 0-11,3 3 128 4,-3 0-128-4,4 3 0 10,-4-1 0-9,1 1 0 3,1 3 0-3,-2 3 0 7,1-1 0-8,-1 5 0 6,0-4 0-6,4 5 0 10,-3-1 0-10,3 2 0 5,-4-1 0-5,-3-1 0 11,1 2 0-11,-8 10 0 4,8-14 0-4,0 7 0 10,-8 7 0-10,12-10 0 4,-12 10 0-3,0 0 0 9,9-10 0-10,-9 10 0 5,0 0 0-4,0 0 0 5,16-2 0-6,-16 2 0 7,0 0 0-7,0 0 144 7,0 0-144-7,0 0 0 8,0 0 0-8,0 0 0 11,0 0 0-11,0 0 0 19,0 0-288-19,0 0-160 0,0 0-48 0,0 0-10928 12,0 0-2192-10</inkml:trace>
    </iact:actionData>
  </iact:action>
  <iact:action type="add" startTime="50002">
    <iact:property name="dataType"/>
    <iact:actionData xml:id="d25">
      <inkml:trace xmlns:inkml="http://www.w3.org/2003/InkML" xml:id="stk25" contextRef="#ctx0" brushRef="#br1">31904 11982 6447 0,'0'0'576'1,"0"0"-576"7,0 0 0-8,0 0 0 4,0 0 2720-4,0 0 432 10,0 0 96-10,0 0 16 6,-12 2-1664-6,-5 2-320 11,3 2-64-11,-3 2 0 5,1 0-224-5,-3-2-32 10,-5-4-16-10,1 3 0 4,-1 7-48-4,-1-2-16 5,-2-4 0-4,-1 1 0 7,1 1-96-8,0-2-16 6,0-2 0-6,1 2 0 9,3-2-128-9,-1 0-48 11,1-2 0-11,1-2 0 4,5 0-80-4,1 0-32 10,-1-2 0-10,5-2 0 5,12 4-112-5,0 0-32 8,0 0 0-8,0 0 0 3,0 0-112-2,0 0-32 5,0 0 0-6,0 0 0 8,0 0-192-8,0 0 0 8,0 0 0-8,0 0 0 8,0 0 0-8,4 17 0 7,-4-17 0-7,12 24 0 8,1-3 0-8,-3 5 0 11,4 3-128-11,-5 2 128 5,5 2 0-2,-4 4 0 6,0 4 0-9,-1 0 0 4,-3 2 0-4,2 6 0 10,0 1 0-10,0 5 0 5,-4 4 0-4,-4-1 0 5,0 1 0-6,-2-3 0 7,-2-1 0-7,-2 1 0 12,-2 5 0-12,0 1 0 5,4-5 0-5,-7-3 0 11,1-1 0-11,2-6 0 4,-4 0 128-3,3-6-128 7,1 1 0-8,-2-4 144 5,4-3-144-5,2 0 0 11,-2-6 0-11,3 0 0 4,-3-1 0-4,6-3 0 12,0-4 128-12,2 1-128 3,2-9 0-2,-1 3 0 9,-3-16 0-10,4 12 0 4,-4-12 128-4,0 0-128 10,0 0 128-9,0 0-128 3,8 10 256-4,-8-10-16 11,0 0-16-11,20 5 0 5,-7-5 16-5,3 0 0 11,-16 0 0-11,19-5 0 4,-3 1-112-4,0 0-128 11,-5 2 176-11,5 0-176 3,-16 2 128-2,16-6-128 8,1 0 0-8,1-2 0 4,-5 4 0-5,3 1 0 11,-16 3 128-11,16-4-128 4,-1-2 0-4,-15 6 0 10,16-8 0-10,-16 8 0 5,15-4-288-5,-1-2-16 12,-14 6 0-12,14-8 0 17,-5-3-2240-15,-9 11-448-1,12-10-80 0</inkml:trace>
    </iact:actionData>
  </iact:action>
  <iact:action type="add" startTime="53454">
    <iact:property name="dataType"/>
    <iact:actionData xml:id="d26">
      <inkml:trace xmlns:inkml="http://www.w3.org/2003/InkML" xml:id="stk26" contextRef="#ctx0" brushRef="#br1">32045 12109 6447 0,'0'0'576'1,"0"0"-576"7,0 0 0-8,0 0 0 6,0 0 2384-5,0 0 368 6,0 0 80-7,0 0 16 7,0 0-1232-7,0 0-240 7,0 0-48-7,0 0-16 10,0 0-160-10,0 0-16 8,0 0-16-8,0 0 0 6,0 0-160-6,0 0-16 7,0 0-16-7,0 0 0 3,0 0-224-3,0 0-32 8,0 0-16-8,0 0 0 7,0 0-96-7,0 0-32 7,-8 8 0-7,0-2 0 8,0-2-176-8,-3 4-32 10,3 3-16-10,-4-1 0 5,0 6 16-5,3-3 0 7,-5 5 0-7,4-5 0 8,-3 5-48-8,1 2 0 11,0-3 0-11,0 5 0 9,5-1-80-9,-3 0 0 8,2 1-16-8,2-1 0 4,4 3-176-4,0-5 0 10,2-3 144-10,4 3-144 4,0-5 128-3,4 0-128 8,2-5 128-9,-1 3-128 6,7-4 192-6,-2 0-48 11,5-4 0-11,-1-1 0 4,3-3 144-4,3 0 32 11,-1 0 0-10,2 0 0 2,-1-7-32-2,1-1 0 7,-3 0 0-8,1-4 0 6,-2 3-32-6,3-1 0 10,-7-6 0-9,-3 5 0 3,2-5 80-4,-7 2 16 11,1-5 0-11,0-3 0 3,-6 1 32-3,-2 1 16 12,-2 5 0-12,0-7 0 4,-4-1-32-4,0 5-16 9,-4-3 0-9,0 5 0 6,2 5-192-6,-5-3-32 10,-1 2-128-10,0 4 192 4,-5-1-192-4,-1 3 0 12,1 2 0-11,-3 2 0 2,-1-4 0-3,5 4-320 11,-1 2 64-11,-1 0 0 17,4 2-1920-15,-1 2-368 1,7-2-80-3</inkml:trace>
    </iact:actionData>
  </iact:action>
  <iact:action type="add" startTime="54416">
    <iact:property name="dataType"/>
    <iact:actionData xml:id="d27">
      <inkml:trace xmlns:inkml="http://www.w3.org/2003/InkML" xml:id="stk27" contextRef="#ctx0" brushRef="#br1">32049 12915 2751 0,'0'0'256'2,"0"0"-256"-2,0 0 0 0,0 0 0 0,0 0 2432 0,0 0 432 7,0 0 80-7,0 0 32 3,0 0-1520-2,0 0-304 9,0 0-64-10,0 0-16 4,0 0 144-4,0 0 16 9,0 0 16-8,0 0 0 4,0 0-96-5,0 0 0 9,0 0-16-8,0 0 0 4,0 0-128-5,0 0-32 8,0-8 0-8,0 8 0 6,0 0-112-6,0 0-32 11,0 0 0-11,0 0 0 5,0 0-192-5,0 0-32 9,0 0-16-9,0 0 0 6,0 0-192-6,0 0-32 11,0 0-16-11,0 0 0 5,0 0 0-5,0 0 0 6,0 0 0-6,0 0 0 8,0 0 32-8,-6 13 16 6,2-3 0-6,2 6 0 10,-2-3-64-10,2 5-16 8,-2 2 0-8,0-3 0 5,-2 1-32-5,2 5-16 11,2 0 0-11,1-1 0 9,-3 1-48-9,2 1-16 7,0-1 0-7,0 2 0 4,0-1 64-3,0 1 16 10,-4-1 0-11,4-3 0 3,0 2 0-3,0 1 0 11,0 1 0-11,0-5 0 5,-2-5-48-5,2 5-16 11,0-7 0-11,-1 9 0 4,1-1 0-3,-2-3 0 8,4-18 0-8,-4 14 0 2,4-14-224-2,-4 15 0 10,4-15 128-11,-4 10-128 4,4-10 0-4,0 0 0 9,0 0 128-9,0 0-128 5,0 0 0-4,0 0 144 9,0 0-144-9,0 0 128 16,0 0-544-15,0 0-112-2,0 0-32 0,0 0 0 13,0 0-2080-13,0-18-432 2,0 5-64-1,2-11-32 0</inkml:trace>
    </iact:actionData>
  </iact:action>
  <iact:action type="add" startTime="55124">
    <iact:property name="dataType"/>
    <iact:actionData xml:id="d28">
      <inkml:trace xmlns:inkml="http://www.w3.org/2003/InkML" xml:id="stk28" contextRef="#ctx0" brushRef="#br1">32181 11772 8287 0,'0'0'736'1,"0"0"-592"6,0 0-144-7,0 0 0 3,0 0 1152-3,0 0 192 12,-6-6 32-12,6 6 16 3,0 0-272-3,0 0-48 7,0 0-16-7,-6-10 0 8,3 2 32-8,3 8 16 11,0 0 0-10,0 0 0 2,0 0 16-3,0 0 0 11,0 0 0-11,0 0 0 5,0 0 0-5,0 0 0 9,2-7 0-9,5-5 0 6,-7 12-160-6,18-8-16 10,-6 2-16-10,3-2 0 4,-3 1-160-4,5 1-48 8,3 2 0-8,-8 2 0 5,5-4-128-5,-1-2-16 5,1 2-16-4,9 1 0 7,-9-1-112-4,1 2 0 4,-3-2-16-7,-15 6 0 3,14-2-224-4,-14 2-32 9,18-2-16-9,-18 2 0 5,0 0-160-4,13 8 0 5,-13-8 0-5,14 8 128 6,-14-8-128-7,0 0 0 11,0 0 0-11,8 13 0 4,0 3 128-4,-8-16-128 10,5 19 0-9,-1-3 128 5,-4 4-128-6,0 1 0 8,0 2 0-8,0-1 0 5,0 1 0-5,0 5 0 11,2 1 128-11,-2 2-128 4,-2 4 0-4,2 0 192 12,0 4-192-12,0 4 192 4,0 8-192-4,0 0 0 11,-2-3 0-11,0 5-176 4,-3 7 176-4,1 1 0 10,-2-1 0-10,4-1 128 4,2-1-128-4,-2 3 0 11,-2-3 0-10,0-3 128 2,0-6-128-2,2 1 0 7,0-1 0-8,0 0 128 6,0-8-128-6,0 4 0 13,0-4 0-13,1 2 128 4,-1-6-128-4,2 2 0 10,0-4 0-10,2-2 0 5,-4-2 0-5,2 6 128 11,-2-4-128-11,0-3 0 5,0 1 128-5,2-4-128 9,0-4 128-9,2 5-128 4,-4-1 144-4,2 0-144 12,-2-3 192-12,-2-3-192 4,4-3 176-4,0 3-176 10,-2-3 160-10,2-3-160 4,0 3 176-3,0-2-176 10,0 1 192-11,0 1-192 5,0-18 144-5,6 17-144 10,-2 1 0-9,-2 1 144 1,0-3-144-2,0 1 0 12,-2-17 144-12,0 0-144 3,3 16 0-3,-3-16 128 10,8 16-128-10,-2-1 0 5,-6-15 0-5,0 0 128 12,4 12-128-12,-4-12 0 4,0 0 0-4,0 0 0 10,0 0 0-9,0 0 128 2,6 17-128-3,-6-17 176 11,0 0-176-10,0 0 192 3,0 0-192-4,0 0 0 9,0 0 0-9,0 0 128 6,0 0-128-6,0 0 0 10,0 0 0-10,0 0 0 5,0 0 0-4,0 0 0 8,0 0 0-9,0 0 0 5,0 0 0-5,0 0 0 10,0 0 0-10,0 0 0 4,0 0 128-3,0 0-128 8,0 0 192-9,0 0-64 5,0 0 112-5,0 0 16 11,-10 10 0-11,10-10 0 5,-16 8 0-5,16-8 16 11,-11 12 0-11,-5-6 0 4,4-1 0-4,-5 1 0 11,-1 2 0-11,3-2 0 3,-7-2 48-2,1 4 0 8,-1-5 0-9,5 3 0 5,-7-2-48-4,1-2 0 10,0 0 0-11,-1 0 0 6,-1-2-96-6,3 0-32 9,-1 0 0-9,0 2 0 5,3 0-144-5,4 0 0 10,-3-2 0-10,5-2 0 3,14 2 0-2,-13-2 0 8,13 2 0-9,0 0-176 19,-8-4-1696-17,8 4-352-1,0 0-64 1</inkml:trace>
    </iact:actionData>
  </iact:action>
  <iact:action type="add" startTime="68586">
    <iact:property name="dataType"/>
    <iact:actionData xml:id="d29">
      <inkml:trace xmlns:inkml="http://www.w3.org/2003/InkML" xml:id="stk29" contextRef="#ctx0" brushRef="#br2">18643 16123 6447 0,'0'0'272'1,"-8"-10"80"0,8 10-352-1,0 0 0 4,-14-12 0-3,14 12 0 5,0 0 2000-5,0 0 336 5,-6-13 64-6,6 13 16 8,0 0-1456-8,0 0-272 6,0 0-64-6,0 0-16 8,0 0 64-8,0 0 16 7,-2-12 0-6,2 12 0 6,0 0-16-7,0 0 0 6,0 0 0-6,0 0 0 9,10 0-96-9,6 4-32 7,-7 0 0-6,5 9 0 6,-4-3-160-6,1 10-48 6,3 1 0-7,-2 1 0 9,5 1-80-9,3 4 0 7,-3 2-16-7,3 7 0 9,1-1-32-9,1 0 0 7,-5 2 0-7,3 4 0 7,3 0-48-7,1 4-16 7,-5-1 0-7,7-5 0 8,-1 2-144-8,0-2 128 6,-1 8-128-6,3-6 128 8,-2 2-128-7,1-6 0 5,-3 4 0-5,3-4 128 5,-3 10-128-6,4-4 0 7,-1 2 144-7,1 0-144 9,-2-1 0-9,1 3 0 8,-1-4 0-8,2 4 128 8,1-2-128-8,-1-4 144 6,-2 4-144-6,1-6 160 8,-3 4 32-8,2-6 16 7,-1 4 0-7,-3-4 0 8,1 5 64-7,3-1 16 6,4 2 0-7,1 0 0 7,-5 2-80-7,2-4-16 8,1 2 0-8,-1 2 0 7,0-4-192-7,2 4 176 7,-1-2-176-7,3 1 160 8,-2-5-160-8,0 4 0 8,5-2 144-8,-3 2-144 6,0 0 160-6,-2-4-32 9,-1-6-128-9,-1 8 192 6,2-2 16-6,-2 2 0 8,-1-4 0-8,-1 0 0 8,-3 2 16-8,-5-4 0 6,3-5 0-5,1 1 0 6,-5 2 0-7,1 0 0 7,3-2 0-7,-5 1 0 8,1-3-96-7,5 0-128 6,-5-2 176-7,2 1-176 8,1-1 176-8,-5 4-176 6,1 0 160-5,-3-3-160 6,4-3 144-6,-7-2-144 6,3 3 128-7,2-5-128 7,-6 1 0-7,3-3 0 8,-3 1 128-8,0-1-128 7,2-5 0-7,-4 3 0 8,-3-3 144-8,-3-14-144 7,2 18 128-7,-2-18-128 7,2 17 160-7,-2-17-160 8,0 0 0-8,0 0 0 8,-4 12 0-8,4-12 0 24,0 0-1408-23,-15 6-320 0,3-6-64-1</inkml:trace>
    </iact:actionData>
  </iact:action>
  <iact:action type="add" startTime="69473">
    <iact:property name="dataType"/>
    <iact:actionData xml:id="d30">
      <inkml:trace xmlns:inkml="http://www.w3.org/2003/InkML" xml:id="stk30" contextRef="#ctx0" brushRef="#br2">19795 15748 2751 0,'0'0'256'1,"0"-11"-256"1,-2-3 0-2,2 4 0 7,0 10 1664-7,0-17 304 9,0 5 48-9,2-2 16 7,-2 14-960-7,0 0-192 8,0 0-48-8,2-13 0 7,0-1 144-7,-2 14 32 7,0 0 0-7,0 0 0 8,0 0-48-8,0 0-16 7,0-8 0-7,0 8 0 9,0 0-224-9,0 0-32 5,0 0-16-5,0 0 0 9,0 0-272-9,-2 20-48 7,0-3-16-7,0 5 0 8,0-5 80-8,0 3 16 8,-1 7 0-8,3 0 0 8,-4 1-48-8,2 5-16 11,-2 0 0-11,2 2 0 5,0 4-112-4,0 4 0 5,0 8-16-6,-2 1 0 7,0 1-96-7,-2 2-16 7,2 1 0-6,1-1 0 6,-3-1-128-7,4 3 160 7,-4 1-160-7,0-3 160 7,0-6-16-7,2 1 0 8,0-3 0-8,0 2 0 8,-5 0 176-8,5 1 16 6,0 3 16-6,0-6 0 9,-2 0-96-9,0-2 0 7,-1-1-16-7,3 3 0 9,0-8-240-9,2 4 176 6,0 6-176-5,2-8 160 7,-2 2-160-8,2 0 0 6,0 2 0-5,0-3 128 7,0-1-128-8,2 4 0 6,-2-6 0-6,-2 8 0 8,0-6 176-8,0 0-48 7,2-6-128-7,-2 2 192 7,-4 0 64-7,2-4 16 7,0 1 0-7,0-1 0 9,1 0-32-9,-1-2-16 7,-2 2 0-7,2-2 0 8,0 3 48-8,0 1 16 7,2-6 0-7,0-2 0 8,-4 0-80-8,-1 1-16 6,1 3 0-6,0-2 0 8,2 0-192-8,-2 1 176 8,2-3-176-8,0 0 160 8,0 3-160-8,0-3 0 6,1-2 0-6,1 3 0 9,-2-3 0-9,2-2 128 6,-2 1-128-6,2-3 0 9,0 3 0-9,2-1 0 6,-2 2 128-6,0-1-128 9,0-5 128-9,2-1 0 6,0 1 0-6,0 1 0 8,0-3 0-8,0 3 0 7,-2-5 0-7,2 1 0 8,0 6-128-8,0-3 192 7,0 1-192-6,2-1 192 6,-2 1-32-7,0-5 0 8,0 3 0-8,0 1 0 7,0-5 32-7,0 1 0 7,0-15 0-7,0 16 0 9,0 2 48-9,0-1 16 7,0-17 0-7,0 14 0 7,0-1-32-7,0-13 0 7,-2 12 0-7,2-12 0 9,0 18-64-9,0-18-16 6,0 0 0-6,2 9 0 10,-2-9 0-10,0 0 0 6,0 0 0-6,0 0 0 7,0 0-144-6,0 0 160 6,0 0-160-7,0 0 160 7,2 16-160-7,-2-16 128 8,0 0-128-8,0 0 128 7,2 12-128-6,-2-12 0 6,0 0 0-7,0 15 128 8,0-15-128-8,0 0 0 7,0 0 0-7,-2 16 128 8,2-16-128-8,0 0-192 6,0 0 32-6,-8 16 16 22,8-16-352-21,-2 9-64 0,2-9-16-1,0 0 0 14,-9 14-96-12,9-14-32-2,0 0 0 0,-8 10 0 12,8-10 16-10,0 0 0-2,-8 6 0 0,8-6 0 13,-14 5 48-12,14-5 0 0,-13 6 0 0,5-2 0 13,8-4-48-13,-12 2 0-1,12-2 0 1,-8 6 0 12,8-6 176-12,0 0 16-1,-9 6 16 1,9-6-7952 5,-14 6-1584-5</inkml:trace>
    </iact:actionData>
  </iact:action>
  <iact:action type="add" startTime="70763">
    <iact:property name="dataType"/>
    <iact:actionData xml:id="d31">
      <inkml:trace xmlns:inkml="http://www.w3.org/2003/InkML" xml:id="stk31" contextRef="#ctx0" brushRef="#br2">19497 18625 11967 0,'0'0'528'4,"0"0"112"-4,0 0-512 0,0 0-128 1,0 0 0-1,0 0 0 7,0 0 1344-7,0 0 256 7,0 0 32-7,0 0 16 8,0 0-416-8,4 19-80 8,2-3 0-8,-1 3-16 7,-3-3-16-7,0 5 0 8,-2 1 0-8,2 5 0 6,0 1-144-5,-2 3-16 6,2 4-16-7,0 6 0 8,-2-4-176-8,0 6-16 6,0 2-16-5,2-1 0 7,-2 3-128-8,0-4-32 6,0 4 0-6,-2 2 0 11,0-6-176-11,0 0-32 5,2-4-16-4,0 0 0 6,-2-8-32-7,0 0-16 8,0-4 0-8,2-1 0 7,0-5-96-7,0 1-16 8,0-5 0-8,0 3 0 9,0-7-192-9,2 3 128 6,2-6-128-6,-4-10 0 22,0 0-1520-21,0 0-400 2,0 0-64-3</inkml:trace>
    </iact:actionData>
  </iact:action>
  <iact:action type="add" startTime="75390">
    <iact:property name="dataType"/>
    <iact:actionData xml:id="d32">
      <inkml:trace xmlns:inkml="http://www.w3.org/2003/InkML" xml:id="stk32" contextRef="#ctx0" brushRef="#br2">18758 17968 19343 0,'0'0'848'2,"0"0"192"-2,0 0-832 0,0 0-208 0,0 0 0 0,0 0 0 7,0 0 1760-7,0 0 304 8,0 0 64-7,0 0 16 5,0 0-784-6,0 0-144 8,0 0-48-8,0 0 0 6,0 0 32-6,0 0 0 9,0 0 0-9,0 0 0 8,-12-2-544-8,12 2-96 6,0 0-32-6,0 0 0 8,0 0-224-8,0 0-48 7,0 0-16-7,0 0 0 8,0 0-240-7,0 0 0 5,0 0 0-6,0 0 0 21,0 0-1472-20,0-16-176-1,0 4-32 0,6-3-8624 8,0 1-1712-7</inkml:trace>
    </iact:actionData>
  </iact:action>
  <iact:action type="add" startTime="75808">
    <iact:property name="dataType"/>
    <iact:actionData xml:id="d33">
      <inkml:trace xmlns:inkml="http://www.w3.org/2003/InkML" xml:id="stk33" contextRef="#ctx0" brushRef="#br2">19072 16136 27647 0,'0'0'2448'1,"-12"-2"-1952"4,12 2-496-4,0 0 0 5,-8-3 1136-6,8 3 128 6,-6-8 16-6,6 8 16 8,0 0-368-7,0 0-80 5,0-16-16-6,2 6 0 8,-2 10-512-8,0 0-128 6,6-15 0-5,-6 15-16 6,4-12-176-7,-4 12 0 7,0 0 0-7,10-12 0 9,-10 12-176-9,11-9-112 7,-11 9-32-7,0 0-10144 16,16 0-2032-16</inkml:trace>
    </iact:actionData>
  </iact:action>
  <iact:action type="add" startTime="76245">
    <iact:property name="dataType"/>
    <iact:actionData xml:id="d34">
      <inkml:trace xmlns:inkml="http://www.w3.org/2003/InkML" xml:id="stk34" contextRef="#ctx0" brushRef="#br2">20564 17509 25791 0,'0'0'1152'4,"0"0"224"-4,-14 0-1104 0,14 0-272 0,0 0 0 1,0 0 0 5,0 0 1920-6,0 0 320 7,0 0 64-7,0 0 0 9,-6-6-1152-9,6 6-256 6,0 0-32-6,0-11-16 7,2-5-320-6,2 8-64 4,-4 8-16-5,0 0 0 9,8-13-176-9,-4 5-32 7,-2-6-16-7,-2 14 0 9,0 0-224-9,0 0 0 7,0 0 0-7,0 0 0 22,0 0-944-22,0 0-272 0,0 0-64 0,0 0-9712 8,0 0-1936-7</inkml:trace>
    </iact:actionData>
  </iact:action>
  <iact:action type="add" startTime="76784">
    <iact:property name="dataType"/>
    <iact:actionData xml:id="d35">
      <inkml:trace xmlns:inkml="http://www.w3.org/2003/InkML" xml:id="stk35" contextRef="#ctx0" brushRef="#br2">20193 19481 27407 0,'0'0'1216'1,"0"0"256"-1,0 0-1184 1,0 0-288 0,0 0 0-1,0 0 0 8,0 0 912-8,0 0 128 9,0 0 32-9,0 0 0 7,0 0 16-7,0 0 16 7,0 0 0-7,0 0 0 9,0 0-528-9,0 0-128 5,6-12 0-5,-6 12-16 8,0 0-432-8,6-15 0 8,-6 15 0-8,4-12 0 28,-4 12-1936-26,6-16-480-2</inkml:trace>
    </iact:actionData>
  </iact:action>
  <iact:action type="add" startTime="77325">
    <iact:property name="dataType"/>
    <iact:actionData xml:id="d36">
      <inkml:trace xmlns:inkml="http://www.w3.org/2003/InkML" xml:id="stk36" contextRef="#ctx0" brushRef="#br2">19050 16195 26207 0,'0'0'1152'1,"0"0"256"-1,0 0-1136 0,0 0-272 3,0 0 0-3,0 0 0 6,0 0 512-6,0 0 32 8,0 0 16-8,0 0 0 8,0 0-288-7,0 0-48 6,0 0-16-7,0 0 0 7,0 0-208-7,4-10 0 7,-4 10 0-7,8-10 0 23,-8 10-464-22,14-9-144-1,-14 9-32 1,15-4 0-1</inkml:trace>
    </iact:actionData>
  </iact:action>
  <iact:action type="add" startTime="77700">
    <iact:property name="dataType"/>
    <iact:actionData xml:id="d37">
      <inkml:trace xmlns:inkml="http://www.w3.org/2003/InkML" xml:id="stk37" contextRef="#ctx0" brushRef="#br2">20587 17716 24879 0,'0'0'2208'1,"0"0"-1760"3,0 0-448-4,0 0 0 5,0 0 1552-4,0 0 240 6,0 0 32-7,0 0 16 9,0 0-1520-9,0 0-320 7,0 0 0-7,0 0 0 22,0 0-576-22,0 0 0 1,0 0-16-1,0 0 0 14,0 0-736-13,0 0-144-1,0 0-16 0,0 0-9968 2</inkml:trace>
    </iact:actionData>
  </iact:action>
  <iact:action type="add" startTime="78076">
    <iact:property name="dataType"/>
    <iact:actionData xml:id="d38">
      <inkml:trace xmlns:inkml="http://www.w3.org/2003/InkML" xml:id="stk38" contextRef="#ctx0" brushRef="#br2">19848 20050 23039 0,'0'0'1024'3,"0"0"192"-3,0 0-960 1,0 0-256-1,0 0 0 0,0 0 0 6,0 0 1728-6,0 0 288 8,0 0 64-8,0 0 16 22,0 0-2320-20,0 0-464-1,6-13-80 4</inkml:trace>
    </iact:actionData>
  </iact:action>
  <iact:action type="add" startTime="78420">
    <iact:property name="dataType"/>
    <iact:actionData xml:id="d39">
      <inkml:trace xmlns:inkml="http://www.w3.org/2003/InkML" xml:id="stk39" contextRef="#ctx0" brushRef="#br2">18584 18192 32255 0,'0'0'2864'1,"0"0"-2288"2,0 0-576-2,0 0 0 21,0 0-512-20,0 0-224-1,-2 21-32 4</inkml:trace>
    </iact:actionData>
  </iact:action>
  <iact:action type="add" startTime="79786">
    <iact:property name="dataType"/>
    <iact:actionData xml:id="d40">
      <inkml:trace xmlns:inkml="http://www.w3.org/2003/InkML" xml:id="stk40" contextRef="#ctx0" brushRef="#br2">18756 16105 2751 0,'0'0'256'1,"0"0"-256"2,0 0 0-2,0 0 0 6,0 0 1488-7,0 0 256 8,11 18 48-8,1-5 16 8,-2 3-1808-8,-10-16-272 8,12 16-112-8</inkml:trace>
    </iact:actionData>
  </iact:action>
  <iact:action type="add" startTime="82744">
    <iact:property name="dataType"/>
    <iact:actionData xml:id="d41">
      <inkml:trace xmlns:inkml="http://www.w3.org/2003/InkML" xml:id="stk41" contextRef="#ctx0" brushRef="#br0">12368 19539 3679 0,'0'0'320'10,"0"0"-320"-10,0 0 0 2,0 0 0 0,0 0 1152-2,0 0 144 5,0 0 48-5,0 0 0 7,0 0 144-7,0 0 48 8,0 0 0-7,0 0 0 5,0 0-160-6,0 0-32 8,0 0 0-8,0 0 0 8,0 0-64-8,0 0 0 7,0 0-16-7,0 0 0 8,2 18-224-7,-2-18-32 4,0 0-16-5,0 0 0 9,0 0-176-9,0 0-48 6,0 0 0-6,0 0 0 8,0 0-96-8,0 0-32 7,0 0 0-7,0 0 0 8,0 0-96-8,0 0-32 7,0 0 0-7,0 0 0 8,0 0-192-8,0 0-64 8,-10-8 0-8,10 8 0 8,-12-11 0-8,12 11 0 6,-8-14 0-6,1-4 0 8,1 7 80-8,0-7 16 8,2 4 0-8,0 1 0 8,-2-7 32-8,4 7 16 7,-4-5 0-7,1 4 0 9,1-5-240-6,0-1-160 2,2 7 192-5,-2-3-192 5,0-1 144-5,-2 1-144 9,-2-3 0-9,2 3 144 7,1-2-16-7,1 3-128 7,-2-1 192-7,-2-3-64 8,2-1 64-8,2 5 0 7,-3-9 0-7,-3 5 0 8,4 1-64-8,0-1 0 8,-2-1 0-8,-1 4 0 7,1-3-128-7,0 1 128 7,-2 1-128-7,0-3 128 9,1-1-128-9,-5 5 0 7,2-3 144-7,1-3-144 7,3 5 128-7,-2 1-128 6,-4-3 128-6,7 5-128 9,-7-5 0-9,4 1 144 8,-3 6-144-8,1-3 0 6,4 1 160-6,-6-4-160 8,5 3 128-7,-5-5-128 6,0 1 128-7,1 5-128 7,1-3 0-7,-2-1 128 8,5 3-128-8,-3-3 0 8,-6 4 0-8,7-3 0 7,-5-1 0-7,6 5 0 8,-5-5 0-8,5 4 0 7,-8-5 0-7,9 5 0 8,-7-3 0-8,6-1 0 7,-5 6 0-7,5-3 0 7,-6 3 0-7,5-3 0 9,-3 3 0-8,2-4 0 4,2 4 0-5,-1-3 0 9,3 5 0-9,-2-5 0 6,-5 3 0-6,3-4 0 9,-4 5 0-9,5 3 0 6,-5-4 0-6,4 2 0 9,-3 2 0-9,5-3 0 7,-6 3 0-7,7-2 0 7,-5-1 0-7,4 3 0 7,-4-4 0-7,3 4 0 7,1 2 0-6,-2-1 0 7,5-3 0-8,7 10 0 7,-16-10 0-7,4 4 0 8,-1-2 0-8,1 3 0 7,2-1 0-7,-4 2 0 7,5 0 0-7,-7-4 0 8,4 2 0-8,1 2 0 7,1 0 0-7,0 3 0 8,-5-3 0-8,3 2 0 8,-2 0 0-8,4-4 0 7,-7 0 0-7,5 2 0 7,-3 2 0-7,3 2 0 9,-2-2 0-9,3-2 0 6,-9 0 0-6,8 1 0 8,-3 3 0-8,5 0 0 7,-2-2 0-7,1 2 0 8,-3 0 0-8,4 0 0 7,10 0 0-6,-12 0 0 6,-1 0 0-7,3 2 0 8,-4 1 0-8,5 1 0 7,-5 0 0-7,2 0 0 7,1 0 0-7,-1 2 0 8,2 4 0-8,-4-5 0 7,5 1 0-7,-1 2 0 9,-4 4 0-9,5-6 0 6,9-6 0-6,-16 9 0 8,8 3 0-8,-4-4 0 8,5 4 0-8,1-3-176 7,-8 1 176-7,4 2 0 7,-1-4 0-7,-3 1 0 8,4 3 0-8,-3-4 0 7,3 2 0-7,2 1 0 8,-6-3 0-8,5 6 0 8,-5-4 0-8,2-3 0 8,-1 5 0-8,3-2 0 7,2 0 0-7,-4 1 0 8,3-1 0-8,1 4 0 7,-4-7 0-7,4 3 128 7,2 4-128-7,-3-4 0 7,-1 1 0-7,2-1 0 8,-5 0 0-8,3 2 0 8,10-12 0-8,-10 9 0 7,-6 7 0-7,7-6 0 8,-3 1 0-8,4 3 0 8,0-4 0-8,-1 3 0 7,-1-5 0-7,4 2 128 7,-4 4-128-7,2-5 0 7,1 5 0-6,-3-2 0 6,2 5 0-7,2-5 0 8,6-12 0-8,-6 17 0 7,-1 1 0-7,1-2 128 7,0 1-128-6,2-1 0 7,-2 1 0-7,-2 1 0 5,2-4 0-6,3 3 0 8,1-3 0-8,0 3 0 6,0-3 0-6,0 4 0 9,0 3 0-9,-4-2 0 7,0-1 0-7,0 3 0 7,4-1 0-7,-4-2 0 8,-1-1 0-8,3 3 0 8,0-5 0-8,-2 3 144 8,0-5-144-8,2 5 0 7,-2 1 144-7,3-3-144 7,-1 2 0-7,0 3 144 7,2-3-144-7,-2 1 128 8,2 3-128-8,0-7 128 8,-4 1 32-8,2 1 0 7,2-3 0-7,0 5 0 8,0-5-160-8,0 4 128 7,0-3-128-7,2 1 128 8,0 1-128-7,0-1 0 5,0 2 144-6,0-1-144 9,0-3 0-9,0 3 144 5,0-3-144-5,0 4 0 9,0-5 0-9,-2 5 0 7,2-1 0-7,2-3 0 8,-2-14 0-8,2 21 0 7,-2-7 0-7,0 2 0 7,0 1 208-7,0-1-64 8,0-16-16-8,2 19 0 7,-2-1-128-7,0-5 128 8,0 3-128-8,0-4 128 7,0-12-128-7,-2 19 128 9,0-5-128-9,2-14 128 6,0 17-128-6,0-17 128 7,-2 12-128-6,2-12 128 6,-1 20-128-7,1-3 128 7,0-17-128-7,0 0 128 9,-4 16-128-9,4-16 128 7,-4 17-128-7,4-17 128 9,0 0 0-9,0 0-128 6,-4 12 192-6,4-12-64 8,0 0-128-8,0 0 160 7,0 0-160-7,0 0 160 8,0 0-32-8,0 0-128 6,-6 14 192-6,6-14-64 8,0 0 0-8,-6 8-128 7,6-8 192-6,0 0-64 6,0 0-128-7,0 0 0 8,0 0 144-8,0 0-144 7,0 0 0-7,0 0 128 8,0 0-128-8,0 0 0 7,0 0 0-7,0 0 0 8,0 0 0-8,0 0 0 8,0 0 0-8,-8 5 0 8,8-5 0-8,0 0 0 6,0 0 0-5,0 0 0 6,0 0 0-7,0 0 0 8,0 0 0-7,-13 0 0 5,13 0 0-6,0 0 0 8,0 0 0-8,-10-3 0 8,-2-1 0-8,12 4 0 6,-10-6-288-6,10 6-32 8,-7-12 0-8,7 12 0 22,-10-14-1232-21,4-1-256 0,0 3-48-1,0-2-16 13,-1 3-1776-12,1-7-368 1,-2-9-64-2,2 7-16 0</inkml:trace>
    </iact:actionData>
  </iact:action>
  <iact:action type="add" startTime="84306">
    <iact:property name="dataType"/>
    <iact:actionData xml:id="d42">
      <inkml:trace xmlns:inkml="http://www.w3.org/2003/InkML" xml:id="stk42" contextRef="#ctx0" brushRef="#br0">9930 19161 16575 0,'0'0'1472'2,"0"0"-1168"0,0 0-304-2,0 0 0 7,0 0 1456-7,0 0 224 8,0 0 48-8,0 0 16 8,0 0-688-8,0 0-144 6,-4 18-16-6,0-1-16 9,2-5 208-8,0 5 64 3,-2-3 0-4,2 6 0 9,2-1-288-9,0 3-48 7,2 1-16-7,0 2 0 8,0-1-192-8,2 1-32 7,2 0-16-7,3 3 0 8,1-5-112-8,-2 3-32 7,4 1 0-7,-5 0 0 7,3 0-16-6,0-3 0 6,-6-7 0-7,0 5 0 8,0 1-16-8,1 1 0 11,3-9 0-11,-2 5 0 5,-2-7-64-4,4 1 0 6,2-2-16-7,-10-12 0 6,0 0-16-6,13 11 0 8,-13-11 0-8,18 4 0 7,-18-4 96-7,15 0 0 7,-15 0 16-6,20-4 0 8,-1-7 0-9,-3 1 0 5,2 0 0-5,-5-5 0 9,3 3-192-9,1-4-32 6,-3 5-16-6,2-7 0 8,-5 1-160-7,7 3 0 6,-4-2 0-7,1 3 128 9,-7-1-128-9,6 4 0 5,-5-1 0-5,5-1 0 8,0 6 0-7,-14 6 0 5,13-10 0-6,1 0 0 23,-14 10-976-21,0 0-240-2,12-5-32 0,-12 5-11360 7,13-8-2256-5</inkml:trace>
    </iact:actionData>
  </iact:action>
  <iact:action type="add" startTime="84845">
    <iact:property name="dataType"/>
    <iact:actionData xml:id="d43">
      <inkml:trace xmlns:inkml="http://www.w3.org/2003/InkML" xml:id="stk43" contextRef="#ctx0" brushRef="#br0">12305 19235 11967 0,'0'0'1072'1,"0"0"-864"3,0 0-208-3,0 0 0 5,0 0 864-6,0 0 128 8,14 8 32-8,-14-8 0 7,0 0-480-6,0 0-96 6,0 0 0-7,0 0-16 7,12 16 544-7,-12-16 112 7,0 0 32-7,5 21 0 9,-5-21 64-9,2 16 16 6,-2-16 0-6,0 0 0 8,0 0-208-8,0 0-32 8,-2 19-16-8,2-19 0 8,0 0-368-7,0 0-64 4,0 0 0-5,0 0-16 10,0 0-144-10,0 0-32 6,0 0 0-6,0 0 0 7,0 0 304-7,0 0 48 6,0 0 16-6,0 0 0 9,0 0 16-9,0 0 0 7,0 0 0-7,4-10 0 8,0-5-192-8,-2-1-16 8,-2-1-16-8,2-1 0 8,-2 4-176-8,0-5-48 7,-2-1 0-7,2 3 0 7,-2-3 64-7,0-1 16 12,-2 0 0-12,1-1 0 5,1-1 16-4,-4-1 0 5,-2 5 0-6,2-3 0 7,0-1-48-7,0-2-16 8,-3-3 0-8,1 3 0 8,2-2-128-8,-2-1-32 6,-4 1 0-6,5 0 0 9,-7 1-128-9,0-1 0 7,-1-2 0-7,1 0 128 8,-5-3-128-8,3 1 0 6,-2 2 144-6,-3 0-144 9,1-1 0-9,3 3 0 6,-7 0 0-6,3 1 128 9,2 7-128-8,1-4 0 4,-7-1 0-5,1 3 0 9,1 5 0-9,-1-3 0 7,-1-3 0-7,4 3 0 8,-1 3 0-8,-3 0 144 6,1 5-144-6,1-5 160 8,0 6-160-8,-3-3 0 8,5 3 0-8,-1 2-176 7,1-6 176-7,1 5 0 8,-5-5 0-8,4 2 0 7,-1 5 0-7,-3-5 0 8,3 2 0-8,1-2 0 7,1 3 0-7,-1 3 0 7,1-6 0-7,5 4 0 8,-5 1 0-8,-1 1 0 7,-1-2 0-6,5 4 0 7,-5 0 0-8,1 2 0 7,1-2 0-7,3 2 0 7,-5 2 0-7,3 0 0 8,-1 0 0-8,-3 2 0 8,-1 0 0-8,1 4 0 7,2 2 0-7,3 0 176 9,-1-3-176-9,-3-1 0 5,1 4 0-5,3 0 0 8,-3-2 0-8,3-2 0 8,2 2 0-7,-3 3 0 5,1-3 0-6,5 0-176 7,-5 0 48-7,7 4 0 8,-5-3 128-8,4 1 0 8,-1 4 0-7,3-2 0 5,0-3 0-6,-4 5 0 8,5-2 0-8,-5 2-128 8,2 1 128-8,-3-3 0 8,3 4 0-8,-4-3 0 7,5 5 0-7,-3-2 0 7,2 3 0-7,1-3 0 7,-3 1 0-7,0 3 0 7,3-8 0-7,1 5 0 8,-4-3 0-7,6 0 0 5,1 3 128-6,-5 5-128 8,0-6 0-8,-1 5 0 7,1-3 0-7,-2 1 128 8,2 1-128-8,-1-1 0 8,1 7 128-8,2-1-128 7,-5 0 0-7,3 5 144 8,-2-3-144-8,5 0 0 7,-5 1 144-7,2-3-144 7,-5-3 0-7,5 3 144 8,-2 1 0-8,5 1 0 8,-7-4 0-7,4-1 0 5,3 3-144-6,-3 1 128 8,2-1-128-8,-2-3 128 7,1-3-128-7,3 3 0 8,-4 3 144-8,2-3-144 8,-1-1 0-8,-1 2 0 7,4 5 0-7,-3-3 128 8,-1 1-128-8,0-1 0 7,0 4 0-6,5-3 0 6,-5-1 0-7,2 3 0 7,2 1 0-7,-1-2 128 9,-1-1-128-9,2 1 128 5,0-4-128-5,2-3 128 9,3-1-128-9,-1 3 0 6,4-2 0-6,-2-1 0 9,2 3 0-9,0-5 0 6,0 5 0-6,0-3 0 8,0-1 0-8,0 1 0 8,2-5 0-8,-2 4 0 7,0-16 0-7,4 15 0 8,-1 3 0-8,-3-18 0 7,0 0 0-7,0 0 144 8,0 0-144-8,0 0 0 7,4 15 0-7,-4-15 0 7,0 0-192-7,0 0 48 23,0 0-464-23,0 0-96 0,0 0 0 0,0 0-16 14,0 0-1760-12,-7-11-336-2,-1 1-80 2,-2-6-13264-2</inkml:trace>
    </iact:actionData>
  </iact:action>
  <iact:action type="add" startTime="85867">
    <iact:property name="dataType"/>
    <iact:actionData xml:id="d44">
      <inkml:trace xmlns:inkml="http://www.w3.org/2003/InkML" xml:id="stk44" contextRef="#ctx0" brushRef="#br0">9850 19307 14735 0,'0'0'1312'1,"0"0"-1056"3,0 0-256-4,0 0 0 7,0 0 1696-7,0 0 288 6,0 0 48-6,0 0 16 9,0 0-512-9,0 0-80 7,-6 14-32-7,2 4 0 8,2-5-112-8,2 5-32 7,0 1 0-7,0-1 0 7,0 1-384-7,4 5-64 7,4-3-32-7,-1 3 0 8,-1-5-96-8,0 3 0 7,2 1-16-7,4-4 0 9,-3-1-272-8,5 2-48 6,-4-5-16-7,7-1 0 7,-1-1 64-7,1-1 16 6,-5-2 0-6,6 0 0 8,-5-6-48-7,7-1 0 5,1-3 0-6,5 0 0 9,-3-3 0-6,2-3 0 1,3-4 0-4,1 0 0 8,2-5-16-8,0-1-16 7,6-7 0-7,2-3 0 8,-5 1 32-7,3-2 0 5,2-3 0-6,-4 1 0 8,0-2-80-8,2 2-16 7,-6-3 0-7,-2 1 0 8,1 2-128-8,-3 4-32 8,-2 1 0-8,-1 5 0 7,-3-3-128-7,1 9 0 7,-3-5 144-7,-7 6-144 9,0 1 0-9,-12 11 128 5,9-8-128-5,-9 8 0 9,0 0 128-9,0 0-128 7,0 0 128-7,0 0-128 7,0 0 128-7,0 0-128 8,0 0 128-8,0 0-128 7,0 0 192-7,0 0-48 7,0 0 0-7,0 0 0 9,0 0-144-9,0 0 0 6,0 0 0-6,0 0 0 9,-13 4 0-9,-3 4 0 7,4 5 0-7,-1-3 0 8,3 6 0-8,-2-5 0 7,-1 5 0-7,-3 1 0 8,0 3 0-8,-3 1 0 7,1-5 0-7,3 2 0 9,-7 1 0-9,3 1 0 7,-5 3 0-7,3 2 0 7,-4 1 0-7,-1-1 0 7,1-2 0-7,-2 3 0 8,-3-3 0-8,1 2 0 8,0 3 0-8,1-3 0 7,1-3 0-7,2-1 0 7,-1 2 0-6,-1-1 0 6,4-3 0-7,1-1 0 7,1-2 0-7,5-7 0 8,-1 3 0-8,3 2 0 7,-4-7 0-7,9 3 128 8,9-10-128-8,-14 8 0 7,14-8-160-7,0 0 160 7,0 0 0-6,-10 4 0 6,10-4 0-7,0 0 0 8,0 0 0-7,0 0 0 4,0 0-128-4,-9-2 128 8,9 2 0-9,0 0-176 5,0 0 176-5,0 0-160 9,-12-14 160-9,12 14-208 7,0 0 80-7,0 0 128 8,0 0-192-8,0 0 192 7,-6-13-192-7,6 13 192 7,0 0-240-7,0 0 80 8,0 0 16-8,0 0 0 8,0 0-208-8,0 0-32 7,0 0-16-7,0 0 0 22,-4-10-368-22,4 10-80 2,0 0-16-1,0 0 0 12,-6-16-1296-12,6 16-256-1,-8-11-48 0,8 11-8448 9,-7-16-1696-9</inkml:trace>
    </iact:actionData>
  </iact:action>
  <iact:action type="add" startTime="86621">
    <iact:property name="dataType"/>
    <iact:actionData xml:id="d45">
      <inkml:trace xmlns:inkml="http://www.w3.org/2003/InkML" xml:id="stk45" contextRef="#ctx0" brushRef="#br0">9803 19265 20207 0,'0'0'896'0,"0"0"192"0,0 0-880 0,0 0-208 1,0 0 0-1,0 0 0 7,0 0 512-7,0 0 48 7,0 0 16-7,0 0 0 9,0 0 368-9,0 0 80 6,-2 19 0-6,4-5 16 7,2 3-144-7,-2 5-48 9,5-1 0-9,5 3 0 7,-4 1-272-7,4 2-64 6,1 2-16-6,-3-1 0 9,4-1-48-9,-5-2-16 7,3 1 0-7,2-1 0 7,-4-2-32-6,5 3 0 5,-3-5 0-6,3-3 0 8,-5-3-16-8,2 3 0 7,-4-8 0-7,-2 1 0 8,-6-11-16-8,15 14-16 8,-15-14 0-8,16 8 0 7,1-2-48-7,-17-6-16 7,0 0 0-7,20 2 0 8,-20-2-16-8,15-2 0 8,-15 2 0-8,20-6 0 11,-8 0 0-11,-12 6 0 5,15-14 0-4,-3 1 0 6,0-3-272-7,-5 2 0 7,-1-3 0-7,0 7 0 9,-6 10 0-9,10-17 0 6,-6 3 0-5,0-2 0 20,-4 16-304-20,2-11-160-1,-2 11-48 0,0-14 0 14,0 14-2240-13,-2-10-464 0</inkml:trace>
    </iact:actionData>
  </iact:action>
  <iact:action type="add" startTime="87023">
    <iact:property name="dataType"/>
    <iact:actionData xml:id="d46">
      <inkml:trace xmlns:inkml="http://www.w3.org/2003/InkML" xml:id="stk46" contextRef="#ctx0" brushRef="#br0">9974 19703 18431 0,'0'0'1632'1,"0"0"-1312"2,0 0-320-3,0 0 0 7,-4-13 1424-7,1-5 224 8,1 4 32-8,4-1 16 8,0-3-1152-8,1 3-224 6,-1-7-64-5,4 5 0 6,-2-1 240-6,0-1 32 5,2-5 16-6,-2 3 0 8,-2 1 96-8,2-1 0 8,3-5 16-8,3-1 0 7,-2 0-176-7,0 0-32 7,5-5-16-6,-3-1 0 6,6 0-48-7,-4 2 0 8,3 0 0-8,-1-1 0 8,3 1-32-8,-3 0-16 7,4 0 0-7,-3-2 0 7,5-2-32-4,-1 3-16 2,3 1 0-4,-1 0 0 6,2-4-48-7,3 4-16 7,1 1 0-7,0 1 0 8,-1 0-16-8,1 0 0 8,2-1 0-8,1 3 0 8,-1 0-16-8,0-1 0 6,-2 1 0-6,1 2 0 8,-3-1-64-8,-1 3-128 7,-1 0 176-7,0 1-176 9,3 1 144-9,-1-3-144 6,0 7 0-6,-3 1 144 9,-3-5-144-8,3 3 0 5,-3 5 0-6,3-5 0 8,1 2 0-8,1-1 0 7,-1 5 0-7,2-3 0 7,3 5 0-7,-3-4 0 8,-2 6 0-7,3-3 0 6,1 1 0-7,0 2 0 7,1-8 0-7,-5 9 0 8,1 3 0-8,-1-2 0 8,0-2 0-8,3 4 0 7,-5 2 0-7,3 4 0 6,-5 2 0-6,2 0 0 8,1 2 0-8,-3 2 0 8,1-1 0-8,-1 5 0 7,5 0 0-7,-3 2 0 8,1-3 0-8,3 9 128 7,2-1-128-6,1 5 0 5,-5 1 144-6,3 0-144 8,-3-1 0-8,4-1 128 7,-3 1-128-7,1-5 0 10,0 4 160-10,1-1-32 6,-5 1-128-6,3-1 192 8,-3-5 16-7,4 3 0 4,-1 1 0-5,-1 1 0 9,-1-5-48-9,1 3-16 7,-3 3 0-7,-1-1 0 7,-3-3 0-7,3 3 0 8,-1-1 0-8,-3-1 0 8,5-3-16-8,-7 5-128 6,3 3 192-6,-2-6-64 9,-1-1 0-9,-3 1-128 7,2 3 192-7,-4-6-64 8,1 1 64-8,1 3 16 7,-4-3 0-7,-2 1 0 7,0-5-64-7,2 3-16 6,0 1 0-6,-3-5 0 9,-3-12-128-8,2 18 160 5,-2-5-160-6,2 1 160 10,-2-14-160-10,0 10 160 6,0-10-160-6,0 0 160 8,0 13-160-8,0-13 160 7,0 0-160-7,0 0 160 8,0 0-288-8,0 0-64 7,0 0-16-7,0 0 0 22,0 0-1504-20,0 0-288-1,0 0-64-1,-4-17-9264 9,-1-1-1856-8</inkml:trace>
    </iact:actionData>
  </iact:action>
  <iact:action type="add" startTime="87884">
    <iact:property name="dataType"/>
    <iact:actionData xml:id="d47">
      <inkml:trace xmlns:inkml="http://www.w3.org/2003/InkML" xml:id="stk47" contextRef="#ctx0" brushRef="#br0">11254 18050 5519 0,'0'0'496'0,"0"0"-496"5,0 0 0-4,0 0 0 0,-4-16 2048-1,4 16 320 6,-4-10 64-5,-2 2 16 7,6 8-1184-8,-9-9-240 7,9 9-64-7,-18-6 0 8,-2 2 288-8,3 0 48 7,-5 2 16-6,3 0 0 6,-3 2-224-7,1-2-32 7,-4 4-16-7,-1 2 0 8,-1 0-272-8,-2 0-64 10,-2 4-16-10,-3 1 0 5,3 3-224-5,-2 4-32 12,2-3-16-12,-2 7 0 5,-6 1-160-5,4 3-16 10,1-3-16-10,-5 6 0 8,2 1 16-8,0 5 0 4,-8-4 0-3,4 4 0 7,0 0 16-8,4 3 0 10,-4 1 0-10,6 4 0 4,-2 7-32-3,0-1 0 8,4 0 0-9,2 4 0 5,4 1-48-5,3 3-16 11,1 5 0-11,7-3 0 3,-1-3 32-2,5 3 0 5,0 2 0-6,6-5 0 8,0-5 64-8,3 2 0 12,-1-1 16-12,2 1 0 3,0-10-16-2,0 2-16 9,0-6 0-10,0-2 0 5,0-4 0-5,2-3 0 7,2-5 0-7,-2-2 0 7,0-1-112-7,2-1 0 14,-2-19-128-13,4 14 192 0,-4-14-192-1,0 0-192 11,0 0 48-11,0 0 0 18,0 0-2192-16,0 0-432 0,0 0-96-2,0 0-16 0</inkml:trace>
    </iact:actionData>
  </iact:action>
  <iact:action type="add" startTime="88510">
    <iact:property name="dataType"/>
    <iact:actionData xml:id="d48">
      <inkml:trace xmlns:inkml="http://www.w3.org/2003/InkML" xml:id="stk48" contextRef="#ctx0" brushRef="#br0">9846 19259 4607 0,'0'0'192'2,"0"0"64"-2,0 0-256 0,0 0 0 3,0 0 0-3,0 0 0 7,0 0 3120-7,0 0 576 12,0 0 112-12,0 0 32 3,0 0-2112-2,0 0-400 6,0 0-96-7,0 0-16 7,0 0-32-7,0 0-16 12,2 17 0-12,1 1 0 4,1 1-272-4,0 7-48 11,0-3-16-11,2 2 0 4,-2 1-64-4,2-3 0 6,2 2-16-6,-3-3 0 8,3-3 16-8,6-3 16 8,-6 0 0-8,7-5 0 7,-1-1-192-7,-14-10-32 8,23 6-16-8,-3-6 0 7,-5 0-224-7,5-6-64 7,3-4 0-6,3 1 0 9,1-3-80-10,2-8-32 7,3-5 0-6,-1 0-11600 13,0-3-2336-13</inkml:trace>
    </iact:actionData>
  </iact:action>
  <iact:action type="add" startTime="95385">
    <iact:property name="dataType"/>
    <iact:actionData xml:id="d49">
      <inkml:trace xmlns:inkml="http://www.w3.org/2003/InkML" xml:id="stk49" contextRef="#ctx0" brushRef="#br3">9896 11386 18431 0,'0'0'1632'2,"0"0"-1312"1,-7 7-320-3,7-7 0 7,-6 20 0-7,-2-8 144 8,0 1-144-8,8-13 0 7,0 0 0-7,-10 8 0 8,-3 0 0-8,3 2 0 8,10-10 720-8,-16 6 48 6,5-1 0-6,-5-1 0 8,2-4 768-8,-1-2 144 8,3-2 48-8,-4 1 0 7,5-1-304-6,-5-4-48 6,6-8-16-7,-3 1 0 9,1-1-512-9,-2-5-96 5,3-1-32-5,5-3 0 9,-4-1-208-9,6-1-32 7,2-2-16-6,2-2 0 8,4-1-224-7,4 3-48 2,0 0-16-3,0 4 0 6,7-1-176-7,-1-1 0 5,3-2 0-5,5 3 0 10,-5 5 0-10,3 3 0 6,1 1 0-6,1 5 0 9,-3-2-176-9,3 9 176 6,-1-1-128-6,3 6 128 8,-7 4-128-8,5 1 128 7,-1 5-128-6,-1 6 128 6,-9 3 0-7,5 1-160 7,-6 3 160-7,1 5 0 8,-1-3 0-8,-6 8 0 7,0 8 0-7,-4-6 0 7,-4-2 0-7,0 6 0 8,-6-4 0-8,-1 0 0 8,-5-7 0-8,-2 1 0 7,-5-2 0-7,-4-3 0 8,-3-3 304-8,-1-3-48 6,0-7 0-6,-4 3 0 8,-2-6 304-8,2-6 48 8,-2-6 16-8,4-2 0 8,-1-4 48-8,5-1 16 6,2-13 0-6,2 1 0 9,-1-4-80-8,7-3-16 5,3 1 0-6,0 0 0 9,9-1-320-9,1-3-64 6,0-6-16-6,6 4 0 9,4 4-192-9,4 0 0 6,1 2 128-6,11-1-128 9,1-1 0-9,3 8 0 6,-1-1-144-6,8 3 144 8,3 1-144-8,-1 9 144 7,0 1-128-7,2 6 128 7,4 4-144-6,-4 10 144 6,4-2-160-7,-4 11 160 8,0 3 0-7,-3 5 0 5,-5 4 0-6,-4 4 0 7,-1 2-192-7,-9 10 48 7,1 2 16-7,-8-4 0 8,-2 1-144-8,-6 1-32 8,-4-8 0-7,0 2 0 6,-8-8 304-6,-3-3 0 5,-10-3 0-6,-7-2 0 9,-1 1 144-9,0-9-144 6,2 1 128-6,-4-9-128 9,0-1 384-9,2-6-16 5,0-4 0-4,2-8 0 8,-1-1-48-9,5-11 0 5,0-1 0-5,4 0 0 9,-3 1 32-9,11-7 0 7,5-10 0-7,4 2 0 8,0-2-160-8,8 2-48 7,4 0 0-7,4-4 0 8,0 2-144-8,11 0 0 7,1 6 0-7,5 1-176 8,1 1-16-8,1 4 0 7,2 1 0-7,4 5 0 8,2 7 0-8,-3 3 0 7,1 5 0-7,0 6 0 8,2 6 192-8,-2 9-160 6,-2 1 160-5,1 7-160 7,-5 5 160-8,-6 5-192 7,-3 8 192-6,-8 5-192 6,-6 1 32-7,-2 8 0 6,-4 1 0-6,-2-3 0 9,-12-4 160-9,0-2-192 7,-9-10 192-7,-4 2-192 9,-4-4 192-9,-2-6 0 6,-1-6 128-6,3-7-128 8,-6 0 304-8,2-9-16 7,4-1 0-7,-6-6 0 8,0-6 32-8,4-5 16 8,-2-11 0-8,6-5 0 7,-1 0 16-7,7-4 0 8,4-3 0-8,7-7 0 7,2-5-128-7,6 1-32 8,5-6 0-8,4 2 0 7,7 2-192-7,4 3 144 7,5-3-144-6,7 8 128 6,5 0-128-7,4 4-256 7,4 4 64-7,-2 3 16 8,6 3 48-8,0 9 0 8,4 5 0-8,-4 9 0 7,1 4 128-7,3 7-160 8,-6 9 160-7,-2 1-160 6,-8 7 160-7,-3 3-128 7,-7 2 128-6,-5 6-128 6,-1 10 128-7,-9 0-208 7,-2-4 80-7,-6-2 128 8,-2-4-240-8,-7-4 80 7,-1-4 16-7,-4-2 0 7,-1-1 144-7,-9-3 128 8,-3-7-128-8,-2-4 176 9,-4-3 64-9,2-1 16 7,0-8 0-7,1-2 0 8,-1-4-64-8,-2-3 0 6,4-13 0-5,2-1 0 6,3-5 64-7,3-1 0 7,5 0 0-6,-1 0 0 6,7-3-16-7,0 3 0 7,7-6 0-7,5 4 0 8,0 0-240-8,1 7 0 7,7 1 0-6,8 3 0 7,-2 3 0-8,5 5-240 6,4-2 32-5,5 7 0 20,3 3-1104-19,2 4-224-2,4 2-32 1,-2 5-12208 6,4 7-2448-6</inkml:trace>
    </iact:actionData>
  </iact:action>
  <iact:action type="add" startTime="100101">
    <iact:property name="dataType"/>
    <iact:actionData xml:id="d50">
      <inkml:trace xmlns:inkml="http://www.w3.org/2003/InkML" xml:id="stk50" contextRef="#ctx0" brushRef="#br1">9965 9798 10703 0,'0'24'464'1,"0"-15"112"0,0 9-448-1,0-1-128 7,-4-1 0-7,2 5 0 4,0-5 656-3,-2 4 112 6,0 1 32-7,0 1 0 9,-2-9 112-9,0 7 32 11,3-3 0-11,-3-1 0 5,2 1 160-5,-2-5 48 8,-2 4 0-7,2-7 0 5,0 5 32-6,2-6 16 9,4-8 0-9,0 0 0 4,0 0-272-4,0 0-48 12,0 0-16-12,0 0 0 4,0 0-176-4,0 0-48 9,0 0 0-9,-5-6 0 3,-3-10-160-3,4-3-32 6,0-3-16-6,0-5 0 9,2-6 16-9,2-4 16 11,0-4 0-6,0-6 0-3,-2-5-48-2,2-1-16 8,2 0 0-8,-2-3 0 6,2-3-48-6,0-5-16 10,2-6 0-10,0 1 0 7,0-5-80-7,2-4-32 6,-1-2 0-5,-1-2 0 6,2-2 16-7,0 1 0 6,4-7 0-6,-6-4 0 8,2 3-48-8,-1-9-16 10,3-1 0-10,-2-1 0 5,-2-1-32-5,0 4 0 12,-2-7 0-12,0-1 0 4,0 0 0-4,0-2 0 7,2-3 0-7,-2 5 0 8,-2 10-16-7,0 1-128 4,0-7 192-5,0 5-64 9,0 1-128-9,0 1 160 9,-2-5-160-8,2 3 160 3,-4 8-32-4,2 1-128 11,0-7 192-11,0 5-64 5,0-1 0-5,-2 0-128 7,2 2 192-7,-4 3-64 8,-4 1-128-8,3-4 160 10,-1 2-160-10,-4 3 160 5,0 1-160-5,3 0 192 9,-5 2-192-8,4-29 192 3,-5 7-192-3,3 13 0 9,-4 3 144-10,9 28-144 5,1-5 128-5,-4-1-128 6,2-6 128-6,2-2-128 7,0 0 0-6,-5-34 128 11,3 7-128-12,4 11 0 3,0 8 0-3,4 2 0 10,4 2 0-10,0-2 128 5,-4-2-128-5,6 4 0 10,0 0 0-10,3 4 0 6,-3-2 0-6,2 0 0 10,0 6 0-10,0 0 128 3,-4 5-128-3,1-3 0 12,3 0 0-12,0-4 128 3,-4 7-128-2,0-1 0 10,2 4 128-11,0 3-128 4,-1-1 0-4,-1 3 144 11,0 3-144-11,0 5 0 6,0 2 144-6,0 8-144 9,0-2 0-8,2 6 144 2,-2 4-144-2,-1 0 0 5,-3-5 0-6,4 7 0 8,-2 2 0-7,2 2 0 8,-2 3 128-9,0 1-128 5,-2 1 0-5,0 8 0 11,0 1 0-11,0 11 0 5,0 0 0-5,0 0 0 6,0 0 0-6,0 0 0 8,0 0-384-8,0 0-16 8,0 0 0-8,0 0 0 20,4 23-1456-18,-2 1-304-1,2-3-48 0,-2-2-16 11,-2 1-1232-9,0 1-256-3</inkml:trace>
    </iact:actionData>
  </iact:action>
  <iact:action type="add" startTime="100869">
    <iact:property name="dataType"/>
    <iact:actionData xml:id="d51">
      <inkml:trace xmlns:inkml="http://www.w3.org/2003/InkML" xml:id="stk51" contextRef="#ctx0" brushRef="#br1">9186 3177 14687 0,'-11'26'640'4,"7"-17"144"-4,-4 5-624 0,2 2-160 1,0 1 0-1,4-1 0 9,-2 3 704-9,2-5 96 8,0 0 32-8,2-14 0 7,0 0 96-7,0 0 32 8,0 0 0-8,0 0 0 7,10 7 192-7,-10-7 64 8,12-4 0-8,4-3 0 6,-3-11-464-6,3-1-96 7,1-5-16-7,-1-9 0 7,5-4-144-7,5-8-48 7,-3-4 0-7,4-5 0 8,3-7 304-8,-1-1 48 10,4-2 16-3,-2-9 0-6,1 5-48-1,-3-4-16 10,2 4 0-10,-2-6 0 5,1-4-272-5,-1 0-48 5,-2-2-16-5,2 0 0 5,1-2-80-5,9-29-16 7,4 13 0-7,-8 14 0 8,-2 12-144-7,-4 10-48 5,2 1 0-6,-3 9 0 8,-7 1-128-8,2 6 128 11,1 8-128-11,-1 8 128 4,-3 7-128-4,-5 7 128 7,3 9-128-6,-2 12 128 6,-1 9 0-7,5 13 0 12,-5 9 0-12,7 9 0 3,3 9-128-3,-5-10 0 12,-5 4 0-12,3 15 0 5,1 6 128-5,-3 8 0 7,3 4 0-7,-5 2 0 8,4 2-128-8,-1-4 128 11,-5-4-128-11,1 2 128 3,-3 0-128-2,0 2 160 6,6-1-160-7,-7 1 160 24,5 0-928-22,-2 0-192-1,1 4-48-1,-1-2-10256 7,2-4-2064-5</inkml:trace>
    </iact:actionData>
  </iact:action>
  <iact:action type="add" startTime="101722">
    <iact:property name="dataType"/>
    <iact:actionData xml:id="d52">
      <inkml:trace xmlns:inkml="http://www.w3.org/2003/InkML" xml:id="stk52" contextRef="#ctx0" brushRef="#br1">9820 12495 6447 0,'10'-17'272'1,"-6"5"80"-1,-2 4-352 0,0 0 0 4,0-3 0-3,0 1 0 6,-4 2 1712-7,2-3 272 10,0 1 48-10,0-4 16 5,0 2-624-4,-2 1-112 8,2-3-32-9,0 6 0 5,0 8 128-5,-2-11 0 9,0 1 16-9,0 4 0 5,2 6-240-5,0 0-48 12,0 0-16-12,0 0 0 5,0 0-240-5,0 0-48 9,0 0-16-9,0 0 0 5,-8 12-240-5,6 5-32 8,2 3-16-8,0 3 0 7,0 8-208-7,0 1-64 10,2 1 0-10,-2 0 0 8,0 8-32-8,4-2-16 10,2 4 0-10,-2 19 0 2,0-3-64-2,0 5-16 11,0 2 0-11,-3-1 0 6,3 3 48-5,-2 0 0 9,0 6 0-10,0-4 0 4,-2 5 0-4,0 1 0 10,0-6 0-10,0 4 0 5,0 6-48-5,0-2 0 11,0-2 0-10,0-2 0 3,-2 2-128-4,2 2 160 8,0-4-160-8,-2-5 160 4,0-5 16-3,2 4 0 6,0 4 0-7,2-3 0 8,-2 5 0-8,0-4 0 9,0 2 0-8,0 6 0 4,-2-2-48-5,4-4 0 12,2-2 0-10,-2 1 0-1,-2 1-128-1,2 4 0 10,2-4 144-9,0 2-144 4,-2 0 0-5,0-2 0 11,0 1 0-11,-2 3 128 3,0 0-128-2,0-8 0 5,-2 0 128-6,0-2-128 8,0 3 0-8,0 1 128 13,-2 2-128-12,0-4 0 0,2 5 128-1,0-3-128 10,-2 2 160-10,-1 2-160 5,1-6 192-5,0-1-48 4,0-7-16-3,2 0 0 7,-2-1-128-8,2 5 128 6,-4-1-128-6,2-3 128 9,0-3-128-9,2 1 0 7,0 1 144-7,1-1-144 8,1-1 0-8,0-3 0 7,0-3 0-7,0 0 128 7,0-2-128-7,1 1 0 7,1 1 0-7,2-2 0 9,-2 3 0-9,0 1 0 6,0-2 0-5,4-1 0 7,-2-1 0-8,-2-2 0 6,-2 4 0-6,0-1 0 10,2 1 0-10,0 0 0 7,-2-10 0-7,2 4 0 7,0-8 0-7,0 4 0 7,-2-6 0-7,0 2 0 9,0 0 0-9,2-4 0 5,0 0 0-4,-2 2 0 7,-2 0 0-8,0-3 0 8,0-3 0-8,0-2 0 7,-2 0 0-7,2 3 0 7,-2-5 0-7,2 0 0 8,-4 3 0-8,2-3 0 8,2-2 0-8,0-1 128 8,-2-1-128-8,1 1 0 6,5-5 0-5,-2-1 128 5,-2 5-128-6,2-1 0 9,0-6 0-9,0 3 0 6,0-3 0-6,0 3 0 8,0-17 0-8,0 20 0 9,0-5 0-9,0 3 0 6,0-18 0-6,3 16 0 8,-3-16 0-8,6 15 0 8,-6-15 0-8,6 16-128 7,-6-16 128-7,0 0 0 7,12 10 0-7,-12-10 0 9,0 0 0-9,10 9-128 6,-10-9 128-6,0 0 0 7,0 0 0-6,15 12 0 6,-15-12 0-7,0 0 0 7,10 8-256-7,-10-8-32 8,0 0 0-8,0 0 0 21,0 0-256-20,0 0-48 0,0 0-16 0,0 0 0 11,0 0-1200-11,0 0-240 0,4-18-64-1,-6 7-7504 9,-6-5-1520-8</inkml:trace>
    </iact:actionData>
  </iact:action>
  <iact:action type="add" startTime="102566">
    <iact:property name="dataType"/>
    <iact:actionData xml:id="d53">
      <inkml:trace xmlns:inkml="http://www.w3.org/2003/InkML" xml:id="stk53" contextRef="#ctx0" brushRef="#br1">9067 18129 21183 0,'-35'4'1888'2,"14"2"-1504"-2,-1 0-384 0,3 4 0 6,1-4 848-6,-1 0 112 7,3 1 0-7,3 5 16 9,-3-4-720-8,6 4-128 4,2-3-128-5,8-9 144 7,-9 20 112-7,3-5 32 9,2 5 0-9,6-1 0 7,6 3-80-7,3 9-16 7,1-2 0-7,4 4 0 8,-3 5 96-8,5 2 16 6,5-1 0-6,3 8 0 8,1-2-48-8,4 4 0 7,0 4 0-7,2 1 0 9,6 1 0-9,-1-3-16 10,-3-1 0-10,6-4 0 5,-6-8 16-5,4 6 16 7,2-6 0-7,-2-2 0 7,2 0 144-7,-4-6 32 8,4-2 0-8,-6-1 0 9,2-3-128-9,0-4 0 6,-6-5-16-6,0 0 0 8,-1-10-48-8,-1-3 0 8,-2-5 0-8,0-1 0 7,3-7 32-7,-3-8 0 7,0-9 0-7,-1 0 0 8,-1-8 160-8,-2-8 16 7,1 0 16-7,-3-6 0 8,1-2-16-7,-3-3 0 5,1-5 0-6,-5 1 0 8,3-5-272-8,-4 7-64 8,1 3-128-8,-1 6 192 8,0-2-192-8,-1 7 128 6,1 5-128-6,-6 3 0 9,3 5-144-9,-3 6-128 8,-2-1-32-8,2 13-16832 9</inkml:trace>
    </iact:actionData>
  </iact:action>
  <iact:action type="add" startTime="105316">
    <iact:property name="dataType"/>
    <iact:actionData xml:id="d54">
      <inkml:trace xmlns:inkml="http://www.w3.org/2003/InkML" xml:id="stk54" contextRef="#ctx0" brushRef="#br2">12608 19202 11055 0,'9'25'976'1,"3"-9"-784"4,-4 2-192-3,2 1 0-2,3-3 464 0,-3 3 48 10,4 1 16-10,-5-5 0 4,1 5-48-3,2-1-16 10,-8-3 0-11,0 1 0 4,0 3 208-4,-1-6 32 11,-3-14 16-11,8 17 0 4,-8-17-272-4,0 0-48 11,0 0-16-11,2 14 0 4,-2-14 320-4,0 0 48 10,0 0 16-10,0 0 0 6,0 0 128-6,0 0 16 10,0 0 16-10,0 0 0 4,0 0-256-4,0 0-48 11,0 0-16-11,0 0 0 4,-2-18 32-4,0-5 16 10,-4-4 0-10,3-5 0 5,-5-3-80-5,0-2 0 10,-6 0-16-6,5-8 0-1,-7-2 16-3,4 1 0 10,-5-7 0-10,3-4 0 4,-7-7-64-4,-1 0 0 9,-3-8 0-9,-1-1 0 6,-3-7-128-6,0-1-48 10,-2-3 0-10,-1 0 0 6,1-2-144-5,0-4-16 7,-4-1-16-8,6-5 0 4,1 3-160-3,3-1 192 10,-2-4-192-11,1 3 192 4,-1-5-64-4,4 1 0 10,-9-1 0-9,3-3 0 2,0 0-128-2,0 3 128 9,-1-1-128-10,1 1 128 5,-4 5-128-5,0-5 0 9,-6 3 144-9,2-5-144 6,4-1 144-6,-6 2-144 12,0 1 192-12,0 5-192 5,2 7 160-5,1 0-160 10,-7-4 128-10,6 3-128 2,4 3 128-2,-4 4-128 13,4 2 128-13,0 2-128 3,0 4 128-2,-2-2-128 9,0 4 128-10,1 0-128 4,-1-6 0-3,-2 0 0 10,4-2 128-11,0 0-128 5,-2-2 0-4,-2 0 0 7,4 2 0-8,1 2 0 4,1 2 0-4,0-2 0 10,-4-2 0-10,8 2 0 5,-1 6 0-5,7 5 0 10,-3 1 0-10,-3 0 0 4,0 5 0-4,-1 3 0 12,1 3 0-12,2 3 0 4,-3-1 0-4,3 0 0 10,-2 3 0-10,-1-1 0 4,-1-4 0-4,-2 6 0 11,0-1 0-11,3 1 0 5,3 2 0-5,2 4 0 11,-1-4 0-11,3 3 0 3,-1-3 0-3,5 0 0 13,-7 4 0-13,9 4 0 3,1 0 0-3,-1 0 0 12,3 6 0-12,-4 0 0 4,5 2 0-4,-3-3 0 7,4 5 0-7,2 0 0 4,-1 2 0-4,1 3 0 7,4 5 0-7,-4-1 0 8,0 1 0-8,2 5 0 7,3-3 0-7,1 9 0 9,2 8-320-9,0 0-32 7,-4-10-16-7,4 10 0 22,0 0-2576-21,-4 14-512 0,2-3-96 1</inkml:trace>
    </iact:actionData>
  </iact:action>
  <iact:action type="add" startTime="106125">
    <iact:property name="dataType"/>
    <iact:actionData xml:id="d55">
      <inkml:trace xmlns:inkml="http://www.w3.org/2003/InkML" xml:id="stk55" contextRef="#ctx0" brushRef="#br2">10811 15889 5519 0,'0'0'240'1,"-2"13"64"0,-2-3-304-1,4-10 0 5,-2 12 0-4,2-12 0 2,0 0 2928-3,0 0 528 10,0 0 96-10,0 0 32 6,0 0-2160-6,0 0-416 9,0 0-96-9,4-14-16 8,0-7 96-8,0-11 16 5,-4-7 0-4,0-9 0 5,0-9-32-6,-4-7 0 7,2-4 0-7,2-9 0 8,-2-2 688-8,0-1 144 10,-2-2 32-10,0 0 0 6,4-2-1648-6,-1 2-336 11,-1 0-64-4,4 4-16-7,-1 4 480 0,3 2 80 7,2 9 32-7,2 5 0 5,-2 5-176-5,0 4-16 6,2 7-16-6,1 5 0 9,-1 5-32-9,2 5-128 10,2 4 192-10,-3 5-64 6,5 4-128-6,-2 5 0 10,5 3 0-9,1 6 128 3,5 8-128-4,6 1 0 9,7 9 0-9,5 3 0 5,3 11 0-5,-1 5 0 11,6 4 0-11,-2 7 0 3,-2 3 0-2,3 2 0 9,3 1 0-10,0 1 0 4,-6 0 0-4,-2-1 0 12,-4 1 144-12,11 11-144 5,-7-11 128-5,-13-9-128 7,-7-3 160-7,-5-9-160 18,-3-9-704-16,-3-6-224-1,-6-1-48-1,-6-18-14704 0</inkml:trace>
    </iact:actionData>
  </iact:action>
  <iact:action type="add" startTime="107127">
    <iact:property name="dataType"/>
    <iact:actionData xml:id="d56">
      <inkml:trace xmlns:inkml="http://www.w3.org/2003/InkML" xml:id="stk56" contextRef="#ctx0" brushRef="#br2">6982 2577 11055 0,'-15'-20'480'2,"9"14"112"-2,2-7-464 0,-2 3-128 3,-2 0 0-3,2-4 0 8,1 5 960-8,1-5 160 11,0 4 32-11,0 4 16 4,-2-3-80-4,2 1 0 10,4 8-16-10,0 0 0 7,0 0-128-7,0 0-32 7,0 0 0-7,0 0 0 5,0 0-288-5,0 0-64 11,0 0-16-11,0 0 0 5,0 0-272-5,4 17-48 6,2-1-16-6,0 5 0 8,0 5 48-8,3 1 16 10,5 2 0-10,0 6 0 6,3 8-112-6,7-2-32 12,-1 6 0-12,0 4 0 3,1 3-128-2,7 7 0 4,2 5 144-4,-2 1-144 7,3-5 128-8,-1 10-128 12,2 4 160-12,-2-2-160 5,-2 4 144-5,0 0-144 10,3 0 128-10,1 0-128 5,-4 2 336-4,0-4-16 7,-2-2 0-8,3 4 0 7,-3 4 96-7,2 0 16 9,-2 2 0-9,-1 0 0 5,-1 2-128-5,0 0-32 11,0-3 0-11,3-3 0 3,-3-2-16-2,-2 0 0 10,-1 2 0-10,1-2 0 1,1-4-64-2,1 3-32 10,-2-1 0-10,1 2 0 5,-1-6-32-4,0 0-128 8,-3-2 192-8,1-4-64 3,1 5 80-4,9 22 16 10,-6-5 0-10,-9-31 0 5,1 1 128-5,-3 4 32 12,1-1 0-12,3-1 0 4,-11 1-64-4,7 1 0 9,-6-5 0-9,2-1 0 6,1-1-80-6,-3 2-32 10,2-1 0-9,-1 22 0 3,-1-10-64-3,2-1-16 9,-4-5 0-9,3-3 0 3,-1-5-128-4,-2 3 192 10,6-3-192-10,-5-1 192 4,3-2-192-4,0-3 160 9,-1-3-160-9,-1-6 160 5,-4-2-160-4,2 2 0 8,3 6 0-9,-1 16 128 6,-2-7-128-6,4-3 0 11,-6 0 144-11,1-3-144 3,1-7 128-2,2 4-128 9,-6-6 128-10,4 4-128 4,1-4 128-3,-1 0-128 8,0-4 160-9,6-2-160 6,-3 1 144-6,5 3-144 11,-4-2 128-11,3 2-128 4,-5 2 0-4,6-2 0 6,-7 4 128-5,3-2-128 6,4-2 0-7,-7 2 0 11,3-4 0-10,-2 2 128 2,4 0-128-3,-5-2 0 12,3 2 0-12,0 0 0 5,-6-4 0-5,5-1 128 10,3-1-128-10,-6 0 0 4,0 4 0-3,1-6 0 4,-3 1 128-5,2-3-128 8,2-4 0-8,-4-1 0 12,1 1 0-12,1-1 128 3,-2-1-128-2,0-1 0 8,-2-3 0-9,4 3 0 5,1-7 0-5,-3 3 0 11,-6-16 0-11,8 17 0 5,-8-17 0-5,6 12 0 6,-6-12 128-6,0 0-128 8,0 0 0-8,0 0 0 9,0 0-192-8,0 0 192 20,0 0-640-21,0 0 0 0,0 0 0 0,0 0 0 13,0 0-1280-11,0 0-272-2,-8-17-48 1,0 1-7376 10,-4-5-1472-9</inkml:trace>
    </iact:actionData>
  </iact:action>
  <iact:action type="add" startTime="108103">
    <iact:property name="dataType"/>
    <iact:actionData xml:id="d57">
      <inkml:trace xmlns:inkml="http://www.w3.org/2003/InkML" xml:id="stk57" contextRef="#ctx0" brushRef="#br2">7860 6830 11055 0,'-25'14'480'2,"19"-3"112"-2,2-3-464 2,0 6-128-2,2-3 0 0,4 1 0 8,2 6 1248-8,2 1 224 8,-2-3 64-8,0 3 0 7,3 5-320-6,5-1-64 6,-6 1-16-7,10-5 0 9,-5 4-336-9,9 3-64 5,-7-1-16-5,9 1 0 7,3 1-256-6,2 0-48 10,1 0-16-11,-1-1 0 5,2-5-48-5,3-1-16 9,-3-1 0-9,2 1 0 5,4-9 64-5,-4 3 16 8,-3-6 0-8,1-6 0 8,0-4 208-8,-2-2 32 11,-1-8 16-8,-1 1 0-1,-1-11 272-2,-5-3 48 12,1-4 16-12,-1-7 0 4,-5-8-160-3,3-3-16 4,-5-6-16-5,4-3 0 9,-9-3-288-9,3 1-48 11,0-1-16-11,-4 1 0 6,0 1-208-6,-2 4-32 10,-3 5-16-9,3 7 0 2,-2 0-208-3,0 7 176 8,-2 3-176-8,0 6 160 7,-2 2-160-7,2 5-224 10,-2 2 48-10,2 5-11312 16,0 11-2272-14</inkml:trace>
    </iact:actionData>
  </iact:action>
  <iact:action type="add" startTime="111949">
    <iact:property name="dataType"/>
    <iact:actionData xml:id="d58">
      <inkml:trace xmlns:inkml="http://www.w3.org/2003/InkML" xml:id="stk58" contextRef="#ctx0" brushRef="#br1">13041 17188 13407 0,'0'15'592'1,"2"-3"128"0,-2 0-576-1,0-5-144 3,2 1 0-2,-2 2 0 4,0-4 1168-5,0-6 208 11,0 0 32-11,0 0 16 3,0 0-336-3,0 0-80 9,0 0-16-9,0 0 0 5,0 0-192-5,0 0-32 6,-2-28-16-6,0 1 0 9,0-2 16-8,-6-2 0 9,0-2 0-10,4-6 0 5,-4 1-128-5,-3-8-32 6,3 3 0-6,-6-4 0 8,6 2-176-8,3 2-48 11,-3-4 0-10,-4 3 0 3,4-3-64 0,4-2 0 3,-5-2-16-6,1 1 0 3,0-1-112-3,2 0 0 9,-6-5-16-10,7-1 0 5,-1 0 16-5,0 3 0 10,-2-3 0-10,2 3 0 4,-2-3-192-4,-3 1 0 11,-1-3 0-11,2 4 0 5,-3-5 0-5,3-4 0 11,-6-1 192-11,5 3-64 4,-3-2 0-3,4 3 0 9,-2 1 0-10,1 3 0 4,1-1-128-3,-4 3 128 5,3 2-128-6,-5-1 128 7,4-3-128-7,-1-1 128 11,3-1-128-10,2 14 128 2,-2-2-128-2,3-3 0 10,1-1 0-11,-4-7 0 3,4-1 128-2,0 1-128 10,0 1 0-11,-3 0 128 5,1 1-128-5,2-1 128 6,0 1-128-6,-4-3 128 9,3-5-128-9,1 3 0 9,-6 1 144-9,4-2-144 5,-2-3 128-5,1 3-128 12,1 3 160-12,2 1-160 5,0 1 192-5,-2 1-48 4,1-3-16-3,1-1 0 7,2-1-128-8,-2 3 192 11,-4-3-192-11,6 1 192 5,2-3-192-5,0 3 0 8,0 1 144-7,2 3-144 3,0-5 0-3,0 3 0 10,0-2 0-11,0 1 128 4,-3-1-128-4,3 1 0 8,-2-1 0-8,2-5 0 8,-2 3 0-8,2 1 0 10,0 1 0-10,0-4 0 4,0 1 0-4,0 1 128 11,0 3-128-11,0-3 0 4,0-1 0-3,0 3 144 10,0-8-144-11,2 1 0 2,0 1 160-2,0-2-160 12,-1 3 128-12,1-3-128 4,-4 4 128-4,4-4-128 11,2 1 0-11,0 3 128 4,-2-10-128-3,-2 4 0 8,0 1 0-9,0-3 0 6,0 4 0-5,0-4 0 9,0 5 0-10,-2-3 128 5,2 6-128-4,-2-2 0 7,-2 3 144-8,0 1-144 4,3-6 0-4,-5 1 128 11,-2 3-128-11,2-4 0 4,0 3 0-3,4-5 144 8,-4 4-144-9,-1-4 0 4,1 5 128-4,0-3-128 11,0 4 0-11,-2-1 0 5,2-9 0-5,1 4 0 11,1 0 0-11,-2-4 0 4,-2 3 128-4,2-3-128 11,0-6 0-11,0 6 0 4,-3 4 128-3,1-6-128 8,0 2 0-9,-2-4 0 5,1 4 0-4,3-2 0 8,-6-2 0-9,2 2 0 6,2-4 128-6,-3 4-128 10,1 0 0-10,2-4 0 4,-5 0 0-4,5-4 0 12,0 0 0-12,-2 0 0 4,0-6 0-3,3-3 0 7,-3 3 0-8,2 0 0 4,0 3 0-4,-3-3 0 12,1-6 0-12,2-1 0 4,-4 5 144-3,4-3-144 8,3-1 0-8,-5 2 144 2,2 5-144-3,2-1 0 11,-2-8 0-10,-1 5 128 4,1-7 96-5,2 3 16 9,-4-7 0-8,4 5 0 3,-1 5-240-4,1-3-240 11,-4 1 48-10,2-3 16 4,2 3 304-4,2-5 48 3,3 0 16-3,-3 5 0 7,0-4-192-8,2 9 0 6,0-7 0-6,4 3 0 10,-2-9 0-10,2 3 0 9,0 0 0-7,4-1 0 2,-5 10 0-3,1-3 0 7,-2 3 0-6,2-1 0 2,-2 1 0-3,2 2 0 9,-2-3-192-9,4 5 192 3,0 2 0-3,2 8 0 4,2 10 0-5,-2-2 128 7,-4 5-128-7,1-1 0 10,-1 9 0-10,0 9 128 5,0 3-128-5,0 6 0 8,0 4-192-8,-2 7 192 17,0 9-1152-16,0 3-96-1,0 5-32 1,0 11-14976 2</inkml:trace>
    </iact:actionData>
  </iact:action>
  <iact:action type="add" startTime="113421">
    <iact:property name="dataType"/>
    <iact:actionData xml:id="d59">
      <inkml:trace xmlns:inkml="http://www.w3.org/2003/InkML" xml:id="stk59" contextRef="#ctx0" brushRef="#br1">7839 4839 8287 0,'0'0'736'1,"0"0"-592"7,0 0-144-8,0 0 0 4,0 0 736-3,0 0 112 8,0 0 32-9,0 0 0 5,0 0-240-4,0 0-32 7,0 0-16-8,0 0 0 7,5 15 48-7,-1-3 0 7,2 0 0-6,-2 1 0 4,0 7-128-5,-2-1-32 9,2-1 0-8,2 5 0 4,3 3-96-5,-3 1-32 11,2 4 0-11,4 4 0 4,-2 4-128-4,5 0-32 10,-1 6 0-10,5 2 0 5,-1 2-64-5,3 2-128 14,1-1 176-14,1 3-176 1,-1 1 128-1,-3 1-128 7,5 0 0-7,-1 1 0 9,0 3 0-9,3 1 160 8,-3-3-160-8,-1 1 128 3,3-3 0-3,-2-1 0 6,-1 3 0-6,1-2 0 10,-1-5 160-10,-3 1 32 9,1-4 0-9,1 2 0 7,-1-6-32-7,-1 1 0 9,1 1 0-8,3-4 0 3,-5 2-144-4,3-4-16 10,4 2-128-10,-1-4 192 6,-1-2-192-6,3 2 128 10,-3-2-128-10,-2-1 0 5,1 1 128-4,1 4-128 9,3-6 0-10,-1 2 144 4,-4 2-144-4,-3-4 160 8,0-4-160-8,-1-1 160 7,-5-3 96-7,3 0 32 7,-1-5 0-7,2 1 0 9,-7 1-288-9,7-1 0 12,-4-3 0-12,3 1 0 3,-3-1 0-3,0-6 160 7,-1 1-160-7,-1-5 128 8,8 2 0-8,-5-1-128 12,3-3 192-12,-4-4-64 3,3 0-128-2,-1 0 128 5,0 0-128-6,-1-2 128 9,3-2-128-9,1 0 160 6,-3 0-160-6,4-2 160 10,-5-7-160-10,5 1 192 7,-4 2-192-7,1-4 192 7,5 3 0-7,-7-1 16 7,3-4 0-6,-4 5 0 7,3-5 0-8,-3 2 0 10,3-3 0-10,-3 1 0 4,4-4 112-4,-3 3 32 12,3-5 0-12,-6-3 0 3,2-1-224-2,-5-1-128 10,3-2 160-11,2-2-160 3,-6-5 288-2,1 3-32 7,1-4-16-8,2-2 0 7,-4 4-32-7,2 2 0 11,5-2 0-11,-5-3 0 3,2 1 128-3,4 2 32 11,-5 0 0-11,3-2 0 4,-4 4-368-4,2-1 0 12,3 1 0-12,-3 2 0 3,2-4 0-2,-7-4-240 6,3 0 48-7,0 0 0 8,2-4 192-8,-4 2 256 12,1-8-48-12,1 2-16 3,-2 4-192-3,-2-4 0 11,2 2 0-10,0-3 0 1,3-1 0-2,-3 0 0 12,0-4 0-12,0 3 0 4,2-3 0-3,-2 4 224 4,-2 0-64-5,1-2-16 8,3-3-144-8,0-1 0 6,-4-1 0-6,2-1 0 9,-2 2 0-9,0-1 128 12,-2-3-128-12,1-1 128 3,-1 1-128-3,0-1 128 12,0-1-128-12,-2-3 128 3,-2-3-128-2,0 3 0 5,-3-8 144-6,1 3-144 9,0-5 208-9,0 2-16 10,2-4-16-10,0-2 0 4,2 6 16-3,-2-1 0 10,0 7 0-11,0-2 0 3,-4 3 128-2,2-1 16 10,0-2 16-11,1 5 0 5,-1 1-352-5,2 1 0 6,-2 5 0-6,2 3 0 8,-2 2 0-8,2 10 0 10,0 0 0-10,0 6 0 4,0 6 0-3,0 1 0 10,0 7 0-11,0 5 0 4,0-3-208-3,2 7-16 10,0 10 0-11,0 0-10304 10,0 0-2064-9</inkml:trace>
    </iact:actionData>
  </iact:action>
  <iact:action type="add" startTime="114965">
    <iact:property name="dataType"/>
    <iact:actionData xml:id="d60">
      <inkml:trace xmlns:inkml="http://www.w3.org/2003/InkML" xml:id="stk60" contextRef="#ctx0" brushRef="#br1">7013 4821 5519 0,'0'0'240'2,"0"0"64"-2,-1-13-304 0,1 13 0 3,-2-8 0-2,2 8 0 6,0 0 1680-7,0 0 288 7,0 0 48-7,0 0 16 7,0 0-1136-7,13 10-208 10,1 5-48-10,-4-1-16 5,1 3-48-5,-3-5-16 11,-2 8 0-11,6 5 0 6,-1 0-112-6,5 5-32 8,-6 1 0-8,7 6 0 5,-1 4-96-5,3-2 0 11,-5 6-16-10,4-1 0 2,3 1 32-3,-3 4 16 10,-1 4 0-10,3-3 0 7,-5-1 80-7,3 0 16 10,1 4 0-10,-3 3 0 5,0 3 64-5,-3 3 0 11,5 2 16-8,-5 1 0-1,1 1-128-2,-2-2-16 10,3 7-16-10,-3-5 0 4,2 2-112-4,-3-3-32 10,3 1 0-10,-2 4 0 6,1 0-32-6,-3-1-16 9,0 1 0-8,4-4 0 3,-5 4-48-3,3-3 0 8,-4 3 0-9,4 21 0 4,-3-13 32-4,-3-9 0 11,2-3 0-10,-2-4 0 2,2-3 96-3,-3 1 0 10,-1-1 16-10,0 1 0 5,0-3-64-5,2 1-16 11,-4-3 0-11,0 2 0 4,-2-1-64-4,0-1-128 12,-2-5 176-12,2 1-176 4,0-4 176-4,-2 4-176 10,-2 1 160-9,2 1-160 3,2 2 160-4,0-5-160 9,0 1 160-8,2-6-160 3,4 2 144-3,0-1-144 8,-4-3 128-9,4 4-128 6,-1 2 0-6,5-8 0 11,-4 0 128-11,4-4-128 3,0 0 0-2,-5 2 0 10,3-2 0-11,4 4 128 4,-2-6-128-4,-1 8 0 9,1-4 0-9,-4-12 0 5,0 2 0-4,2 5 128 9,3-1-128-10,-3 4 0 4,6-4 0-3,-2 0 0 10,-3 4 128-11,5-2-128 4,-4-3 0-4,3 1 0 11,-5 0 0-11,4 0 0 4,2-2 0-3,-5 2 0 9,5-3 144-10,-4-3-144 3,3-2 0-3,-3 3 0 10,2-1 0-10,1 0 128 5,-1-1-128-5,2 1 0 11,-6 2 0-11,5 2 128 4,-3 0-128-3,0 3 0 10,2-1 0-11,-5-2 0 4,3 0 0-3,4-2 144 7,-6 1-144-8,3 1 0 6,-3 2 128-6,0 2-128 9,4-4 0-9,-5 1 0 5,3-3 0-5,2 2 0 11,-6-2 128-11,-1 1-128 5,3-1 0-5,4 4 0 10,-4-6 0-10,2 1 0 4,1-3 128-4,-5 6-128 10,4 0 0-9,2 2 0 3,-5-1 0-4,5 1 0 12,-2 2 0-12,0 0 0 5,1-4 128-5,-3 2-128 10,0 1 0-10,2 3 0 4,-3 0 0-4,-1 0 0 6,0 4 128-6,2-4-128 10,-2 2 0-10,-2-4 0 9,2 2 0-9,-3 0 0 5,3-2 144-4,-2 0-144 9,-4 4 0-10,2-2 144 5,0 0-144-5,0 4 0 10,-2-2 0-10,0 6 0 5,0-6 0-5,0 4 0 10,0 2 128-10,0-2-128 4,0 7 0-4,0-1 0 10,0 2 144-10,0-2-144 4,0-1 0-3,0 1 144 8,0 0-144-9,0-2 0 6,2 3 144-6,-2 1-144 11,0 2 0-11,0-1 144 3,0 1-144-2,0-2 0 10,0-4 0-11,0 3 0 3,2 3 0-2,0 2 0 9,0 1 144-10,0-1-144 4,0-5 128-3,0 1-128 9,-2 2 160-10,0-2-160 5,0-5 192-5,0 5-48 10,-2 2-16-10,0-1 0 5,-2-1-128-5,2 2 128 11,0-3-128-11,0 3 128 5,2 2-128-5,-4-1 0 10,-2 1 144-10,-2-4-144 3,3 1 0-2,1 1 0 9,-2 1 0-10,-2 3 128 5,0 0-128-5,2 3 0 11,3-3 0-11,-3-3 128 4,0-1-128-4,2-2 0 8,-2 3 0-8,4 5 128 6,-4-3-128-6,-2-3 176 10,3-4-176-8,-1 5 192 1,0-1-192-2,0 2 0 9,0 1 0-10,0 20 128 4,1-6-128-4,3-5 0 12,-2-7 144-12,0 5-144 3,-6 1 0-3,8-2 128 13,2-5-128-13,-2-2 0 2,2-3 0-1,2 3 128 8,2-3-128-9,0 3 0 6,2-2 0-6,-6 1 128 10,0-1-128-10,2 2 0 5,4-1 0-5,-3 1 128 12,1 1-128-12,2-1 0 5,2 0 0-5,-2-3 0 8,-4-3 0-8,2 6 128 5,-2-3-128-5,-2 3 0 10,2 1 0-10,0 5 0 4,-2-1 0-4,1 1 144 12,5-3-144-11,-4 5 0 2,-2 3 176-3,2-6-176 11,2 1 160-11,-2-3-160 4,0-1 208-4,2 5-48 12,-2-1-16-12,2-1 0 3,0 3-144-2,-2 1 192 9,0-3-192-10,0-3 192 4,-2 4-48-4,1 3 0 12,1-5 0-12,-2 1 0 5,0-3 16-5,0-1 0 10,0-1 0-10,0 5 0 3,0-3 16-3,0 1 0 11,0-1 0-11,0 1 0 5,0 1-48-5,6-1-128 10,-2-1 192-10,4-7-64 4,-2 0-128-3,2-5 0 9,1-1 144-10,5-8-144 5,-4-2 0-4,5-1 0 9,-3-7 0-10,6-6 0 16,5-5-1072-16,-3-8-272 2,3-8-64-1,12-6-9568 8,6-12-1904-8</inkml:trace>
    </iact:actionData>
  </iact:action>
  <iact:action type="add" startTime="116750">
    <iact:property name="dataType"/>
    <iact:actionData xml:id="d61">
      <inkml:trace xmlns:inkml="http://www.w3.org/2003/InkML" xml:id="stk61" contextRef="#ctx0" brushRef="#br1">12231 19198 13695 0,'0'0'608'4,"0"22"128"-4,-2-5-592 0,0 3-144 0,-2-7 0 0,4-13 0 7,-2 18 496-7,0-1 64 8,2-17 16-8,-3 16 0 7,3-16 0-7,-6 18 16 8,6-18 0-8,-6 13 0 8,6-13 368-8,0 0 80 6,0 0 16-6,0 0 0 8,0 0 112-8,0 0 32 7,0 0 0-7,0 0 0 9,0 0-208-9,0 0-32 6,0-15-16-6,0-7 0 8,0-1-352-8,2-3-64 6,2 1-16-6,-4-4 0 9,0-2-32-8,-2-1-16 5,0 1 0-3,-2-2 0 3,0-4 32-6,2 2 0 7,-4 0 0-7,-2-6 0 8,-1 4-208-8,-1-2-32 6,-6 0-16-6,5 2 0 8,-7-4-48-8,4 4-16 7,-3-4 0-7,-1 2 0 9,1 2-176-9,-3-2 0 7,1 6 0-7,1-1 0 8,-3 3 0-8,-5-2 0 7,1 4 144-7,0 2-144 9,1-3 0-9,-1 3 0 7,-2 2 0-7,-1 3 0 8,3-1 0-8,0-1 144 7,-3 1-144-7,5 1 0 7,-5-1 160-7,3 4-160 6,4-5 128-5,-3 1-128 7,-1-3 0-8,0 5 0 7,-1 3 0-7,3 1 0 9,1-1 0-9,1 7 0 6,-4-3 0-6,1 4 0 8,3 4 0-8,1 1 128 7,-5-3-128-7,-1 2 0 8,1 2 0-7,0 2 0 5,-1 2 0-6,3 2 0 8,0 0 0-8,1 2 0 7,-1 0 0-7,1 4 0 7,1-1 0-6,1 1 0 5,3 4 0-5,-3 1 0 7,3 7 0-8,-1 1 0 7,-3 1 0-7,1 3 0 8,3 3-144-8,-3 1 144 7,-3 0 0-7,1 4 0 8,-1-4 0-8,3 5 0 7,-3-1 0-7,1 6 0 8,3-2 0-8,-1 0-128 7,-5 8 128-7,0-6 0 8,-3 4 0-8,3 0 0 7,0 3 0-7,3 3 0 8,1-8 0-8,1 6 0 7,-3 2 0-6,-1 1 0 6,1-5 144-7,2 2-144 7,1-2 128-7,1 0-128 9,-5 3 0-9,7 1 128 6,1-10-128-6,-3 2 0 8,1-6 128-8,4 4-128 7,-3-2 128-7,5-2-128 7,-2 1 0-7,3-3 0 7,3-6 128-7,-2-6-128 8,6 1 0-8,2-3 0 8,2-19 144-8,2 14-144 8,-2-14-176-8,0 0-96 7,0 0-32-7,20 10 0 23,-1-10-2080-22,-3-4-432 1,1-8-64-2</inkml:trace>
    </iact:actionData>
  </iact:action>
  <iact:action type="add" startTime="117396">
    <iact:property name="dataType"/>
    <iact:actionData xml:id="d62">
      <inkml:trace xmlns:inkml="http://www.w3.org/2003/InkML" xml:id="stk62" contextRef="#ctx0" brushRef="#br1">9770 19430 26719 0,'-30'22'1184'4,"17"-3"240"-4,-5 7-1136 0,6 3-288 0,-1 2 0 1,3 2 0 6,4 4 320-7,0 2 0 7,-2-4 0-7,5 2 0 7,1 4-64-7,2-4-16 7,0 4 0-7,2-4 0 8,0-1 368-8,3 3 80 7,7-4 16-7,0-2 0 9,5-4-32-9,3-2 0 6,-3-1 0-6,9-5 0 8,1-1-208-8,8-11-32 7,6-3-16-7,6-8 0 8,-2-6-64-8,7-7-16 6,9-7 0-6,5-5 0 13,1-10-128-13,3 0-16 5,-6 0-16-5,2-6 0 7,-3-2-176-7,-7 4 0 8,-1-4 0-8,-6 4-10960 17,-4-3-2192-17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43:13.89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5" units="cm"/>
      <inkml:brushProperty name="height" value="0.055" units="cm"/>
    </inkml:brush>
  </inkml:definitions>
  <iact:action type="add" startTime="3471">
    <iact:property name="dataType"/>
    <iact:actionData xml:id="d0">
      <inkml:trace xmlns:inkml="http://www.w3.org/2003/InkML" xml:id="stk0" contextRef="#ctx0" brushRef="#br0">1078 14081 11231 0,'0'0'496'2,"0"0"96"-2,0 0-464 0,0 0-128 6,0 0 0-6,0 0 0 5,0 0 1024-5,0 0 192 10,10 6 48-10,-10-6 0 4,0 0-176-4,0 0-16 8,11-2-16-8,3-2 0 9,-8-2 0-8,6-2 0 6,-3-5 0-6,-1 3 0 4,4-6-128-5,-4 3-32 10,1-7 0-10,5 1 0 6,-4-1-272-6,5-1-64 6,-5-5-16-6,6 3 0 9,-3-1-96-9,5-1 0 7,-4-4-16-7,3 0 0 8,-1 1-176-8,-1 1-48 11,3 0 0-11,-4 1 0 8,3 1-64-8,-5 0-16 9,4 3 0-8,-5 1 0 3,5-1-128-4,-6 5 0 5,1 3 144-4,-3-2-144 6,-2 7 0-7,2 3 0 7,-8 6 0-6,0 0 0 6,0 0 0-7,0 0 0 11,13 4 0-11,-5 5 0 3,-2 5 0-3,2 2-160 11,-2 5 160-11,-4 6 0 5,4 9-160-5,-3 5 160 6,1 0-128-6,0 7 128 9,2 5 0-9,-4 0 0 6,-2-1 0-6,0 3 0 8,0 3 0-8,0-3 0 12,0-2 0-12,-2-1 0 4,0-1 0-4,2-8 0 12,0 2 0-12,0-6 176 3,-2 0-176-2,-4-6 128 8,2-4-128-8,1 2 128 3,-1 1-272-4,2-7-64 6,-2-4-16-6,0-1-8960 22,-4-5-1792-21</inkml:trace>
    </iact:actionData>
  </iact:action>
  <iact:action type="add" startTime="3861">
    <iact:property name="dataType"/>
    <iact:actionData xml:id="d1">
      <inkml:trace xmlns:inkml="http://www.w3.org/2003/InkML" xml:id="stk1" contextRef="#ctx0" brushRef="#br0">1160 14561 20271 0,'0'0'1792'1,"0"0"-1424"11,0 0-368-12,12 5 0 0,1-3 1088 0,-1 0 128 11,6 4 48-11,-3-2 0 4,5 2 160-4,-1-2 48 7,1-2 0-7,5 0 0 7,0 0-336-7,5-2-64 12,3 2-16-12,2 0 0 3,-2 0-544-3,-2 0-128 7,0 1 0-7,14 3-16 24,-8-4-752-23,-3 0-128-1,-5 2-48 0,-4-2-14544 5</inkml:trace>
    </iact:actionData>
  </iact:action>
  <iact:action type="add" startTime="4344">
    <iact:property name="dataType"/>
    <iact:actionData xml:id="d2">
      <inkml:trace xmlns:inkml="http://www.w3.org/2003/InkML" xml:id="stk2" contextRef="#ctx0" brushRef="#br0">2754 13652 5519 0,'0'0'240'1,"0"0"64"-1,0 0-304 0,0 0 0 8,0 0 0-8,0 0 0 3,3-12 2304-3,-3 12 384 10,0 0 96-10,0 0 16 6,2-8-1072-6,-2 8-192 6,0 0-64-5,0 0 0 6,0 0-224-7,0 0-48 7,0 0-16-7,0 0 0 9,0 0-480-9,0 12-112 10,0 8-16-10,-2 3 0 5,-1 0 32-5,-1 5 0 6,-4 3 0-6,2 2 0 8,0 4-160-8,0 4-48 8,-2-2 0-8,3 4 0 3,-3-4-176 6,0 2-32-9,-2-6-16 0,2 0 0 8,3 0-32-8,-5-2 0 12,2 0 0-11,4-3 0 2,-2-5-16-3,2 0 0 6,-1-3 0-5,1-5 0 6,2 1-128-7,0-2-224 12,2-16 48-12,0 0 16 17,2 11-2080-14,-2-11-432-1</inkml:trace>
    </iact:actionData>
  </iact:action>
  <iact:action type="add" startTime="4632">
    <iact:property name="dataType"/>
    <iact:actionData xml:id="d3">
      <inkml:trace xmlns:inkml="http://www.w3.org/2003/InkML" xml:id="stk3" contextRef="#ctx0" brushRef="#br0">2344 14013 16575 0,'0'0'1472'1,"0"0"-1168"0,0 0-304-1,0 0 0 6,0 0 1248-6,0 0 192 12,12 9 32-12,3 1 16 4,-3 0-144-4,7-4-48 7,3-4 0-7,3 2 0 8,-1-3-32-8,3 1-16 7,4-2 0-7,0 0 0 7,1 2-560-7,-1-2-112 12,2 0-32-12,0 0 0 4,2 0-224-3,-2 0-32 6,1-2-16-7,-1 4 0 4,2-2-272-4,-4 4 0 6,-2-2 128-5,-1 2-128 7,-1 0 0-8,-2-2 0 8,-1 0 0-7,5 2 0 19,-10-2-2432-19,1-2-400 4,1-6-80-5,-21 6-16 0</inkml:trace>
    </iact:actionData>
  </iact:action>
  <iact:action type="add" startTime="5487">
    <iact:property name="dataType"/>
    <iact:actionData xml:id="d4">
      <inkml:trace xmlns:inkml="http://www.w3.org/2003/InkML" xml:id="stk4" contextRef="#ctx0" brushRef="#br0">4384 14124 7359 0,'0'0'320'1,"-2"-12"80"-1,-2 2-400 0,0 2 0 6,-5-5 0-5,1 5 0 1,0-2 1888-1,-6 1 288 9,3 3 64-9,-3 0 16 3,0-4-1040-4,-1 4-224 6,-1 0-32-6,-5 4-16 8,-1 4-208-8,-1 0-32 11,1 4-16-11,-1 6 0 5,0 0-112-5,-3 7-32 10,3 3 0-10,-1-1 0 4,5 4-96-4,-1 3-32 10,1-1 0-10,7 4 0 6,0-4-160-6,7 1-48 7,1-3 0-7,6-1 0 7,2-5 32-6,1 1 0 6,5-7 0-7,0 1 0 8,7-6 336-8,1-6 64 7,5-2 0-7,1-2 16 9,-1-6 128-9,3-4 32 9,-5 0 0-9,-1-5 0 9,1 1-352-9,1-1-64 7,-1-5-16-6,-7 7 0 2,1-3-192-2,-5-1-64 10,0 3 0-11,1-2 0 3,-5 3-128-2,0 5 0 4,-6 10 0-5,0 0 128 8,4-6-128-6,-4 6 0 7,0 0 0-9,0 0 0 5,10 8 0-5,-6 8-224 12,2-7 48-12,1 9 16 5,3-2 160-4,-4 3 0 4,2 4-144-3,1-3 144 0,-1-2-256-1,4 1 32 5,4-1 0-6,3-1 0 25,-5-3-2080-24,7-8-400-1,-1-1-96 0,-7-5-16 0</inkml:trace>
    </iact:actionData>
  </iact:action>
  <iact:action type="add" startTime="5859">
    <iact:property name="dataType"/>
    <iact:actionData xml:id="d5">
      <inkml:trace xmlns:inkml="http://www.w3.org/2003/InkML" xml:id="stk5" contextRef="#ctx0" brushRef="#br0">4981 14075 10127 0,'0'0'896'1,"0"10"-704"5,-2 5-192-6,0 3 0 6,-2-2 1904-6,-2 3 336 10,1-1 80-9,-1-3 16 2,2 5-64-3,-4-9-16 7,0 7 0-7,2-8 0 9,2-3-784-9,4-7-144 10,-4 10-48-10,4-10 0 5,0 0-512-5,0 0-128 11,0 0 0-10,0 0-16 3,0 0-48-4,10-6-16 9,4-5 0-9,-4 3 0 6,-1-6-224-6,5 3-32 7,-4-5-16-7,3 6 0 7,-3 0-288-6,2 1 0 6,0 1 128-7,-1 6-128 4,1 0 0-4,-12 2 0 6,10 4 0-6,3 6 0 8,-5 5-160-8,2 5 160 12,2-3-160-12,-6 7 160 6,-3 1 0-6,1 0 0 9,0 1 0-9,0 1 0 6,-4-2 0-6,4-3 0 16,-2-5 0-16,2 3 0 1,-2-5 0-1,2-3 0 8,-4-12 0-8,8 6 160 5,-8-6-160-4,13 2 0 9,-3-6 0-9,4 0-176 19,-1-4-1872-18,5-5-384-1,-5 1-80 0</inkml:trace>
    </iact:actionData>
  </iact:action>
  <iact:action type="add" startTime="6191">
    <iact:property name="dataType"/>
    <iact:actionData xml:id="d6">
      <inkml:trace xmlns:inkml="http://www.w3.org/2003/InkML" xml:id="stk6" contextRef="#ctx0" brushRef="#br0">5777 14063 16575 0,'0'0'1472'1,"0"0"-1168"6,0 0-304-6,0 0 0 3,0 0 1760-3,0 0 288 8,0 0 64-9,-4 8 16 5,-8-2-656-5,2 2-128 6,1 3-16-5,-7-3-16 6,2 6-544-5,-3-2-96 4,1-3-32-6,3 5 0 3,-5-2-112-3,8 3-16 7,-3-1-16-7,3 4 0 7,4-5-336-7,0 3-160 8,0 1 160-8,4-5-160 8,2 2 224-8,4-5-48 11,-4-9-16-11,12 8 0 4,-2 4 224-4,5-4 32 12,-3-6 16-12,8 0 0 4,-7 0 32-4,3-2 16 6,3 0 0-6,-3-4 0 9,2-2-176-9,-5-4-48 11,1 0 0-11,-1 3 0 7,1-9-64-7,0 4-32 8,-1-5 0-8,-3 1 0 5,2-1-32-5,-4-9-128 10,1 3 192-10,1-1-64 6,-4 3-128-6,-4-3 0 11,2-1 144-11,-2 0-144 3,-2-3 0-2,0 1 128 9,-2-2-128-10,-2 0 0 4,2-1 0-3,-2 3 0 9,0 2 0-10,-2 3 128 4,4 3-128-4,1 7 0 11,-1-2-128-11,2 14 128 6,0 0 0-6,0 0-160 9,0 0 160-9,0 20 0 4,0 5-368-4,2 3 48 13,-1 1 0-13,3 8 0 4,2 4 192-4,0 0 128 9,-2 8-160-8,6-1 160 2,-2-7 0-2,-3 2 0 10,5-2 0-11,2 0 0 4,-6-8 0-4,3 0 0 7,3-3 0-7,-4-3 0 7,2-4 0-7,1-1 0 11,-5-3 176-11,4-3-48 20,2 0-1344-19,-3-11-272 1,5-3-48-2,2-4-13824 0</inkml:trace>
    </iact:actionData>
  </iact:action>
  <iact:action type="add" startTime="6729">
    <iact:property name="dataType"/>
    <iact:actionData xml:id="d7">
      <inkml:trace xmlns:inkml="http://www.w3.org/2003/InkML" xml:id="stk7" contextRef="#ctx0" brushRef="#br0">6729 13773 7359 0,'0'0'656'1,"0"0"-528"35,0 0-128-35,0 0 0 0,-10-4 3712 0,2-2 704-1,4-6 128 0,0 4 48 0,4-5-2400 0,2-1-464 1,2-5-112-1,2 1-16 3,6-5-400-3,-1-5-96 7,3-3-16-7,2-2 0 8,-1 0-512-8,-1 0-96 8,4-4-32-8,-5 2 0 6,5 1-176-6,1 3-32 12,-3 4-16-12,3 0 0 4,-9 5-224-4,6 7 144 7,-5-1-144-7,3 10 128 5,-6 2-128-3,-8 4 0 2,12 6 144-4,-1 8-144 9,-5 11 0-9,2 12 128 7,0-2-128-7,-2 12 0 9,-6 2 0-5,0 9 0 3,-2 7 0-6,-2 1 128 3,-6 4-128-4,2-2 128 6,0 5-128-6,-3-3 128 9,1-6-128-8,2-7 192 9,-4-7-64-10,5-3 0 5,-3-4-128-5,0 2 176 10,2-10-176-10,2-4 192 3,-1-5-192-3,1-1 160 11,0-4-160-10,2-7 160 17,2 0-1056-16,2-14-192-2,0 0-64 0,0 0 0 12,-17-2-1904-10,5-6-384-1</inkml:trace>
    </iact:actionData>
  </iact:action>
  <iact:action type="add" startTime="7046">
    <iact:property name="dataType"/>
    <iact:actionData xml:id="d8">
      <inkml:trace xmlns:inkml="http://www.w3.org/2003/InkML" xml:id="stk8" contextRef="#ctx0" brushRef="#br0">6571 14447 26655 0,'0'0'1184'0,"0"0"240"0,0 0-1136 0,11 8-288 6,7-2 0-6,1 0 0 6,-3-2 1248-6,4-6 192 9,5 2 32-9,2 0 16 5,2-4-464-4,5 0-112 9,1 0-16-10,4-2 0 3,-4-1-576-1,2 1-128 8,2 0-32-10,-2-2 0 17,4-4-960-17,-6 5-192 1,0 1-32-1,12-12-13872 5</inkml:trace>
    </iact:actionData>
  </iact:action>
  <iact:action type="add" startTime="7719">
    <iact:property name="dataType"/>
    <iact:actionData xml:id="d9">
      <inkml:trace xmlns:inkml="http://www.w3.org/2003/InkML" xml:id="stk9" contextRef="#ctx0" brushRef="#br0">7983 13814 6447 0,'0'0'272'1,"0"0"80"-1,0 0-352 0,0 0 0 6,0 0 0-5,0 0 0 4,0 0 4032-5,0 0 720 11,0 0 160-11,0 0 16 4,15 13-2784-4,1-9-560 9,6 0-112-9,5-2-32 7,10-2-48-7,-2-2-16 7,2 0 0-7,8 0 0 7,2 0-464-7,-2 0-80 11,1 0-32-11,-14-2 0 4,5-3-240-3,2 3-48 6,-4 0-16-7,2-2 0 8,0 2-288-8,-6-2-48 11,0-2-16-11,-1 3 0 5,-5-1-144-5,-2 0 0 12,-5-2 0-12,-6 2 128 20,-3 2-1920-19,-9 4-384-1,6-5-64 0</inkml:trace>
    </iact:actionData>
  </iact:action>
  <iact:action type="add" startTime="8037">
    <iact:property name="dataType"/>
    <iact:actionData xml:id="d10">
      <inkml:trace xmlns:inkml="http://www.w3.org/2003/InkML" xml:id="stk10" contextRef="#ctx0" brushRef="#br0">8055 13209 14735 0,'0'0'640'1,"-10"-2"160"-1,-5 0-640 0,-1 2-160 6,0 2 0-6,-3 6 0 4,1 2 1840-3,-5 5 336 8,-4 1 64-9,-1 7 0 5,-1 5-624-5,0 5-128 7,-2 8-16-7,1-4-16 6,3 2-368-6,6 8-64 12,-3 7 0-12,3 5-16 4,1 5-400-4,9-2-80 10,-1-3-16-10,6-1 0 5,2-1-304-5,4-2-64 12,-2-1-16-12,6-5 0 4,6 0-128-4,3-10 0 11,5 4 0-10,2-10 0 2,7-6 0 1,4 0 0 4,4 1 0-7,4-5 0 14,6-5-400-14,0-5-16 3,4-3 0-4,1-6 0 12,3-6-1696-10,0-4-352 1,-5-2-64-3</inkml:trace>
    </iact:actionData>
  </iact:action>
  <iact:action type="add" startTime="8337">
    <iact:property name="dataType"/>
    <iact:actionData xml:id="d11">
      <inkml:trace xmlns:inkml="http://www.w3.org/2003/InkML" xml:id="stk11" contextRef="#ctx0" brushRef="#br0">9019 12948 3679 0,'0'0'320'1,"0"0"-320"5,15 2 0-5,-3 0 0 3,4 2 4688-4,-3 3 880 10,5 9 160-10,-3 3 32 5,3 5-3840-5,3 5-784 6,1 6-160-6,-1 4-16 9,5 6 0-9,-3 8 0 6,0 3 0-6,1 7 0 9,-9 7-128-9,1 2-32 11,-4 8 0-11,-3 2 0 4,-5-2-416-4,-2 2-64 11,-4-4-32-11,-3 0 0 10,-7-12-288-10,2 0 128 6,-7-5-128-5,1-3 0 4,-6-5-208-4,1-4-160 3,0-10-16-4,-7 0-9872 20,-1-8-1968-18</inkml:trace>
    </iact:actionData>
  </iact:action>
  <iact:action type="add" startTime="8893">
    <iact:property name="dataType"/>
    <iact:actionData xml:id="d12">
      <inkml:trace xmlns:inkml="http://www.w3.org/2003/InkML" xml:id="stk12" contextRef="#ctx0" brushRef="#br0">2617 13244 15663 0,'0'0'1392'0,"-16"12"-1120"8,5 4-272-7,-5-1 0 3,4 5 976-4,-11 7 144 11,-4 2 32-11,-5 8 0 3,-7 2-48-3,0 0 0 10,-4 8 0-10,1 6 0 5,-5 5-336-4,2 5-64 7,2 5 0-8,4 2-16 6,4 2-416-6,6 4-80 10,3-6 0-10,11 1-16 6,1-11-176-6,8 5 0 9,6-3 144-9,10-6-144 6,0-3 144-6,5-6-144 7,9-4 192-7,7-10-192 22,8-4-304-21,6-3-160 2,11-5-48-3,11-13-11152 0</inkml:trace>
    </iact:actionData>
  </iact:action>
  <iact:action type="add" startTime="9153">
    <iact:property name="dataType"/>
    <iact:actionData xml:id="d13">
      <inkml:trace xmlns:inkml="http://www.w3.org/2003/InkML" xml:id="stk13" contextRef="#ctx0" brushRef="#br0">3140 13344 18431 0,'0'0'1632'1,"0"0"-1312"0,17 17-320-1,5 1 0 4,7-1 1616-4,0 9 256 10,0 3 48-10,3 8 16 4,-3 2-1568-4,0 10-368 11,-1-4 0-11,-3 9 0 4,-4 13 432-4,-1-1 80 8,-1 8 32-8,-7 4 0 7,2 4-96-7,-6 0 0 6,-3 0-16-6,1-10 0 8,-8-6-208-4,-2-3-32 5,-1 1-16-9,-1-6 0 6,-4-9-416-6,2 0-80 9,0 0 0-9</inkml:trace>
    </iact:actionData>
  </iact:action>
  <iact:action type="add" startTime="9598">
    <iact:property name="dataType"/>
    <iact:actionData xml:id="d14">
      <inkml:trace xmlns:inkml="http://www.w3.org/2003/InkML" xml:id="stk14" contextRef="#ctx0" brushRef="#br0">2045 15627 15087 0,'0'0'656'1,"0"0"160"0,0 14-656-1,0-14-160 5,0 0 0-5,8 18 0 5,-8-18 1184-4,18 13 208 5,-3-1 32-6,5-6 16 8,3-6 160-8,3-2 48 11,1-2 0-11,0-6 0 5,6 0-592-5,5-5-112 10,-3 3-32-10,-2-5 0 6,-2 1-432-6,0-4-96 11,-3 3 0-11,-3-1-16 4,0-3-112-4,-3 3-32 10,-9 3 0-10,1-3 0 4,-6 5-64-4,-2-3-16 10,-6 4 0-10,0 12 0 6,-2-17 0-6,-2 5 0 9,-2-2 0-9,-8 8 0 5,-1 3 64-4,-9 1 16 9,1 0 0-10,-2 8 0 4,-5 1-224-3,-1 11 128 9,2-3-128-10,-2 9 0 9,1 5 0-9,3 2 128 8,2 4-128-8,3-1 0 3,5-3 192-2,5 0-16 8,8 4 0-9,4 2 0 4,2-8-48-4,4-1-128 12,4-5 192-12,5 4-64 4,7 3-128-4,3-5 192 7,4-5-192-7,4-3 192 7,6-9-192-7,4 2 0 7,8-5 0-7,0-3 0 25,-2-9-2496-24,1-7-448-1,22-7-64 0,-17 7-32 0</inkml:trace>
    </iact:actionData>
  </iact:action>
  <iact:action type="add" startTime="10049">
    <iact:property name="dataType"/>
    <iact:actionData xml:id="d15">
      <inkml:trace xmlns:inkml="http://www.w3.org/2003/InkML" xml:id="stk15" contextRef="#ctx0" brushRef="#br0">3253 15852 10127 0,'0'0'896'2,"0"0"-704"1,0 0-192-2,0 0 0 2,-10 4 3008-2,10-4 576 8,-16 3 128-9,16-3 0 5,0 0-1440-5,0 0-288 11,-7-2-64-11,-1-3-16 4,8 5-624-2,0 0-112 7,0 0-16-9,0 0-16 5,-4-12-736-5,4 12-144 10,0 0-16-10,8-12-16 5,0-3-224-5,-3 5-160 10,-5 10 32-10,16-4-10256 17,-2-4-2048-17</inkml:trace>
    </iact:actionData>
  </iact:action>
  <iact:action type="add" startTime="10320">
    <iact:property name="dataType"/>
    <iact:actionData xml:id="d16">
      <inkml:trace xmlns:inkml="http://www.w3.org/2003/InkML" xml:id="stk16" contextRef="#ctx0" brushRef="#br0">3861 15202 24527 0,'0'0'1088'2,"0"0"224"-2,0 0-1056 0,0 0-256 5,0 0 0-4,0 0 0 3,16 22 368-4,-6-1 16 10,0 1 0-9,-1 9 0 2,-5 2 192-3,2 0 64 11,0 2 0-11,4 4 0 5,-3-2-64-5,-1 2 0 9,6-2 0-9,-6-7 0 7,-2-1-144-7,0-2-48 6,3 0 0-6,1-1 0 8,-2-5-192-8,-2-5-64 11,4 1 0-11,2-9 0 3,-10-8 512-3,9 0 80 11,3-4 32-11,4-2 0 4,-1-11 144-3,-3-3 16 9,4-1 16-10,-5-4 0 5,1-1-544-5,2-1-128 10,-7-4 0-10,5-2-16 9,-4-1-240-9,0 3 144 7,-1 2-144-6,3 0 128 2,-6 1-128-2,2 1 0 8,-2 4 0-9,4 3 0 4,0 5 0-4,-1-1 0 12,1 6-144-12,4-5 144 18,0 7-2032-16,-12 8-288-2,15-4-64 2,1 4-12544 1</inkml:trace>
    </iact:actionData>
  </iact:action>
  <iact:action type="add" startTime="10635">
    <iact:property name="dataType"/>
    <iact:actionData xml:id="d17">
      <inkml:trace xmlns:inkml="http://www.w3.org/2003/InkML" xml:id="stk17" contextRef="#ctx0" brushRef="#br0">4983 15231 26031 0,'0'0'1152'1,"0"0"240"-1,0 0-1120 0,0 0-272 7,0 0 0-7,0 0 0 4,-6-5 1168-3,6 5 176 9,-14-2 48-10,3 4 0 3,-9 3-560-3,5 3-128 10,-5 4 0-9,-1 0-16 5,1 3-224-6,3-1-32 10,-3 5-16-10,3 5 0 4,1 1-160-4,-2-1-48 11,7-5 0-11,-1 3 0 5,6-1-208-5,2-3 0 9,2-3 0-9,2 3 0 4,4-7 128-4,2 3-128 11,6-6 0-11,-2 2 144 5,5-3 0-5,-3-3 0 6,5 0 0-6,-3-4 0 8,4 2-16-8,-3-2-128 11,1 0 192-10,1-2-64 3,-3 2-128-4,2 0 0 15,-7-2 144-15,-9 2-144 2,0 0 128-2,12-4-128 10,-12 4 160-10,0 0-160 3,0 0 128-2,14-7-128 9,-6 1 0-10,-8 6 0 5,0 0 0-5,0 0 128 11,11-8-128-11,-3 4 0 3,2-8 0-2,1 4 0 10,-1 3 0-11,6-7 0 3,-6 2 0-2,3 0-192 10,1-3 192-11,0 1-208 4,1-4-16-3,3 5 0 6,-5-5 0-7,5 3 0 4,-6-5 48-4,3 4 16 12,-3-3 0-12,4 1 0 3,-7 3 160-2,5-5 0 9,-4 6-144-10,1-5 144 5,3 3 0-5,-6-3 0 6,4 5 0-6,-5-6 0 9,3 3 0-9,0 1 0 9,-2-9 0-9,-2 5 0 5,1 4 0-5,3-5 0 12,-6 1-128-12,0 1 128 4,0-3-320-4,-2 5 16 12,-2-5 0-12,2-1 0 3,-2-1 16-3,0 3 0 6,0-1 0-6,0 3 0 9,0 1 160-9,0-1 128 11,-2 7-192-11,0-2 192 3,0 4-128-3,2 8 128 12,0 0 0-11,0 0 0 1,0 0-160-2,0 0 160 12,-8 6-128-12,0 4 128 4,-3 0 0-4,3 1-160 7,-4 5 160-7,2 5 0 8,2 3 0-8,-3-3 0 9,3 3 0-9,2 3 0 6,-2 6 0-6,0 2 0 10,3-2 192-10,1 1-48 6,4 1-16-6,0 2 0 9,0-4 0-8,2-2 0 3,2-4 64-2,1-1 16 3,5-3 0-5,-4-5 0 8,4-5 144-8,3 3 32 10,-3-4 0-10,6-3 0 4,-3-1-48-3,5-6 0 8,-2-2 0-8,3-4 0 4,3-4-112-5,-3 1-32 10,1 1 0-10,-1-8 0 5,3 0-64-5,-5-5-128 12,1 3 176-12,-1-3-176 4,-3-1 192-4,1 5-192 6,-5-3 192-6,2-1-192 8,-4 5 0-7,-4-2 0 5,1 7 0-6,1-1 0 9,0-2 0-9,-6 12 0 10,0 0 0-10,0 0 0 6,0 0-208-6,0 0 48 10,0 0 16-9,0 0 0 3,4 16 144-4,-2-4-208 10,2 5 80-10,0-1 128 5,4 3-160-4,-1 1 160 6,-1-1 0-7,4 1-144 7,6 1 144-7,-5-5 0 7,7-1 0-7,-4 3 0 7,3-8 0-7,3-1 0 7,-5 1 0-7,3-4 0 9,1-4 0-9,-3-2 144 6,3 0 0-6,1-4 0 9,-6-2 80-9,5-2 16 10,-3 1 0-10,1 1 0 4,1-6-240-3,-7 2 0 10,5 4 0-10,-8-5 0 1,0-1 0-2,-1 0 144 11,-1-3-144-11,-4 7 128 5,0-4-128-4,-2 12 0 7,0 0 0-8,0 0 128 5,0 0-128-5,0 0 0 10,0 0 0-10,0 0 0 6,-10 12 0-6,-1-2 0 10,-1 5 0-10,-4-3 0 5,5 4 144-5,-3-3-144 11,4 7 160-11,-3-1-160 4,1-1 208-4,4 3-48 10,0-3-16-10,3-3 0 4,-1 5-144-4,4-6 0 13,0 1 0-13,4 3 128 13,0-7-2192-11,-2-11-448-2</inkml:trace>
    </iact:actionData>
  </iact:action>
  <iact:action type="add" startTime="12856">
    <iact:property name="dataType"/>
    <iact:actionData xml:id="d18">
      <inkml:trace xmlns:inkml="http://www.w3.org/2003/InkML" xml:id="stk18" contextRef="#ctx0" brushRef="#br0">13870 13355 9215 0,'0'0'400'2,"0"0"96"-2,0 0-496 0,0 0 0 6,0 0 0-5,0 0 0 4,0 0 2144-5,0 0 336 7,0 0 64-7,0 0 16 7,0 0-1104-7,0 0-224 8,5-13-32-8,7 5-16 3,0-6-432-3,5 1-96 9,1-5-16-9,3 4 0 6,5-1-272-6,1 3-64 11,0-3-16-11,3 3 0 6,-3 0 0-6,2 4 0 4,-1 4 0-3,-1 4 0 8,-2 4-288-9,1 2 0 10,-5 6 0-9,-5 3 0 4,-1 9 0-5,-7 7 0 5,-4 6 0-5,-6 2 0 8,-4 12 0-3,-2 0 160 1,-11 3-160-6,-9 24 192 5,-1-6 0-5,2-5 0 9,-4-13 0-9,3-7 0 7,1 0-192-7,0-4 0 11,-1-8 0-11,3-6 0 5,0 0 336-4,7-5-16 8,7-7 0-9,1-5 0 3,10-12 320-2,0 0 64 8,0 0 16-9,0 0 0 5,11 0-144-5,15-6-48 11,1-4 0-11,0-1 0 5,5-9-304-4,5 3-64 10,6-3-16-11,-2-3 0 3,1 5-144-3,7 3 0 12,-4-5 0-12,-2 4 0 20,-4-1-1888-19,-2 3-464 1,-6 3-80-2</inkml:trace>
    </iact:actionData>
  </iact:action>
  <iact:action type="add" startTime="13740">
    <iact:property name="dataType"/>
    <iact:actionData xml:id="d19">
      <inkml:trace xmlns:inkml="http://www.w3.org/2003/InkML" xml:id="stk19" contextRef="#ctx0" brushRef="#br0">15319 13086 6447 0,'0'0'272'1,"0"0"80"-1,0 0-352 0,0 0 0 7,0 0 0-7,0 0 0 3,-14 4 2416-2,2 4 400 4,-3 4 96-5,3-3 16 9,-3 9-1392-9,1-2-288 10,-8 5-48-9,3 6-16 5,-1 6-192-6,-1 8-32 5,-2 0-16-5,1 8 0 8,-1 4-208-8,3 5-32 10,-1 3-16-10,3 1 0 5,8-3-368-4,1-3-64 5,5-5 0-6,2-6-16 8,4-2-64-7,6-10-16 9,-1-4 0-10,3-6 0 4,8 1 32-4,1-9 16 7,1 1 0-1,7-8 0-2,8 0-208-3,2-4 0 8,-2-8-192-9,8-4-8448 16,0-2-1712-15</inkml:trace>
    </iact:actionData>
  </iact:action>
  <iact:action type="add" startTime="14009">
    <iact:property name="dataType"/>
    <iact:actionData xml:id="d20">
      <inkml:trace xmlns:inkml="http://www.w3.org/2003/InkML" xml:id="stk20" contextRef="#ctx0" brushRef="#br0">15487 13632 19343 0,'0'0'1728'1,"0"0"-1392"7,0 0-336-7,0 0 0 2,0 0 1472-3,15 0 208 8,5-2 48-8,1-2 16 7,-1-3-496-6,5 1-96 8,6-2-32-8,2 0 0 3,-3-2-496-4,3 5-112 12,2-5 0-12,2-2-16 5,-6 2-304-5,0 3-48 7,-1-3-16-7,-5 4 0 6,-2 4-128-6,-1 0 0 12,-5 2 0-12,3 0 0 17,-1 0-2272-17,-19 0-480 0</inkml:trace>
    </iact:actionData>
  </iact:action>
  <iact:action type="add" startTime="14509">
    <iact:property name="dataType"/>
    <iact:actionData xml:id="d21">
      <inkml:trace xmlns:inkml="http://www.w3.org/2003/InkML" xml:id="stk21" contextRef="#ctx0" brushRef="#br0">16345 12944 12895 0,'0'0'576'0,"0"0"112"0,0 0-560 1,0 0-128 6,0 0 0-7,0 0 0 4,0 0 1696-4,17 6 304 10,-5 0 64-10,6 11 16 4,-5 1-576-4,5 5-112 8,5 4-32-8,-3 3 0 10,-5 5-496-10,5 2-96 8,-1 8-32-8,-5 0 0 4,4 3 32-4,-11-11 16 10,3 6 0-10,2 22 0 6,-8 3-208-6,-4-6-32 10,-4 1-16-10,-4-3 0 5,-4-5-144-4,1-7-48 5,-9-3 0-6,5 0 0 11,-3-4 32-11,-4 0 0 12,-1-2 0-12,4-8 0 0,3-1-176 0,0-3-16 12,5-4-16-12,-1 1 0 21,2-11-2096-21,10-13-432 0,0 0-64 0,0 0-32 0</inkml:trace>
    </iact:actionData>
  </iact:action>
  <iact:action type="add" startTime="14912">
    <iact:property name="dataType"/>
    <iact:actionData xml:id="d22">
      <inkml:trace xmlns:inkml="http://www.w3.org/2003/InkML" xml:id="stk22" contextRef="#ctx0" brushRef="#br0">17326 13699 15663 0,'0'0'1392'0,"0"0"-1120"5,0 0-272-4,0 0 0 6,0 0 1072-7,0 0 144 9,10 15 48-9,-10-15 0 5,17 10 144-5,1-4 16 11,-5-2 16-11,-1-8 0 6,4 0-256-6,3-2-48 5,-3 2-16-5,3-4 0 8,3-5-352-8,-5 5-64 8,3-4 0-8,7 1-16 6,-3-1-288-6,-3-2-48 11,-7 4-16-11,-3-1 0 4,-7 1-64-3,-2-4-16 9,-4 1 0-10,-2-1 0 6,-7 4-256-6,1 2 0 9,-6-1 0-8,1 1 0 2,-9 2 0-3,3 2 0 12,-4 6 0-12,-1 4 0 4,-1 4 0-4,0 3-192 13,-1 7 16-13,7-1 16 3,-1 7 160-3,1 1-192 11,1 0 192-11,7 3-192 4,-3 3 192-4,8-2 0 10,8-4 0-10,0 1 0 6,6-7 0-6,6 0 0 10,-2-1 128-10,3-3-128 6,7-3 0-6,-1-4 128 9,1 0-128-9,1-5 0 18,7 1-288-17,1 0-128 1,6-2-32-2,-2-4-9200 10,0-6-1840-8</inkml:trace>
    </iact:actionData>
  </iact:action>
  <iact:action type="add" startTime="15228">
    <iact:property name="dataType"/>
    <iact:actionData xml:id="d23">
      <inkml:trace xmlns:inkml="http://www.w3.org/2003/InkML" xml:id="stk23" contextRef="#ctx0" brushRef="#br0">17823 13923 24239 0,'0'0'1072'1,"-7"10"224"0,7-10-1040-1,0 0-256 5,0 0 0-4,-8 5 0 3,8-5 1152-3,0 0 160 8,0 0 32-9,0 0 16 5,0 0-64-5,0 0-16 10,0 0 0-10,0 0 0 6,0 0-784-6,0 0-176 8,0 0-16-8,0 0-16 19,15-5-1264-19,3-7-256 1,-3 0-48-1,3-1-12896 4</inkml:trace>
    </iact:actionData>
  </iact:action>
  <iact:action type="add" startTime="15484">
    <iact:property name="dataType"/>
    <iact:actionData xml:id="d24">
      <inkml:trace xmlns:inkml="http://www.w3.org/2003/InkML" xml:id="stk24" contextRef="#ctx0" brushRef="#br0">18397 13371 25919 0,'0'0'1152'1,"0"0"224"-1,0 0-1104 0,0 0-272 7,0 0 0-7,0 0 0 5,-2 18 416-4,-4-5 32 8,-2 5 0-9,2 1 0 5,0-1 272-4,3 3 64 9,-1 5 16-10,-2-1 0 4,4 0-352-3,0 3-80 7,0-1-16-8,2-2 0 6,0 1-144-6,2-3-16 9,0-3-16-9,4-1 0 6,-2 1-48-6,0-7-128 6,-3 1 192-6,5-6-64 8,-6-8 240-8,0 0 32 11,14 4 16-11,-4-4 0 4,1-4 160-4,3 0 48 10,-4-6 0-10,2-4 0 6,-3 1-240-6,1-5-64 9,0 1 0-9,-6 1 0 5,5-4-144-5,-1 3-48 7,-2 1 0-6,-2-1 0 5,0-1-128-6,2 3 128 17,-2-1-128-17,3 2 128 1,-3-1-128-1,0 3 0 9,4-4 0-9,2 7-176 18,-2 3-1616-16,-1-4-320-2,5 2-64 1,-2 4-7776 5,5 2-1568-3</inkml:trace>
    </iact:actionData>
  </iact:action>
  <iact:action type="add" startTime="15796">
    <iact:property name="dataType"/>
    <iact:actionData xml:id="d25">
      <inkml:trace xmlns:inkml="http://www.w3.org/2003/InkML" xml:id="stk25" contextRef="#ctx0" brushRef="#br0">19037 13406 20671 0,'0'0'912'1,"0"0"192"-1,0 0-880 0,0 0-224 4,0 0 0-4,0 0 0 8,-8-4 1248-8,2 8 208 11,-6 2 32-11,2-2 16 4,-1 2-256-4,-3 5-48 11,2-1-16-11,-5 2 0 4,-1 5-304-4,5 3-64 7,-5-5-16-7,4 3 0 8,-1 0-368-8,5-3-80 10,0 3-16-10,6-3 0 6,0-3-192-6,4-12-144 7,2 10 192-7,-2-10-192 8,0 0 208-8,16 11-64 10,-4-5-16-10,7-2 0 6,-19-4-128-6,20-6 192 11,-5-3-192-11,5 1 192 4,-6 0-16-3,-1-2 0 6,-13 10 0-7,12-8 0 6,-12 8-176-6,0 0 0 11,0 0 144-10,0 0-144 4,0 0 0-5,15 8 0 10,-15-8 0-10,10 12 0 4,2-2 0-3,-4 3-160 8,1-5 160-9,5 0 0 6,-4 2 0-5,6-2 0 10,-5-5 0-11,5 3 0 4,-3-6 0-4,5 0 0 10,2-2 144-10,-3 0-144 5,5-1 128-5,1-3-128 12,-2-4 0-8,1 0 128-4,1 0-128 0,-1-5 0 9,1-1 144-9,-1-1-144 5,-5-3 128-5,3 5-128 10,3-5 128-10,-3 2-128 4,-3-5 0-4,1 0 0 12,-1-5 0-12,-3-5 128 4,3 0-128-3,-3-2 0 9,2-6 128-10,-7-2-128 3,1-6 0-3,0-1 144 8,-8-5-144-8,2 0 0 8,-2-1 128-8,-2-1-128 11,2 5 0-11,0 7 0 3,-2 2 0-2,2 12-144 10,-2 5-16-11,0 5 0 4,-2 7 32-3,0 4 0 8,2 10 0-8,0 0 0 3,-12 14-64-4,-4 2-16 7,5 11 0-7,-5 8 0 8,2 2 208-8,-3 10-176 7,3 2 176-7,-3 9-160 8,-3 1 160-8,6 1-128 11,-3 5 128-11,7 1-128 4,-3-4 128-3,5-1 0 9,6-9 0-9,2-1 0 2,2-12 0-3,2-2 0 10,1-8 0-10,7-5 0 5,-2-9 144-5,6-1 16 9,-5-6 0-9,7-8 0 6,-5 0 176-6,7-8 48 10,-4-4 0-10,1-1 0 4,3-7-128-4,-5 3 0 12,1-1-16-12,1-3 0 3,-5-1-240-3,0 1 176 7,0-1-176-7,-3 1 160 8,3-3-160-8,-4 7 0 12,2 1 144-12,-1 1-144 3,-5 5 0-3,-4 10 0 10,0 0 0-10,0 0 0 6,0 0-160-6,0 0 160 10,0 0-192-10,0 0 192 5,2 14-192-5,0 5 64 7,-2-3 128-7,0-1-208 7,4 5 208-7,0 3 0 11,-2-1 0-11,2-5-144 4,4 3 144-4,-3-7 0 12,1 3 0-12,6 2 0 4,-2-11 0-4,-1 1 0 11,5-4 128-11,-2-2-128 4,3-2 160-3,-3-4-32 4,6-4-128-5,-5 0 192 8,3 5-64-8,1-7 0 11,-3 2-128-10,4 0 192 3,-9-5-192-4,5 3 144 11,-4-2-144-11,0 4 128 3,-1 2-128-3,-3-1 0 8,-6 7 144-8,0 0-144 4,0 0 0-4,0 0 0 7,4-10 0-7,-4 10 128 8,0 0-128-8,0 0 0 10,0 0 0-10,0 0 128 5,0 0-128-5,-2-8 0 10,2 8 0-10,0 0 128 5,-8-4-128-5,8 4 0 7,-7-6 0-7,7 6 128 8,0 0-128-8,-10 0 0 13,4 4 0-12,-4 2 0 0,2 2-144-1,3 8 144 7,-3-3-160-6,0 5 160 6,2-5-128-7,0 3 128 12,2 3 0-12,0 5-144 4,2-9 144-4,2-1 0 7,0-2 0-7,0-12 0 22,8 15-448-21,0-5-128-1,4 0 0 0,3 6-16096 3</inkml:trace>
    </iact:actionData>
  </iact:action>
  <iact:action type="add" startTime="17538">
    <iact:property name="dataType"/>
    <iact:actionData xml:id="d26">
      <inkml:trace xmlns:inkml="http://www.w3.org/2003/InkML" xml:id="stk26" contextRef="#ctx0" brushRef="#br0">24685 13720 14447 0,'0'0'640'1,"0"0"128"-1,-11 4-608 1,11-4-160 5,0 0 0-5,0 0 0 2,0 0 1280-3,0 0 240 8,0 0 32-8,0 0 16 7,0 0-176-7,11-14-48 12,9-5 0-12,-1 7 0 5,5-2-448-5,3 7-80 10,6-7-32-10,0 4 0 4,6-3-336-4,2 3-64 10,-6 4 0-10,6 0-16 6,-2-2 0-6,0 8 0 10,-2 6 0-10,-5 2 0 6,-5 0-176-6,-4 7-16 9,-3 1-16-8,-1 9 0 2,-3 5-160-2,-10 7 0 9,0 0 0-10,-6 2 0 9,-6 4 0-9,-2 1 0 7,-10-1 144-6,1 6-16 3,-3 0 32-4,-5-2 16 11,-4-2 0-11,1-6 0 4,-7-2 32-3,4-8 16 4,0-2 0-5,0 0 0 8,1-1 224-8,-1-5 64 12,0-5 0-12,6-1 0 4,3-7-144-3,9-2-32 8,13-6 0-9,0 0 0 4,0 0 144-3,0 0 32 9,15-8 0-9,7 1 0 3,1-9-240-3,4 6-32 5,3-5-16-5,3 5 0 6,2-6-224-7,6 6 0 6,0-5 128-6,4 3-128 9,-4 6 0-9,4-3 0 9,1 1 0-9,-5 4 0 6,0 0 0-6,-6 2 0 11,0 0 0-11,-13 2 0 19,1 0-1280-18,-1 0-368 2,-5 0-64-3</inkml:trace>
    </iact:actionData>
  </iact:action>
  <iact:action type="add" startTime="18157">
    <iact:property name="dataType"/>
    <iact:actionData xml:id="d27">
      <inkml:trace xmlns:inkml="http://www.w3.org/2003/InkML" xml:id="stk27" contextRef="#ctx0" brushRef="#br0">26400 13301 11055 0,'0'0'976'1,"0"0"-784"3,0 0-192-4,0 0 0 4,-12-6 1392-4,2 2 224 8,3 4 48-8,-7 8 16 6,2 0-448-6,-9 11-80 12,-3-1-32-11,1 5 0 2,-2 8-160-2,-1 10-16 7,1-2-16-7,1 8 0 3,-3 2 16-3,2 3 0 11,1 7 0-12,1-1 0 4,1-1-336-4,11-2-64 11,-1-3-16-11,6-3 0 4,0-6-80-4,6-2-32 7,6-6 0-7,4-4 0 8,2-2-96-8,-1-1-32 12,7-7 0-12,7 3 0 5,1-13-144-5,3 1-16 10,4-8-128-10,-8-2 192 22,5-2-1344-21,3-2-256 0,2-4-64 0</inkml:trace>
    </iact:actionData>
  </iact:action>
  <iact:action type="add" startTime="18438">
    <iact:property name="dataType"/>
    <iact:actionData xml:id="d28">
      <inkml:trace xmlns:inkml="http://www.w3.org/2003/InkML" xml:id="stk28" contextRef="#ctx0" brushRef="#br0">26885 13537 15663 0,'0'0'1392'14,"0"0"-1120"-14,0 0-272 0,0 13 0 0,0-13 2048 1,-3 16 368 9,-3 3 64-10,0 5 16 3,-6 1-896-3,2 5-192 7,3 1-16-6,-7 4-16 6,4 2-544-7,-3-2-128 10,1 2 0-10,4 4-16 5,-4-6-336-5,5 6-64 12,1-4-16-12,-2 2 0 5,2 2-272-5,2-6 160 10,0-2-160-10,2-3 128 17,2-3-496-16,0-4-96-1,0-5-32 0,0-1 0 15,0-7-1728-14,0-10-336 0,0 0-80-1</inkml:trace>
    </iact:actionData>
  </iact:action>
  <iact:action type="add" startTime="18634">
    <iact:property name="dataType"/>
    <iact:actionData xml:id="d29">
      <inkml:trace xmlns:inkml="http://www.w3.org/2003/InkML" xml:id="stk29" contextRef="#ctx0" brushRef="#br0">26513 14022 18431 0,'0'0'1632'2,"0"0"-1312"5,0 0-320-7,10-4 0 4,5 1 1760-4,-1-1 288 11,5-2 48-10,3 2 16 2,3 0-928-3,5 0-176 12,3-4-48-12,2-3 0 3,6 1-224-3,2 0-48 11,3-4-16-11,3 7 0 5,-8-5-384-5,2 4-80 10,-4 4-16-10,2-2 0 5,-8-1-384-5,0 3-96 11,-3-2-16-11,-5 4-9168 14,-2 0-1856-14</inkml:trace>
    </iact:actionData>
  </iact:action>
  <iact:action type="add" startTime="18861">
    <iact:property name="dataType"/>
    <iact:actionData xml:id="d30">
      <inkml:trace xmlns:inkml="http://www.w3.org/2003/InkML" xml:id="stk30" contextRef="#ctx0" brushRef="#br0">27209 13252 24351 0,'0'0'1088'2,"0"0"208"-2,20 10-1040 0,1 3-256 6,1 1 0-6,1 6 0 5,0 5 848-5,1 2 112 9,1 2 32-9,1 7 0 4,-3-1-96-4,-3 2-32 12,-1 8 0-12,1-1 0 3,-9 5-64-3,1 6-16 9,-6-1 0-9,-6 3 0 6,-4 0-336-6,-6 1-80 11,0-1-16-10,1-5 0 3,-9-3-192-3,4 0-32 8,-3-12-128-9,-3-2 192 4,3 0-192-4,-5-4 176 12,-1-7-176-12,5-5 160 17,5-1-2208-16,-3-9-448 0</inkml:trace>
    </iact:actionData>
  </iact:action>
  <iact:action type="add" startTime="19566">
    <iact:property name="dataType"/>
    <iact:actionData xml:id="d31">
      <inkml:trace xmlns:inkml="http://www.w3.org/2003/InkML" xml:id="stk31" contextRef="#ctx0" brushRef="#br0">28502 13667 11967 0,'0'0'528'2,"-5"16"112"-2,5-16-512 0,-6 18-128 7,2 3 0-7,0 2 0 4,-2-5 1504-3,6-4 272 6,0 1 48-7,0-15 16 8,0 0-304-8,14 8-48 5,-1 0-16-4,7-4 0 8,1-6-272-9,3-2-64 10,-5-2-16-10,5 2 0 5,-1-6-320-5,-3 3-64 11,-1 1-16-11,-1-4 0 5,1-6-320-4,3 5-64 3,-7-5-16-4,3 4 0 8,-7-5-128-7,3 5-16 5,-4-3-16-6,-4 5 0 7,-6-8-32-6,-2 8 0 9,-4-1 0-10,-2 5 0 7,-7 4-128-7,-11 0 0 9,-1 4 0-9,-4 6 128 6,1 9-128-6,-1 3 0 6,0-1 0-6,4 7 0 11,-3-1 0-11,5 2 0 6,6 3 0-5,7-1 0 5,2-2 0-6,6-2 0 10,4-1 0-10,4-1 0 4,4-1 0-3,0-7 0 10,5 3 0-11,5-8 0 4,3 1 0-4,5-3 0 7,-1-4 0-7,-5 0 0 18,5-4-2128-16,2-2-368-1</inkml:trace>
    </iact:actionData>
  </iact:action>
  <iact:action type="add" startTime="19897">
    <iact:property name="dataType"/>
    <iact:actionData xml:id="d32">
      <inkml:trace xmlns:inkml="http://www.w3.org/2003/InkML" xml:id="stk32" contextRef="#ctx0" brushRef="#br0">29187 13937 23039 0,'0'0'1024'1,"0"0"192"-1,0 0-960 0,0 0-256 6,0 0 0-5,-10-4 0 3,10 4 2048-4,0 0 384 10,-6-6 64-10,6 6 0 5,0 0-1568-5,0 0-320 7,0 0-64-7,0-12-16 9,0 12-400-9,0 0-128 9,6-8 0-9,0 0 0 19,6-1-1536-18,-2 3-400 0,1 2-96-1</inkml:trace>
    </iact:actionData>
  </iact:action>
  <iact:action type="add" startTime="20166">
    <iact:property name="dataType"/>
    <iact:actionData xml:id="d33">
      <inkml:trace xmlns:inkml="http://www.w3.org/2003/InkML" xml:id="stk33" contextRef="#ctx0" brushRef="#br0">29597 13348 11055 0,'0'0'976'2,"0"0"-784"4,0 0-192-6,0 0 0 3,0 0 1744-3,0 0 304 10,0 0 64-10,0 13 16 5,-2-3-528-4,0 4-96 8,-2-3-32-9,2 9 0 8,0-3-240-8,0 3-48 8,-2 5-16-8,0 3 0 6,4-1-448-6,0 4-80 10,-2 6-32-10,2-2 0 3,0-2-208-3,2 4-32 12,4-3-16-12,-2-3 0 4,0-6-112-3,-2-1-32 7,2-7 0-7,2 1 0 4,1-1 208-5,1-7 32 11,-8-10 16-11,8 6 0 4,6-2 256-3,-5-6 48 5,5-2 16-6,-2-2 0 7,3-8-80-7,-3 3 0 12,4-7-16-12,-5 2 0 3,1-5-240-3,2-2-64 11,-6 1 0-11,3 1 0 10,-3-3-208-10,0-3-48 6,0 2-128-6,1-1 192 5,-5-1-192-5,6 2 0 8,-2-3 128-8,0 7-128 9,-1 7 0-9,7-3 0 6,-6 5-192-6,2-2 192 21,3 7-2032-19,-3-3-288 0,6 8-64-2,-5 0-8304 9,5 0-1664-6</inkml:trace>
    </iact:actionData>
  </iact:action>
  <iact:action type="add" startTime="20498">
    <iact:property name="dataType"/>
    <iact:actionData xml:id="d34">
      <inkml:trace xmlns:inkml="http://www.w3.org/2003/InkML" xml:id="stk34" contextRef="#ctx0" brushRef="#br0">30330 13472 12895 0,'0'0'1152'1,"0"0"-928"4,0 0-224-5,0 0 0 5,0 0 1664-5,0 0 304 10,0 0 48-9,-10 2 16 4,-3 4-496-5,1 2-112 10,-6 0-16-10,3 0 0 6,-1 5-240-6,-3 1-48 8,3 5-16-8,-1-3 0 5,1 3-256-5,2 3-48 10,3-3-16-10,1-1 0 6,4 2-368-6,4-1-80 11,0-5-16-11,4-1 0 4,2-3 0-4,-4-10-16 10,0 0 0-10,14 8 0 4,1-2-48-4,1-4 0 11,-6-2 0-11,9-2 0 4,-3-6 16-4,1 0 0 10,-1 2 0-10,-2-5 0 6,-5 1-96-6,-9 10-32 9,12-10 0-9,-6-2 0 6,-6 12-144-6,0 0 160 9,0 0-160-9,0 0 160 5,0 0-160-5,0 0 0 11,0 0 0-11,0 0 0 5,0 0 0-5,-2 22 0 9,2-5-176-9,0-1 176 6,2 3 0-6,4-5-160 9,1 2 160-9,5-7 0 13,0 3 0-13,2-6 0 0,-3-4 0 1,9 0 0 5,-1-2 0-5,3-4 0 10,5 0 0-11,0-6 0 4,1-1 128-4,-1-1-128 9,-2-4 0-7,1 3 144 1,-3-5-144-3,0-1 128 12,1 1-128-12,-3-1 128 4,-3-5-128-4,-1 1 0 12,3-1 144-12,-6-3-144 3,1 4 0-3,-3-1 144 7,2-7-144-6,-5 0 0 6,-3-4 144-7,2-2-144 10,0-6 0-9,-2 0 144 4,-4-6-144-5,1-2 0 10,-1-3 0-10,0-1 0 19,0 1-448-18,0 3 16 2,-2 6 16-3,0 10 0 0,0 8 96 0,0 5 0 5,0 9 16-5,-2 5 0 6,2 8 16-6,0 0 0 9,-11 10 0-9,-3 9 0 4,0-1 96-3,-3 9 0 9,1 10 16-10,-3 2 0 5,-1 10 176-5,5 3-128 12,-5 5 128-12,4 1-128 3,5 7 128-2,3-1 0 6,0-5-144-7,6-5 144 7,2-1 0-7,6-8 208 11,0 0-16-11,2-8-16 4,1-2 144-3,5-6 48 5,4-4 0-6,-3-3 0 9,5-3 16-9,-5-1 16 6,3-10 0-6,3-2 0 10,-1-8 96-10,1-4 16 11,1-2 0-10,-1-8 0 3,-1 1-144-4,-5-5-32 10,3-1 0-10,-6-3 0 5,1-1-160-4,-3-2-48 8,2-5 0-9,-5-1 0 6,-3 0-128-6,0-4 192 10,0 0-192-10,-2 6 192 5,-2 4-192-5,0 1 0 10,2 7 0-10,0 5 0 3,-2 0 0-2,0 14-176 10,0 0 176-11,0 0-192 4,0 0 0-4,-6 12 0 11,0 0 0-11,2 5 0 5,4 1 192-5,-2 3-192 6,1 3 192-5,1 3-192 3,1 2 192-4,3 1-128 6,4-3 128-6,2 2-128 9,-4-4 128-9,2-1 0 10,5-1 0-10,-1-9 0 5,6 0 0-5,-5-7 0 11,7 1 0-11,-5 0 128 4,5-6 16-3,-1-4 16 9,-3-2 0-10,3-6 0 4,3 3 48-4,-3-1 16 11,-3-8 0-9,3 4 0 0,-1-5-96-2,-2-1 0 11,3 5-128-10,-5-7 192 3,1-1-192-3,-5 1 144 8,2-1-144-8,-4-1 128 4,1 5-128-5,1 3 0 10,-4-3 0-9,-2 7 128 1,-4 10-128-2,0 0 0 7,0 0 0-7,0 0 0 9,0 0-144-9,0 0 144 6,0 0-192-5,8 6 192 8,-8-6-144-9,9 15 144 13,-3-5 0-12,2 6-144 0,-2-3 144-1,4 3 0 12,-4-6 0-12,1 5-128 3,3-3 128-3,-2 4 0 8,4-5 0-8,1-1 0 8,-1 0 0-8,4-4 0 12,-5-4 0-12,7-2 0 4,-3-2 128-4,5-2-128 6,1-4 128-6,-1-4-128 4,-3 2 0-4,3-5 144 7,-1-1-144-7,-3-3 0 8,2 3 144-8,-5 1-144 12,1-7 0-12,4 1 144 5,-9-5-144-5,1 1 0 10,2-4 0-10,-6-1 128 5,-3-3-128-5,-1 2 160 11,0 0-160-11,-4 4 160 4,-1 3-160-4,1 3 0 11,-4 5 0-9,-6 4 0 0,2 7 0-2,2 5 0 10,-5 5-192-10,1 9 192 5,-5 0-192-5,3 7 192 11,-2 3-192-11,1 5 192 5,1 2-128-5,4 4 128 10,-1 4 0-10,5-4 0 3,2 0 0-2,4 2 0 9,2-3 0-10,2-3 0 4,2-4 0-4,5 0 128 10,-1-1-128-10,6-5 128 4,-5-7 0-2,7 1 0 8,-3-3 0-10,5-4 0 5,3 0 32-5,1-6 0 6,1-2 0-5,-1-2 0 20,1-2-1456-19,0-2-304-1,-1 2-48 1</inkml:trace>
    </iact:actionData>
  </iact:action>
  <iact:action type="add" startTime="25122">
    <iact:property name="dataType"/>
    <iact:actionData xml:id="d35">
      <inkml:trace xmlns:inkml="http://www.w3.org/2003/InkML" xml:id="stk35" contextRef="#ctx0" brushRef="#br0">3620 788 6447 0,'0'0'272'1,"0"0"80"-1,0 0-352 0,0 0 0 6,0 0 0-6,0 0 0 5,0 0 1600-5,0-11 240 9,0 11 48-8,0 0 16 3,0 0-1088-4,0-8-224 13,-4 0-32-11,4 8-16-1,0 0-48-1,0 0-16 9,-10-4 0-9,-4 4 0 4,3 0-176-4,-5 6-48 12,4-2 0-12,-5 0 0 6,1-2 0-6,-1 2-16 9,1-1 0-9,0 5 0 4,1-2-96-4,3-2-16 11,-2-2 0-11,3 4 0 5,1 4 0-4,-2-3 0 7,4-3 0-8,8-4 0 5,-5 6-128-5,5-6 0 11,-10 10 0-11,10-10 128 6,0 0-128-6,0 0 0 9,0 0 144-9,-4 10-144 4,4-10 128-3,-2 9-128 9,2-9 128-10,2 16-128 4,-2-2 192-3,4 3-16 8,4-1-16-9,-1-1 0 6,-1 7-160-6,4-1 192 15,0 1-192-15,-4 3 192 2,-1 4-192-2,1 4 160 6,0 1-160-6,-2-1 160 9,-4 4 16-9,2 2 0 10,-2-4 0-10,0 6 0 4,0-2-48-3,-2 4 0 7,2-2 0-8,0 6 0 5,0-5 0-5,2 7-128 11,-2 0 192-11,0 2-64 5,4 1 16-5,0 1 0 7,2-2 0-7,-1-1 0 6,-1 1-144-6,0-2 128 9,-4-8-128-9,2 2 128 7,-2-4-128-7,0 0 0 11,0-6 0-11,0 18 0 5,-2-12 128-5,2 0-128 11,-2-6 0-11,0-4 128 4,-2 0-128-4,1 0 0 6,1 1 0-6,0-1 128 8,-2-2-128-8,0-1 0 12,0-3 0-11,2 0 0 1,-2-3 128-2,2-2-128 11,-2 1 0-10,2 1 128 5,0-9-128-6,2-11 0 7,-2 18 0-7,2-18 0 6,4 13 0-5,-4-13 0 4,10 18 0-5,-2-6 128 8,-8-12-128-8,17 11 0 7,-3-5 0-6,4 0 0 6,-3 0 0-7,3 0 0 9,-1-6 0-9,-1 2 0 6,3 0 0-6,1 0 0 12,-2 0 0-12,3-2 0 4,2-4-256-4,-1-4 32 6,-5 0 0-5,5 2 0 20,-1-4-496-19,5-1-112-1,-3 1 0 1</inkml:trace>
    </iact:actionData>
  </iact:action>
  <iact:action type="add" startTime="25858">
    <iact:property name="dataType"/>
    <iact:actionData xml:id="d36">
      <inkml:trace xmlns:inkml="http://www.w3.org/2003/InkML" xml:id="stk36" contextRef="#ctx0" brushRef="#br0">4294 882 10815 0,'0'0'480'1,"0"0"96"-1,0 0-448 10,0 0-128-10,8-10 0 1,4-2 0-1,-2 7 640 0,-10 5 128 8,9-16 0-8,5 6 16 6,-2 2-384-6,5-1-80 10,-3-1 0-10,4 6-16 4,1 0 64-4,-1 0 16 10,1 2 0-10,1-2 0 7,-7 2-160-7,5 2-32 9,-5 2 0-9,3 6 0 5,2-2-192-5,-18-6 176 11,13 10-176-11,3 9 160 4,-4 9-32-4,-3-1-128 9,1 6 192-9,-6 6-64 5,-2 0 128-4,-4 10 32 14,0 3 0-15,-2 9 0 2,-4-3-32-2,3 3-16 10,-1-3 0-10,2 3 0 3,2-3-240-3,-2-1 176 11,2-1-176-11,2-3 160 4,4 0-16-4,0-6 0 11,2-5 0-11,3 3 0 4,3-4-144-4,2 2 0 12,-1-6-160-12,1 2 160 5,-2 2 0-4,-4-6 0 4,5-2 0-4,-5 1 0 5,-6-5 0-5,0 0 0 9,0 2 0-10,-2-1 0 4,-2 1 0-4,0-2 0 11,0 0 128-11,0 0-128 5,-8-1 288-5,2-1 0 9,1 2 0-9,-7 1 0 6,0-3 160-5,1 0 16 8,-1-3 16-8,2 1 0 2,1-2-176-3,3 3-48 11,-6 1 0-10,4-2 0 3,3-3-128-3,-3-3-128 8,2 3 144-9,2-1-144 4,-4 1 128-4,3-7-128 11,1 3 0-10,4-5 144 2,2-13-384-2,0 16-80 9,0-16 0-10,6 18-10176 8</inkml:trace>
    </iact:actionData>
  </iact:action>
  <iact:action type="add" startTime="26549">
    <iact:property name="dataType"/>
    <iact:actionData xml:id="d37">
      <inkml:trace xmlns:inkml="http://www.w3.org/2003/InkML" xml:id="stk37" contextRef="#ctx0" brushRef="#br0">7587 800 4607 0,'0'0'400'1,"0"0"-400"6,0 0 0-7,0 0 0 4,0 0 1856-4,0 0 304 11,0 0 48-11,0 0 16 5,0 0-1264-5,0 0-240 9,0 0-48-9,-18 0-16 5,3 0-176-5,-7 0-32 11,-3 2-16-11,0 4 0 4,-5 3-128-4,3 1-32 11,-4-4 0-11,-4 4 0 4,-6-4-128-4,8 0-16 10,3-1-128-10,3 1 192 5,2 0-192-5,3-4 144 12,5 0-144-12,3 0 128 4,14-2-128-4,-10 2 0 11,10-2 0-11,0 0 0 3,0 0 384-3,0 0-16 10,0 0 0-10,0 0 0 5,0 0-240-4,0 0-128 9,20 4 160-10,1 4-160 5,1-1 128-5,3 3-128 10,-2 0 0-10,3 7 144 4,-3 1-144-4,1 1 0 10,-3 9 0-10,1 7 0 9,-9 2 0-9,3 4 0 7,-10 6 0-6,-1 3 0 2,-5 3 0-2,-1 4 0 10,-3 7 0-11,-2 0 0 4,-4-5 144-3,-2 1 0 6,3 1 0-7,-7-3 0 7,2-1-144-7,-3 1 192 7,-1-1-192-7,3-3 192 7,-3-7-192-6,6 0 160 9,-3-2-160-10,5-6 160 4,2-2-160-4,0 4 160 7,3-4-160-7,1 2 160 6,0-4-160-6,-2-2 0 6,0-2 0-6,4 5 128 8,0-9-128-8,2 4 0 13,-2 0 0-13,2-1 128 3,2-5-128-3,2-2 0 11,2 1 0-11,0-5 0 4,-2 1 128-3,5-3-128 6,5-5 128-7,0 2-128 9,1-5 160-9,5-1-160 9,-3 4 192-9,5-6-192 4,1-2 128-4,1-2-128 8,-1 0 0-7,0 1 0 8,5 1 0-9,3 2 0 11,-2-6 0-11,2 0 0 17,1-4-272-15,1 2-176-1,0 0-16 0,2 2-5888 10,0 0-1184-10</inkml:trace>
    </iact:actionData>
  </iact:action>
  <iact:action type="add" startTime="27225">
    <iact:property name="dataType"/>
    <iact:actionData xml:id="d38">
      <inkml:trace xmlns:inkml="http://www.w3.org/2003/InkML" xml:id="stk38" contextRef="#ctx0" brushRef="#br0">8664 767 9151 0,'0'0'400'2,"0"0"96"-2,0 0-496 0,15-10 0 4,-1 2 0-4,0 2 0 7,-5-1 832-7,5-3 64 7,-4 2 0-6,-10 8 16 6,17-4-240-7,-17 4-48 9,16-6-16-9,1-2 0 5,-17 8-32-5,12-5 0 7,-12 5 0-6,18-2 0 2,-18 2-32-3,13 7-16 8,1 5 0-8,-6 0 0 7,2 3-64-6,-1 1-16 10,-3 6 0-11,0 7 0 4,-2 4-80-4,2 10-32 11,-4 4 0-11,-2 5 0 4,-6 7-80-1,2 5-32 2,-2 12 0-5,0-2 0 8,2-5-224-8,-3 3 176 7,1-4-176-7,4-2 160 7,0-3-160-7,0-7 0 12,0-3 0-12,0-2 0 4,2-5 0-4,-2 1 0 11,2-2 0-11,0-6 0 4,2 2 0-4,0-6 0 6,2 0 0-6,2-4 0 9,3-1 0-9,-3-3 0 7,2-2 0-7,4 1 0 8,-4-3 320-8,1 1-32 11,3-1 0-11,-2-2 0 4,1-1 96-4,1-1 32 11,2 1 0-11,-1-6 0 5,1 5-192-5,0 1-32 5,-1-3-16-5,1 1 0 9,-4-1-176-9,3-1 160 6,-3 5-160-6,4 1 160 8,-6-7-160-8,-2 5 0 13,-1 1 0-13,3-7 0 4,-8-14 128-3,4 17-128 9,-4-17 0-10,2 20 128 3,-4-6 64-3,-2 3 16 8,-4-3 0-8,1 1 0 7,-9-5 304-7,-2 6 48 7,-5-5 16-7,-6 5 0 7,-2-4 144-7,-8 1 48 12,0-5 0-12,-4 0 0 3,2 2-384-3,-6-2-64 11,-4-5 0-9,4 3-16 1,-1 0-160-2,-1 2-16 5,4-2-128-6,6-2 192 7,4 4-432-7,-4 1-80 12,2-1-32-12,0 8-9312 15,2-3-1872-13</inkml:trace>
    </iact:actionData>
  </iact:action>
  <iact:action type="add" startTime="33243">
    <iact:property name="dataType"/>
    <iact:actionData xml:id="d39">
      <inkml:trace xmlns:inkml="http://www.w3.org/2003/InkML" xml:id="stk39" contextRef="#ctx0" brushRef="#br0">3781 669 11967 0,'0'0'1072'2,"0"0"-864"2,0 0-208-4,0 0 0 7,0 0 640-7,0 0 64 8,0 0 32-8,0 0 0 8,0 0 80-8,0 0 16 11,0 0 0-9,-2 18 0 1,1-5-32-3,1-13 0 10,-10 16 0-10,-2-8 0 5,2 2 16-5,-3-3 0 10,-1 1 0-10,-4 0 0 4,5-2-352-3,-7 0-64 9,1-2-16-9,3 1 0 2,-5-3-16-3,3 0-16 9,1-2 0-9,-3 2 0 6,3 4 48-6,5-4 16 10,-8-2 0-10,7 0 0 5,-3-2-176-4,16 2-48 5,0 0 0-6,-14-2 0 7,14 2 192-7,-15-8 16 8,15 8 16-8,0 0 0 7,0 0-32-7,0 0-16 11,0 0 0-11,0 0 0 6,0 0-176-6,0 0-16 10,0 0-16-10,0 0 0 6,0 0-160-6,0 0 0 10,0 0 0-10,0 0 0 3,-8 16 0-3,2-2 0 10,6-14-128-9,-4 27 128 3,2 2-128-4,2 10 128 10,2 0-160-10,2 8 160 9,0 6 0-9,-4 3 0 7,0 3-128-7,0 3 128 5,0 1 0-5,-2 1 0 11,-4 2-160-10,6 2 160 2,-4-3 0-2,2-5 0 6,-1 1 0-7,-1-1 0 7,2 3 0-7,-2-3 0 10,-4-1 0-10,2-1 0 5,0-7 0-5,2 0 0 6,2-5 0-6,-1 3 0 10,-3-6 0-10,2 0 0 6,0-6 0-6,2 0 128 4,2-4 0-4,2-2 0 7,-2-1 0-7,4-1 0 9,-2-2-128-9,0-1 0 12,2-1 0-12,-1-4 128 4,1-3-128-4,-4-1 160 10,0-17-160-9,4 20 160 2,-4-20-32-2,6 16-128 9,-6-16 192-10,6 17-64 5,-6-17 0-5,0 0 0 10,0 0 0-10,0 0 0 4,0 0 32-4,0 0 0 10,16 8 0-10,-16-8 0 5,0 0 0-5,19 4 0 12,-3-2 0-11,-1 2 0 2,1-4-160-3,1-4 0 11,3 4 0-11,-4-2 128 4,-1 0-128-4,3 0 0 11,-5 0 0-10,7 0 0 2,-5 0 0-3,5 2 0 12,3-2 0-12,-1 2 0 18,-3 0-576-16,5 0-64-2,-1-2 0 0,1 2 0 13,1 0-1712-12,0-2-336 1,3-2-80-2,-5-4-16 0</inkml:trace>
    </iact:actionData>
  </iact:action>
  <iact:action type="add" startTime="34013">
    <iact:property name="dataType"/>
    <iact:actionData xml:id="d40">
      <inkml:trace xmlns:inkml="http://www.w3.org/2003/InkML" xml:id="stk40" contextRef="#ctx0" brushRef="#br0">4331 671 12895 0,'0'0'1152'1,"0"0"-928"4,0 0-224-4,0 0 0 3,0 0 1216-4,0 0 208 9,0 0 48-8,0 0 0 4,0 0-656-5,0 0-128 11,0 0-32-11,0 0 0 4,0 0-240-4,0 0-48 8,12-11-16-8,-12 11 0 3,0 0 48-3,10-8 16 7,-10 8 0-7,0 0 0 7,12-10-64-7,-12 10-16 12,13-4 0-12,-13 4 0 5,0 0 64-4,18-2 16 6,-18 2 0-6,0 0 0 5,14 8-224-6,-14-8-64 6,13 16 0-6,-5-3 0 8,-4 3-128-8,0 5 0 11,-4 3 0-11,-2-1 128 4,0 0 0-4,0 9 0 12,-2 7 0-7,0 2 0-4,-2 3 16-1,4 7 0 8,-2 4 0-8,2 3 0 5,1-1-144-4,1 3-192 9,1 1 32-10,3 1 16 5,4 1 144-5,-4-7 0 10,2 1 0-10,-2-1 0 5,4-1 0-5,1-3 0 5,-3 1 0-5,2-2 0 9,-2-6 0-9,2-2 0 10,-2 1 0-10,-3-7 0 5,1 1 0-5,0-1 0 10,2-4 0-9,-2-2 128 3,2 0 64-4,-4-2 32 11,4-1 0-11,-2 3 0 3,1 0-16-2,1-2 0 5,-2 1 0-6,-2-1 0 8,0 0-208-8,0-2 176 11,-2-1-176-11,2-3 160 4,0-1-32-4,-2-1-128 7,0 3 192-7,0-5-64 9,0-3 192-9,2 3 16 11,0-1 16-11,2-5 0 4,-4-13 160-4,-4 22 16 6,2-5 16-6,0-1 0 9,-2 1-144-9,0-3-16 10,0 2-16-9,-2-5 0 2,-3 3-192-2,1-4-48 5,0 3 0-6,-4-3 0 8,1-2 16-7,-5 4 0 10,4-4 0-10,-3-3 0 3,1 1-144-3,-2 0 160 5,3 0-160-6,-5-2 160 20,6-2-1072-19,12-2-224 0,-15 0-32-1,15 0-13344 3</inkml:trace>
    </iact:actionData>
  </iact:action>
  <iact:action type="add" startTime="34863">
    <iact:property name="dataType"/>
    <iact:actionData xml:id="d41">
      <inkml:trace xmlns:inkml="http://www.w3.org/2003/InkML" xml:id="stk41" contextRef="#ctx0" brushRef="#br0">7698 693 1839 0,'0'0'160'1,"0"0"-160"8,0 0 0-9,0 0 0 3,0 0 2576-3,0 0 496 11,0 0 80-11,0 0 32 3,0 0-1968-3,0 0-400 7,0 0-80-7,0 0-16 10,-8 6 240-9,-5 1 32 4,3 1 16-5,-8 0 0 7,-1-2-176-7,-12 7-16 12,3-3-16-12,-1 2 0 4,0-4-144-4,1 1-16 11,1 1-16-11,0-2 0 4,2-6-32-4,-1 2 0 8,5-4 0-8,-1 2 0 7,-1 0 0-7,3-2 0 7,5 0 0-6,-3-2 0 5,18 2-160-6,-15-2-48 12,15 2 0-12,-14 0 0 4,14 0-192-4,0 0-64 11,-10-4 0-11,10 4 0 4,0 0-128-4,0 0 160 7,0 0-160-6,0 0 160 8,0 0-160-9,4 19 0 10,0-1 0-10,2 1 0 4,2 3 0-4,3 5 0 7,-1 4 0-7,4 5 0 9,-6 6-192-6,1 3 192 2,3 6-160-4,-6 8 160 6,-2 3-128-7,2 0 128 7,-2 5 0-7,1 3-144 9,-5 6 144-9,2 2 0 7,-2-4 0-7,2-2 0 7,0-9 0-7,0-1 0 13,4 4 0-13,-2-5 0 4,0-3 0-4,4-3 0 10,-3-6 192-10,3-3-64 4,2-7-128-4,-2 2 0 9,-2-6-128-9,1-3 128 5,1 1 0-5,-2-2 0 6,-4 2 144-6,-2-4-144 9,0 1 176-9,0-3-176 8,-2-4 160-7,2-5-160 5,-4 1 208-6,-4-5-48 8,8-14-16-8,-7 16 0 4,-1 1-144-3,0-5 192 4,8-12-192-5,-10 16 192 8,2-7-192-8,8-9 128 7,-13 8-128-7,13-8 128 9,0 0-128-9,-12 6 0 11,12-6 0-11,0 0 0 6,0 0 0-6,0 0 0 5,0 0 0-5,0 0 0 8,0 0 0-8,16 10 0 12,-5-4 0-12,7-3 0 5,-2-4 0-4,5-1 0 7,4 0 0-8,3 0 0 5,-1 0 0-4,-2 0 0 9,3-2 0-10,1 0 0 4,4-2 0-3,0 0 0 6,4 2 0-7,-4-1 0 7,5-3-208-7,1 2-80 11,-2 0-16-10,0 4-9072 13,2-4-1824-12</inkml:trace>
    </iact:actionData>
  </iact:action>
  <iact:action type="add" startTime="35659">
    <iact:property name="dataType"/>
    <iact:actionData xml:id="d42">
      <inkml:trace xmlns:inkml="http://www.w3.org/2003/InkML" xml:id="stk42" contextRef="#ctx0" brushRef="#br0">8463 726 17791 0,'0'0'784'1,"0"0"176"0,0 0-768-1,0 0-192 2,0 0 0-2,0 0 0 8,0 0 1088-8,0-8 176 8,2 0 32-7,-2 8 16 5,9-11-608-5,3 3-112 9,-2 0-16-10,5-4-16 7,-1 1-112-7,6-3 0 8,-5 4-16-8,3 2 0 5,1-3-288-5,-3 1-144 11,1 4 160-10,-3-4-160 2,0 6 0-3,-3 0 0 11,-11 4 0-11,0 0 0 3,0 0 128-2,14 6-128 8,-14-6 0-9,6 14 144 5,0-2-16-5,-2 7 0 12,0 8 0-12,-4 1 0 5,0 5 0-5,-4 10-128 16,-2 2 192-16,0 7-64 1,0 7-128-1,0 7 0 10,-1 0 144-10,1 5-144 3,2-5 0-3,2 6 0 12,0-2 0-12,2 1 0 4,0-9 0-4,0 2 128 11,2 1-128-11,0-9 0 5,4 1 0-5,-1-3 0 10,5 1 0-9,-2-2 128 2,2-5-128-3,3-5 0 11,-1 2 128-11,6-8-128 5,-5 4 0-4,5-8 144 5,1 0-144-6,-1-1 0 9,1 1 128-9,3 0-128 11,-1 0 0-11,-3-2 0 5,1-1 128-4,3-3-128 7,-5 2 0-8,1 0 0 4,0 6 0-3,-5-3 0 5,5-3 128-6,-5-2-128 8,1 3 0-8,-4-3 0 12,3 2 0-12,-3-4 0 4,4-1 128-4,-4-7-128 10,-5 5 0-10,1-3 0 4,0-3 128-4,-2-2-128 10,-4-7 0-10,0-7 0 6,-4 12 256-6,4-12-16 5,-12 6 0-5,3-2 0 8,-9 0 560-7,-1 0 112 12,-1-4 32-13,-3 0 0 2,-8-2-240-2,-5 0-64 7,1 0 0-7,0 0 0 7,0-2-176-7,-4-2-32 15,4-2-16-13,2 4 0-2,-2 2-192 0,4-1-32 9,1 3-16-7,3 0 0 1,2 0-176-2,1 0 0 5,5 0 0-5,-3 0-11056 20,5 0-2192-20</inkml:trace>
    </iact:actionData>
  </iact:action>
  <iact:action type="add" startTime="48769">
    <iact:property name="dataType"/>
    <iact:actionData xml:id="d43">
      <inkml:trace xmlns:inkml="http://www.w3.org/2003/InkML" xml:id="stk43" contextRef="#ctx0" brushRef="#br0">4663 2089 4607 0,'0'0'192'2,"0"0"64"-2,0 0-256 0,12-4 0 7,-8-4 0-7,-4 8 0 3,6-9 1920-2,-6 9 352 4,0 0 64-5,0 0 16 9,3-8-1200-9,-3 8-224 8,0 0-48-8,0 0-16 4,0 0-96-4,0 0-32 7,0 0 0-7,0 0 0 8,0 0-32-8,0 0 0 10,0 0 0-10,0 0 0 5,0 0-192-5,0 0-32 11,0 0-16-11,0 0 0 6,0 0-144-6,0 0-16 9,0 0-16-9,0 0 0 4,0 0 0-4,0 0 0 12,0 0 0-12,0 0 0 3,6 8 16-2,-6-8 0 5,8 11 0-6,-4-1 0 8,-4-10-48-8,8 8-16 7,0 2 0-7,3-3 0 8,-1-1-80-8,4 2-16 10,-5 4 0-10,5-6 0 6,-4 3-144-6,2 1 0 10,3-4 0-10,3-2 128 5,1 2 64-5,1 0 0 9,1-3 0-9,-3 1 0 6,1 2 32-6,3-2 16 11,-3-4 0-11,-1 0 0 4,1 2 80-3,3-2 32 6,-5 0 0-7,3 0 0 8,1-2-32-8,3 0 0 7,-7-2 0-7,3 2 0 7,1-4-80-7,-1-1-32 8,-3-1 0-8,3 2 0 8,1-2-208-8,-3-2 176 5,1 3-176-5,3-1 160 9,-3-2-160-9,-1 0 192 11,1 1-192-11,-5-3 192 4,0 4-192-4,3-2 0 12,-5-3 144-12,5 5-144 3,-3-6 128-3,2 4-128 12,-7 1 128-12,1-3-128 6,2 4 128-6,-4-4-128 6,1 5 128-5,1 1-128 6,-6-2 0-7,0-2 0 10,-4 10 0-10,0 0 128 4,4-8-128-3,-4 8 0 6,0 0 128-7,0 0-128 8,0 0 0-8,0 0 0 11,0 0 0-11,0 0 128 6,0 0-128-6,0 0 128 9,0 0-128-9,-8 8 128 5,2 4-128-5,-2-4 176 11,1 2-176-11,-1 1 192 4,-4-1-192-3,2 4 128 5,1-7-128-6,-3 5 128 7,2 0-128-7,0-2 128 8,-5 3-128-8,3-3 128 8,-2 0 0-8,1 3-128 7,-7-5 192-7,3 4-64 8,-1-2 0-8,-1-3-128 12,-3 5 192-12,1-2-64 3,1 0 0-2,-1 1-128 10,-5-5 192-11,5 2-64 4,-4 2 0-4,-1-4 0 11,1-2 0-11,0-1 0 4,1 1 32-3,-1-2 0 7,-1-2 0-8,1 0 0 5,-2-2-160-4,-1 0 192 8,1-3-192-9,2 1 192 7,-3-2-192-7,5-2 0 10,0 0 144-10,-1 2-144 4,3-5 0-4,-3 3 0 7,-1 4 0-7,4-4 128 4,3-2-128-4,4 5 0 7,-1 1 0-6,3-2 0 6,0 2 0-7,1-2 0 7,3 2 0-7,8 4 0 8,-10-4 0-8,10 4 0 11,-8-4 0-11,8 4 0 5,0 0 0-4,0 0 0 4,0 0 0-5,0 0 0 9,0 0 0-9,0 0 0 7,0 0 0-7,0 0 0 7,0 0 0-7,0 0 0 11,14 2 0-11,-2 4 0 4,3 2 0-4,-3 0-128 11,4-2 128-11,-5 1 0 5,5 3 0-4,-2-2 0 4,3-2 0-4,-1 4 0 7,1-3 0-8,5-1 0 10,-5 0 0-10,5 4 0 4,1-6 0-4,2 0 0 7,1-2 0-7,-1-2 0 8,2-4 0-8,1 0 0 11,1-4 0-11,-2 2 128 3,1 0-128-2,-1-2 176 6,0-3-176-6,1 1 192 7,1-6-48-8,-2 5 0 11,-1-7 0-11,-1 4 0 4,0-3 16-4,1 1 0 12,-5-1 0-12,2-3 0 3,1 5 16-2,-1-3 0 8,-1 2 0-9,-5 3 0 5,-1-5-176-5,3 7 160 11,-7-5-160-11,4 6 160 5,-7 6-160-5,3-2 128 9,0 1-128-8,-12 5 128 2,0 0-128-2,0 0 0 10,0 0 0-11,0 0 128 4,0 0-128-4,0 0 0 9,0 0 0-9,0 0 128 6,0 0-128-6,0 0 0 6,0 0 0-6,0 0 128 8,0 0-128-8,0 0 0 11,0 0 0-11,0 0 128 4,0 0-128-4,0 0 0 6,0 0 0-5,0 0 0 7,0 0 0-7,0 0 0 8,-12 11 0-8,4-3 0 19,2 2-1152-19,-1 2-192 0,-3-5-64 0,2 5-15328-1</inkml:trace>
    </iact:actionData>
  </iact:action>
  <iact:action type="add" startTime="51021">
    <iact:property name="dataType"/>
    <iact:actionData xml:id="d44">
      <inkml:trace xmlns:inkml="http://www.w3.org/2003/InkML" xml:id="stk44" contextRef="#ctx0" brushRef="#br0">4343 3788 6447 0,'0'0'576'2,"0"0"-576"2,-2 9 0-4,2-9 0 5,-4 16 1200-5,4-16 128 10,0 0 16-10,-2 16 16 5,4-3-144-4,-2-13-16 7,0 0-16-8,-2 12 0 7,2-12-64-6,0 0-16 7,0 14 0-8,0-14 0 4,0 0-144-3,0 0-48 8,0 0 0-9,0 0 0 6,0 0 0-6,0 0 0 11,0 0 0-11,0 0 0 4,0 0-256-3,0 11-48 9,0-11-16-10,0 0 0 3,0 0 32-2,0 0 0 9,0 0 0-10,0 0 0 4,0 0-96-4,0 0-16 10,0 0 0-10,0 0 0 5,0 0-144-5,0 0-48 10,0 0 0-10,0 0 0 7,0 0 32-7,0 0 0 10,0 0 0-10,0 0 0 4,8-13-48-4,-4-1-16 10,0 4 0-10,4-9 0 4,-2 3-64-4,1-1-16 10,-1-1 0-10,0 2 0 6,6-5-80-6,-2 0 0 10,-3-3-128-10,5 5 192 9,-2-3-192-9,0-1 144 3,1 1-144-2,-1-1 128 6,4 1-128-7,-5-3 0 8,1 2 144-8,4-1-144 7,-4 1 0-7,3 1 144 10,-5 3-144-9,2-1 0 2,2-1 144-3,-5 5-144 12,3 1 0-12,4-1 144 4,-8 1-144-3,-1-7 0 10,3 3 0-11,0 3 128 3,0 0-128-3,4 3 128 8,-5-7-128-8,-1 9 128 7,-6 11-128-7,14-14 160 11,-6 4-160-11,-8 10 160 4,6-17-160-3,-6 17 0 9,5-10 144-10,-5 10-144 5,10-18 128-4,-4 7-128 7,-6-3 160-8,0 14-160 6,0 0 144-6,0 0-144 11,4-12 128-11,-4 12-128 3,0 0 0-2,0 0 0 8,0 0 128-9,0 0-128 6,8-11 0-6,-8 11 0 10,0 0 0-10,0 0 128 5,0 0-128-4,0 0 0 4,0 0 0-4,11-8 0 6,-11 8 0-7,10-2 0 12,-10 2 128-12,0 0-128 4,0 0 0-4,16 0 128 9,-16 0-128-8,11 4 128 5,-11-4-128-6,14 11 0 10,-2-1 0-9,0-2 0 2,-12-8 0-2,15 12 0 5,3-3 0-5,-3 1 0 7,5 6 0-8,1-3 0 7,-5 3 0-7,3 4 0 7,5-3 0-7,-3 8 0 10,1 1 0-10,1-1 0 5,4-1 0-5,-3 3 0 11,-3-2 0-11,5 2 0 4,-3-1 0-4,2 1 0 11,-3 0 0-11,-1 1 0 4,1-3 0-4,1 0 0 11,-5-5 0-11,1 1 0 5,1 1 0-4,-5-1 128 6,1 1-128-7,0 1 0 5,-7 1 176-5,3-1-48 10,4 0-128-10,-9-1 192 5,3-3 0-5,0 3-16 11,-2 1 0-11,1 1 0 4,-1 3-16-4,0-2 0 11,-2-1 0-11,4-5 0 4,-5-1-160-3,1 1 192 8,4-1-192-8,0 1 192 4,-8 3-192-5,4-1 0 9,0-3 144-9,1 1-144 6,-3 1 128-6,0-7-128 10,0 5 128-9,-4-18-128 3,6 14 128-4,-6-14-128 6,4 17 128-6,-4-17-128 8,0 0 160-8,0 18-32 11,0-18-128-11,0 0 192 4,0 0-16-3,0 0-16 9,0 0 0-10,0 0 0 5,0 0 64-5,0 0 16 7,0 0 0-6,-12-8 0 6,2 0-112-7,-1 0 0 7,3-5-128-7,-4 3 192 8,0-6-192-8,5 3 144 9,-7-9-144-9,4 3 128 5,-5-1-128-5,3-3 0 11,2-1 0-11,-4-1 128 4,3 4-128-4,-5-5 0 10,4-3 0-10,-7-2 128 6,1 1-128-6,3-1 0 9,-7 0 0-9,5-4 0 5,1-4 0-4,-3 6 0 8,1 0 0-9,4-2 0 6,-3 1 0-5,5 3 0 7,-1-4 0-8,1-2 0 6,0 2 0-6,-1 6 0 10,-1-1 0-10,0 1 0 4,-1 2 0-4,1 0 0 12,2 1 0-12,1 3 0 3,3 3 0-3,-4 5 0 10,2-1-144-9,1 4 144 4,-7-3-128-5,8 5 128 9,-2-2 0-9,10 12 0 5,-13-9-144-5,3 3 144 11,10 6 0-11,-16-4-144 5,7 0 144-5,-7-2-160 10,4 2 160-10,12 4-160 4,-17 6 160-4,7 4-160 10,10-10 160-10,-18 8-160 6,3-1 160-6,1 3-128 10,1-4 128-10,1 6-128 6,2 3 128-6,-2-1 0 10,3 2 0-10,-3 5-128 4,0 2 128-4,0 3 0 11,-5-7 0-11,3 7-128 3,-1-1 128-3,-3 2 0 11,4 3 0-10,-3 3 0 2,3 6 0-2,-5-6 0 8,-1-2 0-9,3 0-128 6,-3 0 128-6,-1-3 0 10,3-1 0-10,3-4 0 5,-5-1 0-5,10-6 0 11,-3-5 0-11,-1 11 0 4,-2-7 0-4,9-1 0 11,1-4 0-11,-8 5 0 4,6-9 0-4,8-6 0 12,0 0 0-12,0 0 0 3,-15 6 0-3,15-6 0 8,-12 0 0-8,12 0 0 8,0 0 0-8,0 0 128 6,0 0-128-6,-4-12 0 8,0-3 0-8,4 15 0 10,-2-14 0-10,2-2 128 6,2 3-128-6,2-5 0 10,0 1 0-10,2 3 0 5,0-5 0-5,3 3 0 11,-3-4 0-11,2 3 0 4,6 1 0-3,-4-3 0 8,3-1 0-9,1 1 0 3,5-7 0-2,-1-1 0 9,1 0 0-10,3-2 0 5,1-1 0-5,1 3 0 10,-3 0 0-10,6-1 0 5,3-7 0-5,-3 4 0 11,-2 2 0-11,1 3-128 4,-1 5 128-3,0 3 0 9,1 1 0-10,-1-3 0 3,0-1 0-3,1 0 0 11,-7-1 0-11,-1 5 0 4,1 3 0-4,-1-2 0 12,-2 5 0-12,1-3 0 5,-7 2 0-5,4 2 0 10,-7-3 0-9,-7 13 0 2,12-8 0-3,-12 8 0 7,14-8 0-7,-14 8 0 8,0 0 0-8,0 0 0 10,13 4 0-10,1 2 0 5,-14-6 0-5,12 10-128 12,1 9 128-12,-5-1 0 3,0-1 0-2,2 5 0 7,-2 3 0-8,-1 2 0 6,-1 1 0-5,2 3 0 5,-2 2 0-6,2 4 0 8,-3-4 0-8,5 2 0 11,-4 8 0-11,4-2 0 4,0 6 0-4,-5-2 0 12,3-6 0-12,4 2 0 3,0-2 0-3,3-6 0 7,-5 0 160-7,2-2-160 8,1 1 160-8,-3-5-160 10,4-6 160-10,-4 1-160 5,3-1 144-5,-1-1-144 10,3-3 128-9,-5 3-128 4,2-1 128-5,0-3-128 9,-5 1 0-8,7-3 128 3,-4 2-128-3,2 1 0 10,-1-7 0-11,-3 11 0 17,2 3-1248-16,1 3-336 0,-3 2-64-1,-4-1-16400 4</inkml:trace>
    </iact:actionData>
  </iact:action>
  <iact:action type="add" startTime="53153">
    <iact:property name="dataType"/>
    <iact:actionData xml:id="d45">
      <inkml:trace xmlns:inkml="http://www.w3.org/2003/InkML" xml:id="stk45" contextRef="#ctx0" brushRef="#br0">4168 12123 7359 0,'0'0'320'2,"0"0"80"-1,0 0-400 0,-6-6 0 0,0-4 0-1,0 2 0 8,6 8 2720-7,-8-5 464 8,0-7 80-9,5 4 32 4,-3 2-1472-2,6 6-288 7,0 0-64-9,-8-10-16 6,2 3-368-6,6 7-80 5,0 0-16-5,0 0 0 8,0 0-288-8,0 0-64 8,0 0-16-7,0 0 0 5,0 0-320-6,4 13-64 10,4-1-16-9,0 8 0 4,3 1-16-5,5 6 0 10,-2 4 0-10,3 3 0 5,5 3 16-5,-5 6 0 12,3 0 0-12,1 3 0 0,2 5 0 0,1-2 0 7,-5-2 0-7,3-1 0 8,-1 3-96-8,7-4 0 10,-7-6-128-10,-1-2 192 6,-1-4 0-5,3-4 0 8,-5-1 0-9,-1-3 0 4,3-7 128-4,-5 3 0 11,1-3 16-11,5-7 0 3,-8 1 0-3,3-2 0 13,-3-6 0-12,6-2 0 4,-5-4 0-4,5 0 0 7,-5-6 0-8,3-4 0 4,0 3-80-4,-1-9 0 7,3 2-16-7,-3-5 0 9,5-4-112-9,1-3 0 9,-1 1-128-9,-1 2 192 5,3-7-192-5,-3 1 144 11,-3-4-144-11,3 2 128 3,3 2-128-2,-3 0 128 9,1-3-128-8,3-5 128 1,5 4-128-3,-3 2 0 12,-2 0 0-12,-3-2 128 3,1 2-128-2,-1 2 0 8,1 1 0-9,-3-1 0 4,1 0 0-4,1 2 0 11,-7-3 0-11,5 5 0 6,-4 4 0-6,-1-1 0 11,1 1 0-11,0-1 0 4,-7 5 0-4,5 3 128 10,-4-1-128-10,-2 3 0 5,2-1 0-5,-1 5 128 10,-3-2-128-10,-2 4 0 5,4-1 0-5,-6 9 0 6,4-12 128-5,-4 12-128 7,0 0 0-7,0 0 0 10,2-8 0-11,-2 8 0 3,0 0 0-3,0 0 0 11,0 0 0-10,0 0 0 3,0 0 0-4,0 0 0 10,0 0 0-9,0 0 0 3,0 0 0-3,0 0 0 10,0 0 0-11,0 0 0 4,-2 10 0-4,-2 3 0 7,0-1 0-7,2 8 0 4,-4 1 0-4,-1-1 0 8,-1 1 0-7,0 2 0 7,-6 3 0-8,3 1 0 9,-5 4 128-9,2 1-128 4,-3-1 0-3,3 4 0 9,-3 0 0-10,-1-2 0 4,2 6 176-4,-3-2-48 11,3-2-128-11,-3 6 192 5,-5-2-192-5,1 4 0 12,0-4 0-12,-1 2 0 4,5-4 0-4,-5-2 0 11,3 6 0-11,-1-6 0 4,3-2 0-3,-1 5 128 8,-1-5-128-8,1-2 0 2,5-2 144-2,-5-2-144 10,7-1 128-11,-5-3-128 5,3-3 144-5,1-1-144 10,4-1 160-10,0-7-160 5,1 1 128-4,3-4-128 8,-4 0 0-9,10-8 144 3,-8 4-144-3,2-4 192 11,-5 0-192-11,11 0 192 4,-10-6-32-4,2 0 0 9,-4-2 0-9,3-6 0 6,1-1-160-6,-6-3 160 11,2 1-160-11,-1-3 160 4,3-3-160-3,-4-1 128 10,3-1-128-11,-1 0 128 3,-6-4-128-3,1-1 0 10,-1-3 0-10,-3 2 128 5,-3 4-128-5,-1-5 0 12,0-1 144-12,-1-2-144 4,3 4 0-3,-2-2 144 10,-5-4-144-11,3 2 0 3,0 1 0-3,-1-3 0 11,7 2 0-11,0 4 0 4,1-2 0-4,2 0 0 11,3-2 0-11,-3 3 0 3,7 3 0-2,-3 4 0 10,2 0 0-11,4 1 0 5,-1 5 0-5,3-1 0 6,6 1-128-6,-2 3 128 8,0-3 0-8,2 7 0 7,0-2 0-7,0 14-144 8,0-8 144-8,0 8 0 10,0 0 0-10,0 0-128 4,0 0 128-2,0 0-128 7,12-2 128-9,1 6-128 4,-3 2 128-3,4 8 0 8,-5-2 0-9,5 9-128 5,-2-2 128-5,7 9 0 11,-3 7 0-10,3 2 0 3,3 8 0-4,-3 0-128 10,3 5 128-10,-1 3 0 4,1 2 0-4,-1-3 0 11,-3 1 0-10,1-6-128 2,3-4 128-2,-5 3 0 6,3-5 0-7,1 2 0 8,1-8 0-7,-3 2 0 7,3-3 0-8,-1-3 0 7,3-4 0-7,-3 0 0 8,-3-3 0-8,5-3 0 6,0-3 0-6,5-1 0 9,-3-7 0-9,-2 2 0 5,-1-8 0-4,-1-4 128 8,1-4-128-9,3-2 0 5,-1-2 144-5,-1-2-144 12,-5-9 192-12,1-3-192 3,1-3 192-3,-3-2-192 10,-1-2 192-9,1-3-192 4,-5-1 176-5,6 4-176 9,-7-6 160-9,5 2-160 5,-1 1 160-4,5-1-160 10,-6 0 160-11,1-2-160 3,-1-4 0-2,0 4 0 10,-1-6 0-11,1 2 0 4,-1 2 0-4,3-4 0 10,2 4 0-10,-3-6 0 4,5 4 0-4,1-2 0 10,-3 4 0-10,1 0 0 7,1 0 0-6,-5 4 0 6,1 4 0-7,2 1 0 5,-7 3 0-5,5 3 0 11,-6 5 0-11,-1-1 0 5,3 7 0-5,-6-3 0 10,-2 4 0-10,2-1 0 4,-6 11 0-4,0 0 0 11,9-8 0-11,-9 8 0 5,0 0 0-5,0 0 0 10,0 0 0-10,0 0 0 4,0 0 0-3,6 11 0 9,-4 5 0-10,-2 0 0 4,0-1-128-4,0 7 128 11,-4 1 0-11,-2 2 0 5,-1 3 0-5,-1 3-128 10,2 0 128-10,-6 6 0 5,4 6 0-5,-1 0 0 10,-9 4 0-10,1 2 0 5,-1-3 0-5,-3-1 0 10,-1 2 0-10,1 0 0 4,-1-6 0-3,-1 4 0 9,-3-8 0-10,3 6 0 5,0-4 0-5,-1 2 0 9,-1-4 0-9,0-2 0 6,3 2 0-6,1-6 0 11,1 0 0-11,3-4 0 4,-5-3 0-4,-1-1 0 6,1-1 0-6,1-1 0 8,3-3 0-8,-3-9 144 11,-3-1-144-11,3-2 128 4,-2-4-128-4,1-4 0 12,-1-4 144-12,-3-2-144 4,1-3 0-3,2-7 144 9,-1-1-144-10,1-3 0 4,3-5 128-4,-3-4-128 11,-3 2 0-11,3-5 0 4,0-1 0-4,1-6 0 10,3 0 0-10,-3-2 0 5,-1 4 0-5,1-2 0 9,7 2 0-8,-3 4 0 4,5-2 0-5,-3 2 0 10,6 4 0-9,-3 4 0 2,5-1 0-3,0 1 0 12,-2 4 128-12,4 3-128 3,2 5 0-2,1-3 0 8,1 6 0-9,2 1 0 5,0 11 0-5,0 0-192 7,-2-8 192-7,2 8-192 8,0 0 192-8,0 0 0 12,7 6 0-12,3 7 0 5,2 1-192-5,-4 6 48 10,1 5 16-9,5 4 0 2,-2 2 128-3,5 2-128 11,-3 5 128-11,2-3-128 3,1 4 128-2,-1 2 0 9,1-8 0-10,-1 2 0 5,0 0 0-5,1 0 0 10,-3-2 0-10,1-2-128 4,-3-1-160-4,2-1-32 11,-5 2 0-11,1-4 0 18,4-1-2144-16,-4-1-432 0,5 0-96 1</inkml:trace>
    </iact:actionData>
  </iact:action>
  <iact:action type="add" startTime="56320">
    <iact:property name="dataType"/>
    <iact:actionData xml:id="d46">
      <inkml:trace xmlns:inkml="http://www.w3.org/2003/InkML" xml:id="stk46" contextRef="#ctx0" brushRef="#br0">9481 1855 10127 0,'0'0'896'2,"0"0"-704"4,0 0-192-6,-8 0 0 4,-2-2 896-4,3 0 128 7,1 0 48-7,-4 0 0 7,2 2-96-7,0 0-16 8,8 0 0-8,-7 0 0 7,-3-2-64-7,10 2-32 11,-10-2 0-11,10 2 0 4,0 0 80-3,0 0 16 9,0 0 0-10,0 0 0 6,0 0-192-6,0 0-48 5,0 0 0-5,0 0 0 8,10 10-48-8,5 2-16 8,1-3 0-7,7 3 0 5,7-4-64-6,1-4-16 11,4 2 0-11,0 3 0 5,8-1-176-1,-4-2-32 4,2 0-16-8,0-2 0 5,0 2 128-5,0-6 32 9,0-6 0-9,0 2 0 6,-8-2 80-6,6 2 32 10,-4-4 0-10,-2-5 0 3,2 1-112-3,0-4 0 11,-3 3-16-11,-3-3 0 4,-2 5-192-3,0-5-48 9,-1 4 0-10,-7-3 0 5,-1 3-128-5,-1-6-128 11,-5 5 192-11,0-3-192 3,-6 4 0-3,-2 1 0 12,-4 5 0-12,0 6 0 16,-4-4-2624-15,-12 2-416 1</inkml:trace>
    </iact:actionData>
  </iact:action>
  <iact:action type="add" startTime="57190">
    <iact:property name="dataType"/>
    <iact:actionData xml:id="d47">
      <inkml:trace xmlns:inkml="http://www.w3.org/2003/InkML" xml:id="stk47" contextRef="#ctx0" brushRef="#br0">3009 4519 8863 0,'-6'-10'384'1,"6"10"96"0,0 0-480-1,0 0 0 6,-4-8 0-6,4 8 0 5,-6-7 160-4,4-5-160 8,2 12 160-9,0 0-160 5,0-8 0-5,0 8 0 10,0 0 0-10,6-14 0 4,-6 14 0-4,0 0 0 10,8-11 0-10,-8 11 0 6,0 0 0-6,0 0 0 10,0 0 0-10</inkml:trace>
    </iact:actionData>
  </iact:action>
  <iact:action type="add" startTime="57431">
    <iact:property name="dataType"/>
    <iact:actionData xml:id="d48">
      <inkml:trace xmlns:inkml="http://www.w3.org/2003/InkML" xml:id="stk48" contextRef="#ctx0" brushRef="#br0">2990 4201 7359 0,'0'0'656'13,"0"0"-528"-12,0 0-128 0,0 0 0-1,0 0 1728 0,0 0 304 4,0 0 64-3,0 0 16 6,-6-12-736-7,6 12-144 8,-6-9-16-8,6 9-16 6,-4-8-144-6,4 8-32 11,0 0 0-11,0 0 0 5,0 0-160-5,0 0-32 9,0 0-16-9,0 0 0 5,0 0-112-4,0 0 0 10,0 0-16-11,0 0 0 4,0 0-272-4,0 0-48 11,0 0-16-11,0 0 0 4,0 0-16-4,0 0 0 10,0 0 0-10,14 6 0 4,3 7-16-4,3-3 0 8,-5 2 0-8,16 7 0 8,-1 1-48-8,3 3-16 7,0 4 0-7,2-1 0 9,6-7 0-9,-2 3 0 10,0-1 0-10,2-1 0 5,-2-1-64-5,2-1 0 11,-6 1-16-11,2-3 0 4,0 7 16-3,-11-5 16 9,1-6 0-10,14 9 0 4,0-3-64-3,-6-5-16 11,-2 3 0-12,-2-4 0 3,-1 1 96-3,-5 1 16 6,-2 3 0-6,1-5 0 8,-1 2-48-8,1-5 0 11,-5-5 0-11,1 8 0 5,-3 0 48-4,-1-6 0 8,-1-2 0-8,-3 3 0 4,2-1-16-5,-14-6 0 9,8 4 0-9,-8-4 0 6,0 0-16-6,0 0 0 9,15 0 0-9,-15 0 0 5,0 0 48-5,0 0 16 9,8-12 0-9,-8 12 0 5,0 0 0-5,6-15 0 13,-4-5 0-13,0 7 0 3,-2-7-112-2,0 8-32 9,0-5 0-10,-4-5 0 4,-2-1-128-4,4 4 160 6,0-3-160-5,0-3 160 7,-2-5-160-8,2 1 0 11,-2 0 144-11,2 0-144 4,0 1 0-4,0 7 0 12,2-4 0-12,0-14 128 4,0 0-128-4,2 5 0 11,2 3 0-11,2 0 0 4,-4-4 0-3,0 6 0 3,0-1 0-4,0 3 0 9,4 2 0-9,0-1 0 11,1 1 0-11,-3 11 0 3,0-5 0-2,-4 5 0 10,2-3 0-11,2-5 0 4,0 3 0-3,4 1 0 8,-6 3 0-8,-2 3 0 3,0 0 0-4,0 12 0 10,2-15 0-10,-2 15 0 5,0 0 0-5,0 0 0 11,0 0 0-11,0 0-128 3,0 0 128-3,0 0 0 10,0 0 0-9,0 0 0 5,0 0 0-6,0 0-160 6,0 0 160-6,0 0 0 7,0 0-128-7,0 0 128 8,0 11 0-8,0 11 0 8,-2-1-128-8,0 5 128 11,-2-3 0-11,2 2 0 5,0 1-144-5,0 3 144 10,0 2 0-9,-2 2-144 3,0 6 144-4,-3 2 0 11,-5 0 0-9,4 4 0-1,-4 6 0-1,3-3 0 11,-1-7 0-11,-4 4-128 4,4-4 128-4,3-11 0 10,-3-3 0-10,-2 16 0 5,-2-2 0-4,5-2 0 10,-5-8 0-11,6-4 0 3,2 0 0-3,1-7 0 11,-3-2 0-11,0 7 0 4,0-6 0-3,2-1 0 10,-3-2 0-11,1 1 0 4,2-7 0-4,6-10 0 9,-10 12 0-9,0-3 128 5,10-9-128-5,0 0 0 11,-11 0 0-11,-3 0 128 4,4-4-128-3,-1-1 128 9,-1-3-128-10,2-2 128 4,-5 0-128-4,3-5 0 6,-6 3 128-6,3-4-128 9,1 3 0-9,0-1 144 10,1 2-144-10,-3-5 0 5,1-1 144-4,-5 1-144 9,0-7 0-10,-9-9 144 4,4 6-144-4,0 0 192 8,-3-3-192-8,1-1 192 7,0 0-192-7,3 2 0 8,-1 1 0-8,1 3-176 7,-1 2 176-7,4 1 0 10,1-3 0-10,5-1 0 5,-5 1 0-4,6 4 0 9,-1 5 0-10,7-2 0 4,-2-5 0-4,6 13 0 7,2-3 0-7,-2 1 0 9,2-4 0-9,2 16 0 9,0 0 0-9,0 0-128 6,0 0 128-6,0 0 0 9,0 0 0-9,0 0-128 5,0 0 128-4,0 0 0 9,10 14-144-10,2 0 144 20,-6 5-1392-18,2 5-208-1,1 5-32-1,-3 2-15584 0</inkml:trace>
    </iact:actionData>
  </iact:action>
  <iact:action type="add" startTime="59579">
    <iact:property name="dataType"/>
    <iact:actionData xml:id="d49">
      <inkml:trace xmlns:inkml="http://www.w3.org/2003/InkML" xml:id="stk49" contextRef="#ctx0" brushRef="#br0">5677 11212 10479 0,'0'0'448'1,"0"0"128"-1,-2 14-576 0,2-14 0 6,0 0 0-6,-2 17 0 5,2-17 656-4,-1 14 32 9,1-14 0-10,0 0 0 4,1 17 240-3,-1-17 48 10,4 14 16-11,-4-14 0 4,0 0 96-4,0 16 0 9,0 1 16-9,0-17 0 5,0 0-16-5,0 0-16 10,-4 14 0-10,4-14 0 6,-5 16-112-6,5-16-32 7,-4 11 0-7,4-11 0 7,-10 10-160-6,2 4-16 8,8-14-16-9,0 0 0 5,0 0-16-5,-8 7 0 10,8-7 0-10,0 0 0 7,0 0 0-7,0 0 0 9,0 0 0-9,-6-15 0 6,1-7-144-6,5-3-16 6,4-2-16-6,-1-1 0 6,3-7-288-6,-2-2-64 9,2 4-16-9,8-2 0 7,-10-8-176-7,0 14 192 4,1-4-192-4,5-16 192 10,-2 4-192-10,-6 10 160 5,2 0-160-5,4-20 160 9,1 5-160-9,-3 1 0 11,-2 4 144-11,4 0-144 4,2 6 0-4,-6 14 0 10,-1-3 0-10,7-14 128 4,-4 3-128-3,0 0 0 10,-2 7 0-9,0 5 0 1,0 2 0-3,-1 3 0 7,3 1 0-7,-4 5 0 8,-2 6 0-8,0-11 0 10,2 3 0-10,0 7 0 5,-2 11 0-5,2-16 0 10,-2 16 0-10,0 0 0 5,4-12 0-5,-4 12 0 11,0 0 0-11,0 0 0 4,0 0 0-4,0 0 0 11,4-11 0-11,-4 11 0 4,0 0 0-4,0 0 0 11,0 0 0-11,0 0 0 5,0 0 0-5,0 0 0 6,0 0 0-6,16 9-128 9,-16-9 128-9,9 10 0 7,5 8 0-7,-2-5 0 9,5 3 0-9,-3 0 0 11,3-3 0-11,7 17 0 5,-5 3 0-5,3 2 0 9,-3-4 0-9,5 0 128 5,-5 0-128-5,-3-5 0 11,3 1 0-10,9 10 128 2,-1-2-128-2,0-6 0 10,-1-3 0-11,-1-5 128 4,-2 3-128-4,3-1 0 9,-1 2 0-8,0-3 0 4,-3-3 0-5,1-1 144 6,-1-1-144-6,-3-3 0 8,5 0 176-8,-5-4-176 12,1-1 160-12,-7 5-160 2,5-8 192-1,-6 2-48 6,1 1-16-7,-13-9 0 8,10 6 48-8,-10-6 0 11,12 8 0-11,-12-8 0 4,0 0-32-4,0 0 0 11,0 0 0-11,0 0 0 4,0 0-16-3,0 0-128 5,6 14 192-6,-6-14-64 8,0 0 0-8,0 0 0 7,0 0 0-7,0 0 0 7,0 0-128-7,-16 2 192 8,16-2-192-7,-14-6 192 6,-1-2-192-7,15 8 128 11,-12-8-128-11,-2 0 128 4,3-5-128-3,-5 3 0 9,2-4 144-10,-1 1-144 4,3-11 144-3,-4 1-144 6,-1-4 192-7,-1-3-192 7,-5 3 160-7,-2-4-160 9,-3-6 128-9,3-4-128 3,0 6 0-3,-1-2 0 7,-1-4 128-6,0 9-128 6,-1 3 0-7,11 8 0 10,-3-1 0-10,-7-9 0 5,0 4 0-5,11 11 0 10,4-3 0-10,-9-7 0 6,3 1 0-6,3 4 0 10,-5 3 0-10,10 6 0 3,-5 4 0-3,-1-5 0 14,1 3 0-14,5 6 0 3,10 4 0-3,0 0 0 10,-14-4 0-10,14 4 0 4,-13 0-144-4,13 0 144 12,-14 6 0-12,14-6 0 4,-12 8-160-3,12-8 160 9,-12 17-128-10,5 1 128 4,1 3 0-4,0 1-128 12,-2-1 128-12,4-3 0 4,0 3 0-3,-1 20-160 8,-5-2 160-9,0 4 0 4,4-2-128-3,0 10 128 6,-7 5 0-7,1 3 0 8,-4 3 0-8,7-1-128 12,-7-3 128-12,4 5 0 3,3 3 0-2,-5-5 0 9,4-7 0-10,-4-1 0 5,3-1 0-5,-1-3 0 9,2-4 0-9,4-2 0 5,-3-6 0-5,1 0 0 9,2 0 0-9,4-6 0 5,-2-3 0-5,4-5 0 12,0-5 0-12,2-1 0 3,-2-17 128-3,2 18-128 10,-2-18 0-9,0 0 144 3,0 0 48-4,0 0 0 10,0 0 0-10,14-16 0 5,-3-1 128-4,-5-1 16 11,-2-3 16-12,2-7 0 3,4-1-176-3,-2-2-48 11,1-6 0-11,1 2 0 3,-6-1-128-3,4-3 0 13,-2-1 144-13,5-3-144 3,-1 4 0-3,4-4 0 9,-2 0 0-9,1-6 128 6,-3 2-128-6,0 0 0 11,3-3 0-11,-1-1 0 4,4 2 0-3,-5-1 0 10,1-5 0-11,-6 18 0 3,-2 0 0-2,2-6 0 9,-1-2 0-10,1 4 128 3,-2 8-128-3,0 2 0 10,-2 2 0-10,4 3 0 5,-6-1 0-5,2 2 0 12,6 5 0-12,-4 2 0 4,-1 3 0-4,-1-1 0 10,-2 5 0-10,0 1-128 5,0 10 128-5,0 0 0 10,0 0 0-9,0 0 0 2,0 0 0-2,10 8-160 8,2-1 160-8,-2 5 0 3,5 4 0-4,-1 1 0 10,5 1 0-10,-3 1 0 5,4 3 0-5,3 1-192 10,2 4 192-10,5 3-160 6,1 1 160-6,0 0 0 9,2-2 0-9,2 3 0 5,-2-1 0-5,-3 4 0 10,1-4 0-10,-2-2 0 5,0-3 0-5,1-1 0 12,-3 0 160-12,-2-1-160 4,1-3 288-4,-1 1-32 10,-2-5-16-10,1-3 0 4,-1 2 0-4,-5-7 0 10,-1 1 0-10,-3 0 0 5,0-4-16-5,-3 1 0 10,1-3 0-10,-12-4 0 5,0 0-32-5,0 0-16 10,8 0 0-10,-8 0 0 5,0 0-48-5,0 0-128 11,0 0 192-11,0 0-64 4,0 0-128-4,0 0 0 10,0 0 0-10,-6-9 0 19,-6 5-1424-18,12 4-224-1,-13-2-32 1,-3 2-11776 8,0 0-2352-9</inkml:trace>
    </iact:actionData>
  </iact:action>
  <iact:action type="add" startTime="61696">
    <iact:property name="dataType"/>
    <iact:actionData xml:id="d50">
      <inkml:trace xmlns:inkml="http://www.w3.org/2003/InkML" xml:id="stk50" contextRef="#ctx0" brushRef="#br0">16275 1660 10127 0,'0'0'896'1,"0"0"-704"6,0 0-192-6,0 0 0 2,0 0 832-2,0 0 128 8,0 0 16-9,0 0 16 6,0 0 288-6,0 0 48 10,0 0 16-10,0 0 0 5,0 0-160-5,0 0-32 10,0 14 0-10,0-14 0 4,7 9-128-4,1 5-48 11,8-6 0-11,-3 2 0 4,7-1-80-3,3-1-32 9,5-2 0-10,1 4 0 4,0-4-256-4,4-3-48 11,6-1-16-11,-2 0 0 5,2-2-272-5,4 0-48 9,6-2-16-6,-4 2 0-1,0 0-208-2,2-2 176 11,-3 1-176-10,21-3 160 17,-14-4-1376-15,-5 2-288-2,-3 0-48-1,-13 2-16 0</inkml:trace>
    </iact:actionData>
  </iact:action>
  <iact:action type="add" startTime="62309">
    <iact:property name="dataType"/>
    <iact:actionData xml:id="d51">
      <inkml:trace xmlns:inkml="http://www.w3.org/2003/InkML" xml:id="stk51" contextRef="#ctx0" brushRef="#br0">21141 1896 16175 0,'0'0'704'1,"0"0"176"-1,10 12-704 0,2 1-176 6,-1-3 0-5,9 4 0 3,-1-5 944-4,3 1 144 11,7 0 48-11,8-6 0 4,0 2-176-4,8-4-48 10,-2-2 0-10,8-2 0 5,3-4-448-5,3 2-80 5,1-6-32-4,5-2 0 7,-3-3-176-8,1 1-48 10,-3 1 0-9,-1-1-7552 15,-3-6-1536-15</inkml:trace>
    </iact:actionData>
  </iact:action>
  <iact:action type="add" startTime="62926">
    <iact:property name="dataType"/>
    <iact:actionData xml:id="d52">
      <inkml:trace xmlns:inkml="http://www.w3.org/2003/InkML" xml:id="stk52" contextRef="#ctx0" brushRef="#br0">13963 4180 2751 0,'0'0'256'1,"0"0"-256"6,0 0 0-7,-2-8 0 5,2-6 2224-5,0 2 400 9,-2 3 64-9,2-3 32 5,0 12-1136-4,0 0-240 5,0-8-32-6,0-2-16 10,2-3-176-10,-2 13-32 10,0 0-16-8,2-8 0-2,0-4-256 1,-2 12-48 11,0 0-16-12,0 0 0 3,0 0-128-3,0 0-32 7,0 0 0-7,0 0 0 8,14 8-144-8,-6-2-48 6,-8-6 0-6,11 10 0 8,-1 7-32-8,8-1-16 7,-7 3 0-7,7 3 0 8,-3 3-48-7,5 1-16 6,3 1 0-7,3 0 0 11,3 0 32-11,2-1 16 5,-2-3 0-4,7 1 0 7,1-1-32-8,-2-2-16 11,0 3 0-11,0-5 0 3,2-5-64-1,-2 6-16 9,0-9 0-11,0 3 0 4,-1-6 16-4,-5-1 0 11,-2 1 0-11,0-2 0 3,-1 0 112-2,-1-2 32 10,0-4 0-11,-1 0 0 3,-5-2 80-3,1 0 0 7,-1 0 16-7,-3-4 0 8,2-2-64-8,1 1-16 10,-5-1 0-10,3-8 0 4,-1 3-112-4,1-7-16 12,1 2-16-12,-4 1 0 3,1-5-48-2,-3 1-16 9,4 0 0-10,-5-3 0 5,3-3 16-5,-4 0 0 7,-1-1 0-7,1 1 0 5,-2 0 0-5,-4-1 0 6,2 1 0-5,2 0 0 8,-3-3-16-9,-1-1 0 9,0 4 0-9,0 6 0 4,-2-5-176-4,0 1 160 7,0-1-160-7,2 1 160 9,-2 4-160-9,2 3 0 11,-2 1 144-11,0-1-144 3,-2 4 0-2,2-1 0 10,-1 3 0-10,1 0 128 2,0 5-128-3,-2 7 0 10,0 0 0-10,0 0 0 5,0 0-288-5,0 0-32 11,0 0 0-11,0 0 0 17,0 0-1856-16,-5 19-368-1,3-1-80 1,0-1-12800 2</inkml:trace>
    </iact:actionData>
  </iact:action>
  <iact:action type="add" startTime="63690">
    <iact:property name="dataType"/>
    <iact:actionData xml:id="d53">
      <inkml:trace xmlns:inkml="http://www.w3.org/2003/InkML" xml:id="stk53" contextRef="#ctx0" brushRef="#br0">15721 3772 10127 0,'0'0'896'1,"0"0"-704"4,0 0-192-4,0 0 0 7,-2-10 1344-8,2 10 224 10,0 0 48-10,0 0 16 6,0 0-368-6,0 0-80 9,-6-8-16-9,6 8 0 7,0 0-240-7,0 0-48 5,-4-9-16-5,4 9 0 8,0 0 144-8,0 0 16 8,0 0 16-8,0 0 0 6,0 0-384-6,0 0-80 11,0 0 0-11,0 0-16 6,10 8-112-6,1-1-32 10,-1 1 0-10,6 10 0 6,-3 1-80-6,7 5-16 5,-1-1 0-4,-3 2 0 2,4 5-32-2,1 5-16 9,-3 0 0-10,1 0 0 6,2 6 48-6,-3-2 0 9,4 4 0-9,-3-6 0 7,-1 0-48-7,-5-2 0 9,5-6 0-9,-5 0 0 5,7-3 160-5,-6-5 16 11,3-1 16-11,1-1 0 4,-5-7 48-3,5 2 16 10,-2-7 0-11,1-1 0 3,3-4 48-3,-3-4 16 8,3-4 0-8,1-1 0 9,-1-9 48-9,-1 0 16 11,3-7 0-11,1-2 0 3,2-1-192-2,-3-5-32 10,-5-6-16-11,3-2 0 4,1-6-112-3,-3 4-32 4,1-4 0-5,3 6 0 9,-3-5-64-9,-1 1-16 10,5 2 0-10,-1 2 0 5,1-4-192-5,-3 8 144 12,1 0-144-12,-1 1 128 3,-1 7-128-3,-5 8 0 7,3-1 0-7,-7 3 0 8,2 7-304-7,-4 2-32 9,-8 8-16-10,0 0 0 20,0 0-2640-19,7 14-528 0,-1 11-96 1,-12-2-32-2</inkml:trace>
    </iact:actionData>
  </iact:action>
  <iact:action type="add" startTime="64592">
    <iact:property name="dataType"/>
    <iact:actionData xml:id="d54">
      <inkml:trace xmlns:inkml="http://www.w3.org/2003/InkML" xml:id="stk54" contextRef="#ctx0" brushRef="#br0">15734 11797 8287 0,'0'0'736'2,"-4"14"-592"3,-3-2-144-5,3-5 0 4,4-7 1536-4,-4 14 288 10,-2-6 48-10,4 2 16 6,2-10-160-6,-8 9-48 10,-2-1 0-10,10-8 0 7,-9 4 48-7,9-4 0 5,-8 2 0-4,8-2 0 5,-12 0-208-6,12 0-48 11,0 0 0-10,-6-4 0 4,2-6-256-5,1-3-48 9,1-1-16-9,2-6 0 4,3-3-400-4,1-4-96 10,2-3-16-9,4 1 0 4,2-6-144-5,-1-4-48 10,5 0 0-10,3-6 0 8,1 4-128-8,3-5-16 4,3-1-16-3,1 2 0 7,2-2-96-8,1 2-32 10,-1 2 0-10,2 0 0 5,-4 8-32-5,1 0 0 11,-3 2 0-11,-2 2 0 5,-1 2 0-5,-1 5-128 10,-3 5 192-10,1-1-64 3,1 5 0-2,-3 5 0 10,-1 4 0-11,2 2 0 6,-5 4-128-6,5 4 0 9,-5 2 0-9,5 4 0 4,2 5 0-3,-5-1 0 9,5 1 0-10,1 7 0 6,-3-1 0-6,1 1 0 10,1 1 0-10,-7 3 0 4,3-1 192-3,-4 0-64 9,1 3 0-10,-3-5 0 3,2 0 80-3,-3-1 16 10,-1-1 0-10,4 1 0 5,-4-1-224-5,0-5 0 11,1-1 128-11,-1-3-128 5,0 2 0-5,0-5 0 10,0 5 0-10,-3-4 0 4,-5-10 0-3,8 10 0 9,-8-10 0-10,8 15 0 18,-8-15-1056-17,0 0-256-1,0 0-48 1,0 0-11184 9,0 0-2224-9</inkml:trace>
    </iact:actionData>
  </iact:action>
  <iact:action type="add" startTime="65345">
    <iact:property name="dataType"/>
    <iact:actionData xml:id="d55">
      <inkml:trace xmlns:inkml="http://www.w3.org/2003/InkML" xml:id="stk55" contextRef="#ctx0" brushRef="#br0">17084 12045 14623 0,'0'0'640'1,"0"0"144"-1,0 0-624 0,0 0-160 3,0 13 0-3,0 1 0 9,0-14 1312-9,0 10 224 7,0-10 64-7,0 0 0 3,0 0-192-2,0 0-48 8,0 0 0-9,0 0 0 5,0 0 128-5,0 0 32 10,0 0 0-10,0 0 0 6,0 0-240-6,0 0-32 10,-2-10-16-10,2-4 0 5,2 1-320-5,2-9-64 11,-2-3-16-10,0-2 0 2,4-3-192-3,-2-1-32 12,-2 2-16-12,0-6 0 3,1-4-144-3,1 2-48 15,2-6 0-15,0 2 0 3,-2-12-80-3,0 5-32 6,0-3 0-6,2-2 0 9,-3-3-112-9,5 1-32 10,0 0 0-10,0 7 0 5,4-1-144-5,-5 2 0 10,5 6 0-9,0-2 128 4,-4 6-128-5,1-2 0 11,-1 6 144-10,-2 2-144 2,2 2 0-3,2 1 0 11,-5 1 0-11,1 2 128 3,0 3-128-2,0 7 0 4,2-1 0-4,-4 6 0 7,-2 0 0-8,-2 10 0 10,0 0-176-10,0 0 176 5,0 0 0-5,0 0-144 10,11-1 144-9,3 4 0 2,-4 7 0-2,5-2 0 6,-3 4 0-7,6 3-128 7,-3 5 128-6,5-1 0 6,1 5 0-7,5 3 0 9,-1 4 0-9,2 4 0 10,0-2 0-10,3-1 0 4,-1-1 0-4,0 2 0 11,2 4 0-10,1-4 0 2,-1-2 0-2,4 1 192 5,-4-1-64-6,0-2 0 9,3 2 128-9,-3-3 16 10,-4-7 16-10,-2 1 0 4,1-1 48-3,-3-3 16 10,-1-3 0-11,-5 3 0 4,3-7-160-4,-1 3-48 10,-3-6 0-10,-1-2 0 4,-3 3-144-4,2-1 128 8,-6-2-128-8,-8-6 128 7,11 6-128-7,-11-6 0 10,8 12-192-10,-8-12 192 18,2 15-2352-16,-4 5-336 0,-10-5-80 0</inkml:trace>
    </iact:actionData>
  </iact:action>
  <iact:action type="add" startTime="72925">
    <iact:property name="dataType"/>
    <iact:actionData xml:id="d56">
      <inkml:trace xmlns:inkml="http://www.w3.org/2003/InkML" xml:id="stk56" contextRef="#ctx0" brushRef="#br0">26651 3938 1839 0,'0'0'0'1,"0"0"160"-1,0 0-160 0,0 0 0 6,0 0 0-6,0 0 0 4,-5 13 2336-4,-1-5 432 10,0 4 96-9,6-12 16 4,-8 10-1632-5,4-2-320 10,-2 5-64-9,-2-3-16 3,8-10 0-4,-5 8 0 10,-1 1 0-10,0-1 0 4,-2 4 64-4,2 0 16 10,0-6 0-10,3 1 0 5,-3 3-16-4,-4-4 0 9,2 4 0-10,0-1 0 5,8-9-144-5,-9 6-16 10,9-6-16-10,-8 4 0 5,8-4 64-5,0 0 16 10,0 0 0-10,0 0 0 4,-6 0 96-4,6 0 32 10,-10-2 0-10,4-4 0 5,6-5-208-5,2 1-32 11,2-8-16-11,4 5 0 6,-2-7-240-6,4-1-64 9,1-3 0-9,-3 1 0 4,4-4-32-4,1-3-16 11,1-3 0-6,0 2 0-3,-1 0-80-2,1 2-32 9,-2-1 0-9,3 1 0 5,-3-2-32-5,4 2-16 11,-7 1 0-11,5-5 0 3,-4 2 16-2,5 2 0 10,-3 1 0-11,4 3 0 4,-7 0-64-3,3 1-128 9,0-1 192-9,0 2-64 2,1 1-128-3,-3 1 160 9,4-1-160-7,-5 5 160 4,3-5-160-5,0 7 0 6,0 1 144-7,1-2-144 4,-3 5 144-3,2 3-144 10,-5-4 192-11,-7 12-192 4,2-8 0-3,-2 8 0 8,0 0 0-9,8-7 0 4,-8 7 0-4,10-10 0 10,-10 10 0-10,0 0 0 6,0 0 0-6,0 0 0 9,0 0 0-9,0 0 0 5,0 0 0-5,0 0 0 10,10 0 0-10,-10 0 0 5,0 0 0-5,11 10 0 11,1-3 0-11,-4 7 0 4,2 2 0-4,1 3 0 10,-3 1 0-10,6 3 0 5,-4 0 0-5,1 5 0 10,3 3 0-10,3 0 0 5,-3 0 0-5,6 2 0 10,-5 1-128-10,5-5 128 5,1 2 0-5,-3 0 0 10,1 0 0-10,1 3 0 5,3-5 0-5,-5 2 0 10,-3-2 0-10,3-1 0 5,-4-1 0-5,3-2 0 11,-5 1 0-11,1-3 0 5,-3-1 192-5,2-1-64 10,-2 2 0-10,-3-3-128 4,-1-6 192-3,2 3-64 10,-2-3 0-11,-2 1-128 3,-2-5 240-2,2 8-64 10,-2-7-16-11,0 3 0 3,-2-14 16-3,0 0 0 11,0 0 0-11,0 0 0 5,0 0 48-5,0 0 16 10,0 0 0-10,0 0 0 5,0 0-16-5,0 0 0 10,-10-6 0-10,4-4 0 5,-6 3-80-5,5-1-16 9,1-6 0-9,-4 4 0 6,2-3-128-6,2 1 128 11,2-6-128-11,-1 5 128 4,-3-5-128-3,0 5 0 9,0-7 0-10,-4 1 0 3,3-5 0-3,-1 3 128 12,-4-3-128-12,3 1 0 5,-7-2 0-5,6-1 128 9,-3 1-128-9,3-2 0 4,-6 3 0-4,5 5 0 10,-3-3 0-8,2 1 0 1,1-1 0-2,-3 1 0 10,5 1 0-9,-5-1 0 0,4-2 0-2,-1 1 0 11,1 3 0-11,2-3 0 3,-2-1 0-3,5 3 0 10,-3 5 0-10,-2-5 0 6,4 10 0-6,-3-3 0 11,3 3 0-11,0-2 0 5,-4 1 0-5,5 3 0 9,7 8 0-9,-6-12 0 5,-2 4 0-5,-2 0 0 10,0 3 0-10,10 5 0 4,-9-4 0-4,-3 2 0 10,12 2-144-10,-8 0 144 6,-4 0 0-6,3 2 0 10,3 2 0-10,6-4 0 5,-12 7 0-4,0-1-128 6,3 2 128-7,-5 4 0 7,6-3 0-6,-5 7 0 7,1-2 0-7,-2 5 0 4,1-1 0-5,-1 5-128 10,0 5 128-9,-3 1 0 2,3 0 0-3,-4 4 0 12,5 0 0-12,-5-1 0 4,5 3 0-4,-3-2 0 11,6 2 0-11,-3-4-160 4,1-2 160-4,-2 1 0 10,4-3 0-9,-3 0 0 4,3-3 0-5,2-1 0 8,-3-5 0-8,3-1 0 5,2 1 0-5,0-7 0 10,-2-1 0-10,8-10 0 5,0 0 0-5,0 0 0 11,0 0 0-11,0 0 0 4,0 0 0-4,0 0 0 11,0 0 0-11,10-12 128 17,-2-3-816-16,0 3-144 1,3-5-48-2,-1 3 0 13,2-4-1360-12,1 7-256 0,-3-5-64-1,0 8-16 0</inkml:trace>
    </iact:actionData>
  </iact:action>
  <iact:action type="add" startTime="74292">
    <iact:property name="dataType"/>
    <iact:actionData xml:id="d57">
      <inkml:trace xmlns:inkml="http://www.w3.org/2003/InkML" xml:id="stk57" contextRef="#ctx0" brushRef="#br0">25224 4427 2751 0,'0'0'128'3,"-4"16"16"-3,-4-4-144 0,2 3 0 1,-2-5 0-1,2 4 0 8,-1-5 2944-8,1 3 576 10,-2 0 96-9,4-2 32 3,-6 3-1856-4,4-5-384 7,1 2-64-7,5-10 0 9,-4 11 16-9,4-11 16 6,-6 6 0-6,6-6 0 9,0 0-224-9,0 0-32 11,0 0-16-11,0 0 0 4,0 0 32-3,0 0 0 8,-6-8 0-9,4-5 0 5,2-1-304-5,0-7-64 10,2-3-16-10,0-1 0 5,2-2-96-5,-2-5-16 10,0 1 0-10,0-4 0 8,0-4-208-8,0 2-48 10,0-4-16-10,0 2 0 3,-1-6-96-3,-1 6-16 7,0-4 0-7,2 6 0 7,-2-4-64-7,0 4 0 12,-2 2-16-12,1 0 0 4,-1 0-176-3,0 2 128 9,2 4-128-10,0-1 128 4,-2 3-128-4,2 4 128 6,0 1-128-5,0 5 128 6,0-3-128-7,0 1 0 7,2 5 0-7,0-2 0 5,-2 7 0-5,2-5 0 6,-1 4 128-6,1 4-128 9,0-5 0-9,-2 11 0 6,0 0 0-6,0 0 0 8,0 0 0-8,0 0 0 11,10-6 0-11,-10 6 0 5,10-2 0-5,2 4-144 8,-12-2 144-8,11 6 0 6,3 1 0-6,2 1 0 12,3-2 0-11,-3 2 0 2,3 2 0-2,3-3-128 9,-3 5 128-10,6 2 0 4,3-6 0-4,1 5 0 10,4-1 0-10,-2 6 0 5,1-5 0-5,1 5 0 11,-2 3 0-11,0-3 0 4,2 1 0-3,0 3 0 9,-1-3 0-10,-5-1 0 4,2 3 0-4,-1-1 0 11,-1-5 0-11,-2 5 144 5,1-3-144-4,-5-3 0 7,-1 2 0-7,3-5 128 4,-2 5-128-5,3-4 128 5,-7 3-128-5,3-3 128 9,-1 4 0-9,-5-5 0 12,0 7 0-12,1-7 0 3,-1 7 16-2,-4-6 0 5,1 3 0-6,-3-3 0 8,0 2-16-8,0-7 0 10,-8-7 0-10,0 0 0 5,4 12 48-5,-4-12 0 7,4 12 0-7,-4-12 0 7,0 0-176-6,0 0 0 10,0 0 0-11,0 0 128 4,0 0 48-3,0 0 0 5,0 0 0-6,0 0 0 8,0 0-32-8,-8-12 0 12,-2 2 0-12,2 5 0 4,2-9-144-4,-5 2 128 10,1-7-128-10,0 5 128 6,-3-2-128-6,3 5 0 9,-6-7 0-9,4 5 128 4,-5-5-128-4,3 0 0 12,-5-1 0-12,-1-2 0 5,-1-3 0-5,1 1 0 10,-1-1 128-10,-3 1-128 5,1 1 0-5,-2 1 0 11,-1-2 0-11,1-1 0 4,-2 1 0-4,5 3 0 7,-1 1 0-7,-1-1 0 7,1 5 0-6,3-3 0 10,1 3 0-11,-2 3 0 4,1-4-128-4,4 5 128 11,-3 1 0-11,3-4 0 4,3 4 0-3,-5 1 0 9,4 1 0-10,-1 2 0 4,3 0 0-4,-3 0 0 9,5 2 0-9,-4 2 0 5,4 0 0-5,5 2 0 12,5 0 0-12,-12 2 0 3,2 2-192-3,10-4 192 10,-6 10-192-10,-4-4 192 6,3 4-160-5,1 1 160 8,-2-3 0-9,-2 4-144 6,2 2 144-6,3 3 0 10,-5-3 0-10,2 7 0 4,2 1 0-4,-6-1 0 11,3 2 0-10,5 5 0 2,-6 1 0-3,0 4-128 9,3-2 128-8,5 4-192 4,-4-1 192-5,-2 5 0 11,2 0 0-11,0 6-128 5,2 1 128-5,-2 1 0 6,-1 4 0-6,1-4 0 8,0-6 0-8,2 1 0 11,2-6 0-11,-6-1-128 4,2-4 128-4,3-2 0 10,-1-3 0-10,2-5 0 4,-2 0 0-4,-2-3 0 10,4-6 0-10,0-1 0 6,-2 1 0-6,4-12 0 9,0 0 0-9,0 0 128 5,0 0-128-5,0 0 0 11,0 0 128-11,0 0-128 6,-6-17 128-6,4 1-128 9,-2-6 160-9,2-1-160 4,1-4 144-4,1-2-144 11,1-5 128-10,1-5-128 3,0 2 0-3,0 0 128 9,2-4-128-10,0 4 0 4,0-8 0-4,0 6 0 10,2-2 0-10,-2 4 0 4,-2-2 0-4,2 2 0 11,1 0 0-11,5-4 0 4,-2 6 0-4,-2-2 0 11,4-4 0-10,1 8 0 3,-5-2 0-3,2 6 0 9,4 3 0-10,-5 5 0 4,1-1 0-4,2 9 0 11,-2-1 0-11,3 10 0 5,3 4 0-5,-2 2-144 8,1 6 144-8,-1 8-160 5,6-1 160-4,-1 9 0 9,1 1 0-9,3 6 0 3,5 4 0-4,-1 0 0 11,0-2-192-11,3 6 64 4,-1-3 128-3,0-5 0 5,-1-2 0-5,-5 2 0 6,3-3 0-7,-1-3 0 9,-2-2 0-7,3 1 0 2,-3-7 0-4,-3 1 0 11,1 3-144-11,9-1 144 18,-7-9-1776-17,-3-1-272 0,3 0-64 1,1-8-15760-2</inkml:trace>
    </iact:actionData>
  </iact:action>
  <iact:action type="add" startTime="76200">
    <iact:property name="dataType"/>
    <iact:actionData xml:id="d58">
      <inkml:trace xmlns:inkml="http://www.w3.org/2003/InkML" xml:id="stk58" contextRef="#ctx0" brushRef="#br0">26187 12236 6447 0,'0'0'576'2,"0"0"-576"3,0 0 0-4,-8-14 0 3,-3 1 1920-4,3 3 288 10,8 10 48-9,-4-18 16 2,0 5-496-3,4 13-112 10,-2-16 0-10,-2 0-16 5,4 16-192-5,0-11-48 10,0-5 0-10,0 16 0 6,0 0-336-6,0 0-80 9,0 0-16-9,0 0 0 6,0 0-272-6,0 0-64 10,0 0-16-10,0 0 0 4,0 0-304-4,0 0-48 6,12 14-16-5,-4 1 0 7,3 9 32-8,-1 3 0 10,8 4 0-10,-3 6 0 6,5 2 0 0,3 6 0-4,-3 0 0-2,5 4 0 8,0 2-96-7,1-1 0 5,-3-1-16-3,3-6 0-3,1 0 32 0,-4-4 16 9,-5 4 0-9,1-10 0 7,3-2 144-7,-5-4 16 11,-3-3 16-11,4 1 0 4,-5-3 112-4,3-5 32 8,-4 3 0-8,3-5 0 8,-5-5-80-8,-10-10-16 7,17 8 0-7,-1 2 0 7,-16-10-48-7,16 3-16 11,1-4 0-11,-5-5 0 3,-12 6-16-3,17-10-16 12,-5-2 0-12,4-5 0 5,-6-3-112-5,1 5-32 10,3-5 0-10,-2 1 0 6,3-3-64-5,-3 1-16 8,2-1 0-9,-3-3 0 5,5-4-128-5,-2 1 192 11,5 3-192-11,2 0 192 5,-5 1-192-5,4 1 0 9,1-1 0-9,2-3 0 5,1 0 0-5,-1-1 0 6,3-3 0-6,-1 8 0 10,-2-6 0-10,1 1 0 11,-1 1 0-11,-5 0 0 4,1-6 0-4,1 5 0 11,1-1 0-11,-5 0 0 3,1-1 0-2,-5 3 0 9,4 2 0-9,-7 1 0 3,3 5 0-4,-4-1 0 7,2 5 0-6,-1 3 0 2,-1 2 0-3,-8 10 0 7,4-15 0-7,-4 15 0 8,0 0 0-7,0 0 0 9,0 0 0-10,0 0 0 6,0 0 0-5,0 0 0 8,0 0 0-9,0 0 0 5,0 0 0-5,0 0 0 10,0 0 0-10,0 0 0 4,0 0 0-4,-4 19 0 12,-4-3 0-12,-1 5 0 3,-1 5-128-2,4 1 128 9,-4 0 0-10,-1 4 0 4,-3 9 0-4,-2-1 0 7,-1-2 0-6,1 5 0 6,-3 3 0-7,3-2 0 7,-1 4 0-7,-7-6 0 7,3-2 0-7,-3-6 0 12,-1 4 128-12,3 0-128 4,-1-6 0-4,2 1 0 12,-1-3 0-12,3 0 0 3,3-3 0-3,-2 1 0 10,5-4 0-9,-7-1 0 4,3-5 0-5,3 3 0 10,-1-3 0-10,3-5 0 5,-2 0 0-4,2 1 0 9,3-7 0-10,9-6 0 3,-18 4 0-3,5-2 0 11,1-2 0-11,2-2 0 5,10 2 128-5,-16-8-128 11,7 2 0-11,-3-3 128 5,4-1-128-4,2 0 0 8,-1-7 0-9,-3 5 128 4,2-4-128-4,2 7 0 7,-6-7 0-7,3 4 0 8,-1-5 0-8,-4 3 0 10,3-3 128-10,-5 5-128 4,4-4 0-4,-3-3 0 13,1-5 0-13,-4 5 0 4,3-1 0-4,-1 1 128 11,-3 1-128-11,1-1 0 3,1 1 0-3,-3 3 0 12,3-5 0-12,1 3 0 4,-2 1 0-4,5-4 0 9,-5 7 0-9,6-1 0 5,-1 6 160-4,5-1-160 8,-4 1 192-9,12 8-192 6,0 0 0-6,0 0 0 10,-13-2-192-10,13 2 48 18,0 0-1520-17,0 0-320 0,0 0-48-1,6 19-10240 10,9-9-2048-8</inkml:trace>
    </iact:actionData>
  </iact:action>
  <iact:action type="add" startTime="77397">
    <iact:property name="dataType"/>
    <iact:actionData xml:id="d59">
      <inkml:trace xmlns:inkml="http://www.w3.org/2003/InkML" xml:id="stk59" contextRef="#ctx0" brushRef="#br0">27890 12441 16927 0,'0'0'752'1,"0"0"144"-1,0 0-704 0,-4-12-192 4,-2 0 0-3,-2 1 0 5,8 11 1504-6,-3-10 272 11,3 10 48-10,-2-18 16 2,2 18-304-3,-2-11-64 12,2 11-16-12,0 0 0 6,0 0-432-6,0 0-96 6,5-16-16-6,-5 16 0 7,0 0-240-7,0 0-48 11,16-4-16-11,-16 4 0 5,14 2-272-5,3 8-48 6,7 3-16-5,-5 1 0 7,-1 6-80-8,5 3-32 7,1 4 0-7,3 3 0 9,0 3 16-9,1-2 0 12,-3 2 0-6,-2-4 0-5,-1 1 0-1,1-1 0 9,-1-2 0-9,1 2 0 5,-2-5 80-5,-1-1 32 10,-1-3 0-10,1-1 0 5,-4-1 64-5,1-5 16 5,1 5 0-4,-5-6 0 2,5 1 0-2,-4-1 0 6,1 6 0-6,1-11 0 5,-5 5-112-6,1 0 0 7,4-8-16-7,-16-4 0 8,15 4-32-8,-15-4 0 11,16 0 0-11,0-2 0 4,-16 2 96-3,13-4 16 5,1-4 0-6,-6-6 0 8,-6 1-96-8,3-3-16 13,1 4 0-13,2-3 0 3,-2 1 16-3,-2-3 0 6,2-7 0-6,0 3 0 9,1 1-80-9,-1-3-16 10,2-3 0-10,2-1 0 5,-2-4-128-4,-1-4 192 5,1 0-192-6,4 0 192 8,-4-4-64-8,3-2 0 11,-1-2 0-11,0 2 0 5,6-2-128-5,-5 2 0 10,5-6 0-9,-4 0 0 2,3 2 0-2,-1-1 0 8,3 7 0-9,3-2 0 4,-6 6 0-3,5-1 0 10,-3 1 0-11,-1 8 0 4,1 2 0-3,-6 3 0 9,1-1 0-9,1 1 0 2,-4 5 0-3,0 3 0 7,-1-5 0-7,-1 5 0 8,-4-4 0-8,0 7 0 11,-2 11 0-11,0-16 0 5,0 16 0-5,2-10 0 6,-2 10 0-6,0 0 0 8,0 0-144-8,0 0 144 11,0 0 0-11,0 0 0 5,0 0-128-5,0 0 128 10,0 0 0-10,-6 18 0 4,2 0-128-3,-3 5 128 8,1 2 0-9,0 3 0 5,0-1-128-5,-4 6 128 11,2 4 0-11,1 8 0 4,-9 0 0-4,4 4 0 7,-5 5 0-7,5 3 0 8,-5-1 0-8,5 3 0 7,-6-3-192-7,7-1 192 8,-5-6 0-8,4-1 0 11,-1 3 0-10,1-6 0 2,-2-10 0-2,4 0 0 4,-3-2 0-5,1 1 0 9,4-7 0-9,-1 0 0 12,-1 0 0-12,4-1 0 4,-4-7 0-4,2 3 0 6,3-1 0-6,-3-7 0 8,-2 0-128-8,10-14 128 9,-10 13 0-9,2 3 0 6,8-16 0-6,0 0 0 6,-15 8 0-6,15-8 0 8,-14 3 0-8,-3-1 0 13,3-2 144-13,-2-2-144 3,-1-1 0-3,1-3 0 7,-5-4 0-7,-3-6 0 8,1 1 0-8,0 1 128 11,1-3-128-11,1 1 0 4,-3-7 128-3,-3-3-128 11,0 3 0-12,-1-1 128 4,1 1-128-3,0 2 0 8,-1-5 0-9,-1 3 0 3,0-3 0-3,-4 3 0 12,-4 0 128-12,5 1-128 4,1 3 0-4,2-3 0 11,2 5 0-11,-1 3 0 4,5-9 0-4,3 5 0 7,3 4 0-7,-1-3 0 9,7 3 0-9,-1-3 0 11,6 3 0-10,2-2 0 2,-2 1 0-3,6 15 0 10,0 0 0-10,0 0 0 5,-6-12 0-5,6 12 0 9,0 0 0-9,0 0 0 6,0 0 0-6,0 0 0 9,0 0 0-9,0 0 0 5,14 12 0-5,0 5 0 12,1 7 0-9,7 3 0-1,-1 2-144-2,3 8 144 9,1 4 0-9,4-4 0 4,3 2-192-3,-1 0 64 9,0 8 128-10,-2-8-208 4,2 4 208-4,1-6 0 11,-5-4 0-11,0 2 0 4,1-5 0-4,-3-1 0 11,-2 2 0-11,1-6 0 5,-3-9 0-5,-3 0 0 9,1-7 0-9,-1 3 0 5,-1-6 0-4,3-4 128 8,-7-4-128-9,5-2 160 5,4 0 112-5,-9-6 32 8,-3-1 0-8,-2-7 0 8,3-1-32-8,1 1 0 10,-6-5 0-10,0-3 0 4,-2-3-48-4,2-2-16 12,-4-4 0-12,-1-4 0 3,-1 0-32-3,0-2-16 10,0 2 0-10,4-6 0 5,-4-4-160-5,2 0 0 12,0-5 144-12,2 3-144 5,0 2 0-5,4 1 128 10,-4 3-128-10,2 0 0 4,3 10 0-4,1-2 0 7,-4 2 0-7,4 5 0 7,1 3 0-7,-1 4 0 12,0 9 0-12,0 0 0 4,-4 7 0-3,-6 7 0 8,0 0 0-9,0 0-128 5,0 0 128-5,0 0-192 9,0 0 192-9,5 19-192 21,-3-1-1344-20,-2 5-288 1,-2 4-48-2,-1 3-11504 8,1-1-2288-6</inkml:trace>
    </iact:actionData>
  </iact:action>
  <iact:action type="add" startTime="80012">
    <iact:property name="dataType"/>
    <iact:actionData xml:id="d60">
      <inkml:trace xmlns:inkml="http://www.w3.org/2003/InkML" xml:id="stk60" contextRef="#ctx0" brushRef="#br0">14143 4031 13295 0,'0'0'576'2,"0"0"144"-2,0 0-576 0,-8-9-144 5,0 1 0-4,2 2 0 2,6 6 1024-3,-4-6 192 11,0-6 16-11,4 12 16 3,0 0 144-3,-2-9 16 10,0 1 16-9,2 8 0 5,0 0-256-6,0 0-48 9,0 0-16-9,0 0 0 5,0 0-384-5,0 0-80 12,0 0 0-12,0 0-16 4,0 0-160-4,0 0-16 10,0 0-16-9,12 2 0 3,4 4-80-4,-3 2-16 9,5 5 0-9,0 3 0 6,3 3-32-6,2 5-16 9,3-5 0-9,-1 3 0 9,2 3-48-9,3 4-16 4,1 4 0-4,0 1 0 8,0-1-32-8,4 0 0 10,-1-2 0-10,1 2 0 5,-2-2-16-5,0-1-16 12,0 1 0-12,0-4 0 4,2-3 48-4,-3-5 16 11,-1 1 0-11,-4 1 0 4,-3-7 144-3,-1-1 16 10,-2-1 16-11,3 2 0 3,-5-5 16-3,-1 1 0 7,-1-4 0-7,-5 0 0 8,2-2-64-8,-4 0-16 10,1-2 0-10,-11-2 0 6,0 0 16-6,10-4 0 10,0-2 0-10,-10 6 0 6,10-8 112-6,-5-8 32 9,-3 1 0-8,2-5 0 3,0-3-48-4,-2-2 0 10,0-5 0-10,0 1 0 5,2-2-128-4,-2-2-48 8,0-8 0-9,0 4 0 4,2-6-80-3,-2 4-32 9,2-6 0-10,-1 6 0 5,5-4-160-5,-2 6 128 10,-2-2-128-10,-2 6 128 4,2 0-128-4,0 5 0 7,0 1 0-6,1 2 128 5,-3 3-128-5,0 7 0 10,0-3 0-10,0 8 0 2,-2-1 0-2,0 11 0 10,0 0 0-11,0 0 0 17,0 0-1680-16,0 0-224 0,0 0-32-1,0 0-10624 8,0 0-2128-7</inkml:trace>
    </iact:actionData>
  </iact:action>
  <iact:action type="add" startTime="80748">
    <iact:property name="dataType"/>
    <iact:actionData xml:id="d61">
      <inkml:trace xmlns:inkml="http://www.w3.org/2003/InkML" xml:id="stk61" contextRef="#ctx0" brushRef="#br0">15787 3710 14335 0,'0'0'640'1,"0"0"128"-1,0 0-624 0,0 0-144 7,-18-4 0-6,18 4 0 3,0 0 1200-4,0 0 208 8,-11-4 32-8,11 4 16 7,0 0-176-7,0 0-48 9,0 0 0-9,0 0 0 1,-16 0-448-1,16 0-80 8,0 0-32-7,0 0 0 6,0 0-240-7,-4 12-48 7,2 3-16-6,6-1 0 6,2 3 32-7,6 1 16 11,1-1 0-11,5 5 0 6,3 5 128-6,-1 0 32 11,5-1 0-11,1-1 0 4,-1 3-112-4,4 3-16 11,-1-4 0-7,-3 2 0-2,0 1-192-2,-1-1-64 5,1 0 0-5,-4-4 0 9,-1-1-32-8,1-1-16 5,1-7 0-6,-1 3 0 8,-7 5 192-7,4-3 48 5,-7-7 0-6,5 1 0 8,-3-5 0-8,1 6 16 11,-4-8 0-11,-10-8 0 5,14 7-64-5,-14-7-16 10,0 0 0-9,9 8 0 3,-9-8 192-4,0 0 16 7,0 0 16-6,12-12 0 6,-2 1 32-7,-4-5 0 7,1 4 0-7,-3-9 0 8,0-4-176-8,0-1-16 12,2-1-16-11,-2-2 0 2,-2-4-80-3,2-3-16 7,5-3 0-7,-1 4 0 4,-2-4-80-3,6 2-32 9,-2 2 0-10,1-4 0 4,1 2-160-3,-2 2 160 10,3-2-160-11,-3 2 160 3,0 2-160-3,4 5 0 11,-3-1 0-11,3 4 128 3,-4 1-128-3,3 5 0 12,-5 3 0-11,2 1 128 3,0 5-128-4,-10 10 0 5,0 0 0-5,0 0 0 22,0 0-688-20,0 0-160-1,0 0-48-1,7 23 0 14,-3 3-2560-13,-6 7-528 1</inkml:trace>
    </iact:actionData>
  </iact:action>
  <iact:action type="add" startTime="100533">
    <iact:property name="dataType"/>
    <iact:actionData xml:id="d62">
      <inkml:trace xmlns:inkml="http://www.w3.org/2003/InkML" xml:id="stk62" contextRef="#ctx0" brushRef="#br1">4634 4067 2751 0,'0'0'256'2,"0"0"-256"5,0 0 0-7,0 0 0 6,0 0 960-6,0 0 128 7,0 0 48-6,0 0 0 6,0 0-464-7,2 13-96 7,2-1 0-7,-4-12-16 8,0 0 32-7,0 12 16 6,0-12 0-7,0 13 0 7,0-13-224-7,0 0-64 10,0 0 0-10,0 10 0 5,0 4 32-5,0-14 0 6,0 0 0-5,0 0 0 4,0 0-32-5,-2 9-16 6,2-9 0-6,-4 12 0 10,4-12 16-10,0 0 16 9,-8 8 0-9,4-2 0 6,4-6 80-6,0 0 16 9,-6 8 0-9,6-8 0 6,-8 11 16-5,3-5 16 7,5-6 0-8,-6 10 0 5,6-10-32-5,0 0-16 10,0 0 0-10,0 12 0 5,0-12 48-5,-2 9 16 9,2-9 0-9,0 0 0 6,0 0 96-6,0 0 0 8,0 0 16-8,0 0 0 7,0 0-80-7,0 0-32 7,0 0 0-7,0 0 0 8,0 0-48-8,0 0-16 9,0 0 0-9,0 0 0 7,0 0 0-7,0 0 0 9,0 0 0-9,0 0 0 6,0 0 32-6,0 0 0 10,0 0 0-10,0 0 0 5,2-9 64-4,0-5 32 9,2 4 0-10,0-7 0 4,-1-1-64-4,3-3-16 6,-2-1 0-6,0 3 0 8,-2-1-32-8,4-3-16 10,0-3 0-10,0 1 0 7,-4-2-48-7,-1-1-16 15,1-1 0-15,-2 0 0 2,0 0-48-2,0-1-16 9,0 1 0-9,0 2 0 3,2-2-96-2,-2 1 0 10,-4 3-16-11,3-2 0 4,1-3-32-4,-2 3 0 11,-2 2 0-11,2 1 0 4,0 1-16-3,0 0-128 7,0 1 192-8,0 5-64 5,-2-3-128-5,2 4 160 13,-4 3-160-12,4-3 160 0,-2 4-160-1,2-1 128 12,0 3-128-12,2 10 128 3,0 0-128-2,0 0 160 10,0 0-160-11,0 0 160 4,0 0-160-4,0 0 0 11,0 0 0-11,0 0 0 6,0 0 0-6,0 0 0 9,0 0 0-9,-3 14 0 5,1-3 0-5,0 1 0 12,0 4 0-12,2 3 0 4,0-3 0-3,0 5 0 6,-2 5 0-7,2-1 0 5,0 0 0-5,0 5 0 10,0-1 0-10,0 0 0 5,2 2 0-5,-2 2 0 10,0 6 0-10,0-5 0 5,-2-1 0-5,2 0 0 12,-4 0 0-12,2-2 0 3,0 2 0-3,0-3 0 11,2-1 0-11,0-2 0 4,-6-1 0-4,4-1 0 11,0 0 0-11,0-1 0 5,0-5 0-5,2 5 0 11,-2-1 0-11,0 0 0 3,2-3 0-3,-2-5 0 10,2 5 0-9,-1-4 0 3,-3-7 0-4,4-9 0 10,-2 10 0-10,2-10 0 5,0 0 0-5,0 0 0 11,0 0 0-11,0 0 0 5,0 0 0-5,0 0 0 10,0 0 0-10,0 0 0 5,0 0 0-5,-4-12 0 6,4-5 0-6,0 1 0 8,4-3 0-8,-2-3 0 10,0 1 160-10,0-1-160 5,1-5 192-5,-1-4-192 10,2 0 192-10,2-1-192 5,2 1 272-4,0 2-48 9,0-6-16-10,-1-4 0 5,3 2 16-5,-4-4 0 11,0 2 0-11,4 2 0 5,-5-4-48-5,-1 6-16 10,2 0 0-10,0 2 0 4,0 3-16-4,0 3 0 11,-2 2 0-11,0 3 0 5,-1 3 32-5,-1-3 0 6,2 7 0-6,0-1 0 10,-4 8 16-10,0 8 0 6,0 0 0-6,0 0 0 8,0 0-192-8,0 0 0 10,0 0 144-10,-4 10-144 6,2 8 0-6,0-1 0 10,-2 6 0-10,-1 3 0 5,-1-1 0-5,-4 2 0 10,0 1 0-10,4 1-128 5,-3-4-224-5,1 3-32 6,0-3-16-6,-6 6 0 22,5-5-1776-21,3-5-336 0,-6-9-80 1</inkml:trace>
    </iact:actionData>
  </iact:action>
  <iact:action type="add" startTime="101959">
    <iact:property name="dataType"/>
    <iact:actionData xml:id="d63">
      <inkml:trace xmlns:inkml="http://www.w3.org/2003/InkML" xml:id="stk63" contextRef="#ctx0" brushRef="#br1">5276 3390 2751 0,'1'-14'256'2,"1"-1"-256"5,-2 15 0-7,0 0 0 5,4-12 2624-4,-4 12 464 9,2-14 112-9,-2 14 0 2,2-12-1456-3,-2 12-288 9,0 0-64-8,0 0-16 4,0 0-352-5,0 0-64 10,0 0 0-10,0 0-16 4,0 0-64-4,0 0-16 11,0 0 0-11,-4 20 0 5,-2-4-32-5,3 3-16 7,-3 4 0-7,2 1 0 7,0 5-160-7,2 2-16 7,0 3-16-7,0 3 0 10,0 4-128-10,2-2-32 11,-2 5 0-5,2 9 0-6,0 2-112 0,0 1-32 6,-2-1 0-6,0-1 0 8,2 3-192-7,0-4-128 5,-4-5 128-6,4-7-128 9,-2 0 224-9,4-13-32 11,-2-1 0-11,4 2 0 3,0-5 160-2,-2-5 32 5,0 1 0-5,2-1 0 3,0-7-48-4,0 3 0 12,0-5 0-12,-4-10 0 3,0 0-48-3,0 0-16 6,0 0 0-6,0 0 0 9,11-4 16-9,-3-4 0 10,0-9 0-10,0-5 0 5,-4-5 128-5,-2-4 32 10,-2-2 0-10,0-4 0 6,0-2-176-6,0 4-16 11,0-4-16-11,-4 2 0 3,-2-1-112-3,-2-4-128 7,2-1 176-7,2-2-176 8,-2-2 208-8,-1 4-64 10,3-4-16-10,0 4 0 5,0 2-128-5,2 0 0 7,-2 1 0-7,0 2 128 7,-2-2-128-7,4 6 0 13,-1 5 0-13,-1 2 128 3,2 3-128-3,2 9 0 12,0 3 0-12,0 12 0 3,0 0 176-3,0 0-48 11,0 0-128-11,0 0 192 4,0 0-192-4,0 23 0 7,0 3 128-7,0 7-128 8,0 4 0-8,2 8 0 13,0 4 0-13,1 1 0 4,1-1 0-4,2 8 0 11,-2 5 0-11,0-3 144 4,-2-3-144-3,2-3 0 7,-2-4-160-8,0-5 160 4,-2 1 0-4,2-6 0 12,-2 0 0-11,0-4 160 3,0-1-160-3,0-11 0 5,0-2 0-6,0-5 0 8,-2 0 0-8,2-1 0 7,0-15 0-7,0 0 0 8,0 0 0-8,0 0 0 9,0 0 0-9,0 0 0 5,0 0 0-5,-2-15 240 11,0-9-64-11,0-3-16 4,-2-4-16-4,4-2 0 10,-2-10 0-10,0 2 0 5,-2-2-16-5,2 2-128 13,-6-6 192-13,7 0-64 4,-3 4-128-3,0-4 0 6,2-3 0-5,-2 3 0 2,0 4 0-4,0 0 0 9,2 4 128-8,0 0-128 3,0 4 0-3,2 4 0 10,-2 2 0-11,2 1 0 4,-2 9 0-4,0 5 0 11,2 14 0-11,-2-13-176 4,2 13 176-4,0 0 0 9,0 0 0-8,0 0 0 3,0 0 0-4,0 0 0 11,0 29 0-11,0 6 0 5,0 0 0-4,2 4 128 9,2 6-128-10,0 6 0 5,-2 1 0-4,4 5 0 8,-2-1-160-8,2 3 160 2,-2-3 0-2,1 3 0 9,-1-1 0-10,2-15 0 4,0-4 0-4,-4 6 0 11,2-4 0-11,0 2 0 5,-2 0 0-5,2-6 0 10,0-6 0-10,-2-4 0 5,-1-1 0-5,3-3 0 8,-2-9 0-8,-2 0 0 6,0-14 0-6,0 0 0 9,0 0 0-9,0 0 0 5,0 0 0-5,4-16 0 12,0-2 128-12,0-19-128 4,-2-2 192-3,-2-8-64 9,0-3-128-10,-2-3 192 4,0-1-192-4,-2-3 0 11,-2-2 0-11,0 1 0 3,-3-2 0-3,-3-1 176 11,4 1-176-11,-2 3 160 4,3 4-160-3,3 9 0 10,-2-1 0-11,0 8 0 4,4 0 0-4,0 9 0 11,2 11 0-11,0 1 0 2,0 16 0-1,0 0 0 11,0 0 0-12,0 0 128 5,8 24-128-5,-4 5 128 9,2 10-128-9,0 0 128 5,-1 8-128-5,3 3 0 7,-2 7 0-6,-2-1 0 6,2 3 0-7,4-4 0 8,-5-7 128-8,-1-3-128 8,0 0 0-8,0-8 0 11,-2 0 0-11,0-4 0 4,-2-2 0-4,6-11 0 10,-4-4 0-10,0 5 0 7,-2-2-208-7,0-19 16 8,0 0 16-8,0 0 0 20,0 0-1984-19,0 0-400-1,0 0-64 0,-12-21-9264 9,4-6-1840-9</inkml:trace>
    </iact:actionData>
  </iact:action>
  <iact:action type="add" startTime="103131">
    <iact:property name="dataType"/>
    <iact:actionData xml:id="d64">
      <inkml:trace xmlns:inkml="http://www.w3.org/2003/InkML" xml:id="stk64" contextRef="#ctx0" brushRef="#br1">4482 4320 7359 0,'0'0'320'2,"0"14"80"-2,-2-5-400 0,0 5 0 2,-2-4 0-1,4 2 0 6,0-12 1792-7,0 0 288 10,0 13 48-9,0-13 16 3,4 10-576-4,-4-10-112 8,0 0-32-8,0 0 0 7,0 0 64-7,8 12 16 9,-8-12 0-9,0 0 0 6,0 0-144-6,7 4-16 6,-7-4-16-6,14-2 0 9,-6-4-128-9,2-6-32 11,1 2 0-11,-5-9 0 5,0-3-160-5,2-13-48 9,0-2 0-8,-3-4 0 2,3 4-256-3,2-4-48 13,-2 2-16-13,-2-2 0 6,1-4-128-6,1-5-16 5,-2-5-16-5,-4 4 0 8,2 3-32-8,0 1 0 11,0-2 0-11,0 0 0 4,2 4-32-4,-5 5-16 11,-1 2 0-11,4 1 0 4,2 2-128-4,2 6-16 10,2-2-16-10,-4 4 0 5,-1 3-48-5,1 3 0 11,2 5 0-10,-2-1 0 4,-2 1-16-5,-4 16-16 9,0 0 0-9,0 0 0 4,0 0-32-4,0 0 0 7,0 0 0-7,0 0 0 8,0 0-128-8,0 0 0 10,0 0 0-10,0 0 128 5,6 16-128-5,-2 3 0 12,-2-5 0-12,-2-14 0 5,0 0 0-5,-2 21-192 5,0-3 32-5,4-3 16 23,-2 3-1376-23,2-4-272 1,-2 3-48-1,0-17-17344 3</inkml:trace>
    </iact:actionData>
  </iact:action>
  <iact:action type="add" startTime="104242">
    <iact:property name="dataType"/>
    <iact:actionData xml:id="d65">
      <inkml:trace xmlns:inkml="http://www.w3.org/2003/InkML" xml:id="stk65" contextRef="#ctx0" brushRef="#br1">4714 11415 1839 0,'0'0'0'2,"0"0"160"-2,8-12-160 0,1-3 0 3,-5 3 0-3,0-2 0 8,-4 14 3040-8,2-11 576 6,0-5 112-6,-2 4 32 9,0 12-2000-9,0-17-400 9,0 5-80-9,-2-4 0 5,-2 5-176-5,0-1-16 11,4 12-16-11,0 0 0 5,-4-6-128-5,-3-4-32 9,7 10 0-9,0 0 0 6,0 0-224-6,0 0-48 10,0 0-16-10,0 0 0 6,-14 10-160-6,6 10-16 5,-2-3-16-5,5 7 0 7,3-3 48-6,0 8 16 10,0 4 0-11,6 8 0 8,1 0-112-8,5 8-32 8,-2-2 0-8,-2 6 0 4,7 3-96-4,-5 1 0 12,0-1-16-12,0-3 0 2,2 0-80-1,-4-7-16 10,1-1 0-11,3-2 0 3,-8-6 96-2,0-6 16 10,-2 3 0-11,2-7 0 6,0-4 160-6,-2 1 32 10,0-1 16-10,-2-7 0 5,2-16-16-4,-2 15-16 3,2-15 0-4,0 0 0 9,0 0-48-9,0 0 0 7,0 0 0-7,0 0 0 8,0 0 0-7,-10-15 0 9,2-3 0-10,3-5 0 4,1-3-112-3,-6-1-16 11,2-4-16-12,0-6 0 4,2 0-96-3,-5 0-16 7,1-4 0-8,-4 2 0 5,1-8-128-5,1 0 160 10,0 0-160-10,1 0 160 6,-3 5-160-6,6-1 0 7,-2-4 0-7,5 4 0 7,-1-2 0-7,2 2 0 8,-2 6 0-8,4 2 0 3,0 2 0-2,2 6 0 5,-4 1 0-6,0 5 0 10,4-1 0-9,0 9 0 8,-2-3 0-9,2 16 0 5,0 0 0-4,0 0 0 7,0 0 0-7,0 0 0 3,0 0 0-3,0 0 0 8,-2 20 0-9,2 3 0 5,0 6 0-5,4 6 0 12,0 6 0-11,2 4 0 2,-4 4 0-2,0 2 0 9,-2 1 0-10,4-1 0 3,-2 4 0-2,0-3 0 9,0 1 0-10,-2-4 0 5,0-3 0-5,-2-5 0 11,-2 4 0-11,4-6 0 4,0 0 0-3,-2-6 0 8,-2 1 128-7,0-5-128 0,-2-4 128-2,2-1-128 8,0-1 0-8,2-3 128 8,2-20-128-8,0 13 0 10,0-13 0-9,0 0 0 3,0 0 0-3,0 0-176 9,0 0 16-10,0 0 0 18,0 0-1264-17,0 0-256-1,22-13-48 0,-5-5-16 16,5-5-1136-15,3-1-208 1,1 1-48-1</inkml:trace>
    </iact:actionData>
  </iact:action>
  <iact:action type="add" startTime="105026">
    <iact:property name="dataType"/>
    <iact:actionData xml:id="d66">
      <inkml:trace xmlns:inkml="http://www.w3.org/2003/InkML" xml:id="stk66" contextRef="#ctx0" brushRef="#br1">5359 11345 11967 0,'0'0'528'1,"0"0"112"-1,0 0-512 0,-3-10-128 2,-1 4 0-2,2-2 0 9,2 8 1968-9,0 0 352 7,-4-9 80-7,4 9 16 5,0 0-800-5,-8-6-144 10,8 6-48-10,0 0 0 4,-6-4-160-4,6 4-48 11,0 0 0-11,0 0 0 5,-12 4-272-5,3 3-64 8,1 7-16-8,-2 0 0 7,4 7-96-7,2 5-32 12,2 1 0-12,0 6 0 4,0 6-224-4,2 0-32 7,2 8-16-7,-2 0 0 9,0 3-176-6,0 1-32 5,0 0-16-8,0 1 0 6,0-1-48-6,-2-2-16 11,1-2 0-11,-1-2 0 4,-2-10-176-4,2-2 0 11,0 0 0-11,0-6 128 3,4-7 192-2,-2-1 16 6,-2-1 16-7,2-8 0 7,0-10 48-7,0 0 16 11,0 0 0-11,0 0 0 4,0 0-96-4,10-10 0 12,-3-10-16-12,-1 1 0 4,0-5 32-3,2-3 16 4,-2-2 0-5,-2-2 0 8,0-2-176-8,-1 1-48 8,-1-1 0-8,-2-4 0 7,0-2-128-7,-2-6 160 7,1 2-160-6,-1-3 160 6,-2-5-160-7,2 4 0 8,-2 0 144-7,0 0-144 5,0-1 0-5,2 7 0 10,-2 0 0-11,4 6 128 4,0 5-128-4,0 5 0 11,0 2 0-11,0 9 0 4,0 0 0-3,0 14 0 9,0 0 0-10,0 0 0 3,0 0 0-3,-2 18 0 11,2 1 0-11,-2 13 128 5,0 7-128-5,0 9 0 6,2 1 0-5,0 0 0 6,0 5 0-6,0-1 0 5,-2 0 0-5,0-1 0 7,-1-1 0-8,-3-2 0 7,2-6 0-6,0 2 0 6,0-10 0-6,2 2 0 4,0-4 0-5,0-4 0 9,2-1 0-9,-2-3 0 7,0-2 0-7,4 7 0 22,4-15-1536-20,-6-15-256-1,10 14-64 0,3-8-16448-1</inkml:trace>
    </iact:actionData>
  </iact:action>
  <iact:action type="add" startTime="106659">
    <iact:property name="dataType"/>
    <iact:actionData xml:id="d67">
      <inkml:trace xmlns:inkml="http://www.w3.org/2003/InkML" xml:id="stk67" contextRef="#ctx0" brushRef="#br1">6637 11267 6447 0,'0'0'576'1,"0"0"-576"3,0 0 0-4,0 0 0 8,0 0 1520-8,0 0 192 11,0 0 32-11,0 0 16 5,0 0-672-5,0 0-128 10,0 0-16-10,0 0-16 6,0 0-96-6,0 0-32 9,0 0 0-9,0 0 0 5,0 0-160-5,-8 9-48 10,8-9 0-10,0 0 0 4,0 0-80-4,0 0-32 8,-4 14 0-8,4-14 0 7,0 0-32-6,0 0 0 7,-4 14 0-8,4-14 0 8,0 17-64-8,0-3-32 10,0-14 0-9,2 19 0 3,-2-3 16-4,-2 2 0 7,0 3 0-7,2-3 0 8,2-1-48-8,2 7 0 14,-2 5 0-14,-2-2 0 1,0 4-16-1,0 2-16 10,4 6 0-9,0-1 0 3,-2 2-80-4,2-2-16 12,2 1 0-12,-2 2 0 3,-2-4-64-3,0 5-128 8,1-6 176-8,1 1-176 7,2-2 192-7,4-2-64 11,-4-4 0-11,4 2-128 6,-1-1 320-6,-3-7-32 9,4-2-16-9,2-3 0 5,-3-2 16-3,3-5 0 5,-12-11 0-7,0 0 0 6,16 12 16-6,-16-12 0 7,0 0 0-7,19 2 0 8,-19-2-48-8,16 0 0 7,-16 0 0-7,15-6 0 8,-15 6-96-8,10-14-32 10,-10 14 0-10,6-15 0 6,0-5 0-6,-4 1-128 7,-2 5 192-7,0-3-64 4,-2-1-128-3,0 4 192 8,-4-1-192-9,2 1 192 5,0-5-192-5,-2 3 128 12,1-1-128-12,-3-1 128 4,0 0-128-3,2-3 0 9,2-2 0-10,-6 3 128 4,-1 1-128-4,1-3 0 11,-2-1 0-11,4 1 128 4,-1 1-128-3,-3-1 0 5,2-3 0-6,-1 0 0 8,3-1 0-8,0 1 0 12,-2 2 0-12,4-3 0 3,1 1 0-2,3-1 0 8,-2 1 0-9,-2 2 0 5,-2-5 0-5,4 5 0 7,2 2 0-7,0-3 0 9,0 1 0-9,2 1 0 11,2 3 0-10,-2-1 0 2,-2 3 0-3,2 5 0 12,0 12 0-12,4-16 0 5,-4 5 0-5,0 11 0 7,0 0 0-7,0 0 0 9,0 0-160-9,0 0 160 11,0 0 0-9,0 0-144-2,0 0 144 1,0 0-128 4,4 21 128-5,0 3-128 9,2 3 128-9,0 2 0 11,-2 2 0-11,1 4 0 5,1 10 0-5,-4-12 0 9,8 3 0-8,0 24 0 4,1 2 0-5,-3-23 0 6,0 6 0-6,8 20 0 7,-9-5 0-6,1-3 0 6,2-9 0-7,-4 1 128 8,-2-6 64-8,0-2 32 11,-4-6 0-11,0-4 0 4,4-3-16-3,-1-5 0 9,3-1 0-10,-2-7 0 4,-4-15-48-4,4 14-16 12,-4-14 0-12,0 0 0 4,0 0 96-3,0 0 16 7,0 0 0-8,0 0 0 6,0 0 64-6,0 0 32 10,10-14 0-10,-4-3 0 3,-2-3-192-2,-2 6-32 11,-2-5-128-12,0 7 192 16,-2-5-1200-15,2 17-240-1,-4-14-48 0,4 14-9968 9,-2-14-1984-9</inkml:trace>
    </iact:actionData>
  </iact:action>
  <iact:action type="add" startTime="107756">
    <iact:property name="dataType"/>
    <iact:actionData xml:id="d68">
      <inkml:trace xmlns:inkml="http://www.w3.org/2003/InkML" xml:id="stk68" contextRef="#ctx0" brushRef="#br1">6069 11852 5519 0,'0'0'496'3,"0"0"-496"-3,0 0 0 0,0 0 0 7,0 0 1360-7,0 0 176 11,0 0 48-11,-7-14 0 6,-1 4-400-6,2 3-80 6,-4-5-16-6,10 12 0 8,0 0 16-6,-10-10 0 5,3 2 0-7,7 8 0 6,-12-11-192-6,12 11-32 9,0 0-16-9,-14-8 0 6,6 2-144-6,8 6-16 11,0 0-16-11,0 0 0 4,-13-12-240-4,13 12-64 12,0 0 0-12,0 0 0 4,0 0-160-4,0 0-32 10,0 0-16-10,0 0 0 5,0 0-48-5,0 0 0 11,0 0 0-11,0 0 0 5,0 0 64-5,0 0 16 10,0 0 0-10,0 0 0 4,0 16 176-3,4-4 48 6,-4-12 0-7,9 19 0 8,-1 4-16-8,0-5 0 9,0 0 0-9,7 19 0 5,3 2-64 0,-2-2-16 1,3 2 0-6,-1 2 0 5,-3 7-16-5,3 3-16 8,-3-8 0-7,1 2 0 5,-2 2-48-6,-1-8-16 12,-5 0 0-12,2-6 0 3,-2-2 80-2,-4-11 32 8,0-5 0-9,1 5 0 5,1 1-32-5,0-3-16 11,-2 1 0-11,2-1 0 5,-6-18 0-5,2 11 0 9,0 3 0-9,0-6 0 5,-2-8 80-5,0 0 32 9,0 0 0-9,0 0 0 5,0 0-96-5,0 0 0 10,-6-14-16-10,0-3 0 6,-2-5-32-6,-2 1 0 9,1-1 0-9,1-1 0 6,-8-4-96-6,5-7-32 11,-5 3 0-11,6-2 0 5,-3 2-144-4,5-2 160 9,-6-2-160-10,2 1 160 3,3-1-160-3,-5 0 0 10,4-6 0-10,-5 8 128 4,5 0-128-3,-2 0 0 10,0-6 0-11,5 8 0 4,-5 1 0-3,4 3 0 10,2 0 0-11,-3 5 0 2,1 1 0-1,4 9 0 10,0-3 0-11,2 1 0 5,-2 0 0-5,4 14 0 9,0 0 0-9,0 0 0 5,0 0 0-5,0 0-176 11,0 0 176-11,2 16-128 5,0 1 128-4,0-5-192 9,6 8 192-10,7 11-192 4,-3 4 192-3,6 6-128 8,-5-2 128-8,5 12-128 3,3 5 128-4,-1-1 0 10,1-5 0-10,1 1-128 4,-3-2 128-3,-3-2 0 10,1-2 0-11,-9-16 0 3,4 0 0-2,-4 0 0 10,0-1 0-11,1-3 0 5,-1-2 0-5,-4-3 0 5,0-3 0-4,0 1 0 6,0-4 0-7,-4-14 0 10,0 0 0-10,0 0 128 5,0 0 32-5,0 0 16 11,0 0 0-11,0 0 0 5,-6-16 128-5,-2-13 16 10,-2-2 16-10,1-1 0 4,-1-3-96-3,-4 0-32 10,2-6 0-11,-5 0 0 4,3-4-64-4,-5-1-16 9,1-9 0-8,4 6 0 4,-3 2-128-5,5 1 0 10,-3 5 144-10,5 2-144 5,4 4 0-5,2 15 0 10,-2 4 0-10,2-5 0 4,2 5 0-4,2 16 0 11,0 0 0-11,0 0 128 3,0 0-128-3,0 0-208 10,14 18 48-10,-4 7 16 6,5 3 144-5,-7-3-128 8,-2 2 128-9,10 18-128 5,-7-4 128-5,1 2 0 10,0-6 0-10,-4-2 0 5,2-4 0-4,-3-1 0 9,3-3 0-9,-2-2 0 2,-4-1 0-3,4-3 0 10,0-1 0-10,2-7 0 19,-8-13-1072-18,5 20-176-1,1-10-32 1,-6-10-16896 3</inkml:trace>
    </iact:actionData>
  </iact:action>
  <iact:action type="add" startTime="109453">
    <iact:property name="dataType"/>
    <iact:actionData xml:id="d69">
      <inkml:trace xmlns:inkml="http://www.w3.org/2003/InkML" xml:id="stk69" contextRef="#ctx0" brushRef="#br1">5982 12097 2751 0,'0'0'256'1,"0"0"-256"5,0 0 0-6,0 0 0 4,0 0 1856-4,0 0 336 11,0 0 64-10,0 0 16 3,0 0-1248-4,0 0-256 10,0 0-64-10,0 0 0 5,-6 14 208-5,6-14 48 10,0 0 0-10,-2 18 0 5,2-18 160-5,0 0 32 9,-4 17 16-9,4-17 0 4,0 0-32-3,0 0-16 10,0 0 0-11,-2 14 0 5,2 7-320-4,0-21-64 4,0 0-16-5,0 0 0 8,0 0-80-8,0 0 0 8,0 0-16-8,0 0 0 7,0 0 176-7,0 0 32 10,0 0 16-10,0 0 0 5,0 0-80-5,0 0 0 11,0 0-16-10,2-15 0 3,-2 1-272-4,0-3-48 7,0 1-16-7,0 2 0 7,-2 5 0-7,2-7 0 7,-2 2 0-7,0-5 0 8,0-1-96-8,0 3-32 10,-4-5 0-10,2-1 0 9,2 1-112-9,1 3-32 8,-7-4 0-7,-2 1 0 3,4-1-16-3,0 1-128 9,-2-1 192-10,-3 3-64 2,1-1-128-1,2-3 0 10,-2 3 144-11,1 3-144 5,1-1 128-4,-4-3-128 7,2 3 128-8,1 1-128 6,-3-5 0-6,4 2 128 10,-4-1-128-10,3 3 0 6,-1-1 0-5,-4-1 128 7,5-1-128-8,-5 3 0 5,2-3 0-5,2 1 0 11,-5 5 0-11,5-1 128 3,-5-3-128-3,3 3 0 10,-2-1 0-10,6 0 128 4,-3 7-128-3,1-5 0 9,2 3 0-10,-4-3 128 5,3 4-128-5,1-3 0 10,-4 3 0-10,2-4 0 5,3 5 0-4,-5-3 0 8,2 2 0-9,2-3 128 4,-3 3-128-3,3-2 0 9,-4 3 0-10,2 1 0 4,3-4 0-3,-5 8 0 5,2-1 0-6,4-1 128 9,-2 2-128-9,-3 2 0 9,5 2 0-9,6 2 0 5,-8-2 0-5,-2 0 0 12,10 2 0-12,-9 4 0 4,1-2 0-3,-2 2 0 8,0 0 0-9,4 4 0 5,6-8 0-5,-11 7 0 10,1-1 0-10,4 2 0 6,-4 2 0-6,5-2 0 7,-1-3 0-6,-2 5 0 5,0-2 0-6,2 0 0 11,0 5 0-10,2-3 0 2,-1 0 0-2,-1 4 0 9,2-5 0-10,0 5-128 4,0-4 128-4,2 1 0 7,-2 3 0-7,2 0 0 9,-4 3 0-9,2 5 0 9,3-1 0-9,-1-1 0 5,0 1 0-5,0 1 0 11,0-3 0-11,2 1 0 4,-2 1 0-4,0 3 0 10,0 1 0-10,0 0 0 4,0 1 0-3,-2-1 0 10,2 0 0-10,2 3 0 3,0-1 0-4,0 0 0 10,0 0 0-9,0 3 0 3,0-3 0-4,0 0 0 11,0-5 0-11,0 3 0 3,0 2 0-3,0 3 0 11,0 3 0-11,2-4 128 4,-2 0-128-4,0 1 144 12,0 1-144-12,0-2 160 4,4 4-160-4,-2-2 0 6,0-1 144-6,0 1-144 7,0-4 176-6,-2 1-48 11,0-1 0-12,2 0 0 3,-2-3-128-2,2 1 0 9,0-2 0-10,0 3 0 4,0-3 128-4,-1 0-128 11,1-1 192-11,-2-3-64 5,0 3 0-5,0-1-128 10,0 1 192-10,0-5-64 3,0 1 0-2,0 5-128 10,0-7 192-11,0 1-64 5,0-1-128-4,-2-4 128 7,2 3-128-7,-1-3 128 3,1-12-128-4,0 0 0 10,-2 10 144-10,2-10-144 5,0 0 128-5,0 0-128 11,0 0 160-11,0 0-160 5,0 0 0-5,0 0 0 11,0 0 0-11,0 0-160 17,-4-12-336-16,2-4-64-1,2 16-16 0,-4-15 0 15,0-5-1536-14,2 3-320 0,-4-1-64-1,4-3-16 14,-2 1-560-13,2 3-128 0,0-3 0-1,0 5-16 0</inkml:trace>
    </iact:actionData>
  </iact:action>
  <iact:action type="add" startTime="110369">
    <iact:property name="dataType"/>
    <iact:actionData xml:id="d70">
      <inkml:trace xmlns:inkml="http://www.w3.org/2003/InkML" xml:id="stk70" contextRef="#ctx0" brushRef="#br1">5063 12293 11967 0,'0'0'1072'1,"0"0"-864"10,0 0-208-10,0 0 0-1,-8 9 2192 0,0 5 400 10,2-4 80-10,3 5 16 4,1-1-720-4,2 5-144 10,-2-1-32-10,0 0 0 4,2 5-256-4,2 0-64 10,0 3-16-10,0-3 0 6,1 0-400-6,3-1-80 10,4-1-16-9,-4 1 0 2,4 1-192-3,1-5-32 8,-3-3-16-8,4 1 0 7,2-2-64-7,-3 1-16 7,5-7 0-7,-4-2 0 8,3-6 32-8,5-2 0 10,-3 0 0-10,5-2 0 6,3-8-112-6,0 1-32 10,1-1 0-6,-1-6 0-2,0-3-144-2,1-2-48 11,-3-3 0-11,1 1 0 4,-1 3-208-4,0 3-128 10,-1-4 160-10,3-7-160 18,-9 7-496-16,1 5-192-2,-5 1-32 0,0 3-12912 12,-2 2-2592-11</inkml:trace>
    </iact:actionData>
  </iact:action>
  <iact:action type="add" startTime="111372">
    <iact:property name="dataType"/>
    <iact:actionData xml:id="d71">
      <inkml:trace xmlns:inkml="http://www.w3.org/2003/InkML" xml:id="stk71" contextRef="#ctx0" brushRef="#br1">6660 11891 6447 0,'0'0'576'2,"0"0"-576"2,0 0 0-4,0 0 0 8,0 0 1920-8,0 0 256 10,0 0 64-10,0 0 16 6,0 0-608-6,0 0-128 10,0 0-32-10,0 0 0 6,0 0-368-6,0 0-80 5,0 0-16-5,0 0 0 8,-2 13-64-8,2-13 0 11,0 0-16-11,0 0 0 4,-3 8-16-4,3-8 0 11,0 0 0-11,0 0 0 5,0 0-96-5,0 0-32 6,-10 6 0-6,10-6 0 8,0 0-224-8,0 0-64 6,-12-4 0-6,6-2 0 9,-2 2-192-9,-1-3-32 11,3-7-16-11,2 2 0 5,-2-5-16-5,-2 1-16 7,4 1 0-7,-3-7 0 8,1 1 64-8,-4 1 16 11,2-1 0-11,2-3 0 9,-1-1 32-9,-5 1 16 9,4 1 0-9,0 0 0 3,-2 1-96-3,3-1-16 7,1-1 0-7,-6-1 0 8,2-2-64-8,3 1-32 10,-5 1 0-10,2 0 0 5,2-3-16-5,-5 3 0 11,1-2 0-11,-2-1 0 4,5 1 48-4,1 0 16 7,-6-2 0-7,4-1 0 7,-5 1-80-7,3 0 0 12,-6 0-128-12,5-1 192 3,-3 1-192-3,3-4 144 13,-5-4-144-13,0 4 128 4,5 0-128-3,-5-1 128 8,7-3-128-9,-5 4 128 4,2 0-128-3,-1 2 160 5,-3-4-160-6,4-4 160 9,-1 4-160-8,3-4 0 7,-5 2 144-7,5 1-144 3,-2-3 0-4,1 4 144 11,-3 2-144-11,4-6 0 5,-3 2 144-4,3 2-144 9,-4-4 0-10,5 2 144 3,-3 2-144-2,2-2 0 6,3 2 144-7,-7 2-144 7,4 1 0-6,-5 1 144 10,7-4-144-11,-6 2 0 4,5-2 144-3,-3 0-144 9,4-2 0-10,-1 2 144 3,1 1-144-3,2 1 160 11,-4-2-160-10,3 2 160 3,1 2-160-4,-2 0 0 7,0-1 0-7,4-3 0 9,-3-2 0-8,1 4 0 4,2-2 0-5,-2-4 0 8,-2 4 0-8,3 0 0 10,-3-2 0-10,0 4 128 4,2 1-128-3,4-1 0 6,-7-2 0-7,3 0 0 3,2-2 0-2,-2-6 128 5,0 4-128-6,1 0 0 9,1 4 0-9,-4 2 128 10,4-2-128-10,0-2 0 5,0 3 0-5,-3 3 0 11,3 0 128-11,-2-6-128 5,2 4 0-5,-2 0 0 10,3 1 0-10,-1 1 0 6,0 0 0-6,-4 0 0 10,2 2 0-10,0-3 0 4,3-1 0-3,-5 2 0 10,2-2 128-11,2-2-128 3,-2 2 0-3,1 1 0 10,1 1 0-10,2-2 0 5,-4-2 0-4,0 2 0 8,0 2 0-9,5 1 0 6,1 3 0-6,0-2 0 11,0 0 0-11,-2-3 0 6,-4-3 0-6,4 2 0 9,0 0 0-8,2 2 0 3,0-8 0-3,0 4 0 6,-2 1 0-5,-3 3 0 1,3-2 0-3,0-2 0 12,0 2 128-11,2-2-128 2,0-4 0-2,-2 2 0 8,-2 2 0-8,4-4 0 3,-2 3 0-3,3 3 0 10,-1 0 0-11,0 2 0 4,0-2 0-4,2 2 0 10,-2-1 128-10,-2 1-128 4,-4-2 0-4,2-2 0 11,-2 2 0-11,6 2 128 5,-3-1-128-5,-1 3 0 11,0 2 0-11,0 0 128 3,4-1-128-2,-2-1 0 9,-2 0 0-9,0-2 0 2,3-3 0-2,-1 3 0 8,2 0 0-8,0 0 0 3,2 0 0-4,-4-3 0 11,2-1 128-11,0 4-128 4,0 0 0-4,2 0 0 7,0-1 0-6,-4-1 0 5,2-6 0-6,-2 2 0 12,0-6 0-12,-2 6 0 4,1 2 0-4,-3-4 0 11,2 4 0-11,0-6 0 3,0 4 0-2,-2 2 0 11,3-6 0-12,1 4 0 4,0-2 0-4,2 0 0 7,0 4 0-6,0 0 0 5,0-2 0-6,2 4 0 7,0 3 0-7,0 1 0 8,0-4 0-8,0-4 0 10,0 0 0-10,0 0 0 5,0-2 0-5,0 4 0 11,0-2 0-11,2-4 0 5,0 2 0-5,0-4 0 6,-2 4 0-5,2-6 0 8,0 0 0-9,0 2 0 5,0 2 0-4,0 2 0 6,2-6 0-7,1 6 0 10,-1-2 0-10,0 6 0 5,-2 2 0-5,2 0 0 12,0-4 0-12,0 2 0 3,-2 5 0 0,2-1 0 6,-2-2 144-9,-2 0-144 3,0 2 0-3,0 2 144 11,2-3-144-11,-2 1 0 6,-2 2 128-6,0-4-128 10,-2 0 0-6,2 1 0-4,0-1 128 0,0 2-128 10,0 2 0-9,0 1 0 4,2-1 128-5,0 4-128 5,0-2 0-4,0 1 0 7,0 5 0-8,-2 5 0 7,2-1 0-6,0 1 0 7,2 2 0-8,-2 5 0 10,0-1 0-10,0 10 0 18,0 0-1024-17,0 0-96 0,0 0-32-1,0 0-11856 10,-10 13-2384-8</inkml:trace>
    </iact:actionData>
  </iact:action>
  <iact:action type="add" startTime="112998">
    <iact:property name="dataType"/>
    <iact:actionData xml:id="d72">
      <inkml:trace xmlns:inkml="http://www.w3.org/2003/InkML" xml:id="stk72" contextRef="#ctx0" brushRef="#br1">3582 3511 13823 0,'0'0'608'1,"0"0"128"-1,0 0-592 0,0-12-144 2,0 12 0-2,-3-10 0 9,-1 4 1088-9,4 6 192 7,0 0 48-7,0 0 0 7,-6-7-80-7,6 7-16 12,-4-10 0-12,4 10 0 4,0 0-304-4,0 0-64 7,0 0-16-7,0 0 0 4,0 0-240-4,0 0-48 6,0 0-16-6,0 15 0 9,2-1-112-9,4 6-32 12,-2-3 0-12,1 1 0 3,-1 3-48-3,4 3-16 12,4-3 0-11,-2 0 0 3,5 5-16-4,-1 3 0 11,3 4 0-5,-1 0 0-6,2 1 0 0,1 1-16 10,-1 4 0-10,1-4 0 3,3 0 32-2,1 4 16 9,-3-4 0-10,3 2 0 5,-4 2-96-5,3-2 0 11,-5-2-16-11,5 0 0 4,-3-2-96-4,3-3-16 11,-5-1 0-11,3 0 0 4,-3-5 16-4,-3 1 0 7,2-4 0-7,-5-1 0 9,3-1 0-9,-2 3 0 9,1-7 0-9,-5 3 0 5,2 0 32-5,4-7 0 11,-5 3 0-11,3-4 0 4,-2 1-48-3,-2 1-128 9,5-4 192-10,-3-2-64 3,-10-6 0-2,18 8 0 9,-5-5 0-10,5-1 0 4,-8-2 0-3,3 0-128 9,-13 0 192-9,0 0-64 3,10-4 64-4,2 1 16 12,-12 3 0-12,11-8 0 3,-1 0 0-2,4 2 0 5,-6-6 0-6,3 3 0 8,1-1-16-8,0-2 0 6,1 4 0-6,-1-5 0 10,4-1-64-10,-5 0 0 12,7 1-128-12,-6-7 192 3,3 5-192-3,-5-5 144 11,4 1-144-11,-5-1 128 5,5-1 0-5,-4-3-128 9,2-1 192-9,-3 2-64 6,-3-5 0-6,0 1 0 5,-2-4 0-5,4 3 0 7,-2 1 16-6,-3 2 0 8,-1-1 0-9,2 1 0 7,0 0 16-7,0-1 0 8,2 1 0-8,0 4 0 7,-2-1-160-7,4-1 0 7,1 1 144-7,-1 3-144 8,-4-3 0-8,2 1 0 11,0-4 0-10,1 1 128 2,-3 1-128-3,2-3 0 14,-2 3 0-14,0-8 0 1,2 0 0 0,-2-1 128 9,0 1-128-10,-2 2 0 5,0-4 128-5,0 2-128 5,1 1 128-4,1-1-128 8,2 2 128-9,-2 3-128 10,-2 5 128-10,0 0-128 6,-2-3 0-6,0 5 128 10,-2 3-128-10,0-1 0 4,2 7 0-3,0-2 0 9,0 2 0-10,0 4 128 4,0 6-128-4,0 0 0 6,-8-7-128-6,8 7 128 21,0 0-1152-20,0 0-128 0,0 0-48-1,-9 9 0 13,-1-3-1488-13,-2 4-320 3</inkml:trace>
    </iact:actionData>
  </iact:action>
  <iact:action type="add" startTime="113715">
    <iact:property name="dataType"/>
    <iact:actionData xml:id="d73">
      <inkml:trace xmlns:inkml="http://www.w3.org/2003/InkML" xml:id="stk73" contextRef="#ctx0" brushRef="#br1">4269 3464 22223 0,'0'0'976'1,"-6"12"224"-1,-5-5-960 1,11-7-240 6,0 0 0-6,0 0 0 2,0 0 1008-3,0 0 144 9,0 0 48-8,0 0 0 3,0 0-304-3,3-13-64 9,3 1-16-10,0-7 0 6,0 1 112-6,2-5 32 9,2-5 0-9,-3-3 0 5,3-4 0-4,0 2 16 9,0-2 0-9,3-2 0 3,-1 0-112-4,4 2-32 9,-7-4 0-9,5 0 0 5,2 0-176-4,3-2-32 9,-1 5-16-10,1-1 0 4,3 2-144-4,-3 4-16 13,-1 4-16-13,1 5 0 3,3 7-144-3,-5 1-32 11,5 8 0-11,1 6 0 4,0 2-256-4,1 10 160 10,-3 7-160-10,5 7 128 5,-1 5-128-5,0 6 192 11,3 0-192-11,-5 2 192 5,-1 6-64-5,-7 4 0 11,1-4 0-10,1-1 0 2,-9 1 32-2,0-4 0 9,-2 6 0-10,2-4 0 5,-8 0-160-4,0 4 128 7,0-8-128-8,1 0 128 18,-2-4-1376-16,1-6-288-1,0-4-48-1,-2 3-17232 2</inkml:trace>
    </iact:actionData>
  </iact:action>
  <iact:action type="add" startTime="115909">
    <iact:property name="dataType"/>
    <iact:actionData xml:id="d74">
      <inkml:trace xmlns:inkml="http://www.w3.org/2003/InkML" xml:id="stk74" contextRef="#ctx0" brushRef="#br1">3142 4031 10127 0,'0'0'896'1,"0"0"-704"3,0 0-192-4,0-9 0 7,0-1 1152-7,0 10 192 11,0 0 32-10,0-8 16 4,0-4-304-5,0 12-48 7,0 0-16-7,0 0 0 7,0-7-128-6,0 7-16 9,0 0-16-10,0 0 0 4,-4-6-32-4,4 6 0 11,-4-8 0-11,4 8 0 4,0 0-112-3,0 0-16 9,0 0-16-10,0 0 0 4,0 0-176-4,0 0-16 10,0 0-16-10,0 0 0 5,0 0-160-5,0 0-48 11,0 0 0-11,0 0 0 4,0 0-16-4,0 0 0 11,0 0 0-11,0 0 0 5,10 10 160-5,-3 3 32 6,5 1 0-6,-4 6 0 8,2 1 16-8,3 6 16 11,-3 4 0-11,8 5 0 5,-5 1-112-3,5 7-32 7,-5-1 0-9,3 6 0 4,2 0-128-3,-5 0-16 6,5-4-16-7,-4 1 0 8,1-1-176-8,-5-8 160 7,4 0-160-6,-7-2 160 5,-3-3 0-5,4-3 0 6,2-4 0-7,-4-3 0 7,-2-7 48-7,-3 1 16 8,-1-16 0-7,0 0 0 5,6 10-16-6,-6-10 0 7,0 0 0-7,0 0 0 8,0 0 96-7,-2-6 16 5,0-8 0-6,-1 0 0 4,-1-7-112-3,2 0-16 5,-4-5 0-6,-4-1 0 9,-2-4-192-9,1-1 176 6,-1 3-176-6,0-2 160 8,-3-6-160-7,5-2 0 9,-4 4 0-10,5-4 128 4,-5 0-128-4,2 2 0 7,2-4 0-7,-1 6 0 8,3 0 0-8,-4-2 0 12,2 1 0-12,5 7 0 4,-3-2 0-4,0 4 0 7,2-1 0-7,2 5 0 7,0 5 0-7,0 7 0 11,2-3 0-11,2 14 0 5,0 0 0-5,0 0-176 10,0 0 176-10,0 0-128 6,4 14 128-6,0 5-192 11,-2 5 192-11,2 11-192 3,2 4 192-2,2 6 0 9,0 3 0-8,-3 3-128 2,3 8 128-4,4-1 0 9,-4-1 0-9,1-3 0 5,-1-3 0-5,-2-6 0 12,-2 0 0-12,0-8 0 4,0 2 0-3,2-6 0 4,-2-4 0-4,0-5 0 5,-3-9 0-6,-1 1 128 12,0-6-128-12,0-10 128 4,0 0 0-4,0 0 0 10,0 0 0-10,0-8 0 5,0-8 112-5,0 0 16 12,-1-11 16-12,-1-4 0 4,-2-4-128-4,-2 0-16 9,2-2-128-7,-4-6 192 1,0 2-192-3,-3-8 128 12,1-2-128-12,-4-1 0 3,2-3 128-3,5 1-128 10,-5-1 0-10,2 6 144 5,4 8-144-5,-1 10 0 10,1 2 0-9,4 5 0 4,0 5 0-4,2 7 0 7,2 0-160-8,-2 12 160 6,0 0 0-6,11 18-144 10,-1 5 144-9,4 9 0 2,0 5 0-2,3 9 0 9,-5 9 0-10,5 4-128 4,-1 3 128-4,3 4 0 12,-3-1 0-12,2 1 0 5,-1-6 0-4,-5-3 0 8,3-4 0-9,-3-1 0 4,4-1-224-3,-3-4-16 8,3 0 0-9,0 11 0 17,-1-9-1616-16,-1-12-320-1,-2-6-64 1,-5-7-13824 2</inkml:trace>
    </iact:actionData>
  </iact:action>
  <iact:action type="add" startTime="116781">
    <iact:property name="dataType"/>
    <iact:actionData xml:id="d75">
      <inkml:trace xmlns:inkml="http://www.w3.org/2003/InkML" xml:id="stk75" contextRef="#ctx0" brushRef="#br1">3354 4696 9215 0,'-9'-23'816'2,"7"15"-656"2,-2-7-160-4,2 3 0 4,0-6 1264-4,2 7 208 11,-4-5 64-11,2 6 0 4,-4 3-48-4,6 7 0 10,0 0 0-10,0 0 0 6,0 0-336-6,0 0-80 8,0 0-16-8,0 0 0 6,0 0-336-6,0 0-64 11,6 11-16-11,0 7 0 4,0-7 64-3,-1 7 16 9,3-2 0-10,0 5 0 4,2 4-48-3,2 3-16 8,-3-1 0-9,7 4 0 4,-4 2-80-4,5 4-32 10,-3-3 0-10,3 3 0 9,-5 4-64-9,4-2-16 9,-5 4 0-8,7-4 0 2,-4 1-144-2,1-2-16 9,3 2-16-9,-3-1 0 3,5 6-80-4,-5-2-16 10,3 2 0-10,2-4 0 5,-5 2-64-5,3-4 0 9,-1 6-128-9,-3-4 192 5,1 4-64-5,-1 1-128 7,4-3 176-7,-3 4-176 8,-1 0 208-8,0-4-64 6,1 2-16-6,3-6 0 9,-7 4 0-9,5-4-128 12,-2 2 192-12,1-4-64 4,-5 4 0-4,2-6-128 7,1 2 192-7,-1 2-64 9,2 0 0-9,-3 4 0 7,3-4 0-7,-6 2 0 3,2-4 0-2,1-2-128 6,-1 6 192-7,2-2-64 8,-4 2-128-8,1-4 160 10,3 2-160-10,-4 2 160 7,2-6-160-7,1 4 0 9,-3-4 0-8,2-2 0 3,2 6 128-3,-3-2-128 9,3-4 128-10,-4 4-128 3,2-2 160-3,-1-1-160 12,-1-5 192-11,-2 6-192 2,2 4 224-3,2-4-64 12,-6 2-16-12,3 2 0 4,5-4-16-4,-4 4 0 9,2 2 0-8,-1-4 0 3,-1 2 16-4,-2-4 0 11,0 0 0-11,4 2 0 4,-5-1-144-4,-3-3 192 12,2 2-192-12,0 4 192 4,0-4-192-4,2 2 128 11,0 2-128-11,-2-6 128 4,0 0-128-4,1 2 160 7,3 1-160-7,-2-3 160 8,-4 4-160-7,4 2 128 8,0-4-128-9,2 4 128 5,-1-2 0-5,-1-2-128 11,0 0 192-10,2 0-64 4,-2-4 0-5,-2-1-128 10,1 3 192-10,1 0-64 4,4-4 0-3,-4 2-128 5,0-1 192-5,2 1-64 6,-1 2-128-7,-1-4 128 6,0 3-128-6,0-3 128 10,2-2-128-10,-2 0 160 12,-3 3-160-10,3 1 160 0,0 0-160-2,2-2 160 10,-4-1-160-10,2 1 160 4,0 0-160-4,1 0 128 8,-1-1-128-8,-2-1 128 8,0 0-128-8,2-1 160 7,-2-1-160-7,2 0 160 7,-2-1-160-7,-1 1 128 13,-3 0-128-13,4 3 128 2,0-3-128-2,0 0 0 7,2 1 0-7,-4 1 128 8,0 2-128-8,-2-1 0 8,0-1 144-8,2 0-144 9,0-1 0-9,0-1 128 6,0-2-128-6,0 1 0 8,-2-5 0-8,0 5 144 11,2-1-144-10,2 0 0 2,-3-3 128-2,1-2-128 5,0 1 0-3,2 2 0-3,-2-3 128 0,0 3-128 8,-2 1 0-7,2-3 0 6,0-3 128-7,-2 4-128 7,2-3 0-7,0-1 0 8,0 3 0-8,0-5 0 11,0 3 0-11,0 1 0 4,2-4 128-4,0 3-128 6,-4-3 0-6,2 3 0 8,1 3 0-8,-1-6 0 13,2 5 0-13,0-3 0 3,-2 1 128-3,0 3-128 11,2-5 0-11,0 7 0 4,-4-3 0-4,2 1 0 10,-2-1 0-10,0 3 0 5,0-1 128-5,0-5-128 11,2 1 0-11,-2 3 0 6,-2 1 0-6,0-5 0 9,-2 1 0-9,4-1 0 4,0 2 128-4,-4 3-128 8,2-3 0-8,0 1 0 8,-2 3 0-8,2-3 0 11,2-1 0-11,0 1 0 3,-2 4 0-2,2-1 0 9,-2-5 0-10,2 5 0 5,-2-5 128-4,2 1-128 8,0 2 0-9,0 1 0 4,0-3 0-4,2 1 0 12,0 2 0-12,-2-1 0 4,0-2 128-3,0 3-128 9,0 2 0-10,0-1 0 4,0-3 128-3,0 5-128 8,2-3 0-9,0 1 0 6,-2-5 160-6,0 3-160 10,-2 1 128-10,2-3-128 4,2-3 144-4,0 5-144 11,0-7 160-11,0 7-160 4,-2-1 128-3,0-3-128 8,0 2 0-8,0-1 0 3,0-1 128-4,0 3-128 10,-2-1 0-10,0-1 144 6,2 5-144-5,-2-1 0 8,0-3 144-9,0 1-144 5,2 1 0-5,-2-3 0 10,-1 5 0-10,1-1 128 5,-4 3-128-5,2-1 0 9,0-5 0-9,0 1 128 4,-2 3-128-4,2-3 0 13,-4 1 0-13,5 1 0 3,-1 4 0-2,0-1 128 10,0 3-128-11,-2-2 0 4,-2 1 0-3,4-1 128 8,-2 2-128-9,4 1 0 5,-1-5 0-5,-1 3 0 9,-2-5 0-9,2 0 128 7,0 1-128-7,0-5 0 8,2 3 0-8,0-1 0 6,2-5 0-6,0 0 0 11,0-14 0-11,0 0 0 3,0 0 0-2,0 0 0 9,0 0 0-10,0 0 0 5,0 0-208-5,0 0 32 9,0 0 16-9,0 0 0 18,-10-20-912-17,3 3-176 1,1 1-32-1,0-5-16 12,2 1-576-12,-2 3-112-1,-2-5-32 0,5 5 0 12,-1-1-960-12,0-1-192 1,-4 1-32 3</inkml:trace>
    </iact:actionData>
  </iact:action>
  <iact:action type="add" startTime="118043">
    <iact:property name="dataType"/>
    <iact:actionData xml:id="d76">
      <inkml:trace xmlns:inkml="http://www.w3.org/2003/InkML" xml:id="stk76" contextRef="#ctx0" brushRef="#br1">4289 11351 10127 0,'0'0'896'2,"0"0"-704"2,0 0-192-3,0 0 0 2,0 0 2112-3,0 0 400 9,0 0 80-9,0 0 16 6,0 19-416-6,2 1-80 11,1 1 0-11,1-5-16 4,2 3-448-4,4 3-96 10,-2-3-16-10,1 1 0 4,5 1-304-4,-4 2-64 9,4-3-16-9,-3-1 0 7,1 3-272-7,2-1-64 9,3 1-16-9,-5-5 0 5,0 1-160-4,1 1-48 9,-3-3 0-10,6 2 0 5,-1-1-176-5,1-3-32 9,-1 1-16-9,-1-5 0 5,4 6-176-5,-3-7-48 11,3-3 0-10,1 0 0 2,-3 2-144 2,3-4 128 1,-5-6-128-5,2-2 128 2,1-6 0-2,-5 1 0 10,0-7 0-11,5-4 0 4,5-7 16-4,-7-6 0 11,5-2 0-11,-3-2 0 3,-3-6-144-2,3 2 0 9,1-6 0-9,-4 12 0 18,3-6-1824-18,-1 4-288 1,1-2-64-2,9-10-15504 0</inkml:trace>
    </iact:actionData>
  </iact:action>
  <iact:action type="add" startTime="128022">
    <iact:property name="dataType"/>
    <iact:actionData xml:id="d77">
      <inkml:trace xmlns:inkml="http://www.w3.org/2003/InkML" xml:id="stk77" contextRef="#ctx0" brushRef="#br2">8324 15144 4607 0,'0'0'400'2,"0"0"-400"1,0 0 0-2,0 0 0 7,0 0 1440-8,0 0 208 5,0 0 32-5,0 0 16 9,0 0-880-9,0 0-176 8,0 0-48-8,0 0 0 6,0 0-80-6,0 0 0 8,0 0-16-8,0 0 0 7,0 0 32-7,0 0 16 8,0 0 0-8,0 0 0 7,0 0 160-7,0 0 16 7,0 0 16-7,0 0 0 8,0 0 16-8,0 0 0 9,0 0 0-9,0 0 0 6,0 0 64-5,0 0 16 6,0 0 0-7,0 0 0 7,0 0-304-7,0 0-48 7,0 0-16-7,0 0 0 8,0 0-128-8,0 0-16 8,0 0-16-8,14 4 0 8,-14-4-96-8,17 9-16 8,-17-9 0-8,14 16 0 6,2 2-64-6,1-1-128 8,-3 1 176-8,5 3-176 7,-1 2 224-7,3 5-64 8,1-1-16-3,1 4 0-2,1-3-144-3,1 1 0 8,0 2 144-8,3 0-144 7,-1 4 0-6,2 4 0 6,1-5 0-6,-1-1 128 6,-2 6-128-7,2-4 0 6,1-4 0-5,-3 2 0 7,2-2 0-8,-2 2 176 7,3 3-176-7,-3-5 192 8,-2-4-48-8,1 2 0 7,1-1 0-7,-4 3 0 7,-3-2 64-7,5 2 16 7,3 2 0-7,-3 1 0 8,-4-1-16-8,3-4 0 6,1 0 0-5,3 2 0 6,-3 5-208-6,0-1 144 5,3 0-144-6,-3 6 128 9,-2-4-128-8,3 0 0 4,-1 4 144-5,0-4-144 8,1 2 0-8,1 0 128 8,-2-2-128-8,-1 4 0 8,-1-4 0-8,-1 2 0 7,-3-2 0-6,3 0 128 6,1 4-128-7,-2-6 0 7,-1-2 0-7,0 2 128 8,1 0-128-8,0-1 176 7,-5-1-176-7,2 4 192 8,1-6-64-8,-1 0-128 7,-1-2 192-7,3 1-64 8,-3 1 0-8,3-2 0 8,3 0 0-8,-5-1 0 7,-1 1-128-7,1 0 192 7,-3 2-192-7,3-3 192 7,0-9-192-6,-3 3 192 5,5 3-192-6,-5-2 192 10,1-1-192-10,3-1 0 6,-5 3 0-5,6-1 0 8,-5 1 128-9,3-3-128 5,1-1 0-4,-3-1 128 6,1 1-128-7,3-5 192 7,-5 3-192-7,3 3 192 8,2-5-192-8,-7 1 192 6,3 3-192-5,-5-5 192 6,7 3-192-7,-6-6 0 9,1 1 0-9,-3-1 128 7,0 4-128-7,4-3 0 6,-3 3 0-6,1 1 0 9,-4-5 0-9,2 6 0 7,1-3 0-6,-3 5 0 6,4-10 0-7,-3 5 128 7,1-3-128-6,2 3 0 7,-4-5 0-8,0 4 0 5,-8-14 128-5,9 12-128 9,-3 1 0-9,-6-13 0 6,6 10 0-5,-6-10 0 7,0 0 0-8,0 0 0 6,0 0 0-6,0 0 0 23,0 0-1408-21,0 0-256-1,0 0-48 1</inkml:trace>
    </iact:actionData>
  </iact:action>
  <iact:action type="add" startTime="129013">
    <iact:property name="dataType"/>
    <iact:actionData xml:id="d78">
      <inkml:trace xmlns:inkml="http://www.w3.org/2003/InkML" xml:id="stk78" contextRef="#ctx0" brushRef="#br2">10015 14541 2751 0,'0'0'128'1,"4"-12"16"-1,-4-3-144 1,0 5 0 2,0-4 0-1,0 14 0 3,0 0 2304-4,0 0 416 5,0 0 96-6,0 0 0 8,0 0-1536-8,0 0-320 7,0 0-64-7,0 0-16 10,0 0-112-10,0 0-32 5,-11 14 0-5,3 2 0 7,-4 1-320-7,2 3-64 8,2 1-16-7,-3 3 0 6,3-1 160-7,0 4 16 8,-4 3 16-8,3 5 0 7,-1 6-80-7,-2 1 0 7,4 13-16-7,1 0 0 11,-5-1-112-11,2 9-32 5,-2-1 0-4,1 6 0 7,3 5-96-8,-6 1 0 7,5-2-16-6,-5 0 0 5,2 0-16-6,2-2 0 7,-3 2 0-6,1-1 0 6,-3 1 80-7,3 2 16 6,0-6 0-6,2 4 0 9,-5-3 80-9,3 3 32 6,-2 0 0-6,3-6 0 7,-1 4-112-7,-4-3-32 8,7-1 0-8,-5 4 0 8,2-3-224-8,-3 1 128 7,1-6-128-7,-2 1 0 9,7 1 128-9,-5-2-128 7,4 3 0-7,-1-5 144 8,1-5-144-8,4-4 128 6,-2-1-128-5,0 1 128 6,4-2 0-7,1-1 0 7,-3-1 0-7,0 0 0 9,0 4 0-9,2-2-128 7,0-3 192-7,0 1-64 7,0-2-128-7,0 0 128 8,-3 4-128-8,3-1 128 7,0-9-128-7,0 4 0 8,2 2 144-7,0-4-144 5,0 2 0-6,0-6 128 8,-4 0-128-8,4 0 0 7,0-2 0-7,0-2 144 7,1-1-144-7,1-5 0 8,0-4 0-8,0-1 0 7,0-1 0-7,1-3 0 9,-1-18 0-9,2 15-144 6,-2-15-16-6,0 0-8896 16,0 0-1776-15</inkml:trace>
    </iact:actionData>
  </iact:action>
  <iact:action type="add" startTime="130726">
    <iact:property name="dataType"/>
    <iact:actionData xml:id="d79">
      <inkml:trace xmlns:inkml="http://www.w3.org/2003/InkML" xml:id="stk79" contextRef="#ctx0" brushRef="#br3">9536 16733 9215 0,'0'0'816'2,"-18"8"-656"5,2-2-160-7,-3 2 0 4,3-3 1424-4,3 1 256 11,-1 0 48-11,2 2 16 4,1-4-336-3,11-4-64 8,-20-2 0-9,4 0-16 5,16 2 224-3,-13-8 48 6,-5 2 16-8,8 0 0 4,-1-5-256-4,11 11-48 10,0 0-16-10,-10-14 0 5,6-5-304-5,4 3-64 12,0-5-16-12,4 1 0 5,2 2-336-5,6-1-64 9,-5-4 0-9,11 3-16 4,-1 4-192-4,5-3-48 12,1-1 0-12,3 7 0 3,3-5-80-2,0 9-32 8,2-5 0-3,1 4 0-6,-1 4-144 0,2-4 0 11,-6 7 0-11,1 1 0 4,-3 2 0-4,0 4 0 11,-3-1 0-11,-3 9 0 4,-5 0 0-4,0 5 0 12,-7 3-192-12,-1-6 192 4,0 3 0-4,-6 5 0 9,0-1 0-9,-6 6 0 6,-2-3 0-5,1-3 0 9,-9 3 192-10,0-3-64 5,-5-1 80-5,-4-1 16 10,-3-1 0-10,-1-7 0 4,2-1 96-4,-3 0 32 10,-1-6 0-10,0-2 0 5,-2-8 112-5,4-4 32 9,1 2 0-9,3-3 0 5,4-9 16-5,1-1 16 11,2-3 0-11,7 3 0 5,-1-3-320-5,6-1-64 11,4-4-16-11,6-1 0 3,6 1-128-3,0 2 0 12,7-2 0-12,1 3 0 3,3 1 0-3,5 3 0 11,1 1-144-11,4 7 144 4,0 1 0-4,1 7-128 10,1 0 128-10,-4 6 0 6,0 6-176-5,-2 2 176 9,-1 5-160-10,-7 3 160 6,1 7 0-5,-3 5-144 8,-9 5 144-7,-2 2 0-1,-4-2 0-1,-4-2 0 10,-2 2 0-10,-4 1 0 4,-7-1 0-3,-1-4 0 8,-3-4 0-9,-5-1 0 5,-1-5 0-5,-2 1 0 11,-5-9 0-11,3 3 128 5,-2-10 64-5,0-2 32 12,-2-4 0-12,5-6 0 4,5-7 160-4,-1 1 16 9,3-4 16-9,5-5 0 5,3-6-176-5,5 1-48 11,0 1 0-11,6-2 0 4,4 0-192-4,6-3 0 11,0 3 0-11,3 2 0 4,7 2 0-4,3 1 0 11,-1 1 0-11,3 5 0 5,3 6-144-5,-1 7 144 9,0 3 0-9,-1 7-144 5,1 3 144-5,-3 10-160 11,-5 3 160-11,1 7-160 5,-7 3 160-4,1 2 0 8,-6 0-144-9,-2 8 144 4,-6 0 0-3,-2 4 0 5,-6-6 0-5,-5 2 0 6,-1-6 0-7,-1-2 0 10,-7-2 0-10,1-3 0 4,-3-7 0-4,3-3 0 12,0-11 128-12,1-1-128 4,-1-2 224-4,-1-8-32 7,5-5-16-6,3-9 0 4,1-2 80-5,7-3 0 12,-2-4 16-12,4-8 0 3,6-2-144-2,4 3-128 10,8-1 144-10,-2-2-144 2,5 2 0-3,-1 4 0 12,3 0 0-12,7 2 0 5,1 3 0-5,0 5 0 6,-1 1 0-6,1 10 0 9,-1 5 0-8,-1 5-128 4,0 7 128-5,1 3 0 8,-7 10-160-8,-1 3 160 10,0 2-128-10,-7 5 128 5,-5 1 0-5,-2 2 0 11,-6 0 0-11,0 2-128 4,-3-2 128-3,-5-3 0 9,0-1 0-10,-3-2 0 3,3-1 0-2,-6-1 0 9,5-4 0-9,-11 1-128 17,3-7-1408-17,3-5-256 0,1-4-64-1</inkml:trace>
    </iact:actionData>
  </iact:action>
  <iact:action type="add" startTime="134494">
    <iact:property name="dataType"/>
    <iact:actionData xml:id="d80">
      <inkml:trace xmlns:inkml="http://www.w3.org/2003/InkML" xml:id="stk80" contextRef="#ctx0" brushRef="#br1">8492 15025 6447 0,'0'0'272'2,"0"0"80"-1,0 0-352-1,0 0 0 7,0 0 0-7,0 0 0 4,0 0 2000-4,0 0 336 10,0 0 64-10,0 0 16 4,0 0-1056-4,0 0-208 10,0 0-32-9,0 0-16 4,0 0-208-5,0 0-64 10,-2-10 0-10,0 2 0 4,2 8-240-3,0 0-48 7,0 0-16-8,0 0 0 6,0 0-160-6,0 0-48 9,0 0 0-9,0 0 0 7,0 0-16-7,0 0-16 11,0 0 0-11,10 2 0 6,3-2-112-6,-3 2-32 10,2 2 0-10,2 2 0 4,-5 6 0-3,7-3 0 8,-6 5 0-9,5-2 0 5,-3 5-144-5,6-1 192 10,-5 1-192-10,5 3 192 5,-5-5-16 0,5 3 0 3,0 5 0-7,-5-7 0 2,7 0-32-3,-1-3 0 6,-5 1 0-6,3-2 0 8,-3 1-16-8,4-5-128 8,-1-2 192-8,-3 2-64 4,3-2 128-3,-3-3 0 4,4-1 16-4,-5 0 0 7,3-2 48-8,-4-2 16 10,3 0 0-10,-3 1 0 5,3-1-80-4,-3-2-32 8,4-4 0-9,-5 0 0 6,3 2-48-5,-4-4-16 6,4-3 0-7,-5 3 0 7,3-4 16-7,2 5 0 11,-5-5 0-11,7 2 0 4,-4-9 64-4,1 5 16 11,-5-1 0-11,2-1 0 4,2-1-48-4,-5-1 0 7,5-1 0-6,-2 3 0 6,-2 3-80-7,1-5 0 7,1 4-128-7,-2-1 192 9,6-1-192-9,-7 5 0 10,3-7 0-10,2 7 0 5,-6-5 0-5,2 0 128 9,1 5-128-8,-1-5 0 3,-2 3 0-3,2-5 0 9,0-3 0-10,-3 3 0 5,-1 3 128-5,2-5-128 11,0-1 0-9,0 3 144 0,0 3-144-2,-2-3 0 10,1 1 0-10,-1 3 0 4,2-1 0-4,-4 3 128 11,2-2-128-11,-2 5 0 3,-2-5 0-2,-2 6 0 9,0-1 128-10,2 11-128 5,-2-8 0-5,2 8 0 10,-6-6 0-10,6 6 0 18,-7-10-592-16,7 10 0-2,0 0 0 0,0 0 0 13,0 0-688-12,0 0-144 0,0 0-32 0,-12 0 0 14,12 0-1824-14,-14 4-368 1</inkml:trace>
    </iact:actionData>
  </iact:action>
  <iact:action type="add" startTime="135170">
    <iact:property name="dataType"/>
    <iact:actionData xml:id="d81">
      <inkml:trace xmlns:inkml="http://www.w3.org/2003/InkML" xml:id="stk81" contextRef="#ctx0" brushRef="#br1">9091 14682 12895 0,'0'0'1152'0,"0"0"-928"5,0 0-224-4,0 0 0 6,0 0 1216-7,0 0 208 10,0 0 48-10,10-6 0 6,-3-8-448-6,5 2-96 9,-2 3-16-9,3-9 0 6,-5 0-144-6,4-1-48 8,2-6 0-8,5-12 0 6,-3 1 160-6,5 7 16 10,-1 2 16-9,-1 0 0 2,3-3-160-3,1 1-48 10,2 2 0-10,1 1 0 5,-5 7 16-5,1 3 0 11,1-3 0-11,2 5 0 5,-1 8-208-4,1 2-64 7,3 2 0-8,-1 6 0 7,0 4-272-7,-2 8-176 15,-3 7 192-15,-1 6-192 1,-1 3 272-1,1 5-48 8,-7 4-16-7,0 3 0 2,-7-3-16-2,1 6 0 11,-2-2 0-12,-4 2 0 4,-2 0-192-4,-2-8 128 11,2-6-128-11,-2 0 0 3,-4-2-144-3,2-3-128 12,2-5-32-12,2-6-10192 15,0 1-2048-14</inkml:trace>
    </iact:actionData>
  </iact:action>
  <iact:action type="add" startTime="136733">
    <iact:property name="dataType"/>
    <iact:actionData xml:id="d82">
      <inkml:trace xmlns:inkml="http://www.w3.org/2003/InkML" xml:id="stk82" contextRef="#ctx0" brushRef="#br1">10782 17892 4607 0,'0'0'192'3,"0"0"64"-2,0 0-256-1,0 0 0 1,0 0 0-1,0 0 0 7,0 0 3392-7,0 0 640 8,0 0 128-7,0 0 32 5,0 0-2240-5,-4-8-448 7,-2 0-96-8,2-4 0 9,-2 2-512-9,-3-5-80 8,1 1-32-8,0-5 0 6,-6-1 80-5,5 1 16 8,-3-5 0-9,0-1 0 5,2-4-128-5,-3-1-32 9,1-5 0-9,-5 2 0 6,5 0-256-6,-8-2-48 9,-1-10-16-9,-3 0 0 4,-3 0-96 1,-2-3-32 1,-2-1 0-5,1 0 0 3,3 2-96-4,0-3-32 11,-2-3 0-11,3-2 0 5,3 1 48-4,1-1 0 8,3-1 0-9,-5 1 0 5,5 0-32-5,3-1 0 11,-3-1 0-11,-1 1 0 4,5-3-160-4,-5 3 160 10,3 1-160-9,5 4 160 3,-4 3-160-4,7-3 0 12,1 0 0-12,0 6 128 4,0-1-128-3,4 1 0 9,2 2 0-10,-2 0 128 4,1 4-128-3,3-4 0 5,-4 2 0-6,2-4 0 8,-2 6 0-8,2-4 0 9,2 4 128-8,-2-2-128 4,2 6 0-5,0-6 0 10,0 4 0-9,2 4 0 2,0-4 0-2,-2 4 128 9,0 0-128-9,2 1 0 2,0-1 0-1,0 2 0 4,-2-2 0-6,4 2 0 8,-3 0 0-8,1-1 0 10,0 5 128-9,0 0-128 2,-2 3 0-3,2 5 0 12,0 1 0-12,0 1 0 4,0 5-160-3,0 0 160 4,0 4 0-5,2 3-144 4,0-7-64-3,-4 12-16 5,0 0 0-6,0 0 0 25,0 0-672-24,0 0-144 0,0 0-32-1,0 0 0 10,0 0-1744-8,0 0-336-1,10 10-80 2</inkml:trace>
    </iact:actionData>
  </iact:action>
  <iact:action type="add" startTime="137242">
    <iact:property name="dataType"/>
    <iact:actionData xml:id="d83">
      <inkml:trace xmlns:inkml="http://www.w3.org/2003/InkML" xml:id="stk83" contextRef="#ctx0" brushRef="#br1">9764 15487 13823 0,'0'0'608'1,"0"0"128"-1,0 0-592 0,0 0-144 8,0 0 0-8,0 0 0 4,0 0 1008-4,2-8 160 10,0 0 48-9,0-5 0 3,1-1-464-4,1-5-96 8,0-3-16-8,2 3 0 7,0-5 112-7,2-1 16 6,0-1 0-6,-3-1 0 8,3-4 0-8,2 0 16 8,-4 2 0-8,4-5 0 9,1 3 0-9,-3 0 0 11,8 0 0-11,-3 1 0 5,5 1-16-5,-4-2-16 11,-1-2 0-11,-1-2 0 3,5 6-240-3,-3 1-32 9,4 3-16-7,1 1 0 2,-3 5-160-4,3-1-48 12,3 9 0-12,-5-1 0 4,3 6-80-4,1 2-32 11,-3 4 0-11,1 4 0 5,1 8 0-5,-5 4 0 6,1 5 0-6,2 2 0 8,-5 5 48-8,5 5 0 12,-5 0 0-12,1 2 0 3,-4 2-48-3,-2-2 0 12,-1 0 0-12,-1 0 0 4,-2 1-144-4,-2-5 0 10,-4-4 0-10,0 10 0 18,2-4-1232-18,2-5-288 0,-4-11-48 0,2-3-8288 13,0-14-1648-12</inkml:trace>
    </iact:actionData>
  </iact:action>
  <iact:action type="add" startTime="137861">
    <iact:property name="dataType"/>
    <iact:actionData xml:id="d84">
      <inkml:trace xmlns:inkml="http://www.w3.org/2003/InkML" xml:id="stk84" contextRef="#ctx0" brushRef="#br1">9770 14334 13407 0,'0'0'592'2,"0"0"128"-2,0 0-576 0,0 0-144 1,-8 8 0-1,0-2 0 8,2-4 1168-8,-4 4 208 6,10-6 32-6,-9 10 16 8,1-5-144-7,-2-1-16 10,10-4-16-11,-6 10 0 4,6-10-176-4,0 0-48 11,-6 12 0-11,6-12 0 3,0 0-128-3,0 0-48 7,0 0 0-7,0 0 0 9,0 0-16-9,0 0-16 7,0 0 0-7,0 0 0 7,0 0-208-6,14-4-32 10,0 0-16-10,-1-4 0 2,1-2-176-3,5-5-16 8,-3 1-16-8,4-1 0 8,1 1-64-8,-1-2-16 10,7 5 0-4,0-5 0-5,-1 4-96-1,13-9-32 8,-6-4 0-8,0 3 0 5,2 3 64-5,0 3 16 7,-4-2 0-7,-1 5 0 9,-3-9 0-9,0 5 0 11,-2 3 0-11,-1-3 0 5,-3 5-32-4,1-4 0 7,-3 6 0-7,-5-3 0 1,0 3 16-2,-5-2 0 11,5-3 0-11,-6 3 0 4,-2-4-32-3,-6 16-16 8,7-11 0-9,-7 11 0 5,6-14-160-5,-6 14 128 11,0 0-128-10,0 0 128 3,0 0-128-4,0 0 160 10,0 0-160-10,0 0 160 5,0 0-32-5,0 0-128 11,0 0 192-11,0 0-64 4,0 0-128-4,0 0 160 11,0 0-160-11,-6 20 160 5,-3-5-160-5,3 1 192 5,2 1-192-4,-2-1 192 3,-2 5-192-3,2 1 0 5,1 1 0-6,1-5 0 8,-6 7 0-8,2 3 0 8,2-1 128-8,-1 2-128 7,-5 2 0-7,2 4 0 12,2 0 0-12,-1-3 0 4,-1-1 0-4,4 0 0 11,-4 4 0-11,2-4 0 4,4-1 0-3,-1-3 0 9,-3 0 0-10,4-1 0 3,-2-7 0-2,2-1 0 9,2 1 0-10,0-5 0 5,-2 1 0-5,0-5 0 10,4-10 128-10,0 0-128 4,0 0 0-4,0 0 0 8,-3 14 0-8,3-14 128 8,0 0 0-8,0 0 0 10,0 0 0-9,0 0 0 3,0 0 16-4,-2-10 0 10,0 0 0-10,2 1 0 5,0-9-144-4,2 2 0 8,0-1 144-9,-1-5-144 5,5-3 0-5,-2 2 0 10,0-3 0-10,-2 1 128 5,2-2-128-4,0-3 0 10,-2-1 0-11,2 2 0 4,2 2 0-3,-1-12 0 9,-1 0 0-10,2 4 128 3,0-1-128-3,2 1 0 11,-4 4 0-11,0 4 0 4,0 1 0-4,-1 7 0 12,1-1 0-12,2-1 0 3,-2 5 0-3,-2-1 0 6,0-1 0-6,0 9 0 8,-2 9 0-8,4-16 0 12,-4 16 0-12,0 0 0 3,0 0 0-3,0 0 0 12,0 0 0-12,0 0-128 4,0 0 128-4,-12 8 0 12,-1 0-144-12,3-1 144 5,-2 7-144-5,2-4 144 10,1-1-192-10,-5 7 192 3,2 0-128-3,-3-3 128 8,1 5 0-8,-4-4 0 9,1 5 0-9,-1 1 0 9,-5-3 0-8,5 1 0 4,1-1 0-5,-5 1 0 11,3 3 0-11,1 7 0 5,-7-1 0-5,-2 2 0 9,-3 2 0-9,-1 0 0 3,4-1 0-3,-1-1 0 8,7-2 0-8,-4 4 0 8,-1-7 0-8,1-1 0 10,4-1 0-10,3 1 0 5,2-1 0-5,-1-5 0 9,5 1 0-9,0-1 0 6,3-5 0-6,3 0 0 10,0-1 0-10,6-11 0 5,0 0-128-5,0 0 128 10,0 0 0-10,0 0 0 6,0 0-128-6,0 0 128 9,0 0 0-9,10-5 0 5,-1-9 0-5,3 2 0 10,-2-3 0-10,4 1 0 6,-5-2 0-6,5 1 0 10,-2-5 0-10,1-3 144 4,1 1-144-4,-2-1 0 13,1-2 0-12,-1-3-176 1,6-1 176-2,-3 0 0 10,5-2 128-10,5-10-128 4,-2 0 0-4,3 4 0 12,-7-6 0-12,1 8 128 4,1 1-128-4,3 1 0 10,-5 0 0-10,-1 4 0 4,1 2 0-4,3 1 0 12,-7 5 0-12,3 1 0 4,-1 1 0-4,-7 7 0 10,2-2 0-10,2 7 0 3,-5-1 0-2,-9 8 0 10,0 0 0-11,0 0-128 5,0 0 128-5,18 0 0 11,-18 0 0-10,0 0 0 1,0 0 0-2,12 8 0 8,-12-8 0-8,11 19 0 7,-5-3 0-7,0 3 0 10,0 5 0-10,0-1 0 5,-2-3 0-5,-1 3 0 12,-3 0 0-11,2 3 0 2,-2 1 0-3,0 0 0 11,0 1 0-11,0-7 128 4,0-1-128-4,0 1 0 11,0 2 128-11,0 1-128 4,0-5 0-4,-2-1 144 10,2-1-144-10,0 3 0 5,-2-6 128-5,2 1-128 11,-1-5 0-11,1 4 0 5,0-5 128-5,0-9-128 5,0 0 0-5,0 0 0 9,0 0-144-9,0 0-96 7,0 0-16-7,0 0 0 21,0 0-2256-21,0 0-464 0</inkml:trace>
    </iact:actionData>
  </iact:action>
  <iact:action type="add" startTime="140519">
    <iact:property name="dataType"/>
    <iact:actionData xml:id="d85">
      <inkml:trace xmlns:inkml="http://www.w3.org/2003/InkML" xml:id="stk85" contextRef="#ctx0" brushRef="#br1">9050 17970 7359 0,'0'0'656'2,"0"0"-528"3,0 0-128-4,0 0 0 3,0 0 1584-4,0 0 272 10,0 0 64-10,0 0 16 4,0 0-464-4,0 0-80 6,0 0-32-6,0 0 0 8,0 0-144-8,0 0-48 12,-8-8 0-12,8 8 0 4,0 0-192-4,0 0-32 7,0 0-16-7,0 0 0 4,0 0-272-4,0 0-48 6,0 0-16-5,0 0 0 6,0 0-16-7,0 0-16 9,8 10 0-9,2 7 0 7,-3-3-160-7,1 3-16 10,0-1-16-10,2 3 0 6,-4 5-144-6,3-1-32 9,3 3 0-9,-4-3 0 11,2-2 0-11,3 5-16 3,-3 1 0-2,4 2 0 6,-7-1 32-7,1-3 16 11,0-2 0-11,0 1 0 4,2-3 16-3,-1-3 0 8,-1-1 0-8,-2 5 0 4,6-9 64-5,-3 3 16 10,-1-6 0-10,-8-10 0 4,14 13-64-4,-14-13 0 6,10 6 0-6,-10-6 0 8,0 0 32-8,17 2 0 13,-17-2 0-12,14-2 0 1,0-4-32-2,-14 6 0 10,11-13 0-10,3 5 0 5,-14 8-96-4,10-16-32 10,1 5 0-11,3-7 0 4,-6 6-128-4,5-3 0 10,-3 3 144-10,2-2-144 4,0 1 0-4,-5-5 128 12,5 3-128-12,0-3 0 3,7 1 0-3,-5 1 0 11,4-7 0-11,-5 3 128 4,5 8-128-3,-1-5 0 8,-3-1 0-9,5-1 0 5,-3-3 0-4,2 5 0 10,1 3 0-11,-5-5 0 5,3 1 0-4,-3 0 0 6,0 1 0-7,-1 5 0 5,1-3 0-4,-6 5 0 8,0-2 0-9,-8 12 0 4,9-13 0-3,-9 13 0 8,6-12 0-9,-6 12 0 6,0 0 0-6,6-14 0 11,-6 14 0-11,0 0 0 5,6-12 0-5,-6 12 0 11,0 0 0-11,0 0 0 3,0 0 0-3,0 0 0 10,0 0 0-10,0 0 0 5,0 0 0-5,0 0 0 11,0 0 0-11,0 0 0 5,0 0 0-5,0 0 0 9,0 0-176-9,-14 8 176 5,14-8 0-4,-15 10 0 9,1 4-128-10,2-1 128 10,1 5 0-10,5-1 0 5,-6-3 0-5,2 8 0 5,-1-3 0-4,-5 1 0 8,4 3-128-9,-3 2 128 5,1-1 0-4,-4-3 0 9,3-1 0-10,-1 1 0 3,-3 1 0-3,-1 3 0 12,-1-2 0-12,1-1 0 3,-3-5 192-3,1 5-192 11,1-5 192-11,1 1-192 4,-1 1 160-4,1 1-160 10,5-6 128-9,-5 3-128 3,3-3 144-3,3-1-144 9,-1-5 160-10,3 0-160 5,-2 0 128-4,14-8-128 9,-12 6 0-10,12-6 0 4,-15 2 128-4,15-2-128 9,-12 2 0-8,12-2 0 3,0 0 0-4,0 0 128 12,0 0-128-12,0 0 0 4,-8-10 0-4,1-4 0 11,7 14 128-11,-6-12-128 4,2-5 0-4,2 7 0 11,2 10 0-11,0-17 0 5,-4 5 0-5,4 12 0 8,-2-18 0-7,0 9 0 4,2 9 0-4,0 0 0 9,-2-20 0-10,-2 4 0 4,4 16 0-3,0-15 0 9,0-5 0-10,4 9 0 3,-8-9 0-2,4 5 128 10,4 1-128-11,-2-4 0 4,-4 5 0-3,2-5 0 8,0 4 0-9,0-1 0 4,0 3 0-4,0 12 0 10,0-17 0-10,2 5 0 5,-2-4 0-4,0 7 0 9,0 9 0-10,0 0 0 4,0-20 0-4,2 4 0 11,-2 16 0-11,0 0 0 5,0 0 0-5,0 0 0 9,0 0 0-9,0 0 0 7,0 0 0-7,0 0-128 10,0 0 128-10,0 0 0 4,-2 16 0-4,2-16-128 7,2 23 128-7,-2-9 0 8,0-14 0-8,2 18-128 7,-2-18 128-7,2 17 0 24,-2-17-1600-23,2 16-224 0,-2-16-32-1</inkml:trace>
    </iact:actionData>
  </iact:action>
  <iact:action type="add" startTime="144406">
    <iact:property name="dataType"/>
    <iact:actionData xml:id="d86">
      <inkml:trace xmlns:inkml="http://www.w3.org/2003/InkML" xml:id="stk86" contextRef="#ctx0" brushRef="#br1">10651 17702 14559 0,'0'0'640'2,"0"0"144"-2,0 0-624 0,0 0-160 6,0 0 0-5,0 0 0-1,0 0 1168 0,0 0 208 6,-6-7 32-6,6 7 16 9,-5-4-240-9,5 4-48 7,0 0-16-7,-6-4 0 8,0-4-224-8,-4 0-32 11,10 8-16-11,-10-2 0 5,2 0-32-5,-3-4-16 10,-1 3 0-10,4-1 0 4,-5 0-32-4,3 0 0 7,-6 0 0-7,5 2 0 8,-5-4-128-8,4-2-16 11,-5 4-16-11,1-1 0 4,-1-1-192-4,-5 0-32 11,1-2-16-10,3 4 0 2,-3-4-112-3,-1 3 0 8,3-3-16-8,1 2 0 12,-1 0 16-12,1 2 0 9,0-2 0-9,1-2 0 4,3 3-80-3,-1-1-16 3,3 4 0-4,-2 0 0 9,5-2-160-9,-3 2 128 11,12 2-128-10,-10-2 128 2,10 2-128-3,-6 0 0 11,6 0 144-11,0 0-144 6,0 0 0-6,0 0 0 5,0 0 0-5,0 0 0 9,0 0 0-9,-6 12 0 11,6-2 0-10,0 3 0 3,0-13 0-3,4 14 0 5,-4 3 0-6,2-3 128 8,0 0-128-8,0 5 0 7,0-3 0-7,0 3 0 3,0 3 0-2,-2-5 0 6,0 3 0-7,0-1 0 8,0-3 0-8,0 1 128 12,0 5-128-12,0-5 0 4,0 3 224-4,2 1-32 11,-2-3 0-11,0 0 0 4,0 1-192-4,2-1-128 11,0-5 128-11,0 5-208 5,2-5 352-5,2 7 80 11,-4-8 16-11,-2 5 0 3,3-5-240-3,1 3 128 6,0-1-128-6,0 2 0 10,2-1 144-10,0-5-144 9,-2 2 128-9,4 3-128 6,1-1 512-6,1 0 32 10,2-5 0-9,1 7 0 4,5-4-544-5,-4 3-352 6,1-5 48-6,-1 2 16 7,3-2 288-7,-3-5 0 9,4 7 0-9,-1-6 0 9,-5-2 480-9,3 0 0 10,-5 0 0-10,2 0-13088 16,-12-4-2624-14</inkml:trace>
    </iact:actionData>
  </iact:action>
  <iact:action type="add" startTime="145546">
    <iact:property name="dataType"/>
    <iact:actionData xml:id="d87">
      <inkml:trace xmlns:inkml="http://www.w3.org/2003/InkML" xml:id="stk87" contextRef="#ctx0" brushRef="#br1">8993 15391 2751 0,'0'0'128'1,"0"0"16"-1,0 0-144 0,0 0 0 4,0 0 0-3,0 0 0 5,0 0 2880-6,0 0 560 11,0 0 96-11,0 0 32 6,-8 4-1840-6,8-4-352 8,-11 2-80-8,11-2-16 5,-8 4-64-5,8-4 0 8,0 0-16-8,0 0 0 8,-8 2-208-8,8-2-32 10,0 0-16-10,0 0 0 6,0 0-224-6,0 0-32 10,0 0-16-10,0 0 0 6,0 0-160-6,0 0-16 9,0 0-16-8,0 0 0 2,0 0-32-3,0 0-16 6,0 14 0-6,0-14 0 9,4 9 16-9,4 7 0 10,4-4 0-10,-5 3 0 5,3-1-192-5,4 4-16 10,-4-5-16-10,3 5 0 6,-5 1-32-6,4-3-16 6,1 3 0-4,-3 1 0 4,2-3-16-5,-6 5 0 7,1 1 0-8,-1 1 0 7,2-5 128-7,-4-3 32 10,-2 1 0-9,2-3 0 3,-2 4 0-3,0-3 0 9,-2-15 0-10,0 12 0 4,-2 3-48-3,0-3 0 8,-2 0 0-9,2 0 0 4,2-12-32-4,-6 7-16 11,-4 3 0-11,3-2 0 4,7-8-32-4,-10 4-16 12,-4-2 0-12,2 0 0 4,-5-2 32-4,3-2 16 10,-5 2 0-10,-5-2 0 6,1 0-48-6,-2-2-16 11,-1-4 0-11,1 4 0 4,-2-2-160-3,-1 4 0 8,-1 1 0-8,2-3 128 3,-1-2-128-3,3-2-144 8,4 4 144-9,-9 0-208 17,9 4-1264-15,3 2-240-2,5 2-48 0,13-4-15616 4</inkml:trace>
    </iact:actionData>
  </iact:action>
  <iact:action type="add" startTime="147049">
    <iact:property name="dataType"/>
    <iact:actionData xml:id="d88">
      <inkml:trace xmlns:inkml="http://www.w3.org/2003/InkML" xml:id="stk88" contextRef="#ctx0" brushRef="#br1">8199 15274 5519 0,'0'0'496'2,"0"0"-496"4,0 0 0-6,0 0 0 4,0 0 1088-4,0 0 112 6,0 0 16-5,0 0 16 3,0 0-336-4,0 0-80 7,0 0-16-7,0 0 0 7,-4-9-128-6,4 9-32 9,0 0 0-10,0 0 0 5,0 0-48-5,-1-6-16 12,1 6 0-12,0 0 0 4,0 0 0-3,-2-6 0 4,-2-2 0-4,4 8 0 7,0 0-16-8,0 0-16 10,0 0 0-10,0 0 0 5,-4-10-48-5,4 10-16 10,0 0 0-10,0 0 0 5,0 0-32-5,0 0-16 11,0 0 0-11,0 0 0 5,0 0-144-5,0 0-32 9,0 0 0-8,0 0 0 4,0 0 16-5,0 0 0 6,0 0 0-6,0 0 0 7,0 0-16-7,0 0 0 11,0 0 0-11,8 12 0 5,-3-4-80-5,3 4-32 11,4 3 0-11,-4 1 0 6,0-3-144-6,3 9 0 9,-1-3 144-9,6 1-144 6,-7-1 0-6,7 5 0 11,-2-5 0-4,3 1 0-7,-7 1 0 0,4 3 0 6,-5-3 0-5,7-1 0 3,-6-1 128-4,5 5-128 10,-5-3 128-10,2-2-128 5,1 3 128-5,-3-1-128 10,4 3 160-10,-4-3-160 5,1-1 144-5,1 1-144 11,-2 1 128-11,1-3-128 5,-3-1 160-5,0 3-160 9,2 3 192-9,-2-3-192 5,-3-2 128-4,5 5-128 9,2-1 0-10,-4 1 0 4,-1-5 128-4,3 1-128 11,-4 1 0-10,2 1 0 2,4-1 0-2,-5-1 128 10,3-1-128-11,2 4 0 4,-2-3 176-3,5-2-176 8,-5 1 160-9,4 2-160 3,-5-1 128-2,3-2-128 10,4 3 0-10,-7 0 144 2,5-5-144-2,-4 2 192 8,2-1-192-9,-3-3 192 4,1 5-32-3,4-3 0 11,-6-1 0-12,1 5 0 3,3-6 0-2,-4 5 0 8,2-3 0-9,-1 1 0 5,-3 3 32-4,4-7 0 9,0 5 0-10,-5-6 0 5,1 3 64-4,0-3 0 4,2 4 16-4,-4-5 0 6,-2 3-80-7,2 0-32 11,0 1 0-11,1-3 0 5,-3 4 16-5,2-5 0 10,-2 5 0-10,0-3 0 4,-2 3 0-4,2-4 0 10,-2 1 0-10,2-1 0 5,0 4-48-4,0-5 0 9,0 5 0-10,-2-2 0 4,4 1-128-4,-2-3 0 12,0 4 144-12,0-3-144 3,2 1 0-2,-4-2 128 9,4 5-128-10,-2 3 0 3,-1-7 128-3,-1 5-128 12,2-4 160-12,0 3-160 5,-2-1 144-5,2-3-144 9,-2 3 128-7,0-4-128 3,0 5 128-4,0-5-128 8,2 3 0-9,-2-3 128 2,0 2 0-1,-2-2-128 9,4 3 192-10,-2-3-64 6,0 0-128-6,0 1 160 10,0 1-160-10,0-1 160 5,0 1-160-4,0 0 160 8,0-3-160-9,0 5 160 4,-2-4-160-3,0 3 0 10,0-1 144-11,0 0-144 3,2-1 128-3,0 1-128 10,0 0 160-10,-1 1-160 6,-1-5 160-6,2 6-160 9,0-7 160-9,0 7-160 5,2-4 0-5,-2 3 128 11,0-5-128-11,0 6 0 4,0-5 0-4,0 5 128 11,-2-6-128-11,2 3 0 5,0-3 0-5,0 4 128 9,-2-1-128-9,2-3 0 6,-2 4 0-5,2-4 0 9,-4 3 0-10,4-1 0 4,0 3 0-3,0-3 128 8,-2 2-128-9,-2-2 0 5,2 3 0-5,2-1 0 11,-4 3 128-11,2-5-128 3,0 4 0-2,2-5 0 8,-4 5 128-9,2-4-128 5,-6 3 0-5,7-3 176 8,-3 4-176-8,2-5 160 7,-2 5-160-7,2-6 160 12,-2 3-160-12,0-1 160 4,-2-4-160-4,2 5 192 11,2-5-192-11,0 2 192 3,2-10-192-3,-4 14 128 11,3-5-128-11,-1 5 128 4,0-4-128-4,0 3 0 11,0-3 144-11,-2 2-144 5,0 2 0-4,2-5 0 10,-2 3 0-9,2-2 128-1,0 5-128-1,0-3 0 11,2 4 128-11,0-5-128 4,0 5 128-4,-2-4-128 9,0 3 128-9,0-1-128 6,0 1 144-6,-1-1-144 6,1 2 192-6,2-1-192 8,-4 3 208-8,0-4-64 10,-2 1-16-10,6-3 0 5,-4 3 16-5,2-3 0 12,0 2 0-12,2-4 0 4,0-10-144-4,-6 13 192 10,6-3-192-10,-2 2 192 5,2-12-192-5,0 0 0 10,0 0 144-10,-4 9-144 5,4-9 128-5,0 0-128 10,0 0 128-10,0 0-128 5,0 0 0-5,0 0 144 11,0 0-144-11,0 0 0 4,0 0 128-4,0 0-128 9,0 0 0-9,0 0 0 5,0 0 0-5,0 0 0 11,0 0 0-11,0 0 0 19,-7 0-624-17,7 0-80-2,0 0 0 1,0 0-16 11,0 0-1648-11,0 0-336-1,0 0-64 0,0 0-7456 10,-6-9-1488-9</inkml:trace>
    </iact:actionData>
  </iact:action>
  <iact:action type="add" startTime="148247">
    <iact:property name="dataType"/>
    <iact:actionData xml:id="d89">
      <inkml:trace xmlns:inkml="http://www.w3.org/2003/InkML" xml:id="stk89" contextRef="#ctx0" brushRef="#br1">8547 17884 12895 0,'0'0'1152'1,"0"0"-928"6,0 0-224-7,0 0 0 6,0 0 1808-6,0 0 320 10,0 0 64-10,0 10 16 4,0 5-800-4,2-1-176 11,1 3-16-11,3 3-16 3,2 1-192-1,-2 7-48 7,-2 1 0-9,6 4 0 5,-1-4-128-5,-3 2-48 10,2 3 0-10,0-1 0 5,2 4-176-5,-5-4-32 11,5-2-16-11,0 0 0 4,-4-1-48-4,2-1-16 10,1-6 0-9,1 1 0 3,-2-3 96-4,4-7 32 9,-5 1 0-8,3-3 0 5,2-2-112-6,0-4-32 9,3-6 0-9,-1-2 0 7,3-2-96-7,-1-6-32 5,2 0 0-4,3-3 0 9,0-1-96-10,-1-5 0 6,1-5-16-5,1-1 0 5,1-3-240-6,-3 1 176 10,3 4-176-9,1-1 160 3,-1-1-160-4,0 2 0 11,3-1 0-11,-3 7 0 18,-3 3-1168-17,1-2-224 0,3 5-32-1,1 1-10032 7,-2 0-2016-7</inkml:trace>
    </iact:actionData>
  </iact:action>
  <iact:action type="add" startTime="149236">
    <iact:property name="dataType"/>
    <iact:actionData xml:id="d90">
      <inkml:trace xmlns:inkml="http://www.w3.org/2003/InkML" xml:id="stk90" contextRef="#ctx0" brushRef="#br1">10630 18650 2751 0,'0'0'128'2,"0"0"16"-2,0 0-144 0,0 0 0 3,0 0 0-2,0 0 0 5,0 0 2416-6,0 0 448 7,4 14 80-7,-4-14 32 8,0 0-1248-8,0 0-240 7,0 0-48-7,0 0-16 7,0 0 80-7,0 0 16 8,0 0 0-8,0 0 0 8,0 0-368-8,0 0-80 7,0 0-16-6,0 0 0 5,0 0-336-6,-2-12-64 8,2 12-16-8,0-17 0 8,-2 1-32-8,0 0-16 6,-2 5 0-6,-2-7 0 9,2 1-112-9,-2 1-32 7,2-4 0-7,-1 7 0 6,-3-5-128-5,2 5-16 6,-2-1-16-7,2-2 0 11,-5 3-112-10,1-5-32 4,2 8 0-5,-4-3 0 8,3 1-144-8,-5 2 160 7,2-3-160-7,-3 3 160 8,1-4-160-8,-2 6 128 8,3-1-128-8,-5-5 128 7,2 4-128-7,-1-1 160 7,-5 1-160-7,3-2 160 7,1-2-160-6,-1 7 128 5,1-5-128-6,3 4 128 9,-9 2-128-9,7-1 160 6,1-3-160-6,-3 6 160 8,1 0-160-8,3 2 0 8,-5-2 144-8,2 2-144 7,-3 2 0-7,0 2 0 7,3 0 0-6,4 0 0 5,-5-2 0-6,5 2 0 9,-5 2 0-9,3-2 0 8,2 0 0-8,-1 2 0 6,3 2 0-6,-3-3 128 9,3 1-128-9,12-4 144 6,-16 4-144-6,4 4 160 10,-3 2-160-10,3 0 128 5,0-3-128-5,1 5 128 8,1-2-128-8,-4 3 128 8,5-1-128-8,-5 0 128 8,2 1-128-8,-3-3 0 6,3 4 0-6,-4-2 0 8,5 3 160-8,-5-1-160 7,2 3 192-7,-3 3-192 8,7-4 256-8,-4 5-64 7,3 2-16-6,1-5 0 6,-6 3 0-7,7 3 0 8,-5 1 0-8,4 2 0 7,-3 1-16-7,3-3 0 8,2 0 0-8,-6-3 0 7,7-3 16-7,-5 1 0 8,2 1 0-8,4-1 0 8,2-3 0-8,0 5 0 6,-3-3 0-6,3-1 0 8,2-1-48-8,0 5 0 7,0-6 0-7,2 1 0 9,0-17-128-9,0 18 128 6,0-18-128-6,0 15 128 9,0 3-128-9,0-18 0 6,0 0 144-6,0 0-144 8,2 13 0-8,-2-13 144 7,0 0-144-7,0 0 0 8,0 0 0-8,0 0 0 7,8 14 0-7,-8-14 0 21,0 0-448-20,0 0-80 0,0 0-32-1,0 0 0 15,0 0-1568-13,0 0-320-1,11-16-64-1,-11 16-7888 7,0-13-1568-6</inkml:trace>
    </iact:actionData>
  </iact:action>
  <iact:action type="add" startTime="149899">
    <iact:property name="dataType"/>
    <iact:actionData xml:id="d91">
      <inkml:trace xmlns:inkml="http://www.w3.org/2003/InkML" xml:id="stk91" contextRef="#ctx0" brushRef="#br1">9317 18705 15663 0,'0'0'1392'3,"0"0"-1120"-3,-14 0-272 0,14 0 0 7,0 0 1120-7,0 0 160 7,0 0 48-7,0 0 0 9,-7 10-656-9,7-10-128 7,-8 17-32-7,2-1 0 7,-2 1 672-7,4 1 128 7,0-1 32-7,2 5 0 7,2 3-240-7,2 2-32 7,2 3-16-7,4-3 0 9,-2 0-176-9,0 1-48 6,2 1 0-6,5-2 0 9,-5-1-112-9,8-1-16 8,-5-6-16-8,7-3 0 6,-3 2-192-6,5-9-48 8,1 5 0-8,-1-6 0 7,3-2 0-7,5-3 0 10,-1-1 0-9,2-2 0 4,-1-3-16-5,1-1-16 7,4-2 0-7,2-4 0 8,-6-6-144-8,3 1-16 8,-3-1-16-8,-2-5 0 8,0 1-112-8,3 1-128 7,-3-5 176-7,-2 3-176 7,-1 5-144-6,-1 3-144 5,-7-3-32-5,-3 4-18176 8</inkml:trace>
    </iact:actionData>
  </iact:action>
  <iact:action type="add" startTime="152330">
    <iact:property name="dataType"/>
    <iact:actionData xml:id="d92">
      <inkml:trace xmlns:inkml="http://www.w3.org/2003/InkML" xml:id="stk92" contextRef="#ctx0" brushRef="#br1">2371 17466 10079 0,'0'0'448'4,"0"0"80"-4,0 0-528 0,0 0 0 1,0 0 0-1,14 0 0 6,-14 0 1088-6,15-7 96 7,-15 7 32-7,10-8 0 10,-10 8-96-10,0 0-16 6,0 0 0-6,0 0 0 7,0 0-128-7,0 0-16 6,0 0-16-6,0 0 0 8,0-12-128-7,0 12-32 5,-8-14 0-6,-5 9 0 9,-3-3-272-9,-7 0-64 8,-3 2-16-8,-3 4 0 8,0 0-160-8,-6 2-16 8,-6-4-16-8,4 4 0 6,-6 4-48-6,4 2 0 12,-4 6 0-12,6-2 0 4,-4-5-64-4,4 9-128 7,2 0 176-6,-2 3-176 6,2-1 144-7,3 1-144 8,3 1 0-8,2-4 144 7,1 3-144-6,7-3 0 4,3 3 0-4,3-5 0 7,5 2 0-8,8-14 0 7,0 13 0-7,6 3 0 8,5-2 0-7,3 1 0 4,8 3-128-5,3-3 128 9,4 3 0-9,4-4 0 7,8 1 192-7,-2 3-64 8,4-1 16-7,0 5 0 5,4 1 0-6,0 2 0 8,-4 1-144-8,1 1 0 7,-6-1 0-7,3 1 0 8,-8 0 0-8,-4 0 0 7,-2 1 0-7,-1-1 0 8,-3 0 0-8,-5-3 0 7,-1 1 0-7,-7-2 0 7,0 1 176-7,-6-1 0 8,-6 1 0-8,-6-3 0 6,-2 1 528-6,-4-1 128 8,-3 2 0-8,-7-3 16 8,1-4-64-8,-2 3-16 8,-5-1 0-8,-5-1 0 7,-6 5-96-6,-2-1-32 4,-7-5 0-4,3-1 0 7,2-1-144-8,-4 0-48 7,-1-7 0-7,-1-1 0 7,0-2-160-6,6-4-32 6,-4-4-16-7,9 0 0 9,2-2-112-9,7 3-128 6,6-5 176-6,5-2-176 8,7 2 0-8,-1 2 0 7,6-3-240-7,8 9 80 22,0 0-2144-21,22-14-416 3,3 0-96-4</inkml:trace>
    </iact:actionData>
  </iact:action>
  <iact:action type="add" startTime="152931">
    <iact:property name="dataType"/>
    <iact:actionData xml:id="d93">
      <inkml:trace xmlns:inkml="http://www.w3.org/2003/InkML" xml:id="stk93" contextRef="#ctx0" brushRef="#br1">3175 17741 19231 0,'0'0'848'3,"-6"-13"176"-3,0 1-816 0,-2-2-208 1,8 14 0-1,-7-13 0 6,1-3 1184-5,-6 6 192 6,2-3 32-7,-1 3 16 7,-7 2-464-6,2 0-112 6,1 1-16-7,-5 3 0 8,5 4-144-8,-5 0-48 6,-3 2 0-6,1 5 0 7,1 7-224-7,3 0-48 8,-1 3-16-8,-1 7 0 8,3 1-128-8,-3 4-32 7,3 1 0-7,3-1 0 8,4 4-192-8,0 2 144 7,5 4-144-7,3-4 128 9,2 0-128-5,4 0 0-2,1-1 0-2,7-5 0 9,-2-2 0-9,5-5 0 7,-3-9 0-7,6 3 0 7,-5-8 448-7,7-3 0 7,-1-5 0-6,-1 0 0 6,1 0 0-7,3-3 16 7,-6-3 0-7,3-4 0 8,4-4-144-8,-3 1-48 8,-4-5 0-8,1-1 0 8,-7-5-96-8,2 3-32 7,-5-3 0-7,-1 3 0 7,0-1-144-6,2 7 160 5,-2-1-160-6,-6 16 160 8,0 0-160-8,0 0 0 7,2-10 0-7,-2 10 0 8,0 0 0-8,0 0 0 8,4 10-160-8,1 10 160 8,-1-3-160-8,4 7 160 7,-2 3-160-7,-2 2 160 8,2 2 0-8,0 1 0 6,3-5 0-6,1 0 0 8,8-3-256-8,-1-1 64 8,3-2 0-8,1-1 0 22,3-4-1584-21,-1-5-304 1,4-5-64-2,1-6-11568 0</inkml:trace>
    </iact:actionData>
  </iact:action>
  <iact:action type="add" startTime="153380">
    <iact:property name="dataType"/>
    <iact:actionData xml:id="d94">
      <inkml:trace xmlns:inkml="http://www.w3.org/2003/InkML" xml:id="stk94" contextRef="#ctx0" brushRef="#br1">4049 17892 6447 0,'0'0'576'2,"0"0"-576"1,0 0 0-3,0 0 0 7,11-4 2064-7,-11 4 304 8,16-6 64-8,-16 6 16 7,0 0-1232-7,0 0-240 6,0 0-48-6,0-16-16 9,0 16 592-9,-14-8 112 6,1 1 32-6,-3-3 0 8,2 2-560-8,-3 6-96 7,1 0-32-7,-3-2 0 9,-3 4-304-9,1 4-64 8,-5 0-16-8,3 4 0 6,0 4-256-6,-1-1-64 8,1 9-16-8,1-5 0 7,1 5-16-6,3 3 0 5,-5-1 0-5,5 5 0 6,5 4-224-7,-3 0 128 12,4 3-128-12,5-3 0 6,-1 2 0-5,6-2 128 5,2 0-128-6,6-1 0 7,2-5 0-7,-1-4 128 7,5-5-128-7,2 0 0 7,3-7 368-7,-1 3-32 8,3-6 0-8,-3-4 0 8,2-2-16-7,3-4 0 6,-3-6 0-7,5 0 0 8,2-5 48-8,3-1 0 6,-3-3 0-5,0-5 0 6,-1-3-160-6,1-2-16 5,-3-4-16-5,-5-1 0 7,1-8-176-8,-1 3 192 6,-1-6-192-6,1 0 192 9,-5-4-192-9,0-2 128 7,-6-3-128-6,-1-3 128 6,1-5-128-7,2-4 160 6,-2-1-160-6,-2-5 160 8,-4-6-160-8,2 0 0 6,0 4 0-6,2 2 128 9,2 7-128-9,1 11 0 7,-1 5 0-6,-4 16 0 6,2 6-144-7,0 5 144 6,-2 5-192-6,-2 17 192 7,0 0-192-7,0 0 192 8,-2 15-192-8,-2 9 192 8,-2 5-176-8,2 6 176 7,-5 10-160-7,1 6 160 8,0-1 0-8,0 11-144 7,-4-1 144-7,3 4 0 8,-7 13 0-8,4 1 0 7,-5 2 0-7,5 1 0 9,-3 3 0-9,7-4 0 6,0-10 0-6,0-1 0 9,6-9 0-9,0-5 0 7,2-6 0-7,2-10 0 7,2 0 0-7,4-6 0 7,-2-4 0-7,0-2 0 24,7-3-784-23,-1-5-176 0,7-3-48-1,-3-6-9136 6,4-1-1824-6</inkml:trace>
    </iact:actionData>
  </iact:action>
  <iact:action type="add" startTime="153963">
    <iact:property name="dataType"/>
    <iact:actionData xml:id="d95">
      <inkml:trace xmlns:inkml="http://www.w3.org/2003/InkML" xml:id="stk95" contextRef="#ctx0" brushRef="#br1">5018 17903 13823 0,'0'0'1216'2,"0"0"-960"2,0 0-256-3,0 0 0 5,0 0 1040-6,0 0 176 9,-14-4 16-9,-5 8 16 7,-1-2-224-7,-1 2-32 7,-4 2-16-7,-3 2 0 8,1 2-80-8,2-1-32 6,-1 1 0-6,1 6 0 10,-4-3-144-10,-1 7-16 6,1 3-16-5,2 1 0 6,3 5-256-7,1 0-48 7,2-2-16-7,5 1 0 8,-2 1-176-8,9 2-16 8,-3 0-16-8,6-1 0 7,4-3-16-7,4-4 0 7,2-1 0-7,4-3 0 8,3-3 368-8,-3-1 80 7,-8-15 16-7,20 8 0 10,-3-2-128-10,3-4-32 6,-1-4 0-6,5-4 0 8,1-2-48-8,0-5-16 6,-1-1 0-5,3-9 0 6,1-3-128-7,-1-1-48 8,0-2 0-8,-2 0 0 8,-1-5-80-8,-3-3 0 6,1-2-128-6,-7-4 192 9,1 3-192-9,2-7 176 7,-5-2-176-7,-1-2 160 7,2-3-160-7,-3-7 160 8,1-3-160-8,-4-6 160 7,-2-3-160-6,1-6 128 6,-3-3-128-7,0-6 128 8,2-10-128-8,0 5 0 6,-2-5 0-6,2 9 0 9,-2 12 0-9,0 17-224 7,-1 7 48-7,1 16 16 9,-2 10 160-9,2 7-128 5,-4 20 128-5,0 0-128 8,0 0 128-8,0 0 0 8,-6 22 0-8,0 5-128 7,1 6 128-7,-5 6-128 8,2 12 128-8,-2 8-128 8,-5 5 128-8,3 4 0 7,-6 8 0-6,5 8 0 6,-5 4 0-7,7 4 0 6,-7-1 0-6,6 1 0 8,-5 1 0-8,3-5 0 8,0-2 0-8,7-8 128 8,-1-10-128-8,4-5 0 6,0-13 128-6,2-1-128 8,2-4 0-8,2-6 128 8,0-4-128-8,2-6 0 7,4-7 0-7,-3-3 128 8,3 1-128-8,6-6 0 22,-4-1-1056-20,7-7-288 0,-1 0-48-2,5-4-13376 0</inkml:trace>
    </iact:actionData>
  </iact:action>
  <iact:action type="add" startTime="154671">
    <iact:property name="dataType"/>
    <iact:actionData xml:id="d96">
      <inkml:trace xmlns:inkml="http://www.w3.org/2003/InkML" xml:id="stk96" contextRef="#ctx0" brushRef="#br1">5714 16446 19343 0,'-19'-3'848'1,"19"3"192"-1,0 0-832 1,0 0-208 1,2 17 0-2,-2 3 0 9,2 7 544-9,0 6 64 6,-2 2 16-6,0 12 0 8,0 2-416-8,0 11-80 7,-2 6 0-7,-2 11-128 8,-10 6 768-8,3 13 32 7,-5 3 16-7,2 7 0 8,1 1 128-8,-3 2 16 12,-2 2 16-12,3-1 0 4,-3 1-400-4,3-6-64 7,-1-13-32-7,2-8 0 8,3-10-224-8,1-10-32 7,-4-9-16-7,5-7 0 9,-5-1 144-9,6-8 32 5,2 4 0-4,0-10 0 7,-1-5-176-8,5-5-16 7,2-5-16-6,0-18 0 19,0 0-1552-19,9 13-304 0,-9-13-64-1,16 2-11136 2</inkml:trace>
    </iact:actionData>
  </iact:action>
  <iact:action type="add" startTime="154988">
    <iact:property name="dataType"/>
    <iact:actionData xml:id="d97">
      <inkml:trace xmlns:inkml="http://www.w3.org/2003/InkML" xml:id="stk97" contextRef="#ctx0" brushRef="#br1">5937 17776 21999 0,'0'0'960'2,"0"0"224"-1,0 0-944-1,6 18-240 0,-1-6 0 0,-5-12 0 7,6 17 336-7,-6-17 32 8,14 10 0-8,-4 0 0 7,5 0 400-7,-1-5 64 8,4-3 32-8,3-4 0 7,-1-2-16-7,3-1 0 7,0-5 0-7,5 2 0 8,-1-6-192-8,0 5-32 7,-1 1-16-7,-1-8 0 8,0 1-112-8,-3-5-32 7,-5 1 0-7,3 3 0 9,-3-3 96-9,-7 3 16 6,-2 2 0-6,0-1 0 9,-8 3-32-9,0-4 0 6,0 16 0-6,-4-11 0 8,-2-7-128-8,-4 10-32 7,-5 1 0-7,-1-1 0 9,-3 6-32-9,-3 2-16 5,-3 4 0-5,-1 5 0 9,-1 1-144-9,-2 10-48 6,-2 3 0-5,1 6 0 10,3 3-16-11,2-1-128 6,-1 2 192-5,7 8-64 4,-1-6-128-4,1 6 128 6,3-2-128-7,-1-2 128 8,1 4-128-8,8-6 0 7,2-2 144-6,6-4-144 5,0-3 176-5,2-1-48 6,6-5 0-7,4 1 0 8,-4-5 240-8,9 1 32 6,1-5 16-6,3 4 0 8,5-9-224-8,3 5-64 8,4-4 0-8,6-4 0 9,-2 0-128-9,6-2 0 6,0-2 0-6,6 2 0 8,-3 0 0-8,1-2-176 7,4 0 16-7,0-2 0 23,-3-2-1248-20,-3 2-256-2,4 2-64-1,-2 0-15744 0</inkml:trace>
    </iact:actionData>
  </iact:action>
  <iact:action type="add" startTime="176309">
    <iact:property name="dataType"/>
    <iact:actionData xml:id="d98">
      <inkml:trace xmlns:inkml="http://www.w3.org/2003/InkML" xml:id="stk98" contextRef="#ctx0" brushRef="#br1">13503 2434 2751 0,'0'0'256'1,"0"0"-256"3,0 0 0-4,0 0 0 5,0 0 1536-5,0 0 272 10,0 0 48-9,0 0 16 5,0 0-1280-5,0 0-256 7,0 0-48-8,0 0-16 4,0 0-48-4,0 0-16 11,0 0 0-11,0 0 0 5,0 0 176-5,0 0 48 10,0 0 0-10,10 8 0 5,-10-8-96-4,13 2-16 9,1 2 0-10,0 0 0 6,-1 5 16-6,3-3 0 7,-1-2 0-7,3 0 0 6,-2 0-48-6,1 0-16 7,3 4 0-7,-1-2 0 8,5-2 0-8,-1-3 0 10,2 3 0-10,-1 0 0 8,-3 2-64-8,1-2-16 9,1 0 0-9,0 0 0 4,1 0 0-4,-1 2-16 11,1-1 0-11,-1 1 0 5,2 0-48-5,3-2 0 10,-3 2 0-9,2 4 0 2,1-3 0-2,-1 3-128 8,-2 2 192-9,3-4-64 4,-3-1-128-3,2 3 128 10,-1-2-128-11,1-2 128 4,2 4-128-3,1-3 160 4,-1-3-160-5,0 4 160 9,0 2-32-9,1-2-128 11,1-4 192-11,-2 1-64 4,0 1 64-3,1 4 16 7,-3-6 0-8,0 2 0 6,0-2-64-6,3 0-16 10,-1 1 0-10,0-1 0 6,1-2-128-6,-3 0 128 10,0-2-128-10,0 0 128 3,1 0-128-2,-1 0 0 10,0-2 144-11,1 2-144 4,-1-2 128-3,2 0-128 8,1-2 160-9,-1-1-160 4,0-1 192-4,0 0-48 10,1 0-16-10,1-2 0 6,0 2 32-6,0 3 0 9,-2-1 0-9,3 0 0 6,-1-2-32-5,-2-2 0 9,0 4 0-10,1-2 0 5,-3 2-128-5,-2-1 0 9,1-3 0-9,1 2 128 5,2 2-128-5,0-2 0 11,-1 2 0-11,1-4 0 4,0 3 0-4,2 1 128 7,-3-6-128-7,1 2 0 7,0 4 0-7,1 2 0 12,-3-2 0-12,2 2 0 3,2-1 0-3,3-1 128 11,-3-2-128-9,-2 4 0 2,2 0 0-3,-2 0 0 8,1 0 0-9,-1 2 0 5,-2-4 0-5,1 0 0 10,-5-2 128-10,-2-1-128 4,1 5 0-3,-1-2 0 10,3 0 0-9,-7 0 128 0,1-4 0-2,1-2 0 10,-3 5 0-10,2-3 0 4,-1-4 112-4,-3 4 16 11,3 0 0-11,-3-3 0 5,3 1 112-5,1-4 16 10,-6 1 16-9,3 3 0 3,-5-4-112-4,4 4-32 10,-1-5 0-9,-3 5 0 4,4 0-64-4,-4 3 0 7,-1-1-16-8,3-4 0 5,-6 2-176-5,2 4 0 11,-8 6 0-11,9-5 0 5,-9 5 0-5,0 0 128 9,0 0-128-9,0 0 0 4,0 0 0-4,0 0 0 11,0 0 0-11,0 0 0 17,4 19-1600-16,-4 6-288 1</inkml:trace>
    </iact:actionData>
  </iact:action>
  <iact:action type="add" startTime="177735">
    <iact:property name="dataType"/>
    <iact:actionData xml:id="d99">
      <inkml:trace xmlns:inkml="http://www.w3.org/2003/InkML" xml:id="stk99" contextRef="#ctx0" brushRef="#br1">18151 2374 10303 0,'0'0'448'1,"0"0"112"-1,0 0-560 0,0 0 0 6,0 0 0-5,0 0 0 3,0 0 560-3,-2 13 0 9,2-1 0-10,0 2 0 3,0-14-32-3,0 11 0 11,2 7 0-11,2-4 0 4,2 1-192-4,2 3-32 11,-3-6-16-10,1 5 0 4,2-5-32-5,4 3 0 5,-4-3 0-5,5 4 0 9,-3-7 0-9,2 7 0 6,1-4 0-6,-1 3 0 9,4-1-48-9,-3 2-16 9,5-7 0-9,3 1 0 6,-3 2 208-6,3-4 48 10,3 3 0-9,1 3 0 3,2-6 0 0,1 3 16 0,-1-1 0-4,0 0 0 7,5 0-176-6,-1-4-32 5,-2 1-16-6,0 3 0 8,0-4-48-8,5-2-16 9,-3 0 0-8,0 0 0 3,2 1 16-3,0 1 16 10,2-2 0-11,-1 0 0 4,-3-2 0-3,2 2 0 10,-2-2 0-11,0 2 0 4,3 2-80-4,-1-2 0 6,-2-1-128-6,2-1 192 8,0-2-192-8,2 2 128 11,1 0-128-10,-3 0 0 4,6 0 128-5,-2-2-128 8,0 2 0-8,2-2 144 6,-6-2-144-6,2 0 160 9,-2-2-160-8,4 2 160 4,-4-1-16-4,3-1 0 8,-3-2 0-9,2 2 0 4,-2-2-144-4,-2 2 0 9,2-2 0-9,2-2 0 6,-1 3 0-6,-1-1 160 11,2 2-160-11,2 0 160 4,-4-4-160-3,-2 4 160 8,2 0-160-7,6-1 160 1,-1 5-160-3,-5-4 0 8,0-2 0-8,2-2 0 7,-2 2 176-7,-2 2-48 11,1-2-128-11,3-1 192 5,0-1-192-5,-2 2 0 10,-2-2 0-10,2-2 0 4,-1 1 0-4,1 3 192 11,-2-6-48-11,2 4-16 4,-2 0-128-4,4-3 192 11,2 1-192-11,-3 4 192 4,-1 0-192-3,0-1 0 8,2 1 144-9,-2 2-144 5,0-4 0-4,0-2 144 8,1 2-144-9,-1 3 0 5,-2-1 144-5,-2-2-144 11,1 0 0-11,-3 2 144 4,6-5-144-4,-2 3 160 11,-2 2-160-11,3-2 160 3,1-2-160-3,-4 5 160 11,0 1-160-11,1-2 160 5,-1-4 0-5,-2 2 0 11,2 0 0-11,1 1 0 4,1 3-16-4,-2 2 0 11,-2 0 0-11,1 0 0 3,-1 0 0-2,2 0 0 10,-3-4 0-11,1 2 0 3,-2-2-144-3,1 4 0 13,-3 0 0-13,1 0 0 1,-3-1 0-1,-2 1 128 14,1-4-128-14,1-2 0 3,-7 6 0-2,4 2 128 9,-5-2-128-10,1-2 0 4,0 0 128-3,-1 2-128 9,-3-2 0-10,6 1 128 5,-5-3-128-5,3 4 0 9,-14 2 144-9,0 0-144 5,8-4 0-5,-8 4 144 11,0 0-144-11,0 0 0 6,0 0 128-6,0 0-128 8,0 0 0-7,0 0 0 16,0 0-352-16,0 0-176 1,0 0-48-1,0 0-8272 9,-6 6-1664-10</inkml:trace>
    </iact:actionData>
  </iact:action>
  <iact:action type="add" startTime="178981">
    <iact:property name="dataType"/>
    <iact:actionData xml:id="d100">
      <inkml:trace xmlns:inkml="http://www.w3.org/2003/InkML" xml:id="stk100" contextRef="#ctx0" brushRef="#br1">13249 2206 4607 0,'0'0'400'4,"0"0"-400"-4,0 0 0 1,4-8 0 7,0 2 1024-8,-2-3 128 10,0 1 32-10,0 2 0 6,0-2-160-6,-2 8-16 9,0-12-16-9,0 12 0 7,0-7-256-7,0 7-48 10,0 0-16-10,0 0 0 3,0 0-288-3,0 0-48 12,0 0-16-12,0 0 0 3,0 0-320-3,0 0 128 11,0 0-128-11,0 0 0 4,0 0 0-3,0 0 0 8,10 6 0-9,-1 5 0 5,-1 1 0-5,-2 4 144 10,0-1-144-10,2 9 0 6,-2-3 176-6,-3 2-176 10,-1-1 160-10,0 3-160 8,0 1 256-8,0-1-32 8,-2-2-16-8,0 3 0 3,0 1 64-3,0 2 16 11,0 0 0-11,0 1 0 5,-2-3-32-4,2 0 0 9,-2 1 0-10,0-3 0 5,2 0 112-4,0-3 16 9,0-3 0-10,0-1 0 3,0-1-160-2,0-3-32 5,0 2 0-6,0-16 0 8,2 9 112-8,-2-9 16 10,0 0 0-10,0 0 0 5,0 0-64-4,6 14 0 10,-6-14 0-11,0 0 0 6,12 8-32-6,-12-8-16 8,10 4 0-8,3-2 0 5,-1-2-16-5,4 0-16 9,-7-2 0-9,3-2 0 6,4 2-176-5,1 0 160 7,-3-2-160-7,7-2 160 3,3 2-160-3,3 0 0 8,2-1 0-9,1 1 0 4,-1-2 128-4,2-2-128 11,6 2 128-11,2 2-128 5,-2 0 0-5,6 0 0 7,-6-1 128-7,6 3-128 7,-2 0 0-7,8 2 0 11,0 0 0-11,3 0 0 4,3-2 0-4,3 0 0 7,3 0 0-7,3 2 0 9,4 0 0-9,-3 0 160 7,5 4-160-7,-4 0 160 9,5-4-160-9,-7 0 0 5,0 0 144-5,3 0-144 10,-5 0 0-10,2 0 128 9,3 0-128-9,-7 2 0 5,1 3 0-5,-3-1 0 6,1 0 0-6,-1-2 128 9,-7 2-128-9,2 0 0 11,-5 0 0-11,1 2 0 5,0 0 0-5,-4-3 192 9,2 3-64-9,1 0 0 5,-5 2-128-4,4-2 0 8,2-2 0-9,-6 2 0 4,0 1 0-4,0-3 0 12,-4 0 0-12,3-2 0 5,-4 0 0-5,-1 2 144 11,0-4-144-11,-4 0 0 3,-4-2 144-3,0 0-144 7,-1 0 0-7,-1 0 144 7,-2-2-144-7,3 0 160 11,-3-1-160-11,-2 1 160 6,-1 2-160-5,-1-2 0 8,-1 2 144-9,-1-2-144 6,-7 0 0-6,6-2 144 8,-7 2-144-7,5 0 0 4,-6-1 160-5,1 3-160 5,1-2 128-5,-4-4-128 9,4 0 384-9,-5 2-16 10,-1-7 0-10,2 1 0 5,2 2 16-5,-4-5 16 11,1-3 0-11,3 0 0 4,-2-5-16-3,-2-4 0 9,2-1 0-10,-1 1 0 4,-1 0 16-4,0 0 0 11,2-1 0-10,2 1 0 2,-4 0-80-2,-1-1 0 9,3 1-16-10,2 4 0 5,-4-5-112-5,2 7-32 10,-1 3 0-10,1-1 0 5,-4 5-160-5,2 0 0 10,-2 7 0-9,-4 7 0 15,0 0-912-14,0 0-272-2,0 0-48 1,2 13-8416 8,-2 9-1680-8</inkml:trace>
    </iact:actionData>
  </iact:action>
  <iact:action type="add" startTime="180227">
    <iact:property name="dataType"/>
    <iact:actionData xml:id="d101">
      <inkml:trace xmlns:inkml="http://www.w3.org/2003/InkML" xml:id="stk101" contextRef="#ctx0" brushRef="#br1">17899 2124 2751 0,'0'0'128'3,"0"0"16"-2,0 0-144-1,0 0 0 1,0 0 0-1,0 0 0 7,0 0 1856-7,0 0 320 10,0 0 80-9,2-8 16 4,-2 8-1392-5,0 0-288 8,0 0-48-8,0 0-16 8,0 0 96-8,0 0 16 8,0 0 0-8,0 0 0 5,0 0-144-5,0 0-32 11,0 0 0-11,0 0 0 4,0 0-160-4,4 12-48 10,0 0 0-10,-4 1 0 4,-2 7 16-3,0 1 0 8,0-1 0-8,2-1 0 4,-2 7 0-5,2-1 0 10,0-2 0-10,0 1 0 10,0-7-32-9,2 3-16 4,-2 1 0-4,2 1 0 2,0 1 32-3,0-1 0 10,0-1 0-10,0 3 0 5,0-5 32-5,0-3 16 11,2 3 0-11,0-1 0 5,0-5-16-5,-2 7 0 7,1-7 0-7,1 3 0 9,-4-16 16-9,6 10 0 6,2 3 0-6,-8-13 0 8,4 10-48-7,-4-10 0 9,8 10 0-10,-8-10 0 5,0 0-16-5,0 0-16 10,0 0 0-10,13 8 0 5,-13-8 0-5,10 6 0 10,2-4 0-10,-12-2 0 6,14-2-32-6,-1 2 0 10,1-2 0-10,-1 0 0 4,1-2-192-4,0-2 144 12,-1 2-144-12,5 0 128 3,-4-2-128-3,3 2 0 11,-1-3 144-10,1-3-144 3,3 4 0-4,-3 2 128 11,5-4-128-11,1 1 0 6,3 1 0-6,-1 4 0 10,0-2 0-10,3 2 0 4,-1-2 0-3,4 2 0 7,0-2 0-8,1 2 0 6,3 0 0-6,2 0 0 9,-4 0 0-9,2 0 128 5,-2 0-128-5,2 2 0 11,-2 0 0-11,-1 0 128 5,1 2-128-4,0 0 0 4,0 0 0-5,-2 2 0 4,-1-4 0-4,-1 0 0 11,0-2 0-10,2 4 0 2,1 0 0-2,3 2 0 10,0-2 0-11,-2-2 0 4,4 0 0-4,4 0 0 8,-4 0 128-8,6 0-128 8,-2-2 144-8,4 2-144 11,-6 0 192-11,4-4-192 3,-4 2 160-3,4-2-160 11,-4 0 128-11,4 2-128 4,-6 2 128-4,4-2-128 12,-4 1 0-12,4-1 128 6,-4 0-128-6,0 0 0 5,6 0 0-5,-4-2 128 9,3 4-128-9,-2 0 0 10,2 0 0-10,-1 0 0 5,4 0 128-5,-4-4-128 10,0 0 0-10,-2 0 128 4,2 4-128-4,-6 0 0 12,2-2 0-12,2 2 128 3,-6 0-128-3,3 0 0 8,3 0 0-8,-6 2 0 8,0-4 0-8,0 4 0 7,2-2 0-7,-2 2 0 7,2 0 0-7,3-2 0 7,-3 0 0-6,-2 0 0 7,0 0 0-8,0 2 128 10,2-4-128-9,-2 0 0 4,1 0 128-5,-1 2-128 11,0-2 0-11,-2 0 128 4,-2-2-128-4,1 0 0 6,-1-1 0-5,-2 1 0 7,4 0 128-8,1 2-128 12,-3 0 0-10,0-2 128-1,0 0-128-1,1 2 0 11,-3-2 144-11,0 2-144 4,1 0 0-4,3 2 128 9,-2 0-128-9,0 2 0 6,0-2 0-6,1 2 0 6,-3 2 0-6,-2-2 0 7,-1 0 0-7,3 0 0 13,-3 0 0-13,1 0 0 4,0 0 0-3,-1-2 0 9,-1 0 0-10,0 2 0 4,-1 2 0-4,-3 0 0 9,1 1 0-9,1-3 0 6,-1 0 0-6,-3 0 0 10,3 0 0-10,-2 2 128 4,-3-4-128-3,5 4 0 10,-3 0 0-11,1 0 0 4,-1 0 0-4,-5 0 0 8,4 0 0-8,-5-1 0 2,5-3 0 0,-4 2 0 4,1 0 0-6,-3 0 0 9,-10-2 0-9,12 4 0 11,1 2 128-11,-13-6-128 4,0 0 0-4,10 0 0 10,-10 0 0-10,0 0 0 5,0 0 128-5,0 0-128 11,0 0 128-11,12-4-128 5,-12 4 0-4,0 0 144 8,0 0-144-9,6-8 0 4,-6 8 304-4,4-7-48 11,-4-5-16-11,0 2 0 5,-2 0 32-5,0-5 16 9,-2 3 0-9,0-2 0 7,-2 5-80-7,2-5-16 10,-2 2 0-10,2-5 0 5,2 1-192-5,-1-3 0 11,1 1 0-11,0 2 0 3,-2-5 0-3,4 0 0 11,4-3 0-11,-4 3 0 5,2-7 144-5,0 1-16 9,-1-2 0-9,3 2 0 6,-2-5-128-6,2 3 0 9,0 0 0-9,4 0 0 5,-2-1 0-4,-2 1 0 9,-2 2 0-10,3-1 0 5,1 3 0-5,0 2 0 11,-2 3 0-11,0 1 0 5,-2-1 0-4,2 5 0 6,0-1 0-7,0 6 0 5,0-3-144-4,-4 13 144 9,1-6-192-10,-1 6 192 4,0 0 0-3,0 0 0 8,0 0 0-9,0 0 0 4,0-8 0-4,0 8 0 11,0 0 0-11,0 0 0 4,0 0-208-4,0 0 64 11,0 0 16-11,2 14 0 5,0 5 128-5,2 1 0 12,-4-1 0-12,2 4 0 5,2-1-128-5,0 1 0 9,-2 1 0-9,0 1 0 5,-2-2 128-5,0 3 0 11,0-1 0-11,0 3 0 4,-2-3 0-3,0 0-128 6,2 4 128-7,0-1 0 5,0-1 0-5,0 0 0 13,-2-1 0-13,2-3 0 3,2 1 0-2,-2-3 0 7,0-2 0-7,0 3 0 4,0-1 0-4,0-1 0 9,0-3 0-10,-2 3 0 5,0-1 0-5,0-5 0 9,0 0 0-9,0-3 0 6,2 7 0-6,-2-6 0 10,2-12 0-10,-2 13 0 5,2-13 0-5,0 0 0 6,0 0 0-6,-9 10 0 9,9-10 128-9,-8 12-128 10,8-12 128-10,0 0-128 4,0 0 128-3,-12 4-128 9,12-4 128-10,-17 2-128 5,17-2 128-4,-12 2-128 9,12-2 128-10,-12-2-128 4,4-4 0-3,1 0 0 8,-3 0 0-9,2 2 0 5,4-2 0-5,4 6 0 10,-8-7 0-10,-1 1 0 3,1 0 128-2,2 0-128 8,-4-2 128-9,2 2-128 5,1 2 0-5,-5 3 0 11,0-1 0-11,2 0 0 4,-5 0 0-4,3 2 0 11,-4 0 0-11,1 0 0 4,-3 0 0-4,-3 2 0 11,-1 2 0-10,-1-4 0 4,-4 1 0-5,-5 1 0 9,-1 0 0-9,0 0 0 5,-6 0 0-5,0 0 0 10,-4-2 0-10,0 4 128 5,-5-2-128-5,-3 0 0 12,-2 0 0-12,-3 2 0 5,-5-2 0-5,1 2 128 9,-7 2-128-8,-3-1 0 2,-8-1 0-2,-2 0 0 8,-4 0 0-9,2-2 0 5,4 0 0-5,6 0 0 11,-2 0 192-11,10 2-64 4,-3 4-128-4,7-3-208 11,3-1 48-10,-1 4 16 2,-3 2 144-2,-1-4 0 6,3-2 0-7,-1 3 0 7,1-5 0-7,1 4 0 11,-3-2 0-11,3 0 0 4,-3-4 0-4,1 0 0 13,1 0 0-13,-5 0 0 3,-2 0 0-2,1 0 0 5,-1-2 0-6,2 2 0 9,3 0 0-9,3 0 0 6,3 0 0-6,4 0 0 8,1 0 0-8,5 4 0 10,4-2 0-10,-2 2 0 5,4 0 0-5,-2 2 0 11,4-1-176-11,4 1 176 5,-4-4 0-5,2 2 0 5,1-4 0-5,-5 2 0 9,6 2 0-9,0 2 0 10,2-2 0-10,2-2 0 5,-3-4 0-5,1 2 0 9,-4-2 0-9,4 2 0 5,0-2 0-4,1 2 0 9,3 0 0-10,2-4 160 6,-1 2-160-6,3 0 0 10,2 0 0-10,3 2 0 5,-3 0 0-4,3 2 0 4,4 0 0-5,-1-2 0 7,3 0 0-6,2 0 0 8,-3-2 0-9,3 0-176 5,-6 0 176-5,7 2 0 12,-5 0 0-12,4-2 0 4,2-2 0-4,-1 2 0 11,1-3 0-11,8 5 0 4,0 0 0-4,-6-4 0 7,-6-2 0-7,12 6-128 7,-8-6 128-7,3 2 0 10,-3 0 0-10,-2 0 0 5,10 4 0-5,0 0 0 11,-8-2-144-11,8 2 144 5,-6-6 0-5,6 6 0 10,-7-5 0-9,7 5 0 2,-6-6-144-3,6 6 144 7,0 0 0-6,0 0 0 6,-6-10 0-7,2-2 0 10,2 4 0-10,-2 1 0 6,-4-3 0-6,4 2 0 10,0 0 0-10,1-3 0 5,1 1 0-5,-2-6 0 11,0 3 0-11,0-3 0 4,2 2 0-4,0-1 0 11,0 3 0-11,0-4 0 4,0 3 0-3,0-5 0 7,2 1 0-8,0 3 0 5,0-2 0-5,0 5 0 11,0-3 0-11,0 0 0 5,2-1 0-5,0 1 0 10,0-1 0-10,2 3 0 5,2-2 0-5,-2 3 0 6,0 1 0-6,-2-4 0 8,1 4 0-8,3-3 0 11,2 1 0-11,-4-2 0 5,0 5 0-5,2-1 0 11,0-2 0-11,1 4 0 3,-7 8 0-2,0 0 0 10,0 0 0-10,0 0 0 1,4-9-128-1,-4 9 128 9,0 0 0-10,0 0 0 5,0 0-144-5,0 0 144 9,0 0 0-9,0 0-144 5,0 0 144-4,0 0 0 9,-7 11-144-10,3-1 144 4,0 4 0-3,0-1-176 10,0 5 176-11,2 1-128 5,-2-3 128-5,2 4 0 9,-2 1-144-9,2-2 144 6,0 3 0-6,0 1-144 8,2 1 144-8,-2 1 0 7,0-2 0-7,1 3-128 10,1 1 128-10,-2-2 0 4,0 5 0-4,2-1 0 11,0 0 0-11,0-1 0 4,0-1 0-4,0-2 0 11,0-1 0-11,0-3 0 4,2-1 0-4,0-1 0 10,-1-5 0-10,1 1 0 4,0-5 0-4,0 4 0 11,-2-14 0-11,0 0 0 5,4 9 0-5,-4-9 0 11,0 0 0-11,0 0 0 4,0 0 0-3,0 0 128 9,12 8-128-10,-2 0 0 4,-10-8 0-4,15 2 0 10,-3-2 128-9,2-2-128 4,-5-4 144-5,7 2-16 10,0 0 0-10,3 1 0 5,1-3-128-5,-3-4 0 10,5 2 0-10,1 2-176 4,2-2 176-4,5 1 0 11,-1 1-144-11,6 0 144 3,6-6 0-1,-2 4 0 7,8 3 0-9,0-3 0 4,-1 0 0-3,3 2 0 9,2 0 0-10,-2 2 0 4,-4 1 0-4,1-1-176 11,3-2 176-11,-4 2-128 6,2-2 128-6,2 4 0 10,-3 0 0-10,-1-2 0 4,2 0 0-4,2 0 0 11,-2 2 0-11,1 1 0 3,1-3 0-2,4 2 0 10,-1 0 128-11,-1-2-128 4,-4 0 0-3,2 2 0 10,1 0 0-11,1-2-128 5,0 2 128-5,-6 2 0 9,2-2 0-9,1 2 0 4,-1 0 0-4,0 0 0 9,2 0 0-9,1 0 0 6,1 0 0-6,0 0 0 11,0 0 0-11,-1 0-128 5,-1 0 128-5,2 0-128 7,-4-2 128-7,-1 0-128 7,3 0 128-7,0 2 0 10,2 2-144-10,-5-2 144 5,3-2 0-5,2 2 0 10,2-2 0-9,-1 2 0 4,-3 2 0-5,0 0 0 9,3-2 0-8,-1 0 0 4,-4-2 0-5,2 2 0 10,-6-2 0-10,3 2 0 5,3 0 0-5,-4 0 0 10,0 0 0-9,2 0 0 3,-4 0 0-4,2-2 0 9,1 1 0-9,-3 1 0 6,4 1 0-6,0-1 0 10,-6 0 0-10,4 0 0 5,-4 0 0-5,4 0 0 9,-8 2 0-9,0-2 192 6,-6 0-192-6,0 0 0 9,-2-2-192-8,-1 4 192 4,-3 0 0-5,0 2 0 9,1-2 0-9,-1 0 0 4,-3 0 0-4,1 2 0 11,-2-2 0-11,1 0 0 5,-7 0 0-5,3 2 0 10,3-2 0-9,-7-2 0 2,4 2 0-3,-7 0 0 11,5 0 0-11,-4 0 0 5,1-1 0-5,-3 1 0 10,-10-2 0-10,14 4 0 6,-5-4 0-6,-9 0 0 10,14 2 0-10,-14-2 0 5,10 0 0-5,-10 0 0 9,0 0 0-9,12 0 0 6,-12 0 0-6,0 0 0 9,0 0 0-9,11-2 0 5,-11 2 0-4,8-6 0 7,-8 6 0-8,0 0 0 6,0 0 0-6,0 0 0 10,8-7 128-10,0 1-128 6,-8 6 0-6,2-12 0 10,-2 2 144-10,0 3-144 4,0-5 0-4,0 2 144 11,-2 0-144-11,2-5 0 4,-2 1 128-4,-2-3-128 11,2-3 0-11,0 4 0 4,0-3 128-4,2 1-128 11,0 3 0-11,2-5 0 5,0 1 0-5,4 3 0 9,-2-5 0-9,2-1 0 5,-5-1 0-4,5-1 0 10,4 1 0-11,-4 0 0 3,-2-1 0-2,4 1 0 9,-3 1 0-10,3 3 0 4,-2-3 0-4,-2 1 0 12,0-2 0-12,0 3 0 5,0 5 0-4,4-5 0 8,-5 6 0-9,-1-3 0 6,2 5 0-5,0-2 0 6,0 7 0-7,2-5 0 4,-2 0 0-3,0 4 0 8,-4-1 0-9,0 9 0 5,0 0 0-5,0 0 0 11,0 0 0-11,0 0 0 5,0 0 0-5,0 0 0 10,0 0-128-10,0 0 128 4,0 0 0-4,0 0-176 11,0 0 176-11,0 0-160 5,0 0 160-5,0 0 0 9,0 0 0-9,0 17-128 5,0-3 128-4,-2 1 0 9,-2 5-144-10,-2-2 144 4,0 1 0-3,0 4-144 9,0 1 144-10,-3-1 0 4,-5-1-144-4,-2 3 144 7,1 4 0-7,-7 4-144 8,-1 1 144-8,-2-1 0 10,-3 2 0-10,-1 2 0 4,-4-2-176-4,4 2 176 13,-1-2-208-13,1-2 80 4,0-1 128-4,2-3-128 7,1-2 128-7,1 0-128 7,0-1 128-6,1-5 0 9,-1-3 0-10,1 3 0 4,-1 3 0-4,2-3 0 10,-9-3 0-10,3 1 0 4,-2 3 0-4,0-3 0 11,-1-1 0-11,3 3 0 6,-2 1 0-5,-4-7 0 9,0 3 0-9,2 1-128 1,1-5 128-2,-1 3-192 11,-2-1 192-11,4 0-192 3,0 1 192-3,1-5-192 11,1 3 192-11,2-5-192 4,-4-2 192-4,3 2 0 12,3-4 0-12,-2-1 0 5,1 1 0-5,1-2 0 10,2 2 0-10,-5-2 0 4,-3-2 0-4,0 2 0 11,0-4 0-11,-2 2 0 4,-3 0 0-4,3-2 0 10,2 0 0-10,2 0 0 5,-2-2 0-5,1 0 0 12,1 2 0-12,4-2 0 3,-1 0 0-3,3 0 0 7,-2-2 0-7,1-2-128 8,1 2-16-8,-1 0 0 12,5 2 0-12,-3 1 0 3,1-3 16-3,-2 4 0 10,-5-4 0-10,3 2 0 5,3 0 0-4,-1-2 0 8,-2 2 0-9,-1 2 0 5,-1 0 128-5,-2 0-208 10,-2-2 80-10,-5 0 128 6,1-2 0-5,2 2 0 9,0-2 0-10,-2 0 0 4,0-5-160-4,2 3 160 9,-1 2 0-9,-3-2-144 5,4 0 144-5,0 0 0 11,2 2 0-11,-2 3-128 5,-4-1 128-5,2 2 0 11,1 0 0-11,-3 0 0 5,2 0 0-5,-2 0 0 11,-2 2-128-11,0-1 128 3,-2 1-192-3,-2 0 64 10,-4-2 0-10,-1 0 0 5,1 2 128-5,-4 2-128 10,-1-4 128-10,-1-4-128 5,4 4 128-5,0 4 0 12,3 2 128-12,-5-2-128 3,2-2 0-3,6 4 0 10,0 0 0-10,6 1 0 6,-4-3 0-6,6-2-160 9,-6 0 160-9,4-2-160 6,0 0 160-6,-2 2 0 10,2 0 160-10,-4-2-160 5,2 0 0-5,2 0 0 8,-4 0 0-7,4 0 0 4,-2 2 0-5,2 0 0 11,4 0-144-10,-1-2 144 2,1 0 0-3,4 2 0 10,2 2 0-10,1-2 0 4,7-2 0-4,-3 0 0 10,3 0 0-10,5 0 0 6,-1 0 0-5,5-2 0 9,-4-2 0-10,5 8 0 4,1-8 0-4,8 4 0 11,-12 0 160-10,4-2-160 2,0 0 0-3,8 2 128 10,-9-2-128-10,1 2 0 4,2 0 0-3,6 0 0 8,-12 0 0-9,12 0 0 6,-9 0 0-6,9 0 0 10,-8-2 0-10,8 2 0 4,-12 2 0-4,4 0 0 11,8-2 0-11,0 0 0 6,0 0 0-6,0 0 0 9,-8 0 0-9,8 0 0 5,-11 0 0-5,11 0 0 9,0 0 144-9,-10 0-144 5,4 0 0-5,6 0 128 11,-12-2-128-11,12 2 0 4,-9-2 0-4,1 0 144 11,-2 0-144-11,2-4 0 5,1-5 224-5,-3 1-64 10,4 0-16-10,-2-3 0 5,2 1 80-5,-4-6 16 10,3 5 0-10,1-5 0 6,-2-5-32-6,-2-1 0 10,2-1 0-10,1-2 0 4,-1-1-64-4,2 1-16 11,2 0 0-11,2-1 0 4,-2-1-128-4,2 0 128 11,2-2-128-11,2 3 128 4,2 1-128-3,-2 0 0 8,2 1 0-9,2 3 128 5,0 0-128-5,0 3 0 11,-3-1 0-11,3 3 0 4,-2 4 0-4,-2-1 0 11,4 5 0-11,-2-2 0 3,0 3 0-3,-4 9 0 11,4-8 0-11,-4 8 0 5,0 0-128-4,0 0 128 8,0 0 0-9,0 0 0 6,0 0 0-6,0 0-176 10,0 0 176-10,9-4-128 6,-9 4 128-6,0 0 0 10,0 0 0-10,0 0 0 4,14-2 0-4,-14 2 0 10,0 0 0-10,0 0 0 4,10 2 0-3,-10-2 0 8,0 0 0-9,0 0 0 6,0 0 0-6,14 6 0 11,-14-6 0-11,7 4 0 5,-7-4 0-4,0 0 0 4,0 0 0-4,0 0 0 6,0 0 0-7,0 0 0 9,0 0 0-9,0 0 0 4,0 0 0-3,0 0 0 9,0 0 0-10,0 0 0 6,0 0 0-6,0 0 0 6,0 0 0-6,0 0 0 8,0 0 0-8,0 0 0 10,0 0 0-10,0 0 128 5,0 0-128-5,0 0 0 10,0 0 0-10,0 0 0 5,0 0 0-5,0 0 0 11,0 0 0-11,0 0 128 4,0 0-128-4,-2 9 0 12,2-9 0-12,0 0 0 3,0 0 0-3,0 0 0 11,-5 10 0-11,5-10 0 5,-10 6 0-5,10-6 0 9,0 0 0-9,0 0 0 5,-8 4 0-5,8-4 0 11,0 0 0-11,0 0 0 5,-6 6 0-5,6-6 0 10,-12 10 0-10,12-10 0 4,0 0 0-4,0 0 0 12,-9 1 0-12,9-1 0 3,0 0 0-3,0 0 0 10,0 0 0-10,0 0 0 5,0 0 0-5,0 0 0 11,-8 2 0-11,8-2 0 5,0 0 0-5,0 0 0 10,-10 4 0-10,10-4 0 6,0 0 0-6,-8 2 0 5,8-2 0-5,0 0 0 8,0 0 144-8,0 0-144 10,0 0 192-9,0 0-192 2,0 0 0-3,0 0 0 12,-7 0 0-12,7 0-144 4,0 0 144-4,0 0 0 12,0 0 0-12,0 0 0 4,0 0 0-4,0 0 0 10,0 0 0-10,0 0 0 5,0 0-160-5,0 0-48 9,0 0-16-9,-6 12-13088 9</inkml:trace>
    </iact:actionData>
  </iact:action>
  <iact:action type="add" startTime="185841">
    <iact:property name="dataType"/>
    <iact:actionData xml:id="d102">
      <inkml:trace xmlns:inkml="http://www.w3.org/2003/InkML" xml:id="stk102" contextRef="#ctx0" brushRef="#br1">15689 5241 3679 0,'0'0'320'2,"0"0"-320"2,0 0 0-3,0 0 0 5,0 0 2384-5,0 0 416 6,0 0 80-7,0 0 0 7,0 0-1248-7,0 0-256 13,0 0-48-12,0 0-16 2,0 0-320-3,0 0-64 10,0 0-16-10,0 0 0 5,0 0-208-5,0 0-32 7,0 0-16-7,0 0 0 7,0 0-48-7,0 0-16 11,2 11 0-10,-2-11 0 2,-2 12-80-3,2-12 0 12,-3 8-16-12,1 2 0 4,2-10-48-4,-4 13 0 11,4-3 0-11,-2 2 0 4,2-12-64-4,-2 9 0 6,2-9-16-6,-2 12 0 9,0 2-96-9,2-3-16 7,0 1 0-7,0-2 0 9,0 4 48-9,2-5 0 9,0 7 0-9,0-6 0 9,0 1-112-8,2 5 0 6,-1-4-16-7,1 5 0 4,4-1-16-4,-4-3 0 7,0 3 0-7,-2-2 0 7,4 5-32-7,0-3 0 12,-1 3 0-11,1 3 0 2,-2-3 16-3,2-1 0 11,-2 3 0-11,0 1 0 4,4-1 48-3,-4-1 16 9,-2 5 0-10,3 0 0 3,3 1-48-2,2-1-16 9,-6 0 0-9,2 1 0 2,0-5-144-2,1-1 160 5,-1 1-160-6,0 3 160 7,0-3-32-7,-2 0 0 13,2-1 0-13,-2-1 0 3,-2 3 16-2,1-6 0 6,-1 1 0-7,2 3 0 7,-2-3 112-7,2 1 32 12,0-1 0-12,-2-3 0 3,2 3-128-2,-2-1-32 9,0 0 0-9,-2-5 0 3,2 5 0-3,0-2 0 7,0 1 0-8,2-1 0 5,-3 0 0-5,1-3 0 7,4 5 0-6,-4-3 0 6,0 3 0-7,0 2 0 11,0-7 0-11,-2 5 0 4,2-4-128-3,0 3 0 5,4-3 0-6,-2 5 0 7,0-5 0-7,-2 6 128 12,0-5-128-12,1 3 128 5,1-6-128-5,2 5 0 11,0-3 0-11,2 6 128 3,-2-5 32-3,0 5 0 7,-1-1 0-7,3-5 0 9,-2 4-160-9,-2-5 0 11,0 7 0-11,0-6 128 4,-2 3 0-3,4-3-128 9,-1 4 192-10,-3-3-64 4,-2 3 0-4,2-5 0 10,-2 3 0-10,0-4 0 5,0 2 0-5,0-1-128 5,0-11 192-5,0 10-64 10,0 4-128-10,0-5 160 6,0 5-160-5,0-14 160 5,0 10-160-6,0-10 160 12,0 0-160-12,0 8 160 4,0-8-160-4,-4 11 192 12,4-11-192-12,0 0 192 3,0 0-192-3,0 0 0 7,0 0 0-7,0 0 128 8,0 0 0-7,0 0-128 9,0 0 192-10,0 0-64 5,0 0-128-5,-9-9 0 12,3 1 0-12,0 0 0 18,2-4-1840-18,-2 3-240 2,-2-9-48-1,-1-2-15520-1</inkml:trace>
    </iact:actionData>
  </iact:action>
  <iact:action type="add" startTime="186891">
    <iact:property name="dataType"/>
    <iact:actionData xml:id="d103">
      <inkml:trace xmlns:inkml="http://www.w3.org/2003/InkML" xml:id="stk103" contextRef="#ctx0" brushRef="#br1">14839 6001 9215 0,'0'0'816'1,"0"0"-656"3,0 0-160-4,0 0 0 7,-4-14 1152-7,4 14 192 12,0 0 32-12,0 0 16 3,0 0-400-2,0-11-80 9,0 11-16-10,0 0 0 6,0 0 112-5,-2-14 16 6,2 14 0-7,0-12 0 6,0 12-32-6,-2-15 0 7,2 15 0-6,0 0 0 5,0 0-160-6,0 0-48 12,0-12 0-12,0 12 0 3,2-14-160-2,-2 14-48 9,2-9 0-10,-2 9 0 5,0 0-64-4,0 0 0 7,0 0-16-8,0 0 0 7,0 0-112-7,0 0-32 8,0 0 0-7,0 0 0 5,0 0-128-6,0 0-32 9,0 0 0-9,0 0 0 4,14 9-16-4,-4 5-16 8,-10-14 0-8,17 14 0 8,-3 5-160-8,3 1 160 10,-3-5-160-10,3 5 160 4,-3 1-32-4,2 1-128 10,1-3 192-10,-1 5-64 10,1-1 48-10,-3-1 0 9,4-3 0-9,-7 2 0 4,5-1-32-4,-4 1 0 11,1-3 0-11,1 3 0 4,2 3-16-3,-5-7 0 8,3-3 0-9,-4 6 0 4,5-1 0-4,-3-3 0 11,6 5 0-11,-7-1 0 5,3-5 64-5,-4 7 0 10,3-1 0-10,-3-5 0 4,0 1 16-4,2-3 16 12,-5 2 0-12,1 3 0 4,2-1-32-4,-4-1-16 9,2 3 0-9,5-7 0 6,-7 3 0-6,2-4 0 10,0 3 0-10,1 1 0 5,-3 1 0-4,2 3 0 9,2-8 0-10,-4 5 0 4,0-3-48-3,-1 1 0 8,3-1 0-9,-2 2 0 5,-2-5 16-5,0 5 0 10,0-6 0-10,2 5 0 4,-1-3 16-4,-1 4 0 11,0-5 0-11,-2 7 0 5,0-8 0-5,2 5 0 10,2-3 0-10,0 3 0 4,-4-3 0-3,2 4 0 9,-2-6 0-10,1 5 0 4,-1-3-32-3,2 5 0 9,0-1 0-10,2 0 0 4,-2-5 32-3,0 3 0 8,-2-4 0-8,2 5 0 5,0-5 0-6,-1 4 0 10,1-5 0-10,0 1 0 4,2 2 0-3,-4-4 0 8,-2-8 0-9,4 13 0 5,-2-1-16-4,-2-12 0 7,0 0 0-8,4 10 0 5,2 3 48-5,-2-3 16 9,-2 4 0-9,-2-14 0 6,0 0 32-6,0 0 0 9,0 0 0-8,0 0 0 4,0 0-48-5,0 0-16 10,0 0 0-10,0 0 0 5,0 0-16-5,0 0 0 11,0 0 0-11,0 0 0 4,0 0-16-4,0 0 0 10,0 0 0-10,0 0 0 5,0 0-144-5,-4-12 0 10,-2 4 0-9,0-1 0 19,0-5-1088-19,0 4-320 0,-4-5-48-1,-3-1-18800 0</inkml:trace>
    </iact:actionData>
  </iact:action>
  <iact:action type="add" startTime="188606">
    <iact:property name="dataType"/>
    <iact:actionData xml:id="d104">
      <inkml:trace xmlns:inkml="http://www.w3.org/2003/InkML" xml:id="stk104" contextRef="#ctx0" brushRef="#br1">16417 9385 9215 0,'0'0'816'1,"0"0"-656"5,0 0-160-5,0 0 0 5,0 0 1024-6,0 0 192 9,0 0 16-9,0 0 16 4,0 0-400-4,0 0-80 11,0 0 0-10,0 0-16 4,0 0 0-4,0 0 0 6,0 0 0-7,0 0 0 6,0 0 192-6,0 0 32 10,0 0 16-10,0 0 0 5,0 0-176-5,0 0-48 9,0 0 0-9,0 0 0 5,0 0-256-5,0 0-64 10,0 0-16-10,0 0 0 5,0 0-192-5,0 0-48 9,0 0 0-9,0 0 0 5,0 0 80-4,12 11 16 9,-12-11 0-9,15 16 0 3,-5 4-64-4,4-5-16 10,-14-15 0-10,7 16 0 5,5-1-16-5,6 15-16 11,-1 3 0-11,-7-6 0 8,2-5 32-8,1 3 16 7,-3 2 0-6,4 0 0 4,-4 1 80-4,3-1 16 7,-5-4 0-7,4 5 0 4,-1-3 48-5,-1-1 16 6,0 1 0-5,2-2 0 6,-3-1-32-7,3-3 0 12,-4 3 0-12,0-1 0 4,-2-3-16-4,1-3 0 9,-1 7 0-9,-4-9 0 6,-2-13-80-6,4 20-32 10,-4-20 0-10,4 21 0 5,0-3-32-5,0-1-16 10,-4-17 0-9,0 10 0 1,0 4 16-2,0 3 16 11,0-17 0-10,0 10 0 3,0-10-16-4,0 0 0 9,0 0 0-9,0 0 0 5,0 0 0-5,0 0-16 10,0 0 0-10,0 0 0 5,0 0 80-4,0 0 0 8,0 0 16-9,-12-8 0 5,4-5-48-4,0 5-16 10,8 8 0-11,-9-20 0 4,1 5-48-4,4-5-16 10,-2-1 0-10,0 7 0 5,0-3-16-5,-1-9-128 11,1 1 192-11,-2 2-64 9,2 1-128-8,0 1 0 4,0-5 0-4,-1 1 128 3,-1 0-128-3,2-1 0 3,0 3 0-4,-4-1 0 8,3-1 0-7,3 11 0 9,2-3 128-10,-4-5-128 5,-2 5 0-4,4-1 0 9,0 5 0-10,-2 3 0 4,6 10 0-3,0 0 0 8,0 0 0-9,0 0 0 4,0 0 0-4,0 0 0 10,0 0-144-10,0 0 144 6,0 17 0-6,4 9-160 10,2 1 160-10,0 2-128 4,2 6 128-3,-2 4 0 9,1-1 0-10,5 6 0 5,-2 1 0-4,6 2 0 8,-7-6 0-8,5 2-128 3,0 0 128-3,-3-6 0 9,3 0 0-10,-6-2 0 4,3-6 0-4,-3-11 0 10,-2 1 0-10,4 9 0 5,0-7 0-5,-6-13 0 7,-4-8 0-7,0 0 0 9,13 17 0-9,-13-17-192 6,0 0 64-6,18 4 0 20,-18-4-2432-19,19-4-464 2,-19 4-112-3</inkml:trace>
    </iact:actionData>
  </iact:action>
  <iact:action type="add" startTime="189583">
    <iact:property name="dataType"/>
    <iact:actionData xml:id="d105">
      <inkml:trace xmlns:inkml="http://www.w3.org/2003/InkML" xml:id="stk105" contextRef="#ctx0" brushRef="#br1">16881 9137 10703 0,'0'0'464'1,"0"0"112"0,0 0-448-1,0 0-128 7,0 0 0-7,0 0 0 3,6-16 320-2,-6 16 64 8,0 0 0-9,4-11 0 4,-4 11-48-3,0 0 0 6,4-18 0-6,-4 18 0 3,2-13 80-4,-2 13 16 5,0 0 0-4,4-16 0 6,-4 16 16-7,0 0 16 12,4-16 0-12,-4 16 0 4,0 0 32-4,0 0 0 11,2-15 0-11,-2 15 0 5,0 0 112-5,0-12 32 6,0 12 0-6,0 0 0 10,-2-16 0-10,2 16 16 10,-4-11 0-9,4 11 0 3,0 0 64-4,0 0 16 6,-2-16 0-6,2 16 0 10,-4-8-224-10,4 8-64 9,0 0 0-9,0 0 0 8,0 0 32-8,0 0 0 8,0 0 0-8,0 0 0 5,-2-15-144-4,2 15-16 6,0 0-16-7,0 0 0 7,0 0-128-7,0 0-32 11,0 0 0-10,0 0 0 2,0 0-144-3,0 0 0 7,0 0 0-7,0 0 0 8,0 0 0-8,0 0 128 11,0 0-128-11,8 15 128 5,1-1-128-4,-3 4 192 8,0 5-192-9,4-2 192 4,-2-3-48-4,0 3 0 7,5 5 0-7,-1 1 0 8,3 2 48-8,-3 1 16 9,4-1 0-1,-6-2 0-8,1 2 48 0,3 3 0 4,0 5 0-4,-1-6 0 8,-1-4-96-8,2 0-16 8,-5-3 0-8,5 3 0 8,-4 0 48-8,1 1 16 8,1-1 0-8,-6 0 0 5,2 1 112-5,2-1 32 9,-5 0 0-9,-1-1 0 6,0-5-160-6,2 2-16 11,2 1-16-11,-2 1 0 3,-6-3-16-2,4-5 0 10,-1 1 0-11,-1-1 0 4,-2-17 32-4,0 0 0 10,2 14 0-10,-2-14 0 5,0 0 64-5,0 0 16 11,0 0 0-11,0 0 0 5,0 0-80-5,0 0-16 7,0 0 0-7,0 0 0 6,0 0 176-6,-9-10 48 8,-1-11 0-7,-2-5 0 7,4-3-128-8,-5 0 0 11,-1 2-16-11,0-3 0 4,1-3-80-4,-1-2-16 12,-1 4 0-12,1-2 0 4,0 0-144-3,3-1 128 8,3 3-128-9,0-2 128 5,-6 0-128-5,4 2 0 6,5 0 0-5,-7 1 0 7,2 3 0-8,4 2 0 10,-3-1 0-10,1 1 0 4,0 2 0-4,0 1 0 11,0 3 0-11,3-1 0 5,1 1 0-5,2 3 0 11,-4-2 0-10,2 3 0 2,-2 1 0-3,4 2 0 11,0-3 0-11,2 15 0 3,0 0 0-3,0-12 0 11,0 12 0-11,0 0 0 4,0 0 0-4,0 0 0 11,0 0-128-11,0 0 128 4,0 0 0-4,0 0-144 7,12 18 144-7,-4 3 0 9,1 3-128-9,5-3 128 11,-6 6 0-11,4 6 0 5,-1 1 0-5,3 3-128 10,0 4 128-10,-1-4 0 5,1 2 0-5,-4 0 0 11,5-2 0-11,-5-2 0 5,4-6 0-5,-5 2 0 10,3 1 0-10,0-3 0 3,-6-6 0-2,1 1 0 9,3-7 0-9,-6 1 0 2,0-1 0-2,2-5 0 10,-6-12 0-11,0 0 0 4,0 0 176-4,0 0-176 10,2 16 192-9,-2-16-192 3,0 0 336-4,0 0-32 9,0 0-16-9,0 0 0 7,-10-12 128-7,0 0 32 10,-1-7 0-10,3-1 0 3,-4 3-176-3,2-7-16 11,1-5-16-11,-5 0 0 4,4 5-112-3,-5-3-128 5,3-4 176-6,-4-2-176 9,5-4 128-9,-1 5-128 7,2 5 0-7,4 6 0 3,2 5 0-2,0 0 0 6,4 16 0-7,0 0 0 8,0 0 0-8,0 0 0 10,0 0 0-9,0 0 0 4,4 20 0-5,0 5 0 11,2 3-144-10,2 3 144 2,2-2 0-3,-3 6-128 11,3 2 128-11,2-2 0 4,-4 2 0-3,2 2 0 9,1-4 0-10,-1-1-128 3,4-1 128-3,-3 0 0 13,5-2 0-13,-2-2 0 18,3-1-1216-16,-3-7-176-2,1-5-16 1,3 1-11200 8,-4-3-2240-8</inkml:trace>
    </iact:actionData>
  </iact:action>
  <iact:action type="add" startTime="192809">
    <iact:property name="dataType"/>
    <iact:actionData xml:id="d106">
      <inkml:trace xmlns:inkml="http://www.w3.org/2003/InkML" xml:id="stk106" contextRef="#ctx0" brushRef="#br1">16985 9018 2751 0,'0'0'256'3,"0"0"-256"-2,0 0 0 0,0 0 0 5,0 0 1952-6,0 0 352 10,0 0 64-10,0 0 0 6,0 0-1456-6,0 0-288 10,-10 2-64-10,10-2-16 6,0 0 0-6,-6-2 0 9,-2 2 0-9,8 0 0 5,-10 0 64-5,10 0 16 9,-9 0 0-8,3 0 0 3,6 0-256-4,0 0-48 11,-10 0-16-11,10 0 0 4,-8 0 192-3,8 0 32 5,0 0 16-6,0 0 0 9,-6 0 224-9,6 0 64 10,0 0 0-10,0 0 0 6,0 0-192-6,0 0-16 7,0 0-16-7,0 0 0 7,-7 0-160-7,7 0-48 9,0 0 0-9,0 0 0 6,0 0-112-6,0 0-32 8,0 0 0-7,0 0 0 4,-10 6 32-5,10-6 0 11,0 0 0-11,-8 6 0 4,8-6-32-4,0 13-16 11,-2-1 0-11,2-2 0 4,0 2-48-4,2-3 0 10,2 7 0-10,2-4 0 6,2 1-48-6,-1-1-16 9,-1 4 0-9,2-5 0 4,2 7 32-4,-4-4 0 16,1 1 0-16,1-3 0 2,2 3 32-2,-2-3 0 9,2 2 0-9,1-4 0 5,-5 1 16-5,0 3 16 11,2-2 0-11,-2 1 0 3,-2-1 32-2,1 2 0 8,1-5 0-9,2 5 0 6,-4-2-64-6,-2 3-16 10,2-3 0-10,0 2 0 6,0-5-48-6,0 1-128 9,1 4 192-9,-1-4-64 5,0 1-128-5,-4-11 160 10,0 0-160-10,6 12 160 5,0-2-32-4,2 1 0 8,-2-3 0-9,-6-8 0 4,0 0-128-4,5 12 160 11,1 2-160-11,4-7 160 6,-10-7-160-6,0 0 128 8,0 0-128-8,10 14 128 6,-2-6-128-6,3 2 160 10,-5 1-160-10,-6-11 160 5,0 0-160-5,10 10 160 10,2 2-160-10,-5-3 160 5,3-1-160-4,0 2 160 9,-4 0-160-10,1 0 160 4,-7-10-160-4,10 11 160 7,-10-11-160-6,0 0 160 6,0 0-32-7,10 10 0 11,-2 4 0-11,-2-5 0 4,3 1-128-4,-9-10 160 10,6 14-160-10,2-4 160 5,-8-10-160-5,12 13 0 12,-6-3 144-12,-6-10-144 4,7 10 0-3,-7-10 128 8,12 11-128-9,-12-11 0 4,8 12 0-4,-2 2 128 12,-6-14-128-12,8 9 0 3,-8-9 0-3,11 10 144 10,-11-10-144-10,6 14 0 6,-6-14 128-5,10 8-128 8,2 3 0-9,-7-1 0 5,-5-10 0-4,8 8 0 9,-8-8 128-10,14 12-128 4,-6-5 0-2,1 1 0 2,3 2 0-4,-4-2 0 7,-8-8 0-7,14 6 128 10,-5 0-128-10,3 3 0 5,-12-9 0-5,12 8 0 12,-2-4 0-12,3 2 0 4,-3 2 128-4,-10-8-128 11,10 7 0-11,-10-7 0 4,11 2 0-4,-1 4 0 9,-10-6 0-9,14 8 0 7,-14-8 0-7,10 6 0 10,-10-6 0-10,13 4 0 4,-13-4 128-4,10 4-128 12,-10-4 0-12,12 4 0 4,-12-4 0-4,13 2 128 9,-13-2-128-8,10 0 0 4,4 0 176-5,-5 0-176 6,-9 0 160-6,16 0-160 9,-6-2 128-9,2 2-128 10,1 0 0-10,-3-2 144 6,4 0-144-6,-5 2 0 6,5-2 0-6,-6 2 128 8,-8 0-128-8,13-2 0 11,1 0 144-11,-2 0-144 5,-12 2 0-4,15-2 0 7,-5-2 0-8,4 4 0 6,-14 0 0-6,12-2 0 9,1 0 0-9,-3 0 0 6,-10 2 0-6,12-4 0 10,-1 0 0-9,1 4 128 3,2-2-128-4,-5 0 0 10,5-3 0-10,-6-1 0 4,4 2 0-4,1 0 0 12,-3 0 0-12,4 2 128 3,-5-4-128-3,1 0 0 11,-10 6 128-11,14-3-128 5,-6-3 0-5,3 2 0 10,-3 0 0-10,2-2 128 5,2-2-128-5,-5 2 0 7,1 0 0-7,6-1 0 8,-4-3 0-8,3 2 128 11,-5 4-128-11,4-2 0 4,1-3 0-4,-3 1 128 10,2 2-128-10,-2-4 0 5,-1 2 0-5,5 3 128 11,-6-3-128-11,2-2 0 3,1 2 0-2,-3-2 0 10,4-1 0-11,-4 3 128 4,1-2-128-3,5-1 0 9,-4 3 0-10,3-4 0 4,-1 0 128-4,0 5-128 11,0-7 128-11,-3 4-128 4,5-5 128-4,-4 5-128 10,5-4 128-9,-5 0-128 4,2 1 128-5,1-1-128 11,-3-1 128-11,4 1-128 3,-4 0 0-2,3 3 128 6,-3-7-128-7,2 6 0 8,1-5 0-8,-1 3 128 10,2-3-128-10,-5 3 0 5,5-4 0-5,-4 1 144 10,3 3-144-10,-3-1 0 5,-2 1 160-5,6-2-160 11,-7 3 128-11,3-3-128 2,2 4 0-2,-4-1 128 13,0 1-128-13,1-4 0 4,-3 5 0-3,4-5 0 8,2 4 128-9,-5-1-128 4,1 3 0-3,2-4 0 10,-2 1 0-11,0 3 0 3,3-6 0-2,-3 5 128 9,2-5-128-10,3 6 0 4,-3-5 160-4,0 3-160 11,4-4 192-11,-9 3-192 4,1-5 192-3,4 3-192 8,-4 1 192-9,2-4-192 5,1 5 208-5,1-5-64 11,-2 4-16-11,2-3 0 5,-4 1-128-5,1 1 0 11,3-9 0-11,2 7 0 4,-6 3 0-4,4-3 0 7,1 5 0-7,-3-6 0 6,0 3 0-5,2-3 0 10,-5-1 0-11,3 5 0 4,2-2 0-3,-2 5 0 9,-2-7 128-10,-1 5-128 5,3-7 0-5,-2 1 0 11,-2 1 0-10,2 0 0 1,4-1 0-1,-4 3 0 5,-3-1 128-6,3-3-128 7,0 7 0-6,-2-7 0 9,2 6 0-10,0-3 0 5,-2-3 0-4,0 5 0 9,-1-5 128-10,1 3-128 4,2 1 0-3,-2-3 0 10,-2-1 0-11,2 3 0 3,-2-3 0-3,2 1 0 12,0 3 0-12,2-4 0 4,-1 1 0-3,-3 1 0 8,2-3 0-9,0 0 0 6,2 3 0-6,4 0 0 10,-6-3 128-10,1 1-128 4,-1 3 0-4,2-3 0 10,2-1 0-9,-4 1 0 2,2 5 0-3,0-5 0 12,1 1 0-12,-1 1 0 2,-2-1 0-2,2 1 0 12,2 3 0-11,0-5 0 3,-2 1 0-4,-3 1 0 11,1-3 0-11,0 3 0 5,2 4 0-5,0-3 0 10,-2 5 0-10,-2-5 0 4,2 3 0-4,2-4 0 9,1 5 0-9,-1-3 0 5,-4 1 0-5,2-1 0 11,-2-2 0-11,2 5 0 4,0-5 0-4,2 5 0 11,-2-5 0-11,-1 2 0 5,-1-1 0-5,2-3 0 11,0 3 0-11,0 3 0 4,2-1 0-4,0 3 0 6,-2-6 0-6,2 5 0 9,-3-5 0-9,3 4 0 10,-2-3 0-10,0-1 0 4,-2 5 0-4,2-5 0 11,2 4 0-10,-2-3 0 3,0-3 0-4,-2 5 0 10,-1-7 0-10,3 5 0 5,-2 3 0-5,2-3 0 11,0 5 0-11,-2-4 0 4,0 5 0-3,0-5 0 8,-2 4 128-9,0-3-128 4,0 1 0-3,4-4 0 10,0 5 0-10,-2-3 0 2,-2 5 0-3,2-7 0 11,0 2 128-11,-2 3-128 3,4-3 0-3,-2 2 0 7,-1-3 0-7,1 3 0 9,2-3 0-9,0 3 0 10,-2-3 0-10,0-3 0 5,2 2 0-5,-2 1 0 7,-2-3 0-7,2 5 0 9,0-3 0-9,0-1 0 7,0 3 128-7,2-3-128 4,-2-1 0-3,0 3 0 5,1-5 0-6,-1-1 0 8,0 5 0-8,0 3 0 10,0-3 0-9,-2 2 0 5,4-3 0-6,-2-3 0 10,0 1 0-10,0 3 0 5,-2-1 0-5,2 3 0 10,0 3 0-10,0-7 0 4,-2 5 0-4,0-3 0 11,4-1 0-11,-4 5 0 5,0-2 0-5,2 3 0 10,0-5 0-10,0 1 0 5,0 1 0-5,0-5 0 10,1 3 0-10,1 2 0 6,-2-5 0-6,0 1 0 4,0 3 0-3,4-5 0 7,-2 3 0-8,-2 1 0 11,2-1 0-11,-2-5 0 4,0 5 0-3,0 3 0 9,0-3 0-10,0 1 0 4,3 3 0-4,-3-5 0 11,0 1 0-10,0 1 0 2,0-3 0-3,0-1 0 11,2 1 0-11,-2-1 0 4,-2 3 0-3,2-1 0 6,2 5 0-7,2-5 0 8,-4-1 0-8,2 1 0 12,-2 1 0-12,1-3 0 4,1 3 0-3,-2 1 0 4,-2 1 0-5,2-5 0 9,0 5 0-9,0-3 0 11,6-3 0-11,-4 3 0 4,-4 3 0-4,2-1 0 13,-2-3 0-13,0 3 0 4,0-3 0-3,0-3 0 5,0 3 128-6,0-1-128 9,0 1 0-9,0 1 0 6,0-1 0-6,0 0 0 3,0 1 0-2,0 1 0 9,0-3 0-10,0 1 0 4,0-1 0-4,4-1 0 10,-2-3 0-10,-2 3 0 5,0-2 0-4,0 1 0 10,0 1 0-11,0 3 0 5,0-3 0-5,0 0 0 6,0-3 0-6,0 5 0 8,2-1 0-8,-2 3 0 8,0-3 0-8,0 1 0 7,0 1 0-6,0 3 0 8,0-5 0-8,0 1 0 3,0 3 0-3,0-1 0 8,3-3 0-9,-1 5 0 6,2 1 0-6,-2-3 0 11,0 3 0-11,2-1 0 4,-2-5 0-3,-2 3 0 8,0 1 0-8,0-3 0 2,0 3 0-3,0 3 0 10,2-5 0-10,0 6 0 5,0-3 0-5,2-1 0 7,-2 7 0-7,0-5 0 8,2 2 0-8,-2-3 0 7,0 1 0-7,1-1 0 9,-1 1 0-9,2 2 0 10,-2-5 0-9,0 3 0 4,0-1 0-5,0 1 0 10,0 2 0-10,2-1 0 6,-2 3 0-6,-2-2 0 10,0 3 0-10,0 1 0 5,0-4 0-4,0 5 0 5,2-5 0-6,-2 4 0 7,0 10 0-6,-2-8 0 8,0-5 0-9,-2 5 0 4,2-4 128-4,2 12-128 12,-2-11 0-12,0 3 128 4,-2-4 0-4,0 2-128 11,4 10 192-11,-2-7-64 5,-1-5-128-5,-1 4 0 10,4 8 144-10,-6-8-144 4,6 8 0-4,0 0 128 6,-2-10-128-6,2 10 0 8,0 0 0-8,0 0 0 11,0 0 0-11,-2-7 0 5,2 7 0-5,0 0 0 9,0 0 0-9,0 0 0 6,0 0 0-6,0 0 0 6,0 0 0-6,0 0 0 8,0 0-176-8,0 0 0 11,0 0 0-11,0 0 0 18,15 6-2992-17,-15-6-608 0</inkml:trace>
    </iact:actionData>
  </iact:action>
  <iact:action type="add" startTime="196155">
    <iact:property name="dataType"/>
    <iact:actionData xml:id="d107">
      <inkml:trace xmlns:inkml="http://www.w3.org/2003/InkML" xml:id="stk107" contextRef="#ctx0" brushRef="#br1">16667 9734 9151 0,'0'0'400'1,"0"0"96"0,-4-4-496-1,4 4 0 6,0 0 0-6,0 0 0 4,-10-6 304-4,4 2-48 11,6 4 0-11,0 0 0 4,0 0-256-3,0 0 0 10,-8-4 128-11,8 4-128 5,0 0 224-4,-7-4-16 4,7 4 0-5,-10-4 0 9,10 4 336-9,0 0 64 10,0 0 16-10,-8-9 0 4,2 1 16-4,-2 2 0 7,8 6 0-7,0 0 0 8,-7-8 16-8,1-1 16 8,2-1 0-7,0 4 0 7,-2-4 32-8,6 10 16 8,-6-8 0-8,6 8 0 6,-6-7-176-6,2-3-32 11,4 10-16-11,0 0 0 5,-7-8-240-4,7 8-32 9,-12-4-16-10,12 4 0 4,-8-2-32-4,2-2-16 11,-3-2 0-11,9 6 0 4,-6-5 96-4,6 5 32 9,0 0 0-9,0 0 0 7,-6-8 16-7,6 8 0 9,0 0 0-9,0 0 0 5,-6-8 64-4,6 8 16 9,0 0 0-9,0 0 0 2,-4-12-144-3,4 12-32 11,-6-8 0-11,6 8 0 4,0 0-48-4,0 0-16 11,0 0 0-11,0 0 0 4,0 0 16-4,0 0 0 7,0 0 0-7,0 0 0 8,0 0 48-8,0 0 16 7,0 0 0-7,0 0 0 8,0 0 32-8,0 0 16 7,0 0 0-7,0 0 0 7,0 0-16-7,-4 14 0 8,4-14 0-8,-2 12 0 7,2 3-32-7,0-3-16 12,4 4 0-12,-2-3 0 3,4 1-16-3,-2-2 0 11,0 3 0-10,-2-3 0 3,2 6-16-4,2-3-16 11,-3 5 0-11,3-7 0 4,-2 5-16-3,0 1 0 5,0-1 0-6,2-1 0 8,0 1 32-8,2-4 0 10,-5 3 0-6,-1-1 0-2,2-1 48-2,0 5 16 11,0-4 0-10,2 3 0 4,-2-1-48-5,-2-3 0 9,0 3 0-9,-2-3 0 3,4 3 0-2,-2 1-16 6,0-5 0-7,-1 4 0 7,1-3-32-6,2 5 0 10,0 1 0-11,0-1 0 4,0-7-144-4,-2 5 160 11,0-4-160-11,2 1 160 5,0-3-160-5,0 3 160 11,0-3-160-10,-1 2 160 2,1-4-160-3,0 3 192 6,2-3-192-5,0 2 192 7,2 1-64-8,-4-3 0 6,1 6 0-6,-1-7 0 8,0 3-128-7,2-2 192 8,-6-10-192-9,6 12 192 5,-2 3-192-5,0-1 192 10,0-1-192-10,0-3 192 5,1 4-192-5,-1-4 0 9,-4-10 144-9,4 15-144 5,-2-3 0-5,2 2 144 11,0-3-144-11,0 3 0 4,-2-4 128-4,4 1-128 11,-6-11 0-11,4 16 0 4,0-4 176-4,-3 3-176 12,1-1 160-12,0 2-160 4,2-7 176-4,0 5-176 6,-4-4 192-6,6 3-192 9,-2-1 144-9,0 4-144 11,-2-7 0-11,4 11 144 4,-2-5-144-3,1 3 128 11,-5-18-128-10,4 18 128-1,0-5-128-1,-2 5 0 7,-2-18 144-7,6 15-144 4,0 3 128-3,2-4-128 4,-3-1 128-4,-3 5-128 6,-2-18 0-7,6 15 0 7,-2 1 0-7,4-4 128 7,-8-12-128-7,6 19 0 8,-2-5 0-8,4 5 0 8,-5-1 0-8,3-4 128 11,-6-14-128-10,6 19 0 3,-2-5 0-3,-2 1 128 10,-2-15-128-11,6 16 0 4,0-4 0-4,2 3 144 11,-5-3-144-11,-1 4 0 2,-2-16 128-1,6 13-128 10,0 3 0-11,2-5 0 4,-8-11 0-3,6 18 0 11,-4-6 0-12,2 5 0 4,-4-17 128-4,3 16-128 11,1-1 0-11,0-3 0 4,-4-12 128-4,6 18-128 11,-2-1 0-11,0-3 0 3,0 2 144-3,0-5-144 10,-4-11 0-10,6 22 144 7,-1-3-144-7,-1-1 0 3,-2 3 0-2,4 1 0 6,-2-5 0-7,0 3 0 7,2 1 0-7,-2-1 0 8,0-3 0-8,-2 3 0 7,-1-1 128-7,3-3-128 8,0 1 0-7,-2-3 0 5,0 2 0-5,2 1 0 7,-2-3 0-8,-2-14 0 7,2 19 128-7,0-5-128 8,0 4 0-8,-2-5 0 7,0-13 0-7,4 18 128 7,0 1-128-7,-4-5 0 6,0-14 144-6,2 19-144 10,-2-1 0-10,2-4 144 6,-2-14-144-6,2 17 0 9,-2-3 128-9,0 3-128 5,0-17 0-5,2 14 0 9,-2 2 0-9,0 1 0 6,0-3 0-5,3 1 0 7,-3-15 128-8,2 16-128 6,2 4 0-6,-4-5 0 8,0-1 128-8,0 3-128 8,0-1 0-7,0 3 0 5,0-1 0-6,0-2 0 8,0 3 0-8,0-3 0 8,0 1 128-8,0 7-128 8,0-1 0-8,0-1 0 7,-2-5 0-7,0 5 0 7,2-1 0-6,0 0 0 7,0-1 0-8,0-1 0 6,2 3 0-6,-2-7 0 9,0-15 0-9,0 18 0 6,-2 0 0-5,2-18 0 6,0 15 128-6,0-15-128 4,0 20 0-5,0-7 0 9,0-13 128-8,2 16-128 5,-2-2 0-6,0-14 0 8,0 0 0-7,0 15 128 5,0-15-128-6,0 18 0 8,0-18 128-8,0 0-128 7,0 13 0-7,0-13 0 7,0 0 0-7,0 0 0 8,0 0 0-8,0 18 0 8,0-18 128-8,-2 14-128 7,2-14 0-7,0 0 0 8,0 0 0-8,-2 17 0 8,-1-5 0-8,3-12 0 7,0 0 0-7,0 0 0 7,-2 15 0-7,2-15 0 8,-2 18 128-8,2-18-128 6,-2 16 0-6,0 1 0 9,2-17 0-9,-2 16 0 7,0-3 0-6,2-13 0 8,0 0 0-9,-2 14 0 5,2 2 0-4,2-3 0 7,-2-13 0-8,0 16 0 6,0-16 0-6,2 17 0 8,-2-17 0-8,2 14 0 6,0 2 0-6,-2-16 0 9,0 0 0-9,4 11 0 6,-4-11 0-5,5 14 0 8,-5-14 0-9,0 0 0 6,2 12 0-6,-2-12 0 8,0 0 128-8,0 0-128 6,0 0 0-6,4 17 0 10,-4-17 0-9,2 14 0 4,-2-14 0-4,4 18 0 6,-4-18 0-7,0 0 0 7,0 11 0-7,0-11 0 7,0 0 0-7,0 0 0 7,2 16 0-7,-2-16 0 9,0 10 128-9,0-10-128 6,0 0 0-6,0 0 0 10,0 0 0-10,0 0 0 6,0 0 0-6,0 0 0 8,0 0 0-7,0 0 128 4,0 0-128-4,0 0 0 6,0 0 128-7,0 0-128 7,0 0 0-7,0 0 0 9,0 0 160-9,0 0-160 6,0 0 128-6,-4-12-128 9,2-6 128-9,2 5-128 8,-4-3 0-8,2 2 128 7,-3-3-128-7,3-3 0 7,-2 3 0-7,0-5 128 9,0-3-128-9,2 0 0 7,0-3 0-7,0-1 0 7,-6 0 128-7,6-2-128 7,-2-4 0-7,2 1 128 8,0 1-128-8,-1 4 0 7,1-2 0-7,2 0 0 9,0-6 0-9,0 1 0 7,-2 7 128-7,0-4-128 8,0-4 0-8,0 4 0 6,2 2 0-5,0 1 0 7,-4 3 0-8,2-2 0 5,0-2 0-5,0-1 0 10,0-3 0-10,0 2 0 6,-2 2 0-6,2-4 0 8,0-4 0-8,2 2 0 7,0 2 0-7,0-2 0 9,0 0 0-9,0 3 0 7,0-1 0-6,0 2 0 6,-2-2 0-7,2 4 0 7,-2-4 0-7,2 2 0 7,-2 1 0-7,2 3 0 8,0 0 0-8,-3 0 0 7,-1-1 0-7,0 3 0 7,0 2 0-6,0-3 0 6,2-1 0-7,0 2 0 8,-2 0 0-8,0-1 0 8,2 1 0-8,0 0 0 7,0-1 0-7,2 1 0 8,-2 0 0-8,2-1 0 6,0-1 0-6,0 2 0 10,0 0 0-10,0-1 0 10,-1 1 0-10,-1 5 0 4,0-1 0-3,0-2 0 5,-2 3 0-6,0-3 0 9,-2-2 0-8,2 1 0 8,0 3 0-9,0-1 0 4,0 3 0-4,-1 2 0 13,-3-5 0-13,2 3 0 4,2-1 0-4,2 3 0 10,-2 1 0-10,0-3 0 5,2 1 0-5,-4 3 0 11,4-3 0-11,-1-1 0 5,-1 1-128-5,2 3 128 6,-4-5 0-6,-2 5 0 8,6-1 0-7,-2-3 0 4,-2 1 0-4,4 3 0 8,0-1 0-9,-1 6 0 11,-5-1 0-11,2 1 0 5,0-6 0-5,2 3 0 10,-2 1 0-9,-3 1 0 3,1-1 0-4,2-2 0 11,-6 5 0-10,1-3 0 3,5 0 0-4,-4-1 0 10,2 1 0-10,2-4 0 4,-5 3 0-4,1-3 0 10,2 1 0-10,-4-1 0 5,3-1 0-5,1 1 0 11,-2 3 0-11,2-5 0 4,0 4 0-4,-1-1 0 10,-1-1 0-9,4 5 0 3,2-3 0-4,0 4 0 10,-2-5 0-8,4 7 0 0,0-2 0-2,2 12-176 10,0 0 176-10,0-11-192 19,0 11-1136-18,0 0-224 0,0 0-48 0,0 0-16896 1</inkml:trace>
    </iact:actionData>
  </iact:action>
  <iact:action type="add" startTime="199970">
    <iact:property name="dataType"/>
    <iact:actionData xml:id="d108">
      <inkml:trace xmlns:inkml="http://www.w3.org/2003/InkML" xml:id="stk108" contextRef="#ctx0" brushRef="#br1">15073 6143 8287 0,'0'0'736'1,"0"0"-592"3,0 0-144-4,0 0 0 8,0 0 448-8,0 0 64 10,-10 2 16-10,10-2 0 6,0 0-192-6,0 0-32 6,0 0-16-5,0 0 0 6,0 0 288-7,0 0 64 8,0 0 16-8,0 0 0 6,0 0 112-5,0 0 0 10,0 0 16-11,0 0 0 5,0 0-176-5,0 0-32 7,0 0-16-7,0 0 0 5,0 0 16-5,0 0 0 5,0 0 0-5,0 0 0 10,0 0-208-10,0 0-48 10,-7 0 0-10,7 0 0 4,0 0-128-4,0 0-16 11,-6 0-16-11,6 0 0 6,0 0 0-6,-8-3 0 10,0-1 0-10,8 4 0 6,-6-8 80-6,6 8 16 5,-6-10 0-5,4 4 0 10,-2-5 128-10,1 1 48 10,-3 2 0-10,2-4 0 5,2 3-16-5,0-5 0 10,-2 2 0-10,4 2 0 4,-2-3-16-4,0 3 0 10,-2-8 0-10,2 9 0 7,-2-5-48-7,2 4-16 7,-1-3 0-6,-1 1 0 5,0-4-80-6,2 3 0 8,-2-5-16-8,0 5 0 7,-2-3-48-7,2 4-16 12,0-1 0-12,0 3 0 4,2-6-48-4,-1 5-128 7,-5-5 192-7,2 4-64 7,0-1-128-7,2 3 192 12,2 2-192-12,-2-4 192 4,-2 3-192-4,3 3 160 7,3 6-160-7,-6-12 160 9,2 0-160-9,2 3 0 10,-2-7 144-10,0 6-144 5,-4-2 176-5,4 5-48 8,4 7 0-8,-4-8 0 10,1-6-128-10,-1 6 160 7,4 8-160-7,0 0 160 4,-10-13-160-3,2 5 0 8,0 4 144-9,8 4-144 5,-11-6 0-5,1 0 0 10,2-1 0-10,-2 1 0 5,10 6 0-5,-9-4 0 6,1-2 0-5,-4 2 128 7,12 4-128-8,-8-4 128 7,0 2-128-7,8 2 128 7,-13-4-128-7,3 0 0 12,0 2 0-12,-1 1 0 4,3-3 0-4,-4 0 0 11,2-2 0-11,2 2 0 4,-3 0 0-4,1 2 0 6,10 2 0-6,-10-2 0 8,-5-2 0-8,3 0 0 11,-4 2 0-9,5 0 0 2,-5-1 0-3,4 3 0 7,-5 0 0-8,1 0 128 5,1 0-128-4,-1-2 0 9,4 0 0-10,-3 2 0 5,1 2 0-5,-4 3 0 6,5-3 0-6,-5 0 0 7,5 4 0-7,-5-2 144 11,2 0-144-11,3 0 0 5,-5 2 0-5,5-2 0 12,-5 2 0-12,4-3 0 3,-3 5 0-2,3 2 0 9,1-4 0-10,-3-2 0 4,2 4 0-3,-1 1 0 5,1-1 0-5,-2 0 0 6,5 4 0-7,-5-3 0 12,4 1 0-12,-3 6 0 4,5-5 192-3,-4 5-192 9,5-4 192-10,-1 3-192 4,-4-1 144-4,4 3-144 8,-3 5 0-8,1-3 144 9,0 1-144-9,1 1 0 9,1 3 144-9,-4-1-144 3,5 3 0-3,-3-1 0 5,2 0 0-5,2 3 0 10,-5-1 0-10,3 0 0 10,0 2 0-9,-2 1 0 2,5-1 0-2,-5 4 0 10,2 2 0-11,2 2 0 5,-3-4 0-5,1-1 0 11,2-5 0-11,-4 4 0 3,3 2 0-2,3 2 0 5,-2-3 0-6,0-1 0 8,2-6 0-8,-1 4 0 11,-3 3 0-11,4-5 0 5,0 0 144-4,-2 0-144 5,-1 3 192-6,1 1-192 10,4-2 160-10,-2 2-160 8,-4 5 128-8,2-3-128 4,3-4 0-4,-3 0 128 7,2 2-128-7,0-1 0 9,2-1 128-9,0 0-128 10,0-2 0-10,-1 1 128 5,-1-1-128-5,2 2 192 11,0-3-192-11,2 1 192 4,-2 2-64-3,2 0-128 4,-2 3 192-5,2-3-64 8,-2-2-128-8,0 2 0 10,1-1 144-10,1 1-144 5,-2 4 0-5,0-4 128 12,-4 1-128-12,4 1 0 4,-2 0 128-4,4-2-128 7,-4 3 128-7,1-3-128 7,1 0 0-7,-2 2 144 12,0-1-144-12,2-1 0 3,0-2 176-2,-2 2-176 10,0-1 160-11,1 1-160 4,3 0 144-4,-2 2-144 11,0 4 128-11,-2-3-128 4,2-3 128-3,0 0-128 8,0 0 0-9,2 1 128 6,2-1-128-6,-2 2 0 9,-2-2 144-9,1 3-144 5,-1 1 128-4,2-4-128 9,-4 0 128-10,4 0-128 4,0 1 0-4,0-3 128 12,2-2-128-12,-2 3 0 4,0-1 0-3,0 0 144 5,-2 1-144-6,0-3 0 4,2-2 128-3,0-1-128 9,-1 1 0-10,-3 1 0 5,6 1 160-5,-2-2-160 11,0 3 128-11,0-3-128 4,0-3 0-4,0 1 128 11,-2 2-128-11,4 1 0 5,0-3 128-5,0 1-128 11,-2 1 0-11,-2 1 128 4,4-1-128-3,-2 0 0 8,0 1 0-8,0 1 0 3,2-3 128-3,0 1-128 7,0 0 0-7,0 1 128 3,-2-3-128-3,2-1 0 9,0 1 0-10,0 1 0 5,-2-3 0-5,2-1 0 6,0 1 0-5,0 3 0 6,0-5 0-7,0 1 0 8,0 1 0-8,0-1 128 7,0 3-128-7,0 1 0 10,0-1 144-10,0-3-144 5,-1-1 0-5,1 3 0 12,0-3 0-12,0 1 128 4,0 1-128-4,0-3 0 6,0 4 0-6,0 1 0 9,0-3 0-9,0 1 0 6,0 2 0-5,0-1 128 7,0-2-128-8,0 1 0 10,-2 2 0-10,2-3 0 5,0 3 0-5,-2 3 0 10,0 1 0-10,2-1 0 5,-4-3 0-5,2-1 128 10,0 1-128-10,0 2 0 5,2-1 0-5,0-3 128 11,0 1-128-11,-2 1 0 3,0-1 0-2,2-3 0 8,-2 3 0-9,2 3 128 4,-2-1-128-4,2-3 128 11,-2 3-128-9,2-1 128 1,0-1-128-3,-4-3 0 11,2 3 0-11,0-3 128 4,2 1-128-3,-4 1 0 10,2-1 0-11,-1-4 128 4,-1 5-128-4,0 1 0 10,2-3 0-10,-2 5 128 4,0-5-128-3,-2 1 0 10,2 1 0-11,0 5 0 4,0-9 0-4,3 5 128 9,-5 3-128-9,-2 0 0 6,0 1 0-6,4-3 0 10,2 1 0-10,-2-1 0 4,0 3 128-3,-1-3-128 7,1-1 128-8,0 3-128 6,0-2 0-5,2 3 0 8,-2-7 0-8,0 3 128 4,-4 1-128-5,4 1 0 11,1-5 0-11,-1 5 128 3,2 1-128-3,-2 1 0 12,-2-9 0-12,2 5 0 3,-2 1 0-2,2-1 128 8,2-3-128-9,2 5 0 5,-4-5 0-5,0-1 0 10,-1 1 0-10,1 1 128 4,0-4-128-4,0 3 0 11,2-3 0-11,-2 7 0 5,0-3 0-5,-2-5 128 11,2 5-128-11,1-6 0 5,-1 3 0-5,2-3 128 8,-2 4-128-7,0-3 0 3,0 7 0-3,2-7 128 11,-2 3-128-12,0 2 0 4,-2-5 0-4,4 5 0 11,0-5 0-11,1 5 128 3,-5-4-128-2,2 1 0 5,2 3 0-6,0-5 0 8,-2 3 0-8,2-2 0 10,0 3 0-10,2-3 0 5,-2 3 0-5,0 1 0 11,0-6 0-10,0 3 0 3,0-3 0-4,-4 4 128 11,5-5-128-11,-1 7 0 4,0-6 0-4,0 5 0 10,0-3 0-10,0 3 0 4,2-3 0-3,-2 2 0 8,-2-5 0-9,2 5 128 5,0-3-128-5,-2 1 0 10,2 0 0-10,2-1 0 6,-2-1 0-6,0 0 128 9,2-12-128-9,-2 10 0 6,0 1 0-6,2-11 128 10,-2 12-128-10,0-4 0 5,2-8 0-5,0 15 128 9,0-5-128-9,0 2 0 5,0-12 0-5,-1 10 128 10,1-10-128-9,-2 9 0 4,2 5 0-5,0-14 128 9,0 0-128-9,-2 8 0 5,2 5 0-5,0-13 144 10,0 0-144-10,0 10 0 5,0-10 128-5,0 12-128 10,0-12 0-10,-2 14 0 4,2-14 128-4,0 7-128 12,0-7 0-12,0 14 0 5,0-14 0-5,0 10 0 10,0-10 0-10,0 10 0 4,0-10 128-4,0 13-128 12,0-5 0-12,0-8 0 3,2 12 0-3,-2-12 0 9,2 9 0-9,0 3 0 7,-2-12 128-7,0 0-128 10,0 12 0-10,0-12 0 5,0 0 128-5,0 0-128 9,1 8 0-9,-1-8 0 5,0 0 128-5,0 0-128 10,0 0 0-10,6 13 0 5,-6-13 128-5,0 0-128 10,0 0 0-10,0 0 0 5,0 0 0-5,0 0 0 11,0 0-128-11,20-4 128 18,-20 4-1440-17,21-13-192-1,1-5-32 1,-5 1-15808 2</inkml:trace>
    </iact:actionData>
  </iact:action>
  <iact:action type="add" startTime="202732">
    <iact:property name="dataType"/>
    <iact:actionData xml:id="d109">
      <inkml:trace xmlns:inkml="http://www.w3.org/2003/InkML" xml:id="stk109" contextRef="#ctx0" brushRef="#br1">15775 5588 3679 0,'0'0'160'2,"0"0"32"-2,0 0-192 0,10 11 0 6,-10-11 0-6,4 10 0 4,-4-10 1168-4,6 12 192 11,-6-12 48-11,6 10 0 5,-6-10-528-5,7 13-112 7,-7-13 0-7,4 12-16 9,0 4-80-9,-4-7-16 10,0-9 0-10,2 14 0 3,-2 0-144-3,2-1-48 10,2 1 0-10,-4-14 0 4,0 0 128-4,4 10 32 12,-2 5 0-12,-2-15 0 5,0 0 48-5,0 0 16 10,8 10 0-10,-8-10 0 4,0 0-32-4,4 14 0 11,-4-14 0-11,0 0 0 4,2 9-96-4,-2-9-32 10,0 14 0-10,0-14 0 5,0 0-128-5,0 0-16 11,0 0-16-10,0 0 0 2,0 0 96-2,-8 8 32 9,8-8 0-10,0 0 0 5,-12 2-16-5,12-2 0 6,0 0 0-6,0 0 0 8,-8-2-112-8,8 2-32 10,0 0 0-10,0 0 0 6,0 0-144-6,-11-8-16 10,3-2-16-10,0 4 0 4,8 6-160-3,0 0 0 5,-4-3 144-6,-4-3-144 7,4-4 0-7,4 10 0 12,-4-8 0-11,4 8 128 4,-4-10-128-5,3 1 176 8,-1 1-176-8,0 2 192 6,0-4-16-6,2 10 0 10,-2-8 0-10,-4 1 0 5,2-5 0-5,2 2 0 8,0 2 0-8,0-3 0 6,-2 1-32-5,2 2 0 10,-2-6 0-11,-3 5 0 4,1-5 48-4,0 2 0 9,2 1 0-9,-2-5 0 8,-2 0 128-8,2-1 16 9,-1-5 16-9,-1-1 0 4,-2 4-48-4,2-1-16 11,2-1 0-11,1-5 0 4,-3 1-96-3,0 2 0 4,2 1-16-2,-4 3 0 3,5-7-32-6,-3 3 0 11,4-3 0-11,-2 3 0 6,-4 2-16-5,4 1-128 7,2-3 192-8,-1-1-64 4,-3-3-128-2,0 0 160 4,2 1-160-5,-2 1 160 5,-1 0-160-6,3-1 128 7,2 1-128-7,0 3 128 8,-4 1-128-8,4 0 0 9,0 1 144-9,2 3-144 6,0-5 0-6,1-1 128 11,1-1-128-11,-4 3 0 5,0 3 0-5,-2-3 144 10,2 1-144-10,2 3 0 4,0-3 128-4,-2-1-128 11,2 1 0-11,-2 3 0 4,0-7 192-4,2 3-192 11,-3 1 192-11,3 3-192 4,-2-7 176-4,0 3-176 10,2 0 160-9,0 3-160 2,0-3 192-2,2-1-64 10,-4 1-128-11,2 1 192 4,-4-1-32-4,4-3-16 11,0 3 0-11,0 1 0 5,-1-1-16-5,1-1-128 9,0-1 192-9,-2 0-64 4,0 7-128-4,-2-4 0 9,4 3 144-9,0 1-144 7,-2-5 0-7,0-1 128 8,2-1-128-8,0 4 0 7,0-1 0-7,0 2 0 8,2 3 0-8,-1-7 128 8,-5-1-128-8,4 0 0 10,0-1 0-10,0 5 128 4,0-3-128-4,0-1 0 11,0-1 0-11,0 3 0 4,2 3 0-4,0-3 0 10,-2 1 0-10,2 3 0 3,0-3 0-3,0 3 0 12,0 1 0-11,0-3 0 2,0 1 0-3,2 3 0 10,-2-5 0-10,0 6 0 6,2-3 0-6,-2 1 0 10,0 5 0-10,2-7 128 7,-2 2-128-7,2-7 0 9,-2 0 0-9,0 3 0 4,0 5 0-4,0-1 0 11,0 6 0-11,0-5 0 5,0-1 0-5,0-2 0 10,-2 5 0-10,2-3 0 4,0-1 0-3,0 5 0 9,0-6 0-10,0 7 128 5,2-5-128-5,-2 4 0 11,0-5 0-11,0 5 0 4,0-5 0-4,2 5 0 11,-2-4 0-11,0 3 0 3,0-7 0-3,0 3 0 11,2 1 0-11,0 0 0 5,-2 5 0-5,0-7 0 12,0 4 0-12,2-3 0 4,0 5 0-4,2-3 0 9,-3 5 0-8,1-4 0 3,0 6 0-4,0-3 0 10,2-1 0-9,-4 12 0 3,4-12 0-4,-4 12 0 9,4-13 0-9,-4 13 0 6,8-12 0-6,-8 12 0 8,4-14 0-8,-4 14 0 6,4-9 0-6,-4 9 0 9,0 0 0-9,2-10-128 6,-2 10 128-6,4-8 0 10,-4 8 0-10,0 0 0 5,3-8 0-5,-3 8 0 10,6-13 0-10,-6 13 0 5,0 0 0-5,0 0 0 11,0 0 0-11,0 0 0 5,0 0 0-5,6-10 0 6,-6 10 0-6,0 0 0 8,0 0 0-8,0 0 0 11,0 0 0-11,0 0 0 4,0 0 0-4,0 0 0 10,0 0 0-10,0 0 0 5,0-8 0-4,0 8 0 8,0 0 0-9,0 0 0 6,0 0 0-6,0 0 0 8,0 0 0-8,0 0 0 6,0 0 0-6,0 0 0 11,0 0 0-11,0 0 0 4,0 0 0-4,0 0 0 10,0 0 0-10,0 0 0 5,0 0 0-5,0 0-128 11,0 0 128-11,-2 18 0 5,2-18 0-5,-6 19 0 11,6-19 0-11,-2 21 0 3,2-21 0-3,-2 14 0 11,2-14 0-10,-2 20 0 1,1-1 0-1,1-19 0 8,0 22 0-9,0-3-128 6,0 3 128-6,0-1 0 11,0-1 0-11,0-1 0 5,1 4 0-5,-1 5 0 10,2-1 0-10,0-7 0 5,-2-7 0-5,2 5 0 12,-2 1 0-12,0-3 0 4,0 3 0-4,2-1 0 9,-2-1 0-9,0 5 0 5,0 1 0-4,0-3 0 9,0-5 0-10,0 7 0 4,-2-3 0-4,2-1 0 9,2 1 0-9,-2 5 0 4,-2-3 0-4,2 1 0 12,-2 1 0-12,2 1 0 3,0-1 0-2,0 2 0 9,2-1 0-10,0-5 0 5,2 3 0-4,-2-1 0 9,-2 2 0-9,0-1 0 2,4-3 0-2,-4 3 0 10,0-1 0-11,0-1 0 4,0-5 0-4,0 7 0 11,0-3 0-11,0-3 0 5,-2 0 0-5,2-7 0 8,0 5 0-8,0-4 0 5,-2 3 0-5,0-1 0 12,2-12 0-12,-4 12 0 3,2 1 0-3,2-13 0 11,0 0 0-11,-2 12 0 5,0 6 0-5,2-7 0 10,2 3 0-10,-2-14 0 3,0 10 0-3,0 3 0 11,0-3 0-11,2 4 0 6,0-4 0-6,2 1 0 11,-2 3 0-11,0-2 0 4,-2 3 0-3,2-3 0 6,0 4 0-6,0-5 0 5,-2 5 0-5,2-4 0 4,0 3 0-5,0-1 0 8,0 3 0-8,0 3 0 10,2-6 0-10,-1 5 0 5,-1-5 0-5,0 1 0 11,2 3 0-11,-2-5 0 5,2 5 0-5,0-4 0 9,-2 3 0-9,0-3 0 6,0 2 0-6,4-5 0 11,-2 3 0-11,-2-4 0 4,0 1 0-4,-1-1 0 10,-1-10 0-10,4 16 0 5,-2-7 0-5,0 3 0 11,0 4 0-11,0-5-128 4,2 5 128-4,-4-2 0 11,2-1 0-11,0-3 0 4,0 4 0-4,-2-14 0 10,0 0 0-10,4 11 0 5,-4 5 0-5,2-4 0 10,0 1 0-10,-2-13 0 5,0 0 0-5,0 0 0 9,0 0 0-9,2 10 0 6,-4 4 0-6,2-3 0 9,0-11 0-8,0 10 0 3,0-10 0-4,0 0 0 11,0 0 0-11,0 14 0 5,0-14 0-5,0 8 0 10,0-8 0-10,0 0 0 4,0 0 0-4,0 0 0 10,-2 13 0-10,2-13 0 5,0 0 0-5,0 0 0 10,0 0 0-10,0 0 0 6,0 0 0-6,0 0 0 11,0 0 0-11,0 0 0 4,0 0 0-4,0 0 0 10,0 0 0-10,0 0 0 5,0 0 0-4,-4-7 0 8,0-3 0-7,0 0 0 2,-2-4 0-3,2 3 0 7,0-7 0-8,1 1 0 4,-1-1 0-4,2-3-128 11,0-3 128-11,2 1 0 3,0 3 0-2,0-3-160 10,0-2 160-11,0-3 0 4,0-3-128-3,2-6 128 9,0 0 0-10,0 2 0 5,0-8 0-4,-2 2-128 7,0-4 128-7,1-4 0 4,-1 4 0-5,0-5-128 10,2-7 128-10,-2-7 0 5,-3-1-128-5,3-9 128 10,-4 0 0-10,0-6 0 5,-4-2 0-5,2 4-128 10,0 4 128-10,2 8 0 5,-7 2 0-5,5 5 0 9,0 5 0-9,2 5 0 5,-2 8 0-5,0 4 0 12,2 2 0-12,2 7 0 5,1 7-128-5,1 1 128 9,0 3 0-9,0 7 0 5,0-4-128-5,0 14 128 11,0 0 0-11,0 0 0 18,0 0-1216-17,0 0-144 0,0 0-32 1,7 18-15040-2</inkml:trace>
    </iact:actionData>
  </iact:action>
  <iact:action type="add" startTime="207596">
    <iact:property name="dataType"/>
    <iact:actionData xml:id="d110">
      <inkml:trace xmlns:inkml="http://www.w3.org/2003/InkML" xml:id="stk110" contextRef="#ctx0" brushRef="#br1">12826 9237 2751 0,'0'0'256'1,"0"0"-256"3,0 0 0-3,0 0 0 6,0 0 1856-6,0 0 336 8,0 0 64-9,-6 11 16 4,6-11-1312-4,0 0-272 8,0 0-48-8,-8 18-16 9,3-7-128-9,5-11-32 11,-4 22 0-11,4-22 0 5,-4 14 112-5,4-14 0 10,0 0 16-9,0 17 0 2,0-17 192-2,-4 20 48 5,4-20 0-5,-4 15 0 6,4-15 128-7,-4 18 16 7,4-18 16-7,0 0 0 7,0 0 96-7,0 0 0 8,-8 10 16-8,8-10 0 8,0 0-48-8,0 0-16 7,0 0 0-6,0 0 0 5,0-12-272-6,4-6-64 8,4 3-16-8,0-3 0 8,0-5-176-8,5-1-48 8,-1-3 0-8,5-4 0 3,1-2-112-3,3-4-32 11,5-2 0-11,1 0 0 7,0-8-32-6,3 6-16 7,1 0 0-8,-4 0 0 5,1-8-80-5,1 0 0 11,0 5-16-11,-2 3 0 4,-1-2-16-4,-1 4 0 11,-3-4 0-10,3 6 0 3,2 4 0-4,-1-1 0 11,-3-1 0-11,0 8 0 4,-3 2 16-3,1 3 0 6,1 3 0-7,-7 3 0 7,1 6-176-7,0 6 0 6,-16 4 144-5,13-3-144 6,-13 3 0-7,0 0 0 10,22 11 0-10,-9 13 128 5,3 3-128-5,-4 4 176 11,1 6-176-11,-5 10 192 5,0 6 96-5,2 3 32 11,-4 3 0-11,1-3 0 4,-1 1-32-4,2-3 0 10,-4-1 0-8,-2 0 0 1,4-3-16-3,0-1 0 10,-5-12 0-10,5-2 0 6,-2 1-64-6,-2-9-16 11,2-8 0-11,0 1 0 4,0-3-192-4,-4-17 144 6,4 14-144-6,-4-14 128 7,0 0-128-7,0 0 0 11,15 4 0-11,-15-4 0 18,18-14-1344-18,-4-5-208 1,1-10-48 0,-5-5-16576 2</inkml:trace>
    </iact:actionData>
  </iact:action>
  <iact:action type="add" startTime="209203">
    <iact:property name="dataType"/>
    <iact:actionData xml:id="d111">
      <inkml:trace xmlns:inkml="http://www.w3.org/2003/InkML" xml:id="stk111" contextRef="#ctx0" brushRef="#br1">15056 3103 11919 0,'-8'-15'512'2,"2"5"128"-2,-4 0-512 0,4-4-128 6,-4 1 0-6,1 1 0 4,1 2 960-4,0-9 176 8,-4 5 16-8,7 0 16 7,-3 5-16-7,8 9-16 10,0 0 0-10,-2-16 0 6,2 16-16-6,0 0 0 10,-2-12 0-10,2 12 0 4,0 0-160-4,0 0-16 11,0 0-16-11,0 0 0 4,0 0-336-3,0 0-64 5,0 0-16-6,12 4 0 7,-12-4 16-7,17 18 0 8,-3-1 0-8,3 11 0 9,-3 7-16-9,4 4-16 12,-1-4 0-7,1 6 0-3,5-4-112-2,-1 6-32 7,1-2 0-6,-2 4 0 3,-3-2-80-3,-1 1-16 4,3 3 0-4,-6-6 0 6,3-2 128-6,-1-2 0 7,-1-4 16-7,-3 1 0 5,2-7-80-6,-3-6-32 8,3-1 0-8,-4-5 0 4,4 1 64-4,-3-6 16 6,-11-10 0-5,16 8 0 7,-16-8 144-8,15 0 16 12,3-6 16-12,-4-2 0 5,3-6 48-5,3-5 16 10,-3-5 0-10,3-1 0 4,-3-4-352-3,-1-2-64 8,3-3 0-9,-1-7-16 6,-4 2 0-5,-1-5 0 9,-5 3 0-10,0-2 0 5,4 8-176-5,-3 1 0 5,-3 5 0-5,2 2 128 9,2 2-128-9,-4 5 0 9,1 2 0-9,3 7 0 5,-2-5 0-5,-8 16 0 10,6-10 0-10,-6 10 0 19,0 0-1408-18,0 0-224 0,0 0-32-1,15 14-16448 3</inkml:trace>
    </iact:actionData>
  </iact:action>
  <iact:action type="add" startTime="210149">
    <iact:property name="dataType"/>
    <iact:actionData xml:id="d112">
      <inkml:trace xmlns:inkml="http://www.w3.org/2003/InkML" xml:id="stk112" contextRef="#ctx0" brushRef="#br1">18801 7984 9215 0,'0'-13'816'1,"0"-1"-656"3,0-3-160-3,0 3 0 6,0-2 1408-7,0 3 240 12,1-5 48-12,-1 1 16 4,0-1-112-3,0-3 0 8,0 3-16-9,2-1 0 6,0-3-240-6,-2 5-32 5,0 17-16-5,0-12 0 8,0 12-352-8,0 0-80 12,0 0-16-12,0 0 0 6,0 0-176-6,0 0-32 4,0 0-16-4,0 0 0 7,0 0-176-6,-7 15-48 8,-1 5 0-9,4 5 0 3,0 3 32-3,2 5 0 7,0 8 0-7,2 0 0 11,-4 5-64-11,0 7-16 10,-4 6 0-10,1 1 0 4,-3 6-32-4,-4-1-16 12,5 1 0-12,-5 0 0 4,2-5-160-3,0-3-16 9,3-5-128-10,3-8 192 3,2-12 16-3,0-4 0 7,0-1 0-7,4-1 0 8,4 0 208-7,0-3 32 8,-2-9 16-9,-2-15 0 5,4 16-160-5,-4-16-48 10,11 10 0-10,-11-10 0 6,16 9 64-6,2-5 16 6,-3-8 0-6,7-7 0 9,-1-5 80-9,5-5 16 10,3-5 0-8,2 3 0 0,-2 1-176-2,4-1-16 10,6 1-16-10,-2-3 0 5,2 2-64-5,2-3-16 11,-5 3 0-11,1 3 0 5,2 5 64-5,-4-3 16 10,0 3 0-9,4-3 0 2,-6 3-32-2,-8 5-16 9,3 0 0-10,-1-4 0 5,-2 5-176-5,3 1 128 10,-5-2-128-10,-3 4 128 4,-1 2-128-3,-1 0 0 10,-9 2 0-11,-9 2 0 17,18 6-1824-16,-18-6-240 0,2 16-48 1</inkml:trace>
    </iact:actionData>
  </iact:action>
  <iact:action type="add" startTime="211203">
    <iact:property name="dataType"/>
    <iact:actionData xml:id="d113">
      <inkml:trace xmlns:inkml="http://www.w3.org/2003/InkML" xml:id="stk113" contextRef="#ctx0" brushRef="#br1">16483 12263 9215 0,'0'0'400'2,"0"0"96"-2,0 0-496 0,0 0 0 4,0 0 0-3,0 0 0 2,0 0 2128-3,-2 14 336 11,2-14 64-11,0 0 16 4,0 0-816-4,0 0-176 11,0 0-16-11,0 16-16 5,0-16-288-3,0 0-48 7,0 0-16-9,0 0 0 4,0 0-64-4,0 0-16 11,0 0 0-11,0 0 0 5,0 0-80-5,0 0-32 8,0 0 0-7,0 0 0 5,14-10-176-6,-6-8-32 9,0-1-16-9,3-1 0 4,-3-5-96-3,0-2-16 6,0-9 0-7,5 7 0 7,5-2-320-4,-2 2-80 4,3 3-16-7,1-3 0 3,-3-2-48-2,3 0-16 9,1 3 0-10,-3 1 0 4,-1-2-160-4,7 4 128 11,-5-3-128-11,-1 3 128 4,-1-1-128-4,-3 5 0 9,1 0 0-9,-3 5 0 8,2-2 0-8,-6 9 0 6,3-5 128-6,-1 4-128 10,-10 10 0-10,12-8 0 7,-12 8 0-7,15-7 128 8,-15 7-128-8,0 0 0 10,18-2 0-10,-4 8 0 6,-3 1 0-6,3 1 0 10,0 6 0-10,-1 1 0 6,1 5 0-6,0 5 192 10,3 3-64-10,-3 1 0 3,3-6-128-2,-3 5 128 4,2-1-128-5,-3-2 128 9,1-1 64-9,-4-3 0 10,5 2 0-10,-5 3 0 5,0-3 32-4,1 3 16 5,-3-5 0-5,4-1 0 7,-4 1 16-8,0-2 16 7,3 3 0-6,-3-6 0 2,-6 1-128-3,-2-17-16 9,8 16-128-9,2-1 192 7,-3 1-192-6,-7-16 0 8,6 14 128-9,-6-14-128 6,8 13 0-6,-8-13-288 6,0 0 64-6,12 14 16 24,-12-14-2944-22,4 17-592-1</inkml:trace>
    </iact:actionData>
  </iact:action>
  <iact:action type="add" startTime="220899">
    <iact:property name="dataType"/>
    <iact:actionData xml:id="d114">
      <inkml:trace xmlns:inkml="http://www.w3.org/2003/InkML" xml:id="stk114" contextRef="#ctx0" brushRef="#br1">26599 6467 3679 0,'0'0'320'1,"0"0"-320"6,0 0 0-7,0 0 0 3,0 0 1584-3,0 0 240 11,0 0 48-11,0 0 16 5,0 0-1152-5,9 10-224 10,-9-10-64-10,0 0 0 6,8 8-112-6,-8-8-16 6,0 0-16-6,0 0 0 7,8 11-80-7,-8-11-16 11,4 8 0-11,-4-8 0 4,0 0 160-4,0 0 16 10,0 0 16-10,0 0 0 5,0 0 176-5,0 0 48 11,0 0 0-11,0 0 0 5,0 0 64-5,0 0 16 12,0 0 0-12,0 0 0 3,0 0-384-3,0 0-64 10,0 0 0-10,0 0-16 4,0 0-112-4,0 0-128 10,0 0 176-10,0 0-176 5,0 0 128-5,0 0-128 12,0 0 0-12,0 0 0 4,0 0 128-3,0 0-128 7,0 0 0-8,0 0 0 6,0 0 0-6,0 0 0 10,0 0 0-10,0 0 0 4,0 0 0-4,0 0 0 10,0 0 0-10,0 0 0 6,0 0 0-6,0 0 0 10,0 0 0-10,0 0 0 5,0 0 0-5,0 0-144 10,0 0 144-10,0 0 0 5,0 0 0-5,0 0-128 11,0 0 128-11,0 0 0 4,0 0-160-4,0 0 160 9,0 0-192-9,0 0 192 5,0 0-288-5,0 0 48 11,0 0 16-11,0 0 0 5,0 0 224-5,0 0-192 10,0 0 192-10,0 0-192 4,0 0 192-4,0 0-144 10,0 0 144-10,0 0-128 5,0 0 128-5,0 0 0 9,0 0 0-9,0 0 0 6,0 0 0-6,0 0 192 9,0 0-32-9,0 0-16 7,0 0 80-7,0 0 16 6,0 0 0-6,0 0 0 8,4 14-48-8,-4-14-16 12,0 0 0-12,0 0 0 3,0 0 96-2,0 0 32 9,0 0 0-10,0 0 0 4,0 0 160-4,0 0 48 11,0 0 0-11,0 0 0 5,0 0 0-5,0 0 0 10,0 0 0-10,0 0 0 6,0 0-144-6,0 0-32 9,0 0 0-9,0 0 0 5,0 0-80-5,0 0 0 9,0 0-16-9,0 0 0 6,-2-12 64-6,0 2 16 10,0-5 0-10,-4 3 0 6,2-1 64-6,-2 1 32 10,3-6 0-10,-1 5 0 4,0-5 16-4,-2-1 0 7,-2 1 0-7,2-3 0 8,-2-5-64-5,3 1-16 5,-7 0 0-8,2-1 0 4,2-1-144-4,-1 0-16 11,1-1-16-11,2 3 0 4,-4 1-176-4,0-1 192 11,3 0-192-11,-3-3 192 4,0 3-192-3,2-2 160 10,-3-2-160-11,-1-3 160 5,2 5-160-5,-4-2 160 9,5-2-160-9,-7-1 160 5,6 5-32-4,-3-4-128 8,1 2 192-8,-2-1-64 3,1 1-128-4,-1-2 192 11,0-2-192-11,5 2 192 5,-9-1-16-4,4 1 0 8,3 2 0-9,1 2 0 3,-4-3-176-3,7 3 0 10,-7 2 0-10,2-1 0 6,-1 1 0-6,1 2 0 11,2-1 144-11,-4 3-16 3,7-1-128-2,-5-1 192 10,2-2-64-11,2 1 0 3,-3 1-128-3,3-3 144 11,2 3-144-10,-2-2 160 2,-2 1-160-3,3 1 0 10,-1-3 144-10,-4 3-144 5,4 0 0-4,2-1 128 9,-5 3-128-10,3-3 0 5,2-1 0-5,-4 0 144 11,3-3-144-11,1 5 0 4,0 2 176-4,-2 1-176 11,2-1 160-11,0-3-160 4,2 3 128-4,-1-3-128 9,-5 3 0-9,4-3 144 5,0 3-144-5,2-2 128 11,-4 3-128-11,3 1 128 5,-3-3-128-5,4-1 0 11,-2 1 144-11,-2 1-144 3,2 1 0-2,4-1 144 8,-1-1-144-9,-1 5 0 5,0-3 160-5,-2-1-160 11,2-1 128-11,0 5-128 4,0-3 0-4,2 1 128 11,2 1-128-11,-4 1 0 5,2-3 0-5,-2 7 128 10,-1-5-128-10,1 4 0 4,0-3 0-4,0-1 0 12,2 5 128-12,-2-5-128 4,0-1 0-4,-2 3 0 10,0-5 0-10,3 3 0 5,1 4 0-4,-2-5 0 9,-2 1 0-10,0-1 0 4,2 1 0-3,0 5 0 8,0-5 128-8,2 2-128 2,-2-1 0-2,1-3 0 9,-3 5 0-10,2-3 0 4,0 3 0-3,0 1 0 8,4 0 0-9,-2 1 0 5,-2-1 0-5,0 0 0 12,-2-3 0-12,3 5 0 3,-1-5 0-2,2 3 128 12,0-4-128-13,2 5 0 1,-4-5 0-1,2 1 0 12,-2 1 0-12,0-1 0 4,2 3 0-4,0-4 0 10,0 1 128-10,0 5-128 5,0-4 0-4,0 5 0 8,0-5 0-9,0 4 0 5,-1-3 0-4,1 3 0 8,-4-2 0-7,2 3 0 1,0-5 0-3,2 3 0 11,0-1 0-11,0 2 0 3,0 4 0-2,0-3 128 9,0 3-128-10,0 0 0 4,2-8 0-3,-2 5 0 8,-2-3 128-8,2 4-128 3,1-3 0-4,1 1 0 7,0-2 0-7,0 3 128 8,0 1-128-8,-2-4 0 11,2 5 0-10,0-7 0 3,0 4 0-4,0-3 0 11,0 3 0-10,0-2 0 1,2 5 0-2,-2-3 0 11,0-4 0-11,0 6 0 5,1-3 0-5,-1 3 0 12,2-2 0-12,-2 3 0 3,4-3 0-3,-2 0 0 6,-2 4 0-6,0-3 0 8,0 1 0-8,0 2 0 10,0-6 0-10,0 5 0 6,0-5 0-5,0 4 128 9,0 1-128-10,0-5 0 5,0 4 0-5,0-2 0 9,0 1 0-9,0-1 0 5,0-2 0-4,0 7 0 9,-2-5 128-10,2 0-128 4,2-3 0-3,-2 1 0 7,0-4 0-8,2 7 0 6,0-5 128-6,0 6-128 10,-2-5 192-10,0 5-64 4,0-2-128-3,0-1 0 9,0 3 0-10,0-4-176 5,0 5 176-5,0-3 0 10,0 2 0-8,0 4 0 1,0 6 128-3,0-8-128 9,0 8 128-9,2-9-128 5,-2 1 0-5,0 8 128 11,0 0-128-11,0 0 0 4,0-8 0-3,0 8 0 9,0-12 0-10,0 12 128 5,0 0-128-5,0 0 0 11,0 0 0-11,2-5 0 3,-2 5 0-3,0 0 0 11,0-8 0-11,0 8 128 5,0 0-128-5,0 0 0 11,0 0 0-11,0 0 0 6,4-10 0-6,-4 10 0 9,0 0 0-9,0 0 0 4,0 0 0-4,0 0 0 11,0 0 0-11,0 0 0 4,0 0 0-3,0 0 0 9,6-8 0-10,-6 8 0 5,0 0 0-5,0 0 0 10,0 0 0-10,0 0 0 4,0 0 0-4,0 0 0 12,0 0 0-12,0 0 0 4,8-6 0-4,-8 6 0 10,3-8 0-10,-3 8 0 4,0 0 0-4,0 0 128 10,2-9-128-10,-2 9 0 6,2-8 0-6,-2 8 0 10,2-6 0-10,0-6 128 5,-2 12-128-5,0-7 0 10,0 7 0-10,0 0 0 4,0 0 0-4,0 0 0 9,0 0 0-9,0 0 0 5,0 0 0-5,0 0 0 11,4-6 0-11,-4 6 0 5,6-10 0-5,-6 10 0 10,4-6 0-10,-2-2-128 6,-2 8 128-6,2-6 0 10,2-3 0-10,-4 9 0 4,2-8 0-4,-2 8 0 12,2-6 0-12,-2 6 0 3,2-8 0-3,-2 8 0 10,2-9 0-10,-2 9-128 5,0 0 128-5,0 0-192 11,0 0 192-11,2-8-192 4,-2 8-64-4,1-8 0 13,-1 8-16-13,0 0 0 16,0 0-304-14,0 0-64-1,0 0-16-1,0 0 0 12,0 0-1904-11,0 0-368 1,0 0-80-1</inkml:trace>
    </iact:actionData>
  </iact:action>
  <iact:action type="add" startTime="223648">
    <iact:property name="dataType"/>
    <iact:actionData xml:id="d115">
      <inkml:trace xmlns:inkml="http://www.w3.org/2003/InkML" xml:id="stk115" contextRef="#ctx0" brushRef="#br1">26082 7483 2751 0,'0'0'128'2,"0"0"16"-2,0 0-144 0,0 0 0 3,8 10 0-3,-8-10 0 4,6 12 1584-3,-6-12 272 6,1 13 64-7,-1-13 16 7,0 0-944-7,6 12-192 11,-6-12-32-11,2 14-16 4,-2-14 0-4,0 11 0 10,0-11 0-10,2 14 0 4,-2-14 80-4,0 0 0 12,0 0 16-12,0 10 0 5,0-10 64-5,0 0 16 7,0 0 0-7,0 0 0 8,0 0 32-8,0 0 0 10,0 0 0-10,0 13 0 5,0-13-192-4,0 0-48 6,0 0 0-7,0 0 0 8,0 0-80-8,0 0-32 7,0 0 0-7,0 0 0 8,0 0-16-8,0 0 0 11,-2-13 0-11,2 3 0 5,-2-6-16-5,0 3 0 10,0-7 0-10,0 3 0 4,2 1-64-4,-1-5-32 7,-5 1 0-7,2 1 0 8,2-5-208-8,-2 1-32 16,2-2-16-16,-2 1 0 2,0-1-80-2,-2-1-16 10,2 1 0-10,-1 0 0 3,-1 1 16-3,-2 1 0 6,0 0 0-6,2-3 0 10,0-1 16-10,-1 2 0 10,-3-3 0-10,2 3 0 5,0 0-160-4,-3-1 192 10,1 1-192-11,2 1 192 4,-4 3-192-4,4-2 0 6,-3-3 0-6,1 1 128 8,4 0-128-8,-6 1 0 7,3-1 0-7,3 1 128 7,-4-3-128-7,-2-2 0 12,3 0 0-12,-3-1 128 3,0 1-128-3,4-2 0 7,-5 2 144-6,3-5-144 6,-4 5 0-7,3 2 0 12,-7 0 0-12,6-3 128 4,-3-3-128-4,3 4 0 10,-3 0 0-10,1 1 0 5,-4 1 0-5,1 0 0 10,3 3 0-10,-3 3 128 4,3-1-128-4,-4-1 0 12,7 0 128-12,-5 1-128 4,2 3 0-4,-5-3 0 10,-1 1 0-10,7-1 128 5,-5-3-128-5,4 4 0 5,-3-3 0-5,-1 1 0 9,5-1 0-9,-5 3 0 8,5-3 0-7,-3 7 0 5,2-5 0-6,-1 3 0 11,5-1 0-11,-4 3 128 4,4-3-128-3,-3 3 0 9,1-1 0-9,-3 1 0 3,1 3 0-4,-2-2 0 7,5 5 128-7,-3-5-128 7,2 4 0-7,-5-7 0 12,3 7 0-12,0-3 0 5,3 3 0-4,3-2 0 9,-6 5 0-10,8 1 0 3,-1 0 0-3,-3 2 0 6,0 2 0-6,4-2 0 9,-7-3 0-9,3 1 0 7,-4 2 0-7,2-2 128 8,3 0-128-7,-5 3 0 9,0-1 0-10,-1 0 0 4,3-2 0-4,-4 2 0 11,5 2 0-10,-3 2 0 3,6-4 0-4,-3-1 0 5,1 1 0-5,2 0 0 9,-4 4 0-9,3 0 0 10,-7-2 0-10,4 0 0 5,3-2 0-5,-5 4 0 9,2 1 0-9,-1 1 0 6,3 0 0-6,-2 1 0 11,0 3 0-11,5 2 0 3,-7-2 0-3,4 0 0 7,-4 0 0-7,3 2 0 8,-1 2 0-8,-2-1 0 12,1-1 0-12,1 4 0 3,0 4 0-2,-1-5 0 10,1 7 0-11,-4-6 0 3,5 3 0-3,-5-1 0 13,4 4 0-13,-3-3 0 3,3 5 0-3,-2-4 0 6,5 3 0-6,-5 1 0 9,2-1 0-9,3 5 0 11,-3 3 0-11,2-4 0 4,-5-3 0-4,5 1 0 10,-4 5 0-10,2 1 0 4,3-1 0-3,-5-1 0 10,4 4 0-11,0-3 0 4,-1 1 0-4,3 0-128 7,-6 1 128-7,7-1 0 7,-5 2 0-7,2 3 0 12,2-1 0-12,-1 0 0 4,-1 0 0-3,2 5 0 9,-6-5 0-10,3 2 0 4,3 0 0-4,-4 4 0 11,4-1 0-11,2 1 0 5,-3-4 0-4,1 0 0 3,0 2 0-3,-4 0 0 7,5 2 0-8,-1-1 0 12,-4-3 0-12,2 2 0 3,3 0 0-2,-3 0 0 10,2-1 0-11,2-1 0 4,-2 2 0-4,-1-2 0 7,1 0 0-7,2 2 0 4,-6 1 0-3,2-1 0 9,3 2 0-10,-3 2 0 3,2-4 0-3,0-2 0 12,-3 0 0-12,3 5 0 4,2 3 0-4,-4-2 0 10,2 6 0-10,3-4 128 4,-3 1-128-3,0-1 0 9,2 4 0-10,0-2 0 6,0 2 0-6,-3-4 0 11,3 4 0-11,0-6 0 3,0 4 0-3,-2-2 0 7,0-4 0-7,3 4 0 9,-1-2 0-9,-4 2 0 11,2 0 0-11,0-4 128 3,-1 4-128-3,1-2 0 9,0 1 128-9,2 2-128 8,-4 0 0-7,3 4 128 5,3-3-128-5,-2 4 0 6,-4-6 0-7,4 4 0 7,0-4 0-7,1 4 128 8,-3-4-128-8,4 4 0 9,-2-4 0-9,2 6 0 5,0-2 0-4,-2 0 128 9,-1 1-128-10,1-3 0 5,2 4 0-4,0-2 0 9,-2 4 0-10,-2 2 128 3,4-3-128-2,0-1 128 10,3 2-128-11,-5 4 128 5,-2 0-128-5,2-5 0 9,0 1 128-9,2 4-128 4,-2 0 0-4,-1-3 0 11,1-3 0-11,0 4 128 5,0-4-128-4,-4-2 128 9,2 2-128-10,5-3 128 4,-3 5-128-3,2 0 0 9,-6-6 0-10,4 4 128 4,4-4-128-3,-2 4 0 7,0 5 128-7,-1-7-128 4,1 4 128-4,0 2-128 9,0-2 160-10,2-4-160 4,-2 3 128-4,2-5-128 10,0 2 0-10,-4-2 144 5,2 6-144-4,2 2 160 5,-1-4-160-6,-1-2 160 7,2 1 16-7,2 1 0 10,-2 4 0-10,0 0 0 5,0 3-176-5,0-1 128 11,-2-4-128-11,4 0 128 5,-2 0 48-4,4-5 0 8,-4 3 0-9,2 14 0 5,0-5 0-4,2-1 0 9,-2 0 0-10,4-3 0 4,-2-1-32-4,0-4 0 9,0 2 0-9,2-4 0 5,-4 0 32-4,2 5 0 6,0-1 0-7,1-2 0 8,-1 0 0-8,2-6 0 11,0 2 0-11,-2-4 0 6,0 2-16-6,2 2 0 5,-2 2 0-5,2-2 0 8,-2 6-160-8,0-5 160 10,2 3-160-10,2 0 160 5,-5-4-160-5,3 4 128 11,0-4-128-11,0 4 128 3,-2 0-128-2,2-4 0 5,0 1 144-6,6-4-144 10,-4-3 0-10,-1 4 0 11,-7-4 0-11,6 0 0 5,6-4 0-5,-2 4 128 11,-4 2-128-7,2-4 0-4,-2 1 0 0,1 1 128 5,-1 0-128-4,0-6 0 8,-4 0 0-9,4 0 144 7,0 1-144-7,-2-3 0 4,0-2 160-4,4-1-160 6,-2 1 128-6,-2-1-128 9,-2-3 0-9,0-1 128 6,0-3-128-6,0-5 0 9,0-12 0-9,0 13 128 10,0-13-128-10,0 0 0 5,0 0 0-5,0 0 0 11,0 0 0-11,0 0-176 19,0 0-1136-18,0 0-224 0,-2-21-64-1,4-4-11616 12,0-7-2336-11</inkml:trace>
    </iact:actionData>
  </iact:action>
  <iact:action type="add" startTime="225961">
    <iact:property name="dataType"/>
    <iact:actionData xml:id="d116">
      <inkml:trace xmlns:inkml="http://www.w3.org/2003/InkML" xml:id="stk116" contextRef="#ctx0" brushRef="#br1">27478 8669 2751 0,'0'0'256'1,"0"0"-256"4,0 0 0-5,0 0 0 6,0 0 1728-6,0 0 288 10,0 0 64-10,0 0 16 4,0 0-1232-3,0 0-240 7,-3-8-48-7,3 8-16 7,0 0 208-8,0 0 32 7,0 0 16-7,0 0 0 4,-6-10-48-3,6 10 0 8,0 0 0-9,0 0 0 6,0 0-48-6,0 0-16 10,0 0 0-10,0 0 0 5,0 0 16-5,0 0 0 9,0 0 0-9,0 0 0 7,0 0 16-7,0 0 0 10,0 0 0-10,0 0 0 4,0 0-80-4,0 0-16 10,0 0 0-10,0 0 0 5,0 0-128-5,0 0-48 6,0 0 0-6,0 0 0 8,0 0-128-8,0 0-16 12,0 14-16-12,0-14 0 4,2 10-80-4,3 4-16 9,-3-3 0-9,2 1 0 5,0 2-16-5,0-5 0 10,4 7 0-9,-2-2 0 5,-2 1-16-6,2 5-16 9,1-5 0-9,1 5 0 10,-2-3-32-10,2-1-128 7,2 1 192-7,-3 1-64 3,3 3 48-2,2-3 0 8,-2-4 0-9,3 3 0 5,-3 3-48-5,2-5-128 7,-1 5 192-7,1 3-64 8,2-1 0-7,-5-1-128 6,5 3 192-6,0 7-64 2,1-2-128-2,-5-8 192 6,0 1-192-7,4 1 192 7,-5-3 0-7,5-3 0 7,-4 3 0-7,3-3 0 9,-3-1 0-8,8 7 0 5,-7-3 0-5,5-3 0 7,-6 1-48-8,1 0 0 10,5-5 0-10,-4 3 0 4,1-4-144-4,-3 3 192 8,4-5-192-8,-4 6 192 7,3-3-192-6,-3 3 128 5,2-5-128-5,1 3 128 6,-3-4-128-7,6 0 128 8,-5 5-128-8,3-1 128 7,-4 0-128-7,1-5 128 11,1 5-128-11,-2-4 128 3,2 5-128-2,-3-3 0 9,3 6 0-9,0-7 0 3,-4 3 128-4,3-4-128 12,-1-1 128-12,0 5-128 4,0-6 128-4,-3 5-128 11,-1-1 0-11,2 2 128 5,2-2-128-5,-4-3 0 11,-1 1 144-11,1-2-144 4,4 0 0-4,-4 3 144 11,4-3-144-11,1 0 0 4,-5 2 128-4,4-3-128 10,-10-7 0-10,12 8 0 5,-6 0 128-5,3 0-128 6,-9-8 0-5,14 6 0 6,-14-6 0-7,10 4 0 7,-10-4 0-7,15 4 0 9,-5-1 128-9,-10-3-128 6,16 2 0-6,-7 2 0 9,5-2 0-9,-4-2 0 10,-10 0 128-10,17 0-128 7,-5-2 0-7,2-2 0 10,-1 2 0-9,-1-1 0 3,2-1 176-4,-3 0-176 6,5-4 160-6,-6-2-160 9,5 0 128-9,-1 1-128 11,2-5 0-11,3 4 144 4,-5-3-144-4,5 1 128 10,-3-4-128-10,3 3 128 5,3-7-128-4,-3 7 0 8,-1-3 0-9,1-2 0 5,3 3 0-5,-5-5 128 6,3 7-128-6,1-7 0 8,1-1 128-8,-5 1-128 8,3 1 128-8,-1-3-128 8,-3-1 160-8,4 3-160 6,-1 3 192-6,-1-3-192 4,-1-1 160-3,1-3-160 6,-5 3 128-7,5-4-128 7,-4-1 0-7,5 1 128 8,-7 1-128-8,3-1 0 8,-3 2 0-8,4-1 0 12,-5-1 128-12,5 0-128 3,-4 3 0-2,3-1 0 6,-3-1 0-7,4-3 0 7,-5 2 0-7,5-1 0 8,-2 1 128-8,1-4-128 9,1-2 0-8,-4 1 0 9,-3-1 0-10,5 2 0 4,-4 2 0-3,5-1 0 8,-5 3 128-9,8-2-128 4,-5-1 0-4,5 1 0 12,-5-2 0-12,3 1 0 4,2-1 0-4,-5 2 0 6,5 2 0-6,-5-1 0 8,5-1 0-8,-4 0 0 8,1-1 0-8,3 1 0 7,-4 0 0-7,5-1 0 10,-3-1 0-10,1 0 0 5,3-2 0-5,-3-3 0 12,1 3 0-12,-1-2 0 4,-3 0 128-4,4-6-128 12,-5 2 128-9,5 4-128-3,-5-2 128 0,3-2-128 7,-4 1 128-6,1-4-128 6,-1-1 160-7,4-2-160 10,-5 2 192-10,3-4-192 3,-2 4 128-3,1-2-128 12,-3 4 0-12,6-4 0 4,-5 2 0-4,5-4 0 10,-4 4 0-10,3-4 0 5,-3-3 0-5,4 3 0 11,-7 0 0-11,9 0 0 5,-6 0 128-5,7-1-128 9,-5-1 0-9,1 2 0 5,-3-2 0-5,2-2 0 11,-2 1 0-11,3 3 0 5,-3-2 0-5,3-4 0 10,-1 0 0-10,2 5 0 4,-5-5 0-4,5 2 0 12,-4 4 0-11,3 2 0 0,-3-3 128-1,4 1-128 11,-9 0 0-11,7-4 0 6,-4 4 0-6,2 2 0 10,1-3 0-10,-5 1 0 5,4 2 128-5,-3-6-128 7,-3 0 0-7,2 3 0 7,0-7 0-7,-2-2 0 12,-2 1 0-11,1 1 0 2,3 2 128-2,-4 4-128 7,0 3 0-8,0-5 0 5,0-2 0-5,0 2 0 12,0-3 0-12,0 1 0 5,-2 2 128-4,1-1-128 3,-1-3 0-4,0 0 0 8,-2-1 0-8,0-1 0 6,0 0 128-5,2-15-128 7,0 10 128-8,-2 23-128 10,0-6 144-10,-4-16-144 5,4 5 160-4,0 9-160 9,0 0 160-10,0 0-160 4,0 4 192-4,0-8-48 11,-2 5-16-11,0 1 0 4,-3-2-128-4,-1 4 0 11,4-6 144-11,-2 4-144 5,-2 0 0-5,4 0 128 9,-2 4-128-9,2 0 0 6,-4 4 0-6,4 4 128 9,2 2-128-9,0-2 0 6,0-1 0-6,0 1 0 9,2 0 0-9,-2 4 0 6,0 3 0-6,-2-1 0 9,2 0 0-9,0-3 0 5,0 3 0-5,0 0 0 10,0-3 0-10,0 1 0 6,2 2 0-6,-2-3 0 11,0 5 0-11,4 3 128 5,-2 5-128-5,-2-1 0 9,0 6 0-9,0-5 0 5,0-1 0-5,0 1 0 11,2 7 0-11,-2 8 0 4,0 0 0-4,0 0 0 9,0 0 0-9,0 0 0 4,0 0 0-4,0 0-208 11,0 0 16-11,0 0 16 18,0 0-1488-17,0 0-288 0,4 23-64 0,0-1-9760 13,2-7-1968-13</inkml:trace>
    </iact:actionData>
  </iact:action>
  <iact:action type="add" startTime="228510">
    <iact:property name="dataType"/>
    <iact:actionData xml:id="d117">
      <inkml:trace xmlns:inkml="http://www.w3.org/2003/InkML" xml:id="stk117" contextRef="#ctx0" brushRef="#br1">27141 9627 12543 0,'0'0'560'2,"0"0"112"-2,2-20-544 0,0 8-128 6,-2 12 0-5,0 0 0 3,0 0 768-4,0 0 128 10,0 0 32-10,0 0 0 5,-6-19-48-5,6 19-16 10,0 0 0-10,0 0 0 5,-8-14-160-4,8 14-48 5,0 0 0-6,0 0 0 7,0 0-64-7,0 0-16 7,-8-13 0-7,8 13 0 8,0 0-128-8,0 0-16 11,0 0-16-10,0 0 0 3,0 0-80-4,0 0-16 10,0 0 0-10,0 0 0 5,0 0-64-5,0 0-32 9,4 13 0-8,-4-13 0 4,0 0 0-5,0 0 0 10,0 0 0-10,6 16 0 4,2-1 48-4,-2-3 16 12,-6-12 0-12,2 16 0 3,-2-16 48-3,4 13 16 11,2 5 0-11,-6-18 0 6,0 0-32-6,7 16-16 7,-3 1 0-7,0-3 0 9,-2-1-48-9,2 5-16 15,-2-2 0-15,2 3 0 1,4-3-240-1,-2 3 0 5,-3 5 128-5,3-5-128 9,-2-3 128-9,4 3 0 10,0 5-128-10,2-1 192 5,-1-2-48-4,-1 3-16 5,2-3 0-6,3 3 0 3,-3 3 64-2,4-2 16 7,-6-3 0-8,1-1 0 7,5 7-16-7,-2-1-16 12,0-4 0-12,-3 1 0 4,5-1-32-4,-2 2 0 6,-7-1 0-6,5-3 0 9,0-5-16-9,-2 5 0 11,2 1 0-11,-1-1 0 4,-3 3 16-4,2-3 0 11,0 1 0-11,0-3 0 5,-3-1 48-5,3 5 0 11,0-2 0-11,0 1 0 4,-2-3-64-4,-1-1 0 9,3-1 0-9,0 5 0 5,-2-3-128-5,2 5 160 11,0-5-160-11,-3 1 160 4,-3 1-160-3,6 1 128 10,2-1-128-11,-2-3 128 4,-4 1-128-4,1 3 0 10,-1-1 0-9,2-7 128 3,-2 3-128-4,0-1 128 11,0 3-128-11,2 5 128 4,0-7-128-3,1-1 160 9,-3 4-160-10,2-1 160 4,0-3-160-4,2 3 192 11,-4-3-192-11,0 3 192 3,0 3-192-3,-1-1 160 11,1 3-160-11,4-3 160 4,0 0-160-4,-6 1 128 7,4-1-128-7,0-1 128 10,1 1-128-10,-1 3 128 11,-2 1-128-11,2-2 128 4,-2-1-128-4,-2-3 0 10,2 1 0-8,-2 1 128 1,0 1-128-3,2-3 128 10,-4 1-128-10,2 3 128 5,-1 1-128-5,1-1 0 6,2-2 144-6,-2 3-144 10,-2-3 128-10,0 1-128 6,2-3 128-5,0 3-128 6,-2-3 144-7,0 5-144 12,0-7 192-12,0 3-192 4,0 1 240-4,0-1-64 12,0-5-16-12,0 7 0 4,0-1-32-4,-2-3 0 6,0 1 0-6,0 5 0 8,0-3-128-8,2 1 160 7,0-3-160-7,0 2 160 5,0 5-160-4,0-3 0 5,-2 1 0-6,2-3 128 8,-2 6-128-8,2-1 0 11,0-1 0-11,0 0 0 5,0 1 128-5,0-3-128 7,0 3 0-7,2-1 128 8,0 2-128-8,0 2 0 7,0-1 0-6,-2-1 128 5,0 2-128-6,2-1 0 13,0-3 144-13,2 2-144 4,-2 3 176-3,0-3-48 9,-2 2 0-9,0 0 0 2,0 3 32-3,2-1 0 11,0 2 0-11,0-4 0 3,0 0-32-3,0 3 0 12,0-1 0-12,0-2 0 4,0 2 0-3,0-1-128 9,-1-1 192-10,3 0-64 4,-2 0 0-4,0 2 0 6,0-1 0-6,0-1 0 8,0 0 112-8,-2 1 16 11,0-1 0-11,0-2 0 5,0 2-128-5,0-1-128 10,-2-3 176-10,0 2-176 6,0 1 240-6,2-1-64 9,-2-2-16-7,2 1 0 2,0-1-160-4,0 0 128 6,0-1-128-6,0 3 128 8,0-4-128-8,0 1 0 10,2-1 0-10,-2 1 128 4,0-9-128-3,2 1 0 10,0-1 0-11,0-3 128 3,-2 4-128-3,4-5 0 9,-4-11 0-9,0 0 0 7,0 0-128-7,0 0-64 10,0 0-16-10,0 0 0 19,8-9-1568-18,0-7-304 0,-6-1-64 0,-4-7-16224 1</inkml:trace>
    </iact:actionData>
  </iact:action>
  <iact:action type="add" startTime="230131">
    <iact:property name="dataType"/>
    <iact:actionData xml:id="d118">
      <inkml:trace xmlns:inkml="http://www.w3.org/2003/InkML" xml:id="stk118" contextRef="#ctx0" brushRef="#br1">23527 10500 10191 0,'0'0'448'1,"0"0"96"-1,0 0-544 1,0 0 0 4,0 0 0-4,0 0 0 4,0 0 832-5,0 0 64 10,11-11 16-10,-11 11 0 4,0 0-32-4,0 0-16 11,14-8 0-11,-14 8 0 5,0 0-160-5,0 0-16 7,0 0-16-7,0 0 0 6,0 0-16-6,8 6 0 7,4 5 0-7,-3 5 0 8,-7 5 0-8,2 3 0 12,-2 3 0-12,-2 4 0 4,-2-1-32-4,0-3-16 11,0 2 0-11,0 24 0 4,2-1-128 1,0 3-32 2,-4 2 0-6,2-18 0 2,0 5-144-2,1 9-48 9,-3 0 0-9,2 5 0 3,0 5-80-3,0 5-32 9,0-6 0-10,2 10 0 4,-4-1-144-4,2 3 192 7,2-6-192-7,-2 2 192 8,-2-5-48-8,2 3 0 10,0-4 0-10,-2 3 0 4,0-3 48-4,2-2 16 12,1-1 0-12,-1-1 0 4,0-3 48-4,0-1 0 11,4-1 0-11,-2-2 0 5,-2-7 0-4,2 1 0 4,0 2 0-5,0-8 0 8,0 2-96-8,-2-6-16 10,0 4 0-10,2-6 0 4,-2 2 48-3,0 0 0 10,0-2 0-11,-2 0 0 4,2-2-192-4,0 1 128 6,0-7-128-6,0-2 128 8,2-3 16-8,-2 1 0 8,0 2 0-8,0-1 0 8,0-1-144-8,2-1 0 10,-2-5 0-10,1 3 0 3,-1-3 0-2,0-1 128 11,-2-1-128-11,2-5 128 2,0 2 0-2,2-12-128 9,0 0 192-10,0 0-64 3,0 0 176-3,0 0 16 11,0 0 16-11,-6-12 0 4,0 1 96-3,4-9 16 8,-2-1 0-9,-2-7 0 4,1-3-256-4,1-2-64 12,0-6 0-12,2 0 0 6,-2-6-128-6,0 0 0 8,-2-4 144-8,2-3-144 5,2 1 0-4,0-2 0 10,-2-1 0-11,2-3 128 3,-3-5-128-2,3-1 0 10,2-3 0-11,2 2 128 4,2-8-128-3,-3 3 0 9,3-7 0-10,2 4 0 5,-2 2 0-4,4-4 0 9,-2-4 0-9,-2 0 0 0,0 0 0-1,1-2 0 11,3 0 0-11,-6 2 0 5,2-2 0-4,-2 8 0 7,4 5 0-8,2-24 0 4,-2 15 0-4,-1 4 0 13,1 9 0-13,2 7 0 4,0 3 0-4,-4 6 0 11,0 6 0-11,2 0-128 4,-1 6 128-3,1 10 0 5,-2 3 0-6,2-7 0 8,-4 8 0-8,0 9-128 10,-2 2 128-10,0-2 0 4,0 5 0-4,-2-1-128 10,2 8 128-10,0 0 0 6,0 0-144-6,0 0 144 9,-2 10-160-9,-6 13 160 5,-2 4-160-5,7-3 160 12,-3 5-160-12,2 24 160 4,-2 1 0-4,-4-13-144 10,4 12 144-10,-1 29 0 5,-5-2 0-5,6-22-160 11,0 14 160-11,4 10 0 4,-10 6 0-4,5 8-128 8,1 3 128-7,2 4 0 5,-4-3 0-5,2 1 0 9,0 5 0-10,2-1 0 4,1-2 0-4,-1-1 0 10,0 1 0-10,2-3 0 4,0-11 0-4,0-3 0 9,2-4 0-9,-4-2 0 8,0-4 0-8,2-12 0 6,0-5 0-6,0-5 0 9,2-5 0-9,0-4 0 6,2-8 0-6,0-10 0 9,-2 1 0-9,0-11 0 12,2-7 0-12,-2-10 0 5,0 0 0-4,0 0 0 8,-2-18 0-9,2-3 0 4,-2-14 0-3,0-2 192 9,0-10-48-8,2-2-16 1,0-7-128-2,0-5 160 3,-2-1-160-4,2-10 160 9,0-2-160-9,0-8 0 11,4-6 0-11,0-2 0 3,4 1 0-2,4-5 0 10,-5 2 0-11,3-1 0 4,-4-5 0-4,4 3 0 11,-4-7 0-11,1 1 0 4,5 3 0-3,-4 5 0 4,2 3 0-5,7-27 0 9,-1 19 0-9,-6 20 0 10,-1 12 0-10,3 11 0 5,-6 13 0-5,0 20 0 10,-2 1 0-9,5-5 0 4,-3 7 0-5,-6 19 0 10,0 0 0-10,0 0 0 4,0 0-144-4,2 15 144 10,0 3 0-10,2 25 0 4,-6 4-176-4,2-10 176 11,-2 11-160-11,0 11 160 5,-4 9 0-5,-1 10-144 11,3 10 144-11,-2 15 0 5,2 9 0-4,-2 3 0 5,-2 4 0-6,2 1-128 3,-1 9 128-2,1-4 0 11,-4 4 0-10,0-4 0-1,1-12 0-1,-3-2 0 11,0-6 0-11,-3-9 0 4,3-7 0-3,-4-9 0 4,6-8 0-5,5-7 128 10,-7-11-128-10,6-7 128 9,2-12-128-9,2-7 128 5,0-9 32-5,2-7 16 10,0-12 0-10,0 0 0 4,2-16 80-4,0-13 32 9,-2-12 0-9,2-6 0 7,2-15-32-7,0-8 0 10,0-16 0-10,2-8 0 5,-4-1-128-5,0-13-128 13,0-9 192-13,-1-7-192 4,1-3 128-4,0 0-128 11,2-4 0-11,2 1 0 4,2-7 0-4,2-44 0 6,7 19 0-6,-1 22 0 10,1 13 0-10,7 12 0 11,-5 2 0-11,3 7 0 4,1 5 0-4,1 13 0 11,1 2 0-11,-2 6 0 18,1 8-512-16,-7 6-16-2,5 2 0 1,-1-1 0 11,-5 5-2544-10,1 3-512-2</inkml:trace>
    </iact:actionData>
  </iact:action>
  <iact:action type="add" startTime="233767">
    <iact:property name="dataType"/>
    <iact:actionData xml:id="d119">
      <inkml:trace xmlns:inkml="http://www.w3.org/2003/InkML" xml:id="stk119" contextRef="#ctx0" brushRef="#br1">29841 5597 7359 0,'-6'14'656'1,"-2"2"-528"6,-8 3-128-7,5-3 0 4,-5 3 1296-4,4 1 240 8,-5-1 32-8,3 3 16 8,0-1-560-8,3 1-96 10,-7-7-32-10,8 3 0 4,-1-1 240-2,5-3 32 7,-2 0 16-9,0-5 0 4,8-9-80-4,0 0-16 7,0 0 0-6,0 0 0 5,0 0-208-6,0 0-48 12,0 0-16-11,14 2 0 2,-14-2-96-3,14-4-16 11,1-9 0-11,5-1 0 4,-3-5 0-4,3-5-16 11,3-5 0-11,1-6 0 4,1 0-80-4,-2-6-16 12,3 2 0-12,1-10 0 5,0-2-112-5,1-3-32 9,7-1 0-9,0-5 0 5,-2 1-64-4,6-5 0 10,0-1-16-11,2 1 0 3,6-4-144-3,0 4-32 12,-1 5 0-12,-3 4 0 4,4 5-64-4,-6-1-128 10,0 4 176-9,-6 4-176 3,-2-2 160-4,-3 8-160 10,-3 2 128-9,-2 0-128 1,-1 4 144-1,-3 4-144 10,1 3 160-11,-5 5-160 4,1-1 224-4,1 1-48 7,-5 5-16-7,1-2 0 3,-7 7-16-2,2-1 0 5,0 4 0-6,-10 6 0 8,0 0-144-8,0 0 0 7,0 0 0-7,0 0 0 8,0 0 0-8,9 10 0 12,3 2 0-12,-2 3 0 5,-2 3 128-5,3 5-128 6,-1 4 192-6,2 7-64 8,2 7 64-8,-3 1 0 12,5 7 0-11,-4 2 0 2,3-4 0-3,-3 0 16 6,7 9 0-6,1 1 0 8,-6 3 48-8,3-1 16 11,3-3 0-11,-5-1 0 5,5-5 64-5,-7 1 16 5,3-4 0-5,-2 0 0 9,-1 0-32-9,-1-6-16 11,2 0 0-11,-7-6 0 4,5-4 0-4,-2-4 0 12,0-2 0-12,1-1 0 4,-5-3-112-3,0-1 0 8,0-3-16-9,4 1 0 5,-5-8-176-5,1-1 128 11,-6-9-128-11,6 10 128 4,-6-10-128-4,0 0 0 10,0 0 0-9,0 0 0 17,0 0-304-16,10-8-80-2,-4-1-32 1,-2-3 0 12,-6-8-2304-12,-2-5-464 1</inkml:trace>
    </iact:actionData>
  </iact:action>
  <iact:action type="add" startTime="235011">
    <iact:property name="dataType"/>
    <iact:actionData xml:id="d120">
      <inkml:trace xmlns:inkml="http://www.w3.org/2003/InkML" xml:id="stk120" contextRef="#ctx0" brushRef="#br1">25093 2931 12095 0,'0'0'528'1,"0"0"112"-1,0 10-512 0,0 6-128 4,0-2 0-3,0 1 0 5,-2-3 896-6,2 3 160 11,0-3 32-11,0 2 0 5,0-14 320-5,-2 10 64 10,2-10 0-9,0 0 16 3,0 0-64-4,0 0-16 9,0 0 0-9,0 0 0 6,0 0-240-6,0 0-48 10,0 0-16-10,0 0 0 4,8-8-208-4,0-10-32 11,1-1-16-11,-3-7 0 4,2-3-144-4,0-4-48 11,0 0 0-11,3-12 0 4,5-2-96-4,-4-4-32 10,3-1 0-10,-1-1 0 7,2-2-48-7,5-19-16 10,-5 14 0-10,1 3 0 6,-3 7-16-6,1 5-16 6,3 6 0-6,-6 6 0 9,5 1-208-8,-5 5-32 9,0 2-16-10,-3 5 0 4,1 9 0-3,4-1 0 8,-14 12 0-7,15-6 0 0,1 0-176-2,3 4 0 11,-1 6 0-11,0 0 128 5,-3 8-128-5,7 3 0 6,1 7 0-6,4 3 0 8,5 6 0-8,-1 1 0 12,4 5 0-12,-4 2 0 5,-2-2 0-5,-1 6 0 11,-1-3 0-11,0 3 128 3,-3-4 80-3,-5 2 16 8,1-4 0-8,-1 2 0 4,-5 2-80-3,1-6-16 10,1 1 0-11,-2-3 0 4,-3-6-128-3,3-2 0 3,-2-1 144-3,1-1-144 8,-3-3 128-9,2 1-128 10,-2-5 160-10,1 1-160 4,1-7 0-4,-4 2 0 7,-8-12-208-7,8 8 64 22,5 1-2432-20,-5 1-496-2,-8-10-80 3</inkml:trace>
    </iact:actionData>
  </iact:action>
  <iact:action type="add" startTime="236031">
    <iact:property name="dataType"/>
    <iact:actionData xml:id="d121">
      <inkml:trace xmlns:inkml="http://www.w3.org/2003/InkML" xml:id="stk121" contextRef="#ctx0" brushRef="#br1">22860 9020 10127 0,'0'0'896'2,"0"0"-704"4,0 0-192-6,0 0 0 4,-12-12 1312-4,4 5 224 11,8 7 64-11,0 0 0 4,0 0-192-4,0 0-16 11,-4-12-16-11,4 12 0 5,0 0-224-5,0 0-64 11,0 0 0-11,0 0 0 5,4-16-384-5,-4 16-96 7,0 0-16-7,0 0 0 7,0 0-48-7,18 0-16 8,-5 0 0-8,-13 0 0 7,18 16-112-7,-5-3-32 7,5 5 0-7,-2 0 0 9,5 7-16-9,1 4-16 10,1 6 0-9,2 2 0 4,3 12-16-1,-3 2 0 0,0 5 0-4,-1 3 0 8,1 1-80-8,0 3-32 7,1 5 0-7,-1-4 0 7,-1 1-32-7,-1-3-16 13,-2-3 0-13,-3-3 0 4,2-5 128-3,1-8 16 5,-3-4 16-6,3-6 0 3,-2 0 64-2,-9-9 16 5,6-3 0-6,-4-3 0 9,3-1-32-9,-5 1 0 11,4-9 0-11,-1 5 0 4,5-6 176-4,-5-4 16 9,5-6 16-9,0-8 0 5,-5-8 64-4,9-7 16 10,1-4 0-10,0-4 0 3,-3-12-160-4,5-4-16 11,5-7-16-11,3-5 0 4,6-3-192-4,2-5-32 11,2 5-16-10,1 2 0 3,-3-1-80-4,4 3-16 9,-4 1 0-9,2 5 0 5,-6-1-144-5,8-1 192 12,-4 1-192-12,4 2 192 4,-2 3-192-4,0 7 0 6,-4 0 0-6,-2 10 128 8,-8 3-128-8,-2 9-176 11,-5 3 48-10,-3 11 0 17,1 7-2624-17,-5 9-512 2</inkml:trace>
    </iact:actionData>
  </iact:action>
  <iact:action type="add" startTime="237263">
    <iact:property name="dataType"/>
    <iact:actionData xml:id="d122">
      <inkml:trace xmlns:inkml="http://www.w3.org/2003/InkML" xml:id="stk122" contextRef="#ctx0" brushRef="#br1">27406 12589 12031 0,'0'0'528'2,"0"0"112"-2,0 0-512 0,0 0-128 3,-9-6 0-3,9 6 0 8,-6-14 1184-8,6 14 208 7,0 0 32-7,0 0 16 8,-12-3-192-8,12 3-32 10,-10-6-16-9,10 6 0 5,0 0-304-4,0 0-48 1,0 0-16-3,0 0 0 9,0 0-176-9,-6 13-32 10,1 3-16-10,5-16 0 4,-4 14-32-3,4 3-16 10,5 1 0-11,-1-1 0 4,0 3-176-4,6 5-48 11,2 0 0-11,-1 5 0 3,5-1-16-3,0 0-16 8,1 2 0-4,5 3 0 1,-3 3 16-5,1-2 16 6,-1 0 0-6,-5-2 0 8,1 2 16-8,3-4 0 13,-2-3 0-13,1-3 0 4,-7-2 144-4,5-5 16 6,-1 1 16-6,4-3 0 9,-7-4 16-9,7-3 0 10,-4 1 0-10,1-4 0 3,-15-6-32-3,0 0 0 11,20 2 0-11,-5-2 0 4,3-6-16-3,-4-4-16 6,3-1 0-7,3-5 0 7,-7-1 0-7,7-5 0 12,-9-1 0-12,7-3 0 4,3 1-112-3,1-6-32 9,-3-4 0-10,3-4 0 4,-1 2-80-4,1 5 0 7,-5 1-16-7,3 2 0 7,1 0-80-7,-3 1-16 12,-1 3 0-12,1 4 0 5,-4-1 0-5,1 7 0 10,-5-5 0-9,0 10 0 3,1 1-144-4,-11 9 0 6,8-8 0-6,-8 8 0 8,0 0 0-8,0 0 0 11,0 0 0-11,16-6 0 5,-16 6 0-5,0 0 0 10,0 0 0-10,0 0-176 19,0 0-352-18,12 8-80 0,-12-8-16-1,11 19 0 10,-5 1-2688-9,-4-1-528 1</inkml:trace>
    </iact:actionData>
  </iact:action>
  <iact:action type="add" startTime="246121">
    <iact:property name="dataType"/>
    <iact:actionData xml:id="d123">
      <inkml:trace xmlns:inkml="http://www.w3.org/2003/InkML" xml:id="stk123" contextRef="#ctx0" brushRef="#br1">13905 14469 8863 0,'0'0'384'3,"0"0"96"-3,0 0-480 0,0 0 0 0,0 0 0 0,0 0 0 6,0 0 1024-6,0 0 128 8,0 0 0-8,0 0 16 9,0 0-128-9,0 0-16 6,0 0-16-6,6-10 0 8,-6 10-96-7,0 0-16 4,0 0 0-4,17-8 0 8,1-1-32-9,-3 3-16 6,5 2 0-6,1 2 0 10,-1-4-128-10,5 2-16 5,4-4-16-5,6 4 0 9,-1 1-112-9,7 1 0 6,3-4-16-6,7 4 0 13,6 0-240-13,3-4-64 5,3 0 0-5,3 0 0 7,-2-7 144-6,3 3 32 4,-5 4 0-4,4-6 0 6,3 1 48-6,-3 5 16 5,6-6 0-6,2 6 0 8,0 2-96-8,6 2-16 7,-2-5 0-7,0-5 0 8,-2 4-128-8,0 4-16 7,4-2-16-7,0 1 0 9,2 1 32-9,2 2 0 7,0 2 0-7,0 0 0 7,4-2-112-7,-6 0-16 7,-6-4 0-6,2 0 0 6,-2 2 96-7,2 2 16 7,-8-2 0-7,2 2 0 9,2 0 16-9,-7 4 0 7,3-4 0-7,-6-1 0 6,3-1-32-5,-1 0 0 6,-2-2 0-7,1 6 0 8,-5-4-80-7,-1 0-16 5,-3-2 0-6,1 6 0 11,-1 0 0-11,1 0-128 5,-3-2 192-4,-1 2-64 6,-4 0 16-7,-2 0 0 7,-2-2 0-7,1 2 0 9,-7-2-144-9,2 0 192 5,-6-3-192-4,3 3 192 6,1 0-192-7,-8-2 192 7,0 0-192-6,-2 2 192 7,-3 0-64-8,-3-2-128 7,0 0 192-7,-1 2-64 7,-5 2 32-7,1-6 0 8,-2 2 0-7,-1 1 0 5,-15 3 80-5,18-2 16 6,-18 2 0-6,13-4 0 6,-13 4-96-7,0 0-16 6,0 0 0-6,0 0 0 8,0 0 80-8,0 0 16 7,4-14 0-7,-4 14 0 8,0 0-32-8,0 0 0 8,0 0 0-8,-11-10 0 7,-5 6-208-7,4 0 128 6,12 4-128-6,-21-3 0 9,5-3-176-9,-3 4-128 8,-3 0-16-8,3 2-12576 15,1 2-2512-14</inkml:trace>
    </iact:actionData>
  </iact:action>
  <iact:action type="add" startTime="247215">
    <iact:property name="dataType"/>
    <iact:actionData xml:id="d124">
      <inkml:trace xmlns:inkml="http://www.w3.org/2003/InkML" xml:id="stk124" contextRef="#ctx0" brushRef="#br1">24358 15079 15663 0,'0'0'1392'2,"0"0"-1120"1,0 0-272-3,0 0 0 7,0 0 384-7,0 0 0 7,0-11 16-7,0 11 0 8,0 0-112-8,15-6-32 7,-1 0 0-7,3-4 0 8,5 2 320-8,-3 4 64 6,5-1 16-6,3-3 0 10,2-2 160-10,6 6 16 6,1-2 16-6,1 2 0 9,7-1-64-9,7-1-16 6,6 0 0-6,1-2 0 8,3-2-160-8,5 3-32 7,-2 1-16-7,5-6 0 8,-5-2-112-5,2 1 0 1,10 1-16-4,1 2 0 9,-3-3-96-9,6 3-16 6,2-2 0-6,-2 6 0 9,-2 2 48-9,0-1 0 6,-4-9 0-6,-4 4 0 8,6 4-144-8,-4-2-32 8,0 3 0-8,4-1 0 8,6 2 0-8,0 0-16 7,0 0 0-7,-4-4 0 8,-2 0-176-8,-2 5 0 6,2-3 0-6,4-2 0 8,-2 2 176-8,4 2-48 7,4 2-128-7,-4 0 192 8,0 0-64-8,0 0 0 6,-6-2-128-6,-2-3 192 9,0-1-32-9,2 4-16 7,0 0 0-7,2 2 0 9,4-4-144-9,-2 4 160 6,-2-2-160-6,-2 1 160 9,0-1 0-8,-5-2 0 4,-1-2 0-4,-2 2 0 7,2 0-160-8,4 0 128 7,-3-3-128-7,5 3 128 8,2 2 0-8,-4 0 0 7,0-2 0-7,2-2 0 8,-8 1-128-8,1 1 160 7,-3-2-160-7,2-2 160 8,1 2-160-8,3-1 160 7,2-9-160-7,-2 8 160 8,2-1 16-8,2 3 0 6,-6 0 0-6,1-2 0 8,-7 0-176-8,2 3 0 7,-3-7 0-7,-1 6 0 8,4-2 0-8,-1 1 0 7,9 3 0-7,-6 0 0 7,2 0 0-6,-5-2 0 6,-1 1 0-7,-1-1 0 8,-7-6 176-7,-3 6-48 6,-4 1-128-7,1-3 192 8,3 2-16-8,-2 4-16 6,-1-2 0-6,-3-2 0 8,-4 1 32-8,4 3 0 7,-4-2 0-7,0 4 0 9,2 0-48-9,-6-2 0 6,-6-2 0-6,4 0 0 9,-2 2-144-9,-4-1 0 6,-2-5 0-6,-1 4 128 8,-5 2-128-8,2 0 0 7,1 4 0-7,-5-2 0 8,-7-2 0-8,3-1 0 7,-3-1 128-7,-14 6-128 8,16 0 0-8,-16 0 0 6,0 0 0-6,0 0 0 8,0 0-128-8,0 0-64 8,0 0-16-8,0 0 0 22,0 0-2336-21,-18 19-464 1</inkml:trace>
    </iact:actionData>
  </iact:action>
  <iact:action type="add" startTime="251840">
    <iact:property name="dataType"/>
    <iact:actionData xml:id="d125">
      <inkml:trace xmlns:inkml="http://www.w3.org/2003/InkML" xml:id="stk125" contextRef="#ctx0" brushRef="#br1">17556 15419 3679 0,'0'0'320'2,"0"0"-320"-1,0 0 0 0,0 0 0 6,0 0 1744-7,0 0 288 7,0 0 48-6,0 0 16 6,0 0-704-7,0 0-144 8,0 0-32-8,0 0 0 8,0 0-144-8,0 0-48 6,4-18 0-6,2 4 0 9,0-3-256-9,-2 3-48 6,1-5-16-6,5 1 0 8,0 3 48-8,0-7 0 8,5-3 0-8,-3 1 0 8,0 1-144-8,-3-2-32 7,9-3 0-7,-8 1 0 9,0 4-160-9,3-5-32 6,-1-3-16-6,3 2 0 11,-3-2-48-10,4 1 0 2,-3 5 0-3,1-2 0 8,2 1-80-8,-3 7-32 7,-1-1 0-7,0 3 0 10,-4 7-64-10,1 0-16 5,3-1 0-5,-12 11 0 8,0 0-128-8,12-2 0 7,-12 2 0-7,15 6 0 9,-15-6 0-9,12 15 0 6,2 1 0-6,-7 5 0 9,7 3 0-9,-6 3 0 7,-4 0 0-7,4 2 0 7,1 1 0-7,-1-1 0 9,-2-2 0-9,0 3 0 7,2-1 0-7,-2 0 0 6,-3-4 0-6,3 1 0 9,0-3 0-9,2-1 0 5,-4-1 0-4,0-3 0 7,2 1 0-8,-1-1 0 7,-5-18 0-7,8 13 0 22,-8-13-304-19,6 18-144-3,-6-18-16 0,0 0-16 11,0 0-2128-9,0 0-416-1</inkml:trace>
    </iact:actionData>
  </iact:action>
  <iact:action type="add" startTime="252336">
    <iact:property name="dataType"/>
    <iact:actionData xml:id="d126">
      <inkml:trace xmlns:inkml="http://www.w3.org/2003/InkML" xml:id="stk126" contextRef="#ctx0" brushRef="#br1">17808 15142 12783 0,'0'0'560'1,"0"0"128"-1,0 0-560 0,0 0-128 2,0 0 0-2,0 0 0 7,0 0 896-7,0 0 160 8,0 0 32-8,0 0 0 8,0 0-144-8,0 0-32 7,0 0 0-6,0 0 0 6,0 0-80-7,0 0-32 7,0 0 0-7,0 0 0 8,0 0-64-8,0 0-16 7,0 0 0-7,0 0 0 8,0 0-176-8,0 0-32 6,0 0-16-6,0 0 0 9,0 0-128-9,0 0-32 7,0 0 0-7,0 0 0 7,9 11-16-7,-9-11 0 7,4 18 0-7,2 2 0 8,0-9-80-8,2 9-32 8,-2-5 0-8,-4 5 0 7,0 3-80-7,2 1-128 8,-1 1 176-3,1-2-176-3,0-1 160-2,0 3-160 8,0 2 128-8,0 1-128 7,0-1 128-7,0 0-128 8,0-3 128-8,1-1-128 9,-1 1 160-9,-2-3-160 5,4-1 192-4,-2 3-192 7,0 2 256-8,4 1-64 6,-2-5-16-6,-2-3 0 9,-1 1 16-9,3 3 0 7,0-5 0-7,0-5 0 9,-6-12-48-9,8 17 0 6,2-1 0-5,-1 2 0 7,-9-18 48-8,10 13 0 7,-10-13 0-7,18 18 0 8,-5-5-192-8,3 1 0 6,-2-4 0-6,-14-10 0 8,0 0 0-7,15 13 128 5,-3-5-128-5,-12-8 192 6,15 4-64-7,-15-4 0 7,22 6 0-7,-7 0 0 8,-15-6 0-8,18 2-128 8,2 0 192-7,-5 0-64 6,5 0-128-7,-3 2 0 6,-1-2 0-6,3-1 128 9,-3 3-128-9,1 2 0 7,3-2 0-7,-2 0 128 8,1-2-128-8,1 2 0 6,-5 0 0-5,5 0 0 6,3 2 0-7,-1-3 0 7,-5-1 128-7,5 0-128 9,-1-2 0-9,4 0 0 6,-1 0 0-5,-1 0 0 7,-1 0 128-8,1 0-128 7,-2 0 128-7,5-2-128 8,-1-1 208-8,1-3-32 7,-3 4-16-7,0 0 0 7,5-2-32-7,3 0-128 8,-8 2 192-8,8-2-64 7,-1-2-128-7,-1 0 128 7,0 2-128-7,2 3 128 8,1-3-128-7,1 2 0 6,0-2 144-7,0 0-144 8,-2-2 0-8,1 4 128 6,-1 0-128-5,0 0 0 7,2-2 0-8,2 2 144 7,-2 0-144-7,-1-2 0 7,-3 1 128-7,0-3-128 7,-2 0 0-7,-1 2 0 8,-3 2 0-8,1 2 0 7,-3 0 0-7,-1 0 0 9,3 2 144-9,0-2-144 7,1 0 0-7,-3 0 144 8,-3-2-144-7,3 0 128 5,3 0-128-6,-3-2 128 9,-1 6 48-9,-1-4 0 5,3-2 0-5,-3 0 0 8,-1 4-176-8,-1 6 0 8,-3-2 0-8,0-4 0 8,-14 0 224-8,17-6-32 6,-17 6-16-6,14-4 0 9,-14 4 32-9,17-2 16 8,-7-3 0-7,-10 5 0 6,16 4-96-7,-16-4 0 6,0 0-128-5,0 0 192 5,0 0-192-5,0 0 144 5,0 0-144-5,0 0 128 7,0 0-128-8,0 0 0 7,9 7 144-7,-9-7-144 8,0 0 0-8,0 0-128 6,0 0 0-6,-7 10 0 26,-9 0-1760-25,-2 5-352 1,1-5-64-1</inkml:trace>
    </iact:actionData>
  </iact:action>
  <iact:action type="add" startTime="253476">
    <iact:property name="dataType"/>
    <iact:actionData xml:id="d127">
      <inkml:trace xmlns:inkml="http://www.w3.org/2003/InkML" xml:id="stk127" contextRef="#ctx0" brushRef="#br1">20396 15464 5519 0,'0'0'496'1,"0"0"-496"1,0 0 0-2,0 0 0 9,0 0 1520-9,0 0 208 7,0 0 32-7,-10 13 16 9,4 5-624-9,1-5-128 6,1 5-32-6,0 1 0 7,0-5 208-7,-2 10 32 9,0 5 16-9,2 2 0 7,2 8-368-7,0 0-80 8,-2-4-16-8,1 6 0 7,1-2-240-7,-4 2-48 6,2-6-16-5,0-2 0 7,0 0 176-8,2 1 48 8,-2-7 0-8,0-6 0 7,-3-1 80-7,1 1 32 6,2-5 0-6,2 3 0 8,-2-1-80-7,4-18-16 6,0 0 0-7,0 0 0 8,0 0-80-8,0 0-32 6,0 0 0-6,0 0 0 9,0 0 96-9,-2-18 0 5,2 5 16-5,4-7 0 9,-4-5-192-9,4 1-32 6,0-1-16-6,3 0 0 8,-1-3-288-7,0-1-48 6,0-2-16-7,2 2 0 8,4 1-128-8,-3 3 0 10,3-2 0-9,2 1 0 4,3 1 0-5,-3 2 0 7,3 5 0-7,1-3 0 8,3-9 0-8,-1 11 0 8,1 3 0-7,-3-1 0 5,-1 1 0-6,5 4 0 8,-6 5 0-8,3-1 0 7,1 6-160-7,-5 2 160 7,3 0 0-7,1 8-144 9,-5 0 144-9,3 1 0 6,-7 9-144-6,4-1 144 8,-4 1 0-8,-1 7-176 8,1 8 176-8,-4 3-128 8,0-3 128-7,2-2-160 5,1 0 160-6,-5 6-160 8,2 4 160-8,-2-6 0 7,-4-2 0-7,2 1 0 9,0-3 0-9,-4 0 0 5,2 0 0-4,0 0 0 7,0-3 0-8,0-3 0 5,2-2 0-4,0 1 0 8,2-5-256-9,0-3-32 6,-4-16 0-6,7 17 0 24,-7-17-2096-23,20 6-432 0,-4-6-64 0</inkml:trace>
    </iact:actionData>
  </iact:action>
  <iact:action type="add" startTime="254076">
    <iact:property name="dataType"/>
    <iact:actionData xml:id="d128">
      <inkml:trace xmlns:inkml="http://www.w3.org/2003/InkML" xml:id="stk128" contextRef="#ctx0" brushRef="#br1">21617 15752 16991 0,'0'0'752'1,"0"0"144"-1,-6-10-704 1,6 10-192 2,-6-17 0-2,2 9 0 5,4 8 608-6,0 0 96 8,-17-12 0-8,5 7 16 8,-3 3 160-8,3 2 16 7,-8 2 16-7,3 1 0 7,1 3-144-7,-3 2-48 6,1-2 0-6,5 11 0 9,-9-3 0-9,3 4 0 8,3-9 0-8,-4 13 0 7,5 3-192-7,-3 3-32 8,5-3-16-8,3 4 0 7,-2 0-224-6,2-1-64 4,5 3 0-5,1-4 0 9,2 1-192-9,6-5 0 8,5 2 128-5,1-9-128 2,-4-1 256-5,4-5 0 6,5 2 0-6,1-6 0 8,2-2 256-8,3-2 48 7,0-6 16-7,1 2 0 8,-1-6-304-8,3-4-48 7,1 3-16-7,0-1 0 9,-3-2-16-9,1 2-16 7,-1-5 0-7,-3 3 0 7,-1-6-176-7,-6 5 192 7,1-5-192-7,-5 1 192 9,-6-1 112-9,-2-3 16 6,-2-1 16-6,0 1 0 9,-10-1 96-9,-1 1 16 7,-3-3 0-7,0 5 0 8,-5 1-240-8,2 1-32 7,1 5-16-7,-2 0 0 8,3 5-160-8,1-5 0 7,-3 4 0-7,3 4 0 22,3 4-352-21,13 0-160-1,-14 2-16 1,14-2-16 12,0 0-1920-12,0 0-384 1,-8 16-80-2,8-16-16 0</inkml:trace>
    </iact:actionData>
  </iact:action>
  <iact:action type="add" startTime="254543">
    <iact:property name="dataType"/>
    <iact:actionData xml:id="d129">
      <inkml:trace xmlns:inkml="http://www.w3.org/2003/InkML" xml:id="stk129" contextRef="#ctx0" brushRef="#br1">22483 15602 9215 0,'0'0'816'3,"0"0"-656"-2,-14 0-160-1,3 2 0 8,1-2 1408-8,-6 2 240 6,-1-2 48-6,1 4 16 7,-1 2-624-7,3 5-128 8,-5-1-32-8,-1-2 0 8,2 6-32-8,-3-3 0 8,-4 9 0-8,3-5 0 7,-1 5-64-7,3 3-32 7,-1 1 0-7,1 1 0 7,9 0-176-7,-5 3-48 7,2-3 0-7,1 2 0 9,7 3-272-9,0-3-64 6,0-8-16-6,6 3 0 9,6-3 64-9,0-5 16 7,2 0 0-7,-1-5 0 8,-7-9 336-8,0 0 80 6,18 12 16-6,2-8 0 9,-5-6-224-9,3-6-32 5,3 0-16-4,-3-1 0 7,3-9 16-8,1-3 0 11,1-5 0-11,-2 3 0 6,5 0-288-6,-3-3-48 5,3-1-16-4,-3-4 0 7,0-6-128-7,1 0 128 4,-3 0-128-5,-3-6 128 9,-1-4-128-9,3 0 160 7,-6-4-160-7,3-3 160 7,-3-9-160-7,1 3 0 8,-1 1 0-8,2 3 128 9,-5 1-128-9,3 8 0 6,-4 6 0-6,-1 6 0 7,-5 0-176-7,0 10 176 8,0 9-128-8,-2 1 128 8,-2 15 0-8,0 0-128 6,0 0 128-6,0 0 0 8,-12 13 0-8,-3 3 0 8,1 1 0-8,-5 15 0 8,1 9 0-8,3 0 0 7,-1 3 0-7,4 1 0 8,-3 4 0-8,3 8 0 7,-4 7 0-7,5-2 0 8,-7-3 0-8,6-1 0 6,-1 1 0-6,5-6 176 9,0-5-176-9,0-9 0 6,4 0 0-6,4-4 128 8,4-1-128-7,0-3 0 6,4-4 0-7,-2-4 128 7,2-1-128-7,3-3-256 8,-1-5 64-8,4 0 16 23,1-8-2048-21,3 1-400 0,-1 1-96-2</inkml:trace>
    </iact:actionData>
  </iact:action>
  <iact:action type="add" startTime="255142">
    <iact:property name="dataType"/>
    <iact:actionData xml:id="d130">
      <inkml:trace xmlns:inkml="http://www.w3.org/2003/InkML" xml:id="stk130" contextRef="#ctx0" brushRef="#br1">23259 15965 12895 0,'-11'-2'1152'1,"-5"2"-928"3,16 0-224-3,-14 2 0 6,-1 0 2832-6,15-2 528 5,-12 2 96-6,12-2 32 7,-13 4-2096-7,13-4-432 7,-12 3-64-7,12-3-32 7,0 0-144-6,-14 10-16 5,14-10-16-6,0 0 0 9,0 0 80-9,0 0 32 7,0 0 0-7,0 0 0 9,0 0-80-9,0 0-16 6,0 0 0-6,0 0 0 8,18 12-256-8,-1-4-64 6,-17-8-16-5,20 2 0 7,-1 4-80-8,3-3-16 6,-7-1 0-6,5-2 0 8,1-2 48-8,-1 0 0 7,-3-1 0-7,5-3 0 13,3 2-32-13,1 0 0 2,1 0 0-1,-4-4 0 9,-3 0-32-10,1-1-16 5,1 1 0-5,1-8 0 9,-5 3-80-9,1-5-16 6,1 2 0-6,-5 3 0 8,3-7-144-8,-1 7 160 6,-3-3-160-5,4 2 160 8,-9-3-160-9,5 3 0 6,-6-5 144-6,-2-1-144 8,-2 5 128-7,-3-3-128 6,-2 0 128-7,-3 5-128 7,-2-3 128-7,-2 5-128 7,-6-3 128-7,3 8-128 8,-7 0 144-8,2 2-144 8,-5 2 192-8,-2 8-192 9,-5-2 208-9,3 4-64 5,-2 2-16-5,-3 3 0 9,-1 9-128-9,0 1 0 6,-4 2 0-6,4 3 0 9,-1-1 0-9,3 2 0 6,0 3 0-6,4-3 0 9,1 2 128-9,7 0 32 6,-1-2 16-6,4 1 0 8,5-1 64-7,5 4 16 5,4-2 0-6,2 1 0 8,5-5-256-8,5 0 144 7,-2-2-144-7,9-1 128 9,3 1-128-9,1-5 0 6,5-1 0-5,5 1 128 6,2-7-128-7,4 3 0 7,4-4 0-6,-2-1 0 21,4-3-576-21,5 2 0 0,3-6 0-1,2 2 0 13,-1-4-2864-11,3-2-560-1,25-8-112-1,0-4-32 0</inkml:trace>
    </iact:actionData>
  </iact:action>
  <iact:action type="add" startTime="256090">
    <iact:property name="dataType"/>
    <iact:actionData xml:id="d131">
      <inkml:trace xmlns:inkml="http://www.w3.org/2003/InkML" xml:id="stk131" contextRef="#ctx0" brushRef="#br1">24742 16244 14335 0,'-10'-2'640'2,"10"2"128"-2,0 0-624 0,0 0-144 1,0 0 0-1,0 0 0 7,0 0 928-7,0 0 160 7,0 0 16-7,0 0 16 9,0 0 32-9,0 0 0 5,0 0 0-4,23 7 0 7,-3-5-64-8,3-2 0 7,5 2 0-7,3-2 0 8,2-4-112-8,2 1-16 6,0-1-16-6,6 4 0 8,0-4-256-7,6 0-48 6,-8 0-16-7,8-2 0 8,4 2-144-8,1 2-32 8,1-2 0-8,3 0 0 11,3-3 0-11,7-7-16 5,3 4 0-4,-3-5 0 6,4 3-32-7,-6-2 0 6,3 7 0-5,-7-3 0 5,-3-2-176-6,-3 2-32 7,-1-3-16-6,2 3 0 7,1-6-48-8,1 5-128 6,-3 3 192-6,3-4-64 8,2 2 0-8,-1-3 0 7,-3 1 0-7,-1-4 0 8,1 3 64-8,-2-5 16 7,-3 5 0-7,1-3 0 8,-4 2-64-7,4-3-16 5,-3 5 0-6,3-2 0 9,0 5-128-9,-3-3 160 7,-1 2-160-7,4 4 160 7,0 4-160-7,-1-2 0 7,-5-3 0-7,2 1 0 9,0 2 0-9,-6-2 0 8,0-4 0-8,-6 3 0 7,4 1 0-7,-2 0 0 7,-6 4 128-7,0-4-128 9,1 0 0-9,-3 2 0 6,0-4 144-5,-2 1-144 7,1 3 128-8,-3 0-128 6,-1 0 128-6,-3-2-128 8,4 0 144-8,-3 0-144 7,-5 3 192-7,3-1-192 8,1 2 192-8,-1-2-64 7,-5 2 0-6,5-2-128 7,-4-4 160-8,1 2-160 7,1 0 128-6,-7 1-128 5,-11 5 128-6,18-8-128 7,-8 0 0-6,-10 8 128 5,15-6-128-6,-15 6 128 7,0 0-128-6,10-6 128 7,-10 6-128-8,0 0 160 7,10-11-160-7,-10 11 160 9,6-14 32-9,-6 14 16 5,2-18 0-5,-2 7 0 8,0 11 64-7,-6-20 16 6,2 3 0-7,0 1 0 8,0-5-32-8,0-1-16 6,-2-1 0-6,0 1 0 8,-1-3-112-8,1 3 0 7,2-3-128-7,-2 4 192 9,-2-3-192-9,2 5 144 6,1-3-144-5,1-3 128 6,-4 5 0-7,4 5 0 7,2-5 0-7,0 5 0 8,2 15 0-8,0 0-128 7,0-12 192-7,0 12-64 8,0-16-128-8,0 16 0 7,0 0 0-7,0 0 0 8,0 0 0-8,0 0 0 7,0 0 0-7,0 0 0 8,0 0 0-7,0 0 0 5,0 0 0-6,0 0 0 9,0 0-144-9,0 0 144 6,0 0 0-6,0 0 0 23,0 0-464-22,16 8 16 0,-7 0 0 0,-9-8 0 10,0 0-1680-10,16 8-336-1,-16-8-64 0,0 0-9008 8,10 13-1808-7</inkml:trace>
    </iact:actionData>
  </iact:action>
  <iact:action type="add" startTime="256839">
    <iact:property name="dataType"/>
    <iact:actionData xml:id="d132">
      <inkml:trace xmlns:inkml="http://www.w3.org/2003/InkML" xml:id="stk132" contextRef="#ctx0" brushRef="#br1">27439 15370 11967 0,'0'0'1072'1,"-15"0"-864"2,15 0-208-2,0 0 0 6,0 0 2336-7,0 0 416 8,0 0 96-8,0 0 16 7,0 0-1136-6,0 0-208 4,0 0-48-5,0 0-16 10,4-14-416-9,7-1-80 4,1 5 0-5,8-6-16 8,-1 3-80-8,3-7-16 7,-1 3 0-7,4 1 0 7,-1-3-208-6,3-1-64 5,0 1 0-6,3-3 0 8,-1-3-112-8,4 3-16 7,0 7-16-7,6-7 0 9,-4-3 16-9,4 3 0 11,2 5 0-11,-4 1 0 7,2-1-48-7,-3 1 0 4,-3-3 0-3,-2 1 0 7,-2 8-176-8,-3 1-32 7,-5-3-16-6,2 8 0 7,-5 4-176-8,-2 4 192 6,1 2-192-6,-3 5 192 7,3-3-192-7,-5 8 0 8,2 1 0-8,-1 1 0 8,3-1 0-7,-2-3 128 5,-1 6-128-6,-3-3 0 7,4 3 192-7,-3 3-32 7,3 2-16-7,-2-1 0 9,1-1-16-9,-3-5 0 5,0-1 0-5,4 3 0 9,-7-7 0-9,7 5 0 7,-2-6 0-7,3 1 0 8,-3-3 0-8,6 4-128 7,-3-4 192-7,3-3-64 9,1 3-128-9,-3-2 0 5,5-4 0-5,-1 0 0 24,-3-2-2224-23,1 0-320 0,1 1-64-1,1-3-16 0</inkml:trace>
    </iact:actionData>
  </iact:action>
  <iact:action type="add" startTime="266028">
    <iact:property name="dataType"/>
    <iact:actionData xml:id="d133">
      <inkml:trace xmlns:inkml="http://www.w3.org/2003/InkML" xml:id="stk133" contextRef="#ctx0" brushRef="#br2">22854 17267 8287 0,'0'0'736'4,"0"0"-592"-4,0 0-144 0,0 0 0 7,0 0 1168-7,6-11 208 7,-6 11 32-7,2-10 16 9,-2 10-144-9,0 0-16 6,3-18-16-6,-1 11 0 9,-2 7-64-9,0 0-16 5,0 0 0-4,0 0 0 6,0 0-336-7,0 0-64 7,0 0 0-7,0 0-16 9,0 0-384-9,0 0-80 7,8 17-16-7,-2 7 0 8,0 5 64-8,-2 2 16 8,-2 4 0-8,0 2 0 7,0 10-16-7,2 6 0 7,-1 5 0-4,1 5 0 4,-4 7-144-7,0 0-48 6,0 6 0-6,0 2 0 7,-2 0 16-7,0 0 0 8,-3 0 0-8,1 4 0 7,0 2-160-7,0 0 128 8,-4 0-128-7,2-4 128 6,0-2 112-7,4 0 16 6,-1 0 0-5,-5-4 0 5,2-8 96-5,0 8 32 6,2-2 0-7,0 2 0 8,-7 2 0-8,3-5 0 7,2-1 0-7,-4-6 0 8,0 4-80-7,5-7-16 5,-1-1 0-6,-2-1 0 8,0-4-32-8,4-3 0 7,-2 1 0-7,-2-4 0 9,3-1-96-9,3-3-32 7,-4 2 0-7,4 0 0 7,-4-6-128-7,-2 4 192 8,0-6-192-8,5 4 192 7,-3-4-192-7,-2 0 0 7,0-4 144-7,2 0-144 8,2 2 0-7,-2-4 144 5,1 0-144-5,1-4 0 6,2-5 176-6,2-1-176 5,0-5 160-5,0-3-160 6,0-15 0-7,0 0-320 7,8 18 64-7,-8-18 0 24,0 0-2128-23,0 0-432-1,0 0-64 1</inkml:trace>
    </iact:actionData>
  </iact:action>
  <iact:action type="add" startTime="266733">
    <iact:property name="dataType"/>
    <iact:actionData xml:id="d134">
      <inkml:trace xmlns:inkml="http://www.w3.org/2003/InkML" xml:id="stk134" contextRef="#ctx0" brushRef="#br2">21325 17457 11055 0,'0'0'976'3,"0"0"-784"-2,0 0-192-1,0 0 0 7,0 0 1008-6,0 0 144 5,0 0 48-6,0 0 0 9,0 0-416-8,0 0-80 5,0 0 0-6,9 13-16 8,11-1-48-8,-5 4-16 8,5-7 0-8,3 11 0 6,3 1-272-6,3 3-48 7,2 3-16-7,8 8 0 7,4 2-80-7,4 6-16 7,-6 0 0-7,6 6 0 8,-4 3-192-8,3 3 176 8,1 2-176-8,-4 5 160 12,0-2-160-12,2 7 0 4,-2-5 144-3,4 10-144 6,-5-1 256-6,3 3 0 5,2-8-16-6,-4 2 0 9,2-3 272-9,6 5 64 6,-1-6 16-6,1 2 0 8,-4-3 144-8,2-7 32 6,1-1 0-6,3-2 0 8,-4-1-64-8,-4 1-16 7,1 3 0-6,1-1 0 6,-2-2-192-7,2-4-48 7,4 1 0-7,-1 1 0 8,3 0-144-8,4 1-48 8,3 5 0-8,-3-5 0 8,-1-5-16-8,1-2-16 7,-3 2 0-6,-1 0 0 5,-2-2-80-6,-6 3-16 8,-2 1 0-8,3-2 0 7,-5-2 16-7,6 2 0 8,-8-8 0-8,4 5 0 8,-4-5-16-8,2 4-128 7,-4-4 192-7,4 4-64 8,-6-6-128-8,0 2 128 6,-2-4-128-6,-1 1 128 24,-9 1-736-22,-3-4-160 0,-3-2-16-2,-9-2-14192 0</inkml:trace>
    </iact:actionData>
  </iact:action>
  <iact:action type="add" startTime="267963">
    <iact:property name="dataType"/>
    <iact:actionData xml:id="d135">
      <inkml:trace xmlns:inkml="http://www.w3.org/2003/InkML" xml:id="stk135" contextRef="#ctx0" brushRef="#br3">22797 19530 9215 0,'0'0'816'1,"-12"4"-656"3,-3 0-160-3,3-1 0 6,12-3 2112-7,-15 0 384 7,3-2 64-7,-4 1 32 7,3-1-1216-7,-5 0-240 8,6-4-48-8,-3-4-16 8,3-4 208-8,0-1 64 6,3-3 0-6,3-3 0 7,2-5-64-7,2 5 0 8,2-2 0-8,2-3 0 8,2 3-400-7,4-3-96 5,5 3-16-6,-1 0 0 7,5 1-368-7,-3 1-80 7,4 1 0-7,-5-1-16 10,5-1-176-10,1 1-128 5,-1 7 192-5,1-5-192 10,3 5 192-10,-5-3-192 6,1 5 192-6,5 2-192 11,1 4 192-11,-5 4-64 4,1-2 0-3,-1 4-128 7,3 4 176-8,-5 8-176 7,1 4 160-6,1 5-160 7,-5-7 0-8,0 7 0 8,-7 6 0-8,1 1 0 5,-2 1 0-4,-2 0 144 6,-4 1-144-7,-4-3 128 9,0 0-128-9,-2-3 0 6,1-3 0-6,-9-7-176 9,0 3 304-9,-5-7 48 6,-1 4 16-6,-1-7 0 8,-8 3 128-8,-3-2 48 6,1-4 0-6,0-4 0 10,0-4 32-10,-1-4 16 6,5-4 0-6,-2 1 0 9,0-7 32-9,1-3 16 6,3-9 0-6,7 3 0 8,9 2-96-8,1-2-32 7,0-3 0-7,6 1 0 8,2 0-336-8,6 1 128 7,4-1-128-7,-1 2 0 8,9 0 0-8,-2-1 0 8,5 5 0-8,1 3 0 8,-1 5 0-8,-2-1 0 6,5 6 0-6,-1 3-128 9,1 1 128-9,1 8-160 6,-2 4 160-6,1 1-160 8,-5 1 160-8,3 10-128 7,-1-3 128-7,1 9-128 8,-9 3 128-8,-1 8-128 7,-6 2 128-7,-4 0-128 8,-2 4 128-8,-6-6-128 6,-8 0 128-6,3 1-128 10,-5-9 128-10,-3-4 0 6,-5-1 0-5,-1-3 0 6,-2 1 0-7,-3-9 144 7,3-3-144-7,0 0 160 9,-1-4 160-9,3-4 48 7,0-6 0-7,-1-6 0 9,1-1 0-9,3-7 0 5,1-3 0-4,7-3 0 6,7-3-112-7,1 0-32 8,6 0 0-8,6-5 0 7,-1 1-224-6,3-2 144 6,10 0-144-7,-1 4 128 8,7-2-128-8,-1 4 0 8,2 1 0-8,5 3 0 7,-1 3-192-7,2 3 48 7,0 3 0-7,5 3 0 8,-3 11 144-8,0 6-208 6,-4 1 80-5,-2 9 128 6,-1-2-176-7,-3 7 176 8,3 7-128-8,-11 3 128 9,-1 0-128-9,-12 2 128 7,0 6-128-7,-4 2 128 7,-2 4-128-6,-10-4 128 5,1-5-128-6,-5-3 128 8,-5-4 0-7,1-4 0 4,-3-1 0-5,-1-5 0 9,-3-5 0-9,2-2 0 6,1-2 144-6,3-6-144 8,-2-4 336-8,3-6-32 8,1-2-16-8,3-2 0 7,1-5-64-7,5-3-16 8,0-5 0-8,6-2 0 7,4-3-80-7,4-1 0 7,2 0-128-6,6 2 192 6,0-6-192-7,7 2 0 7,-1 9 0-7,5-3 0 9,5 0 0-9,1 3 0 7,0 3 0-7,3 7 0 8,-3 4-192-8,0 6 64 6,3 0 128-5,-3 4-208 7,-2 6 80-8,-1 6 128 7,-7 6-208-7,-1 5 80 8,-5 2 128-8,-1 3 0 7,-6-1-144-6,-6 4 144 6,-8 0 0-7,-1 2-176 7,-5 3 176-7,1-5-128 8,-11-2 128-8,3-2 0 6,-3-3 0-6,-3-9 0 8,-4-1 0-8,4-6 0 7,-1-2 128-7,3-4-128 8,0-4 304-8,2-2-16 8,-1-2 0-7,3-10 0 5,3 1 32-6,9-7 0 9,1-5 0-9,2 0 0 8,4-1-128-8,6-1-32 6,8 0 0-5,0 0 0 6,3-3-160-7,7 5 0 6,3 4 0-6,2-1 0 9,3-1 0-9,3 7 0 7,2 7-144-7,0 3 144 8,-1 0 0-8,-3 8-160 7,-2 8 160-7,-2 2-128 8,-5 9 128-8,-1 1-160 7,-1 1 160-7,-10 1-160 10,-2 3 160-10,-6 0-128 4,-6 1 128-4,0-1-128 8,-8 0 128-8,-1-5 0 8,-7-3 0-8,-1 1 0 7,-3-6 0-6,1 1 0 5,-2-5 0-6,1-4 0 9,-1 0 0-9,2-4 0 7,3-2 128-6,1-4-128 5,-3-10 0-6,7 7 0 8,3-5 0-8,1 2 0 22,3-5-576-21,6 3-64-1,-2-5-32 0,6 3 0 12,6-5-1856-11,2-1-368 2,5-1-80-2</inkml:trace>
    </iact:actionData>
  </iact:action>
  <iact:action type="add" startTime="273504">
    <iact:property name="dataType"/>
    <iact:actionData xml:id="d136">
      <inkml:trace xmlns:inkml="http://www.w3.org/2003/InkML" xml:id="stk136" contextRef="#ctx0" brushRef="#br3">14558 16907 4607 0,'0'0'192'1,"0"0"64"0,0 0-256-1,8-8 0 3,-8 8 0-3,12-14 0 8,-12 14 2576-8,0 0 480 6,5-13 80-6,-5 13 32 8,8-16-1760-8,-8 16-336 7,4-14-80-7,-4 14-16 8,0-17-16-8,0 17 0 6,0 0 0-6,-6-14 0 8,0-3-128-8,6 17-48 8,-7-8 0-8,-5 2 0 8,12 6-272-8,-16-6-48 6,-1 2-16-6,1 2 0 9,1 4-160-9,-5 2-32 6,6 6-16-6,-5-4 0 9,-1 3-112-9,-3 7-128 6,-4-2 176-6,3 3-176 11,1 3 0-11,-1 3 0 11,-1 4 0-11,4 3 0 4,-1 1 0-4,7 2 0 6,-1 4 0-6,6 2 0 8,2-6 0-8,3 4 0 7,5-2 0-7,5-3 0 8,1-5 0-8,0-4 0 7,4-5 0-7,4 1 0 8,-5-7 224-8,9 0 96 7,-3-8 0-7,3-2 16 7,3 2 96-7,-1-6 16 8,0-2 0-8,1-4 0 8,2-6-64-8,1 6-16 7,-5-7 0-7,1 1 0 8,-1-9-176-8,3 1-48 7,-7 1 0-7,3 3 0 8,-6-3-144-8,3-1 192 7,-5 1-192-6,2 1 192 5,-5-1-192-6,-3 0 128 8,2 5-128-8,2 0 128 8,-8 16-128-7,0 0 0 4,0 0 0-5,0 0 0 9,0 0 0-9,0 0 0 6,0 0 0-6,8 16-176 9,-4 0 176-9,2 3-192 6,-1 1 192-5,5-1-192 6,-6 3 192-7,4 3 0 7,2-2-144-7,-1 1 144 7,-1-3 0-7,6 3 0 8,-4-1 0-8,5-2 0 8,1-3-368-8,-1-4 0 7,-5 1 0-7,8-7 0 24,-1-4-1856-23,3-4-368 1,-1-4-80-2,-3 0-16 0</inkml:trace>
    </iact:actionData>
  </iact:action>
  <iact:action type="add" startTime="274015">
    <iact:property name="dataType"/>
    <iact:actionData xml:id="d137">
      <inkml:trace xmlns:inkml="http://www.w3.org/2003/InkML" xml:id="stk137" contextRef="#ctx0" brushRef="#br3">15241 16764 19583 0,'0'0'864'1,"6"-11"176"0,-6 11-832 0,9-12-208-1,-9 12 0 1,12-8 0 6,-12 8 128-7,0 0 0 8,0 0-128-8,0 0 192 7,0 0 304-7,0 0 48 7,0 0 16-7,-19 4 0 8,5 6 96-5,-4 3 32 1,1-3 0-4,1 4 0 7,-5-4-176-7,3 5-16 7,5-3-16-6,-3 5 0 7,4-5-48-8,6 4-16 7,6-16 0-7,-3 17 0 8,-1 3-256-8,4-1-160 7,0-19 192-7,9 18-192 9,-1-1 160-9,6 1-160 5,-1-4 128-5,7 5-128 10,-4-1 192-10,3-3-64 10,1 5 0-10,-3-5 0 5,1 1-128-5,1 0 0 8,-3-5 144-8,-1 5-144 7,-3-4 160-7,-2 1-32 6,-10-13-128-6,6 18 192 9,-4-1 96-9,-2-17 16 5,0 12 0-5,-4 2 0 9,-8-5 336-9,0 3 80 7,-1 0 16-7,-1-8 0 9,-5-4-32-8,-1 0-16 5,-3 0 0-6,1-2 0 7,-3-4-352-6,5-4-64 5,3 0-16-6,-1 3 0 11,3-9-256-11,5 4 0 4,4-5 128-4,0 5-128 25,6 12-1328-24,4-17-320 0,4 3-64-1,6-2-16 12,-3 5-1440-11,13-5-288 1</inkml:trace>
    </iact:actionData>
  </iact:action>
  <iact:action type="add" startTime="274391">
    <iact:property name="dataType"/>
    <iact:actionData xml:id="d138">
      <inkml:trace xmlns:inkml="http://www.w3.org/2003/InkML" xml:id="stk138" contextRef="#ctx0" brushRef="#br3">15705 16741 16575 0,'0'0'1472'3,"0"0"-1168"-3,10-6-304 0,5-2 0 7,-1-1 768-7,-14 9 80 7,18 1 32-7,1 5 0 8,-19-6-224-8,18 10-32 7,-1 4-16-7,-3 1 0 7,1 7 224-7,-1-1 32 9,0-1 16-9,-1 7 0 7,1 2-208-7,-6 1-32 7,4 1-16-7,-5-2 0 8,1 0-304-8,2 1-48 7,-4-3-16-7,0-2 0 8,1-5-128-8,3-1-128 6,-2 3 192-6,0-9-192 10,2 1 128-9,-10-14-128 5,7 8 0-6,-7-8 0 21,0 0-1776-20,0 0-464-1</inkml:trace>
    </iact:actionData>
  </iact:action>
  <iact:action type="add" startTime="274631">
    <iact:property name="dataType"/>
    <iact:actionData xml:id="d139">
      <inkml:trace xmlns:inkml="http://www.w3.org/2003/InkML" xml:id="stk139" contextRef="#ctx0" brushRef="#br3">16183 16758 16575 0,'0'0'1472'10,"-10"10"-1168"-10,2 8-304 1,-3-3 0-1,1 5 1152 0,-6 3 192 6,5 3 16-6,-7 3 16 9,2 8-272-9,-3 2-48 6,-6 2-16-6,-1 2 0 9,-3-4 208-8,2 6 32 4,-1-2 16-5,3-1 0 8,2-1-336-8,5 0-80 8,-1-6-16-8,1-1 0 7,2-3-400-7,1-4-80 8,3 0 0-8,0-5-16 7,5-3-368-7,5-1 0 7,2-18 0-7,0 0 0 23,0 14-992-22,0-14-272-1,9 13-48 0,7-5-8080 13,0-6-1616-12</inkml:trace>
    </iact:actionData>
  </iact:action>
  <iact:action type="add" startTime="274916">
    <iact:property name="dataType"/>
    <iact:actionData xml:id="d140">
      <inkml:trace xmlns:inkml="http://www.w3.org/2003/InkML" xml:id="stk140" contextRef="#ctx0" brushRef="#br3">16581 16688 19007 0,'0'-13'832'3,"0"13"192"-2,0 0-832-1,0 0-192 0,0 0 0 0,0 0 0 8,0 0 0-8,0 0 0 6,0 0-144-6,2 17 144 8,-8 5 304-8,-2 3 144 7,0 2 48-7,2 4 0 8,-5 3 160-8,-1 5 48 7,4-4 0-7,-3 4 0 7,1-6 192-7,0 0 32 7,-8 4 16-7,5-2 0 9,-1-4-272-9,4-1-48 7,-3-5-16-7,7-5 0 7,-2-3-96-7,8-17-32 9,0 0 0-9,0 0 0 6,0 0 256-6,0 0 48 8,0 0 16-8,6-14 0 7,0-5-192-7,6-6-32 8,5-3-16-8,1 3 0 8,-7-4-400-8,5 1-160 7,-4-1 128-7,5-2-128 11,-5-2 0-11,5 5 0 6,-3 3 0-6,4 4 0 7,3-1 0-7,-5 9-144 6,-1-1 144-6,5 6-208 8,-5 2 208-8,3 6 0 8,-18 0-160-8,14 10 160 8,-14-10-208-7,15 21 16 4,-7-3 16-5,-2 5 0 8,-4 5 176-8,-4 1 0 8,-2-2 0-8,-4 3 0 7,2-3 0-7,-3 0 128 8,1-3-128-8,2-3 176 8,0-2-176-8,-2-7 160 7,8-12-160-7,0 0 160 7,0 0 224-7,0 0 32 7,0 0 16-7,0 0 0 8,10-10 112-8,-2-7 32 8,2-3 0-8,5 1 0 8,3-5-384-8,-1 1-192 6,5-4 192-5,-1 3-192 6,-5 1 0-7,1 7 0 8,3 3 0-8,-6 5 0 7,-14 8 0-7,19-2 0 7,-5 0 0-7,-14 2 0 7,15 10 0-7,-3 11 0 8,0 3-192-8,-8 1 192 8,0 2-192-8,-3 3 192 7,-1-1-208-7,0 2 80 25,0 0-512-25,2 4-80 0,0 4-32 0,6-6-10064 7,2-1-2000-6</inkml:trace>
    </iact:actionData>
  </iact:action>
  <iact:action type="add" startTime="275576">
    <iact:property name="dataType"/>
    <iact:actionData xml:id="d141">
      <inkml:trace xmlns:inkml="http://www.w3.org/2003/InkML" xml:id="stk141" contextRef="#ctx0" brushRef="#br3">17429 16374 23903 0,'0'0'1056'1,"0"0"224"-1,0 0-1024 0,0 0-256 4,0 0 0-3,0 0 0 5,-2 24 464-5,-4 1 48 5,5 6 16-5,-3 0 0 5,-2 3 160-6,2 3 16 8,-6 4 16-8,2-2 0 7,1 9 64-7,-3 3 16 6,-4-4 0-6,4 6 0 8,-1 3-176-8,1 1-48 9,0-7 0-9,-2-3 0 7,7 0-400-7,-1 0-176 7,2-6 128-6,4 0-128 7,-4-14-192-8,4-6-112 7,-2-3-16-7,4-2-16 20,-2-16-2080-20,0 0-400 0</inkml:trace>
    </iact:actionData>
  </iact:action>
  <iact:action type="add" startTime="275816">
    <iact:property name="dataType"/>
    <iact:actionData xml:id="d142">
      <inkml:trace xmlns:inkml="http://www.w3.org/2003/InkML" xml:id="stk142" contextRef="#ctx0" brushRef="#br3">17359 16954 24927 0,'0'0'1104'1,"0"0"240"0,22 0-1088-1,-3-2-256 2,1-10 0-2,1 4 0 8,2 2 0-8,3 2 0 8,-5-2 0-8,-1-1 0 6,1 3 144-6,1 0-144 7,-1 0 0-7,-3 0 144 9,-3-4-144-9,3 4 0 7,-18 4 0-7,13-2 0 7,-13 2 128-7,0 0 0 8,18-2 0-8,-18 2 0 8,0 0 144-8,0 0 32 6,0 0 0-6,4 20 0 9,-6-1 208-9,-8 1 64 8,-3 1 0-8,-3 5 0 7,0-3-64-7,-5 3-16 8,-1-1 0-8,7 0 0 11,-3-3-144-11,9-1-32 5,-1-1 0-5,6-7 0 6,4-13 176-6,0 0 16 8,2 20 16-8,-2-20 0 7,0 0 48-7,15 8 0 8,-1-6 0-8,4-2 0 8,-5-2-112-7,5-6-16 5,1-2 0-5,-1-6 0 6,1 5-192-7,1-7-64 6,-6 5 0-6,-1-5 0 8,-5 2-192-8,4 3 176 6,-6-3-176-6,-6 16 160 8,0 0-160-8,0 0 0 7,0 0 0-7,0 0 0 9,0 0 0-8,0 0 0 4,0 0 0-5,-4 18-176 10,2 1 176-10,-2-5 0 6,0 3 0-6,0-1 0 8,0 0-288-8,4 1 32 7,4-3 0-7,0 1 0 23,-4-15-1504-22,12 10-288 0,-1-2-64-1,9-4-7616 9,-1-6-1504-8</inkml:trace>
    </iact:actionData>
  </iact:action>
  <iact:action type="add" startTime="276224">
    <iact:property name="dataType"/>
    <iact:actionData xml:id="d143">
      <inkml:trace xmlns:inkml="http://www.w3.org/2003/InkML" xml:id="stk143" contextRef="#ctx0" brushRef="#br3">18231 16435 24879 0,'0'0'2208'2,"0"0"-1760"-2,0 0-448 1,-8 15 0 5,2-1 432-6,0 9 0 8,-1 3 0-8,-1 3 0 6,-6 2-112-6,3 6 0 7,-5 6-16-7,2 2 0 8,-5-6 432-8,-1 10 96 8,-1 1 0-8,1-1 16 8,-1-2 16-8,3 4 0 6,5-8 0-6,-3-6 0 8,6-8-400-7,2-2-80 5,1-3 0-6,5-9-16 10,2-15-96-10,0 0-16 5,4 16 0-4,-4-16 0 7,0 0 160-8,15-2 32 6,5-6 0-6,-1-4 0 9,5 3-192-9,-1-11-16 7,0 1-16-7,-1 3 0 9,-5-5-224-9,3 3 0 8,1 4 0-8,-5-1 0 6,-2 5 0-6,3 6 0 7,-3 0 0-7,-14 4-160 7,0 0 160-6,0 0-128 6,0 0 128-7,10 16-128 9,-3 1 128-9,-9 3 0 7,-9-3-144-7,-1 3 144 8,-5 1 0-8,-3-3 0 7,-1 3 0-7,-5-1 0 8,-3-4 0-8,2-1 0 7,-3 3 0-7,5-9 0 8,0 1 208-8,3 0-32 6,3-6-16-6,5-2 0 8,-2-2-160-8,16 0 0 7,-9-6 144-7,9 6-144 23,-10-16-1216-21,10 3-320-1,8-5-64-1,1 1-8896 6,9-3-1760-5</inkml:trace>
    </iact:actionData>
  </iact:action>
  <iact:action type="add" startTime="276614">
    <iact:property name="dataType"/>
    <iact:actionData xml:id="d144">
      <inkml:trace xmlns:inkml="http://www.w3.org/2003/InkML" xml:id="stk144" contextRef="#ctx0" brushRef="#br3">18691 16423 29951 0,'-19'20'1328'2,"11"1"272"-2,-4 2-1280 0,3 7-320 1,-5 5 0-1,0 4 0 6,-1-4 400-4,-3 2 32 4,-5 4 0-6,-1-6 0 8,3 0 336-8,3 0 64 6,-3-2 0-6,-1 0 16 8,3 5-464-8,3-1-80 7,-1-6-32-7,7-2 0 8,0 2-272-7,6 0 0 5,2-7 0-6,4-1 0 23,2-3-288-23,6-7-112 1,0 1-32-1,7-6-9840 11,1-6-1968-11</inkml:trace>
    </iact:actionData>
  </iact:action>
  <iact:action type="add" startTime="276823">
    <iact:property name="dataType"/>
    <iact:actionData xml:id="d145">
      <inkml:trace xmlns:inkml="http://www.w3.org/2003/InkML" xml:id="stk145" contextRef="#ctx0" brushRef="#br3">18748 17022 22111 0,'0'0'976'1,"0"0"208"-1,0 0-944 0,17-2-240 3,3 2 0-2,1-2 0 7,5-2 576-8,1 0 64 5,0 0 0-4,-1-4 16 6,-1-5-176-7,-3 1-32 7,1-7-16-7,-2 1 0 8,1 2 416-8,-7-3 96 6,1 1 16-6,0 5 0 8,-7-3 128-8,-1 4 48 7,-4-3 0-6,-4 15 0 6,0 0-208-7,0 0-32 6,-10-8-16-6,-1 6 0 9,-7 2-192-8,-1 6-48 5,-5 6 0-6,-1 1 0 9,-4 9-320-9,1-1-64 6,3-1 0-6,3 1-16 8,3 1 32-5,-1-1 16 2,9-5 0-5,-1 3 0 8,6-3-96-8,4-1 0 6,4 5-16-6,4-7 0 9,6 5-176-9,3-8 0 8,7 1 0-8,7-5 0 23,2 0-1040-22,8 0-192 1,-2 0-48-2,8-2-15888 0</inkml:trace>
    </iact:actionData>
  </iact:action>
  <iact:action type="add" startTime="277661">
    <iact:property name="dataType"/>
    <iact:actionData xml:id="d146">
      <inkml:trace xmlns:inkml="http://www.w3.org/2003/InkML" xml:id="stk146" contextRef="#ctx0" brushRef="#br3">14925 18198 3679 0,'0'0'320'2,"0"0"-320"2,0 0 0-4,15-6 0 9,-15 6 1984-9,20-4 336 7,-20 4 64-7,0 0 16 7,0 0-1360-7,14-4-272 6,-14 4-48-6,0 0-16 8,13-10 320-8,-13 10 64 7,8-11 16-7,-8 11 0 8,8-12 144-8,-8 12 32 8,6-18 0-8,0 5 0 6,-6 13-128-5,0 0 0 7,-2-14-16-8,2 14 0 7,-8-17-528-7,0 7-96 7,-4 4-32-7,-5 4 0 8,-3-4-64-8,-1 4-16 7,-1 2 0-7,-3 6 0 9,-4 0 64-9,-1 0 16 6,1 2 0-2,-2 3 0 2,0 1-224-6,2 4-64 5,1-3 0-4,5 7 0 7,-3-9-192-7,7 5 0 4,-1 2 128-4,9-5-128 6,1 3 0-5,10-16 0 3,0 15 0-5,6 5 0 9,6-3 0-9,1-1 0 6,5 2 0-6,5-5 0 9,1 5-160-9,3-1 160 7,2-3-128-7,2 6 128 7,1-5 0-7,1 7-128 8,-2-1 128-8,-2-1 0 8,2-3 0-8,-3 3 0 7,-5 1 0-7,0-3 0 7,-1-1 0-6,-3 3 0 7,-7-3 0-8,0-1 0 6,-4 3 160-5,-6-1 16 5,-4-1 0-6,-2-3 0 9,-8 2 272-9,-2-5 48 7,-7 3 16-7,-2-4 0 7,-5 3 128-7,-1-5 48 7,-2-2 0-6,-2-2 0 6,-6 2-112-7,2-8 0 8,1-6-16-8,-1 2 0 8,2 0-240-8,2-5-64 6,0-1 0-6,2 0 0 9,5-3-256-9,3-5 0 7,0 3 0-7,7-3-144 23,4 4-1968-22,10 3-384 2,2-5-64-3</inkml:trace>
    </iact:actionData>
  </iact:action>
  <iact:action type="remove" startTime="279725">
    <iact:property name="style" value="instant"/>
    <iact:actionData xml:id="d147" ref="#d143"/>
  </iact:action>
  <iact:action type="remove" startTime="279785">
    <iact:property name="style" value="instant"/>
    <iact:actionData xml:id="d148" ref="#d144"/>
  </iact:action>
  <iact:action type="remove" startTime="279868">
    <iact:property name="style" value="instant"/>
    <iact:actionData xml:id="d149" ref="#d145"/>
  </iact:action>
  <iact:action type="remove" startTime="279918">
    <iact:property name="style" value="instant"/>
    <iact:actionData xml:id="d150" ref="#d142"/>
  </iact:action>
  <iact:action type="add" startTime="279783">
    <iact:property name="dataType" value="strokeEraser"/>
    <iact:actionData xml:id="d151">
      <inkml:trace xmlns:inkml="http://www.w3.org/2003/InkML" xml:id="stk147" contextRef="#ctx0" brushRef="#br4">26984 24087 40703 0,'0'0'0'63,"0"0"0"-63,5-16 0 0,1-1-160 1,2 1-32-1,2 5 0 0,-4-7 0 0,5 2 352 0,3-5 64 0,0 0 16 1,1-5 0-1,9-1-240 0,1-4 0 0,8-2 0 76,6 1 0-76,24 5 0 1,15 4 0 0,-2 5 0-1,-8 8 0 2,-11 10 144-1,-11 2-16 1,-7 14 0-2,-9 1 0 0,-5 7-128 44,-9-1-256-43,-1 3 64-1,-5-3 16 0,0 0 176 0,-6-1-128 0,-4-1 128 0,-4 1-128 0,-4-3 128 2,-2-5 0-2,-7 3 160 0,-3-5-160 0,-17 4-240 0,-8-7-144 0,-27 3-16 0,-18 0-16 0,5-4 416 0,8 3 0 0,15-3 0 1,9-4 0-1,5 0 384 0,5 0 144 0,2 2 48 0,-8-4 0 0,-6-2-576 1,-7-6-176-1,-20 2 0 0,-14-2 0 0,13 2 176 78,16-4-128-78,13-1 128 1,9-1-128-1,14 2-176 0,5-4-16 0,11 5-16 0,1-1 0 0,14 8 336 1,-4-18 0-1,6 5 0 0,6-7 0 0,5 1 288 0,9-1 128 1,13 4 32-1,18-3 0 0,13 3-208 0,16-5-48 0,0 1 0 0,-8 7 0 0,-10-1-384 3,-9 8-96-2,-8 0-16 0,-8 4 0-1,0 6 304 0,-10 2 0 0,4 4 0 1,-2 2 144-1,6-1-144 20,1 7 0-19,6-4 144-1,1 5-144 0,0-1 0 23,-8-3 0-19,-8 3 0-3,-11-7 0-1,-10 5-288 0,-8-16-128 0,-18 16-32 1,-21-1 0-1,-2 1 832 7,-6-4 144-6,1 3 48-1,7-3 0 0,0 0-768 16,4 3-128-15,1-1-48-1,1 1 0 0,-14 5 368 12,-7-4 0-11,-20 1 0-1,-22 1 0 0,-7-5-192 16,-1 3-32-15,24-6 0-1,24-3 0 0,13 1 224 13,6-8 0-10,15-4 0-3,5 2 0 0,17 2 320 12,-14-7 96-11,14 7 32-1,-4-18 0 0,8 2-448 15,6-5 0-14,6 3 0-1,7 1 0 0,24-3-224 13,25 1 80-11,18 1 16-2,13-3 0 0</inkml:trace>
    </iact:actionData>
  </iact:action>
  <iact:action type="add" startTime="280277">
    <iact:property name="dataType" value="strokeEraser"/>
    <iact:actionData xml:id="d152">
      <inkml:trace xmlns:inkml="http://www.w3.org/2003/InkML" xml:id="stk148" contextRef="#ctx0" brushRef="#br4">27824 24029 40895 0,'0'0'0'2,"-13"13"0"-2,-5-1 0 0,-3-2 0 9,-9 1 0-8,-7-3-160-1,-8 0 160 0,-11 2 0 14,-12-4 128-13,-5-5 0 0,7 1 0-1,10-2-128 14,9-2-128-13,16-1 128-1,7-3-192 0,7-2 192 13,17 8 0-12,-2-12 0-1,6-3 0 0,11 3 0 14,9-8 0-13,13 5 0-1,13-3 0 0,7-3 0 15,1-3 0-15,-1 3 0 0,-6-6-128 1,-3-5 128 13,-1-3 176-11,-10 0-48-3,-5-6 0 0,-5 4-128 13,-2 2-256-13,-3 0 64 1,-7 6 16-1</inkml:trace>
    </iact:actionData>
  </iact:action>
  <iact:action type="add" startTime="280438">
    <iact:property name="dataType" value="strokeEraser"/>
    <iact:actionData xml:id="d153">
      <inkml:trace xmlns:inkml="http://www.w3.org/2003/InkML" xml:id="stk149" contextRef="#ctx0" brushRef="#br4">27869 23681 41663 0,'-10'28'0'2,"1"-7"0"-2,-3 3 0 0,-6 5-224 11,-3 4-32-10,-8 2-16-1,-8-6 0 0,-26-1 96 15,-25-1 32-14,-11-2 0-1,-16-1 0 0,15 3 144 14,22 6 144-13,14-4-16-1,4-1-128 0</inkml:trace>
    </iact:actionData>
  </iact:action>
  <iact:action type="add" startTime="281956">
    <iact:property name="dataType"/>
    <iact:actionData xml:id="d154">
      <inkml:trace xmlns:inkml="http://www.w3.org/2003/InkML" xml:id="stk150" contextRef="#ctx0" brushRef="#br3">17107 16950 7359 0,'0'0'656'1,"0"0"-528"2,-13-10-128-2,-1 2 0 6,6 2 1664-6,8 6 320 6,-17-4 48-6,5 0 16 5,12 4-640-6,0 0-128 7,-14-2-32-7,14 2 0 10,0 0-32-10,0 0-16 5,0 0 0-5,0 0 0 8,0 0-256-8,0 0-48 7,0 0-16-7,24 2 0 10,1 2-176-10,3 0-16 5,1-2-16-5,2 2 0 9,10-2-192-9,-4-2-32 5,-4 0-16-5,6 0 0 8,-2-2-96-8,-6 0-16 8,-1-2 0-6,1 0 0 4,-2 0-112-6,-2-1-16 7,-3-1-16-7,-3 2 0 8,-1 2-400-8,-7 0-80 8,-13 2-16-7,0 0-13792 8</inkml:trace>
    </iact:actionData>
  </iact:action>
  <iact:action type="add" startTime="282229">
    <iact:property name="dataType"/>
    <iact:actionData xml:id="d155">
      <inkml:trace xmlns:inkml="http://www.w3.org/2003/InkML" xml:id="stk151" contextRef="#ctx0" brushRef="#br3">17650 16940 19343 0,'0'0'848'2,"0"0"192"-2,0 0-832 0,0 0-208 0,0 0 0 0,0 0 0 7,0 0 1216-6,0 0 208 6,0 0 48-7,0 0 0 8,0 0-528-8,-8 21-112 6,-2 1 0-6,2-3-16 9,-5 1-112-9,3 1-32 7,4 1 0-7,-6-1 0 7,5-5-112-7,5 1-32 8,2 1 0-8,2-5 0 8,7 3-256-8,5-6-48 7,0 0-16-7,5-3 0 7,5-1 32-7,-1-6 0 7,4-2 0-7,1-4 0 9,-1-7 80-9,2 1 32 7,0-4 0-3,-3 1 0 1,-5-5-96-4,-3-1-32 5,-1-1 0-5,-5 3 0 6,-4-2 0-7,-6-1 0 7,-2 3 0-7,-6 1 0 9,0-3 96-9,-4-1 0 7,-5 5 16-7,-1 1 0 6,-7-2-160-5,-3 7-48 6,-3 1 0-7,0 4 0 8,3 0-128-8,1 4 0 7,4 0 0-7,5 2 0 23,0-2-416-22,16 2-64-1,-11 4-16 1,11-4 0 10,0 0-1488-10,0 0-288-1,0 0-64 0,8 14-6992 8,5-4-1392-6</inkml:trace>
    </iact:actionData>
  </iact:action>
  <iact:action type="add" startTime="282545">
    <iact:property name="dataType"/>
    <iact:actionData xml:id="d156">
      <inkml:trace xmlns:inkml="http://www.w3.org/2003/InkML" xml:id="stk152" contextRef="#ctx0" brushRef="#br3">18053 16799 20495 0,'0'0'896'2,"-11"14"208"-2,5 2-880 0,-6-1-224 0,4 3 0 0,3-3 0 7,-3 7 640-7,0-1 64 6,2-1 32-6,2 1 0 10,-4-1-16-10,-1-1 0 5,3-3 0-5,0 3 0 8,0-1 464-8,0-2 96 7,6-16 0-7,-2 17 16 10,2-17-96-10,0 0-32 5,0 0 0-5,0 0 0 10,0 0-496-10,0 0-96 6,0 0-32-6,16-14 0 7,-2 3-176-7,-1-7-48 8,1 3 0-8,1-3 0 7,5 1-192-7,-4 3-128 7,-3-6 160-7,-1 5-160 8,4-3 128-8,-5 3-128 7,-1-1 0-7,0 0 0 9,-10 16 0-9,13-7 0 9,-13 7 0-9,0 0 0 7,16 3 0-7,-16-3 0 6,16 22-144-6,-7-1 144 9,-3 1-208-9,0 1 48 6,-4 3 16-6,-2-1 0 9,0-2 144-9,0 5 0 6,-2-1-144-6,0 0 144 8,-2-5-144-8,4-3 144 7,-2-1-192-7,2 1 192 8,0-19-336-8,0 0 32 7,4 14 16-7,-4-14 0 22,0 0-1456-20,0 0-304 0,18-4-48-2</inkml:trace>
    </iact:actionData>
  </iact:action>
  <iact:action type="add" startTime="283142">
    <iact:property name="dataType"/>
    <iact:actionData xml:id="d157">
      <inkml:trace xmlns:inkml="http://www.w3.org/2003/InkML" xml:id="stk153" contextRef="#ctx0" brushRef="#br3">18258 16474 4607 0,'0'0'400'1,"0"0"-400"2,0-16 0-2,0-1 0 6,0 17 2416-7,0-16 400 8,0-2 64-8,0 7 32 7,0 11-1184-7,0 0-256 8,0 0-32-8,0 0-16 8,0 0-320-8,0 0-64 7,-8-10-16-7,8 10 0 8,-11 14-400-8,3-1-96 7,-6 7-16-7,5 7 0 8,-1 6 128-8,-2 10 0 6,2-4 16-6,6 8 0 8,-7 0 96-8,1 2 16 8,2 5 0-8,-2 3 0 8,1 3-176-8,1-3-16 9,-4-5-16-9,6-5 0 7,2 0-304-6,4-2-48 3,-2-8-16-3,1-6 0 8,1-2-64-9,3-5 0 5,-1-1-128-5,6-7 192 9,2-3-64-9,-10-13 0 7,14 6-128-7,5-2 192 7,-3-6-192-7,3-2 0 8,3-2 0-8,-3-5 0 25,-3 1-1952-24,1-2-336-1,-7-3-64 0,2 1-16 0</inkml:trace>
    </iact:actionData>
  </iact:action>
  <iact:action type="add" startTime="283458">
    <iact:property name="dataType"/>
    <iact:actionData xml:id="d158">
      <inkml:trace xmlns:inkml="http://www.w3.org/2003/InkML" xml:id="stk154" contextRef="#ctx0" brushRef="#br3">17997 16924 19007 0,'0'0'832'2,"0"0"192"-2,17 4-832 0,3-2-192 3,-2 0 0-3,3-2 0 6,0-4 0-6,1 2 0 7,3 2 0-7,3 2 0 8,-1-4 0-8,-2 6 0 8,-5 0 160-8,5 2-32 7,2 2 0-7,1-2 0 7,1-3 0-7,-4 1 0 8,-3 8 0-8,1-4 16 7,-7-4 0-7,1 2 0 10,1-3-384-10,-18-3-80 5,0 0 0-5,14 0-16 8,-14 0 0-8,0 0 0 6,0 0 0-5,0 0 0 8,0 0 336-9,0 0-144 6,0 0 144-6,0 0 0 8,0 0 0-8,0 0 192 7,0 0 0-7,-12-3 0 9,-2 1 512-9,14 2 80 7,-13 2 32-7,-3 5 0 7,4 1 0-7,-3 2 0 8,1 6 0-8,-2-3 0 8,7 5-176-8,-3-1-16 6,4-1-16-6,4 1 0 9,4-7-112-9,0 8-32 6,0-18 0-6,0 13 0 8,0-13-16-8,8 16 0 11,4-8 0-11,-12-8 0 5,17 2 208-4,3-4 48 6,-1-2 0-7,-3-2 0 7,3-2-80-7,-5 0-16 7,2-1 0-7,-1-5 0 9,-5 2-256-9,4-1-48 5,-1 1-16-5,-1-4 0 9,-2 5-160-9,-10 11-128 7,4-12 192-7,-4 12-192 8,0 0 192-8,0 0-64 6,0 0 0-6,0 0-128 8,0 0 128-8,0 0-128 8,0 0 0-8,-8 12 0 7,8-12 0-7,-10 17 0 7,4-7 0-7,6-10 0 9,0 0-144-9,0 18-96 8,6-9-16-8,-6-9 0 21,0 0-2720-20,18 6-544 1</inkml:trace>
    </iact:actionData>
  </iact:action>
  <iact:action type="add" startTime="284014">
    <iact:property name="dataType"/>
    <iact:actionData xml:id="d159">
      <inkml:trace xmlns:inkml="http://www.w3.org/2003/InkML" xml:id="stk155" contextRef="#ctx0" brushRef="#br3">18816 16792 2751 0,'0'0'256'3,"0"0"-256"-2,0 0 0-1,0 0 0 7,0 0 3264-7,0 0 592 7,0 0 128-7,-10 11 32 10,10-11-2160-10,-4 14-416 6,4-14-96-6,-11 18 0 8,3-1-288-8,2 5-48 6,-4-3-16-6,3 1 0 7,-1 3-160-7,0-2-48 8,-4 1 0-8,4-3 0 7,3-1-224-7,-3 3-48 9,2 3-16-9,2-5 0 9,0-3-304-9,4 3-64 6,0-19-128-6,0 16 192 7,0 0-192-7,0-3 128 7,0-13-128-7,0 0 0 8,0 0 0-8,0 0-160 8,8 14 0-8,-8-14-8864 15,0 0-1760-15</inkml:trace>
    </iact:actionData>
  </iact:action>
  <iact:action type="add" startTime="284704">
    <iact:property name="dataType"/>
    <iact:actionData xml:id="d160">
      <inkml:trace xmlns:inkml="http://www.w3.org/2003/InkML" xml:id="stk156" contextRef="#ctx0" brushRef="#br3">15668 17654 15663 0,'0'0'1392'1,"4"-14"-1120"2,-2-9-272-3,0 5 0 8,0 4 1408-8,-2 14 240 6,2-17 32-6,-2 17 16 10,0 0-400-10,0 0-80 6,0 0 0-6,0 0-16 8,0 0-400-8,0 0-80 7,-2 25-16-7,-2 6 0 7,-2 10-80-7,0 0-32 6,-2 6 0-6,2 4 0 11,-9 5 48-11,7 1 16 6,-6 3 0-6,5 7 0 7,1-5-160-6,-4 0-48 6,2 9 0-7,5-9 0 8,-5-1-272-4,0-5-176-2,4-3 192-2,-2-6-192 9,-1-12 144-9,3-2-144 7,4-6 0-7,0-3 144 7,0-3-368-7,4-3-80 8,-2-18-16-8,0 0 0 22,0 0-2000-20,0 0-416-1</inkml:trace>
    </iact:actionData>
  </iact:action>
  <iact:action type="add" startTime="284961">
    <iact:property name="dataType"/>
    <iact:actionData xml:id="d161">
      <inkml:trace xmlns:inkml="http://www.w3.org/2003/InkML" xml:id="stk157" contextRef="#ctx0" brushRef="#br3">15498 18311 11055 0,'0'0'480'2,"0"0"112"7,0 0-464-9,0 0-128 1,14-8 0 0,0 4 0-1,5-4 3392 1,6 4 640 3,7-1 144-4,-1 1 32 7,-2-2-3376-7,4 4-656 6,2 0-176-6,-1 0 0 8,1 2 0-8,-2 4 0 7,0-2 0-7,0 2 0 9,-2-2 0-9,3 0 0 6,-5-2 0-6,-2 0 0 9,-2-2 224-9,-1-2-32 6,-1 2-16-6,1-4 0 9,-7-4 16-9,1 2 0 6,-3 5 0-6,-15 3 0 8,0 0-48-8,0 0 0 7,0 0 0-7,0 0 0 9,0 0 336-9,0 0 64 6,0 0 16-6,-15 9 0 8,-3 5 96-8,3-2 32 7,-5 5 0-7,1-3 0 8,1 3-144-7,-3 5-32 6,1-1 0-7,3-1 0 7,-7 3-112-7,3 3-16 7,3-3-16-4,8-2 0 4,4-5-64-6,3 2-16 4,3-1 0-5,0-17 0 7,0 0-128-7,15 10-32 8,5-2 0-8,5-4 0 8,-2-2 16-8,1-6 0 7,-3-6 0-6,5 0 0 6,1-5 0-7,0 3 0 7,1-6 0-7,-3 3 0 8,-2 1-144-8,-1-4 0 8,-7 5 0-8,1-7 0 7,-2 11-352-6,-3-7 0 5,-5 6 0-6,-6 10 0 21,8-17-1328-20,0 5-272 0,-8 12-48 0,4-14-7728 7,-4 14-1552-8</inkml:trace>
    </iact:actionData>
  </iact:action>
  <iact:action type="add" startTime="285395">
    <iact:property name="dataType"/>
    <iact:actionData xml:id="d162">
      <inkml:trace xmlns:inkml="http://www.w3.org/2003/InkML" xml:id="stk158" contextRef="#ctx0" brushRef="#br3">16751 17478 18431 0,'0'0'816'2,"0"0"160"-2,0 0-784 2,0 0-192-1,0 0 0-1,-8 20 0 7,-6-5 896-7,6 9 144 7,-5 1 32-7,1 4 0 8,-2 4-32-8,-1 8 0 8,-1-2 0-8,2 6 0 7,-3 4 112-7,3-4 32 6,-1 4 0-6,-3 1 0 8,2 3-144-8,-1-2-16 7,5-1-16-7,0-3 0 8,1-6-560-8,5-8-96 7,2-4-32-7,2-3 0 7,-2-9-96-7,4-17-32 7,0 0 0-7,0 0 0 10,0 0 144-10,16 6 32 5,3-8 0-5,-5-4 0 9,5-7 0-9,7-1 0 6,-3-3 0-6,3-3 0 9,-3 3-240-9,2-1-128 10,-1 0 160-10,-1 7-160 6,1-1 0-6,-1 4 0 8,-7 2 0-8,-1 6 0 6,-1 8 0-6,-1 8 0 8,-7-3-144-8,0 5 144 9,0 3-176-9,-6 3 176 7,-6 3-192-7,-2 0 192 8,-3-3 0-8,-7-1 0 7,-1 1 0-7,-1-1 0 7,-3-1 0-7,-1 1 0 8,-1-4 0-8,3-3 144 8,7-8-144-8,-3 4 192 5,5-3-192-5,13-9 192 8,-14 0-192-8,14 0 0 8,0 0 0-8,-6-9 0 24,2-7-1200-24,4-2-272 0,6 3-48 0,2-7-16 13,7 5-1488-10,1-3-304-1</inkml:trace>
    </iact:actionData>
  </iact:action>
  <iact:action type="add" startTime="285773">
    <iact:property name="dataType"/>
    <iact:actionData xml:id="d163">
      <inkml:trace xmlns:inkml="http://www.w3.org/2003/InkML" xml:id="stk159" contextRef="#ctx0" brushRef="#br3">17262 18050 15663 0,'0'0'1392'2,"0"0"-1120"-2,-14 13-272 1,10 5 0 4,2 1 3056-5,2-1 544 8,2 1 112-8,-2 3 32 7,0-1-2400-6,0 1-464 5,4 1-112-6,0 0 0 8,0 1-96-8,4 1-16 7,-3-3 0-7,-1-5 0 8,-4-17-336-8,10 24-64 7,2-3 0-7,-3 1-16 7,5-5-240-7,-2 3 144 7,3-5-144-7,-15-15 128 9,20 8-128-9,-1 0 0 7,1-2 144-7,-4-2-144 21,1-4-448-20,-17 0-176-1,20-4-16 0,-5 0-9472 9,1-4-1904-8</inkml:trace>
    </iact:actionData>
  </iact:action>
  <iact:action type="add" startTime="285995">
    <iact:property name="dataType"/>
    <iact:actionData xml:id="d164">
      <inkml:trace xmlns:inkml="http://www.w3.org/2003/InkML" xml:id="stk160" contextRef="#ctx0" brushRef="#br3">17745 17841 20271 0,'0'0'1792'4,"0"0"-1424"-4,0 0-368 1,0 0 0 5,2 19 1856-6,-2-1 288 8,0-1 64-8,-2 11 16 7,-4 3-1200-7,3 6-224 8,-5 0-48-7,-4 8-16 5,2 0 288-6,-7 5 48 7,-3 1 16-7,1 2 0 10,-5-1 112-10,-1 3 16 7,0 2 16-7,1-3 0 6,-1-1-384-5,1-2-80 6,3-5 0-7,0-1-16 8,-3-2-464-8,5-4-96 6,1-2 0-6,0 4-16 11,3-10-176-11,1 1 0 5,4-3 0-5,-1 0-176 30,5-2-2448-30,0 3-480 0</inkml:trace>
    </iact:actionData>
  </iact:action>
  <iact:action type="add" startTime="286945">
    <iact:property name="dataType"/>
    <iact:actionData xml:id="d165">
      <inkml:trace xmlns:inkml="http://www.w3.org/2003/InkML" xml:id="stk161" contextRef="#ctx0" brushRef="#br3">17788 17615 15663 0,'-25'-2'1392'1,"9"-2"-1120"-1,5-2-272 0,-5-2 0 7,4 0 768-7,-1 2 112 8,3-3 16-8,10 9 0 7,-12-8-32-7,-3 2 0 7,3 4 0-7,12 2 0 9,-16-2-32-9,16 2-16 7,-11 0 0-7,11 0 0 7,0 0-64-7,0 0-16 6,-12 10 0-5,6 6 0 7,2-3-96-8,0 7 0 8,4 1-16-8,-2 6 0 8,-4 5-48-8,4 5-16 6,4 8 0-6,0 3 0 7,-4 5-96-7,-2 5-16 11,-3 5 0-11,-1 1 0 5,-4 6 0-4,0 1-16 6,-5-1 0-7,1 2 0 7,-3-6-96-7,1-3-16 8,3-9 0-7,-5-5 0 5,3 0 320-6,3-12 48 7,-4-4 16-7,9-2 0 8,-3-9-112-8,4-3-16 8,2-1 0-8,2-7 0 8,4-11-224-8,0 0-48 6,0 0-16-6,0 0 0 9,0 0 48-9,0 0 16 6,0-15 0-6,4-9 0 9,0-5-32-8,4-4 0 5,4-2 0-6,-3 0 0 8,5-6-176-8,-4 0-144 7,0-8 192-7,5 0-192 8,-3-3 128-8,3 1-128 7,-3-7 0-7,4 1 0 8,-3-2 128-8,1-3-128 7,-2 0 0-7,3-5 0 7,5 5 0-7,-3 0 0 8,3-1 0-7,1 9 0 6,-5 5 0-7,0 2 0 8,-5 10 0-8,5 4 0 8,-8 5 0-8,3 9 0 7,-1-1 0-6,-10 20 0 5,0 0-144-5,0 0 144 4,0 0-128-5,0 0 128 8,4 24-192-8,-2 3 32 8,-2 2 16-8,-2 7 0 8,-2 10 144-7,-2 7-128 4,-1 5 128-5,-1 5-128 7,-2 5 128-6,-6-2 0 6,3 9 0-7,-5-5-128 9,1 0 128-9,-1-2 0 6,-3-7 0-6,1-5 0 8,4 3 0-8,-3-10 0 7,1-12 0-6,5-2 0 6,-5-6 0-7,8-4 144 7,-1-3-144-7,3-1 0 9,2-9 128-9,6-12-128 6,0 0 0-6,0 0 0 23,0 0-1504-22,0 0-352-1,0 0-80 0,6-16-15600 1</inkml:trace>
    </iact:actionData>
  </iact:action>
  <iact:action type="add" startTime="287842">
    <iact:property name="dataType"/>
    <iact:actionData xml:id="d166">
      <inkml:trace xmlns:inkml="http://www.w3.org/2003/InkML" xml:id="stk162" contextRef="#ctx0" brushRef="#br3">18130 18315 21135 0,'0'0'928'1,"0"0"208"0,0 0-912 0,0 0-224 0,0 0 0-1,0 0 0 7,3 19 432-7,3 1 32 7,2-5 16-7,-2-1 0 8,4 2 256-7,3-7 48 6,1 1 16-7,4 2 0 8,5-6 32-6,0-4 16 1,5 0 0-2,3-6 0 7,8 0 64-8,4-8 16 7,-6 2 0-6,4 1 0 7,-2-9-64-7,2 4-16 4,-6-5 0-5,-2-5 0 10,-2-3-400-10,-5 2-64 5,-5-1-32-4,-1 1 0 7,-11 0-160-8,-1 1-48 6,-4-5 0-6,-6 4 0 11,-6 1 0-11,-3 1 0 6,-11 0 0-6,-5 1 0 7,-6 5-144-7,-12 3 160 6,-4 8-160-6,-4 4 160 9,-3 4-160-9,-3 6 128 7,1 9-128-7,1 3 128 8,5 5 0-8,1 4-128 8,2 7 192-8,8 1-64 8,4 7-128-8,6 1 128 6,11 2-128-6,5 2 128 8,9-8 64-8,8 6 0 7,6-6 0-6,11 0 0 8,8-12 16-9,9 0 16 5,8-6 0-5,9 3 0 8,6-7-64-7,17-5-16 5,8 0 0-5,1-7 0 7,7-1-352-8,0-4-80 7,-8-4-16-7,-10 0-11552 14,-4 0-2320-13</inkml:trace>
    </iact:actionData>
  </iact:action>
  <iact:action type="add" startTime="288473">
    <iact:property name="dataType"/>
    <iact:actionData xml:id="d167">
      <inkml:trace xmlns:inkml="http://www.w3.org/2003/InkML" xml:id="stk163" contextRef="#ctx0" brushRef="#br3">14480 19793 16575 0,'0'0'1472'1,"0"0"-1168"1,0 0-304-1,0 0 0 6,0 0 1600-7,0 0 272 7,0 0 48-7,0 0 16 8,0 0-880-7,12 16-176 4,-12-16-48-4,10 11 0 10,-10-11 64-11,19 12 16 4,-3-8 0-3,3 0 0 5,5-6-16-6,-1-2 0 7,-2 0 0-6,5-6 0 6,1 1-272-6,2 1-64 7,3-6-16-8,-1 4 0 6,0-3-320-5,-2 1-64 6,-1 0-16-7,-1-3 0 7,0-3-144-7,0 3 160 8,-5-7-160-8,-5 3 160 7,1-1-160-7,0 3 192 12,-7-5-192-12,-1 6 192 4,-2-1-192-3,-8 1 128 6,-10 3-128-6,2-5 128 6,0 8-128-7,-9 5 160 6,-3-5-160-6,-1 6 160 8,-6 4-160-7,-5 4 128 6,1 6-128-7,-2 1 128 8,0 7-128-7,0 3 0 6,-4 3 144-7,6 3-144 7,1 0 208-6,3 6-16 4,0-1-16-5,1-1 0 10,5-2-48-10,5 0-128 7,1-1 192-7,5-1-64 8,8 0-128-8,2-1 128 6,2-5-128-6,8-3 128 7,3-1-128-7,3 1 0 8,3-5 0-8,5 1 0 7,-1-4-192-7,4-4 0 7,-1-1-16-6,5 1 0 20,-2-6-1456-20,6-2-272 0,1-5-64 0,1-1-12672 1</inkml:trace>
    </iact:actionData>
  </iact:action>
  <iact:action type="add" startTime="288867">
    <iact:property name="dataType"/>
    <iact:actionData xml:id="d168">
      <inkml:trace xmlns:inkml="http://www.w3.org/2003/InkML" xml:id="stk164" contextRef="#ctx0" brushRef="#br3">15662 19608 14735 0,'0'0'1312'1,"0"0"-1056"-1,0 0-256 0,12-14 0 7,-12 14 2896-7,8-8 528 7,-8 8 96-7,0 0 32 7,0 0-2608-7,0 0-528 7,0 0-96-7,0 0-32 8,0 0 208-7,0 0 32 5,-18 0 16-6,2 2 0 7,-5 4 240-7,3 4 48 8,5-4 16-8,-3 0 0 9,4 1-80-9,-3 7-32 6,3-4 0-6,-3 5 0 8,5-3-480-8,0 8-80 6,-2-5-32-6,5 5 0 8,-7-1-144-8,4-1 0 7,2 1 0-7,-3 5 0 8,1 1 0-8,0 2 0 8,2 1 0-5,3-5 0 3,1-2 0-6,2-3 0 7,2 3 0-6,0-1 0 6,0-8 0-7,0 5 0 6,0-3 0-6,0-14 0 8,0 17 0-8,0-17 128 7,0 20-128-7,0-6 128 8,0-14-128-8,4 19 160 8,-4-19-160-8,0 0 160 8,7 12-160-8,-7-12 128 7,0 0-128-7,14 13 128 7,-14-13-128-7,0 0 128 7,12 10-128-7,-12-10 128 8,0 0-128-8,17 6 0 6,-17-6 0-6,14 0 128 9,-14 0-272-9,17 0-64 8,1 0-16-8,-18 0 0 21,14-6-2048-19,1 2-416-1,-3 2-64 1</inkml:trace>
    </iact:actionData>
  </iact:action>
  <iact:action type="add" startTime="289404">
    <iact:property name="dataType"/>
    <iact:actionData xml:id="d169">
      <inkml:trace xmlns:inkml="http://www.w3.org/2003/InkML" xml:id="stk165" contextRef="#ctx0" brushRef="#br3">15906 19662 15599 0,'0'0'688'3,"0"0"144"-3,0 0-656 0,0 0-176 0,0 0 0 1,0 0 0 6,0 0 992-7,0 0 160 6,0 0 48-5,0 0 0 7,0 0 48-8,0 0 16 7,0 0 0-7,0 0 0 8,0 0-256-8,0 0-48 6,0 0-16-6,0 0 0 8,0 0-80-8,0 0-16 7,0 0 0-7,0 0 0 8,0 0-384-8,0 0-80 9,-2 10 0-9,2 8-16 6,0-5-48-6,-2 7-16 8,0 3 0-8,-2-3 0 7,-2 1 144-7,0 1 16 7,3 3 16-7,-1-2 0 9,0 3-96-7,4-3 0 3,0-5-16-5,0 1 0 9,0-19-144-9,10 18-32 7,1-7 0-7,-1 1 0 7,-10-12 0-7,23 6 0 7,3-6 0-7,-1-6 0 8,0-4 64-7,1 1 16 6,1-9 0-7,0 1 0 9,-3-1-64-9,3-5-16 5,-1-1 0-5,-5 1 0 9,-2 5-192-9,-5-1 176 7,0-1-176-7,-6 5 160 7,-3-3-160-7,1-3 128 8,-2 1-128-7,-4 3 128 6,0-5-128-6,-2 5 0 5,0 3 144-5,-4-2-144 5,-1 7 0-6,7 9 0 8,-6-8 0-8,6 8 0 7,0 0-128-7,0 0-112 7,0 0-16-7,0 0 0 21,0 0-1280-19,0 0-272-2,0 0-48 1,0 0-8640 6,0 0-1728-5</inkml:trace>
    </iact:actionData>
  </iact:action>
  <iact:action type="add" startTime="289826">
    <iact:property name="dataType"/>
    <iact:actionData xml:id="d170">
      <inkml:trace xmlns:inkml="http://www.w3.org/2003/InkML" xml:id="stk166" contextRef="#ctx0" brushRef="#br3">16495 19619 25631 0,'0'0'1136'2,"0"0"224"-2,0 0-1088 0,-8 20-272 1,2-4 0-1,0 3 0 6,-7 4 608-6,1 1 64 7,0 1 16-7,-3-1 0 8,3-3 256-8,0 2 48 7,5 5 16-7,-1-3 0 10,0-1-240-10,2-1-32 5,2-4-16-5,2-3 0 8,0 2-416-8,2-5-96 6,0-13-16-5,0 0 0 8,4 18-192-9,-4-18 0 6,0 0 0-6,22 2-160 21,-3-4-1664-19,3-6-336-2,-1-8-64 0,3-1-16 1</inkml:trace>
    </iact:actionData>
  </iact:action>
  <iact:action type="add" startTime="290068">
    <iact:property name="dataType"/>
    <iact:actionData xml:id="d171">
      <inkml:trace xmlns:inkml="http://www.w3.org/2003/InkML" xml:id="stk167" contextRef="#ctx0" brushRef="#br3">17033 19118 29599 0,'0'0'1312'2,"0"0"272"-2,-13 6-1264 0,-3 8-320 0,6 1 0 0,-5 9 0 7,-1 3 432-6,-3 4 16 3,-1 8 16-3,-3 0 0 6,-1 0 240-6,-3 4 32 5,-4-2 16-5,7 0 0 6,-1-4-272-7,4 2-48 7,-3-4-16-7,5 4 0 8,5 2-416-8,0-6 0 6,7-2 0-6,3 3 0 24,-2-3-2960-24,4-4-528 0</inkml:trace>
    </iact:actionData>
  </iact:action>
  <iact:action type="add" startTime="290694">
    <iact:property name="dataType"/>
    <iact:actionData xml:id="d172">
      <inkml:trace xmlns:inkml="http://www.w3.org/2003/InkML" xml:id="stk168" contextRef="#ctx0" brushRef="#br3">18223 19502 4607 0,'0'0'400'3,"0"0"-400"-2,0 0 0-1,0-17 0 7,0 3 2912-6,0-1 496 7,-6 1 112-8,4-2 0 6,2 16-1504-5,-5-13-304 7,-3-5-64-7,-4 5-16 7,-2 3-80-8,1 4-16 4,-1-2 0-4,-5-2 0 9,1 3-464-9,-7 3-112 8,-3 0 0-8,1 4-16 8,0 0-304-8,1 6-64 6,1-1-16-6,0 5 0 8,-1 4-256-8,7 0-48 8,1 3-16-8,-1 6 0 7,1-1-240-7,8-3 128 8,5 1-128-8,3 1 0 7,4-1 0-7,3-3 0 8,7 3 0-3,4 3 0-1,3-3 0-3,-3-3 0 4,3 5 0-4,5-3 0 6,-5-1 0-7,1-1 128 7,-3 1-128-6,-3-4 0 5,4 3 0-6,-7-3 0 7,1 0 0-7,-8-3 0 8,-4-11 208-8,0 16-48 8,-2-1-16-8,-6 3 0 7,-8 0 240-7,-1-5 32 7,-3 3 16-7,-5-5 0 8,-4 5-112-8,-4-6 0 7,-4-2-16-7,1-1 0 9,-6-7-80-9,4 0-16 6,5-3 0-6,-4-1 0 9,4-4-208-9,6 0 0 6,7-4 0-6,7 3 0 25,5-1-1200-24,2-6-336 0,12 5-64-1,4-3-9056 5,13 4-1824-3</inkml:trace>
    </iact:actionData>
  </iact:action>
  <iact:action type="add" startTime="291074">
    <iact:property name="dataType"/>
    <iact:actionData xml:id="d173">
      <inkml:trace xmlns:inkml="http://www.w3.org/2003/InkML" xml:id="stk169" contextRef="#ctx0" brushRef="#br3">18629 19370 21183 0,'-27'6'1888'2,"11"3"-1504"-1,-5 1-384-1,3 2 0 6,2 5 1024-5,-5 5 128 3,-1-1 16-4,-1 3 16 8,2 3-800-8,-3 0-176 7,-1 1-16-7,5-1-16 8,5-2 464-7,-1 3 80 5,8 1 32-6,0-6 0 7,7-3-128-7,6-3-32 9,1-3 0-9,6 2 0 7,7-5-288-7,7-3-64 8,-1-2-16-7,4-2 0 5,1-2-16-6,-1-4 0 7,2-8 0-7,0 2 0 8,4-3 48-8,-5-5 16 6,-7 2 0-6,-1-3 0 12,-3-5-96-12,-5 7-32 4,-3-3 0-4,-7-1 0 8,0 3 16-8,-4 0 0 7,-4-3 0-7,0 5 0 9,-7 1-32-9,1 1-128 6,-2-6 192-6,-3 7-64 9,3-7-128-9,-2 6 128 7,7 1-128-7,-3 1 128 8,0 2-128-8,10 8 0 6,-4-12 0-6,4 12 0 8,6-11-224-8,4 1 80 8,-1-8 16-7,11 3 0 6,-2-1 128-7,5-3-208 8,2 1 80-8,5 1 128 8,1-9-224-8,0-1 80 8,4 0 16-8,-2-3 0 6,-3 1-96-6,-1-2-16 7,-2-4 0-7,-2 4 0 8,1-1 240-8,-3 1 0 7,-7 2 0-6,1-2 0 7,-3 0 0-8,-2-3 0 5,-6 1 0-5,-3 2 0 9,-3 0 0-9,0 4 0 7,-3 3 128-7,-1 11-128 8,0 1 0-8,-2 8 0 7,6 4 0-7,-16 0 0 8,5 10 0-8,-7 7-176 8,-1 5 176-8,3 7-160 7,-4 2 160-7,3 6-128 7,1 6 128-6,1-2-128 6,1 4 128-7,-2 4 0 7,7-4 0-6,-1 3 0 5,2 1 192-6,2 0-48 8,0-8 0-8,4-2 0 8,2-8 64-8,2-4 16 8,0-9 0-8,2-3 0 7,-4-15 208-7,8 16 32 8,-8-16 16-7,20 2 0 5,-3-8 48-5,1-2 16 6,1 1 0-7,5-9 0 7,-3 4-240-7,0-5-48 7,1-1-16-7,-1-1 0 8,1-7-240-7,-3 7 144 5,3 3-144-6,-1 1 128 8,3 5-128-8,-7 0 0 7,3 6 0-7,-1 2 0 9,-19 2 0-9,20 6-144 7,-7 4 144-7,3 0 0 7,-6 5-160-7,0 1 160 7,-1 5-128-6,-3 3 128 6,0-5 0-7,0-1-128 7,2 3 128-7,-3 1 0 8,-3-5 0-8,4 1 0 7,0-3 0-7,-6-15 0 9,12 10 0-9,-12-10 256 7,10 8-64-6,7-4-16 6,-3-4 160-7,3-4 48 8,3-2 0-8,-5 0 0 7,5-6-192-6,-1 3-16 6,1 1-16-7,1-2 0 7,1 2-160-6,-3 2 0 5,-3 5 0-6,4-1 0 21,3 0-1088-20,-4 4-128 0,-1 1-48 0,1-1-15504-1</inkml:trace>
    </iact:actionData>
  </iact:action>
  <iact:action type="add" startTime="295245">
    <iact:property name="dataType" value="strokeEraser"/>
    <iact:actionData xml:id="d174">
      <inkml:trace xmlns:inkml="http://www.w3.org/2003/InkML" xml:id="stk170" contextRef="#ctx0" brushRef="#br4">29441 25641 39103 0,'0'0'0'2,"0"0"0"-1,-11 4 0-1,-5 2 320 9,4 0 64-8,-5 4 0-1,-3-2 16 1,-3 1-400 12,-10 5 0-12,-10 0 0-1,-14 1 0 0</inkml:trace>
    </iact:actionData>
  </iact:action>
  <iact:action type="remove" startTime="295589">
    <iact:property name="style" value="instant"/>
    <iact:actionData xml:id="d175" ref="#d167"/>
  </iact:action>
  <iact:action type="add" startTime="295561">
    <iact:property name="dataType" value="strokeEraser"/>
    <iact:actionData xml:id="d176">
      <inkml:trace xmlns:inkml="http://www.w3.org/2003/InkML" xml:id="stk171" contextRef="#ctx0" brushRef="#br4">22353 27090 40895 0,'127'-19'0'2,"-32"5"0"-1,11-1 0-1,-13-11 0 7,-11-1 0-6,-4-16 0-1,0-6 0 0,47-7 0 16,59-9 0 31,-25 11 0-47,-32 3 0 1,2 10 0 0,13 6 0-1,20 2-160 0,24 9 160 0</inkml:trace>
    </iact:actionData>
  </iact:action>
  <iact:action type="remove" startTime="295757">
    <iact:property name="style" value="instant"/>
    <iact:actionData xml:id="d177" ref="#d172"/>
  </iact:action>
  <iact:action type="remove" startTime="295816">
    <iact:property name="style" value="instant"/>
    <iact:actionData xml:id="d178" ref="#d171"/>
  </iact:action>
  <iact:action type="remove" startTime="295887">
    <iact:property name="style" value="instant"/>
    <iact:actionData xml:id="d179" ref="#d169"/>
  </iact:action>
  <iact:action type="remove" startTime="295937">
    <iact:property name="style" value="instant"/>
    <iact:actionData xml:id="d180" ref="#d168"/>
  </iact:action>
  <iact:action type="add" startTime="295756">
    <iact:property name="dataType" value="strokeEraser"/>
    <iact:actionData xml:id="d181">
      <inkml:trace xmlns:inkml="http://www.w3.org/2003/InkML" xml:id="stk172" contextRef="#ctx0" brushRef="#br4">27122 26349 41151 0,'-37'0'0'56,"12"2"0"-56,-5 0 0 0,-11-2-144 2,-15 0-32-2,-45 0 0 0,-42 0 0 0,7 4 496 1,20-2 80-1,11 4 32 1,8-2 0-1,-46 4-688 0,-52-5-144 0,27 3-32 0,36 4 0 72,-28 4 432-72,-35-6 0 0,10 5 0 49,19-1 0-49,12 3 0 0,0-3 0 0,-16 4 144 46,-25-5-144-46,33 5 128 0,45-2-128 1,-2 3 0-1,-4-3 0 0,-19 4 0 1,-16-7 0-1,31 5 0 0,39-6-144 0,24 3 16 2,13-3 0-2,8 4 0 0,12-3 0 0,6-3 128 0,9-4 128 0,0 2-128 0,16-6 176 0,0 0-176 0,0 0 192 0,0 0-192 0,0 0 192 1,16-12-192-1,0 4 0 0,7 1 0 0,8-7 0 0,35 2-320 0,30-5-112 0,33 1-16 0,21-1 0 0</inkml:trace>
    </iact:actionData>
  </iact:action>
  <iact:action type="remove" startTime="296087">
    <iact:property name="style" value="instant"/>
    <iact:actionData xml:id="d182" ref="#d173"/>
  </iact:action>
  <iact:action type="add" startTime="296150">
    <iact:property name="dataType" value="strokeEraser"/>
    <iact:actionData xml:id="d183">
      <inkml:trace xmlns:inkml="http://www.w3.org/2003/InkML" xml:id="stk173" contextRef="#ctx0" brushRef="#br4">27627 26174 40511 0,'-37'0'0'64,"-13"0"0"-64,-36-2 0 0,-10 6 0 1,1 4-208-1,3 1 64 0,16 1 16 1,-37 6 128-1,-41-5 224 0,-8 7-48 0,0-1-16 0,10-1-160 0,3 4 128 0,-22-5-128 0,-36 1 128 0,37 1-128 2,44-5 0 0,-25 4 0 0,-22-9-176-2,11 3 0 0,25 2 0 0,28-6 0 0,31 1 0 0,18-1 576 22,7 2 112-21,10-2 32-1,6-4 0 0,8 2-736 16,7-2-160-15,22-2-32-1,0 0 0 0,0 0 384 5,0 0 0-5,20-2-144 0,1 0 144 0,7 0 0 15,3 0 0-14,12-2 176-1,11-6-176 0</inkml:trace>
    </iact:actionData>
  </iact:action>
  <iact:action type="add" startTime="296358">
    <iact:property name="dataType" value="strokeEraser"/>
    <iact:actionData xml:id="d184">
      <inkml:trace xmlns:inkml="http://www.w3.org/2003/InkML" xml:id="stk174" contextRef="#ctx0" brushRef="#br4">28314 25749 40767 0,'-96'2'0'1,"22"0"0"-1,-10-1 0 1,0 3 0 23,4 10 0-19,-44 4 0-5,-54 9 0 1,7 22-304-1,9 25-96 0,-28 0-32 0,-32 0 0 0,19-4 432 10,34-11 0-9,3-11 0-1,0-11 0 0,-6-3 272 14,-15-7 144-13,43-4 32-1,38-1 0 0,13-9-448 14,5 3 0-13,2-6 0-1,-2-4 0 1,6-1 0 12,6-1 0-13,20-4 192 0,19-2-64 0,19-1-128 15,18 3-256-14,24-12 64-1,15 2 16 0,13-6 176 13,15 3 0-12,-3-9 0-1,0-5 128 0</inkml:trace>
    </iact:actionData>
  </iact:action>
  <iact:action type="remove" startTime="296657">
    <iact:property name="style" value="instant"/>
    <iact:actionData xml:id="d185" ref="#d166"/>
  </iact:action>
  <iact:action type="remove" startTime="296710">
    <iact:property name="style" value="instant"/>
    <iact:actionData xml:id="d186" ref="#d164"/>
  </iact:action>
  <iact:action type="remove" startTime="296797">
    <iact:property name="style" value="instant"/>
    <iact:actionData xml:id="d187" ref="#d165"/>
  </iact:action>
  <iact:action type="remove" startTime="296854">
    <iact:property name="style" value="instant"/>
    <iact:actionData xml:id="d188" ref="#d163"/>
  </iact:action>
  <iact:action type="remove" startTime="297374">
    <iact:property name="style" value="instant"/>
    <iact:actionData xml:id="d189" ref="#d170"/>
  </iact:action>
  <iact:action type="add" startTime="296630">
    <iact:property name="dataType" value="strokeEraser"/>
    <iact:actionData xml:id="d190">
      <inkml:trace xmlns:inkml="http://www.w3.org/2003/InkML" xml:id="stk175" contextRef="#ctx0" brushRef="#br4">27105 24768 40895 0,'-24'25'0'3,"9"-5"0"-3,-7-1 0 0,-3 10 0 25,-5 8 0 26,-5 10 0-50,-9 17 0-1,-11 22-400 0,-13 22-32 0,-8-15 0 0,-16-13 0 1,10-14 432-1,16-17 0 1,11-8 0-1,18-12 0 86,4-5 256-86,7-9 128 50,11 3 16-50,-1-10 16 0,16-8-416 3,-11 10 0-1,11-10 0-2,0 0 0 0,0 0 0 1,0 0 0-1,0 0 0 0,0 0 0 0,-4-14 0 0,2 2 0 0,4-7 0 0,2-1 0 0,-1-5 0 1,3-6-256 0,4-8 64-1,-2-12 16 79,2-21 176-79,1-20 0 0,-1 10 0 0,6 8 0 1,-3 14 0-1,5 9 192 0,-4 12 0 0,3 2-16 0,-3 8-176 1,-1 5 0-1,-5 3 144 1,4-1-144-1,-6 7 0 0,-2 3 0 0,-4 12 0 0,-4-16 0 0,4 16 0 0,0 0 128 0,0 0 0 0,0 0 0 0,-18 4-128 1,5 2 0 1,-3 2-176-1,4 6 176 0,-3 1 0-1,-3 9 0 0,2 3 0 0,1 2 0 1,1 22-128-1,-3 13 128 0,5 28 0 0,-4 17-144 0,5-13 144 0,-3-13 176 0,4-14-48 0,-1-19 0 1,3-7-128-1,0-8 0 0,2-5 0 0,-4-7 0 0,4-1 0 1,1-5-144-1,-1-5 144 0,6-12-208 0,0 0 208 1,0 0 0-1,0 0 0 0,0 0 0 0,0 0 0 0,0 0 0 0,0 0 0 0,0 0 0 0,0 0 0 29,-2-14 0-29,4-1 0 0,2-7 0 0,0 1 0 0,3-3 0 1,3-9-128-1,-2-6 128 0,0-16 0 12,3-19 0-12,-3-15 0 1,4-17 0-1,2 19 128 27,-7 12-128-23,7 17 0-2,-2 11 0-2,3 8-256 0,-5 2-144 1,4 2-48-1,-1 4 0 0,-1 2 448 9,0 1 0-8,-4 5 0-1,1 5 0 0,1 1 512 15,-10 17 192-14,0 0 48-1,0 0 0 0,0 0-896 13,0 0-176-12,0 0-48-1,-2 23 0 0,0 3 368 14,0 1 0-13,-4 2 0-1,1-2 0 0,-1 5 0 14,-4 5 0-13,-2 9 0-1,4 11 0 0,-3 25 0 14,1 27 0-13,4-7 128 0,-6-19-128-1,5-16 0 13,-1-13 0-12,0-7 0-1,-2-16 0 1,3-1 0 6,1-7 0-5,-2-4-144-2,2-7 144 0,6-12 0 15,0 0-128-13,0 0 128-2,0 0 0 0,0 0 0 15,0 0 0-13,0 0 0-2,0 0 0 0,0 0-224 11,-6-15-144-10,4-5-16-1,4-5-16 0,2-12 608 15,2-12 128-14,8-27 32-1,-3-29 0 0,5 5-368 15,-1 1 0-15,7 19-192 1,1 21 64-1,3 6 256 17,1 11 48-16,2 6 16-1,2 7 0 0,-1 4-192 11,-5 1 0-11,-5 9 0 1,-3-3 0-1,-7 11 0 15,-10 7 0-14,0 0 0-1,0 0 0 0,0 0 0 13,-18 7 0-12,-1 9-128-1,-7 0 128 1,-3 5 0 14,-4 6 0-15,2 1-144 0,2 7 144 1,-3 29 0 13,1 28 0-13,4 19 176-1,-2 20-176 0,1-16 368 29,-1-28-48-25,0-5 0-3,-6-4 0-1,-4 30-640 0,-10 30-144 0,-10-9-32 1,-13-20 0-1,-12-17 496 9,-11-20 0-7,15-12 208-2,19-9-64 0,11-4-432 13,5-1-96-12,8 7 0-1,7 2-16 1,3 7 640 8,0 8 128-8,1-11 16-1,1-6 16 46,2-14-640-45,-3-8-128-1,1-8-16 0,0-5-16 0,5-11 656 1,-1-1 128-1,1-6 16 0,7-4 16 1,-3-5-416-1,8-15 0 0,4-13 0 0,2-19 0 0,10-16-288 28,14-6-96-27,5 3 0-1,6 7-16 0,2 4 592 0,2-4 112 0,-4-24 16 0,0-37 16 0,5-2-336 13,2 5 0-12,15 20-160-1,13 26 160 1,24 10-304 12,17 10 48-13,-15 3 16 0,-16 5 0 1,-22 9 240 13,-9 2 0-14,-12 13 0 1,-11 13 0-1,-9 7 0 14,-15 8 0-13,14 21 0-1,-10 9 0 0,0 9 256 13,-4 0 112-12,-2 6 16-1,-4-4 0 0,-13 19-384 14,-11 22-208-13,-18 45 16-1,-19 38 16 0,-28-16 176 13,-24-26 256-12,17 27-64-1,22 43-16 0,12-20-176 16,11-30 128-15,-15-5-128-1,-8-1 128 0,-45 34-128 15,-50 40 0-14,27 29 0-1,36 27 0 0,-42-27 0 13,-45-35 0-12,24-1 0-1,27 13 0 1,38-55 192 11,32-57 0-11,20-39 0-1,17-31 0 0</inkml:trace>
    </iact:actionData>
  </iact:action>
  <iact:action type="add" startTime="299106">
    <iact:property name="dataType"/>
    <iact:actionData xml:id="d191">
      <inkml:trace xmlns:inkml="http://www.w3.org/2003/InkML" xml:id="stk176" contextRef="#ctx0" brushRef="#br3">17525 17702 10127 0,'0'0'448'1,"0"0"96"-1,0 0-544 0,0 0 0 3,6-9 0-2,-6 9 0 6,6-18 1792-7,-6 18 256 10,0 0 64-9,0 0 0 4,0 0-1008-4,0 0-192 8,0 0-32-9,0 0-16 5,0 0 224-5,0 0 32 10,0 0 16-10,0 0 0 4,0 0-96-4,0 0-16 11,0 0 0-11,0 18 0 5,0 3-272-5,0-1-64 10,-4 1-16-10,2 6 0 4,-2 5-144-4,0 5-16 6,-2 0-16-6,2 6 0 13,-6-2 32-13,1 7 16 4,1 1 0-4,-6 2 0 8,3 1-48-8,-5 3-16 12,2 0 0-12,1 1 0 4,-1-3-96-3,-2-2 0 8,5-3-16-8,-3-9 0 2,4-4-176-3,4-3-48 10,-3-3 0-10,3-2 0 5,0-3-144-5,4-5 160 6,-2-1-160-6,2-1 160 7,2-17-160-6,0 0-192 7,0 0 32-8,0 0 16 17,0 0-1616-16,0 0-320-1,0 0-64 1,0 0-7856 7,0 0-1584-8</inkml:trace>
    </iact:actionData>
  </iact:action>
  <iact:action type="add" startTime="299539">
    <iact:property name="dataType"/>
    <iact:actionData xml:id="d192">
      <inkml:trace xmlns:inkml="http://www.w3.org/2003/InkML" xml:id="stk177" contextRef="#ctx0" brushRef="#br3">18011 18332 18143 0,'0'0'800'1,"-16"4"160"-1,4 2-768 0,12-6-192 8,-15 6 0-8,15-6 0 4,-14 6 960-3,14-6 128 8,-14 11 48-9,14-11 0 4,-9 14-112-3,9-14-32 6,0 0 0-7,0 0 0 8,0 0-32-6,3 18 0 6,-3-18 0-8,20 9 0 5,-4-5-64-5,5-2 0 10,2-4-16-10,5 0 0 6,1-5-320-6,2-5-64 10,2 0-16-10,4-5 0 4,-1 1-128-4,3-2-32 11,0-3 0-11,0 3 0 5,2-3-16-1,-6-2-16 1,-4-5 0-4,-4 5 0 3,-1 3-144-3,-5 3-16 6,-7-5-128-7,-3 3 192 8,-7 1-192-8,-4 1 176 9,-2 1-176-6,2 16 160 0,-13-10-160-2,-3 8 192 10,-11 1-192-11,-6 2 192 3,-6 7-192-3,0 6 0 9,-8-2 0-8,6 5 0 3,-6 5 0-4,6 5 0 10,2-4 0-10,4 9 0 6,-6-3 0-6,8 2-144 10,4 2 144-10,5 2 0 4,5 4 0-4,5-2-128 12,2 6 128-12,8-6 0 4,6-7 0-4,8 1 0 10,0-2 0-10,7-2 0 5,1-1 0-4,9-3 0 9,8 0 0-10,2-3 0 4,8-6 0-4,0 1-160 10,6-5 160-10,7 0-192 20,9 1-2288-19,-1-5-464 2</inkml:trace>
    </iact:actionData>
  </iact:action>
  <iact:action type="add" startTime="300188">
    <iact:property name="dataType"/>
    <iact:actionData xml:id="d193">
      <inkml:trace xmlns:inkml="http://www.w3.org/2003/InkML" xml:id="stk178" contextRef="#ctx0" brushRef="#br3">15293 19752 9215 0,'0'0'816'1,"0"0"-656"6,-5-19-160-7,-1 3 0 4,6-2 1696-4,-2 7 304 11,2 11 64-11,0-18 16 4,0-1-688-3,2 7-144 8,-2 12-32-9,0 0 0 4,0 0-112-4,0 0-16 6,8-16-16-6,-8 16 0 7,0 0-320-6,0 0-64 9,0 0-16-10,0 0 0 6,5 20-112-6,-3 5-32 10,2-1 0-10,-2 1 0 5,0 2-176-5,-2 3-32 9,0 3-16-9,-2 2 0 5,-2 6 0-5,0-2 0 8,1 4 0-6,-5-2 0 4,0 3-64-5,0-7-16 8,0 1 0-9,-1-5 0 4,1-2-48-4,4-6-16 11,-2-7 0-11,4-1 0 5,2-17 112-5,0 0 32 10,0 0 0-10,0 0 0 4,0 0 304-3,10-13 64 5,-2-7 16-5,5-7 0 6,3-4-256-7,1 1-48 12,5-9-16-12,-5 6 0 5,5 0-368-5,-1 2 144 7,3-6-144-7,-5 2 0 8,1 2 0-7,1-1 0 4,-1 5 0-4,-1 2 0 6,3 2 0-7,1 3 0 7,0 3 0-7,-1 9 0 9,-3 6 0-9,3 4 0 10,-3 4-192-9,-3 6 192 4,2 9-208-4,-1 5 48 2,-5 5 16-2,3 2 0 8,-7 4 144-9,-2 8-208 9,-2 0 80-9,-4 4 128 6,-2 1-128-6,-2-1 128 6,-2-6 0-6,2 4 0 8,-5-8 0-8,1 0 0 11,2-2 0-11,-2-4 0 5,-2-1-256-5,5-3 32 9,3-4 0-8,0-5 0 17,2-18-1840-16,0 0-368-2,6 16-80 1,-6-16-16-1</inkml:trace>
    </iact:actionData>
  </iact:action>
  <iact:action type="add" startTime="300668">
    <iact:property name="dataType"/>
    <iact:actionData xml:id="d194">
      <inkml:trace xmlns:inkml="http://www.w3.org/2003/InkML" xml:id="stk179" contextRef="#ctx0" brushRef="#br3">16550 19736 24927 0,'0'0'1104'2,"-8"-11"240"-2,8 11-1088 0,0 0-256 4,-6-10 0-3,6 10 0 3,0 0 320-3,0 0 16 6,-12 0 0-7,-5 6 0 9,3 0 48-9,-5 5 16 5,-5 7 0-5,1 5 0 8,1 3-64-8,1 3-16 7,-5 6 0-7,3 4 0 9,0-2 320-9,5 2 64 9,2 4 16-9,1 0 0 6,7-6-208-6,2-4-64 10,4 0 0-10,4-3 0 5,4-7-192-5,2-4-32 10,7-9-16-10,3 0 0 5,3-10 80-5,5-6 16 10,1-4 0-10,2-1 0 6,3-9 16-4,3 1 16 6,-2-5 0-8,-2-5 0 3,0-2-112-2,1-2-32 9,-5 1 0-10,-2 1 0 5,-3-4-192-5,-9 8 176 10,-1 3-176-10,-8 1 160 5,-4-4-32-5,-2-3-128 11,-10 5 192-11,-3 0-64 3,-5 1 16-2,-1-1 0 11,-5 2 0-12,3 3 0 3,-4 4-144-3,3 3-192 12,-3 3 32-12,2 4 16 17,-1-2-480-15,5 3-80-2,7 3-32 1,14 2 0 9,-17-2-1744-8,17 2-336-1,0 0-80 1</inkml:trace>
    </iact:actionData>
  </iact:action>
  <iact:action type="add" startTime="301043">
    <iact:property name="dataType"/>
    <iact:actionData xml:id="d195">
      <inkml:trace xmlns:inkml="http://www.w3.org/2003/InkML" xml:id="stk180" contextRef="#ctx0" brushRef="#br3">17679 19534 21183 0,'0'0'944'4,"0"0"192"-4,0 0-912 0,0 0-224 1,-12-16 0-1,4 6 0 7,8 10 752-7,-11-6 96 6,-7 1 32-6,-1-1 0 10,-7 6-192-10,1 0-48 6,-4 4 0-6,-1 1 0 6,1 1-192-6,0 4-32 11,-2 6-16-11,1-3 0 5,1 7 160-5,0 3 16 8,0 5 16-8,3-1 0 7,-1 0 48-7,0 0 16 8,1 5 0-8,1 5 0 7,4 4-368-7,5 0-80 8,-4 0-16-8,7 3 0 7,-1-3-64-3,6 0-128 5,1-4 176-9,5-7-176 4,2-5 256-3,7-6-48 4,1-5-16-5,4-4 0 9,4-2 96-9,5-6 16 7,-2-6 0-7,7-4 0 3,1-2-32-3,0-7 0 12,3-7 0-12,-1-7 0 4,2-4-16-4,0 0-16 7,1-4 0-7,-3-2 0 8,-2-2-240-8,-1 2 144 6,-5-4-144-6,-3 0 128 8,-1-3-128-8,-3-3 0 7,-3-2 0-7,-5 1 128 8,0-7-128-8,-2 2 0 8,-2-5 144-8,4 2-144 8,-4-1 0-8,2 5 128 11,-2 5-128-11,2 10 0 5,-3 8 0-5,1 9 0 11,-2 7 0-11,0 17 0 3,0 0-128-2,0 0 0 5,-5 13 0-6,1 7 0 8,-4 9-16-8,-4 8 0 7,0 0 0-7,-1 10 0 9,3 4 144-9,-4 2-128 10,1-3 128-9,-1 11-128 3,0-1 128-4,-3 3 0 10,5 5 0-10,-1-4 0 3,1-3 0-3,-2 1 0 7,4 0 0-7,5-1 0 9,-1-5 0-9,0-5 0 7,6-4 0-7,4-8-128 25,2-10-1344-24,-1-2-272-1,5-3-48 0,6-10-16 11,-3-1-720-11,5-9-144 0,9-6-16 2,-1-2-16-2</inkml:trace>
    </iact:actionData>
  </iact:action>
  <iact:action type="add" startTime="301567">
    <iact:property name="dataType"/>
    <iact:actionData xml:id="d196">
      <inkml:trace xmlns:inkml="http://www.w3.org/2003/InkML" xml:id="stk181" contextRef="#ctx0" brushRef="#br3">18038 19588 18431 0,'0'0'1632'1,"-6"18"-1312"6,6-18-320-7,-10 10 0 5,4 7 1056-5,3-3 144 10,3 3 16-10,0-3 16 3,0-14-128-2,1 17-16 6,7-5-16-7,4 2 0 7,-12-14-112-7,18 4 0 11,1 2-16-11,4-4 0 4,-1-2-208-4,1-2-32 12,1-4-16-12,3 0 0 4,6-6 16-4,0 2 16 11,0-5 0-11,3 1 0 4,1-7-240-4,-4 1-48 8,-4 3-16-8,0-5 0 6,-1 1-272-6,-3 3-144 11,-4-1 160-11,-7-3-160 6,0 3 160-6,-8 1-160 9,-4-3 160-9,-4 3-160 6,-2 5 192-1,-8-1-48 1,-2 4-16-5,-7 6 0 3,-3 2-128-4,-5 4 192 7,-4 4-192-7,-2 10 192 8,-6-3-192-8,4 11 128 7,-6-1-128-7,6 6 128 8,0 3-128-8,2 5 0 8,6 2 0-7,1 0 128 4,5 4-128-4,5-4 0 6,1 4 0-7,7-4 128 8,2-4 96-8,8-2 16 7,6-4 0-7,2-2 0 8,5-3 112-7,3-5 32 5,2 1 0-6,1-3 0 8,6-5-144-7,3-2-32 4,1-2 0-5,6-7 0 9,2-4-208-9,8-3 0 7,0-2 0-6,6 2 0 20,5-2-1280-19,3-3-336 0,-1 1-80-2,1-6-15072 0</inkml:trace>
    </iact:actionData>
  </iact:action>
  <iact:action type="add" startTime="305922">
    <iact:property name="dataType"/>
    <iact:actionData xml:id="d197">
      <inkml:trace xmlns:inkml="http://www.w3.org/2003/InkML" xml:id="stk182" contextRef="#ctx0" brushRef="#br1">13308 9886 1839 0,'0'0'160'1,"0"0"-160"7,0-8 0-8,4-2 0 4,-2-3 1792-4,0 3 320 10,-2-4 64-10,2 3 0 4,-2-7-1536-3,2 4-320 5,-1-5-64-5,1 1-16 6,2 1 240-6,-2-5 48 5,-2-3 16-6,0 2 0 8,0 1-64-8,0 1-16 12,0-3 0-12,2 1 0 3,-2-2-144-3,2 3-16 7,-2-1-16-7,0-3 0 6,-2-3-64-6,2-2-16 7,0-2 0-7,0 3 0 7,2-3 48-7,0-4 16 10,2 0 0-10,-2 2 0 10,2-6-48-10,0 2-16 6,-2-4 0-6,2 2 0 5,1-4-80-5,3 4 0 12,-2-3-128-12,-4-13 192 4,2 6-64-3,-2 7 0 8,-2-1-128-8,4 4 192 2,-2 4-192-2,0 4 176 5,2-5-176-6,0 5 160 8,-1 2-160-7,-1 2 0 9,2-6 0-10,0 0 0 4,0 0 0-4,2 1 128 10,-2-3-128-10,2-2 0 6,-4 2 0-6,4-2 128 12,-3 4-128-12,5 4 0 3,-2-2 0-2,-2 2 0 9,-2-3 0-10,2 5 0 5,0 0 0-5,2 4 128 9,-4 3-128-9,-1-3 0 5,-1-1 0-5,0 1 0 11,0 0 128-11,0-1-128 5,0 5 0-5,2-1 160 7,-2 3-160-7,4-2 160 7,-2-3-160-7,2 1 0 11,0-1 0-11,0 3 128 4,2-3-128-4,-2 3 0 10,0 0 0-10,0 1 0 5,-1 1 0-5,1-3 0 11,2 5 0-11,-4 3 128 5,-2-4-128-5,0 5 0 10,0-5 0-10,2 3 0 5,0-1 0-5,0-2 0 6,0 7 0-5,-2-5 0 6,4 6 0-7,-2-5 0 10,0 3 0-9,0-4 0 4,-2 3 0-5,2-3 0 9,-2 4 0-8,4-3 0 5,-1 3 0-6,1-3 0 6,-2 1 0-6,0-4 0 7,-2 5 0-7,4-7 0 7,0-1 0-7,0 5 0 7,-2-1 0-5,4-3 0 7,-4 6 0-9,2-5 0 4,-4 1 0-3,2 3 0 9,-2-5 0-10,2 7 0 5,-2-3 0-5,0-2 0 12,0 3 0-12,0-5 0 3,1 5 0-3,-1-5 0 12,0-3 0-12,0 3 0 3,0 1 0-2,0-1 0 8,0 1 0-9,2-1 0 4,0-1 0-4,0-1 0 11,0 1 0-11,6 3 0 5,-6 1 0-5,0-3 0 12,0 1-144-12,0 5 144 3,0-5 0-3,2 3 0 7,-2-1 0-7,2-3 0 8,-1 3 0-8,3-3 0 10,0-3 0-10,-2 3 0 6,0 3 0-6,0-3 0 9,4-1 0-9,-2 3 0 5,-1-3 0-4,3-3 144 9,2-3-144-10,-4 4 128 4,5 3-128-4,1 2 0 7,-4-3 0-6,2 0 0 6,1 5 0-7,-3-2 128 10,0-3-128-10,2 5 0 4,-2-3 144-4,1-3-144 11,3 3 160-11,-4 1-160 5,0-3 208-5,3 1-48 12,-3 7-16-12,2-7 0 3,0 1-144-3,-3 3 192 11,7-1-192-11,-4-3 192 4,2 4-48-4,3-1 0 10,-1 3 0-10,0-5 0 5,-3-3-144-5,3 5 0 10,-4-1 0-10,7-3 0 6,-3 5 0-6,1-1 0 11,1 3 0-11,-2 2 0 4,-3 2 0-4,3-3 0 10,0 1 0-9,1-3 0 3,3 1 0-4,-4 2 128 9,3 4-128-9,-3 1 0 5,1-3 144-5,-3 2-144 11,4 2 160-11,-7-2-160 5,3-1 256-5,-2 3-32 10,-10 6-16-10,17-6 0 5,-7 2-32-4,2-2-16 9,3 2 0-10,-3 0 0 3,4 0-160-3,-5 1 192 11,3-1-192-11,-4 0 192 4,-10 4-192-4,17-6 160 10,-3 0-160-10,2 2 160 6,-5 2-160-6,5-2 0 9,-4 2 144-9,3 0-144 5,1 0 0-5,1-1 128 12,-1-1-128-12,-2 2 0 3,3 2 0-3,-3 0 0 10,2 0 0-10,-3 0 128 5,5 0-128-5,-1 0 0 11,-1 0 128-11,3 2-128 5,-5-2 128-5,2 4-128 6,1-1 128-6,-3 3-128 9,3 0 0-9,-3 2 0 7,-14-8 0-6,18 14 128 5,-9-5 16-6,-9-9 16 10,14 20 0-10,-6-6 0 5,-8-14 96-5,10 21 32 12,-1 0 0-12,-3-7 0 4,2 4-64-4,2 1-16 7,-10-19 0-7,8 25 0 8,-1-3-208-8,5 1 128 10,-4-1-128-9,2 3 0 2,1-1 0-3,-3-3 0 10,2 0 0-10,2 1 0 6,-5-1 0-6,3 3 0 9,2-5 0-9,-4-3 0 6,1 3 0-6,5-3 0 10,-4 2 0-10,1 1 0 5,-1-3 0-5,0 1 0 12,2 3 0-12,-4-5 0 3,3 5 0-3,-1-1 128 10,-2-1-128-10,5 1 0 4,-5 3 0-4,0-5 0 12,2 5 128-12,-4-1-128 5,-4 3 0-5,3-3 144 10,1-3-144-10,2 1 128 4,0 3 0-3,-2-7 0 5,0 3 0-6,1 3 0 7,-1 3-128-7,-2-5 192 12,2 1-192-12,0-1 192 3,0-3-192-3,1 1 0 10,-3 3 144-10,0-5-144 6,-2 3 0-6,2-2 144 10,2 3-144-10,-2 2 0 4,-2-3 144-3,0 0-144 10,0 3 0-10,2 1 144 4,0-7-144-5,-1 5 128 8,5 1-128-8,-2-1 128 5,0-3-128-5,0 5 0 11,-2-3 144-11,4-3-144 4,-3 3 0-4,1-1 128 10,0-5-128-10,2 9 0 4,-4-7 128-4,0 3-128 12,2 0 128-12,-1-3-128 3,1 3 192-3,0 3-48 11,-2-5 0-10,4 1 0 3,2 1 0-4,-3-6 0 10,5 3 0-10,2-3 0 5,-6 3-144-5,5-3 128 11,-3 0-128-10,2 2 128 2,-1-1-128-3,-3 3 192 12,2-5-192-11,2 5 192 2,-7-4-64-2,3 3-128 8,-8-15 192-9,14 12-64 4,-14-12 32-3,12 16 0 10,3-9 0-10,-5 5 0 3,-10-12 32-3,17 8 16 7,-17-8 0-8,0 0 0 4,14 8-80-3,-14-8-128 9,16 11 176-10,-16-11-176 4,0 0 192-4,0 0-192 10,0 0 192-10,0 0-192 5,0 0 128-4,0 0-128 9,8 10 0-10,-8-10 0 4,0 0 0-4,0 0 0 10,0 0 0-10,0 0 0 6,0 0 128-6,0 0-128 10,0 0 0-10,0 0 0 4,11 18 0-4,-11-18 0 11,0 0 0-11,0 0-144 17,0 0-560-16,0 0-128 0,0 0 0-1,0 0-8736 11,0 0-1744-10</inkml:trace>
    </iact:actionData>
  </iact:action>
  <iact:action type="add" startTime="307512">
    <iact:property name="dataType"/>
    <iact:actionData xml:id="d198">
      <inkml:trace xmlns:inkml="http://www.w3.org/2003/InkML" xml:id="stk183" contextRef="#ctx0" brushRef="#br1">15003 7043 13823 0,'0'0'608'2,"0"0"128"-2,0 0-592 0,0 0-144 6,0 0 0-6,-8 9 0 4,4 3 672-4,4-12 96 7,0 14 32-7,4-5 0 8,4 7-320-8,5-4-64 10,-3 3-16-10,10 1 0 4,-3 1 144-4,5 5 32 12,3-5 0-12,4 7 0 4,-1-3-256-4,-1 3-64 7,0-3 0-7,3-3 0 9,3 1 192-9,0 3 16 7,-2-9 16-7,-2 5 0 8,1-4 224-8,-3-1 64 10,2-1 0-10,0 0 0 5,1-7-48-5,-1 1 0 12,-2-2 0-8,1-2 0-3,-3-4 0-1,0-2 0 5,-1-2 0-5,1-1 0 9,0-11-144-9,-1 6-48 7,-5-5 0-7,3 1 0 9,-1 1-160-9,-5-5-48 9,1 5 0-9,-1-5 0 6,-6-3-128-6,-1 3-16 5,1 3-16-5,-4-5 0 10,-4-1-160-10,-2 3 0 7,-2 3 0-7,0-1 0 3,-2 6-256-2,0-3-16 5,-2 3-16-6,1 0 0 23,-3 5-2400-22,-6-1-496 0,-5-10-80 0,-3 10-32-1</inkml:trace>
    </iact:actionData>
  </iact:action>
  <iact:action type="add" startTime="308307">
    <iact:property name="dataType"/>
    <iact:actionData xml:id="d199">
      <inkml:trace xmlns:inkml="http://www.w3.org/2003/InkML" xml:id="stk184" contextRef="#ctx0" brushRef="#br1">15541 4145 5519 0,'0'0'496'1,"0"0"-496"6,0-18 0-7,2 4 0 5,-2-3 1168-5,0 17 144 7,0-14 32-6,0 14 0 6,0-15-512-7,0 15-80 10,0 0-32-10,0 0 0 4,0 0-128-3,0 0-16 8,0 0-16-9,0 0 0 6,0 0-176-6,0 0-48 11,0 0 0-11,0 0 0 4,-2 19-96-4,0-3-32 6,0 1 0-6,2 3 0 10,0-3-16-10,2 11 0 6,2 5 0-6,0 0 0 9,0 2-16-9,2 8-16 8,-2 0 0-2,3 6 0-4,-1 5 96-2,4 1 0 9,2 3 16-8,-4 1 0 3,3-1-32-4,-3 9-16 7,-6-3 0-7,4 8 0 8,0-2-224-8,0 2 144 6,-2-7-144-5,-3 3 128 6,-1-4-128-7,2 1 128 10,0-3-128-10,2-3 128 5,-2-3 80-5,0 1 16 11,0-3 0-11,0-1 0 5,-2 0 224-5,2-1 32 11,0 3 16-11,2-4 0 3,-2-6-64-3,2 1-16 12,-2-5 0-12,2 2 0 3,1-6-128-2,1 0-32 8,2-4 0-9,-2-1 0 5,4 3 0-5,1 0 0 10,-5-8 0-10,2 0 0 6,2-3-16-5,-2 3-16 7,-5 0 0-8,5-1 0 5,0-3-96-5,-2-1-128 12,-2 1 176-12,2-1-176 3,0-7 256-2,1 5-48 8,-3-7-16-8,0 3 0 3,2 3 16-3,0-3 0 10,-6-16 0-11,8 16 0 4,-4-3-64-4,-4-13-16 10,0 0 0-10,0 0 0 5,0 0-128-5,3 18 192 10,-3-18-192-9,0 0 192 3,0 0-192-3,0 0 0 7,0 0 144-8,0 0-144 5,0 0 0-5,0 0 0 10,0 0 0-10,0 0 0 19,0 0-496-18,0 0-64 0,4-16-16-1,-4 16 0 13,6-13-1760-12,-2-3-352 1,-4 16-80 0</inkml:trace>
    </iact:actionData>
  </iact:action>
  <iact:action type="add" startTime="308849">
    <iact:property name="dataType"/>
    <iact:actionData xml:id="d200">
      <inkml:trace xmlns:inkml="http://www.w3.org/2003/InkML" xml:id="stk185" contextRef="#ctx0" brushRef="#br1">15668 6188 12895 0,'0'0'576'1,"0"0"112"-1,0 0-560 0,0 0-128 7,-2 14 0-7,-2 6 0 4,2-1 1344-4,0 2 256 9,2 1 32-8,0 3 16 3,2-1-784-2,2 3-160 7,0 4-16-8,4 0-16 1,-2-3-32-2,5 1 0 11,3 0 0-11,0 0 0 5,1 1 80-5,9-3 16 12,1-4 0-12,0-1 0 3,3-7-160-3,-1 1-48 10,0 0 0-9,1-7 0 4,1 1-112-5,-2-2-32 6,0-8 0-6,1 2 0 9,-1 2-64-9,2-4-32 9,1-4 0-3,1-4 0-5,2-2-64-1,2-1-16 11,4-7 0-11,0 2 0 18,6 1-1328-16,-4-5-272-1</inkml:trace>
    </iact:actionData>
  </iact:action>
  <iact:action type="add" startTime="309808">
    <iact:property name="dataType"/>
    <iact:actionData xml:id="d201">
      <inkml:trace xmlns:inkml="http://www.w3.org/2003/InkML" xml:id="stk186" contextRef="#ctx0" brushRef="#br1">18918 7942 5519 0,'0'0'496'2,"0"0"-496"5,11-2 0-7,-11 2 0 4,16-2 256-4,-6 2-32 11,3 0-16-11,-13 0 0 5,10 0 128-5,-10 0 32 7,14 0 0-7,-14 0 0 8,0 0 640-8,9 6 128 11,-9-6 16-11,10 11 16 4,2-1-656-4,-4 6-128 8,-1-1-16-8,3 7-16 9,-4 1-160-9,-2 4-48 10,2 1 0-10,2 11 0 5,-4 0-144-5,-2 0 0 10,-4 4 0-10,0-1 128 4,-4 5-128-4,0 4 0 11,-2 4 0-11,-2 1 0 7,-3 5 0-7,1 5 0 4,-4-4 0-4,5 3 0 8,-7 7 0-7,6-4 0 6,-5 4 0-6,1-11 0 5,3-3 0-6,-7-1 0 7,-1-5 0-6,3 1 128 5,-3-2 192-5,1-1 48 11,-1-9 0-12,3 2 0 4,-5-4 192-4,3 2 32 11,-1-8 16-9,1 1 0-1,-5-5 64-1,0-2 16 12,-3-3 0-12,3-3 0 3,1 2-16-3,3-7 0 8,0 0 0-8,-3-1 0 7,1-3-96-7,-3 0 0 7,1 3-16-7,-2 1 0 7,-1-4-144-7,3-3-32 11,-2 5 0-10,1-4 0 3,-1 3-128-4,2-5-48 12,1 0 0-12,5 2 0 5,-3-4-80-5,-1-3 0 8,1-1-128-7,5 0 192 3,-3 0 0-4,1-4-16 9,-3-2 0-9,5 1 0 3,-3-3 144-3,3-2 48 6,1 2 0-6,-5 0 0 8,1-4-48-8,3-1-16 7,-5 5 0-7,3-2 0 9,-3-4-144-9,1 5-32 6,-4-3 0-6,-1 0 0 10,-1 2-128-10,1 0 0 5,7-1 0-5,1 1 0 10,-5 0 240-10,2-4-48 5,-3 3 0-5,5-5 0 9,1 0 64-9,-3 1 16 6,3-1 0-6,2-2 0 9,-3 3-16-9,1-5 0 6,3 3 0-6,-5-3 0 8,3-3 16-8,1 5 0 7,-3-1 0-7,3-1 0 8,-3 0-112-8,-1-1-32 7,4 1 0-7,-1 3 0 8,5-3 0-8,-3 3-128 7,5-7 192-6,-6 1-64 7,3-1 0-8,-5 3 0 7,2-3 0-7,3-1 0 7,-5 1 112-6,6 1 16 5,-3 1 0-6,1 1 0 9,-3-2-64-9,3 1-16 7,-4 1 0-7,3-3 0 8,1 3-176-8,-1 1 0 6,3 0 144-6,-4-3-144 9,5 0 0-8,-3 3 0 4,2-2 0-4,4 3 128 7,-3 3-128-8,3-3 0 6,0 5 0-6,0-2 0 8,2 5 0-8,6 9 0 6,-5-18 0-6,3 8 0 10,2 10 0-10,-4-15 0 6,4 15 0-6,-2-14 0 8,2 14-192-7,0 0-16 5,0 0 0-6,0 0 0 21,0 0-592-20,0 0-112 0,0 0-32-1,12-6 0 16,-12 6-1392-15,19-2-288 0,-19 2-48 0</inkml:trace>
    </iact:actionData>
  </iact:action>
  <iact:action type="add" startTime="310648">
    <iact:property name="dataType"/>
    <iact:actionData xml:id="d202">
      <inkml:trace xmlns:inkml="http://www.w3.org/2003/InkML" xml:id="stk187" contextRef="#ctx0" brushRef="#br1">16979 9859 13471 0,'-22'0'592'4,"22"0"128"-4,-13 0-576 0,13 0-144 1,-12 0 0-1,12 0 0 7,-16-2 688-6,9-4 96 5,-5-10 32-6,4 3 0 8,4-7 544-8,0-1 112 8,0-7 32-8,0-1 0 6,2-4-32-5,0-2-16 6,2-6 0-7,2 0 0 8,-2-8-320-8,2-2-64 6,-2-5-16-6,6 1 0 8,-4 1-288-7,0-3-64 6,0-3-16-7,0-1 0 7,2-1-288-7,2 9-48 8,4 4-16-8,-3 3 0 10,3 5-160-10,4 2-48 6,-4 7 0-5,3 7 0 4,-3 6-128-5,4 7 0 8,1-2 0-8,1 8 0 8,-16 6 0-8,15 6 0 7,3 4 0-7,-4 4 0 9,1 7 0-9,1 6-176 6,-1 5 176-6,3 7-192 9,-6-2 192-9,3 7-128 5,-5-3 128-5,2 4-128 9,-1-4-16-9,-1 4 0 7,6-4 0-7,-5 2 0 8,5-2-192-8,-4 0-48 7,3-2 0-7,-1 2 0 24,6-6-752-24,3 0-144 2,-2 2-48-2,-1-6-11792 0</inkml:trace>
    </iact:actionData>
  </iact:action>
  <iact:action type="add" startTime="311386">
    <iact:property name="dataType"/>
    <iact:actionData xml:id="d203">
      <inkml:trace xmlns:inkml="http://www.w3.org/2003/InkML" xml:id="stk188" contextRef="#ctx0" brushRef="#br1">17084 12285 12095 0,'0'0'528'2,"0"0"112"-2,0 0-512 0,0 0-128 0,0 0 0 0,0 0 0 7,-10 8 1232-7,10-8 224 6,0 0 32-6,0 0 16 9,-15 0-96-9,15 0 0 7,0 0-16-6,0 0 0 8,-8-10-528-8,8 10-96 4,-2-16-32-5,0-1 0 8,0-3-144-8,2-5-16 7,2-1-16-7,2-3 0 7,-2-2 96-7,2-6 32 7,-2 2 0-7,-2-4 0 8,0-8 112-8,0-2 32 7,-2 2 0-7,0-1 0 8,0-7-192-4,0 2-48-1,-2-1 0-2,0-3 0 6,-2-7-256-7,2 1-48 8,-2 1-16-8,3-4 0 8,-5 1-272-8,-2 3 160 6,2-4-160-6,2 1 128 9,-3-1-128-9,1-2 0 6,2 3 0-6,0-1 0 9,-2 2 0-9,2-1 0 7,1 1 0-6,-1 6 0 6,0-1 128-7,-4 2-128 7,2 1 0-7,3-3 128 8,-5-1-128-8,2-1 0 7,0 5 0-7,-4 1 0 7,1 1 0-6,1 1 128 6,-6 6-128-7,7 0 0 9,-1-1 128-9,0 7-128 5,0 0 0-5,-7 8 128 8,3 3-128-8,1 3 0 8,3 0 144-7,-4 3-144 6,6 5 0-7,-3 5 144 6,1-1-144-6,4 5 0 8,-4 4 0-8,10 6 0 7,0 0 0-7,0 0 0 9,-13-2 0-9,13 2 0 6,-14 4 0-6,14-4-192 10,-10 8-64-10,10-8-16 6,-6 19 0-6,2-5 0 23,4-14-416-22,-3 19-80 0,-1 1 0-1,4-20-16 11,-2 16-1392-11,2-16-288 5,2 21-48-4,2-3-16-1</inkml:trace>
    </iact:actionData>
  </iact:action>
  <iact:action type="add" startTime="311864">
    <iact:property name="dataType"/>
    <iact:actionData xml:id="d204">
      <inkml:trace xmlns:inkml="http://www.w3.org/2003/InkML" xml:id="stk189" contextRef="#ctx0" brushRef="#br1">16358 10596 7359 0,'0'0'656'4,"0"0"-528"-4,-11 12-128 1,11-12 0 6,0 0 3120-7,0 0 592 7,0 0 112-7,0 0 16 7,-4-22-1664-7,4-3-352 7,4-3-64-6,2-3-16 7,3-6-512-8,1-2-96 6,8-6-32-6,-5 4 0 8,5-2-288-8,-1-1-64 8,-5-7-16-8,4 4 0 7,-7 8-144-7,5-2-16 7,0 6-16-7,-1 2 0 7,-1 4-208-7,-2 5-32 8,4 3-16-8,-3 5 0 9,5 4-176-9,-2 7-128 6,-14 5 144-6,19 5-144 7,4 5 0-7,-5 12 0 8,1 5 0-8,3 8 0 9,3 8 0-5,-1 4 0 0,-3 0 0-3,3 1 0 5,-1 1 0-6,0 0 0 7,3 2 0-7,-1-5 0 8,0 1 0-8,3-6 0 8,-1 0 0-8,0-6 0 7,1 4 0-7,1-8 0 8,0-3 0-8,-1-1 0 7,5-4-208-7,0-3 16 8,6-3 0-8,0 1-10768 15,6-6-2160-14</inkml:trace>
    </iact:actionData>
  </iact:action>
  <iact:action type="add" startTime="313652">
    <iact:property name="dataType"/>
    <iact:actionData xml:id="d205">
      <inkml:trace xmlns:inkml="http://www.w3.org/2003/InkML" xml:id="stk190" contextRef="#ctx0" brushRef="#br1">13563 17152 14847 0,'0'0'656'3,"0"0"144"-3,-15-2-640 0,3 2-160 0,12 0 0 0,-19 2 0 7,7 0 704-7,-4-2 128 7,-1 0 0-7,3 2 16 8,0 0-256-8,1 0-48 7,-3-2-16-7,16 0 0 8,-12-8 624-8,3 3 112 7,-1-5 16-7,10 10 16 8,-4-18-48-7,2-1-16 5,2 3 0-6,6-3 0 9,4-1-560-9,-1 5-112 7,5-3-32-7,2 4 0 9,3-3-320-9,-3-1-64 6,1 3-16-6,7-1 0 7,-3 10-128-7,-1 0 0 7,-1 2 144-7,1 1-144 8,-7 3 0-8,5 9 144 10,-8 1-144-10,3 6 0 7,-13-16 128-6,8 17-128 4,-2 5 0-5,-4 1 0 9,-4 4 128-8,-4-1-128 4,-2-1 192-5,-7-3-192 7,-3-5 288-7,-1 3-48 7,-5 1-16-7,-3-5 0 10,0-3 160-10,1-7 16 5,1-2 16-5,3 0 0 8,3-4 224-8,1-2 32 7,-1-6 16-7,7-2 0 8,0-3 64-8,7 1 16 8,1-7 0-8,6-1 0 8,4-3-448-8,5 1-64 6,1-3-32-5,7 3 0 7,-3-1-224-8,6 4 0 7,-1 3 128-7,4-6-128 8,3 5 0-8,-1 7 0 6,-2 8 0-6,-7 0 0 9,-1 0 0-9,1 6-128 6,-4 8 128-6,-1 2 0 9,-13-14 0-9,4 21-128 7,-2 0 128-7,-4 3 0 9,-4-1-320-9,-7 5 0 5,-3-1 0-5,-3 0-17200 11</inkml:trace>
    </iact:actionData>
  </iact:action>
  <iact:action type="add" startTime="318755">
    <iact:property name="dataType"/>
    <iact:actionData xml:id="d206">
      <inkml:trace xmlns:inkml="http://www.w3.org/2003/InkML" xml:id="stk191" contextRef="#ctx0" brushRef="#br1">14683 20723 5519 0,'0'0'240'4,"0"0"64"-4,0 0-304 0,0 0 0 1,-12 10 0-1,12-10 0 6,-13 6 2016-6,-1 0 352 8,2-2 64-8,-3 3 0 7,3-1-1712-7,-4-2-336 7,5-2-80-7,-7 0-16 8,4 0 32-8,-3 0 16 8,1-2 0-8,16 0 0 7,-13 0 208-7,13 0 32 9,0 0 16-9,0 0 0 6,0 0-32-6,0 0-16 7,0 0 0-6,0 0 0 7,0 0-240-8,0 0-48 6,21 2-16-6,-1 0 0 8,5-2 64-8,2 2 16 7,-1-2 0-7,3-2 0 12,2-2 0-9,6 2 16-2,2 0 0-1,4 0 0 8,-4 0 16-8,6 2 0 7,0-2 0-7,4 0 0 9,3 0 32-8,7 0 0 5,3 0 0-6,-1-3 0 7,-3 1-64-7,3-2 0 7,-5 0 0-7,1-8 0 8,-1 5 32-8,1-5 0 8,-1 6 0-8,5 0 0 6,-3-5-64-4,3 1-16 5,3 2 0-7,4-3 0 7,-1 3-80-7,1-4-32 9,-4-1 0-9,3-3 0 6,-7 2-160-6,-1 3 128 7,-1-3-128-7,1 4 128 9,3 1-128-9,3-1 0 7,-5 4 0-6,6 2 128 6,7-3-128-7,-5 1 0 6,2-4 0-6,-2-2 0 9,-3 5 0-9,-5-3 128 7,3 4-128-7,3 0 0 8,-4-1 0-8,3 1 128 6,1 2-128-6,0-2 0 8,6 0 0-7,-3 3 0 5,3-1 0-6,-10-2 0 8,-1-4 128-8,1 4-128 7,-3-3 0-7,-1 5 128 8,-3-2 48-8,1 4 0 6,1-6 0-6,1 7 0 9,3-1-176-9,-1 2 0 7,-1-2 0-7,-1 2 128 7,1-2-128-6,-4 2 0 6,-3 2 0-7,-5-2 0 9,-4-2 0-9,4 2 128 6,-6 0-128-6,2 0 0 9,-8 0 0-8,4 2 0 4,-4 0 128-5,-4 2-128 8,2 0 0-7,-2 2 0 5,1 0 144-6,-7 0-144 8,2-2 0-8,1 2 144 8,-3-4-144-8,-2 2 0 7,-1 0 192-7,-1 0-64 7,-5 0 0-7,0 0-128 8,-16-2 288-7,17 1-48 5,-17-1-16-5,0 0 0 6,0 0 16-7,0 0 0 6,0 0 0-6,0 0 0 9,0 0 32-9,0 0 16 6,0 0 0-6,0 0 0 8,0 0 0-8,0 0 0 7,0 0 0-7,0 0 0 8,-8-13-48-8,2-5-16 8,1 1 0-8,-3-3 0 9,-4-5-48-9,4 3-16 7,2-1 0-7,-3-2 0 7,1 1 16-7,2-3 0 7,0-4 0-7,-4 0 0 8,3-5-48-8,3 1 0 7,2-6 0-7,-2 2 0 8,-4-5 0-8,2-5-128 7,0-4 192-7,4 2-64 8,-2-1-128-8,3-5 160 7,-5-5-160-7,4-1 160 9,0 3-160-9,2-2 0 6,-2-3 144-6,2 3-144 8,-2-5 128-8,0-5-128 7,-2 0 128-7,4 6-128 8,-2-2 128-7,0 1-128 6,-2-3 160-7,-2 2-160 7,2-6 128-7,1 9-128 7,-1-5 0-7,2 6 0 8,-4 1 0-8,-2-5 0 8,2 4 0-8,0-3 0 7,2 3 0-7,-1 2 0 7,-3-7 0-7,2 5 0 8,2 4 0-8,2-1 0 8,-4-1 0-8,2 3 0 7,-2 3 0-7,3 1 0 7,-1 2 0-7,0-1 0 9,2-3 0-9,0 3 0 7,0 3 0-7,0 0 0 7,0 2 0-7,-2-1 0 8,2-1 0-8,0 2 0 8,-2 6 0-8,2-1 0 6,2 1 0-6,0 2 144 9,0 4-144-8,0-2 0 4,0 4-192-5,0 1 192 9,2 3 0-9,-2 0 0 8,0 0 0-8,0 0 0 7,0-1-128-7,0 3 128 7,0 2 0-6,2 3 0 6,0 5 0-7,-2 3 0 7,0-3-144-7,0 1 144 8,-2 3 0-8,2-5-128 7,0 5 128-7,0-5 0 8,0 2 0-8,0 5-128 6,0-3 128-6,0 16 0 9,0-11 0-8,-2-3 0 5,2 2 0-6,0 12 0 7,0-13-128-6,0 13 128 4,-2-14 0-5,2 2 0 10,0 12-128-10,0 0 128 6,-2-13 0-6,2-1 0 8,0 14 0-8,0 0-128 8,0 0 128-8,0 0 0 9,-2-16 0-9,2 16 0 5,0 0 0-5,0 0 0 8,0-15-128-8,0 15 128 9,0 0 0-9,0 0 0 6,0 0-192-6,0 0 192 7,0 0-192-7,-17 0 192 8,17 0-160-8,0 0 160 8,-16 0-128-8,16 0 128 8,-17 7 0-8,17-7 0 7,-12 0 0-7,12 0-128 8,-19 6 128-8,5-2 0 8,14-4 0-7,-16 6 0 6,-3-2 0-7,3 0 0 6,-1-4 0-6,-1 0 0 8,2-2 0-8,-3 0 0 8,-1 0 0-8,3-2 0 8,-5 0 0-8,1 2 0 7,-4-2 0-7,-3 0 0 9,-3-3 0-9,-2 1 0 6,-2 2 0-6,-4 2 128 8,2 4-128-8,-6-2 0 7,-2 0 0-7,-2-2 0 8,4 2 0-8,0 0 0 7,-3 0 0-7,-1 0 0 8,-2 0 0-8,-2 2 0 7,-1-2 0-7,-3 2 0 7,2 0 0-7,-5 0 0 7,-7-4 0-7,-1 0 0 9,-6 0 0-9,4 0 0 6,-4 0 0-5,5 0 0 7,-5 0 0-8,8 0 0 7,-5 2 0-7,3 2 0 8,-8-4 0-8,4-4 0 6,-6 2 0-6,-2-1 0 9,0 1 0-9,2-2 0 6,3-6 0-6,-1 8 128 8,6 0-128-8,-4 4 0 7,6-2 0-7,-7 0 0 8,-5-3 0-7,0-3 0 5,-2 4 0-6,4-2 0 8,0-8 0-8,0 5 0 7,4 5 0-6,4-2 0 6,-3-4 0-7,3 4 0 7,-8 0 0-7,0 1 0 9,2-3 0-9,-2 2 0 7,-4 0 0-7,4 2 0 7,2-2 0-6,3 0 0 6,1 3 0-7,4 1 0 7,-2 4 0-7,-1-1 0 7,-5 1 0-7,4-2 0 8,-6-3 0-8,6-3 0 6,3 0 0-6,5 2 0 8,-2 4 0-8,5 0 0 8,3-2 0-8,1 2 0 9,0 2 0-9,3 2 0 6,-1-2 0-6,2 0 0 9,3-4 0-9,-1 2 0 7,2-2 0-7,4-2 0 8,-2-4 0-8,6 4 0 6,0-2 0-6,6 2 0 9,4-1 0-9,1-1 0 5,3-2 0-5,0 4 0 9,5 0 0-9,5 4 0 7,-3-2 0-7,6 0 0 8,12 2 0-8,-13-2 0 6,13 2 0-6,0 0-128 8,0 0 128-8,0 0 0 7,0 0 0-7,0 0 0 9,0 0-128-9,0 0 128 6,0 0-128-6,0 0 128 9,-4 14-128-9,2 5 128 7,4 1-128-7,2-2 128 8,0 1 0-8,3 6-160 6,-1 1 160-6,0 3 0 9,2 4-144-9,2 10 144 7,-3 0 0-7,3 8-144 9,2 1 144-9,-4 3 0 6,0 1 0-6,1 9-128 9,-3 3 128-9,-2 6 0 7,0 0 0-7,-2 6 0 8,0 0 0-7,-2 4-128 4,0 8 128-5,0-3 0 8,0-1 0-8,0 2 0 9,-2 0 0-9,-2-3 0 8,0 1 0-8,0 2 0 5,-6 3 0-5,5-3 0 8,-3-4 0-8,2 0 0 7,-6 0 0-7,4 3 0 8,5-3 0-8,-3 0 0 7,-2-2 0-7,6 0 0 8,-2-2 0-8,2-4 0 8,0-2 0-7,0-2-128 5,2 2 128-6,0 2 0 7,2-4 0-7,2-2 0 7,2 0 0-6,2-4 0 6,-2 5 0-7,-3 1 0 9,3-4 0-9,0 2 0 7,2-6 0-7,-2 1 0 7,-4-7 0-7,4-3 0 7,-3-1 0-7,5-1 128 9,-4-2-128-9,0-3 0 6,-4-1 0-6,4-6 0 8,0 0 0-8,-4-4 0 7,2 4 0-7,0-2 0 8,0 0 0-8,4-6 0 7,-4-6 0-7,1 2 0 7,-1-3 0-7,2-3 0 8,2-2 0-8,2-3 0 8,-2-7 0-7,-2 1 0 6,-4-14 0-7,0 0 128 6,13 10-128-6,-13-10 0 8,14 8 128-8,-14-8-128 7,0 0 128-7,14 0-128 9,-14 0 128-9,15-6-128 8,-15 6 128-8,20-6-128 7,-7-8 128-7,5 5-128 8,-6 3 0-8,3-6 144 6,-3 2-144-6,6 0 0 9,-7-3 128-9,5 3-128 6,-6-4 0-5,3 5 0 7,-3-5 0-8,4 2 0 7,-5 3 0-7,3-3 0 7,-2 4 0-6,-2-2 0 5,1-1 0-6,-9 11 0 8,14-10 0-8,-6-2 0 8,-8 12 0-8,15-12 0 7,-5 5 0-7,-10 7 0 8,14-10 0-8,-14 10 0 7,14-6 0-7,-14 6 0 7,17-4 0-7,-17 4 0 8,14-4 0-8,-14 4 0 8,19-2 0-8,-5 0 0 8,-14 2 0-7,19-2 0 5,3-1 0-6,-3 3 0 8,-3 0 0-8,5 3 0 6,5-3 0-5,1 4 0 7,-2 0 0-8,3-2 0 7,-1 4-128-7,2 2 128 8,5 2 0-8,1-3 0 7,2 1 0-7,2 4 0 8,9-4 0-8,1-1 0 7,-2 3-128-6,4-4 128 5,3 4-176-6,-1 0 16 8,0-5 0-8,-3-1 0 22,3 0-464-21,-2 4-80-1,-4 0-32 1,3-2-10096 5,-1-4-2032-5</inkml:trace>
    </iact:actionData>
  </iact:action>
  <iact:action type="add" startTime="324359">
    <iact:property name="dataType"/>
    <iact:actionData xml:id="d207">
      <inkml:trace xmlns:inkml="http://www.w3.org/2003/InkML" xml:id="stk192" contextRef="#ctx0" brushRef="#br3">26772 17030 13823 0,'0'0'608'1,"0"0"128"-1,0 0-592 0,0 0-144 6,0 0 0-6,0 0 0 4,6-16 1120-3,-6 16 192 10,0 0 32-11,0 0 16 6,0 0-224-6,0 0-48 5,0 0-16-4,0 0 0 5,0 0-432-6,0 0-96 10,0 0-16-10,0 0 0 5,6 18-80-5,-2 3 0 11,-4 6-16-11,2 3 0 6,0 3-224-6,-2 2-32 10,0 10-16-10,2-2 0 5,-2 1-32-5,2 5-128 7,2-4 192-7,-2 0-64 11,2-6-128-11,3 0 0 4,-1-8 144-3,4-4-144 5,0 1 256-6,1-7 0 11,7-5-16-10,-1-1 0 3,3-7 656-4,3-6 128 12,-1-4 16-12,1-6 16 4,5-9 64-3,3-5 16 8,0 1 0-9,0-6 0 5,2-5-496-5,-1-1-112 9,-1 2-16-7,0-2 0 1,-8 2-256-3,-3-3-48 10,-1-1-16-10,1 2 0 4,-8 0-16-3,-1 2-16 9,-1 0 0-10,-4 3 0 6,0 3-160-6,-2 2 160 10,-2-1-160-10,-2 5 160 3,0 1-160-2,0-1 0 9,0 3 0-10,0 4 0 5,0 3-128-5,0 9-128 9,0 0 0-9,0 0-16 19,0 0-2160-16,0 0-448-2,0 0-64 2</inkml:trace>
    </iact:actionData>
  </iact:action>
  <iact:action type="add" startTime="324763">
    <iact:property name="dataType"/>
    <iact:actionData xml:id="d208">
      <inkml:trace xmlns:inkml="http://www.w3.org/2003/InkML" xml:id="stk193" contextRef="#ctx0" brushRef="#br3">27679 16794 11967 0,'0'0'528'1,"0"0"112"-1,0 0-512 0,0 0-128 6,-4 17 0-6,1-1 0 3,-1 1 1648-3,2 7 288 12,-4-1 64-11,0 2 16 2,2 3-928-3,0 1-192 6,-2 4-48-6,2-2 0 9,-3 4-80-9,3 3 0 9,0-5-16-9,0-2 0 7,0-4-32-7,2 0 0 9,0-3 0-9,0-7 0 5,2-3 80-4,0-4 16 8,0-10 0-9,0 0 0 4,0 0 336-4,0 0 80 7,12-10 16-7,3-6 0 8,-3-1-224-8,6-6-32 11,-3-3-16-11,3-1 0 4,1-2-592-4,-3-1-112 11,2 1-16-4,-5 2-16-6,3 0-240-1,1 3 128 9,-1-1-128-8,3 3 0 2,-5 7 0-3,2-3 0 11,-5 6 0-11,5 3 0 5,-4 7 0-5,3 8 0 7,-3 3-128-7,4 3 128 8,-7 6 0-7,3-1-128 9,-6 7 128-9,0 3 0 2,-2 4 0-3,-2 4 0 10,-4 0 0-10,0-2 0 6,0 3-240-5,0 1 64 5,0-6 16-6,0 8 0 21,4-6-704-20,2-12-144 0,2-3-16 0,-6-18-16 12,17 12-1696-11,5-5-336-1</inkml:trace>
    </iact:actionData>
  </iact:action>
  <iact:action type="add" startTime="325133">
    <iact:property name="dataType"/>
    <iact:actionData xml:id="d209">
      <inkml:trace xmlns:inkml="http://www.w3.org/2003/InkML" xml:id="stk194" contextRef="#ctx0" brushRef="#br3">28746 16758 18431 0,'0'0'1632'1,"0"0"-1312"-1,0 0-320 1,-6-9 0 0,1-1 1632-1,-7 6 256 13,0 2 48-13,-1 4 16 3,-3-2-976-3,-6 4-192 11,1 2-32-11,-2 6-16 3,-7-1-240-3,3 7-48 11,0-3-16-11,1 3 0 4,3 3 80-4,3 1 32 12,3-3 0-12,7 1 0 3,0-1-288-2,5-3-64 7,3 2-16-8,5-5 0 3,7 3-176-3,0 1 0 8,6-5 0-8,-3 4 0 7,7-5 256-7,-1 7-16 12,1-6-16-12,-1 5 0 5,1-1-32-5,-5 1 0 9,1 5 0-9,0-7 0 8,-3 3 16-8,-5-1 0 8,2-1 0-8,-6 4 0 5,-2-1 288-5,-4-3 48 10,-6 3 16-9,2-5 0 2,-2 1 16-3,-5 3 16 13,-1-6 0-13,-4-1 0 4,1 1-208-4,-5-6-32 10,3 0-16-10,-1-2 0 4,1 1-144-4,-3-5-48 12,5-1 0-12,5-7 0 6,-2-2-144-6,7 0-176 9,1-7 48-9,6-11 0 18,0 1-2464-15,6-2-480-3,11-4-112 0</inkml:trace>
    </iact:actionData>
  </iact:action>
  <iact:action type="add" startTime="325484">
    <iact:property name="dataType"/>
    <iact:actionData xml:id="d210">
      <inkml:trace xmlns:inkml="http://www.w3.org/2003/InkML" xml:id="stk195" contextRef="#ctx0" brushRef="#br3">29345 16076 18431 0,'0'0'1632'2,"0"0"-1312"2,0 0-320-4,0 0 0 6,-8 6 1472-5,-5 5 208 8,3 3 48-8,-6 8 16 2,3 1-752-2,-5 4-160 9,4 8-16-10,-3 0-16 5,3 6 160-5,-3 2 16 10,7 6 16-10,-8 6 0 4,3 1-288-4,1 5-48 9,-2 7-16-9,5-4 0 6,-5 7-384-5,6-5-96 9,5 4-16-10,-5-6 0 6,2-5-144-6,4-6 0 12,4-5 0-12,0 11 128 16,0-7-592-15,6-13-128-1,-2-13-32 0,0-7 0 14,4 1-1744-13,-5-8-368 0,-3-12-64-1,0 0-16 0</inkml:trace>
    </iact:actionData>
  </iact:action>
  <iact:action type="add" startTime="325740">
    <iact:property name="dataType"/>
    <iact:actionData xml:id="d211">
      <inkml:trace xmlns:inkml="http://www.w3.org/2003/InkML" xml:id="stk196" contextRef="#ctx0" brushRef="#br3">29037 16866 8287 0,'16'-10'736'3,"-1"6"-592"-3,3-2-144 0,1 2 0 0,5-3 2256 0,3-3 432 0,2 4 64 0,2 0 32 0,3-6-1184 0,-3 7-256 4,-2 1-32-3,0 2-16 2,-1-4-544-3,-3-2-112 10,-2 2-32-10,-1 2 0 5,-1 0 112-5,1 4 32 11,-5-2 0-11,-5 2 0 4,0 0 0-4,-12 0 0 9,0 0 0-8,0 0 0 3,9 8-48-4,-5 8 0 11,-6-3 0-11,-4 7 0 5,-3 3-192-5,-1 1-32 10,-6 1-16-10,3-1 0 4,-7 1 0-4,7 0 0 17,-3 1 0-17,4-1 0 2,-3-2 48-2,7-1 0 7,-2-7 0-7,6 3 0 5,4-6-208-5,4 1-48 10,2-3 0-10,0 0 0 6,-6-10 0-6,13 2-16 10,3-2 0-10,4-2 0 5,-3-6 32-5,5 0 16 6,1 0 0-6,-2-7 0 7,-1 1-144-7,-1-3-16 10,1 3-128-9,-4-2 192 3,-3 5-192-4,1-5 144 12,-2 6-144-12,-7-1 128 4,1 5-128-4,-6 6 0 11,0 0 0-11,0 0 128 4,0 0-128-4,0 0 0 11,0 0 0-10,-4 15-176 2,0-3 176-3,3 6-160 10,1-5 160-10,0 5-160 5,0-6-96-5,1 3 0 11,5-3-16-11,8 5 0 18,0-9-752-16,5 0-128-1,-1-2-48-1,-1-6 0 13,5-8-1456-12,3 0-288 1,2-3-64-2,-5-3-16 0</inkml:trace>
    </iact:actionData>
  </iact:action>
  <iact:action type="add" startTime="326134">
    <iact:property name="dataType"/>
    <iact:actionData xml:id="d212">
      <inkml:trace xmlns:inkml="http://www.w3.org/2003/InkML" xml:id="stk197" contextRef="#ctx0" brushRef="#br3">30322 15914 17503 0,'0'0'1552'2,"0"0"-1232"2,-11 10-320-4,1 5 0 2,2 5 1408-1,-4 5 240 9,3 5 32-9,-7 5 16 3,4 4-1056-3,-5 4-192 7,3-4-64-8,-5 5 0 5,1 7 800-5,2 2 160 7,-1 1 16-6,1 1 16 7,-1 0-352-8,3 1-64 7,0 1 0-7,5-5-16 6,-5-3-496-6,6-4-112 11,2-2-16-11,0-10 0 5,5-4-144-5,1-3-48 11,0-9 0-11,7-3 0 5,-7-14 304-5,10 8 48 6,0-8 16-5,5-4 0 7,-3-4 80-8,6-2 32 6,-1-7 0-5,-1-1 0 6,3 6-368-7,-3-5-80 11,0 3-16-11,1-1 0 4,-5 5-144-4,3-2 0 13,-5 6 0-13,0 2 0 3,-10 4 0-3,0 0 0 11,0 0 0-11,12 12 0 4,-8 2-128-4,-2 5 128 11,-2 1 0-10,-2 1 0 2,-6 1 0-3,-4 3 0 10,2-2 0-10,-5 1 0 6,-1-7 0-6,-5 5 0 6,-1-1 0-6,1-5 0 8,1 1 160-8,1-1-160 7,-3-4 192-7,7-5-192 4,-3 1 0-4,8-4 0 7,-1-4 0-6,1-4 0 23,0-5-1648-23,6-1-336 1,4-8-64-2,4 5-13504 0</inkml:trace>
    </iact:actionData>
  </iact:action>
  <iact:action type="add" startTime="326522">
    <iact:property name="dataType"/>
    <iact:actionData xml:id="d213">
      <inkml:trace xmlns:inkml="http://www.w3.org/2003/InkML" xml:id="stk198" contextRef="#ctx0" brushRef="#br3">31007 15813 15663 0,'0'0'1392'2,"0"0"-1120"-2,-10 0-272 1,0 2 0 7,5 3 3040-8,-5 5 544 6,2 12 128-6,-2 1 0 9,-7 0-2528-9,3 11-512 10,-3 1-96-10,-3 10-32 4,-1 1 336-4,3 7 64 7,-1 4 16-7,1 1 0 8,4 3-240-8,-1 1-32 12,3 0-16-12,4 9 0 3,-4-5-416-3,5 2-64 11,1-5-32-11,2-5 0 6,0 1-160-3,8-7 0 2,0-3 0-5,2 9 0 22,3-5-848-20,7-14-48-2,-4-2-16 1,5-10 0 10,-3-7-1968-10,2-4-384 2</inkml:trace>
    </iact:actionData>
  </iact:action>
  <iact:action type="add" startTime="326775">
    <iact:property name="dataType"/>
    <iact:actionData xml:id="d214">
      <inkml:trace xmlns:inkml="http://www.w3.org/2003/InkML" xml:id="stk199" contextRef="#ctx0" brushRef="#br3">31015 16835 19807 0,'0'0'880'1,"0"0"176"0,15-4-848-1,5 4-208 4,3 4 0-3,-3-8 0 3,-1 0 1760-4,7-2 304 10,3-2 64-10,8-4 16 4,0 1-528-4,6-3-96 11,-6 0-32-11,4-3 0 5,-6 3-400-5,-2-3-64 10,0 3-32-10,-3-2 0 4,-5 1-384-4,-4-1-80 7,-1-1-16-7,-4-1 0 8,-3 1 96-8,-13 17 16 10,2-10 0-9,-2 10 0 3,0 0-208-4,-21 0-32 11,-5 6-16-11,-3 1 0 5,-2 7-112-5,-2 2 0 5,-8 3-16-5,12-1 0 10,-5-1-16-10,3 5 0 12,0 3 0-10,4 0 0-2,3 3-32 0,3-1-16 11,9 0 0-11,2-1 0 5,6-1-176-5,8 0 0 11,8-3 144-11,4-1-144 6,9-1 0-6,8-7 0 9,8 3 0-9,22 6-192 18,5-7-1456-17,-6 3-288 0,1-9-64 1,-19-1-15568-2</inkml:trace>
    </iact:actionData>
  </iact:action>
  <iact:action type="add" startTime="327301">
    <iact:property name="dataType"/>
    <iact:actionData xml:id="d215">
      <inkml:trace xmlns:inkml="http://www.w3.org/2003/InkML" xml:id="stk200" contextRef="#ctx0" brushRef="#br3">27566 18360 11967 0,'0'0'528'3,"0"0"112"-3,-6-10-512 1,6 10-128-1,0 0 0 0,0 0 0 8,0 0 2368-8,0 0 448 6,0 0 96-6,0 0 16 8,0 0-1632-7,-4 15-320 7,-1 5-64-8,-3 7-16 8,2 6-48-8,0 6-16 8,2-2 0-8,-2 6 0 5,-3 0-48-5,3 4-16 10,0-8 0-10,-4 6 0 5,0-2-64-5,3-2-32 7,-5-4 0-7,2-2 0 7,4-4-128-7,-3-4-32 10,1-3 0-10,4-7 0 5,2 1-64-5,2-18-32 11,0 0 0-11,0 0 0 5,0 0 96-5,0 0 32 6,0 0 0-6,17-8 0 8,-1-9 128-8,4-5 32 11,-5-5 0-10,3-2 0 3,1-5-416-4,-1 3-80 10,-1-4-16-10,3 0 0 4,-5 0-192-4,3 4 0 12,1-2 128-8,-1 3-128-2,3 3 0-2,1 2 0 5,1-1 0-5,-3 7 0 8,-3 9 0-8,3 2 0 12,-4 4 0-12,1 10 0 4,3 8-144-4,-7 3 144 9,1 3 0-9,-6 5-144 6,3 8 144-6,1 4 0 11,-8 1 0-11,-2 6-128 4,-2-1 128-4,-2 2 0 12,-2 2 0-12,0-8 0 2,-6 2 0-1,3-6 0 11,1-4 0-11,0-2-128 1,0-3 128-2,4-7-192 10,2-19 192-10,2 16-192 17,4 0-1264-16,-6-16-256 1,0 0-48-2,0 0-16 12,19-4-1520-10,3-8-304-1</inkml:trace>
    </iact:actionData>
  </iact:action>
  <iact:action type="add" startTime="327720">
    <iact:property name="dataType"/>
    <iact:actionData xml:id="d216">
      <inkml:trace xmlns:inkml="http://www.w3.org/2003/InkML" xml:id="stk201" contextRef="#ctx0" brushRef="#br3">28713 18354 25167 0,'0'0'1104'2,"0"0"240"-2,0 0-1072 0,0 0-272 7,-10 6 0-7,-7 5 0 4,-3-1 848-4,1 12 112 10,-5 5 32-10,-3 2 0 4,-8 0-32-4,2 3-16 10,2 3 0-10,-1 6 0 4,1 0-64-4,4 1-16 10,2-5 0-9,7 4 0 3,8-3-512-3,4 2-96 9,4-6-32-10,6-7 0 5,2-4-224-4,6-7 128 9,2 0-128-9,7-9 0 3,2-1 320-4,7-4-16 8,1-4-16-7,0-4 0 4,0-1 176-5,2-7 48 16,4-4 0-16,-3-1 0 1,-3-3-128-1,-2 1-32 10,-4-1 0-10,1 1 0 4,-7 0 48-4,-7-3 16 11,-2 3 0-11,-4 1 0 4,-12-7-224-3,-2 3-64 9,-2 1 0-10,-9-2 0 4,-1 1 96-3,-5 1 16 9,-2-2 0-10,-1-1 0 4,-1 3-384-4,4 1-80 10,5 1-16-9,-1 5 0 17,3 3-544-17,6 5-112 1,12 8-32-2,0 0 0 11,-9-12-1840-10,9 12-368 1,0 0-80 0</inkml:trace>
    </iact:actionData>
  </iact:action>
  <iact:action type="add" startTime="328051">
    <iact:property name="dataType"/>
    <iact:actionData xml:id="d217">
      <inkml:trace xmlns:inkml="http://www.w3.org/2003/InkML" xml:id="stk202" contextRef="#ctx0" brushRef="#br3">29484 18215 17791 0,'0'0'784'2,"0"0"176"-2,0 0-768 10,0 0-192-10,0 0 0 0,0 0 0 0,-12 6 800 0,-6-2 128 7,3-2 32-7,1 0 0 8,14-2 192-8,-19 8 32 12,1-4 16-12,-2 0 0 4,5 3-128-4,1 5-32 5,-3-2 0-5,3 7 0 9,-5 1-304-9,1 5-64 9,0 5-16-9,-3 3 0 5,1 10-384-5,3-4-80 8,-1 6 0-8,-1-2-16 7,5 5-176-6,-1-1 160 6,7-6-160-7,2-4 160 7,4 1-160-3,4-3 128 3,2-8-128-7,4-5 128 5,5-1 208-5,1-3 48 9,5-9 0-8,-1-3 0 4,3-6 304-4,-1-1 64 10,1-11 16-11,5 0 0 4,3-5-48-3,10-14 0 4,-4 1 0-4,0-3 0 6,-4-4-352-6,-1 4-80 9,-3-4-16-10,-2-2 0 4,-1-8 112-4,-3 3 0 10,-1-3 16-10,1-4 0 5,-3 1 0-5,-5-5 0 12,3-3 0-12,-4-7 0 4,1 1-80-4,-3-8 0 9,-6 0-16-7,2 0 0 3,2-4-176-5,-6 7-128 10,2 13 192-10,-1 11-192 3,-1 8 0-2,2 12 0 8,-4 9 0-8,0 18 0 2,0 0 0-3,0 0 0 11,0 0 0-11,-9 29 0 5,-7 12 0-5,4 6-192 10,-5 8 192-10,5 9-192 6,-4 8 192-6,5 6 0 10,-7 10-160-9,6-2 160 2,-5 2 0-2,5-3 0 9,-3 3-144-10,7-6 144 4,0-6 0-4,4-6 0 12,0-9 0-12,4-7 0 5,4-5 0-5,4-6 0 11,0-4 0-9,-1-8 0-1,7-9-224-1,-4-1 16 11,5-3 0-10,-3-10 0 17,6-3-560-16,-5-6-96-2,7-9-32 1,1-4 0 10,1-1-2016-10,3-11-416 1,-1-1-64-2,-7 5-11008 4</inkml:trace>
    </iact:actionData>
  </iact:action>
  <iact:action type="add" startTime="328548">
    <iact:property name="dataType"/>
    <iact:actionData xml:id="d218">
      <inkml:trace xmlns:inkml="http://www.w3.org/2003/InkML" xml:id="stk203" contextRef="#ctx0" brushRef="#br3">29975 18410 15663 0,'0'0'688'1,"0"0"144"-1,0 0-656 0,0 0-176 7,0 0 0-6,0 0 0 2,16 22 2672-3,-3-12 496 11,5-3 96-11,-1 1 32 5,5-4-1200-5,3-2-240 6,5 2-64-6,1-4 0 9,0-4-528-8,-6-2-112 6,7-4-32-7,16-3 0 5,3-9-192-4,2 7-32 9,1-3-16-10,-1-3 0 5,-4 1-240-5,-6 1-64 7,0-3 0-7,-10-1 0 4,-2-1-288-4,-6 7-64 7,-5-3-16-7,-7-1 0 8,1 1 48-8,-10 3 0 12,-2-5 0-12,-4 1 0 4,0 5 144-4,-6-1 48 6,-5 7 0-4,-5 2 0 5,-1 6-128-7,-7 6-32 12,-3 4 0-12,-8 0 0 4,-4 9-288-4,-2 1 0 7,2 9 0-7,-4 0 0 7,6 1 0-7,-2 9 0 12,6 2 0-12,4 4 0 5,4-2 0-4,9 4 0 5,8-3 0-6,2-1-144 8,1-5 144-8,7-1 0 10,7-4 0-10,3-4 0 4,10-3 0-3,1-3 0 9,6 0 0-10,11-7 0 4,1 2 0-4,9-10-160 11,9-1 160-11,1-3 0 18,3-4-1104-16,1-2-112-1,-5-1-32-1,1-7-11968 11,1-4-2400-9</inkml:trace>
    </iact:actionData>
  </iact:action>
  <iact:action type="add" startTime="329521">
    <iact:property name="dataType"/>
    <iact:actionData xml:id="d219">
      <inkml:trace xmlns:inkml="http://www.w3.org/2003/InkML" xml:id="stk204" contextRef="#ctx0" brushRef="#br3">26729 8250 13695 0,'0'0'608'4,"0"0"128"-4,0 0-592 0,0 0-144 0,0 0 0 1,0 0 0 5,0 0 656-6,-11 8 112 11,11-8 0-11,-10 7 16 5,10-7 176-5,0 0 16 10,0 0 16-10,-10 8 0 5,10-8 224-4,0 0 32 10,0 0 16-11,0 0 0 4,0 0-96-4,0 0-16 11,-13 0 0-11,13 0 0 4,-8-8-176-4,-2 2-32 10,4-1-16-10,6 7 0 4,-2-16-192-4,0 4-32 11,0-5-16-11,2 3 0 5,0-3-208-5,2-5-32 6,0 3-16-6,4-1 0 8,4-1-176-8,-2-3-48 11,3 3 0-6,5-3 0-5,3 3-208 0,-1 1 0 10,1 1 0-10,5 5 0 5,1-1 0-5,3 5 0 11,1 0 0-11,-2 4 0 5,-3 2 0-4,-1 3 0 9,-4 2-128-10,3 7 128 4,1 4 0-4,1 2-160 11,-7 7 160-11,1 2-128 4,-3 5 128-4,-7 1 0 11,-2 4 0-11,-2 8 0 4,-6 0 0-4,-2 4 0 11,0-6 0-11,-6 0 0 4,-5-8 160-4,-1 0 16 8,1-3 0-8,-7-1 0 6,5 0-16-6,-1-3 0 11,-5-7 0-11,-1 1 0 5,-3-3 160-5,2-5 48 10,1-2 0-10,1 0 0 4,1-6-48-3,1-4-16 5,-1-8 0-6,5 2 0 9,3-5 64-9,4-1 16 12,-1-10 0-12,3-1 0 3,6-2-16-3,2-2 0 10,2-1 0-10,4 1 0 4,2-8-224-4,5 0-144 10,-1 2 192-10,6 0-192 5,3 4 0-5,-1-3 0 11,-1 3 0-11,4 4 0 4,5 3 128-3,-1 7-128 10,0-5 0-11,1 13 0 5,1-1 0-5,0 6 0 10,-2 2-208-10,-1 4 80 4,1 2 128-4,-2 8 0 11,-1-1-144-11,-5 9 144 4,-5-3 0-4,-4 7-176 6,-2 3 176-6,-8 4-128 9,-6 6 128-9,0 0 0 10,-4 6 0-10,-5-6 0 4,-1-1 0-3,-6-7 0 10,-1-6 0-11,-2-1-128 3,-3 3 128-3,5-4 0 11,-2-1 0-11,1 1 0 5,-3-5 144-5,-4-6-144 11,0 1 192-11,3-5-192 5,3-6 208-5,5-2-64 10,-1-5-16-10,-1-3 0 4,9-2 0-3,-3-4-128 10,8-3 192-11,3-1-64 3,-3-7 16-2,6 0 0 8,4-2 0-9,2-5 0 4,3-3-144-4,1 2 128 12,4-4-128-12,0 14 128 4,-3-4-128-3,9-1 0 10,-2-1 0-11,5 4 0 4,4 2 0-4,1 1 0 10,-1 7 144-10,2-1-144 4,1 8 0-4,1 1 0 10,0 5-192-8,12 4 64 1,-6 6 128-2,-5 7-160 9,-3 7 160-10,-4 1-160 5,-7 6 160-5,-4 5-128 10,-7-5 128-10,-3 10-128 3,-4 2 128-2,-1 4 0 10,-11-6 0-11,0 0 0 4,-7-6 0-3,-5-3 0 8,-3-5 0-9,0-2 0 4,-2 1 0-4,-2-1 0 11,-5 3 0-11,3-9 0 5,0 1 0-4,-4-8 0 9,4-4 128-10,4-4-128 4,0-2 128-4,1-4-128 12,5-4 160-12,2-8-160 4,7-1 160-4,4-1-160 9,3-7 160-9,1-2-160 5,6-4 160-5,0-2-160 10,4-2 160-10,4-4-160 5,5 4 128-4,-1 0-128 9,6-4 0-10,-1 7 0 5,5 1 0-5,-3 12 0 11,1-5 0-11,3 1 0 4,3 2 0-3,1 1 0 7,6 7 0-8,-1-3 0 5,-3 10 0-5,0 2 0 10,1 5-160-10,-1 4 160 6,0 5-144-6,-1 8 144 11,-3-3-160-11,-9 11 160 3,-1 3-128-2,-7 2 128 6,-4 7 0-7,-6 6-144 8,-2-1 144-7,-7 4 0 7,-3 0 0-8,-3-6 0 4,-5 0 0-4,-1 0-128 12,-6-6 128-12,-16 14 0 4,2-12 0-4,-2-4 0 12,8-9 0-12,-2-3 0 2,6-7 0-1,2-4 0 10,0-2 128-10,5-8-128 3,5-8 0-4,2 0 144 9,-1-9-144-8,6-3 0 4,3-3 160-5,5-2-160 10,0-3 128-10,4-5-128 5,2-2 128-5,4-4-128 10,2 2 0-10,6-4 128 3,-2 2-128-2,7-3 0 11,-3 8 0-12,8-3 0 4,-3 2 0-4,7 6 0 9,-1 2 0-9,2 2 0 5,3 1 0-5,-3 5 0 11,0 5 0-11,-7 6 0 5,3 7-176-5,-1 3 176 10,-1 3-128-9,-3 7 128 2,2 0-144-3,-7 4 144 12,1 1-160-12,-8 9 160 3,-2 1-128-2,-4 6 128 9,0 0 0-10,-8 4-144 5,-4 3 144-5,-9 12 0 9,-2-7 0-9,-3-4 0 6,-3-10 0-6,-2-1 0 11,-6-1 0-11,2-7 0 4,0-3 0-3,-4-5 0 4,2 3 128-5,0-9-128 8,4 0 128-8,2-4-128 10,3-4 160-10,3-4-160 5,4-4 160-5,3-7-160 11,7-3 160-11,-1 1-160 4,6-8 160-3,6-3-160 10,2-7 160-11,2 6-160 3,6 0 192-3,6 2-48 11,-1-3-16-11,7 1 0 5,5-4-128-5,2 6 0 11,1 7-192-11,5 1 192 4,2 0-160-4,2 5 160 9,-4 4 0-9,-2 6-144 5,2 2 144-5,5 6-128 10,-5 4 128-10,-10 2-128 6,1 6 128-6,-3 1-160 11,0 9 160-11,1 3-160 4,-8 2 160-3,-1 8 0 8,-3 2-144-9,-4 6 144 4,-6 2 0-3,-6 2 0 8,-4-2-144-9,-9 11 144 5,-3-3 0-5,3-10 0 10,-5-8 0-10,-1-6 0 4,-2 2 0-4,-3-8 0 12,3-3 0-11,-2-5 0 3,2-7 0-3,1-2 0 7,1-4 0-8,-1-6 0 5,3-6 0-5,4-2 128 11,1-7-128-11,0-1 0 5,7-1 160-5,-1-7-160 11,4-3 160-11,4-2-160 3,4-4 192-3,2 0-64 11,4 1-128-11,6-5 192 4,0-3-192-4,7 1 0 11,1 6 0-11,5 3-160 5,2 1 160-4,1 2 0 9,-1 2 0-10,2 5-128 5,2 3 128-4,1 9 0 7,-3 4 0-8,0 4-128 4,-2 4 128-4,-9 4 0 12,1 2 0-12,1 7 0 3,-8 1-160-3,3 7 0 11,-5 5 0-11,0 5 0 4,-10 4 160-4,-4-2 0 10,-2 4-144-10,-6 14 144 5,-7-7 0-4,1-7 0 8,3-2-144-9,-9-7 144 5,-3-5 0-5,0 0 0 10,-3-7 0-10,1-1 0 3,0-1 0-2,0-6 0 10,-1-4 144-11,1-2-144 6,0-8 128-6,3-2-128 9,3-10 128-9,2 3-128 5,3-9 144-5,4-1-144 11,7-7 160-11,-1 1-160 4,4-2 144-4,4 0-144 12,4-6 128-12,5-2-128 4,-1-4 0-4,6 2 128 10,2 2-128-10,5 2 0 5,2 6 0-5,3 1 0 7,1 1 0-6,0 0 0 6,3 2 0-7,1 1 0 12,0 7-128-9,-2 7 128-3,1 2-128 0,-7 8 128 12,2 2-160-12,-1 6 160 3,-3 0-176-3,3 2 176 10,-3 9-192-10,-1 1 192 5,-7 5-160-5,3 7 160 11,-8 5-128-11,-3 2 128 6,-5 0 0-6,-3 4-128 10,-3-4 128-10,-2 0 0 4,-8-2 0-4,-9 6 0 6,-2-2 0-6,-3-8-128 8,1-2 128-8,0-1 0 11,0-13 0-8,-1 1 0-2,3-8 0-1,0-1 128 11,-1-5-128-11,1-4 128 5,6-5-128-4,1-3 176 8,3-10-176-9,-1 3 192 4,6-7-192-4,1-1 160 11,5-2-160-11,4-4 160 4,2-6-160-4,6-1 0 11,3-2 144-11,3 1-144 3,6 1 0-2,-1-2 0 9,3 6 0-10,5-1 128 5,0 0-128-4,3 6 0 8,1 2 0-9,0 5-128 4,4 5 128-4,-9 7-160 12,1 2 160-12,3 4-160 4,-1 2 160-4,2 4-160 10,0 4 160-10,-3 6-160 4,-3-3 160-4,-3 11-208 11,-3 3 80-11,-1 7 128 4,-8 1-160-4,-3 8 160 11,-3 2 0-11,-4 0-144 4,-1 4 144-3,-5 1 0 9,-8-9-144-10,1 0 144 5,-9 1 0-5,-7 6-176 10,-4-1 176-10,2-15-128 5,-1-3 128-5,3-6 0 11,0-5 0-11,2-4 128 4,2-2-128-4,3-8 128 12,1-8-128-9,5 0 128-3,4-2-128 0,1-7 144 10,3-3-144-10,6-3 160 5,0-8-160-5,6-1 160 10,2 1-160-10,2-2 160 5,6-10-160-5,-1 4 0 10,9 4 0-10,-3-4 128 5,5 4-128-5,3 4 0 11,3 1 0-11,-7 9 0 3,2 2 0-2,3 3-176 8,-3-2 176-9,5 9-128 5,3-1 128-5,-4 8-160 10,-4 4 160-9,1 8-160 4,-1-3 160-5,-1 11-160 9,-5 1 160-9,-3 7-160 5,0 3 160-5,-9 6-160 12,-3 0 160-12,-4 0-160 4,-7 6 160-4,-1-6 0 9,-2-1 0-9,-7-1-128 5,-3 0 128-5,-1-4 0 10,-3-7 0-10,-9 9 0 5,2-12 0-5,4 1 0 11,0-12 0-11,3-1 0 5,1-7 0-4,4-5 0 9,5-5 128-10,0 0-128 4,7-7 144-4,-1-5-144 11,4-7 192-11,4-2-192 4,2-1 160-4,6-3-160 11,0-4 128-11,5 4-128 3,1-6 0-3,6 4 0 10,-1 4 128-10,1 0-128 5,1-2 0-5,1 15 0 11,-1-5 0-10,5 3 0 3,1 3 0-4,2 3 0 11,1-1-144-11,-3 7 144 5,0 0 0-4,-1 8-128 8,-3 2 128-9,-5 6 0 4,1 6-192-4,-5 0 64 11,0 7 128-11,-6 5-208 5,-6-1 208-5,-4 4 0 9,-8 2 0-8,2 3-144 3,-5-3 144-3,1 2 0 10,-9-2 0-11,-1-1-128 3,-3-5 128-3,-10 6 0 9,-4-5 0-9,6-7 0 5,4-5 0-5,3-2 0 11,1 0 0-11,0-7 128 5,5-5-128-5,7-1 0 11,-3-7 0-11,4 0 0 3,5-6 0-3,3 1 128 13,0-9-128-13,0 3 128 4,10-2-128-3,2 3 0 7,-2-1 128-8,4-3-128 5,5 1 0-5,-1 1 0 10,7 5 0-10,1-3 0 5,-1 1 0-5,5 5-160 10,-1-3 160-10,3 5 0 5,1-4-256-5,0 10 48 11,-3 1 16-10,-5 3 0 15,3 2-1280-16,-3 4-256 0,1-1-64 0,-9 5-9616 12,-11-8-1936-12</inkml:trace>
    </iact:actionData>
  </iact:action>
  <iact:action type="add" startTime="332256">
    <iact:property name="dataType"/>
    <iact:actionData xml:id="d220">
      <inkml:trace xmlns:inkml="http://www.w3.org/2003/InkML" xml:id="stk205" contextRef="#ctx0" brushRef="#br3">27014 8135 3679 0,'0'0'160'1,"0"0"32"-1,0 0-192 0,0 0 0 6,0 0 0-6,0 0 0 5,0 0 1632-3,0 0 288 4,0 0 48-6,0 0 16 4,0 0-1376-3,-11 4-272 9,11-4-48-10,-14 2-16 4,14-2-272-4,0 0 0 8,0 0 0-8,0 0 0 9,-14-2 0-9,14 2 0 10,0 0 128-10,0 0-128 5,-17-6 0-4,17 6 0 5,-12-4 128-6,0 0-128 8,12 4 544-8,-11-2 48 8,11 2 16-7,-16-2 0 3,16 2 32-4,-12 0 0 12,-3 2 0-12,5 2 0 4,10-4-208-4,-18 8-48 10,3 1 0-10,-5-1 0 5,5 0 192-5,-1 4 48 11,-4-6 0-11,1 3 0 8,-2 1 272-8,-5-2 48 4,1-2 16-3,-1-2 0 8,1-2 112-9,-2 0 16 7,1 3 16-7,3-5 0 7,2-2-144-7,3-5-16 12,-1-3-16-11,5 2 0 2,4-8 16-3,4 3 0 12,4-7 0-12,4-1 0 2,8-1-304-1,4 1-64 5,-1-4-16-6,7-3 0 9,3 1-432-9,1 2-128 11,1-1 0-10,2 3 0 4,5-1 0-5,-1 1 0 5,0-2 0-5,-4 11 0 4,4-3 0-4,5 3 0 12,3-4 0-11,13 3 0 2,-7 7 0-2,-2 8 0 10,2 6 0-11,-8 9 0 5,-4 3 0-4,-4 3-192 7,-7 7 48-8,-7 1 16 4,-9 4 128-4,-8 0 0 11,-7 2 0-10,-5 6 0 2,-10-2 0-2,-3 4 0 10,-2-4 0-11,-4-2 0 3,-2-4 0-2,0-5 0 10,-1-9 0-11,-3 1 0 4,2-3 144-3,4-7-144 8,2-4 192-9,2-2-192 6,1-6 208-6,5-4-64 8,2-4-16-8,3-7 0 6,4-1 320-5,7-1 48 8,-1-11 16-9,6 3 0 5,2-2-112-5,4 2-16 11,2-3 0-11,1-1 0 4,3 2-384-4,8 3 0 10,-5 9 128-9,5-7-128 3,3 1 0-3,1 4 0 9,-1 7 0-10,3 2 0 4,-3 2-192-3,4 4 192 8,3 2-160-8,-1 6 160 2,0 8 0-2,-5 2 0 10,-7 5-128-11,3 1 128 4,-8-1 0-3,1 7 0 9,-5 3 0-10,-6 2 0 3,0 2-176-3,-4 0 16 11,-5-1 0-11,1-3 0 20,0 2-1488-18,-8 0-288 1,1-2-64-3</inkml:trace>
    </iact:actionData>
  </iact:action>
  <iact:action type="add" startTime="336308">
    <iact:property name="dataType"/>
    <iact:actionData xml:id="d221">
      <inkml:trace xmlns:inkml="http://www.w3.org/2003/InkML" xml:id="stk206" contextRef="#ctx0" brushRef="#br1">27541 8753 7359 0,'0'0'656'2,"0"0"-528"5,0 0-128-7,0 0 0 5,0 0 288-5,0 0 32 11,0 0 0-11,0 0 0 4,0 0-320-3,0 0 0 8,0 0 0-9,0 0 0 7,0 0 0-7,0 0 208 4,0 0-32-4,4-10-16 9,-4 10 832-9,0 0 160 8,0-14 48-8,0 14 0 3,0 0-336-3,0 0-64 11,0 0-16-11,0 0 0 6,0 0-320-6,0 0-64 10,-12-1-16-10,12 1 0 6,0 0-192-6,0 0-32 6,0 0-16-6,-10-2 0 8,10 2 192-8,-13-6 48 11,5-4 0-11,8 10 0 3,-12-6 384-3,12 6 64 8,-10-6 32-8,10 6 0 9,0 0-160-9,0 0-16 11,0 0-16-11,0 0 0 6,0 0-96-6,0 0-32 7,0 0 0-7,0 0 0 7,-9-4-128-7,9 4-32 10,0 0 0-10,0 0 0 5,0 0 176-5,-10 14 16 10,4 4 16-10,6-18 0 5,-4 13-80-5,4 3-32 7,-2 3 0-7,2-3 0 4,0 3-112-4,0 5-32 7,4-3 0-7,0 5 0 8,0 1-128-8,6 2-16 15,-3 0-16-15,3 1 0 1,2 1-48-1,-4-2-128 11,1 4 192-10,5 0-64 3,-2 1 0-4,3-3 0 11,-3 0 0-11,4-4 0 4,3 1 0-4,1-1 0 6,3-2 0-6,1 1 0 8,-1-3 96-8,2-7 16 12,1 3 0-12,3-3 0 4,2 1 80-4,-2 3 0 11,1-5 16-11,-1 3 0 4,0-8-144-4,0 3-48 11,1-5 0-11,3 2 0 4,-4 2-144-4,0-5 128 10,3 5-128-9,-3-2 128 3,-2-4-128-4,2 5 128 10,-1-5-128-9,-1-2 128 3,-2 4-128-4,-1 4 0 9,-7-8 0-8,3-1 128 4,3-1-128-5,-3 2 0 10,-1-4 0-10,3 0 0 6,-1-2 128-6,3 4-128 7,1 2 128-7,0 0-128 8,-5-4 128-8,3 0-128 11,4 0 0-10,3-2 128 2,-1-2-128-3,0 2 0 10,-1 0 0-10,1 0 128 5,2 0-128-5,-2-3 128 11,1-3-128-11,-1 2 128 4,0-2-128-4,0 2 192 11,-1-3-192-11,3-1 192 3,-2 0-64-2,0-7-128 10,1-3 192-11,-3 4-64 2,0 1-128-1,-5 5 0 9,-1-6 144-10,1 3-144 6,-1-9 128-6,2 1-128 10,1-3 128-10,9-11-128 5,-8 6 128-5,3-2-128 9,-3-2 128-9,-4 9-128 5,-1-5 0-5,0 0 144 12,1-4-144-12,10-14 0 5,-2-2 176-5,-1-2-176 10,-5 5 160-7,3-3-160-3,-3-6 192 0,2-5-64 11,-1-3-128-10,1 1 192 3,0-2-48-4,-1-5-16 11,-1 3 0-11,1-4 0 5,-1 6 0-5,2-3 0 6,-3 5 0-6,-5 5 0 7,5 3 16-7,-3 7 0 11,-7 8 0-11,2-2 0 4,-7 6-144-3,1 6 160 10,-4 3-160-11,2 7 160 5,-6 3-160-5,0-1 0 10,-2 3 144-10,2 14-144 3,-6-12 0-3,6 12 0 10,-11-4-160-10,-3 6 160 21,0 4-1856-20,-1 8-272-1,-1-1-48 2,-5 5-14784-2</inkml:trace>
    </iact:actionData>
  </iact:action>
  <iact:action type="add" startTime="337376">
    <iact:property name="dataType"/>
    <iact:actionData xml:id="d222">
      <inkml:trace xmlns:inkml="http://www.w3.org/2003/InkML" xml:id="stk207" contextRef="#ctx0" brushRef="#br1">27042 9648 5519 0,'-4'-18'496'2,"4"18"-496"2,0-13 0-3,0 13 0 2,-2-12 688-2,2 12 32 6,-2-12 16-7,2 12 0 8,-2-11-592-8,2 11-144 10,-2-10 0-9,2 10 0 4,-8-12 544-5,8 12 80 6,0 0 16-6,0 0 0 9,0 0 480-9,0 0 96 6,0 0 32-6,0 0 0 8,0 0-96-8,0 0-32 12,0 0 0-12,0 0 0 4,0 0-224-4,0 0-64 10,0 0 0-10,0 0 0 4,0 0-128-3,0 0-48 9,0 0 0-10,12 18 0 5,-8-1-64-5,1 1-16 6,7 3 0-6,2 3 0 8,1 1 0-8,3 4-16 12,3 3 0-9,5 5 0-2,3 6-192 0,0 1-48 6,1 1 0-7,-1 4 0 7,-2 4-64-7,2 1-32 12,-1 5 0-12,3-1 0 3,-6 1 16-3,1 3 0 11,-5-3 0-11,1-1 0 4,-7-1 160-4,-1 1 48 7,-1 3 0-7,1-3 0 8,-4 1 64-8,4-7 0 7,-3-1 16-7,5 0 0 8,-4 1-112-8,1-1-32 7,-3-4 0-7,2-6 0 9,-1 2-64-9,-1-4 0 6,2 8-16-6,-4-16 0 9,-3 0-48-9,3 6-16 11,4 4 0-11,-8-2 0 4,-2 0-48-4,2-2-16 7,2 4 0-7,-3 16 0 4,-1-7-176-4,-2-3 192 6,0 0-192-6,0 0 192 8,2-10-192-8,0 0 0 8,-2-2 144-8,2-2-144 8,4-6 0-8,2-1 128 11,-2-3-128-11,-2 3 0 4,-4-5 0-3,4 0 0 5,-4-1 0-6,2-4 0 8,-1 1-304-8,1-5-80 11,-2-12 0-11,0 0-16 18,0 0-3056-16,0 0-624-1</inkml:trace>
    </iact:actionData>
  </iact:action>
  <iact:action type="add" startTime="338287">
    <iact:property name="dataType"/>
    <iact:actionData xml:id="d223">
      <inkml:trace xmlns:inkml="http://www.w3.org/2003/InkML" xml:id="stk208" contextRef="#ctx0" brushRef="#br1">26060 7536 7359 0,'0'0'656'1,"0"0"-528"8,0 0-128-9,0 0 0 3,0 0 1184-3,4 14 208 12,-4-14 32-12,0 0 16 4,0 0-320-4,8 17-64 12,-8-17-16-12,0 0 0 3,0 0-80-2,0 0 0 5,0 0-16-6,0 0 0 8,0 0 96-8,0 0 32 7,0 0 0-7,0 0 0 9,0 0-272-9,0 0-48 9,16-12-16-9,-3 3 0 5,-7-7-288-4,0 2-64 9,-2-7-16-10,2 1 0 6,-2 1 80-6,-2-4 32 9,-2-3 0-8,0-1 0 3,0-4 160-3,-2 7 48 5,0-1 0-3,0-14 0 2,-4 2-288-5,2 4-48 11,-2-4-16-11,2-6 0 4,-2 6-144-3,-3-4-16 10,1 4-16-11,0-2 0 4,-6 0-160-4,5 0 128 11,1-2-128-11,-6 6 128 2,3-4-128-2,-7 2 128 13,2 2-128-13,1-3 128 4,-1 5-128-4,3 2 128 10,-5 0-128-10,-2 4 128 6,1-3-128-6,-4 1 192 10,-5-2-192-10,3 2 192 6,0 1-192-5,-3 1 128 7,1-2-128-8,-4-2 128 4,3-3-128-4,-1 1 0 8,-2 2 144-8,2 0-144 7,1-4 0-6,1 5 0 7,2-1 0-7,1 0 128 3,1 2-128-4,-1 2 0 13,7-1 0-13,-1 3 0 3,-1-4 0-2,5 3 144 9,-3 3-144-7,5 3 160-3,-4-1-32 0,5 1 0 7,-7 3 0-7,2 3 0 9,3-5 0-9,-5 5 0 10,7-4 0-10,-5 5 0 4,4-3-128-4,1 6 192 11,-3-3-192-11,4 3 192 4,-3-6-192-3,3 5 0 9,-4-5 144-10,4 8-144 4,10 8 0-3,-13-11 0 10,-1-1 0-11,0 4 0 4,3-4 0-4,-5 5 144 10,2 1-144-10,-3 2 0 5,3-2 208-5,-3 2-64 11,3 2-16-11,-4 2 0 4,1 0-128-4,1 0 0 11,-5 0 144-11,1 0-144 3,3 0 0-2,-3 0 0 9,-3 0 0-10,1 2 0 4,7 8 0-3,-7-4 0 8,3 0 0-9,1 3 0 5,-1-3 0-5,-1 0 0 10,1 0 0-10,1 4 0 6,-5-3 0-6,5 3 0 9,1 8 0-9,-3-5 0 6,3 5 0-6,3 1 0 11,-4-5 0-11,3 6-128 4,-5-5 128-4,3 5 0 10,3 1 0-10,-3 3 0 5,1-7 0-5,-2 5 0 11,3-1 0-11,1 4 0 4,-3 5 0-4,5-3 0 10,-4 0 0-10,5 1 0 5,-5 1 0-5,4 0 0 11,-5 0 0-11,1 4 0 4,-3 6 0-4,1-3 0 9,2 1 128-9,-5 4-128 6,1-2 0-6,5 5 0 10,-5-5 0-10,3 6 128 6,1 4-128-6,-3 2 0 6,-1-4 0-6,5 3 128 8,-7 5-128-8,5 0 0 11,1-5 0-11,-4 3 0 4,5-4 0-4,1 1 0 9,-7-1 0-9,7 0 0 5,-3-2 0-5,5-1 0 10,-4-1 0-10,5 2 0 5,-3-6 128-4,4 4-128 9,-4 4 128-10,7-1-128 5,1-1 0-5,-4 2 144 9,0-2-144-9,4-4 0 5,-5 2 144-5,5 1-144 10,0-1 0-10,4-2 144 6,-2-8-144-6,0 6 0 8,-3-2 0-7,3 2 0 4,-2-8 0-5,4-7 0 11,-4 1 0-10,2 4 0 3,0 2 0-4,0 2 0 11,-2 4 0-11,3-3 0 3,-3-1 0-3,-4 2 0 11,2-4 0-10,0-4 0 2,-3 2 0-2,1-1 0 9,4-1 128-10,-4 4-128 5,4 0 0-5,1-2 0 9,1-1 0-9,-2 1 0 6,0 2 0-6,2 0 128 11,-2 0-128-11,2-2 0 3,-4-1 0-2,1 1 0 8,3-2 0-8,-2 4 0 4,2 0 0-5,-2 4 0 10,-2-1 128-10,3 1-128 5,-1 0 0-5,6-4 0 9,-4 4 0-9,0 2 0 6,-2-4 0-6,4 2 0 10,0 6 0-9,0-6 0 3,0 4 0-4,0-6 0 10,0 2 0-10,2 0 0 5,0-4 0-5,2 0 0 11,-2-1 0-11,0 5 0 4,0-4 0-3,0-2 0 6,0 2 0-7,0 0 0 7,0 4 0-7,-2-3 0 11,0-5 0-11,0 2 0 5,2 0 0-5,0-1 0 10,0 3 0-10,0-6 0 4,0 0 0-4,0-3 0 12,0-1 0-12,0 2-176 4,0-5-176-4,0 1-32 7,0-5-16-7,2 0 0 21,-2-7-1168-17,0-9-224-4,0 0-64 1,0 0-8000 7,0 0-1600-8</inkml:trace>
    </iact:actionData>
  </iact:action>
  <iact:action type="add" startTime="340091">
    <iact:property name="dataType"/>
    <iact:actionData xml:id="d224">
      <inkml:trace xmlns:inkml="http://www.w3.org/2003/InkML" xml:id="stk209" contextRef="#ctx0" brushRef="#br1">26628 6268 13183 0,'0'0'576'2,"0"0"128"-2,0 0-560 2,0 0-144 0,0 0 0-2,-6-4 0 8,0-1 1296-8,-2 1 240 10,1-4 32-10,3-2 16 3,-2 2-192-3,-2 2-48 11,4-3 0-11,-2-1 0 4,2 0-224-3,-1-3-48 4,-5 3-16-4,4-4 0 8,0 2-272-9,-2-3-48 11,-1 3-16-11,1-3 0 5,2 3-144-5,-6-6-48 7,1 3 0-7,-3-5 0 8,2 1-144-8,-1-5-16 7,-1 1-16-7,-2-2 0 7,1 1-16-7,-5-1 0 12,1-4 0-11,-1-3 0 6,-3-5-144-7,-3-2-16 5,-5-6-16-5,2 6 0 4,0-2 32-3,-1 2 16 4,3-5 0-5,2 1 0 9,-1-6-16-9,3 2 0 11,-2 2 0-11,3-3 0 4,3-3-16-4,3 0-16 10,-1-4 0-10,5 3 0 5,-4 1-32-5,6 2-128 10,-3 1 192-10,1-3-64 6,-2 2-128-6,3 0 128 10,1 3-128-10,-4-1 128 4,3-2-128-3,-7 8 160 4,8-6-160-5,-3 0 160 9,3 3-160-9,0-3 0 10,-2-4 0-10,7 4 0 6,-1 2 0-6,-2-3 0 6,0-1 128-6,2 4-128 8,4 2 0-8,-2 8 0 11,-3-2 0-11,1 0 0 3,-2 2 0-2,2-4 128 9,-7 2-128-9,3 2 128 3,-2-2-128-4,-2 3 0 10,5 1 144-10,-5 0-144 4,4-2 0-4,-1 0 144 12,1 4-144-12,0 0 0 5,0-8 0-5,4 3 0 10,3 1 0-10,-1 0 0 4,2-2 0-4,0 4 0 6,-2 2 0-5,4-2 0 7,4-4 0-8,-2 5 0 10,0 1 0-10,0 0 0 4,0 2 0-3,1 0 0 10,3-1 0-11,0 3 0 4,0 2 0-3,0-1 0 9,-2 1 0-10,2-2 0 5,-1 1 0-4,1 1 0 3,0 0-128-3,-2 1 128 7,2 5 0-8,0-5 0 10,0-1 0-10,-3 0 0 5,1 1 0-5,-4 3 0 10,0 3 0-10,0-1 0 7,0-3 0-7,0 7 0 11,2-3 0-11,-2 0 0 3,0 5 0-3,0-3 0 11,2 5 0-11,-2-5 0 4,-2 0 0-4,0-3 0 11,2 3 0-11,0 5 0 4,0-5 0-4,0 4 0 11,0 2 0-11,0-1 0 4,-2 3 0-3,2 8 0 3,0-10 0-3,0 10 0 6,0 0-128-7,0 0 128 10,0 0 0-10,0 0-144 6,0 0 144-5,0 0-208 7,0 0 80-8,0 0 128 19,0 0-512-17,0 0 0-2,0 0 16 1,-15 10 0 14,5 0-528-15,10-10-96 1,-10 17-32-1,-1-5 0 12,11-12-1264-11,-10 16-256-1,10-16-48 1,-16 7-16 12,7 7-48-11,9-14-16-1</inkml:trace>
    </iact:actionData>
  </iact:action>
  <iact:action type="add" startTime="340798">
    <iact:property name="dataType"/>
    <iact:actionData xml:id="d225">
      <inkml:trace xmlns:inkml="http://www.w3.org/2003/InkML" xml:id="stk210" contextRef="#ctx0" brushRef="#br1">25171 2813 5519 0,'-8'13'496'0,"-2"-1"-496"0,1 3 0 0,1-3 0 0,-4 0 2080 0,4-4 320 6,1-1 64-5,7-7 16 2,0 0-976-2,0 0-192 8,0 0-32-9,0 0-16 5,-4-9 112-5,9-9 32 10,-1 3 0-10,2-7 0 5,4-3-320-5,4-4-48 12,-1-5-16-12,3-3 0 3,5 0-128-3,-1 2-16 10,3-8-16-10,1 4 0 4,-3-4-160-4,3 6-16 11,-1-4-16-11,-2 6 0 5,5 4-208-5,-1 0-32 10,-1 0-16-10,1 1 0 9,0 3-160-9,1 6-48 9,-7-1 0-9,-1 9 0 3,1-1 0-2,1 8 0 8,-5 0 0-9,3 6 0 5,1 6-208-5,-3 6 144 12,3 7-144-12,-3 9 128 6,0-1-128-6,1 8 0 5,-3 4 0-5,3 0 0 7,-1 8 0-7,2-4 0 12,-1 2-144-12,-1 1 144 5,3-5 0-4,-1 4 0 6,-5-6 0-7,7 2 0 5,-4-6 0-4,3 0 0 9,1 0 0-10,-5-3 0 5,3-3 0-5,1-2 0 12,-1-2 0-12,3-1-10848 15,1-3-2064-13</inkml:trace>
    </iact:actionData>
  </iact:action>
  <iact:action type="add" startTime="346054">
    <iact:property name="dataType"/>
    <iact:actionData xml:id="d226">
      <inkml:trace xmlns:inkml="http://www.w3.org/2003/InkML" xml:id="stk211" contextRef="#ctx0" brushRef="#br1">27576 8864 6447 0,'0'0'272'2,"0"0"80"-2,0 0-352 1,-10-10 0 1,10 10 0-2,-4-13 0 4,4 13 1600-4,-4-12 240 10,-1-4 48-10,5 16 16 6,0 0-864-6,0 0-160 9,-8-9-48-8,8 9 0 4,-4-16-32-5,4 16-16 8,0 0 0-8,0 0 0 5,0 0-128-5,0 0-16 7,0 0-16-7,0 0 0 8,0 0-176-8,0 0-16 10,0 0-16-10,0 0 0 5,0 0 0-5,0 0 0 8,12 19 0-8,-7-1 0 7,3-4-128-6,2 5-32 6,0-1 0-7,-1 5 0 7,7 2-32-7,-4 7-16 12,1 3 0-8,1 0 0-3,4-2-32-1,5 0-16 9,2-2 0-8,1 5 0 3,-7-1-160-4,7-2 192 11,1-2-192-11,4 2 192 5,6 2-192-5,-4-2 0 11,4 1 0-11,4-5 0 4,-4-4 0-4,0 2 0 9,3 1 0-9,-5-3 0 4,0-3 128-3,2 1-128 9,-4-5 0-10,0 1 128 4,-2 1-128-4,2-9 0 7,-1 1 144-7,1-4-144 8,-4 0 192-8,4 1-48 11,0-5 0-11,1-2 0 5,-5-6 128-5,4 2 32 10,2-4 0-10,4-1 0 6,-2-3 48-6,8-4 16 11,-2 3 0-11,-10-3 0 3,4 0-112-2,20-11 0 10,-5-2-16-11,-3-3 0 5,-2 1-48-5,2-4 0 10,-1-6 0-6,3 4 0-3,-2-2 112-1,2-6 16 10,-5 0 0-10,5 2 0 3,0 6 192-2,-4-4 32 8,0 2 16-8,1-2 0 4,-5 2-112-5,-2 6-32 12,-10 1 0-12,-3 3 0 4,-5 2-224-4,-5 1-64 10,-3 9 0-10,-3-3 0 4,0 1-128-3,-8 5 0 10,-4 12 0-11,0 0 0 17,0 0-2464-16,-12-8-528 1</inkml:trace>
    </iact:actionData>
  </iact:action>
  <iact:action type="add" startTime="346820">
    <iact:property name="dataType"/>
    <iact:actionData xml:id="d227">
      <inkml:trace xmlns:inkml="http://www.w3.org/2003/InkML" xml:id="stk212" contextRef="#ctx0" brushRef="#br1">26876 9521 4607 0,'0'0'400'1,"0"0"-400"6,8-13 0-7,-8 13 0 4,9-16 1200-4,-3 0 144 7,-6 16 48-7,10-11 0 7,-4-5-544-7,2 6-96 10,-8 10-32-10,5-11 0 6,-5 11-16-6,0 0 0 9,0 0 0-9,0 0 0 6,0 0 0-6,0 0-16 5,18-6 0-5,-4 4 0 10,-14 2 64-10,19 2 16 5,-3 6 0-4,1-1 0 8,1 1-80-9,-3 6-16 9,5-4 0-9,3 7 0 5,-1 1-224-5,-1 5-64 11,5 2 0-11,-1 7 0 4,2 7 112-4,1 0 16 11,-1 7 0-11,0-3 0 5,-1 4 16-5,1 6 16 10,0 3 0-10,4-1 0 5,-1-2-128-5,-1-1-32 10,0 1 0-10,-2 0 0 5,-3-3-64-5,-1-1-32 10,-1 2 0-10,-1 3 0 6,-3 3 160-6,-3 3 16 6,-1 7 16-6,0-7 0 8,-9-1 80-7,3-1 16 6,0 1 0-6,-2-1 0 5,-6 1 0-6,0-24 16 11,0 4 0-11,0 23 0 4,0-3-32-4,-2-5-16 7,2-1 0-7,0-2 0 9,-2-1-64-9,0 1-16 7,2-4 0-6,0 0 0 2,0-6-192-2,0 4-32 5,-6-3-16-6,4 1 0 8,0-2-224-8,0 0 128 10,0 4-128-9,-1-8 0 2,-3-6 128-2,0 3-128 6,0 1 0-7,2 2 144 8,2-4-272-8,0-2-64 7,2-4-16-7,4-1-11744 20,0-5-2336-18</inkml:trace>
    </iact:actionData>
  </iact:action>
  <iact:action type="add" startTime="348275">
    <iact:property name="dataType"/>
    <iact:actionData xml:id="d228">
      <inkml:trace xmlns:inkml="http://www.w3.org/2003/InkML" xml:id="stk213" contextRef="#ctx0" brushRef="#br1">26885 18042 1839 0,'0'0'0'1,"0"0"160"-1,0 0-160 1,0 0 0 4,-9 8 0-5,9-8 0 4,0 0 2304-4,-6 7 416 10,-4-1 96-10,10-6 0 3,0 0-1600-3,0 0-320 11,-10 8-64-11,10-8 0 6,0 0 64-6,0 0 0 9,0 0 16-9,0 0 0 6,0 0-160-6,0 0-48 10,0 0 0-10,0 0 0 5,0 0 64-5,0 0 16 10,0 0 0-10,20 0 0 4,-20 0-256-4,23-6-48 10,-1 0-16-10,-1 0 0 4,-1 3 0-4,5-3 0 11,2-4 0-11,3 2 0 6,-1 0-192-3,8-3-32 6,4 1-16-8,-2 4 0 1,6-4 96-2,2 2 0 7,-5 1 16-7,7-5 0 8,6 2 48-8,-2 0 16 11,-1-3 0-11,3 3 0 4,-3-4-80-4,5 5 0 13,0-7-16-13,1 6 0 5,6 6-112-3,5-3 0 4,-1-5-16-5,2 6 0 2,-5-2 16-3,3 0 0 8,-6 1 0-7,5 1 0 6,1-2 0-7,-4-4 16 10,5 3 0-10,-1-7 0 5,8 4-16-4,2-1-16 9,0 1 0-10,-2 2 0 4,-2-5 0-4,2 5 0 11,-8-2 0-10,3 4 0 1,-7-5-48-2,6 3 0 12,-5 2 0-12,9-2 0 3,0 4-128-3,-4 3 160 10,2-1-160-10,-5 2 160 5,1-2-32-5,-6 0 0 10,-1-2 0-10,-1 2 0 5,1-2 0-3,-5 2 0 8,-1 1 0-10,3-5 0 4,1 2 32-3,-1 0 0 9,5 4 0-10,-1-2 0 4,-7 2 32-3,-4-2 16 7,1-5 0-7,-3 1 0 4,-2 2-16-5,-6 2 0 11,4-4 0-11,-1 0 0 5,-5 1-16-4,-1-3-16 4,-3 4 0-4,-2 0 0 6,-2 0 0-6,2 0 0 9,2 3 0-10,-2-1 0 5,-3 0 32-4,-3 0 0 8,-4 0 0-8,1 0 0 1,1 2 0-2,-3 0 16 13,-1-2 0-13,-3 2 0 4,-5 0-80-3,5 0 0 8,-18 2-128-9,14-2 192 4,1-1-192-3,-15 3 128 9,0 0-128-10,12 0 0 4,-12 0 0-4,0 0 128 9,0 0-128-9,0 0 0 6,0 0 0-6,0 0-256 10,0 0 48-10,0 0 16 18,0 0-2080-17,0 0-416-1,-10 7-64 0,-9 3-12720 2</inkml:trace>
    </iact:actionData>
  </iact:action>
  <iact:action type="add" startTime="349368">
    <iact:property name="dataType"/>
    <iact:actionData xml:id="d229">
      <inkml:trace xmlns:inkml="http://www.w3.org/2003/InkML" xml:id="stk214" contextRef="#ctx0" brushRef="#br1">27638 19481 4607 0,'0'0'400'3,"0"0"-400"-2,-13-4 0-1,13 4 0 7,-12-2 2304-7,12 2 368 8,-14-2 80-8,14 2 0 8,-11-4-1280-8,11 4-256 6,-10-8-48-6,10 8-16 8,-12-5 48-8,12 5 0 8,0 0 0-8,0 0 0 8,0 0-320-8,0 0-64 5,0 0-16-4,0 0 0 7,0 0-80-8,0 0-16 7,20-6 0-7,3 0 0 7,1-2-208-7,9 4-48 7,4-2-16-7,8 2 0 9,-1-1-112-9,11-5-32 10,8-2 0-10,5 2 0 6,10-3-96-6,4 1-32 6,0-7 0-6,2 3 0 9,-1 4 16-9,5-3 0 7,4 1 0-6,1-4 0 5,11 5 16-6,-3-3 0 8,-1 4 0-8,-5-1 0 8,-11 3 0-8,-4-4 16 7,-6 3 0-7,2 3 0 7,0-2 64-7,-1 4 16 7,-1 2 0-7,-2 2 0 9,-10-1-112-9,-1-1-32 7,-5-2 0-7,-9 4 0 8,-6-2-320-8,-8 2-64 7,-5 2-16-7,-5 4-10032 16,-6 0-2000-15</inkml:trace>
    </iact:actionData>
  </iact:action>
  <iact:action type="add" startTime="350043">
    <iact:property name="dataType"/>
    <iact:actionData xml:id="d230">
      <inkml:trace xmlns:inkml="http://www.w3.org/2003/InkML" xml:id="stk215" contextRef="#ctx0" brushRef="#br1">32205 15524 14687 0,'0'0'640'1,"0"0"144"-1,0 0-624 0,13-4-160 4,-5-6 0-3,-8 10 0 6,0 0 576-7,16-4 64 6,-16 4 32-6,0 0 0 10,0 0 32-10,0 0 16 6,0 0 0-6,0 0 0 8,0 0 432-8,0 0 96 7,0 0 16-7,0 0 0 7,-18-5-496-7,2 1-80 7,1 4-32-7,-7 2 0 8,1 0-208-8,-4 1-32 7,-3-1-16-7,-1 2 0 8,0 0-16-8,-6 4 0 8,0-2 0-8,-8 0 0 7,-2 2 0-7,2 1 0 11,-4-1 0-11,-2 0 0 6,1 2 16-6,-7-4 0 6,-2-3 0-6,3 1 0 7,-5 2-32-7,-1 4-16 7,-5-6 0-7,-3 4 0 9,0 1-144-9,-4 1-16 6,1 10-16-6,-3-7 0 10,0 3-176-10,2-2 0 5,-4 3 0-4,-4-3 0 6,-6 1 0-7,4-3 128 8,-6 0-128-8,5-1 0 8,3 7 144-8,2-2-144 6,0-1 160-6,2 3-160 8,1-7 224-8,-3 5-48 8,-4-4-16-7,1-1 0 7,-3-1-160-8,2-2 192 7,0 8-192-7,2-3 192 6,-2 5-192-6,0-3 0 7,-2 1 144-7,-4 2-144 9,-3-5 0-9,3 7 0 6,2-5 0-6,4 5 128 9,6-1-128-9,2-1 0 7,4 1 0-7,-4 3 0 7,5-5 0-7,-5 1 0 7,0 3 0-7,2 1 0 8,-4-5 0-8,0 3 0 7,8 1 0-7,-5 1 0 9,3-3 0-9,2 1 0 7,0-1 0-7,1-3 0 7,3 3 0-7,-4 3 0 7,1-7 0-7,-1-1 0 10,2-4 0-10,5 5 128 5,3-1-128-4,3 2 0 7,3 1 0-8,1-3 0 7,0 2 0-7,6-7 128 7,4 1-128-7,-2 0 0 8,4-2 128-8,-2-3-128 7,4 1 0-7,4 2 0 8,-6 0 0-7,2-6 128 5,2 2-128-5,-4 0 0 5,2-2 128-6,4-2-128 8,2-4 0-7,-1 2 128 5,3-2-128-6,6 2 0 9,-1 2 0-9,3 0 0 7,-1-4 0-7,7 2 128 8,1 0-128-7,14 2 0 5,-12-2 0-6,12 2 128 8,-13-6-128-8,13 6 0 6,0 0 0-6,0 0 128 8,0 0 0-8,0 0 0 7,0 0 0-7,0 0 0 8,0 0-128-8,0 0 0 7,0 0 0-7,0 0 0 8,0 0 0-8,0 0 0 7,8 12 0-7,1-4-128 8,-9-8 128-8,12 17 0 7,2-3 0-7,-5 5 128 8,7-1-128-8,-6 2 0 8,1 5 0-8,5 6 0 7,2 6 0-7,-5 0 0 7,5 6 0-7,-5-2 0 7,3 8-160-6,0 3 160 7,-1 5-192-8,3 0 192 9,-6 3-128-9,3 0 128 6,-5 1 0-6,2-1 0 7,-1-1 0-6,-3-1 0 5,2 3 0-6,2 3 0 8,-7-1 0-8,3-1 0 7,0 6 0-7,-4-3 0 8,0 5 0-8,0 0 0 7,2 2 0-7,-4-2 0 9,-2 3 0-9,1-1 0 6,3 4 0-6,0 2 0 8,0 0 0-8,-2 0 0 8,2-2 0-8,2-2 0 8,2 2 0-8,-1 2 128 7,-1-2-128-7,4-6 0 7,0 4 0-7,-2-3 0 8,1-5 0-8,5 2 0 7,0 0 0-6,-1-1 176 5,-1 3-176-6,0-10 160 9,-4-1-160-9,1-2 0 6,3-1 0-6,-6-5 0 9,0-4 0-9,3 1 0 7,-1-3 0-7,-4 0 0 8,0 0 128-8,0-4-128 6,0 2 0-5,2-4 128 8,-2 2-128-9,-2-4 0 6,1-6 0-6,1 0 128 7,0 0 0-6,0-3 0 5,2-5 0-6,0 0 0 9,-2-1-128-9,2-6 0 6,0 1 0-5,3-1 0 6,-9-16 144-7,12 9 0 8,4 1 0-8,-3 0 0 7,-13-10-144-7,24 4 0 8,1-2 0-8,0 0 0 8,3-4 0-8,3 0 160 7,2-2-32-7,6 0-128 7,2-2 144-6,6 0-144 5,5 0 0-6,3-3 144 8,0-3-144-8,3 4 128 7,5-3-128-7,-1-1 128 9,-1 0-128-9,1-3 0 6,4 3 0-6,6-4 0 8,6 1 128-8,4 1-128 8,6-2 0-8,4 3 128 8,1-5-128-7,-3 5 0 5,0-9 0-6,4 1 0 7,-5-1 0-6,9 5 0 6,1-5 0-7,3 5 0 8,1 1 128-8,-9-2 0 7,-1 1 0-6,-3-1 0 6,-2-3-128-7,2-1 0 7,3 3-160-7,-1-1 160 8,3 3 0-8,-5 3 0 7,-6-5 0-7,0 1 160 7,-6 1-160-7,2-1 0 8,0 4-160-8,2-1 160 7,2 3 0-7,-1-3 0 8,1 7 0-8,-4-6 0 8,-7 4 0-8,-3-5 0 7,-8 3 0-7,4-2 0 8,-5 7 0-8,-3 3 0 7,3-2 0-7,-3 2 0 7,1 0 0-6,1 4 0 6,-1 6 0-7,-4-4 0 8,-9 0 0-8,1 0 0 7,0 0 0-7,-8-2 0 8,0 2 0-8,-4 2 0 7,-2-1 0-7,-2 1 0 8,-1 2 0-8,-1 0 0 8,-2-2 0-8,-1 2 0 6,-5 0 0-6,1 3 0 9,-3-1-128-9,-3 0 128 7,1 0 0-7,-17-8 0 7,14 6 0-7,1-2 0 8,-15-4 0-8,0 0 0 8,0 0 0-8,14 5 0 7,-14-5 0-7,0 0 0 7,0 0 128-7,0 0-128 8,0 0 144-8,0 0-16 7,0 0-128-7,0 0 192 8,10-13 144-8,-6-5 32 8,-4 1 0-8,0-1 0 9,0-7-96-9,0-3-16 6,0-1 0-6,0-4 0 7,0-6-48-7,0 0-16 8,0-8 0-8,2-2 0 8,2-1-32-8,0-7-16 7,-1-5 0-7,5-1 0 7,-4-9-144-7,-2 0 160 8,2-10-160-8,2-8 160 8,0-1-160-8,2-11 128 7,-3 3-128-7,7-8 128 8,2-6 0-7,-3-4 0 6,5 1 0-7,-4 3 0 7,3 2-128-7,-1-4 192 7,2 4-192-7,1 4 192 8,-3-1-48-8,1 1 0 7,-3 6 0-7,2 1 0 7,-6-1 0-7,-3 3 0 7,-1 5 0-6,-2 5 0 7,-2 4-144-8,-2 2 0 7,-2 2 0-7,1 2 128 8,-5 6-128-7,-8 6 0 5,-1 1 0-6,1 5 0 8,-7 5-160-8,1 5-16 7,1 1 0-7,3 4 0 24,-3 10-384-23,-1 4-80 1,-1 3 0-2,1 5-16 11,-1 5-2752-10,-2 11-560 0,-20-7-96 1,2 12-32-2</inkml:trace>
    </iact:actionData>
  </iact:action>
  <iact:action type="add" startTime="354323">
    <iact:property name="dataType"/>
    <iact:actionData xml:id="d231">
      <inkml:trace xmlns:inkml="http://www.w3.org/2003/InkML" xml:id="stk216" contextRef="#ctx0" brushRef="#br1">1140 19750 5519 0,'0'0'496'3,"0"-14"-496"-3,-5-1 0 0,1-1 0 7,4 16 1488-7,-6-13 208 8,0-3 32-8,2 4 16 8,2-3-592-8,2 15-128 8,-2-12-32-8,2 12 0 10,-2-21-32-10,0 5 0 4,0 4 0-4,2 12 0 8,-6-15-192-8,6 15-64 6,0 0 0-6,0 0 0 8,0 0-192-8,0 0-32 8,0 0-16-7,0 0 0 7,0 0-112-8,0 0-32 6,0 0 0-6,0 0 0 8,0 0-48-8,-5 17-16 5,1 7 0-5,0-1 0 9,4 4 128-8,-2 4 0 6,2-1 16-7,2 11 0 11,-2 6-48-11,6 5-16 5,-4 1 0-4,0 3 0 6,1 1-128-7,3-6-16 8,-4-5-16-8,4-9 0 6,0-3 16-6,2-7 16 7,3-6 0-6,-1-1 0 6,6-10 304-7,-3-3 64 8,5-7 16-8,2 0 0 6,1-1 80-6,2-5 16 8,1-4 0-8,-1-8 0 9,3 1-176-9,1-3-48 5,0-5 0-5,-1-2 0 10,1-3-256-10,-4 1-48 7,-3 0-16-7,-1 0 0 7,3-5-144-6,-7 5 160 5,-1 0-160-6,-4 0 160 8,1-2-160-8,-5 1 0 7,-2 3 144-7,0 2-144 8,2-1 0-8,0 7 128 7,-4 1-128-7,-2-3 0 8,-2-3 0-8,0 5 0 7,2 3 0-7,0 1 128 7,-4 5-128-7,4 10 0 8,-2-16 0-8,2 16 0 21,0 0-384-20,0 0-32 0,0 0-16-1,0 0 0 13,0 0-2416-12,0 0-480 0</inkml:trace>
    </iact:actionData>
  </iact:action>
  <iact:action type="add" startTime="354816">
    <iact:property name="dataType"/>
    <iact:actionData xml:id="d232">
      <inkml:trace xmlns:inkml="http://www.w3.org/2003/InkML" xml:id="stk217" contextRef="#ctx0" brushRef="#br1">2079 19625 12895 0,'-6'18'1152'2,"-8"1"-928"2,2-3-224-4,5 3 0 7,-3 3 1584-7,4-3 272 7,0 7 48-7,2-1 16 8,-5-1-768-6,1 1-160 4,2 2-32-6,-2-1 0 7,-2-1-48-7,6-4-16 7,-1-3 0-7,3-1 0 7,2-17-96-7,0 0-32 8,0 0 0-8,0 0 0 8,0 0 64-8,0 0 0 7,0 0 0-7,9-7 0 7,5-13-64-7,-4 1-16 7,5 1 0-6,-3-5 0 6,6-5-416-6,-5 1-80 7,3 0 0-8,-4 1-16 6,5 3-240-6,-3 2 128 12,1-1-128-12,-3 5 0 4,2-3 0-4,-5 8 0 8,5-3 0-8,-4 9 0 8,7 0 0-8,-3 6 0 6,4 6 0-5,-5 4 0 10,3 9-176-11,-4 5 176 3,1-1-160-2,-1 6 160 7,2 4 0-8,-7 4 0 6,1 4 0-6,2-2 0 8,-4 2 0-8,-4 0 0 7,2 6 0-7,-4-6 0 8,-2 0 0-8,2-6 0 6,0 0 0-5,4-4 0 8,0-9 0-9,-1-3 0 6,-3-19 0-6,12 16 0 24,-12-16-768-24,16 6-272 2,5-10-48-2,3-8-13696 0</inkml:trace>
    </iact:actionData>
  </iact:action>
  <iact:action type="add" startTime="355209">
    <iact:property name="dataType"/>
    <iact:actionData xml:id="d233">
      <inkml:trace xmlns:inkml="http://www.w3.org/2003/InkML" xml:id="stk218" contextRef="#ctx0" brushRef="#br1">3229 19709 25791 0,'0'0'1152'2,"0"0"224"-2,-9-2-1104 0,9 2-272 1,0 0 0-1,0 0 0 8,0 0 448-8,-16 2 16 7,2-2 16-7,-3 6 0 7,-1 0-224-7,1-2-32 8,-5-4-16-8,1 4 0 7,-3 2 240-7,5 3 64 7,-3-1 0-7,1-2 0 9,0 2 48-9,3 1 16 6,-1-1 0-6,1 2 0 9,4 4-384-9,-3-1-64 6,1 3 0-6,2 1-128 10,9-1 128-10,-1 0-128 5,6-16 0-5,0 21 0 7,0-5 192-7,6 5-192 8,1-1 192-8,11-3-192 8,0 3 128-8,3-1-128 7,0 1 0-4,5 1 0 3,1 1 0-6,0 1 0 7,-1-2-128-7,-1-1 128 8,-1-1 0-8,-3 5 0 7,-1-1 0-6,-1 1 0 6,-7-3 0-7,-1 1 0 8,-3-1 0-7,-4 2 0 5,2 1 0-6,-6-5 192 7,-6 3-16-7,-2 1 0 7,-9 1 320-6,-3-1 64 6,-3-5 16-7,-8 1 0 7,-3 3-96-7,-1-7-16 8,0-1 0-8,-4-4 0 7,2 3-144-6,-4-7-48 6,2 0 0-7,6-2 0 9,2-4-272-9,4-2 0 5,3-2 0-5,3 0 0 24,5-6-1856-22,10-7-416-2,8-5-96 2</inkml:trace>
    </iact:actionData>
  </iact:action>
  <iact:action type="add" startTime="355644">
    <iact:property name="dataType"/>
    <iact:actionData xml:id="d234">
      <inkml:trace xmlns:inkml="http://www.w3.org/2003/InkML" xml:id="stk219" contextRef="#ctx0" brushRef="#br1">3610 19231 16991 0,'-18'8'752'3,"18"-8"144"-3,-10 20-704 0,1 1-192 0,-1 4 0 0,4 3 0 7,2 1 528-6,-2 4 80 7,-3 8 16-8,3 2 0 7,0 6 432-7,0 0 96 7,0 1 0-7,2 3 16 7,0-2-144-7,2 3-16 8,2 5-16-8,0-3 0 8,0-1-576-8,2-2-112 7,2-3-32-7,4-1 0 7,-2-10-272-7,-2 2 0 10,0-8 128-10,0-2-128 9,-4-1 0-9,2-7 128 5,2 0-128-5,1-1 0 8,-1-7 0-7,0 3 0 5,-4-18-192-6,2 14-8128 17,-2-14-1632-16</inkml:trace>
    </iact:actionData>
  </iact:action>
  <iact:action type="add" startTime="355900">
    <iact:property name="dataType"/>
    <iact:actionData xml:id="d235">
      <inkml:trace xmlns:inkml="http://www.w3.org/2003/InkML" xml:id="stk220" contextRef="#ctx0" brushRef="#br1">3428 20052 17903 0,'0'0'784'4,"28"-5"176"-4,3-3-768 0,2 2-192 1,-4 0 0-1,1 0 0 6,1 0 176-6,2-1-16 7,0 5 0-7,0-2 0 7,-3 0 768-7,-1 0 160 7,0 2 16-6,2 2 16 5,-3-2 128-6,-1 0 32 9,-2-4 0-9,-3 2 0 6,-5-2-464-6,1 3-96 9,-18 3-16-9,11-6 0 6,-11 6-16-5,14-8-16 6,-14 8 0-7,0 0 0 7,0 0-80-7,0 0-16 9,0 0 0-9,0 0 0 8,0 0-112-8,-17 6-16 5,5-2-16-5,-6 3 0 9,1 3-176-9,-3 8-48 6,-3-1 0-6,-1 1 0 8,5 7-80-8,1 4-128 7,-1-1 176-7,3 3-176 14,3 4 144-14,-1-2-144 4,8-4 0-4,2 1 144 8,2-5-144-8,4 0 128 6,4-3-128-6,4-5 128 8,-2 1-128-8,5-6 192 6,1 1-192-5,2-5 192 7,1-2-32-8,5 0 0 7,-7-6 0-7,5-6 0 8,1 0 48-8,3 0 16 7,-3-7 0-7,-2 1 0 8,-1-4-80-8,2 3-16 7,-7-1 0-7,1 4 0 7,-14 10-128-7,12-8 128 8,1-3-128-8,-13 11 128 6,0 0-128-6,0 0 0 8,0 0 0-8,0 0 0 8,0 0 0-8,0 0 0 7,10 13-192-7,-4-5 192 8,-6-8-368-8,6 16 48 7,1-6 16-7,1 3 0 23,2-3-1728-22,4-4-336 1,-14-6-80-1</inkml:trace>
    </iact:actionData>
  </iact:action>
  <iact:action type="add" startTime="356380">
    <iact:property name="dataType"/>
    <iact:actionData xml:id="d236">
      <inkml:trace xmlns:inkml="http://www.w3.org/2003/InkML" xml:id="stk221" contextRef="#ctx0" brushRef="#br1">4624 18894 28559 0,'0'0'2544'3,"0"0"-2032"-3,0 0-512 0,-4 19 0 7,4 3 128-7,-2 5-128 8,0 6 0-8,-4 6 144 7,1 0 128-7,-3 6 32 8,2 2 0-8,-4 2 0 7,2 5 224-7,1 5 48 9,-5 3 16-9,2-1 0 6,2 1 32-6,-3-1 0 9,3 1 0-9,4-3 0 7,-2-1-240-7,0-3-32 11,4-1-16-11,0-3 0 5,0-8-208-5,2 0-128 6,2-6 160-6,6-6-160 8,-2-4 224-8,0-7-48 7,2-3-16-7,-8-17 0 8,0 0 96-8,17 8 0 8,1-4 16-8,-3-8 0 7,5-4-80-7,-3-9 0 8,3 1-16-8,-1-3 0 8,1-5-48-8,-5 3 0 6,5 5 0-6,1-3 0 8,-3-3-128-8,2 3 0 7,1 3 0-7,-3-1 0 7,-1 7 0-6,3 2 0 6,-7 0 0-7,5 8 0 7,-1 2-160-7,-5 8 160 8,4 0 0-8,-7 5-144 7,-3-1 144-6,0 7-128 6,-4 1 128-7,-2 3-128 8,-2 1 128-8,-2 1 0 7,-4 0 0-7,-5 2 0 8,-5 1 0-8,-5-1 0 7,-5 0 0-7,1-1 176 9,2-7 144-9,-1-3 48 6,-1 1 0-6,0-5 0 8,0-5-32-8,1-3 0 6,3 0 0-6,3 0 0 9,1-10-336-9,-1 0 144 7,7-2-144-7,-3 2 0 25,6-7-896-24,-1-1-272 0,5-7-64-1,4-3-10096 5,2-5-2000-4</inkml:trace>
    </iact:actionData>
  </iact:action>
  <iact:action type="add" startTime="356906">
    <iact:property name="dataType"/>
    <iact:actionData xml:id="d237">
      <inkml:trace xmlns:inkml="http://www.w3.org/2003/InkML" xml:id="stk222" contextRef="#ctx0" brushRef="#br1">5582 18830 21183 0,'0'0'1888'3,"0"0"-1504"-3,-12 11-384 0,6 5 0 7,2 5 1152-7,2 9 144 7,2 3 48-7,-2 10 0 8,-3 3-544-8,-5 3-96 7,0 2-32-7,0 5 0 9,-3 7 384-9,3 1 80 6,-2 5 16-6,0-1 0 8,1-2-128-8,-1 4 0 8,2-3-16-8,-3 5 0 7,3-4-512-3,-4 2-112 0,3 4 0-4,1-7-16 7,-4-1-224-7,6-4-144 8,-1-3 192-8,5-6-192 8,2-7 0-8,6-3 0 7,3 4 0-7,1-12 0 8,-2-6-256-8,8-5-128 8,-3-3 0-8,9-7-16 21,-2 0-2176-20,5-9-432 0,4-7-96 1</inkml:trace>
    </iact:actionData>
  </iact:action>
  <iact:action type="add" startTime="357190">
    <iact:property name="dataType"/>
    <iact:actionData xml:id="d238">
      <inkml:trace xmlns:inkml="http://www.w3.org/2003/InkML" xml:id="stk223" contextRef="#ctx0" brushRef="#br1">5947 19836 22575 0,'0'0'992'1,"0"0"224"-1,0 0-976 0,0 0-240 2,0 19 0-2,0-5 0 8,0-14 720-8,-2 18 112 8,2-18 0-8,2 13 16 8,-2-13 176-8,7 16 16 6,-7-16 16-6,18 17 0 10,1-5-96-10,-1-6 0 5,7-4-16-5,5 0 0 9,5-2-176-9,2-2-48 6,6-2 0-6,-2-2 0 8,3-7-272-8,-5-1-64 6,4-6-16-6,-4 5 0 9,2-5 0-9,-4 1 0 6,-3-5 0-6,-7 3 0 8,-6 1-32-8,-1-1 0 10,-8 0 0-10,-3 3 0 7,-1-2-16-7,-4 1-16 7,-6 3 0-7,-4 1 0 8,-6 1 48-8,-3 0 16 7,-10 7 0-6,-5-1 0 5,-5 4-176-6,-2 4-16 8,-4 4-16-8,-2 4 0 9,-6 3-160-9,1 9 0 7,1-1 0-7,0 5 0 7,0-1 0-7,8 6 0 6,-2 7 0-6,4-1 0 9,0 2 160-9,0 4-160 7,8-4 192-7,2 4-192 8,3-4 128-8,9 4-128 6,1-4 0-6,8-8 0 9,4-2 0-8,6 1 0 6,4-7 0-7,7-1 0 8,9-1 208-8,3-1-64 6,4-9-16-5,8 3 0 6,4-6-128-7,8-2 0 7,0-4 0-7,5 0 0 8,3 0 0-8,-3 0 0 8,3-4 0-8,-1-2 0 7,3-2 0-7,1 0 0 8,-5 1 0-8,-1-3 0 7,1 2-208-7,-1 2-32 8,-1 0 0-8,-2-1 0 22,-1 1-1920-21,1 0-384 1,0 0-80-2</inkml:trace>
    </iact:actionData>
  </iact:action>
  <iact:action type="add" startTime="364935">
    <iact:property name="dataType"/>
    <iact:actionData xml:id="d239">
      <inkml:trace xmlns:inkml="http://www.w3.org/2003/InkML" xml:id="stk224" contextRef="#ctx0" brushRef="#br1">3306 4199 5519 0,'0'0'496'2,"0"0"-496"1,0 0 0-3,0 0 0 8,0 0 960-7,0 0 80 5,0 0 32-6,0 0 0 8,-6 12-496-7,6-12-80 5,-8 17-32-6,8-17 0 9,-6 18-16-9,2-4 0 7,0 3 0-7,2-1 0 8,0 3-64-8,2 3-32 6,0-7 0-5,2 3 0 5,2 1-128-5,0-3-32 6,4 2 0-7,4 1 0 10,-7-3-48-10,3 3-16 6,2 1 0-6,-2-7 0 9,-2 5-128-9,3-5 160 5,1 3-160-4,-2 0 160 7,0 5-32-8,3 1-128 6,-3 1 192-6,2-4-64 14,2-1 0-14,-5 3-128 2,1-1 192-2,4-2-64 8,-6 1 16-8,4 4 0 7,1 1 0-7,-3-1 0 9,0-1 0-9,4 3 0 6,-3 0 0-6,3 1 0 8,-6-1-144-7,0 2 0 6,2 1 144-7,3-1-144 8,-5 2 0-8,4-1 128 6,2-1-128-6,-5-2 0 9,3 1 0-9,2-3 144 7,-4-2-144-7,5-1 0 8,-5 1 128-8,2 3-128 6,0-3 0-6,-3-1 0 8,1-1 128-7,4 3-128 5,-4-5 0-5,0 3 0 6,5 1 176-7,-3 3-176 9,4 1 160-9,-5-4-160 7,1-3 336-7,2 1-16 6,-6 3-16-6,3-5 0 9,3 1-160-7,-2 2-16 3,2-7-128-4,1 7 192 6,-1 3-64-7,2-1 0 7,-7-5-128-7,5 3 192 8,-4-1-64-8,0-3 0 7,5 3-128-7,-5-1 192 8,2-1-192-8,0 3 128 7,-5 1-128-7,-1-3 0 9,2 1 0-9,0 3 0 6,2-3 0-6,-2-1 0 7,3 3 192-7,3 1-48 8,-4-7-16-8,2 5 0 8,-1-1-128-8,-1-1 0 6,2 1-192-5,2 1 192 7,-6-10 0-8,1 7 0 6,1-1 0-5,0 3 0 6,0 1 0-7,4-3 0 7,-3 1 0-7,-3 3 0 7,0-1 0-7,2-5 0 8,-2 3 0-8,-2-2 0 8,-1 3 128-8,3 1 0 7,2-5 0-7,-2 5 0 8,-2-1 0-8,2-1-128 6,1 3 192-6,1 1-64 9,-4-5-128-9,2-1 160 7,-2 3-160-7,2-3 160 9,2 3-160-9,-4 3 0 5,-1-5 144-5,1-1-144 9,0 4 0-9,0-5 128 7,0 3-128-7,0 3 0 8,0 1 0-8,-2-5 128 8,-2-17-128-8,4 22 0 7,0 1 0-7,-1-2 0 7,3-3 0-7,-4 2 0 8,-2 1 0-8,2-2 0 7,2-3 0-7,-4 2 128 8,0-5-128-8,0 5 0 7,0-5 0-7,0 5 0 7,0-18 0-7,2 21 0 7,2-5 0-6,-2 2 128 6,-2 3-128-7,2-5 0 8,2-1 0-8,-2 3 128 8,2-3-128-8,-2 5 0 7,-2-4 128-7,3 3-128 8,-1 1 0-8,2-5 0 7,0 3 0-7,0 1 0 8,0-3 0-8,2 1 0 7,-2-1 0-7,-2-2 128 8,2 3-128-8,0-1 128 7,-1 3-128-7,1 1 128 9,-4-20-128-9,6 15 0 6,-2 5 0-6,-2-3 0 8,-2-1 0-8,0 5 0 8,2-1 0-8,2-4 0 7,-4-16 0-7,4 19 0 7,2-5 0-7,-1-1 0 8,-5-13 0-8,4 20 0 7,0-5 0-7,0 3 128 8,0-4-128-8,2 3 0 7,-6-17 0-7,10 20 0 9,-6-5 0-9,1 5 0 6,3-5 0-6,2 1 0 8,-6 4 144-7,4-5-144 5,1 5 192-6,-1-1-192 9,-2-5 128-9,2 7-128 6,0 3 0-6,-2-3 0 8,-1-3 0-8,1-1 0 7,-2 1 0-7,2-3 0 8,-6 7 176-8,0 3 16 8,0-1 16-8,0-3 0 7,0-3 144-7,0 1 32 8,-2-1 0-8,-2-1 0 7,0 5-96-7,0 1-16 9,0-1 0-9,3-3 0 7,-1 1-112-7,2 1-32 6,-2-3 0-6,0 3 0 9,0-2-128-9,2 1 0 6,0-6 144-6,0 3-144 8,-2-1 0-8,2 1 0 7,2 3 0-7,0-5 128 8,-2 3-128-8,0-18 0 7,4 18 0-7,-2-5 0 8,-1 5 0-8,-1-5 0 7,0-13 0-7,2 18 0 9,-2-18 0-9,4 14 0 7,0 1 0-7,-4-15 128 7,6 14-128-7,-6-14 0 7,2 15 0-7,0 1 0 8,-2-16 0-8,0 0 0 8,6 14 0-8,-6-14 0 8,4 19 0-8,0-5 0 6,-4-14 0-6,4 19 0 8,-3-7 0-8,3 4 128 8,-2-5-128-8,-2-11 0 7,0 0 0-7,0 0 0 7,4 18 0-7,-2-1 0 8,-2-17 0-8,0 14 0 8,0-14 0-8,0 18 0 8,2-7 0-8,-2-11 0 6,0 0 0-6,0 20 0 9,4-1 0-9,-2-3 0 7,0 3 0-7,2-5 128 8,-4-14-128-8,8 16 0 6,-4 1 0-6,-1-1 0 9,3 1 0-9,0-3 0 6,0 4 0-5,0-1 0 8,-6-17 0-9,6 18 0 5,-2-1 0-5,3 1 0 9,5-1 0-9,-4 5 0 6,0-1 0-6,0 3 0 9,-3-7 0-9,-1 5 0 6,2 3 0-6,0 0 0 9,0-1 0-9,-2-1 0 7,-2-3 0-7,0 3 0 7,-2 1 0-7,0 1 0 8,0-4 0-8,0 3 128 8,0-3-128-8,2 3 192 6,0 1-64-6,1-2 0 9,-3 1-128-9,0-3 144 6,0 1-144-6,0 3 160 9,0-4-160-9,0 3 0 7,2-5 0-7,0-1 0 8,0 1 0-8,2 3 128 6,-8-7-128-6,10 3 0 9,-2 2 0-9,-2-3 0 6,2 3 0-6,-2-1 0 8,0-3 0-8,2 1 0 8,0 3 0-8,1-5 0 9,-1 3 0-9,-2-1 0 5,2 1 128-5,0 3-128 8,0-3 0-8,0-2 0 8,0 3 0-8,0-3 0 8,0 1 0-8,-2 3 0 7,1-7 0-7,-1 5 0 8,0 0 0-8,0-3 0 7,-4 5 0-7,2-5 0 8,2 1 0-8,0 3 0 7,-2-3 0-7,0 3 0 8,-2 1 0-8,0-4 160 6,0 3-160-6,0 2 160 9,1 3-32-9,1-5-128 7,0 1 192-7,0-1-64 8,-2-3-128-8,2 3 0 6,2 3 144-6,-2-4-144 10,-2 3 0-10,4 0 128 5,1 3-128-5,-1-3 0 9,-2-5 0-9,0 3 0 6,0-1 0-6,2-1 0 8,-2 7 0-7,2-1 0 6,4-1 0-7,-4-3 0 8,0 3 0-8,0 1 0 6,0 2 0-6,-2-3 0 9,0-3 0-9,0 3 0 8,0-3 0-8,2 5 0 7,0-3 0-7,0-1 0 6,-2-1 0-6,0 5 0 8,0-3 0-8,2 1 0 8,-2-1 0-8,0 0 128 7,0 1-128-7,2-1 0 8,2 1 0-8,-4-3 0 7,-4 1 0-7,2-5 0 8,-2 3 0-8,2 3 0 8,2-3 0-7,-2 1 0 4,0 3 0-5,-2-3 0 9,-2-3 0-9,0 3 0 7,-1-3 0-7,3 2 128 8,-2-1-128-8,0-3 128 6,2 5-128-6,-2 1 128 9,2-3-128-9,-4 3 192 7,-1-1-64-6,3-1 0 6,2 1-128-7,2 3 0 6,-4-1 128-5,-2-1-128 7,3 1 0-8,-1 1 128 7,2-5-128-7,-4-1 0 8,2 3 0-8,2-1 0 7,2 1 0-7,-2 1 128 8,-3-4-128-8,-1 1 0 6,2 3 0-6,0-5 0 9,4 3 0-9,-2 1 0 7,-2-5 0-7,2 4 0 9,1-5 0-9,-1 3 144 6,0 1-144-6,0-1 0 8,4-16 144-8,-4 19-144 7,-2-5 0-7,2 4 144 9,0-3-144-9,-2-1 128 6,3 3-128-6,-7-3 128 9,6 4-128-9,0-5 0 6,4-13 144-6,-6 18-144 9,2 1 0-9,0-5 144 6,4-14-144-5,-6 19 0 6,3-5 128-6,-1 2-128 4,0 1 0-5,4-17 0 8,0 0 128-8,-4 18-128 8,0 1 144-8,-4-5-144 8,8-14 0-8,-4 16 0 7,4-16 0-7,0 0 0 7,0 0 0-7,-4 17 0 8,4-17 0-8,0 0 0 7,0 0 128-7,0 0-128 7,0 0 0-7,0 0 144 9,0 0-144-9,0 0 160 7,0 0-160-7,0 0 160 9,0 0-160-9,20-15 0 6,-5-3 0-6,5 2-9808 16,1-3-1840-15</inkml:trace>
    </iact:actionData>
  </iact:action>
  <iact:action type="add" startTime="371874">
    <iact:property name="dataType"/>
    <iact:actionData xml:id="d240">
      <inkml:trace xmlns:inkml="http://www.w3.org/2003/InkML" xml:id="stk225" contextRef="#ctx0" brushRef="#br1">3356 4716 14559 0,'0'0'640'4,"0"0"144"-4,0 0-624 0,0 0-160 0,0 0 0 0,0 0 0 7,0 0 0-7,0 0 0 7,6 14 0-7,-6-14 0 8,6 19 0-8,2-1 0 8,1-5-144-8,-3 5 144 7,-6-18 0-7,12 15 0 8,0 3 0-8,-3 0 0 7,7-1 0-6,-2 3 0 5,1-1 0-6,-5-1 0 7,2-1 0-6,-2 5 0 7,1-5 0-8,3 5 0 7,-6 1 0-7,3 2 0 7,-1 1 0-7,-4 1 0 8,2 2 0-7,2 1 0 5,-5 1 0-3,3 0 0 2,2 2 0-5,-4 2 0 7,-4-4 0-7,4 3 0 9,1 3 192-9,3 2 112 6,-6-4 16-6,2 4 0 9,-2-4 96-9,4-2 32 6,-2 0 0-6,-3 4 0 10,1-4-112-10,2 1-16 5,2-1 0-5,-2 6 0 9,-2-6-64-9,4 0 0 7,1 2-16-7,-1 0 0 8,-2-4-112-8,2 1 0 7,1-1-128-7,-1 2 192 8,2-2-192-8,2 2 128 6,-6-1-128-6,1-1 0 9,3-2 0-9,-2 6 0 6,2-4 0-6,1 4 0 7,-5-1 0-7,2-3 0 8,0 0 0-8,2 2 0 9,-5 2 0-8,3-2 0 4,2-1 0-5,-4-3 0 9,2-2 160-9,-1 0-160 6,1 1 160-6,-2-1-160 9,4 2 192-9,0-3-64 6,-3-1-128-6,3 0 192 10,0 1-192-10,-2-1 0 7,1 0 128-7,1-3-128 8,-4 1 0-8,0 3 0 5,2-1 0-5,1 0 0 9,-3 1 192-9,0-1-64 6,0-2-128-6,4 1 192 9,-4-5-192-9,1 5 176 7,5-1-176-7,-4 1 160 7,-2-3-160-7,2-3 0 7,-1 1 0-7,-1 4 128 8,2-1-128-8,2-5 0 7,-4 3 0-7,-2 1 0 8,3-3 0-8,3 0 0 7,-4 3 0-7,-2-3 0 8,2-1 0-8,0 3 0 7,1-5 0-7,-1 3 0 8,0 1 176-8,2-3-48 7,0 3-128-7,-2 1 192 9,-6-20-192-8,7 17 176 4,3 1-176-5,0-1 160 9,-8-3-160-9,6 4 0 7,-1-5 144-7,1 7-144 9,-4-3 128-9,2-1-128 5,-2 5 160-5,-2-1-160 9,2-2 256-9,2 3-64 6,-4 2 0-5,-1-1 0 7,1-3-32-8,-2 3-16 6,2 1 0-6,0 1 0 8,-4-1-16-8,2 0 0 7,2-3 0-7,0 1 0 8,2 1-128-8,0 3 128 7,2 0-128-7,0 1 128 9,-2-7-128-9,2 3 0 6,1 1 144-6,5 3-144 9,-6-3 0-9,4 0 144 6,-1-1-144-6,-3 1 0 8,2 3 144-8,2-3-144 7,-2 0 0-7,-3-1 144 9,3 1-16-9,2-3-128 6,-6 1 192-6,4 3-64 9,1 3-128-9,-1 0 192 6,-4 0-192-6,4 1 192 9,4-5-192-9,-6 3 0 6,1-3 0-6,3-2 0 8,-2 1 0-8,-2 1 128 8,2 1-128-8,3-3 0 8,-7-1 0-8,2-1 0 6,-2 3 0-5,0-5 0 6,2 3 128-7,-2 1-128 9,-1-1 0-9,-3-3 128 6,0 3-128-6,2 1 0 7,-2-3 144-7,4 1-144 9,0 1 128-9,0-5-128 6,0 5 160-6,-2 1-160 9,0-1 128-9,2-3-128 6,-2 3 0-6,0-1 144 9,0-5-144-9,2 7 0 6,-2-1 144-6,1-3-144 9,-1 5 0-9,2 1 144 6,-8 3-144-6,4-5 0 10,0-3 128-10,0 5-128 6,4 2 0-5,-2 1 0 7,0-7 144-8,0 5-144 6,-2-1 0-5,2 2 144 5,2-1-144-6,0-1 0 8,0 3 144-8,-2-3-144 9,-2-2 0-9,0 1 144 6,0 3-144-6,2-3 0 7,-2 1 128-7,4-1-128 7,-1-3 0-7,-3 2 0 8,-1 1 128-8,-1-3-128 7,2-1 144-7,0 3-144 8,0 3 192-8,2-1-64 7,-1-1-128-7,1-3 192 9,0-1-192-9,-2 3 176 6,0-3-176-6,0 1 160 9,0 3-160-9,0-1 0 6,-2-1 144-6,0 1-144 10,1 1 0-10,-1 1 0 5,2-2 0-4,-4 1 128 8,0-1-128-9,0 5 0 6,0-3 0-6,0-1 128 10,2-3-128-10,-2 4 0 5,-2 1 0-5,2-1 0 7,-1 3 0-7,1-3 144 7,2-3-144-7,-2 3 0 8,-2 0 144-8,0 1-144 9,2-1 0-8,0-1 144 4,2-5-144-4,0 5 160 6,0-1-160-7,-1 0 160 7,-1-3-160-7,-2 3 192 7,2 3-192-7,0-3 192 9,0-5-192-9,2 3 0 6,0 1 0-6,0-3 0 8,0 3 0-8,2 1 128 7,-2-3-128-7,2 3 0 8,-4 1 0-8,3 1 0 8,-1-1 128-8,0-3-128 8,2 3 0-8,0-1 0 6,-2-3 0-6,2-1 0 9,0 3 0-9,-2-3 0 6,-2-3 144-6,4 5-144 9,-2-3 128-9,0 2-128 6,0-1 128-6,0-3-128 8,0 3 144-8,-4-1-144 7,2 2 192-7,2 1-192 9,0-1 192-9,2 1-64 7,-2 1 0-6,1-5-128 6,1 3 224-7,-2 1-64 7,-2-3-16-7,-4 3 0 9,4-1 32-9,0-1 0 6,0 1 0-6,2-2 0 7,-2-1 0-6,0 5 0 6,-3-5 0-7,1 3 0 8,0-6-16-7,4 5 0 5,-4-1 0-6,-2-3 0 7,2 5-32-7,1-4 0 8,-1 5 0-8,2-5 0 8,-2 1 0-8,2-3 0 6,0 4 0-6,4-16 0 8,-4 17 0-7,2-1-128 5,-2-1 192-6,1-3-64 9,3-12-128-9,-4 20 0 7,0-7 0-7,0 3 128 8,2-3-128-8,2-13 0 6,-2 18 0-6,0 0 128 10,0-7-128-10,2-11 0 5,0 18 0-5,-2-4 0 8,0 1 0-8,2-15 0 8,-2 16 0-8,2-16 0 8,-6 15 0-8,4 3 0 7,0-4 0-7,0 1 0 8,2-15 0-8,-1 14 0 7,1-14 128-7,0 19-128 8,-2-5 0-8,0 2 0 6,2-16 0-6,-2 19 0 9,0-1 0-9,2-1 0 7,-2-3 144-7,2-14-144 8,-2 17 144-8,0 3-144 6,2-7 192-5,0 5-192 8,-6-4 176-9,6-14-176 5,0 17 160-5,0 1-160 9,0-18 192-9,0 13-64 7,0-13-128-7,0 18 192 8,0-18-64-8,0 0-128 7,4 14 176-6,-4-14-176 6,0 0 160-7,2 15-160 7,-2-15 128-7,2 14-128 8,-2-14 0-8,0 0 0 7,0 0 0-7,0 0 0 8,0 0 0-8,0 0 0 7,0 0 0-7,0 0-176 24,0 0-400-24,13 4-96 0,-13-4-16 0,18-6-9872 6,-8-6-1968-5</inkml:trace>
    </iact:actionData>
  </iact:action>
  <iact:action type="add" startTime="373602">
    <iact:property name="dataType"/>
    <iact:actionData xml:id="d241">
      <inkml:trace xmlns:inkml="http://www.w3.org/2003/InkML" xml:id="stk226" contextRef="#ctx0" brushRef="#br1">4564 10900 16575 0,'-12'20'736'2,"6"-1"160"-2,0 1-720 1,0 1-176-1,0 0 0 0,3 1 0 6,1-3 640-6,2 3 80 8,0-1 32-8,0 1 0 8,0-7-560-7,0 3-192 5,2 1 144-6,0-3-144 8,-4 2 0-8,4-5 0 6,-1 3 0-6,3 1 0 9,-4-1 0-9,0 2 0 7,0-5 0-7,0 5 0 8,0-18-208-8,-4 19 80 7,3-3 128-7,-1 1-208 7,2-17 208-7,-4 20 0 8,-2-4 0-8,2 3 0 7,0-5 0-7,-2 1 0 8,6-15 0-8,-6 20 0 8,0-5-416-8,3 1 16 7,3-16 0-6,-8 12-4944 14,8-12-992-12</inkml:trace>
    </iact:actionData>
  </iact:action>
  <iact:action type="add" startTime="373930">
    <iact:property name="dataType"/>
    <iact:actionData xml:id="d242">
      <inkml:trace xmlns:inkml="http://www.w3.org/2003/InkML" xml:id="stk227" contextRef="#ctx0" brushRef="#br1">4222 11378 23951 0,'-8'10'2128'1,"7"9"-1696"3,-3 1-432-3,4 3 0 5,0 2 240-6,4 5-48 7,-1 5 0-7,7 0 0 8,4 0-192-8,-1 6 0 7,-1-4 0-7,0 0 0 8,3 2 0-8,-3-6 0 7,6-2 0-7,-5-1 0 8,5-7 0-8,-1 0-192 6,1-7 192-5,0 0-160 6,-1-5 32-7,-3-1 0 8,1-6 0-8,-1-4 0 7,6 0 128-7,-5-8 224 7,3-7-48-7,1-3-16 8,-5-1 224-8,5-9 32 7,3-7 16-7,-3-2 0 8,5-4-16-5,-1-4 0 3,-1-2 0-6,1 8 0 7,-5 0-224-7,5 4-32 7,-2 4-16-6,3 0 0 6,-3 2-144-7,-1 3 0 7,-5 1 0-7,3 4-8256 17,-4 1-1664-16</inkml:trace>
    </iact:actionData>
  </iact:action>
  <iact:action type="add" startTime="375043">
    <iact:property name="dataType"/>
    <iact:actionData xml:id="d243">
      <inkml:trace xmlns:inkml="http://www.w3.org/2003/InkML" xml:id="stk228" contextRef="#ctx0" brushRef="#br1">4244 7573 4079 0,'9'57'176'3,"1"-18"48"-3,-4 9-224 0,2 5 0 0,-2 4 0 0,2 1 0 6,-5 4 0-5,3 1 0 6,-2-3 0-7,2 5 0 8,2 5 192-7,-4-6 0 6,4 3 0-7,-1-5 0 7,3 2 0-7,-4 3 0 12,2-5 0-12,1 0 0 5,-1-3-192-5,-2-1 0 6,2-3 128-5,4-4-128 5,-6-3 0-6,1 1 0 7,3 2 128-7,-4-6-128 9,0-2 400-9,0 0 48 6,-1-2 0-6,-1 1 0 9,-2-3 0-9,2 4 16 6,-2-2 0-5,0 2 0 7,-2-6-256-7,0 4-48 4,0-2-16-4,0 0 0 7,2 0-144-8,-2-2 0 6,0 6 0-6,2-6 0 9,-2 4 0-9,2-2 0 6,0-2 0-6,0 2 0 8,-2-8 0-8,0 1 0 6,4 3-144-6,-2 4 144 8,-2-6 0-8,0-2 0 9,-2 2 0-9,2 2 0 7,-4-1 0-7,2-1 0 7,0-4 0-6,-2 2 0 6,2 0 0-7,-2 3 0 7,2-5 0-7,-2 0 0 8,0 2 0-8,-1 0 0 6,-1-3-144-6,2 1 144 9,2 2-304-9,-4 2 48 7,-2 1 0-7,0-3 0 9,3-4 256-8,-3 2 0 6,-2 2 0-7,2 1 0 7,2 1 0-7,1 0 0 7,-5 2 0-7,0-2 0 8,4-2 128-8,-4 3 64 6,3-3 32-5,3 4 0 8,-2-4 224-9,0 0 64 6,2-1 0-6,0 3 0 7,0-2-80-6,2 2-16 6,0-4 0-7,2 1 0 8,-2-1-224-8,1-2-64 8,-1 0 0-8,2-1 0 7,-2 1-128-7,2-3 0 7,0-3 0-7,2 2 0 8,-2 1 0-8,2 1 0 7,-2-1 0-7,1-1 0 8,-1-4 0-8,2 5 128 8,-2-3-128-8,0 3 0 7,0-5 0-7,0 1 128 6,0 1-128-6,2 1 0 10,0-7 0-10,-2 3 128 5,0-1-128-4,0-17 0 7,0 14 0-8,0-14 0 6,4 19-144-6,-4-19-5632 10</inkml:trace>
    </iact:actionData>
  </iact:action>
  <iact:action type="add" startTime="375688">
    <iact:property name="dataType"/>
    <iact:actionData xml:id="d244">
      <inkml:trace xmlns:inkml="http://www.w3.org/2003/InkML" xml:id="stk229" contextRef="#ctx0" brushRef="#br1">4125 11540 19007 0,'-4'33'832'3,"4"-10"192"-3,0 1-832 0,4 7-192 1,0-2 0-1,0-2 0 7,3-1 128-7,3-9 0 6,-2 3-128-6,0-8 192 9,-8-12 0-9,19 13 0 5,-19-13 0-5,24 4 0 11,-5-2-48-11,5-4-16 5,-3 0 0-5,4-6 0 21,3-7-688-20,1 3-144 0</inkml:trace>
    </iact:actionData>
  </iact:action>
  <iact:action type="add" startTime="378707">
    <iact:property name="dataType"/>
    <iact:actionData xml:id="d245">
      <inkml:trace xmlns:inkml="http://www.w3.org/2003/InkML" xml:id="stk230" contextRef="#ctx0" brushRef="#br1">4306 8094 6447 0,'0'0'272'4,"0"0"80"-4,-2-10-352 0,0-4 0 0,2 3 0 0,0-3 0 7,0 6 1232-7,0-4 176 7,0 5 48-6,0 7 0 7,0 0-704-7,0 0-144 9,0 0-32-10,0 0 0 7,0 0-192-7,0 0-32 5,0 0-16-5,0 0 0 8,0 0-16-8,14 11-16 10,-4 1 0-9,1 4 0 3,1-1 160-4,-2 9 48 10,3 3 0-10,-3 4 0 4,6 10-320-4,-3 0-64 12,5 6-128-11,-4 2 192 3,1-1-192-1,-3 9 144 4,2 5-144-7,-5-1 128 4,5-5-128-3,-6 3 0 10,2-3 0-11,-1-1 0 4,-1-2 192-3,-4-1 0 10,2-1 0-11,2-2 0 5,-4-6 288-5,-1 4 64 5,-1-7 16-4,-2 3 0 2,0-4-128-3,0 4-32 7,0-2 0-7,0 2 0 8,0-4-48-8,0 2-16 13,0-4 0-13,-2 6 0 3,1-2-336-3,-1 4 144 12,0-4-144-12,0 2 0 4,-2 4 192-3,2-5-64 8,-2 5 0-6,0 0-128 0,0-4 144-2,4 4-144 9,0-2 0-10,0-4 144 4,-2 3-144-3,0-5 160 8,-2 2-160-9,2-4 160 4,-2 2 160-4,3 0 16 10,-1-7 16-10,0 1 0 4,0 0 64-4,0 2 16 12,-2-2 0-12,4 0 0 4,-2-1-128-3,-2 1-32 5,0 2 0-6,-2-2 0 8,2-4-128-8,-2-1-16 7,3-1-128-7,-3 2 192 8,0-2-192-8,0 1 176 10,0-1-176-10,2 0 160 5,-4 1-160-5,-1 1 128 12,1 0-128-12,4 2 128 4,-6-3 64-4,2-1 16 11,1 0 0-11,-1 2 0 4,0-1 32-4,2-1 0 11,0 2 0-11,-1-1 0 2,-5-1-48-1,4 0-16 9,2 1 0-10,-4-1 0 6,3 0-48-5,3 0-128 8,-2 1 192-9,-2-1-64 7,2-4-128-7,0 1 160 9,2 1-160-9,1-1 160 4,-3 1-160-4,4-2 128 11,0-1-128-10,0-1 128 1,-2 1-128-2,2-5 128 10,0-3-128-10,2 2 128 5,0-5-128-5,0 3 128 11,0-4-128-11,0-10 128 4,0 9-128-3,0-9 192 9,2 12-192-10,-2-12 192 3,0 0-192-3,0 0 160 12,0 0-160-12,0 0 160 3,0 0-160-3,0 0 128 12,0 0-128-12,0 0 128 4,0 0-128-3,0 0 0 9,0 0 0-9,0 0 0 16,0 0-352-16,0 0-96-1,0 0-32 1,0 0 0 12,0 0-2144-12,0 0-448 1,0 0-64-1</inkml:trace>
    </iact:actionData>
  </iact:action>
  <iact:action type="add" startTime="379398">
    <iact:property name="dataType"/>
    <iact:actionData xml:id="d246">
      <inkml:trace xmlns:inkml="http://www.w3.org/2003/InkML" xml:id="stk231" contextRef="#ctx0" brushRef="#br1">3783 11222 11967 0,'-21'-27'528'2,"13"15"112"-2,4-4-512 0,0-1-128 5,-2 1 0-5,3-3 0 5,-3 5 1456-5,2-2 256 5,0 1 48-4,2 3 16 6,0-4-304-7,2 5-48 10,-2 1-16-10,2-2 0 5,0 12-416-5,0 0-96 11,0 0 0-11,0 0-16 4,0 0-432-4,0 0-64 11,0 0-32-11,6 12 0 6,0-2-128-6,4 1-32 10,-3 5 0-10,3 5 0 4,2 1 16-4,-4 1 0 11,1 9 0-11,5 1 0 5,-2 0 112-5,5 8 0 12,-5 4 16-12,4 5 0 2,3 1 48-2,-1 2 0 10,1-1 0-10,3 3 0 6,-9-4-16-6,7 1 0 9,-1-1 0-9,-3-2 0 5,3-4-112-4,-1-8 0 10,-2 0-16-11,3-2 0 6,-3-6 16-5,-3-2 0 6,1-7 0-7,0-3 0 3,-3 1 64-2,5-8 0 9,-4-2 16-10,3-1 0 6,-1-7 112-5,1-5 0 7,3-3 16-7,-2 0 0 3,3-12 0-4,5-1 0 7,-1-6 0-7,0-3 0 8,1 1-256-8,3-4-48 10,0 0-16-10,3-4 0 5,3 2 112-5,0 2 0 11,-2-3 16-11,0-1 0 5,4 0 32-5,3 2 0 11,-5-2 0-11,-4 6 0 4,0 2-80-3,0 3-16 4,1 5 0-5,-5 3 0 8,-2-3-208-8,-3 5 0 11,-4 3 128-11,-1 5-128 4,-7-4 0-3,-8 12 0 7,0 0 0-8,0 0-160 20,0 0-1504-18,0 0-320-2,0 0-48 0,0 0-14928 3</inkml:trace>
    </iact:actionData>
  </iact:action>
  <iact:action type="add" startTime="381335">
    <iact:property name="dataType"/>
    <iact:actionData xml:id="d247">
      <inkml:trace xmlns:inkml="http://www.w3.org/2003/InkML" xml:id="stk232" contextRef="#ctx0" brushRef="#br1">3709 3587 5519 0,'0'0'496'2,"0"0"-496"2,0 0 0-3,0 0 0 4,0 0 528-5,-9-6 16 9,9 6 0-8,-8-6 0 4,2 0-208-4,6 6-32 4,-10-4-16-5,2-2 0 9,8 6 304-8,-6-7 64 8,6 7 16-9,0 0 0 6,-5-8 32-6,5 8 0 7,0 0 0-7,0 0 0 8,0 0-64-8,0 0 0 7,-2-8 0-7,2 8 0 8,0 0-160-8,0 0-32 8,0 0-16-8,0 0 0 6,0 0 0-6,0 0 0 7,4-12 0-6,-4 12 0 6,0 0-48-7,0 0-16 8,0 0 0-8,0 0 0 7,0 0 32-7,7 8 16 12,9 0 0-12,-6 0 0 4,-2 5 48-4,3-1 16 7,-3 6 0-7,4 1 0 7,1 3-160-7,-1 1-16 12,6 0-16-12,-3 3 0 4,1 1-112 0,3 2-32 4,-3 4 0-4,5 3 0-4,1-3-16 0,3-2 0 6,-1 0 0-6,1-2 0 9,-6-3 128-9,3 1 0 6,1-4 16-6,-1 1 0 4,1-3 160-3,-3 3 16 6,1-5 16-7,1 1 0 7,-3-5-32-6,-1 5-16 5,3-3 0-6,5-3 0 9,-3 4-80-9,-4-5-16 10,-1 3 0-10,0-4 0 5,-5 3 704-5,5-3 128 7,-7 3 16-7,5-5 16 24,-4 2-1696-24,3-2-320 2,-5-3-80-2,4 5-16 0,-4-2 928 0,3-2 0 9,-3 3 0-9,-2-3 128 4,-8-8 0-3,11 8 0 7,-3 2 0-8,2-2 0 6,0-3 32-6,-2 3 16 6,-8-8 0-6,0 0 0 8,5 10-48-8,-5-10-128 13,12 6 192-13,-12-6-64 3,10 6-128-2,-10-6 192 5,0 0-192-6,8 4 192 7,-8-4-32-7,0 0 0 11,13-2 0-11,-3 0 0 4,4-4 48-4,-7 2 16 10,-1-6 0-10,2 0 0 6,4 1-32-6,-4-7 0 12,1 0 0-12,3-3 0 3,-4-4-64-3,2 1-128 10,1-3 176-10,-3-1-176 5,4-1 176-4,-4 0-176 9,-1-4 160-10,5-1-160 4,-4 1 128-4,-2 2-128 12,0-2 0-12,1 0 144 5,-1-3-144-5,-2 3 0 10,2-2 0-10,0 2 0 5,0-2 128-5,0-1-128 8,-2-1 0-8,1 0 128 5,1-2-128-5,2-4 0 10,-2 4 0-10,-2-4 0 5,0 4 0-5,0 0 0 12,0-4 128-12,1 6-128 4,-1-4 0-4,0 2 0 11,0 2 0-11,0-4 0 4,0 2 0-4,-2 2 0 7,-2-4 0-7,0 2 0 8,0 4 0-8,0-4 0 11,0 1 0-11,0 5 128 4,-2 0-128-3,0-2 0 10,0-2 0-11,0 4 0 3,0 1 0-2,2-1 0 10,0 2 128-11,-2 0-128 3,2 1 0-3,0 1 0 11,0 0 0-11,0 1 0 5,0-1 0-4,0 4 0 7,2-1 0-8,-2 5 0 5,0-3 0-5,0 1 0 9,0-3 0-8,0 11 0 4,0-3 0-5,0 6 0 8,0-3 0-7,0 5 0 3,0 0 0-4,0 8 0 12,0 0 0-12,0 0 0 5,0 0 0-5,0 0 0 9,0 0 0-9,0 0 0 5,0 0 0-4,0 0 0 9,0 0-144-10,0 0 144 5,0 0 0-5,0 0 0 10,0 0 0-10,0 0 0 5,-4 10-128-5,4 5 128 11,-4-3-192-11,2 8 192 18,2-20-496-18,-7 17 16 0,1 1 0 1,0-3 0 11,6-15-1840-11,-4 16-368 1,4-16-80 1</inkml:trace>
    </iact:actionData>
  </iact:action>
  <iact:action type="add" startTime="382310">
    <iact:property name="dataType"/>
    <iact:actionData xml:id="d248">
      <inkml:trace xmlns:inkml="http://www.w3.org/2003/InkML" xml:id="stk233" contextRef="#ctx0" brushRef="#br1">4086 3378 12671 0,'0'0'560'2,"-8"12"112"-2,2 1-544 0,-6-1-128 6,3 4 0-6,1-5 0 3,-4 3 1072-3,2-4 176 11,4 2 32-11,-3-5 16 5,1-1-144-5,8-6-16 9,0 0-16-9,0 0 0 6,0 0-160-6,0 0-48 9,0 0 0-9,0 0 0 6,0-10-128-6,4-7-16 10,2 1-16-10,5-9 0 5,-1-10-32-5,6 0 0 8,-3-2 0-8,5-4 0 5,-4 2-144-5,3-4-16 10,5 2-16-10,-1-6 0 8,-1 2 16-6,3 0 0 6,2-3 0-8,1-3 0 5,-3 0-48-5,1 0-16 9,-5-3 0-9,2 7 0 5,3 0-176-5,-1 2-16 7,-3 1-16-7,-3-1 0 8,3 10-96-8,1-4-32 7,-3 2 0-7,-1 5 0 9,1 1-32-9,-4 2 0 11,3 0 0-10,-3 3 0 3,1 3-128-4,-1-1 128 10,0 7-128-10,-3 5 128 4,3-3-128-3,-6 5 0 5,2 4 144-6,1 0-144 9,-1 4 0-9,4 4 0 7,-3 2 0-7,5 4 0 5,-2 7 0-5,3 3 0 6,3 9 0-6,-3 5 0 9,5 3 0-9,3 0 128 10,-3 6-128-10,-5 4 128 5,-1 3 48-5,1 3 16 7,-5 2 0-7,0-5 0 9,-1 1 64-9,-3 0 32 6,0 2 0-6,0-7 0 7,-4 1-64-7,0 0-16 12,0-8 0-11,-1 0 0 3,-1-2-80-3,0-1-128 9,2-5 176-10,-2-2-176 4,2 0 0-4,0-3 0 11,-4-3 0-11,6 9-144 19,-2-9-1840-18,0 0-352 0,2-1-80-1,-5-3-13328 2</inkml:trace>
    </iact:actionData>
  </iact:action>
  <iact:action type="add" startTime="384725">
    <iact:property name="dataType"/>
    <iact:actionData xml:id="d249">
      <inkml:trace xmlns:inkml="http://www.w3.org/2003/InkML" xml:id="stk234" contextRef="#ctx0" brushRef="#br1">1144 20907 4607 0,'-11'-2'400'3,"-5"0"-400"-3,6-2 0 1,-7-2 0 6,-3-4 2240-7,5 4 384 8,-7 2 64-7,5-1 0 5,-1-5-976-5,-1 4-208 4,-1 2-32-4,2-2-16 7,-3-2-304-8,3 5-64 6,-3-1-16-5,5 2 0 6,-1 2-336-6,3 0-64 5,-1-2-16-5,15 2 0 7,0 0-256-7,0 0-48 5,0 0-16-5,0 0 0 5,0 0-336-5,0 0 144 6,0 0-144-7,0 0 0 7,0 0 144-6,15 11-144 6,-3 1 0-7,5-6 144 8,-1 2 128-7,4 0 32 5,3-3 0-6,4-1 0 8,-1 0 128-7,3 0 16 8,2 0 16-9,0 2 0 6,-1-4 704-6,1 2 144 7,4 0 32-7,0-2 0 24,6 1-1728-23,2-3-352 0,4 4-64-1,-2-2-16 0,3 2 816 1,5-2 128 2,2-2 32-2,3-2 16 7,1-2-16-8,3 0 0 5,-2-3 0-5,-1 1 0 9,-2-4 48-8,3-2 16 6,6-3 0-7,-3 3 0 7,3 2-64-7,4-3-16 8,1 5 0-8,3-6 0 7,2 4-16-7,-2 1-128 7,-4-5 192-7,0 4-64 8,-5-3-128-8,5 3 0 7,-2 4 0-7,6-4 128 8,-2 2-128-8,3 3 192 6,1-7-192-5,0 0 192 7,-12 2-192-8,2-3 0 7,1 5 144-7,-1-6-144 9,4 3 128-9,-3 3-128 6,1-4 128-6,-2 4-128 9,4 4 0-9,1-5 128 6,1-3-128-6,-6 2 0 8,0-3 0-8,-3 5 128 7,-1-6-128-7,5 2 0 9,-7 5 0-9,4-3 128 6,1 2-128-6,-1 2 0 8,0-5 128-8,1 3-128 7,-5 2 128-7,1 0-128 8,-3-4 144-8,1 2-144 7,-3 3 192-7,-1-1-192 8,0 0 192-8,-1 2-192 7,-1 0 192-7,0 0-192 10,-1 4 176-10,1-2-176 4,0 0 160-4,-1 0-160 10,-1 0 128-10,-4 2-128 6,1-2 0-6,-1 1 144 8,2-3-144-8,-8 4 0 6,2-2 144-6,-2 0-144 10,4 2 0-10,-8 0 0 6,0 0 0-6,-2-2 128 8,0 0-128-7,4 2 0 5,-2 0 0-5,-4 0 0 7,0 0 0-7,3 0 0 4,-5 2 0-5,0 0 128 8,-2-2-128-8,2 0 0 8,-1 0 0-8,-3 2 128 7,-6 0-128-7,3 2 0 7,-3-4 0-7,3 0 0 8,-1 0 0-8,-1 0 0 7,-1 1 0-7,-5-1 128 8,-1 0-128-8,1 0 144 7,-16 0-144-7,15-1 160 10,3 1-16-10,-6 0 0 5,-12 0 0-5,0 0 0 8,17 0-144-8,-17 0 160 7,0 0-160-7,0 0 160 8,14-4-160-7,-14 4 0 4,0 0 144-4,0 0-144 7,0 0 144-7,0 0-144 5,0 0 192-6,0 0-192 8,0 0 192-7,0 0-64 5,0-12 0-6,0 12-128 8,0 0 192-8,-12-8-192 7,12 8 192-6,-15-10-192 8,1 5 144-9,0 1-144 5,14 4 0-5,-17-2 144 7,-3 0-144-7,5 0 0 8,1 0 0-8,-4 0 0 9,5-4 0-9,-5 2 0 6,5-2 0-6,-5 2 0 8,8 2 0-8,10 2 0 7,-17-5 0-7,5-1 0 23,-4 0-448-22,16 6 16-1,-11-4 16 0,11 4 0 13,0 0-2432-10,-14-4-480-3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43:13.89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284">
    <iact:property name="dataType"/>
    <iact:actionData xml:id="d0">
      <inkml:trace xmlns:inkml="http://www.w3.org/2003/InkML" xml:id="stk0" contextRef="#ctx0" brushRef="#br0">2057 2619 5519 0,'0'0'240'2,"0"0"64"-1,0 0-304-1,-12-3 0 0,12 3 0 0,-17 0 0 23,5-4 1504-22,-3 2 240-1,15 2 48 0,-12 0 16 0,12 0-928 0,-18 2-192 9,18-2-48-8,-11 2 0 3,11-2-224-3,-18 2-48 9,4 1-16-10,14-3 0 5,-13 2-32-5,3 2-16 10,-4-2 0-10,5-2 0 4,-1 0 112-4,-4 0 32 11,4 0 0-11,-3 0 0 4,1-2 96-4,-2 2 32 9,3 0 0-9,-3 0 0 6,2-4 64-6,3 4 32 6,-5 4 0-6,6-8 0 9,-5 1 96-9,1 1 0 8,-4-2 16-8,5 2 0 8,-5-4-80-8,4 0-32 5,-1-2 0 0,-1 2 0 0,-4 2-64-4,5 1-16 8,-3-1 0-8,4-2 0 3,-1 2-144-3,3 0-16 9,-4 2-16-10,14 2 0 5,0 0-96-5,0 0-32 6,0 0 0-6,0 0 0 8,0 0-160-8,0 0-128 7,0 0 192-7,16-2-192 8,7 2 128-8,5-2-128 11,5 0 0-11,6-2 0 4,4 0 0-3,7 1 160 9,7 3-160-10,3 0 128 4,7 0-128-4,-3 3 0 7,4-1 144-7,1 2-144 8,-1 2 0-8,0-4 0 7,-3 2 0-7,1-2 0 8,-6 0 0-8,-3 4 144 11,-4 0-144-11,-5-3 0 4,-5-1 240-4,-2 0-64 11,-6 4-16-10,-7-2 0 2,-1-4 32-2,-6 4 16 4,-5 0 0-5,-2 0 0 9,-14-4 112-9,0 0 0 6,0 0 16-6,0 0 0 8,0 0 80-8,0 0 16 10,-10 8 0-10,-2 3 0 6,-5-3-128-6,-1-2-32 10,-5 4 0-9,-7 5 0 3,-3-5-80-3,-10 4 0 5,-3-5-16-5,-5 5 0 5,-4-6-16-6,-1 4 0 11,-3 1 0-11,1-5 0 5,-3 0-160-4,1 0 192 7,-3-2-192-7,3 3 192 4,-3 1-192-5,5-2 128 10,-3 0-128-10,5 1 128 5,-5-1-128-5,9-2 0 11,5 0 0-11,0 2 128 4,10-4-128-4,6-1 0 11,5-3 0-11,7 2 0 4,3 0 0-4,16-2 0 10,0 0 128-10,0 0-128 6,0 0 0-6,0 0 0 8,16 0 0-8,9-2 0 7,7 2 0-7,9-3 0 9,5-1 0-8,5-2 0 4,2 2 0-5,3 0 0 10,5-2 0-10,3 4 0 4,0-2 0-4,-1 0 0 10,3-3 0-10,-1 3 0 5,-3-2 0-5,-2 4 0 12,3-2 0-12,-9 0 0 3,-7-2 0-2,0 4 0 8,-4 0 0-8,-8 2 0 3,-8 0 0-4,-1 0 0 11,-7 0 0-11,-5 0 0 4,-4 0 0-4,-10 0 0 10,0 0 0-10,0 0 0 4,0 0 0-3,-14 4 0 10,-7 2 192-11,-9 0-64 3,-5-2 80-3,-12-2 16 11,-5 0 0-11,-3 0 0 6,-1-2 16-6,-5 0 0 11,-3-2 0-11,-6 2 0 4,-1-2-64-3,1 2-16 7,0-2 0-8,2 2 0 5,-7-4-160-5,9 2 192 10,-2 0-192-10,9 2 192 6,9 0-192-6,11 0 0 10,4 0 0-10,7-2 0 4,5-2 0-4,3 4 0 11,11 0 0-11,9 0 0 3,0 0 0-2,0 0 0 8,11-4 0-9,13 2 0 5,5 0-208-5,14-2 80 11,6 1 128-11,29-3-208 19,-2-6-1248-18,4 2-240-1,-4 2-48 1,-18 1-9968 10,9 1-1984-9</inkml:trace>
    </iact:actionData>
  </iact:action>
  <iact:action type="add" startTime="3547">
    <iact:property name="dataType"/>
    <iact:actionData xml:id="d1">
      <inkml:trace xmlns:inkml="http://www.w3.org/2003/InkML" xml:id="stk1" contextRef="#ctx0" brushRef="#br0">4236 2805 3679 0,'0'0'320'1,"0"0"-320"2,0 0 0-2,-14 4 0 3,5 0 1920-4,1 1 320 11,-2-1 64-11,2 0 16 5,0-2-816-5,8-2-160 6,-11 0-48-6,11 0 0 8,0 0-64-8,0 0-16 10,0 0 0-10,0 0 0 4,0 0-256-4,0 0-64 10,0 0-16-10,0 0 0 5,0 0-256-5,13 10-48 11,1-2-16-11,4-4 0 6,1-2-176-6,-1-2-16 10,5 0-16-9,4 0 0 2,3 0 0-3,1 0 0 11,0 3 0-11,8-3 0 8,-2 0 64-8,8-2 16 6,-4 2 0-6,6 0 0 5,3 2-112-5,5-2 0 12,-4 0-16-12,3-2 0 4,3-1 32-4,1 1 16 10,5-4 0-9,-1 4 0 2,1 0-32-2,-1 0-16 10,4-2 0-11,3 2 0 4,3 0-112-4,-2 2 0 10,2-2-16-10,-2 2 0 4,7 0-48-3,1 2-128 9,-4-2 192-10,-2 0-64 4,0-2-128-4,-2 2 192 11,4 0-192-11,2-2 192 4,-1 2-192-4,-1 0 192 12,2 0-192-12,2 2 192 3,-2-2-192-3,-2 0 160 11,0 0-160-11,2 0 160 5,4-2-160-5,-2 0 128 11,-2-2-128-11,2 0 128 5,-2 1 0-4,2 1 0 1,4-2 0-1,-2 0 0 6,-4 0 32-7,2-2 0 8,2 0 0-8,2 2 0 8,0 0-16-8,0 1 0 7,0-1 0-7,2 0 0 9,6-4-16-9,-7 4-128 6,-1-2 192-5,2 2-64 6,2 0-128-7,-2 2 0 6,0 2 0-6,-2 4 128 8,0 0-128-8,0 0 0 7,-1 0 0-7,-1 2 0 8,-4 2 0-8,-1-4 0 7,1-2 144-7,2 1-144 9,0 1 128-9,-6 2-128 6,0 0 128-5,0 0-128 7,-5-2 192-8,3 2-16 7,-4-1-16-7,4 3 0 9,-5-4 16-9,-3-2 0 5,4 2 0-5,-1 0 0 9,1-2-48-9,0 2-128 6,-5 0 192-6,1-4-64 8,1 0-128-8,1 0 192 6,0 0-192-6,3-4 192 10,-9 2-192-10,1 0 128 6,1 0-128-6,1 0 128 9,-3 0-128-9,5 2 0 6,-5-2 0-6,3 0 128 9,-1 0-128-9,4-2 0 6,-1 0 0-6,1 0 0 9,5 1 0-9,-9-1 0 6,-1-2 128-6,1 4-128 9,2-2 0-9,1 0 0 6,-1-2 0-6,-1 0 0 8,-3 2 0-8,3 3 0 7,1 1 0-7,-3-2 128 9,1 0-128-9,4 0 0 6,-1-2 0-6,-1-2 0 9,-1 2 0-9,1 0 128 6,-3 2-128-6,-1 0 0 8,5 0 0-8,3 0 128 7,-4 2-128-7,5-2 0 8,-3 2 0-8,-2 0 0 7,3-2 128-7,1 2-128 8,-5-2 0-8,-3 2 0 7,6 0 0-7,5-3 128 9,-5-5-128-9,4 2 0 6,-3 6 0-6,1 0 0 9,2 0 0-9,5 2 0 6,-3-4 128-6,0 2-128 8,-6-2 0-8,3 0 0 7,1-2 0-6,0 2 0 7,2-2 0-8,3 4 0 6,-3 0 0-6,4 0 0 8,-6 0 0-8,2 0 0 7,-5 0 0-7,1 0 0 9,-5 4 0-9,-3-4 0 6,4 0 128-6,3-4-128 9,-3 0 0-8,1 0 0 4,-3 1 0-5,8 1 0 9,-5 2 0-8,3 0 0 3,-1 0 0-4,-5 0 0 10,2 0 0-10,3-4 0 6,-7-2 0-6,7 2 0 9,1 2 0-9,-2 2 0 6,1 0 0-6,1 0 0 9,-4-4 0-9,1 0 0 8,-1 0 128-8,-1 4-128 7,-3 0 0-7,1 0 0 6,-3 0 0-6,1-2 0 9,3-2 0-9,3 1 0 6,-1-3 0-6,-1 4 0 9,1 2 0-9,4 0 0 6,-5 0 0-6,-1-2 0 9,-1 0 0-9,1-2 0 6,-1 2 0-6,1 0 0 9,-5 0 0-9,1 2 0 6,-1 0 0-6,2 0 0 10,-1-2 0-10,-1 0 0 5,-4-2 0-5,3 0 128 9,1 4-128-9,-1 0 0 6,-1 0 0-6,-2 0 128 9,-2-2-128-9,-1 2 0 6,1-3 144-5,0 1-144 7,-6 0 0-8,2 2 0 6,-1 2 0-6,-1-2 128 9,4 0-128-9,2-2 0 7,-8 0 0-7,2 2 128 8,-2 0-128-8,2 0 0 7,-4 0 0-7,4 0 128 8,-4-4-128-8,0 4 0 7,-6-4 0-7,-4 2 0 8,0-4 0-8,-1 6 128 7,-1 0-128-7,0 0 0 8,-1-2 0-8,-5 0 144 6,-3-2-144-6,-1 4 0 9,-3 0 176-9,-1 0-176 7,-13 0 160-7,18 0-160 8,-18 0 128-8,12-2-128 7,-12 2 0-7,0 0 0 8,0 0 0-8,0 0 0 8,0 0 0-8,0 0 0 7,0 0 0-6,0 0-288 5,0 0 32-5,-12 0 16 22,-6 4-2480-21,-5 6-496 1,-6 2-112-3</inkml:trace>
    </iact:actionData>
  </iact:action>
  <iact:action type="add" startTime="7010">
    <iact:property name="dataType"/>
    <iact:actionData xml:id="d2">
      <inkml:trace xmlns:inkml="http://www.w3.org/2003/InkML" xml:id="stk2" contextRef="#ctx0" brushRef="#br0">2272 4964 6447 0,'0'0'272'2,"0"0"80"-2,0 0-352 0,0 0 0 6,0 0 0-6,0 0 0 5,0 0 1472-5,0 0 240 11,0 0 32-11,0 0 16 5,0 0-944-5,0 0-192 6,0 0-48-6,0 0 0 8,0 0-16-8,0 0-16 11,0 0 0-10,0 0 0 5,0 0-288-6,0 0-48 4,0 0-16-4,0 0 0 9,0 0-192-8,0 0 144 10,0 0-144-11,0 0 128 3,0 0-128-3,0 0 0 7,0 0 144-7,0 0-144 8,0 0 0-8,0 0 0 7,0 0 0-7,0 0 0 8,0 0 0-8,0 0 128 11,0 0-128-11,0 0 0 6,0 0 0-6,0 0-288 6,0 0 48-6</inkml:trace>
    </iact:actionData>
  </iact:action>
  <iact:action type="add" startTime="7643">
    <iact:property name="dataType"/>
    <iact:actionData xml:id="d3">
      <inkml:trace xmlns:inkml="http://www.w3.org/2003/InkML" xml:id="stk3" contextRef="#ctx0" brushRef="#br0">3284 4053 5519 0,'0'0'496'2,"0"0"-496"-1,0 0 0-1,0 0 0 7,0-12 1968-7,0 12 288 12,-4-8 64-12,-2 3 16 4,-5 3-992-4,1-2-192 9,-6 0-32-8,3 2-16 4,-9 0-368-3,3 2-80 1,-1 4-16-2,-5 6 0 7,-6-1 0-8,-3 7 0 13,1-2 0-13,-2 9 0 4,2 4-64-4,-6 4 0 7,2 6-16-7,-4 4 0 7,4 8 32-7,2-2 16 11,-8 6 0-11,4 9 0 5,-2 2-80 0,4 9-16 3,6-3 0-8,-1 4 0 4,3-6-288-3,8 4-64 4,3-7-16-5,10 1 0 8,6-8-144-8,4-5 0 7,10-4 0-7,6-6 0 7,7-2 0-7,2-8 128 11,10-2-128-11,6-6 0 6,0-9 160-6,6-2-160 9,7-5 192-9,5-1-192 6,3-6 192-5,-1-4-64 8,-1-6 0-9,1 1-128 3,-7-3 192-2,-7-6-192 10,-4 5 192-11,-4-9-192 5,-6 1 256-4,-6 3-48 7,-4-4-16-8,-7-1 0 5,-2 3 128-4,-7-1 32 8,-3-4 0-9,-10 1 0 6,-2-1-96-5,-3 1-32 8,-7-1 0-9,-1 1 0 4,-9-1-96-3,-3 2 0 4,-8 1-128-5,0-1 192 9,0-3-192-9,-4 3 0 9,4 5 0-9,4-1 0 5,-1 1 0-5,13 4 0 12,1 5 0-11,3-3 0 2,7 2 0-3,6 4 0 7,4 4-160-7,0 0 160 7,0 0-192-7,18 2 32 8,7 4 16-8,4 6 0 8,5-1 144-8,-1 9 0 10,2-3 0-10,2 7 0 5,2 3 0-5,-6 4 0 10,0 6 0-10,-4-2 0 4,-3 2 0-4,-5 2 0 12,-1-3 0-12,-9 4 0 4,-3-1 160-4,2-3-32 11,-6 3-128-11,-2-4 192 5,-4-6-64-5,0 0 0 9,2-1-128-8,0-5 192 4,-2 0-320-5,0-5-80 10,0-1-16-10,2 1-9616 12,0-18-1920-11</inkml:trace>
    </iact:actionData>
  </iact:action>
  <iact:action type="add" startTime="8231">
    <iact:property name="dataType"/>
    <iact:actionData xml:id="d4">
      <inkml:trace xmlns:inkml="http://www.w3.org/2003/InkML" xml:id="stk4" contextRef="#ctx0" brushRef="#br0">3840 4704 22111 0,'0'0'1968'1,"0"0"-1584"5,0 0-384-6,0 0 0 4,0 0 384-4,0 0-16 5,-6 12 0-5,0 0 0 9,0 5 352-9,-1 3 80 11,-1-1 16-11,2 9 0 5,0 3-160-5,-2 8-16 10,4-2-16-10,2 8 0 5,0-1-112-4,2 3-32 10,2-2 0-11,4-4 0 4,4 2-32-4,0-6-16 10,7-2 0-9,-1-2 0 2,2-5 16-3,3-7 16 8,-3-3 0-8,3-1 0 8,0-7 64-8,5 0 16 9,-3-4 0-9,4-6 0 4,-1-8 256-4,-5-2 48 11,1 0 16-11,-1-5 0 2,1-5-240-2,-7 1-48 7,3-5-16-7,-1-3 0 8,-7 0-240-8,0 1-64 12,2-1 0-12,-8 0 0 4,-3-5-80-4,-1-1-32 11,-1-2 0-11,1 2 0 3,-2 2-144-3,-4 2 128 8,-2-1-128-8,4 5 128 8,2 0-128-8,0 3 0 10,2 1 0-9,-2 1 0 17,0 5-1216-16,2 15-112-1,0 0-16-1,0 0-16 14,0 0-1648-13,20-4-336 3,-5 0-64-4</inkml:trace>
    </iact:actionData>
  </iact:action>
  <iact:action type="add" startTime="8575">
    <iact:property name="dataType"/>
    <iact:actionData xml:id="d5">
      <inkml:trace xmlns:inkml="http://www.w3.org/2003/InkML" xml:id="stk5" contextRef="#ctx0" brushRef="#br0">4704 4940 13823 0,'0'0'1216'0,"0"0"-960"7,12 6-256-7,3 0 0 4,-1-4 1072-4,6 2 160 11,5-2 48-11,0-2 0 4,1-6 192-4,-1 0 32 7,0-2 16-7,1 4 0 7,1-7-416-6,-4-1-80 6,1-2 0-7,-3 1-16 8,-1-7-224-8,-5 5-32 7,3-3-16-7,-1 2 0 9,-7 3-80-9,-2 3-16 10,-2 0 0-10,-6 10 0 7,6-8-32-7,-6 8-16 9,-8-5 0-9,-2 1 0 4,-5 4-112-4,-3 2-32 7,-5 3 0-6,1 5 0 6,-1 10-128-7,-7 1-48 7,-3 5 0-7,2 1 0 11,-4 0-16-11,0 2-16 6,4 3 0-6,1-1 0 7,3 2-112-7,4 0 0 12,3 0-128-12,3-4 192 3,9-1-192-2,0-5 0 9,4-3 0-9,6 1 0 3,10 1 0-4,-1-7 0 11,9 1 0-11,1-6 0 3,5-1 0-3,5-3-192 11,4-4 16-11,8 0 0 18,-2-4-1360-16,8-4-288-2,1-3-48 1,-1 1-8224 9,2 0-1632-7</inkml:trace>
    </iact:actionData>
  </iact:action>
  <iact:action type="add" startTime="8977">
    <iact:property name="dataType"/>
    <iact:actionData xml:id="d6">
      <inkml:trace xmlns:inkml="http://www.w3.org/2003/InkML" xml:id="stk6" contextRef="#ctx0" brushRef="#br0">6586 4655 17503 0,'0'0'1552'1,"0"0"-1232"7,-9 0-320-8,1 0 0 5,-6 0 912-5,2 2 128 10,-7 0 32-10,-1 0 0 6,-1 2-224-6,-6 0-32 10,-3 4-16-9,-5 0 0 3,-2-4-128-4,0 1-32 10,-4-1 0-10,6 2 0 4,0 4-128-4,0-2-48 10,4-2 0-10,3 5 0 5,5-1-144-4,3 6-16 8,1-5-16-8,5 5 0 4,4-6-112-5,7-2-32 6,3-8 0-6,0 17 0 8,7-3 48-8,7 3 16 8,0 1 0-8,7-4 0 8,5 3 224-8,1-1 32 10,2 1 16-10,4 5 0 5,2-5-192-1,2 3-32 4,-5 1-16-7,-1-1 0 3,-8-3 48-4,3 5 16 10,-9-1 0-9,1-3 0 3,-3 3 48-4,-5 1 16 11,-2 1 0-11,-4-2 0 4,-6-3 80-3,-2 1 32 8,-6 3 0-9,-3-4 0 5,-5 1 16-5,-5 4 0 10,-5-3 0-9,-3-4 0 3,-6 3-176-4,2-5-48 6,0-1 0-6,-4-1 0 10,2 0-128-10,4-8-16 5,-1-2-128-5,1-4 192 9,2 0-192-9,4-4 0 10,3-8 0-10,-5-5-160 18,10 5-1696-15,3-5-320-2,10 1-80-1,6 0-13344 0</inkml:trace>
    </iact:actionData>
  </iact:action>
  <iact:action type="add" startTime="9490">
    <iact:property name="dataType"/>
    <iact:actionData xml:id="d7">
      <inkml:trace xmlns:inkml="http://www.w3.org/2003/InkML" xml:id="stk7" contextRef="#ctx0" brushRef="#br0">7839 4640 13823 0,'-4'-4'1216'0,"-6"-2"-960"8,-6 0-256-8,1 2 0 6,-1 2 2144-6,-5 4 384 11,-1 0 80-11,-3 4 16 3,-3 0-1024-2,-5 0-208 6,-2 4-48-7,0 5 0 4,-6 3-528-3,4-1-112 5,-4 5-32-6,4 3 0 8,4-3-240-8,-2-3-48 10,6 3-16-10,3-1 0 6,9 2-240-6,-1-1-128 9,8-5 160-9,4 3-160 5,1 1 160-5,7-5-160 10,5 2 160-10,3-1-160 5,8-1 208-4,-1 5-48 9,5-1-16-10,1-3 0 4,2 3 128-4,-3 1 32 11,-5-5 0-10,1 1 0 6,3 1 96-7,-9-5 32 8,2 3 0-8,-8-2 0 4,-2 3 96-4,-2-1 32 11,-4-1 0-11,-4 3 0 5,-8-4-80-5,0 5-16 6,-9-5 0-6,-2 3 0 8,-5 3-192-8,-1-3-32 11,-8 3-16-11,-2-2 0 5,-4-9-224-5,2 1 0 10,-3-2 0-10,1-4 0 19,2 0-1408-17,-2-4-384-1,6-4-80 1</inkml:trace>
    </iact:actionData>
  </iact:action>
  <iact:action type="add" startTime="10587">
    <iact:property name="dataType"/>
    <iact:actionData xml:id="d8">
      <inkml:trace xmlns:inkml="http://www.w3.org/2003/InkML" xml:id="stk8" contextRef="#ctx0" brushRef="#br0">10811 4560 21759 0,'0'0'960'1,"0"0"208"-1,0 0-928 0,0 0-240 6,0 0 0-5,0 0 0 3,0 0 384-4,0 0 16 11,0 0 16-11,18 23 0 5,-3 5 32-5,1 3 16 9,5 6 0-8,5 4 0 5,1-2-128-5,0 10-16 4,6 5-16-5,1 5 0 7,3-1 64-7,-4 7 16 8,0-3 0-8,-2 2 0 6,-1-5-176-6,-3-1-16 11,-2-9-16-11,-5-12 0 6,-3 0-176-6,11 20 192 10,-11-10-192-9,3-12 192 3,-7-2-192-1,-3-16 192 1,-6 3-192-3,6 3 192 6,-1-3-192-7,-3-3 0 6,-6-17 0-6,0 0 0 22,0 0-1872-21,12-11-256 1</inkml:trace>
    </iact:actionData>
  </iact:action>
  <iact:action type="add" startTime="10838">
    <iact:property name="dataType"/>
    <iact:actionData xml:id="d9">
      <inkml:trace xmlns:inkml="http://www.w3.org/2003/InkML" xml:id="stk9" contextRef="#ctx0" brushRef="#br0">11681 4310 19343 0,'0'0'1728'13,"0"0"-1392"-12,0 0-336-1,0 0 0 1,-10 18 448-1,-5-1 32 6,3 5 0-6,-7 3 0 8,-7 4 224-8,-1 9 32 7,-2 4 16-7,-5 9 0 7,-1 6 240-7,-8 1 48 12,-1 1 16-11,-5 7 0 2,-4 0-192-3,-3 1-32 11,-5 3-16-10,3-2 0 2,1-4-384-2,2-3-80 7,3-7-16-8,5-1 0 11,0 0-336-11,20-22 128 11,1 6-128-10,-9 12 0 0,0-6 0-1,12-10 0 7,3-6 0-7,3-1-128 8,7-5-144-8,4-3-32 10,-2-1 0-10,8-17 0 18,0 0-704-15,0 0-144-3,0 0-16 2</inkml:trace>
    </iact:actionData>
  </iact:action>
  <iact:action type="add" startTime="11187">
    <iact:property name="dataType"/>
    <iact:actionData xml:id="d10">
      <inkml:trace xmlns:inkml="http://www.w3.org/2003/InkML" xml:id="stk10" contextRef="#ctx0" brushRef="#br0">10378 4008 18431 0,'0'0'816'1,"0"0"160"0,6-16-784-1,2 5-192 7,9-5 0-7,5 6 0 4,1 5 304-4,12-1 16 10,2-8 0-10,10 0 0 6,0-9 208-6,12-2 48 7,3-5 16-7,4 5 0 6,10 2-176-6,6 1-32 8,2 5-16-7,4-1 0 5,2-3 0-6,-8 1 0 11,-8 4 0-4,-2-1 0-6,-8 7 208-1,-7-2 64 6,-8 5 0-3,-5 1 0-3,-9 6-176 0,-3-2-16 7,-9 2-16-7,-3 0 0 9,-20 0 176-9,0 0 32 11,0 0 16-11,0 0 0 4,0 0 144-4,-22 4 32 12,-5 0 0-12,-4-2 0 6,-8-2-288-6,-2 0-48 9,-10 0-16-9,2 0 0 4,-2 2-224-4,3-2-64 10,-5 0 0-10,4 0 0 5,2 0-192-5,10-2 0 12,4 0-192-12,6-4 192 17,2 4-2128-16,5-2-320 3,20 4-64-4</inkml:trace>
    </iact:actionData>
  </iact:action>
  <iact:action type="add" startTime="11730">
    <iact:property name="dataType"/>
    <iact:actionData xml:id="d11">
      <inkml:trace xmlns:inkml="http://www.w3.org/2003/InkML" xml:id="stk11" contextRef="#ctx0" brushRef="#br0">12717 4597 12895 0,'-8'-10'576'1,"8"10"112"-1,0 0-560 0,0 0-128 7,0 0 0-7,14-6 0 4,5-1 2112-4,-1-5 384 7,1 6 64-7,5 0 32 5,-1 2-1296-5,4-2-256 10,5 1-48-9,1-1-16 2,-4 0-400-3,2 2-96 10,-4-2-16-10,5 2 0 6,-5 2-144-6,0 0-48 10,-5 0 0-10,3 2 0 6,2 0-144-6,-3 0-128 5,-3 0 192-4,3 4-192 6,-7 4 128-7,1 2-128 11,-1-4 0-10,-3 1 0 16,-14-7-1472-16,14 16-336-1,-14-16-80 0</inkml:trace>
    </iact:actionData>
  </iact:action>
  <iact:action type="add" startTime="11936">
    <iact:property name="dataType"/>
    <iact:actionData xml:id="d12">
      <inkml:trace xmlns:inkml="http://www.w3.org/2003/InkML" xml:id="stk12" contextRef="#ctx0" brushRef="#br0">12571 5026 26719 0,'0'0'2368'3,"0"0"-1888"-2,0 0-480-1,0 0 0 7,0 0 512-7,13 14 0 11,7-5 0-11,1-5 0 5,3-4 384-5,9-2 64 7,2-2 32-7,4-1 0 7,4-5-432-6,9 0-96 8,7 0-16-9,-4-5 0 5,-3-1-320-4,-13 8-128 9,10-1 0-10,0-5-9920 12,-4 4-2112-12</inkml:trace>
    </iact:actionData>
  </iact:action>
  <iact:action type="add" startTime="13323">
    <iact:property name="dataType"/>
    <iact:actionData xml:id="d13">
      <inkml:trace xmlns:inkml="http://www.w3.org/2003/InkML" xml:id="stk13" contextRef="#ctx0" brushRef="#br0">17685 4817 6447 0,'0'0'576'1,"0"0"-576"0,0 0 0-1,0 0 0 7,-2 18 2144-7,0 1 320 11,-2-3 64-11,0 0 16 5,4-16-944-5,0 0-176 7,2 19-32-7,-2-19-16 4,2 18-288-4,-2-18-48 6,6 19-16-6,4 1 0 9,3-7 0-9,-1 1-16 11,6-6 0-11,-3 0 0 4,5-1-112-3,1-3-32 4,4-2 0-5,-1-2 0 9,-3 0-224-9,5-2-64 11,-1-2 0-11,2-3 0 4,-1 1-112-4,3 0-16 10,2-2-16-10,-7-2 0 5,-1 3-128 0,2-7-32 3,-1 2 0-8,1 0 0 4,0-5-80-3,1 1-32 8,-3 3 0-9,-1-5 0 4,-3 6-160-4,3-3 128 10,-7 3-128-10,3-3 128 5,-1 3-128-5,-3-4 0 11,4 3 0-10,-7-3 128 2,5 6-128-2,-6-2 0 10,-3 3 0-11,3-1 0 4,-4-8 0-4,-2 7 0 10,-2-5 0-10,-2 6 0 6,0-1 128-5,-4 3-128 8,0-4 0-9,-4 0 128 4,-1 5-128-4,-3-5 0 12,-2 2 144-12,1 4-144 3,-5-1 0-2,2-1 0 9,-3 2 0-10,-1 2 128 5,-1 0-128-5,1 2 0 7,-3 0 0-7,-12 4 0 7,-2 2 0-6,2 0 0 10,2 4 0-11,-5 3 0 4,1-3 0-4,2 8 0 6,-4-4 160-6,-2 7-160 9,-2-1 0-9,4 3 0 7,-2 2 0-7,2-3 0 9,2-4 0-9,-4 3 0 7,4 4 0-7,-2 3 144 7,2-1-144-6,6 3 192 11,0-1-192-10,4 2 192-1,-1 2-64 0,5 0-128 10,-1 3 192-11,7 3-64 4,3 2-128-4,1-8 0 8,5 0 0-7,4-2 0 1,2-3 0-2,6 1 0 12,4 0 128-11,5-1-128 1,3-3 144-2,7 2 0 6,7 3 0-6,7-5 0 8,0-1-16-7,8-3 0 9,-1 3 0-10,3 1 0 6,2-2 16-6,2-7 0 9,1 2 0-9,1-11 0 6,2-3-16-6,-1-2 0 10,-1 0 0-8,-12 0 0 1,0 0 32-2,4 0 0 9,3 0 0-10,1-2 0 4,2 2-32-4,-2-1-128 9,-1-5 192-9,1-2-64 5,-8 2-128-5,2 0 0 12,-6 4 144-12,-2-6-144 17,0-7-736-16,-5 7-224 0,-5-4-32-1,-4 3-10624 10,-1 1-2128-10</inkml:trace>
    </iact:actionData>
  </iact:action>
  <iact:action type="add" startTime="14773">
    <iact:property name="dataType"/>
    <iact:actionData xml:id="d14">
      <inkml:trace xmlns:inkml="http://www.w3.org/2003/InkML" xml:id="stk14" contextRef="#ctx0" brushRef="#br0">18697 3735 7359 0,'0'0'656'1,"0"0"-528"7,0 0-128-8,-4 18 0 4,-4-7 2064-3,8-11 384 8,0 0 80-9,0 0 16 6,-5 18-960-6,5-18-192 9,0 0-48-9,0 0 0 7,0 0-16-6,0 0-16 7,0 0 0-8,0 0 0 5,0 0-144-5,11-16-16 11,-1 3-16-11,6-5 0 3,-5 2-368-3,7-3-80 10,-2-6-16-10,1-3 0 5,-1 1-272-5,-1 0-48 11,5-3-16-11,-10 9 0 4,5-1-112-4,-3 1-32 11,1 2 0-11,-3-1 0 4,0-1-192-4,2 7 0 11,-6-4 128-10,1 9-128 3,-1-3 0-1,-6 12 128 5,6-8-128-8,-6 8 0 4,0 0 0-3,4 12 0 9,-2 3 0-10,-2 7 0 6,-2 1 0-5,-2 5 0 4,-2 1 0-5,2 4 0 8,-2 0 0-7,1 18 0 4,-3-2 0-5,-2-5 0 8,0 3 0-8,-3 0 0 10,1-8 0-10,2 0 0 5,-3-8 0-5,5 0 144 12,2-5-144-11,0-9 128 2,2-1-128-2,4-16 0 7,0 0 0-8,0 0 0 5,0 0 208-5,0 0 16 10,0 0 0-9,0 0 0 3,0 0 288-4,10-6 64 10,-2-9 16-10,3-7 0 4,5 1-160-3,-6-5-48 9,1-1 0-10,-3 5 0 5,-2-5-208-5,6 0-48 10,-2 0-128-10,-1-3 192 4,7 1-192-4,-4 0 0 12,1 0 128-12,1-1-128 5,3 1 0-5,5 2 0 10,-5-4 128-10,5 3-128 4,1-1 0-4,3 6 0 12,-1-1 0-12,0 3 0 4,3-1 0-3,-1 9 0 8,-2-1 0-9,1 6 0 3,-3 0 0-2,1 1 0 6,-1 3 0-7,-2 0 0 7,1 4-192-6,-7 0 192 9,3 0-192-10,-4 0 192 20,-1 8-800-19,-1 3-48-1,0-1-16 1,-6 4 0 11,-1-3-2464-11,1-1-480 1</inkml:trace>
    </iact:actionData>
  </iact:action>
  <iact:action type="add" startTime="15510">
    <iact:property name="dataType"/>
    <iact:actionData xml:id="d15">
      <inkml:trace xmlns:inkml="http://www.w3.org/2003/InkML" xml:id="stk15" contextRef="#ctx0" brushRef="#br0">20437 2699 6447 0,'0'0'272'1,"0"0"80"-1,0 0-352 0,0 0 0 8,0 0 0-8,0 0 0 5,0 0 2624-5,0 0 448 11,0 0 80-11,0 0 32 5,0 0-1552-5,0 0-304 5,0 0-64-5,0 0-16 8,-4 16-352-8,-2-4-80 12,2 5-16-12,-5 3 0 4,-1-1 16-3,2 7 0 5,-6 1 0-6,3 4 0 5,-1 4-32-5,0 2 0 11,3 0 0-11,-7 8 0 5,2 2-224-5,-5 2-48 10,1 3-16-10,1-1 0 7,-3-4-112-7,1 2-32 9,5-6 0-9,-4 3 0 4,7-1-32-3,-3-4-16 8,4 0 0-9,1-4 0 6,3 0-80-6,4 0-16 10,2-7 0-10,4-5 0 5,3-4 80-5,1 1 16 6,2-3 0-5,6 1 0 7,-3-7 16-8,7 5 0 10,3-10 0-10,1 0 0 5,-1-1-128-5,4-5 0 11,1-4-16-10,-3 0 0 3,0-3-48-3,1 1-128 8,1-2 192-9,-2-4-64 4,-3-2-128-3,-1 5-272 9,-5-3 64-10,-1-2 16 17,-1 2-1008-15,-2-3-192-2,-6 3-32 0,0-4-9136 7,-4 3-1808-5</inkml:trace>
    </iact:actionData>
  </iact:action>
  <iact:action type="add" startTime="15871">
    <iact:property name="dataType"/>
    <iact:actionData xml:id="d16">
      <inkml:trace xmlns:inkml="http://www.w3.org/2003/InkML" xml:id="stk16" contextRef="#ctx0" brushRef="#br0">19760 3302 26079 0,'0'0'1152'0,"10"-4"256"0,6-2-1136 0,-1-2-272 8,7-1 0-8,5 3 0 4,0 4 656-4,10-4 80 10,6-2 16-10,2 0 0 4,4 3 464-3,5-5 112 9,7-4 16-10,1 4 0 3,-1-5-464-2,1 7-96 10,5-6-16-11,-5 5 0 3,-6 3-464-3,-1 0-112 7,-2 0 0-6,-4 4-16 9,-7 2-320-3,1 2-64-7,-8 0-16 0,1 8-10608 17,-7-6-2128-17</inkml:trace>
    </iact:actionData>
  </iact:action>
  <iact:action type="add" startTime="17221">
    <iact:property name="dataType"/>
    <iact:actionData xml:id="d17">
      <inkml:trace xmlns:inkml="http://www.w3.org/2003/InkML" xml:id="stk17" contextRef="#ctx0" brushRef="#br0">14909 4246 8287 0,'0'0'736'2,"0"0"-592"3,0 0-144-5,0 0 0 6,0-16 1232-6,0 16 224 9,2-9 32-9,-2 9 16 5,0 0-240-5,0 0-48 9,0-14-16-9,0 14 0 6,0 0-304-6,0 0-64 10,0 0-16-9,0 0 0 4,0 0-368-5,0 0-80 10,0 0-16-10,0 0 0 4,10 17 112-3,4-1 32 9,-7 2 0-10,9 5 0 4,-2 4 64-4,5 3 16 10,-3 7 0-10,3 6 0 5,3-4-144-5,-1 9-32 11,-3 7 0-4,3 1 0-6,3-1-32-1,-1 4-16 8,-5-1 0-8,-1-3 0 4,1-5-64-4,-5 1-16 12,3 0 0-12,-4 1 0 4,3-5 128-3,-3-2 32 7,4 2 0-8,-5-6 0 5,3 2-96-5,-2-4-16 11,1 0 0-11,-3-6 0 4,2 0 0-3,1-2 0 10,-5-1 0-11,4-7 0 3,-4-2-32-3,-1 1-16 12,1-3 0-12,4-3 0 4,-12-16-16-4,10 14-16 11,-10-14 0-11,0 0 0 3,13 9 16-3,-13-9 16 11,0 0 0-11,0 0 0 5,0 0 48-5,14-5 0 6,-2-9 0-6,-3 2 0 9,1-7 0-9,2-3 0 11,-6-3 0-11,2 1 0 4,-1-9-112-4,1 0-16 10,0-4 0-10,4-4 0 5,-5 2-32-5,3-4-16 11,6 0 0-11,-2-5 0 6,3-9-144-6,-3 2 0 5,1 1 144-5,5-1-144 8,-1-1 0-8,7 3 0 5,-1 10 0-5,2-2 128 9,3-7-128-9,1 1 0 10,0 8 0-10,0 6 0 5,0 6 0-5,-1 0 0 11,-5-1 0-11,0 5 0 4,-3 0 0-3,-3 7 0 9,-1 3 0-10,1 5 128 5,-5 2-128-5,2 0 0 11,-16 10 0-11,13-5 0 3,-13 5 0-3,18-2 0 11,-18 2 0-11,14 2 0 4,-14-2 0-4,0 0 0 11,0 0 0-11,13 7-128 6,-13-7-144-6,6 16-32 6,-6-16 0-6,0 14 0 22,0-14-1312-21,-2 17-272-1,2-17-48 1,-4 18-8464 8,4-18-1696-7</inkml:trace>
    </iact:actionData>
  </iact:action>
  <iact:action type="add" startTime="17944">
    <iact:property name="dataType"/>
    <iact:actionData xml:id="d18">
      <inkml:trace xmlns:inkml="http://www.w3.org/2003/InkML" xml:id="stk18" contextRef="#ctx0" brushRef="#br0">14898 3653 10127 0,'-20'0'896'1,"20"0"-704"5,-19 0-192-6,1 0 0 4,0 4 1056-3,-1-2 176 4,7-2 48-5,-5 0 0 9,3 0 192-9,14 0 32 11,0 0 16-10,0 0 0 5,0 0-448-6,0 0-96 5,0 0-16-5,0 0 0 7,-8-12-208-7,8 12-48 13,0 0-16-13,14-13 0 4,1 3-192-4,9 4-48 9,-1-2 0-9,8 2 0 5,5 0 64-5,6 3 16 8,7-1 0-8,6 0 0 4,3 0-96-4,1 4-32 9,3 0 0-9,5 0 0 7,-3 0 64-7,4 4 16 11,1 0 0-11,-3 0 0 4,0-2 32-4,-1 1 16 10,-3 3 0-10,2 2 0 5,-3-2-64-4,-7 0-16 5,-3 2 0-6,-6 3 0 8,-2-5-272-8,2-2-176 10,-6 0 192-9,-12 0-192 3,-2 2 400-4,3-4-16 11,-1 2-16-11,0-3 0 4,-1-1 0-4,-5 2 0 10,-1-2 0-10,-3 0 0 4,1-2 0-4,-7-1 0 10,3-5 0-10,-14 8 0 6,0 0 80-6,0 0 0 12,0 0 16-12,0 0 0 3,0 0-128-3,0-12-16 11,-6 4-16-11,-2-5 0 4,1 1 16-4,-9-4 16 11,0 3 0-11,-17-13 0 3,0 1-80-2,-4 0 0 10,-2-3-16-11,2 3 0 4,2 5-112-3,-2 7 0 8,6-3-128-9,-3 6 192 5,1-3-192-5,4 1 0 11,2 4 128-11,1 0-128 5,-1 5 0-5,8 3 0 9,3 3 0-8,-2 1 0 18,7-2-816-18,11-2-144 0,-12 10-48-1,12-10 0 10,-2 22-2176-8,8-5-432 1</inkml:trace>
    </iact:actionData>
  </iact:action>
  <iact:action type="add" startTime="21547">
    <iact:property name="dataType"/>
    <iact:actionData xml:id="d19">
      <inkml:trace xmlns:inkml="http://www.w3.org/2003/InkML" xml:id="stk19" contextRef="#ctx0" brushRef="#br0">22153 5322 2751 0,'0'0'128'1,"10"-3"16"-1,6-1-144 0,-3-2 0 7,5 4 0-7,9-2 0 4,-3 2 2544-4,1 2 464 11,-1 6 112-10,-3 6 16 2,2-1-1728-3,3 11-320 12,1 1-80-10,-2 6-16-1,-1 6-96-1,-5 10 0 11,-3-6-16-11,1 6 0 6,-7 2-16-6,2-2 0 6,-4 2 0-6,-6-1 0 4,-2-1 128-3,-2 2 32 4,0 2 0-5,-8-6 0 9,-2 0-112-9,-3-4-16 10,-3-4 0-10,-7-2 0 10,-1 0-384-9,-1-4-96 6,-2-1-16-7,0-1 0 4,1-2-144-4,3-3-16 12,-2-5-16-12,5-3 0 3,3-10-416-3,3-4-64 10,16 0-32-9,-14-16-14112 7</inkml:trace>
    </iact:actionData>
  </iact:action>
  <iact:action type="add" startTime="22059">
    <iact:property name="dataType"/>
    <iact:actionData xml:id="d20">
      <inkml:trace xmlns:inkml="http://www.w3.org/2003/InkML" xml:id="stk20" contextRef="#ctx0" brushRef="#br0">24441 4700 11055 0,'0'0'976'2,"0"0"-784"3,0 0-192-5,0 0 0 4,0 0 1024-4,0 0 176 7,-5-9 16-7,3-5 16 8,4 2 384-7,2-5 80 9,1 3 16-10,5-7 0 6,-4-5-432-6,6-1-64 6,3 2-32-6,5-3 0 7,-5-1-544-7,3 0-96 7,-4 0-32-7,1-1 0 6,3-1-144-6,-7 2-48 9,1 0 0-8,0 7 0 3,0 1-128-4,-1 9-48 11,-11 12 0-11,0 0 0 5,0 0 32-4,0 0 0 7,10 14 0-8,4 9 0 6,-7 6-176-6,-1 8 0 10,-4 6 0-10,-2 6-176 8,-2 4 176-8,-4 5 0 5,1 3-144-5,-9 1 144 8,2 0 0-7,-3-1 0 4,3-3 0-5,-4-5 128 8,5-8-128-8,-1-4 128 10,2-10-128-10,6-4 128 5,0-5 192-5,2-9 48 10,2-13 0-10,0 0 0 5,0 0 304-4,0 0 64 9,12-11 16-10,6-11 0 4,-3-7 256-3,3-2 48 10,3-6 16-11,-1-4 0 4,1 0-720-3,1-2-144 8,1 4-16-9,1-6-16 5,-3 0-176-5,4 2 0 11,3-2 0-11,1 8 128 5,4 4-128-4,-4 2 0 8,1 4 0-9,-1 5 0 4,-2 3 0-3,0 3 0 4,-3 8-128-5,-5 5 128 8,3 3-192-8,-1 5 48 11,-1 7 0-11,-3-2 0 19,1 2-2144-18,1 3-416 1,-5 5-96-2,2-1-16 0</inkml:trace>
    </iact:actionData>
  </iact:action>
  <iact:action type="add" startTime="23017">
    <iact:property name="dataType"/>
    <iact:actionData xml:id="d21">
      <inkml:trace xmlns:inkml="http://www.w3.org/2003/InkML" xml:id="stk21" contextRef="#ctx0" brushRef="#br0">27229 4513 11055 0,'0'0'480'2,"-6"10"112"-2,-8-4-464 0,6 2-128 6,-3 3 0-6,3-1 0 4,0 2 1120-4,2 1 208 11,-2 5 32-11,5-3 16 3,1 5-304-3,4-4-64 10,1-1-16-10,7-3 0 5,0 2 32-5,8-5 0 10,-1 3 0-10,8-4 0 5,7-6 128-5,3-2 48 11,-2-2 0-11,0-2 0 6,6-8-464-6,-4 0-96 10,-4-3 0-10,14-7-16 4,-10 1-352-4,-7-2-64 10,-1 1-16-10,-6 1 0 4,-3 1-32-3,0-1-16 9,-7-3 0-10,-1 5 0 5,-6 1-144-5,0-1 160 14,-6 1-160-14,0 3 160 3,-4-3 32-3,-6 6 16 5,-1 1 0-4,-5 5 0 6,-1 2-80-6,-1 4 0 10,-3 2-128-11,3 4 192 4,-1 5-192-3,-1 3 0 9,-3 8 0-10,0-1-160 3,-1 2 320-2,3 1 64 5,-1 3 16-6,7 6 0 8,3 0-480-8,5-1-80 12,-1 1-32-12,8-2 0 4,4-2 352-3,4-2 0 8,5-1 0-9,1-1 0 4,6-3-160-4,1-1 160 12,1-3-208-12,5-3 80 18,0-3-2752-16,3-2-560 0</inkml:trace>
    </iact:actionData>
  </iact:action>
  <iact:action type="add" startTime="23378">
    <iact:property name="dataType"/>
    <iact:actionData xml:id="d22">
      <inkml:trace xmlns:inkml="http://www.w3.org/2003/InkML" xml:id="stk22" contextRef="#ctx0" brushRef="#br0">27989 4895 22111 0,'0'0'976'2,"0"0"208"-2,0 0-944 1,0 0-240 0,0 0 0-1,0 0 0 7,0 0 1136-7,0 0 176 7,0 0 32-6,0 0 16 7,0 0-224-8,0 0-48 10,0 0-16-9,0 0 0 4,0 0-720-4,0 0-144 7,0 0-16-7,0 0-16 19,8-9-1312-19,4 1-256-1,2-4-48 1</inkml:trace>
    </iact:actionData>
  </iact:action>
  <iact:action type="add" startTime="23632">
    <iact:property name="dataType"/>
    <iact:actionData xml:id="d23">
      <inkml:trace xmlns:inkml="http://www.w3.org/2003/InkML" xml:id="stk23" contextRef="#ctx0" brushRef="#br0">28885 4310 9215 0,'0'0'816'1,"0"0"-656"3,0 0-160-4,0 0 0 8,0 0 1760-8,0 0 320 7,0 0 64-7,0 0 16 9,0 0-368-8,0 0-64 8,0 0 0-9,-6 10-16 8,2 0-640-8,-2 1-128 4,-2 9-32-3,4 1 0 5,3 1-128-6,-1 3-16 8,0 3-16-8,2 1 0 9,0 8-624-9,0-4-128 5,0 4 0-4,2 2 0 4,0-8 0-5,1-1 224 6,5-3-64-6,-2-4-16 8,0-7 272-8,4-1 48 11,3-7 16-11,-1 2 0 5,2-2 656-5,-3-4 128 11,5-6 16-11,-4-4 16 5,3-6-624-5,-3 4-128 11,4-1-32-11,-5-9 0 4,3-3 32-4,-4-1 0 16,3 3 0-16,-3-5 0 1,0-1-544-1,4-2 0 10,-5 1 0-10,3 3 0 4,-2 1 0-4,-4 3-224 10,1-3 16-10,5-1 0 6,-4 4-112-6,6 3 0 10,-5-2-16-10,7 9 0 19,-4-3-2896-18,5 4-576 0</inkml:trace>
    </iact:actionData>
  </iact:action>
  <iact:action type="add" startTime="23962">
    <iact:property name="dataType"/>
    <iact:actionData xml:id="d24">
      <inkml:trace xmlns:inkml="http://www.w3.org/2003/InkML" xml:id="stk24" contextRef="#ctx0" brushRef="#br0">29782 4359 7359 0,'0'0'656'13,"0"0"-528"-12,0 0-128-1,0 0 0 0,-8-6 2576 0,-5 0 496 10,-1 4 80-10,-6 2 32 4,1 2-1248-4,1 4-240 9,-1-2-48-9,-5 4-16 7,1 0-368-7,0 5-80 9,3-3-16-9,-1 6 0 5,-1-5-368-5,5 7-80 8,1-4-16-8,0 5 0 6,7-5-416-6,-1 1-96 11,0 1 0-11,6-4-16 4,4-1-176-4,0-11 192 11,4 14-192-11,6-6 192 5,0 4 48-5,-1-5 16 10,5-3 0-10,0 0 0 5,3-4 112-5,1 0 16 11,-3 0 16-11,5-2 0 4,-4 0-224-4,1 0-48 11,1 0-128-4,-5 2 192-6,3 0-192-1,-2-2 0 6,1 0 0-6,-3 2 0 6,3 2 0-6,-3 0 128 10,2-2-128-10,-2 2 0 5,3 0 0-5,-3-2 0 7,3 2 0-7,-1-4 0 7,4-2 0-7,-5-2 128 8,3-1-128-8,5-1 0 7,-1 0 176-7,1-6-176 11,-1 3 192-11,3-7-192 4,-1 3 160-4,-3-7-160 10,1 1 128-10,1-1-128 6,-3 3 0-6,1-5 128 10,1-1-128-10,-5-2 0 4,3-3 0-3,1-3 0 10,-5-6 0-11,2 0 0 4,-7-6 0-3,7-1 0 8,-4-1 0-8,3-2 0 3,-3-4-224-4,4 3 80 10,-5 1 16-10,3 6 0 5,-4 2 128-5,0 6-128 10,1 4 128-10,-3 3-128 6,0 9 128-6,0 5 0 9,-4 1-144-9,-1 5 144 4,-3 8 0-3,0 0 0 8,0 0-144-9,0 0 144 5,-7 6-144-5,-5 9 144 12,2-1-208-12,-5 7 80 4,1 5 128-3,-4 1-128 8,5 6 128-9,-7 8-128 4,1 0 128-4,1 6 0 11,-3 0-144-11,-1 1 144 4,5 3 0-4,3 0 0 11,-2 0 0-11,7-9 0 5,3 1 0-5,2-8 0 11,2-3 0-11,2-5 0 3,4-4 0-3,2-3 0 11,0-8 0-10,1 1 128 2,3-7 144-2,-2 0 32 10,2-2 0-11,3-4 0 3,-3-4 208-2,4 0 64 9,-5-2 0-10,11-4 0 4,-4-7-272-3,1-1-48 8,1 3-16-9,-5-7 0 6,3 3-240-6,-4 1 0 10,3-1 128-10,-3-3-128 5,2 3 0-5,-5 1 0 10,1-1 128-10,2 9-128 4,-8 0 0-4,-4 10 0 9,6-10 0-9,-6 10 0 6,0 0 0-6,0 0 0 11,0 0-192-11,0 0 192 4,0 12-192-4,0 2 64 8,0 5 128-8,0-3-208 7,0 5 208-7,0-1 0 12,2-3 0-12,1 3-144 3,3 1 144-2,0-5 0 9,0 0 0-10,4-1 0 5,3-3 0-5,-1-4 0 9,6 3 0-9,1-5 0 5,1-4 0-4,1-2 0 8,3 0 0-8,1-2 0 4,-2-2 160-5,1-3-32 11,-5-1-128-11,3 2 192 3,-1-2-192-2,-5-4 128 8,1 3-128-9,1-1 0 6,-6 0 0-6,1 4 128 10,-5 2-128-10,-8 4 0 5,0 0 0-5,0 0 0 7,0 0 0-7,0 0 0 7,12-2 0-7,-12 2 0 7,11 6 0-7,-11-6 0 8,10 4 0-8,4 2 0 10,-4 0 0-10,1-2 0 5,3-4 0-5,-2 0 0 12,5-4 0-12,3-4 0 4,-3 2 0-4,5 0 0 11,1-5 0-11,2-1 0 4,-1-6 0-4,-1 3 0 7,-3-7 0-7,-1 5 144 8,1 3-144-8,-5-5 0 10,1-3 144-10,-2 3-144 7,-1-3 0-7,-5-3 144 9,-2 2-144-9,0-1 0 5,-6 1 160-5,-4 5-160 6,0 1 128-6,-2 5-128 7,0 0 0-6,-5 4 0 10,-3 5 0-11,-2 1 0 4,1 5 0-4,-5 1 0 9,1 4 0-9,1 8 0 5,-3-1 0-5,5 7 0 11,2 3 0-11,7 4 0 5,-1-3 0-5,6 3 0 10,0 4 0-10,4 4 128 5,6-4-128-5,-1 2 160 11,3 3-160-11,8-3 160 18,5 8-928-17,5-1-176 2,3 1-32-3</inkml:trace>
    </iact:actionData>
  </iact:action>
  <iact:action type="add" startTime="25286">
    <iact:property name="dataType"/>
    <iact:actionData xml:id="d25">
      <inkml:trace xmlns:inkml="http://www.w3.org/2003/InkML" xml:id="stk25" contextRef="#ctx0" brushRef="#br0">24389 6032 14735 0,'0'0'1312'2,"0"0"-1056"-2,0-17-256 0,0 5 0 0,0 12 1072 0,2-14 144 6,-2 14 48-6,0 0 0 4,0 0 256-4,0 0 48 11,0 0 16-10,0 0 0 3,11 16-560-4,-3 0-96 7,4 3-32-7,-2 6 0 5,1 3-352-4,3 5-80 3,-6 6-16-4,6 0 0 9,-3-2-80-9,5 4-32 10,-6-4 0-10,5 6 0 5,-1-2-48-5,-1 2-16 10,-5-8 0-10,-2-2 0 5,2-2-16-5,4-3 0 7,-5-7 0-7,3-2 0 8,-10-19 256-8,14 12 64 7,-14-12 0-7,0 0 0 9,0 0 240-9,12-6 48 11,3 0 16-11,-3-7 0 5,3-1-192-5,-3-3-48 11,4-7 0-11,-3-3 0 5,5-2-336-2,1-4-80 1,-3-1-16-4,2-3 0 9,3-2-208-9,-3 2 128 7,-1-6-128-7,5 6 0 4,-5 0 128-4,3 2-128 11,1 4 0-11,-1 4 144 5,-3 1-144-5,3 3 0 11,1 5 0-10,-3-1 0 3,1 7-192-4,1 0 192 10,-9 7-192-10,5 1 192 19,-4 0-1840-16,1 0-240-3,-13 4-48 1,10 0-13984 2</inkml:trace>
    </iact:actionData>
  </iact:action>
  <iact:action type="add" startTime="25675">
    <iact:property name="dataType"/>
    <iact:actionData xml:id="d26">
      <inkml:trace xmlns:inkml="http://www.w3.org/2003/InkML" xml:id="stk26" contextRef="#ctx0" brushRef="#br0">24344 5738 22975 0,'-22'-4'1024'3,"22"4"192"-2,-13 0-960-1,13 0-256 0,0 0 0 0,0 0 0 8,0 0 736-8,0 0 96 6,0 0 32-5,19-4 0 6,5-4-64-7,5 4-16 10,2-2 0-10,10 5 0 7,4 1-144-7,-6 0-16 7,2-2-16-7,10 2 0 6,5 0-432-6,5 0-176 11,3 0 128-11,-3 0-128 4,1-4 256-4,-3 0-48 11,-7-4 0-11,-3 0 0 4,-2-2 496-4,-8-3 80 10,0 3 32-10,4-4 0 6,-8 3-192-2,-10 1-48 3,-9-2 0-7,-16 12 0 4,10-6-160-4,-10 6-32 10,-6-19-16-10,-4 9 0 6,-8 0 0-5,-3-1 0 8,-6 7 0-9,7-2 0 4,-5-4-240-3,-5 4-128 8,-5 0 128-9,2 5-128 5,4-3-128-5,2 0-112 11,1-2-16-11,5 4 0 18,5 0-2528-16,-1 2-512 0</inkml:trace>
    </iact:actionData>
  </iact:action>
  <iact:action type="add" startTime="26244">
    <iact:property name="dataType"/>
    <iact:actionData xml:id="d27">
      <inkml:trace xmlns:inkml="http://www.w3.org/2003/InkML" xml:id="stk27" contextRef="#ctx0" brushRef="#br0">27028 6264 8287 0,'0'0'736'1,"-14"6"-592"3,6 4-144-4,8-10 0 8,0 0 2064-8,0 0 384 7,0 0 80-7,0 0 16 7,0 0-944-7,0 0-176 8,0 0-32-8,10 4-16 7,6 0 80-5,1-4 16 7,5 0 0-9,1-4 0 5,3 0-336-5,3-6-64 10,2 2-16-10,2 3 0 6,-2-9-480-6,1 2-112 6,-9 1-16-6,0-5 0 7,-1 6-192-7,-3-2-32 8,-5 1-16-8,-2-3 0 7,-6 4 32-7,-3 5 0 11,-3-7 0-11,0 12 0 5,-5-8-48-5,-9 6 0 10,0-2 0-10,-7 4 0 5,-5 2-192-5,-1 2 0 10,-2 4 0-10,0 5 0 5,1-1 0-5,3 6-192 11,0-3 192-6,-5 13-208-3,7-1 208-2,7-2-144 8,3-1 144-8,5-1-128 4,6 2 128-3,2-5 0 9,2-2 0-10,0 1-128 5,2 2 128-5,4-5 0 8,3 2 0-7,3 5 0 20,2-3-1184-21,3-7-208 0,-3 1-32 0,7-4-16 13,4-5-1856-12,7-1-368 0</inkml:trace>
    </iact:actionData>
  </iact:action>
  <iact:action type="add" startTime="26575">
    <iact:property name="dataType"/>
    <iact:actionData xml:id="d28">
      <inkml:trace xmlns:inkml="http://www.w3.org/2003/InkML" xml:id="stk28" contextRef="#ctx0" brushRef="#br0">27722 6528 18431 0,'0'0'1632'0,"0"0"-1312"7,0 0-320-7,0 0 0 5,0 0 1728-5,0 0 288 11,0 0 48-11,0 0 16 4,0 0 16-4,0 0 0 10,0 0 0-10,0 0 0 6,0 0-1168-6,0 0-224 5,0-12-64-5,2 4 0 8,-2 0-416-8,4-3-96 12,2 1 0-12,4 4-128 17,-4-2-848-16,3 0-288-1,3 3-48 0,-2 1-13696 4</inkml:trace>
    </iact:actionData>
  </iact:action>
  <iact:action type="add" startTime="26847">
    <iact:property name="dataType"/>
    <iact:actionData xml:id="d29">
      <inkml:trace xmlns:inkml="http://www.w3.org/2003/InkML" xml:id="stk29" contextRef="#ctx0" brushRef="#br0">28442 6120 14735 0,'0'0'1312'0,"0"0"-1056"5,0 0-256-4,0 0 0 3,4-10 1376-3,-4 10 224 10,0 0 32-11,0 0 16 4,0 0-192-4,0 0-48 10,0 0 0-10,0 0 0 3,0 0-528-2,0 0-112 8,-2 20-32-9,0 3 0 6,0 5-208-6,2 3-32 10,-2 6-16-10,0-4 0 6,2-2-112-6,0 2-32 6,0 0 0-6,0 1 0 8,2-5-16-8,2 0-16 7,0-7 0-7,0-5 0 8,-2 3 16-7,4-9 0 8,-6-11 0-9,0 0 0 4,0 0 384-3,0 0 96 10,13-4 16-11,5-1 0 5,-5-9 80-5,1 0 0 7,-6-9 16-7,6 1 0 7,-5 1-528-7,3-4-96 7,0-3-32-6,-4 1 0 6,-1 2-256-7,3-3 160 10,-6-1-160-3,4 2 128-7,-4 1-128 0,3 3 0 10,1-2 0-10,0 5 0 4,4 5-128-4,-2-3-64 8,1 2-16-8,-1 9 0 19,-10 7-1568-17,10-4-304-1,0 0-64-1,-10 4-16 13,13 0-1312-11,1 2-272-1</inkml:trace>
    </iact:actionData>
  </iact:action>
  <iact:action type="add" startTime="27146">
    <iact:property name="dataType"/>
    <iact:actionData xml:id="d30">
      <inkml:trace xmlns:inkml="http://www.w3.org/2003/InkML" xml:id="stk30" contextRef="#ctx0" brushRef="#br0">28867 6376 12895 0,'0'0'1152'2,"0"0"-928"3,0 0-224-5,0 0 0 5,14 2 2352-5,3-1 416 10,-3 3 96-10,4-4 16 4,-3 0-1472-3,3-5-272 8,-1-1-64-9,-3 0-16 6,4-4-208-6,1-2-32 9,-5 5-16-9,3-7 0 4,-3 0-160-4,3-3-48 11,-5 3 0-11,2-3 0 5,-6 3-208-5,-1-4-64 10,3 5 0-10,-6 1 0 5,-4 2 112-5,-2-2 16 6,-4 5 0-6,-2 1 0 8,8 6-112-8,-9 0-16 10,-7 4 0-10,2 0 0 4,-3 5-320-4,1 3 0 11,-1 2 0-11,-1 3 0 7,3-3 0-7,-7 4 176 8,3-1-48-8,5-1 0 5,0 1-128-2,5-5 0 3,1 2 0-6,2-3 0 7,6 5 0-7,0-16 0 11,0 0 128-11,10 10-128 5,-1 1 0-5,9-3 0 12,-2-2 128-12,3 0-128 16,3-4-384-15,3-4-96 0,2-4-32-1,2 2 0 13,1-2-2640-12,-3-4-544 0</inkml:trace>
    </iact:actionData>
  </iact:action>
  <iact:action type="add" startTime="27461">
    <iact:property name="dataType"/>
    <iact:actionData xml:id="d31">
      <inkml:trace xmlns:inkml="http://www.w3.org/2003/InkML" xml:id="stk31" contextRef="#ctx0" brushRef="#br0">29786 6104 13823 0,'0'0'608'1,"0"0"128"-1,0 0-592 0,0 0-144 4,0 0 0-3,-6 6 0 4,-10-4 1792-5,3 0 320 11,-5 0 64-11,3 2 0 5,-5-2-480-5,3 4-96 10,-1 4-32-10,-1-1 0 6,-3-1-96-6,3 6 0 8,1-1-16-8,0 5 0 6,5-6-544-6,-1 3-96 10,6-3-32-9,1 2 0 2,-1-5-464-3,4 7-80 12,4-16-32-11,0 0 0 2,6 10-80-3,3-2-128 9,1-1 176-9,6-1-176 4,-3-4 160-3,9 2-160 6,1-2 128-7,3 0-128 9,1-4 0-9,2 0-144 11,0-2 0-11,-1 2 0 21,-3-2-1392-21,-1-3-256 1,-3-1-64-1,0 2-7760 11,1-4-1552-10</inkml:trace>
    </iact:actionData>
  </iact:action>
  <iact:action type="add" startTime="27715">
    <iact:property name="dataType"/>
    <iact:actionData xml:id="d32">
      <inkml:trace xmlns:inkml="http://www.w3.org/2003/InkML" xml:id="stk32" contextRef="#ctx0" brushRef="#br0">30268 5572 17503 0,'0'0'1552'1,"0"0"-1232"6,0 0-320-7,0 0 0 5,0 0 1856-5,0 0 320 10,-8 10 64-10,0 3 16 4,2-3-832-4,-5 10-160 6,-1 3-48-5,0 4 0 6,-7 5-192-7,3 3-64 8,2 10 0-8,-3-4 0 7,1 3-304-7,-3 1-64 11,3-2-16-11,4 6 0 4,-3-2-384-4,3 0-192 11,6-1 160-11,-4 1-160 6,5-10 0-6,1-2-192 11,2-2 16-11,0-5 0 17,2-7-496-16,2-3-96-1,0-7-32 0,-2-11 0 15,0 0-1840-14,0 0-368 0</inkml:trace>
    </iact:actionData>
  </iact:action>
  <iact:action type="add" startTime="27898">
    <iact:property name="dataType"/>
    <iact:actionData xml:id="d33">
      <inkml:trace xmlns:inkml="http://www.w3.org/2003/InkML" xml:id="stk33" contextRef="#ctx0" brushRef="#br0">30055 6103 9215 0,'0'0'816'3,"0"0"-656"-3,6-8-160 0,6 2 0 9,-3 0 2560-9,3-2 464 10,2 0 112-10,-3 3 0 5,5-1-1408-5,-2-4-304 6,3 2-48-6,3 2-16 8,-5 0-304-8,5-1-64 8,3 1-16-8,-1 0 0 7,-5-2-160-7,3 0-48 8,3 3 0-8,-5 1 0 7,-1-4-352-7,3 0-80 10,-7 4-16-10,3 2 0 6,-4 2-80-6,-12 0-32 10,13 6 0-10,-13-6 0 5,4 14 144-5,-2-3 32 6,-4 7 0-6,-2 1 0 7,-1-1-128-7,-5 1-32 11,0 3 0-11,-2-5 0 5,3 5-32-5,3-1 0 9,0-3 0-9,0-1 0 8,4-1 48-8,2-4 0 6,6 3 0-6,2-7 0 8,-8-8 48-8,11 8 16 10,7 0 0-9,3-4 0 3,3-2 96-4,-1-4 32 10,9-8 0-10,-5 2 0 5,-4 0-192-4,3-3-48 9,-3-1 0-9,-2 0 0 3,-1-5-64-4,-6 3-128 10,-1 0 176-10,-5 1-176 4,-2-1 160-4,-4 4-160 10,-4-5 128-9,-4 3-128 4,-2-4 240-5,-5 7-48 11,-1-5 0-11,-6 4 0 4,-1-1-64-4,-4 5-128 11,-3 0 176-11,1 4-176 4,2 0 0-4,3-2 0 9,-1 4 0-9,-1 0 0 6,1 0-256-6,3 0-96 9,7 0-32-9,-3 0 0 19,8 0-2112-17,8 0-416-1,0 0-96 0</inkml:trace>
    </iact:actionData>
  </iact:action>
  <iact:action type="add" startTime="28333">
    <iact:property name="dataType"/>
    <iact:actionData xml:id="d34">
      <inkml:trace xmlns:inkml="http://www.w3.org/2003/InkML" xml:id="stk34" contextRef="#ctx0" brushRef="#br0">31040 5956 16575 0,'0'0'1472'1,"0"0"-1168"3,0 0-304-4,-4 16 0 6,-4-4 1392-6,3-1 208 7,-1 5 64-7,2-4 0 9,-6 1 240-9,2-1 48 10,2 2 16-10,1-3 0 4,-7 3-592-4,4-2-112 11,4 1-32-10,-2-3 0 3,-2 0-400-4,3 0-64 10,5-10-32-10,0 0 0 4,0 0 64-4,0 0 16 12,0 0 0-12,0 0 0 5,0 0-48-5,0 0-16 6,15-10 0-6,-1 0 0 8,3 0-240-8,-1-3-32 10,0-1-16-10,3-4 0 6,-1 5-208-6,1-3-64 9,3-1 0-9,-1 3 0 9,-1-4 0-9,3 7-16 4,0-3 0-4,3 6 0 8,1-1-48-8,2-3-128 7,3 6 192-7,-1 4-64 8,2-2-128-8,-2 2 0 11,-2 6 0-10,3 0 0 3,-3 2 0-3,2 6 0 6,2-3-144-7,-2 9 144 17,1-3-2896-16,-9 5-480 1</inkml:trace>
    </iact:actionData>
  </iact:action>
  <iact:action type="add" startTime="29818">
    <iact:property name="dataType"/>
    <iact:actionData xml:id="d35">
      <inkml:trace xmlns:inkml="http://www.w3.org/2003/InkML" xml:id="stk35" contextRef="#ctx0" brushRef="#br1">2272 8199 13823 0,'0'0'608'1,"8"-16"128"-1,5 7-592 0,-1-7-144 6,2 4 0-6,-7 1 0 6,-7 11 1280-6,8-12 208 9,-8 12 48-9,0 0 16 6,0 0-336-6,0 0-80 6,0 0-16-5,0 0 0 6,0 0-240-7,0 0-48 7,-2 18-16-7,-2-1 0 7,-2 6-272-6,1 11-48 9,-5 10-16-10,0 13 0 5,0 7 32-5,-5 10 0 11,1 10 0-11,-2 6 0 4,-1 8-192-4,1 5-48 17,-5 8 0-17,1-2 0 1,1-1-80-1,-3-7-32 9,-3-4 0-6,4-9 0-3,1-6 0 0,3-6 0 12,-5-11 0-12,5-7 0 4,3-7-160-4,4-10 0 7,0-12 0-7,6-11 0 22,4-18-1920-20,0 0-384-1,0 0-64 1</inkml:trace>
    </iact:actionData>
  </iact:action>
  <iact:action type="add" startTime="30118">
    <iact:property name="dataType"/>
    <iact:actionData xml:id="d36">
      <inkml:trace xmlns:inkml="http://www.w3.org/2003/InkML" xml:id="stk36" contextRef="#ctx0" brushRef="#br1">2592 7749 17503 0,'-16'-22'1552'2,"8"6"-1232"3,2-5-320-5,-5 5 0 6,-1-1 416-6,-4-3 32 7,-1 3 0-7,-5-1 0 8,-3 8 400-8,0 1 96 9,-3 3 16-8,-3 4 0 2,-4 6-240-3,-6 4-32 11,-2 5-16-11,-4-1 0 5,2 9-160-5,1 7-16 11,-3 3-16-10,-4 10 0 2,-2 2 64-3,-1 9 16 7,-5 7 0-7,1 9 0 8,-5 6-176-8,-1 10-16 7,2 8-16-7,3 11 0 11,-3 4-80-11,1 9-16 5,7 3 0-4,7 11 0 7,0 7-128-8,22-42-128 11,1 11 192-11,9 5-192 5,-1 2 0-5,10 2 0 11,4-2 0-10,6-8 0 2,10-9 0-2,7-6 0 9,6-8 128-9,9-10-128 1,8-8 128-1,7-7-128 5,8-11 144-6,5-9-144 8,8-11 272-8,6-9-32 8,2-13-16-8,4-8 0 8,2-5 48-8,47-19 16 6,-11-15 0-6,-5-1 0 8,-5-5-32-8,-13-8-16 12,-3-11 0-12,-11-2 0 3,-8-10 112-3,-7-2 32 11,2 0 0-11,-6 2 0 3,1 0 192-2,-13-2 64 11,-11-6 0-12,-6-5 0 4,-15-3 128-4,-7-7 16 7,-15-4 16-7,-6-5 0 8,-15-1-304-8,-6 2-64 11,-10 4-16-11,-4 7 0 4,2 11-288-4,-4 17-128 10,4 15 0-10,-2 12 128 4,6 6-352-4,-2 14-80 13,1 9-16-13,3 6 0 16,0 10-2240-14,4 10-448 0</inkml:trace>
    </iact:actionData>
  </iact:action>
  <iact:action type="add" startTime="30718">
    <iact:property name="dataType"/>
    <iact:actionData xml:id="d37">
      <inkml:trace xmlns:inkml="http://www.w3.org/2003/InkML" xml:id="stk37" contextRef="#ctx0" brushRef="#br1">5073 7957 15663 0,'-26'-4'688'1,"13"2"144"0,-3 4-656-1,2 2-176 6,-3 4 0-6,1 8 0 5,-1-1 1840-4,-5 12 336 8,1 9 64-9,1 3 0 5,-3 7-1024-5,-1 7-224 10,3 9-32-9,7 7-16 2,-1-1-448-3,3 10-96 10,-4 2-16-10,7 2 0 5,-7 2-128-5,6 3-48 11,-3 1 0-11,1 2 0 9,-4 2-80-9,5-9-128 6,-3-6 176-6,8-11-176 20,4-6-320-19,0-9-160 0,2-8-32-1,4-10-16 13,2-15-800-12,-6-18-144 1,18 7-48-2</inkml:trace>
    </iact:actionData>
  </iact:action>
  <iact:action type="add" startTime="30959">
    <iact:property name="dataType"/>
    <iact:actionData xml:id="d38">
      <inkml:trace xmlns:inkml="http://www.w3.org/2003/InkML" xml:id="stk38" contextRef="#ctx0" brushRef="#br1">4768 8012 24351 0,'30'-28'1088'1,"-3"11"208"-1,12 1-1040 0,0-5-256 7,10-4 0-7,1-3 0 5,7 1 256-5,2 2-16 6,-5 1 0-5,5 1 0 7,3 3-80-8,2-1-16 10,-3 1 0-9,-3 7 0 3,1-1-16-4,-6 8-128 10,-5-2 192-10,-11 4-64 24,-7 1-2192-24,-9 3-448 0,-21 0-96 0,24 13-16 0</inkml:trace>
    </iact:actionData>
  </iact:action>
  <iact:action type="add" startTime="31128">
    <iact:property name="dataType"/>
    <iact:actionData xml:id="d39">
      <inkml:trace xmlns:inkml="http://www.w3.org/2003/InkML" xml:id="stk39" contextRef="#ctx0" brushRef="#br1">4759 8700 18431 0,'-30'16'816'1,"30"-16"160"-1,0 0-784 0,0 0-192 6,6 13 0-6,6 1 0 4,6-4 1408-4,5-6 224 7,4 0 48-7,4-4 16 4,8-2-1184-4,6-4-256 9,4-10-32-9,4 3-16 19,3-7-736-18,5 1-160 0</inkml:trace>
    </iact:actionData>
  </iact:action>
  <iact:action type="add" startTime="31307">
    <iact:property name="dataType"/>
    <iact:actionData xml:id="d40">
      <inkml:trace xmlns:inkml="http://www.w3.org/2003/InkML" xml:id="stk40" contextRef="#ctx0" brushRef="#br1">6155 8616 20271 0,'-10'28'1792'1,"3"5"-1424"3,3 10-368-3,-4 2 0 1,-2 3 880-2,0 7 96 7,-3 3 32-7,-1-1 0 8,-5-4 240-8,5-5 48 9,-4 1 16-9,7-8 0 6,-3 2-864-5,6-8-160 8,8-4-32-9,-2-7-16 19,2-5-2624-18,0-19-528 0</inkml:trace>
    </iact:actionData>
  </iact:action>
  <iact:action type="add" startTime="31531">
    <iact:property name="dataType"/>
    <iact:actionData xml:id="d41">
      <inkml:trace xmlns:inkml="http://www.w3.org/2003/InkML" xml:id="stk41" contextRef="#ctx0" brushRef="#br1">6816 8845 29135 0,'-9'35'1280'1,"3"-12"288"-1,-4 10-1248 0,-5 4-320 5,-1 6 0-5,-4-2 0 4,1 4 608-4,1-8 64 12,-3 0 16-12,1-8 0 4,3-5-176-4,-1-7-48 10,10-9 0-10,8-8 0 5,0 0-176-5,0 0-32 10,-13-6-16-10,7-5 0 5,6-11 128-5,4-3 16 10,4-6 16-10,7-7 0 5,-1-1-192-5,3-3-32 10,5-1-16-10,3 0 0 6,6 4-160-6,1-2 0 5,-1 4 0-5,0 6 0 9,4 3 0-9,-2 7 0 10,-1 7 128-10,1 4-128 6,-2 8 0-6,0 10 0 10,2 8 0-10,-5 7 128 5,-7 6-128-5,-1 3 0 11,-3 5 0-11,-7 6 0 4,-2-4 0-3,0 7 0 4,-8 5 0-4,-2-2 0 7,-4-4-128-8,4-2-128 12,0-4 0-12,4 0-16 18,2-8-2528-17,3-6-496-1,-1-5-96 1,4-12-8960 1</inkml:trace>
    </iact:actionData>
  </iact:action>
  <iact:action type="add" startTime="31845">
    <iact:property name="dataType"/>
    <iact:actionData xml:id="d42">
      <inkml:trace xmlns:inkml="http://www.w3.org/2003/InkML" xml:id="stk42" contextRef="#ctx0" brushRef="#br1">8279 8835 26719 0,'-13'-8'2368'3,"13"8"-1888"-2,-18 2-480 0,6 4 0 5,-3-2 0-5,5 2-128 5,-4 5-16-6,-1-1 0 8,-11 9 1040-7,1-1 192 5,-4 5 64-6,-4 5 0 10,-2 3-320-10,-1 4-48 7,-1-2-16-7,-29 26 0 8,13-7-256-8,14-5-48 10,6-10-16-10,8-4 0 6,5-5-256-6,13-7-48 6,1-3-16-6,6-18 0 7,11 11-128-7,5-5 0 9,6-8 0-9,7-4 0 7,8-11 0-7,2-5 0 11,8-9 0-11,3-6 0 6,1-8 0-6,-12 10 0 5,2-6 160-5,4-6-160 8,-2-3 256-8,11-26-64 13,-9 2-16-12,0 3 0 2,-10 13 368-3,-2-5 80 11,-5-5 16-11,-5 0 0 4,-3-6-224-4,-9-10-32 11,-1-2-16-9,-6-7 0 0,-4-5-176-2,-2 8-48 7,-6 5 0-7,4 18 0 7,0 17-144-7,-1 14 0 12,3 9 0-12,2 10 0 4,0 17 0-4,0 0 0 10,-18 19 0-10,6 10 0 5,-3 16-208-5,1 10 16 11,-5 9 16-11,1 16 0 4,2 8 176-4,-1 9-128 7,3-1 128-7,-1 7-128 8,3 5 0-8,-2 1 0 11,7 0 0-10,3-4 0 17,6-7-2736-17,3-7-528 0,11-13-128 2</inkml:trace>
    </iact:actionData>
  </iact:action>
  <iact:action type="add" startTime="32444">
    <iact:property name="dataType"/>
    <iact:actionData xml:id="d43">
      <inkml:trace xmlns:inkml="http://www.w3.org/2003/InkML" xml:id="stk43" contextRef="#ctx0" brushRef="#br1">10606 8737 15663 0,'-29'16'688'1,"10"-6"144"0,1 7-656-1,-1 3-176 6,-3-1 0-6,5 7 0 4,3-3 1296-4,0 4 240 12,2 2 32-12,9-1 16 4,3-1-608-4,2 0-112 10,5-1-32-10,11-3 0 6,1-1-128-6,5-11-48 10,9-3 0-10,2 0 0 4,0-6 48-4,8-6 0 6,-4-8 0-6,6-1 0 9,0-9-128-9,2-3 0 9,1-4-16-8,-7 1 0 5,4-5-288-6,-2 0-48 10,-8 0-16-10,0 4 0 5,-1-1-64 1,-7 5-16-6,-6 2 0 1,-3 3 0 7,-10-1-128-8,-2-1 128 6,-6 7-128-6,-6-3 128 8,-4 8-128-8,-10 0 0 11,-5 5 0-11,-4 7 0 4,-2 7-192-4,-5 7-64 13,-6 7 0-13,1 7-16 3,-4 9 0-2,0 5 0 9,0 9 0-10,-2 4 0 3,4 5 128-2,4 2 144 9,8-3-208-10,4-5 80 5,1-7 128-4,13-8-128 8,7-2 128-9,4-2-128 4,4-2 128-4,6-4 0 13,3-3 0-13,5-7-128 18,5-3-320-16,5-10-64 0,3-1-16-2</inkml:trace>
    </iact:actionData>
  </iact:action>
  <iact:action type="add" startTime="32806">
    <iact:property name="dataType"/>
    <iact:actionData xml:id="d44">
      <inkml:trace xmlns:inkml="http://www.w3.org/2003/InkML" xml:id="stk44" contextRef="#ctx0" brushRef="#br1">11792 9420 33167 0,'0'0'1472'1,"-11"4"304"-1,11-4-1424 1,0 0-352 5,-16 4 0-6,16-4 0 4,0 0 608-4,0 0 48 9,0 0 16-8,0 0 0 17,0 0-992-17,0 0-192-1,0 0-32 0,0-18-14720 4</inkml:trace>
    </iact:actionData>
  </iact:action>
  <iact:action type="add" startTime="33108">
    <iact:property name="dataType"/>
    <iact:actionData xml:id="d45">
      <inkml:trace xmlns:inkml="http://www.w3.org/2003/InkML" xml:id="stk45" contextRef="#ctx0" brushRef="#br1">13518 8474 11967 0,'-11'-47'528'1,"1"20"112"-1,2-2-512 0,2 1-128 6,-1 3 0-6,-1 5 0 4,2 7 2752-3,6 13 512 9,0 0 96-10,0 0 32 5,0 0-1984-5,-10 19-384 11,-2 5-64-10,7 13-32 3,3 4-592-4,6 11-112 9,3 7-32-9,7 3 0 5,-6 1-192-5,4 1 0 7,-5 6 0-7,3 0 0 7,0 5 0-7,-2-1 0 11,-4-8 192-11,3 0-48 6,3-9-144-6,-4-8 160 7,4-6-160-7,1-6 160 6,-1-2 208-6,2-8 32 5,2-8 16-4,-1-1 0 6,-13-18 480-7,20 0 80 12,-1-4 32-12,5-10 0 3,-7-3-64-2,7-8-16 6,1-7 0-7,-2-5 0 8,1 0-496-8,-5 0-112 11,-5-4 0-11,1 0-16 5,-5-7-176-5,2-1-128 9,0 2 144-9,-5 6-144 6,5-8 0-6,0 10-192 9,3 0 16-8,3 6 0 20,5 4-1728-19,3 4-336-1,-1 5-80-1,0 6-12240 0</inkml:trace>
    </iact:actionData>
  </iact:action>
  <iact:action type="add" startTime="33439">
    <iact:property name="dataType"/>
    <iact:actionData xml:id="d46">
      <inkml:trace xmlns:inkml="http://www.w3.org/2003/InkML" xml:id="stk46" contextRef="#ctx0" brushRef="#br1">15024 8685 13823 0,'0'0'1216'1,"0"0"-960"6,0 0-256-7,0 0 0 4,2-12 2304-4,-2 12 432 6,0 0 80-6,0 0 0 8,-10-6-1424-8,-5 2-304 6,1 2-48-6,-5 4-16 9,-1 4-304-9,3 0-64 7,-3 0-16-7,-7 5 0 7,0 1-128-7,-1 8-16 8,1-1-16-8,2 1 0 8,-3 5-80-8,3 2-16 11,0 3 0-11,1-3 0 4,1 0-176-4,5-2-32 11,1 1-16-11,5-3 0 4,0 3-160-4,6-3 160 7,2 2-160-7,3-3 160 4,1-3-160-4,1 3 192 10,3-5-192-10,4-1 192 7,4-2-192-7,-2-7 160 9,3 3-160-9,-13-10 160 5,14 8-160-4,3-6 0 9,-17-2 144-10,16-6-144 5,0 0 176-5,-3 0-48 10,1 2 0-10,-4-3 0 6,3-5-128-6,-3 4 192 10,-10 8-192-10,14-12 192 5,-14 12-192-5,0 0 0 7,8-11 144-7,-8 11-144 7,13-6 0-7,-13 6 0 11,0 0 0-11,16-2 128 5,-16 2-128-5,0 0 0 10,0 0-128-9,19 2 128 4,-5 0 0-5,-14-2 0 9,0 0 0-9,18 4 0 5,-18-4-160-4,13 2 0 9,-13-2 0-10,20-2 0 19,-3 0-448-19,-1 0-96 1,1 0 0-1,-1-4-16 14,2-2-1264-13,1-2-256 0,-3 3-64-1,-1-11 0 0</inkml:trace>
    </iact:actionData>
  </iact:action>
  <iact:action type="add" startTime="33992">
    <iact:property name="dataType"/>
    <iact:actionData xml:id="d47">
      <inkml:trace xmlns:inkml="http://www.w3.org/2003/InkML" xml:id="stk47" contextRef="#ctx0" brushRef="#br1">15713 7505 11967 0,'4'-28'1072'3,"2"15"-864"-2,-6 13-208-1,11-14 0 6,-3 0 1296-6,-8 14 224 8,0 0 32-8,0 0 16 7,0 0-288-6,14 12-64 9,-8 6-16-10,-3 7 0 5,-1 6-112-5,-2 10 0 10,-2 2-16-10,-1 10 0 4,1 5-240-4,-4 11-64 11,-4-3 0-11,0 12 0 6,-5 6 144-6,3 5 32 11,-4 7 0-11,-1-4 0 3,-7-1-432-2,1-1-64 13,4-6-32-14,1-4 0 3,-2-4-192-3,3-8-32 5,3-11-16-5,1-7 0 9,3-9-176-9,4-2 160 11,2-5-160-11,0-5 160 4,4-6-336-4,4-7-64 6,-4-16-16-6,0 0 0 21,14 8-1792-19,3-12-352-1,-1-8-80 1</inkml:trace>
    </iact:actionData>
  </iact:action>
  <iact:action type="add" startTime="34261">
    <iact:property name="dataType"/>
    <iact:actionData xml:id="d48">
      <inkml:trace xmlns:inkml="http://www.w3.org/2003/InkML" xml:id="stk48" contextRef="#ctx0" brushRef="#br1">16353 8361 13823 0,'0'0'608'1,"0"0"128"-1,0 0-592 0,0 0-144 7,0 0 0-7,0 0 0 3,0 0 2048-2,0 0 368 9,-14 2 80-10,0 4 0 5,1 7-1072-5,-1 5-208 9,0 5-64-9,-1 3 0 5,-1 3-80-5,-1 0-32 11,7 8 0-11,-4 4 0 5,4-2-448-5,7 2-80 6,-1-6-32-5,4 0 0 6,4 2-256-7,1-7-48 12,7-5-16-12,2-6 0 5,3-3 96-5,-1-6 0 10,3 0 16-10,3-10 0 4,-3-8 48-3,5 0 16 10,-1-4 0-11,6-7 0 5,3-5 208-1,-1-3 32 3,-4 0 16-7,-1-1 0 4,-5 5-144-4,-3 6-48 11,-7-7 0-11,5-1 0 3,-4-1 96-3,1 1 16 12,-5-2 0-12,0 1 0 4,-2-1-160-4,-1 0-32 11,-5-1 0-11,-1 1 0 5,-3-2-144-4,2 4-48 8,-2-1 0-9,0 3 0 4,2 3-128-4,0 3 0 7,0-1 0-6,2 7-176 19,0-3-1296-19,0 4-272 0,0 10-48 0,0 0-16 11,4-6-1584-11,-4 6-304 0</inkml:trace>
    </iact:actionData>
  </iact:action>
  <iact:action type="add" startTime="34670">
    <iact:property name="dataType"/>
    <iact:actionData xml:id="d49">
      <inkml:trace xmlns:inkml="http://www.w3.org/2003/InkML" xml:id="stk49" contextRef="#ctx0" brushRef="#br1">17334 8427 22111 0,'0'0'976'1,"0"0"208"-1,0 0-944 0,17 8-240 7,-1-2 0-7,-2-2 0 4,1 0 896-4,5-2 128 10,1-2 16-9,4 0 16 2,3 0-448-3,1-4-96 11,4-2 0-11,2-4-16 4,2 2-208-4,-2-5-32 9,3-1-16-8,1-6 0 3,-4 5 256-3,0-5 48 9,-2-1 16-10,-2-1 0 6,-2-3 16-6,-3 4 16 7,-7-1 0-7,-1-1 0 6,-3 3 80-6,-5 5 16 8,0-5 0-8,-2 7 0 7,-4-3-128-7,-4 6-32 11,-4-3 0-11,-8 7 0 6,0 2-128-6,-7 2-16 6,-3 4-16-5,-7 4 0 7,-8 1-224-8,-4 9-144 6,-2 0 192-6,-6 5-192 7,1 3 128-7,-21 13-128 5,5 4 0-5,9-6 0 8,11 0 0-8,3 4 0 11,5-6 0-11,11 2 0 5,9 0 0-5,1-4 0 11,9-1 0-11,0-3 0 4,0 2 0-4,8-4-144 11,10-1 144-11,-2-5 0 4,7 3 0-4,3-1 0 12,-1-3 0-11,-1-8-128 3,5-1 128-3,5 5-160 8,3-6 160-9,2 5-160 19,8-5-1312-18,-2-4-272 1,8 0-48-2,11 0-13376 0</inkml:trace>
    </iact:actionData>
  </iact:action>
  <iact:action type="add" startTime="35148">
    <iact:property name="dataType"/>
    <iact:actionData xml:id="d50">
      <inkml:trace xmlns:inkml="http://www.w3.org/2003/InkML" xml:id="stk50" contextRef="#ctx0" brushRef="#br1">19516 7957 21359 0,'4'-23'944'1,"0"17"208"-1,-2-6-928 0,-2 2-224 3,0 10 0-3,-6-5 0 7,-2-1 784-7,-7 4 112 11,-3 2 32-10,-3 4 0 3,-6 2-256-4,-7 1-48 9,1 9-16-8,-2 0 0 5,0 3 80-6,-4 4 16 10,4 5 0-10,6-1 0 4,-1-2 16-3,-7 11 16 4,10-3 0-5,15-10 0 9,6 2-128-9,3 3-32 7,-1-1 0-7,10-2 0 8,1 1-256-8,13 1-64 9,-1-2-16-9,9 3 0 6,5-1-32-6,0 0 0 11,0 3 0-4,2-1 0-6,2-2 0-1,-4 0 0 4,-1 3 0-4,-3-3 0 8,-4-2 288-8,-1 1 48 7,-7-3 16-7,-5-5 0 7,-2 1 176-7,-3 1 32 11,-7-5 16-11,-5 3 0 4,-5 1 112-4,-8-1 32 11,-9-1 0-11,-8 1 0 5,-4-6-320-5,-10-3-64 6,-5 1-16-6,-30 0 0 9,8-4-304-9,5 0-64 6,1-2-16-6,23-3 0 23,0 1-1296-22,-5 2-256 1,-5-4-48-2,-25 0-18000 0</inkml:trace>
    </iact:actionData>
  </iact:action>
  <iact:action type="add" startTime="36197">
    <iact:property name="dataType"/>
    <iact:actionData xml:id="d51">
      <inkml:trace xmlns:inkml="http://www.w3.org/2003/InkML" xml:id="stk51" contextRef="#ctx0" brushRef="#br1">3485 11440 14735 0,'0'0'1312'1,"0"0"-1056"6,14-17-256-7,-5 7 0 5,-9 10 1008-5,16-8 144 10,-16 8 16-9,0 0 16 3,12-10-288-3,-12 10-48 7,0 0-16-8,0 0 0 6,0 0-256-6,11 18-48 10,-3 3-16-10,-4-1 0 5,2 1-64-4,-2 7 0 4,0 3-16-5,-2 12 0 9,0 4 32-8,0 7 16 9,-2 7 0-9,2 7 0 3,-2 8-208-4,0 16-32 9,-2 7-16-9,0 6 0 10,0 1 16-10,0 5 0 8,-4 4 0-8,0 4 0 4,0 10 80-3,-2 3 0 9,-7-1 16-10,7-38 0 5,-8 13 176-4,5 7 48 3,-7 6 0-4,2 8 0 9,-3-6 32-9,-1 3 16 9,7-1 0-9,-7 2 0 5,5-2-32-5,1 2-16 11,0-4 0-11,1 3 0 4,-1-5-240-4,2 6-32 8,5-10-16-8,-3 2 0 7,4 2-32-7,2-8-16 11,2-1 0-11,2-9 0 4,0-1-64-4,0-1-16 11,0-5 0-11,0-5 0 5,0-1 0-5,0 0 0 11,0-6 0-11,0-8 0 4,0 0-144-4,2-8 160 10,-2-1-160-10,6-7 160 5,0-3-160-5,4-10 0 10,-3-8-160-9,5-8-11472 14,2-6-2288-13</inkml:trace>
    </iact:actionData>
  </iact:action>
  <iact:action type="add" startTime="37055">
    <iact:property name="dataType"/>
    <iact:actionData xml:id="d52">
      <inkml:trace xmlns:inkml="http://www.w3.org/2003/InkML" xml:id="stk52" contextRef="#ctx0" brushRef="#br1">4275 11581 12895 0,'0'0'1152'0,"-12"0"-928"7,12 0-224-7,-17-2 0 5,5 2 1360-5,12 0 240 10,-16-2 32-10,16 2 16 6,0 0-272-6,-5-14-48 11,5 14-16-11,5-14 0 3,3-3-528-3,8 9-96 8,7 0-32-7,1-3 0 5,3 1-272-6,4 2-64 10,2 0-16-10,10 4 0 3,2 0-96-3,6 3-16 11,-1 4 0-11,1 5 0 6,-4 8-192-6,-4 1 0 10,-6 3 0-10,-2 3 0 4,-4 1 0-4,-3 3 0 11,-7 0 0-11,-7 3 0 4,-5 5 208 1,-3 0 0 1,-6-4 0-6,-6 0 0 5,-3-4 128-5,-3 5 32 11,-8-1 0-10,1-2 0 2,-4-2-48-2,1-1-16 5,-3-5 0-6,3 1 0 8,5-7-32-8,5 3 0 12,-4-5 0-12,16-13 0 4,-3 16-272-4,3-16 128 10,5 18-128-10,11-5 0 4,0 1 128-4,7-4-128 10,4 1 0-10,8 5 0 5,2 7 224-5,2 1-16 10,4-5 0-9,-6 5 0 3,1 1-208-4,-3 0 0 10,-4 1 0-10,-4 1 0 4,-3 0 0-4,-9 3 0 11,-3-1 0-11,-6-2 0 4,-8 0 304-3,-4 1-48 9,-12 3 0-10,-1-4 0 6,-3-1 352-6,-7 3 64 11,-8 2 16-10,-4 2 0 1,-10-2-240-2,-1-1-32 11,-1-3-16-11,-2-4 0 5,-1-5-192-5,3 0-32 9,6-1-16-9,6-5 0 19,6-4-1328-18,6-1-272-1,6-3-48 1,5-4-14032 2</inkml:trace>
    </iact:actionData>
  </iact:action>
  <iact:action type="add" startTime="38060">
    <iact:property name="dataType"/>
    <iact:actionData xml:id="d53">
      <inkml:trace xmlns:inkml="http://www.w3.org/2003/InkML" xml:id="stk53" contextRef="#ctx0" brushRef="#br1">10739 12084 14559 0,'0'0'640'1,"0"0"144"-1,0 0-624 1,0 0-160 5,0 0 0-6,0 0 0 5,0 0 1392-5,0 0 240 10,0 0 48-10,0 0 16 5,0 0-304-4,0 0-64 8,-10 6-16-9,10-6 0 6,0 0-480-5,0 0-112 7,0 0-16-7,0 0 0 3,0 0 64-4,0 0 0 10,14 0 0-10,5 0 0 4,1-4 64-3,5 2 0 9,3-2 16-10,3 0 0 4,4 0-384-4,0 0-80 10,4 0 0-9,2-2-16 5,0 3-240-4,0 1-128 3,-4 0 128-5,2 0-128 8,-6 0 0-8,-2 0 128 12,2 0-128-12,12-2 0 18,-12 0-1344-16,-3-2-320 0,-7 2-80-2,-1-2-12240 0</inkml:trace>
    </iact:actionData>
  </iact:action>
  <iact:action type="add" startTime="38360">
    <iact:property name="dataType"/>
    <iact:actionData xml:id="d54">
      <inkml:trace xmlns:inkml="http://www.w3.org/2003/InkML" xml:id="stk54" contextRef="#ctx0" brushRef="#br1">12251 11169 21183 0,'0'0'1888'1,"0"0"-1504"7,0 0-384-8,0 0 0 4,0 0 944-4,0 0 112 7,7 10 32-7,-1 6 0 8,-4 3-208-8,-4 2-48 7,-2 7 0-7,-1 7 0 7,-3 2-176-6,-4 10-32 8,2 5-16-9,1 1 0 6,-5 2 32-6,4 1 16 10,-4 3 0-10,5-1 0 4,-7 1-144-3,4 1-48 6,-3 5 0-7,3-7 0 7,-4-1-304-7,5-3-160 7,-5-1 160-7,4-6-160 8,5-1 128-8,-5-5-128 13,4-5 0-13,4 3 144 18,4-6-448-17,2-12-80-1,0-3-32 0,-2-18 0 12,10 8-1616-10,6-1-320-1,-16-7-64 0,11-7-16-1</inkml:trace>
    </iact:actionData>
  </iact:action>
  <iact:action type="add" startTime="38680">
    <iact:property name="dataType"/>
    <iact:actionData xml:id="d55">
      <inkml:trace xmlns:inkml="http://www.w3.org/2003/InkML" xml:id="stk55" contextRef="#ctx0" brushRef="#br1">13183 11331 13823 0,'0'0'1216'1,"0"0"-960"4,4-6-256-5,2-4 0 4,0 3 1152-4,-6 7 192 10,0 0 48-10,0 0 0 4,5-8-304-3,-1-2-48 9,-4 10-16-10,2-10 0 5,-2 10-240-5,0 0-48 10,0-7-16-10,0 7 0 5,0 0-288-5,0 0-64 11,6-10-16-11,-6 10 0 4,10-8-64-4,2 2-16 10,-3 4 0-10,7-2 0 5,-4 0 16-5,7-1 0 10,-1 3 0-10,1 2 0 4,5 0 48-4,1 0 16 11,2 2 0-11,3 3 0 7,-1 1-144-5,0 0-16 5,-2 0-16-7,-1 4 0 5,-7-3-176-5,-3-1 0 10,-4 4 0-9,-3 0 128 2,-9-10 0-3,0 0 0 10,0 10 0-9,-6 5 0 3,-1-1 208-4,-11 3 48 11,-1-3 0-10,-1 2 0 3,-3 1-208-4,-3-5-48 6,-1 4 0-5,0-3 0 7,1 3-128-8,3-5 0 6,1 3 0-6,7-2 128 9,-3-4-128-9,9 3 0 9,-3-3 0-9,6 2 0 5,6-10 0-5,2 14 0 11,-2-14 0-10,12 13-176 3,-1 5 176-4,9 1 0 11,1-1 0-11,3 5 0 3,3 6 0-3,6 3 0 10,-2 5 128-9,1-4-128 5,-3 2 176-5,0 6-48 7,-3-4 0-8,-3 8 0 3,-7-8 240-3,-3 4 32 11,-5-4 16-11,-4-6 0 5,-6 4 400-5,-4 2 80 7,-2-2 0-7,-9 0 16 8,-7-1-112-8,-3-1-32 7,-2-6 0-7,-4 0 0 8,-3-5-352-8,-3-1-80 11,2-1-16-11,-19 3 0 16,1-7-896-15,3-1-176 0,5-7-32-1,14 0-11184 11,-4 2-2224-9</inkml:trace>
    </iact:actionData>
  </iact:action>
  <iact:action type="add" startTime="39579">
    <iact:property name="dataType"/>
    <iact:actionData xml:id="d56">
      <inkml:trace xmlns:inkml="http://www.w3.org/2003/InkML" xml:id="stk56" contextRef="#ctx0" brushRef="#br1">4981 15021 13823 0,'0'0'608'1,"0"0"128"-1,0 0-592 0,0 0-144 3,0 0 0-2,0 0 0 6,0 0 1744-7,0 0 320 7,14 8 64-7,1-8 16 8,7-2-464-8,1-4-80 6,6 0-32-6,5-2 0 10,7-2-592-10,5-3-112 10,5 1-32-10,6-4 0 4,1 3-448-4,3-5-80 7,1-1-32-7,-2 3 0 4,-1-3-144-4,0-1-128 8,-9 5 192-8,-1-3-192 7,-8 4-192-7,0-3-160 12,-8 3-32-12,-8 1-8704 11,-7-1-1760-10</inkml:trace>
    </iact:actionData>
  </iact:action>
  <iact:action type="add" startTime="39772">
    <iact:property name="dataType"/>
    <iact:actionData xml:id="d57">
      <inkml:trace xmlns:inkml="http://www.w3.org/2003/InkML" xml:id="stk57" contextRef="#ctx0" brushRef="#br1">5213 14962 18431 0,'-31'20'816'2,"17"-10"160"-2,-9 3-784 0,1 1-192 5,5 7 0-5,-1 1 0 6,-3 1 1856-6,1 3 320 9,3 3 64-8,-3-2 0 2,3 0-944-3,5 1-192 15,-2 1-32-14,9 2-16-1,3 0-416 0,4-1-64 11,3-3-32-11,9 0 0 5,4 1 64-5,1-3 16 9,6 0 0-9,5 1 0 6,1 1 80-6,6-2 32 10,-2-1 0-10,8-1 0 3,-2-1-288-3,4 3-64 12,-6 0-16-11,6 3 0 2,-6-1-128 1,6 0-32 4,-10-2 0-7,0 1 0 2,0-1-16-3,-6 2-16 11,-2-1 0-11,-3-1 0 4,-5-3 144-3,-1-5 48 9,-4 3 0-9,-1 1 0 3,-9-3 16-4,-2 3 0 10,-4 1 0-10,-2-1 0 5,-6 2-32-5,-5-1 0 9,-5-1 0-9,-5 3 0 4,-4 1-176-3,-4-3-48 10,-3-7 0-11,-6 3 0 3,1-7-272-2,-6 3-64 5,2-6-16-6,4 6 0 23,0-5-2144-22,8-5-448 2,4 0-64-3</inkml:trace>
    </iact:actionData>
  </iact:action>
  <iact:action type="add" startTime="40566">
    <iact:property name="dataType"/>
    <iact:actionData xml:id="d58">
      <inkml:trace xmlns:inkml="http://www.w3.org/2003/InkML" xml:id="stk58" contextRef="#ctx0" brushRef="#br1">11593 14951 21183 0,'0'0'1888'1,"0"0"-1504"3,0 0-384-4,0 0 0 7,10 7 1024-7,2 7 128 10,-6-2 16-9,-2 9 16 3,-1 3 96-4,1 5 32 10,4 4 0-10,-6 10 0 6,-4 0-128-6,2 8-32 12,2 5 0-12,-2 5 0 2,0 3-32-2,2 0-16 12,0 5 0-12,-2 1 0 3,0-4-160-2,0 2-48 8,-2-3 0-8,0 5 0 4,0-4-320-1,0 2-64 3,-4-5 0-7,2-3-16 6,1 1-112-6,-1-7-32 5,2-1 0-5,-4-2 0 9,-2-4-176-9,4-7-48 6,2 1 0-6,0-7 0 8,0-5-128-8,0-4 0 9,2-1 0-9,4-7 0 21,0-3-2112-20,6-1-416 2,-10-13-80-3</inkml:trace>
    </iact:actionData>
  </iact:action>
  <iact:action type="add" startTime="41516">
    <iact:property name="dataType"/>
    <iact:actionData xml:id="d59">
      <inkml:trace xmlns:inkml="http://www.w3.org/2003/InkML" xml:id="stk59" contextRef="#ctx0" brushRef="#br1">5874 11735 4607 0,'0'0'400'4,"-5"9"-400"-3,-3 3 0 0,2 2 0 5,-4-6 2048-6,4 3 336 11,0-3 64-11,2 0 16 3,4-8-560-3,0 0-112 7,0 0-32-7,0 0 0 6,0 0-160-5,0 0-16 7,0 0-16-8,10 4 0 6,6-4-368-6,1 0-80 6,5 0-16-5,1 0 0 6,1-6-256-7,3 0-48 10,2 4-16-10,4-2 0 5,1 0-288-5,3-1-64 10,-2 1-16-9,2 0 0 4,2 4-208-5,-6 2-32 11,0-2-16-11,0 0 0 7,-3 2-160-7,-3 0 128 6,0 1-128-6,-1 1 128 7,-5-4-128-7,0 2 160 10,3 2-160-10,3-2 160 20,-5-4-2192-19,-7-2-432 2</inkml:trace>
    </iact:actionData>
  </iact:action>
  <iact:action type="add" startTime="41862">
    <iact:property name="dataType"/>
    <iact:actionData xml:id="d60">
      <inkml:trace xmlns:inkml="http://www.w3.org/2003/InkML" xml:id="stk60" contextRef="#ctx0" brushRef="#br1">7388 11631 17439 0,'0'0'768'4,"-10"10"176"-4,4 6-752 0,-1-5-192 0,-5 3 0 0,4-4 0 7,2 0 1200-6,-2 3 208 5,1-7 32-6,7-6 16 7,0 0-112-6,0 0 0 8,0 0-16-8,0 0 0 3,7-12-272-4,3-5-48 11,0 3-16-11,6-5 0 5,-3-5-384-5,5 1-80 7,1-6-16-7,1 1 0 4,1 1-48-4,1 0-16 7,1-1 0-7,-1-1 0 9,-1 2 16-9,0 0 0 10,-1-1 0-10,-4 3 0 4,1 1-128-4,1 1-16 7,-7 7-16-7,3 1 0 9,-6 5-304-6,-8 10 0 5,0 0 0-8,0 0 0 4,10 10 0-4,-1 7-144 11,-3 5 144-11,-4 7 0 4,-2 4 0-3,0 6 0 11,-2 4 0-12,-2 4 0 4,0 4 0-4,-5 7 0 5,1 1 0-5,0-1 0 10,-8 3 0-10,7-1 0 12,-5 1 0-12,2-7 0 2,-5-5 0-2,5-4 0 8,-2-6 0-8,7-2 128 8,1-10-128-8,0-7 192 7,0-5-64-7,4-3 0 8,2-12 208-8,0 0 48 8,0 0 16-8,12-12 0 9,-4-7 208-9,3-7 32 7,3-5 16-6,0-4 0 5,-1-2-416-6,-1-4-96 13,4 4-16-13,-3-4 0 2,3 2 0-2,1-6 0 8,-1 8 0-8,3-4 0 7,7 4 112-7,-1 0 16 12,1-4 0-12,3 8 0 3,2 0-256-3,0 6 0 11,0 3 0-11,3 3-160 3,1 7 160-3,-2 0 0 8,-2 7 0-8,6 5-128 8,6 4 128-8,-4 2 0 7,4-1-144-7,-2 5 144 24,6 6-2320-23,1-2-400 1,-5 3-80-2,4 3-16 0</inkml:trace>
    </iact:actionData>
  </iact:action>
  <iact:action type="add" startTime="42836">
    <iact:property name="dataType"/>
    <iact:actionData xml:id="d61">
      <inkml:trace xmlns:inkml="http://www.w3.org/2003/InkML" xml:id="stk61" contextRef="#ctx0" brushRef="#br1">12276 15984 27183 0,'0'0'1200'3,"0"0"256"-3,0 0-1168 0,0 0-288 0,0 0 0 1,0 0 0 5,0 0 912-5,0 0 128 5,14-4 32-6,1-2 0 8,1-1-224-8,5-3-32 10,7-2-16-9,-1 2 0 2,0-5-224-2,2 5-32 9,7-5-16-10,-3 5 0 6,0-4-32-6,4 4-16 10,2 3 0-10,0-5 0 4,0 2-272-4,12-2-48 8,-4-1-16-8,-5 7 0 8,-6-2-144-8,-1-4 0 10,-6 1-160-10,-2-3 160 19,-3 4-2208-17,-3 1-352 4,-1-5-64-6</inkml:trace>
    </iact:actionData>
  </iact:action>
  <iact:action type="add" startTime="43152">
    <iact:property name="dataType"/>
    <iact:actionData xml:id="d62">
      <inkml:trace xmlns:inkml="http://www.w3.org/2003/InkML" xml:id="stk62" contextRef="#ctx0" brushRef="#br1">13723 15586 20271 0,'0'0'1792'2,"0"0"-1424"2,0 0-368-4,8-5 0 2,-6-11 1104-1,6 4 160 4,2-5 16-4,-1 3 16 8,-1-5-896-9,6-1-176 6,-4 1-32-6,3-5-16 9,-3-1 256-9,0-3 48 9,1 5 16-9,-3-2 0 7,2-1 80-7,2 1 0 6,-5 4 16-6,3-1 0 8,4-1 64-8,-6-1 16 7,3 3 0-6,-3 1 0 5,2 7-224-6,0-3-32 11,-4 4-16-11,-6 12 0 5,0 0-208-5,0 0-32 9,0 0-16-9,9 12 0 6,3 6-144-5,-4 7 0 10,2 4 0-11,1 10 0 3,-5 8 0-3,0 4 0 12,-4 3 0-12,-2 5 0 5,-4 5 0-5,0 3 0 10,-8-5 0-10,1 8 128 5,-5 2 0-4,1 2-128 10,-7-1 192-11,3-11-64 3,1-2 32-3,-3-3 0 7,5-6 0-7,0-3 0 8,-3-10 96-8,7-1 32 11,-2-14 0-11,7-2 0 4,1-3 80-4,2-10 16 10,4-8 0-10,0 0 0 5,0 0 176-5,0 0 32 10,6-18 16-10,2-1 0 5,5-9-368-4,-1-5-80 5,7-6-16-6,-1 0 0 8,5-8-144-8,3 1 192 6,-1-5-192-6,4 4 192 8,3-4-64-8,1-1 0 11,4-1 0-11,-2 4 0 4,6 6 128-3,-2-1 0 11,6 5 16-12,-2 0 0 5,3 4-32-5,-1 7-16 9,-4 1 0-9,-2 5 0 4,0 7-224-4,-6 1 144 11,-1 6-144-11,-1 3 128 3,-4-1-128-3,0 4 0 10,-1 2 0-10,-3 0 0 21,-1 0-496-21,-1 2 32 2,-5 4 0-2,1-5 0 12,3 1-2560-10,-7-2-512 0</inkml:trace>
    </iact:actionData>
  </iact:action>
  <iact:action type="add" startTime="43917">
    <iact:property name="dataType"/>
    <iact:actionData xml:id="d63">
      <inkml:trace xmlns:inkml="http://www.w3.org/2003/InkML" xml:id="stk63" contextRef="#ctx0" brushRef="#br1">14938 10017 14735 0,'0'0'1312'0,"0"0"-1056"8,0 0-256-8,12-4 0 4,-12 4 608-4,18-2 64 5,-5 2 16-5,1 4 0 9,-14-4-32-9,18 19 0 6,-9-1 0-5,3 5 0 7,0 8 176-8,-2 8 16 7,3 0 16-7,-1 12 0 8,3 6-112-8,-3 7-32 12,6 6 0-12,-5 12 0 4,5 8-288-4,-2 9-64 11,3 7-16-11,1 5 0 5,-1 4-128-2,-5 4-32 1,1 7 0-4,-1 9 0 8,4 0-192-8,-7-1 176 6,3-1-176-5,-6 1 160 7,-1 5 144-8,3-42 16 6,-4 13 16-6,-2 1 0 10,0 4 352-10,0 6 64 7,-2 0 16-7,0 3 0 7,5-1-32-7,-3 8 0 13,-2-6 0-13,2 2 0 3,0 3-240-3,2-3-48 7,2 0-16-6,-2 3 0 2,0-5-112-3,-1 4 0 6,-1 2-16-6,4-5 0 8,-2 1-48-8,0-4 0 7,0 2 0-7,3 0 0 9,-3-8-64-9,2-2-32 10,2 2 0-10,-2 0 0 5,-1-10 32-5,1 2 16 7,0-5 0-7,-2-1 0 8,2-4 32-8,1-1 0 12,-1-3 0-12,-2-5 0 3,2-4-240-3,2-2 176 12,-5-2-176-12,-1-2 160 4,2-4-160-3,2-6 160 7,-2 2-160-8,-2-8 160 5,-4 3-160-5,4-7 128 13,0-3-128-13,-1-5 128 3,-1-11-128-2,4 0 0 5,-2-9 0-6,-2 7 0 22,0-16-928-21,0-7-272 0,-2-16-48-1,0 0-10080 9,4-18-2000-8</inkml:trace>
    </iact:actionData>
  </iact:action>
  <iact:action type="add" startTime="44605">
    <iact:property name="dataType"/>
    <iact:actionData xml:id="d64">
      <inkml:trace xmlns:inkml="http://www.w3.org/2003/InkML" xml:id="stk64" contextRef="#ctx0" brushRef="#br1">16132 12950 13823 0,'0'0'1216'1,"0"0"-960"3,0 0-256-3,0 0 0 4,0 0 3024-5,18-6 560 11,1-4 128-11,1 2 0 5,3 2-2480-5,3-1-496 10,1-3-96-10,2 0-32 6,6-5-192-6,2 3-32 10,2-4-16-10,4 5 0 4,2-7-240-3,-2 4-128 9,6-3 160-10,-6 7-160 4,1-2 0-4,1 5 0 10,-6-1 0-10,-5 2-9136 15,1 0-1872-14</inkml:trace>
    </iact:actionData>
  </iact:action>
  <iact:action type="add" startTime="44786">
    <iact:property name="dataType"/>
    <iact:actionData xml:id="d65">
      <inkml:trace xmlns:inkml="http://www.w3.org/2003/InkML" xml:id="stk65" contextRef="#ctx0" brushRef="#br1">16298 13420 28559 0,'0'0'1264'2,"0"13"272"-2,0-13-1232 0,0 0-304 4,0 0 0-3,12 10 0 5,-3-2 1360-5,9 2 224 10,-2-6 32-10,5-4 16 3,4-2-864-4,3-4-160 11,1 0-32-11,8-2-16 3,0-7-336-2,2 1-64 5,6-6-16-6,23-5-11024 16,1 0-2224-16</inkml:trace>
    </iact:actionData>
  </iact:action>
  <iact:action type="add" startTime="45989">
    <iact:property name="dataType"/>
    <iact:actionData xml:id="d66">
      <inkml:trace xmlns:inkml="http://www.w3.org/2003/InkML" xml:id="stk66" contextRef="#ctx0" brushRef="#br1">19292 11140 13583 0,'0'0'592'1,"0"0"144"-1,0 0-592 0,0 0-144 5,0 0 0-4,0 0 0 3,-16 0 832-4,5-2 144 11,-5-2 32-11,1 4 0 4,-3 4-256-3,-2 4-48 8,1 5-16-8,3-3 0 3,-5 4 80-3,1 1 0 7,-3 9 16-8,2 5 0 5,-5 2-112-5,1 12-32 12,-1 2 0-12,-1 8 0 3,0 5-64-3,0 9-32 10,-7 1 0-10,-1 10 0 6,4 6-192-6,0 7-32 11,2 5-16-9,-1 1 0 2,3-1-304-4,0 0 160 9,1-7-160-8,5-3 128 3,3-2 128-4,1-4 0 11,5-8 16-11,2-6 0 4,6 1 288-4,8-3 48 10,4-4 16-10,2-5 0 4,0-2-224-4,7-7-32 11,-3-5-16-11,3 2 0 5,5-9-208-5,-7-13-144 11,5 0 192-11,3-1-192 4,7-3 144-4,-3-5-144 6,2 4 0-5,18-5 144 21,-6-3-1376-20,4-8-288-2,4-6-48 3</inkml:trace>
    </iact:actionData>
  </iact:action>
  <iact:action type="add" startTime="46408">
    <iact:property name="dataType"/>
    <iact:actionData xml:id="d67">
      <inkml:trace xmlns:inkml="http://www.w3.org/2003/InkML" xml:id="stk67" contextRef="#ctx0" brushRef="#br1">19741 11668 2751 0,'0'0'256'1,"0"0"-256"6,0 0 0-7,4-11 0 5,-4 11 3872-5,7-16 736 9,5 6 128-8,-2-1 48 3,5 3-2992-4,1 2-608 11,4-4-112-11,5-1-32 4,2 5-224-3,2-2-48 8,3 0-16-9,3 4 0 5,0 2-192-5,-2 2-48 10,-2 2 0-10,0 6 0 5,-3 2-320-5,1 0-192 9,-2 3 192-8,-3-1-192 4,-3 5 144-4,-5 1-144 9,-1 3 0-10,-3 3 144 4,-2 1 32-4,-4 2 0 10,0 1 0-10,-3-3 0 6,-1-1 112-3,-2-3 32 5,-2-1 0-8,1 1 0 4,-3 4-32-4,0-3 0 10,0-5 0-10,0 5 0 4,0-1-48-3,0-1-16 10,4-7 0-11,0-13 0 5,10 18-224-5,-2-4 128 10,7 1-128-10,3-3 0 4,1 2 0-4,5-3 128 10,-1 5-128-10,3-3 0 4,-5 5 0-4,0 2 0 11,1-7 0-11,-1 7 0 4,-5-5 0-3,1 5 0 8,-7 3 0-8,2 1 0 3,-6-3 0-4,-6 1 0 11,0 5 0-11,-4 4 0 4,-8-2 144-4,0 4-16 11,-9 3 0-11,-2 1 0 4,-3 2 128-4,-3-6 0 11,-4-2 16-11,-2 2 0 4,-6 6 80-3,2-8 16 10,-6 1 0-11,4-3 0 4,-4-4-96-3,4-1-16 9,0-1 0-10,4-7 0 4,0-1-256-4,6-7 128 11,4 2-128-11,9-6 0 4,0-4 0-4,18 0-256 10,-11-8 32-10,3-2 0 19,8 10-2544-18,8-16-512 0</inkml:trace>
    </iact:actionData>
  </iact:action>
  <iact:action type="add" startTime="47023">
    <iact:property name="dataType"/>
    <iact:actionData xml:id="d68">
      <inkml:trace xmlns:inkml="http://www.w3.org/2003/InkML" xml:id="stk68" contextRef="#ctx0" brushRef="#br1">20921 12099 15663 0,'0'0'1392'1,"0"0"-1120"6,0 0-272-6,0 0 0 3,0 0 1760-4,0 0 288 8,17 0 64-8,-3 0 16 6,5 0-496-6,-1 0-96 11,5 0-32-11,1-5 0 6,1-5-352-6,2 2-64 9,1 4 0-9,-1-4-16 5,0-3-256-5,1 1-48 6,1-6-16-6,0 7 0 9,2-1-304-9,-3 0-48 11,-5 2-16-11,-1 2 0 3,1-3-256-2,-5 3-128 9,-3 2 128-10,3 2-128 18,-18 2-256-18,11-4-128 0,-11 4-16 0,0 0-10288 14,16-4-2064-13</inkml:trace>
    </iact:actionData>
  </iact:action>
  <iact:action type="add" startTime="47401">
    <iact:property name="dataType"/>
    <iact:actionData xml:id="d69">
      <inkml:trace xmlns:inkml="http://www.w3.org/2003/InkML" xml:id="stk69" contextRef="#ctx0" brushRef="#br1">21845 11908 19231 0,'0'0'848'2,"0"0"176"-2,0 0-816 0,0 0-208 1,0 0 0-1,0 0 0 8,0 0 1152-7,8-7 192 9,-8 7 48-10,18-18 0 4,-7-5-272-4,5 1-48 10,-4 3-16-10,3-5 0 5,-3-1-496-5,4-2-112 6,-5-1 0-6,5 3-16 10,-6 3-144-10,-3 5-32 7,5-3 0-6,-4 1 0 5,-2 5-64-6,0 1 0 7,-6 13-16-7,0 0 0 8,6-10-176-8,-6 10 0 10,0 0 0-10,0 0 0 5,1 13 0-5,1 9 0 11,0 1-192-11,-2 12 192 6,0 10-192-6,0 2 192 7,0 0-192-2,-2 6 192-4,-1 5-144-1,-3 4 144 4,0-1 0-3,0-1 0 7,-4 3 0-8,-3-1 0 11,3-5 0-10,-4-10 0 3,4-6 128-4,3-10 48 11,-3-10 0-11,6-3 0 4,0-1 432-4,4-17 96 10,0 0 0-9,0 0 16 3,0 0-16-4,0 0 0 10,10-17 0-10,3-1 0 5,-3-7-160-5,6-4-32 8,-6-8-16-8,5 1 0 7,-3 3-320-7,3-4-176 11,-3-6 192-11,6 6-192 4,-1-4 176-4,3 6-176 12,3 0 160-12,3-2-160 3,1 2 0-2,2 2 0 10,0 5 0-11,5 5 0 4,1 0 0-4,4 9-192 10,-6-2 192-10,2 11-208 4,2-1 208-4,-6 2-144 11,-2 4 144-11,-5 8-128 20,-7-3-1424-20,3 5-288 0,1 4-48 0,-5-4-13056 3</inkml:trace>
    </iact:actionData>
  </iact:action>
  <iact:action type="add" startTime="47938">
    <iact:property name="dataType"/>
    <iact:actionData xml:id="d70">
      <inkml:trace xmlns:inkml="http://www.w3.org/2003/InkML" xml:id="stk70" contextRef="#ctx0" brushRef="#br1">22524 10574 17791 0,'0'0'784'4,"0"0"176"-4,16-2-768 0,5 0-192 0,-1 2 0 0,3 6 0 8,4 6 544-8,3 2 80 10,-1 5 16-9,6 7 0 3,0 3-128-4,2 4-32 11,2 10 0-11,-4 6 0 4,2 5-224-4,0 9-32 7,-5 3-16-7,-1 12 0 10,-2 6 304-10,-2 11 64 6,1 5 16-6,-5 7 0 8,-5 4-160-4,-9 0-48 4,-3 1 0-8,-6-3 0 4,-4-6-80-3,-3 0-32 9,-9-9 0-10,4 0 0 5,-9-10 560-5,1-6 128 10,-1-12 0-10,1-4 16 4,-3-3-64-4,-4-5-16 11,1-7 0-11,1-4 0 4,0-8-448-4,5-4-112 10,2-3-16-10,-1-5 0 4,5-9-320-4,-3-3 0 11,1-7 0-11,4-4-10384 17,-3-4-2000-16</inkml:trace>
    </iact:actionData>
  </iact:action>
  <iact:action type="add" startTime="48364">
    <iact:property name="dataType"/>
    <iact:actionData xml:id="d71">
      <inkml:trace xmlns:inkml="http://www.w3.org/2003/InkML" xml:id="stk71" contextRef="#ctx0" brushRef="#br1">24100 10682 6447 0,'0'0'576'3,"0"0"-576"-3,0 0 0 0,0 0 0 3,0 0 1632-3,-14 13 224 7,5 3 32-7,-1 3 16 8,-6 7-1072-7,3 1-192 5,-5 0-64-6,3 10 0 8,-1 10 288-8,-7 6 48 11,-1 1 16-11,1 7 0 6,1 9 96-6,3 6 32 5,-5 16 0-5,-1-6 0 8,2 1-32-8,-1 3-16 7,-3 8 0-2,3-11 0 0,5 1-672-5,1-4-128 7,9-2-16-7,-3-4-16 7,4-6-48-7,4-13 0 12,0-7 0-12,2-3 0 5,2-10 64-5,4-6 0 9,0-6 0-8,8-5 0 3,2-1-48-3,-3-7 0 5,7 0 0-6,-1-10 0 23,-1-2-1632-20,3-4-336-3,3-8-64 0,-3-4-16 0</inkml:trace>
    </iact:actionData>
  </iact:action>
  <iact:action type="add" startTime="48707">
    <iact:property name="dataType"/>
    <iact:actionData xml:id="d72">
      <inkml:trace xmlns:inkml="http://www.w3.org/2003/InkML" xml:id="stk72" contextRef="#ctx0" brushRef="#br1">24666 10966 23039 0,'0'0'2048'2,"0"0"-1648"5,0 0-400-7,10 18 0 3,-7 7 304-2,1 5-32 8,-6 1 0-9,-2 6 0 5,1 4 624-5,-7 9 112 7,0 9 16-7,0 1 16 4,-7 7-144-3,1-5-48 5,1 1 0-6,-7 3 0 8,-3-4-144-8,3 3-16 7,5 1-16-7,-3-6 0 9,1 1-432-9,3-5-96 16,-1-5-16-16,5-2 0 1,-2-10-128-1,6 2 0 5,1-10-192-5,5-2 192 22,-2-5-912-22,8-1-64 2,-4-23-16-2,0 0-8288 10,11 12-1664-8</inkml:trace>
    </iact:actionData>
  </iact:action>
  <iact:action type="add" startTime="48994">
    <iact:property name="dataType"/>
    <iact:actionData xml:id="d73">
      <inkml:trace xmlns:inkml="http://www.w3.org/2003/InkML" xml:id="stk73" contextRef="#ctx0" brushRef="#br1">24746 11897 23951 0,'0'0'2128'0,"0"0"-1696"5,0 0-432-5,19-4 0 6,3 4 592-6,5 0 48 10,0-2 0-10,3 2 0 4,1-2 224-4,2 0 48 10,-2-4 16-10,6 4 0 5,-2-6-336-4,0-1-64 9,-3 1-16-9,1 2 0 3,-4-6-288-4,-2 2-64 6,1 5-16-6,-5-5 0 8,-1 2-144-8,-3 2-272 8,1-4 64-8,-5-3-9152 11,3 7-1840-11</inkml:trace>
    </iact:actionData>
  </iact:action>
  <iact:action type="add" startTime="49275">
    <iact:property name="dataType"/>
    <iact:actionData xml:id="d74">
      <inkml:trace xmlns:inkml="http://www.w3.org/2003/InkML" xml:id="stk74" contextRef="#ctx0" brushRef="#br1">25516 11585 19343 0,'0'0'848'1,"0"0"192"-1,0 0-832 0,0 0-208 2,0 0 0-2,0 0 0 8,4-16 560-8,0-2 64 13,0 1 16-13,2 1 0 2,4-3 192-1,3-1 32 9,5 1 16-9,-3-5 0 3,5-1-272-4,3 0-48 10,-3-1-16-9,5 9 0 4,2 3 48-5,-3 0 16 5,-5 5 0-5,-1 5 0 8,-4 2-48-8,-14 2-16 11,17 4 0-11,-7 5 0 6,-2 9-272-6,-1 4-48 9,-1 5-16-9,-4 6 0 5,-4 4-208-4,-2 8 144 16,-3 2-144-17,-1-1 128 1,-2 3 64-1,-8 2 16 9,3 5 0-9,-7-3 0 4,-3-6 144-4,0-2 32 6,-3 2 0-6,5-4 0 8,2-10-128-8,5-4-32 10,-4-6 0-10,11-5 0 5,-3-1 224-4,12-17 64 9,0 0 0-10,0 0 0 4,0 0-128-4,0 0 0 10,0 0-16-9,12-9 0 3,-1-9-48-4,7-3-16 11,-2-1 0-11,5-1 0 5,2-8-48-5,3 3 0 9,-1-1 0-9,0 0 0 5,-1 2-256-5,-1-3 0 10,3-3 0-10,-1 4 0 5,0-2 0-5,5 1 0 10,-1 1 0-10,2 2 0 4,4 1 0-3,-4 1 0 11,3 2 0-12,-1 3 0 4,4 9 0-4,-6 3 0 9,-4 0 0-9,-9 6 0 20,3 2-1136-19,1 0-176 0,1 2-32-1,6 0-9664 7,-3 6-1936-5</inkml:trace>
    </iact:actionData>
  </iact:action>
  <iact:action type="add" startTime="49876">
    <iact:property name="dataType"/>
    <iact:actionData xml:id="d75">
      <inkml:trace xmlns:inkml="http://www.w3.org/2003/InkML" xml:id="stk75" contextRef="#ctx0" brushRef="#br1">26129 10241 11055 0,'0'0'480'1,"-14"-8"112"-1,4-2-464 0,2 1-128 3,8 9 0-3,0 0 0 8,0 0 1808-8,0 0 352 8,0 0 64-8,0 0 16 6,-1-12-1216-5,1 12-256 8,0 0-32-9,0 0-16 7,0 0-64-6,13-4-16 7,1-6 0-8,-1 8 0 5,7 4 320-4,-2 10 48 5,3-4 16-6,4 3 0 8,3 5-240-8,1 2-32 7,4-1-16-7,4 10 0 8,-4 10-288-8,4 1-48 10,0-3-16-10,-3 11 0 5,-5 3-64 0,0 4 0 1,-4 1-16-6,1 5 0 6,-7 3 16-6,-1 5 0 10,1 1 0-10,-5-2 0 4,0 3 16-3,-5-1 16 9,-1 4 0-10,-2 4 0 5,-2-2 64-5,-4 2 16 9,0 2 0-8,0 0 0 3,0-6-112-4,0-1 0 11,0-1-16-11,0-2 0 5,0 4 96-4,0-4 32 3,-4-1 0-4,-2-5 0 10,-2-3-16-10,3-3 0 10,-1-5 0-9,-6 2 0 3,0-7-32-4,3-7 0 12,-5-4 0-12,4 1 0 3,-7-3-160-2,5-6-32 9,-8-6-16-9,3-3 0 3,1 2-48-4,-3-11-128 11,-1 3 192-11,3-6-64 4,-5-6-128-4,5 0-272 11,-1-2 64-11,4-2 16 17,3-4-1536-16,-5 0-320 0,4 1-48-1,-7-9-9280 14,7 4-1856-13</inkml:trace>
    </iact:actionData>
  </iact:action>
  <iact:action type="add" startTime="50745">
    <iact:property name="dataType"/>
    <iact:actionData xml:id="d76">
      <inkml:trace xmlns:inkml="http://www.w3.org/2003/InkML" xml:id="stk76" contextRef="#ctx0" brushRef="#br1">27235 11466 6447 0,'0'0'576'1,"0"0"-576"2,-12 7 0-2,12-7 0 6,-14 6 2368-6,14-6 352 5,0 0 80-6,0 0 16 8,0 0-944-8,0 0-176 11,0 0-32-11,0 0-16 5,0 0-208-5,0 0-32 9,0 0-16-8,14 12 0 4,0-8-176-5,7-2-48 12,6-2 0-12,5 0 0 3,1-2-160-3,8 0-48 11,-2-2 0-11,6 0 0 5,-3-4-240-5,9 4-48 10,4 1-16-9,1 1 0 2,-1-6-80-3,2 0 0 18,3 0-16-18,0 4 0 1,-1-2 0-1,-12 3 0 9,-2-3 0-9,1 2 0 3,1 0-176-3,-6 0-16 11,2 4-16-11,-6-2 0 5,-2-2-160-5,-2 0-48 10,-3-2 0-10,-3 2 0 4,-2 1-144-3,-5-1 128 10,-1 2-128-11,-1-2 128 5,-18 4-128-5,10-2 0 9,-10 2 0-8,0 0 0 16,0 0-1792-16,9 6-224-1,-9-6-48 1,0 0-15152 2</inkml:trace>
    </iact:actionData>
  </iact:action>
  <iact:action type="add" startTime="54577">
    <iact:property name="dataType"/>
    <iact:actionData xml:id="d77">
      <inkml:trace xmlns:inkml="http://www.w3.org/2003/InkML" xml:id="stk77" contextRef="#ctx0" brushRef="#br1">27984 10717 12831 0,'0'0'576'2,"0"0"112"-2,0 0-560 0,11-8-128 3,-11 8 0-3,0 0 0 6,8-4 1184-6,-8 4 208 11,0 0 32-10,0 0 16 4,14 0-144-5,-14 0-16 10,0 0-16-10,8 14 0 5,-6-1-176-5,1 9-16 10,-1-3-16-10,0 3 0 4,2 5-160-4,-4 8-48 11,0 0 0-10,-2 10 0 2,-2-2-32-3,-3 25-16 10,-1-3 0-10,-6 1 0 4,2 6-96-4,-3 2-32 12,1-7 0-9,-3 1 0 0,-1-8-160-3,4-3-48 10,-1-7 0-10,3 1 0 5,-5-8 0-5,5-2 0 10,-2-8 0-10,4-4 0 4,1-1-64-4,-1-5-16 10,4-1 0-10,4-5 0 5,0 1-192-4,2-18-32 9,0 0-16-10,0 0 0 4,2 13-144-4,-2-13 0 10,0 0 0-10,0 0 128 5,18-5-384-5,-5 1-96 11,5-4-16-11,-3-8 0 18,3-3-2320-17,0 1-480 2,-1-3-96-3</inkml:trace>
    </iact:actionData>
  </iact:action>
  <iact:action type="add" startTime="55070">
    <iact:property name="dataType"/>
    <iact:actionData xml:id="d78">
      <inkml:trace xmlns:inkml="http://www.w3.org/2003/InkML" xml:id="stk78" contextRef="#ctx0" brushRef="#br1">30036 10282 17327 0,'0'0'768'2,"0"0"160"-2,-2-12-736 0,2 12-192 8,0 0 0-8,0 0 0 3,-6-8 1136-3,-2 6 192 7,-2-2 32-7,10 4 16 9,-10 2-224-9,-3 2-64 8,-1 0 0-8,1 4 0 5,-1 2-256-5,-4 0-48 10,5 7-16-9,-5-1 0 3,2 3 48-4,-3 7 0 11,-4 1 0-11,-5 4 0 4,-3 12-176-4,-16 19-16 8,6 5-16-8,-4 3 0 7,4-4-272-7,-1 8-48 12,3 6-16-6,-2 0 0-5,4-2-144-1,1 0-128 10,9-2 192-10,4 0-192 2,-3-5 0-2,5-9 0 12,3-4 0-12,9-5 0 3,1-4 0-3,6-8 192 8,2 0-64-8,6-6-128 7,1 0 320-7,9-4-32 12,0 0-16-12,5-7 0 4,4-3 224-4,3-1 32 6,1-3 16-6,2-7 0 9,2-6-224-9,4 0-64 13,1 0 0-13,1-2 0 5,2-4-32-5,-1-2-16 5,1-2 0-5,-5-4 0 9,-3-5 0-9,2-3 0 10,-4-3 0-10,-2-5 0 5,-1-1-48-5,-3 2-16 10,-7 1 0-9,-1-3 0 3,1 2-144-4,-9 1 128 7,-3 3-128-7,-2-1 128 4,-4-5-128-4,-2 2 128 7,-2-1-128-7,-4 1 128 8,-1 0 16-8,-9 1 0 12,-1 5 0-12,-3 5 0 4,1-2 48-4,-5 7 0 10,-1 7 0-10,4 4 0 4,-9 2-192-4,-16 9-176 7,3-1 48-7,4 4 0 8,-4-5 128-8,8 7 0 12,4-3 0-12,4 3 0 5,3-6-240-4,7 1-16 7,1-7 0-8,18-6 0 18,0 0-1520-17,0 0-304 0,0 0-64-1,0 0-8960 10,14-2-1792-9</inkml:trace>
    </iact:actionData>
  </iact:action>
  <iact:action type="add" startTime="55672">
    <iact:property name="dataType"/>
    <iact:actionData xml:id="d79">
      <inkml:trace xmlns:inkml="http://www.w3.org/2003/InkML" xml:id="stk79" contextRef="#ctx0" brushRef="#br1">30753 10481 2751 0,'0'0'128'1,"-9"2"16"-1,-1-4-144 0,-2 2 0 6,12 0 0-6,0 0 0 5,0 0 4688-4,0 0 912 5,0 0 176-6,0 0 48 9,0 0-3184-9,0 0-624 11,0 0-128-10,18 0-32 5,-3-2-448-6,7 0-112 7,1-2-16-7,5-4 0 5,1-4-448-5,2-1-112 10,4 3-16-10,0 0 0 6,-2-5-336-6,4 1-80 10,2-5-16-10,-2 3 0 4,2 4-144-4,-1 2-128 7,-5-5 144-7,0 3-144 8,0 2 0-8,-6 3 0 15,-3 1 0-15,-5 0 0 17,-1-4-1600-17,-8 4-272 0,-10 6-48 2,0 0-13328-2</inkml:trace>
    </iact:actionData>
  </iact:action>
  <iact:action type="add" startTime="55912">
    <iact:property name="dataType"/>
    <iact:actionData xml:id="d80">
      <inkml:trace xmlns:inkml="http://www.w3.org/2003/InkML" xml:id="stk80" contextRef="#ctx0" brushRef="#br1">30796 10430 16575 0,'-17'8'736'1,"17"-8"160"-1,-12 2-720 0,-4 2-176 6,5 4 0-6,-7-5 0 4,5 3 1600-4,-7 0 272 12,1 6 64-12,-1-2 16 4,-1 3-384-4,-5-1-80 10,1 5-16-9,-1-3 0 3,5 4-304-4,3 1-64 10,-1-1-16-9,5 1 0 2,5 3-320-3,5-5-80 7,6 5-16-7,3 1 0 10,7 2-320-10,2-1-64 10,9-1-16-10,5-1 0 3,1 1 48-3,2 2 0 8,4 1 0-8,4 1 0 10,-2 2-48-10,8-1 0 12,2-1 0-12,17 12 0 3,-7-8-16-3,-5 2-16 10,-1 2 0-10,-8 1 0 7,0-3 64-7,-4 0 16 4,-2-2 0-3,-12-6 0 7,3 5 16-8,-5-1 16 12,1 0 0-12,-3 2 0 5,0-1-32-5,-7 3 0 8,0-4 0-7,-6 0 0-1,-1-1-32 1,-3 1-16 5,-10-4 0-5,-1 1 0 6,-5-5 80-7,-8 4 16 7,-1-3 0-7,-14 7 0 9,-8-4 96-8,0-1 32 8,-4-1 0-9,0-3 0 5,1-3-160-4,-5 3-16 8,-2-1-16-9,1-3 0 6,-1-1-160-6,4-3-16 11,0 0-128-11,4-2 192 4,-1-5-192-4,-1-1 0 11,-2-4 128-10,2 0-128 15,10 2-976-14,2 4-240-1,6-2-64-1,7 0-12320 11,9-2-2464-11</inkml:trace>
    </iact:actionData>
  </iact:action>
  <iact:action type="add" startTime="57564">
    <iact:property name="dataType"/>
    <iact:actionData xml:id="d81">
      <inkml:trace xmlns:inkml="http://www.w3.org/2003/InkML" xml:id="stk81" contextRef="#ctx0" brushRef="#br1">17082 16567 15087 0,'0'0'656'1,"0"0"160"-1,0 0-656 0,0 0-160 7,0 0 0-7,0 0 0 4,0 0 1216-4,12 0 192 8,5-4 64-8,11-3 0 7,3-3-176-7,2 2-16 11,6-6-16-11,-2 5 0 5,8-7-544-4,4 4-96 9,5-3-32-10,5 3 0 4,-1 2-240-4,1-5-48 7,-4 7-16-7,-3-2 0 9,-1 4-288-9,-10 2 128 5,-4 2-128-5,-8 1-8304 16,-7 1-1728-15</inkml:trace>
    </iact:actionData>
  </iact:action>
  <iact:action type="add" startTime="57744">
    <iact:property name="dataType"/>
    <iact:actionData xml:id="d82">
      <inkml:trace xmlns:inkml="http://www.w3.org/2003/InkML" xml:id="stk82" contextRef="#ctx0" brushRef="#br1">17258 17043 22111 0,'0'0'1968'2,"0"0"-1584"5,0 0-384-6,17 10 0 2,7-6 1408-2,-1 0 192 7,4-4 32-8,5-2 16 6,3-2-304-6,10-6-48 10,5 0-16-9,3 1 0 2,2-7-704-3,3 4-128 12,2 3-48-12,-5 1 0 4,-2-10-400-4,-8 7 0 7,-1-5-224-7,1 6-14816 11</inkml:trace>
    </iact:actionData>
  </iact:action>
  <iact:action type="add" startTime="59037">
    <iact:property name="dataType"/>
    <iact:actionData xml:id="d83">
      <inkml:trace xmlns:inkml="http://www.w3.org/2003/InkML" xml:id="stk83" contextRef="#ctx0" brushRef="#br1">21888 10883 13183 0,'0'0'576'1,"0"0"128"-1,0 0-560 0,0 0-144 4,0 0 0-4,0 0 0 3,0 0 1440-2,0 0 256 5,0 0 48-6,0 0 16 8,0 0-272-8,0 0-48 11,-6-10-16-11,2 2 0 4,4 8-336-4,-3-8-80 10,-1-6-16-9,0 3 0 3,4-7-160-4,0-1-48 8,0-7 0-8,0 1 0 8,0-6-64-8,0 2-16 11,0-3 0-11,0-1 0 4,0 0-336-4,0-4-80 7,4-2-16-7,-4 4 0 8,-4-4-128-7,2 2-16 11,0-6-128-12,0 0 192 3,0-6-192-3,-2 2 0 11,2 3 0-11,-2-5 0 4,0-4 0-3,-2 1 128 9,3 1-128-10,1 2 0 4,0 2 0-4,0-1 0 12,2 3 0-12,2 2 0 3,2 0 0-3,-1 6 0 10,3-2 0-9,-2 6 0 2,0 3 0-2,-2 5 0 10,0 8 0-11,2-3 0 5,0-5 0-4,2 3 0 5,-2 1-128-6,-1 5 128 7,-1-1 0-7,2 5 0 8,0-4 0-8,0 7 0 9,-2 1 0-9,-2 8-128 9,6-10 128-9,-6 10 0 5,6-6 0-4,-6 6 0 9,0 0-128-10,0 0 128 6,8-6 0-6,-8 6 0 9,13-4 0-9,-3 2 0 5,2-3-128-4,-12 5 128 9,13 0 0-10,-1 0 0 4,2 0 0-4,-5 0 0 10,7 0 0-10,-4 0 0 6,1 0 0-6,-1 0 0 10,8 5 0-10,3-5 0 6,-5 0 0-5,3 2 0 9,0 0 0-10,-1-2 0 3,-1-2 0-3,5 2 0 8,-1 0 0-8,5 2 0 3,1 0 0-2,4 0-128 4,6-2 128-4,-2 2 0 6,4 0-128-6,-2-2 128 5,6 0 0-6,0-2 0 9,2 0 0-9,3 0 0 11,-1 0 0-11,0 0 0 3,2-3 0-2,1-1-128 11,1-2 128-12,3 4 0 4,1-2 0-4,3 0 0 9,3 4 176-9,-1-2-176 7,-1 1 0-7,3 1 0 10,-1-4 0-9,-5-2-192 2,-1 2 192-2,-1 0 0 6,3 4 0-7,-1-2 0 7,-1 0 0-7,-1 3 0 7,1-3 0-7,1 2 0 9,-3 0 0-9,0 0 0 11,-1 0 0-11,1 0 0 5,-4-2 0-5,1 2 0 11,-3-2 0-11,0 2 0 4,2-4 0-4,-7 6 0 6,1-2 0-5,0 0 0 5,-4-1 0-5,2 1 0 10,-4 0 0-11,4 2 0 5,-2-2 0-4,6 2 0 10,-8-4 0-11,2 0 0 4,-4-2 0-4,2 2 0 7,-2 0 0-7,-2 0 0 8,0 2 0-8,2-2 0 7,-4-1 0-7,0-3 0 8,-1 4 128-8,-3 0-128 11,6 2 0-10,-4-2 0 2,-2-2 0-3,-1 0 0 11,-1 1 128-11,2 3-128 3,-1-2 0-3,-1 2 0 7,0-2 0-7,2 0 0 8,-1 0 0-8,-1 2 0 11,0-2 0-11,1 2 0 5,-1-2 0-5,-2 2 0 10,1-3 0-10,-5-3 0 5,-3 4 0-5,1 0 0 10,3 0 0-10,-1 0 0 4,-5-2 0-4,5-1 0 10,-1 1 0-10,-5 2 0 5,5 2 0-5,-6 2 0 11,1-2 0-11,-1-2 0 4,-3-2 0-4,3 0 0 13,0 4 0-13,-4 0 0 2,1-2 0-2,-3 3 0 7,4-1 0-7,-12 2 0 8,11-4 0-8,-3 0 0 13,-8 4 0-12,14-2 0 1,-6-4 0-2,-8 6 0 10,0 0 0-10,9-4 0 5,-9 4 0-5,0 0 0 11,12-4 0-11,-12 4 0 4,0 0 0-4,8-4 0 6,-8 4 0-6,0 0 0 8,0 0 0-8,0 0 0 8,0 0 0-7,0 0 0 5,0 0 0-6,8-2 0 11,-8 2 0-11,0 0 0 4,0 0 0-3,0 0 0 10,0 0 0-11,0 0 0 4,0 0 0-4,0 0 0 10,11 4 0-10,-11-4 0 5,6 8 128-5,-6-8-128 6,0 0 0-6,0 0 0 8,0 0 0-8,2 14 128 7,-2-14-128-7,0 11 0 9,0 3 160-9,0-2-160 9,0 3 128-9,-2-3-128 6,0 4 0-6,0-3 0 11,0 5 128-11,1-3-128 4,-3 5 0-3,4 1 0 5,4 1 0-6,-4-1 0 8,-4 1 0-8,4 1 0 11,0 3 0-11,-2 1 0 4,-2 2 0-3,2 0 0 10,0-1 0-11,2 1 0 3,-4 2 0-3,2 2 0 10,-2-3 0-10,0 1 0 4,-4 2 0-3,3-2 128 5,-1 0-128-5,0 2 128 7,-2 4-128-8,2-3 128 6,0-1-128-5,4 0 128 6,-3 2-128-7,-3-2 0 12,0-2 144-12,2 14-144 4,-2-10 176-4,0-7-48 11,3-3 0-10,1-4 0 2,2-5 0-2,0 4-128 4,0-1 192-5,0-5-64 9,2-14-128-9,-2 17 192 11,-4-5-192-11,6-12 192 4,-4 14-192-4,4-14 0 11,-4 13 144-11,0 3-144 20,2-1-784-20,-1 1-240 2,3-16-32-1,-4 18-14368 0</inkml:trace>
    </iact:actionData>
  </iact:action>
  <iact:action type="add" startTime="60869">
    <iact:property name="dataType"/>
    <iact:actionData xml:id="d84">
      <inkml:trace xmlns:inkml="http://www.w3.org/2003/InkML" xml:id="stk84" contextRef="#ctx0" brushRef="#br1">18537 16316 2751 0,'0'0'256'2,"-6"11"-256"-2,6-11 0 0,-11 10 0 8,3 4 2848-8,8-14 528 8,0 0 96-8,0 0 32 4,-8 14-1600-4,8-14-320 8,0 0-64-8,0 0-16 7,0 0-176-7,0 0-48 12,0 0 0-12,10-12 0 4,5-4-144-4,-1-3-48 6,0-9 0-6,1 1 0 9,5 0-256-9,3-4-48 11,-3-4-16-11,-1 1 0 4,1 1-256-3,1 6-48 9,-3-2-16-10,-1-1 0 5,1 1-176-5,-6 4-32 10,1 1-16-10,1 5 0 5,1 1-224-5,-5 1 144 16,-6 7-144-16,-4 10 128 0,0 0-128 0,0 0 0 6,0 0 0-6,0 0 0 7,20 10 0-6,-9 9 0 12,1 1 0-13,-8 7 0 3,-2 6 0-2,2 4-144 9,0 2 144-10,3 6 0 5,-5 4 0-5,0-16 0 7,0 6 0-7,0 25 0 8,-2-3 0-8,0-1 0 12,0 1 128-11,-2 1-128 2,-2-5 0-3,-1-1 0 12,3 3 0-12,0-8 0 3,2-9 0-2,-2 1 0 9,-2-8 0-10,2-3 0 3,0-5 176-3,2-8-16 7,0-19 0-7,0 0 0 8,-2 18 192-8,2-18 32 12,0 0 16-12,0 0 0 5,0 0 0-4,0 0 0 7,0 0 0-8,2-16 0 5,-2-5 64-5,0-4 16 10,0-7 0-9,2 1 0 2,-2 0-128-2,2 0-32 5,2-6 0-5,-2 2 0 6,-2 1-144-7,4-1-48 11,3 0 0-11,-1 0 0 5,0 4-128-5,2-4 0 11,4-4 0-11,-1 4 128 4,7 4-128-3,-1-5 0 9,-3-1 0-10,8 4 0 4,-1 2 0-4,0 0 0 7,5 2 0-7,-3-1 0 8,1 1 0-8,1 4 0 6,0 1 0-6,1 5 0 8,-1 7 0-8,-2 0 0 11,-3 5 0-11,-1-1 0 4,1 0-336-3,-4 4 0 10,1 2 0-11,-3 0 0 18,1 0-1472-17,3 0-304-1,-4 2-48 3,-14 0-13584-3</inkml:trace>
    </iact:actionData>
  </iact:action>
  <iact:action type="add" startTime="61631">
    <iact:property name="dataType"/>
    <iact:actionData xml:id="d85">
      <inkml:trace xmlns:inkml="http://www.w3.org/2003/InkML" xml:id="stk85" contextRef="#ctx0" brushRef="#br1">19542 15079 13823 0,'-14'-5'1216'1,"2"3"-960"5,-3 0-256-6,5-2 0 6,-2 0 1600-6,5-4 288 6,3-4 48-6,4 12 16 7,0 0-240-7,0-11-48 8,4-9-16-8,3 6 0 8,5-1-688-8,0 3-144 9,5-3-32-9,3 3 0 5,-1-6-256-5,7 7-48 6,-1-1-16-6,2 4 0 10,1-4-96-10,1 7-32 10,-2-1 0-10,0 6 0 4,1 4-80-4,-1 1 0 11,-3 5-16-11,-1 2 0 5,-4 5-240-5,-5 1 0 9,-2 3 128-9,-4 3-128 5,-6 1 128-5,-2 2 0 11,-6 1-128-7,-8 5 192-3,2 6 48 0,-5-2 0 10,-3-2 0-10,1 4 0 1,-5-2-48-2,1-4 0 12,1-3 0-12,7-5 0 4,-5-4 192-3,5-3 48 9,3-8 0-10,12-10 0 4,0 0 48-4,0 0 16 10,0 0 0-10,0 0 0 6,0 0-48-6,14 7 0 11,3-7 0-10,7-1 0 1,3-5-64-2,2 0 0 12,4-6-16-12,8 0 0 4,-4-1-192-4,6 1-48 10,-4-4 0-10,0 5 0 4,0 3-128-3,-5-2 0 8,-1 2 0-9,-2 5 128 5,-4-3-304-5,-3-2-64 10,-5 2-16-10,-1 4-12112 17,-18 2-2432-15</inkml:trace>
    </iact:actionData>
  </iact:action>
  <iact:action type="add" startTime="62941">
    <iact:property name="dataType"/>
    <iact:actionData xml:id="d86">
      <inkml:trace xmlns:inkml="http://www.w3.org/2003/InkML" xml:id="stk86" contextRef="#ctx0" brushRef="#br1">21912 12749 8287 0,'0'0'368'1,"0"0"80"-1,0 0-448 0,0 0 0 6,0 0 0-5,0 0 0 3,0 0 976-4,0 0 112 5,0 0 32-5,0 0 0 8,0 0-160-8,0 0-16 10,0 0-16-10,0 0 0 5,0 0 48-5,0 0 16 8,0 0 0-8,0 0 0 7,0 0 0-7,0 0 0 7,0 0 0-6,0 0 0 7,0 0-272-8,5-14-48 8,-5 14-16-8,0 0 0 3,12-8-256-3,-12 8-48 7,0 0-16-7,0 0 0 9,14-5-176-9,-14 5-32 10,19-2-128-10,-19 2 192 5,20 7-64-5,-5-1 0 7,3 4-128-7,-6 2 192 9,-12-12-32-9,19 11-16 7,3 7 0-7,-7-6 0 10,3 1 0-7,1-1 0 5,-3 4 0-7,3-3 0 3,5 5 0-4,-1 1 0 9,-1-1 0-9,5-1 0 6,0 1 144-6,1-4 32 6,3 5 0-6,-2-3 0 9,2 1-320-9,1 3 0 10,-5-7 0-10,0 3 0 4,0-6 208-3,3 3-64 11,-1-5-16-11,2 2 0 0,0 2 96-1,-1-6 16 8,-3-1 0-8,0-1 0 8,-3-4 32-8,1 0 16 10,0 0 0-10,1 2 0 3,-1-2 32-2,2-2 0 6,1-2 0-7,-1 0 0 8,0 3-64-8,1 1 0 7,-1-4 0-7,0 0 0 8,-1-2-96-8,1 2-32 6,0-2 0-5,2 2 0 8,-1 2-128-9,1-2 0 6,-2 0 0-5,3-1 128 6,-1 1-128-7,-2 0 0 8,0 0 0-8,1 4 0 8,1-4 0-8,0 0 0 6,-1-2 128-6,-5 2-128 8,0 0 0-8,3-1 0 8,-5-1 0-8,1-2 128 7,-1 2-128-7,1 2 192 8,1 0-192-8,-2 2 192 7,-1-3-48-7,1-1 0 12,3 4 0-12,-1-4 0 5,-3 0-16-5,1-2-128 11,-1 0 192-11,1 1-64 3,-3 1-128-2,1-2 128 8,3 0-128-9,-7 0 128 5,3 1-128-5,3-3 192 10,1 2-192-10,-3 2 192 4,1-4-64-4,3 1 0 12,-1 3 0-12,-5-2 0 4,1-2-128-4,1 2 192 10,-1 3-192-10,-1-7 192 5,1 0-192-5,-4 2 192 6,3-5-192-6,-3 5 192 9,3-2 0-9,-3 5 16 6,2-5 0-6,1-4 0 8,-3 1 32-7,-1 1 0 11,-5 0 0-12,2 1 0 3,2-1 16-2,-5 0 0 5,1 1 0-6,-8 13 0 3,0 0-64-2,12-14-16 5,-6 0 0-6,-6 14 0 8,0 0 0-8,0 0 0 7,0 0 0-7,0 0 0 9,0 0-48-9,0 0-128 10,0 0 192-10,0 0-64 5,0 0-128-4,0 0 128 5,0 0-128-6,0 0 128 9,0 0-128-9,0 0 0 10,0 0 0-9,0 0 0 3,0 0 0-4,-4 14-192 7,-4-2 32-6,8-12 16 19,-6 15-1648-19,-2 3-336 0,3-4-64-1,-7 1-14320 4</inkml:trace>
    </iact:actionData>
  </iact:action>
  <iact:action type="add" startTime="64110">
    <iact:property name="dataType"/>
    <iact:actionData xml:id="d87">
      <inkml:trace xmlns:inkml="http://www.w3.org/2003/InkML" xml:id="stk87" contextRef="#ctx0" brushRef="#br1">20063 13014 6447 0,'0'0'576'2,"0"0"-576"-1,0 0 0-1,5-10 0 9,-5 10 1888-9,0 0 272 10,6-7 48-10,-6 7 16 5,0 0-1072-5,0 0-224 9,0 0-32-9,0 0-16 4,0 0-64-3,18 0-16 9,-18 0 0-10,15 5 0 5,-15-5 32-5,20 6 16 11,1 2 0-11,-5 2 0 3,2-4-176-3,5 3-32 12,0 5-16-12,1-2 0 5,-3 5-224-5,5-3-32 9,1 3-16-9,4 3 0 5,2-6-128-5,0 7-32 10,-3 3 0-10,5-3 0 8,-2 0-48-8,4 5-16 6,-4-1 0-6,4 0 0 7,4 1-128-6,-4-1 128 4,4 1-128-5,-2-3 128 8,6 2-128-8,-4-1 0 11,4-9 144-10,-2 3-144 3,0-6 192-4,-2 1-48 11,0-5 0-11,-2-2 0 5,2-2 208-5,0 2 32 11,1-3 16-11,1 3 0 3,0-4 48-3,2 4 0 12,-2-4 0-12,4 2 0 3,4 6-256-2,-3-4-32 6,-1-3-16-7,4 3 0 8,0 0-16-8,1-2-128 6,-3 0 192-6,-4 0-64 9,2-4-128-9,-1 0 0 8,-3 0 144-8,4 0-144 4,2 0 128-4,-2-2-128 7,2-2 160-7,1 2-160 8,3 2 0-8,3 0 128 12,5-4-128-12,1-4 0 5,1 1 176-5,-7-1-16 6,1-4 0-6,-2 2 0 9,-3-7 0-9,3 3 0 7,-1-3 0-7,1 5 0 8,0-2-32-7,1 6-128 9,-1-5 192-10,1 5-64 5,-1 2-128-5,0 0 0 6,-3-3 0-6,-1-1 128 9,-2 2-128-9,-2-2 0 10,-4 4 144-10,-6 1-144 5,4-5 0-5,-4-2 0 6,2 6 0-6,0-2 128 9,-4-1-128-8,4 1 144 8,0-2-144-9,0 0 160 5,4 3 16-5,-4 1 0 12,6-2 0-12,-5 0 0 4,3 0-176-4,2 2 192 6,-6 1-192-6,4-3 192 9,-4 2-192-9,0 0 0 7,-2-6 144-7,-6 5-144 7,-1 3 0-7,-1-2 128 13,-4 0-128-13,1-2 0 3,1 4 0-3,0 0 144 7,1 2-144-6,-3-1 0 2,-2-3 128-3,1-2-128 6,-3 4 0-6,3 0 0 9,-3 0 192-8,3-2-64 4,-3-1 0-5,2-1-128 9,1 2 272-8,-1-2-48 9,-1-2-16-10,5 3 0 4,0 1-48-4,1-2-16 12,-5 0 0-12,-2 2 0 4,-3-2 0-4,1-1 0 8,5 1 0-8,-3 4 0 6,-3-4 0-6,5 0 0 11,1 1 0-11,-5 1 0 5,-3-6-16-4,3 0-128 9,-3 3 192-9,2-3-64 2,1 4-128-2,-3-4 192 9,1 1-192-10,3 1 192 5,-7-6-192-5,7 5 192 10,-3-5-192-10,5 4 192 5,1-5-192-5,-1 5 128 11,-1-4-128-11,-3 5 128 4,1-5-128-4,3 3 160 9,-1-7-160-9,-3 1 160 5,1 7-160-5,3-4 0 12,1 3 144-12,-3-5-144 5,1 2 144-5,0 3-144 10,1-1 192-10,-5-2-192 4,5-7 256-4,-1-2-64 12,1-3-16-12,-3 3 0 4,-1 2 32-4,-1 3 16 10,-3-5 0-10,2 5 0 5,-7-1-32-5,5 5-16 10,-4-1 0-10,0 5 0 4,-1-4-176-3,-3 7 160 9,-6 9-160-9,4-16 160 2,0 6-160-3,-4 10 0 11,0 0 0-11,0 0 0 3,-6-11 0-3,6 11-304 11,-10-4 48-11,-5 4 16 19,1 2-1808-18,-3 7-352-1,-7 3-80 2</inkml:trace>
    </iact:actionData>
  </iact:action>
  <iact:action type="add" startTime="65474">
    <iact:property name="dataType"/>
    <iact:actionData xml:id="d88">
      <inkml:trace xmlns:inkml="http://www.w3.org/2003/InkML" xml:id="stk88" contextRef="#ctx0" brushRef="#br1">20156 16203 3679 0,'0'0'320'13,"0"0"-320"-11,0 0 0-2,0 0 0 0,0 0 2752 1,0 0 496 4,0 0 80-5,0 0 32 9,0 0-1504-9,0 0-288 9,0 0-64-8,0 0-16 5,0 0 32-6,14 9 0 6,-1-7 0-6,7-2 0 8,1-2-128-8,1-1-32 7,1-3 0-7,7-2 0 8,1 0-304-8,6 2-64 10,-2-5-16-10,8 1 0 5,-4 2-160-5,6-6-48 9,0-1 0-9,3 1 0 4,3 6-176-4,4 0-32 9,-3-3-16-9,-1 5 0 7,-6 0-160-7,2 2-48 11,0 0 0-11,-8 2 0 5,-4 0-112-5,-2 2-32 9,-6 0 0-9,-7 0 0 5,-5 0-192-5,-15 0 144 9,20 0-144-9,-20 0 128 6,0 0-128-6,0 0-272 9,0 0 64-9,0 0 16 18,0 0-2560-16,0 0-512-1,0 0-112 0</inkml:trace>
    </iact:actionData>
  </iact:action>
  <iact:action type="add" startTime="66196">
    <iact:property name="dataType"/>
    <iact:actionData xml:id="d89">
      <inkml:trace xmlns:inkml="http://www.w3.org/2003/InkML" xml:id="stk89" contextRef="#ctx0" brushRef="#br1">21962 15200 5519 0,'0'0'240'1,"0"-8"64"-1,0 8-304 0,2-15 0 4,-2 15 0-3,2-12 0 6,0-1 3056-7,-2 13 544 7,0 0 112-7,0 0 32 8,0-8-1776-8,0 8-368 11,0 0-64-11,0 0 0 5,0 0-512-5,0 0-112 6,0 0-16-6,0 0 0 8,-4 19-160-8,2 1-32 8,0 1-16-8,0 5 0 8,-1-3-48-8,-3 8 0 7,2 6 0-7,0 6 0 7,0-6-128-7,0 6-16 8,-2-4-16-8,-2 4 0 8,3-4 0-5,1 0 0 1,2-6 0-3,2-4 0 7,-2 1-16-8,4-3 0 7,-2-2 0-6,6-9 0 6,-6-16 16-7,0 0 0 7,15 14 0-7,-3-1 0 4,-12-13-96-4,21 4 0 6,-1-8-16-6,-3 0 0 9,1 4-80-9,1-4-16 6,5-3 0-6,1 1 0 10,-1-6-272-10,1 4 160 6,0 2-160-6,1-1 128 8,-3-9-128-8,2 0-192 11,-1 7 32-11,-5-1 16 19,1-8-1248-17,1 5-240-2,-5-3-48 1,1 8-16 11,-1-3-1584-10,-6 1-320-1</inkml:trace>
    </iact:actionData>
  </iact:action>
  <iact:action type="add" startTime="66525">
    <iact:property name="dataType"/>
    <iact:actionData xml:id="d90">
      <inkml:trace xmlns:inkml="http://www.w3.org/2003/InkML" xml:id="stk90" contextRef="#ctx0" brushRef="#br1">22460 15157 11055 0,'0'0'976'2,"0"0"-784"5,0 0-192-7,0 0 0 4,0 0 2544-4,0 0 464 10,0 0 80-9,0 16 32 4,-2 3-1408-5,0-1-288 8,-4 3-48-7,-4 3-16 4,2 3-32-5,3 6-16 11,-3 8 0-11,-2 0 0 5,2 8-256-5,-2-2-48 10,-1-6-16-10,1 9 0 5,-4 9-288-5,3-2-64 10,-5-3-16-10,2 5 0 4,-3 11-352-4,1-6-64 10,-1 6-16-10,1-7 0 5,2-5-192 0,-1-3 144 3,3-6-144-5,-2-6 128-2,5-4-128-1,3-2 0 11,-4-6 0-11,4 2 128 3,2-4-128-1,2-5-256 8,0-7 64-10,2 1 16 16,2-7-1232-14,-2-11-256-2,2 12-64 1,-2-12-8528 9,0 0-1712-8</inkml:trace>
    </iact:actionData>
  </iact:action>
  <iact:action type="add" startTime="66876">
    <iact:property name="dataType"/>
    <iact:actionData xml:id="d91">
      <inkml:trace xmlns:inkml="http://www.w3.org/2003/InkML" xml:id="stk91" contextRef="#ctx0" brushRef="#br1">22836 16121 3679 0,'0'0'160'1,"0"0"32"-1,0 0-192 0,0 0 0 5,0 0 0-5,0 0 0 4,0 0 3600-3,0 0 688 4,0 0 128-5,0 0 16 8,4 13-2256-8,-4-13-464 7,0 0-96-7,0 0-16 8,0 0 96-8,0 0 16 10,0 0 0-10,0 0 0 5,8-13-512-5,4-3-112 11,-3 1 0-11,3 1-16 4,0-6-416-3,-1 5-80 5,5-5 0-6,-2-1-16 8,-1 1-176-8,1 1-48 6,2-7 0-6,-3 3 0 9,3 2-112-9,1 5-32 11,-5-5 0-11,0 1 0 4,0 6-192-4,-5 1 176 14,-7 13-176-14,0 0 160 1,14-10-160-1,-14 10 0 9,0 0 0-9,0 0 0 4,10 6 0-4,-10-6 0 11,6 19 0-10,-4 9 0 3,-1 7 0-4,-1 4 0 11,-1 2 0-7,-1 2 0-4,0 5 0 0,-2 3 0 7,2 4 0-7,-2-3 0 8,-2 1 0-8,-4-4 0 10,2-4 0-10,3-1 0 4,-5-5 144-3,4 2-144 10,0-11 160-11,4-1-160 3,-2-8 272-3,4-9-32 12,0 4-16-12,0-7 0 5,0-9 96-5,0 0 0 6,0 0 16-6,0 0 0 9,10-5 240-9,6-11 64 11,-5-2 0-11,7-5 0 4,-4-4-224-4,3-4-32 12,-3-7-16-11,3 1 0 1,3 2-240-2,-5-6-128 9,3 0 160-9,5-3-160 6,3 3 0-6,-1 0 128 6,2 8-128-6,3 1 0 10,-1 3 0-10,0 4 0 12,2-1 0-12,1 7 0 3,-3 7 0-2,-2 0 0 9,-1 5 0-10,-3 5 0 4,0 2 0-3,-5 2 0 8,-1 2-128-9,1 1 128 5,-18-5-288-4,0 0 0 5,12 14 0-6,-1-4 0 19,-11-10-1184-18,6 19-224-1,-2 3-48 1,-4-7-16384 2</inkml:trace>
    </iact:actionData>
  </iact:action>
  <iact:action type="add" startTime="68583">
    <iact:property name="dataType"/>
    <iact:actionData xml:id="d92">
      <inkml:trace xmlns:inkml="http://www.w3.org/2003/InkML" xml:id="stk92" contextRef="#ctx0" brushRef="#br1">19711 10900 7359 0,'0'0'320'1,"0"0"80"-1,-3 14-400 0,-1-5 0 6,-2 5 0-5,2-2 0 4,0 3 1376-5,2 1 192 9,0 2 32-8,2-7 16 3,0 1-592-4,0-2-128 11,0-2-32-11,0 5 0 5,0-13 176-4,0 0 48 7,0 0 0-8,0 0 0 6,-6 8 16-6,6-8 16 10,0 0 0-10,0 0 0 4,0 0-128-3,0 0-32 8,0 0 0-9,0 0 0 4,0 0-304-4,-10-12-64 11,7-5-16-11,1 1 0 6,0 1-128-6,0-7-16 9,0-3-16-9,2-1 0 5,2 1-160-5,0-2-16 11,-2-5-16-6,0 1 0-4,0-2-96-1,0-2-128 9,-2-4 176-9,0 4-176 3,0-8 128-2,-2 0-128 12,4-2 0-13,0-2 0 5,-2-5 0-4,0 1 0 3,2-4 128-4,2 1-128 8,0-3 0-8,2-3 0 12,0 1 0-12,2-1 0 3,-3-1 0-3,5-7 0 10,-2 4 0-9,0-2 0 4,4-3 0-4,1 9 0 7,-3-1 0-7,6-1 0 5,-6 1 0-6,3 3 0 9,3 5 0-9,-4 5 0 4,3 1-160-4,-3-2 160 10,4 0-160-9,-4 2 160 2,1 5 0-3,1-3 0 11,-4 8-128-11,2-2 128 5,-1 4 0-5,-3 3 0 11,0 1 0-11,0 2 0 5,2 0 0-5,-4-3 0 6,-2 5 0-6,1 2 0 8,1-1 0-8,2 1-144 11,-2-2 144-10,0-1 0 4,0 1 0-5,-2 4 0 10,2-1 0-10,2 3-128 3,-3 1 128-3,5 3 0 10,-2-1 0-9,-2 5-128 4,2-3 128-4,4 4 0 9,-3-3 0-10,-1 5-128 5,2-4 128-5,2 3 0 4,-6 1-144-3,4-4 144 7,-1 6 0-8,3-3 0 10,-4 3-144-10,4 2 144 4,1-4 0-3,-3 1-128 10,6 3 128-11,-4 2 0 4,3-2 0-4,3-2-128 11,7 0 128-10,-1 4 0 3,-3-3 0-4,5 1 0 6,1 2 0-6,2-2 0 8,1 2-128-8,5-2 128 12,4-3 0-9,-2 1 0-3,2 0 0 0,4-4 0 12,0 1 0-12,6 1 0 4,2-4 0-4,1 2 0 7,7-3 0-7,1 5 0 8,1-4 0-8,1 3 0 6,3-9 0-6,1 7-160 8,-3-5 160-8,3 2 0 11,2 3 0-11,-1-5 0 5,3 7 0-5,0-3 0 10,6 4 128-10,-2 2-128 6,1-3 0-6,1 1 0 8,-6-4 0-6,4 3-128 0,-6 1 128-1,5-4 0 10,-5 4 0-11,4-3 0 4,-2 3 0-3,3 4 0 8,-7-4 0-9,4 5 0 5,-5-5 0-5,1-2 0 11,1 2 0-11,-3 3 0 4,0-7 0-3,-1 6 0 10,-1-8 0-11,-3 7 0 3,-1 3 0-3,-1 0 128 7,-2-4-128-7,-1 4 176 8,-1 3-176-8,-4-1 0 11,0 0-192-11,-6-2 192 4,2 2 0-4,-1 0 0 11,-1 0 0-11,-2 2 0 5,2-2 0-5,-7-2 0 11,1-1 0-11,0 1 0 4,-4 2 0-4,-2-2 0 6,1-4 0-6,-3 4 0 9,0 3 0-9,0-3 0 10,-3 0 0-10,-5-2 128 4,1 2-128-4,-1 2 0 11,1-2 0-11,-6-1 128 4,5 3-128-3,-5-2 0 10,1 2 144-11,-3 0-144 3,2 0 128-3,-5-2-128 11,5 2 128-11,-4 1-128 4,0 1 0-4,3 0 144 10,-3 0-144-10,2 2 0 5,-5 0 0-5,-7 0 0 10,10 2 0-10,-10-2 0 6,0 0 0-6,12 7 0 11,-6 3 0-11,-6-10 0 4,6 10 128-4,1 2-128 10,1 3 0-10,-4 3 0 5,-2-1 0-5,0 7 0 9,-2 3 0-9,0 8 0 5,0 6 0-5,-2 0 0 10,2 6 0-10,-2 4 0 6,0 3 0-4,0 5 0 7,2 3 0-9,-2 6 0 4,0-1 0-3,-2 1 0 5,2-6 0-6,2 5 0 7,-1 3 0-7,4-4 0 11,3 2 0-11,-2-7 0 4,-2-3 0-4,0 1 0 11,2 1 0-11,0-1 0 4,2-3 0-4,2-1 0 11,-3-2 128-11,1-7-128 4,2-1 256-4,2 0-16 11,-4-8 0-11,1 0 0 4,5 2 16-3,-6-6 16 9,2-5 0-9,0-1 0 2,-1-6 0-3,-3-3 0 10,0 2 0-10,0-1 0 6,0-7-48-6,0 1-16 9,2-1 0-9,-4 6 0 6,-2-18-64-5,0 0-16 8,0 17 0-9,0-1 0 5,0-16-128-5,4 19 0 10,-2-3 0-10,1 0-10752 16,-3-16-2048-14</inkml:trace>
    </iact:actionData>
  </iact:action>
  <iact:action type="add" startTime="70219">
    <iact:property name="dataType"/>
    <iact:actionData xml:id="d93">
      <inkml:trace xmlns:inkml="http://www.w3.org/2003/InkML" xml:id="stk93" contextRef="#ctx0" brushRef="#br1">24621 15575 9215 0,'0'0'816'1,"0"0"-656"6,-2-14-160-6,2 6 0 4,2-5 2480-5,-2 1 464 9,0 4 80-9,0 8 32 4,-2-14-1360-4,2 14-272 12,0 0-48-12,0 0-16 3,0 0-272-3,0 0-48 10,0 0-16-10,0 0 0 6,-10 8-416-6,4 6-96 10,-1 0 0-9,3 7-16 3,-6 2-16-3,4 11 0 4,-2 5 0-5,4-4 0 9,-2 0-160-8,-1 6-16 5,-1 0-16-6,0 4 0 8,-4-6-128-7,3 1-32 10,1-4 0-7,-6 16 0-2,4-7-128-2,-1-6 0 10,3-6 144-10,4-5-144 4,-2-7-192-4,2-3-96 11,4-18-32-11,-6 11 0 18,6-11-1952-17,0 0-400 2,0 0-80-3</inkml:trace>
    </iact:actionData>
  </iact:action>
  <iact:action type="add" startTime="70477">
    <iact:property name="dataType"/>
    <iact:actionData xml:id="d94">
      <inkml:trace xmlns:inkml="http://www.w3.org/2003/InkML" xml:id="stk94" contextRef="#ctx0" brushRef="#br1">24194 15976 26895 0,'0'0'1184'2,"0"0"256"-2,9-9-1152 2,1 1-288-2,4 0 0 0,5-2 0 8,1 1 816-8,5-7 96 10,-1 8 32-10,3-7 0 4,4-1 80-4,0-4 0 10,6-1 16-10,4 3 0 5,-2 5-336-4,6 1-64 5,-6-5 0-6,4 7-16 7,-6 0-384-7,2 4-80 12,-4 2-16-11,-1-3 0 3,3-5-400-4,0 4-96 5,-6-6-16-5,0 5 0 22,0 3-2384-20,1-8-464-2,10-5-112 0,-5-1 0 0</inkml:trace>
    </iact:actionData>
  </iact:action>
  <iact:action type="add" startTime="70730">
    <iact:property name="dataType"/>
    <iact:actionData xml:id="d95">
      <inkml:trace xmlns:inkml="http://www.w3.org/2003/InkML" xml:id="stk95" contextRef="#ctx0" brushRef="#br1">25544 15038 27647 0,'-18'-17'2448'1,"8"7"-1952"6,6 4-496-7,4-4 0 20,2-5-320-20,4-1-176 1,0 5-16-1,2-1-16 1,5-2 1184-1,3 3 240 3,7-7 64-2,7 0 0 6,3 1 32-7,6 1 16 7,-4 10 0-7,2 1 0 7,-2-3-368-7,-4 6-64 12,1 8 0-12,-5 1-16 5,-4 3-560-5,-3 8 0 6,-1-5 0-5,-3 11-144 6,-8 7 144-7,-2 4 0 10,-3-4 0-10,-3 2 0 4,-2 5 0-4,-5 4 128 13,-3-3-128-8,-6 2 128-4,-1-5-128-1,-1-3 128 11,-5-2-128-11,3-4 128 2,5-1 32-2,-3-3 16 13,8 0 0-13,1-1 0 3,3 1-16-3,4-3 0 11,6-1 0-11,5 3 0 4,1-3-160-3,4-1 0 8,7 1 144-9,1 1-144 6,1-1 128-6,3 7-128 6,-1 3 160-6,-4 0-160 10,-1 2 192-10,-1 2-64 6,1-3-128-6,-8 1 192 9,-7 6-64-9,-3 4 0 10,-4-4-128-9,-5 6 192 3,-11-2 96-4,-5 4 16 10,-7-2 0-10,-7-1 0 4,-6-3 144-4,-3 0 48 12,-9-5 0-12,-3-3 0 4,-5-6-160-3,7-1-16 7,1-5-16-6,8-5 0-2,2-3-176 0,10-5-128 7,6-6 192-7,4-2-192 21,3-7-1360-20,6-3-384 1,15-8-80-2,4-5-14944 3</inkml:trace>
    </iact:actionData>
  </iact:action>
  <iact:action type="add" startTime="71211">
    <iact:property name="dataType"/>
    <iact:actionData xml:id="d96">
      <inkml:trace xmlns:inkml="http://www.w3.org/2003/InkML" xml:id="stk96" contextRef="#ctx0" brushRef="#br1">26956 15153 16575 0,'0'0'736'1,"-8"-7"160"-1,-2-5-720 0,10 12-176 5,0 0 0-5,0 0 0 5,0 0 3616-5,0 0 688 10,-12 8 144-9,1 0 32 2,5 13-2896-2,0 0-576 8,2 5-112-9,-2 3-32 6,-2 6-304-6,5 8-64 9,1-2-16-9,0 10 0 5,-4-4-128-4,4-3-32 8,-2 3 0-9,-2 4 0 5,2-2-160-4,0-4-32 9,2-3-128-10,0-1 192 6,-1 10-192-6,3-4 0 4,-2-10 0-4,0-4 0 23,-2-6-512-19,0-3-160-4,2-3-32 1,0 1 0 10,2-22-1984-9,0 0-384-1</inkml:trace>
    </iact:actionData>
  </iact:action>
  <iact:action type="add" startTime="71425">
    <iact:property name="dataType"/>
    <iact:actionData xml:id="d97">
      <inkml:trace xmlns:inkml="http://www.w3.org/2003/InkML" xml:id="stk97" contextRef="#ctx0" brushRef="#br1">26499 15581 22111 0,'0'0'976'1,"14"-8"208"-1,0-2-944 0,5 2-240 0,6 4 0 1,3-2 0 6,7-3 1824-7,4 5 320 10,0-2 64-10,4-2 16 4,0-6-912-4,-8 11-176 10,4-5-48-10,8 0 0 6,-3 2-432-6,5 2-80 5,2 2-32-5,-2 0 0 9,-1 0-416-9,1 0-128 6,-2 2 0-6,12-2 0 23,-7 2-1936-22,-1-1-448 1,7-9-96 0,-9 6-16-2</inkml:trace>
    </iact:actionData>
  </iact:action>
  <iact:action type="add" startTime="71677">
    <iact:property name="dataType"/>
    <iact:actionData xml:id="d98">
      <inkml:trace xmlns:inkml="http://www.w3.org/2003/InkML" xml:id="stk98" contextRef="#ctx0" brushRef="#br1">28793 14668 11967 0,'0'0'528'1,"2"-16"112"-1,-2 16-512 0,0 0-128 6,0 0 0-6,6-11 0 4,-6 11 2496-4,0 0 448 10,0 0 112-10,-8-12 16 5,-8 6-1376-5,5 6-272 11,-5 0-48-11,3 2-16 4,-7 4-240-2,1 6-48 6,-3-1-16-8,-1 9 0 4,-3-3-160-4,-1 9-16 11,-4 7-16-11,-4 4 0 5,0 4-192-5,-1 9-32 10,3 7-16-10,-4 7 0 4,-2 3-352-4,4 3-64 13,-2-4-16-8,4 6 0-3,2-3-192-2,5 1 144 6,7-8-144-5,7-3 128 4,6-5 0-4,4-3-128 9,6-2 192-10,4-8-64 5,10-6 32-5,-3-4 0 9,7-2 0-9,5-7 0 4,4-9 32-3,2-1 0 10,2-2 0-11,1-6 0 5,1-4 16-4,4-4 16 4,-10-10 0-5,0 3 0 8,2-7-48-8,-2 4-16 11,-1-3 0-11,-7 7 0 4,-3-11-160-3,3 1 192 8,-4 4-192-9,1-3 192 4,-3-4-192-4,-3 1 160 12,-4 3-160-12,-6-5 160 4,-2 1-160-4,-4 3 192 11,-4 3-192-11,-8-1 192 3,1 1-192-3,-15-1 0 12,-1 1 0-11,-4 7 128 2,2 2-128-3,-4 4 0 9,-1 2 144-9,-1 4-144 6,2 4 0-6,4 0 0 9,2 0 0-9,3-2 0 6,1 1-176-6,4 1-96 10,3 2-32-10,1-2 0 17,17-6-1872-16,0 0-368 0,0 0-80-1,0 0-13056 4</inkml:trace>
    </iact:actionData>
  </iact:action>
  <iact:action type="add" startTime="72231">
    <iact:property name="dataType"/>
    <iact:actionData xml:id="d99">
      <inkml:trace xmlns:inkml="http://www.w3.org/2003/InkML" xml:id="stk99" contextRef="#ctx0" brushRef="#br1">29562 14592 14735 0,'-8'-2'1312'1,"8"2"-1056"8,-12-2-256-9,12 2 0 5,0 0 3440-5,0 0 624 11,0 0 128-11,0 0 32 3,0 0-2176-2,0 0-416 8,0 0-96-8,16-12 0 3,-3 2-480-3,7 1-96 9,3-1 0-10,3 2-16 5,5-2-288-5,0-1-48 10,2 3-16-9,0 0 0 2,4-4-272-3,-5 3-64 7,1-5-16-7,-2 6 0 5,-4 0-240-5,1-1 128 6,-3 1-128-6,-4 2 0 9,1-2 0-9,-7 0 0 6,1 6 0-6,-6-1 0 23,-10 3-464-23,0 0-48 0,0 0 0 0,0 0 0 16,0 0-640-15,0 0-144-1,0 0-32 0,-14 3 0 13,-7 3-208-13,-3 4-64 0,-5-4 0 0,-2 2 0 17,-4 1 368-16,-4-1 64-1,2-2 16 1,2 2 0 2,-4 0 704-3,5-2 160 7,5-3 32-7,2 5 0 4,0 2 384-3,5-2 64 5,1 0 32-6,3 3 0 8,-1-3 208-8,1 2 32 12,2 2 16-12,-7 1 0 2,3 3-32-2,5-4-16 11,-5 1 0-11,7-1 0 5,1 3 80-5,4-3 0 11,-2 4 16-11,3-3 0 5,-1 5 96-5,2-2 16 6,0 1 0-6,4 5 0 8,2 1-240-8,4-4-32 12,4 3-16-12,-2 5 0 5,2 2-80-5,5 3-16 9,1 3 0-9,3-16 0 3,-3 1 144-2,6 3 32 11,3 4 0-12,4-1 0 4,1-1 80-4,1 1 32 6,-2-1 0-6,4 0 0 8,1-3 32-8,-3-1 0 8,-4 1 0-8,-1-1 0 7,-3-1 16-7,1 1 16 10,-9 0 0-10,5 3 0 5,-10-3-80-5,-1-3-16 11,1 1 0-11,-6 1 0 5,-4-1-64-5,-4 1-32 6,-2-1 0-5,1-3 0 6,-9 3 64-7,-1-1 16 10,-7-6 0-10,-3 3 0 4,-4-3-48-4,-5 2-16 12,1-3 0-12,-15 5 0 3,3-8-176-2,0 2-16 10,-2 3-16-11,8-9 0 4,-4 0-96-4,4-2-128 11,1 0 176-10,4 0-176 2,-1-2 0-3,4 0 0 12,2-2 0-12,4-2 0 18,1 0-1328-17,7 2-272 1,3-4-48-2,-3-1-19056 0</inkml:trace>
    </iact:actionData>
  </iact:action>
  <iact:action type="add" startTime="73430">
    <iact:property name="dataType"/>
    <iact:actionData xml:id="d100">
      <inkml:trace xmlns:inkml="http://www.w3.org/2003/InkML" xml:id="stk100" contextRef="#ctx0" brushRef="#br1">17172 19208 18831 0,'0'0'832'1,"0"0"176"-1,-12 2-816 0,12-2-192 5,0 0 0-4,0 0 0 5,0 0 896-6,0 0 144 8,0 0 32-8,0 0 0 7,0 0-80-7,0 0-16 10,14 0 0-10,5-2 0 4,9 0-144-4,1 0-16 11,2-4-16-11,10-4 0 5,2-1-352-5,10 3-64 11,5 0 0-11,6 0-16 5,-1-1-192-5,1-3-48 10,1 2 0-10,-9 2 0 3,-9-1-336-2,-2 3-80 9,-2 2-16-10,-10 0-13120 8</inkml:trace>
    </iact:actionData>
  </iact:action>
  <iact:action type="add" startTime="73650">
    <iact:property name="dataType"/>
    <iact:actionData xml:id="d101">
      <inkml:trace xmlns:inkml="http://www.w3.org/2003/InkML" xml:id="stk101" contextRef="#ctx0" brushRef="#br1">17529 19592 25791 0,'-28'18'2304'0,"17"-11"-1856"1,11-7-448-1,0 0 0 0,0 0 1024 0,0 0 128 0,0 0 0 0,23 6 16 0,4-6-688 0,7-6-144 0,1-5-16 0,10-5-16 3,3 4-64-3,1-9-16 8,6-4 0-8,1-3 0 20,5-1-832-20,1 0-160 1,-3-2-48-1</inkml:trace>
    </iact:actionData>
  </iact:action>
  <iact:action type="add" startTime="74303">
    <iact:property name="dataType"/>
    <iact:actionData xml:id="d102">
      <inkml:trace xmlns:inkml="http://www.w3.org/2003/InkML" xml:id="stk102" contextRef="#ctx0" brushRef="#br1">19023 19522 5519 0,'0'0'496'1,"0"0"-496"6,0 0 0-7,0 0 0 5,0 0 2464-5,0 0 400 5,0 0 80-5,0 0 0 10,0 0-1504-10,0 0-304 10,0 0-64-10,0 0-16 7,14-6 128-7,1-2 32 7,-3 2 0-6,3-11 0 4,3 3-224-5,2-7-32 7,-1-7-16-7,6 1 0 8,3 0-176-7,-1 0-48 7,0-7 0-8,3-3 0 7,-3 2-224-7,2 4-48 6,-2 0-16-6,1 0 0 8,-1-1-144-8,-4 5-32 7,-5 0 0-7,0 3 0 7,-3 3-256-7,-5 5 160 13,0 5-160-13,-10 11 128 6,0 0-128-6,0 0 0 6,0 0 0-5,13 11 0 6,-7 7-128-7,0 9 128 8,-2 6-160-8,-4 10 160 7,-2 2-128-7,0 6 128 11,-2 5 0-11,-2 3-144 4,4 3 144-4,-4-1 0 8,-1-5 0-8,1 3 0 3,0-1 0-2,-4-3 0 5,-1-8 0-6,3-10 0 8,-6-2 0-8,4-4 0 7,2-2 0-7,-1-7 128 8,1-9 320-8,8-13 64 7,0 0 0-7,0 0 16 8,0 0 176-8,0 0 48 11,6-11 0-11,4-9 0 6,-1-1-192-6,3-6-48 6,2-5 0-6,-1-3 0 7,3-8-288-6,3 2-64 9,-1-4-16-9,3 1 0 2,3-5-144-3,1 2 0 12,3 4 144-12,-3 4-144 2,-2-4 0-1,-1 6 144 7,1 2-144-8,2 4 0 7,-1 6 0-7,-1 5 0 13,-3 2 0-13,-3 9 0 3,1 1-240-3,1 4 48 11,-3 0 16-11,2 4 0 18,-18 0-2352-16,19 8-480-1,-5-4-80 1</inkml:trace>
    </iact:actionData>
  </iact:action>
  <iact:action type="add" startTime="74873">
    <iact:property name="dataType"/>
    <iact:actionData xml:id="d103">
      <inkml:trace xmlns:inkml="http://www.w3.org/2003/InkML" xml:id="stk103" contextRef="#ctx0" brushRef="#br1">20324 18336 22975 0,'0'0'1024'1,"0"0"192"-1,-4-13-960 0,2-3-256 7,2 16 0-7,6-12 0 4,0-3 592-4,3 5 80 10,1-4 16-10,6 4 0 4,-2 1-160-3,5-3-16 10,-3 2-16-11,3 6 0 5,1 2 16-5,1 2 0 9,-5 6 0-9,1 4 0 5,-1 6-320-5,-3 3-64 11,-1 1-128-11,0 5 192 3,-6 2 0-3,-2 5-16 12,-4 5 0-12,-2 2 0 3,-2 3 80-3,-4-4 0 8,-6-3 16-8,3-4 0 9,-11 2 0-5,5-2 0-1,1-5 0-2,-2-3 0 6,5-4 288-7,-1 1 48 7,8-3 16-7,0-5 0 9,6-12-176-9,0 18-16 9,0-18-16-9,0 0 0 5,14 8 16-5,6-3 0 12,5-5 0-12,2-2 0 4,3-1-192-4,3-1-48 11,8-4 0-11,0-2 0 3,5 2-192-3,3-1 176 11,-2-3-176-11,2 6 160 17,-4-4-1776-15,-2 0-368 1,3 3-64-3</inkml:trace>
    </iact:actionData>
  </iact:action>
  <iact:action type="add" startTime="75685">
    <iact:property name="dataType"/>
    <iact:actionData xml:id="d104">
      <inkml:trace xmlns:inkml="http://www.w3.org/2003/InkML" xml:id="stk104" contextRef="#ctx0" brushRef="#br1">21131 19588 23439 0,'0'0'1024'1,"0"0"240"-1,0 0-1008 0,0 0-256 5,0 0 0-4,14 0 0 3,8 2 896-4,-5-2 128 6,1-2 16-6,5-2 16 8,6 0-512-8,1-3-96 8,1 1-32-8,4 0 0 8,0 2 32-8,0-2 0 10,6-4 0-10,-2 5 0 6,4 3 32-6,-4 0 16 10,2 0 0-10,-4 0 0 5,-6 0-240-5,0 0-32 10,-1 2-16-10,-3-2 0 4,-2-2-208-3,-1 2 0 10,-1 0 0-11,-7 0 0 18,-1-2-1504-17,1 0-352-1,-16 4-64 5</inkml:trace>
    </iact:actionData>
  </iact:action>
  <iact:action type="add" startTime="76002">
    <iact:property name="dataType"/>
    <iact:actionData xml:id="d105">
      <inkml:trace xmlns:inkml="http://www.w3.org/2003/InkML" xml:id="stk105" contextRef="#ctx0" brushRef="#br1">22569 18594 21935 0,'0'0'960'4,"0"0"224"-4,0 0-944 0,0 0-240 0,0 0 0 0,0 0 0 7,0 0 656-7,0 0 96 8,0 0 16-8,-2 17 0 7,0 5 176-7,0-1 32 7,-8 2 16-7,3 3 0 8,-1 3-224-8,0 2-32 8,-6 1-16-8,6 5 0 4,-1 5 64-4,-1-4 16 6,0 1 0-6,0-4 0 8,3 2-128-8,3 0-32 7,4-6 0-6,4-4 0 7,2-3-128-8,3-5-16 11,-3-1-16-11,6 1 0 6,3-5-16-6,-1-1 0 10,4-5 0-10,3 0 0 4,-3 0-80-4,5-4 0 5,4-4-16-5,3-2 0 12,-1-2-160-12,2-4-16 10,-2 0-16-10,1 1 0 5,-1-7-176-5,2 4 0 10,0-4 0-10,0 3 0 18,-1-7-480-17,-3 7-128 0,-4-9-32-1,1 6 0 12,-1-1-2272-10,-5 1-464 1,-3-3-80-3</inkml:trace>
    </iact:actionData>
  </iact:action>
  <iact:action type="add" startTime="76301">
    <iact:property name="dataType"/>
    <iact:actionData xml:id="d106">
      <inkml:trace xmlns:inkml="http://www.w3.org/2003/InkML" xml:id="stk106" contextRef="#ctx0" brushRef="#br1">23187 18467 23951 0,'0'0'2128'1,"-11"10"-1696"3,3-1-432-3,0 1 0 3,-2 8 960-4,2-1 96 10,1 11 32-10,-7 5 0 4,4 2-592-4,-5 6-112 12,1 4-32-12,-2 5 0 4,5 1 544-4,-5 2 128 6,2-1 0-5,-3 7 16 6,1-3 80-7,3 5 16 7,3-3 0-7,-4 3 0 8,2 1-528-8,-1 1-96 11,5-7-32-11,0-1 0 9,2-3-336-9,4 1-144 8,2-4 128-8,2-8-128 4,0-4 0-4,6-2 0 6,-4-10 0-6,4-5 0 23,0-3-480-22,1 1 32 0,-9-18 0-1,8 10 0 13,-8-10-2016-11,18 2-400-1,-5-4-80-1,3-4 0 0</inkml:trace>
    </iact:actionData>
  </iact:action>
  <iact:action type="add" startTime="76585">
    <iact:property name="dataType"/>
    <iact:actionData xml:id="d107">
      <inkml:trace xmlns:inkml="http://www.w3.org/2003/InkML" xml:id="stk107" contextRef="#ctx0" brushRef="#br1">23408 19444 21935 0,'0'0'960'1,"0"0"224"-1,0 0-944 0,0 0-240 2,0 0 0-2,0 0 0 8,0 0 1040-7,0 0 176 9,0 0 16-10,7-16 16 4,3 1-208-4,8-3-32 10,3-1-16-9,-1-5 0 5,5-1-352-6,0 2-64 9,1-5 0-9,-1-1-16 4,1-4-48-4,-1 4 0 11,0-3 0-10,-1 3 0 2,-1 0-64-3,-3 3 0 7,-3 5-16-7,3 5 0 8,-7 1-256-8,1 7-48 10,-14 8-128-10,0 0 192 5,14 2-192-5,-14-2 0 12,13 18 128-12,-5 1-128 4,-8 8 0-3,0 8 0 4,-2 1 0-5,-2 1 0 9,-6 5 0-6,1-2 0 1,-5 2 128-4,0-3-128 9,5 0 0-9,-5-2 144 11,0 1-144-11,-1-3 128 4,3-6 0-4,0-2-128 11,5-5 192-11,3-3-64 5,-2-3 288-5,6-16 48 9,0 0 16-9,0 0 0 5,0 0 144-5,0 0 16 10,0 0 16-10,13-18 0 5,7-1-96-5,-3-1-32 10,3-5 0-10,1-2 0 5,3-3-304-5,-5 1-64 11,3 2-16-11,1-4 0 4,3-1-144-4,-1 1 0 9,2 0 0-9,1 4 0 6,-1 1 0-6,4 3 0 10,2 5 0-10,-2 1 0 5,-3 5 0-5,-5 0 0 10,-3 6 0-10,-1 3 0 4,-19 3-192-4,14 0 192 13,-14 0-192-13,15 5 192 17,-15-5-1776-16,0 0-224-1,0 0-48 1,6 18-14864 1</inkml:trace>
    </iact:actionData>
  </iact:action>
  <iact:action type="add" startTime="77413">
    <iact:property name="dataType"/>
    <iact:actionData xml:id="d108">
      <inkml:trace xmlns:inkml="http://www.w3.org/2003/InkML" xml:id="stk108" contextRef="#ctx0" brushRef="#br1">25198 18490 11967 0,'0'0'1072'1,"0"0"-864"3,0 0-208-4,0 0 0 6,0 0 1392-6,0 0 224 10,0 0 48-10,0 0 16 4,0 0-176-4,0 0-32 10,0 0-16-9,8 18 0 4,-6-1-256-5,-2 5-48 9,-2 3-16-9,0 4 0 7,0 5-176-7,0 7-16 10,0-4-16-10,2 11 0 6,-4 3-128-6,0-2-32 5,-1 2 0-5,-1 5 0 7,0 6-144-7,2-3-48 8,-6-4 0-8,2-1 0 9,1 1-144-9,1-4-48 10,-2-9 0-10,4 5 0 7,-2-10-128-7,2 2-16 6,4-6-16-6,-2-3 0 8,0-5-224-7,4-4 176 4,0-5-176-5,4 2 160 7,-2-5-160-7,-4-13-272 9,0 0 64-9,0 0 16 22,0 0-2496-21,0 0-480 0,0 0-96 0</inkml:trace>
    </iact:actionData>
  </iact:action>
  <iact:action type="add" startTime="77685">
    <iact:property name="dataType"/>
    <iact:actionData xml:id="d109">
      <inkml:trace xmlns:inkml="http://www.w3.org/2003/InkML" xml:id="stk109" contextRef="#ctx0" brushRef="#br1">24972 19224 33167 0,'0'0'2944'1,"0"0"-2352"4,10-16-464-4,9 4-128 3,-1-3 608-4,9 5 96 11,10-2 32-11,-2 2 0 3,0-5-384-3,6 1-80 7,-4-5-16-7,10 3 0 8,-2-3 160-8,2 1 32 8,0 2 0-8,-4 1 0 6,0 9-288-6,1 0-160 13,-5-2 192-13,6 2-192 18,-4 1-1152-18,2 3-320 1,-6 0-80-1,0-4-14080 2</inkml:trace>
    </iact:actionData>
  </iact:action>
  <iact:action type="add" startTime="78101">
    <iact:property name="dataType"/>
    <iact:actionData xml:id="d110">
      <inkml:trace xmlns:inkml="http://www.w3.org/2003/InkML" xml:id="stk110" contextRef="#ctx0" brushRef="#br1">27018 17991 16575 0,'0'0'736'1,"0"0"160"-1,0 0-720 0,0 0-176 6,0 0 0-6,0 0 0 5,0 0 1264-5,0 0 208 7,0 0 64-7,-12 6 0 8,-5-4-528-8,5 6-112 11,-2 3 0-11,3-1-16 5,-9 6-48-5,3-1 0 10,1 7 0-10,-5 3 0 4,-3 4 176-4,1 4 16 10,-2 6 16-10,-5 4 0 6,-3 6-224-6,0 6-48 10,2-1-16-10,0 9 0 5,-1 7-416-4,-1-4-80 5,0 4 0 3,2 1-16-9,2 1-240 0,-1-6 0 7,7 0 128-7,3-5-128 8,5-1 0-8,1-1 144 10,6-6-144-10,6-5 128 4,4-3 48-3,6-8 0 10,6-2 0-11,1-3 0 4,7-1 160-3,5-8 48 3,2-1 0-3,5-3 0 8,5-1-128-9,-2-7-32 11,4-3 0-11,-4 0 0 4,2-2-64-4,0-8-16 9,-4-6 0-8,0 0 0 3,0-2 32-4,0-7 0 8,2 1 0-8,-2-3 0 6,-5-3-32-4,-1 3 0 9,-2-3 0-11,-2-1 0 3,-5 0-144-2,-1-3 192 10,-1-3-192-10,-6 2 192 0,-1-3-192-1,-5 3 160 12,-4 0-160-12,-4 1 160 4,-2 1-160-4,-7 0 0 11,-1 3 144-10,-8 7-144 3,1-5 0-3,-3 9 0 8,-3 1 0-9,-4 2 0 4,-4 4 0-4,3 2 0 6,1 4 0-6,0 4 0 8,-2 6 0-8,1 3-192 11,1 5 192-11,-2-1-192 5,0 3 192-5,-4 1-192 10,0 2 192-10,3 1-192 6,3 1-128-6,2-2-48 11,-1-3 0-11,5-3 0 18,6 1-1088-16,9-1-208-2,8-19-64 0,0 0-8816 9,13 14-1760-8</inkml:trace>
    </iact:actionData>
  </iact:action>
  <iact:action type="add" startTime="78675">
    <iact:property name="dataType"/>
    <iact:actionData xml:id="d111">
      <inkml:trace xmlns:inkml="http://www.w3.org/2003/InkML" xml:id="stk111" contextRef="#ctx0" brushRef="#br1">28317 17934 23039 0,'-31'-9'1024'1,"15"5"192"-1,-5-2-960 0,-1 2-256 5,-1 0 0-4,0 0 0 3,-9-2 960-3,1 4 128 5,0 2 48-6,0 2 0 9,2 4-336-9,-1 0-64 9,3 0-16-9,2 6 0 5,1 3 64-4,5 3 16 8,1-5 0-9,1 9 0 5,7-3-240-5,0 1-48 10,2 3-16-9,4 7 0 2,4-1-240-3,4 2-64 11,2 6 0-11,4-2 0 5,-4 6-192-5,5-2 128 9,5 6-128-9,-2-2 0 8,3 8 0-6,5-5 128 5,-1-5-128-7,1 4 0 4,3-6 192-3,0 6 0 10,1-4 0-11,1 2 0 3,0 4 128-2,-1-2 32 9,-5 1 0-10,-1 5 0 5,-7-8-80-5,3 2-16 10,-8 0 0-10,-1-4 0 5,-3 2-16-5,-4-6-16 12,-4 2 0-12,-1-4 0 3,-1-4 160-2,-10 0 48 9,3-4 0-10,-9 3 0 3,-1-5-16-2,-1 0 0 8,-1-1 0-9,1-5 0 6,3-5-160-6,0 2-16 10,-5-9-16-10,5 1 0 5,3-2 0-5,-1 2 0 10,-1-8 0-9,5-2 0 3,-3-4-64-3,2 0-16 8,5 0 0-9,1 0 0 4,0-11-144-4,2 1 0 10,1-1 144-10,-3-7-144 6,2-3 0-5,4-4-128 7,2-10 0-8,0 0 0 5,2-4-128-5,4 2 0 11,0-4-16-11,6 1 0 4,5 1 64-4,3-2 16 11,1 2 0-10,7 0 0 3,3-5 64-4,6 1 128 11,2 2-208-11,4 2 80 3,6-8 128-3,0 1-128 10,-6-3 128-10,0 1-128 5,-6 1 128-5,0-4 0 11,0-3 0-11,-6-1 0 5,-3-3 0-4,-7 2 176 4,-1 1-48-5,-3 7 0 9,-5 3 80-9,-6 4 16 10,0 6 0-10,-6 2 0 6,0 8-32-6,-2 8-16 12,-4 5 0-12,-13-2 0 3,-6 3-176 5,-1 11 0-8,-3 6 0 3,-8 6-144-3,2 2-64 7,2 1-16-7,-6 5 0 21,2 0-1392-21,-2-1-288 2,6 5-48-2,6 1-15056 4</inkml:trace>
    </iact:actionData>
  </iact:action>
  <iact:action type="add" startTime="79486">
    <iact:property name="dataType"/>
    <iact:actionData xml:id="d112">
      <inkml:trace xmlns:inkml="http://www.w3.org/2003/InkML" xml:id="stk112" contextRef="#ctx0" brushRef="#br1">28735 18510 28271 0,'-22'4'1248'1,"22"-4"272"-1,0 0-1216 0,0 0-304 5,0 0 0-5,0 0 0 5,0 0 1024-5,18-4 160 9,-3-4 32-9,7 2 0 6,3 0-368-6,4 0-64 9,10-1-16-9,4 1 0 7,4-2-272-7,-4 2-64 8,2-4-16-8,2 3 0 6,-1 3-256-6,-1-4-160 9,-4-6 192-8,0 6-192 5,-4 3 128-6,2 1-128 8,-6-4 0-8,-1 6 0 5,-3-2 0-4,-4 4 0 8,-3 4 0-8,-9 0-144 17,-13-4-2000-17,0 0-400 0,0 0-80 0</inkml:trace>
    </iact:actionData>
  </iact:action>
  <iact:action type="add" startTime="79691">
    <iact:property name="dataType"/>
    <iact:actionData xml:id="d113">
      <inkml:trace xmlns:inkml="http://www.w3.org/2003/InkML" xml:id="stk113" contextRef="#ctx0" brushRef="#br1">28795 18828 25791 0,'0'0'2304'2,"0"0"-1856"-2,20 2-448 0,-1-4 0 0,4 0 1616 0,7 2 240 8,9 0 32-8,-2-2 16 5,6 0-912-5,-2 0-176 10,7-6-48-10,-1-2 0 6,-4 4-304-6,4 1-64 9,2-9-16-9,-2 6 0 6,-1 4-208-6,3-2-48 10,-2 1-128-10,-6-1 192 4,2 0-192-4,-6 2-192 11,0-2 48-11,0 0 0 17,-4-2-3056-17,-6 3-624 0</inkml:trace>
    </iact:actionData>
  </iact:action>
  <iact:action type="add" startTime="80049">
    <iact:property name="dataType"/>
    <iact:actionData xml:id="d114">
      <inkml:trace xmlns:inkml="http://www.w3.org/2003/InkML" xml:id="stk114" contextRef="#ctx0" brushRef="#br1">30884 17888 27071 0,'0'0'1200'2,"-6"-18"240"-2,6 2-1152 0,0 16-288 5,-2-17 0-5,2 17 0 8,0 0 368-8,0 0 16 11,0 0 0-11,0 0 0 4,-15-2 240-4,3 8 48 7,-2 4 16-6,3-1 0 6,-9 9 16-7,3-1 16 7,-7 7 0-7,1 3 0 7,-5 4-16-6,1 10-16 8,0 4 0-9,-2 2 0 6,-9 4-288-6,3 1-48 8,0 5-16-8,6-1 0 7,2 7-128-7,1 3-16 8,3-5-16-5,9-5 0 1,-1-1-16-3,9-3 0 10,2-5 0-11,6-4 0 6,4 0 128-6,3-8 32 9,7 0 0-9,4-5 0 4,1-7-16-4,8-2 0 8,10 3 0-8,0-11 0 8,6 1 96-8,2-8 32 7,0-2 0-7,2-2 0 9,-1-2-160-9,-1-6-16 11,-4 0-16-11,4-8 0 4,-6 3-112-4,6-7 0 10,1 5-128-10,-3-9 192 5,0-3-64-5,2-3-128 10,-4-1 176-10,2 0-176 5,2-2 288-5,-8-6-48 10,-6-2-16-10,-4-12 0 6,-6-2 208-6,-5 3 32 6,-8 1 16-6,-6-2 0 7,-6-2 32-7,-6 5 0 13,-2 3 0-13,-7 4 0 4,-5-2-112-4,-5 4-16 11,-6 6 0-11,-1-2 0 3,-7 5-192-3,2 3-64 7,-7 6 0-6,1 3 0 6,-4 3-128-7,0 7 0 7,2 4 0-7,3-2 128 7,-5 6-128-7,2 4 0 14,4-2 0-14,0 6-176 17,4-2-544-16,0 3-112 0,2-1-32-1,8 6 0 13,3-3-1952-12,7 7-384 1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2:03:57.75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717">
    <iact:property name="dataType"/>
    <iact:actionData xml:id="d0">
      <inkml:trace xmlns:inkml="http://www.w3.org/2003/InkML" xml:id="stk0" contextRef="#ctx0" brushRef="#br0">3454 7152 11343 0,'0'0'496'1,"0"0"112"-1,0 0-480 0,0 0-128 7,0 0 0-7,0 0 0 4,0 11 656-3,0 5 112 11,0-4 32-10,0-2 0-1,0-10 96-1,0 0 0 9,0 13 16-9,0-13 0 5,0 0 16-4,0 0 0 9,0 0 0-10,0 0 0 6,2 10-32-6,-2-10-16 6,0 0 0-6,0 0 0 8,0 0 0-8,0 0 0 7,11-4 0-6,-3 0 0 6,2-4-176-7,4-5-16 9,-3 1-16-8,3-6 0 4,-6 1-112-5,5-1-32 10,-3-5 0-10,0-2 0 6,2-3-144-6,-3 3-48 8,5 0 0-7,-4-1 0 6,1 1-80-6,3-1 0 7,-6 3-16-8,4-2 0 4,-3-3-240-4,-3 5 0 11,6 0 128-11,-2-1-128 4,-4 5 0-4,1 5 0 11,3-2 0-11,-4 7 0 3,0 1 0-3,-6 8 0 10,0 0 0-10,0 0 0 6,0 0 0-6,0 0 0 10,13 8 0-10,-5 9-160 6,-2 1 160-6,2 7 0 9,0 4 0-9,-4 10-128 6,-2 2 128-6,1 8 0 9,-3 0 0-9,0 5 0 5,0 5 0-5,-1 0 0 12,-1-3 0-12,0-1 0 3,-2-1 0-2,0-3 0 5,-2-8 0-6,2 0 0 8,-2-4 0-8,2-4 0 9,0-6 0-8,1-4 0 4,1-5 176-4,-2-2-48 8,2-9 0-9,2-9 0 5,0 0 256-4,0 0 32 10,0 0 16-11,0 0 0 3,8-9 256-2,-1-3 48 10,-1-8 16-11,4-5 0 3,2-2-304-3,-5-6-48 11,7-6-16-11,-4 1 0 5,5-4-128-5,-3-1-16 9,6-8-16-9,-3 0 0 5,3 4-64-5,1 3-16 11,-1-5 0-11,3 6 0 4,5 2-144-3,-1 6 128 9,0 0-128-9,3 6 128 2,-3 1-128-3,0 3 0 10,3 3 0-10,-1 3 128 6,0 1-128-6,1 9 0 11,-1 1 0-11,-4 0 0 3,1 2-320-2,-3 4-64 10,1 2 0-11,-1 4-11584 15,-3 0-2304-14</inkml:trace>
    </iact:actionData>
  </iact:action>
  <iact:action type="add" startTime="3409">
    <iact:property name="dataType"/>
    <iact:actionData xml:id="d1">
      <inkml:trace xmlns:inkml="http://www.w3.org/2003/InkML" xml:id="stk1" contextRef="#ctx0" brushRef="#br0">5178 6968 7359 0,'-18'6'320'2,"18"-6"80"-2,-9 2-400 1,9-2 0 1,0 0 0-1,0 0 0 7,0 0 4128-8,0 0 736 10,0 0 160-10,0 0 32 5,13-6-3072-5,-1-1-624 6,8-3-112-6,-3 0-32 7,7 4-256-7,1-2-64 9,2 3-16-9,2-1 0 7,3 2-320-7,3 0-64 11,0 0-16-11,2-2 0 5,2 6-288-5,-6-2-48 11,0 0-16-11,-2-2 0 3,-3 6-128-3,-5-2 0 10,1 0 144-10,1 2-144 19,-11 0-880-19,-14-2-240 0,0 0-48 0,0 0-13424 5</inkml:trace>
    </iact:actionData>
  </iact:action>
  <iact:action type="add" startTime="3605">
    <iact:property name="dataType"/>
    <iact:actionData xml:id="d2">
      <inkml:trace xmlns:inkml="http://www.w3.org/2003/InkML" xml:id="stk2" contextRef="#ctx0" brushRef="#br0">5277 7191 13823 0,'0'0'1216'2,"0"0"-960"1,0 0-256-2,14 2 0 3,4 0 2880-4,-3 2 512 7,5 3 128-6,1-3 0 5,3-6-1792-6,1 0-352 12,4-3-80-12,2 1-16 3,5 0-464-3,3 2-112 12,-2-4 0-12,0 0-16 5,0-2-496-5,-2 2-192 9,-4 3 128-9,12-3-15120 9</inkml:trace>
    </iact:actionData>
  </iact:action>
  <iact:action type="add" startTime="4853">
    <iact:property name="dataType"/>
    <iact:actionData xml:id="d3">
      <inkml:trace xmlns:inkml="http://www.w3.org/2003/InkML" xml:id="stk3" contextRef="#ctx0" brushRef="#br0">7199 6151 11967 0,'0'0'528'1,"0"0"112"0,0 0-512-1,0 0-128 3,0 0 0-3,0 0 0 3,0 0 2048-2,0 0 384 4,0 0 80-5,0 0 16 8,0 0-976-8,0 0-192 10,0 0-32-10,6 14-16 6,3-2-288-6,-1 5-48 10,-6 1-16-10,0 3 0 5,0 3-96-5,0 1-32 10,-2 0 0-10,0 3 0 6,-2 1-336-6,0 2-80 9,0 4-16-9,0 2 0 5,-2-4-128-5,4-1-16 11,0-3-16-11,0 2 0 5,0-2 0-5,4-1 0 16,0-3 0-16,2-4 0 1,2 1 0-1,3-7 0 9,-1 1 0-9,8-6 0 4,1 0 32-4,5-5 16 12,1-1 0-12,2-4 0 3,3-2-32-2,1-2-16 10,4-5 0-11,-2-1 0 4,-2 2-240-4,2-4 144 11,-1-1-144-11,11-11 128 18,-6-1-528-16,-4 2-112-2,-2 3-32 0,-2 5 0 13,-1-7-1856-11,-1 5-368 0,0 1-80-2,-9 0-16 0</inkml:trace>
    </iact:actionData>
  </iact:action>
  <iact:action type="add" startTime="5166">
    <iact:property name="dataType"/>
    <iact:actionData xml:id="d4">
      <inkml:trace xmlns:inkml="http://www.w3.org/2003/InkML" xml:id="stk4" contextRef="#ctx0" brushRef="#br0">7963 6077 13823 0,'0'0'1216'1,"0"0"-960"7,0 0-256-8,0 0 0 4,-5 14 2752-4,-1-1 512 10,-2 5 112-10,0 7 16 5,-6 5-1520-5,5 7-288 10,-7 4-64-10,4 5-16 6,-3 3-352-6,1 12-64 9,-5 3 0-9,1 0-16 4,4 5-256-4,-5-1-48 10,3 6-16-10,-3 0 0 7,1-4-384-7,3 1-80 7,-5-11-16-7,4 2 0 8,3 5-144-8,1-9-128 12,0-1 144-9,7-5-144-3,-5-9 0 0,4-2-160 9,2-8 0-8,2 6 0 18,4-7-2080-18,4-15-400 2,-6-17-96-3</inkml:trace>
    </iact:actionData>
  </iact:action>
  <iact:action type="add" startTime="5541">
    <iact:property name="dataType"/>
    <iact:actionData xml:id="d5">
      <inkml:trace xmlns:inkml="http://www.w3.org/2003/InkML" xml:id="stk5" contextRef="#ctx0" brushRef="#br0">8991 6101 9215 0,'0'0'816'1,"0"0"-656"5,0 0-160-6,0 0 0 5,0 0 2432-5,0 0 448 9,0 0 80-8,0 0 32 3,0 0-960-3,0 0-192 9,0 0-48-9,0 0 0 4,0 0-544-4,-4 17-112 7,1-1-32-8,-3 7 0 4,-2 4-208-4,-2 5-32 10,2 1-16-10,-5 2 0 4,3 6-320-4,-2 2-64 11,0 4-16-11,5-5 0 4,-7 5-256-3,6-6-48 10,0 0-16-11,-1 0 0 4,1-2-128-4,4-6 128 12,-2 0-128-7,-2-3 128-3,2-3-128-2,3-4 0 6,-1-1 0-6,-2-1 0 19,0-7-1280-17,6-14-304 0,0 0-48-2,0 0-16 13,0 0-1152-11,0 0-224-1</inkml:trace>
    </iact:actionData>
  </iact:action>
  <iact:action type="add" startTime="5782">
    <iact:property name="dataType"/>
    <iact:actionData xml:id="d6">
      <inkml:trace xmlns:inkml="http://www.w3.org/2003/InkML" xml:id="stk6" contextRef="#ctx0" brushRef="#br0">8515 6633 17503 0,'0'0'1552'1,"0"0"-1232"3,8-8-320-3,8 2 0 7,-1 0 1552-8,7 3 256 6,3-3 48-6,4-2 16 8,3 0-784-8,5 2-176 6,2-3-16-5,0-1-16 5,4 2-368-5,-4-6-80 6,4 5-16-7,-6-5 0 8,2 2-224-8,-4 4-32 7,-6-3-16-6,8 1 0 20,-2 10-448-21,-6 0-80 2,-9 2-32-2,-4 4-12256 3</inkml:trace>
    </iact:actionData>
  </iact:action>
  <iact:action type="add" startTime="5960">
    <iact:property name="dataType"/>
    <iact:actionData xml:id="d7">
      <inkml:trace xmlns:inkml="http://www.w3.org/2003/InkML" xml:id="stk7" contextRef="#ctx0" brushRef="#br0">8666 6970 22975 0,'0'0'1024'1,"0"0"192"-1,0 0-960 0,0 0-256 7,11 8 0-7,1-2 0 4,6 0 960-4,-3-2 160 10,7 0 32-10,1-4 0 4,4-2-256-3,1 0-32 8,5 0-16-9,0 0 0 7,2 0-240-7,0-6-48 9,-2 0-16-9,0 4 0 5,-1 1-352-5,1-1-192 10,0-4 192-9,6 2-192 17,-8 2-1920-17,-3 4-512-1,3-4-80 0,-12 2-32 1</inkml:trace>
    </iact:actionData>
  </iact:action>
  <iact:action type="add" startTime="6398">
    <iact:property name="dataType"/>
    <iact:actionData xml:id="d8">
      <inkml:trace xmlns:inkml="http://www.w3.org/2003/InkML" xml:id="stk8" contextRef="#ctx0" brushRef="#br0">10105 7665 19743 0,'0'0'880'1,"0"0"176"-1,0 0-848 0,0 0-208 6,0 0 0-6,-8 11 0 4,8-11 1136-3,0 0 176 10,0 0 32-11,0 0 16 4,0 0 32-4,0 0 0 8,0 0 0-8,0 0 0 6,-2-13-192-6,4-1-48 11,2-5 0-11,2-1 0 5,-2-3-432-5,4-5-80 10,3-3-32-10,-1-2 0 5,2-2-224-5,2-4-32 9,1 2-16-8,1 0 0 5,-1-8-80-6,-1 4 0 7,2-2-16-7,-5-4 0 10,3 2-96-9,-4-1-16 2,1-3 0-2,3 8 0 6,-4-2-128-7,3 10 0 12,-3 0 144-12,4 5-144 4,-4 5 0-4,-5 0 0 11,3 11 0-11,0 0 0 4,-8 12-160-4,0 0 160 6,0 0-192-6,8 8 192 5,2 6-176-5,1-3 176 6,-5 7-160-6,0 1 160 9,0 1-128-8,2 3 128 8,-2 3 0-9,-3-1-144 6,1 0 144-6,2 1 0 11,4 1 0-11,-4-4-128 4,4-1 128-3,3-7 0 9,-3 3 0-9,6-4 0 3,-3-3 0-4,5-5 0 10,-5-4 0-7,7 0 0-2,-3-4 0-1,-17 2 0 7,16-6 0-7,0-5 0 8,-5-1 0-8,1-2 144 7,-6-1-16-7,2-5-128 9,2 1 224-9,-5 1-64 10,-1-5-16-9,0 1 0 3,0-1-144-4,-2-1 0 10,-2 3 0-10,0-6 0 6,0-3 0-6,0 1 0 11,2-2 0-11,-2-2 128 5,0-6-128-5,0 0 0 10,0 2 0-10,0 0 0 3,0-8 176-2,0 2-48 9,0 2-128-10,0 2 192 4,0 2-192-3,2 4-160 8,2-6 32-9,-2 15 0 5,-2 1 128-5,2-2 0 10,0-3 0-10,0 1 0 5,-2 0 0-4,4 1 0 8,-1 3 0-9,1 0 0 5,0-1 0-5,2 5 0 11,-2-3 0-11,0 3 0 4,-2 1 0-3,2 1 0 4,0-3 0-5,0 6 0 9,1-3 0-9,-1 3 0 7,-2-3 0-7,0 1 0 8,-2-1 0-8,4-1 0 12,-2 4 0-11,2-1 0 3,0 5 0-4,2-4 0 9,-2 5 0-9,-1-7 0 6,-1 4 0-5,2-5 0 10,0 3 0-11,0-2 0 4,2 5 0-3,-2-3 0 4,0 4 0-5,-2-3 0 7,0-1-128-7,2 0 0 12,-4 14 0-12,9-11 0 4,-3 1 128-4,-2-2 0 6,2 4 0-6,0 1 0 8,4-3 0-8,-10 10 0 11,7-6-144-11,1 2 144 4,-8 4 0-4,12-6 0 11,-4-2 0-11,3 5 0 5,1-1 0-5,-4 0 0 11,-8 4-160-11,14-2 160 3,-5-4 0-2,3 2 0 9,2 0 0-10,-5 2 0 5,5 2 0-5,-2-2 0 6,3 0 128-5,-3 0-128 6,6 2 0-7,-3 0 0 8,5 0-208-8,1 0 80 8,3 0 128-8,-1 2 0 6,0 2 0-6,5-2-128 9,3-2 128-9,0 0 0 7,2-2 0-7,0 2-128 8,3 0 128-8,3 0 0 11,-4 0 0-11,6 0 0 3,-2 2 0-3,7 2 0 11,-1-2 0-11,6 0 0 6,2-2 0-6,5 4 0 7,3 0-176-7,28 2 176 4,-9-6 0-4,-6 0 0 10,1-2-128-9,-1 0 128 5,-4 0 0-5,4 2 0 8,2-2 0-9,6 2-144 3,4 2 144-3,4-2 0 10,3 0 0-10,-1-2 0 5,0-4 0-5,3-2 0 10,-1 2 0-10,7 0 0 5,3 3 0-5,-1-3 0 10,4-4 0-10,-3 2 0 5,-1-4 0-5,0-1 0 10,-1 3 0-10,9-2 0 4,8 5 0-3,-4 3 0 10,-2-2 0-11,0-4 0 4,0 0 0-4,1 6 0 12,5 1 0-12,-2-3 0 4,7-4 0-4,-3 6 0 11,-2-2 0-11,4-2 0 3,-2 1 0-2,8 1 0 8,4 0 0-9,-1-2 0 5,-5 0 0-5,2 2 0 11,-8 3 0-10,5-3 128 2,9 0-128-2,0-2 0 10,-5 0 0-11,3-3 0 2,-6 1 0-2,7 4 0 13,1 2 0-13,-1-4 0 4,1-2 0-4,-8 3 0 9,0-5 0-9,-3 2 0 6,7 2 0-6,0-5 0 10,0 7 0-10,-9-4 0 6,-3-4 0-5,0 5 0 2,-4-7 0-2,1 4 0 6,-1-5 0-7,-6 5 0 8,-8-3 0-8,-3 5 0 8,-8-2 0-7,-9 2 0 5,-6-1 0-6,-3-1 128 8,-2 6-128-8,-12 0-128 6,-5 2 128-6,-14-3-11104 16,-8 1-2112-15</inkml:trace>
    </iact:actionData>
  </iact:action>
  <iact:action type="add" startTime="7806">
    <iact:property name="dataType"/>
    <iact:actionData xml:id="d9">
      <inkml:trace xmlns:inkml="http://www.w3.org/2003/InkML" xml:id="stk9" contextRef="#ctx0" brushRef="#br0">11615 6011 13823 0,'0'0'608'2,"0"0"128"-2,0 0-592 0,0 0-144 7,0 0 0-7,-14 10 0 6,4 5 1744-6,-5-5 320 8,3 4 64-8,-4-3 16 6,-1 9-768-6,-5 1-160 10,-1 5-16-10,0 7-16 4,-3 6-288-2,-1 8-48 7,-4 1-16-9,0 3 0 4,1 4-16-4,3 1-16 11,0 3 0-11,1 1 0 4,3 1-320-4,7-3-64 9,-1-1-16-9,9-7 0 6,2-1-208-6,6-6-64 11,4-2 0-11,2-4 0 9,2-2-128-9,7-6 0 2,1 1 0-2,3-9 0 8,1-3 0-8,5-1 0 8,4-7-192-8,3 4 192 22,-3-8-768-21,0-6-48-1,2 0 0 1,-1-4-8528 10,-5-6-1728-10</inkml:trace>
    </iact:actionData>
  </iact:action>
  <iact:action type="add" startTime="8245">
    <iact:property name="dataType"/>
    <iact:actionData xml:id="d10">
      <inkml:trace xmlns:inkml="http://www.w3.org/2003/InkML" xml:id="stk10" contextRef="#ctx0" brushRef="#br0">11615 6725 19407 0,'0'0'848'1,"0"0"192"-1,0 0-832 0,0 0-208 7,0 0 0-7,8 11 0 5,1 3 1536-5,-9-14 256 6,0 0 48-6,0 0 16 5,20 4-240-5,1 0-32 7,-1-2-16-7,-1-4 0 8,1-2-544-8,1 0-96 10,1-4-32-9,1-2 0 3,4 3-448-3,1 1-112 9,-5-4-16-10,4-2 0 4,3-3-320-4,-3 1 144 8,-4 6-144-8,-1-5 0 22,-1-1-368-22,-3 0-176 0,-1 8-32 0,3-1-16 14,-4-5-2480-13,1 4-512-1</inkml:trace>
    </iact:actionData>
  </iact:action>
  <iact:action type="add" startTime="8471">
    <iact:property name="dataType"/>
    <iact:actionData xml:id="d11">
      <inkml:trace xmlns:inkml="http://www.w3.org/2003/InkML" xml:id="stk11" contextRef="#ctx0" brushRef="#br0">12504 6229 20271 0,'0'0'1792'2,"0"0"-1424"4,0 0-368-6,-2 14 0 3,-2 4 704-2,0 1 80 9,-5-3 16-10,1 5 0 4,0 4 528-4,-4 3 96 7,1-1 32-7,1 2 0 8,-2-1 336-8,2 1 80 9,5 0 16-9,-5 10 0 21,2-8-2176-20,6-3-432-1,6-5-96 1,0-11-16 1,0 1 672-2,6-3 160 7,-3 0 0-7,9 0 0 4,-4-6 0-4,7-1-160 10,-1-3 160-10,3-2-160 19,1-1-288-19,3-7-64 0,0 0-16 0,1 0 0 11,-1-5-304-10,2 3-48 3,-1-6-16-4,9-3 0 12,-6 3-480-11,-2-3-96 0,-5-2-32-1,-5-3 0 13,-1 3-832-12,0-1-160 2</inkml:trace>
    </iact:actionData>
  </iact:action>
  <iact:action type="add" startTime="8662">
    <iact:property name="dataType"/>
    <iact:actionData xml:id="d12">
      <inkml:trace xmlns:inkml="http://www.w3.org/2003/InkML" xml:id="stk12" contextRef="#ctx0" brushRef="#br0">12906 6204 8287 0,'0'0'736'1,"0"0"-592"6,0-8-144-7,0 8 0 4,0 0 2688-4,0 0 512 10,0 0 112-10,0 0 16 4,0 0-1456-4,-12 12-272 10,5 9-64-9,1 3-16 3,-6-3-304-4,2 1-64 10,0 5-16-10,-3 8 0 5,-1 2 0-5,-3 0 0 12,3 6 0-12,-6 0 0 5,3 6-336-5,1 1-64 9,-3 1-16-8,3 0 0 2,3-6-400-2,-3 0-96 10,4-3-16-11,4-3 0 3,-1-5-208-3,3-3 0 12,4-4 128-8,0-2-128-2,2-1-272-2,0-3-112 9,2-7 0-9,4 0-16 20,0-9-1840-17,-6-5-384-2,13 0-64 2</inkml:trace>
    </iact:actionData>
  </iact:action>
  <iact:action type="add" startTime="8995">
    <iact:property name="dataType"/>
    <iact:actionData xml:id="d13">
      <inkml:trace xmlns:inkml="http://www.w3.org/2003/InkML" xml:id="stk13" contextRef="#ctx0" brushRef="#br0">13113 5843 15663 0,'0'0'688'2,"13"-4"144"-2,-3-4-656 1,4 5-176-1,-4 1 0 1,5 2 0 6,-5 5 1664-7,4 5 288 12,1 0 64-12,3 9 16 4,-7 3-784-4,5 5-160 11,-4 2-16-11,3 7-16 6,-3 10-144-6,2 3-16 8,-5 14-16-8,1-1 0 5,0 8 48-5,-6 4 16 9,0 6 0-8,-6 4 0 4,-2 0-256-4,0-4-48 8,-6 0-16-9,2-4 0 7,1-10-304-7,-5 1-64 8,2-9-16-8,-3-1 0 6,-1-7 144-6,-2-7 48 6,3 2 0-6,-5-10 0 9,6 0-240-9,-1-4-32 7,3-5-16-7,2-7 0 8,-2-1-336-8,5-10-64 10,5-8 0-10,0 0-11008 12,0 0-2176-11</inkml:trace>
    </iact:actionData>
  </iact:action>
  <iact:action type="add" startTime="9385">
    <iact:property name="dataType"/>
    <iact:actionData xml:id="d14">
      <inkml:trace xmlns:inkml="http://www.w3.org/2003/InkML" xml:id="stk14" contextRef="#ctx0" brushRef="#br0">13991 5870 21183 0,'0'0'1888'0,"0"0"-1504"10,0 0-384-10,0 0 0 1,0 0 1024-1,-2-15 128 10,2 15 16-10,0 0 16 5,5-10-224-5,-5 10-32 9,18-10-16-9,1-1 0 5,-3 3-320-5,2 0-64 11,-1 0-16-11,-1 4 0 6,1 2-160-6,-1 4-32 7,-16-2-16-7,19 14 0 6,-1-2-304-6,-10 3 160 8,0-1-160-8,1 13 128 7,-5 3-128-7,-6 3 0 12,-4 6 0-12,-5-4 128 4,-1 4-128-4,-4-2 128 11,1-2-128-3,-3-2 128-8,5 0 32 0,-1-5 0 8,-2-11 0-8,5 3 0 3,5-3 224-2,-2-3 32 11,8-14 16-11,0 17 0 1,0-17-176-2,0 0-16 9,12 8-16-9,7-4 0 5,1-6 16-5,3-2 0 13,4-2 0-13,-3-3 0 4,3-1-80-4,2 0-16 6,3-7 0-6,5 1 0 22,0 2-592-20,-2-1-128-1,4 3-32-1,-4-4-9872 9,-4 5-1968-6</inkml:trace>
    </iact:actionData>
  </iact:action>
  <iact:action type="add" startTime="9760">
    <iact:property name="dataType"/>
    <iact:actionData xml:id="d15">
      <inkml:trace xmlns:inkml="http://www.w3.org/2003/InkML" xml:id="stk15" contextRef="#ctx0" brushRef="#br0">14445 6621 3679 0,'0'0'320'0,"0"0"-320"8,0 0 0-7,14 10 0 3,1 0 5344-4,-1-4 992 9,0 1 208-9,5 3 48 6,-1-4-3968-5,3 2-800 8,2-4-160-8,5 2-16 4,-3-4-496-5,2-2-112 10,3-2-16-10,-3-4 0 3,0 0-512-2,3-2-128 9,3 2 0-9,0-5-16 2,0 1-368-2,-2-4 144 9,-1 4-144-10,-3 3 0 19,-2-3-1440-18,1 2-400-1,-1 2-80 0,8-4-13248 3</inkml:trace>
    </iact:actionData>
  </iact:action>
  <iact:action type="add" startTime="10179">
    <iact:property name="dataType"/>
    <iact:actionData xml:id="d16">
      <inkml:trace xmlns:inkml="http://www.w3.org/2003/InkML" xml:id="stk16" contextRef="#ctx0" brushRef="#br0">15923 5958 12895 0,'0'0'576'2,"4"-11"112"-2,0-5-560 0,-4 16-128 6,10-12 0-6,-10 12 0 5,12-15 2240-4,-12 15 400 8,0 0 96-9,0 0 16 5,0 0-1200-5,0 0-224 10,0 0-48-9,6 15-16 3,-4-3-336-4,-4 7-64 10,-2 3-16-10,0 5 0 5,-6 4-80-5,4-1 0 10,-2 1-16-10,3 0 0 4,-5 6-320-4,4 2-64 11,2 0-16-10,2-6 0 3,2-2-224-4,2-1-128 11,2-1 128-11,4-2-128 3,3-7 144-3,-1-1-144 11,4-1 192-11,3-5-192 8,7 3 176-8,1-6-176 7,2-4 160-7,3 0-160 6,-1-6 0-6,2-6-256 9,2 0 16-9,-1-2 16 20,-3-8-2336-18,-2 3-448 1,-3-7-112-2</inkml:trace>
    </iact:actionData>
  </iact:action>
  <iact:action type="add" startTime="10436">
    <iact:property name="dataType"/>
    <iact:actionData xml:id="d17">
      <inkml:trace xmlns:inkml="http://www.w3.org/2003/InkML" xml:id="stk17" contextRef="#ctx0" brushRef="#br0">16438 5978 20271 0,'0'0'1792'1,"-13"15"-1424"6,7 11-368-6,-6 1 0 3,-1 4 1472-4,-3 10 240 12,0 0 32-12,-3 6 16 4,-1 4-288-4,3-1-64 9,-5 3-16-8,1 2 0 4,-4 3-240-5,-1 1-64 8,1 1 0-7,3 2 0 3,1-1-592-4,1-6-128 11,3-9-32-11,3 3 0 5,6-6-336-5,1-6-128 10,1-2 0-10,6 2 0 19,4-8-1488-18,3-3-304-1,1-9-48 1,4 1-7584 8,2-8-1520-8</inkml:trace>
    </iact:actionData>
  </iact:action>
  <iact:action type="add" startTime="10844">
    <iact:property name="dataType"/>
    <iact:actionData xml:id="d18">
      <inkml:trace xmlns:inkml="http://www.w3.org/2003/InkML" xml:id="stk18" contextRef="#ctx0" brushRef="#br0">17304 5734 18303 0,'0'0'816'2,"0"0"160"-2,0 0-784 0,-1 14-192 1,-3 1 0-1,0 7 0 4,-8 1 1376-4,0 6 224 6,-1 4 64-6,-1 3 0 9,-6 5-224-9,5-1-32 7,-5 9-16-7,1 8 0 8,1 5-368-8,-1 5-64 10,-5-5 0-10,7 2-16 5,1 10-496-5,-3-1-80 6,-1-9-32-6,5 0 0 9,-1 1-336-6,8-11 128 6,6-9-128-9,2 0 0 4,4-14-192-4,8-2-96 11,3-1-32-11,7-7 0 18,1-5-896-17,5-7-176 0,3-7-32-1,2-4-11760 4</inkml:trace>
    </iact:actionData>
  </iact:action>
  <iact:action type="add" startTime="11127">
    <iact:property name="dataType"/>
    <iact:actionData xml:id="d19">
      <inkml:trace xmlns:inkml="http://www.w3.org/2003/InkML" xml:id="stk19" contextRef="#ctx0" brushRef="#br0">17741 6015 24639 0,'0'0'1088'1,"0"0"240"-1,0 0-1072 0,0 0-256 4,10 13 0-4,-2 1 0 6,-4 6 848-5,-4 1 112 6,-2 2 32-6,-2 1 0 7,-2 7-112-8,0 8-32 7,-2 0 0-7,3 8 0 7,-7 0-272-5,2-2-64 3,2 3-16-5,-3 3 0 4,1-2-224-4,-2-2-32 8,2 3-16-8,5-1 0 8,-1 0-224-8,0-8 0 11,4 0 0-11,2-10 0 18,2-2-496-17,6-4-144-1,-2-3-16 1,3-8-16 13,5-1-1984-12,-2-7-400-2</inkml:trace>
    </iact:actionData>
  </iact:action>
  <iact:action type="add" startTime="11399">
    <iact:property name="dataType"/>
    <iact:actionData xml:id="d20">
      <inkml:trace xmlns:inkml="http://www.w3.org/2003/InkML" xml:id="stk20" contextRef="#ctx0" brushRef="#br0">17985 5763 23039 0,'0'0'1024'1,"0"0"192"-1,8-15-960 7,-8 15-256-5,12-12 0-1,-12 12 0-1,9-8 576 1,9 0 80 9,-4 4 16-10,5 2 0 3,-3 2 112-3,1 4 32 12,3 6 0-12,-3 2 0 5,5 9-112-4,1 5 0 6,3 3-16-7,-5-4 0 6,-1 4-96-6,3 7-16 7,2 10 0-7,1 3 0 8,-3 4-80-8,1 7-32 11,-1 7 0-11,-7 9 0 3,-3 0-112-3,-7 2-32 11,-2-2 0-8,-4 0 0-2,-4 0-16 0,-2-8-16 8,-9 0 0-9,1-9 0 4,-6-3 208-4,-7 20 32 11,-2-17 16-11,2-10 0 3,-1-6-208-3,1-2-32 11,2-8-16-11,1-4 0 3,-1-6-288-2,1-5-144 10,3-6 16-11,-1-8 0 19,-1-4-3072-18,2-6-592 1</inkml:trace>
    </iact:actionData>
  </iact:action>
  <iact:action type="add" startTime="11816">
    <iact:property name="dataType"/>
    <iact:actionData xml:id="d21">
      <inkml:trace xmlns:inkml="http://www.w3.org/2003/InkML" xml:id="stk21" contextRef="#ctx0" brushRef="#br0">19325 5465 6447 0,'0'0'576'1,"0"-10"-576"7,0 10 0-8,0 0 0 4,0 0 3424-3,0 0 576 8,0 0 112-9,-17 6 32 6,5 4-2272-6,-6 9-448 9,1 7-80-8,-1 3-32 4,-7 4-256-4,2 10-48 4,-3 4-16-5,1 11 0 8,-1 8-160-8,1 5-48 12,0-3 0-12,3 6 0 4,-1 0-352-4,-1 4-80 10,3 0-16-10,5 0 0 4,3-4-208-4,3-9-128 17,-4-5 128-17,9-3-128 2,3-7 0-2,2-5-192 9,0-14 32-9,5-7 0 17,9-9-576-15,0 1-112-1,7-8-32-1,1-2-8464 9,3 0-1712-6</inkml:trace>
    </iact:actionData>
  </iact:action>
  <iact:action type="add" startTime="12294">
    <iact:property name="dataType"/>
    <iact:actionData xml:id="d22">
      <inkml:trace xmlns:inkml="http://www.w3.org/2003/InkML" xml:id="stk22" contextRef="#ctx0" brushRef="#br0">19998 5634 13823 0,'0'0'608'2,"0"0"128"-2,0 0-592 0,0 0-144 7,12-7 0-7,-12 7 0 6,0 0 1776-6,0 0 320 11,0 0 64-11,0 0 16 5,-12-6-864-5,0 4-160 9,-1 4-48-9,-1 4 0 7,-5 9-480-7,1 1-112 4,-3 7 0-4,-3 5-16 8,3 5 128-8,-3 10 16 10,-1 2 16-10,4 9 0 5,-1 7-272-5,1 3-48 12,3 2-16-12,6 6 0 5,3-3-320-5,1-1 0 6,6-2 0-1,4-3 0-1,2-11 144-4,5-3-144 6,-1 0 192-6,8-6-192 8,-2-10 320-7,7-4-32 8,-2-5-16-8,1-3 0 3,5-9 160-3,1-3 16 9,1-1 16-10,0-6 0 5,-1-2 160-5,-1-8 16 6,0-3 16-5,1-5 0 6,-1 0-192-6,-3-5-32 4,-7 0-16-4,1 1 0 7,-8-1-96-8,-1-3-32 9,-5 1 0-9,-4-3 0 5,-3-3 96-5,-3 2 0 11,-8 5 16-10,1 3 0 3,-7-3-176-4,-1 3-32 7,-3 7-16-7,-1 3 0 7,0 5-176-7,-3 4 0 10,-1 2 144-10,2 5-144 6,0 1-144-6,1 0-112 10,1 6 0-10,2-5-16 19,-1 3-1968-18,7 2-384-1,5-3-64 2,1-1-32-2</inkml:trace>
    </iact:actionData>
  </iact:action>
  <iact:action type="add" startTime="12734">
    <iact:property name="dataType"/>
    <iact:actionData xml:id="d23">
      <inkml:trace xmlns:inkml="http://www.w3.org/2003/InkML" xml:id="stk23" contextRef="#ctx0" brushRef="#br0">20735 5543 20847 0,'0'0'912'3,"0"0"208"-3,-3-8-896 0,3 8-224 0,-6-8 0 0,-6 8 0 8,0 2 960-8,-3 6 128 12,-3 0 48-12,-5 2 0 5,-1 5-336-5,-1 3-64 9,0-1-16-9,1 7 0 6,3 1-80-5,1 2 0 8,3-1-16-9,7-3 0 4,-2 0-160-4,6-1-16 10,4 1-16-10,4 1 0 5,4-1 0-5,6 2 0 10,4-1 0-10,1-1 0 6,5-1 0-6,-1 1 0 9,0 1 0-9,3 1 0 4,1 2-64-4,1-1-16 11,-3-3 0-11,2 4 0 8,-3-3-128-8,-7-1-32 9,3 4 0-9,-8-1 0 5,-2-3 32-4,-5 1 0 7,-3-1 0-8,-3 0 0 5,-7-5 160-5,0 1 16 10,-8 5 16-10,3-5 0 5,-7-3-96-4,-3 3 0 8,-4-3-16-9,-2-4 0 3,-1-3-112-2,-1 1-32 10,4-4 0-11,0-4 0 4,3-2-160-4,3-2 192 12,3-8-192-12,-1-3 192 4,7 1-192-4,3-6 0 9,5-5 144-9,4-2-144 4,4-5 0-4,4-1-128 12,9-2 0-12,1-4 0 3,3 4-144-2,5-2-32 5,3 5 0-6,4-1 0 9,-2 2 48-9,5 2 16 8,-1 1 0-7,2 1 0 4,-2-2 240-5,-2-1 0 6,-1 3-160-6,-1 0 160 7,-4 1 0-7,-1 3 0 12,-5 3 0-12,-7-1 0 4,-6-1 0-3,-6 3 0 4,-4-1 0-5,-4 1 0 8,-6 3-176-8,1-4-64 12,-9 5-16-12,1-3 0 16,-3 4-576-15,3-1-112 1,-3 3-16-2,1-4-16 14,2 5-1904-12,-1 3-368-1</inkml:trace>
    </iact:actionData>
  </iact:action>
  <iact:action type="add" startTime="13360">
    <iact:property name="dataType"/>
    <iact:actionData xml:id="d24">
      <inkml:trace xmlns:inkml="http://www.w3.org/2003/InkML" xml:id="stk24" contextRef="#ctx0" brushRef="#br0">21143 5124 18431 0,'0'0'1632'2,"14"-2"-1312"4,-3-2-320-6,9 8 0 6,-1 3 1760-6,5 1 288 6,5 8 48-6,6-1 16 8,0 7-768-8,2 5-160 11,6 6-32-11,6 12 0 4,2 4-208-3,3 4-48 5,1 1-16-6,-4 5 0 8,-6 1-128-8,-4 1-32 10,-4 1 0-10,-8 8 0 5,-6-2-144-5,-7 3-16 6,-4-7-16-6,-7 2 0 9,-5-5-64-6,-3-3-16 1,-9 1 0-4,2-8 0 9,-9-5-64-9,1-5-16 5,-3 0 0-5,-5-8 0 10,1-5-128-10,-2-1-16 10,-3-8-16-10,1-7 0 19,-2-4-1632-18,-4-8-320 2,2-6-64-3</inkml:trace>
    </iact:actionData>
  </iact:action>
  <iact:action type="add" startTime="13785">
    <iact:property name="dataType"/>
    <iact:actionData xml:id="d25">
      <inkml:trace xmlns:inkml="http://www.w3.org/2003/InkML" xml:id="stk25" contextRef="#ctx0" brushRef="#br0">19579 5022 21183 0,'0'0'944'2,"0"0"192"-1,0 0-912-1,11 4-224 0,5-4 0 1,8 4 0 6,3 0 1152-7,6-2 192 10,12-4 48-10,6 0 0 7,9-2-144-6,10 0-32 4,10 0 0-4,6-2 0 5,8-5-224-6,-3 1-48 11,7-6-16-11,-1 5 0 5,7-7-336-2,3 2-64 5,2-5-16-8,-3-2 0 5,-13-1-144-5,1 1-48 10,-6-1 0-10,-3 5 0 5,-3-5-64-5,-2-1-32 6,-2 0 0-6,-4 1 0 9,-3 1-224-9,-9 3 0 6,-5 1 0-5,-7 1 0 21,-5 5-1088-22,-12-1-304 3,-5 4-64-3,-1 3-13856 0</inkml:trace>
    </iact:actionData>
  </iact:action>
  <iact:action type="add" startTime="14384">
    <iact:property name="dataType"/>
    <iact:actionData xml:id="d26">
      <inkml:trace xmlns:inkml="http://www.w3.org/2003/InkML" xml:id="stk26" contextRef="#ctx0" brushRef="#br0">7476 5603 11967 0,'0'0'1072'1,"0"0"-864"7,0 0-208-8,0 0 0 4,0 0 1760-4,0 0 304 10,0 0 64-9,0 0 16 2,0 0-576-2,0 0-112 6,-14 6-32-7,0 2 0 9,-3 0-528-8,-7 0-96 8,-1 3-32-9,-6-1 0 4,-4 2 48-4,-2 1 0 11,-10-5 0-11,0 0 0 4,0 2 16-4,-1-4 16 8,-3 3 0-7,4 1 0 2,2-4-272-3,-2-2-48 12,1 4-16-12,5-1 0 4,0-5-128-4,5 2-16 9,3-4-16-2,4 0 0-6,2-4-96-1,3 0 0 9,1-1-16-9,5 1 0 5,9-2 48-5,-1 4 16 10,0-4 0-10,10 6 0 5,0 0-176-5,0 0-128 10,0 0 192-10,0 0-192 5,0 0 0-5,0 0 0 9,16 0 0-9,-5 6 0 7,5 0 0-7,-4 9 0 10,3 3-160-10,-5 7 160 4,4 12 0-3,-4 0 0 9,-3 8-144-10,1 2 144 4,-4 4 0-3,-4 7 0 8,0 9 0-9,-4 3 0 5,-6 4 0-4,3 8 0 8,-7 0 0-9,0 2 0 4,-5 1 0-4,1 1 0 13,-3-6 0-13,-3 0 0 4,-3 0 0-3,0-2 0 4,-3-8 0-4,5-1 0 7,2-9 0-8,-1 2 0 6,1 1 0-6,3-7 0 8,-1 1 0-7,3-6 0 8,7-5 0-9,-3 1 0 6,4-2 0-6,4-8 0 11,1 0 0-11,1 0 0 4,4-4 0-4,4-5 0 6,-1-5 0-5,3-1 0 6,6-5 0-7,4 3 128 8,5 1-128-8,-1-5 0 7,3 1 0-6,4 1 176 8,5-5-176-9,5 5 160 6,0-6-160-6,7 1 192 10,-1-5-192-10,4-2 192 4,4 0-192-3,2 2 160 9,1-5-160-10,5-3 160 5,1-1-160-5,8-3 0 10,1-4 0-10,34-2 0 19,-11-4-2208-16,-6 1-528-3</inkml:trace>
    </iact:actionData>
  </iact:action>
  <iact:action type="add" startTime="15285">
    <iact:property name="dataType"/>
    <iact:actionData xml:id="d27">
      <inkml:trace xmlns:inkml="http://www.w3.org/2003/InkML" xml:id="stk27" contextRef="#ctx0" brushRef="#br0">22867 4172 13823 0,'0'-18'608'1,"0"18"128"1,4-9-592-2,4-1-144 1,6-6 0-1,-3 4 0 8,7-1 2080-8,5 3 384 11,1-6 80-11,3 7 16 5,4-3-1440-4,1 2-288 8,7 4-48-9,2 1-16 5,-1-3-304-5,5 2-64 10,-4 2-16-10,0 4 0 4,-2 0-64-3,2 0-32 10,-6 0 0-10,0 2 0 2,-1 2-80-2,-5 4-16 5,-2 3 0-6,-1 1 0 7,-5 6-64-7,0 9 0 12,1 4-128-12,-3 12 192 4,-3 4-48-4,2 9-16 18,-9 7 0-18,3 3 0 0,-6 12 0 0,-2 4-128 5,0 4 192-5,-4 9-64 7,0 7-128-6,-2 1 0 5,0 2 144-6,4-1-144 9,2-3 0-9,1 1 0 7,7-1 0-7,-2-3 128 9,6-1-128-9,-3-7 0 5,7 1 0-5,1-3 128 9,-1-2-128-9,1-6 0 6,3-6 128-6,3 2-128 8,0 0 0-8,2 2 144 9,3-11-144-9,3 3 0 3,-2-6 176-3,-2 6-176 6,2-7 160-6,0 1-160 8,-1-2 256-8,-1-3-64 8,-4-1 0-8,-3-3 0 8,-1-2 64-8,-6-8 16 12,-3-1 0-12,-2-5 0 3,-8 2 384-3,-2-9 80 7,-4-3 16-7,-2 0 0 8,-8-4 96-8,-3-1 32 12,-11-1 0-12,-3-5 0 5,-10-1-48-5,-4 3 0 10,-6-8 0-10,-5 5 0 4,-5-7-288-4,-1 4-64 10,-5-9-16-10,1 3 0 4,1 2-320-3,-3-4-144 9,0-2 128-10,-20-4-128 21,8 0-704-21,14-6-240 0,-1-4-32 0,18-4-16 13,10-7-2192-12,12-4-432 0,0-14-96-1,31 0 0 1</inkml:trace>
    </iact:actionData>
  </iact:action>
  <iact:action type="add" startTime="16007">
    <iact:property name="dataType"/>
    <iact:actionData xml:id="d28">
      <inkml:trace xmlns:inkml="http://www.w3.org/2003/InkML" xml:id="stk28" contextRef="#ctx0" brushRef="#br0">25602 5116 2751 0,'0'0'256'1,"0"0"-256"3,0 0 0-3,-12 6 0 1,5-4 2672-1,7-2 480 5,-14 3 112-6,4 1 0 8,2-2-1744-7,-3 0-368 5,-1 4-64-6,4-2 0 8,-6 0 0-8,7-2 16 10,-5-2 0-10,2 0 0 6,10 0-208-6,0 0-32 6,0 0-16-6,0 0 0 8,-4-12 144-7,6 4 32 10,4-5 0-11,8 1 0 3,-1-8-320-3,9 5-48 7,3-3-16-7,8 5 0 8,8-5-240-8,-2 1-48 11,4 3-16-5,-2-4 0-6,6 7 48 0,-6-5 0 11,0 2 0-11,-6 1 0 3,-2 5 0-2,-2 2 16 10,-1 4 0-11,-3 4 0 5,-4 2-192-5,-1 2-32 11,-1 4-16-11,-5 3 0 4,0-1-160-4,-5 6 0 9,-1 5 144-9,-6 2-144 6,-4 3 0-6,-2 3 144 10,-4 0-144-9,-6 6 0 4,1 4 176-5,-7-2-176 11,-1 8 160-11,-1 0-160 3,-5-3 192-3,-1 3-48 8,-1 4-16-8,-2-8 0 7,0 0-128-7,-1 0 0 11,1-4 0-10,2-6 128 2,-1 0 80-2,3-4 16 9,2-1 0-9,1-1 0 3,9-4-80-4,-3 1-16 10,8-3 0-10,-2 3 0 4,5-7-128-4,3 3 0 11,2-5 144-11,4-5-144 4,1 0 0-4,9-1 128 9,-4-3-128-9,7-4 0 6,3-2 256-6,5-2 0 9,6-2-16-9,3-3 0 6,5-7-48-6,3 6-16 12,5-4 0-12,-2 3 0 3,4-1-176-3,4-4 128 10,-1 5-128-9,3-3 128 4,1 2 128-4,7 2 32 6,5-1 0-6,-4 3 0 3,3 0-48-3,-1 4-16 10,-7-2 0-11,-3 0 0 3,-3-2-80-2,0 2-16 6,-7 2 0-7,-3 0 0 7,0 0-128-7,-8 1 0 10,-2-1 0-10,-3 0 0 6,-5-2 0-6,-2 2 0 10,-1-4 0-10,-8 6 0 18,1-2-480-17,-3 0 32-1,-12 2 0 0,0 0 0 14,0 0-1280-13,0 0-240-1,0 0-48 1,0 0-8928 10,0 0-1792-10</inkml:trace>
    </iact:actionData>
  </iact:action>
  <iact:action type="add" startTime="16755">
    <iact:property name="dataType"/>
    <iact:actionData xml:id="d29">
      <inkml:trace xmlns:inkml="http://www.w3.org/2003/InkML" xml:id="stk29" contextRef="#ctx0" brushRef="#br0">25588 3792 17727 0,'16'-26'784'2,"-8"13"176"-2,2-7-768 0,1 4-192 7,-3 3 0-7,0-5 0 3,0 7 1440-2,-8 11 256 6,0 0 48-7,0 0 16 8,0 0-560-8,0 0-112 10,0 0-32-10,-10 13 0 7,2 9-288-7,-8 9-64 9,3 12-16-9,-5 11 0 3,5 9 64-3,-7 17 16 8,1 6 0-8,1 15 0 9,-3 4-48-9,-1 14 0 8,-3 16 0-8,-4 13 0 7,-5 14-208-7,-3 6-64 10,-4 5 0-10,4 3 0 6,-6 5 32-6,0-7 0 6,-3-5 0-6,-5-5 0 8,2-6 96-8,-2-14 0 12,1-5 16-12,1-12 0 3,4-14-16-3,8-2 0 11,-2-6 0-10,8-7 0 3,0-3-256-3,5-7-64 9,3 0-16-10,3-6 0 4,1-8-96-4,1-10-16 11,7 0 0-11,-3-7 0 19,2-4-1152-18,4-8-256 0,-1-1-32-1,5-16-11104 8,2-7-2208-7</inkml:trace>
    </iact:actionData>
  </iact:action>
  <iact:action type="add" startTime="18393">
    <iact:property name="dataType"/>
    <iact:actionData xml:id="d30">
      <inkml:trace xmlns:inkml="http://www.w3.org/2003/InkML" xml:id="stk30" contextRef="#ctx0" brushRef="#br0">4250 9997 12895 0,'0'0'1152'1,"0"0"-928"5,0 0-224-6,0 0 0 5,0 0 2256-5,17 0 416 6,8-2 80-6,1 0 0 9,-1 0-1408-9,4-2-272 6,3 4-64-6,3-5-16 9,8-5-464-9,2 2-80 9,5 0-32-9,3-4 0 6,0 1-224-6,-1 1-32 9,3-2-16-9,-8 6 0 6,-8-1-304-6,-2 3-64 7,-4 0-16-7,2 4-12176 10</inkml:trace>
    </iact:actionData>
  </iact:action>
  <iact:action type="add" startTime="18576">
    <iact:property name="dataType"/>
    <iact:actionData xml:id="d31">
      <inkml:trace xmlns:inkml="http://www.w3.org/2003/InkML" xml:id="stk31" contextRef="#ctx0" brushRef="#br0">4493 10647 22111 0,'0'0'1968'1,"12"5"-1584"4,0 1-384-4,9 2 0 3,3-2 816-4,7-2 80 10,2 2 0-10,8-2 16 5,4-1-256-5,4-3-48 8,-1-5-16-8,1 1 0 6,4 0-400-6,-1-2-64 10,3-6-128-10</inkml:trace>
    </iact:actionData>
  </iact:action>
  <iact:action type="add" startTime="19473">
    <iact:property name="dataType"/>
    <iact:actionData xml:id="d32">
      <inkml:trace xmlns:inkml="http://www.w3.org/2003/InkML" xml:id="stk32" contextRef="#ctx0" brushRef="#br0">6229 9808 9839 0,'0'0'432'3,"0"0"96"-2,0 0-528-1,14-10 0 1,-14 10 0-1,12-6 0 8,-12 6 736-8,0 0 32 10,0 0 16-10,0 0 0 4,0 0-400-4,0 0-64 6,0 0-32-5,0 0 0 6,0 0-288-7,0 0-272 12,0 0 48-12,0 0 16 18,8-15-256-17,-8 15-48 0,0 0-16-1,0 0 0 1,0 0 368-1,0 0 160 4</inkml:trace>
    </iact:actionData>
  </iact:action>
  <iact:action type="add" startTime="19741">
    <iact:property name="dataType"/>
    <iact:actionData xml:id="d33">
      <inkml:trace xmlns:inkml="http://www.w3.org/2003/InkML" xml:id="stk33" contextRef="#ctx0" brushRef="#br0">7004 9404 11967 0,'17'-2'1072'2,"1"-6"-864"2,1-1-208-4,-7 3 0 9,-12 6 1424-9,18-4 240 9,-18 4 64-8,0 0 0 4,0 0-256-4,0 0-32 8,0 0-16-9,0 0 0 5,0 0-384-5,-16 8-80 10,-4-2 0-10,1 5-16 4,-6 1-160-4,-1-2-16 11,-7 3-16-11,-4-3 0 4,0 2 128-4,0-2 16 10,-4 5 16-10,0-3 0 5,-6 6-272-4,-4-3-48 9,3 5-16-10,1-5 0 4,-4-1-192-3,0 0-64 9,5-1 0-10,3-5 0 5,-4-2-128-5,10 0-16 11,0-6-16-11,8 2 0 4,5 0-32-4,9 1-128 10,-3-3 192-10,18 0-64 4,0 0 0-3,0 0-128 10,0 0 192-11,0 0-64 3,0 0-128-3,0 0 0 11,0 0 0-11,0 0 0 6,21 8 0-6,-1 4 0 6,-4 2 0-6,5 5 0 8,0-3 0-8,-1 7 0 9,-2 2 0-8,-1 9 0 4,-7 7 0-5,0 5 128 11,-1 3-128-11,-5 12 0 3,-2-3 0-2,-4 3 0 10,-2 3 0-11,-7 4 0 4,-1-2 0-4,-6 7 0 7,1-3 128-7,-5 4-128 8,-3 4 0-8,-2-2 0 10,-1-4 144-10,-1 0-144 4,-2-3 128-4,2-3-128 11,-1-8 160-11,3-3-160 4,2 0 272-4,-1-5-32 12,3-5-16-12,3-2 0 4,9-4 0-4,-1 2 0 12,6-8 0-12,2 0 0 3,2-3-96-3,4-3-128 10,2-8 176-10,4 3-176 6,6-5 192-6,1-3-64 9,3 2 0-8,3-7-128 3,7 1 320-3,1 0-32 9,8-4-16-10,8-4 0 5,4 0-96-4,3-4-32 8,5 0 0-9,-1-6 0 4,1-6-144-4,-1 3 0 10,1-7 0-10,-2 4 0 20,-7-1-1168-20,-1-5-112 2,2-3-32-2,-4 1-10256 10,-8-3-2048-8</inkml:trace>
    </iact:actionData>
  </iact:action>
  <iact:action type="add" startTime="20373">
    <iact:property name="dataType"/>
    <iact:actionData xml:id="d34">
      <inkml:trace xmlns:inkml="http://www.w3.org/2003/InkML" xml:id="stk34" contextRef="#ctx0" brushRef="#br0">7525 9572 21183 0,'0'0'1888'1,"0"0"-1504"7,0 0-384-8,0 0 0 4,0 0 864-4,0 0 96 8,-18 6 32-8,6 9 0 7,-3 1-112-7,3 9-32 7,-4 1 0-7,7 3 0 7,-3 2-80-6,4 6-32 8,2 0 0-9,2-2 0 5,-2-1 96-5,8-1 32 11,4 2 0-11,2-6 0 6,2-2-272-6,7-1-48 6,5-5-16-6,-5-1 0 8,5-3-128-8,1 3-16 7,5-12-16-7,-3 1 0 8,-2 1-112-8,-3-4-32 9,1-4 0-9,3-2 0 6,1-2-48-6,0 0-16 16,1-4 0-16,-3-4 0 1,1 1-368-1,-5-1-80 9,3-6-16-9,-1 5 0 18,-1-7-2512-17,-7 0-512 0</inkml:trace>
    </iact:actionData>
  </iact:action>
  <iact:action type="add" startTime="20614">
    <iact:property name="dataType"/>
    <iact:actionData xml:id="d35">
      <inkml:trace xmlns:inkml="http://www.w3.org/2003/InkML" xml:id="stk35" contextRef="#ctx0" brushRef="#br0">8172 9578 12895 0,'0'0'1152'1,"-4"17"-928"7,-2 1-224-8,2 7 0 4,-3 5 3568-4,-3 12 656 10,-2 11 144-10,-5 8 32 4,-5 1-2416-4,-1 8-496 7,-3-4-80-7,3 11-32 8,-2 6-352-8,-7-1-80 9,-5-2-16-9,2 2 0 7,4 4-304-7,-2-4-64 14,0-4-16-14,7-4 0 2,3-8-544-1,2 1 0 3,1-5 0-4,8-7-144 25,-1-9-2976-24,5-3-592 0</inkml:trace>
    </iact:actionData>
  </iact:action>
  <iact:action type="add" startTime="20948">
    <iact:property name="dataType"/>
    <iact:actionData xml:id="d36">
      <inkml:trace xmlns:inkml="http://www.w3.org/2003/InkML" xml:id="stk36" contextRef="#ctx0" brushRef="#br0">9338 9642 2751 0,'0'0'256'2,"0"0"-256"2,0 0 0-3,0 0 0 2,0 0 3344-3,0 0 624 10,0 0 128-10,0 0 32 4,0 0-1664-3,-11 18-336 10,-1 3-64-11,0 6-16 4,-1 7-432-4,-3 3-80 10,2 6-32-10,-3-2 0 5,5 5-416-5,-3 5-64 10,1 0-32-10,-4-1 0 5,5-1-496-5,-3-2-112 11,8-2 0-11,-1-4-16 5,1 4-208-5,4-6-32 10,2 4-128-10,-2-10 192 4,0-4-192-4,2-4 0 10,-2-1 0-10,4-5 0 23,4-5-1984-21,-4-14-304-2,0 0-48 0</inkml:trace>
    </iact:actionData>
  </iact:action>
  <iact:action type="add" startTime="21169">
    <iact:property name="dataType"/>
    <iact:actionData xml:id="d37">
      <inkml:trace xmlns:inkml="http://www.w3.org/2003/InkML" xml:id="stk37" contextRef="#ctx0" brushRef="#br0">8937 10333 29087 0,'0'0'1280'1,"21"0"272"-1,-1-8-1232 0,1 2-320 4,6 2 0-3,3 0 0 6,3-6 640-7,2 3 64 10,0-1 0-9,8 0 16 3,-6-2-288-3,6 4-64 4,-6-5-16-5,0 1 0 9,2 4-352-9,-10 2 144 11,-1-2-144-11,-3 0 0 18,-7 3-1712-17,-18 3-448 0,0 0-80 1</inkml:trace>
    </iact:actionData>
  </iact:action>
  <iact:action type="add" startTime="21322">
    <iact:property name="dataType"/>
    <iact:actionData xml:id="d38">
      <inkml:trace xmlns:inkml="http://www.w3.org/2003/InkML" xml:id="stk38" contextRef="#ctx0" brushRef="#br0">8943 10680 24815 0,'-12'19'1088'3,"12"-19"256"-3,-2 18-1088 1,4-3-256 0,2 3 0-1,5-6 0 7,7 1 832-7,4-3 96 10,-5-4 32-10,9-4 0 4,3-4-192-4,2-2-16 11,2-2-16-11,6-6 0 4,1 1-496-4,6-1-112 6,-3-6 0-6,8-3-14000 13</inkml:trace>
    </iact:actionData>
  </iact:action>
  <iact:action type="add" startTime="21759">
    <iact:property name="dataType"/>
    <iact:actionData xml:id="d39">
      <inkml:trace xmlns:inkml="http://www.w3.org/2003/InkML" xml:id="stk39" contextRef="#ctx0" brushRef="#br0">10060 11588 6447 0,'0'0'576'4,"2"14"-576"-4,-2-14 0 0,2 12 0 2,-2 1 2656-2,0-13 416 8,0 0 96-8,4 12 16 8,-2 2-1120-7,-2-14-208 9,0 0-64-10,0 0 0 4,0 0-224-3,0 0-48 8,0 0-16-9,0 0 0 6,14-8-256-6,-3-2-48 10,5-1-16-10,-4-7 0 5,3-5-368-5,-1-5-80 10,1-3-16-10,5-2 0 4,-2-10-320-4,3 2-64 8,2-4-16-8,3-2 0 8,-3 1 0-8,-3-5 0 11,-1-6 0-8,3-1 0 1,-5-6 0-4,-1-1 0 10,-1-5 0-10,-3 6 0 3,4 5-144-3,-5 4-48 9,1 7 0-9,-2 11 0 5,0 4-128-4,3 7 0 8,-5 5 0-9,6 7 0 5,-5 8 0-4,-9 6 0 8,10 14 0-9,6 1 0 5,-4 11 0-5,3 5-144 10,-3 4 144-9,3 4 0 2,-3 0-128-3,4 6 128 13,-3 4 0-13,3 0 0 4,-4-3 0-4,3-1-128 10,-3-4 128-10,4 0 0 5,-5-6 0-5,7 2 0 10,-1-9 0-9,-1-9 0 3,2 1 0-4,-5-9 0 11,5 3 0-11,1-10 0 5,-1-6 0-4,-1-2 0 8,3-10 160-9,-4 3-32 4,3-7 48-4,-5 0 16 11,-1-3 0-11,-1-2 0 4,0-5-64-4,-6 1 0 11,-3 0 0-11,-3-6 0 4,-1-6 0-3,-3-2-128 8,-4-6 192-8,-6-2-64 2,2-6-128-3,-7-3 192 11,3-6-192-10,1-9 192 4,-7 1-192-4,5-4 0 8,1-4 0-9,-3-2 0 3,5 2 0-3,-2-2-144 12,3 4 144-12,-1 6-160 3,6 0 160-2,-1 8-192 6,3 1 192-7,0 9-192 7,4 7 192-7,-2 4-128 11,2 8 128-10,-2-12-128 3,-2 12 128-4,4 4 0 11,2 4 0-11,0 5-128 4,0 1 128-3,2 7-128 9,4-2 128-10,0 7-128 4,-4-3-16-4,6 4 0 11,9-2 0-11,-3 1 0 5,3 1-48-5,7 4-16 6,1-2 0-6,5-2 0 9,1 2-32-9,10 1 0 6,4 1 0-6,7 2 0 9,7 0 112-9,3 0 128 6,4-2-208-5,-1 2 80 8,5-2 128-9,0 0 0 6,2 0 0-5,6-2 0 7,2 3 0-8,4-3-208 11,4 4 80-11,6 0 128 3,1 0-240-3,-3-2 80 7,2 0 16-6,-3-4 0 7,1 0 144-8,7 5 0 7,5-1 0-7,-1 0 0 8,4-2 0-8,1-2-192 7,-3 0 192-7,0 2-192 7,5 1 192-7,1-3 0 13,2 4-144-13,2 2 144 4,-4 0 0-4,0 0 0 6,1 0 0-6,5 2 0 4,0-4 0-4,4 2 0 7,3 2 0-7,5 2 0 7,-6 0 0-7,4-2 0 8,-4-2 0-8,7 2 0 8,3-2 0-8,2 2 0 7,-5-2-144-7,3 2 144 8,-2 0 0-8,3 2 0 11,5-6 0-10,-3 4 0 3,-1 2 0-4,-6-4 0 11,-7-2 0-11,9 2 0 4,6 1 0-3,-5-1 0 4,-5-2 0-5,2 0 0 8,1 2 0-8,-1 0 0 11,6 0 0-11,-1 2 0 4,-3-2 0-3,2 0 0 4,-8-4 0-5,3 4 0 9,5 0 0-9,-2 2 0 6,-3-2 0-5,-1 4 0 8,-4-2 0-9,4 0 0 5,5 0 0-5,3 0 0 9,-2-2 0-9,-5 0 0 6,-3 0 0-6,0 0 0 9,4-1 0-9,-1-1 0 6,-3 2 0-5,0-2 0 6,-6 2 0-7,2 0 0 7,-4-2 0-7,6 0 0 9,2-2 0-9,-4-2 0 6,-4 8 0-6,-4-5 0 9,0-1 0-9,2 2 0 7,0-2 0-7,0 0 0 8,0-2 0-8,-5 2 0 6,-7 1 0-6,0-1 0 9,-1-4 0-9,5 4 128 7,-4 2-128-7,-5-4 0 8,0-3 128-8,-9 3-128 7,-7-2 0-7,-4-1 0 8,-8 1 176-8,1 0-176 7,-11 2 192-6,-3 4-192 6,-5 0 0-7,-5-1 0 7,-12-3 0-6,-11 4 0 22,-11-2-1456-22,-13 6-400 0,-11-8-64 3,-15-5-12896-4</inkml:trace>
    </iact:actionData>
  </iact:action>
  <iact:action type="add" startTime="23406">
    <iact:property name="dataType"/>
    <iact:actionData xml:id="d40">
      <inkml:trace xmlns:inkml="http://www.w3.org/2003/InkML" xml:id="stk40" contextRef="#ctx0" brushRef="#br0">11784 9742 13295 0,'0'0'576'2,"8"-12"144"-2,4-2-576 0,-4 5-144 7,-8 9 0-7,13-18 0 5,1 6 1328-5,-2-1 224 9,-12 13 48-8,15-6 16 3,-3-2-80-3,-12 8-32 4,16-8 0-4,-16 8 0 6,0 0-416-6,0 0-64 8,13 0-32-9,-13 0 0 5,0 0-176-5,10 16-48 10,-10-16 0-10,2 23 0 5,-2 3-144-5,2 5-48 11,-4 2 0-11,-2 8 0 4,-2-2 0-4,2 4-16 11,-1 4 0-10,-1-1 0 7,2 1-176-8,-4-4-16 8,4 4-16-8,0-2 0 4,2-6 64-4,2-8 16 8,6 0 0-7,4-4 0 4,-4-1-48-5,5-3-16 9,3 1 0-9,0-9 0 6,5-1-80-6,5-4-16 11,-5-1 0-11,1-5 0 5,1-4 32-5,6-2 0 7,3-2 0-7,-1-5 0 7,0-3-160-7,0-6-16 7,-1 3-128-7,-1 1 192 9,-4 4-192-9,1-7-240 11,-1-3 48-11,1 7 16 19,-7-3-400-18,1 4-96 0,-3-5-16-1,-3 3 0 13,0-1-1744-12,-1 1-368 3,-1-4-64-4</inkml:trace>
    </iact:actionData>
  </iact:action>
  <iact:action type="add" startTime="23743">
    <iact:property name="dataType"/>
    <iact:actionData xml:id="d41">
      <inkml:trace xmlns:inkml="http://www.w3.org/2003/InkML" xml:id="stk41" contextRef="#ctx0" brushRef="#br0">12528 9747 14735 0,'0'0'640'1,"0"0"160"-1,0 0-640 0,0 0-160 0,0 0 0 0,0 0 0 7,-2 22 2000-7,0 1 368 11,-2 7 80-10,-4-1 16 3,0 4-928-4,2 8-192 9,-3 4-48-9,-1 7 0 4,2 7-16-4,4 7-16 8,-6 1 0-8,3 9 0 4,-3 4-128-3,-4 3-32 5,2 5 0-6,5 0 0 8,-5 2-464-4,2-5-112 4,-3-1-16-7,3-11 0 2,4-5-304-3,-4-12-64 10,4-1-16-9,2-4 0 5,4-12-128-6,2-2 0 9,2-8 0-9,0-8 0 19,-2-3-368-17,6-2-96-2,-8-16-32 1,0 0-10784 8,0 0-2160-7</inkml:trace>
    </iact:actionData>
  </iact:action>
  <iact:action type="add" startTime="24249">
    <iact:property name="dataType"/>
    <iact:actionData xml:id="d42">
      <inkml:trace xmlns:inkml="http://www.w3.org/2003/InkML" xml:id="stk42" contextRef="#ctx0" brushRef="#br0">13084 9644 15775 0,'0'0'704'1,"0"0"128"-1,0 0-656 0,0 0-176 8,0 0 0-8,-10-2 0 3,0-4 1600-3,10 6 272 11,0 0 64-11,0 0 16 5,-6-11-416-5,6 11-96 10,6-20-16-10,0 5 0 4,-2 1-448-4,7 0-80 10,5 1-32-10,4-5 0 4,-1 4-208-4,6-3-32 12,1 5-16-12,3-4 0 4,0 5-192-4,-1-1-32 10,-1 2-16-9,0 4 0 3,-1 5-160-4,-3 2-16 11,0 3-16-11,-3 4 0 4,-4 6-176-4,1 3 0 8,-9 7 0-8,-2 3 128 8,-4 4-128-8,-4 8 160 9,-6 0-160-2,-2 8 160-7,-7 4-32 0,3-4 0 10,-6-4 0-9,-1-4 0 3,1-4 48-4,3-4 0 7,-5-2 0-7,5-2 0 4,5-7 288-4,1-4 64 6,3 1 16-6,2-5 0 8,6-12-16-8,0 0 0 11,0 0 0-11,0 0 0 5,0 0-16-5,0 0-16 6,23-4 0-6,1 0 0 8,-3-4-32-7,4-4 0 9,5 1 0-10,3-5 0 5,0 4-272-5,2-7-48 11,6 5-16-11,-6-1 0 3,2 5-128-2,0-2 0 10,-2 2 0-11,-1 3 0 17,1-3-1040-16,0 6-240 1,-6 2-64-2,-4 2-17072 4</inkml:trace>
    </iact:actionData>
  </iact:action>
  <iact:action type="add" startTime="25765">
    <iact:property name="dataType"/>
    <iact:actionData xml:id="d43">
      <inkml:trace xmlns:inkml="http://www.w3.org/2003/InkML" xml:id="stk43" contextRef="#ctx0" brushRef="#br0">14150 10549 8287 0,'0'0'368'1,"0"0"80"-1,-1 8-448 0,1-8 0 7,0 0 0-7,0 0 0 3,0 0 3520-3,0 0 640 6,0 0 112-6,0 0 16 8,0 0-1872-8,0 0-384 10,23-4-80-9,4-4-16 4,1 4-400-5,-11 2-64 10,5-2-32-10,17 2 0 6,0 2-576-6,3-2-112 6,-4-1-32-6,2-3 0 7,-4 2-240-7,-3 0-48 7,4 0-16-7,-2 2 0 9,-6-4-176-9,0 4-48 9,-3 0 0-9,-3-4 0 5,-5 1-192-5,-3 1 128 10,-15 4-128-10,16-2 0 19,-16 2-1088-19,0 0-304 2,19-4-64 2,-19 4-15248-4</inkml:trace>
    </iact:actionData>
  </iact:action>
  <iact:action type="add" startTime="27792">
    <iact:property name="dataType"/>
    <iact:actionData xml:id="d44">
      <inkml:trace xmlns:inkml="http://www.w3.org/2003/InkML" xml:id="stk44" contextRef="#ctx0" brushRef="#br0">15867 9549 2751 0,'0'0'128'2,"0"0"16"-2,0 0-144 0,0 0 0 6,0 0 0-5,0 0 0 2,0 0 1168-3,6-14 208 10,-4 2 32-10,-2 12 16 6,0 0-48-6,6-11-16 9,-3-5 0-9,-3 16 0 6,0 0 80-5,6-12 16 7,-6 12 0-8,0 0 0 5,6-15-112-5,-6 15 0 10,0 0-16-10,0 0 0 6,4-12-256-6,-4 12-48 10,0 0-16-10,0 0 0 5,0 0-224-5,0 0-32 10,0 0-16-10,0 0 0 4,0 0-48-4,0 0-16 10,6 14 0-10,-2 1 0 6,-4-1-16-5,-2 7 0 3,-2 5 0-4,0 3 0 9,-2 4-112-9,-4 6-32 10,-1 0 0-10,-3 12 0 6,-1 1-256-6,-1 1-48 11,2-2-16-11,-1-2 0 5,3-1-64-5,-4 1 0 11,3-8-128-11,1 2 192 4,0-8-64-4,6-2 0 10,-3-2-128-10,5-7 192 4,2-7 32-3,4 1 0 8,-2-18 0-9,11 15 0 5,-3 1 96-5,4-6 32 9,4 1 0-9,-1-1 0 5,7-6-48-5,3 4-16 12,0 0 0-12,5-4 0 3,1-4-96-2,6 2 0 10,-2 0-16-11,2-2 0 3,-2 0-176-3,0-2 0 7,0-4 144-7,-1-2-144 9,-5 2 0-9,-2 0 144 10,0-2-144-10,-3-3 0 6,-5 3 0-6,1 2 0 6,-7-6-240-5,3 3 80 16,-6-1-1696-16,0-2-320-1,-10 12-80 1,11-12-13600 2</inkml:trace>
    </iact:actionData>
  </iact:action>
  <iact:action type="add" startTime="28261">
    <iact:property name="dataType"/>
    <iact:actionData xml:id="d45">
      <inkml:trace xmlns:inkml="http://www.w3.org/2003/InkML" xml:id="stk45" contextRef="#ctx0" brushRef="#br0">16479 9595 26255 0,'6'-15'1152'1,"-6"15"256"-1,0 0-1120 0,0 0-288 4,0 0 0-3,0 0 0 3,0 0 848-4,10 21 112 7,-6 1 32-7,-2 5 0 6,-6 4 160-6,-4 8 48 7,-6 10 0-6,1 6 0 6,-1 3-240-7,-1 10-64 8,1 3 0-8,-6 5 0 7,5 5-48-7,-3 3-16 7,1 0 0-7,-1 4 0 8,-1 4-384-8,-3-7-96 20,14-42-16-20,-5 4 0 0,-1 4-160 4,0-2-48-4,1-1 0 0,-1-1 0 7,2 0-128-6,3-6 0 5,-3-2 0-6,-2 21 128 23,3-13-1312-21,9-14-272 2,4-5-48-4,2-15-15712 0</inkml:trace>
    </iact:actionData>
  </iact:action>
  <iact:action type="add" startTime="29472">
    <iact:property name="dataType"/>
    <iact:actionData xml:id="d46">
      <inkml:trace xmlns:inkml="http://www.w3.org/2003/InkML" xml:id="stk46" contextRef="#ctx0" brushRef="#br0">17468 9359 9215 0,'0'0'816'1,"0"0"-656"6,0 0-160-7,0 0 0 4,0 0 1840-4,0 0 336 8,0 0 64-8,0 0 0 8,0 0-640-7,0 0-128 9,0 0-16-10,-9 10-16 6,-5 2-432-6,2-2-96 7,-3 3-16-7,3-1 0 7,-6 5-240-7,3-1-48 7,-5 7-16-7,-1 1 0 7,5 1 112-7,-5 3 32 13,-7 5 0-13,3 6 0 3,0 4 32-2,-3 7 16 5,-1 9 0-6,2 7 0 5,0-2-400-1,-1 5-64 3,1 3-32-7,2 6 0 5,1 0-160-5,7 0-128 11,3-6 192-9,8 0-192-1,-2-7 240-1,12-3-64 12,4 2-16-12,2-3 0 4,7-5 192-4,-1-1 32 12,5-4 16-12,3-4 0 5,1-5-144-4,2 5-48 8,7-10 0-9,-3 2 0 4,2-8-208-4,0 3 144 7,0-7-144-7,0 2 128 22,1-5-944-21,1-3-192 2,0-7-32-2</inkml:trace>
    </iact:actionData>
  </iact:action>
  <iact:action type="add" startTime="30826">
    <iact:property name="dataType"/>
    <iact:actionData xml:id="d47">
      <inkml:trace xmlns:inkml="http://www.w3.org/2003/InkML" xml:id="stk47" contextRef="#ctx0" brushRef="#br0">18026 9746 8287 0,'0'0'736'1,"0"0"-592"6,4-14-144-7,-2-2 0 3,-2 16 2352-3,2-11 432 8,-2-5 96-8,0 16 0 7,0 0-880-7,0 0-176 7,0 0-32-7,0 0-16 7,0 0-384-7,0 0-80 11,0 0-16-11,0 0 0 6,-4 23-448-6,-2 5-80 6,0-1-32-6,4 2 0 4,0 4-224-4,2 1-32 6,-1-1-16-5,1 0 0 7,0 2-208-8,1 0-64 6,3 0 0-5,2-2 0 7,0-5 128-8,2-1 32 11,-2-4 0-11,3 1 0 8,5-5 64-7,-4-1 16 2,-10-18 0-2,19 11 0 6,5 7-112-7,-3-10-32 11,-1-6 0-11,3-2 0 4,3-4-144-3,3 0-16 10,0-2-128-11,8-9 192 3,-4-3-400-3,0-2-96 12,3-3-16-12,-1 4 0 19,-4 1-2048-19,-6-3-400 0,-7 1-96 0,-1-1-11088 4</inkml:trace>
    </iact:actionData>
  </iact:action>
  <iact:action type="add" startTime="31124">
    <iact:property name="dataType"/>
    <iact:actionData xml:id="d48">
      <inkml:trace xmlns:inkml="http://www.w3.org/2003/InkML" xml:id="stk48" contextRef="#ctx0" brushRef="#br0">18627 9742 13823 0,'0'0'1216'1,"0"0"-960"5,0 0-256-6,-12 9 0 5,4 7 2672-5,-3 3 480 10,3 3 112-9,-2 9 0 2,-3 0-1680-3,3 4-352 11,-4 6-64-10,4 2-16 3,-1 2-176-3,1-2-32 7,0 6-16-8,-4 3 0 5,5-3-256-5,-5-2-48 11,2 0-16-11,3 2 0 5,-7-6-256-5,6-1-48 9,-3 3-16-9,5-8 0 6,0 0-288-6,0-2 0 10,2-5 0-10,6-7 0 18,0-5-688-17,0 1-80-1,-2-7-32 0,2-12 0 14,0 0-1888-13,0 0-368 0,0 0-80-1,0 0 0 0</inkml:trace>
    </iact:actionData>
  </iact:action>
  <iact:action type="add" startTime="31456">
    <iact:property name="dataType"/>
    <iact:actionData xml:id="d49">
      <inkml:trace xmlns:inkml="http://www.w3.org/2003/InkML" xml:id="stk49" contextRef="#ctx0" brushRef="#br0">18719 9457 21359 0,'0'0'944'1,"0"0"208"-1,0 0-928 0,0 0-224 7,0 0 0-7,0 0 0 3,0 0 704-3,0 0 112 11,17 6 16-11,3-2 0 4,3 0 144-3,-1 3 48 8,-5 5 0-9,6 2 0 6,7 3-64-6,-1 11 0 9,0 7 0-9,4 4 0 5,-1-4-144-4,1 15-48 9,-2 7 0-10,2 3 0 5,-2 5-96-4,-1 5-32 5,-3 2 0-6,-6 4 0 4,-3 0-64-4,-8 2-32 8,-6-6 0-5,-6-3 0 2,-4-5-128-4,-4 0-32 6,-8-3 0-7,-1-5 0 7,-2 3-64-7,-5-6-32 12,-1-5 0-12,-2-1 0 4,-1-8-160-3,-1 0-128 9,0 2 144-10,2-8-144 19,-1-3-864-18,3-7-272-1,0-4-48 1,3-7-10320 8,7 0-2064-8</inkml:trace>
    </iact:actionData>
  </iact:action>
  <iact:action type="add" startTime="32101">
    <iact:property name="dataType"/>
    <iact:actionData xml:id="d50">
      <inkml:trace xmlns:inkml="http://www.w3.org/2003/InkML" xml:id="stk50" contextRef="#ctx0" brushRef="#br0">20254 9393 14047 0,'0'0'624'0,"0"0"128"0,0 0-608 0,0 0-144 8,0 0 0-8,0 0 0 2,-8-6 1408-2,8 6 240 11,-8-2 48-11,0 2 16 4,-5-4-288-4,3 4-48 11,-6 0-16-11,5 2 0 5,-5 0-336-5,2 2-80 6,-5 1-16-6,5 7 0 8,-5-2-272-8,1 7-48 10,2-3-16-10,-5 6 0 5,0 7-16-5,-1 0-16 11,1 6 0-11,-3 6 0 4,1-2 16-4,-3 12 16 7,5 6 0-6,0 3 0 11,3 1-304-12,-1 3-64 8,5 8-16-4,-2-5 0-4,8 5-80 0,-1-6-128 11,3 5 176-11,4-7-176 5,2-3 320-4,4-3-64 8,6-1 0-9,-1-5 0 3,5-7-64-2,4-2-32 6,3-8 0-7,2 1 0 9,3-1-160-9,3-6 0 9,2-7 0-8,12 7 0 18,2-8-928-19,-2-11-272 1,-6-6-48 1,2-6-14112-2</inkml:trace>
    </iact:actionData>
  </iact:action>
  <iact:action type="add" startTime="32472">
    <iact:property name="dataType"/>
    <iact:actionData xml:id="d51">
      <inkml:trace xmlns:inkml="http://www.w3.org/2003/InkML" xml:id="stk51" contextRef="#ctx0" brushRef="#br0">20693 9613 18431 0,'0'0'1632'1,"0"0"-1312"3,0 0-320-3,0 0 0 6,0 0 1616-7,13 12 256 9,-5-3 48-9,-2 9 16 7,-6-4-608-7,-2 9-128 10,-6 6-32-10,0 6 0 5,0 6-80-5,-5-2 0 10,3 6-16-10,-4 2 0 4,3 10-176-3,1-5-16 9,-2 5-16-10,4 1 0 5,-5-5-304-5,1 0-64 10,2 1-16-10,3-1 0 5,-1-8-352-5,2 0-128 7,0-10 0-6,0-2 144 6,2 0-272-7,2-6-64 10,2-11-16-10,2 1 0 20,2-5-1424-20,-4-12-288 0,0 0-48 0,16-2-8016 11,-4-6-1600-10</inkml:trace>
    </iact:actionData>
  </iact:action>
  <iact:action type="add" startTime="32805">
    <iact:property name="dataType"/>
    <iact:actionData xml:id="d52">
      <inkml:trace xmlns:inkml="http://www.w3.org/2003/InkML" xml:id="stk52" contextRef="#ctx0" brushRef="#br0">21163 9675 21359 0,'0'0'944'1,"0"0"208"-1,0 0-928 0,0 0-224 7,0 0 0-7,0 0 0 4,0 0 640-3,0 0 96 8,9-9 16-9,5 1 0 6,-4-6 256-6,7 2 48 9,-1 3 16-9,3-7 0 7,1 2-272-7,1-1-48 7,5 3-16-7,-1-3 0 5,-1 3-32-4,-1 0-16 9,2 6 0-10,-1 0 0 5,-1-3-128-5,-3 3-32 9,-3 0 0-9,-5 6 0 6,2 0-176-6,-1 2-32 10,3 4-16-10,-16-6 0 5,8 11-48-5,1 3 0 7,-3 8 0-7,-2 5 0 7,-4-2 48-7,-4 22 0 12,-6-2 0-8,1 6 0-3,-3 3-48-1,-6 5-16 10,3-1 0-9,-1 1 0 3,-5-5-96-4,3 1-16 11,3 0 0-11,-5-3 0 3,4-5 0-3,1 0-128 12,7-6 192-11,-8 2-64 3,3-8-128-4,-1-2 192 5,8-2-192-4,2 0 192 6,-1-7-192-7,1 1 0 11,2-3 144-11,0-3-144 5,2-19-128-5,0 12-112 11,0 1-16-11,0-13 0 18,0 0-2416-17,0 0-480 0</inkml:trace>
    </iact:actionData>
  </iact:action>
  <iact:action type="add" startTime="33164">
    <iact:property name="dataType"/>
    <iact:actionData xml:id="d53">
      <inkml:trace xmlns:inkml="http://www.w3.org/2003/InkML" xml:id="stk53" contextRef="#ctx0" brushRef="#br0">21061 10100 26719 0,'0'0'1184'1,"18"-3"240"11,1-5-1136-11,5-2-288-1,1 2 0 0,2 4 0 1,3-2 1472-1,1 1 256 8,2 1 32-7,0-2 16 3,0 0-720-4,4-2-144 11,4-2-16-11,-11 5-16 7,1 1-464-7,4-2-96 8,6-4 0-8,-2 2-16 5,2 4-304-5,-4-7 0 10,0 5 0-10,2-2 0 17,-6 0-2288-14,0-3-400-3,-2 3-96 4</inkml:trace>
    </iact:actionData>
  </iact:action>
  <iact:action type="add" startTime="33527">
    <iact:property name="dataType"/>
    <iact:actionData xml:id="d54">
      <inkml:trace xmlns:inkml="http://www.w3.org/2003/InkML" xml:id="stk54" contextRef="#ctx0" brushRef="#br0">22101 9303 20271 0,'0'0'1792'1,"0"0"-1424"5,0 0-368-6,0 0 0 6,17 12 1936-6,-5 3 320 9,0 1 64-9,3-3 16 4,7 9-1184-3,-5-1-256 10,7 5-32-11,3-3-16 4,2 2-192-3,5 7-32 9,-1 7-16-10,2 0 0 4,6 5-48-4,-4 1-16 7,-2-2 0-7,-12-8 0 9,1 6 32-9,-1 4 16 9,1 2 0-9,5 25 0 5,-10-13-80-5,-3-1-32 10,-4 1 0-10,-3-5 0 6,-5-5-32-6,-6 0 0 8,-2-10 0-8,-3 8 0 8,-3-8 176-8,0 2 16 7,-7-4 16-7,1 0 0 3,0-2-272-3,-3 2-48 7,-1 2-16-7,1-6 0 9,-5 0-96-9,1 0-32 7,0-4 0-7,5 1 0 7,-1-7-48-7,-3-3-16 12,3 1 0-12,1-7 0 4,-3 3-128-4,3-7 0 10,2 6 0-9,-1-9 128 4,5 3-128-5,-3 2 0 7,15-12 0-7,-12 4 128 7,12-4-128-7,0 0 0 10,-14 4 0-10,14-4 0 5,0 0 0-4,0 0-176 10,0 0 176-11,0 0-192 4,0 0-128-4,0 0-16 10,0 0-16-10,12-14 0 21,0-2-1072-19,7 5-224-1,-3-7-32-1,5 7-10512 9,3-7-2096-9</inkml:trace>
    </iact:actionData>
  </iact:action>
  <iact:action type="add" startTime="35717">
    <iact:property name="dataType"/>
    <iact:actionData xml:id="d55">
      <inkml:trace xmlns:inkml="http://www.w3.org/2003/InkML" xml:id="stk55" contextRef="#ctx0" brushRef="#br0">23388 8778 9215 0,'0'0'816'1,"0"0"-656"6,0 0-160-6,0 0 0 3,0 0 1728-4,0 0 304 10,0 0 64-10,0 0 16 6,6-15-576-6,8 3-128 6,-1-4 0-6,9 5-16 8,1-3-272-8,5-2-48 7,3-7-16-7,0 0 0 7,2 3-288-7,4 3-64 9,0-5-16-9,2 1 0 7,0-1-112-7,-4 7 0 11,0-3-16-11,2 6 0 6,-3-1-48-6,-5 5-16 6,0 4 0-6,0 2 0 8,-1 2-80-8,-1 4-16 10,-2 0 0-10,1 6 0 6,-7 7-192-6,-3 8-32 17,1 9-16-17,-5 9 0 2,0-3-160-2,-6 11 128 7,1 8-128-6,-1 7 128 2,-2-2-128-2,-2 12 0 6,0 4 0-7,-2 6 0 3,0 2 0-2,2 2 128 5,0 1-128-6,0-1 0 9,2-4 0-9,4 2 0 12,1-1 0-12,1 1 0 4,8-6 0-3,-3-6 0 8,5 0 128-8,3-2-128 3,1-7 0-4,-3 1 0 8,3-10 144-8,-1-1-144 5,0-4 272-5,3-3-16 12,-5-5 0-12,3 0 0 5,-1-8 192-5,0 2 16 11,-3-6 16-11,1 0 0 4,-3 0 64-4,-1-5 16 12,-1-1 0-12,-2 14 0 4,-1-12-256-4,-9 2-48 11,-6 1-16-11,-7-3 0 4,-3 0-32-4,-8-3 0 7,-9-3 0-7,-4 2 0 8,-12 1 320-8,-6 3 64 9,-5 0 16-8,-11 0 0 4,-9 1-128-5,-4-3-32 11,-1 0 0-11,1 2 0 5,3 3-192-5,-1 1-32 5,0-8-16-5,4-1 0 8,8-1-208-8,0-3 0 12,5-3 0-12,7-5 0 18,7-4-1360-18,8-3-272 1,8-5-48-1,5-9-10736 12,14-3-2128-11</inkml:trace>
    </iact:actionData>
  </iact:action>
  <iact:action type="add" startTime="36336">
    <iact:property name="dataType"/>
    <iact:actionData xml:id="d56">
      <inkml:trace xmlns:inkml="http://www.w3.org/2003/InkML" xml:id="stk56" contextRef="#ctx0" brushRef="#br0">26585 8605 15663 0,'6'-20'688'2,"-2"12"144"-2,0-1-656 0,2 3-176 6,-6 6 0-6,0 0 0 4,0 0 2272-4,0 0 416 10,0 0 96-10,0 0 16 4,0 15-1488-3,-4 7-288 8,-4 7-64-9,-8 8-16 6,3 2 16-6,-9 10 0 8,-3 5 0-7,-4 11 0 4,-1 9-128-5,-1 6-32 11,-6 4 0-11,2 4 0 4,0 9-160-4,-4 4-48 7,0 11 0-7,2 3 0 13,-4-2-240-13,4 0-48 7,-4-2-16-7,4-2 0 4,-4 0-288-3,2-7 0 9,4-12 128-10,-2-7-128 4,5-1 160-4,3-2-32 11,4-9 0-11,1-5 0 5,5-8-128-4,1-5 0 3,9-2 0-3,-5 7 128 23,10-21-1584-23,8-7-320 0,4-11-64-1,5-13-13776 0</inkml:trace>
    </iact:actionData>
  </iact:action>
  <iact:action type="add" startTime="36710">
    <iact:property name="dataType"/>
    <iact:actionData xml:id="d57">
      <inkml:trace xmlns:inkml="http://www.w3.org/2003/InkML" xml:id="stk57" contextRef="#ctx0" brushRef="#br0">27515 9664 11055 0,'-15'-4'976'1,"-7"2"-784"8,1-4-192-9,3-2 0 3,1 0 3104-3,-1 1 576 7,5-9 112-7,-5 6 32 7,8 0-2032-7,1-1-416 11,5 1-80-11,4-6-16 4,8 5-448-3,1-7-80 9,3 4-32-10,6-5 0 5,5-3-400-5,2 7-64 10,3-3-32-10,1 3 0 5,0 1 64-5,4 0 16 6,-2 7 0-6,1 3 0 7,1 4 64-7,-2 4 16 11,0 7 0-11,-1 3 0 6,-5 9-176-6,-4 5-16 10,-5 1-16-10,1 22 0 8,-11-3-48-7,-6 7 0 8,-6 4 0-8,-13 3 0 1,-8 0 0-2,-5 7-128 10,-1-3 192-10,-8 4-64 3,2 2-128-3,-7-3 128 11,3-9-128-11,-4-3 128 5,4-7-128-4,4-5 160 10,4-8-160-11,0 0 160 3,9-6 112-2,11-3 32 10,9-5 0-11,8-1 0 2,6-3 112-2,11-9 32 8,1-2 0-8,15-1 0 8,2-3 16-8,12-6 16 10,1-3 0-10,-11-5 0 5,10 2-16-5,8-10 0 11,9 5 0-11,39-11 0 6,1 3-96-6,-28 7-32 6,7-5 0-6,3-7 0 4,-2-1 48-4,2 2 0 12,-4-1 0-12,-2 5 0 4,-4 5-384-3,0-1 144 4,-2-1-144-5,-2 3 0 22,-8 7-1472-20,-3-2-416 0,-5 4-80-2</inkml:trace>
    </iact:actionData>
  </iact:action>
  <iact:action type="add" startTime="37879">
    <iact:property name="dataType"/>
    <iact:actionData xml:id="d58">
      <inkml:trace xmlns:inkml="http://www.w3.org/2003/InkML" xml:id="stk58" contextRef="#ctx0" brushRef="#br0">4441 13888 2751 0,'0'0'128'2,"0"0"16"-2,0 0-144 0,0 0 0 6,0 0 0-6,0 0 0 5,-6-8 3920-4,6 8 752 5,6-16 160-5,7 7 32 5,1 1-3056-6,7-4-592 11,7 2-128-11,3-5-32 6,2 3-400-6,10-4-80 10,0 5 0-10,6 3-16 4,0-2-336-4,1 6-64 10,-3 2-16-10,-8 0 0 5,-4-1-144-5,-4 1 0 9,1 5 0-9,-11-1-11824 9</inkml:trace>
    </iact:actionData>
  </iact:action>
  <iact:action type="add" startTime="38058">
    <iact:property name="dataType"/>
    <iact:actionData xml:id="d59">
      <inkml:trace xmlns:inkml="http://www.w3.org/2003/InkML" xml:id="stk59" contextRef="#ctx0" brushRef="#br0">4470 14471 16575 0,'0'0'1472'1,"0"0"-1168"4,18 10-304-4,7-5 0 5,2-1 2656-6,8 0 480 11,10-2 80-11,2-4 32 5,4-4-2352-5,3 3-448 9,5-5-112-9,-1-8-16 5,-3 2-320-5,2-5 0 10,-1-4-160-10</inkml:trace>
    </iact:actionData>
  </iact:action>
  <iact:action type="add" startTime="38467">
    <iact:property name="dataType"/>
    <iact:actionData xml:id="d60">
      <inkml:trace xmlns:inkml="http://www.w3.org/2003/InkML" xml:id="stk60" contextRef="#ctx0" brushRef="#br0">5884 13268 20095 0,'0'0'896'1,"0"0"176"-1,0 0-864 0,4-16-208 5,-4 16 0-5,10-8 0 4,-10 8 1120-4,0 0 176 11,0 0 48-11,0 0 0 3,0 0-320-2,0 0-48 10,0 20-16-11,-2 3 0 4,0 1-16-4,-2 5-16 8,0 2 0-8,-2 0 0 6,-2 2-112-6,3 2-32 11,-3 4 0-10,6 2 0 4,-2-4-192-5,4 2-32 10,4-5-16-9,0-3 0 3,2-2-32-4,5-2-16 10,3 1 0-10,9-5 0 4,3-9-112-4,1-1-32 11,0-5 0-11,3-2 0 5,3-4-112-1,6-4-32-1,-2-2 0-2,4-4 0 8,2-9-208-9,3 3 128 4,-1-5-128-4,0-3 0 25,-4 7-1216-24,-2-7-352 0,-6 1-64-1,0 3-9376 10,-1-3-1856-9</inkml:trace>
    </iact:actionData>
  </iact:action>
  <iact:action type="add" startTime="38750">
    <iact:property name="dataType"/>
    <iact:actionData xml:id="d61">
      <inkml:trace xmlns:inkml="http://www.w3.org/2003/InkML" xml:id="stk61" contextRef="#ctx0" brushRef="#br0">6608 13268 26719 0,'0'0'2368'0,"0"19"-1888"6,0 6-480-6,0 7 0 5,-2 9 1472-5,0 3 208 11,-2 9 48-11,0 8 0 4,-6 1-288-4,2 2-48 11,-1 9-16-11,-7-3 0 6,2 4-352-5,-3 4-64 7,3-2 0-8,-3-4-16 3,1-2-480-3,2-1-80 11,-3-1-32-11,5-8 0 6,-3-3-352-6,5-5 0 6,-4 1-160-5,8-6 160 21,2-8-2192-21,4-4-336 2,2-6-64-3</inkml:trace>
    </iact:actionData>
  </iact:action>
  <iact:action type="add" startTime="39261">
    <iact:property name="dataType"/>
    <iact:actionData xml:id="d62">
      <inkml:trace xmlns:inkml="http://www.w3.org/2003/InkML" xml:id="stk62" contextRef="#ctx0" brushRef="#br0">6655 12312 9215 0,'0'0'816'2,"0"0"-656"1,0 0-160-3,0 0 0 7,0 0 1808-7,0 0 336 10,0 0 64-10,0 0 16 5,0 0-912-5,0 0-176 11,0 0-48-11,-18 8 0 6,0-2-208-6,-5 5-48 7,-4-1-16-7,-4 6 0 6,-8-5-144-6,1 7-32 10,-8-2 0-10,-1 5 0 4,-8 2 32-4,5 1 0 10,-3-5 0-9,0 3 0 2,-1-1-32-3,1 1-16 12,0 1 0-12,4-3 0 5,1-3-80-5,3 1-16 11,-4-5 0-5,2 5 0-6,0-6-96 0,3-1-32 5,-5-7 0-5,10 2 0 8,-2 4-128-8,6 0-16 10,5-7-16-10,5 1 0 5,2-2-80-5,3 2-16 12,5 2 0-11,-1 4 0 3,16-10-144-3,0 0 0 4,-10 12 144-5,10-12-144 7,0 21 0-7,6 0 0 12,6-1 0-12,1 7 0 3,7 4 0-3,-2 6 0 11,3 2 0-11,2 8 0 4,1 6 0-4,1 2 0 10,-7 5 0-10,1 8 0 5,1 2 0-5,-1 8 0 10,-5 2 0-10,0 2-128 5,-9-4 128-5,-1 4 0 10,0 6 0-9,-2-2 0 3,-4-2 0-3,-2 1 0 8,0-3 0-9,-5 0-128 6,-1-6 128-5,-2 0 0 8,-5-5 0-9,1 1 0 4,0 4 0-3,-5-4 0 6,0-2 128-7,9-19-128 7,-6 0 144-7,5-3-144 12,-5 5 192-12,6 0-192 3,-3-1 256-2,5-1-64 9,0-2-16-10,4-4 0 5,1 3-176-5,5-3 0 11,3-8 0-11,3 2 128 4,4-6 320-3,0-3 48 5,5-3 16-6,3-2 0 8,5-9-512-8,7 0 0 6,3-9 0-6,8-3-160 8,2 2 304-8,7-10 64 10,1-4 16-10,2-1 0 5,1-7-224-5,1 2-192 7,0-3 48-7,23-10 0 22,-14-5-3056-22,0 5-592 4</inkml:trace>
    </iact:actionData>
  </iact:action>
  <iact:action type="add" startTime="40041">
    <iact:property name="dataType"/>
    <iact:actionData xml:id="d63">
      <inkml:trace xmlns:inkml="http://www.w3.org/2003/InkML" xml:id="stk63" contextRef="#ctx0" brushRef="#br0">8219 13227 22223 0,'0'0'976'1,"0"-18"224"-1,4 4-960 0,0-1-240 6,-4 15 0-5,0 0 0 3,0 0 1216-4,0 0 208 11,0 0 48-10,0 0 0 2,0 0-352-3,-4 21-64 7,-2 5-16-6,-6 5 0 9,1 6-224-10,1 0-48 8,-4 2-16-8,2 4 0 4,-3-4-272-4,3 2-48 11,-2-6-16-11,5-2 0 4,-3 2-272-4,4-2-144 7,2-1 160-6,2-3-160 7,-5-4 0-7,3 2 0 5,-2-1 0-6,6-3-160 23,2-3-1328-22,-2-3-272-1,-2 1-48 1,4-18-12144 2</inkml:trace>
    </iact:actionData>
  </iact:action>
  <iact:action type="add" startTime="40265">
    <iact:property name="dataType"/>
    <iact:actionData xml:id="d64">
      <inkml:trace xmlns:inkml="http://www.w3.org/2003/InkML" xml:id="stk64" contextRef="#ctx0" brushRef="#br0">7556 13833 23951 0,'0'0'2128'2,"21"-8"-1696"6,3-5-432-8,9 1 0 3,2-6 1280-2,4 5 160 8,6-3 32-9,7 3 16 6,5-1-608-6,-2 4-128 10,3-5-32-10,1 3 0 5,-1-6-224-5,-3 7-48 11,-5-5-16-11,-1 6 0 4,-8 0-304-4,0 3-128 12,-8 3 128-12,-3 4-128 16,-7 0-272-16,-2 4-144 0,-21-4-32 0,14 11-9264 13,-14-11-1856-12</inkml:trace>
    </iact:actionData>
  </iact:action>
  <iact:action type="add" startTime="40447">
    <iact:property name="dataType"/>
    <iact:actionData xml:id="d65">
      <inkml:trace xmlns:inkml="http://www.w3.org/2003/InkML" xml:id="stk65" contextRef="#ctx0" brushRef="#br0">7622 14323 23951 0,'0'0'2128'5,"0"0"-1696"-4,0 0-432-1,0 0 0 6,0 0 1856-5,21 7 272 9,5 1 64-10,1-6 16 4,6-4-1344-4,4-6-272 11,4 1-48-11,10-1-16 6,6-8-192-6,3 3-32 9,10-7-16-9,-3-1 0 17,-1-7-1008-16,2-3-208 0,-1 2-32-1,1-2-16 1</inkml:trace>
    </iact:actionData>
  </iact:action>
  <iact:action type="add" startTime="41441">
    <iact:property name="dataType"/>
    <iact:actionData xml:id="d66">
      <inkml:trace xmlns:inkml="http://www.w3.org/2003/InkML" xml:id="stk66" contextRef="#ctx0" brushRef="#br0">9091 14951 12895 0,'-4'9'1152'1,"-4"1"-928"6,0-2-224-7,2-2 0 3,-3 2 2032-3,1-1 352 10,8-7 80-10,0 0 16 4,-8-2-608-4,0-5-112 10,0-3-32-10,5-2 0 5,1-5-528-4,2-5-112 9,4-1-32-10,1-3 0 5,7-1-480-5,-2-4-80 10,3-4-32-10,-1 0 0 5,6-6-160-5,-7 0-48 11,7-4 0-11,-2 0 0 3,1 2-16-3,3-4-16 11,-7 4 0-11,5-1 0 5,-4 3-96-5,-1 4-128 11,1 5 176-8,-1 7-176-1,-1 6 0-2,2 5 0 9,-6 2 0-9,-8 12 0 4,15 0 0-3,-5 12 0 10,2 5 0-11,1 7 0 4,1 3 0-4,0 10-144 10,-1 0 144-10,1 8-128 6,0 0 128-6,1 2 0 11,1 5 0-11,-4-1 0 5,3 0 0-5,-1-6 0 10,3 2 0-10,-1-8-128 5,2-2 128-5,1-4 0 10,-3-4 0-10,3-4 0 3,-1-7 0-2,-1-6 128 8,7-7-128-9,-1 1 176 4,4-10 112-4,-1-3 32 12,-3-5 0-12,-1-6 0 4,-1-3 0-3,0-3 16 8,3-3 0-9,-3-2 0 5,-1-2-144-5,-1 0-48 11,1-1 0-11,-6-5 0 3,1 0-144-2,-3 0 192 11,0-8-192-12,-5 4 192 4,1-5-192-4,-4-5 192 10,-4-2-192-10,-2-3 192 5,-2-3-192-5,-2-1 128 11,0-12-128-11,-3 5 128 3,3-5-128-3,0 0 0 7,0 2 0-7,-6-2 0 9,7 1 0-9,-1 3 0 10,2 8 0-10,-2 1 0 5,-2 1 0-5,4 3 0 10,0 6 0-10,2 4 0 5,0 6 0-5,1 4-144 10,-1 2 144-9,2 2 0 3,-2 4-144-3,4 3 144 9,1 7 0-10,-1-5-144 4,4 10 144-4,2-1-160 9,2 3 160-9,-2-4-160 6,1 5 160-6,5-5-192 11,4 2 192-11,5-3-192 4,0 1 192-4,1-2-192 11,1 3 192-11,4-1-192 3,3 4 192-3,5 3-208 12,0-1 80-12,8 2 128 4,1 0-160-4,5 2 160 10,0 2 0-10,3 0-144 4,1-2 144-4,2-1-128 12,-5 1 128-12,5 0-128 4,3 2 128-3,1 0 0 8,3-2-144-9,1 0 144 5,7 4 0-5,0 4 0 10,6 0 0-10,2-2 0 4,0-2-160-4,-2-2 160 10,2 4 0-10,-2-2-144 6,-2 0 144-6,4 2 0 11,2 2 0-11,10 0 0 3,1 3 0-2,3-5 0 10,-7-6 0-11,-1 4-128 3,0 0 128-3,0 0 0 11,3 2-144-11,1 0 144 4,10 2 0-4,1-2 0 10,-2-2 0-7,3-2 0 0,-3-2 0-3,-3 2 0 5,1 2 0-4,7 0 0 7,7 2 0-8,-2-2 0 6,-2-2 0-6,0 0 0 8,-5-1 0-8,3 3 0 8,2 3 0-8,6-3 0 8,4 0 0-8,-2-3 0 10,-8-1 0-10,1 4 0 4,-1 0 0-3,4 0 0 10,8-2 0-11,-6 2 0 5,2-2-128-5,2 0 128 10,-4 0 0-10,-2 2 0 4,4 0 0-4,8 0 0 8,2 2 0-8,0-2 0 6,-6-2 0-6,0 2 0 11,-6 4 0-11,11 0 0 4,1 3 0-4,2-7 0 8,-6-5 0-8,0 5 0 7,-2 2 0-7,5 3 0 11,9-3 0-11,-4-4 0 5,-6 2 0-5,1 0 0 11,-3 0 0-11,4 0 0 4,4 0 0-3,-3 0 0 8,1 0 0-9,0-2 0 4,-8-3 0-3,8 1 0 9,-1 2 0-10,3 0 0 6,4-2 0-6,-3 0 0 10,-1-2 0-10,0-2 0 5,-1 6 0-5,3 0 0 11,2-1 0-11,-3-1 0 3,-7-4 0-2,2 0 0 9,3 4 0-10,3 2 0 5,2-2 0-5,-3-5 0 7,-1-7 0-7,0 12 0 8,3 4 0-8,1-6 0 11,3-6 0-10,-3 5 128 2,-8-7-128-2,1 6 0 9,5 4 0-10,2-3 128 4,3-7 0-4,-3 4-128 9,-8 2 192-8,1-3-64 3,-3 3 0-3,0 0-128 10,6 0 192-11,-10 2-64 4,-4-1-128-3,-6-5 160 9,2 4-160-10,-4 4 160 4,0-2-32-4,1-2-128 6,-3 5 192-6,-8-5-64 9,-5-2-128-9,-6 0 0 10,-4 4 144-9,-8 1-144 3,-8-3 0-3,-2 0 0 6,-9 2 0-7,-10 4 0 18,-4 2-1792-16,-12-2-320 1,-10 0-64-3</inkml:trace>
    </iact:actionData>
  </iact:action>
  <iact:action type="add" startTime="42952">
    <iact:property name="dataType"/>
    <iact:actionData xml:id="d67">
      <inkml:trace xmlns:inkml="http://www.w3.org/2003/InkML" xml:id="stk67" contextRef="#ctx0" brushRef="#br0">11113 13613 15663 0,'0'0'1392'1,"0"0"-1120"7,0 0-272-8,12-6 0 5,-8-4 1584-4,-4 10 256 4,0 0 48-5,0 0 16 8,0 0-560-8,0 0-96 8,0 0-32-8,0 0 0 7,-2 10-320-5,0 2-64 7,-4 5 0-9,-1 7-16 4,-1-1-32-3,2 8 0 9,-2 2 0-10,-4 6 0 5,3 4-160-5,-5 2-48 6,2-4 0-6,-1 6 0 8,3 0-176-8,2-2-32 7,-4-3-16-6,5-4 0 5,1-3-176-5,2 4-48 11,0-10 0-8,4-4 0-3,4-3 112-1,2-5 16 7,1 1 0-6,9-8 0 5,0-1 128-6,5-1 48 11,6-6 0-11,5-2 0 5,5-6-240-4,0-4-32 9,10 3-16-10,-5-1 0 4,1-6-144-3,-4 4 0 5,4-5 144-6,10-5-144 24,-12 1-256-23,2 1-128 2,-4 1-32-3,-6-5 0 11,-6 1-2656-10,-5-1-544 1,1-11-96-2,-7 6-32 0</inkml:trace>
    </iact:actionData>
  </iact:action>
  <iact:action type="add" startTime="43268">
    <iact:property name="dataType"/>
    <iact:actionData xml:id="d68">
      <inkml:trace xmlns:inkml="http://www.w3.org/2003/InkML" xml:id="stk68" contextRef="#ctx0" brushRef="#br0">11757 13736 30575 0,'0'0'1344'1,"0"0"304"-1,2 11-1328 0,0 9-320 7,0-1 0-7,-4 7 0 5,0 3 880-5,0 8 96 12,-4 4 32-12,-1 8 0 2,-3 7-64-1,0 5-16 8,-8 3 0-9,1 2 0 7,-1 5-160-6,-5-1-16 6,1 6-16-6,-1-2 0 3,-2-6-352-4,3 1-64 10,1-5 0-2,-1-2-16-7,7-3-496-1,1-5-112 3,4-7-16-3,-3 10 0 23,7-10-1792-22,6-16-352-1,0-6-80 0,8-15-12736 2</inkml:trace>
    </iact:actionData>
  </iact:action>
  <iact:action type="add" startTime="43586">
    <iact:property name="dataType"/>
    <iact:actionData xml:id="d69">
      <inkml:trace xmlns:inkml="http://www.w3.org/2003/InkML" xml:id="stk69" contextRef="#ctx0" brushRef="#br0">12574 13695 3679 0,'-17'-10'320'1,"13"4"-320"4,-4-4 0-5,2 3 0 4,-1-7 3232-3,1 2 576 8,0-5 112-8,2 3 32 3,0-4-1552-3,4 7-304 9,0-7-64-10,6 5-16 4,0-5-688-3,0 6-144 9,3-1-32-10,5 3 0 4,4-4-272-4,-1 6-64 11,5-1-16-11,3-1 0 5,2 4-112-5,1 4-32 9,-1-2 0-9,0 6 0 5,-3 2-240-5,-1 6-48 11,-6 3-16-11,1 1 0 5,-4 6-352-5,-3 5 0 10,-9 4 0-10,-2 4 0 5,-4 6 0-5,-7 0 192 17,-3 8-32-17,-7-2-16 1,-1 0 16-1,1-2 0 7,-1-6 0-7,1-2 0 5,-1 0-16-5,7-6 0 11,-3-1 0-11,8-7 0 4,1-1 288-3,5-1 48 6,4-3 16-7,4-3 0 7,-4-13-80-7,15 6-16 10,1-2 0-10,5-4 0 6,7-2-160-6,5-4-48 10,4 0 0-10,0-3 0 4,6-1-192-4,-2 2-256 11,2-6 48-11,13 1 16 18,-9-3-2752-16,-4 5-528 0</inkml:trace>
    </iact:actionData>
  </iact:action>
  <iact:action type="add" startTime="44141">
    <iact:property name="dataType"/>
    <iact:actionData xml:id="d70">
      <inkml:trace xmlns:inkml="http://www.w3.org/2003/InkML" xml:id="stk70" contextRef="#ctx0" brushRef="#br0">14129 13418 6447 0,'0'0'576'13,"0"0"-576"-12,0-10 0-1,0 10 0 1,0 0 3296-1,0 0 544 9,0 0 128-9,0 0 0 5,-14 2-2000-4,-5 4-416 5,3 4-80-6,-3 3 0 9,-5-3-448-9,3 11-64 5,-1 5-32-5,-1 3 0 8,-4 4 0-8,-3 8 0 10,-1 0 0-10,0 8 0 4,-4 4 272-3,4 7 48 9,-1 12 16-9,3 0 0 3,4 10-400-4,1 0-80 8,3 2-16-8,3 10 0 8,5-9-320-5,5-1-80 5,-2-4-16-7,10-8 0 3,4-1-128-3,6-11-32 8,2-9 0-9,7-3 0 3,6-5 16-2,3-2 0 9,7-8 0-9,6-3 0 3,-4-9-208-4,8 1 0 11,-6-5 0-11,8-1 0 18,-3-6-1616-16,3-1-432 0,2-3-64-1</inkml:trace>
    </iact:actionData>
  </iact:action>
  <iact:action type="add" startTime="45014">
    <iact:property name="dataType"/>
    <iact:actionData xml:id="d71">
      <inkml:trace xmlns:inkml="http://www.w3.org/2003/InkML" xml:id="stk71" contextRef="#ctx0" brushRef="#br0">15171 13644 14111 0,'0'0'624'2,"0"0"128"-2,0 0-608 0,0 0-144 5,0 0 0-4,0 0 0 3,0 0 1360-4,0 0 240 9,0 0 64-9,0 0 0 6,0 0-256-6,0 0-32 10,0 0-16-10,0 0 0 5,0 0-208-5,0 0-64 6,0 0 0-6,0 0 0 7,-4 16-176-7,-2-1-32 12,4 7-16-12,-4 7 0 3,-2-2-32-3,4 10-16 10,-2 0 0-10,3 14 0 6,1 0-224-6,-2 5-32 5,0 7-16-5,-2 1 0 13,0 8-48-13,0 6-16 5,2-6 0-5,-1 1 0 4,-1 1-80-4,0-8-16 7,0 4 0-7,2-9 0 7,-6-5-64-6,4-3 0 11,3-1-16-11,1-11 0 2,0 0-144-3,0-9-32 6,0-5 0-6,2-2 0 8,4-3-128-8,0-11 0 11,-1-3 0-10,-3-8 0 17,12 10-1760-16,-12-10-224-2,14-8-64 1,3-6-14304 1</inkml:trace>
    </iact:actionData>
  </iact:action>
  <iact:action type="add" startTime="45507">
    <iact:property name="dataType"/>
    <iact:actionData xml:id="d72">
      <inkml:trace xmlns:inkml="http://www.w3.org/2003/InkML" xml:id="stk72" contextRef="#ctx0" brushRef="#br0">15863 14387 21359 0,'0'0'944'1,"0"0"208"-1,0 0-928 0,0 0-224 7,0 0 0-7,0 0 0 5,0 0 1664-5,0 0 272 6,0 0 64-6,0 0 16 8,0 0-432-8,10 12-96 7,3-6-16-7,3-1 0 9,5-1-368-8,3-2-80 9,3 2 0-10,4-4-16 4,-1-4-304-3,1 2-64 9,4 0-16-9,2-2 0 4,-2-1-272-5,-4-1-48 10,1-6-16-10,-1 4 0 3,-2 2-288-3,-2-3 0 10,-3-1 0-10,5 0 0 18,-8-3-1152-18,1 5-320 0,-8 4-80 0,-1 0-9632 15,-5-4-1920-9</inkml:trace>
    </iact:actionData>
  </iact:action>
  <iact:action type="add" startTime="45855">
    <iact:property name="dataType"/>
    <iact:actionData xml:id="d73">
      <inkml:trace xmlns:inkml="http://www.w3.org/2003/InkML" xml:id="stk73" contextRef="#ctx0" brushRef="#br0">17277 13716 13823 0,'0'0'1216'1,"0"0"-960"4,0 0-256-5,0 0 0 5,0 0 2224-4,0 0 400 8,0 0 64-9,0 0 32 5,0 0-1136-4,0 0-240 8,-6 8-32-8,-1 8-16 2,-3-1-224-3,4 9-48 7,2 3-16-7,2 4 0 8,-2 6 16-8,-4-2 0 11,2 6 0-11,3 6 0 5,-1 4-256-4,2-3-64 9,-2 1 0-10,0 2 0 4,-2 2-256-3,0-1-64 8,0 1-16-9,2 0 0 4,-5-1-176-4,1-3-16 16,2-8-16-16,-2 2 0 1,-1-8-160-1,3 0-176 10,2-6 48-10,-2 12 0 19,4-15-336-18,0-7-64 1,2-5-16-2,0-14 0 12,0 0-2048-11,0 0-416 0,0 0-64 0,10-4-32-1</inkml:trace>
    </iact:actionData>
  </iact:action>
  <iact:action type="add" startTime="46232">
    <iact:property name="dataType"/>
    <iact:actionData xml:id="d74">
      <inkml:trace xmlns:inkml="http://www.w3.org/2003/InkML" xml:id="stk74" contextRef="#ctx0" brushRef="#br0">17763 13849 15663 0,'0'0'688'0,"0"0"144"0,-12 2-656 0,12-2-176 6,0 0 0-3,0 0 0-3,0 0 2352 0,0 0 432 12,14-2 96-12,5-2 0 3,-1-4-1408-3,5 0-272 12,5 0-64-12,1-3-16 3,0 1-288-2,2 2-64 8,4-5-16-9,1 5 0 5,-3-8 112-5,2 6 32 10,2-5 0-10,-2 3 0 5,0 2-208-5,2-3-48 8,-4 5 0-8,-3 0 0 6,-1-2-224-6,0 6-48 8,-2 1-16-8,-3 1 0 8,1 0-128-8,-5 6-32 7,-7-2 0-6,3 3 0 10,-8 5-64-11,-1 2 0 4,-1 7-128-3,2 5 192 6,-6 5-64-7,-2 6 0 7,-2 4-128-7,-6 6 192 7,-3 4-192-7,1 1 128 14,-6 7-128-13,3-1 0 0,-5-1 0-1,-3 4 128 7,-1-1-128-6,3-1 0 3,-3-5 0-4,-1 5 128 5,-1-4-128-5,3-3 0 10,1-7 160-10,1 2-160 9,1-6 160-9,5 0-160 6,-5-8 0-6,6 0 128 10,-3-5-128-10,3 7 0 20,0-8-320-19,5-1-128 1,1-13 0-2,0 1-16 11,6-12-2368-10,0 0-480 0</inkml:trace>
    </iact:actionData>
  </iact:action>
  <iact:action type="add" startTime="46586">
    <iact:property name="dataType"/>
    <iact:actionData xml:id="d75">
      <inkml:trace xmlns:inkml="http://www.w3.org/2003/InkML" xml:id="stk75" contextRef="#ctx0" brushRef="#br0">17747 14455 36687 0,'22'-15'1616'1,"-7"9"352"-1,5-2-1584 0,5-4-384 4,2 3 0-4,5 1 0 8,5-6 768-8,-2 4 64 9,8-3 0-8,-4 1 16 3,4-4-144-4,0 3-16 10,5-5-16-10,1 5 0 6,0-5-416-6,5 6-64 5,1-3-32-5,4 1 0 8,-5-3-352-8,1-3-64 12,-6 6 0-11,1-3-12240 13,1 5-2448-13</inkml:trace>
    </iact:actionData>
  </iact:action>
  <iact:action type="add" startTime="48558">
    <iact:property name="dataType" value="strokeEraser"/>
    <iact:actionData xml:id="d76">
      <inkml:trace xmlns:inkml="http://www.w3.org/2003/InkML" xml:id="stk76" contextRef="#ctx0" brushRef="#br1">32708 19368 39103 0,'0'0'0'3,"0"0"0"-3,16 3 0 0,4 1 0 7,-5-2 0-6,3 2 0-1,-18-4-160 0,0 0 528 15,0 0 96-15,0 0 32 0,0 0 0 0,0 0-496 15,0 0 0-15,0 0 0 1,0 0 0-1,-18 6 192 14,-1-2-48-13,-1-2-16-1,-3 2 0 0,-5 0-128 13,3 0-256-12,-4 3 64-1,-2-3 16 0</inkml:trace>
    </iact:actionData>
  </iact:action>
  <iact:action type="remove" startTime="48719">
    <iact:property name="style" value="instant"/>
    <iact:actionData xml:id="d77" ref="#d66"/>
  </iact:action>
  <iact:action type="add" startTime="48674">
    <iact:property name="dataType" value="strokeEraser"/>
    <iact:actionData xml:id="d78">
      <inkml:trace xmlns:inkml="http://www.w3.org/2003/InkML" xml:id="stk77" contextRef="#ctx0" brushRef="#br1">31881 19446 40703 0,'-39'9'0'1,"2"-1"0"0,-8-2 0-1,-34-2 0 9,-42 4 0-8,2 1-160-1,5-1 160 1,21 0 160 12,15 4 112-12,4-3 32-1,3 1 0 0,-22 4-496 15,-26-2-80 12,-4 1-32-27,4-3 0 2,20 4 304-1,21-3 0 0,11 5 0-1,9-6 0 0,-11-4 0 1,-5-1 128-1,-23 3-128 0,-20-2 144 0,9-2-144 15,13 0 0-14,23 0 0-1,13 0 0 0,10 3 192 12,5 1 16-11,7-2 0 0,3-2 0-1,-5 2-368 14,2-6-80-12,2 0-16-2,-4 0 0 0,6 0 256 13,4 0 0-11,5 0-160-2,9-4 160 0,15 4 0 13,0 0 0-12,0 0 0-1,11-8 128 0,11 4-128 13,1 4 0-11,7 2 144-2,1 0-144 1,2 2 0 12,4 0 0-12,4-4 0-1,-4-6 0 0</inkml:trace>
    </iact:actionData>
  </iact:action>
  <iact:action type="add" startTime="49052">
    <iact:property name="dataType" value="strokeEraser"/>
    <iact:actionData xml:id="d79">
      <inkml:trace xmlns:inkml="http://www.w3.org/2003/InkML" xml:id="stk78" contextRef="#ctx0" brushRef="#br1">34066 19266 40447 0,'0'0'0'2,"-23"0"0"-2,-5 0 0 0,-13 0 0 9,-13 0 0-8,-11 0 0-1,-9 0 0 0,6 4 128 14,4 0-128-14,5 0 0 0,10 0 0 1,1-2 128 13,1 2-128-14,-4-4 0 1,-6-4 144-1,-28-6-144 15,-32-12 0-11,3-9 0-3,13-10-176-1</inkml:trace>
    </iact:actionData>
  </iact:action>
  <iact:action type="add" startTime="50822">
    <iact:property name="dataType"/>
    <iact:actionData xml:id="d80">
      <inkml:trace xmlns:inkml="http://www.w3.org/2003/InkML" xml:id="stk79" contextRef="#ctx0" brushRef="#br0">9590 15298 4607 0,'0'0'400'2,"0"0"-400"3,0 0 0-4,0 0 0 2,8 15 1600-3,-2 5 256 7,0-6 32-7,-2 5 16 7,-3 1-400-7,1-3-80 11,2 3-16-10,0 3 0 3,0-5-176-4,2-5-32 11,0 5-16-11,-2-9 0 5,-4-9-128-5,0 0-32 6,0 0 0-6,0 0 0 8,0 0-176-8,0 0-32 11,0 0-16-11,17-3 0 5,-3-15 80-5,3-1 16 11,-3-9 0-11,2-5 0 3,-3-4-320-3,5-2-48 11,-4-4-16-11,1-4 0 8,-1-5-192-8,0-3-64 4,-3 0 0-4,1-3 0 7,-8-6 0-7,2-9-16 11,0 3 0-11,1-8 0 3,-1-4-16-2,-6 0 0 9,4 0 0-10,0 3 0 6,-2-1-224-6,0 2 128 11,0-2-128-11,4 9 0 4,0 1 0-4,-3 10 0 8,3 5 0-8,-2 1 0 8,0 3 0-8,-4 8 0 7,-4-2 0-7,2 10 0 8,-2-2 0-8,0 2 0 12,1 2 0-12,-3 3 0 3,0 5 0-2,2 0 0 5,-2 3 0-6,2 5 0 9,0-1 0-9,0-1 0 11,-1 1 0-11,1 1 0 5,0-3 0-5,2 4 0 5,0-3 0-5,2-1 0 8,0 5 0-7,0-5 0 9,0 1 0-10,0 3 0 5,0-5 0-5,2 1 0 11,-2 5 0-11,2-5 0 4,0-5 0-3,0 3 0 6,0 1 0-6,0 3 0 5,-2-3 0-6,0 1 0 8,0 3 0-8,0-3 0 8,1 1 0-8,5 3 0 10,-4-3 0-9,0 3 0 3,-2 4 0-3,2-3 0 5,-2 15 0-6,2-14 0 3,2-1 0-3,0 5 0 6,2-2 0-6,-6 12 0 9,8-14-128-9,-3 7 128 10,5-5 0-10,2 4 0 5,-12 8 0-5,14-6 0 11,-1 0 0-11,-3-1 0 5,-10 7-128-5,19-4 128 6,-5 4 0-6,0-2 0 8,-1-2-128-8,5 2 128 12,3 0 0-11,-1-2 0 3,5-6 0-3,3 5-128 8,1 1 128-9,18 0 0 3,1 0 0-2,-1-4 0 10,-2 0 0-11,6 0 0 5,1-3 0-5,3 1 0 10,-2 0 0-10,-1-2 0 4,3 1 0-4,0-5 0 12,-3 6 0-12,7 3 0 2,1-3 0-2,11 2 0 7,-7-2 0-7,4 1 0 8,2 3 0-8,6 2 0 11,1-10 0-11,-1 1 0 5,2-1 0-5,4 2 0 6,-1 4 0-6,3-3 0 8,0 1 0-8,2 4 0 12,4-2-128-12,-2 0 128 5,-3 1 0-5,3-5 0 10,-4 2 0-10,2 6 0 4,4 0 0-4,-3 1 0 13,-3-1 0-12,4-4 0 0,2 2 0-1,1 0 0 7,-7-2 0-7,2-1 0 8,-6 3 0-8,2-2 0 12,0 0 0-12,2 2 0 2,0 2 0-2,-2 0 0 9,1-1 0-9,-1-3 0 7,0 2 0-7,0 2 0 10,-6-2 0-10,-2 4 0 5,6 0 0-5,0 2 0 6,0-2 0-6,0-3 0 9,0-1 0-8,0 0 0 9,-2 2 0-8,-6-2 0 0,3-4 0-2,3 4 0 12,-2 3 0-12,-2-3 0 5,2 2 0-5,4-2 0 10,0 2 0-10,-2 2 0 4,-2 0 0-4,-4 0 0 6,2 0 0-6,0-2 0 8,0 0 0-8,6 3 0 12,2-3 0-12,2 0 0 3,0 4 0-2,-2 0 0 10,-2 0 0-11,0-4 0 4,-4 0 0-3,2 2 0 7,0 0 0-8,-2 0 0 5,4 0 0-5,2 2 0 11,-2 0 0-11,0 0 0 4,-2 2 128-4,-2-2-128 7,-6 0 0-7,4 0 0 7,-1 0 0-7,-5 0 0 12,4 0 0-12,-2 0 0 3,4 0 0-3,4 0 128 12,-2 0-128-12,-5 2 0 4,1 0 0-4,-6-2 144 12,4 0-144-12,-1 0 128 4,1-2-128-4,0 2 0 7,4 0 144-7,-2-2-144 7,-7 0 128-7,7 2-128 11,-2 0 160-11,2 0-160 4,-9 0 160-3,5 0-160 9,-8 0 160-10,1 0-160 5,-1-2 192-5,5 0-64 11,-3-4-128-11,-1 2 192 3,1 2-64-1,4 1-128 3,-3-1 176-5,1 0-176 7,-2 2 240-7,-3-2-64 11,-2-2-16-11,-3 0 0 5,-1-4 16-5,-2 4 0 11,-3 0 0-11,1 0 0 4,-2-1-48-4,6-3 0 12,-3 4 0-12,-3 0 0 3,-4 0 32-2,4 2 0 10,-6-2 0-11,2 0 0 4,-10-2 32-4,-2 3 0 11,-2-3 0-11,1 4 0 5,-9-2 0-5,2 2 16 8,-5-2 0-8,2 0 0 6,-1 2-48-6,4 0-16 10,3 0 0-10,-5 2 0 7,-1 0-144-7,-1 0 0 9,3-2 0-8,-5 0 128 1,3 0-128-1,-1 2 0 9,-3-2 0-9,1 2 128 3,1 0-128-4,-4 0 0 10,3 0 0-10,-3 0 128 5,1 0-128-5,-1 0 0 8,2 0 0-8,-3 0 0 8,3-2 0-8,2 1 0 7,-5 1 0-7,5 1 0 7,-18-1 0-7,17 2 0 8,-17-2 0-7,16 0 0 6,-16 0 0-7,14 4 0 10,-14-4 128-10,0 0-128 4,0 0 0-4,0 0 0 12,0 0 0-12,0 0 128 4,0 0-128-3,0 0 0 9,0 0 0-10,0 0-176 18,0 0-416-17,-14 16-96 0,-8-8-16-1,1-2-11040 11,-4-1-2208-10</inkml:trace>
    </iact:actionData>
  </iact:action>
  <iact:action type="add" startTime="53823">
    <iact:property name="dataType"/>
    <iact:actionData xml:id="d81">
      <inkml:trace xmlns:inkml="http://www.w3.org/2003/InkML" xml:id="stk80" contextRef="#ctx0" brushRef="#br0">21209 12117 21535 0,'0'0'960'2,"-2"-16"192"-2,2 5-928 0,0 11-224 6,12-14 0-6,-4 2 0 4,2-3 736-3,5 3 96 6,5-4 32-7,3 9 0 7,-1-5-384-7,5 4-80 12,6-2-16-12,0-1 0 4,0 3-144-4,7 4-48 9,0-2 0-8,5 2 0 3,-6-4-64-4,2 5-128 12,-2-1 176-12,-2 4-176 3,0-2 192-3,-3 2-192 11,-3 0 192-11,-2 4-192 6,-4 9 144-6,-3 1-144 6,-8 5 0-6,1 3 144 7,-7 5 0-7,0 6 0 10,-2 4 0-10,-4 14 0 9,-2 4 64-9,-2 13 16 9,-4 8 0-9,0 10 0 4,-2 5-96-3,-4 5-128 5,3 7 176-5,3 5-176 5,-6 1 144-6,4 2-144 8,2-2 0-7,3-2 144 6,3-5-144-7,1-5 0 10,1-5 0-10,8 2 0 5,2-7 0-4,0-3 128 8,5 0-128-9,-1-4 0 6,5-6 192-6,3-4-32 10,1-1-16-10,2-7 0 4,3 0-16-4,1 3-128 11,-2-5 192-11,0-1-64 3,8-5-128-3,-4 1 128 11,-1-2-128-11,-3-5 128 4,2-7 208-4,0 4 48 10,-1-4 0-10,-1 0 0 6,-2-8 128-6,-1-2 48 10,-5-3 0-10,-5 3 0 4,-9-2 16-4,-1-3 16 12,-4-3 0-12,-6 4 0 5,-4 1-64-5,-13-1-16 9,-6 2 0-9,-6 0 0 4,-8 1-80-4,-2 5-32 11,-10 0 0-11,-4-2 0 5,-3 0 16-5,-4 4 0 6,-1-2 0-6,3-2 0 9,-4-3-176-9,3-3-48 11,-1-2 0-11,-1-1 0 3,5-1-192-2,3-1 0 10,7-7 0-11,7 3 0 18,0-6-1040-17,8 1-304 0,3-5-64-1,7-4-16 14,4-6-1136-13,7 0-240 1,14 2-32-1</inkml:trace>
    </iact:actionData>
  </iact:action>
  <iact:action type="add" startTime="54484">
    <iact:property name="dataType"/>
    <iact:actionData xml:id="d82">
      <inkml:trace xmlns:inkml="http://www.w3.org/2003/InkML" xml:id="stk81" contextRef="#ctx0" brushRef="#br0">25175 12107 18431 0,'0'0'1632'3,"0"0"-1312"-2,0 0-320-1,0 0 0 8,0 0 672-8,0 0 64 10,0 0 16-10,-12 12 0 5,-3 2 32-4,-5 11 16 8,-5 6 0-9,-3 14 0 4,-1 6-64-3,-4 11-16 9,0 10 0-10,-10 6 0 5,0 8 144-5,-6 8 32 9,-1 15 0-9,-3 6 0 5,-4 10-64-5,1 3 0 13,-3 7 0-13,3 5 0 3,-3 11-400-3,1-11-96 10,-5-1-16-10,7-5 0 4,-1-9-16-4,4-6-16 11,1-14 0-11,5-7 0 5,0-3 96-5,10-13 32 12,4-10 0-12,2 0 0 4,1-7-176-4,5-5-48 8,6-11 0-8,-1-2 0 7,2 4-192-7,7-14-288 12,-1 0 64-12,6-10 16 19,2-9-2560-17,4-3-512 0</inkml:trace>
    </iact:actionData>
  </iact:action>
  <iact:action type="add" startTime="54830">
    <iact:property name="dataType"/>
    <iact:actionData xml:id="d83">
      <inkml:trace xmlns:inkml="http://www.w3.org/2003/InkML" xml:id="stk82" contextRef="#ctx0" brushRef="#br0">25198 13396 22111 0,'0'0'1968'2,"0"-13"-1584"3,2-7-384-5,6 3 0 4,6 1 1840-4,-1 0 272 11,7 5 64-11,3-3 16 5,5 2-1616-5,-1-1-336 11,2 1-64-11,2 0-16 5,8 1 64-5,6 3 16 8,4-4 0-8,2 4 0 5,3 4 0-5,1 1 0 11,-2-1 0-11,-5 4 0 6,1 2 64-6,-4 3 16 9,-10 1 0-9,-2 10 0 6,-5-2-144-6,-5 7-32 10,-2 6 0-10,-7 6 0 4,-4 8 112-4,-6 0 32 11,-6 6 0-7,-8 6 0-2,-6 3 48-2,-7 1 16 11,-6 1 0-11,-6 9 0 3,-14-1-144-3,-4-6-16 10,-1 1-16-10,-3-6 0 5,2-5 0-5,3-1 0 6,5-4 0-6,8-4 0 8,-2-4 272-8,10 2 64 11,5-10 16-11,13-2 0 5,1 1-64-4,10-3-16 8,10-5 0-8,6-7 0 4,11 1 96-4,10-4 16 7,10 1 0-8,11 1 0 4,9-6-80-3,5-2-16 8,6-2 0-9,-4-4 0 5,4-4-192-5,6-4-32 10,4-5-16-10,10-1 0 5,1 0 64-5,8-3 16 11,5 5 0-11,-5-3 0 4,-11-3-304-4,3 3 0 11,-5-3 0-11,0 6 0 20,-9 3-1712-19,-7 3-448 2,-3-4-80-2</inkml:trace>
    </iact:actionData>
  </iact:action>
  <iact:action type="add" startTime="55716">
    <iact:property name="dataType"/>
    <iact:actionData xml:id="d84">
      <inkml:trace xmlns:inkml="http://www.w3.org/2003/InkML" xml:id="stk83" contextRef="#ctx0" brushRef="#br0">19200 13030 10127 0,'-25'-6'448'2,"7"-2"96"-2,-3 0-544 0,0 2 0 6,-1 1 0-6,5-7 0 4,-3-2 2112-4,4-1 304 7,3 3 64-7,3-2 16 8,-2 4-816-8,6-3-144 7,-1 3-48-7,7 10 0 7,-10-14-320-7,8-1-64 10,2 15-16-10,0 0 0 5,0 0-320-5,0 0-80 11,12-16-16-11,-12 16 0 5,17-6-224-4,7 6-64 4,1 4 0-4,8 6 0 6,8 4 32-7,2 5 0 8,8 5 0-8,5 7 0 11,3 6-224-11,-3 10-32 12,-3 7-16-11,-16-15 0-1,0 8 48 0,6 6 16 10,-4 5 0-10,0 7 0 5,0 7 48-5,-6 6 16 11,-2 2 0-11,-1 4 0 4,-3-1 16-4,-2 3 0 10,-3 0 0-10,-3 2 0 4,-7-2 96-4,2-6 0 9,-8 5 16-9,-4-7 0 6,-6 0 192-6,-2-2 48 12,-6 0 0-12,4-7 0 3,-5 1 0-3,-1-8 0 10,-4-3 0-10,1-1 0 5,-5-3-80-5,1-2-16 11,-1-5 0-11,1 1 0 4,-2-12-208-4,-1 2-32 10,1-6-16-10,-1-1 0 4,3-5 16-4,-1-2 0 11,3-5 0-11,-4-5 0 5,1 3-160-5,3-6-16 12,1 1-128-12,-1-7 192 4,1-2-192-3,2-2 144 4,-1-4-144-4,5 0 128 5,-3-2-272-6,5-2-64 11,-4-2-16-11,2-3 0 19,5-7-2208-18,5 3-432 3,2-5-80-4</inkml:trace>
    </iact:actionData>
  </iact:action>
  <iact:action type="add" startTime="56857">
    <iact:property name="dataType"/>
    <iact:actionData xml:id="d85">
      <inkml:trace xmlns:inkml="http://www.w3.org/2003/InkML" xml:id="stk84" contextRef="#ctx0" brushRef="#br0">9007 15226 10127 0,'-6'4'896'2,"-2"-1"-704"1,2-1-192-2,1 2 0 6,-5 4 1552-6,0-4 288 9,4-2 48-10,-4 2 16 6,3 0-480-6,-1 0-80 9,0 3-32-9,0-5 0 5,2-2-48-5,1 0-16 6,5 0 0-6,0 0 0 8,0 0-64-8,0 0-16 12,0 0 0-12,0-13 0 3,3 1-160-3,5-6-48 12,4-1 0-12,-6-2 0 3,5-5-320-2,3 1-64 8,-6-2 0-9,6-3-16 6,-9-1-192-6,5-4-48 6,2 2 0-6,-4 2 0 9,0-1-32-5,1 1-16 3,1 0 0-6,-2 0 0 2,4 2-128-2,-5-1-16 9,1 3-128-10,2 0 192 5,0 7-192-5,-3 1 0 6,5-3 0-5,-2 9 0 2,2-3 0-3,-1 6 0 7,-1 0 0-7,4 7 0 8,-14 3 0-8,11 0 0 12,-11 0-160-12,20 7 160 4,-1 5 0-4,1-2 0 10,1 7 0-10,3 5-128 6,-1 3 128-6,3 6 0 6,-1 3 0-6,-2 3 0 8,3 9 0-8,-1 3-128 12,-2 4 128-12,1 1 0 4,-1 1 0-4,-3 2 0 10,-3-3 0-10,3-1 0 4,-1-4 0-4,-3-1 0 11,1-1 0-11,-3-6 0 4,2 0 176-3,-3-8 16 5,1-2 0-6,0-1 0 8,-1-9 144-8,-3 3 48 11,6-5 0-10,-7-7 0 3,5 1-32-4,-6-5 0 11,-8-8 0-11,12 0 0 3,-1-2 160-2,-3-4 48 9,0-7 0-10,2-1 0 5,-6-5 0-4,1-7 0 10,1 1 0-11,2-6 0 3,-4-8-240-2,0-2-32 9,-2 4-16-10,0-8 0 4,-2 0-144-4,2 2-128 10,0-6 144-10,0 6-144 6,0 4 0-6,0 4 0 9,-1-4 0-9,3-4 0 21,-2 4-1056-20,2 10-208 0,0 6-32-1,0 11-11696 5,2-4-2352-3</inkml:trace>
    </iact:actionData>
  </iact:action>
  <iact:action type="add" startTime="58961">
    <iact:property name="dataType"/>
    <iact:actionData xml:id="d86">
      <inkml:trace xmlns:inkml="http://www.w3.org/2003/InkML" xml:id="stk85" contextRef="#ctx0" brushRef="#br0">4304 18128 20271 0,'0'0'896'1,"0"0"192"-1,0 0-880 0,0 0-208 6,0 0 0-6,22 0 0 5,1-2 1216-4,4-4 208 5,3-2 48-6,7 2 0 7,6-2-704-6,3-5-144 6,3 1-32-6,6-4 0 5,3 3-336-6,5-5-80 12,-3 1-16-12,-1 3 0 5,-5-2-160-5,-1 5 0 5,-2-3 144-5,-6 4-144 18,-4 6-320-18,-4 0-128 1,-8 2-16-1,-6 4-11696 3</inkml:trace>
    </iact:actionData>
  </iact:action>
  <iact:action type="add" startTime="59121">
    <iact:property name="dataType"/>
    <iact:actionData xml:id="d87">
      <inkml:trace xmlns:inkml="http://www.w3.org/2003/InkML" xml:id="stk86" contextRef="#ctx0" brushRef="#br0">4507 18627 17503 0,'-25'19'1552'1,"11"-9"-1232"6,6 2-320-7,8-12 0 5,0 0 1456-5,10 15 224 11,6-5 48-11,5 0 16 4,6-4-1104-4,6-4-208 7,7-4-48-7,6-2-16 7,7-6-176-7,6 0-48 12,3-7 0-12,4-1-7664 15,-5-5-1536-15</inkml:trace>
    </iact:actionData>
  </iact:action>
  <iact:action type="add" startTime="59529">
    <iact:property name="dataType"/>
    <iact:actionData xml:id="d88">
      <inkml:trace xmlns:inkml="http://www.w3.org/2003/InkML" xml:id="stk87" contextRef="#ctx0" brushRef="#br0">6264 17158 6447 0,'-23'-4'272'1,"11"0"80"-1,3 3-352 0,5-1 0 3,0-2 0-1,4 4 0 4,0 0 4128-5,0 0 752 8,0 0 160-9,0 0 16 5,0 0-3808-5,0 0-768 10,-6 23-160-10,2-1-16 7,2 5 80-7,-2 6 0 8,2 0 16-7,2 4 0 3,2 6 128-4,0-2 32 12,2 2 0-12,4 0 0 3,-2 2-64-3,0 2-16 10,1-7 0-10,5 5 0 6,-4-4-96-6,0 2 0 10,5-4-16-10,1 2 0 5,4-8-144-1,3-1-32 3,-3-7 0-7,1-2 0 4,1 1 192-4,-1-9 16 10,1 1 16-8,7-2 0 1,2-1 16-3,4-7 0 10,-2 0 0-9,1-4 0 3,-1-2-192-4,0-2-48 11,-2-4 0-10,3 0 0 2,1-2-336-2,0-3-80 9,-2 1-16-10,0-6 0 16,1 5-2272-15,-1-7-464 3,-2 4-96-4</inkml:trace>
    </iact:actionData>
  </iact:action>
  <iact:action type="add" startTime="59838">
    <iact:property name="dataType"/>
    <iact:actionData xml:id="d89">
      <inkml:trace xmlns:inkml="http://www.w3.org/2003/InkML" xml:id="stk88" contextRef="#ctx0" brushRef="#br0">7285 17305 27647 0,'-18'0'2448'1,"6"5"-1952"5,-3 5-496-6,5 8 0 9,6 7 0-9,-6 4 0 1,-1 3 1040-1,1 5 112 7,-4 5 32-7,4 3 0 8,-7 0-592-8,1 6-112 7,-1 2-32-7,-3 5 0 7,5 1 192-7,-5 3 16 7,5 0 16-7,1 5 0 9,-8 1-240-9,5-2-48 6,-1 6-16-6,-3 1 0 13,3 7-240-13,3-2-128 8,-5-2 128-7,7-4-128 2,-5-6 0-3,4 0 0 12,3-5 0-12,1-7 0 14,0-7-496-13,4-2-16 2,2 0 0-3,4-10 0 13,2-8-1424-13,4-5-304 0,4-7-48 1,0-1-11168 2</inkml:trace>
    </iact:actionData>
  </iact:action>
  <iact:action type="add" startTime="60176">
    <iact:property name="dataType"/>
    <iact:actionData xml:id="d90">
      <inkml:trace xmlns:inkml="http://www.w3.org/2003/InkML" xml:id="stk89" contextRef="#ctx0" brushRef="#br0">8601 17264 26543 0,'0'0'1168'1,"0"0"256"-1,0 0-1136 0,10-8-288 7,-10 8 0-7,0 0 0 6,0 0 432-6,0 0 16 9,12 19 16-9,-6 3 0 6,-5 5-48-6,-2 4-16 8,-3 2 0-8,-4 3 0 5,-6 1 48-4,4 5 0 10,-3 3 0-11,3 2 0 3,-6 4 48-3,5 1 16 7,-7-1 0-7,6 4 0 4,-3-5-128-4,3 3 0 7,0 2-16-7,3-1 0 8,-5 3-368-8,2-4 144 7,3-5-144-7,-1 3 0 12,4-4 0-12,2-2 0 5,2-10 0-5,0-6-144 8,2-2 272-8,4 1 48 11,-4-9 16-10,2-5-10496 10,-2-14-2080-11</inkml:trace>
    </iact:actionData>
  </iact:action>
  <iact:action type="add" startTime="60444">
    <iact:property name="dataType"/>
    <iact:actionData xml:id="d91">
      <inkml:trace xmlns:inkml="http://www.w3.org/2003/InkML" xml:id="stk90" contextRef="#ctx0" brushRef="#br0">7954 18207 35007 0,'0'0'1552'2,"0"0"320"-2,19-9-1488 0,6 1-384 6,7 2 0-6,7-4 0 4,4 3 176-4,5 1-48 10,-3 0 0-10,4-4 0 5,2 0-128-5,-1 3 0 10,3-7 0-10,-2 6 128 4,-4 4-128-3,1-2 0 5,1 0 0-6,2 3 128 22,-10 1-704-22,2 0-160 0,-8 4-32 0,-2 0 0 15,-6 0-1600-15,-5 5-320 1,-5 1-64 0</inkml:trace>
    </iact:actionData>
  </iact:action>
  <iact:action type="add" startTime="60611">
    <iact:property name="dataType"/>
    <iact:actionData xml:id="d92">
      <inkml:trace xmlns:inkml="http://www.w3.org/2003/InkML" xml:id="stk91" contextRef="#ctx0" brushRef="#br0">8260 18594 19343 0,'-24'19'848'3,"9"-5"192"-3,5-1-832 0,0 1-208 0,10-14 0 0,0 0 0 7,2 18 2368-7,8-7 448 11,0 1 64-11,9 0 32 4,5-8-1424-4,7-4-272 10,4-2-64-10,8 0-16 4,0 0-416-3,8-2-80 4,5-8 0-5,8 2-16 9,7-3-368-9,5-1-80 12,-6-7-16-12,0 3 0 3,-3 4-288-3,-1-1-64 8,-6-1-16-8,1-3-15920 11</inkml:trace>
    </iact:actionData>
  </iact:action>
  <iact:action type="add" startTime="63600">
    <iact:property name="dataType"/>
    <iact:actionData xml:id="d93">
      <inkml:trace xmlns:inkml="http://www.w3.org/2003/InkML" xml:id="stk92" contextRef="#ctx0" brushRef="#br0">10770 17092 12895 0,'0'0'1152'1,"0"0"-928"5,10-16-224-6,4 5 0 5,-5 1 1120-5,5-2 176 9,-6 6 48-9,-8 6 0 5,0 0-208-5,10-9-48 7,-10 9 0-7,0 0 0 8,0 0-192-8,0 0-64 7,0 0 0-7,0 0 0 8,0 0 0-8,11 15-16 11,-5 7 0-10,-6 1 0 3,0 4-240-4,0 3-64 10,0 1 0-10,-2 8 0 4,2 8-48-4,-4 3-16 12,-4 3 0-12,1 0 0 4,1 1-48-4,-2 3-16 15,-6-1 0-15,7-3 0 1,-5-2-96-1,6-4-32 10,0-5 0-10,4-3 0 5,2-3 176-4,0-7 16 4,4-6 16-5,4-3 0 8,4-3 128-8,-3 3 32 8,5-10 0-8,2-1 0 7,3 1-32-7,6-4 0 8,5 0 0-8,-3-4 0 2,6-4-32-2,2-2-16 8,4 0 0-8,-2-2 0 7,6-2-240-7,-4 0-48 8,2 1-16-8,-4-7 0 8,6 4-240-8,-6-1 128 8,0-5-128-8,-2 4 0 8,-5-3-160-8,-3-3-128 12,0 4-32-12,-5-1 0 17,-3 5-2176-16,1-4-432-1,-7 5-80 1,3 1-12288 2</inkml:trace>
    </iact:actionData>
  </iact:action>
  <iact:action type="add" startTime="63987">
    <iact:property name="dataType"/>
    <iact:actionData xml:id="d94">
      <inkml:trace xmlns:inkml="http://www.w3.org/2003/InkML" xml:id="stk93" contextRef="#ctx0" brushRef="#br0">11876 16983 28559 0,'-15'-16'1264'1,"7"6"272"-1,4-1-1232 1,4 11-304 5,0 0 0-6,0 0 0 4,0 0 224-4,0 0-16 11,0 0 0-10,0 0 0 3,-8 17 144-4,2 11 32 6,-7 7 0-6,3 4 0 8,-4 0 352-8,4 11 80 7,1 3 16-7,-3 6 0 7,2 5 128-7,2 0 48 10,-5 10 0-10,1 4 0 6,-4 6-304-6,5-2-64 10,-5-4-16-10,4 2 0 6,-3 2-304-6,5-4-64 10,-6-2-16-2,7-2 0-8,-7-8 16 0,4 3 0 8,-3-3 0-8,3-5 0 3,-6-5 32-3,7-1 16 11,-3-1 0-11,2-3 0 4,-1-4-64-4,3-6-16 12,4 4 0-12,-4-10 0 4,3-2-96-3,3 0-128 3,0-6 176-3,4-5-176 6,0-1 0-7,2 1 0 8,-2-22 0-8,6 13 0 24,1 1-1728-23,-7-14-336 1,14 2-80-2,6-4-15024 0</inkml:trace>
    </iact:actionData>
  </iact:action>
  <iact:action type="add" startTime="67757">
    <iact:property name="dataType"/>
    <iact:actionData xml:id="d95">
      <inkml:trace xmlns:inkml="http://www.w3.org/2003/InkML" xml:id="stk94" contextRef="#ctx0" brushRef="#br0">12777 18266 16991 0,'-25'6'752'2,"13"-6"144"-2,-1 0-704 0,3 0-192 6,10 0 0-6,0 0 0 6,-16 0 1232-5,16 0 224 5,-10-6 32-6,10 6 16 7,0 0-160-7,0 0-16 11,-3-16-16-11,3 16 0 6,-2-15-480-6,4-1-112 5,-2 16-16-5,7-12 0 7,3-5-96-7,6 1-32 11,5 3 0-11,-3-1 0 5,1 0-160-5,1 5-32 10,1-5-16-9,-3 6 0 3,1 4-240-4,1 2-128 9,-9 4 128-9,7 4-128 5,-8 2 0-5,1 8 0 7,-7-3 0-7,-4 7 0 7,-2-1 0-7,-5 1 0 12,-3 3 144-12,-6 0-144 4,1 3 320-3,-7-5-32 13,-1-3-16-14,-5-1 0 1,-1 1 176-1,0-8 16 12,0-1 16-12,3-1 0 4,3-4 256-3,5-4 48 8,-1-2 16-9,3-4 0 5,5-5-16-4,1 1 0 8,0-6 0-9,6 5 0 4,4-7-496-4,2 4-96 12,2-3-32-12,4-1 0 4,0 3-160-3,-1 3 0 7,-7 12 144-7,16-8-144 4,-6 0 0-5,-10 8 0 9,0 0 0-9,15 2 0 20,-15-2-352-19,0 0-96-1,6 16 0 1,-4 3-11888 7,-2 3-2368-7</inkml:trace>
    </iact:actionData>
  </iact:action>
  <iact:action type="add" startTime="68539">
    <iact:property name="dataType"/>
    <iact:actionData xml:id="d96">
      <inkml:trace xmlns:inkml="http://www.w3.org/2003/InkML" xml:id="stk95" contextRef="#ctx0" brushRef="#br0">14250 16872 18143 0,'0'0'800'2,"0"0"160"-2,6-16-768 0,-6 16-192 3,10-16 0-3,-10 16 0 3,0 0 832-2,11-13 128 5,-11 13 32-5,0 0 0 7,0 0-224-8,0 0-64 6,0 0 0-5,0 0 0 6,2 17-16-7,-2 1-16 10,-2 1 0-10,-2 5 0 5,-2 3-32-5,3 0 0 12,-1 1 0-12,0 1 0 6,0 8 112-6,-2-2 16 5,-2-4 0-5,2 6 0 7,1 6-144-6,1-4-32 10,-2 6 0-11,-2-8 0 4,0-2-48 0,2 0-16 3,-3 0 0-7,3-1 0 4,0-5-64-3,4 2-16 10,0 0 0-11,-2-1 0 4,2-3-96-3,2 0-32 9,0-7 0-10,4 1 0 4,2-1-48-4,2 1-16 6,1-7 0-6,-1 3 0 8,2-7 0-8,6 2 0 11,-3-6 0-11,3-3 0 5,3 3 80-5,-1-2 16 7,3 2 0-7,3-4 0 9,3 0-128-9,-2-2-32 10,-1 0 0-10,-3-2 0 4,3 0-64-4,3-2-128 6,0 0 176-6,3 0-176 8,-1 0 144-8,4 1-144 10,-4-1 0-10,0-6 144 5,1 0-144-4,-3 2 0 4,-4-3 0-5,1 1 0 10,-5 4 0-10,1-4-272 11,1 1 32-11,-7 3 16 18,2-4-1760-17,-5 2-368-1,5 2-64 1,-6-2-13856 3</inkml:trace>
    </iact:actionData>
  </iact:action>
  <iact:action type="add" startTime="68957">
    <iact:property name="dataType"/>
    <iact:actionData xml:id="d97">
      <inkml:trace xmlns:inkml="http://www.w3.org/2003/InkML" xml:id="stk96" contextRef="#ctx0" brushRef="#br0">15274 16963 23039 0,'-6'-15'1024'2,"6"15"192"-2,-2-22-960 0,2 7-256 5,0 15 0-4,0 0 0 3,0 0 512-4,0 0 64 11,0 0 16-11,0 0 0 3,0 0 64-3,-10 17 16 12,1 5 0-12,-1 5 0 5,-4 6 288-4,3 0 48 6,-5 6 16-7,4 2 0 6,-1 10-64-6,3 0 0 6,0 3 0-6,-2 5 0 8,1 1-256-8,-5 10-64 12,2-5-16-12,-3 9 0 4,-1-2-240-4,3 6-64 11,-7-2 0-5,3 0 0-5,1-4-64-1,-1 2-32 8,1-3 0-8,3-7 0 4,-7-4 32-4,5-1 16 11,3-3 0-11,-6-3 0 5,1 0 80-5,3-6 16 11,-3-8 0-11,5 2 0 3,-2-6-160-2,3-2-16 4,-5 0-16-5,7-4 0 9,-3 0-176-8,6-5 160 8,-4-7-160-9,5 1 160 5,3-6-160-5,4-12 0 6,0 0 0-6,0 0 0 23,0 0-464-22,0 0-80-1,0 0-16 0,0 0 0 13,0 0-1584-12,0 0-320 0,11-6-64 0,5 2-7824 9,2-6-1552-9</inkml:trace>
    </iact:actionData>
  </iact:action>
  <iact:action type="add" startTime="69331">
    <iact:property name="dataType"/>
    <iact:actionData xml:id="d98">
      <inkml:trace xmlns:inkml="http://www.w3.org/2003/InkML" xml:id="stk97" contextRef="#ctx0" brushRef="#br0">16142 17977 17503 0,'0'0'1552'1,"-16"14"-1232"7,7-6-320-8,-3 7 0 4,0 1 1040-4,2 5 160 11,-5 7 16-11,1-3 16 4,-5 2-144-4,-3 1-16 9,1 1-16-9,1 0 0 5,-1 0 336-5,-1 3 64 12,3-1 16-12,5 2 0 5,-3 0-192-5,5 0-48 10,-2 4 0-10,6 2 0 3,3-5-480-3,-3-5-112 8,4 0 0-8,4-4-16 7,4 1-208-7,4-3-32 10,-4 1-16-10,3-5 0 5,5 3 16-5,-2-5 16 11,1-5 0-11,5 1 0 5,2-3-16-5,-1 0-16 11,3-2 0-11,5-2 0 3,0-4-112-3,3-2 0 16,1-2-16-16,0-4 0 1,-1-4-240-1,1 0 0 10,-2 0 0-10,0-3 0 18,-1 1-1472-16,-5-5-272-2,-5-1-64 1,-1 0-9728 11,-7-7-1952-11</inkml:trace>
    </iact:actionData>
  </iact:action>
  <iact:action type="add" startTime="69617">
    <iact:property name="dataType"/>
    <iact:actionData xml:id="d99">
      <inkml:trace xmlns:inkml="http://www.w3.org/2003/InkML" xml:id="stk98" contextRef="#ctx0" brushRef="#br0">16091 17554 37887 0,'-13'-17'1680'2,"13"17"352"-2,-4-18-1632 2,4 4-400-1,0 14 0-1,0 0 0 7,0 0 432-7,0 0 0 12,9-9 0-12,-9 9 0 4,0 0-304-4,0 0-128 6,0 0 128-6,0 0-128 8,0 0 0-8,0 0 0 9,8 7 0-9,2 1 0 23,-10-8-1904-22,14 16-400 1,-5-4-96-1</inkml:trace>
    </iact:actionData>
  </iact:action>
  <iact:action type="add" startTime="70267">
    <iact:property name="dataType"/>
    <iact:actionData xml:id="d100">
      <inkml:trace xmlns:inkml="http://www.w3.org/2003/InkML" xml:id="stk99" contextRef="#ctx0" brushRef="#br0">18771 16396 14223 0,'0'0'624'1,"0"0"144"-1,0 0-624 0,0 0-144 5,0 0 0-5,0 0 0 5,0 0 1056-5,0 0 176 10,0 0 48-10,0 0 0 5,0 0 32-5,0 0 16 11,0 0 0-11,0 0 0 4,0 0-432-4,-13 6-96 5,13-6-16-5,-14 9 0 8,-2 9-144-8,5-3-16 11,-5 3-16-11,4 7 0 5,-5-1-48-5,-1 5-16 10,1 2 0-10,-5 6 0 6,-3 4-48-6,0 6-16 10,-3 4 0-9,1 9 0 6,-2 5-96-7,-1 9-32 7,-3 2 0-7,-4 6 0 5,0 7-96-4,2 1-32 8,-6-2 0-9,4 9 0 5,-4-1-96-5,0 3 0 11,-10-3-128-11,3 5 192 4,-3 3 160-4,0-7 32 10,-7 1 0-10,1-5 0 5,-1 5 48-5,-3-5 16 11,-1 3 0-11,-3-8 0 4,3 0 64-4,3-5 0 10,3 1 16-9,5-4 0 2,0 0-64-2,5 0-16 10,-3 0 0-11,0 0 0 4,4-8-192-4,4-2-32 7,2-3-16-6,2-1 0 6,4-4-208-7,4-3 144 10,1-6-144-10,3-5 128 5,6 1-128-4,3-10 0 8,-2 0 0-9,13-8 0 4,1-5-160-3,8-7-112 8,1-1-32-9,11-9 0 21,2 1-3056-20,7-8-608 2</inkml:trace>
    </iact:actionData>
  </iact:action>
  <iact:action type="add" startTime="71317">
    <iact:property name="dataType"/>
    <iact:actionData xml:id="d101">
      <inkml:trace xmlns:inkml="http://www.w3.org/2003/InkML" xml:id="stk100" contextRef="#ctx0" brushRef="#br0">16325 16267 23951 0,'0'0'1056'4,"-4"-18"224"-4,2 3-1024 0,6-5-256 0,6 3 0 0,0-1 0 7,9-3 1040-7,3-5 160 12,-1 3 16-12,7 0 16 3,1-3-752-2,6 5-160 9,-4-3-16-10,2 3-16 5,4 0-128-5,2 7-32 9,-4 0 0-8,-1 6 0 3,-3-5 64-4,0 3 0 10,-4 6 0-10,-5 2 0 5,-1 6 0-5,-1 0 0 11,-7 2 0-11,3 7 0 4,-6 5 16-4,2 5 16 11,-7 7 0-10,-1 9 0 4,-2 4-96-5,-2 13 0 12,-2 12-128-12,0 5 192 5,-2 1-192-5,-7 10 0 9,-1 1 0-9,2 9 0 3,-5-2 0-3,-5 9 0 10,-1 4 0-10,-3 1 0 5,3-5 0-5,-3 2 0 10,1 3 0-10,2-3 0 1,1-3 0-1,-3-1 0 7,3-5 0-7,6 3 0 9,1-9 176-9,3 0-16 7,-2-4 0-7,7-1 0 8,-3-3 64-8,4-2 16 12,-4 0 0-12,4-4 0 5,0-7-48-4,2-3 0 3,0 2 0-4,2-5 0 8,-2-3 0-8,2 1 0 11,0-6 0-11,0-3 0 4,0 3 0-3,0-4-16 9,0-6 0-10,0 1 0 4,0 1 0-4,0-6 0 11,2-2 0-11,0-2 0 4,-2-7 80-4,2-1 0 12,-4-5 16-12,2-1 0 4,-2-2-80-4,2 3-32 7,-2-6 0-7,0 1 0 7,2-17-32-7,-2 14-128 7,2-14 192-6,-1 15-64 7,-1 1 64-8,2-16 16 11,0 0 0-11,0 0 0 4,-2 14 112-3,2-14 0 4,-4 17 16-5,4-17 0 10,0 0-80-10,0 0-32 10,-4 12 0-10,4-12 0 4,0 0-48-3,0 0-16 8,0 0 0-9,-6 15 0 6,6-15-32-6,0 0-128 11,-8 8 192-11,8-8-64 4,-6 10 128-3,6-10 32 5,-17 12 0-6,1-5 0 8,-1-1 32-8,-7 4 0 7,3-4 0-7,-5 0 0 9,-1 2-192-9,-4 1-128 11,-2-1 192-11,-8 0-192 2,-4 2 144-2,-6-3-144 12,-5-3 0-11,-3 0 144 3,-5-2-288-4,-3-4-64 10,-1-2-16-10,-2 0 0 20,-6-9-2464-20,-2 1-512 3,-4 2-80-3</inkml:trace>
    </iact:actionData>
  </iact:action>
  <iact:action type="add" startTime="72235">
    <iact:property name="dataType"/>
    <iact:actionData xml:id="d102">
      <inkml:trace xmlns:inkml="http://www.w3.org/2003/InkML" xml:id="stk101" contextRef="#ctx0" brushRef="#br0">7062 16425 11967 0,'0'0'1072'2,"-10"-10"-864"2,1 2-208-4,3 6 0 3,6 2 2048-2,0 0 352 6,-16-1 80-7,16 1 16 7,-15-2-1120-7,-5 5-224 6,1 1-32-5,-5 6-16 7,-3 4-592-8,0-3-128 10,-7 5-32-10,-3-2 0 4,-9 5 144-4,1 1 16 10,-4-9 16-10,-2 7 0 8,-3-6 384-8,-1 3 80 10,0-7 16-10,3-2 0 3,-1-6-48-3,2 4 0 10,5 0 0-10,1 0 0 5,2-6-304-5,6 2-64 11,4-2-16-7,3 2 0-2,1 0-432-2,6-2-144 10,3-8 0-10,6 8 0 4,-3 2 160-3,3 0-160 8,14 0 128-7,0 0-128 2,0 0 0-4,0 0 0 5,-9 12 0-5,9-12 0 8,0 0 0-8,0 0 0 11,-4 17 0-11,4 3 0 5,4 7 0-5,3 0 0 12,3 3 0-12,-4 9 0 3,4 8 0-2,-1 7 0 9,-3 7 0-10,-2 7 0 4,2-2-192-4,0 8 192 10,0 8-160-10,-2 0 160 5,-4-6 0-5,-2 6 0 10,-2 6 0-10,-2-2 0 5,0 1 0-5,0-1 0 12,4-2 0-12,-4-2 0 3,-5 0 0-2,1-2 0 9,-2 0 0-10,1 2 0 4,1 4 0-3,-6-3 0 5,5-3 0-5,-7-2 0 5,-2 0 0-5,3-2 0 9,-5-3 0-10,5-3 0 5,-1-2 0-5,-1 0 0 11,-5-5 0-11,5 1 0 4,1-4 128-4,-1-1-128 11,3-2 0-10,3-3 0 3,-3-1 0-4,6-4 0 10,6-5 128-10,0 3-128 3,2-8 0-3,4 2 0 11,4-8 128-11,-2-1-128 5,4-5 128-5,8-2-128 11,-3-1 144-11,7 1-144 6,3-4 320-5,4-3-16 8,5-2-16-9,3 1 0 4,6-5-48-4,0 0-16 11,4 1 0-11,7-5 0 3,1-2-48-2,3 2-16 8,5-4 0-9,7-3 0 5,0-1-32-5,7-1-128 11,-3-5 192-11,2-6-64 18,-2 2-896-17,0-3-192 0,4-1-48-1,6-8-16080 2</inkml:trace>
    </iact:actionData>
  </iact:action>
  <iact:action type="add" startTime="73344">
    <iact:property name="dataType"/>
    <iact:actionData xml:id="d103">
      <inkml:trace xmlns:inkml="http://www.w3.org/2003/InkML" xml:id="stk102" contextRef="#ctx0" brushRef="#br0">18366 18001 17503 0,'0'0'1552'1,"0"0"-1232"6,0 0-320-6,-10-10 0 3,6-6 1440-4,4 7 224 8,8-7 64-8,1 4 0 6,9-3-464-6,0 1-96 6,3-7-16-6,4-3 0 8,1 1-272-8,3-1-64 12,-2 7-16-11,8-5 0 1,4 1-80-2,-2 3-16 8,2 1 0-8,2-1 0 7,-2 7-80-7,4-1-32 7,-4 6 0-7,0 8 0 4,-5 8-256-4,-5 1-48 6,0 9-16-6,-2 3 0 9,-1 5-272-9,-3 3 128 6,-7 6-128-5,-3 6 0 11,-7-4 160-12,-6 10-160 5,-6 1 128-4,-3 5-128 7,-11-4 128-8,-5 3-128 10,-8 3 128-10,-6-1-128 5,0-1 0-5,-6 2 0 11,2 1 128-11,-4-5-128 4,-2-8 192-3,0-1 16 3,1 3 0-3,1-10 0 6,2-2 192-7,8-2 48 11,-4-1 0-11,8-3 0 4,6-8-80-3,5-5-16 9,8 0 0-10,7-9 0 5,7-7-160-5,0 0-16 10,0 0-16-10,0 0 0 5,13 8 160-5,9 0 16 12,5-8 16-12,0-4 0 3,7 0-16-3,7-2 0 11,-1 2 0-11,9-3 0 4,0-5-144-3,0 4-16 9,3 2-16-10,3 0 0 5,2-3-160-5,-5 3 128 6,-1 4-128-6,2-2 128 8,-1 4-128-8,-1 0 0 7,0 0 0-7,-6 0 128 8,-2 0-128-8,1 0-192 10,-3 2 32-10,2-2 16 20,-8 0-2656-18,-1-2-528 0</inkml:trace>
    </iact:actionData>
  </iact:action>
  <iact:action type="add" startTime="74185">
    <iact:property name="dataType"/>
    <iact:actionData xml:id="d104">
      <inkml:trace xmlns:inkml="http://www.w3.org/2003/InkML" xml:id="stk103" contextRef="#ctx0" brushRef="#br0">20308 17814 24479 0,'0'0'1088'1,"0"0"208"-1,0 0-1040 0,0 0-256 5,14-6 0-5,5 2 0 5,-1 0 848-5,3 0 112 6,5-2 32-6,5 0 0 9,8-2-336-9,0-1-64 7,6-7-16-7,4 4 0 9,5-5-192-9,7-1-64 7,1 5 0-7,4-5 0 6,3 8-144-6,-3-1-48 11,-2 5 0-11,-7 0 0 6,-8 4-128-6,-8 2-272 9,-2 2 64-9,-6 4 16 26,-12 2-2688-26,-3 3-512 1</inkml:trace>
    </iact:actionData>
  </iact:action>
  <iact:action type="add" startTime="74345">
    <iact:property name="dataType"/>
    <iact:actionData xml:id="d105">
      <inkml:trace xmlns:inkml="http://www.w3.org/2003/InkML" xml:id="stk104" contextRef="#ctx0" brushRef="#br0">20745 18030 19343 0,'-43'18'1728'1,"18"-11"-1392"-1,-2 3-336 0,3 2 0 0,7-4 1920 0,1 7 320 6,16-15 64-6,0 0 16 5,-2 14-704-5,2-14-144 8,8 14-16-8,8-9-16 7,1 1-176-7,10-2-48 6,10-4 0-6,6 2 0 9,8-2-480-9,6-4-96 7,1-4-32-7,8-1 0 8,1-7-320-8,3 4-64 7,-6-5-16-7,1 1 0 24,-3 4-1248-24,-3-3-256 1,-5 3-48-1,-3-1-15168 2</inkml:trace>
    </iact:actionData>
  </iact:action>
  <iact:action type="add" startTime="76272">
    <iact:property name="dataType"/>
    <iact:actionData xml:id="d106">
      <inkml:trace xmlns:inkml="http://www.w3.org/2003/InkML" xml:id="stk105" contextRef="#ctx0" brushRef="#br0">22784 17375 14735 0,'0'0'1312'2,"0"0"-1056"4,-16-6-256-6,16 6 0 3,-12-2 576-3,12 2 64 11,0 0 16-11,0 0 0 4,-4-12 432-4,4 12 64 11,0 0 32-11,6-21 0 3,2-7-96-2,6 5-32 5,-1 0 0-6,9 1 0 9,3-1-160-9,2 3-16 6,7-3-16-6,3 1 0 9,4 3-144-9,7-1-16 6,-1-3-16-6,12 0 0 8,1 1-48-8,-1 7 0 7,-1-3 0-7,1 8 0 9,-1 1-176-9,-1 5-32 13,-5 6-16-13,-5 3 0 3,-4 3-272-2,-6 2-144 8,-6 10 160-8,1 3-160 3,-3 4 128-3,-6 8-128 9,-3 2 0-10,-9 10 0 4,1 6 0-4,-8 3 0 11,-4 7 0-11,-6 3 0 4,-9-2 0-3,-5 9 0 4,-5-1 0-4,-6 4 0 7,-6 4 0-8,-4-4 0 7,0-4 0-7,-8 2 0 8,-2 4 128-8,0-10-128 7,3-1 0-7,-3-7 0 3,-2-7 256-3,4-1-64 7,3-1 0-7,5-8 0 8,0-2 208-8,6-6 48 7,3 0 0-7,5-4 0 9,2-3-160-9,5-1-32 11,7-7 0-10,1-1 0 2,6-5-112-3,2 1-16 7,4-15-128-7,0 0 192 7,14 8 0-7,-1-2 0 8,9-2 0-7,5-2 0 6,1-4 112-7,5-4 16 7,8 2 0-7,4 0 0 7,5 2-112-7,3 0-16 8,0-4 0-8,-1 3 0 9,5-3-64-9,-3 2-128 5,3-2 176-5,0 4-176 9,-1-2 176-9,-3 0-176 12,-4 2 160-12,-5 2-160 3,1-4 0-2,0 4 0 11,-4 0 0-12,4 0 0 17,-4 0-2704-15,0-2-432-1</inkml:trace>
    </iact:actionData>
  </iact:action>
  <iact:action type="add" startTime="76961">
    <iact:property name="dataType"/>
    <iact:actionData xml:id="d107">
      <inkml:trace xmlns:inkml="http://www.w3.org/2003/InkML" xml:id="stk106" contextRef="#ctx0" brushRef="#br0">25333 16663 14735 0,'0'0'640'1,"0"0"160"-1,0 0-640 0,0 0-160 6,0 0 0-6,0 0 0 4,0 0 1936-4,0 0 368 11,0 0 64-11,0 0 0 4,0 0-1056-3,0 0-224 8,0 0-32-9,0 0-16 5,-4 14-80-5,-2 5-32 11,0-1 0-11,2 9 0 4,2 6-32-4,0 10 0 11,2-2 0-11,-2 8 0 5,1-1-320-5,-1 5-64 10,-2 2 0-10,-4-1-16 4,2 3-176-4,2 3-16 10,-2-3-16-10,-2 1 0 8,3 3-160-8,-1-7-128 9,2-5 192-9,-2 0-192 5,-2 0 160-5,4-8-160 10,0 0 128-10,1-10-128 4,1-4 144-4,0-2-144 10,0 3 160-9,0-7-160 3,-4-3 0-3,4-1 0 7,2-17 0-8,0 0 0 19,2 16-1088-18,-2-16-224 0,0 0-32 0,0 0-8864 8,0 0-1760-8</inkml:trace>
    </iact:actionData>
  </iact:action>
  <iact:action type="add" startTime="77276">
    <iact:property name="dataType"/>
    <iact:actionData xml:id="d108">
      <inkml:trace xmlns:inkml="http://www.w3.org/2003/InkML" xml:id="stk107" contextRef="#ctx0" brushRef="#br0">24738 17492 26719 0,'0'0'2368'3,"-2"-14"-1888"-2,2 14-480-1,18-10 0 7,-3-7 1376-7,9 9 176 10,1-2 48-10,6 4 0 6,8 1-944-6,0 1-176 10,4-8-32-9,0 2-16 3,6 0 144-3,-1-1 16 7,1 1 16-7,4 2 0 2,0-7-144-3,-1 9-16 12,1 2-16-11,-2 2 0 2,-3 2-304-3,-7 4-128 10,2 0 128-10,-8 2-128 18,-3 7-320-17,-9-3-128-1,-4 2-48 0,-11 3-10464 11,-8-15-2096-10</inkml:trace>
    </iact:actionData>
  </iact:action>
  <iact:action type="add" startTime="77473">
    <iact:property name="dataType"/>
    <iact:actionData xml:id="d109">
      <inkml:trace xmlns:inkml="http://www.w3.org/2003/InkML" xml:id="stk108" contextRef="#ctx0" brushRef="#br0">24650 18090 26719 0,'0'0'2368'1,"0"0"-1888"4,0 0-480-4,26-1 0 2,3 1 1664-3,8 0 256 10,12 0 32-9,9 0 16 3,10 0-944-4,3-4-176 7,7-2-32-7,2-8-16 8,3 0-208-8,3 1-32 10,0-1-16-10,8 4 0 4,-1-5-96-4,-1 7-32 14,-10-4 0-14,-6 3 0 3,-6 3-416-3,-11 0-144 6,-5-2 0-6,-7 4 0 20,-6 0-2864-19,-4 2-576 0</inkml:trace>
    </iact:actionData>
  </iact:action>
  <iact:action type="add" startTime="82082">
    <iact:property name="dataType"/>
    <iact:actionData xml:id="d110">
      <inkml:trace xmlns:inkml="http://www.w3.org/2003/InkML" xml:id="stk109" contextRef="#ctx0" brushRef="#br0">27950 16563 9215 0,'0'0'816'4,"0"0"-656"-4,18-11-160 0,-8 1 0 7,3-4 1536-7,-3 3 288 11,-10 11 48-11,16-12 16 5,-8-6-672-4,-1 5-144 8,1-1-32-9,0-2 0 6,-8 16-16-6,0-13 0 8,-2-5 0-8,0 5 0 5,2 13 0-5,-10-18 0 11,1 10 0-11,-7-3 0 5,2 1-336-5,-5 4-80 9,-3-4-16-9,-3 4 0 4,-4 2-208-4,-2 3-64 12,-5 4 0-12,-6 5 0 4,-3 4-128-4,-4 0-48 9,0 5 0-4,-2 3 0-4,-1-1-144-1,1 7 128 10,-2 1-128-10,3 2 128 6,-3-4-128-5,4 3 192 5,8 1-192-6,2 4 192 9,6 0-192-9,8 2 0 6,3 8 144-5,9-4-144 7,1 10 0-8,8-4 0 9,6 2 0-9,8 2 128 5,1-3-128-4,13-1 0 10,3 2 0-11,6-2 128 5,10-2-128-5,0 5 144 9,6 3-144-9,6-8 160 3,-1-2-16-3,1-4 0 8,-3 4 0-8,-3-4 0 7,-4 0-16-7,0 6-128 11,-4-2 192-11,-2 4-64 4,-6 2-128-4,-2-6 160 12,-5 0-160-12,-5-2 160 4,1 5-32-4,-9-3 0 11,1 0 0-11,-6-2 0 3,-6 6-128-3,-4-8 128 11,-2-4-128-11,-8 6 128 5,-2-2 0-5,-7 2 0 10,-3-1 0-10,-1-7 0 5,-4 0 128-5,0-2 32 11,-1 0 0-11,-1-3 0 5,0-7 112-4,2 5 32 3,-3-9 0-3,-3 1 0 7,0-4-112-8,2-3-32 5,-4-5 0-4,0 0 0 7,6-4-160-8,0-4-128 10,-6-2 144-9,1-7-144 3,5-3 192-4,6-7-64 10,7-5-128-10,3-3 192 6,7-6-32-6,4 0-16 10,4-10 0-9,6 2 0 2,2-3-144-2,11-3 0 9,5 0 0-10,5 3 0 4,4 3 0-4,8-4 0 11,2-6 0-11,6 1-176 5,-1-1 176-5,1 2-160 7,2 1 160-7,1-3-160 8,3-3 160-8,2 3 0 8,-1 1 0-8,5 1 0 7,1-2 0-7,-1 3 0 7,-5 1 0-7,-1-2 128 8,-5 1 96-8,-9-3 32 10,-2 0 0-10,-7 3 0 5,-7-1 112-5,-9 4 16 11,-5 12 16-10,-7-4 0 3,-4 4-144-4,-2-2-48 6,-11 12 0-6,1 2 0 8,-10 1-208-8,-1 3 0 8,-4-1 128-8,-4 5-128 7,-3 7 0-7,-9 2 0 10,-3 0-192-9,-1 4 192 17,4 4-576-17,4 2 0 0,4 4 0-1,-2 2 0 11,6 0-1840-10,1 4-368 4,5-1-80-3</inkml:trace>
    </iact:actionData>
  </iact:action>
  <iact:action type="add" startTime="82847">
    <iact:property name="dataType"/>
    <iact:actionData xml:id="d111">
      <inkml:trace xmlns:inkml="http://www.w3.org/2003/InkML" xml:id="stk110" contextRef="#ctx0" brushRef="#br0">29027 17548 23903 0,'0'0'1056'1,"0"0"224"-1,0 0-1024 1,0 0-256 2,0 0 0-3,0 0 0 4,8 20 528-4,-4 3 64 7,-4 1 16-7,-2 1 0 8,0-2 288-7,-2 7 64 4,-6 1 16-5,1 6 0 8,-3 2 48-8,-2-2 16 8,-1 6 0-7,1-4 0 5,0 6-64-6,3-2-16 6,1 1 0-6,-2 3 0 9,4-8-320-9,6 4-80 6,2-6-16-6,2 0 0 10,2-2-80-10,6-5-16 6,4-3 0-6,5-4 0 7,-3-5 16-7,3-1 0 7,1-7 0-7,1 4 0 14,5-6-16-14,3-6 0 9,6-4 0-6,-2 0 0-3,0-6-176 0,2-8-32 6,0 5-16-6,-1-7 0 8,-5 2-224-8,0 3 0 8,0-5 0-8,-1 3 0 22,-3-11-896-21,-3 1-288 0,-9-2-48-1,-1 1-16 13,-4-1-1808-11,-8-2-352 0</inkml:trace>
    </iact:actionData>
  </iact:action>
  <iact:action type="add" startTime="83160">
    <iact:property name="dataType"/>
    <iact:actionData xml:id="d112">
      <inkml:trace xmlns:inkml="http://www.w3.org/2003/InkML" xml:id="stk111" contextRef="#ctx0" brushRef="#br0">29329 16526 28559 0,'-13'-13'2544'12,"7"-9"-2032"-11,2 1-512-1,4 5 0 0,4-5 3488 0,0 3 608 6,-4 18 112-5,6-15 16 5,-4-1-2896-6,-2 16-592 8,4-16-112-8,-4-1-32 10,0 17-384-10,0-16-80 5,0 5 0-5,0 11-128 8,0 0 0-8,0 0 0 6,0 0 0-6,0 0 0 22,0 0-1088-22,0 0-288 0,0 0-48 0,0 0-11440 9,-6 9-2272-7</inkml:trace>
    </iact:actionData>
  </iact:action>
  <iact:action type="add" startTime="85742">
    <iact:property name="dataType"/>
    <iact:actionData xml:id="d113">
      <inkml:trace xmlns:inkml="http://www.w3.org/2003/InkML" xml:id="stk112" contextRef="#ctx0" brushRef="#br2">23060 19641 11055 0,'0'0'976'10,"0"0"-784"-9,0 0-192-1,0 0 0 3,0 0 1216-3,0 0 192 10,0 0 32-10,0 0 16 4,4-16-496-4,-4 16-112 10,0 0-16-9,0 0 0 5,0 0 0-6,6-11-16 8,-6 11 0-8,0 0 0 6,0 0 0-6,10-16 0 10,-10 16 0-10,0 0 0 4,10-10-80-4,5 4-16 11,-1 1 0-11,4-3 0 4,-3 4-32-4,7 0-16 10,1 2 0-10,6-2 0 5,6-2-32-5,6 0 0 10,0 1 0-10,6 1 0 9,6 4-144-9,-1-4-48 8,-1-2 0-8,6-2 0 3,3 2-144-3,3 0-48 12,5 2 0-12,2-1 0 4,8-3-64-3,6 2-32 9,6 2 0-10,1-4 0 2,-5-3-32-2,8 3 0 8,3-2 0-8,7 0 0 8,1 2 0-8,8 1-128 7,-2-3 192-7,-1 2-64 8,-7 2 16-8,6 0 0 10,2-1 0-10,10 3 0 5,0-2 16-4,0 2 0 8,-6-6 0-9,-4 4 0 5,-1 1 16-5,5 1 0 11,8-8 0-10,-2 2 0 3,1 6-32-3,-3 2 0 8,-5 0 0-9,-5-2 0 5,2-3-144-5,2 3 192 11,6 0-192-11,-2 0 192 3,-6 4-192-2,-5-2 0 8,-5 2 0-8,2-2 0 3,5 0 0-4,1 0 128 11,2-2-128-11,-2 0 0 5,-9 2 0-5,-7 0 0 9,-1 1 128-9,6 1-128 5,-5-2 0-5,7 2 0 11,-5-2 0-11,1 2 0 4,-4 0 0-4,-7 0 0 11,-5-2 128-11,-2 2-128 3,-2 0 0-3,3 0 0 13,-7 0 144-13,2-2-144 4,4 2 0-4,-2 0 128 11,-10 2-128-11,-1-2 0 5,-5-4 0-5,-7 2 0 9,-6 0 0-9,1 0 128 5,1 0-128-5,-4-2 0 10,-2 4 0-10,2-2 0 5,-6 2 0-5,4-2 144 11,-10 2-144-11,-4-2 0 4,0 0 128-3,-3 2-128 8,-3 0 0-9,-7 0 0 4,-1-2 0-4,-15 2 0 11,0 0 128-11,0 0-128 4,0 0 0-4,0 0 0 10,0 0 0-9,0 0 0 3,0 0 176-3,-21-2-176 11,-5 2 160-12,1 0-160 4,0-2 192-4,-3 2-64 13,-3 0-128-12,-4 0 192 0,0 0-192-1,-6 0-128 10,2 0 128-10,-8 2-208 5,0-2 208-5,1 2 0 9,-3 4 0-9,-10-4-144 5,-9-2 144-4,-8 6 0 7,-8-4 0-8,-2 2 0 6,0 0 0-6,1-2-128 11,-1 4 128-11,-8-1 0 4,-3 3 0-3,-11 0 0 6,-9 0 0-6,-6 5 0 5,4-3 0-6,2 4 0 10,-3-4 0-10,-5-1 0 5,-14 5 0-5,1-4 0 11,-1 3 0-11,-1-3 0 5,3 6 0-5,-3-7 0 10,-8 3 0-10,3 4 0 4,1-5 0-4,5 5 0 11,1-4 0-11,-4 3 128 5,-7-5-128-5,3 4 144 9,9-4-144-9,1 5 160 4,-1-5-160-4,3 4 0 12,-14-7 0-12,9 3 0 4,6 6 0-3,5-7 0 9,-1 3 0-10,-2-4 0 4,3-2 0-4,3 2 0 11,8 1 128-11,5-1-128 4,7 0 0-3,0 2 0 7,-2-4 0-7,7-3 0 3,6 1 0-4,9 0 0 10,1-2 0-10,6 2 0 6,2 2 0-6,7-4 0 10,1-2 128-9,6 4-128 2,-1 0 0-2,3 0 0 8,5-6 0-9,6 0 0 5,1 0 0-4,5 2 0 9,10 0 0-10,3 0 0 5,5-2 0-5,5-2 0 11,5-4 0-11,-1 4 128 5,16 4-128-4,0 0 0 7,0 0 0-8,0 0 0 5,0 0 0-5,0 0 0 10,14-10 0-9,3 7 0 4,7-11 0-5,5 4-144 10,8 4 144-10,4-3 0 4,10 1-128-4,5 0 128 11,5-4 0-11,5 2 0 4,-3 1-144-3,11-5 144 9,2 4 0-10,8-3-144 4,7 3 144-4,5 2 0 7,11-6 0-7,4 5-128 7,3-7 128-6,6 4 0 9,1-7 0-10,10 5 0 4,4-3 0-4,3-1-160 11,-5 6 160-11,1-3 0 5,5 3 0-4,3-3-128 9,8 3 128-10,-3-2 0 3,-13 6 0-2,-1 3 0 10,2-9 0-11,7 4 0 4,2 6 0-4,-7-2 0 10,-10 3 0-10,-1-3 0 5,3 0 0-5,0 0 176 10,5 2-176-10,-5-2 160 5,-8 0 0-5,-2 2 0 11,-4-1 0-10,6 3 0 2,4-2 16-3,-6 2 0 12,-4 2 0-12,-2-2 0 4,-9 0-176-4,-1 0 0 9,2-2 144-9,1 4-144 5,1-2 0-5,-8 2 144 11,-1 0-144-11,-10 0 0 4,-8-2 128-3,-2-2-128 10,-6 0 0-11,0 0 0 3,-4 2 0-2,-3-1 0 9,-3-3 0-10,-3 2 0 5,-7 0 0-5,-3 2 0 10,-10 0 0-10,-4-2 0 5,-8 2 0-5,-7 0 0 10,-5-2 0-10,-15 4 0 4,0 0 128-4,0 0-128 12,0 0 0-12,0 0 0 4,0 0 144-4,-23-6-16 10,-6 6-128-9,-6-1 192 2,-10-3-192-3,-6 0 128 10,-9 2-128-10,-5-2 0 6,-9 0 160-6,-4-4-160 7,-8 4 160-6,-7 0-160 7,-17 2 0-8,-18-3 0 10,-15-5 0-10,-13 6 0 5,-8 2 0-5,-21 2 0 10,-22 0 0-10,-15 10 0 4,-16 1 0-4,-17 15 0 10,-28-1 0-9,-22 6 0 17,-26 8-1712-17,-30 10-272 1,-27 12-64-1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2:09:15.68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92D050"/>
    </inkml:brush>
  </inkml:definitions>
  <iact:action type="add" startTime="1539">
    <iact:property name="dataType"/>
    <iact:actionData xml:id="d0">
      <inkml:trace xmlns:inkml="http://www.w3.org/2003/InkML" xml:id="stk0" contextRef="#ctx0" brushRef="#br0">1374 6309 12543 0,'0'0'560'2,"0"0"112"-1,-15 0-544-1,1-2-128 1,14 2 0-1,-11-6 0 7,1-1 1248-6,-2 1 224 5,2 2 32-6,10 4 16 9,-9-16-224-9,3 5-32 12,2-7-16-12,2 6 0 4,6-3-608-4,2 1-128 10,3-5-32-10,1 5 0 5,8-4-288-5,-1 5-48 10,5 1-16-10,1 2 0 5,4-3-128-5,3 5 0 11,-1 0 0-11,2 0 128 5,0 2-128-5,2 4 160 7,-3 2-160-7,-3 4 160 7,0 4-160-7,-5 4 192 11,-5-2-192-5,1 9 192-6,-8 4-192 0,-1 7 192 9,1 3-192-7,-10 4 192 1,-4 4 112-2,-7 0 16 5,-3 8 16-5,-9-1 0 7,-9 3-32-8,-3-6-16 6,-2 0 0-6,0 4 0 9,-6-7-288-9,2 3 160 12,-4 2-160-12,8-8 128 5,-4 2-128-4,4-6 0 8,2 0 0-9,2-4 128 5,6-3 32-5,5-1 0 11,3-2 0-11,5-5 0 3,6-1 96-3,2-7 32 7,6-12 0-7,0 18 0 8,0-18-64-8,6 11-16 11,-6-11 0-11,20 18 0 4,-1-6 48-3,3 1 16 5,3-7 0-6,4 2 0 5,6 0-144-5,1-2-128 6,3-2 144-6,3-3-144 8,-4-1 144-8,3-1-144 12,-4-3 128-11,4-6-128 2,-4 0 0-2,-6 0-320 10,-2-3 48-11,-2 1 16 17,-3-4-1616-16,-1 1-320 1,-5-5-64-2,-1-7-16 0</inkml:trace>
    </iact:actionData>
  </iact:action>
  <iact:action type="add" startTime="2010">
    <iact:property name="dataType"/>
    <iact:actionData xml:id="d1">
      <inkml:trace xmlns:inkml="http://www.w3.org/2003/InkML" xml:id="stk1" contextRef="#ctx0" brushRef="#br0">1936 5570 18431 0,'-17'-19'1632'3,"17"19"-1312"-3,-10-14-320 0,2-2 0 5,-4 7 464-4,5-1 32 4,-9 2 0-5,2 4 0 8,-9 2-64-7,0 4-16 9,-5 4 0-10,-3 4 0 3,-4-2-48-2,-10-1-16 9,-6 9 0-10,-3 2 0 5,-5 5-352-5,-1 2 144 11,-1 3-144-11,-3 5 0 6,1 6 320-6,3 0-64 6,-2 10 0-6,-1-3 0 7,3 3 288-7,-1 6 48 10,1 5 16-10,-3 1 0 7,5-3-80-7,5 6-16 9,8 7 0-9,2-1 0 5,8 6-304-5,4 6-64 12,6 4-16-12,3-1 0 4,13 1-128-4,5-2 0 10,6 0 0-10,7-4 0 5,11-4 128-5,5-2-128 11,8-2 0-11,8-11 128 4,12-9-128-4,11-9 0 9,7-4 144-9,7-9-144 5,7-7 208-4,5-13-16 10,6-6-16-11,7-8 0 4,8-6 16-4,0-10 16 11,-1 1 0-10,-9-4 0 2,-5-7-80-2,-5-1-128 4,-1-4 176-5,-6 2-176 8,-6-10 368-8,0 2-48 10,-2-8 0-9,-6-2 0 3,-9-1 128-3,-7-1 0 10,-5 1 16-11,-10-3 0 4,-6-2 80-4,-9-3 16 11,-7-4 0-11,-11-9 0 4,-6 1 96-3,-6 4 32 10,-11 2 0-11,-7-6 0 2,-7-10-352-1,-2 4-64 9,-12 2-16-10,6 11 0 4,-4 3-256-3,6 13 0 8,2 8-128-8,-6 8 128 16,6 8-1504-16,0 9-208 1,0 2-32-2,5 8-13680 3</inkml:trace>
    </iact:actionData>
  </iact:action>
  <iact:action type="add" startTime="2607">
    <iact:property name="dataType"/>
    <iact:actionData xml:id="d2">
      <inkml:trace xmlns:inkml="http://www.w3.org/2003/InkML" xml:id="stk2" contextRef="#ctx0" brushRef="#br0">3760 6103 13823 0,'-10'-18'608'1,"6"2"128"-1,0 5-592 0,1-7-144 6,-3 4 0-5,0-1 0 3,6 15 1184-4,-8-10 208 10,8 10 32-10,0 0 16 6,-14-6-112-6,3 14-32 9,1 6 0-9,-4 7 0 4,5 5-688-2,-5 3-144 7,4 8-16-9,4 10-16 5,-4 5 48-5,3 7 16 9,1 5 0-8,0 6 0 3,0 8-176-4,0 2-16 11,2 0-16-11,0-4 0 6,3 0-288-6,-3 0 160 10,2-11-160-5,-4-3 128-4,2-11-128-1,2 0 0 5,2-6 0-5,2-6 128 7,2-4-128-6,0-8 0 9,-4-6 0-10,2-1 0 19,4-1-704-18,-6-19-64 0,0 0 0-1,0 0-11024 3</inkml:trace>
    </iact:actionData>
  </iact:action>
  <iact:action type="add" startTime="2878">
    <iact:property name="dataType"/>
    <iact:actionData xml:id="d3">
      <inkml:trace xmlns:inkml="http://www.w3.org/2003/InkML" xml:id="stk3" contextRef="#ctx0" brushRef="#br0">3522 6249 28559 0,'0'-26'1264'1,"6"9"272"-1,4 3-1232 0,7-3-304 6,5-3 0-6,5 5 0 17,6-5-432-15,6 3-144-1,4-1-16-1,6-3-16 0,3-3 608 0,3 1 256 9,0-3 0-9,-1 3-16 4,1 3-112-2,-6 1-128 7,-6 1 176-9,-6 7-176 5,-4 3-144-4,-6 2-144 4,-5 4-32-5,-5 0 0 8</inkml:trace>
    </iact:actionData>
  </iact:action>
  <iact:action type="add" startTime="3059">
    <iact:property name="dataType"/>
    <iact:actionData xml:id="d4">
      <inkml:trace xmlns:inkml="http://www.w3.org/2003/InkML" xml:id="stk4" contextRef="#ctx0" brushRef="#br0">3647 6762 27647 0,'0'0'1216'2,"19"0"256"-2,7-2-1168 0,3-2-304 6,10 0 0-6,4 0 0 18,6-4-400-17,-3-1-144-1,5 1-32 0,2-8 0 1,1 2 576-1,-1-5 192 9,-4 3 0-9,-12 5 0 18,6 1-1344-18,-6-4-288 1</inkml:trace>
    </iact:actionData>
  </iact:action>
  <iact:action type="add" startTime="3235">
    <iact:property name="dataType"/>
    <iact:actionData xml:id="d5">
      <inkml:trace xmlns:inkml="http://www.w3.org/2003/InkML" xml:id="stk5" contextRef="#ctx0" brushRef="#br0">4895 6625 18431 0,'-19'27'816'1,"13"-5"160"-1,2 3-784 0,2 7-192 4,0 7 0-3,-4-2 0 7,0 0 2432-8,0 6 448 11,-7-6 96-11,1 5 16 3,2-1-2416-3,-1 2-576 11,3-6 0-11,2-9 0 19,-4 1-944-18,4-4-208-1,3 1-64 0,3-3-10496 4</inkml:trace>
    </iact:actionData>
  </iact:action>
  <iact:action type="add" startTime="3450">
    <iact:property name="dataType"/>
    <iact:actionData xml:id="d6">
      <inkml:trace xmlns:inkml="http://www.w3.org/2003/InkML" xml:id="stk6" contextRef="#ctx0" brushRef="#br0">5311 6773 22111 0,'-6'30'976'2,"4"-9"208"-2,2 4-944 0,-2 5-240 6,-4-1 0-6,2 6 0 5,-2 0 912-5,0-4 144 6,-3-7 32-6,1-3 0 8,2-1 0-8,2-11 0 6,4-9 0-6,0 0 0 7,0 0-208-7,0 0-48 12,0 0 0-12,6-11 0 5,4-9-160-5,5-1-32 6,-1-6-16-5,4-3 0 6,1 3-416-7,-1 2-80 11,1-3 0-11,3 1-128 4,-5 0 160-4,1 1-160 11,3 1 128-11,3 7-128 5,-3-1 224-5,-3 9-32 7,1 0-16-7,-5 10 0 7,-1 4-48-7,1 10 0 7,2 4 0 0,-1 3 0-6,-5 8-128-1,0 8 0 8,-1 2 0-8,-3 6 0 5,-4 0 0-5,-2 6 0 10,-2 1 0-10,-2 3 128 18,1-2-432-16,-5-3-80-1,2-3-32-1,2-6 0 13,4 2-704-12,2-10-144-1,2-6-16 1,2-3-16 12,3-12-1552-11,3-1-304-1</inkml:trace>
    </iact:actionData>
  </iact:action>
  <iact:action type="add" startTime="3796">
    <iact:property name="dataType"/>
    <iact:actionData xml:id="d7">
      <inkml:trace xmlns:inkml="http://www.w3.org/2003/InkML" xml:id="stk7" contextRef="#ctx0" brushRef="#br0">6696 6647 23951 0,'-30'-6'2128'1,"19"4"-1696"3,-3 2-432-3,0 0 0 3,-5 0 1008-4,1 4 112 12,-3 4 32-12,-5 5 0 4,-3-1-224-4,-2 4-32 10,-2-1-16-10,0 7 0 5,-3 3-336-5,5 2-64 10,0 2-16-10,2 3 0 5,2 3-144-5,1 2-48 10,3 2 0-10,3 0 0 4,7-6-272-3,1 0 0 6,6-2 0-7,4-3 0 8,6-3 0-8,6-4 0 11,5-3 0-11,9-8 160 3,3-4 32-3,6-6 16 11,10-6 0-11,2-2 0 8,6-12 144-8,-1-3 32 9,3-6 0-9,-2-2 0 3,-4-6-144-2,1-4-32 4,-1 4 0-5,-6-6 0 8,-2 2-16-7,-6-6-16 10,-1 0 0-10,-3 0 0 2,-4-5 80-3,-1-3 0 11,-3-5 16-11,-7-5 0 3,-1-3-48-2,-7-8-16 10,-2-4 0-11,-4-2 0 4,0-4-208-3,0 8 128 5,-2 6-128-6,2 10 0 8,2 11 0-8,0 14 0 10,-2 8-128-10,2 7 128 5,0 10-192-5,-2 12 192 11,6 12-192-11,-4 14 192 3,0 13-176-2,0 9 176 11,0 9-160-12,0 11 160 4,-2 6 0-4,0 8-144 6,-2 8 144-6,-2 1 0 8,0 11-272-8,-2-7 16 7,4 1 16-7,2-6 0 23,0-6-688-22,4-8-144 1,4-10-16-2,-1 20-16 7,3-20-1744-5,6-15-352-1</inkml:trace>
    </iact:actionData>
  </iact:action>
  <iact:action type="add" startTime="4321">
    <iact:property name="dataType"/>
    <iact:actionData xml:id="d8">
      <inkml:trace xmlns:inkml="http://www.w3.org/2003/InkML" xml:id="stk8" contextRef="#ctx0" brushRef="#br0">9063 6588 9215 0,'0'0'816'1,"-11"6"-656"5,1 4-160-6,4-2 0 4,-6-3 1168-4,5 5 208 10,1 4 32-9,-4-3 16 4,4 5 144-5,0-6 32 9,2 2 0-9,4-12 0 5,0 9-64-5,4 5-16 10,-4-14 0-10,12 8 0 5,2-6-432-5,5 0-64 9,-1-2-32-9,3-2 0 5,5-4-144-4,1-4-16 8,4-2-16-8,2-1 0 5,0-1-432-6,-3-7-96 9,-3-1-16-9,-4 5 0 4,3-5 0-4,-5 1 0 11,-3-1 0-11,-8 5 0 4,1-5-112-4,-5 1-32 11,-6 3 0-11,-2 3 0 8,-8-3 112-7,-1 8 16 2,-9 5 0-3,-3 3 0 9,-5 4-64-9,-3 3-16 7,-2 11 0-7,0 3 0 3,-6 9-176-2,2 3 0 6,2 6 0-7,-2 0 0 9,4 6 0-9,3-2 0 11,5 4 0-11,7-6 0 4,3 0 0-4,9-4 0 6,2-4 128-6,8 0-128 8,2-1 0-8,9-3 0 11,1-6 128-10,5 1-128 2,5-9-256-3,3 1-64 11,8-8-32-11,4-2-10192 17,-2-6-2032-16</inkml:trace>
    </iact:actionData>
  </iact:action>
  <iact:action type="add" startTime="4666">
    <iact:property name="dataType"/>
    <iact:actionData xml:id="d9">
      <inkml:trace xmlns:inkml="http://www.w3.org/2003/InkML" xml:id="stk9" contextRef="#ctx0" brushRef="#br0">9924 7064 28559 0,'0'0'2544'1,"0"0"-2032"6,0 0-512-7,0 0 0 4,2 14 960-4,-2-14 80 6,0 9 32-6,0 1 0 6,0-10-160-6,0 0-16 10,0 0-16-10,0 0 0 17,0 0-1312-16,21-4-256-1,-7-2-48 1,-1-1-14336 2</inkml:trace>
    </iact:actionData>
  </iact:action>
  <iact:action type="add" startTime="4951">
    <iact:property name="dataType"/>
    <iact:actionData xml:id="d10">
      <inkml:trace xmlns:inkml="http://www.w3.org/2003/InkML" xml:id="stk10" contextRef="#ctx0" brushRef="#br0">11240 6395 17503 0,'-8'-21'768'1,"3"13"176"-1,-3-6-752 0,2 2-192 6,0-7 0-6,0 5 0 5,-2 1 2176-5,3 5 416 9,-1 4 80-9,6 4 16 6,-6-4-1344-6,6 4-256 10,-12 6-48-9,2 6-16 2,1 3-416-2,-5 9-96 9,6 5 0-10,-2 2-16 5,3 4-192-5,3 6-48 10,2-2 0-9,2 8 0 3,0 2-256-4,4-3 0 10,0 3 0-10,1-2 0 5,5-10 0-5,-2 0 0 11,2-8 0-11,3-1 0 4,-1-11 0-4,4-1 0 8,-5-8 144-8,5-4-144 4,2-8 640-4,-3-2 48 7,7-8 0-7,3-1 0 8,-2-9-80-5,1-3-16 4,-3 0 0-7,3-5 0 6,-3-1-336-6,3-2-80 11,-7 0-16-11,1 2 0 3,-1-8-32-3,-3 4-128 7,1 2 192-6,-5-2-64 5,4 5-128-6,-2 3 0 9,5 2 0-8,7-6 0 22,-7 9-1344-22,5 9-320 0,1-3-48-1,-7 12-8912 10,3 2-1776-9</inkml:trace>
    </iact:actionData>
  </iact:action>
  <iact:action type="add" startTime="5266">
    <iact:property name="dataType"/>
    <iact:actionData xml:id="d11">
      <inkml:trace xmlns:inkml="http://www.w3.org/2003/InkML" xml:id="stk11" contextRef="#ctx0" brushRef="#br0">12056 6604 22511 0,'0'0'992'1,"0"0"224"-1,0 0-976 0,9 6-240 5,7-3 0-4,-2-1 0 5,3-2 800-6,3-2 112 6,-1 1 32-6,3-5 0 9,-1-8-192-9,-1 4-48 6,-3-5 0-6,3 1 0 7,-1-4-112-7,-5 1-16 12,1-1-16-12,-5-1 0 4,0 3-224-4,-2 1-32 7,-4-5-16-7,-4 8 0 4,-2-1 224-4,2 13 64 6,-10-6 0-6,-2 6 0 9,-1 0 0-9,-3 6 16 6,-2 7 0-5,1 1 0 7,-9 4-336-8,-1 3-64 10,-4 1 0-9,-2 1-16 8,2 4-176-9,1 3 192 4,1 3-192-4,4-2 192 8,3-4-192-8,9-1 128 11,-3-3-128-11,8-2 128 5,6-1-128-4,6-1 0 7,4-7 0-8,6 0 0 4,7-4 0-4,4-4-224 10,5-4 48-10,16-2 16 21,5-6-1760-21,0-6-336 3,0 0-80-2</inkml:trace>
    </iact:actionData>
  </iact:action>
  <iact:action type="add" startTime="5580">
    <iact:property name="dataType"/>
    <iact:actionData xml:id="d12">
      <inkml:trace xmlns:inkml="http://www.w3.org/2003/InkML" xml:id="stk12" contextRef="#ctx0" brushRef="#br0">13171 6415 17503 0,'0'0'768'1,"0"0"176"-1,0 0-752 0,-4-10-192 6,4 10 0-6,0 0 0 4,-7-8 2016-4,-1 6 368 10,-4 0 80-10,0 4 16 4,-1 2-1072-4,-1 4-192 11,-5 3-64-11,-5 1 0 4,-3 8-384-4,0-1-96 13,-1-3-16-13,7 7 0 3,-1 3-208-3,1-1-32 11,1 2-16-11,9-1 0 4,-1-1-224-3,6-2-48 4,2-3-128-5,6 1 192 9,4-3-192-9,8-5 176 10,-3 3-176-10,11-8 160 4,3 0-160-4,4-2 0 11,1-6 0-11,1-2 128 7,4-2-256-2,0-2-64 2,0 0-16-7,2-4 0 16,2-3-1536-15,-2-1-304-1,2-4-64 1,-4 1-6816 9,3-1-1360-8</inkml:trace>
    </iact:actionData>
  </iact:action>
  <iact:action type="add" startTime="5865">
    <iact:property name="dataType"/>
    <iact:actionData xml:id="d13">
      <inkml:trace xmlns:inkml="http://www.w3.org/2003/InkML" xml:id="stk13" contextRef="#ctx0" brushRef="#br0">14244 5334 26031 0,'0'0'1152'1,"0"0"240"-1,0 0-1120 0,0 16-272 4,-4-3 0-4,0 9 0 6,0 3 384-6,-3 6 32 9,-9 6 0-9,2 2 0 8,-5 6 288-8,-1 8 48 7,-1 7 16-7,-3 1 0 8,1 5-352-7,-2 2-64 7,-1-3-16-7,3 9 0 3,-2 4-208-4,1 4-128 12,3-4 128-12,-1-4-128 24,1 0-1776-24,3-8-416 1,5-3-96-1,-3 5-9504 0</inkml:trace>
    </iact:actionData>
  </iact:action>
  <iact:action type="add" startTime="6060">
    <iact:property name="dataType"/>
    <iact:actionData xml:id="d14">
      <inkml:trace xmlns:inkml="http://www.w3.org/2003/InkML" xml:id="stk14" contextRef="#ctx0" brushRef="#br0">13881 6413 9215 0,'0'0'816'1,"16"-8"-656"4,-4 0-160-5,7 0 0 5,5-5 3424-5,3 5 656 11,2-2 128-11,4-2 16 4,0 5-2992-4,2-3-592 10,-1-4-128-9,-3 6-32 2,2-5-32-2,0 3-16 6,0-4 0-7,-3 6 0 9,-5 3-80-9,-6 3-16 11,-1 0 0-11,-2 0 0 4,-16 2-112-4,0 0-32 10,7 10 0-10,-5 7 0 4,-2-1 192-3,-5 5 16 9,-9 4 16-9,2 7 0 2,-3 3 0-3,3 2 0 11,-2-4 0-10,4-6 0 7,3 1-176-8,-1-1-48 8,6-4 0-8,2-5 0 3,4-1 336-3,6 1 64 7,-1-6 16-7,11-1 0 9,1-7-48-9,1-4-16 7,3-4 0-7,2-5 0 8,1 1-256-8,1-2-48 11,4-8-16-10,-6 3 0 3,-3-1-80-4,-3-5-16 10,-1 1 0-9,-7 3 0 2,1-7-128-2,-6 1 160 6,-2 2-160-7,-2-3 160 7,-8 3-160-7,0-1 192 7,-4 1-192-7,-2 3 192 9,-5 5-192-9,1-3 0 6,-4 4 144-5,1 1-144 21,5 5-512-20,-3 2-160-2,3 0-32 1,4 4-16 10,8 0-2528-11,-12 0-496 0</inkml:trace>
    </iact:actionData>
  </iact:action>
  <iact:action type="add" startTime="6419">
    <iact:property name="dataType"/>
    <iact:actionData xml:id="d15">
      <inkml:trace xmlns:inkml="http://www.w3.org/2003/InkML" xml:id="stk15" contextRef="#ctx0" brushRef="#br0">15182 6075 25391 0,'0'0'1120'3,"0"0"240"-2,12 14-1088-1,0 0-272 1,-5 5 0-1,1 4 0 7,-2 1 1088-6,-2 5 144 9,-8 2 48-10,0 2 0 5,-2 1-224-5,-1 3-32 10,-9-2-16-10,2 2 0 6,-5 2-336-6,1-4-64 7,1 2-16-7,-3 2 0 6,5-6-336-6,1-2-64 10,4-5 0-10,-1-3-16 5,5-3-16-5,2-9 0 10,2-1 0-10,2-10 0 6,0 0 416-6,0 0 64 10,12-8 32-10,5-5 0 5,1-7-96-5,5-1 0 6,4-5-16-6,1-1 0 9,-3 0-352-9,0-3-64 11,1-3-16-6,-1 0 0-4,0-6 112-1,3 4 16 9,-1 4 0-9,0 0 0 5,-1-1-256-5,1 3 0 9,0 4 0-9,1 3 0 5,-1 1 0-4,0 7 0 9,2-1 0-10,1 7 0 18,-3-2-1472-16,-2 4-176 0,1 2-32-2,-1 2-9936 9,0 2-1984-8</inkml:trace>
    </iact:actionData>
  </iact:action>
  <iact:action type="add" startTime="6737">
    <iact:property name="dataType"/>
    <iact:actionData xml:id="d16">
      <inkml:trace xmlns:inkml="http://www.w3.org/2003/InkML" xml:id="stk16" contextRef="#ctx0" brushRef="#br0">16460 6062 26719 0,'0'0'2368'1,"0"0"-1888"9,0 0-480-8,-4-8 0-1,-2-2 848-1,0 4 80 7,-7-2 16-7,1 1 0 5,-8 1-320-5,-1 2-64 9,-4 2-16-9,-3 4 0 4,-3 4-352-4,-2 3-192 12,-2-1 192-12,2 2-192 5,0 4 224-5,7-3-64 8,7 3-16-8,-1-2 0 6,8 5 112-6,5-3 0 10,5 5 16-10,9 3 0 6,3 3 32-6,2 3 0 10,5-3 0-10,7-2 0 5,-1 3 128-5,-1 1 16 11,3-2 16-11,-1 1 0 3,-3-3-176 2,2 2-32 2,-7-1-16-7,-2-3 0 6,-5-3 16-5,1 1 16 6,-6 3 0-7,-4-7 0 6,-4 3 368-5,-6-1 64 5,-1-5 0-5,-11 0 16 4,-3 1-16-5,-4-5-16 12,-5 2 0-12,-8-4 0 5,-3-2-224-5,-4-2-32 8,2 0-16-8,2-2 0 5,0-4-256-5,1 0-160 7,3-10 192-7,0 4-192 24,4 3-1088-24,5-7-320 0,3-5-64 0,-6-5-17232 4</inkml:trace>
    </iact:actionData>
  </iact:action>
  <iact:action type="add" startTime="7440">
    <iact:property name="dataType"/>
    <iact:actionData xml:id="d17">
      <inkml:trace xmlns:inkml="http://www.w3.org/2003/InkML" xml:id="stk17" contextRef="#ctx0" brushRef="#br0">17326 5794 26719 0,'0'0'2368'1,"-4"-2"-1888"7,4 2-480-8,-6-5 0 4,-2-7 976-4,4 4 112 11,-1 4 0-11,-1-2 16 4,-6 2-288-4,4 1-64 11,4-1-16-11,-1 0 0 4,5 4-544-2,-12-6-192 7,4 4 144-9,8 2-144 19,0 0-2112-18,0 0-496 0,0 0-96-1,0 0-32 1</inkml:trace>
    </iact:actionData>
  </iact:action>
  <iact:action type="add" startTime="7608">
    <iact:property name="dataType"/>
    <iact:actionData xml:id="d18">
      <inkml:trace xmlns:inkml="http://www.w3.org/2003/InkML" xml:id="stk18" contextRef="#ctx0" brushRef="#br0">17265 6389 31439 0,'0'0'1392'0,"0"0"288"0,0 0-1344 1,0 0-336 3,0 0 0-3,0 0 0 5,0 0 288-6,0 0-16 10,0 0 0-10,0 0 0 6,0 0-272-6,0 0-256 6,0 0 64-6,0 0-14032 8</inkml:trace>
    </iact:actionData>
  </iact:action>
  <iact:action type="add" startTime="7881">
    <iact:property name="dataType"/>
    <iact:actionData xml:id="d19">
      <inkml:trace xmlns:inkml="http://www.w3.org/2003/InkML" xml:id="stk19" contextRef="#ctx0" brushRef="#br0">19312 5344 20271 0,'-28'2'896'2,"17"0"192"-2,-9 2-880 0,-1 0-208 0,-1 1 0 0,-3 5 0 7,-4-2 352-7,-5 2 32 11,1 3 0-11,-2 1 0 4,2 4 208-4,-16 9 48 11,2-8 16-11,12-1 0 4,4 1 176-3,8 3 16 9,3-5 16-10,10 1 0 3,6 2-432-3,3-3-96 7,1 6-16-7,5 1 0 10,9 1-192-10,2-3-128 6,1-1 160-6,1 3-160 9,3 9 0-9,5-2 128 11,1 0-128-11,0 4 0 3,0 2 160-2,1 2-16 14,-3-6 0-15,-1 4 0 2,-5-1 240-2,-1-1 32 5,-3 6 16-4,-5-4 0 5,-4-6-32-5,-4 0 0 9,-4-2 0-10,-4 1 0 5,-2-3 96-4,-9 0 16 8,-3-3 0-9,-1-1 0 4,-11 0 96-4,-10 7 32 12,-7-5 0-12,4-5 0 4,0-7-224-3,-2 1-32 4,6-6-16-5,-4-4 0 9,4-6-368-9,2-2 144 11,6-6-144-11,4-2 0 20,6 1-1648-20,5-7-432 0,8-2-96 0,10 1-12416 3</inkml:trace>
    </iact:actionData>
  </iact:action>
  <iact:action type="add" startTime="8209">
    <iact:property name="dataType"/>
    <iact:actionData xml:id="d20">
      <inkml:trace xmlns:inkml="http://www.w3.org/2003/InkML" xml:id="stk20" contextRef="#ctx0" brushRef="#br0">19780 5984 5519 0,'0'0'240'1,"0"0"64"-1,-12 9-304 0,-2 5 0 7,1 0 0-7,-9 5 0 4,1 5 4512-4,-7-1 848 10,-1 2 160-9,-2 5 48 3,-2 1-3408-4,2 2-688 6,-6 2-128-5,5-2-16 9,3-9-496-10,10-1-112 7,1-2-16-7,10 1 0 4,0-8-384-4,8 1-64 10,0-15-32-9,16 8 0 3,7-2 128-4,1-6 32 10,3-4 0-10,0-2 0 5,3-4-96-5,1-5-16 10,-2 1 0-9,2-4 0 2,-1-3-80-3,-1 0-32 13,-4-1 0-13,-1-3 0 4,-3 1 160-3,-5-1 16 4,-1 2 16-5,-7-1 0 9,0 1-80-9,-2 1-16 11,-6-3 0-11,-2 2 0 5,-4-1-256-5,-2 1 0 11,2 1-208-11,-5 5 80 19,1-3-2352-17,2 5-464 0</inkml:trace>
    </iact:actionData>
  </iact:action>
  <iact:action type="add" startTime="8523">
    <iact:property name="dataType"/>
    <iact:actionData xml:id="d21">
      <inkml:trace xmlns:inkml="http://www.w3.org/2003/InkML" xml:id="stk21" contextRef="#ctx0" brushRef="#br0">20185 5161 27647 0,'0'0'2448'1,"0"0"-1952"-1,0 0-496 0,6 15 0 0,0 1 0 0,-4 7 0 6,-4 3 0-6,-4 3 0 3,0 2 448-3,1 10 112 7,-5 2 16-7,-4 6 0 8,4 3-256-8,-7 5-64 10,-1 1 0-9,1 9 0 4,-9 5-128-5,3 6-128 10,-2 2 192-10,3 0-192 6,5 0 0-6,-3-8 0 14,4-4 0-14,7-9 0 15,5-1-240-14,0-5-144-1,4-4-48 0,4-14 0 14,4-6-432-13,5-6-96-1,3-3 0 0,5-10-7152 12,7-5-1424-11</inkml:trace>
    </iact:actionData>
  </iact:action>
  <iact:action type="add" startTime="8762">
    <iact:property name="dataType"/>
    <iact:actionData xml:id="d22">
      <inkml:trace xmlns:inkml="http://www.w3.org/2003/InkML" xml:id="stk22" contextRef="#ctx0" brushRef="#br0">20550 5882 22111 0,'-12'24'976'1,"10"-9"208"-1,1 1-944 0,-3 5-240 3,-4 5 0-3,0-1 0 8,-2 2 784-8,-3 2 112 7,3 5 32-7,2-1 0 8,-2 2-384-8,4-6-80 10,1-2-16-10,3-3 0 5,0-5-256-5,4-1-48 11,0-4-16-11,3-1 0 5,3-5 320-5,4 2 64 10,-2-4 16-10,5-6 0 5,-3-4 176-5,6-2 48 10,-5 0 0-10,5-2 0 3,-5-9-144-2,3-1-32 9,2-1 0-10,-5-5 0 6,3 3 0-6,-4 1-16 6,1-3 0-6,-3-1 0 9,2-1-176-9,1 0-16 10,-5-3-16-10,4 3 0 6,-4 0-192-5,1 1-32 9,3 3-128-10,-4-3 192 4,2 1-192-4,-1 2-208 12,-3 7 32-11,2 0 16 17,4 5-2912-17,-4-1-592 0</inkml:trace>
    </iact:actionData>
  </iact:action>
  <iact:action type="add" startTime="9046">
    <iact:property name="dataType"/>
    <iact:actionData xml:id="d23">
      <inkml:trace xmlns:inkml="http://www.w3.org/2003/InkML" xml:id="stk23" contextRef="#ctx0" brushRef="#br0">21087 5999 7359 0,'0'0'656'3,"0"0"-528"-3,0 0-128 1,7 12 0-1,5-2 3584 0,-2 1 672 0,3-5 144 0,-1 2 16 8,4 0-2544-8,-3-6-512 11,7-4-96-11,-4 2-32 4,-1-6-352-4,7-2-80 10,-3 0-16-10,1-5 0 5,1 3-208-5,-5-6-64 11,1 5 0-11,1-7 0 4,-8 4-160-3,-1-3-32 10,1 1-16-10,-6-1 0 2,-2-1 80-3,-2 8 0 6,-2 1 16-5,-6-3 0 8,-4 4-80-9,1 4-32 9,-9 4 0-9,1 4 0 5,1-2-112-5,-5 6-32 11,-1 6 0-11,1-1 0 5,-2 7 192-5,1 1 48 13,1-1 0-13,-1 5 0 4,3 2-64-4,-1-1-16 9,9-3 0-9,-1 2 0 4,8 3-160-4,2 1-16 10,6-2-128-10,2 1 192 5,8-3-192-5,4 0 0 11,3 1 0-11,1-7 0 18,5-5-288-17,8 1-160 0,2-5-16-1,4 2-10928 7,8 2-2192-6</inkml:trace>
    </iact:actionData>
  </iact:action>
  <iact:action type="add" startTime="9621">
    <iact:property name="dataType"/>
    <iact:actionData xml:id="d24">
      <inkml:trace xmlns:inkml="http://www.w3.org/2003/InkML" xml:id="stk24" contextRef="#ctx0" brushRef="#br0">22863 4556 11055 0,'0'0'976'1,"0"0"-784"4,0 0-192-5,0 0 0 5,-3-16 1232-5,3 16 208 10,0 0 32-9,0 0 16 5,-20 0-240-6,1 8-48 9,-3 2-16-9,-1 11 0 4,-5 9-336-4,-5 1-64 6,-6 2-16-6,2 12 0 8,-2 6 320-8,0 7 48 10,-8 8 16-9,6 10 0 4,-3 8-464-5,3 6-96 10,2 6-16-9,13-28 0 3,1 12-224-4,3 8-48 10,7 5-16-10,-1-5 0 8,8-2-96-8,4-4-32 8,4-6 0-8,4-4 0 4,6-8 16-4,8-5 0 10,3-1 0-10,6-5 0 4,7-4-16-4,5-8 0 12,7-2 0-11,9-6 0 19,4-8-1296-19,-1-7-256 3,1-7-48-4</inkml:trace>
    </iact:actionData>
  </iact:action>
  <iact:action type="add" startTime="10190">
    <iact:property name="dataType"/>
    <iact:actionData xml:id="d25">
      <inkml:trace xmlns:inkml="http://www.w3.org/2003/InkML" xml:id="stk25" contextRef="#ctx0" brushRef="#br0">23195 6473 8287 0,'0'0'736'0,"-14"4"-592"5,3 2-144-4,11-6 0 4,-10 13 1792-5,-2-5 320 8,12-8 64-8,0 0 0 5,-13 6-384-4,13-6-64 9,0 0-32-10,0 0 0 4,-12-8-32-4,8-7 0 12,4-1 0-12,6-7 0 5,4-7-640-5,1-3-144 9,5-6-32-9,3 2 0 5,7-8-416-5,1 3-96 10,0-5-16-10,3-2 0 5,-3-4-64-5,2-1 0 11,6-3-16-11,-3-3 0 5,-3-12 64-2,-2 3 16 1,0-5 0-4,-3 6 0 8,-7-6-160-7,3 7-32 9,1 1 0-10,-9 27 0 4,2-6-128-3,-5 8 0 9,5 0 0-10,-2 6 0 4,1 2 0-3,-3 7 0 8,-4 7 0-9,6 1 0 5,-4 6-144-4,-8 8 144 8,0 0-192-9,0 0 192 5,7 18-160-4,1-1 160 9,2 7-128-10,-6 5 128 4,0 8 0-4,0 4-128 10,-2 10 128-10,0 1 0 5,-1 5-128-5,-1 1 128 10,0 7-128-10,0 1 128 5,4-5 0-5,-2-1 0 11,0-3 0-11,-2-5 0 4,-2-3 0-4,0-2 0 7,2-8 0-7,0 2 0 9,2-4-144-9,-2-2-48 10,0-2-16-10,0 0 0 18,2-7-624-17,-2-5-112-1,0 0-16 1,0 1-12864 1</inkml:trace>
    </iact:actionData>
  </iact:action>
  <iact:action type="add" startTime="10579">
    <iact:property name="dataType"/>
    <iact:actionData xml:id="d26">
      <inkml:trace xmlns:inkml="http://www.w3.org/2003/InkML" xml:id="stk26" contextRef="#ctx0" brushRef="#br0">23287 6036 27647 0,'0'0'1216'1,"0"0"256"-1,15-13-1168 0,7 3-304 4,3 2 0-4,10-6 0 6,0 5 272-6,8-1 0 8,-2-4 0-8,-6 6 0 9,8-7-80-9,2 1 0 10,0-5-16-10,4-1 0 4,0 5-176-4,-5-3-192 11,3 4 32-11,14-3-12704 8</inkml:trace>
    </iact:actionData>
  </iact:action>
  <iact:action type="add" startTime="10850">
    <iact:property name="dataType"/>
    <iact:actionData xml:id="d27">
      <inkml:trace xmlns:inkml="http://www.w3.org/2003/InkML" xml:id="stk27" contextRef="#ctx0" brushRef="#br0">24596 5882 21183 0,'0'0'1888'4,"0"0"-1504"-4,0 0-384 0,0 0 0 8,0 0 736-8,0 0 80 11,11 10 16-11,3-4 0 5,-4-2 192-5,5-4 64 7,1 0 0-7,5 0 0 11,1-4-464-11,5-2-96 8,0-4-16-8,5 2 0 4,3-1-320-4,2-1-64 10,-4 4 0-10,-2 2-128 16,2-2-272-16,0-2-176 0,1 5-16 0,3-5-12544 3</inkml:trace>
    </iact:actionData>
  </iact:action>
  <iact:action type="add" startTime="11075">
    <iact:property name="dataType"/>
    <iact:actionData xml:id="d28">
      <inkml:trace xmlns:inkml="http://www.w3.org/2003/InkML" xml:id="stk28" contextRef="#ctx0" brushRef="#br0">25257 5660 22111 0,'0'0'1968'1,"4"-8"-1584"6,2-2-384-7,3-3 0 3,1 1 896-2,6-4 80 8,-7 5 32-9,3-5 0 4,2 4-336-4,-1-3-64 12,1 1-16-12,-2-2 0 5,1-1-336-5,-5 3-80 9,4-1-16-9,-4 5 0 5,-4-4-160-5,1 6 192 12,-5 8-192-12,0 0 192 3,0 0-16-3,0 0 0 10,0 0 0-10,0 0 0 5,4 18 16-5,-2-2 16 10,-2 3 0-10,-2 6 0 6,0 7 48-6,-3 7 16 5,-3 2 0-5,-4 9 0 11,0 1-144-11,-5 4-128 11,-1-3 144-11,-1-3-144 3,5 0 192-3,0-4-48 10,5-8-16-10,-3 0 0 4,4-6 256-4,4-6 64 13,0-5 0-13,0-1 0 5,3-1 96-5,1-8 32 5,0-10 0-5,0 0 0 7,0 0 64-7,15-2 32 11,-1-6 0-11,3-4 0 5,3 0-224-5,-3-7-32 10,3-1-16-10,1 3 0 4,-3-5-272-4,-2-1-128 8,3 2 128-8,-3-1-128 8,1-3 0-8,5-1 0 7,-7 1 128-7,5-2-128 9,1 0 0-9,-1 1 0 12,-1 1 0-12,3 3 0 4,-1 7 0-3,1-1 0 7,-5 6 0-7,3-1 0 3,-3 3 0-4,-3 4 0 7,1 0 0-7,-5 2 0 9,-10 2-176-9,14 2 176 7,-4 0-128-7,-10-2 128 3,11 2-320-3,-11-2 32 7,14 4 0-7,-4-2 0 25,-10-2-1328-24,13 6-272-1,-3 0-48 1,-10-6-16 11,16 5-816-11,-7-3-176-1</inkml:trace>
    </iact:actionData>
  </iact:action>
  <iact:action type="add" startTime="11660">
    <iact:property name="dataType"/>
    <iact:actionData xml:id="d29">
      <inkml:trace xmlns:inkml="http://www.w3.org/2003/InkML" xml:id="stk29" contextRef="#ctx0" brushRef="#br0">26220 5012 21535 0,'-19'-5'960'1,"19"5"192"-1,0 0-928 0,0 0-224 4,0 0 0-3,0 0 0 5,0 0 944-6,0 0 144 10,13-6 16-10,5 0 16 4,2-4-144-4,5 0-16 11,4 3-16-11,4 3 0 6,6-6-400-5,2 4-80 4,2 0-16-5,4 4 0 7,-4-6-192-7,4-1-32 8,-6 1-16-8,0 2 0 7,-4-6-80-7,0 5 0 11,-4 1-128-11,-4 0 192 5,-5 0-192-5,-5 2 144 10,1 2-144-10,-3 0 128 6,-17 2-128-6,10 2-256 10,-10-2 64-10,0 0 16 17,0 0-704-16,0 0-144-1,0 0-16 0,0 12-16 14,0-12-96-13,0 0 0-1,-6 8-16 0,6-8 0 15,0 0-560-14,0 0-128 0</inkml:trace>
    </iact:actionData>
  </iact:action>
  <iact:action type="add" startTime="11944">
    <iact:property name="dataType"/>
    <iact:actionData xml:id="d30">
      <inkml:trace xmlns:inkml="http://www.w3.org/2003/InkML" xml:id="stk30" contextRef="#ctx0" brushRef="#br0">26866 4893 10303 0,'0'0'448'1,"0"0"112"-1,0 0-560 0,0 12 0 4,0-12 0-3,-6 14 0 6,2 7 1344-6,2 3 176 9,0 5 16-10,-2 0 16 4,1 4-416-4,-1 6-96 10,-4 0-16-10,2 8 0 7,-4-2-208-7,2 6-48 7,-3 3-16-7,1 5 0 6,-4-3-176-5,3 5-48 9,-1-3 0-10,0-1 0 4,2-5-208-4,-3-5-32 6,5 2-16-6,0 0 0 8,-2-2-112-8,3-6-32 10,1 0 0-9,-4-6 0 17,2-6-1168-11,2 0-240-7,-1-4-64 1</inkml:trace>
    </iact:actionData>
  </iact:action>
  <iact:action type="add" startTime="12157">
    <iact:property name="dataType"/>
    <iact:actionData xml:id="d31">
      <inkml:trace xmlns:inkml="http://www.w3.org/2003/InkML" xml:id="stk31" contextRef="#ctx0" brushRef="#br0">26209 6257 24879 0,'0'0'2208'3,"0"0"-1760"-3,9 0-448 0,9 0 0 8,0 0 800-8,5 2 80 11,2 0 16-11,6-1 0 7,3-1-112-7,5-1-16 8,2-3 0-7,2 0 0 5,3-2-64-6,-1-4-32 4,6 2 0-4,-2 1 0 8,-1-7-352-8,-3 4-80 11,2-2-16-11,0 3 0 4,-6-1-224-3,2-2-240 6,-8 4 48-7,0-1 16 18,2-1-2736-17,-6 2-544-1</inkml:trace>
    </iact:actionData>
  </iact:action>
  <iact:action type="add" startTime="12457">
    <iact:property name="dataType"/>
    <iact:actionData xml:id="d32">
      <inkml:trace xmlns:inkml="http://www.w3.org/2003/InkML" xml:id="stk32" contextRef="#ctx0" brushRef="#br0">27174 4421 22111 0,'0'0'1968'0,"0"0"-1584"1,0 0-384-1,0 0 0 0,6-5 512 0,8 1 0 5,-3 6 16-5,7 4 0 5,-1 3 80-5,5 9 16 10,1 1 0-9,3 9 0 2,3 7-240-2,0 6-64 9,2 5 0-9,1 7 0 3,3 6 288-3,-4 11 48 7,-2 2 16-8,0 8 0 6,-1 6-96-6,-5 9 0 10,-9-1-16-10,-1 3 0 9,-7-5-288-8,-6 8-48 6,-2 1-16-7,-9-5 0 4,-3-5-16-4,-4-9-16 10,1-8 0-10,-5-2 0 5,1-3 16-5,0-9 0 10,-3-5 0-10,5-8 0 4,-3-3-192-4,1-9 0 11,1-3 144-11,5-5-10192 17,-7-4-2048-15</inkml:trace>
    </iact:actionData>
  </iact:action>
  <iact:action type="add" startTime="12861">
    <iact:property name="dataType"/>
    <iact:actionData xml:id="d33">
      <inkml:trace xmlns:inkml="http://www.w3.org/2003/InkML" xml:id="stk33" contextRef="#ctx0" brushRef="#br0">28305 5176 11055 0,'-11'-15'480'1,"11"15"112"-1,-8-6-464 0,2-6-128 7,2 2 0-7,2 1 0 4,2 9 2640-3,0 0 512 9,0 0 112-10,0 0 0 4,0 0-2000-4,0 0-416 7,10 9-80-7,4 7 0 7,-1 3-128-7,5 7-32 12,3 1 0-11,1 4 0 2,1 8-160-3,3 0-16 8,1 8-16-8,0 0 0 8,-1 0-128-8,1 5-32 11,-2 3 0-11,1 1 0 4,-3-1-128-4,0 0-128 10,-5-3 192-10,1-3-192 10,1-8 128-10,-6 0-128 6,1-12 0-5,-5 1 0 20,4-5-416-20,-7-8-144 0,1-5-16-1,0-4-8128 7,-8-8-1632-5</inkml:trace>
    </iact:actionData>
  </iact:action>
  <iact:action type="add" startTime="13102">
    <iact:property name="dataType"/>
    <iact:actionData xml:id="d34">
      <inkml:trace xmlns:inkml="http://www.w3.org/2003/InkML" xml:id="stk34" contextRef="#ctx0" brushRef="#br0">28838 4993 21183 0,'0'0'1888'0,"0"0"-1504"7,0 0-384-7,0 0 0 5,-10 10 976-5,2 9 128 10,3 6 32-10,-11 3 0 4,0 3-704-3,-1 2-144 9,-5 8-32-10,1 0 0 4,-4 8 496-4,1 0 80 10,-1 3 32-10,-3 5 0 4,-1 3-32-4,-2 1 0 12,0 9 0-12,2-8 0 4,-1 1-480-4,5-5-96 11,1-5-32-11,7-6 0 4,-1-8-96-4,9-4-128 16,-1-8 176-16,4-4-176 2,2-7 0-2,4 2-224 8,0-18 16-8,0 0 0 19,0 0-1776-17,18-4-336 1,-5-8-80-3</inkml:trace>
    </iact:actionData>
  </iact:action>
  <iact:action type="add" startTime="13374">
    <iact:property name="dataType"/>
    <iact:actionData xml:id="d35">
      <inkml:trace xmlns:inkml="http://www.w3.org/2003/InkML" xml:id="stk35" contextRef="#ctx0" brushRef="#br0">28095 4741 25791 0,'-14'-23'2304'2,"12"11"-1856"-2,4 2-448 0,6 1 0 9,8-9 256-9,-1 4-32 10,7-1-16-10,3-5 0 5,4 7 48-5,6-5 16 10,6 5 0-10,4-5 0 5,2 2 112-5,6 3 0 10,3-1 16-10,5 0 0 5,1 5-16-4,1-3 0 9,1 4 0-10,0 4 0 4,-5 0-128-4,-5 4-48 10,-5-7 0-10,-8 5 0 5,0 0-80-5,-6 2 0 10,-9 0-128-10,-5-2 192 7,-7 0 160-7,-1 0 32 7,-13 2 0-7,0 0 0 4,0 0 320-4,0 0 64 10,-9-6 0-10,-3-4 16 6,-10 2-432-6,-3 3-96 10,-6-3 0-9,-4-4-16 2,-10 4-240-2,2-3 144 10,0-1-144-11,2 4 128 5,4-4-128-4,6 3 0 9,0 1 0-10,7-2 0 18,-1 2-544-17,5 2-96 0,7 2 0 0,1 1-16 11,12 3-2544-11,0 0-512 0</inkml:trace>
    </iact:actionData>
  </iact:action>
  <iact:action type="add" startTime="13750">
    <iact:property name="dataType"/>
    <iact:actionData xml:id="d36">
      <inkml:trace xmlns:inkml="http://www.w3.org/2003/InkML" xml:id="stk36" contextRef="#ctx0" brushRef="#br0">29688 5108 24815 0,'0'0'1088'1,"0"0"256"0,0 0-1088 0,0 0-256 0,0 0 0-1,0 0 0 4,0 0 1152-3,0 0 192 4,10 6 16-4,8-2 16 7,-1 0-288-8,5-4-48 10,3 0-16-9,0-4 0 3,1 0-624-3,1 0-128 9,0 0-16-10,3 2-16 5,-3-2-240-4,0 0 0 4,1-2 0-5,-3 4 0 24,-2 0-1264-23,-5 2-192-1,1 2-32 0,-7 4-7744 8,-12-6-1552-7</inkml:trace>
    </iact:actionData>
  </iact:action>
  <iact:action type="add" startTime="13913">
    <iact:property name="dataType"/>
    <iact:actionData xml:id="d37">
      <inkml:trace xmlns:inkml="http://www.w3.org/2003/InkML" xml:id="stk37" contextRef="#ctx0" brushRef="#br0">29484 5590 19343 0,'0'0'1728'1,"0"0"-1392"5,0 0-336-5,0 0 0 2,15 5 1344-3,-1-1 208 10,5 0 48-10,3-4 0 4,-1 4-288-4,12-4-48 16,4-2-16-16,8-2 0 0,-2 0-704 0,4-3-144 10,2-3-16-10,-4 2-16 18,0-4-1456-16,1-3-272-1,-7 3-64 4</inkml:trace>
    </iact:actionData>
  </iact:action>
  <iact:action type="add" startTime="14139">
    <iact:property name="dataType"/>
    <iact:actionData xml:id="d38">
      <inkml:trace xmlns:inkml="http://www.w3.org/2003/InkML" xml:id="stk38" contextRef="#ctx0" brushRef="#br0">31257 4806 21183 0,'-4'-26'1888'1,"4"20"-1504"4,0 6-384-5,0-13 0 5,2 3 2496-5,-2 10 416 10,-2-6 96-10,2 6 0 6,-10-8-1888-6,0 1-384 9,-5 3-80-9,-1 4-16 4,-5 4-256-3,-3 5-48 10,-3-1-16-11,-2 4 0 3,-3 5 64-3,3 7 0 10,-2 3 0-9,2 4 0 2,-1 6-160-2,-1 8-32 5,4 10 0-6,3 1 0 10,1 5-192-10,4-1 0 11,9 1 128-11,2-3-128 3,6 3 0-3,10-7 0 18,4-5 0-18,9-8 0 1,4 0 208-1,9-8 0 6,10-4 0-5,3-5 0 4,8-13 256-5,5 1 48 9,9-6 16-8,-7-6 0 4,4-4 80-5,-3-8 16 10,-5-3 0-10,-1-7 0 4,-7-3 80-4,-1-2 32 11,-6-4 0-11,0-5 0 5,-10-5-64-5,-2 2-16 10,-1-7 0-10,-7-1 0 6,-3-8-160-5,-11-3-48 7,-3-5 0-6,-8 1 0 2,-6-2-192-4,-3 7-32 10,-9 4-16-10,-5 10 0 3,-2 3-208-3,-3 6 144 12,-1 5-144-12,-6 4 128 4,0 1-352-3,0 9-80 9,-6-1-16-10,2 8 0 18,-8-1-1920-16,3 5-400 0,1 2-80-1</inkml:trace>
    </iact:actionData>
  </iact:action>
  <iact:action type="add" startTime="18492">
    <iact:property name="dataType"/>
    <iact:actionData xml:id="d39">
      <inkml:trace xmlns:inkml="http://www.w3.org/2003/InkML" xml:id="stk39" contextRef="#ctx0" brushRef="#br0">4197 9404 6447 0,'8'-8'576'1,"-8"8"-576"7,0 0 0-8,0 0 0 4,8-5 2112-4,-8 5 320 10,0 0 64-10,0 0 16 5,0 0-960-5,0 0-192 11,0 0-32-11,0 0-16 4,-8 11-160-4,-6-1-48 7,2 6 0-7,-9-5 0 7,-4 1-208-7,-5 4-64 11,-5-5 0-11,-6 5 0 4,-6-4-160-4,1 3-32 11,-5-1-16-11,-2 2 0 5,1 7 16-5,-1-7 0 9,-2-3 0-9,3 5 0 5,1-7-64-5,-2 5 0 9,2-4 0-9,-1-3 0 8,-3-1-128-8,5-4-16 7,-1-2-16-7,4-2 0 4,6-2-80-3,0-2-16 4,6-2 0-5,6 1 0 9,3-1-112-9,5 2-16 12,3-2-16-12,1-2 0 4,3 0-48-3,4 4 0 6,5 1 0-7,5 3 0 5,-6-4 0-4,6 4 0 9,0 0 0-10,0 0 0 7,0 0-128-7,0 0 0 9,0 0 0-8,0 0 128 3,9 4-128-3,3-1 0 9,0 7 0-9,1 4 0 2,1-2 0-3,-2 7 0 10,3 3 0-10,1 3 0 4,-2 4 0-4,-1 6 0 10,3 2-144-10,0 8 144 5,-7 4 0-5,1 6 0 12,2 1 0-12,-6 3 0 3,-1 7 0-2,1 4 0 10,-4-4 0-10,2 7 0 3,-8 3 0-3,2-2 0 8,-2 4 0-9,1 2 0 5,-1 2 0-5,0-2 0 11,-8 0 0-11,4-1 0 4,0 3 0-3,-5-2 0 9,1 2 0-10,-4-2 0 4,5 0 0-3,-5 0 0 9,2-2 0-10,-3 0 0 4,3 0 0-3,-1 4 0 7,1 0 0-8,-4 0 0 5,3-2 0-5,1 2 0 11,-3-4 0-11,3 2 0 4,-2-2 256-4,3-2-32 12,-5-4-16-12,6 4 0 4,-3 2-208-3,5-2 0 9,-5 2 0-10,1 2 0 3,-6-4 0-3,5-6-160 11,3 2 0-11,-2 3 0 5,1-9 160-5,-1 4 0 11,0-2 0-11,1 1 0 5,1-7 0-5,2 2 0 5,-5 3 0-4,-5 20 0 7,7-9 0-8,-1-13 0 10,2-9 0-10,4-3 0 5,-5 0 0-5,3-5 0 10,-4-5 0-10,7 0 128 4,-1-10-128-4,-4 2 0 10,0 1 128-8,1-7-128 1,1-2 0-2,2 0 128 5,-4 1-128-6,1-5 0 8,1-5 0-8,-2 1 0 11,2 1 0-11,5-7 128 4,5-13-128-3,0 0 0 8,-10 18 0-9,10-18 128 5,0 0-128-5,0 0 0 10,8 14 0-10,-8-14 0 5,0 0 0-5,0 0 0 6,13 11 0-6,9-5 128 9,-1-2 0-9,1 0 16 10,5-2 0-10,2 0 0 6,-1-2 16-6,5 0 0 10,0-4 0-10,6 0 0 5,8-2 32-5,5-2 0 12,1-1 0-12,6 1 0 4,9-2 0-4,8-2 16 6,4 6 0-6,2 3 0 8,0-3-208-8,-2 0 176 6,0 0-176-6,-2 2 160 8,-6 2-160-7,0 2 0 3,2 0 0-4,-6 0 0 8,5 0 0-8,-11-2 0 7,-2 2 0-7,-5-4 0 24,-4-2-1360-21,-8-3-304-3,-12 1-64 0,-8-6-15152 0</inkml:trace>
    </iact:actionData>
  </iact:action>
  <iact:action type="add" startTime="20262">
    <iact:property name="dataType"/>
    <iact:actionData xml:id="d40">
      <inkml:trace xmlns:inkml="http://www.w3.org/2003/InkML" xml:id="stk40" contextRef="#ctx0" brushRef="#br0">4784 9543 14447 0,'0'0'640'2,"0"0"128"-2,0 0-608 0,-14 6-160 6,5-4 0-6,-5-1 0 4,2 1 1328-4,2 2 224 10,-3 0 48-10,5 0 16 4,-2-10 0-3,10 6 0 8,0 0 0-9,0 0 0 6,-2-9-432-3,8 1-96 3,-6 8 0-5,10-12-16 4,4 4-608-5,5 0-112 9,5-7-32-9,3 5 0 5,2 2-192-4,4-3-128 9,4 3 128-10,0-4-128 5,6 0 0-5,-2 6 144 7,6 1-144-7,-6-3 0 11,2 2 928-11,-6 8 80 8,-2 6 16-8,8 7 0 20,-10-7-1616-19,-9 6-320 0,-5-1-64-1,-11 1-16 0,-2-2 848 0,-2 5 144 3,-4-1 0-3,-4 2 128 10,-4 1 112-10,-2-1 16 10,-5 3 16-10,1 0 0 6,-4-7-96-6,-1 4-32 9,3 5 0-9,-1-3 0 3,5-7-144-3,-2 3 192 12,5-6-192-12,-1 3 192 4,4-3-192-3,6-10 0 8,0 10 0-9,4 3 0 6,6-5 0-6,-1 6 0 12,11-2 0-11,-3 3 128 2,7-3-128-3,3 5 128 7,4-3-128-6,3 7 128 5,-3-1-128-6,0 0 0 7,-2 1 0-6,-5 2 128 6,1 1-128-7,-7-1 128 11,-3 3-128-11,-5-5 128 4,0 2 176-4,-6 3 16 9,-6-1 16-9,-8 0 0 6,-2 3 304-6,-9-5 64 11,-5 1 16-11,-5-1 0 4,-2-2-48-4,-8-1-16 11,-2-3 0-10,-8-1 0 3,-1 2-144-3,-3-5-48 7,0 5 0-7,-1-3 0 3,-1-5-224-4,-1 0-48 10,1 0-16-10,5-4 0 6,3-3-176-6,10 1 0 7,2-4 0-7,7-2 128 7,5 0-320-7,8 0-64 7,-1-3 0-7,4-5-16 23,14 10-3120-22,12-8-608 0</inkml:trace>
    </iact:actionData>
  </iact:action>
  <iact:action type="add" startTime="21464">
    <iact:property name="dataType"/>
    <iact:actionData xml:id="d41">
      <inkml:trace xmlns:inkml="http://www.w3.org/2003/InkML" xml:id="stk41" contextRef="#ctx0" brushRef="#br0">9693 9757 7359 0,'0'0'320'1,"0"0"80"0,0 0-400 0,0 0 0 0,0 0 0-1,0 0 0 9,0 0 2608-9,0 0 432 10,0 0 96-10,0 0 0 6,0 0-1216-6,8 6-240 7,10 0-48-7,-3-6-16 8,7 0-384-8,3 0-80 9,3 0 0-9,1 0-16 5,2-4-416-5,4 0-80 8,6 0 0-8,-2-2-16 7,4-1-48-7,-4 1 0 7,4 0 0-6,-4-2 0 6,4 4-192-7,-4 0-64 7,2 2 0-7,-8 0 0 8,0-2-112-4,-4 3-16 4,-3-1-16-7,-3 0 0 2,-1 2-176-2,-7 2 128 10,1-2-128-10,-2 0 128 18,-14 0-1024-18,0 0-192-1,0 0-64 0,0 0-8512 9,0 0-1696-7</inkml:trace>
    </iact:actionData>
  </iact:action>
  <iact:action type="add" startTime="21795">
    <iact:property name="dataType"/>
    <iact:actionData xml:id="d42">
      <inkml:trace xmlns:inkml="http://www.w3.org/2003/InkML" xml:id="stk42" contextRef="#ctx0" brushRef="#br0">11355 9065 12895 0,'0'0'1152'1,"0"0"-928"4,0 0-224-5,0 0 0 6,0 0 1776-6,0 0 304 9,0 0 64-9,8 12 16 5,-6-3-688-5,-2 11-128 10,-2 1-16-10,-4 3-16 7,-2 3-224-7,3 4-32 8,-3 2-16-8,-4 2 0 5,2 8-80-4,-1 0-32 5,-1 8 0-6,4-2 0 7,-7-4-176-7,3 1-48 12,-4 3 0-12,3 0 0 3,-5-4-432-3,1 2-80 10,3-1-32-10,-2-5 0 5,5 0-160-5,-5-6 192 12,6-1-192-9,2-7 192-2,-1-4-192-1,5 1-144 12,2-5 144-12,0-1-208 18,2-18-1712-16,0 0-352 1,0 0-64-3</inkml:trace>
    </iact:actionData>
  </iact:action>
  <iact:action type="add" startTime="22140">
    <iact:property name="dataType"/>
    <iact:actionData xml:id="d43">
      <inkml:trace xmlns:inkml="http://www.w3.org/2003/InkML" xml:id="stk43" contextRef="#ctx0" brushRef="#br0">12114 9155 14735 0,'0'0'1312'0,"-14"-6"-1056"4,3 4-256-4,-1-4 0 9,-6 2 1536-9,5-2 256 7,-1-4 64-7,-3 5 0 9,5-1-336-9,-2 2-64 7,5-6-16-7,5 2 0 7,0 1-560-6,4 7-112 8,4-12-32-9,1-2 0 6,5 2-272-6,4-1-48 6,3 5-16-6,1-2 0 4,1 8-64-4,7 0-16 8,1 2 0-8,0 0 0 7,3 0-128-7,-3 2-16 12,2 4-16-12,1 2 0 4,-1 0-160-4,-2 7 160 11,-2-1-160-11,-1 4 160 5,-1-5-160-1,-7 7 0 0,-1 3 144-3,-3-1-144 6,-4-1 144-7,-6 2-144 7,-4 1 192-7,-2-3-192 9,0 3 272-9,-2-1-48 12,0-3-16-12,1 1 0 4,-1 0 64-3,4-3 16 9,0-4 0-10,4 3 0 3,4-3-112-3,0 5-32 7,-1-1 0-7,5-2 0 8,4 5-16-8,-3-1 0 12,7-1 0-12,0 2 0 3,-3 3 0-2,7-1 0 10,-3 3 0-10,-1-1 0 3,1 4-128-4,3 4 160 11,-7 2-160-11,1 4 160 3,-2-3-16-3,-3-3 0 6,-5 2 0-5,-2 0 0 7,-6-4 304-8,-2 0 48 10,-2-3 16-10,-5 1 0 4,-1-2 192-3,-6 1 32 9,1-1 16-10,-5-2 0 5,-3 4-208-5,-4-5-32 11,-4-3-16-11,-5-1 0 5,1-1-272-4,0 3-48 4,-6-9-16-4,4 5 0 19,-5-2-704-18,1-5-144-1,2 1-16-1,4 2-16 14,-8-11-2592-13,4-1-512 1</inkml:trace>
    </iact:actionData>
  </iact:action>
  <iact:action type="add" startTime="23130">
    <iact:property name="dataType"/>
    <iact:actionData xml:id="d44">
      <inkml:trace xmlns:inkml="http://www.w3.org/2003/InkML" xml:id="stk44" contextRef="#ctx0" brushRef="#br0">4774 12386 6447 0,'-19'14'576'2,"5"-8"-576"-2,6 5 0 0,-3-3 0 0,-1-4 1536 0,-4 4 192 6,1 4 32-6,-3-5 16 5,6 1-336-5,-3 2-64 11,1-2-16-11,-3-1 0 3,3 5-144-3,-2-2-16 8,3-4-16-8,-3 2 0 6,6 3-160-6,-1-5-16 10,3 0-16-9,8-6 0 4,0 0-48-5,0 0-16 11,0 0 0-11,0 0 0 5,0 0-144-4,17 0-16 7,1-6-16-8,7 0 0 5,7-2-160-5,5-3-16 11,0-1-16-11,7-4 0 7,1 3-272-7,4-5-48 9,2 7-16-9,-2-7 0 3,-1 2-224-3,1 5 176 10,-2-7-176-10,0 6 160 6,-4-5-160-6,0 5 128 10,-6-1-128-10,0 3 128 5,-2 2-128-5,-8-4 192 11,-3 5-192-11,-7 1 192 4,1 0-192-4,-9 0 0 9,-9 6 0-8,0 0 0 4,0 0 0-5,0 0 128 11,0 0-128-11,-9 6 128 5,-11 0-128-5,-1 0 0 5,-7 1-160-5,-5 5 160 8,0 0-160-8,-4 3 160 11,-6-3-160-11,0 4 160 4,0-3 0-3,-6 9-144 8,1 1 144-9,1 1 0 4,-2-3 0-3,-2 4 0 10,1 1 0-11,1-1 0 5,4-2 0-4,0 1 256 9,6 1-48-10,2 1 0 4,6-3-16-4,8-4 0 6,5 1 0-6,2 1 0 8,9 1-192-8,3-5 176 12,4 3-176-12,6-3 160 3,1-3 0-2,11 4 0 9,3-5 0-10,9 7 0 6,3-5-160-6,6 3 0 10,4 5 144-10,5 3-144 5,-1-1 0-4,2 0 144 7,0 3-144-8,-4-1 0 5,-4 2 176-5,0-1-176 9,-6-1 160-9,-6-2-160 5,-2 1 304-4,-5-1-48 10,-7-4 0-11,-3 5 0 4,-6 1 128-3,-2-4 0 8,-4 1 16-9,-4 1 0 5,-10-1 112-5,-1-1 32 11,-9-2 0-11,-3 3 0 3,-2 3-176-2,-8-3-48 10,-6-3 0-11,0 0 0 3,0-7-144-3,-4 2-48 12,4-7 0-12,-4 3 0 5,2-4-384-5,6-4-64 10,0 0-32-10,-5 0 0 20,5-4-3056-19,11-6-624 1</inkml:trace>
    </iact:actionData>
  </iact:action>
  <iact:action type="add" startTime="24154">
    <iact:property name="dataType"/>
    <iact:actionData xml:id="d45">
      <inkml:trace xmlns:inkml="http://www.w3.org/2003/InkML" xml:id="stk45" contextRef="#ctx0" brushRef="#br0">11593 12437 9215 0,'0'0'816'2,"0"-8"-656"3,0 8-160-5,4-12 0 5,0-1 1856-5,0 3 320 9,4-4 80-8,-8 14 16 2,0 0-448-3,0 0-96 11,-2-9 0-11,2 9-16 7,0 0-256-7,0 0-48 9,0 0-16-9,-12 0 0 3,6 3-544-2,-1 5-96 9,-3 8-32-10,2-1 0 5,2 7-16-5,-4 7 0 9,3 8 0-8,-1 2 0 4,2 8-48-5,-2 4-16 10,0 7 0-10,2 5 0 9,-1 9-96-8,-5 0-32 4,4 6 0-4,-4 2 0 3,3 2-128-3,1-6-16 10,-4-6-16-11,2 2 0 5,3-9-32-4,-7-3-16 8,4-5 0-5,0-5 0-4,-1-3-32 0,5-2 0 10,-2-6 0-10,0-2 0 5,2-2-112-4,3-6-32 4,3-3 0-4,1-7 0 7,3-3-128-8,6-2-144 7,0-5 144-7,7-5-208 22,1-8-2304-20,5-7-464 1,5-3-96-2</inkml:trace>
    </iact:actionData>
  </iact:action>
  <iact:action type="add" startTime="26178">
    <iact:property name="dataType"/>
    <iact:actionData xml:id="d46">
      <inkml:trace xmlns:inkml="http://www.w3.org/2003/InkML" xml:id="stk46" contextRef="#ctx0" brushRef="#br0">17825 8636 11055 0,'14'-4'976'1,"-4"-8"-784"5,7 1-192-5,-1-5 0 3,3 4 1840-4,7-3 320 7,1 3 64-7,4-4 16 8,4 3-800-8,6-3-160 8,0 2-16-8,6-1-16 7,6 3-464-7,1-5-80 11,3 1-32-11,5 0 0 5,1-5-160-5,-1 3-48 6,-3 5 0-6,-3-5 0 8,-5 5-48-8,-4-3-16 12,-2 6 0-12,-4-2 0 7,-6 5-128-7,-6 3-16 10,-2 0-16-10,-1 2 0 2,-7 4-112-1,-3 2 0 5,-1 6-128-5,-5 5 192 7,-2 1-192-8,0 7 176 6,-6 4-176-6,-2 10 160 9,-4 4-32-9,-6 12 0 9,0 8 0-8,-5 13 0 3,3 4 0-4,-6 7 0 6,1 15 0-6,-3 3 0 10,-1 8-128-10,1 6 0 12,3 2 0-12,-3 2 0 3,3 10 0-3,3-2 0 11,0-6 0-11,5 3 0 4,3-7 0-4,-4 4 0 7,4-8 0-6,0 0 0 7,1-5 0-8,-1-3 0 6,-2 0 128-6,2 2-128 8,2-1 0-8,2-1 0 12,-4-6 144-12,-2 3-144 3,5 1 224-2,1 2-32 5,0 0 0-6,4-1 0 9,0-5-192-9,1 4 176 10,3-1-176-10,0 1 160 5,0 0-160-5,2-3 128 10,4-1-128-10,1 38 128 4,5-16-128-3,-5-12 128 5,5-10-128-6,5-1 128 8,-3-3 96-8,1-3 16 7,5-7 0-7,1 1 0 8,-2 4-16-8,1-6 0 6,1 0 0-6,0-5 0 9,1-1-48-9,3-4-16 7,-2-5 0-7,0 1 0 9,1-4-160-9,5-4 192 7,-4-5-192-7,2-6 192 7,-4-9-48-7,1-1 0 8,-1-6 0-8,-4-2 0 3,-1-7 96-3,-1-7 16 7,-5 3 0-7,-3-3 0 8,3 1 64-7,-8-5 32 5,1 5 0-6,-5-5 0 8,-6-17 96-8,4 14 32 9,-4-14 0-9,2 17 0 7,-4 1 48-7,2-18 16 11,-2 14 0-11,-6 1 0 6,-3-5-32-6,1 0-16 5,-8 1 0-5,3-5 0 8,-9 0-48-8,-1 0-16 7,-4 2 0-6,-10-4 0 6,-4-2 0-7,-8 1 0 11,-2 5 0-11,-3 0 0 4,-5-4-176-4,-5 0-16 5,-2 4-16-5,-6 3 0 10,-1-3-224-10,-1-2 176 5,-8 2-176-4,-3 0 160 7,1-5-160-8,6 1-176 7,8-4 48-7,-2-2 0 26,7-1-2416-26,5-9-464 1</inkml:trace>
    </iact:actionData>
  </iact:action>
  <iact:action type="add" startTime="27665">
    <iact:property name="dataType"/>
    <iact:actionData xml:id="d47">
      <inkml:trace xmlns:inkml="http://www.w3.org/2003/InkML" xml:id="stk47" contextRef="#ctx0" brushRef="#br0">5867 9824 10127 0,'0'0'896'1,"0"0"-704"4,0 0-192-4,0 0 0 4,-6-4 1424-5,6 4 256 9,0 0 48-8,0 0 16 2,0 0-80-3,0 0-32 12,0 0 0-12,0 0 0 7,0 0-400-7,0 0-80 4,11-4 0-3,3-4-16 6,2 0-256-7,1 4-48 7,3-2-16-7,-5 2 0 9,1-1-208-9,1 3-32 9,-5 0-16-8,6 2 0 3,-3-2-288-4,3 2-48 11,-4 4-16-11,1 2 0 5,3-3-208-5,-7 3 144 7,1-2-144-7,0 4 128 8,-12-8-128-8,8 10 0 5,-8-10 0-5,15 9 0 24,-15-9-1840-24,0 0-400 0,0 0-64 0,0 0-32 1</inkml:trace>
    </iact:actionData>
  </iact:action>
  <iact:action type="add" startTime="28023">
    <iact:property name="dataType"/>
    <iact:actionData xml:id="d48">
      <inkml:trace xmlns:inkml="http://www.w3.org/2003/InkML" xml:id="stk48" contextRef="#ctx0" brushRef="#br0">6682 9135 11055 0,'0'0'976'1,"0"0"-784"7,0 0-192-8,0 0 0 6,-10 10 1072-6,-4 4 160 6,5-5 48-6,-5 9 0 7,2-3-16-7,-3 3 0 8,3 5 0-8,-6 1 0 9,3 3-112-9,-3 10 0 9,-1 6-16-9,5 0 0 6,-1 0-272-6,3 4-48 8,-4 7-16-8,5 9 0 5,-7-1-416-5,8 4-64 11,-1 5-32-11,7-9 0 5,2-2-160-5,4-5-128 9,2-4 192-8,3-2-192 5,-1-3 160-6,0-7-160 15,6-6 128-15,-1 1-128 1,3-13 192 0,2 1-64 4,5-3 0-5,-3-5 0 9,-1 1-128-9,3-7 128 10,-5 0-128-10,3-2 128 19,1-4-448-17,-3-2-80-2,4-2-32 1,-1-6-8048 6,-7-2-1616-6</inkml:trace>
    </iact:actionData>
  </iact:action>
  <iact:action type="add" startTime="28386">
    <iact:property name="dataType"/>
    <iact:actionData xml:id="d49">
      <inkml:trace xmlns:inkml="http://www.w3.org/2003/InkML" xml:id="stk49" contextRef="#ctx0" brushRef="#br0">6898 9484 4607 0,'0'0'400'1,"-5"-13"-400"3,-3 3 0-3,8 10 0 3,0 0 3216-3,0 0 560 10,-4-18 128-11,4 8 0 4,0 10-1936-4,4-13-400 10,-4 13-80-10,9-12-16 4,-3-3-480-4,4 7-96 11,-10 8-32-11,18-10 0 5,-7 0-208-5,5 4-32 10,-4 2-16-10,-12 4 0 5,19 2-208-5,1 4-32 10,-20-6-16-10,13 18 0 5,1-3-224-5,-6 7-128 7,0 3 128-7,-5 3-128 8,-6-1 128-8,-3 4-128 6,-2 8 128-6,-6-4-128 11,3 2 176-11,-7 4-48 12,2-2 0-11,-1 4 0-1,-1-10 32 0,5-2 0 12,-5-3 0-12,8-5 0 5,-1-1 160-5,5-5 16 10,0-1 16-10,4-3 0 4,2-13-96-4,0 0-32 10,0 0 0-10,8 16 0 6,-8-16-224-6,17 10 176 8,-1 0-176-8,-2-9 160 6,3 1 0-6,-1 0 0 11,5-2 0-11,7-2 0 3,1 0-160-2,-2 1 128 6,-2-9-128-7,-5 4 128 7,-6 0-128-7,3 0 0 11,-1 2 0-10,-1-3 0 17,-15 7-1328-17,14-8-288-1,0 0-64 1,-5-2-12288 1</inkml:trace>
    </iact:actionData>
  </iact:action>
  <iact:action type="add" startTime="35982">
    <iact:property name="dataType"/>
    <iact:actionData xml:id="d50">
      <inkml:trace xmlns:inkml="http://www.w3.org/2003/InkML" xml:id="stk50" contextRef="#ctx0" brushRef="#br0">7669 9147 11919 0,'0'0'512'1,"0"0"128"-1,0 0-512 0,0 0-128 6,0 0 0-5,0 0 0 2,0 0 864-2,10-10 144 8,-10 10 16-8,0 0 16 4,9-10 176-4,-9 10 48 8,8-13 0-9,-8 13 0 6,0 0-16-6,0 0 0 10,0 0 0-10,0 0 0 3,0 0-256-3,0 0-48 12,0 0-16-12,0 0 0 3,0 0-128-3,0 0-32 10,4 17 0-10,0-3 0 6,-4-14-144-6,0 25-48 7,-2 3 0-7,0 1 0 8,-2-2-48-8,2 4-16 10,-2 6 0-10,-2-2 0 6,4-1-160-6,-1-1-32 6,-3 0-16-6,2 0 0 8,2 2 16-8,-2 2 0 10,-2 0 0-10,4-13 0 4,0 1-128-4,-2 12 0 12,2-8-16-12,2 3 0 4,0-5-176-3,2-2 160 9,-2 1-160-10,2-7 160 4,2-3-160-4,2 1 0 6,-6-17 144-6,4 18-144 8,0-7 0-7,-4-11 0 8,0 0 0-9,0 0 0 20,0 0-512-19,8 12-80 0,-8-12-16-1,0 0 0 13,0 0-2080-12,0 0-400 0,0 0-96-1,0 0-16 1</inkml:trace>
    </iact:actionData>
  </iact:action>
  <iact:action type="add" startTime="36356">
    <iact:property name="dataType"/>
    <iact:actionData xml:id="d51">
      <inkml:trace xmlns:inkml="http://www.w3.org/2003/InkML" xml:id="stk51" contextRef="#ctx0" brushRef="#br0">7427 9554 15663 0,'0'0'1392'1,"0"0"-1120"6,0 0-272-7,0 0 0 6,0 0 1728-6,0 0 272 10,0 0 64-10,0 0 16 4,0 0-304-4,0 0-64 10,0 0-16-10,21 2 0 7,-5-4-272-7,0 0-48 9,5-1-16-9,8 3 0 4,-1 0-288-3,-1 0-64 7,0-6-16-7,1 2 0 3,-1 0-416-3,0 4-64 9,1-2-32-10,1 0 0 5,-2-4-256-5,0 2-48 9,-1 4-16-9,-1 0 0 5,-1-2-160-4,-7-2 0 9,1 1 0-10,-18 3 128 5,13-4-384-5,-13 4-96 10,0 0-16-10,16 4 0 18,-16-4-2816-18,0 0-560 0</inkml:trace>
    </iact:actionData>
  </iact:action>
  <iact:action type="add" startTime="36704">
    <iact:property name="dataType"/>
    <iact:actionData xml:id="d52">
      <inkml:trace xmlns:inkml="http://www.w3.org/2003/InkML" xml:id="stk52" contextRef="#ctx0" brushRef="#br0">8379 9155 2751 0,'0'0'256'3,"0"0"-256"-2,-16-10 0-1,8 6 0 7,1 0 3232-7,-9-2 608 9,8-2 112-8,8 8 16 5,-17-2-1792-6,3 2-384 9,-5 0-64-9,3 6 0 5,0-2-512-5,3 0-112 9,1 2-16-9,-11 4 0 4,1 1-352-4,1-1-80 12,1 4-16-12,1-6 0 5,7 7-16-5,-4-3-16 10,5 4 0-10,-1-3 0 3,6 5 32-3,4-5 16 10,0 7 0-9,2-3 0 5,0-17-336-6,4 20-80 9,4 3-16-9,4 3 0 5,-5-5-16-5,3-1 0 10,2-3 0-10,-2 5 0 11,3-3-80-11,-3 1 0 4,2 3-128-3,1 0 192 3,-1 1-32-3,2 1-16 10,-5 1 0-11,3-5 0 4,-2-5 64-4,-2 5 16 8,3-1 0-8,-3 1 0 7,2 4 16-7,2 3 0 11,-5-1 0-11,1-2 0 4,-4 1-80-4,0-3-16 11,-4 0 0-11,0-1 0 3,-4-1-144-2,0 1 128 11,-2-3-128-12,3 1 128 4,-5-6-128-4,-2 3 0 7,2-3 144-7,4 3-144 7,-7-5 128-7,1 0-128 12,0-8 160-12,-4 3-160 3,3 7 144-2,-7-8-144 8,3-6 128-9,-5 2-128 5,1 0 128-5,-1 0-128 7,1-2 0-7,-3-2 128 9,3-4-128-9,3-6 0 5,-6 1 144-5,7-1-144 10,3-4 0-10,-1 1 128 11,3-1-128-11,6-5 0 5,0-3 0-5,4 11 0 9,2-11 0-9,2-5 128 6,11 0-128-5,-1-3 0 8,6-5 0-9,-1 4 0 5,6 2 0-4,5-2-128 9,5 2 128-10,-4-4 0 3,-4-3 0-3,3 3 0 7,-1-4 0-7,-8 14 0 8,1 0 0-8,-1-5 0 12,5-3 0-11,9-14 0 2,-12 8 0-3,0 0 0 6,-3-2 0-6,-2 6 0 9,-9-2 0-9,-1 8 0 7,-4 2 0-7,-2 1 0 4,-4 5 128-4,-4 0 0 12,-2 1 0-12,1 12 0 4,-5-2 16-4,0 1 16 11,-7 3 0-11,-9 4 0 6,1 2-160-6,2 2 0 6,-1 6 0-6,3 3 0 9,3-1-256-9,1 2-64 6,3 0-32-6,7-3 0 24,9-9-1984-24,-2 18-400 4,2-18-80-4</inkml:trace>
    </iact:actionData>
  </iact:action>
  <iact:action type="add" startTime="37334">
    <iact:property name="dataType"/>
    <iact:actionData xml:id="d53">
      <inkml:trace xmlns:inkml="http://www.w3.org/2003/InkML" xml:id="stk53" contextRef="#ctx0" brushRef="#br0">8654 9527 11055 0,'0'0'976'1,"-2"16"-784"5,4-7-192-6,-4 5 0 4,-2-4 2272-4,0 4 416 10,2 1 64-10,-2 5 32 3,-2-3-592-3,3 5-112 10,-3 1-32-9,-2 2 0 4,0 1-656-5,2 1-144 10,-2 4-32-9,-1-2 0 3,-1 3-432-4,4 1-80 10,-4 2-32-10,2-2 0 4,3-4-208-3,-1-1-32 9,0-1-16-9,4-2 0 3,2 1 16-4,4-5 0 10,2-3 0-10,0 1 0 6,-1 1-96-6,5-5-16 10,2-1 0-10,-4-6 0 4,5 0-128-4,-1 1-16 10,4-5-16-10,-5-2 0 5,5-2-160-5,0 0 192 9,3-2-192-9,-5-2 192 6,-1-2-192-4,1 1 0 7,0-3 0-9,3-8 0 20,-3 6-1232-20,3-1-240 0,-5-7-32 0,0 5-9520 12,-4-1-1904-11</inkml:trace>
    </iact:actionData>
  </iact:action>
  <iact:action type="add" startTime="37679">
    <iact:property name="dataType"/>
    <iact:actionData xml:id="d54">
      <inkml:trace xmlns:inkml="http://www.w3.org/2003/InkML" xml:id="stk54" contextRef="#ctx0" brushRef="#br0">8681 9379 14735 0,'0'0'1312'1,"0"0"-1056"2,-6-16-256-3,2 10 0 7,4 6 1536-7,0 0 240 8,0 0 48-8,0 0 16 8,-5-5 288-8,5 5 64 8,0 0 16-8,0 0 0 10,-8-10-464-10,8 10-80 8,-6-6-32-8,6 6 0 5,0 0-672-5,0 0-128 11,0 0-16-11,0 0-16 4,0 0-512-4,0 0-96 6,0 0-32-6,0 0 0 4,0 0-160-4,0 0 0 12,0 0 0-12,0 0 0 19,0 0-1088-19,8-4-112 0,1 0-16 0,5 0-9456 9,-2 0-1888-8</inkml:trace>
    </iact:actionData>
  </iact:action>
  <iact:action type="add" startTime="38054">
    <iact:property name="dataType"/>
    <iact:actionData xml:id="d55">
      <inkml:trace xmlns:inkml="http://www.w3.org/2003/InkML" xml:id="stk55" contextRef="#ctx0" brushRef="#br0">8630 8451 16575 0,'0'0'736'1,"-7"-10"160"-1,7 10-720 1,0 0-176 5,0 0 0-6,-8-18 0 3,2 9 1616-3,6 9 304 11,0 0 48-11,0 0 16 5,0 0-704-5,0 0-144 9,0 0-32-8,0 0 0 6,16 5-272-7,-3 5-64 8,5 4-16-8,-3 1 0 5,7 7 96-5,1 9 32 6,1 10 0-6,1-4 0 7,-4 2-432-7,5 4-64 12,-3 10-32-12,5 3 0 4,5 5-224-4,-6 9-128 12,-6 4 128-8,1 4-128-3,-3 0 144-1,-3 2-144 10,2 4 192-10,-1-2-192 4,-3 0 272-3,-1 1-48 10,-7 5-16-11,-2-2 0 5,-4-10 176-5,-2 0 48 8,-2-8 0-7,2 1 0 2,-3-9 144-2,-3-1 48 10,-2-7 0-11,0 5 0 5,-5 1-128-5,3-3-32 10,-4-6 0-10,5 1 0 4,-9 5-128-4,1 0-16 12,-3-5-16-12,3-3 0 4,-3-4-112-4,9-16 0 10,1 3-16-10,-10 11 0 3,5-8-176-2,1-12 192 9,5-3-192-10,-9 11 192 5,-1-2-192-5,9-5 160 12,-4-3-160-12,8-5 160 18,-3 1-784-16,3-1-144-1,0-2-48-1,8-12-11728 8,0 0-2368-6</inkml:trace>
    </iact:actionData>
  </iact:action>
  <iact:action type="add" startTime="39692">
    <iact:property name="dataType" value="strokeEraser"/>
    <iact:actionData xml:id="d56">
      <inkml:trace xmlns:inkml="http://www.w3.org/2003/InkML" xml:id="stk56" contextRef="#ctx0" brushRef="#br1">19486 16955 39103 0,'-63'0'0'2,"17"0"0"-2,-13 0 0 0,8-2 416 7,10 0 96-6,6 0 0-1,4-2 16 0,4 0-528 14,5-1 0-13,1-1 0-1,5 0-144 0,5 2 144 14,-3-4 0-14,4-3 0 0,6 3 0 0</inkml:trace>
    </iact:actionData>
  </iact:action>
  <iact:action type="remove" startTime="39926">
    <iact:property name="style" value="instant"/>
    <iact:actionData xml:id="d57" ref="#d42"/>
  </iact:action>
  <iact:action type="remove" startTime="40047">
    <iact:property name="style" value="instant"/>
    <iact:actionData xml:id="d58" ref="#d41"/>
  </iact:action>
  <iact:action type="add" startTime="39900">
    <iact:property name="dataType" value="strokeEraser"/>
    <iact:actionData xml:id="d59">
      <inkml:trace xmlns:inkml="http://www.w3.org/2003/InkML" xml:id="stk57" contextRef="#ctx0" brushRef="#br1">20623 15459 40895 0,'-14'43'0'1,"7"16"0"0,-5 34 0-1,-6 1 0 7,-7-4 0-6,-6-10 0-1,-18-10 0 0,-35-12 0 16,-41-5-128-16,6 2 128 22,16 1 0-22,15 26 0 14,14 27 0-14,4-5 0 1,-4-13 0-1,-34-11-448 0,-36-15-16 0,15-15-16 0,28-9 0 0,21-8 800 8,16-5 176-6,17-13 16-2,8 1 16 0,9 0-528 13,3-9 0-12,6-3 0-1,5-2 0 0,0-4 208 15,16 2-64-13,-9-6-16-2,9 6 0 0,-2-13-128 11,0 1-256-10,4-4 64-1,2 3 16 0,5-11 176 15,5-3 0-13,0-16 0-2,3-15 0 0,9-26 256 31,3-29 64-30,24 9 32-1,17 19 0 0,39 12-352 1,35 7-240 0,-25 6 48-1,-27-5 0 0,-16-21 64 26,-10-17 128-24,-3 2-208 0,-3 13 80 0,16 16-256-2,10 21-64 0,-6 14 0 0,-17 10 0 0,-13 9 832 23,-13 8 144-18,-11 8 48-5,-26 2 0 0,0 0-944 0,-2 14-176 0,-10 11-32 0,-15 11-16 1,-24 22 800 8,-25 24 176-8,8 4 16-1,1 0 16 0,9-10-288 13,7-16-128-12,6-5 0-1,-2-9 128 0,-7-1-128 15,-14 4 0-14,-24 15 0-1,-25 16-176 0,8 12 176 13,13 2 0-12,24-10-144-1,15-14 144 0,10-16 0 15,12-11 0-14,2-6 128-1,10-9-128 0,3-9 0 15,1-1 0-14,5-9 0-1,0 3 0 0,14-12 0 12,-11 6 0-11,11-6-128-1,0 0 128 0,0 0 0 13,0 0 0-12,0 0 0-1,0 0 128 0,4-16 112 31,-2 5 16-26,5-5 0-4,5 2 0-1,-2-9-576 0,4-4-96 0,-1-6-32 1,5-14 0-1,-3-12 448 7,3-21 224-6,5 2-32-1,3 8 0 0,7 6-464 15,8 9-112-14,11 12 0 0,15 6-16-1,-7 10 400 13,-7 7 0-12,-14 3 0-1,-10 7 0 0,-7 2 192 14,-22 8 112-13,0 0 16-1,0 0 16 0,0 0-336 14,-6 18 0-12,-12 3 0-2,-3 3 0 0,-16 17 0 13,-20 25 128-12,3 26-128-1,3 25 128 1,6-6-128 13,0-14 0-13,10-13 0-1,2-10 0 0,6 24 0 12,3 32 0-11,3-1 128-1,1-8-128 0,7-20 0 15,-3-26 0-14,6-9 0-1,0-14 128 1,5-7 80 12,1-2 32-12,2-6 0-1,2 4 0 1,4-4-480 13,-1-2-80-13,7 1-32-1,-2-7 0 1,0-12 352 10,-8-17 0-10,17 8 192-1,-3-16-64 0,4-3-128 15,-3-11 0-13,7-1 0-2,3-3 0 0,14-1 0 11,6-2 0-10,29-2 0-1,27 1 0 0</inkml:trace>
    </iact:actionData>
  </iact:action>
  <iact:action type="remove" startTime="40645">
    <iact:property name="style" value="instant"/>
    <iact:actionData xml:id="d60" ref="#d43"/>
  </iact:action>
  <iact:action type="remove" startTime="40948">
    <iact:property name="style" value="instant"/>
    <iact:actionData xml:id="d61" ref="#d45"/>
  </iact:action>
  <iact:action type="add" startTime="40636">
    <iact:property name="dataType" value="strokeEraser"/>
    <iact:actionData xml:id="d62">
      <inkml:trace xmlns:inkml="http://www.w3.org/2003/InkML" xml:id="stk58" contextRef="#ctx0" brushRef="#br1">21532 16157 39103 0,'-27'61'0'2,"7"21"0"-2,-3 47 0 0,-3 5 608 30,3-11 128-29,-4-14 32-1,-5-11 0 0,-7 23-912 1,-9 40-176-1,-17-12-48 0,-15-30 0 0,-11-18 368 16,-19-27 0-16,19-6 0 1,24-9 0-1,15-4-384 15,9-1-16-15,8 1 0 1,5 1 0-1,5-7 400 7,2-8 304-6,7-14-48-1,-1-13-16 0,5-20-64 11,-4-15-16-10,8-9 0-1,-1-7 0 1,5 0-448 13,0-6-96-13,6 4 0-1,2 2-16 0,5-4 624 13,-1 2 128-12,8-9 32-1,-4-3 0 1,5-31-384 13,-1-33 0-13,3-10 0-1,5 4 0 0,3 16 0 11,4 19 0-9,20 2 0-2,15-2 0 0,20-27 0 17,17-31 0-17,-11 25 0 1,-18 29 0-1,-11 16 0 11,-15 16 0-10,-7 13 0-1,-11 12 0 0,-7 7 0 15,-5 5 144-15,-1 7-144 1,-7 6 0-1,-10 8 0 13,0 0 0-12,0 0 0-1,0 0 0 0,0 0 0 15,4 16 0-14,-4 7 0-1,-4 7 0 0,-2 22-320 14,-2 28-64-13,-7 37 0-1,-1 35-16 0,-11-13 640 16,-12-24 128-16,-18 47 16 1,-17 54 16-1,-18-25-400 13,-17-33 0-13,19 26 128 0,20 36-128 0,16-37 0 29,13-46 0-24,4-18 0-5,7-14 128 0,5 22-448 1,3 21-112-1,3-21-16 0,-3-35 0 0,7-16 448 10,-3-22 0-9,3-15 0-1,3-9 0 20,2-11 240-18,1-3 128-1,9-16 16-1,0 0 16 0,0 0-400 16,0 0 0-15,0 0 0-1,5-18 0 2,5-1 0 1,-4-9 0-2,4-15 0 0,5-19 0-1,-3-30 0 12,4-27 128-9,-5 10-128-3,5 16 0 1,1 3 0 11,-1 2 0-10,6-43 128-2,-1-38-128 0,4 15 0 13,5 31 0-13,14-4 0 1,21-2 0-1,15-23 192 14,17-21 0-14,-9 28 0 1,-14 44 0-1,-13 3-352 12,-13 11-64-11,-10-17-16-1,-11-7 0 0,-6 16 240 14,-1 11 0-13,-8 17 0-1,-1 25 0 0,-5 12-368 15,0 13-16-14,-6 17-16-1,0 0 0 0,0 19 400 13,-4 18 0-13,2 26 0 1,-4 32 0-1,-4-1 256 14,1-1 144-13,-7-3 32-1,-1-4 0 0,-11 54-432 15,-11 61 0-15,-10-19 0 0,-17-36 0 1,-18 41-176 12,-19 53 48-12,17-33 0-1,22-36 0 1,11 28-128 13,8 31-32-13,8-35 0-1,8-44 0 0,0 26 288 14,1 38-192-13,3-36 192-1,-2-52-160 0,-1 7 160 15,-7 15 0-15,-4 3 0 1,2 6 0-1,-6-26 400 13,4-34 64-12,-6-14 16-1,2-10 0 0,4 0-224 12,8 0-64-11,6-2 0-1,1 4 0 1,11-17-192 12,1-11-288-12,8-14 64-1,2-11 16 0,2-23-128 15,0 0-32-13,6-22 0-2,8-9 0 0,-1-8 656 14,5-11 128-13,7-5 32 0,8-4 0-1,7-1-448 11,0 0 0-9,5-9 0-2,-6-11 0 0,6-44 192 13,-4-48-64-11,0 26 0-2,-10 31 0 0,1-8-128 16,-5-16-256-16,2-11 64 0,-2-10 16 1,5 28 176 29,7 28 0-26,7 16 0-4,17 7 0 0,5-1-368 0,8-4-32 0,-9 10-16 1,-15 6 0-1,-7 21 624 7,-14 14 128-6,-3 23 32-1,-7 14 0 0,-5 21-240 30,-3 12-128-25,-1 22 160-5,0 17-160 0,-6 0-256 0,1-2-128 0,-3 32-48 0,-6 24 0 1,-2 34 656 8,-1 29 128-8,-3 34 32-1,-8 28 0 0,2-25-384 15,-3-25 0-14,3 18 0-1,1 24 0 0,5-40 0 12,-4-43 144-11,2 19-144-1,3 24 0 1,-7-35 128 15,0-43-128-16,-5-18 0 0,-9-12 0 0</inkml:trace>
    </iact:actionData>
  </iact:action>
  <iact:action type="add" startTime="43053">
    <iact:property name="dataType"/>
    <iact:actionData xml:id="d63">
      <inkml:trace xmlns:inkml="http://www.w3.org/2003/InkML" xml:id="stk59" contextRef="#ctx0" brushRef="#br0">13343 9414 13407 0,'-8'-21'592'1,"6"11"128"-1,0-4-576 0,2 14-144 6,0 0 0-5,0 0 0 2,-2-15 1552-2,2-1 288 9,0 16 48-10,0 0 16 5,-2-12-304-5,2 12-48 7,-2-15-16-7,2 15 0 9,0 0-480-9,0 0-96 9,0 0-32-8,0 0 0 3,-4 19-160-3,1 3-48 9,-3 3 0-10,-2 2 0 4,2-1-80-4,2 7-32 10,-4 10 0-10,1 3 0 4,-1 5-144-4,2 4-16 12,-2 9-16-6,-4 4 0-5,1-3-64-1,-3-1-16 9,6-1 0-9,0-7 0 4,-3-1 80-3,1-5 16 4,-4-5 0-5,7-2 0 8,-1-8-128-8,-2 4-32 11,4-6 0-11,0 1 0 5,0-7-112-5,1-4-32 11,-1 1 0-11,4-5 0 3,0-1-144-2,2 1 0 6,0-19 0-7,2 14 0 6,-2-14 0-6,0 0 0 12,0 0 128-12,0 0-128 17,0 0-576-16,15 4-160 0,-15-4-32-1,20-4 0 13,-5-4-1728-12,3-2-368 1,-6-7-64 1</inkml:trace>
    </iact:actionData>
  </iact:action>
  <iact:action type="add" startTime="43443">
    <iact:property name="dataType"/>
    <iact:actionData xml:id="d64">
      <inkml:trace xmlns:inkml="http://www.w3.org/2003/InkML" xml:id="stk60" contextRef="#ctx0" brushRef="#br0">13848 9554 15663 0,'-10'-7'1392'1,"-3"-5"-1120"6,3 2-272-7,2 4 0 5,-4-1 2048-5,5-3 368 10,1 2 64-10,6 8 16 4,-2-16-816-3,6 3-144 6,2-7-48-6,5-1 0 6,3 1-544-6,7 1-112 7,-1-1-32-8,7 3 0 6,6-9-304-6,3 3-64 11,-1 0-16-11,4 5 0 3,-2 4-32-3,4-1-16 8,0 7 0-7,-2 6 0 4,0 6-144-5,-6 4-32 8,-2 3 0-8,-4-1 0 8,-3 6-64-8,-5 1-128 11,-9 7 176-11,-2 5-176 4,-8 2 320-4,-6 6-32 12,-4-4-16-9,-9 4 0-2,-5 4-32-1,-7-7-16 12,-6 3 0-12,-6 0 0 4,2-4-48-4,-4-4-16 5,6 2 0-4,-4-3 0 7,0-3-160-8,6-2 192 10,6-3-192-10,4-7 192 4,1 1-192-3,5-4 160 10,5-4-160-11,16-6 160 4,0 0-160-3,0 0 0 4,0 0 0-5,0 0 0 8,0 0 0-8,14 11 0 8,8-1 0-8,3-2 0 8,2 6 0-8,1-3 0 10,5 7 0-10,2-3 0 4,0 5 0-4,-2 3 0 12,-2 5 0-12,0-1 0 4,-1 6 128-3,-5 2-128 9,-3 2 0-10,-9-4 128 4,-1 1 128-4,-10 3 0 11,-2-4 16-11,-6 0 0 4,-8-2 176-4,-3 0 16 10,-9 1 16-10,-3 1 0 4,-8-6 16-3,-2 2 0 8,-10 1 0-9,1-3 0 7,-3-2-128-7,-4 1-32 11,-3-9 0-11,-1 1 0 3,3-7-192-2,-1 3-144 9,2-6 192-10,5 0-192 4,1 1 0-3,6-3-144 8,2-4-16-9,8 0 0 18,4-4-2528-16,3 2-512-1,-7-8-112 0,8 1-16-1</inkml:trace>
    </iact:actionData>
  </iact:action>
  <iact:action type="add" startTime="50577">
    <iact:property name="dataType"/>
    <iact:actionData xml:id="d65">
      <inkml:trace xmlns:inkml="http://www.w3.org/2003/InkML" xml:id="stk61" contextRef="#ctx0" brushRef="#br0">13031 12821 11455 0,'0'0'512'1,"8"-8"96"-1,-8 8-480 0,7-8-128 6,-5-5 0-6,2 5 0 4,0-2 1360-3,-4 10 256 9,0 0 48-10,0 0 16 5,4-15-336-5,2 7-80 10,-6 8-16-10,0 0 0 5,4-10-96-5,-4 10 0 7,0-10-16-7,0 10 0 7,0 0-128-7,0 0-32 8,0 0 0-8,0 0 0 8,0 0-16-8,0 0 0 10,0 0 0-10,0 10 0 6,0-10-336-6,-4 18-80 6,2 1-16-6,-2 6 0 7,0 5 96-6,0 5 16 6,0 4 0-7,2 8 0 7,-3 3-128-7,-3 7 0 5,4 1-16-5,-2 3 0 8,2 1-96-8,-4-1-16 10,-1-5 0-10,1-1 0 6,2-4 80-6,0-5 16 6,-4-1 0-6,4 2 0 9,1-4-96-9,-1 0 0 12,-2-8-16-12,2-2 0 4,2 0-160-4,-2-3-16 7,2-3-16-7,-1-6 0 9,1-1-176-9,4-1 160 11,0-5-160-11,2-2 160 5,-2-12-160-5,0 0 0 10,0 0 0-10,0 0 0 17,17 4-576-16,1-6-112 0,-1-6-16 0,3-6 0 13,1-3-2688-13,-3-1-528 2</inkml:trace>
    </iact:actionData>
  </iact:action>
  <iact:action type="add" startTime="50996">
    <iact:property name="dataType"/>
    <iact:actionData xml:id="d66">
      <inkml:trace xmlns:inkml="http://www.w3.org/2003/InkML" xml:id="stk62" contextRef="#ctx0" brushRef="#br0">13460 13273 18431 0,'0'0'1632'1,"0"0"-1312"3,0 0-320-3,0 0 0 3,0 0 1408-4,-2 10 224 10,2-2 32-10,0-8 16 5,0 0 368-4,0 0 64 9,0 0 0-10,12 0 16 4,3 0-368-4,7-2-80 11,1-2-16-11,1 0 0 5,3 4-704-5,2-2-128 9,4-4-48-9,-1 1 0 6,-1-3-176-6,2 2-32 10,-4 4-16-10,0-4 0 5,1-4-288-5,-3 5-48 8,-4-1-16-8,-1 4 0 7,-1-2-80-7,-5 0-128 10,1-2 176-10,1 2-176 3,-6 0 0-3,-1 2 0 11,-11 2-240-11,0 0 80 19,0 0-2800-18,0 0-560 1</inkml:trace>
    </iact:actionData>
  </iact:action>
  <iact:action type="add" startTime="51476">
    <iact:property name="dataType"/>
    <iact:actionData xml:id="d67">
      <inkml:trace xmlns:inkml="http://www.w3.org/2003/InkML" xml:id="stk63" contextRef="#ctx0" brushRef="#br0">14913 12226 8287 0,'0'0'736'1,"0"0"-592"3,-15 2-144-3,15-2 0 5,-14 4 2720-5,0 0 512 9,1 2 96-10,-7 6 32 7,4-3-1984-7,-3 13-400 9,1-3-80-9,3 9 0 7,-7 3 16-7,1 2 16 4,5 0 0-3,-1 14 0 6,-3 7-128-7,7 3-32 11,-5 0 0-11,10 1 0 4,-5 1-112-4,5 1-16 11,2 2-16-11,2 3 0 5,2-3-304-5,2-1-48 11,0-7-16-11,2 1 0 3,2-6-256-3,0-1 160 16,-4-5-160-16,4-2 128 2,0-4-128-2,1-6 0 9,3 1 144-9,-2-5-144 4,4-6 0-4,2-1-160 10,-3 1 16-10,5-9 0 19,-2 0-560-19,5-6-128 1,-1-4 0 0,3-2-8352 6,-5-2-1664-5</inkml:trace>
    </iact:actionData>
  </iact:action>
  <iact:action type="add" startTime="51852">
    <iact:property name="dataType"/>
    <iact:actionData xml:id="d68">
      <inkml:trace xmlns:inkml="http://www.w3.org/2003/InkML" xml:id="stk64" contextRef="#ctx0" brushRef="#br0">15016 12708 17503 0,'0'0'768'2,"0"0"176"-2,0 0-752 0,0 0-192 5,0 0 0-4,0 0 0 3,6-14 1472-4,2 1 272 6,8 7 48-6,-1 0 16 8,5-6-720-8,3 2-160 11,7-3-32-11,3 5 0 4,-4 2-32-4,2 4-16 7,-2-4 0-6,3 0 0 6,-5 10-144-7,0 0-48 8,-3 2 0-8,-1 4 0 7,0 0-288-7,-3-1-64 7,-6 9-16-6,-1-1 0 6,-5 5 32-7,-2 5 0 7,0 3 0-7,-10 1 0 9,-2 4 64-9,-2 0 0 11,-5-2 16-5,-3 4 0-6,-9 2 16 0,-1-4 0 10,-1 6 0-9,0-4 0 3,1-6-176-4,-1 1-48 7,2-5 0-7,-1-2 0 7,3 1-64-7,5-3-128 10,1-5 176-9,9-5-176 3,0 5 176-3,4-6-176 10,4-12 160-10,8 17-160 2,-8-17 256-3,16 8-64 6,1 0 0-6,7-4 0 8,-3 1 48-8,1-3 0 12,5-4 0-12,4 0 0 4,4-1-240-3,-4-1 128 9,3-4-128-9,-3 4 0 2,-2 0 128-2,2 0-128 9,2-6 0-10,-5 5 0 4,-3-1 0-4,-4-2 0 7,-1-2 0-7,1 4 0 22,-7-3-1056-21,2-3-304 1,-5 2-64-2,1-4-9840 10,-6 5-1984-8</inkml:trace>
    </iact:actionData>
  </iact:action>
  <iact:action type="add" startTime="52286">
    <iact:property name="dataType"/>
    <iact:actionData xml:id="d69">
      <inkml:trace xmlns:inkml="http://www.w3.org/2003/InkML" xml:id="stk65" contextRef="#ctx0" brushRef="#br0">16173 12468 16575 0,'0'0'1472'1,"0"0"-1168"3,0 0-304-3,0 0 0 7,0 0 2192-8,0 0 384 10,0 0 80-9,0 0 16 4,2 14-1008-5,-2 1-208 10,-2 11-48-9,-4 1 0 4,-3 6-192-5,-1 2-64 9,0 2 0-9,-6 6 0 4,5-6-400-4,-5 6-96 11,4-2-16-11,-3 6 0 4,3-4-176-4,-3 0-32 9,3 2-16-9,-4-6 0 7,6 3-256-7,-3-5-160 9,5-3 192-9,0-3-192 5,0-4 128-5,3-1-128 11,-1-5 0-11,4 0 0 17,-2-9-320-16,4-12-128-1,0 0-32 0,0 0 0 14,0 0-2096-14,0 0-432 0</inkml:trace>
    </iact:actionData>
  </iact:action>
  <iact:action type="add" startTime="52539">
    <iact:property name="dataType"/>
    <iact:actionData xml:id="d70">
      <inkml:trace xmlns:inkml="http://www.w3.org/2003/InkML" xml:id="stk66" contextRef="#ctx0" brushRef="#br0">15828 12872 27583 0,'0'0'1216'2,"0"0"256"-2,17-4-1168 0,1-2-304 5,-6-6 0-5,5 8 0 7,1 0 976-7,3 3 144 10,3-3 32-10,3-4 0 4,0-2-48-4,1 4 0 11,1-2 0-10,0-1 0 3,0-1-688-4,1 2-144 10,-1 0-16-10,-2 1-16 6,-3 1-240-6,-1-2-208 10,2-2 32-10,-1 2 16 17,-5 2-2224-17,5 1-448 0</inkml:trace>
    </iact:actionData>
  </iact:action>
  <iact:action type="add" startTime="52811">
    <iact:property name="dataType"/>
    <iact:actionData xml:id="d71">
      <inkml:trace xmlns:inkml="http://www.w3.org/2003/InkML" xml:id="stk67" contextRef="#ctx0" brushRef="#br0">17000 12298 18431 0,'0'0'1632'0,"0"0"-1312"7,0 0-320-6,-6-4 0 2,-3 3 1408-2,-1-3 224 9,0 2 32-9,-6 2 16 3,3 2-272-4,-5 2-64 12,1-3-16-12,3 5 0 4,-5 2-496-4,3 0-80 11,-4 0-32-11,1 5 0 4,3-1-16-4,-1 2 0 11,1-3 0-11,4 5 0 4,1-4-208-4,-3 5-48 10,6-1-16-9,-1 3 0 3,3-3-240-4,2 3-32 11,0 3-16-11,6 3 0 5,2-1-144-4,4 1 128 8,3 0-128-9,-1-3 128 4,6-1 32-4,-1 3 0 11,5 1 0-11,3 2 0 6,-1-3 16-6,-3-1 0 8,3-1 0-8,-1 1 0 6,2 0-176-6,-3 3 128 10,-4-1-128-9,1 4 128 3,-5 3-128-4,1 1 128 11,-5 4-128-11,-2-4 128 3,-4 0-128-2,-2 0 192 9,-2 2-192-10,-6 8 192 4,-5-4 48-3,-1-6 16 9,-6-1 0-10,11-11 0 4,-5 2-16-3,2-5 0 9,-5 2 0-10,-1-7 0 5,-1 1-48-5,-1-1 0 10,-1 1 0-10,1-8 0 4,-1 0 0-4,1-4-16 11,5-2 0-11,-5-2 0 5,3-4-32-5,1-2 0 10,-3-5 0-10,3-1 0 5,2-6-144-5,5-1 160 11,-3-6-160-11,6-3 160 5,4-1-160-5,0-2 128 10,4 0-128-10,0-6 128 4,6 2-128-3,5-2 0 8,1-6 0-9,6 2 0 5,3 4 0-5,0-4 0 9,5 4 0-9,-1 0 0 5,2-2-128-5,-1 4 128 12,-3-2 0-12,0 4 0 4,-3 4 0-4,3-2 0 12,0-2 0-12,-1 1 0 4,-1 3 0-3,1 4 0 4,-9 2 0-5,1 1 0 7,-2 1 0-7,-1 1 0 11,-7 1 0-11,0-3 0 5,-4 3 128-5,-4 3-128 11,-2 1 0-11,-2-1 128 5,0 7-128-4,-5-3 0 5,-1 2 0-6,-4 3 0 22,1-1-544-20,-5 4-32-1,3 4-16-1,1 2 0 11,-2 2-2272-9,5 2-448 0</inkml:trace>
    </iact:actionData>
  </iact:action>
  <iact:action type="add" startTime="53515">
    <iact:property name="dataType"/>
    <iact:actionData xml:id="d72">
      <inkml:trace xmlns:inkml="http://www.w3.org/2003/InkML" xml:id="stk68" contextRef="#ctx0" brushRef="#br0">17310 13041 16575 0,'0'0'1472'1,"0"0"-1168"7,0 0-304-7,-2 14 0 3,-2-6 1920-4,1 2 320 10,-1-1 64-10,-4 1 0 4,-4 6-480-4,4-5-96 9,1 5-32-8,-3-4 0 5,2 5-528-6,4-3-96 8,2 3-32-8,0 1 0 7,-4 0-208-7,4 3-32 10,2 0-16-10,2-3 0 5,6 0-192-5,-2 1-32 11,6-1-16-11,-1-3 0 4,-5-1-160-4,6 0-48 11,2-7 0-11,3 9 0 5,-3-8-80-5,-1-2 0 7,-1-3-16-7,6 3 0 8,-5-4-96-8,5-2-16 6,-2 0 0-5,1-4 0 6,1-1-128-7,-5 1 0 11,3-2 0-11,-6 0-176 23,-1-8-1104-23,3 3-240 1,-6-7-32-1,-2 4-9904 11,-2-5-1984-10</inkml:trace>
    </iact:actionData>
  </iact:action>
  <iact:action type="add" startTime="53788">
    <iact:property name="dataType"/>
    <iact:actionData xml:id="d73">
      <inkml:trace xmlns:inkml="http://www.w3.org/2003/InkML" xml:id="stk69" contextRef="#ctx0" brushRef="#br0">17386 12632 31039 0,'0'0'1376'1,"0"0"288"-1,0 0-1344 0,-2-10-320 7,2 10 0-7,0 0 0 4,0 0 1344-4,-7-8 192 9,-5-7 32-8,12 15 16 3,0 0-672-4,0 0-128 12,0 0-16-10,-8-6-16 1,8 6-576-3,0 0-176 8,0 0 0-8,0 0 0 19,0 0-1040-18,0 0-320-1,0 0-64 0,0 0-9440 13,0 0-1872-12</inkml:trace>
    </iact:actionData>
  </iact:action>
  <iact:action type="add" startTime="54105">
    <iact:property name="dataType"/>
    <iact:actionData xml:id="d74">
      <inkml:trace xmlns:inkml="http://www.w3.org/2003/InkML" xml:id="stk70" contextRef="#ctx0" brushRef="#br0">17355 11616 23903 0,'-12'-14'1056'1,"12"14"224"-1,-11-15-1024 0,5 7-256 4,0 0 0-4,6 8 0 6,0 0 1008-6,0 0 144 11,0 0 48-11,0 0 0 3,0 0-288-3,0 0-48 9,2 12-16-8,4 7 0 4,4-3-192-5,3 1-32 10,-1 7-16-9,7 3 0 3,7 4-96-4,-1 6 0 11,4 4-16-11,3 2 0 3,5 12-144-3,2 7-32 12,-4 4 0-12,2 10 0 4,2 2-128-4,-6 6-48 11,4 6 0-7,-4 2 0-2,-9 1 176-2,-3-1 16 5,-3 6 16-5,-5-3 0 9,-1 3 160-9,-6-7 16 7,0-1 16-7,-2-2 0 9,-4-6 16-9,-2-4 0 11,0-2 0-11,-6-2 0 4,0-6 0-4,-5 0 0 10,-1-9 0-10,-6-3 0 6,1 3-176-6,-1-6-16 6,-1-3-16-5,-12 13 0 7,2-7-160-8,-5-5-48 8,1 0 0-8,8-22 0 4,-4 2-144-3,-20 22 128 3,4-5-128-4,4-5 128 23,0-2-1216-22,2-2-256 1,-3 4-64-2,-3-2-17712 4</inkml:trace>
    </iact:actionData>
  </iact:action>
  <iact:action type="add" startTime="55439">
    <iact:property name="dataType"/>
    <iact:actionData xml:id="d75">
      <inkml:trace xmlns:inkml="http://www.w3.org/2003/InkML" xml:id="stk71" contextRef="#ctx0" brushRef="#br0">21516 8141 8287 0,'0'0'736'1,"0"0"-592"8,0 0-144-9,0 0 0 5,0 0 1968-5,0 0 352 6,0 0 80-6,0 0 16 9,0 0-960-9,0 0-192 11,0 0-48-11,-18 0 0 5,1-2-400-5,-1 5-96 10,-5 5-16-9,-3-2 0 2,-3 0-192-3,-2 6-32 6,-8-5-16-6,0 5 0 8,-4-2-96-8,0 0-32 6,-8 3 0-6,0-3 0 10,-3 4 96-10,-1-5 16 6,5 1 0-6,-1 4 0 7,2-8-16-7,0 3 0 14,3 1 0-14,6-4 0 3,1 0-64-3,4 0-16 12,6 0 0-12,2-1 0 3,5-1-160-3,3 0-48 8,3 0 0-8,-1 2 0 7,5 0-16-7,12-6 0 7,0 0 0-7,-10 10 0 8,4 1-128-8,4 5 0 11,6 1 0-11,0 1 0 4,4 3 0-4,0 5 0 12,4 3 0-12,1 4 0 4,-1 8 0-4,3 4 0 5,-3 8 0-5,4 11 0 8,1 0 0-7,-3 16 0 11,4 4 0-12,-3 6 0 2,3 6 0-2,1-1-144 12,-5 8 144-12,1 5-160 3,-7 5 160-2,0 4 0 10,2 0 0-11,-4 0 0 3,-2 0 0-2,-2 0 0 6,-4 0 0-7,0-2 0 8,-2-2 0-8,-2 2 0 10,-2 2 0-10,0-6 0 5,0-1 0-5,-5 5 0 12,-1 0 0-12,-3-4 0 2,3-2 0-2,-4 0 0 9,-1 2 128-9,7-1-128 4,-3-5 0-4,5 0 0 6,-4-1 0-5,4-7 128 7,7-9-128-8,-3 4 0 12,-4-3 0-12,4-5 128 3,0-4-128-2,6-4 0 9,-4 4 128-10,0-2-128 3,-5-2 128-2,3 0-128 11,2-10 128-12,4 3-128 2,-2-5 224 1,0-5-32 6,0 1 0-9,0-3 0 3,-4-9 0-3,4 1-16 7,2 2 0-7,-2-8 0 8,-2-4-48-8,3-4-128 11,-1-2 192-10,0 2-64 2,0-6-128-2,0 3 0 10,0-3 144-11,0-4-144 4,-4-5 0-4,4-1 144 11,0 1-144-10,0-7 0 3,2-13 160-4,0 16-160 11,0 1 128-11,2-7-128 4,-2-10 0-4,0 0 128 9,0 0-128-9,-2 20 0 6,2-9 0-6,0-11 128 9,0 0-128-8,0 0 0 4,0 0 128-5,0 0-128 10,0 0 128-10,0 0-128 5,0 0 320-5,0 0-32 10,20 8 0-10,-5-2 0 3,3-4-32-3,1-2 0 8,-5-6 0-8,3 2 0 8,5-2-112-8,-3 1-16 6,5-7-128-6,1 2 192 8,3 0-192-8,3-5 0 7,4 3 128-6,2-4-128 21,10 5-880-20,-2-5-208-1,3 1-64-1,3-3-9376 7,4-1-1888-6</inkml:trace>
    </iact:actionData>
  </iact:action>
  <iact:action type="add" startTime="56760">
    <iact:property name="dataType"/>
    <iact:actionData xml:id="d76">
      <inkml:trace xmlns:inkml="http://www.w3.org/2003/InkML" xml:id="stk72" contextRef="#ctx0" brushRef="#br0">22007 8759 10127 0,'0'0'448'1,"0"0"96"-1,0 0-544 0,0 0 0 8,-4-12 0-8,4 12 0 5,0 0 1184-5,0 0 128 10,0 0 32-10,0 0 0 7,0 0-944-7,0 0-176 9,0 0-32-9,0 0-16 6,-2 14 64-6,4 3 16 9,-2-17 0-9,10 20 0 4,-4-3 64-4,2 1 32 11,-8-18 0-11,13 15 0 4,-3-1-144-4,6-2-16 6,-1 1-16-6,3-3 0 9,-3 0-176-9,-15-10 160 9,14 10-160-9,-14-10 160 3,18 7-160-3,-7 5 0 8,-11-12 0-8,16 12 128 6,-6 5 0-6,1-5 0 13,1 4 0-13,-4-3 0 4,2 5 0-3,1-4 0 7,-5 3 0-8,4-3 0 8,0 3 64-4,-4 3 16 3,1-5 0-7,5 5 0 5,-4 1-64-5,2 1-16 8,-1-1 0-8,1 5 0 9,6 1 96-9,-3 6 16 6,5 4 0-5,3 4 0 6,3 6 32-7,3 4 16 6,0-3 0-6,3 7 0 9,1-4-96-9,2 5-32 10,-2 7 0-10,4-5 0 6,2-1-160-5,-1-5 0 7,-7-1 144-7,2-8-144 9,-4-2 128-10,-1-6-128 4,-5-2 160-3,1 0-160 3,-1-3 176-3,-5-11-176 2,-1-1 192-2,1-1-192 8,1-3 208-9,-5 1-64 7,4-3-16-7,-6-2-7376 17,-10-10-1488-16</inkml:trace>
    </iact:actionData>
  </iact:action>
  <iact:action type="add" startTime="57198">
    <iact:property name="dataType"/>
    <iact:actionData xml:id="d77">
      <inkml:trace xmlns:inkml="http://www.w3.org/2003/InkML" xml:id="stk73" contextRef="#ctx0" brushRef="#br0">23000 8780 23951 0,'0'0'2128'1,"0"0"-1696"5,0 0-432-6,0 0 0 5,0 0 512-4,0 0 32 9,0 0 0-10,-12 10 0 5,1 6 48-4,-11 7 16 7,-5 8 0-7,0 6 0 2,-3 12 112-3,-1 2 32 11,-10 3 0-11,0 3 0 6,-2-1-128-6,0 3-32 6,-3 5 0-6,-1 4 0 7,2-9-224-7,-4 1-48 7,2 1-16-6,6-6 0 6,-2-5-304-6,8-1-144 8,6 2 16-8,4-10 0 17,3-2-1792-17,12-8-336 0,1-4-80 3,7 0-10240-4</inkml:trace>
    </iact:actionData>
  </iact:action>
  <iact:action type="add" startTime="57451">
    <iact:property name="dataType"/>
    <iact:actionData xml:id="d78">
      <inkml:trace xmlns:inkml="http://www.w3.org/2003/InkML" xml:id="stk74" contextRef="#ctx0" brushRef="#br0">23527 9668 35007 0,'0'0'3120'1,"0"0"-2496"3,2 17-496-4,0 3-128 24,0 1-512-22,-2 6-112-2,-4 6-16 0,0 1-16 0,-4-3 912 0,-4 4 192 5,2 2 48-5,-5 0 0 7,3-2-240-7,-3 8-32 7,-1 2-16-6,-4 0 0 19,5 2-960-19,1-5-192-1,-7 5-32 0,3 4-8864 13,3-8-1760-9</inkml:trace>
    </iact:actionData>
  </iact:action>
  <iact:action type="add" startTime="57754">
    <iact:property name="dataType"/>
    <iact:actionData xml:id="d79">
      <inkml:trace xmlns:inkml="http://www.w3.org/2003/InkML" xml:id="stk75" contextRef="#ctx0" brushRef="#br0">21824 11499 26367 0,'0'0'1168'1,"0"0"240"-1,0 0-1120 0,0 0-288 6,0 0 0-5,15 2 0 2,-15-2 432-3,18 8 16 9,2 7 16-9,-5 5 0 3,5-3 16-3,3 3 0 6,0 3 0-6,1 4 0 9,3 3-80-9,2 7-16 6,5 2 0-5,-11-12 0 7,2 2-144-7,5 2-48 8,-1 3 0-9,0 1 0 5,0 4-192-5,-1-4 128 11,-3-2-128-11,-2 4 0 4,-3-2 0-4,-1 0 0 12,3 4 0-12,3 10-160 18,-1-6-224-13,-5-4-64-5,-1-4 0 1,-3-6 0 9,-5-7-1952-8,0-7-400 0</inkml:trace>
    </iact:actionData>
  </iact:action>
  <iact:action type="add" startTime="58008">
    <iact:property name="dataType"/>
    <iact:actionData xml:id="d80">
      <inkml:trace xmlns:inkml="http://www.w3.org/2003/InkML" xml:id="stk76" contextRef="#ctx0" brushRef="#br0">22542 11263 29487 0,'0'0'1296'3,"0"0"288"-3,0 0-1264 1,0 0-320 0,-4 19 0-1,2 3 0 7,-4 3 0-6,-4 6 0 7,0 12 0-8,-5 0-144 3,-5 6 528-3,-5 0 96 8,-4-3 32-8,-4 3 0 7,-3 6 128-7,1-3 48 10,-4 3 0-10,0-2 0 5,2 1-480-5,-4 1-80 11,4 1-128-11,0-1 176 4,6-2-176-3,6-6 0 8,3-5 0-8,3 1 0 7,1-4-192-8,8-5-80 8,3-3-16-8,-1-8 0 21,4-1-1696-19,6-3-320 0,2-5-80-2</inkml:trace>
    </iact:actionData>
  </iact:action>
  <iact:action type="add" startTime="58262">
    <iact:property name="dataType"/>
    <iact:actionData xml:id="d81">
      <inkml:trace xmlns:inkml="http://www.w3.org/2003/InkML" xml:id="stk77" contextRef="#ctx0" brushRef="#br0">22826 12136 11967 0,'0'0'528'2,"0"0"112"-2,18-9-512 0,1 3-128 5,5-8 0-4,-1 8 0 2,3 2 3072-3,1 3 576 9,0-1 112-8,1 5 16 3,-1-1-2048-3,-2 4-400 5,-1 2-96-6,-3 6-16 8,1-3-448-8,-9 5-112 11,1 4-16-11,-6-3 0 4,-1 3-80-4,-3 5-32 11,-4 0 0-11,-4 3 0 4,-3 3 128-4,-5 0 32 11,-6 4 0-10,-3 2 0 4,-2 0-176-5,-1 4-48 10,3-4 0-10,-1 0 0 6,-1-2-16-2,-3 8 0 3,9-2 0-7,3-10 0 4,5-7-64-3,1-5 0 8,8-1-16-9,4-6 0 3,3 1-128-3,1-3-32 11,8 2 0-11,1-4 0 4,5-3 48-3,3-1 16 11,4-4 0-12,7-2 0 4,3-2-112-4,0 1-32 11,5-1 0-11,1-4 0 4,2-6-128-4,2 2-272 11,-6-5 64-11,0 5 16 18,0-3-2048-17,-6-3-384 2,-2 1-96-3</inkml:trace>
    </iact:actionData>
  </iact:action>
  <iact:action type="add" startTime="58715">
    <iact:property name="dataType"/>
    <iact:actionData xml:id="d82">
      <inkml:trace xmlns:inkml="http://www.w3.org/2003/InkML" xml:id="stk78" contextRef="#ctx0" brushRef="#br0">23856 8511 25791 0,'-21'-25'2304'1,"13"11"-1856"3,2-4-448-3,4 5 0 3,6-7 416-4,2-1-16 10,6 1 0-10,3 5 0 4,7-5 96-4,1 3 16 12,4 1 0-12,7-3 0 3,3-3-192-3,6 5-16 11,-4-3-16-11,5 5 0 5,-5 1-48-5,6 4-16 9,-2-2 0-9,0 7 0 6,-4 5-16-5,0 0 0 7,-6 0 0-8,2 5 0 6,4 11-208-6,-5 2 128 10,-9 7-128-10,-9-2 0 5,1 7 160-5,3 9-160 9,-9 5 160-9,3 13-160 9,-6 9 160-9,0 10-160 7,-4 10 160-7,-4 8-160 5,-2 11 0-5,-2 43 0 11,-4-9 0-11,2-5 0 3,-4-5 0-3,1 0 0 13,1 1 0-13,-2-1 0 4,2-2 0-4,4-6 0 10,4 0 0-10,0 0 0 5,4 0 0-5,4-2 128 11,4-10-128-11,-5-29 0 3,9 4 0-3,-4 3 0 7,7 3 128-7,-1 4-128 8,5-3 0-7,3-1 0 8,1 0 0-8,2 1 0 4,4-1 128-5,0 0-128 9,-3-4 0-9,-1 1 144 6,-4-5-144-6,-1 0 0 10,-7 0 0-10,3 0 0 4,-1-6 0-3,-3 2 0 8,3-2 0-9,-5-2 0 4,0-6 0-4,-3 1 128 12,1-7-128-11,-6-3 128 1,0 1 112-1,-2-1 16 9,-4-5 0-10,-2-1 0 5,-4 0 112-5,-2-5 16 11,-7 1 16-11,1-4 0 5,-6-2 192-5,-3-6 48 11,-6 6 0-11,-4-6 0 4,-8 6-64-4,0-10-16 11,-6-2 0-11,-16 14 0 3,3-8-192-2,3-8-48 9,7-3 0-10,-1-5 0 4,8 0-128-4,6-3-48 11,4-4 0-11,4-10 0 17,1-2-1088-13,7-6-208-3,7-12-64-1,6 0-10320 9,2-5-2080-8</inkml:trace>
    </iact:actionData>
  </iact:action>
  <iact:action type="add" startTime="59356">
    <iact:property name="dataType"/>
    <iact:actionData xml:id="d83">
      <inkml:trace xmlns:inkml="http://www.w3.org/2003/InkML" xml:id="stk79" contextRef="#ctx0" brushRef="#br0">26029 10110 20271 0,'-29'-8'896'1,"15"6"192"-1,-1 1-880 0,15 1-208 3,0 0 0-2,0 0 0 6,0 0 1744-7,0 0 304 8,0 0 64-8,19-10 16 7,5-6-912-7,5 8-192 11,4-3-48-11,2 3 0 6,8 0-416-6,-12-2-96 9,4 3-16-9,8 1 0 5,2-4-304-5,6 0-144 11,3 2 128-11,1 4-128 20,-2-5-1104-20,-3 5-304 0,-1 4-64 0,6 4-11840 3</inkml:trace>
    </iact:actionData>
  </iact:action>
  <iact:action type="add" startTime="59525">
    <iact:property name="dataType"/>
    <iact:actionData xml:id="d84">
      <inkml:trace xmlns:inkml="http://www.w3.org/2003/InkML" xml:id="stk80" contextRef="#ctx0" brushRef="#br0">26016 10758 10127 0,'0'0'448'1,"-10"15"96"-1,4-5-544 0,6-10 0 5,0 0 0-4,0 0 0 3,14 18 2960-4,-3-9 496 10,9-7 80-10,-3-2 32 5,5-2-2288-5,-1 0-448 7,7-5-80-7,5-5-32 4,2 2-432-4,6-5-96 8,6 1 0-8,1-6-16 21,13 3-1968-21,1-1-384 1</inkml:trace>
    </iact:actionData>
  </iact:action>
  <iact:action type="add" startTime="60442">
    <iact:property name="dataType"/>
    <iact:actionData xml:id="d85">
      <inkml:trace xmlns:inkml="http://www.w3.org/2003/InkML" xml:id="stk81" contextRef="#ctx0" brushRef="#br0">28399 7879 12895 0,'4'-37'1152'2,"2"10"-928"3,0-10-224-5,7 6 0 4,-3 1 1216-4,4 3 192 12,-1 0 32-12,1 3 16 3,-2 5-176-3,-4-1-48 7,-5 1 0-7,5 7 0 8,-2-2-320-8,-6 14-64 10,0-9-16-10,0 9 0 4,0 0-208-4,-12-6-48 8,-1-2-16-7,-3 6 0 4,-1 4-160-5,-5 4-16 10,-5-2-16-10,-4 0 0 4,-8 3-224-4,0 3-144 5,-4-2 192-5,-2-2-192 11,-6 2 256-11,-3-1-64 10,1-1-16-4,2-2 0-5,0-4-48-1,5 4 0 8,-1 2 0-8,2 2 0 5,6-4-128-4,-2 0 128 10,4-2-128-11,4-2 128 4,2 0-128-4,-1 2 160 11,7-2-160-11,2 1 160 5,1 1-160-4,1 0 0 7,7-2 0-8,-2 0 0 5,16 0 0-4,0 0 0 7,0 0 0-8,0 0 0 5,0 0 0-5,0 0 0 11,0 0 0-11,-2 18 0 6,2-18 0-6,8 21 0 10,4-1 0-10,-2 7 0 3,5 6 0-2,-3 4 0 8,2 2 0-9,-5 12 0 5,3 6 0-5,0 11-144 11,-4 8 144-11,-1 10 0 4,1 3 0-4,-2 15-128 10,-4 3 128-10,2 6 0 5,0 2 0-5,0 6 0 10,-4 8 0-10,0 5 0 5,0-3 0-5,0-2 0 12,0 3 0-12,-2 3 0 5,-2 5 192-5,-2-1 32 9,-2-1 16-9,-3-3 0 4,1-1 144-4,-8-3 16 10,-3-4 16-8,-1-6 0 3,-3 0-16-5,0-2 0 10,-3-6 0-10,-1-2 0 3,-2-4-160-2,-4-3-48 9,0-3 0-10,3 2 0 5,7-3 16-5,2-9 0 10,1-5 0-10,9-6 0 4,-3-2 144-3,6-8 32 9,2 1 0-10,2-9 0 4,3-7-224-4,3-7-32 12,3 1-128-12,3-12 192 4,0-6-48-4,0-3-16 11,4-3 0-11,3-1 0 4,1-3 0-4,6-2 0 10,3-5 0-10,4 4 0 4,3-5-128-4,3 5 160 13,8-8-160-13,-2 1 160 4,9-5-32-3,-1-2-128 3,-2 0 192-4,2 2-64 9,4-4-128-9,-1-2 0 11,-1-4 144-11,4 2-144 3,-1 2 0-2,3-2-240 8,0-4 48-9,3-2 0 21,3-3-1504-20,-3-1-288 1,1-8-64-2,-5-3-13104 0</inkml:trace>
    </iact:actionData>
  </iact:action>
  <iact:action type="add" startTime="61192">
    <iact:property name="dataType"/>
    <iact:actionData xml:id="d86">
      <inkml:trace xmlns:inkml="http://www.w3.org/2003/InkML" xml:id="stk82" contextRef="#ctx0" brushRef="#br0">29415 7789 16575 0,'-13'-23'736'1,"13"23"160"-1,-6-6-720 0,-2 0-176 6,-2 1 0-6,0 5 0 5,3 5 1088-5,-7 5 192 9,0 4 48-9,-5 9 0 5,-5 6-704-4,-1 8-144 8,-2-1-32-9,-2 8 0 5,-3 3 64-3,3 10 0 6,-2 9 0-8,2 0 0 4,-1 9-128-3,5 1-32 9,4 4 0-10,3-4 0 4,8-2-32-4,8-6 0 12,4-8 0-12,8-5 0 7,6-4 352-7,5-8 64 8,6-4 16-8,7-6 0 4,-1-6 288-4,6-9 64 7,2-3 16-7,4-9 0 8,-1-6-272-8,5-6-48 7,4-11-16-7,-1-1 0 8,3-5-192-8,2-5-32 7,-1-3-16-7,-3-4 0 8,-6 2-160-8,-6-2-48 11,-4-8 0-11,-4 2 0 4,-10-6 32-3,-1 2 0 10,-5-1 0-11,-9-5 0 5,-6-4-64-4,-4 3-16 7,-4 3 0-8,-2 6 0 4,-7 2-288-3,-5 10 0 5,-1 5 0-6,-10 9-144 23,-4 1-1248-22,-1 8-240 0,-1 7-48-1,-4 4-9776 11,4 3-1968-11</inkml:trace>
    </iact:actionData>
  </iact:action>
  <iact:action type="add" startTime="61610">
    <iact:property name="dataType"/>
    <iact:actionData xml:id="d87">
      <inkml:trace xmlns:inkml="http://www.w3.org/2003/InkML" xml:id="stk83" contextRef="#ctx0" brushRef="#br0">29642 10619 23039 0,'-20'24'1024'2,"14"-17"192"-2,0 5-960 0,-5 0-256 8,-1 3 0-8,-4-1 0 3,3 6 544-3,-15 7 64 11,1 2 16-11,0 0 0 4,-2 1 336-4,-3 1 80 12,-3 6 16-12,2 6 0 5,0 2-304-5,6 0-64 6,-1 5-16-6,5 1 0 7,-1 0-224-7,7-1-64 12,-3-1 0-12,5 2 0 4,7 0-96-4,6-1-32 11,2-1 0-11,6-10 0 4,6-2-48-4,1-8-16 6,9-7 0-5,3-5 0 3,6-1 336-3,4-10 64 5,10-8 16-3,-10-6 0 2,12-2 48-4,2-1 16 10,2-11 0-11,7-3 0 4,3-3-288-4,-5-1-64 11,-5-6-16-11,-6-4 0 4,-2 2 176-3,-6-6 32 9,-4 2 16-10,-6-6 0 5,-7 1 112-5,-5-3 32 11,-7-6 0-11,-2-1 0 3,-4-3-288-2,-6 5-48 11,-2 3-16-12,-7 2 0 3,-1 0-320-2,-4 4 0 8,-1 1 0-9,-5 1 0 4,-1 8-128-3,-2 1-112 10,-10 3-16-10,4 4 0 16,-1 0-1696-16,3-1-352-1,4 1-64 1,-14-14-15136 5</inkml:trace>
    </iact:actionData>
  </iact:action>
  <iact:action type="add" startTime="62107">
    <iact:property name="dataType"/>
    <iact:actionData xml:id="d88">
      <inkml:trace xmlns:inkml="http://www.w3.org/2003/InkML" xml:id="stk84" contextRef="#ctx0" brushRef="#br0">29920 7085 26719 0,'-9'-7'2368'1,"1"-9"-1888"5,6 2-480-6,6-5 0 6,4 1 480-6,1 3 0 10,9-5 0-10,-2 5 0 5,3-3 96-5,6 1 0 10,5 3 16-10,3-6 0 3,6 1-144-3,-4 3-48 11,0-5 0-11,6 3 0 5,-4 5-176-5,8-7-32 10,-4 6-16-10,6-1 0 4,-6 5-48-4,2-2 0 10,2 3 0-10,-8 5 0 7,-8 0 80-7,0 4 16 6,-4 2 0-6,1 2 0 8,-3 4-80-8,-3 5-16 6,1 1 0-6,-3 7 0 9,-7 3-128-9,3 3 0 10,-6 2 0-9,0 8 0 7,-2 10 0-8,-1 6 0 4,-1 1 0-4,-2 5 0 5,0 11 0-5,0 4 0 11,-2 8 0-11,0 6 0 4,-2 7 0-4,2-1 0 10,0 5 0-10,0 1 0 5,0-1 0-5,0 5 0 11,0 5 0-11,2-4 0 5,-2 1 0-4,2-3 128 9,0 2-128-9,2 3 0 3,4 3 0-4,-2 2 0 10,-4 6 128-10,3-4-128 4,1-2 0-4,4 2 0 11,-4 6 0-11,2-2 128 3,-1 2-128-2,1 6 0 11,-2-1 0-12,4 1 0 3,4 2 0-3,-5-2 0 12,5-5 0-12,-2-1 0 3,3 0 128-3,3-8-128 10,3 2 128-10,1 2-128 5,1-2 384-5,1-3 0 10,-3-3 0-10,4 0 0 6,1-8-32-6,-3-1-16 10,0-6 0-10,3-1 0 4,1-7-96-3,-1-4-32 5,-3-4 0-6,2-6 0 9,3-2 0-8,-7-7 0 8,-3 1 0-9,1-7 0 5,-3-7-48-5,-1 1-16 10,-1-6 0-10,0-4 0 4,-5-6-144-4,1-4 192 6,-6-2-192-6,0-3 192 7,-4-5 16-7,0-3 16 6,-4 1 0-5,4-19 0 7,-12 20 240-8,1-7 48 8,-7-1 16-8,2-4 0 8,-9-4 160-8,-4 0 16 6,-6-2 16-6,-2 0 0 9,-2-6-128-9,-8 0-16 6,-2 2-16-6,-4-4 0 9,-3 0-176-9,-3 0-48 6,-3 4 0-5,-10 0 0 7,-4 0-128-8,-10 0-16 7,-10 1-16-7,-3-3 0 8,1 0-176-8,-1 2 128 7,-1 6-128-7,1-2 128 7,-8-2-128-7,-7 0 0 8,-6 0 0-8,2 2-176 20,5 1-1440-19,0 7-304 2,2 6-48-1</inkml:trace>
    </iact:actionData>
  </iact:action>
  <iact:action type="add" startTime="67688">
    <iact:property name="dataType"/>
    <iact:actionData xml:id="d89">
      <inkml:trace xmlns:inkml="http://www.w3.org/2003/InkML" xml:id="stk85" contextRef="#ctx0" brushRef="#br2">6050 15682 5519 0,'0'0'240'1,"0"0"64"-1,0 0-304 0,0 0 0 4,0 0 0-4,0 0 0 7,14-12 3392-7,-14 12 640 7,0 0 112-7,0 0 16 10,15-6-2560-10,-15 6-512 6,0 0-96-6,0 0-32 8,0 0 0-8,0 0-16 5,0 0 0-5,0 0 0 10,0 0-112-9,0 0-32 4,-17 0 0-5,5-3 0 10,-6 1-112-10,1 0-32 6,-14 0 0-6,3 2 0 8,-1 0-144-7,-2 0-48 4,-4 0 0-5,-2 2 0 8,-8 5-160-8,-2-3-48 12,-4 2 0-12,1-2 0 5,-3 0-96-5,0-2-32 5,-1-2 0-5,3 0 0 8,-2-6 64-8,6 4 16 7,4-2 0-7,-1 0 0 10,5 0-16-10,-2 1 0 5,6-1 0-5,-1-2 0 8,3 4-16-8,4-2-16 7,4 0 0-7,1 0 0 9,-1 4-160-8,3 0 0 5,1 0 0-6,3 2 0 8,5-4 0-8,-5 2 0 6,8 0 0-6,10 0 0 8,0 0 0-8,-13 6 0 7,13-6 0-7,-12 6 0 9,12-6-128-9,0 0 128 5,-8 13 0-5,8-13 0 10,-11 12 0-10,5 6 0 6,2-1 0-6,4-3 0 9,0-14 0-8,0 23 0 5,0-1-144-6,2-3 144 9,4 5 0-9,0 3 0 6,-1 2 0-6,-1 6 0 8,0 2 0-7,-2 0 0 5,4 4 0-6,0 2 0 8,2 6 0-8,-3 2 0 6,1 1 0-5,0 1 0 7,0 0 0-7,0 3 0 5,-2 3 0-6,0-1 0 10,-4 1 0-10,0-1-128 7,0 3 128-7,0-1 0 5,-2 1 0-5,0 3 0 8,0 4 0-8,0-3 0 9,0 1 0-9,2 0 0 5,-2 3 0-5,2-1 0 9,2-6 0-9,-2 6 0 5,0 3 0-4,-2 3 0 8,-6-2 0-8,4 2 0 4,0 4 0-5,0 2 0 10,3 0 0-10,-1-2 0 6,2-2 0-5,-2 0 0 6,-2-2 0-7,-2-2 0 7,0-9 0-7,2 9 0 9,2-4 0-9,2 4 0 6,0-5 0-5,0 3 0 5,-4-2 0-6,-2 2 0 8,-1-7 0-8,3 1 0 7,0 2 0-7,2-5 0 7,-6-5 128-7,-2 1-128 10,3-2 0-10,1 1 0 5,-4 3 128-4,2-7-128 6,0-3 0-7,-5 0 0 7,-1-6 128-7,-2 2-128 8,-1-6 0-8,-3 1 0 7,7-8 128-7,-1 1-128 8,0-2 0-8,1 2 128 7,-3-9-128-7,2-1 0 10,1-2 0-10,1 1 128 6,4-6-128-6,-3 1 0 8,1 1 0-8,2-5 0 7,-4 3 0-7,12-16 0 7,-6 12 0-7,6-12 0 7,0 0 0-7,0 0 0 8,-1 17 0-8,1-17 0 7,1 14 128-6,-1-14-128 6,0 0 0-7,20 10 0 7,-20-10 0-7,19 7 0 7,3-3 0-6,1 0 0 7,5-4 0-8,3-2 0 7,4 0 0-7,2 2 0 8,-2 0 0-8,10-2 0 7,0 0 0-7,4 2 0 8,-1-4 0-8,3 1 0 7,2-7 0-7,3 4 0 7,3 2 0-7,-1 0 144 8,3-2-144-8,7 0 0 7,-2 4 144-7,3 2-144 9,-7 0 0-9,-3 0 144 6,-1 2-144-6,-3 4 0 8,-6 0 128-8,-9-2-128 8,3 6 0-8,-2 0 0 8,0-3 0-8,-4 1 0 6,0 2 0-6,-3 0-144 23,-5-5-1712-22,-2 1-320 0,-1 2-80 1</inkml:trace>
    </iact:actionData>
  </iact:action>
  <iact:action type="add" startTime="70046">
    <iact:property name="dataType"/>
    <iact:actionData xml:id="d90">
      <inkml:trace xmlns:inkml="http://www.w3.org/2003/InkML" xml:id="stk86" contextRef="#ctx0" brushRef="#br2">6578 15912 11055 0,'0'0'976'1,"0"0"-784"3,0 0-192-4,0-8 0 7,0-7 1776-6,0 7 304 7,-1-2 64-8,1 10 16 7,0 0-464-7,0 0-96 10,-4-6 0-10,4 6-16 6,-6-6-368-4,6 6-64 6,0 0 0-8,0 0-16 5,0 0-288-5,0 0-48 10,-10 10-16-10,4 4 0 4,2-4-144-4,2 5-48 11,0 1 0-11,0 5 0 5,0 3-144-5,1 9-48 9,1 10 0-9,0 0 0 5,0 3-48-5,1 5-16 12,1 2 0-9,-2 3 0-1,-2-1 112-2,2 0 0 10,-1-3 16-10,1-3 0 3,-2-4 48-2,-2 4 16 11,0-3 0-12,2-5 0 3,0-2-16-3,0-2 0 10,0-2 0-10,0-3 0 6,-2-5-32-5,2-2-16 9,0 1 0-10,2-3 0 4,-6-3-80-3,4-7 0 8,2 5-16-9,0-8 0 5,0-10-224-5,0 0-144 9,0 0 192-9,0 0-192 5,0 0 192-5,0 0-64 9,0 0 0-9,0 0-128 6,0 0 0-6,0 0 0 9,8-8 0-9,0-8-192 20,-4 1-1472-18,2-3-304-1,-6 18-48 0,8-21-15968-1</inkml:trace>
    </iact:actionData>
  </iact:action>
  <iact:action type="add" startTime="73198">
    <iact:property name="dataType"/>
    <iact:actionData xml:id="d91">
      <inkml:trace xmlns:inkml="http://www.w3.org/2003/InkML" xml:id="stk87" contextRef="#ctx0" brushRef="#br2">7201 16271 9215 0,'0'0'816'1,"0"0"-656"2,-18 6-160-3,6-2 0 7,-3 2 1568-7,15-6 288 8,-12 1 48-8,12-1 16 7,-14 2-368-6,14-2-64 6,0 0-16-7,0 0 0 9,0 0-336-9,0 0-80 6,0 0-16-6,0 0 0 8,0 0-208-8,0 0-64 7,0 0 0-6,22 0 0 6,1 0 0-6,5 0 0 5,1-3 0-6,2-5 0 7,0 0-224-7,1 2-48 7,1-2-16-7,0-1 0 8,-2 3-144-8,-2 0-16 7,3 0-16-7,-1 0 0 12,0-2-64-12,-4 4-16 5,-3 1 0-5,1-1 0 7,0-4-96-7,-1 4 0 8,-3 0-128-8,-3 2 192 7,1-4-192-7,-1 2 0 6,-18 4 128-6,15-2-128 25,-15 2-512-25,18 0-160 1,0 0-32-1,-18 0-9200 8,15-5-1840-8</inkml:trace>
    </iact:actionData>
  </iact:action>
  <iact:action type="add" startTime="73559">
    <iact:property name="dataType"/>
    <iact:actionData xml:id="d92">
      <inkml:trace xmlns:inkml="http://www.w3.org/2003/InkML" xml:id="stk88" contextRef="#ctx0" brushRef="#br2">8627 15742 13823 0,'0'0'608'1,"0"0"128"-1,3-19-592 2,-1 1-144-1,0 3 0-1,0-1 0 7,-2 16 1312-7,0 0 224 8,-4-15 64-8,1-1 0 7,-5 8-400-7,8 8-80 7,-16-8-16-7,0 1 0 8,1 1-240-7,-7 2-48 4,3 4-16-5,-1 0 0 9,-1 6-208-9,-2 1-32 6,-1 3-16-6,3 0 0 11,-1 8-240-11,-1-1-48 4,-3 5-16-4,1-1 0 10,2 2-80-10,5 1-16 6,3 5 0-6,-3-4 0 8,6-1 0-8,3 1 0 7,3 6 0-7,2-1 0 12,2-3-144-12,6 0 0 4,4 1 0-4,5 1 0 8,-1 2 0-8,5-2 0 6,7 0 0-6,-1 1 0 9,3-3 192-9,-1 2-32 7,-2 1-16-7,3-1 0 7,-3-2 32-7,1 0 0 8,-1 1 0-8,0 1 0 7,-5-2-32-7,-1 1 0 7,-1 1 0-7,-2 4 0 9,1-2-16-9,-5-2 0 6,-2-1 0-6,0 1 0 9,-8 0-128-9,-4-1 192 6,-2-3-192-6,-4 0 192 9,-3 1 96-9,-1-1 32 7,-8-2 0-7,1 1 0 9,-4-1 128-9,-1 1 16 6,-1 1 16-6,2-4 0 8,-7-3-32-8,5-2-16 6,0-7 0-6,-1 1 0 9,-1-4-176-9,2-2-16 6,2-4-16-6,5 2 0 8,-1-2-48-8,-1-2-16 7,8-8 0-7,1-6 0 8,5-1-160-8,4-7 0 7,0-3 144-6,4-4-144 6,4 2 128-7,4-4-128 8,8-5 128-8,-3-2-128 7,7 1 0-7,-3-2 0 7,3 2-192-7,3-6 64 8,4-8 128-8,3 6-192 8,1-2 192-8,0 3-192 9,-2 1 192-9,5-2-128 6,-1-4 128-6,-4 1-128 8,2-7 128-8,-2 6 0 6,-1 5 0-6,-5-1 0 9,1 0 0-9,-9 8 0 7,-1 0 0-7,-6 4 0 10,-1 2 128-10,-3 1 16 5,-8 3 0-5,1 6 0 10,-1 1-16-10,-2 5-128 4,-2 3 192-4,-4 1-64 8,1 7-128-8,-5 2 0 7,2 2 0-7,-1 4 0 24,1 4-256-24,-2 5-144 0,5-1-32 0,-5 2 0 15,4-1-2544-13,3 3-512-1</inkml:trace>
    </iact:actionData>
  </iact:action>
  <iact:action type="add" startTime="74174">
    <iact:property name="dataType"/>
    <iact:actionData xml:id="d93">
      <inkml:trace xmlns:inkml="http://www.w3.org/2003/InkML" xml:id="stk89" contextRef="#ctx0" brushRef="#br2">9348 16226 21183 0,'0'0'944'2,"-6"16"192"-2,4 3-912 0,2-3-224 2,-3 3 0-2,1 5 0 8,-2-1 672-8,2 6 96 7,-4 4 0-7,-2 1 16 8,0 5 160-8,-3-2 16 6,3-6 16-6,0 4 0 9,0 0 176-9,4-2 48 6,2-3 0-6,4-1 0 8,2 0-224-8,6-2-32 7,-2-3-16-7,5-3 0 9,3-1-304-9,3-1-64 6,-3-3-16-6,6-6 0 9,1-1-304-9,2 1-64 8,3-4-16-8,1-2 0 7,-2-4-160-7,1-2 192 7,-5-2-192-4,0-2 192 4,-3-2-384-7,1 0-80 6,1 1-16-6,-5-5-10816 15,-5 2-2160-14</inkml:trace>
    </iact:actionData>
  </iact:action>
  <iact:action type="add" startTime="74413">
    <iact:property name="dataType"/>
    <iact:actionData xml:id="d94">
      <inkml:trace xmlns:inkml="http://www.w3.org/2003/InkML" xml:id="stk90" contextRef="#ctx0" brushRef="#br2">9225 15937 39327 0,'-19'-23'1744'1,"15"13"368"-1,4 10-1696 0,0 0-416 5,4-15 0-4,-4 15 0 6,0 0 160-7,0 0-160 5,0 0 192-5,0 0-192 23,0 0-992-23,0 0-304 0,0 0-64 0,0 0-14896 3</inkml:trace>
    </iact:actionData>
  </iact:action>
  <iact:action type="add" startTime="74971">
    <iact:property name="dataType"/>
    <iact:actionData xml:id="d95">
      <inkml:trace xmlns:inkml="http://www.w3.org/2003/InkML" xml:id="stk91" contextRef="#ctx0" brushRef="#br2">12668 15787 9215 0,'0'0'816'2,"0"0"-656"-1,0 0-160-1,8-13 0 7,0-5 2752-7,-8 18 512 9,4-14 96-9,-4 14 32 7,2-19-1568-7,-2 19-304 6,0 0-64-5,0 0-16 7,0 0-416-8,0 0-96 7,0 0-16-7,-10 10 0 7,-2 7-288-7,4 5-64 8,-3 1-16-8,1 6 0 8,4 4 96-8,-2 12 0 7,-2-2 16-6,5 6 0 6,3 4-208-7,-4 1-64 6,-2 3 0-5,2-1 0 6,-2 7-144-3,2-3-48 0,-3 3 0-3,1-5 0 7,2-3-192-8,0-5 144 5,-2-11-144-5,4 0 128 8,1-5-128-8,3-3 128 7,-2-2-128-7,2-6 128 9,2-9-128-8,-2-14-224 4,0 0 48-5,13 14 16 24,-13-14-2032-20,18 2-416-4,1-6-80 1,5-8 0-1</inkml:trace>
    </iact:actionData>
  </iact:action>
  <iact:action type="add" startTime="75316">
    <iact:property name="dataType"/>
    <iact:actionData xml:id="d96">
      <inkml:trace xmlns:inkml="http://www.w3.org/2003/InkML" xml:id="stk92" contextRef="#ctx0" brushRef="#br2">13413 15703 19343 0,'0'0'1728'1,"0"0"-1392"1,-10-7-336-2,10 7 0 8,0 0 1056-8,-13-4 144 7,1-6 16-7,4 0 16 8,-3 2 48-8,11 8 16 8,-10-7 0-8,10 7 0 6,-14-18-192-6,6 6-32 7,2-3-16-7,6 15 0 9,0 0-288-9,0 0-64 7,4-18-16-7,2 8 0 9,-6 10-352-9,18-5-64 7,-1-1-16-7,-1-2 0 7,5 2-256-7,1 4 0 7,3 2 0-7,4 2 0 8,5 0 0-8,-1 2 160 6,2-2-32-6,4 6 0 13,-6-2 64-13,2 1 0 3,4 5 0-2,-6 2 0 7,-3 7-48-8,-1 1 0 6,-4 5 0-6,-1 0 0 8,-5-5-144-8,-5 5 0 7,-4 0 144-7,-1 1-144 9,-5-1 128-9,-4 2-128 6,-4 4 128-6,-7-2-128 8,-3-1 128-7,-8-3-128 5,-3-2 128-6,-6-1-128 8,-4-5 176-8,-4 1-48 8,4 1 0-8,3-5 0 7,3 1-128-7,2 3 0 7,0-8 144-7,3 1-144 8,5-5 0-8,7 2 0 7,12-10 0-7,0 0 128 7,0 0-128-7,0 17 0 8,0-17 0-8,14 18 0 8,5-2-128-8,5 3 128 7,-1 1-128-7,4-1 128 8,1-1 0-8,3 3-128 7,0-1 128-7,-2 1 0 8,-1 2 0-8,-3 7 0 7,-2 3 0-7,-7 2 0 9,-2-6 0-9,-5 2 0 6,-1-5 128-6,-6 1-128 8,-8-2 384-8,-2 5 0 7,-3-1 0-7,-11 0 0 7,-5-4 256-6,-4-1 64 6,-6-5 16-7,-2 3 0 8,0-1-272-8,-6-3-64 8,-2-5-16-8,6 5 0 6,0-4-224-6,4 1-144 8,4-5 192-8,2 2-192 24,-1-4-928-23,9-6-288 0,-2-2-64-1,1 1-16992 0</inkml:trace>
    </iact:actionData>
  </iact:action>
  <iact:action type="add" startTime="76411">
    <iact:property name="dataType"/>
    <iact:actionData xml:id="d97">
      <inkml:trace xmlns:inkml="http://www.w3.org/2003/InkML" xml:id="stk93" contextRef="#ctx0" brushRef="#br2">7111 18131 21071 0,'-25'-7'928'1,"11"1"208"-1,14 6-912 0,-8-6-224 4,8 6 0-3,0 0 0 4,-2-8 1216-5,2 8 208 8,0 0 48-8,10-8 0 8,8-1-496-8,-1 3-80 6,5 2-32-5,5-4 0 7,4 0-64-7,6 0-16 4,0 1 0-5,6-5 0 8,-4 2-208-8,8 0-64 7,-2-1 0-7,2 5 0 9,-3-6-256-9,-3-1-64 7,2 9-16-7,-4-4 0 8,2-2-176-8,-4 4 160 6,-2 2-160-5,-5 0 160 23,-7 1-1328-18,-3 1-272-6,-3-2-48 0,-17 4-12592 0</inkml:trace>
    </iact:actionData>
  </iact:action>
  <iact:action type="add" startTime="76638">
    <iact:property name="dataType"/>
    <iact:actionData xml:id="d98">
      <inkml:trace xmlns:inkml="http://www.w3.org/2003/InkML" xml:id="stk94" contextRef="#ctx0" brushRef="#br2">7090 18168 26719 0,'-32'6'2368'2,"13"0"-1888"-2,3-2-480 0,5 0 0 7,-5 0 432-7,16-4-16 8,-12 10 0-8,4 1 0 7,-3-1-416-7,3 4 0 7,-2-3 128-7,-2 7-128 9,7-4 544-9,-3 5 80 6,0-1 16-6,4-1 0 7,4 3 96-6,4 1 32 7,4-3 0-8,0 5 0 7,5 4-320-7,5 1-48 8,3-3-16-8,5 0 0 7,1-1-224-7,4 1-160 8,0-3 192-8,10-1-192 8,-2 1 256-8,6-1-64 9,0 0-16-8,2-3 0 4,0 0 80-5,-2 1 32 7,-1-3 0-7,1 3 0 8,-6 7 48-8,0-3 16 8,-2 0 0-8,-5 3 0 7,-5-3-32-7,0 1-16 7,-7 1 0-7,-7-4 0 8,-5 1 64-7,-2-1 16 5,-12 1 0-6,-2 1 0 8,-1 0 208-8,-11 3 48 7,-5 1 16-7,-5-2 0 8,-3 1-16-8,-8-3-16 7,0 3 0-7,-5-7 0 8,3 1-176-8,-6-1-48 7,-4-7 0-7,-1 1 0 8,-3-5-192-8,0 0-32 7,3-4-16-7,1-4 0 7,1-4-160-7,3 0 0 8,6 0-192-8,2-5 192 23,8-7-2112-23,3 2-320 2,3-3-48-2,6-5-15808 0</inkml:trace>
    </iact:actionData>
  </iact:action>
  <iact:action type="add" startTime="78363">
    <iact:property name="dataType"/>
    <iact:actionData xml:id="d99">
      <inkml:trace xmlns:inkml="http://www.w3.org/2003/InkML" xml:id="stk95" contextRef="#ctx0" brushRef="#br2">11160 19341 16815 0,'0'0'736'3,"-11"3"160"-3,-5-4-704 1,16 1-192-1,0 0 0 0,0 0 0 7,-10-2 928-7,10 2 160 7,0 0 16-7,0 0 16 8,0 0-288-8,0 0-48 8,0 0-16-8,0 0 0 8,14-16 80-8,1 6 16 6,5 4 0-5,-2-3 0 7,1 3 160-8,6 0 16 6,3 2 16-6,1 0 0 8,4 2-176-8,2-2-48 7,2-4 0-7,-2 3 0 8,2 3-160-8,4-4-32 7,-2-4-16-7,2 4 0 10,-5 0-144-4,1 4-32-6,2 0 0 0,-8 0 0 8,0-1-208-8,-2 1-48 7,-3-2-16-7,-1 2 0 7,-2 2-176-7,1 0 160 8,-9-2-160-8,1 2 160 7,-2 0-160-7,-14 0 0 8,0 0 144-8,0 0-144 20,15-6-1024-19,-15 6-288 0,0 0-48-1,12-6-9216 10,-12 6-1840-9</inkml:trace>
    </iact:actionData>
  </iact:action>
  <iact:action type="add" startTime="78753">
    <iact:property name="dataType"/>
    <iact:actionData xml:id="d100">
      <inkml:trace xmlns:inkml="http://www.w3.org/2003/InkML" xml:id="stk96" contextRef="#ctx0" brushRef="#br2">12730 18299 16575 0,'0'0'1472'4,"0"0"-1168"-3,0 0-304-1,14-4 0 6,-14 4 1280-5,0 0 208 6,0 0 48-7,12-2 0 7,-12 2-288-7,0 0-48 8,0 0-16-8,10 10 0 7,-5 10 32-7,-5 1 0 8,0-1 0-8,-2 3 0 7,1 4 32-7,-1 6 16 8,0 4 0-8,-2-1 0 7,0 1-304-7,0 5-64 7,0 5-16-6,0-2 0 6,2 0-224-7,-2 2-32 8,-2 0-16-7,1 1 0 5,-3-3-160-6,4-6-48 11,-2 2 0-11,0-4 0 6,2 6 16-5,0-4 0 4,-1-4 0-5,5 4 0 8,-4-6-80-8,0-1-16 7,-4 1 0-6,4-6 0 6,-2-4-16-7,4 1-16 7,-2-1 0-7,0-5 0 9,2 1-288-9,-1-1 160 6,3-18-160-6,0 0 128 9,0 12-128-9,0-12 0 6,0 0 0-6,0 0-176 21,0 0-960-20,0 0-192 0,13-2-32 0,-13 2-16 12,12-14-1824-11,-2-6-352 0</inkml:trace>
    </iact:actionData>
  </iact:action>
  <iact:action type="add" startTime="80764">
    <iact:property name="dataType"/>
    <iact:actionData xml:id="d101">
      <inkml:trace xmlns:inkml="http://www.w3.org/2003/InkML" xml:id="stk97" contextRef="#ctx0" brushRef="#br2">13485 18619 7359 0,'0'0'656'2,"0"0"-528"1,0 0-128-3,-13 8 0 7,1-8 2160-7,12 0 400 8,0 0 64-8,0 0 32 7,0 0-576-7,0 0-112 8,0 0-32-8,0 0 0 10,0 0-528-10,0 0-128 4,18 6 0-3,-1-4-16 5,5 0-240-5,5-2-64 6,2-2 0-7,2 0 0 10,2-2-208-10,6 0-48 5,-1-2-16-5,1-2 0 10,-4 2-304-10,0 0-64 6,-2 3-16-6,0-1 0 8,-4-2-80-8,1 4-16 6,-3-2 0-6,-2 2 0 9,-5 2-208-6,-1 0 0 1,3 0 0-4,-7 0 0 7,1-2-272-7,-16 2 48 8,17-2 16-8,-17 2 0 22,0 0-2400-20,0 0-464-2,0 0-112 1,0 0-16-1</inkml:trace>
    </iact:actionData>
  </iact:action>
  <iact:action type="add" startTime="81084">
    <iact:property name="dataType"/>
    <iact:actionData xml:id="d102">
      <inkml:trace xmlns:inkml="http://www.w3.org/2003/InkML" xml:id="stk98" contextRef="#ctx0" brushRef="#br2">14884 18001 14735 0,'0'0'640'2,"0"0"160"-2,-4-10-640 0,0-2-160 0,-4 5 0 0,8 7 0 6,0 0 1392-6,-11-6 240 7,-1 4 48-6,0 0 16 6,12 2-352-7,-17 2-64 7,-1 4 0-7,-3-3-16 9,1-1-256-9,3 8-48 6,-3 2-16-6,-1 0 0 7,-1 3-400-7,3-1-80 8,-3 3-16-8,-1 5 0 8,-1-1-64-8,5-1 0 7,3-1-16-7,3 5 0 8,3-3-144-8,4 3-32 6,2-3 0-6,4 6 0 8,6 3-192-8,2 1 176 10,5-2-176-9,3 2 160 4,3 0 80-5,5 5 16 7,-3-1 0-7,1 4 0 8,1-4-256-8,1 6 0 7,-1-6 128-7,0 2-128 8,-5 4 0-8,0-4 0 8,1 2 0-8,-3 0 0 7,-1 0 0-7,-1 0 128 8,-2-6-128-8,-7 0 0 8,-1 0 176-8,-2 4-176 7,-2-5 192-6,-6 1-192 6,-3-2 400-7,-5 0-16 6,2 0-16-6,-5-3 0 8,1-5 176-8,-1 0 32 7,-3 1 16-7,3-3 0 8,-3-7-96-8,-1 0-32 7,1-9 0-7,4 1 0 9,-3-2-192-9,5-4-32 6,-3-4-16-5,3-3 0 6,0-3-80-7,5-6-16 7,-3-1 0-7,4-1 0 9,2-5-128-9,-1-1 0 7,5-3 144-7,4-2-144 7,3-1 0-7,3-3 0 8,0-4 0-8,10 0 0 7,-3 0-192-7,5-8 64 8,1-2 0-8,-1 3 0 7,-1-5-32-7,7 2 0 8,-1 2 0-8,0-6 0 7,-1-1 160-7,3-3-128 8,0-3 128-8,1 1-128 7,-1-5 128-7,-4 7 0 7,1 6 0-7,-5 1 0 8,-1 1 0-7,-5 6 0 5,-1-4 0-6,-6 10 0 9,-2 6 0-9,-6 3 128 6,-2 5-128-6,-2 1 128 8,-6 3-128-8,-1 1 144 7,-5 8-144-7,3 3 160 8,-5-3-160-8,1 6 0 7,-3 2 0-6,5 4 0 22,-5 5-448-22,7-1 16 0,1-4 16-1,14-4 0 10,-10 14-2208-8,10-14-432-1,0 0-80 2</inkml:trace>
    </iact:actionData>
  </iact:action>
  <iact:action type="add" startTime="81639">
    <iact:property name="dataType"/>
    <iact:actionData xml:id="d103">
      <inkml:trace xmlns:inkml="http://www.w3.org/2003/InkML" xml:id="stk99" contextRef="#ctx0" brushRef="#br2">15512 18426 14735 0,'-10'19'1312'1,"6"-1"-1056"0,4-18-256-1,-6 23 0 6,3 9 2304-6,-3-3 384 8,-2 4 96-8,2 4 16 7,-2 0-1840-7,2-4-384 7,-7-2-64-6,5 5 0 6,-6-5 784-7,6 0 176 6,3 0 16-6,3-4 16 9,0 3-416-9,2-5-64 8,2-5-32-8,2-3 0 6,5 5-192-6,5-3-32 8,-4-5-16-8,7-1 0 7,-3-5-368-7,5 0-64 8,5-2 0-8,-1-2-16 7,1-8-32-7,1-2 0 7,2 0 0-7,1 0 0 10,-7 0-144-10,2-7-128 8,-1-1 192-8,1-3-192 22,-7 3-1248-20,0 0-352-1,-3 5-80-1,-3-9-14720 1</inkml:trace>
    </iact:actionData>
  </iact:action>
  <iact:action type="add" startTime="81860">
    <iact:property name="dataType"/>
    <iact:actionData xml:id="d104">
      <inkml:trace xmlns:inkml="http://www.w3.org/2003/InkML" xml:id="stk100" contextRef="#ctx0" brushRef="#br2">15401 18200 8287 0,'-20'-12'736'1,"9"-4"-592"3,1 3-144-3,6 1 0 5,4 2 6080-6,0 10 1168 7,6-11 240-7,2-1 64 8,-8 12-6000-7,0 0-1184 5,11-8-240-6,5 2-128 9,-8-5 0-9,3 1-160 6,-11 10 16-6,18-6-10352 15,-4-6-2080-13</inkml:trace>
    </iact:actionData>
  </iact:action>
  <iact:action type="add" startTime="82326">
    <iact:property name="dataType"/>
    <iact:actionData xml:id="d105">
      <inkml:trace xmlns:inkml="http://www.w3.org/2003/InkML" xml:id="stk101" contextRef="#ctx0" brushRef="#br2">16259 15386 23551 0,'0'0'1040'2,"0"0"224"-2,0 0-1008 0,0 0-256 3,0 0 0-2,23-4 0 5,-7-6 544-5,3 6 64 5,5 0 16-5,1 2 0 7,-1-4-64-8,3-2-16 6,4 3 0-6,-2-1 0 8,3-2 176-8,-3-2 48 8,2 4 0-8,4 1 0 6,0-5-112-6,2 2-16 8,4 4 0-8,-4 2 0 8,0 0-256-8,1 2-64 8,-7 2-16-8,-4 2 0 6,0 0-304-6,-5 2 160 8,-5-2-160-7,1 0 128 6,-1 1-128-7,-5 11 160 8,0-6-160-8,0 7 160 7,-9-3 0-7,1 7 0 7,-4-3 0-7,-2 3 0 8,-1 9-32-8,1 3-128 10,-4-2 192-10,-4 4-64 7,0 12-128-7,2-2 0 5,-1 6 0-5,1 7 128 9,0 8-128-9,-2 1 0 7,3 3 0-7,-1 4 0 9,-4 8 0-9,4 6 0 7,2-3 0-7,2 3 0 8,-1 0 0-8,-3 0 0 6,2 1 0-6,2 1 0 9,0-2 0-9,0 2 0 5,-2-3 0-5,2 1 0 9,3 0 0-9,-1 0 0 6,0-8 0-6,2 2 0 8,0-1 0-8,0-1 160 8,0 0-160-8,2 0 160 7,-2-4 80-7,2-2 16 8,-2 4 0-7,1 2 0 5,1-4-256-6,4-3 176 8,-2 1-176-8,0 2 160 8,-2 0-160-8,0-6 128 7,2 4-128-7,2-2 128 7,4-5-128-7,-5 5 128 8,7 0-128-8,0-2 128 8,-4-5-128-8,1 1 128 6,3-4-128-6,-2-1 128 8,3 1 0-8,-3 2 0 7,2-5 0-6,2-2 0 7,-1-7 112-8,1-5 16 6,-2 0 0-6,1-2 0 9,-3-4-96-8,4-2-16 3,-7-2 0-4,5-6 0 9,0-3 16-9,-4-5 0 7,-1 1 0-7,3 1 0 8,-4 2-16-8,2-3 0 8,0-5 0-8,-3 3 0 7,-1-1-144-7,-2-1 192 8,2-1-192-8,0 3 192 9,-4-3-192-9,0 1 128 5,-2 1-128-5,0-3 128 8,2-16-128-8,-6 18 192 9,2-1-192-9,-5-5 192 6,-1 2 192-6,0-5 64 8,10-9 0-8,-19 8 0 8,1-2 80-8,1 0 32 7,-5-2 0-7,1 0 0 7,-5-2-240-7,1-1-64 7,-2-1 0-7,-1 0 0 8,-1 4-96-8,0 0-32 8,-4-2 0-8,1 0 0 9,-1 2-128-9,-2-2 0 5,2 0 0-5,4-4 128 8,0 0-128-8,3-4-176 7,3 4 48-7,7-2 0 22,-5-1-1472-20,5-5-304-1,4-6-48-1,7 3-10592 8,3-9-2112-7</inkml:trace>
    </iact:actionData>
  </iact:action>
  <iact:action type="add" startTime="83288">
    <iact:property name="dataType"/>
    <iact:actionData xml:id="d106">
      <inkml:trace xmlns:inkml="http://www.w3.org/2003/InkML" xml:id="stk102" contextRef="#ctx0" brushRef="#br2">19062 15577 10127 0,'0'0'448'1,"0"0"96"-1,0 0-544 1,0 0 0 1,0 0 0-2,-12-4 0 7,12 4 1728-7,-15-8 224 8,3 6 48-8,-4 0 16 7,5 0-544-6,-7 0-96 5,4 0-32-6,-5 2 0 8,-8-2-80-8,-1 0-32 7,1 0 0-7,0-2 0 8,-8 4-368-8,-3 0-80 7,3 2-16-6,0-2 0 6,-8-2-16-7,4-1-16 8,-2 1 0-8,4 0 0 7,2-2-176-6,-2 0-48 4,0 2 0-5,6-2 0 10,0 0-208-10,1-4-48 9,3 0-16-9,2 3 0 7,1-1-48-7,5 0-16 6,5 2 0-6,-1 0 0 8,7 0 32-7,8 4 16 4,0 0 0-5,0 0 0 8,-14-2 32-8,14 2 16 6,0 0 0-6,0 0 0 9,0 0-272-9,0 0 0 8,0 0 0-8,-6 14 0 8,4 3 0-8,2 5 0 7,0-3 0-7,4 1 0 8,0 3 0-8,0 9 0 7,2 7 0-6,-2 0 0 7,0 3 0-8,0 5 0 7,-1 6-208-7,1 13 80 7,4 4 128-7,-2 5-128 7,-2 1 128-7,2 0-128 7,0-2 128-6,1 6 0 6,-1 6 0-7,-2-5 0 9,-2-3 0-9,0 4 0 5,0 2 0-5,0-2 0 9,-2-4 0-9,0 0 0 6,0-4 0-6,-2 2 0 8,0 6 0-8,0-2 0 7,-2-4 0-6,2 6 0 8,-4 0 0-9,1 0 0 6,1 0 0-6,0 0 0 7,0 2 0-7,2-2 0 7,0 1 0-7,2 3 128 10,0 0-128-10,0 4 0 5,-2-1 0-5,2-1 0 8,0-6 0-8,0 0 0 7,0 2 0-7,0-2 0 8,0-2 0-8,0 2 0 7,0-2 0-7,0 0 0 8,-2-4 144-8,0-4-144 7,0-4 192-7,0-4-192 8,-2-1 208-8,2 1-64 7,0-3-16-7,-1-3 0 8,-1-1 16-8,2-3 0 7,-2-3 0-7,0-4 0 8,-4-6-144-8,4 2 0 7,-2-8 0-7,4-6 0 8,-2-2 192-8,-1 1-32 7,-3-9-16-7,2-3 0 9,6-16 0-9,-4 17 0 6,4-17 0-6,-8 10 0 9,8-10-16-8,0 0 0 4,0 0 0-5,0 0 0 7,0 0-128-7,0 0 0 9,0 0 0-9,0 0 128 7,0 0-128-7,0 0 0 7,0 0 0-7,0 0 0 8,0 0 0-8,0 0 0 7,14 10 0-7,3-6 0 8,-3-4 0-8,4 0 0 8,3-2 0-8,-1-4 0 7,5 0 0-7,4-2 0 7,6 0 0-7,2-3 0 9,6 1 0-9,-2 0 0 7,4-1 0-7,2 5 0 7,4-4-208-7,-3-2 80 7,1 2 128-7,-6-3-208 25,0 3-1008-25,6-4-192 0,-4 5-32 0,3 1-16 13,1-6-976-12,6 4-192 2</inkml:trace>
    </iact:actionData>
  </iact:action>
  <iact:action type="add" startTime="84354">
    <iact:property name="dataType"/>
    <iact:actionData xml:id="d107">
      <inkml:trace xmlns:inkml="http://www.w3.org/2003/InkML" xml:id="stk103" contextRef="#ctx0" brushRef="#br2">21362 15208 10127 0,'0'0'896'4,"0"0"-704"-4,0 0-192 0,0 0 0 7,0 0 2352-6,0 0 432 5,0 0 96-5,11-10 0 6,3 3-1856-7,0-3-368 8,1 0-80-8,7 4 0 8,-1-4-64-8,1 5-16 6,1-1 0-6,4 0 0 7,3 2 16-7,1-2 0 8,4-6 0-8,-2 7 0 8,-2 5 64-8,0-2 32 6,-1-4 0-6,-1 2 0 9,-2-2 32-9,1 2 0 7,-3 2 0-7,0 0 0 8,-1-2-208-8,-1-2-48 6,-1 3 0-6,-5 1 0 8,1 0-64-7,-18 2-32 6,17 4 0-4,-17-4 0 3,12 7-144-6,-12-7-16 6,16 10-128-6,-7 2 192 9,-9-12-192-8,4 19 144 4,0 3-144-5,-4 1 128 8,0 1-128-8,-2 5 0 8,-2 6 0-7,2 6 128 6,-4 4-128-7,-1 7 0 7,-1 3 0-7,2 5 0 8,-2 11-128-7,-2 7 128 5,5 4 0-5,-1 1 0 6,-2 3 0-6,-4 4-144 6,4 4 144-7,-3 3 0 7,5-5 0-7,0 1 0 6,2-3 0-6,-2 2 0 8,-2 5 0-8,3-5 0 8,-1 1 0-8,4-3 0 7,-2 0 0-7,2 4 0 7,0-1 0-7,2-3 0 9,2-6 0-9,2 0 0 6,0 1 0-6,-2 1 0 9,2-4 128-9,3-2 16 6,3-4 16-5,-2 4 0 6,0 2 32-7,5 0 0 6,-1-4 0-6,4 2 0 9,-7-4-192-8,7 2 0 5,-4-4 0-6,3 0 128 8,-3 2-128-8,4-6 128 8,-7 3-128-8,7-5 128 7,-4-2 0-7,9-3-128 7,-5 3 192-6,1-4-64 7,1-1 80-8,-4-1 16 6,3-3 0-6,3-3 0 9,-5-3-64-9,7 0-16 6,-3-1 0-6,-1-1 0 8,-1-6-16-8,5 2-128 7,-5-6 192-7,3 0-64 8,-1-4 0-8,-3-6 0 7,1 1 0-7,1-3 0 8,-4-4 48-8,3 3 0 7,-5-3 0-6,2-5 0 7,-7 3-32-8,1 0 0 6,2-3 0-6,-6-2 0 9,0 1-16-9,-2-3-128 6,-2-14 192-6,-2 19-64 9,2-19 64-9,-4 18 16 6,-6-4 0-6,-2 5 0 9,-3-3 64-9,-1-1 16 6,-5-3 0-5,-3 2 0 6,-1-3-32-7,-2 3-16 7,-5-4 0-7,-1 3 0 8,-4-1 0-8,-2 2 0 7,2-5 0-6,-6 3 0 6,2 0-112-7,0-4 0 7,4 1-128-7,0 3 192 8,-2-4-192-8,6-2 0 7,6 0 0-7,-1-2 0 8,1-1 0-8,8-3-320 7,5-2 64-7,14 2 0 22,-16-5-1760-21,16 5-352 0,0-18-64-1,14-7-13952 2</inkml:trace>
    </iact:actionData>
  </iact:action>
  <iact:action type="add" startTime="85393">
    <iact:property name="dataType"/>
    <iact:actionData xml:id="d108">
      <inkml:trace xmlns:inkml="http://www.w3.org/2003/InkML" xml:id="stk104" contextRef="#ctx0" brushRef="#br2">23669 16647 20271 0,'0'0'1792'1,"0"0"-1424"-1,0 0-368 0,0 0 0 7,8-17 2080-7,6 5 352 7,9-4 64-7,2 11 0 8,5-3-1968-8,1-2-400 7,0 0-128-7,6 3 0 8,4 1 128-8,-2 0-128 7,4 0 0-7,0 0 128 23,4 4-544-21,-1 4-112-2,-3 0-32 6</inkml:trace>
    </iact:actionData>
  </iact:action>
  <iact:action type="add" startTime="85556">
    <iact:property name="dataType"/>
    <iact:actionData xml:id="d109">
      <inkml:trace xmlns:inkml="http://www.w3.org/2003/InkML" xml:id="stk105" contextRef="#ctx0" brushRef="#br2">23648 17137 19343 0,'-28'6'1728'4,"17"-2"-1392"-4,11-4-336 0,0 0 0 0,0 0 2864 0,0 0 496 0,0 0 96 0,0 0 32 7,21 3-2336-6,4 1-448 4,5-4-112-5,3-5-16 9,6-1-336-9,4-8-80 5,7 4-16-5,5-5 0 24,6-1-464-24,3-3-112 1,10-1-16-1,0-1-14432 2</inkml:trace>
    </iact:actionData>
  </iact:action>
  <iact:action type="add" startTime="86352">
    <iact:property name="dataType"/>
    <iact:actionData xml:id="d110">
      <inkml:trace xmlns:inkml="http://www.w3.org/2003/InkML" xml:id="stk106" contextRef="#ctx0" brushRef="#br2">26885 15309 11967 0,'0'0'528'2,"0"0"112"-2,0 0-512 0,6-15-128 1,-6 15 0-1,6-12 0 6,-4-3 1344-6,-2 15 256 9,0 0 32-9,0 0 16 6,6-16-320-6,-4 0-64 9,-2 16-16-9,0 0 0 8,-4-13-32-8,0-1 0 9,0 4 0-9,-6 4 0 5,-3 3-224-4,-3-3-48 5,-1 0-16-6,-9 2 0 9,-3 2-240-9,-6 6-48 5,-4-2-16-5,0-4 0 9,-6-4-352-8,-6 0-64 6,-5-2-16-7,1 3 0 10,2-3 128-10,3 0 0 6,3-4 16-6,2 6 0 6,2 1-32-6,6 1-16 6,4 0 0-5,2 4 0 8,2 0-80-8,3 6-16 4,5-1 0-5,1-3 0 9,8 0-192-9,12-2 176 7,-11 10-176-7,11-10 160 7,0 0-160-7,-4 16 160 7,4-16-160-7,2 23 160 8,2 1-160-8,5-3 0 8,-1 0 144-8,4 5-144 7,0 3 0-7,3 2 0 7,3 4 0-7,-1 0 0 8,-5 1 0-7,4 6 0 4,-1 1 0-4,3 6 0 7,-4 4 0-8,-1 5 0 7,-3 5 0-7,2 9 0 9,-7 8 0-9,3 2 0 5,-2 5 0-5,0-1 0 10,-6 8 0-10,-2-1 0 6,-4 9 0-6,2 1 0 8,-2-5 0-8,1 5 0 7,-9-1 0-6,4-5 0 6,-5 4 0-7,1-3 0 7,-6 1 0-6,5 3 0 6,-3-7 0-6,-3 5 0 6,-1-7 0-7,3 5 0 8,-3-10 0-8,-3 5 0 6,-2 5 0-6,-3-6 0 7,1 3 0-7,-4-7 0 9,-2 0 0-9,-4 5 128 7,-4-1-128-7,2-4 0 7,-4-1 128-7,8 1-128 8,-2-2 128-8,8 0-128 7,0 0 160-7,5-6-160 8,5-6 0-8,5-8 0 7,-1-11 0-7,7-3 0 8,2-5 0-8,2-6 0 7,4-4 0-7,8 0 0 8,2-6 0-8,0-3 144 7,7-5-16-7,1 2 0 8,5 1 32-8,5-7 0 7,1 1 0-7,4-1 0 8,4-3 48-8,8 1 16 7,2 5 0-7,0-10 0 8,2-7-64-8,4 3-16 8,-1-4 0-8,-1-2 0 7,2-4 0-7,0-2 0 7,-1-6 0-7,7 3 0 8,1 5-304-8,3-4-64 7,1-4-16-7,3 2 0 23,9 0-1936-22,-4-5-400 0,0-1-80 0,-5-9-12064-1</inkml:trace>
    </iact:actionData>
  </iact:action>
  <iact:action type="add" startTime="87118">
    <iact:property name="dataType"/>
    <iact:actionData xml:id="d111">
      <inkml:trace xmlns:inkml="http://www.w3.org/2003/InkML" xml:id="stk107" contextRef="#ctx0" brushRef="#br2">28319 15091 17503 0,'-23'-4'768'2,"23"4"176"-2,-16-8-752 1,16 8-192-1,-10-9 0 0,10 9 0 7,-13 5 1680-7,1 5 304 7,-2-4 64-7,1 10 16 8,-9 1-1712-8,1 5-352 7,-5 3 0-7,-1 2 0 10,-2-1 0-10,0 5 0 3,-3 16 0-3,5-1 0 11,0 7 192-11,1 2 144 5,3 7 48-5,4 3 0 9,-1 9-192-9,8-4-48 7,-1-2 0-7,9-6 0 8,4-7 32-8,4-4 0 7,11-12 0-6,1-2 0 12,3-8 640-13,9-9 128 2,7-5 16-2,10-7 16 8,3-6-144-8,3-4-48 8,8-4 0-8,-3-4 0 8,3-9-16-8,-5-4 0 6,1-7 0-5,-4 1 0 5,-8 2-320-6,1-6-80 7,-7-6-16-7,2 1 0 7,-1-4 240-7,-9-1 48 8,-2-6 16-8,-2 0 0 8,-1-2-48-8,-10 3-16 7,-3-5 0-7,-5-4 0 8,-6 1-208-8,-4-1-64 7,-8 3 0-7,1 5 0 9,-5 4-160-8,-1 12-32 4,-7 4-128-5,-1 1 192 8,1 3-192-8,-1 10 0 6,-2 7 0-6,-1 4-160 25,1 0-240-24,-2 4-48 0,2 6-16-1,1 11 0 11,3 1-2160-10,3 7-416 3,1 3-96-4,-1 1 0 0</inkml:trace>
    </iact:actionData>
  </iact:action>
  <iact:action type="add" startTime="87687">
    <iact:property name="dataType"/>
    <iact:actionData xml:id="d112">
      <inkml:trace xmlns:inkml="http://www.w3.org/2003/InkML" xml:id="stk108" contextRef="#ctx0" brushRef="#br2">28499 17942 23439 0,'0'0'1024'0,"0"0"240"0,0-9-1008 0,0 9-256 3,0-16 0-3,0 16 0 8,2-12 768-8,-2 12 128 8,0 0 0-8,-6-15 16 7,2 7 80-7,4 8 16 7,-16-4 0-7,4 4 0 8,-5 4-96-8,3 2-16 8,-5 1 0-8,-1 7 0 7,-1 0-352-7,-3 5-80 6,-1 9-16-6,0-1 0 9,-3 6-224-9,1 10-48 6,0 0-16-5,-1 2 0 8,1 3-160-9,2-3 128 5,5 4-128-5,9-2 128 12,1-6-128-12,8 4 0 4,8-8 0-3,2 0 0 6,11-4 0-6,-1-6 160 5,3-3-160-6,4-5 160 8,5 3-32-8,3-7-128 7,6-9 192-7,0-2-64 8,6-4 224-8,-4-4 32 7,4-2 16-7,-3-7 0 7,5-3 0-6,-2-4 0 7,-6 1 0-8,4-4 0 7,-4-7 48-7,4-1 16 7,-4-4 0-7,2 4 0 8,-6-8 144-8,-4 2 32 7,-2 4 0-6,-7-8 0 6,-6 4-256-7,-5-8-32 8,-5 0-16-8,-6-4 0 8,-4 8-128-8,-4 0-16 6,-9 4-16-6,-3-4 0 8,-3 6-176-8,-4 0 160 7,-3 0-160-7,-1 4 160 8,0 1-160-7,0 3 0 5,0 0-192-6,1 1 192 23,1 1-736-22,0 0-32-1,-4 5 0 0,5 3 0 14,5-1-2288-10,1 3-464-3</inkml:trace>
    </iact:actionData>
  </iact:action>
  <iact:action type="add" startTime="88303">
    <iact:property name="dataType"/>
    <iact:actionData xml:id="d113">
      <inkml:trace xmlns:inkml="http://www.w3.org/2003/InkML" xml:id="stk109" contextRef="#ctx0" brushRef="#br2">29429 14371 12895 0,'0'0'1152'4,"0"-19"-928"-4,4 5-224 0,0-3 0 7,2-5 1920-7,1 7 352 6,3-3 64-6,8-1 16 10,-3 5-1152-10,7-4-240 6,5 1-32-6,4 3-16 7,8 1-192-7,0-1-32 7,8-6-16-7,2 7 0 9,-6-5-32-8,2 6-16 4,1-1 0-4,-7 3 0 7,1-2 16-8,-1 5 16 5,-4 1 0-5,-2 2 0 9,-6 2-256-9,0 2-48 7,-1 0-16-6,-3 4 0 7,1 0-80-8,-3 3-32 8,-9 3 0-8,1-2 0 7,-3 0-48-7,2 5-16 7,0 1 0-6,-3 8 0 5,1-1-160-6,-4 2 192 8,-2-3-192-3,0 15 192 0,-4 2-192-5,-2 12 128 6,0 2-128-5,0 9 128 6,-4 6-128-7,-6 10 128 7,3 2-128-7,1 4 128 8,-6 4-128-8,8 2 0 7,0 11 0-7,-1-3 128 8,-3 5-128-8,4-1 0 7,-4-5 0-7,4 9 0 8,1-5 0-8,1-1 0 6,2-7 0-6,-2 9 0 9,2 7 0-9,-4-4 0 5,0-5 0-5,2 5 0 9,0 1 0-9,-2-3 0 6,1 4 0-6,-1-1 0 10,-2 1 0-10,2-2 0 6,-6-3 0-6,5 3 0 8,3 4 0-8,-2-1 0 7,-2-3 0-7,4-1 128 7,0 3 64-7,0 0 16 7,2-3 0-7,2-3 0 8,0 2-80-7,0 1 0 6,2-5-128-7,0 3 192 8,-2-1-192-8,2-3 144 7,0-8-144-7,0-1 128 7,-2 3-128-7,4-6 192 8,4-4-192-8,-2-4 192 8,-2-2-32-8,3-2 0 6,3-5 0-6,-4-7 0 8,0-7 176-8,0-3 48 8,2-3 0-8,-1-6 0 8,-1 2-64-8,2-8-16 6,0-2 0-6,-2 0 0 9,-2-3-112-9,1-1-32 6,1-10 0-6,2 3 0 10,-4-1-160-10,-4 1 160 5,2-9-160-5,-2 3 160 9,0-16 0-9,0 0 0 7,2 18 0-7,-2-18 0 7,0 0 128-7,0 0 32 8,0 0 0-8,-4 15 0 7,0 1 32-7,4-16 16 9,0 0 0-9,0 0 0 6,-16 0-64-6,16 0-16 8,-19 0 0-8,3-4 0 7,1-2 0-7,1 0 0 8,-5 2 0-8,-1 0 0 8,2 1 32-7,-5-5 0 5,0 2 0-6,-7 2 0 8,-3 4-80-8,-6-4-16 7,-2-2 0-7,-7-2 0 8,-9 6-64-8,0 1-16 7,1 1 0-7,-3-2 0 9,-7 0 16-9,6 0 0 6,3 2 0-6,-2 2 0 9,-1 0-160-9,-4 1 128 6,-1 1-128-6,-1 4 128 7,-6-4-128-7,-2 0 0 7,1-4 0-7,-1 4 0 9,4 2-128-8,4 3-64 5,5-1-16-6,3 0 0 24,3 4-1808-21,-1-2-352-3,-5 7-80 0</inkml:trace>
    </iact:actionData>
  </iact:action>
  <iact:action type="remove" startTime="91218">
    <iact:property name="style" value="instant"/>
    <iact:actionData xml:id="d114" ref="#d107"/>
  </iact:action>
  <iact:action type="add" startTime="91157">
    <iact:property name="dataType" value="strokeEraser"/>
    <iact:actionData xml:id="d115">
      <inkml:trace xmlns:inkml="http://www.w3.org/2003/InkML" xml:id="stk110" contextRef="#ctx0" brushRef="#br1">30456 22408 40895 0,'15'21'0'3,"-7"-5"0"-3,2 3 0 0,3 7 0 8,1 3 0-7,2 8 0 0,3 8 0-1,3 21 0 14,9 30 0-14,-8-8 0 0,-3-10 0 1,3-4 0 30,3-12 0 4,-3-7 0-35,-7-8 0 0,1-3-368 0,3 3-64 0,-5 10-16 0,3 9 0 0,-5 16 768 1,1 17 160-1,-2-7 32 0,-1-12 0 0,-3-10-512 1,4-13 0-1,0-8-208 0,-3-8 64 0,3 5-192 22,-6-1-48-21,2 8 0-1,0 15 0 0,1 20 384 0,-3 27 0 1,2-14 0-1,0-19 0 1,0-12 288 13,-5-13 128-14,3-8 32 0,0-2 0 1,2 7-112 26,-4 12-16-23,2 24 0-3,-2 27 0-1,1-6-576 0,1-13-128 0,0-16-32 0,-4-20 0 0,2-5 256 10,0-3 160-8,0 11-192-2,-2 11 192 0,4 29-320 12,-2 26 64-11,-1-18 0 0,-3-27 0-1,2-10 256 14,0-16 272-13,2-1-48-1,-2-1-16 0,0 18 32 14,0 16 0-13,2 9 0-1,-4 7 0 0,2-21-240 15,0-16 0-14,2-15 0-1,-2-11 0 1,-2-4 0 10,0-10 0-9,2 0 0-2,-2-1-160 0,0-1 160 14,0 0 128-13,0 0-128-1,0-1 176 0,0-1-176 13,0-4 0-12,0 1 0-1,0-3-176 0,0-7 176 15,0-14 0-14,0 0 0-1,0 0 0 0,0 0 0 13,0 0 0-12,0 0 0-1,0 0-128 0,-4-12 256 14,-2-9 48-13,-2-5 16 0,2-3 0-1,2-2-192 15,2 0 0-13,-1-2 0-2,-1-3 0 0,-2-3 0 11,2-5-176-10,0-25 48-1,2-28 0 0</inkml:trace>
    </iact:actionData>
  </iact:action>
  <iact:action type="add" startTime="91786">
    <iact:property name="dataType" value="strokeEraser"/>
    <iact:actionData xml:id="d116">
      <inkml:trace xmlns:inkml="http://www.w3.org/2003/InkML" xml:id="stk111" contextRef="#ctx0" brushRef="#br1">30350 24056 40895 0,'10'201'0'1,"-6"-69"0"0,-2 7 0-1,4-14 0 27,0-20 0-23,1 24 0-4,-1 32 0 3,2-8-368-3,6-27-64 0,1-5-16 0,9-13 0 0,13 42 832 8,13 54 144-8,9-8 48 1,5-23 0-1,-3 42-720 12,-5 36-144-11,-9 26-32 0,-16 18 0-1,-7-65 320 14,-9-65 0-13,1-10 128-1,-8-11-128 0</inkml:trace>
    </iact:actionData>
  </iact:action>
  <iact:action type="add" startTime="93678">
    <iact:property name="dataType"/>
    <iact:actionData xml:id="d117">
      <inkml:trace xmlns:inkml="http://www.w3.org/2003/InkML" xml:id="stk112" contextRef="#ctx0" brushRef="#br2">22499 15200 8287 0,'0'0'368'2,"0"0"80"-2,0 0-448 0,-14-4 0 5,6-3 0-4,-3-1 0 4,11 8 1568-5,-14-6 224 9,-4 0 64-9,9-2 0 4,9 8-416-4,0 0-80 7,-14-9-16-7,14 9 0 8,-10-8-64-8,10 8 0 10,0 0-16-10,0 0 0 5,-8-10-304-4,8 10-64 5,0 0-16-6,0 0 0 9,0 0-352-9,10-12-64 11,10 6-16-11,-1 1 0 3,7 1 32-2,1 0 0 5,2-2 0-6,6 0 0 8,0-2 80-8,4-1 16 14,2 1 0-14,-2 0 0 3,6-8-96-3,0 8-16 11,-2-1 0-11,2-1 0 4,-8 4-64-4,0 2-16 7,0-2 0-7,-6 6 0 8,2 4-80-7,-3 0-32 9,-5-2 0-10,-2 4 0 3,-1 4-128-3,-7 1-16 11,3 9-128-9,-6-2 192 1,-1-1-192-3,-7 6 128 6,4 5-128-5,-4 3 0 6,-4 6 128-7,-2 6-128 11,-4 10 0-10,0 1 144 2,0 3-144-2,-3-1 0 9,-1 1 0-10,0 1 0 5,-3 1 0-5,3 5 0 11,-6-3 0-11,6-3 0 6,-5 3 0-6,5 5 0 9,-6 0 0-9,5 4 0 4,3-5 0-3,-2-3 0 4,0-1 0-5,3 5 0 8,-3-2 0-8,2 5 128 12,0-11-128-12,-1 3 0 3,3-3 128-3,-2 10-128 10,2-1 0-10,-4 3 128 7,3-4-128-7,1 4 0 11,0-3 0-11,-2-1 0 4,0 6 0-3,4-2 0 8,4-5 0-9,-2-1 0 5,0 6 0-5,0 0 0 6,1 3 128-6,2-1-128 7,-1-8 0-7,0 0 0 12,0 5 0-12,4-11 0 2,-2-1 0-2,4-5 0 7,0-1 144-6,4-2-144 6,-4-6 0-7,-2 4 144 8,1-4-144-8,1 1 0 8,2 5 192-8,-4 0-64 12,2-4 0-12,0 2-128 3,-2-3 176-3,5-1-176 10,-5 6 160-10,2 0-160 5,0-4 128-5,4 2-128 12,-5 1 0-12,3 1 144 3,2-2-144-2,-2 0 0 4,-2-3 0-5,1 1 0 9,5 2 0-9,-4 4 128 12,0-2-128-12,2-3 0 5,-3 3 0-5,1 0 0 9,2-2 128-9,-2-4-128 4,-2 1 0-3,1-3 0 10,3 4 0-11,-4-4 0 4,2 2 0-4,2 2 0 10,-7-10 0-10,1 2 0 4,4 8 0-4,2-6 0 7,-4 0 128-7,-2-2-128 8,1 4 0-8,1-2 160 10,4 0-160-10,-4 4 160 6,-4 6-160-6,2-8 0 11,0 4 0-11,0-6 0 4,1 1 0-3,-1-2 0 4,-2 1 0-5,0-4 0 8,-2-2 0-8,4-2 128 12,-4-4-128-12,0-1 0 4,0-3 192-4,0 0-64 11,0 1 0-11,0-7 0 5,-2 1 64-5,0 0 0 9,2-5 0-8,0-13 0 3,0 18 16-4,0-18 16 5,0 15 0-4,0-15 0 6,-2 18-48-7,2-18-16 8,0 19 0-8,0-19 0 8,0 0 48-8,0 0 16 8,2 12 0-8,-2-12 0 7,0 0 112-7,0 0 32 12,0 0 0-12,0 0 0 5,0 0 48-5,0 0 16 6,0 0 0-6,0 0 0 7,0 0-112-7,0 0-32 7,0 0 0-7,0 0 0 8,0 0-144-8,0 0-16 10,0 0-128-10,0 0 192 5,-8-12-192-5,1-1 128 12,7 13-128-12,-8-12 0 4,0-2 144-4,-4 5-144 6,1-3 128-6,-5 2-128 8,4 2 160-8,-5-1-160 12,-1 1 192-12,-1 4-192 4,-3-2 160-3,-3 0-160 8,-4 0 128-9,-3 2-128 5,-1 2 0-4,-6 1 128 9,-2 1-128-10,0 3 0 5,0 1 0-5,-3 4 0 10,1-4-192-10,-6 2 192 18,-6 4-1280-17,-1 1-128-1,1-3-16 1,-3 2-12096 10,-7 4-2416-10</inkml:trace>
    </iact:actionData>
  </iact:action>
  <iact:action type="add" startTime="101229">
    <iact:property name="dataType"/>
    <iact:actionData xml:id="d118">
      <inkml:trace xmlns:inkml="http://www.w3.org/2003/InkML" xml:id="stk113" contextRef="#ctx0" brushRef="#br3">14704 15290 13583 0,'0'0'592'1,"0"0"144"0,0 0-592-1,2-14-144 2,-2-3 0-2,0 3 0 7,0-3 640-7,-2 1 80 7,0 2 32-7,-3-1 0 8,-1-3-96-7,-6-1-16 6,2 7 0-7,-1-6 0 8,-9-1 0-8,-1 1-16 6,-5-3 0-6,-1 1 0 8,0 9 32-8,-3-11 16 7,-1-5 0-7,-2 2 0 9,-8 7-64-9,2 2-16 8,4-5 0-8,-4 3 0 8,4 3-208-8,-2-3-64 6,-4 7 0-6,4-3 0 8,-6 4-112-8,2 2-16 10,-4 3-16-10,2 3 0 6,0 0-176-6,-8 0 128 7,-5 0-128-7,-1 2 128 8,1 0-128-8,-5 2 160 6,-3 0-160-6,3-2 160 8,1 0-160-8,2 5 128 8,-3 5-128-8,1 0 128 7,3 6-128-7,0-3 0 7,-1 5 0-7,-3 1 128 8,-3 5-128-7,-4-1 0 4,0-3 0-4,1 1 0 7,7 0 0-8,3 1 0 7,3 1 0-7,-1 5 0 8,4-5 0-8,4 6 0 6,5 6 0-6,-3 1 0 10,4-5 0-10,-6 0 0 5,0 0 0-5,2 6 0 9,-2 6-144-9,-5 4 144 6,-1-4 0-6,2 4 0 10,7-6 0-10,-3 3 0 6,6 7 0-6,4-4 0 8,2-6 0-7,3 6-128 4,3 1 128-5,6-5 0 9,3 0 0-9,5-4 0 6,1 6 0-6,4 0 0 9,0 2 0-9,5 2 0 7,3-3 0-7,2-1 0 7,0 4 0-7,4 4 128 9,1-3-128-9,3 5 0 7,-2-2 0-7,2-1 0 7,2-3 0-7,3 4 0 7,1-1 0-6,1-1 0 5,5 0 0-6,0-1 0 8,5-1 0-8,2-6 0 8,2 0 0-8,8-6 0 8,1 4 0-8,6-4 0 7,-1-6 128-7,2 4-128 7,2-3 0-7,-2-1 128 7,0-2-128-7,3-2 0 9,-5 1 128-9,2-9-128 6,4-1 0-6,-4 1 144 9,4-3-144-9,1 1 0 6,5-5 0-6,3 6 0 8,11-1 0-8,-3-1 128 8,6-1-128-8,-2-9 0 8,5-2 128-8,-11 0-128 6,2 0 0-6,-3 0 128 9,1-8-128-9,2 2 0 7,-3 0 144-7,1 0-144 8,8-2 304-8,-3 0-16 7,-1-11 0-7,0 3 0 8,0-6 112-8,-5 3 32 7,-3-3 0-7,3-3 0 7,-1-5-48-7,1 1 0 8,-1 2 0-8,2-5 0 7,-1 1-128-7,1 0-16 7,2-1-16-7,-5 1 0 10,-1-2-32-10,-3-4-16 5,-6 0 0-5,-3-3 0 8,-9-6 128-8,4 3 16 8,4-6 16-8,-8 4 0 9,-2-6 64-9,0 0 16 5,-6-4 0-5,-3 3 0 8,1-9 0-8,-2-5 0 8,1-3 0-8,-7-1 0 7,-7-6 32-7,1-4 0 7,-5-2 0-7,-2 4 0 8,-2 0 0-8,-6-1 0 8,-6 7 0-8,-2 0 0 8,-4 6 32-8,-5 3 16 7,-1 6 0-7,-3 7 0 8,-5 3-80-8,1 4-16 6,-2 6 0-6,0 5 0 10,-3 7-400-10,-1 3 0 6,-6 1 128-6,4-1-128 24,2 8-368-22,-1 6-96-2,1-1-32 0,2 3 0 11,4 4-2096-9,5 3-416-1,3 1-96 0</inkml:trace>
    </iact:actionData>
  </iact:action>
  <iact:action type="add" startTime="102535">
    <iact:property name="dataType"/>
    <iact:actionData xml:id="d119">
      <inkml:trace xmlns:inkml="http://www.w3.org/2003/InkML" xml:id="stk114" contextRef="#ctx0" brushRef="#br3">19934 15430 4607 0,'0'0'192'2,"0"0"64"-2,0 0-256 1,11-7 0 0,-11 7 0-1,16-4 0 7,-16 4 2384-7,14-4 432 8,-14 4 96-8,13-6 16 8,-13 6-1712-8,0 0-320 6,0 0-80-5,0 0-16 7,0 0 96-8,18-6 32 7,-18 6 0-7,0 0 0 7,0 0 96-7,0 0 0 8,0 0 16-8,0 0 0 8,0 0-240-8,10 16-48 6,-10-16-16-6,6 17 0 9,-3 1-176-9,-1 1-48 8,0 5 0-8,-2-3 0 7,-2 1-32-7,0 5-16 7,1 6 0-7,1 2 0 11,1-4-48-11,3 6-16 4,2 4 0-3,-2-4 0 5,-2 4 48-6,-2-2 0 7,0 6 0-6,2-4 0 7,2 4-48-8,0-2 0 6,-2 2 0-6,2-2 0 10,2-6-32-10,-3 0-16 5,-1 2 0-5,-2-6 0 9,0-6 0-9,2 1 0 8,0-3 0-8,-2 0 0 7,0 3-64-7,-2-7-16 7,0-3 0-7,0 1 0 8,-1 5-64-8,-3-7-16 8,2-1 0-8,2 1 0 8,0-5-64-8,2-12-128 6,-2 17 176-6,4-7-176 8,-2-10 144-8,0 0-144 6,0 0 0-6,0 0 144 9,0 0-416-9,17-2-96 6,-3-7-16-6,2-3 0 25,-1 6-2096-24,1-12-416 2,5 1-96-3</inkml:trace>
    </iact:actionData>
  </iact:action>
  <iact:action type="add" startTime="103030">
    <iact:property name="dataType"/>
    <iact:actionData xml:id="d120">
      <inkml:trace xmlns:inkml="http://www.w3.org/2003/InkML" xml:id="stk115" contextRef="#ctx0" brushRef="#br3">20663 15555 20271 0,'0'0'1792'0,"0"0"-1424"4,-11-13-368-3,5 1 0 5,6 12 1280-6,0-12 192 7,-2-5 48-7,2 3 0 9,0 0-240-9,2 1-32 7,-2-1-16-7,6-6 0 8,1 5-128-8,7-5-16 7,-4 3-16-7,7-1 0 8,5-1-464-8,1-1-96 7,-1 3 0-7,7-1-16 8,8 6-80-8,-4-3-16 7,2 7 0-7,4-6 0 9,-4 5-208-8,2 1-64 4,2 8 0-5,-3-4 0 8,-1-2 64-8,0 6 16 7,-4 4 0-7,-2 6 0 12,-1 0-80-12,-1 7-128 3,-4-3 176-3,-5 7-176 9,-5 3 128-9,-5 1-128 7,2 2 0-7,-2 1 0 8,-6-1 144-8,-2 2-144 7,-2 2 0-7,-8-1 144 8,-2-1-16-8,-7 0 0 7,-1-2 0-7,1 1 0 8,-5-5 0-8,-1 2-128 6,2-7 192-6,-1-2-64 9,1 7 16-9,3-5 0 7,-1-9 0-7,3 3 0 8,7 2-144-8,-3-5 160 6,6 3-160-6,8-12 160 8,0 0-160-8,0 0 0 6,10 8 0-6,4 0 0 9,5 1 0-9,1-1 0 7,5-4 0-7,2 6 0 9,1 5 0-9,5 3 0 6,6 0 0-6,-4 3 0 8,0 2 0-8,2 3 0 7,-6-1 0-7,2 2 0 8,-1 3 0-8,-1-1 0 8,0 0-144-8,-2 0 144 8,-3-3 0-8,-7 1 0 7,1-2 0-7,-3 3 0 7,-9-3 0-7,-2-1 128 8,-4-5-128-8,-8 1 0 7,-8-1 384-7,-3-3 0 7,-9 1-16-7,-1-3 0 8,-10-1 288-8,-6 1 64 7,-4 0 16-7,-3-1 0 7,-5 1-160-7,-4-6-16 7,-3-4-16-7,0 2 0 9,-11 1-160-9,7-5-16 7,-4-4-16-7,7 1 0 7,-5-3-128-7,10 2-32 8,5-2 0-8,8 0 0 8,-2 0-192-8,14 2 0 7,4 0 128-7,4 2-128 9,1-2-160-9,11 2-80 6,13 0-16-6,0 0 0 24,0 0-2400-22,0 0-480-2,19-2-112 2</inkml:trace>
    </iact:actionData>
  </iact:action>
  <iact:action type="add" startTime="107624">
    <iact:property name="dataType"/>
    <iact:actionData xml:id="d121">
      <inkml:trace xmlns:inkml="http://www.w3.org/2003/InkML" xml:id="stk116" contextRef="#ctx0" brushRef="#br4">5802 15532 13295 0,'-2'-31'576'1,"2"7"144"-1,2-1-576 0,0-1-144 4,0 1 0-4,2 4 0 7,0-1 880-6,4 1 144 6,-2 3 16-7,-3 5 16 7,3-5-416-7,0 8-96 7,-6 10-16-7,0 0 0 9,12-13 112-9,-12 13 32 6,0 0 0-6,0 0 0 9,0 0-96-9,0 0 0 7,12 17-16-7,-1 7 0 7,-5 3-112-6,-2 4 0 6,0 0-16-7,0 8 0 7,0 0 0-7,-2 14 0 8,2 4 0-8,-2 3 0 11,-2 8-48-11,-2 2 0 4,-4 6 0-3,0 6 0 5,0 4-80-6,0 4-32 8,-6 0 0-8,1-3 0 7,1 1-80-7,-6-2-32 8,5-2 0-8,-3-6 0 8,4-4-16-8,-3-10 0 6,3-3 0-6,-6-3 0 10,5 1 176-10,-3-5 48 5,2-3 0-4,6-2 0 7,-1 0-96-8,1-5-16 6,0-7 0-5,4-1 0 7,0-5-112-8,2 2-16 6,0-12-128-6,2-1 192 8,2-3 0-8,0-5-16 7,0 2 0-7,5-2 0 8,-9-12-48-8,6 15 0 7,-6-15 0-7,12 10 0 8,2 0-128-8,-5-1 128 7,-9-9-128-7,22 6 128 8,3-4-128-7,-1 2 0 5,1-2 0-6,4-2 128 8,4-4-128-8,4 2 0 7,2-2 0-7,-2 0 0 9,10 2 0-9,2 0 0 6,0-5 0-6,7 3 0 9,5 0 0-9,1 0 0 6,3-2 0-6,3-2 0 9,-6-1 0-9,5 1 0 6,3-6 0-6,6 6 0 8,-2-5 0-8,6 5 0 7,2 2 0-7,6 2 0 9,3-8 0-9,-5 3 0 6,-4 1 0-6,0-4 0 7,-2 4 0-7,2 2 0 9,2-3 0-9,2 1 0 8,1 2 0-8,5-2 0 6,-2-3 0-6,-2 3 0 9,-7-2 0-8,-1-2 0 5,0 5 0-6,0 1 0 8,0-2 0-8,2 2 0 6,0-2 0-6,0 2 0 8,-2 1 0-8,-6-1 0 7,-4-2 0-7,-1 4 0 8,-1-6 0-7,-4 4 0 5,7 2 0-6,-5 1 0 9,2-3 0-9,-3 2 0 6,-1-2 0-6,2 2 0 9,-7 0 0-9,-5 2 0 7,-3 0 0-7,-8 2 0 8,0-4 0-8,-6 2 0 7,0 0 0-7,-4 2 0 9,-2 0 0-9,-3 2 128 6,-1 0-128-6,-2 2 0 8,-3-4 128-8,-5-2-128 7,1 2 128-6,-18 0-128 5,14 2 0-6,-14-2 0 7,0 0 0-7,0 0 0 9,0 0 0-9,0 0 0 6,0 0 128-6,0 0-128 8,0 0 272-7,0 0-16 5,0 0-16-6,0 0 0 8,0 0-64-8,9-8-16 7,-9 8 0-7,4-19 0 8,-2-4-160-7,0 1 128 6,-2 3-128-7,2-11 128 7,0-9 0-7,0 4-128 8,-2-6 192-8,0 0-64 8,0-11 48-8,-2 3 0 6,0 0 0-6,-2-7 0 9,0-5-48-9,-7-1 0 7,-1-7 0-7,2-1 0 8,-5-10-128-8,5-4 0 6,-4-1 0-6,4-1 0 10,-3-2 0-10,5 2 0 5,4 0 128-5,0 3-128 9,2 1 0-9,2 0 0 6,2 2 0-6,2 2 0 8,0 4 0-8,4 4 0 8,1 9 0-8,-1 1 0 7,4-3 0-7,2 3-176 8,-3-1 176-8,3 5-128 7,-2 7 128-7,1 2-160 8,-3 2 160-8,0 0-160 7,2 8 160-7,-5-2 0 8,5 2 0-8,-4 4-128 7,-4 4 128-7,2 4-192 8,-1 1 192-8,3 1-192 8,-4 3 192-8,-4 5 0 6,0-3 0-6,0 6-128 9,0 12 128-9,0 0 0 5,-2-11-144-4,2 11 144 8,0 0-192-9,0 0 48 6,-19 0 0-6,1 2 0 8,3 2-48-8,-7 1 0 7,1-1 0-6,1 4 0 8,-5 4 192-9,-3-4 0 5,-1 1 0-4,-4 3-128 7,-2 0 128-8,0 3 0 7,-8-3 0-7,-4 4 0 8,-8-7 0-8,-3 1 0 7,-1 2 0-7,-3-2 0 7,-10 5 0-7,2-3 144 8,-6 4-144-8,-1-7 0 9,1 5 128-9,-6-4-128 6,-7-2 0-6,-3 3 0 9,-3-3 208-9,-3-2-64 5,-1 2-16-5,1 3 0 9,-3-1 48-9,-3 6 0 6,-3-3 0-6,-4 3 0 10,-4-6 32-10,0 3 16 6,1-3 0-6,1 4 0 8,0-4-96-8,-2 3-128 7,-2-1 176-7,0 0-176 8,-6 3 256-8,6 1-64 7,4-1-16-7,2 1 0 8,2 0-32-8,-1 1 0 7,3-3 0-7,6 3 0 8,3-5-144-8,3 4 128 7,9 3-128-7,6-3 128 9,2 1-128-9,7-5 0 6,-1 0 0-5,10-5 0 6,7 5 0-7,3 0 0 7,3-8 0-7,12 0 0 8,4-2 0-8,7 2 0 7,5-1 0-7,9 3 0 24,12-6-1440-23,0 0-224 0,0 0-32-1,12 10-13984 0</inkml:trace>
    </iact:actionData>
  </iact:action>
  <iact:action type="add" startTime="109486">
    <iact:property name="dataType"/>
    <iact:actionData xml:id="d122">
      <inkml:trace xmlns:inkml="http://www.w3.org/2003/InkML" xml:id="stk117" contextRef="#ctx0" brushRef="#br4">19497 18379 12783 0,'0'0'560'2,"0"0"128"-1,0 0-560-1,10-14-128 1,1 3 0-1,-11 11 0 7,8-6 1264-7,-8 6 208 9,10-12 64-9,-10 12 0 6,12-10-256-6,-12 10-64 7,0 0 0-6,0 0 0 6,0 0-320-6,15 6-80 6,-15-6-16-7,12 18 0 7,-6 1-160-7,0 5-48 7,-3 9 0-7,1 0 0 10,-4 2 80-10,0 8 16 5,0-2 0-5,0 8 0 9,-5-2-48-9,1 5-16 6,-2 7 0-6,0 1 0 10,-6-3-128-10,4-1-32 7,3 3 0-6,-7-7 0 5,2-1-160-6,2-4-48 7,-5-6 0-7,1 2 0 8,2-6 64-8,-1-2 0 7,3-4 0-7,0 0 0 8,-2-3-128-8,4-5-32 7,4-1 0-6,-2-3 0 6,1-7-160-7,3-12 128 8,0 0-128-8,0 0 128 6,7 13-400-5,-7-13-96 6,20 2-16-6,-5-6 0 20,3-1-2048-20,-2-7-432 3,3 0-80-3</inkml:trace>
    </iact:actionData>
  </iact:action>
  <iact:action type="add" startTime="109922">
    <iact:property name="dataType"/>
    <iact:actionData xml:id="d123">
      <inkml:trace xmlns:inkml="http://www.w3.org/2003/InkML" xml:id="stk118" contextRef="#ctx0" brushRef="#br4">20006 18997 26943 0,'0'0'1200'1,"-16"-2"240"-1,7 2-1152 1,9 0-288 1,0 0 0-2,0 0 0 6,0 0 912-6,0 0 128 8,0 0 32-8,0 0 0 7,19-5-240-7,5-1-64 9,-1 0 0-9,4-4 0 6,2 2-32-6,7 0-16 8,1-5 0-8,-2 3 0 8,2-4-192-8,4 1-32 8,-6-1-16-8,4 0 0 6,-4 1-256-6,0-1-48 8,4 10-16-8,-8-4 0 9,-3-3-160-9,-5 5 0 6,-1-2 0-6,-1 0 128 23,0 2-560-23,-3 3-112 1,-6-1-32-1,-12 4 0 13,17-4-2336-12,-17 4-480 0</inkml:trace>
    </iact:actionData>
  </iact:action>
  <iact:action type="add" startTime="110449">
    <iact:property name="dataType"/>
    <iact:actionData xml:id="d124">
      <inkml:trace xmlns:inkml="http://www.w3.org/2003/InkML" xml:id="stk119" contextRef="#ctx0" brushRef="#br4">21592 18432 13823 0,'0'0'1216'2,"0"0"-960"-2,-6-14-256 0,2 6 0 0,4 8 1472 1,0 0 240 3,-6-9 48-4,-2 1 16 3,8 8-464-2,-11-6-96 5,-1 0 0-6,-4 2-16 8,1-2-64-8,-5 4-16 6,-1 2 0-6,-1 0 0 9,-1 2-240-9,1 0-48 9,-1-2-16-9,0 6 0 6,1-2-304-6,1 4-64 6,3 4-16-5,-1-3 0 6,3 7-160-7,4-2-16 7,3 3-16-7,-3-1 0 7,4 3-240-7,4 3 128 8,0-3-128-8,4 1 0 7,0 5 144-6,6 2-144 9,0 1 128-9,8-3-128 4,-5 6 192-5,9-2-32 7,0 1-16-7,1 5 0 7,2 0-144-7,-1-2 128 8,-1 0-128-8,3 2 128 8,-5-4-128-8,-1 3 128 7,2-1-128-7,-7 0 128 8,5 4-128-8,-8-4 0 7,0-4 144-7,1 3-144 7,-3-1 192-6,-4 2-48 5,0-2 0-6,0-2 0 9,-2-3 144-9,0-1 32 7,-4 2 0-7,2-3 0 8,-2-1-32-8,-2-1 0 6,-5-1 0-6,3 1 0 9,-6-5 80-9,3 3 16 6,-5-5 0-6,2-1 0 8,-5 3-128-8,3-5 0 7,-3 0-16-7,-3-4 0 10,1-4-48-10,3-1-16 6,-1-3 0-6,1 0 0 7,3-3-48-7,-3-3 0 8,4-6 0-8,-1 0 0 8,3-7-128-8,0 1 192 8,5-5-192-8,1-4 192 7,2-9-192-7,4 1 128 7,4 2-128-7,2-4 128 8,1-4-128-8,5 4-192 6,-2-4 32-6,3 4 16 9,1-6-96-9,4 6-16 6,-5 2 0-6,9-2 0 8,1 2 96-8,3 2 16 8,-1-2 0-8,2-4 0 9,2 7 144-9,3 1 0 5,-1-4-144-5,4 2 144 10,-2 4 0-10,4-1-144 5,-2-3 144-5,2 2 0 9,-2 4 0-9,-5-2 0 7,-7-3 0-7,-3 3 0 8,-1 4 0-8,1-3 0 7,-9 1 0-7,3 2 0 8,-6-1 0-8,-4 3 224 7,0 0-64-7,-4-1-16 8,-4 7 32-8,0 1 0 7,-6 4 0-7,-4-3 0 8,3 3-176-8,-7 0 0 7,-1 5 144-7,1 3-144 8,-3-2 0-8,-7 0 0 7,3 2 0-7,0 4-192 24,1 4-192-24,7 4-64 1,-1-6 0-1,2 4 0 15,5 1-1872-14,3 7-384 0,-2-2-80-1,6 5-11904 0</inkml:trace>
    </iact:actionData>
  </iact:action>
  <iact:action type="add" startTime="111111">
    <iact:property name="dataType"/>
    <iact:actionData xml:id="d125">
      <inkml:trace xmlns:inkml="http://www.w3.org/2003/InkML" xml:id="stk120" contextRef="#ctx0" brushRef="#br4">22120 18835 23039 0,'0'0'1024'2,"0"0"192"-2,-7 16-960 0,5 2-256 0,2-18 0 0,-2 23 0 7,0 0 1216-7,0 5 192 7,2-1 32-7,-4 0 16 6,0 5-432-5,-2-1-64 6,-2 0-32-6,0 0 0 5,1 2 160-6,-3 4 48 9,4-2 0-9,0-3 0 7,2-1-240-7,0-2-32 7,2 0-16-7,2-1 0 8,0-1-256-8,4-2-48 8,0-3-16-8,4 3 0 7,-2-3-208-7,6-5-32 8,-5 3-16-8,9-5 0 7,-2-3-64-7,5-4-16 7,-5 1 0-7,3-3 0 7,7-4-32-7,-3-2-16 9,-3-2 0-9,3-2 0 10,3 1-144-10,-1-7 0 5,-7 4 0-4,-1-4 0 22,-1-3-1344-23,0-1-256 1,-7-6-64-1,-1-3-10016 7,-2-2-2016-7</inkml:trace>
    </iact:actionData>
  </iact:action>
  <iact:action type="add" startTime="111382">
    <iact:property name="dataType"/>
    <iact:actionData xml:id="d126">
      <inkml:trace xmlns:inkml="http://www.w3.org/2003/InkML" xml:id="stk121" contextRef="#ctx0" brushRef="#br4">22157 18219 39327 0,'-17'-17'1744'2,"17"17"368"-2,-10-16-1696 0,10 16-416 0,0 0 0 0,0 0 0 6,-6-18 576-6,6 18 16 6,-11-13 16-6,11 13 0 8,-12-18-304-8,12 18-64 7,-6-11-16-7,6 11 0 7,0 0-224-7,0 0 0 7,0 0-192-7,0 0 192 24,0 0-2560-23,0 0-416 0,0 0-80-1,0 0-16 0</inkml:trace>
    </iact:actionData>
  </iact:action>
  <iact:action type="add" startTime="115882">
    <iact:property name="dataType"/>
    <iact:actionData xml:id="d127">
      <inkml:trace xmlns:inkml="http://www.w3.org/2003/InkML" xml:id="stk122" contextRef="#ctx0" brushRef="#br2">19048 16263 15263 0,'0'0'672'1,"0"0"144"-1,0 0-656 0,0 0-160 5,0 0 0-5,0 0 0 7,0 0 976-7,0 0 176 6,0 0 16-6,0 0 16 8,0 0-32-8,0 0-16 7,0 0 0-6,0 0 0 6,0 0-32-7,-13 2 0 7,13-2 0-6,-12 0 0 6,12 0-208-7,0 0-64 6,-16 4 0-6,16-4 0 9,-13 6-272-9,13-6-64 7,-16 10-16-7,16-10 0 7,-12 5-160-7,12-5-16 7,-15 6-16-7,15-6 0 9,0 0-32-9,0 0 0 7,0 0 0-7,0 0 0 7,0 0 128-7,0 0 0 7,0 0 16-7,21 0 0 8,1-4 112-8,1 0 0 6,4 1 16-5,1-5 0 8,1 2-352-9,2 2-176 7,0-2 160-4,4 2-160 3,-1-2 144-6,1 3-144 5,-6-1 128-5,0 0-128 10,-1-2 0-10,-1 4 0 6,0-6 128-6,-5 4-128 9,-7 2 0-9,3 2 0 7,-18 0 144-7,0 0-144 7,0 0 144-7,0 0-144 7,0 0 192-7,0 0-192 9,0 0 256-9,-18 12-64 6,-1-4-16-6,-5-4 0 8,-9 5 16-8,-4 1 0 6,-2-2 0-5,-6-4 0 7,0 2-48-8,2 2 0 7,-1-5 0-7,7-1 0 9,-3 0 48-9,5-2 16 6,4 0 0-6,2 2 0 9,-2-2 64-9,3 0 16 6,7 0 0-5,1 0 0 7,7 0-128-8,13 0-32 5,0 0 0-4,0 0 0 8,0 0-128-9,0 0 128 7,2-15-128-7,-2 15 128 8,11-12 0-8,9 0 0 6,5 1 0-6,5 3 0 9,1-4-128-9,4 4 0 7,4 4 0-7,-2-1 0 7,4-1 0-6,-4 0 0 5,4 4 0-6,-2 0 0 9,-4 0 0-9,-4 2 0 5,-5 0 0-4,-3 0 0 7,0 0 0-8,-5 0 0 7,-18 0 0-6,0 0 0 6,0 0 0-7,0 0 0 8,0 0 0-8,0 0 0 7,-18 16 0-7,-1-5 0 7,-8 7 0-7,-8-6 0 9,-8 1 0-9,0-5 128 6,-6 2-128-6,2 1 128 8,2-5-128-8,-2 2 0 7,3 2 144-7,3-2-144 9,-2-1 0-9,4-1 128 5,-2 2-128-5,6-4 0 10,3 0 0-10,5 0 0 6,6-2 0-6,7 0 0 8,14-2 0-8,0 0 0 6,0 0 0-6,0 0 128 9,0 0-128-9,14-6 0 8,5 2 0-8,5 0 0 8,5-4 0-8,4 0 0 5,4 3 0-5,4-1-128 10,-2 2 128-10,4-4 0 6,-4 2 0-6,4 2-128 9,-4 2 128-9,2-2 0 6,-6 1 0-5,-2-3 0 7,-4 2 0-8,-5 0 0 6,-5 0 0-6,-19 4 0 7,16 0 0-7,-16 0 0 8,0 0 0-8,0 0 0 7,0 0 0-7,0 0 144 8,-14 4-144-8,-3 2 0 9,-7 2 128-9,1-3-128 7,-4-1 0-7,-5 0 0 7,1 0 144-7,2 0-144 7,2-2 0-7,1 2 144 8,-1-4-144-8,7 0 128 7,1 0-128-7,-3-4 128 9,3 10-128-9,5-6 128 6,14 0-128-6,-15-6 128 8,15 6-128-8,0 0 0 7,0 0 0-7,0 0 128 8,0 0-128-8,0 0 0 8,0 0 0-8,7-14 0 7,-7 14 0-7,0 0-176 7,10-8 176-7,2-3-192 8,2 5 192-8,-1 2-208 8,3-2 80-8,1 2 128 6,-1-2-256-6,3 3 80 8,-1-1 16-8,-2 2 0 7,5 2 160-7,-1-2 0 8,-3 0-144-8,1 0 144 7,-18 2 0-7,23 0 0 8,-5-2 0-8,-18 2 0 8,17 0 0-8,-17 0 0 6,20 0 0-6,-20 0 0 9,0 0 0-9,0 0 0 7,0 0 0-7,0 0 0 8,0 0 0-8,0 0 0 6,0 0 0-6,0 0 0 10,0 0 0-10,0 0 0 6,-12 8 0-6,0-4 0 9,-9-1 0-9,-1 5 0 7,-5-4 0-7,0 2 0 7,-2-2 0-7,-1 4 0 7,-1 3 0-7,0-5 0 8,-6 0 0-8,0 0 0 8,4 2 0-8,1-4 0 6,5 0 128-6,2-4-128 8,1 2 128-8,7-2-128 8,1 0 0-8,16 0 128 6,0 0-128-6,0 0 0 8,0 0 144-8,0 0-144 8,0 0 160-8,16-10-160 8,3-4 0-8,5 4 0 8,5-3 0-8,4 3-160 7,2 0 160-7,2 0 0 7,0 5 0-7,4-3 0 8,-4-6 0-8,4 6 0 7,-4 1 0-7,0-1-128 9,2 4 128-9,-7-2 0 6,-1 2 0-6,-4 0 0 9,-3 2 0-9,-11 0 0 7,-13 2 0-7,0 0 0 7,0 0 0-7,0 0 0 7,0 0 0-7,0 0 0 8,-10 10 0-8,-7-4 0 8,-8 0 0-8,-5 4 0 8,-3-3 0-8,-2 3 0 7,0 0 0-7,-2-4 0 7,4-4 0-7,1 2 144 9,3-1-144-9,2-1 0 6,2-2 128-6,3 4-128 7,6-8 0-7,1 2 0 9,15 2 128-9,0 0-128 6,0 0 0-6,0 0 0 8,0 0 128-8,8-13-128 8,9-5 0-8,5 12 0 8,-3-3 0-7,9-1 128 5,3 0-128-6,0 0 0 8,2-1 0-8,0 3 0 6,2-6 0-6,4 6-192 8,-4 3 192-8,-1-7 0 7,-5 6 0-6,-4 2 0 6,-3 2 0-7,-3 2 0 9,-19 0 0-9,0 0 0 6,0 0 0-6,0 0 0 8,0 0 0-8,0 0 0 7,-6 16 0-7,-9-3 0 7,-3 5 0-7,-7-8 0 8,-8-2-224-8,0 3 48 8,1-5 16-8,1 2 0 22,2 2-1952-21,2-5-384 0,-12-1-64 0,13 0-32-1</inkml:trace>
    </iact:actionData>
  </iact:action>
  <iact:action type="add" startTime="121376">
    <iact:property name="dataType"/>
    <iact:actionData xml:id="d128">
      <inkml:trace xmlns:inkml="http://www.w3.org/2003/InkML" xml:id="stk123" contextRef="#ctx0" brushRef="#br2">9114 17373 7359 0,'0'0'656'1,"0"0"-528"3,0 0-128-4,0 0 0 7,0 0 1184-7,0 0 208 7,0 0 32-6,0 0 16 7,0 0-272-8,-8-10-48 7,4-2-16-7,4 12 0 9,0 0-64-9,0 0-16 6,0 0 0-6,0 0 0 9,0 0-512-9,0 0-128 5,0 0 0-5,0 0-16 10,0 0-368-10,0 0 144 6,0 0-144-6,0 0 0 8,0 0 0-8,0 0 0 6,0 0 0-6,0 0 0 8,0 0 0-7,0 0 0 5,0 0 0-6,0 0 0 24,0 0-1024-22,0 0-320-2</inkml:trace>
    </iact:actionData>
  </iact:action>
  <iact:action type="add" startTime="122609">
    <iact:property name="dataType"/>
    <iact:actionData xml:id="d129">
      <inkml:trace xmlns:inkml="http://www.w3.org/2003/InkML" xml:id="stk124" contextRef="#ctx0" brushRef="#br2">20283 16899 9215 0,'0'0'816'3,"0"0"-656"-3,-16-2-160 1,16 2 0 5,0 0 1216-6,0 0 224 8,0 0 32-8,-9 2 16 7,9-2-1216-6,0 0-272 6,0 0 0-7,-16 6 0 8,16-6 0-8,0 0 0 6,-10 6 0-6,10-6 0 9,0 0-128-9,0 0-128 6</inkml:trace>
    </iact:actionData>
  </iact:action>
  <iact:action type="add" startTime="123629">
    <iact:property name="dataType"/>
    <iact:actionData xml:id="d130">
      <inkml:trace xmlns:inkml="http://www.w3.org/2003/InkML" xml:id="stk125" contextRef="#ctx0" brushRef="#br2">13105 17422 9215 0,'0'0'816'3,"0"0"-656"-2,0 0-160-1,0 0 0 7,0 0 640-7,0 0 80 8,0 0 32-7,0 0 0 6,0 0-560-7,0 0-192 6,0 0 0-4,0 0 144 5,0 0-144-6,0 0 0 5,0 0 0-6,0 0-3504 15,0 0-800-14</inkml:trace>
    </iact:actionData>
  </iact:action>
  <iact:action type="add" startTime="126122">
    <iact:property name="dataType"/>
    <iact:actionData xml:id="d131">
      <inkml:trace xmlns:inkml="http://www.w3.org/2003/InkML" xml:id="stk126" contextRef="#ctx0" brushRef="#br2">29612 15153 10127 0,'0'0'896'3,"0"0"-704"-2,0 0-192-1,0 0 0 7,4-11 960-7,-4 11 176 7,0 0 16-7,10-18 16 8,-2 5 240-8,-8 13 32 7,6-18 16-7,-6 18 0 8,4-18-48-8,-4 18 0 8,7-11 0-8,-7 11 0 7,14-8-368-7,-14 8-80 7,0 0 0-7,12-10-16 8,-12 10-272-8,0 0-48 7,0 0-16-7,17 0 0 8,-17 0-288-8,0 0-48 8,12 12-16-8,2 2 0 7,-7 3-80-7,3 5-32 8,0-3 0-8,-4 8 0 7,2 8 64-7,-1 1 16 10,3 1 0-10,-6 6 0 5,2-4-16-4,0 5 0 5,2 1 0-6,-3-8 0 8,-1-2 0-8,4-3 0 8,2-7 0-8,-4-2 0 8,3 1 112-8,3 1 32 6,-6-7 0-6,4-3 0 9,1 3 128-9,-3-8 32 5,4 3 0-5,-12-13 0 9,16 2 96-9,-16-2 32 7,19-4 0-7,-5-5 0 8,1-3-16-8,-1-6 0 7,2 3 0-7,-3-5 0 7,3-1-272-6,-3-1-48 6,5-1-16-6,3-1 0 6,-3-3-96-7,0-4-32 7,1 0 0-7,-1-4 0 8,1 0-160-8,1-4 192 7,-5 1-192-7,5 3 192 8,3-8-64-8,3 4-128 8,-3-5 192-8,4 5-64 7,3-4-128-7,-1 4 0 7,0-8 0-7,2-2 0 9,4 6 0-9,2 2 0 5,-3 8 0-5,-7 0 0 9,0-8 0-9,0 8 0 7,-1 4 0-7,-3-1 0 9,-3-1-128-9,1 4 128 7,1 1 0-7,-1 1 0 8,-9-2 0-8,3 1 0 6,-3 5 0-6,4 3 0 8,-6 1-128-8,3-1 128 7,-3 5 0-7,-2-1 0 8,1 4 0-8,-9 10 0 8,0 0 0-8,0 0 0 7,6-17-160-7,-6 17 160 7,0 0 0-7,0 0-144 8,0 0 16-8,0 0 0 8,0 0 0-8,0 0 0 8,0 0-32-8,0 0 0 6,0 0 0-6,0 0 0 8,-15 11 160-8,5-1-160 8,-4 6 160-8,5-4-160 7,-1 3 160-7,-4 5-160 6,2 7 160-6,-5-2-160 9,-3 3 160-9,3 7 0 7,-5 2-144-6,3 2 144 6,-3 6 0-7,1-1 0 7,-4-3 0-7,-5 6 0 8,-5-4 0-8,0 6 0 7,0 2 0-7,-4-3 0 9,0-5 0-9,4 2 0 6,-2 4 0-6,6-4 0 9,3-2 0-9,1 3 0 6,0-3 0-5,3 2 0 6,3-6 0-7,1 2 0 7,-1-8 0-7,1 0 128 8,1 3-128-8,-3-3 0 8,3-6 0-8,3-6 128 8,-1 3-128-8,5-5 160 7,-2-1-160-7,7-4 160 7,-7 1-32-7,4-5-128 7,-5 0 192-7,3 1-64 9,4-3-128-9,-4 4 192 6,12-12-192-6,-11 4 192 8,11-4-192-8,0 0 160 7,-18-4-160-7,18 4 160 9,-10-16 0-9,-1 5 0 6,3-7 0-6,2-1 0 10,2 1 80-10,-4-2 16 5,2-3 0-5,1 2 0 9,1-1-112-9,2-1-16 6,-2-8 0-6,2-1 0 8,-4-3 0-8,2-2-128 7,2-6 192-7,0 2-64 8,0-4-128-8,-2 1 128 8,0 1-128-8,1 0 128 7,-3 4-128-7,4-2 0 7,0 4 0-7,0 8 128 8,0 3-128-8,0-1 0 8,0 2 0-8,0-1 0 7,2 3 0-7,0 5 0 7,0 1 0-7,0 5 0 9,0-2 0-9,0 14 0 5,0 0 0-4,0 0 0 7,0 0 0-8,0 0-144 8,0 0 144-8,0 0 0 8,6 16-192-8,0 3 64 6,-2 3 128-6,3 5-208 9,-3 6 208-9,0 8-144 7,0 0 144-7,0 4-128 8,0 4 128-8,2-2-128 7,-4-1 128-7,2 5-128 7,-2-6 128-7,2-6 0 7,-1-4 0-7,3 0 0 9,4-4 0-9,-4-1 0 6,2-7 0-6,3-5-128 9,-1-1 128-9,4-5 0 7,-4 2 0-7,-1-5 0 8,-9-9 0-7,18 10 0 5,-4-4 0-6,-14-6 0 8,17 2 0-8,1-2 128 6,-7-2-128-6,7-2 0 8,-18 4 0-8,17-2 144 8,3-6-144-8,1 0 0 8,-1-1 160-8,-3-7-160 7,1 2 128-7,3-3-128 9,-3-3 176-9,2 3-48 6,1-5-128-6,0-3 192 8,1-6-192-8,3 0 144 8,3-8-144-8,-1 5 128 8,2-3-128-8,4-4 128 6,2-1-128-6,0-3 128 8,5 2-128-7,-3 0 0 5,-4-6 0-6,0-2 128 8,2-3-128-8,-2-1 0 7,-4 5 0-7,3 3 0 9,-3 0 0-9,2 2 0 6,2 6 0-6,0-2 0 8,-1 8 0-8,-5 4 0 7,-6-1 0-7,-1 5 0 7,-1 4 0-7,1 7 0 8,-10-2 0-8,1 5 0 7,1-5 0-7,-12 16 0 7,0 0 128-7,0 0-128 8,0 0 0-8,0 0 0 7,0 0 0-7,0 0 0 8,0 0 0-8,0 0 0 7,0 0 0-7,0 0 0 9,-2 20 0-9,0 1-192 6,2-5 64-6,-2 3 128 24,-6 1-576-23,3-3 16 0,-3 3 0 0,2 3 0 12,-4 2-2208-11,2-1-448-1,2-1-96-1,-1-1-16 0</inkml:trace>
    </iact:actionData>
  </iact:action>
  <iact:action type="add" startTime="137772">
    <iact:property name="dataType"/>
    <iact:actionData xml:id="d132">
      <inkml:trace xmlns:inkml="http://www.w3.org/2003/InkML" xml:id="stk127" contextRef="#ctx0" brushRef="#br2">29975 18178 7359 0,'0'0'656'3,"0"0"-528"-2,0 0-128-1,0 0 0 7,0 0 1408-7,0 0 256 7,0 0 64-7,0 0 0 8,0 0-672-7,0 0-128 6,0 0-32-7,0 0 0 7,4-15 144-7,0 5 32 8,-4 10 0-8,4-18 0 7,4 7-48-7,-3-5 0 7,-3 4 0-7,2-1 0 8,-4 13-256-8,4-10-48 8,0-6-16-8,2 10 0 8,-6 6-256-8,0 0-48 6,0 0-16-6,0 0 0 9,0 0 0-9,0 0-16 8,0 0 0-8,0 0 0 6,0 0-224-6,0 0-144 8,0 0 192-7,6 20-192 5,-4 1 128-6,0 3-128 8,2-1 0-8,0 5 0 7,-1 1 128-7,3 2-128 13,-4 2 144-13,2-2-144 3,-2-3 224-3,-2-3-48 8,2 4-16-7,2-1 0 5,2-3 32-6,2-6 16 8,-8-19 0-8,5 20 0 8,3-3 304-8,-8-17 48 5,0 0 16-5,12 14 0 8,-12-14 64-8,0 0 0 7,14 8 16-6,-14-8 0 6,0 0-64-7,21-2-16 7,-7-2 0-7,1-4 0 8,-1-1-128-8,0-7-16 8,-5-2-16-8,7 1 0 7,-2-10-96-7,3 1-32 7,3-1 0-7,-1 0 0 9,3-1-96-9,3 1 0 7,0-2-16-7,3-3 0 8,-1-3-176-8,4 0 192 6,0 2-192-6,1-6 192 8,1 2-192-8,-4 2 0 8,0 0 144-7,2-4-144 5,-1 0 0-6,3-2 0 8,-2 4 0-8,0-6 128 7,2 4-128-7,-1-2 0 8,-1 4 0-8,-4 2 0 8,1-6 0-8,-1 4 0 7,0 4 0-7,-2-4 128 8,-3 2-128-8,-4 1 144 7,1-1-144-7,1 2 160 7,-5 2-160-6,3 2 0 6,-7-1 0-7,3 5 0 7,-4 4 0-6,1 1 0 6,-5 1 0-7,-2-3 0 9,2 5 0-9,-2-1 0 6,0 0 0-6,-4 18 0 8,4-11 0-8,-4 11 0 6,0-12 0-6,0 12 0 8,0 0 0-8,0 0 0 7,0 0-224-7,0 0 80 8,0 0-16-8,0 0 0 7,-16 8 0-6,6 0 0 6,-1-1 160-6,1 11-192 6,2 2 192-7,-5 1-192 8,1 0 192-8,-6 9 0 7,1 1-144-7,-1 10 144 7,-5 2 0-7,-1 5 0 7,-3 1 0-7,0 6 0 8,-3 1-176-8,1 7 176 8,-2 5-128-8,0 0 128 7,2 4 0-7,-3 5 0 7,-1-11 0-7,0 2-128 9,0-4 128-9,-6-9 0 7,2-6 0-7,-2-2-128 8,-6 1 128-8,2 3 0 7,4-4 0-7,6-6 0 8,0 2 0-8,1-8 0 5,3 0 0-4,8-2 128 8,1-2-128-9,3-5 0 7,3-7 0-7,-4 1 0 8,7-1 0-8,-1-5 0 6,2-1 128-6,3-5-128 8,7-8 0-8,-12 10 128 8,12-10-128-8,0 0 0 7,-10 6 160-7,10-6-32 8,0 0-128-8,0 0 192 7,-12-12 80-7,3 2 16 8,1-5 0-8,2 3 0 7,0-7 16-7,2 3 0 8,0-3 0-8,0-7 0 8,2-3-32-8,0-2 0 6,1-8 0-6,-1 2 0 10,0 0-80-10,-2-2 0 5,0 2-16-5,0-4 0 9,0 2-176-9,2-4 128 7,-2 4-128-7,-2-4 128 8,-1 2-128-8,1-2 0 7,2 4 0-7,-2 6 0 8,-2 2 0-8,2-1 0 6,2 3 0-6,0 4 0 8,1 5 0-8,-1-1 0 8,-2 7 0-8,2 2 0 8,0 3 0-8,4 9 0 7,0 0 0-7,0 0 0 7,0 0 0-7,0 0 0 8,0 0 0-8,0 0 0 8,0 0 0-8,-10 7-176 7,-3 7 176-7,5 4-128 8,6 3 128-8,0 3 0 7,2 1 0-7,0 2-128 8,2 2 128-7,-2 7 0 5,2 5 0-6,2 1-128 8,0 3 128-8,0-4 0 7,1 2-144-7,-3-2 144 9,-2 6 0-9,2-6 0 6,2 0 0-6,-2-6 0 8,0 6 0-8,2-6 0 8,0-2 0-7,2-2 0 7,-2-5 0-8,1-3 0 6,-1-1 0-6,4-3 0 8,2-3 0-7,-2-1 0 4,-8-15 0-4,11 12 0 6,3 0 0-7,-14-12 0 7,0 0 0-7,14 7 0 8,-14-7 0-8,15 4 0 8,-15-4 0-8,18 4 0 7,-18-4 0-7,0 0 0 7,14-2 0-7,-14 2 0 7,0 0 0-7,0 0 0 8,19-6 0-8,-9-1 0 8,-10 7 0-8,13-12 128 7,-7 2-128-7,2-5 0 7,0 1 0-7,2-6 128 8,-4 3-128-8,-1 1 0 9,-1-7 0-9,4 1 128 6,-2-1-128-6,4-2 0 8,1-1 0-8,-1-3 0 7,2-4 128-7,0 4-128 8,1 1 0-8,3-1 0 6,3 0 0-6,-1-2 0 9,5-1 0-9,5 3 0 7,-1-8 128-7,2 0-128 8,4-4 0-8,4 2 0 8,-5 4 0-7,-1-6 0 5,-2 0 0-6,2-2 0 8,6 4 0-8,-5-2 0 7,-3 0 0-7,0-4 0 7,0 4 0-7,-1-1 0 8,-1 5 0-8,0-6 0 7,1 4 0-7,-1-2 0 8,0 4 0-8,0 0 0 7,-3-2 128-7,-5 3-128 8,3-3 0-8,-1 6 0 7,1 4 0-7,-5 2 0 8,3-3 0-8,-1 7 0 8,-7 4 0-8,6-3 0 8,-5 1-128-8,1 1 128 6,-2 3 0-6,1-3 0 8,-3 3 0-8,4 5 0 7,-7-4 0-7,3 7 0 8,0-5-128-8,-10 14 128 7,0 0 0-7,8-8 0 9,-8 8 0-9,0 0 0 7,0 0-144-6,0 0 144 6,0 0 0-7,0 0-128 6,0 0 128-6,0 0 0 8,0 0-176-8,0 0 176 7,-2 22-160-7,-6 1 160 8,-4 2-128-8,3 3 128 8,-7-1 0-8,2 6-144 8,-5 2 144-8,-1 8-128 6,-5 2 128-6,-2 8-128 8,-3 3 128-8,-3 8 0 8,-2 1-144-8,2 7 144 7,-4-4 0-7,-2 6-176 7,-2-3 176-7,2-3-128 8,4-4 128-8,-4 1 0 8,0-1 0-8,4-8-128 7,-4-3 128-7,3-4 0 7,-3-10 0-7,2 2 0 8,2-2 0-8,-4-2 0 8,2-4 0-8,4-2 0 8,0 0 0-8,4-1 0 7,1-3 0-7,3 0 0 7,0-5 0-7,3-5 0 9,7 1 0-9,1-3 0 6,0-5 0-6,3-4 0 8,11-6 0-8,0 0 128 8,-14 6-128-8,14-6 0 6,0 0 0-6,0 0 128 8,-14-10 0-7,8-2 16 5,-1-5 0-6,3-7 0 8,-2-1 112-7,2-2 32 6,2-4 0-7,2-3 0 8,-4-5-96-7,0 0-32 5,2 0 0-6,-2 0 0 7,0 6-160-7,-1 2 0 8,1-8 144-8,-2 2-144 9,-2 0 0-9,2-2 0 6,-2 4 0-6,4 6 128 7,1-6-128-7,-3 1 0 9,0 3 0-9,2 2 0 7,0 4 0-7,2-1 0 7,-2 1 0-7,0 5 0 8,-2 1 0-8,5 1 0 7,-1 3 0-7,2-1 0 7,0 16 0-7,0 0 0 8,0 0 0-8,0 0 0 6,0 0 0-6,0 0 0 8,0 0-144-8,9 18 144 8,-3-5 0-8,0 11-176 7,2 5 176-7,2 6-128 8,-3 2 128-8,-1 2 0 8,2 8 0-8,0 4-128 9,-2 1 128-9,0 3 0 6,-1-4-144-6,5-5 144 8,-4-1 0-8,-2 0 0 7,0-6 0-7,0 4 0 7,0-8 0-7,1-6 0 7,-3 1 0-7,0-5 0 9,-2-7 0-9,2-3 0 8,-2-15 0-8,0 0 0 7,0 0 0-7,0 0 0 7,16 8 0-7,-16-8 0 7,0 0 0-7,21-8 0 8,1-2 128-8,1-7-128 8,-1-3 128-8,-3-1-128 7,3-8 128-7,1 1-128 7,4 1 128-7,3-2-128 8,-1-8 128-8,4 2-128 8,6-8 0-8,-4-4 0 6,6-8 0-6,-4-5 0 8,0-6 160-8,4 1-160 8,-2-7 192-8,4 4-192 9,-6-2 160-9,0 11-160 6,0 2 128-6,-7 7-128 8,-1 5 0-8,-4 8 0 7,-1 8 128-7,-9 3-128 8,-1 3 0-8,-6 7 0 7,1 1 0-7,-9 15 0 7,10-18 0-7,-6 6 0 7,-4 12-176-7,0 0 176 23,0 0-1536-22,0 0-240-1,-2-9-32 0,2 9-16976 3</inkml:trace>
    </iact:actionData>
  </iact:action>
  <iact:action type="add" startTime="144647">
    <iact:property name="dataType"/>
    <iact:actionData xml:id="d133">
      <inkml:trace xmlns:inkml="http://www.w3.org/2003/InkML" xml:id="stk128" contextRef="#ctx0" brushRef="#br2">12826 2848 13823 0,'14'-6'1216'2,"1"0"-960"1,3 0-256-2,-4 4 0 5,9-2 160-6,-6 4-16 7,1-4 0-7,2 2 0 9,-7-2-16-9,3 4-128 6,-16 0 192-5,17 0-64 8,-17 0 304-9,14 0 48 7,-14 0 16-7,18 0 0 7,-18 0 64-7,11 0 16 8,-11 0 0-8,0 0 0 6,0 0-96-6,0 0-16 8,0 0 0-8,0 0 0 8,0 0 128-7,0 0 32 5,-2-13 0-6,-2-5 0 7,-1 5-64-7,-11-3-16 7,0 4 0-7,-5-3 0 9,-6-1-96-9,-5-1 0 7,-3-1-16-7,-4 4 0 10,-6-1 80-8,1 3 0 1,-5-7 16-3,0 5 0 9,-4-4 80-8,-1 9 16 4,-5-7 0-5,3 4 0 8,-3-3-64-7,1 5-16 6,-7 0 0-7,-3-1 0 8,-8-1-128-8,-4-4-32 6,-2 1 0-6,0 1 0 8,0 0-176-8,0 1-32 8,-2-1-16-8,-1 6 0 7,-5 6-160-7,-2-2 128 8,-9-2-128-8,-5-3 128 7,3 1-128-7,4 4 0 9,-3 0 0-9,-5 0 0 8,-2-2 0-8,-5-1 0 6,1-3 0-6,0 4 0 7,2 0 0-7,4 4 0 7,3 0 144-7,-7-2-144 8,-6 0 0-8,-4 1 0 7,4-1 0-7,2-2 0 9,4 2 0-9,2 2 0 6,-2-2 0-6,-5 0 0 8,-3 0 0-8,4-2 192 7,6-5-64-7,4 5 0 8,1 2-128-8,-3 0 176 7,-2 0-176-7,-2-2 192 9,-2 0-192-9,3 3 0 6,1 1 0-6,4 0 128 9,5 0-128-9,-7 0 0 6,-8-2 0-6,2 4 128 9,-2 0-128-9,4 2 0 6,1 0 0-5,-1 4 0 6,-2-3 0-6,-2 5 0 6,-2 0 0-7,2 0 0 8,0-4 0-8,6 2 0 6,5 3 0-6,-5-1 0 8,-8 0 0-8,0 0 0 7,4 0 0-7,5-3 0 8,3 5 0-7,6 2 0 5,-1-2 0-6,-1 3 0 9,-8-3 0-9,1 0 0 7,5 3 0-7,-1-5 0 8,3 2 0-8,4 4 0 7,-3-1 0-7,-1 1 0 9,-5 0 0-9,5 1 0 5,-2 3 0-4,3-3 0 7,6 7 0-7,3 1 0 4,-1-7 0-5,0 5 0 8,-5 1 0-8,3 1 0 7,-3-3 0-7,7-3 0 8,4 5 0-8,2-3 0 8,2 1 0-8,2 1 0 8,0 1 0-8,0 3 0 7,-3 0 0-7,5 1 0 7,5-3 0-7,-1-2 0 8,6 3 0-8,4 1 0 6,1-1 0-6,3 3 0 9,-1-2 0-9,5 5 0 7,3-3 0-7,-2 8 0 6,-1-2 0-6,-5 2 0 9,-1-4 0-9,2 1 0 6,5 1 0-5,4 4 0 8,-3 0 0-9,5 0 0 7,2 6 0-7,4-2 0 7,-6 4 0-7,4-4 0 7,4 0 0-7,-1 3 0 10,3-1 0-10,3 4 0 5,-4-6 0-5,4 2 0 9,-3-4 0-9,4 2 0 6,0-6 0-6,2 2 0 10,-2 0 0-10,2-4 0 6,2-2 0-6,3 3 0 9,3 1 0-9,1-2 0 5,1-2 0-5,2-4 0 9,-3 3 0-9,1 1 0 7,5 0 0-7,5 2 0 8,-5-4 0-8,8-1 0 7,-1-1 0-7,3 0 0 8,2-3 0-8,2-1 0 6,2-1 128-6,4 1-128 9,0 2 0-9,2-3 0 6,2 3 0-6,2-1 0 9,3 1 0-9,-1 2 0 5,4 1 0-5,-1-3 0 9,5-4 0-9,5 3 0 7,-3-1 0-7,5 3 0 9,0-1 0-9,5 4 0 6,3-2 0-6,4-1 0 8,2-7 0-8,6 3 0 7,4-1 0-7,-3-1 0 9,3-3 0-9,0 5 0 6,2-1 0-6,1-3 0 8,3 1 0-8,3 1 0 8,7-7 128-8,7 5-128 8,2-8 160-8,4 5-160 7,4-5 192-7,0 4-192 7,0-5 208-7,0 5-64 7,2-6-16-6,5-2 0 6,-1 0-128-7,6 1 160 7,5-1-160-7,3-2 160 8,-5 0-160-7,5 0 160 5,-7-2-160-6,5 6 160 8,3-6-160-8,4 2 160 7,5-3-160-7,-1 1 160 8,-4-2-160-8,0 0 0 6,-1 0 144-5,7 0-144 8,0 0 0-9,6 0 144 6,8 0-144-6,-6 0 0 8,-2-2 128-8,5-1-128 7,7-5 0-7,4 2 0 9,1 0 0-9,-5 2 0 6,-2-8 128-6,3 5-128 8,1-1 0-8,5-4 0 8,3 2 0-8,-3 5 0 7,-5-7 0-7,-4 0 0 8,3 2 128-8,5-3-128 7,1 3 0-7,-3-4 0 8,-6 5 0-8,-1-1 0 7,-3-6 0-7,6 5 0 7,0-3 128-7,-7 4-128 8,1-5 128-8,-6 3-128 7,2-4 144-7,-2 6-144 9,2-3 144-9,0 5-144 6,-8 0 128-6,-2-5-128 9,-3 1 0-9,-3-2 128 6,-2 3-128-6,5 1 0 10,1 0 0-10,-6 2 0 5,-1-9 128-5,-9 7-128 8,1-4 0-8,-2 5 0 7,-3 3 0-7,7-2 128 9,-3-4-128-9,3 2 0 7,-4-1 0-7,-6-1 0 7,-1-2 0-7,-1 3 0 8,0 1 128-8,2-2-128 8,2 4 0-8,-2-3 0 7,1-5 0-7,-5 4 0 7,0-1 0-7,-2 3 0 8,-10-6 0-8,3 5 0 8,3-7 128-8,-6 6-128 7,2-3 0-7,2 1 128 8,-4-3-128-8,2-1 0 8,5 1 0-8,-9-3 128 8,0 2 32-8,-5 1 0 5,1-8 0-5,0 1 0 9,-1-1 0-9,-3-1 0 7,-1-3 0-7,1 2 0 8,3 0-16-8,-3 1 0 6,-5 3 0-6,1-4 0 9,1-5-16-9,-5 3 0 6,-5-6 0-6,-4-2 0 8,2 2-128-8,-6 4 160 8,4-3-160-8,-6-1 160 7,2 2-160-6,-4-2 160 6,-4 0-160-7,1-4 160 8,-3 2-160-8,-2-6 128 7,-2 0-128-7,-1-4 128 7,1 1 64-7,-5 1 0 9,-3-4 0-9,1 2 0 7,-6 6 128-7,-1-4 16 7,-5-2 16-7,-2 5 0 8,0-7 16-8,-2 2 0 7,-2-2 0-7,-4 1 0 8,-4-1-112-8,-4 2 0 7,-1-2-16-7,-3-2 0 8,1-3-96-8,-9 1-16 7,1 1 0-7,-5-1 0 8,-5 4-128-8,-2 6 0 6,-8-2 144-5,-4 3-144 7,-1 3 0-8,-11 5 0 6,-3 3 0-6,-14 6 128 9,-12 3-128-9,-12 9-160 7,-15 7 160-7,-6 8-208 24,-11 8-304-23,-15 3-64 0,-18 11-16-1,-11 15 0 10,-1 11-1552-9,-13 15-304 0,-10 1-64 0,-5 14-14800 2</inkml:trace>
    </iact:actionData>
  </iact:action>
  <iact:action type="add" startTime="152619">
    <iact:property name="dataType"/>
    <iact:actionData xml:id="d134">
      <inkml:trace xmlns:inkml="http://www.w3.org/2003/InkML" xml:id="stk129" contextRef="#ctx0" brushRef="#br2">2451 19083 4607 0,'0'0'400'1,"-15"2"-400"2,3 0 0-2,12-2 0 6,-16 2 976-7,7-2 112 8,-7 0 32-8,16 0 0 7,0 0-736-7,0 0-128 8,-10 0-48-8,10 0 0 7,-17 2 112-7,5-2 0 9,-2-2 16-9,14 2 0 7,-11-2 192-7,-3 0 48 7,14 2 0-7,-12-2 0 7,12 2 0-7,-13-4 0 8,1 2 0-8,12 2 0 8,-12 0-192-8,-3 6-16 6,5-2-16-6,-4 2 0 10,6-4-224-10,-3 2-128 5,-1 2 160-5,4 1-160 9,-4-5 512-9,3 2 16 7,-1 0 0-7,-6-2 0 7,7 0 224-7,9-2 32 7,-16 2 16-7,16-2 0 8,-10 0 48-8,10 0 16 6,-13 0 0-5,13 0 0 8,0 0-64-9,0 0-16 6,0 0 0-6,0 0 0 8,0 0-128-8,0 0-16 7,0 0-16-7,0 0 0 8,15-8-352-8,1 0-64 8,3-1-16-8,3 1 0 8,5 2-16-8,4-4-16 6,4 2 0-6,6 3 0 8,-2-1 80-8,8-2 16 8,6 0 0-5,-3 2 0 2,-3-2-32-5,4 3 0 7,4-1 0-7,-1 2 0 8,-3 0 64-8,0 4 16 7,3-2 0-7,-1 2 0 9,-2 2-64-9,-3 2-16 6,1 0 0-6,-2 2 0 8,-2 3 32-8,-6-5 0 7,0 2 0-7,0 0 0 9,-4 2-16-9,-2 0 0 6,2 1 0-6,-4 3 0 8,1-6-96-8,-5 0-16 7,2 2 0-7,1 1 0 9,-7-3-128-9,-2-2 192 6,-1 2-192-6,1 0 192 8,1-2 64-8,-3-2 0 8,-1-2 16-8,1 0 0 7,1 2 48-7,-5-1 16 7,3 1 0-7,0-2 0 8,-18 0-144-8,13-2-48 7,-13 2 0-7,18-1 0 8,-18 1-144-8,0 0 160 6,0 0-160-6,0 0 160 8,0 0-160-8,0 0 160 8,0 0-160-8,0 0 160 7,0 0-160-7,0 0-256 8,0 0 64-8,0 0 16 23,0-16-1312-22,0 16-272 0,-8-12-48 0,8 12-16 10,-8-15-736-10,2 5-128 1,0-4-48-2,-3 4 0 0</inkml:trace>
    </iact:actionData>
  </iact:action>
  <iact:action type="add" startTime="153206">
    <iact:property name="dataType"/>
    <iact:actionData xml:id="d135">
      <inkml:trace xmlns:inkml="http://www.w3.org/2003/InkML" xml:id="stk130" contextRef="#ctx0" brushRef="#br2">3362 18703 18431 0,'-21'-10'816'4,"9"6"160"-4,-6-2-784 0,7-1-192 0,1-3 0 0,10 10 0 8,-8-8 1568-8,8 8 272 6,0 0 48-5,0 0 16 7,0 0-1328-8,2-8-256 6,-2 8-48-6,0 0-16 8,14-10 64-8,-14 10 16 7,17-3 0-7,3-1 0 7,3 4 192-7,1 0 48 8,3 2 0-8,4 1 0 8,6 3-32-8,0 2 0 6,0 0 0-6,0 8 0 8,4-5-160-8,-4 7-48 8,2-3 0-8,0 3 0 9,-7 3-160-6,1-3-48 1,0 0 0-3,-4 3 0 5,-2 0 128-6,-3 3 32 8,-5-3 0-8,3-1 0 7,-5-1 16-7,1-3 0 8,-1 3 0-8,-7-1 0 9,-4-4 16-9,-2 5 16 6,-6-1 0-6,0 1 0 8,0 3 112-8,-4 3 0 6,-2-2 16-6,-7 1 0 9,-1-3 112-9,-5 6 32 6,-5 1 0-6,-1 1 0 8,-4 2-32-7,-4-1 0 5,0-3 0-6,-2 2 0 9,-8 0-176-9,2 3-32 6,-4-3-16-5,-2 4 0 6,-1 0-160-7,3 0-16 8,-2-4-16-8,-2 5 0 7,3-3-160-7,3 0 0 9,0-2 144-9,8-3-144 6,2-3 0-6,3 0 0 8,3-5 0-8,4 0-192 22,3-1-2720-20,7-3-544-1</inkml:trace>
    </iact:actionData>
  </iact:action>
  <iact:action type="add" startTime="154557">
    <iact:property name="dataType"/>
    <iact:actionData xml:id="d136">
      <inkml:trace xmlns:inkml="http://www.w3.org/2003/InkML" xml:id="stk131" contextRef="#ctx0" brushRef="#br2">2215 16324 12319 0,'0'0'544'2,"0"0"112"-2,-13-8-528 0,-1-2-128 3,14 10 0-3,-14-8 0 8,-1 2 1008-8,5-5 160 6,-4 1 48-6,4 4 0 8,10 6 0-8,-15-8 16 7,3-3 0-7,0 3 0 8,12 8-160-8,-11-12-48 6,11 12 0-6,0 0 0 9,-8-12-128-9,8 12-48 7,0 0 0-7,0 0 0 8,0 0-288-8,0 0-64 7,0 0-16-7,0 0 0 7,0 0-224-7,8-7-64 8,-8 7 0-8,21-8 0 7,3 6 64-7,-1 0 16 8,4 2 0-8,5 0 0 7,1 0 16-7,2 4 0 12,2 2 0-12,4-1 0 6,8 1-96-6,1 0 0 5,-3 2-16-5,4 0 0 9,0-2-16-8,1 1 0 4,-1 3 0-5,2-2 0 9,-1 8 32-9,-1-3 16 7,2 3 0-7,-1-6 0 8,1-3-16-8,-4 3 0 7,-4-2 0-7,-4-6 0 8,1 2-16-8,-5-2-16 6,1 0 0-5,1 0 0 8,-6 2-160-9,4 1 0 5,-2-5 144-5,-4 0-144 7,-2 0 0-7,-1 2 128 9,-3 2-128-8,0-4 0 4,-3-2 128-4,-1 0-128 6,-1 0 128-7,-3 0-128 8,-3-3 0-8,-14 5 0 7,0 0 0-7,18-6-192 22,-18 6-1904-21,0 0-384 0,0 0-80-1,2-10 0 0</inkml:trace>
    </iact:actionData>
  </iact:action>
  <iact:action type="add" startTime="154995">
    <iact:property name="dataType"/>
    <iact:actionData xml:id="d137">
      <inkml:trace xmlns:inkml="http://www.w3.org/2003/InkML" xml:id="stk132" contextRef="#ctx0" brushRef="#br2">2874 15959 23039 0,'-21'-20'2048'2,"9"15"-1648"-2,12 5-400 0,0 0 0 7,0 0 176-7,0 0-48 7,0 0-128-7,0 0 192 9,12-12-192-9,-12 12 0 6,21 0 0-6,1 0 0 10,5-4 0-10,2 4 256 5,9 6-64-5,4 2 0 8,7-3 240-8,4-1 32 7,5 2 16-7,3 4 0 8,3-2-16-8,6 1 0 8,1 7 0-8,1-2 0 8,2 3-208-8,-4 7-64 6,2 1 0-5,-5 4 0 7,-3 4-192-5,-5-3 128 1,-1-1-128-4,-3 2 0 8,-5-2 128-8,-5-1-128 6,-4-5 0-6,-4-1 144 8,-6-1 64-7,-1-3 16 5,-3-3 0-6,-6 5 0 8,-3-3 192-7,-6 5 32 5,-1-3 16-6,-5-3 0 9,-6-1 224-9,0 7 32 6,-4-7 16-6,-9 5 0 8,-5-1-208-7,-7 1-32 5,-4 3-16-6,-10 5 0 8,-2 3-64-8,-10 4-16 7,-6-6 0-7,-5 2 0 8,-6 1-16-8,-1 3 0 7,-5 4 0-7,-6-4 0 8,0 4-176-8,-4 4-32 7,-1 4-16-7,-9-5 0 8,0 3-160-8,1-4 0 8,-9 4 0-8,3 6-11536 16,3 0-2192-16</inkml:trace>
    </iact:actionData>
  </iact:action>
  <iact:action type="add" startTime="156419">
    <iact:property name="dataType"/>
    <iact:actionData xml:id="d138">
      <inkml:trace xmlns:inkml="http://www.w3.org/2003/InkML" xml:id="stk133" contextRef="#ctx0" brushRef="#br2">2047 19200 11455 0,'0'0'512'1,"-15"-4"96"-1,1 0-480 0,4-2-128 3,10 6 0-3,-15-3 0 6,3-1 704-5,-2 2 128 7,14 2 32-8,-13-4 0 6,-3 0-32-6,4 0-16 8,-3-2 0-8,-3 2 0 9,-1 0 80-9,-1 2 0 6,3 2 16-6,3 0 0 8,-3-2 64-8,1 1 16 7,-2-1 0-7,3 2 0 8,1 2-256-8,-3-1-48 6,1 1-16-6,-2 0 0 9,3 0-128-8,-1 0-32 6,1-2 0-7,1 0 0 7,-4 0 64-7,7 0 16 8,-3 0 0-7,14 0 0 5,-10 0-64-6,10 0-16 7,0 0 0-7,0 0 0 8,0 0-176-8,0 0-32 7,0 0-16-7,0 0 0 7,0 0-160-7,0 0-128 8,0 0 192-8,22 2-192 7,-3-2 272-7,9-2-48 8,5-2-16-8,2 2 0 7,2-1 64-7,10-3 16 8,1-2 0-8,5 0 0 12,4 2-64-12,3 0-16 4,3 1 0-4,7 3 0 8,0 0-64-8,6-2-16 7,2 0 0-7,-2 2 0 7,-8 0-128-7,3 0 192 9,-5 0-192-9,0 2 192 8,-3 0-32-8,-3 2 0 7,1 2 0-7,-3-2 0 7,-3-2 64-6,-3 2 16 6,-3-2 0-7,2 0 0 8,-2 0 0-8,-6 2 0 7,0 0 0-7,-6 2 0 7,-4-2-80-6,4 3-16 6,-4-3 0-7,2 0 0 8,-4 2-144-8,-3-2 0 6,-3 2 144-6,0 2-144 8,-1 2 0-8,1-4 0 8,0-1 0-8,-1-1 128 7,-1-2-128-7,-3 2 0 8,-1-2 0-8,1 0 128 7,-7 2-128-7,-13-2 0 7,18 0 128-7,-18 0-128 8,0 0 128-8,0 0-128 6,0 0 160-6,0 0-160 9,0 0 176-9,0 0-176 6,0 0 192-6,0 0-192 8,0 0 176-8,-20-4-176 8,-1-1 160-8,1-1-160 8,-5-2 128-8,-2 4-128 6,-4 2 0-6,-5 2 0 9,3-2 0-9,-4 2 128 7,-10 0-128-7,1 4 0 8,-7 0 0-8,-4 0 0 6,-3 4 0-6,-2-3 0 9,-7-1 0-9,1 2 0 6,-8 4 0-6,6 0 0 8,-4 1 0-8,3 3 0 8,3-6 0-8,-4 2 0 8,2-5 0-8,-2 3 0 7,7 2 0-7,-3 0 0 7,4-6 0-7,3-2 128 8,6-2-128-8,5 0 0 8,1-2 0-8,10 0 0 7,0-4 128-7,10 4-128 7,5-4 0-7,7 2 0 8,-3 2 0-8,5 2 0 7,15 0 0-6,0 0 0 5,0 0 0-6,0 0 0 9,-4-11 0-9,4 11 0 7,6-14 0-7,5 6 0 9,3-2-144-9,9 1 144 6,7 1 0-6,11 0-144 8,3-2 144-8,13 2 0 6,7 3 0-6,9-5-128 8,8-2 128-8,11 0 0 7,2-3-144-7,7-1 144 9,-3 5 0-9,3 1 0 7,3-4-144-7,-9 8 144 7,3 0 0-7,-11-3 0 8,-1-1 0-8,-10 6 0 7,-6 0 0-7,-5 2-128 8,-7 0 128-8,-3 2 0 8,-4 0 0-8,-6 4 0 7,-8 0 0-7,-8-2 0 7,-2 2 0-7,-3-2 0 7,-11 0 0-7,-13-2 0 8,16 4 0-8,-16-4 0 7,0 0 0-7,0 0 0 8,0 0-160-8,0 0-32 7,0 0 0-7,-16-4 0 24,5-4-1424-22,-3 2-304-2,0-4-48 0,3 3-8832 5,-1-1-1760-4</inkml:trace>
    </iact:actionData>
  </iact:action>
  <iact:action type="add" startTime="157320">
    <iact:property name="dataType"/>
    <iact:actionData xml:id="d139">
      <inkml:trace xmlns:inkml="http://www.w3.org/2003/InkML" xml:id="stk134" contextRef="#ctx0" brushRef="#br2">3239 18572 13823 0,'-19'-2'608'1,"3"0"128"-1,4 0-592 1,-1-2-144 0,13 4 0-1,0 0 0 7,0 0 2608-7,0 0 480 9,0 0 112-9,0 0 0 6,0 0-1856-6,21-3-368 7,3 1-80-7,3 2 0 9,2 2-64-9,10 3-16 6,4-1 0-6,0 0 0 8,6 4 16-8,1 4 0 8,1-3 0-8,6 9 0 8,1 0-352-8,3 7-64 6,-3 0-16-6,-5 4 0 8,-6 5-240-8,-4 3-160 7,-6-4 192-7,-2 4-192 9,-6 2 144-5,-4-4-144-1,-5 4 0-2,-1 0 144 7,-13-6 80-8,-2 0 16 6,-6-1 0-6,-2 1 0 8,-7-2 384-8,-3 2 80 7,-11 0 0-7,-3 4 16 8,-1-4-64-8,-8-1-16 7,-8-3 0-7,2 2 0 8,2 0-160-8,-9 0-32 7,-5 3-16-7,0-5 0 8,-1-2-160-8,-1 2-16 7,-1 1-16-7,-7-3 0 8,3-2-240-8,1 1 144 7,5-9-144-7,-1 3 128 9,3-9-128-9,3-1 0 6,4-6 0-6,8-6 0 23,0 2-1904-22,8-6-304 1,2-9-64-2,11-7-15328 0</inkml:trace>
    </iact:actionData>
  </iact:action>
  <iact:action type="add" startTime="157934">
    <iact:property name="dataType"/>
    <iact:actionData xml:id="d140">
      <inkml:trace xmlns:inkml="http://www.w3.org/2003/InkML" xml:id="stk135" contextRef="#ctx0" brushRef="#br2">1999 16277 13823 0,'-10'-8'1216'1,"-2"2"-960"2,2-4-256-2,10 10 0 6,-9-9 1104-6,9 9 176 7,-10-6 48-8,10 6 0 6,0 0-448-6,0 0-96 8,0 0-16-8,0 0 0 10,0 0-544-10,0 0-224 6,0 0 176-6,16-8-176 7,3 0 592-7,1 4 32 7,5 0 0-7,8 2 0 7,6-1 160-7,4-1 48 7,6-2 0-7,7 2 0 9,13 2-64-9,3 2 0 7,8 0 0-7,2 2 0 9,-2 2-272-5,2 2-64-2,1 1-16-2,1-1 0 8,0 2-48-8,-4 4-16 7,0-6 0-7,-4 1 0 8,0 3 0-8,-6-4 0 7,1-4 0-7,-13 4 0 8,-5 4 64-8,1-3 16 8,-3-3 0-8,-6 2 0 7,0 0-48-7,0 2-16 7,-8 0 0-7,2-3 0 9,-6 1-128-9,-4 2-32 6,-1-4 0-5,-1 0 0 6,0-4-208-7,-1 2 176 8,-7-2-176-8,4 0 160 7,-3 0-160-6,-2-2 128 5,-7 2-128-5,-11 0 128 6,16-2-128-6,-16 2 0 5,0 0 144-6,0 0-144 22,0 0-256-20,4-14-128-2,-4 14-32 0,-10-11 0 15,-2 1-2160-13,-11-2-432 2,-4-2-96-4</inkml:trace>
    </iact:actionData>
  </iact:action>
  <iact:action type="add" startTime="158341">
    <iact:property name="dataType"/>
    <iact:actionData xml:id="d141">
      <inkml:trace xmlns:inkml="http://www.w3.org/2003/InkML" xml:id="stk136" contextRef="#ctx0" brushRef="#br2">2742 16015 20271 0,'0'0'896'1,"0"0"192"0,0 0-880 0,17-11-208 0,5 3 0-1,5 6 0 7,4-2 0-7,6 4 176 7,8 4-176-6,6 0 160 7,6 0 256-8,3-2 48 7,2 0 16-7,7 4 0 6,-3 1 608-6,6 3 128 9,-2 4 32-9,3-3 0 7,1 5-256-7,-4-2-48 7,4 5-16-1,-6-1 0-3,-1-3-480-2,-9 3-80 4,-1-4-32-5,-5 3 0 9,-7-3-16-9,-8 5 0 6,-4-1 0-6,-3-3 0 7,-5 5 112-7,-3 1 16 8,-9-7 0-8,-1 6 0 7,-8-1 0-7,0 1 0 8,-4 1 0-8,-6 4 0 8,-6-1-16-8,-3 5 0 8,-7 2 0-8,-7 0 0 8,-8-1-32-8,-6 3 0 6,-4-4 0-6,-8 4 0 10,1 0-16-10,-7 4 0 6,-3 2 0-6,-8 2 0 7,2 8-160-7,-8 0-32 8,-8 4-16-8,-4-1 0 7,0 5-176-7,1 1 0 7,-9-3 144-6,4 3-144 22,3 1-896-22,-1 1-256 0,4 9-64-1,2-5-10176 6,1 6-2032-4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2:13:01.37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780">
    <iact:property name="dataType"/>
    <iact:actionData xml:id="d0">
      <inkml:trace xmlns:inkml="http://www.w3.org/2003/InkML" xml:id="stk0" contextRef="#ctx0" brushRef="#br0">9637 7801 5519 0,'0'0'496'2,"-10"10"-496"3,0-2 0-4,3-4 0 2,-5 0 1408-3,2 1 192 10,-5 5 48-10,5-4 0 5,0-6-368-4,0 2-64 5,3 0 0-6,7-2-16 8,0 0 128-8,0 0 16 11,0 0 16-11,0 0 0 4,0 0-160-4,0 0-48 6,0 0 0-5,0 0 0 8,0 0-272-9,9-4-64 10,5-2-16-10,0-2 0 4,5 2-128-3,4-1-32 11,1 1 0-12,5-6 0 3,2 2 0-3,4 1 0 7,4-5 0-7,-1 4 0 13,2-1-192-13,5 1-32 8,4 0-16-8,-2-2 0 3,0 5-112-1,3-1-32 6,5-2 0-8,2 4 0 4,-1 2-80-4,1 0-32 13,-1 2 0-13,-3 0 0 4,-2-3-144-4,-3 3 192 11,-1 0-192-11,-8 2 192 3,-2 0-192-2,0 0 128 9,-5 0-128-10,-3 0 128 4,-4 0-128-3,-3 0 0 8,-3 2 144-9,-1 0-144 4,-1 1 0-3,-5-1 0 9,-12-2-192-9,18 4 64 16,-18-4-672-16,0 0-128 0,0 0-32-1,0 0 0 12,0 0-2400-9,0 0-480-2</inkml:trace>
    </iact:actionData>
  </iact:action>
  <iact:action type="add" startTime="8174">
    <iact:property name="dataType"/>
    <iact:actionData xml:id="d1">
      <inkml:trace xmlns:inkml="http://www.w3.org/2003/InkML" xml:id="stk1" contextRef="#ctx0" brushRef="#br0">9805 8217 14735 0,'-18'13'640'2,"18"-13"160"-2,-8 6-640 0,-3 2-160 4,3 2 0-3,8-10 0 2,0 0 2192-3,0 0 416 10,0 0 80-9,0 0 0 4,13 4-688-5,1-3-144 11,8 1-16-11,5-2-16 1,0-2-560-1,4-3-112 12,6-3-32-12,4 4 0 5,-2-4-224-5,8 2-64 10,6-7 0-10,2 3 0 3,-1 4-128-3,5 0-48 11,-3-2 0-11,1 1 0 3,-1 1-256-3,1-4-48 13,-2 4-16-13,-5 0 0 5,-1 2-192-5,-2 0-144 10,-10 1 192-10,0-1-192 4,0 0 0-4,-4 2-144 10,-4 0-16-10,7 0 0 19,-5 0-2960-19,-10 2-592 0,-21 0-112 5,0 0-10720-5</inkml:trace>
    </iact:actionData>
  </iact:action>
  <iact:action type="add" startTime="8936">
    <iact:property name="dataType"/>
    <iact:actionData xml:id="d2">
      <inkml:trace xmlns:inkml="http://www.w3.org/2003/InkML" xml:id="stk2" contextRef="#ctx0" brushRef="#br0">13665 5352 8287 0,'0'0'736'1,"11"0"-592"6,1-2-144-5,2 0 0 2,-4 0 1312-4,-10 2 224 12,0 0 64-12,13-4 0 2,-13 4-272-2,0 0-48 11,0 0-16-11,0 0 0 5,0 0-48-5,0 0 0 8,0 0 0-8,0 0 0 6,0 0-272-6,0 0-64 10,-15-4-16-10,1 4 0 4,-6 0-240-3,-1 0-48 11,-6 4-16-12,-4 0 0 2,-3-2-48-1,-7 2 0 5,2-2 0-6,-4 4 0 8,3 3-64-8,-7-3-32 11,0-2 0-7,2 2 0-1,-4 2-176-2,4 1-48 7,4-3 0-6,-1 2 0 1,1 2-32-2,-2-2-16 8,6-3 0-9,-2 1 0 5,2 0-16-4,3-2 0 7,3 0 0-7,2 0 0 3,4 2 0-3,1 0 0 9,3-1 0-9,3-1 0 2,3 2 112-2,1-2 16 9,2 2 0-10,6 2 0 5,6-8-256-4,0 0 0 6,-9 8 0-7,5 1 0 6,4-9 0-6,-2 14 0 12,2-14 0-11,0 14 0 2,2 5 0-2,2 4 0 8,1-1 0-8,1 3 0 3,0 1-128-3,2 7 128 9,2 2 0-10,-3 10 0 4,3-2 0-3,2 5-128 5,-4 7 128-5,1-2 0 6,3 1 0-6,-4 5 0 5,2-1 0-5,1 11 0 6,-5-3-144-7,2 8 144 10,0-4 0-10,-4 6-144 5,-2 4 144-4,4 2 0 8,-4-4 0-9,-1 0 0 5,-1-6 0-5,0 2 0 6,0 2 0-6,0-3 0 8,-1-1 0-8,-3 0 0 8,0-2 0-8,2 33 128 8,-2-15-128-7,-2-4 0 8,2-4 0-8,0-2 128 2,2-4-128-2,2 0 0 9,-4 2 0-10,2 2 128 5,-3 2-128-5,-3-6 0 10,0-3 0-10,2 1 128 4,0-6-128-3,-2 6 0 9,1-5 128-10,1 1-128 5,0-4 144-4,-4 4-144 9,0-3 192-10,5 1-192 4,-5 4 208-4,2-5-64 9,2-1-16-9,0-4 0 6,-5-1 0-5,1 1-128 8,0 7 192-9,-4-9-64 4,3-3 0-3,-5 1 0 10,4 3 0-11,-1-3 0 3,1 3 0-2,-3-2 0 8,3-1 0-9,-4-3 0 5,5-5-128-5,-1-5 128 10,4 0-128-10,2 0 128 5,-6-6-128-5,3-2 0 11,5-1 0-11,-2-1 128 4,0-6-128-3,2-6 0 9,0-3 144-9,4 1-144 2,2-5 128-2,-2-14-128 10,0 0 128-11,14 20-128 3,-4-9 160-3,3 3-32 5,-3-8-128-4,2 0 192 7,5-4 0-7,5 3-16 3,-1-1 0-3,1 2 0 8,5-4 80-8,2 2 32 4,6-2 0-4,2 0 0 7,8 0-48-8,-2-2-16 7,2-4 0-7,4 0 0 8,3 0 32-8,-3 0 16 7,-2-7 0-7,0 1 0 8,-6 4-96-8,4-2-32 7,-4 0 0-7,0 5 0 8,-8-3-144-8,-2-2 128 6,-6-2-128-6,-1 2 128 9,-1 4-128-9,-9 1 0 7,-14 3 0-7,0 0-176 20,0 0-272-20,0 0-48 0,0 0-16 0,-12-14-11584 10,-9 4-2304-9</inkml:trace>
    </iact:actionData>
  </iact:action>
  <iact:action type="add" startTime="11011">
    <iact:property name="dataType"/>
    <iact:actionData xml:id="d3">
      <inkml:trace xmlns:inkml="http://www.w3.org/2003/InkML" xml:id="stk3" contextRef="#ctx0" brushRef="#br0">13452 6450 13823 0,'0'0'1216'2,"0"0"-960"-2,0 0-256 0,0 0 0 8,0 0 512-8,0 0 48 10,0 0 16-10,0 0 0 5,0 0 944-5,0 0 192 10,10-6 32-10,7 2 16 5,-3 2-336-5,8-2-64 11,5 2-16-11,2 0 0 3,0-4-256-3,3 2-64 12,1-5-16-12,6 1 0 3,-4 2-240-3,4 2-32 12,-2-11-16-12,-2 5 0 3,2-2-80-3,0 2 0 7,2 4-16-7,2 1 0 8,-10-5-48-8,1 4-16 12,-1 2 0-9,-6 2 0-1,-3 0-368-2,-3 0-192 11,-19 2 192-10,14 0-192 0,-14 0 0 0,0 0 0 9,0 0 0-10,0 0 0 19,0 0-1008-18,0 0-304-1,0 0-64 0,0 0-9008 7,0 0-1808-5</inkml:trace>
    </iact:actionData>
  </iact:action>
  <iact:action type="add" startTime="11417">
    <iact:property name="dataType"/>
    <iact:actionData xml:id="d4">
      <inkml:trace xmlns:inkml="http://www.w3.org/2003/InkML" xml:id="stk4" contextRef="#ctx0" brushRef="#br0">15307 5471 17903 0,'0'0'784'1,"0"0"176"-1,10-6-768 0,-10 6-192 4,0 0 0-2,0 0 0 2,0 0 1152-4,0 0 176 11,14 0 32-11,-14 0 16 0,0 0-256 0,11 15-48 7,-11-15-16-7,4 16 0 8,-4 5-224-8,-2 7-32 10,0-1-16-10,-2 2 0 5,0 6 0-5,1 6 0 7,-1-2 0-7,0 10 0 8,-2 4-176-7,-2-1-32 10,4 3-16-11,-2-2 0 4,2 1-128-3,-1-3-32 9,-5-4 0-10,4 0 0 8,0-1-48-8,2-5-16 4,-4 0 0-3,3-6 0 6,-1 1-128-7,2 1-16 10,2-2-16-10,0-6 0 5,0-4-176-4,2-3 128 9,0-5-128-10,0 3 128 5,2-1-128-4,0-5 0 8,0 0 0-8,-2-14 0 15,8 7-416-15,-8-7-112-1,0 0-32 0,15 6 0 15,-3-2-2304-14,5-4-464-1,-3-4-80 1</inkml:trace>
    </iact:actionData>
  </iact:action>
  <iact:action type="add" startTime="11989">
    <iact:property name="dataType"/>
    <iact:actionData xml:id="d5">
      <inkml:trace xmlns:inkml="http://www.w3.org/2003/InkML" xml:id="stk5" contextRef="#ctx0" brushRef="#br0">16134 5660 10127 0,'0'0'448'3,"0"0"96"-3,0 0-544 0,-6-6 0 0,6 6 0 0,0 0 0 3,-6-2 1680-2,6 2 240 6,-3-4 32-6,3 4 16 6,-6-6-624-7,-2 0-112 11,0 3-16-11,2-3-16 3,0 2-112-3,-1-2 0 10,-1-4-16-10,2 2 0 5,2 4-240-5,4 4-32 11,-2-11-16-11,4 1 0 4,2 2-208-4,0-3-32 12,4 1-16-12,5 0 0 6,-1-4-208-6,6 3-64 9,5-5 0-9,2 2 0 4,5-5-112-4,1 1-16 11,-2 5-128-11,6-3 192 7,2 4-192-7,-2-3 144 10,-2 5-144-10,3-4 128 4,1 7 48-3,-4 3 0 8,-2 4 0-9,2 6 0 4,-4-3-48-3,-1 9-128 9,-3-2 192-10,-3 9-64 5,-3-3-128-4,-7 4 0 7,-1 1 0-8,-3 0 128 4,-6 1-128-4,-4 1 0 13,-2 1 0-13,-5-1 128 3,-3 4 32-3,-4-1 0 10,-1-1 0-10,-5 0 0 5,1-1 0-4,-1-1 0 9,3 3 0-10,-5-1 0 4,1-6-160-3,4 1 192 7,-1-6-192-7,1 3 192 3,3-5-192-3,6 2 160 9,2-5-160-10,1 3 160 6,7-12-160-6,0 0 0 10,0 0 0-10,5 10 0 5,-5-10 128-5,12 8-128 10,6 1 0-10,-3 1 128 4,7 0-128-3,3 5 0 8,0-3 0-9,3 6 0 4,1 1 0-4,0-1 0 13,1 3 0-13,1 3 0 3,0-1-128-2,-2 0 128 9,-3 5 0-10,-1-1 0 4,-4 2 0-3,1-1 0 10,-7-3 0-11,1-2 0 4,-4 1 176-3,-1-3 0 8,-7 3 0-9,0-1 0 5,-2 0 208-5,-4-1 32 9,-2 1 16-9,0 1 0 5,-5-1 176-4,-3-2 32 8,-4-1 16-9,3 1 0 5,-11-1-80-4,1 1 0 9,-2-1-16-10,-5 1 0 4,-3-1-16-3,0-7 0 9,-6 3 0-10,0 0 0 4,-2-7-48-3,-2-3-16 9,-2 0 0-10,0 0 0 4,-1-10-128-3,-3 0-32 10,2-2 0-11,4 0 0 4,0-1-192-4,6-5-128 10,4 4 160-10,2-4-160 4,-2 3 0-4,9 1-128 10,3-4-16-10,-5 0 0 19,7 7-1664-19,11-5-336 1,0 2-64-1,8 8-16032 3</inkml:trace>
    </iact:actionData>
  </iact:action>
  <iact:action type="add" startTime="13155">
    <iact:property name="dataType"/>
    <iact:actionData xml:id="d6">
      <inkml:trace xmlns:inkml="http://www.w3.org/2003/InkML" xml:id="stk6" contextRef="#ctx0" brushRef="#br0">16064 7955 12895 0,'0'0'1152'2,"0"0"-928"3,0 0-224-4,0 0 0 3,0 0 960-4,0 0 128 10,0 0 48-10,0 0 0 4,0 0 144-4,0 0 16 11,0 0 16-11,0 0 0 4,0 0-288-4,4 20-48 12,-2-3-16-12,0 5 0 4,-2 5 64-4,0 0 16 11,0 3 0-11,0 5 0 3,0 6-64-2,2 2-16 6,0 5 0-7,0 5 0 8,3 2-224-8,-3 3-48 8,-2 1-16-8,0 3 0 12,0-2-32-12,0-1 0 9,0 1 0-5,-2-3 0-4,0-2 48 0,-3-3 0 10,-1-1 0-10,2 2 0 4,0-3-48-4,-2-3-16 12,-2-2 0-12,4-2 0 5,-1-6-192-4,1 0-48 8,-4 2 0-8,-2-4 0 3,2-2-128-2,4-2-16 4,-1 1-16-5,-3-5 0 4,2 0-224-5,2-3 176 10,2-1-176-10,-2-1 160 5,2-3-160-4,0-3 0 7,-2 1 0-8,4-17 0 6,4 14-128-6,-4-14-128 7,0 0 0-7,0 0-16 21,14-2-1776-20,5-8-368 0,-3-7-64-1,4-9-14288 3</inkml:trace>
    </iact:actionData>
  </iact:action>
  <iact:action type="add" startTime="13756">
    <iact:property name="dataType"/>
    <iact:actionData xml:id="d7">
      <inkml:trace xmlns:inkml="http://www.w3.org/2003/InkML" xml:id="stk7" contextRef="#ctx0" brushRef="#br0">17517 5127 11055 0,'0'0'976'2,"0"0"-784"5,0 0-192-7,0 0 0 3,0 0 576-3,0 0 80 10,0 0 16-10,0 0 0 5,0 0-64-5,0 0-16 10,0 0 0-9,0 0 0 4,0 0-160-4,14-2-48 4,5 1 0-4,3-1 0 7,-1-4 176-8,1 4 16 7,3-2 16-7,2 0 0 8,3-2 112-8,3 0 0 7,0-2 16-7,0 5 0 10,0-1-128-10,4-2-16 9,-2 0-16-9,-3-4 0 4,1 4-144-4,0 1-32 11,2 1 0-11,-4-2 0 8,-2 2-96-8,-1 2-32 5,-1 0 0-4,0 2 0 6,-1 4-64-6,-1 4-32 9,0-1 0-10,-5 1 0 4,-1 6-16-3,1 0 0 4,-6 7 0-5,1 2 0 9,1 7-144-9,-3 1 0 7,-1 2 0-7,2 12 0 9,-6 6 0-9,3 7 0 6,-3 5 0-5,-4 11 0 6,0 2 0-7,2 8 0 11,0 7 0-11,-4 5 0 4,-2 7 0-3,-2 0 0 5,-4 1 0-6,0 38 0 4,-2-15 128-3,-4-10 32 4,3-6 16-5,1-4 0 9,-2-11 368-9,0 0 80 7,3-7 16-7,-5 1 0 8,4 2-112-8,2-1-16 8,-2 3 0-7,-3 1 0 6,3-3-224-7,0 2-48 11,-2-1-16-11,3 7 0 5,-1-3-224-5,0 7 144 6,0-5-144-6,2 3 128 8,2-1-128-8,0 4 0 7,-1-3 144-7,3-1-144 8,2 0 0-8,0-5 0 10,2 2 0-10,5-5 0 4,-1 1 128-4,4-8-128 9,4-6 160-9,-3 1-160 7,5 1 256-7,-4-2-64 12,7-8 0-11,-5 1 0 1,3-9 64-2,3 2 0 7,-8-5 0-5,5-5 0 4,-1-1-64-5,1-2-16 10,1-5 0-11,-3-1 0 4,1-4-176-3,-4-6 192 9,3 0-192-10,-7-4 192 4,2-2-192-2,0-1 160 6,-4-7-160-8,1 3 160 6,1-5-160-5,-2-5 128 3,-2 3-128-3,-4-7 128 4,0-12 0-5,2 17 0 8,-2-17 0-8,0 0 0 7,-4 20 176-7,-2-8 16 8,6-12 16-8,-14 13 0 8,14-13 112-7,-13 10 0 5,-5-6 16-5,1 2 0 6,-1 0-80-7,-3-3 0 6,-7 3-16-6,3-2 0 10,-2 4-176-9,-1 2-16 3,-1-2-16-2,0-1 0 5,-4 3-160-7,-4 0 0 6,0-2 144-6,2 3-144 9,-6-3 0-9,5 4 0 7,-6 3 0-7,3-3 0 7,-2 4 0-7,2-3-240 8,1-1 48-7,-1-4 0 21,4-4-1760-21,6-4-352 0,6-4-64 1,5-6-13552 1</inkml:trace>
    </iact:actionData>
  </iact:action>
  <iact:action type="add" startTime="14614">
    <iact:property name="dataType"/>
    <iact:actionData xml:id="d8">
      <inkml:trace xmlns:inkml="http://www.w3.org/2003/InkML" xml:id="stk8" contextRef="#ctx0" brushRef="#br0">20010 6867 12895 0,'0'0'1152'2,"0"0"-928"-2,0 0-224 0,0 0 0 10,0 0 1680-10,0 0 304 10,-8-6 48-10,8 6 16 5,0 0-384-4,0 0-80 4,0 0-16-5,0 0 0 9,-2 8-608-9,0 8-128 8,-2-1-32-8,2 11 0 6,2 3-96-6,0 8 0 12,0-4-16-12,0 6 0 5,2 6-208-5,0 4-32 5,-2-1-16-5,0 3 0 5,-2 2-144-5,0 1-32 8,-2 3 0-8,2-4 0 7,0-7-80-7,-1-1-32 14,-3-8 0-14,2 2 0 4,0-4-144-4,2-5 0 9,-2-5 0-9,2 0 128 4,2-5-128-3,-2-3-144 5,0-3 144-6,-2 4-208 22,4-18-1392-20,0 0-256-2,0 0-64 0,0 0-11264 2</inkml:trace>
    </iact:actionData>
  </iact:action>
  <iact:action type="add" startTime="14871">
    <iact:property name="dataType"/>
    <iact:actionData xml:id="d9">
      <inkml:trace xmlns:inkml="http://www.w3.org/2003/InkML" xml:id="stk9" contextRef="#ctx0" brushRef="#br0">19548 7448 23039 0,'0'0'2048'2,"0"0"-1648"2,0 0-400-1,0 0 0-3,0 0 832 0,0 0 64 10,0 0 32-10,0 0 0 3,0 0 160-2,19 6 16 10,1-2 16-11,7-4 0 5,8-2-128-5,2-4-32 8,2 2 0-8,6-2 0 5,8-1-176-5,1-5-32 10,3 0-16-10,3 4 0 6,-1-3-176-6,3 3-48 10,1-2 0-10,-7-4 0 6,-1 5-240-6,-1-5-48 9,-3 6-16-9,-6 0 0 4,0 1-400-4,-6 1-64 13,0 2-32-13,-8 4 0 18,-2-2-2176-17,-1 2-432 2,-3-4-96-3</inkml:trace>
    </iact:actionData>
  </iact:action>
  <iact:action type="add" startTime="15334">
    <iact:property name="dataType"/>
    <iact:actionData xml:id="d10">
      <inkml:trace xmlns:inkml="http://www.w3.org/2003/InkML" xml:id="stk10" contextRef="#ctx0" brushRef="#br0">21958 6606 19983 0,'0'0'880'1,"0"0"192"-1,0 0-864 0,0 0-208 9,0 0 0-6,0 0 0-3,0 0 1024 0,0 0 144 11,0 0 48-11,-11 9 0 6,5 9-192-6,0 0-16 5,-4 7-16-4,1 4 0 2,1 8-96-2,4 2 0 6,-6 10-16-7,2 0 0 7,2 5-112-7,1-3-32 10,1 2 0-10,-2-1 0 5,2 5-176-5,4-6-48 11,0-3 0-11,2-9 0 4,2 2-128-4,2-4-48 11,-1 2 0-11,1-7 0 4,4-7-32-4,4-2-16 12,-3-3 0-12,5-3 0 4,4-5-96-3,-3 0 0 9,3-8-16-10,5-2 0 5,0-2-176-5,1-2 0 10,-3-6 0-10,10-10 0 19,-4-1-1424-18,-3-5-368-1,-5 1-80 0,-9 5-8416 13,0-5-1680-9</inkml:trace>
    </iact:actionData>
  </iact:action>
  <iact:action type="add" startTime="15604">
    <iact:property name="dataType"/>
    <iact:actionData xml:id="d11">
      <inkml:trace xmlns:inkml="http://www.w3.org/2003/InkML" xml:id="stk11" contextRef="#ctx0" brushRef="#br0">21910 6196 29487 0,'-6'-2'2624'1,"-6"-6"-2112"5,0 1-512-6,5-1 0 5,-5-4 832-5,4 4 48 7,-2 2 16-6,1 3 0 6,1-5-128-6,8 8 0 5,-4-8-16-6,4 8 0 8,0 0-560-8,-4-6-192 7,2-4 0-7,2 10 144 22,0 0-1504-22,0 0-304 1,10-15-64-1,7 7-12352 4</inkml:trace>
    </iact:actionData>
  </iact:action>
  <iact:action type="add" startTime="15984">
    <iact:property name="dataType"/>
    <iact:actionData xml:id="d12">
      <inkml:trace xmlns:inkml="http://www.w3.org/2003/InkML" xml:id="stk12" contextRef="#ctx0" brushRef="#br0">24947 4792 9215 0,'0'0'816'4,"0"0"-656"-4,0 0-160 0,0-12 0 5,-2 3 1200-4,2-3 208 8,-2 2 32-9,-2 2 16 5,0-1 16-5,-2 1 16 10,-2 0 0-10,-3-2 0 4,1 2-416-4,0 3-96 10,-6-3-16-10,3 0 0 4,-5 2-208-3,1 2-48 8,1 2-16-9,-5-2 0 5,-3 0-48-5,1-1 0 10,-3 1 0-10,1 2 0 5,-2 0 48-4,-2 0 0 10,-3 0 0-11,-1 0 0 4,2 2-192-4,-4 2-48 9,-2-2 0-9,2 4 0 8,0 0-80-8,-4 0-32 9,3-1 0-9,5-1 0 5,0 0-144-4,4 0-16 8,-1 0-16-8,3 2 0 3,-2 0 80-3,1-2 16 9,3-2 0-10,4 2 0 5,3 0-256-5,-4 0 0 5,5 2 128-4,1-2-128 7,0 2 0-8,3 0 0 10,3-3 128-10,-2 5-128 4,10-6 0-4,0 0 0 11,-8 6 0-11,8-6 0 7,-5 10 0-7,5-10 0 9,0 0 0-9,0 0 0 3,-4 12 0-3,2 5 0 11,2 3 0-11,2-3 0 4,0 5 0-3,2 3 0 9,-3 2 128-10,3 3-128 5,-2 5 0-4,2 8 0 9,2 5 0-9,-2 7 0 2,-2 3 0-2,-2 5 0 9,-2-1 0-10,0 12 0 3,0 4 0-2,-2 4-128 5,2 4 128-6,-2 2 0 9,0 4 0-9,1 3 0 10,1-5-128-10,-4 39 128 5,-4-22 0-5,0-8 0 11,2 1 0-11,-3 1 0 5,1-1 0-5,-4-1 0 10,5-5 0-10,1 1 0 4,-6-1 0-3,4 5 0 5,-3-3 0-5,1 3 0 6,2 5 0-7,-3-9 0 10,5 3 0-10,-4-3 0 5,-2 5 0-4,3 1 128 9,-1 1-128-10,2 1 0 4,-3 2 0-3,3-1 0 9,-4-9 128-10,3 5-128 4,-3-5 0-4,2 5 0 11,0-7 0-11,-3 5 0 3,-1-5 160-2,3 5-160 8,-1-12 160-9,0 0-160 5,1-1 240-5,-1 1-48 12,0 0-16-12,1-6 0 4,3 2-176-3,-6-2 192 9,5 0-192-10,-3-4 192 4,4-2-192-3,-2-8 128 9,1 1-128-10,7-3 128 4,0-6-128-3,-2 1 0 8,2-3 144-9,0-3-144 5,0-2 0-4,2-2 128 9,2-10-128-10,-1 2 0 5,-1-8 0-5,0-2 0 4,2 2 0-3,2-6 128 5,0-3-128-6,1-1 0 6,5-1 0-6,4-7 0 7,-2 3 0-7,5-1 0 7,-1-7 0-7,4 0 128 8,-3 0-128-8,5-3 192 8,1-1-64-8,2-2 0 8,-1 0 192-8,5 0 32 7,4-4 16-7,3 0 0 8,1-4-80-7,2 2-16 4,4-4 0-5,-2 0 0 10,6-1-80-10,3-7 0 6,-1 2-16-5,6-3 0 6,3 1-32-7,3-4 0 6,-3 5 0-6,-1-3 0 9,-6 6-144-9,-2-3 0 6,-2 3 0-5,-8-2 0 22,-4 3-896-22,-2-3-272-1,0-4-48 1,-7-1-15840-1</inkml:trace>
    </iact:actionData>
  </iact:action>
  <iact:action type="add" startTime="17317">
    <iact:property name="dataType"/>
    <iact:actionData xml:id="d13">
      <inkml:trace xmlns:inkml="http://www.w3.org/2003/InkML" xml:id="stk13" contextRef="#ctx0" brushRef="#br0">26380 4923 14735 0,'0'0'640'2,"12"-2"160"-2,2-4-640 0,-5 2-160 0,3-2 0 0,-4 0 0 7,-8 6 1024-6,8-8 192 8,-2 3 16-9,-6 5 16 4,0 0-288-4,0 0-64 12,0 0-16-11,0 0 0 2,-2-10-144-3,-2-2-32 10,-2 6 0-10,0 0 0 5,-6-1-80-5,3 3-32 9,-1 2 0-9,-6 2 0 5,4 0-160-5,-5 2-48 11,-1 2 0-11,3 5 0 4,-3-1 0-4,1 6-16 11,-3-4 0-10,-3 3 0 3,1 1 16-4,1 0 0 10,1 5 0-10,-3 3 0 5,-2-3-64-2,-3 1-16 6,3 5 0-9,0 2 0 5,-3 2-48-5,3 5-16 9,-2 1 0-9,1-2 0 4,1 4-16-4,1 6 0 13,3-2 0-13,0 4 0 3,-1 1-80-3,6-1-16 11,-1 4 0-11,7 0 0 5,-2-2-128-4,7-5 192 5,1 5-192-5,2-6 192 5,4 2-64-6,2 0 0 10,3-4 0-10,7 4 0 4,-2-4 32-3,7-6 0 10,1 0 0-11,1-2 0 4,7-7 96-4,1 1 0 7,6-3 16-6,-2-1 0 5,0-7 64-6,4 1 16 13,4-5 0-13,4 2 0 3,-4-6 16-2,6-2 0 9,-2-6 0-10,4 0 0 4,-1 2-32-3,3-4 0 9,-2-6 0-10,-4 0 0 4,1 1-80-4,1-7 0 10,-6 2-16-10,4-5 0 4,-4-1-48-4,4-3 0 11,-8-1 0-11,2-1 0 5,-4-2 0-5,0 0-16 10,-4-3 0-10,-1-5 0 4,-3 0 0-3,-2 2 0 9,-3-6 0-9,-1 0 0 4,1 2-32-5,-7-2 0 10,1 6 0-10,-4-6 0 4,-1-4 48-3,-5-2 16 9,-4 6 0-10,-2-4 0 4,-2 4-16-3,-2-2-16 8,-7 2 0-8,-1 4 0 3,-6-4-16-3,3 4 0 8,-9 2 0-9,-1 1 0 5,-2 3-160-4,-5 0 128 9,-7 4-128-10,0 1 128 4,-5 1-128-3,1 3 0 8,-8 9 0-9,4-3 0 4,2 4 0-3,-4 2 0 9,-1-1 0-9,-3 5 0 2,4 2-256-2,4 4-16 8,-1 4-16-9,5 3 0 19,2-3-2320-18,6 4-464-1,-1 4-80 1</inkml:trace>
    </iact:actionData>
  </iact:action>
  <iact:action type="add" startTime="18968">
    <iact:property name="dataType"/>
    <iact:actionData xml:id="d14">
      <inkml:trace xmlns:inkml="http://www.w3.org/2003/InkML" xml:id="stk14" contextRef="#ctx0" brushRef="#br0">6627 6212 8287 0,'0'0'736'2,"0"0"-592"2,0 0-144-2,0 0 0-1,0 0 1120-1,0 0 192 11,0 0 32-11,0 0 16 6,0 0-240-6,0 0-48 10,4 13-16-10,-4-3 0 7,-4 4-192-7,0-1-32 8,-1 7-16-8,-3-1 0 4,2 3-176-4,2 3-16 10,-2 3-16-10,-2 1 0 4,2 4-128-4,1 2-32 11,3-2 0-11,-2 6 0 6,0 0-256-6,2-6-48 6,-4-1-16-6,4-1 0 8,2-2-128-8,2-2 0 6,-2-1 144-6,2-3-144 11,4-1 0-9,-2-7 144 6,0-3-144-8,-2 0 0 4,-2-12-176-3,0 0-144 5,5 9-16-6,-5-9-16 23,0 0-816-22,0 0-176 0</inkml:trace>
    </iact:actionData>
  </iact:action>
  <iact:action type="add" startTime="19210">
    <iact:property name="dataType"/>
    <iact:actionData xml:id="d15">
      <inkml:trace xmlns:inkml="http://www.w3.org/2003/InkML" xml:id="stk15" contextRef="#ctx0" brushRef="#br0">6298 6559 6447 0,'-16'-16'272'2,"16"16"80"-2,-4-6-352 0,4 6 0 0,0 0 0 0,0 0 0 7,0 0 2768-7,10-5 496 13,0-1 80-13,1 2 32 3,5-2-2336-3,0 2-464 8,1 0-80-8,5 0-32 7,-1 2-256-7,0 0-48 11,5 0-16-11,-1 2 0 5,-1 0-144-5,1 0 0 5,0-2 0-5,1 2 0 9,-5 2 0-9,3 2 0 6,-3-2-144-6</inkml:trace>
    </iact:actionData>
  </iact:action>
  <iact:action type="add" startTime="19433">
    <iact:property name="dataType"/>
    <iact:actionData xml:id="d16">
      <inkml:trace xmlns:inkml="http://www.w3.org/2003/InkML" xml:id="stk16" contextRef="#ctx0" brushRef="#br0">7242 6200 6447 0,'0'0'576'2,"0"0"-576"3,0 0 0-2,0 0 0-3,0 0 1488 0,-6 12 192 12,0 3 48-12,-2-1 0 3,-2 6-832-2,1 1-176 7,-9 0-16-8,4-1-16 6,-5 1-96-6,1 3-16 6,3 5 0-6,-3 2 0 10,7 0 32-10,-1 3 0 9,2-3 0-9,8-2 0 4,2-4-336-4,6 1-64 10,2-5-16-10,3-1 0 6,-1-3 336-6,6-5 64 10,-3 0 16-10,5-6 0 5,2-6 176-5,-3-2 48 11,7-6 0-11,-1 0 0 5,2 0-192-5,3-7-48 10,-5-1 0-4,-5-4 0-4,-1 3-224-2,1-1-48 8,-7-5-16-8,3-2 0 5,-6 3-112-4,-4 1 0 4,-2 1-16-4,-4-3 0 7,0-3 208-8,-4 1 32 12,-4 4 16-12,0-1 0 3,1 5-240-2,-5-5-64 8,4 5 0-9,-5 3 0 5,3 0-128-4,-4 5-272 5,7 1 64-5,-9 0 16 16,6 12-1520-17,12-4-288 1,-11 8-64-1,11-8-9392 4</inkml:trace>
    </iact:actionData>
  </iact:action>
  <iact:action type="add" startTime="19781">
    <iact:property name="dataType"/>
    <iact:actionData xml:id="d17">
      <inkml:trace xmlns:inkml="http://www.w3.org/2003/InkML" xml:id="stk17" contextRef="#ctx0" brushRef="#br0">7792 6344 17567 0,'0'0'768'2,"0"0"176"-2,0 0-752 0,0 18-192 4,0-2 0-1,0 3 0-2,-2 2 416-1,0 1 48 15,-4-3 16-15,2 5 0 0,-4 1 160 0,-3 2 16 7,1 1 16-7,-2-1 0 8,2 0 80-8,5-1 16 7,-1-1 0-7,0-3 0 8,4-3-224-8,2-1-32 11,2 1-16-11,4-3 0 5,0-1-112-5,-1-5 0 5,5 0-16-5,4-2 0 10,-1-3-192-10,3-1-48 9,2-4 0-9,-3 0 0 2,5-4-128-1,-1 1 0 9,1-3 144-10,7-8-144 17,-4 4-1504-16,-1-3-368 5,-1 1-80-6</inkml:trace>
    </iact:actionData>
  </iact:action>
  <iact:action type="add" startTime="20005">
    <iact:property name="dataType"/>
    <iact:actionData xml:id="d18">
      <inkml:trace xmlns:inkml="http://www.w3.org/2003/InkML" xml:id="stk18" contextRef="#ctx0" brushRef="#br0">7798 6147 28559 0,'0'0'2544'2,"0"0"-2032"3,0 0-512-2,0 0 0-3,0 0 336 0,0 0-16 11,0 0-16-11,0 0-8944 17,9 2-1792-16</inkml:trace>
    </iact:actionData>
  </iact:action>
  <iact:action type="add" startTime="23741">
    <iact:property name="dataType"/>
    <iact:actionData xml:id="d19">
      <inkml:trace xmlns:inkml="http://www.w3.org/2003/InkML" xml:id="stk19" contextRef="#ctx0" brushRef="#br0">24607 8962 8287 0,'0'0'368'3,"0"0"80"-3,0 0-448 0,0 0 0 5,-9 5 0-2,9-5 0-2,-12 6 1792-1,12-6 288 7,0 0 48-7,0 0 16 7,0 0-480-7,0 0-80 12,0 0-32-12,0 0 0 2,0 0-240-2,0 0-48 12,0 0-16-12,0 0 0 6,0 0-160-6,0 0-16 5,0 0-16-5,15 10 0 9,5-2-32-9,3-4 0 6,5-2 0-6,3-2 0 8,0-2-336-8,8 4-80 10,4 2-16-10,-2-3 0 5,2-1-208-3,0 0-32 7,-4 2-16-9,0 0 0 5,2 0-128-5,-6 0-16 9,-2 4-16-9,2-4 0 6,-2-2-176-6,-3 2 160 9,-3 2-160-9,0 0 160 5,-3 0-160-5,-3-2 0 10,-7 0 144-10,3-2-144 5,-3 0-160-4,-14 0-96 9,17 2-32-10,-17-2 0 18,8-2-2512-17,-8 2-496 0</inkml:trace>
    </iact:actionData>
  </iact:action>
  <iact:action type="add" startTime="24178">
    <iact:property name="dataType"/>
    <iact:actionData xml:id="d20">
      <inkml:trace xmlns:inkml="http://www.w3.org/2003/InkML" xml:id="stk20" contextRef="#ctx0" brushRef="#br0">26845 8423 16815 0,'0'0'736'2,"0"0"160"-2,7-6-704 0,5-3-192 5,-4 1 0-3,-8 8 0 0,0 0 1040-2,4-8 176 11,-4 8 48-11,6-12 0 4,-4 1-176-4,-2 3-16 7,0 8-16-7,0 0 0 8,-6-10-240-8,0 2-48 9,0 4-16-9,-6-1 0 2,3-1-112-2,-7 4 0 9,2 0-16-9,-5 2 0 9,-3 0-112-9,-1 2 0 9,-1 4-16-9,-1-1 0 5,-2-1-96-5,0 4-16 10,-1 4 0-10,1-2 0 4,-2 7 128-4,1-5 0 12,1 5 16-12,4-3 0 8,-3 4-368-8,7-3-160 5,3 5 128-4,-1 3-128 6,3-1 176-7,4 1-48 12,2-2-128-12,3 3 192 4,1-1-192-3,4 3 144 9,5-1-144-10,1 2 128 4,4 1-128-3,8 1 0 9,-3 0 144-9,9 0-144 2,5 1 0-2,4-1 144 9,-2 2-144-10,2 2 0 5,-1-4 128-4,1 3-128 9,-2-1 0-7,0-2 0-3,-3 2 144 0,-5 1-144 10,0-1 0-10,-1 2 144 5,1-2 0-5,-3 0 0 7,-5 0 0-7,3 1 0 8,-8-1 32-8,3 2 0 12,-3 0 0-9,0-4 0-2,-2 1-176-1,-3-1 192 9,-3 0-192-9,0 4 192 6,-4 1-192-5,2-1 128 4,-4-4-128-5,1 2 128 9,-5 0-128-9,0 1 128 5,0-5-128-5,-5 2 128 8,1-4-128-7,-4-1 160 10,3-1-160-11,-5-1 160 5,2-5 224-5,-3 3 32 7,1-7 16-7,1 1 0 5,-3-4-576-4,-1 2-112 4,-1-7-32-3,3-5 0 4,-3 0 288-5,-1-4 144 4,-2-7-16-5,-1 1 0 9,1-2-128-9,0-3 0 10,1-3 144-10,5 1-144 5,-3-7 0-5,5-1 0 11,5-2 0-11,0-1 128 5,8-1-128-4,4 0 0 7,4-4 0-7,8-3 0 4,0 3 0-4,7 2 0 5,5 2-144-5,1-2 144 5,2-6 0-6,2 1-144 11,1 1 144-11,1-2 0 4,2-4 0-3,4 4 0 9,-2-4 0-10,-2 4 0 6,3-4 0-5,1 0 0 7,-4-5 0-8,2-3 0 4,2 6 0-4,-4-4 128 13,-2 4 0-11,2-2 16-2,1-1-144 0,-1 7 0 11,-4-2 144-11,-4 6-144 4,-5 3 544-3,-3-1 32 9,-3 2 16-9,-2 0 0 3,-8 7-128-3,-2 1-16 6,-4 3-16-7,-4 1 0 7,-10 3-240-7,-3-1-32 12,-3 3-16-12,-5-1 0 4,-4 5-144-3,-2-2 0 7,-1 4 144-8,3 4-144 5,2 0 0-4,0 3 0 9,-1-3 0-9,3 4-128 17,2 5-1344-17,3-1-272 0,5 0-48-1,3 2-10336 10,8 0-2064-10</inkml:trace>
    </iact:actionData>
  </iact:action>
  <iact:action type="add" startTime="25365">
    <iact:property name="dataType"/>
    <iact:actionData xml:id="d21">
      <inkml:trace xmlns:inkml="http://www.w3.org/2003/InkML" xml:id="stk21" contextRef="#ctx0" brushRef="#br0">27681 4240 13935 0,'-15'8'608'2,"5"-2"144"-2,2-4-608 0,0 2-144 5,8-4 0-2,-6 3 0-3,6-3 1136 0,0 0 192 11,0 0 32-10,0 0 16 2,0 0-176-3,0 0-48 9,14-1 0-9,6-3 0 7,-5 0-160-7,5-2-32 10,5-2-16-10,2 2 0 1,1 0-352-1,3-1-64 8,2-1-16-8,6 2 0 7,-2 0-128-7,4 4-48 10,2-2 0-10,2 2 0 5,2 2 48-4,-6-2 0 5,2 0 0-6,-4 2 0 12,2 2 80-11,-4 0 32 7,-4-2 0-5,0 2 0 0,0 2-112-2,-2 0 0 4,-1 2-16-5,-5-2 0 8,-6 2-112-8,3-2 0 7,-1 1-16-7,-1 3 0 9,-8 2-64-9,3-2-16 6,-5-2 0-5,2 5 0 7,-1-1-160-7,-5 0 0 10,2 5 144-11,0-1-144 3,-2 4 160-2,-4-1-32 8,0 1-128-8,-1 3 192 3,1 5-192-3,0 1 0 10,-2 2 0-8,0 6 0-3,0 8 0 0,0-2 0 7,0 6 0-7,0 5 0 9,0 7 0-9,0 5 0 7,0 7 0-7,2 32-160 8,0-11 160-7,0-3 0 9,4 3 0-10,-2-4 0 3,0-6 0-2,0 5 0 10,0 1 0-11,2 2 0 4,1 0 0-4,-1-5 0 6,0 1 160-6,2 2-160 9,5 2 256-8,-5-5-32 4,4-3-16-5,-2 2 0 7,-2 4 48-7,3-4 16 11,-3 0 0-11,2 0 0 4,1 1-80-4,-3 7 0 12,6-6-16-12,-4 2 0 4,1-1-32-3,3 3 0 5,-6 2 0-6,6-5 0 8,-3 1-144-8,5 0 192 12,-3 4-192-12,3-5 192 3,-4-5-192-2,3 0 160 10,-5 0-160-11,2-2 160 3,0 2-32-2,-1-4-128 9,3-6 192-10,-6 2-64 4,1 2 32-3,5-7 0 4,-2 1 0-5,3-4 0 10,-3 4 32-10,4-3 16 10,1-1 0-10,-3-2 0 4,2-5-48-3,-5 3-16 9,5 1 0-10,-2-3 0 5,3-3-144-4,-3-1 192 4,1-1-192-5,-1-3 192 7,2-5-192-6,-1 0 0 4,1 2 0-4,1 2 128 4,-3-9-128-4,4 7 0 5,-3 2 0-6,3 0 128 9,-7-7-128-9,3 1 128 6,0 2-128-6,-1-6 128 8,-3 2-128-8,2 2 0 6,-6 2 0-6,1-1 0 8,-1 1 0-7,2-2 128 7,-4 0-128-8,-2-6 0 7,0 6 144-7,0-2-144 7,0-6 160-6,0 4-160 8,-2 2 0-9,0-4 0 5,-2-2 0-4,2-4 0 6,-2 0 0-7,2 0 0 7,-2 4 0-7,0-6 0 8,2-1 128-8,0-3-128 8,0 0 0-7,-2 1 144 5,0-1-144-6,0 2 0 7,2-4 0-6,0-1 128 6,0-1-128-7,0-3 128 8,0-1-128-8,0-1 128 7,0-5 16-6,2 5 0 5,-2-4 0-6,2 3 0 10,-2-17 16-10,0 12 0 5,0-12 0-4,0 0 0 6,2 17 64-6,-2 1 16 6,0-18 0-7,0 0 0 7,0 0-112-7,0 0 0 7,0 12-128-7,0-12 192 8,0 0-64-7,0 0 0 6,0 0-128-7,0 0 192 7,0 0 80-7,0 0 16 7,0 0 0-6,0 0 0 6,-18 6-32-6,18-6-16 6,-13 0 0-7,-5-2 0 7,5 2-32-6,-5 0 0 6,-1 2 0-7,1-4 0 7,-5-4 32-7,-3 4 0 8,-1 2 0-8,-6 0 0 7,-6-2-16-6,-2 2 0 5,-8 0 0-5,-4-2 0 8,-5 0-96-9,-3 0 0 5,-5 0-128-4,4-2 192 6,1 0-192-6,-1 2 0 5,-3 2 128-6,7 0-128 23,1-4-576-22,5 2-176-1,1 4-16 0,0-4-16 15,-3-1-2416-14,-5-3-464 0</inkml:trace>
    </iact:actionData>
  </iact:action>
  <iact:action type="add" startTime="27281">
    <iact:property name="dataType"/>
    <iact:actionData xml:id="d22">
      <inkml:trace xmlns:inkml="http://www.w3.org/2003/InkML" xml:id="stk22" contextRef="#ctx0" brushRef="#br0">1421 12269 18191 0,'0'0'800'4,"0"0"176"-4,0 0-784 1,0 0-192-1,0 0 0 0,0 0 0 7,0 0 768-7,0 0 96 7,0 0 32-5,0 0 0 5,0 0-256-7,0 0-32 6,0 0-16-6,22 4 0 8,-5-2-48-7,-3 0-16 4,4 2 0-5,-3-2 0 10,5 0-80-10,1 0 0 5,1-2-16-5,5 2 0 11,2 0-112-11,2 0 0 6,1-2-16-6,-1 0 0 7,4 1-32-7,6-1 0 7,0 0 0-7,6 2 0 9,3 0 32-7,3-2 0 2,5-2 0-3,5 2 0 7,7 0 0-7,4 0 0 4,6 0 0-4,0-2 0 8,-2 1-48-9,2-3-16 5,2 0 0-5,6-4 0 9,7 0-48-8,3 2 0 5,7 2 0-6,1-5 0 7,-5 1-48-6,0 0-16 6,5 0 0-7,3-5 0 8,4 3-128-7,8 0 0 5,0 6 144-6,2-4-144 8,-8 1 0-8,0-3 0 7,6 4 0-6,8 2 128 5,9-6-128-6,-5 2 0 8,-4 3 0-8,-5 1 0 7,5 2 0-7,6-2 0 7,5 0 0-3,-3-2 128 2,1 4-128-6,-3 0 0 6,-3-2 0-5,9 2 0 6,9 0 0-6,-2 0 0 5,-9-1 0-5,3 1 128 6,8 2-128-7,3-2 0 6,-3 2 0-6,2 0 128 8,-2 0-128-8,6 0 0 9,8 2 0-9,-4-2 0 6,-10 0 0-5,4 2 0 6,4 1 0-7,-2-1 0 8,6 0 0-8,-2-2 0 7,-2 0 0-6,10 4 128 6,3 4-128-7,-3-2 0 7,-4-4 0-6,0 0 128 5,0 0-128-6,1 0 0 8,5 0 0-8,-2 2 0 9,-2-1 0-9,3 1 0 6,9 2 0-6,-3-2 0 8,-7 0 0-8,2-2 0 6,11 2 0-6,-5 0 0 9,-5-2 0-9,5 0 0 7,-2-2 0-6,5 0 128 7,-1 4-128-8,5-4 0 6,-8 0 0-5,9 2 128 6,1-1-128-7,-3 3 0 7,-5-2 0-7,2 2 0 8,11-2 0-8,-7 2 0 6,-11 4 0-5,9 0 128 7,0-4-128-8,1 1 0 7,-5 5 128-7,5-2-128 8,5-2 0-8,-6 0 128 7,-3 2-128-7,-1-7 0 9,3 3 0-8,-1 0 128 4,5-2-128-4,-1 0 0 7,-7-2 0-8,7 0 0 5,8-2 0-4,-4 0 0 8,-15 2 0-8,5 0 128 3,5 0-128-2,1 0 0 5,-7 0 0-7,5 0 128 7,-5-4-128-7,1 2 0 8,-3 2 0-8,-3 0 0 6,5-2 0-5,-2 2 0 7,1 0 0-8,1 2 128 6,-11 0-128-6,3 0 0 10,6-2 144-9,-4 2-144 5,-7 2 192-6,3-2-192 6,4-4 160-6,-4 2-160 8,-2 2 128-8,-5 0-128 9,1-2 128-9,6 0-128 6,6 0 0-5,-10 0 128 6,-4 0-128-7,-2 0 0 7,2 0 0-6,-2 0 0 7,6 0 128-8,-4 0-128 7,-4-2 0-6,-2 2 128 5,6 0-128-6,-2 0 0 6,-8 0 0-6,4 0 0 9,0 0 0-9,3 0 0 7,-3 0 0-7,0 0 0 8,-14 0 128-8,9 0-128 6,3-4 128-6,-6 2-128 9,1 2 224-9,-7 0-32 6,-5 0-16-6,-1-4 0 9,5 0 48-9,-1-1 16 8,-1 1 0-8,-10 0 0 8,0 2-48-8,-6-2 0 6,3 0 0-5,-1-2 0 7,6-2-64-8,-12 6 0 6,-2 0-128-5,-5-1 192 7,-1-1-64-8,4-2 0 5,-2 0-128-4,-1 2 192 7,-5 0-32-8,-7 0-16 8,-7 2 0-8,1 0 0 8,-4 0-16-8,0-1-128 7,0-5 192-7,1 4-64 7,7 0 32-7,-4 0 0 8,-6 2 0-8,-3-2 0 7,-5-4-160-7,-3 3 0 7,-1-3 144-7,2 0-144 9,-2 0 128-9,0 4-128 6,4-4 128-6,-7 3-128 9,-3-3 160-9,-6 2-32 6,-3-2-128-5,-4 0 192 6,-12-9-64-7,2 7 0 7,-8 0-128-5,0 2 192 4,-4-3-192-6,-2-1 128 7,-5 4-128-7,-3-1 0 9,-1-3 0-9,-7 4 0 6,-13 8-128-5,10-14 128 20,-10 14-2032-21,-4-13-288 1,-8-5-64 0</inkml:trace>
    </iact:actionData>
  </iact:action>
  <iact:action type="add" startTime="30288">
    <iact:property name="dataType"/>
    <iact:actionData xml:id="d23">
      <inkml:trace xmlns:inkml="http://www.w3.org/2003/InkML" xml:id="stk23" contextRef="#ctx0" brushRef="#br0">1847 13697 4607 0,'0'0'192'2,"0"0"64"-2,0 0-256 0,0 0 0 4,0 0 0-1,0 0 0-3,0 0 2256 0,0 0 416 13,0 0 80-13,0 0 0 2,0 0-976-2,0 0-208 12,0 0-32-12,0 0-16 3,0 0-176-3,0 0-16 10,0 0-16-10,7-6 0 4,5-6-416-3,2-3-96 9,-3 3-16-10,5-4 0 4,-6-3-272-3,3 3-48 5,-1-3-16-5,4-3 0 6,-3-1-208-7,5 3-48 7,-8 1-16-7,5-1 0 8,-3 5-176-8,4-1 160 7,-7 4-160-7,5 1 160 9,-6 5-160-9,2 4 0 10,-10 2 0-10,13 0 0 5,-5 6 0-5,2 7-144 10,-1 1 144-10,-3 7 0 7,0 7 0-6,-2 7 0 7,-2 8 0-8,-2 5 0 5,0 7 0-4,0 8 0 10,-2 1 0-11,0 10 0 3,0 0 0-2,-2-2 128 9,0 0-128-10,-1-9 0 4,-3-1 128-4,2-7-128 12,-2-8 0-12,4-3 144 3,-4-10 464-3,4-5 96 8,1-4 0-8,1-5 16 9,0-7 112-8,2-13 0 5,0 0 16-6,0 0 0 7,0 0-64-7,11-11-16 13,1-9 0-13,2-7 0 3,1-2-256-2,3-5-64 9,-4-3-16-10,5-2 0 4,-5-3-304-3,3-1-128 10,3-8 128-11,-5 2-128 3,5 0 144-2,3 3-144 8,-5-3 160-9,5-2-160 6,1 2 0-6,3 6 128 10,2-1-128-10,2 7 0 4,-1-2 0-3,3 7 0 10,-2 5 0-11,0 4 0 3,-3 3 0-3,1 3 0 12,0 9 0-12,0 4 0 3,-1 4 0-2,-1 2-160 6,-2 2 160-6,12 4-192 19,-3 9-1536-19,-3 1-304 0,-2 1-64-1,0 3-13776 3</inkml:trace>
    </iact:actionData>
  </iact:action>
  <iact:action type="add" startTime="31277">
    <iact:property name="dataType"/>
    <iact:actionData xml:id="d24">
      <inkml:trace xmlns:inkml="http://www.w3.org/2003/InkML" xml:id="stk24" contextRef="#ctx0" brushRef="#br0">3549 13872 13823 0,'0'0'608'3,"0"0"128"-3,0 0-592 0,0 0-144 1,0 0 0-1,0 0 0 8,0 0 1456-8,14 6 256 11,4-2 48-11,1 0 16 4,1-2-400-4,3 0-80 12,4 0-16-12,4 0 0 4,5-2-336-4,1 0-80 9,0 0-16-9,6 2 0 6,-4 3-400-6,2-3-64 9,-6-2-32-9,2 0 0 5,0 2-176-5,-4-2-48 9,-6 0 0-9,1 0 0 5,-7-2-128-5,-5 0-272 11,1 0 64-11,-7-1-8448 15,-10 3-1696-15</inkml:trace>
    </iact:actionData>
  </iact:action>
  <iact:action type="add" startTime="31518">
    <iact:property name="dataType"/>
    <iact:actionData xml:id="d25">
      <inkml:trace xmlns:inkml="http://www.w3.org/2003/InkML" xml:id="stk25" contextRef="#ctx0" brushRef="#br0">3577 14299 21999 0,'0'0'960'4,"0"0"224"-4,0 0-944 0,13 0-240 0,7 2 0 0,1-2 0 7,-3-2 1264-7,3 2 208 8,1-2 32-8,5 0 16 8,0 6-336-8,6 0-64 6,3-2-16-5,3 0 0 9,-2-2-464-9,2 4-80 6,-2 0-32-6,-2-2 0 4,4 0-288-4,-4 0-64 7,-6-2-16-8,2 0 0 5,1 0-160-5,-3 2-256 11,0-2 64-11,-2 0-9744 17,1 0-1968-17</inkml:trace>
    </iact:actionData>
  </iact:action>
  <iact:action type="add" startTime="31936">
    <iact:property name="dataType"/>
    <iact:actionData xml:id="d26">
      <inkml:trace xmlns:inkml="http://www.w3.org/2003/InkML" xml:id="stk26" contextRef="#ctx0" brushRef="#br0">5332 13457 11055 0,'-8'-4'976'2,"-1"0"-784"2,3 0-192-3,-6 2 0 7,2-4 1360-8,4-3 240 7,-1-1 32-7,-1 2 16 6,2 0-96-6,2-2-16 12,4 1 0-11,0-7 0 1,0 6-464-2,4-3-112 7,2 3 0-7,5 0-16 9,-1-5-368-9,8 5-64 11,-1-2 0-11,5 4-16 5,-1-1-160-5,7-1-16 7,-1 4-16-5,6 4 0 4,0 0-48-6,4 4-16 13,-4 2 0-13,3 8 0 2,-3-1-48-2,0 11 0 12,-4 1 0-12,4 14 0 7,-5-2-16-7,-9 8-16 4,-7-2 0-3,-4 8 0 4,-5 4 80-4,-4-1 16 4,-7 3 0-4,-6 1 0 6,-7 5 32-7,-5-1 16 10,-5-3 0-10,-4-4 0 6,2-3 80-5,-2-1 32 7,-2-2 0-8,-6-8 0 5,4-4 64-4,0 0 16 7,4-6 0-8,3 1 0 6,1-5-32-5,4-8 0 10,1-1 0-8,5 2 0-3,3-7-112 0,9 1-32 12,-1 2 0-12,10-14 0 3,0 0-160-2,0 0-32 10,6 9-128-11,2 3 192 3,9-4-32-2,7-4-16 9,5 0 0-9,6 0 0 2,2 1-144-2,12-1 0 10,5-2 144-11,1-2-144 3,-2-2 0-2,-1 0 0 9,-1-2 0-10,-6-1 128 4,0-1-128-3,-2 2 0 9,-6-2 0-10,0 0 0 18,0-4-1280-18,-4 3-240 1,-4 3-32-1,-1-6-9392 8,-1 2-1888-7</inkml:trace>
    </iact:actionData>
  </iact:action>
  <iact:action type="add" startTime="32508">
    <iact:property name="dataType"/>
    <iact:actionData xml:id="d27">
      <inkml:trace xmlns:inkml="http://www.w3.org/2003/InkML" xml:id="stk27" contextRef="#ctx0" brushRef="#br0">6545 14016 17503 0,'0'0'1552'0,"0"0"-1232"4,0 0-320-4,0 0 0 9,0 0 1456-9,0 0 224 9,0 0 48-9,0 0 16 6,0 0-560-6,18-1-112 11,-4-3-32-11,7-2 0 4,0 2 96-4,5-2 16 10,3 0 0-10,2-2 0 4,2-1-288-4,6 1-48 7,2 2-16-7,2-4 0 8,0-1-368-8,4 1-80 9,-4-4-16-9,2 8 0 5,2-2-176-5,-8-1-32 12,0 1-128-12,-2 0 192 5,-8 0-192-5,0 2-256 6,0 1 48-5,-1 1 16 25,-3-2-2528-26,-3-2-496 1</inkml:trace>
    </iact:actionData>
  </iact:action>
  <iact:action type="add" startTime="32885">
    <iact:property name="dataType"/>
    <iact:actionData xml:id="d28">
      <inkml:trace xmlns:inkml="http://www.w3.org/2003/InkML" xml:id="stk28" contextRef="#ctx0" brushRef="#br0">8223 13205 10127 0,'0'0'896'3,"0"0"-704"1,-4-11-192-1,4 11 0-3,-4-20 1344 0,2 8 224 12,2 12 48-12,-4-15 16 4,-6 3-816-4,3 0-176 8,-11 4-16-8,4 3-16 6,-7-1 608-6,-1 2 128 12,-3 4 32-12,0 6 0 2,-5 0-368-1,-1 1-80 10,-4 7-16-11,4 0 0 3,-2 1-352-3,0-1-80 11,1 4-16-11,3-5 0 5,4 5-128-4,3 3-16 8,5-5-16-9,-1 3 0 5,7 5-160-5,-1-5-16 11,6-3-128-11,6 3 192 5,4-3 896-5,8 1 160 9,-3 5 32-8,13-7 16 21,5 3-1648-22,6 5-336 1,12 3-64-1,2-1-16 0,4-1 768 2,5-3 0 3,3 2 0-4,-5 5 160 3,-3-1-160-3,-4 0 0 10,-8-1 0-11,0 3 0 4,-6 8 0-3,-6-4 128 8,-3-4-128-9,-9 3 0 4,-1 1 128-3,-4 0-128 8,0 2 0-9,-8-2 128 5,-4-2-128-5,-6 10 160 10,-2-4-160-10,-6-2 160 4,-3-1 224-4,-3 1 64 12,-3-4 0-12,0 0 0 4,-1-4 16-3,-1-1 16 8,-2-1 0-9,-2-3 0 5,-5-7-64-4,-3 3-16 9,2-10 0-10,-4-1 0 5,2 1-80-4,4-8-32 7,-2-6 0-8,8-3 0 4,6 3 16-4,5-14 0 11,-3-7 0-11,9 0 0 4,4-1 0-4,6-3 0 11,4-4 0-11,10-10 0 5,3-4-304-4,11 1 0 9,5 1 0-10,8-2 0 4,-2-2 0-3,12 1-256 9,3 1 64-10,-1 0 0 4,-4 0 48-4,-2 5 16 11,0-3 0-11,-4 0 0 4,4 2 128-4,-18 16 0 11,-2-2 0-11,-1-3 0 4,-5 1 0-3,-1-4 0 7,-5 2 0-7,-1 2 0 4,-10-2 0-5,-2 0 144 10,-2 4-16-10,-12-8-128 5,1 1 176-5,-7 11-176 11,-1 6 160-11,-1 1-160 5,-5 10 0-5,2 3-208 10,-3 5 16-10,3 2 0 17,0 4-1840-16,3 3-352-1,5 1-80 1</inkml:trace>
    </iact:actionData>
  </iact:action>
  <iact:action type="add" startTime="33468">
    <iact:property name="dataType"/>
    <iact:actionData xml:id="d29">
      <inkml:trace xmlns:inkml="http://www.w3.org/2003/InkML" xml:id="stk29" contextRef="#ctx0" brushRef="#br0">9395 13433 18431 0,'-2'16'1632'1,"-2"3"-1312"3,-4 3-320-2,1-1 0 5,3 13 2096-7,-10 10 336 9,2 1 80-9,-1 0 16 4,-3 0-1280-3,0 2-256 9,3-6-48-10,-3 2-16 4,5 1-192-4,-1-3-32 11,6 0-16-11,4-2 0 5,0-4-384-5,4-3-80 10,2-5-16-10,6-2 0 6,-3-3-16-6,5-7-16 9,4-5 0-9,5 2 0 4,-1 0 48-4,7-10 16 7,6-1 0-7,2-1 0 10,0-3-64-10,6-9-16 6,-2 0 0-4,2 2 0 20,-6-7-512-21,-3-1-96-1,-1 1-32 0,-4-5-9952 11,-3-3-1984-10</inkml:trace>
    </iact:actionData>
  </iact:action>
  <iact:action type="add" startTime="33683">
    <iact:property name="dataType"/>
    <iact:actionData xml:id="d30">
      <inkml:trace xmlns:inkml="http://www.w3.org/2003/InkML" xml:id="stk30" contextRef="#ctx0" brushRef="#br0">9397 13244 33631 0,'-23'-23'1488'2,"17"11"304"-2,-4 2-1424 0,4 1-368 5,2-5 0-4,0 6 0 1,2-2 832-2,-2-1 80 11,3 3 32-11,1 8 0 3,0-12-512-2,0 12-112 5,1-10 0-5,3 1-16 20,-4 9-2096-21,14-16-432 0</inkml:trace>
    </iact:actionData>
  </iact:action>
  <iact:action type="add" startTime="34178">
    <iact:property name="dataType"/>
    <iact:actionData xml:id="d31">
      <inkml:trace xmlns:inkml="http://www.w3.org/2003/InkML" xml:id="stk31" contextRef="#ctx0" brushRef="#br0">13021 12922 11055 0,'-2'-21'976'4,"2"5"-784"-4,-2-1-192 0,2-1 0 6,-2 7 2016-6,2 11 352 9,0-16 80-8,0 16 16 3,0 0-1168-4,0 0-224 10,0 0-48-10,0 0-16 3,0 0-224-3,-17 10-32 13,5 1-16-13,2 13 0 3,-1-3-464-2,5 12-80 7,-4 8-32-7,4 10 0 3,0 6 48-4,4 7 16 11,-2-2 0-11,0 11 0 5,-3 1-32-5,1 4-16 11,0 0 0-11,-6-2 0 7,4-10-176-6,3 0 192 8,1-3-192-9,-2-13 192 3,-2-9-48-2,4-4 0 9,4-9 0-10,0-11 0 4,2 1 560-3,-2-18 96 7,0 0 32-8,0 0 0 6,18-4 144-6,-3-10 48 9,9-3 0-9,1-9 0 5,4-9-432-5,2-2-80 12,3-6 0-12,-3 2-16 4,0-1-352-3,-2 3-144 8,1 1 128-9,-1-1-128 5,0 6 0-4,0 4 0 9,-1 2 128-9,-1 7-128 3,0 9 0-3,1 5 0 9,-3 6 0-7,-2 7 0-3,1 3 0 0,-5 12-144 7,-5 7 144-7,2 6-160 7,-9 2 160-7,-5 4 0 12,-2 6 0-11,-2 0-128 3,-2-2 128-4,-5 3-160 11,1 3 160-11,2-4-160 16,0-4-400-15,4-2-80 0,2-6 0 0,6-8-16 12,2-6-1552-13,11-9-304 1,3 0-64-1,7-16-10272 3</inkml:trace>
    </iact:actionData>
  </iact:action>
  <iact:action type="add" startTime="34583">
    <iact:property name="dataType"/>
    <iact:actionData xml:id="d32">
      <inkml:trace xmlns:inkml="http://www.w3.org/2003/InkML" xml:id="stk32" contextRef="#ctx0" brushRef="#br0">14390 13451 26207 0,'-23'2'1152'2,"15"0"256"-2,-4 4-1136 0,1-2-272 4,-5 1 0 0,-1 3 0-4,-7 6 480 0,-15 5 32 11,2 3 16-11,4 3 0 2,-2 2 336-2,0 1 64 12,-2-1 16-12,7 2 0 4,3 1-80-4,4-1-16 10,5-4 0-10,5-1 0 4,7-3-464-4,2-7-112 11,4-14-16-11,0 0 0 5,11 13-128-5,9-9-128 9,-1-4 192-9,5-2-192 4,-3 2 192-4,-1-4-64 11,-1-1 0-11,3-5-128 5,-1 2 160-5,3-2-160 12,-5-3 128-12,-1 3-128 3,1-6 0 0,-5 8 0 5,0 1 128-7,-3-1-128 2,-11 8 0-3,0 0 160 12,0 0-160-12,16 12 160 4,-6 1-160-4,-1 7-144 12,-9-20 144-12,6 13-208 4,-2 3 208-3,2 2 0 8,0-5 0-7,4 3 0 1,-3-5-304-1,7 3-16 8,0-6 0-10,7 0 0 16,1-4-1920-15,1-4-384 0,2-4-64 0</inkml:trace>
    </iact:actionData>
  </iact:action>
  <iact:action type="add" startTime="34881">
    <iact:property name="dataType"/>
    <iact:actionData xml:id="d33">
      <inkml:trace xmlns:inkml="http://www.w3.org/2003/InkML" xml:id="stk33" contextRef="#ctx0" brushRef="#br0">14835 13445 20271 0,'0'0'896'2,"0"0"192"-2,0 0-880 0,-6 18-208 7,4-3 0-6,0 7 0 0,-2-1 848-1,-1 1 128 11,1-3 32-11,0 4 0 4,0 1 112-4,2 3 32 11,2 1 0-11,0-1 0 6,-2 2-384-6,0 2-64 8,0-1 0-8,2-7-16 5,-2-2-304-5,4-5-64 10,4-2-16-9,-2-1 0 4,-4-13 192-5,0 0 32 8,19 4 16-7,-3-10 0 3,0 0 112-4,-5 1 32 11,5-11 0-11,3-5 0 5,-1-5-112-5,-2 7-32 10,-7-7 0-9,5 1 0 3,-4-2-112-4,-1-1-32 16,3 3 0-15,-4-6 0-1,0 0-32 0,1-1-16 9,-3 3 0-9,0 2 0 4,2 2-208-4,0 1-144 12,-2 1 192-12,0 5-192 4,1 5 0-4,1 3 0 11,-2 0 0-11,-6 10 0 16,8-8-416-15,3 6-32-1,-11 2-16 0,10 0 0 15,-10 0-2448-15,16 4-480 1,-3 4-112 0</inkml:trace>
    </iact:actionData>
  </iact:action>
  <iact:action type="add" startTime="35165">
    <iact:property name="dataType"/>
    <iact:actionData xml:id="d34">
      <inkml:trace xmlns:inkml="http://www.w3.org/2003/InkML" xml:id="stk34" contextRef="#ctx0" brushRef="#br0">15465 13615 5519 0,'0'0'496'2,"0"0"-496"6,16 13 0-8,-1-5 0 2,5 2 4512-2,1 2 800 11,-3-6 176-11,3 1 16 4,3-5-3760-4,3-2-752 10,0-4-160-10,3 0-16 4,-1 3 208-4,2-7 32 12,-2-6 16-12,3 4 0 5,1-3-176-5,-4 3-48 6,-2-6 0-6,-3 3 0 8,-7-7-432-8,3 6-96 7,-11-3 0-6,1 5-16 7,-6-3 0-8,-4 3 0 11,-2-6 0-11,-8 9 0 3,-1-3 96-3,-5 2 32 13,-3-3 0-13,-5 5 0 2,-3 8-32-2,0 4 0 7,-3 0 0-6,1 3 0 6,-4 1-96-4,2 10-32 2,-1-1 0-5,5 5 0 7,4 3-32-7,3 0-16 12,1 3 0-11,-1-1 0 3,9 0-224-3,1 1 0 7,6 1 128-8,4 0-128 5,8-2 0-5,1 1 0 11,9-3 0-10,3-2 0 16,9-3-1088-16,11-1-224-1,5-1-32 1,11-4-16064 1</inkml:trace>
    </iact:actionData>
  </iact:action>
  <iact:action type="add" startTime="35798">
    <iact:property name="dataType"/>
    <iact:actionData xml:id="d35">
      <inkml:trace xmlns:inkml="http://www.w3.org/2003/InkML" xml:id="stk35" contextRef="#ctx0" brushRef="#br0">18416 13498 14735 0,'0'0'640'1,"-11"8"160"-1,11-8-640 0,0 0-160 7,0 0 0-7,0 0 0 4,-2 19 2064-4,2-19 384 14,11 18 80-13,-1-3 16-1,4-1-1040 0,3-6-208 7,5-6-32-7,-1 0-16 8,5-4-272-8,1 0-48 11,2-4-16-11,2-6 0 5,-1 0-208-5,-1-3-32 10,-4 1-16-10,-1-7 0 3,-7 3-288-3,1 3-64 8,1-7-16-8,-9 5 0 7,-2 3-96-7,0-4 0 12,-5 7-16-12,-1-9 0 5,-4 1-16-5,-7 5 0 6,-5 6 0-6,-2-4 0 4,1 5-160-4,-9-1 128 7,-3 8-128-7,0 4 128 10,-6 2-128-10,-4 1 0 11,2 9 0-8,3 0 0-1,1 5 0-2,0 2 0 10,-2 1 0-10,9 1 0 3,5 1 0-2,3 3 0 10,5 2 0-11,9-8 0 5,0-5 0-5,4 1 0 9,1 5 0-9,7-1 0 6,6-3-144-5,3-3 144 8,5 5-192-9,17 3 192 17,4-5-1952-16,-1-5-288 0,5 5-48 0</inkml:trace>
    </iact:actionData>
  </iact:action>
  <iact:action type="add" startTime="36114">
    <iact:property name="dataType"/>
    <iact:actionData xml:id="d36">
      <inkml:trace xmlns:inkml="http://www.w3.org/2003/InkML" xml:id="stk36" contextRef="#ctx0" brushRef="#br0">19097 13841 23039 0,'0'0'2048'2,"0"0"-1648"3,0 0-400-3,0 0 0-1,0 0 2400-1,0 0 400 12,0 0 80-12,0 0 0 5,0 0-1568-5,12-2-320 9,-12 2-64-9,11-6-16 5,3 0-592-5,-4 2-112 7,2-1-16-7,-3-3-16 22,3 2-1520-21,4 2-320-1,3-4-48 0,6-2-13168 5</inkml:trace>
    </iact:actionData>
  </iact:action>
  <iact:action type="add" startTime="36356">
    <iact:property name="dataType"/>
    <iact:actionData xml:id="d37">
      <inkml:trace xmlns:inkml="http://www.w3.org/2003/InkML" xml:id="stk37" contextRef="#ctx0" brushRef="#br0">20217 13203 30575 0,'0'0'1344'1,"0"0"304"-1,-4-9-1328 1,2-5-320 3,4 4 0-2,-2 10 0-1,0 0 320-1,0 0 0 11,0 0 0-11,0 0 0 6,0 0 48-6,-6 6 0 5,0 6 0-5,-2-3 0 8,2 9-80-8,2 1-16 7,1 11 0-7,1 1 0 5,0 0-112-5,2 0-32 6,0 1 0-6,0 12 0 9,2-7 0-9,0 0 0 11,1-1 0-11,3-7 0 6,4-4-128-6,-2-7 0 5,4-1 0-5,3-7 0 8,-1 0 464-8,1-6 16 10,5-6 0-10,-3-4 0 5,3-4 272-5,1-2 48 11,1-5 16-11,-3-7 0 8,1-1-304-8,1 0-48 8,-3-1-16-7,1 1 0 3,1 2-256-3,-4-3-48 8,-3 3-16-6,-1-2 0-3,2-3-128 0,-5 3 0 12,5 3 0-12,-6 11 0 19,2-5-896-19,1 4-224 1,-5-3-32-1,10 9-16 14,-5 0-2208-13,7 0-432 1</inkml:trace>
    </iact:actionData>
  </iact:action>
  <iact:action type="add" startTime="36701">
    <iact:property name="dataType"/>
    <iact:actionData xml:id="d38">
      <inkml:trace xmlns:inkml="http://www.w3.org/2003/InkML" xml:id="stk38" contextRef="#ctx0" brushRef="#br0">21299 13478 19983 0,'0'0'880'2,"0"0"192"-2,0 0-864 0,0 0-208 4,10 12 0-3,4-4 0 1,-7-2 1424-2,5-3 240 12,2-3 64-12,-3-1 0 5,7-1-544-5,-2-2-96 11,1 0-32-11,5-8 0 2,-3 4-272-2,-1 2-48 11,1 1-16-11,1-7 0 6,-7 2-96-6,3 2-32 5,-6-3 0-5,-3 1 0 8,1-4-192-8,-4 3-32 7,-4 1-16-7,-4-4 0 8,-5 8 64-8,-1 0 16 7,-10-1 0-7,3 3 0 9,-5 4-48-8,-3 4 0 4,-4 3 0-5,-1 3 0 10,-7-2-384-9,4 8 128 4,0-3-128-5,2 7 0 8,-6 3 128-8,6 1-128 12,1-7 0-12,3 6 128 4,2 5-128-3,5-3 0 4,1 0 0-5,5-1 0 9,6-1 0-9,6-1 0 11,6-3 0-11,8 1 0 3,-1-3-288-2,11-3 16 9,1 2 0-10,5-5 0 18,1 3-2496-17,2-6-496 0</inkml:trace>
    </iact:actionData>
  </iact:action>
  <iact:action type="add" startTime="37019">
    <iact:property name="dataType"/>
    <iact:actionData xml:id="d39">
      <inkml:trace xmlns:inkml="http://www.w3.org/2003/InkML" xml:id="stk39" contextRef="#ctx0" brushRef="#br0">22612 13500 18431 0,'-22'-12'1632'2,"11"6"-1312"-2,-1-2-320 0,2 4 0 6,-1 4 3216-4,3 0 576 3,-8 0 112-5,1 4 32 3,-9 4-2992-3,3 2-608 8,-1-4-112-8,3 3-32 7,-5 3 400-7,1-2 80 11,3 6 16-11,5-3 0 4,-5 5-48-4,5-5-16 11,3 7 0-11,2-3 0 5,0 1-320-5,5 2-64 10,3-1-16-10,2-1 0 5,2 1-224-5,5 3 0 7,5-1 0-7,0-3 0 8,5 1 0-8,5-5 0 10,-1-1 0-10,9-1 0 5,9-2-128-5,-2-4 128 13,6-6-192-13,-4 0 192 17,7-2-576-17,1-4 0 1,-8-4 0-1,0 0 0 14,0-3-640-14,-6-1-128 0,2 0-16 3,3 1-8560 8,-5-3-1728-10</inkml:trace>
    </iact:actionData>
  </iact:action>
  <iact:action type="add" startTime="37315">
    <iact:property name="dataType"/>
    <iact:actionData xml:id="d40">
      <inkml:trace xmlns:inkml="http://www.w3.org/2003/InkML" xml:id="stk40" contextRef="#ctx0" brushRef="#br0">23636 12930 12895 0,'0'0'1152'3,"2"-8"-928"-2,0-1-224-1,-2-5 0 5,0 14 2720-5,0 0 496 12,-2-8 112-12,2 8 0 3,0 0-1248-3,0 0-256 10,-10 4-48-10,-4 4-16 5,1 6-592-5,-7 1-112 12,-3 9-32-12,-1 3 0 2,-3 2-160-2,2 4-32 12,-1 6-16-12,5 0 0 3,-2 6-208-3,-1 2-32 11,-1-2-16-11,3 4 0 6,1 1-304-6,3-1-64 10,-3 0-16-10,3 0 0 5,5-3-176-5,-3 5 0 15,6-6 0-15,1 2 128 0,-1 0-256 0,4-7-64 10,4 3-16-10,2-8 0 18,2-1-752-17,8-9-128 0,3-6-48-1,-1-3 0 14,6-6-1264-13,-5-10-256-1,3-2-48 1,-1-10-6272 10,-3-1-1264-10</inkml:trace>
    </iact:actionData>
  </iact:action>
  <iact:action type="add" startTime="37536">
    <iact:property name="dataType"/>
    <iact:actionData xml:id="d41">
      <inkml:trace xmlns:inkml="http://www.w3.org/2003/InkML" xml:id="stk41" contextRef="#ctx0" brushRef="#br0">23316 13599 23727 0,'0'0'1040'1,"0"0"240"-1,14-12-1024 0,-3 7-256 5,5-1 0-5,0 0 0 7,3-2 1344-7,4 2 240 12,5 0 32-12,-1 1 16 3,0-3-624-3,3 2-128 13,1 0-32-13,2 2 0 2,2-2-400-2,-2 0-64 11,0 3-32-11,1 1 0 5,-5 0-96-5,-2 0 0 10,-3 4-16-10,-3 0 0 5,0 1-48-5,-5 5 0 9,2-2 0-9,-9 0 0 5,1 12-16-5,-4-5-16 10,-6 5 0-10,0 3 0 6,-2 1 64-6,-2 3 16 10,-4 4 0-10,3-1 0 5,-1 1-16-4,2 0 0 9,0-4 0-10,0-1 0 4,4-3 64-3,6 1 16 9,0-7 0-10,3 1 0 4,5-2 208-2,0-1 32 7,5-5 16-9,9-2 0 4,-1 2 0-4,6-8 0 12,2-2 0-10,6-4 0-1,-4 0-240-1,4-2-64 12,-4-5 0-12,0 1 0 3,0 2-128-2,-7-4-128 9,-3 1 192-9,-6-7-192 3,-5 5 192-3,-1-1-192 8,-7-3 192-8,-4 1-192 2,-6 4 304-2,-4-3-48 8,-1 3-16-9,-11-3 0 5,-1 5-112-4,-5-4-128 9,-3 5 176-10,0-5-176 4,3 8 0-3,1-5 0 9,-1 1 0-9,1 4 0 3,9 0-320-3,-1 4 16 8,7-3 16-9,0 3 0 17,8 4-272-16,0 0-48-1,8-12-16 0,0 0 0 16,7 3-304-16,3-3-64 0,9 4-16 0,0 0 0 14,1-3-1552-13,1 3-320-1,2-6-64 2</inkml:trace>
    </iact:actionData>
  </iact:action>
  <iact:action type="add" startTime="37979">
    <iact:property name="dataType"/>
    <iact:actionData xml:id="d42">
      <inkml:trace xmlns:inkml="http://www.w3.org/2003/InkML" xml:id="stk42" contextRef="#ctx0" brushRef="#br0">25247 13252 26607 0,'0'0'1168'4,"0"0"256"-4,10 8-1136 0,0 5-288 0,-1 1 0 0,-3 6 0 4,-2 3 1280-2,-2-2 208 5,-2 1 48-7,-2 3 0 6,-2 3-80-6,2 3-16 6,-4 8 0-6,-1-6 0 8,-3 0-544-8,2 4-96 8,-4 0-32-8,3 0 0 7,-1 4-432-7,-4-6-80 11,4 0-32-11,-3-1 0 4,3-7-32-4,4-4-16 10,0 1 0-10,6-5 0 6,4 1 208-6,0-9 32 6,0 1 16-6,8-6 0 9,3-6 224-9,7-6 48 9,-1-8 16-9,6 3 0 5,7-9-192-5,1 1-32 12,-2-5-16-9,6-3 0 0,-2-4-192-3,4 0-32 10,0-1-16-10,2 5 0 4,4 0-240-2,-1 0 176 7,-3 1-176-9,0 1 160 4,2 1-160-3,-6 7 0 7,-2 1 0-8,2 5 0 6,-8-3 0-5,5 8 0 7,1 0 0-8,7 2-176 19,-3 6-1776-19,-5 6-352 1,1 0-80 1</inkml:trace>
    </iact:actionData>
  </iact:action>
  <iact:action type="add" startTime="38814">
    <iact:property name="dataType"/>
    <iact:actionData xml:id="d43">
      <inkml:trace xmlns:inkml="http://www.w3.org/2003/InkML" xml:id="stk43" contextRef="#ctx0" brushRef="#br0">13476 15801 3679 0,'0'0'320'2,"7"-16"-320"3,-3 1 0-1,4-3 0-4,4 5 2416 0,-2-5 400 6,-1 0 96-6,1 3 16 8,-6-1-1216-7,0 5-240 4,-2-5-64-5,-4 6 0 8,-2-3-96-8,-2 3-32 8,6 10 0-7,-17-8 0 7,-1-4-96-8,0 4-32 10,-5 3 0-10,-2-1 0 5,-5 2-320-5,-1 2-64 10,-8 0 0-10,0 4-16 4,-10 4-272-4,-1 0-48 8,-1-2-16-8,-2 1 0 7,-7 1-144-7,1 2-16 12,3-4-16-12,1-2 0 3,6-4 16-2,8 0 16 5,0 0 0-6,8-4 0 10,4 4-48-9,2 0-16 9,7 0 0-10,5 0 0 2,-1 2-80-2,16 0-128 12,-12-2 176-12,12 2-176 4,0 0 192-3,0 0-64 8,0 0 0-9,0 0-128 7,0 0 144-7,0 0-144 9,0 0 0-9,0 0 144 5,8 24-144-5,6-3 0 10,-3-3 0-6,7 9 0-4,-2 10-128 0,1 0 128 7,5 6 0-7,-7 2 0 9,3 8 0-9,-3 5 0 9,1 5 0-8,0 3 0 3,-7 12 0-2,1 2 0 3,-2 0 0-4,-2 6 0 7,-4 3 0-8,-2 3 0 10,-2-4 0-10,-2 1 0 4,-2 1 0-3,0 4 0 5,0-1 0-6,-1-3 0 8,-5 4 0-8,0-5 0 12,0-3 0-8,-1 4 0-4,-1-4 0 0,-1 3 0 10,-1-3 0-10,2 0 0 5,-3-2 0-4,1 2 0 9,-3 0 0-10,-3-1 128 4,3 5-128-3,3-4 0 4,-5 0 0-4,3-2 0 6,4-3 0-7,-5 1 0 10,-3-6 0-10,5 0 0 4,-5-9 0-4,7 1 0 11,-1 0 0-11,3-1 0 6,3 5 0-5,2-8 0 8,-2 0 144-9,2-3-144 4,3-5 0-3,1-1 0 5,0-6 0-6,0-4 128 9,4-2-128-9,4-10 0 10,0-2 0-9,0-6 0 3,3-7 320-3,5-8-16 9,-12-10 0-10,20 11 0 4,3-3-80-3,4-4-16 4,1-4 0-4,1 0 0 6,2 2-208-7,4-2 176 12,0-2-176-12,2 0 160 3,4 0-160-2,0-2 0 8,6 0 0-9,6-5 128 19,-3-1-1344-17,5-8-288-1,0 3-48 0</inkml:trace>
    </iact:actionData>
  </iact:action>
  <iact:action type="add" startTime="39892">
    <iact:property name="dataType"/>
    <iact:actionData xml:id="d44">
      <inkml:trace xmlns:inkml="http://www.w3.org/2003/InkML" xml:id="stk44" contextRef="#ctx0" brushRef="#br0">13739 16840 29775 0,'0'0'1312'5,"0"0"288"-5,0 0-1280 0,0 0-320 0,21-9 0 0,3 1 0 7,1 2 528-6,6 0 48 5,1-8 16-6,5 3 0 7,6-7-96-7,-3 3-32 10,7-5 0-10,2-1 0 6,4 1-144-6,-3 7-16 7,3-1-16-7,-4 4 0 8,2-2-144-8,-3-1-16 8,3 9-128-8,-6-4 192 21,-2-6-544-21,-4 3-112 0,0-3-32 0,-8 6-9584 10,-4 4-1920-10</inkml:trace>
    </iact:actionData>
  </iact:action>
  <iact:action type="add" startTime="40151">
    <iact:property name="dataType"/>
    <iact:actionData xml:id="d45">
      <inkml:trace xmlns:inkml="http://www.w3.org/2003/InkML" xml:id="stk45" contextRef="#ctx0" brushRef="#br0">15740 15815 26719 0,'0'0'2368'2,"0"0"-1888"3,6-12-480-5,-6 12 0 3,0 0 896-3,0 0 96 12,0 0 16-12,16 12 0 4,-11 5 208-3,-3 8 64 10,-6 5 0-11,1 13 0 16,-11-2-1568-15,2 9-304 0,-1 1-64 0,-3 2-16-1,0-3 672 0,3 1 352 5,-7 0-32-5,7-1-16 9,-5 7 0-9,2 0 0 11,3 1 0-11,-3 3 0 5,4-3-304-5,-1-1 0 12,1-3 128-12,6-3-128 2,0-8 0-2,2-2-176 12,4-10 32-12,6-4 0 19,0-3-1360-18,2-9-272 0,-8-15-48-1,21 12-11600 3</inkml:trace>
    </iact:actionData>
  </iact:action>
  <iact:action type="add" startTime="40435">
    <iact:property name="dataType"/>
    <iact:actionData xml:id="d46">
      <inkml:trace xmlns:inkml="http://www.w3.org/2003/InkML" xml:id="stk46" contextRef="#ctx0" brushRef="#br0">16271 16259 22111 0,'-16'-25'976'2,"4"5"208"-2,3-5-944 0,7 2-240 6,6-1 0-3,7 3 0-3,1-1 2704 0,7-1 496 7,1 0 112-7,3 1 16 9,3 8-2672-9,5-3-528 9,4 3-128-9,0-3 0 5,2-1 176-4,2 8 0 4,-4 8 0-5,2 0 0 8,2 0 192-8,-7 4 32 12,1 6 16-12,-2 4 0 5,-2-2-208-5,-1-1-32 5,-5 3-16-5,-2 0 0 9,-9 7 0-9,2-3 0 10,-6 2 0-10,-3 3 0 5,-5-5-32-5,0 5 0 11,-2 6 0-11,-1-3 0 4,-3-3 0-4,2-1 0 16,-6-9 0-16,0-1 0 0,3 4 160 0,7-14 32 10,0 0 0-9,0 0 0 3,-10 10-16-4,10-10 0 10,0 0 0-10,0 0 0 4,11 17-128-3,1-7-32 10,6 3 0-11,-1-5 0 4,1 4-144-4,1 4 0 12,5-3 0-12,-5 3 128 4,1 1-128-3,-1-1 0 9,3 3 0-7,-9 5 0-3,-1 5 0 0,-4 0 0 11,-4-1 0-10,-2 1 0 3,-4-2 0-2,-2 3 128 8,-12-1-128-6,3 0 128-4,-11-2 96 0,-1 1 16 6,-2-3 0-6,-5-2 0 7,-5-1 64-7,-6-5 16 8,-1 3 0-8,5-3 0 7,-2-3-176-7,5 6-16 11,3-1-128-11,4-3 192 4,-2-1-192-3,5-7-160 10,3 2 32-11,6 0 0 18,1-6-2320-17,-2 1-464-1,7-5-96 2</inkml:trace>
    </iact:actionData>
  </iact:action>
  <iact:action type="add" startTime="41052">
    <iact:property name="dataType"/>
    <iact:actionData xml:id="d47">
      <inkml:trace xmlns:inkml="http://www.w3.org/2003/InkML" xml:id="stk47" contextRef="#ctx0" brushRef="#br0">16074 18364 21183 0,'0'0'1888'1,"0"0"-1504"5,0 0-384-6,0 0 0 5,0 0 1760-5,-2 17 288 9,-2 5 48-9,2 3 16 4,0-4-1088-3,-4 12-224 8,-2 3-32-9,2 5-16 6,-1 1 272-6,1 3 48 9,-8-6 16-9,6 6 0 5,-1-4-320-5,-3 4-64 10,4-6-16-10,-4 2 0 5,3-2-64-5,1 0-16 10,-6-8 0-10,6 2 0 5,2-2-320-5,-3 5-64 13,3-7-16-13,0 2 0 2,4-2-208-2,0-1 0 10,2-7 0-10,2 1 0 19,2-3-1136-14,4-7-208-5,-8-12-64 0,25 11 0 14,10-9-1472-14,4-6-288 1,8-9-64-1</inkml:trace>
    </iact:actionData>
  </iact:action>
  <iact:action type="add" startTime="41460">
    <iact:property name="dataType"/>
    <iact:actionData xml:id="d48">
      <inkml:trace xmlns:inkml="http://www.w3.org/2003/InkML" xml:id="stk48" contextRef="#ctx0" brushRef="#br0">18338 15290 26719 0,'0'0'1184'1,"-4"-12"240"6,-2-3-1136-6,12 3-288-1,0-4 0 1,6 5 0-1,4-5 544 0,5 4 48 14,6-3 16-14,4 3 0 0,1-2-448 0,1 3-160 11,0-3 0-11,6 4 144 6,-2 4-144-6,4-1 0 11,-6-1 144-11,2 4-144 2,0 0 160-1,-2 4-32 10,-3 4-128-11,1 4 192 3,-4 3-32-3,-2 5-16 11,-1 6 0-10,-5 7 0 2,1 10-144-3,-7 8 0 10,1 13 0-10,-3 4 128 10,1 10-128-10,-8 10 0 8,-2 8 0-8,-4 11 0 5,-4 1 128-4,-2 1-128 8,2 8 128-9,-6 0-128 4,1 2 0-3,-1-2 0 4,-4-1 0-5,5 3 0 9,-5 8 0-9,4-8 128 9,4-6-128-9,2-2 0 5,2-2 128-5,4-5-128 9,2 1 0-9,0-7 128 2,4 1 192-2,4-9 48 7,-3 0 0-6,7-6 0 6,0 0 16-7,3 0 0 8,1-4 0-8,-1-4 0 9,5 2-80-9,1 0-16 6,2-7 0-5,6 1 0 6,4-6-128-7,-1 1-32 7,-3 3 0-7,0-7 0 9,2-5-128-9,-2 3 128 6,-8-7-128-6,-1-5 128 8,-7 2-128-8,1-12 128 7,-10-6-128-7,0-1 128 8,-1-5 128-8,-5 2 32 12,-4-1 0-9,-5-3 0-3,-5-1 32 0,-6 1 16 6,-7 1 0-5,-4 3 0 7,-10-5 16-8,-6 1 0 12,-8 6 0-12,1 1 0 4,-3-1 0-3,0-2 0 5,5-1 0-6,-3-3 0 9,0-1-96-9,3-5-32 6,-1 5 0-5,6-7 0 5,4 1-224-6,6-4 128 8,-2 2-128-8,6-9 0 8,5-3 0-8,9-3-336 11,-1-7 48-11,12-4 16 18,4-9-2736-16,8-5-560-1</inkml:trace>
    </iact:actionData>
  </iact:action>
  <iact:action type="add" startTime="42104">
    <iact:property name="dataType"/>
    <iact:actionData xml:id="d49">
      <inkml:trace xmlns:inkml="http://www.w3.org/2003/InkML" xml:id="stk49" contextRef="#ctx0" brushRef="#br0">20404 17394 37023 0,'0'0'1648'3,"0"0"336"-3,0-11-1600 0,8-1-384 5,5 4 0-3,3 0 0-1,3-2 448 0,7 7 16 5,1-1 0-6,4 2 0 8,6-6-144-8,2-2-48 7,6 0 0-7,2-1 0 8,8 3 48-8,1 2 16 7,5-2 0-7,-5-1 0 9,1 1-160-9,-6 0-48 6,-7-2 0-6,3 2 0 8,-8 1-128-8,2 1 0 11,-8-2 0-11,1 2 0 18,-1 0-1168-18,-2 0-272 0,-4 1-48 0,-5 1-9856 14,-1 2-1968-14</inkml:trace>
    </iact:actionData>
  </iact:action>
  <iact:action type="add" startTime="42447">
    <iact:property name="dataType"/>
    <iact:actionData xml:id="d50">
      <inkml:trace xmlns:inkml="http://www.w3.org/2003/InkML" xml:id="stk50" contextRef="#ctx0" brushRef="#br0">22374 16593 28559 0,'-14'15'2544'1,"3"3"-2032"5,1 1-512-6,-2 9 0 5,4 7 336-3,0 4-16 2,1 4-16-4,1 9 0 9,2 1 240-9,2 2 48 6,2-3 16-6,0-1 0 6,2-4 64-5,2 2 16 10,2 3 0-11,3 1 0 4,-1-4-304-4,8-5-64 13,-3 1-16-13,7-6 0 2,-2 0-128-2,5-6-32 7,6-5 0-7,0-1 0 10,5-7 16-10,-1-5 0 10,0 3 0-10,4-12 0 4,2-3-160-3,-4-3 0 11,-2-3 0-12,2-3 0 15,-5-10-2112-15,-1 1-416 3,-2-9-80-2</inkml:trace>
    </iact:actionData>
  </iact:action>
  <iact:action type="add" startTime="42703">
    <iact:property name="dataType"/>
    <iact:actionData xml:id="d51">
      <inkml:trace xmlns:inkml="http://www.w3.org/2003/InkML" xml:id="stk51" contextRef="#ctx0" brushRef="#br0">22220 15883 33167 0,'-18'-6'2944'2,"-1"-4"-2352"4,19 10-464-3,-10-10-128-3,0 3 2432 0,10 7 480 13,0 0 96-13,0 0 0 2,0 0-2288-2,0 0-464 10,0 0-80-10,0 0-32 18,0 0-1168-17,0 0-256-1,16-14-32 0,-4 8-11104 19,5 6-2208-19</inkml:trace>
    </iact:actionData>
  </iact:action>
  <iact:action type="add" startTime="43125">
    <iact:property name="dataType"/>
    <iact:actionData xml:id="d52">
      <inkml:trace xmlns:inkml="http://www.w3.org/2003/InkML" xml:id="stk52" contextRef="#ctx0" brushRef="#br0">25514 15292 20207 0,'2'-16'896'0,"-2"16"192"0,0 0-880 1,4-17-208 5,-4 17 0-6,0-14 0 4,-4-1 768-4,4 15 96 11,0 0 32-9,-13-12 0 0,-1-6-112-2,-2 7-16 10,1-3 0-10,-1 8 0 6,-7 2-64-6,-3 0-32 9,-1-2 0-9,-2 4 0 7,-1 2 32-7,-3 2 0 4,-6 0 0-3,0 4 0 7,-9-2-176-8,-3 0-16 7,-6 2-16-7,-1-4 0 8,-3-2-128-8,1 0-32 10,1 0 0-10,11 4 0 8,-1 4-80-8,2-5 0 9,8-5-16-9,0 4 0 5,4 2-96-4,6 0-16 5,-1 2 0-4,7 2 0-1,1-4-128-1,7 2 0 7,-1 1 0-7,16-7 128 8,0 0-128-8,-10 10 192 12,10-10-192-12,-5 16 192 4,1 3-192-3,8 3 0 5,1 5 0-5,3 4 0 5,8 2 0-6,0 10 0 14,5 0 0-13,4 8 0-1,-3 5-160 0,-5 11 160 9,3 7 0-9,-1 4-144 6,-7 4 144-6,-2 6 0 8,-6 7 0-8,-4-1 0 7,-4-3 0-7,-4 7 0 8,0 1 0-8,-2 1 0 9,-9 7 0-8,-1 4 0 8,3 4 0-9,-3-4 0 4,-3-5 0-3,2 1 0 5,-3 0 0-5,-1 1 0 6,-3-9 0-7,-3 0 0 6,-4 3 0-6,4-3 0 10,4-5 0-9,-1-8 0 4,7-8 0-4,-1 4 0 6,5 2 0-7,-1-6 0 13,7-8 0-13,-3 6 128 2,8 0-128-2,2-10 0 11,4 2 0-9,4-7 0 1,0-1 128-3,4 1-128 5,5-9 128-5,-1-5-128 9,6-4 208-8,-1-8-16 9,3-2-16-10,5-5 0 4,2-7 288-4,5-3 64 6,-1-7 16-5,6 1 0 6,-4-4-160-7,6-4-16 7,4-4-16-7,6-2 0 9,1-2-352-9,1-4 0 8,2 0 0-8,1 3-128 20,7-7-2416-19,-1 0-464-1,30-15-112 1,-12-2-16-1</inkml:trace>
    </iact:actionData>
  </iact:action>
  <iact:action type="add" startTime="43753">
    <iact:property name="dataType"/>
    <iact:actionData xml:id="d53">
      <inkml:trace xmlns:inkml="http://www.w3.org/2003/InkML" xml:id="stk53" contextRef="#ctx0" brushRef="#br0">27014 15425 21183 0,'0'0'1888'0,"-11"-2"-1504"4,-7-2-384-2,2 2 0 18,3-2-576-19,-3 0-176 0,0 2-32-1,-3-4-16 0,-1 2 1072 0,1 2 224 11,-4 2 32-11,-3 2 16 5,-3-2 368-5,-2 4 80 5,0 6 16-5,-3-2 0 9,5 3 128-9,2 5 16 11,-1 3 16-11,1 1 0 4,0 5-192-4,2 5-32 10,-1 3-16-10,9 6 0 5,-3 13-512-5,8 7-96 11,-1-3-32-10,7 7 0 5,6 5-288-5,8-4 128 9,5 5-128-9,7-11 0 2,13-5 0-3,2-4 0 10,0-8 0-10,12-4 0 4,4-4 144-3,1-12 80 9,3-5 16-10,4-8 0 4,-1-2 160-3,3-6 48 9,-3-4 0-10,4-6 0 4,-1-6 176-3,1-5 32 9,3-5 16-10,-5-3 0 4,-9-6 48-4,-4-2 16 12,-2 4 0-12,-12-6 0 3,-6 0 32-2,-4-2 16 5,-7-2 0-5,-4-6 0 7,-10 2-224-8,-6 1-48 6,-8-9-16-6,-3 0 0 7,-11-3-240-7,-3 3-32 12,-4 3-16-12,-6 5 0 4,-2 6-208-3,-6 6 0 5,0 6 0-5,4 7 0 6,-4 8-208-6,4 7-96 9,3-1-16-8,-1 12 0 13,2 9-2416-14,3 1-480 0,-1 6-112 0</inkml:trace>
    </iact:actionData>
  </iact:action>
  <iact:action type="add" startTime="44398">
    <iact:property name="dataType"/>
    <iact:actionData xml:id="d54">
      <inkml:trace xmlns:inkml="http://www.w3.org/2003/InkML" xml:id="stk54" contextRef="#ctx0" brushRef="#br0">25559 18371 28911 0,'0'0'1280'1,"0"0"256"-1,0 0-1216 1,0 0-320 5,0 0 0-4,0 0 0 0,0 0 832-2,20-9 128 12,-3 1 0-12,9 2 16 3,5-4-144-3,8 0-48 6,0-1 0-6,6-7 0 9,-1 8-112-9,3-5-32 10,2-3 0-10,2 5 0 4,-4-3-384-4,-3 4-96 10,3 6-16-10,2-5 0 18,-8 1-1072-17,4 4-224-1,-4-4-32 0,2 6-9376 12,-2 1-1856-12</inkml:trace>
    </iact:actionData>
  </iact:action>
  <iact:action type="add" startTime="44654">
    <iact:property name="dataType"/>
    <iact:actionData xml:id="d55">
      <inkml:trace xmlns:inkml="http://www.w3.org/2003/InkML" xml:id="stk55" contextRef="#ctx0" brushRef="#br0">27512 17599 26719 0,'0'0'1184'4,"0"0"240"-4,-8-14-1136 0,8 14-288 0,0 0 0 0,-10-7 0 7,-6-1 624-7,1 4 64 7,-3 2 16-7,-9 2 0 8,-6 2-272-8,-6 4-48 7,4 0-16-7,-4-1 0 9,2-1 208-9,2 6 64 9,-5 6 0-9,5 5 0 5,2-3 80-5,6 3 32 6,0 4 0-6,-1 1 0 10,5-3-240-10,5 1-64 9,5-1 0-9,7 4 0 4,-2 3-240-4,6-3-48 8,4 0-16-8,6 1 0 8,-2 1-144-8,5 4 0 11,5-2 0-5,4 2 128-4,-5 0-128-2,9 3 0 9,1-3 144-9,2 2-144 4,2 2 208-4,-1 0-16 12,-3 0-16-12,0 2 0 2,3-4-176-1,-3 0 192 10,0 4-192-11,1-4 192 4,-5 4-64-3,-1-2-128 9,-3-4 192-10,-3-1-64 4,-6 3-128-4,-2 0 192 9,-6-4-192-8,-2 0 192 4,-8-1-64-4,-2-1-128 9,-7-4 192-10,1 2-64 4,-3-5 288-3,-3-5 48 10,3-3 16-11,1-8 0 3,3 0-32-3,-3-4 0 9,7-2 0-9,-3-4 0 5,4-2-48-5,-3-6-16 8,3-5 0-7,0-7 0 6,5 1-96-7,3 0-32 8,-2-9 0-8,2 1 0 7,4-2-256-7,6-2 128 11,0 0-128-11,3 2 0 5,11-2 0-4,1-4 0 7,7-2-160-8,3 5 160 5,4-3-224-4,8 4 80 8,0-2 16-9,4-2 0 4,-1 4 128-4,-5-6-160 11,0 0 160-10,-6 4-160 3,-5 2 160-3,-3 0 0 9,-4 0 0-10,-5 4 0 5,-2 0 0-5,-5 5 0 9,-1-1 0-9,-8 0 0 5,-2-1 0-4,0 3 128 8,-4 0-128-9,-6 1 128 5,-3-1-128-4,-3 3 0 7,-2 7 0-8,-5-3 0 5,-6-3-208-4,-2 7-64 9,-5 0-16-10,1 3 0 18,2-5-480-17,0 8-112 0,-4 1-16-1,4 1 0 15,6 2-2224-15,3 0-448 1,-9-2-80 3,33 6-10816-3</inkml:trace>
    </iact:actionData>
  </iact:action>
  <iact:action type="add" startTime="45423">
    <iact:property name="dataType"/>
    <iact:actionData xml:id="d56">
      <inkml:trace xmlns:inkml="http://www.w3.org/2003/InkML" xml:id="stk56" contextRef="#ctx0" brushRef="#br0">27937 14650 26719 0,'-22'-21'1184'3,"17"9"240"-3,-5-7-1136 0,8-1-288 8,6-1 0-6,4-3 0-2,1 1 848 0,11-1 112 9,1 1 32-9,3 4 0 2,9 1-560-1,4-5-112 5,12-3-32-6,1 5 0 10,-3 7 32-10,6-5 0 8,1-3 0-8,1 1 0 4,-4 3-48-4,-1-1 0 11,1 9 0-11,-4-4 0 4,-2 7 16-4,0 1 0 12,-6-6 0-12,2 10 0 4,-6 2-128-4,-2 6-32 7,-4 2 0-7,-1-2 0 8,-3 5-128-8,-4 5 0 11,-1 3 0-7,-8 3 128-2,-3 9-128-2,-3 4 0 10,-2 4 0-9,-6 12 0 2,-6 7 0-2,-1 12 192 8,-3 9-192-9,-6 6 192 5,3 5-192-5,-1 9 0 10,-5 3 0-9,7 5 0 2,-2 4-144-2,7-1 144 11,-3-1-192-12,6 2 192 3,2 8 0-2,0-2 0 8,2 2 0-9,2-2 0 5,2-6-128-4,4 0 128 8,2 2 0-9,4-5 0 6,-3-11 0-6,7 6 0 9,-4 3 0-9,7-9 0 5,1 1 0-4,1 3 0 9,3-1 0-10,-1-1 0 5,-2-5 0-4,-1 1 0 7,-3-5 0-8,3 2 0 5,-6 3 128-5,1-5-128 11,-3 2 0-9,5-1 144 2,-3-5-144-3,2-2 160 6,1-2-160-7,-1-2 160 4,3 2 16-3,1-2 0 10,-3-6 0-11,5-2 0 4,3 4-32-4,-1-4 0 11,-1-8 0-11,4 1 0 4,1-3-16-3,-1-3-128 8,-4-3 192-9,5-1-64 5,-1-4 48-4,-2-5 0 4,-3-1 0-5,-1-8 0 9,-1 0 64-8,-5-5 16 8,1-1 0-8,-4-4 0 3,1 0 128-3,-5-1 16 8,0-1 16-9,0 0 0 4,-4-1 0-4,-2-3 0 12,-2 3 0-12,-2-1 0 5,-6 2-160-3,0-5-16 3,0-4-16-4,-7 1 0 5,1-3 64-6,-5 1 16 10,-5-3 0-9,-5 4 0 3,-4-5 208-3,-8 5 32 8,-2-4 16-9,-10 1 0 5,-3-3-64-5,-9 6-16 13,-13-5 0-10,-12 5 0-3,-5-10-192 0,-5 2-32 6,3-1-16-6,-5 3 0 8,3-4-240-8,-10 2 176 12,-12 2-176-12,2-5 160 17,-4-1-1136-17,4 0-240 1,0 4-32-1,-14-4-19024 3</inkml:trace>
    </iact:actionData>
  </iact:action>
  <iact:action type="add" startTime="47614">
    <iact:property name="dataType"/>
    <iact:actionData xml:id="d57">
      <inkml:trace xmlns:inkml="http://www.w3.org/2003/InkML" xml:id="stk57" contextRef="#ctx0" brushRef="#br0">16087 18473 1839 0,'0'0'160'3,"-9"-10"-160"3,1 2 0-5,8 8 0 0,-4-15 2240-1,4 15 432 7,-2-14 80-7,2-4 0 11,0 18-1536-11,0-11-320 4,0 11-64-3,2-18-16 6,-2-1 160-7,2 3 48 7,-2-2 0-7,4 7 0 8,0-5 0-8,1-3 0 9,-1 7 0-9,0-2 0 2,-4 14-288-2,0 0-48 9,6-13-16-9,-6 13 0 6,0 0-256-6,0 0-48 7,0 0-16-7,0 0 0 10,0 0-176-10,0 0-48 5,0 0 0-5,0 0 0 9,0 0 112-9,6 23 16 11,-2 4 0-11,-2 3 0 6,-2 1 64-6,0 2 0 9,0 8 16-6,0 0 0-1,0 10-80-2,0 1 0 6,0 5-16-6,-2 1 0 9,0 5-112-9,0 5 0 10,-2 0-128-10,-2 2 192 5,0-5-48-5,-3-5-16 6,1-1 0-6,2-11 0 9,-6 1 240-8,3-2 32 9,3-8 16-10,-2 0 0 4,-2-6 128-3,4-4 32 4,4-5 0-5,0-7 0 8,0 1-192-8,2 0-16 11,0-18-16-11,0 0 0 5,0 0 16-5,0 0 0 6,0 0 0-6,0 0 0 8,0 0 0-7,0 0 0 5,14-4 0-6,2-6 0 8,-9-2-48-8,5-5 0 8,-4-7 0-8,-2-1 0 7,2-2-128-7,1-3-16 7,-3-3-16-7,-2 0 0 9,0-4-160-8,2-4 192 8,2 2-192-8,-4-6 192 3,-2 2-192-4,1 2 128 7,1-2-128-7,0 2 128 8,0-5-128-8,2 7 0 7,-2-4 0-7,-2 8 0 9,-2 1 0-9,4 5 0 9,0 0 0-8,0 4 0 3,-4 3 0-4,0 3 0 6,0 5 0-6,0 14 0 8,0-14 0-8,0 14 0 12,0 0 0-12,0 0 0 5,0 0 0-5,0 0-176 6,0 0 176-6,7 24-128 8,-3-1 128-8,0 4-160 11,2 3 160-11,-2-1-160 4,-4 4 160-2,2 8 0 8,0 4-144-10,-2 4 144 4,-2 1 0-3,-2 5 0 9,-4-2 0-10,2-3 0 5,-3-5-128-4,-1 0 128 8,2-2 0-9,-4-8 0 4,3-6 0-3,3-5 0 8,-4-7 0-9,2-1 0 5,8-16 192-5,0 0 0 10,0 0 0-9,0 0 0 2,0 0 192-2,-12-2 32 5,3-12 16-6,3-1 0 9,2-9 0-9,4-3 0 6,0-4 0-5,0-4 0 5,-2-2-224-6,2 3-32 9,2-3-16-9,-2-4 0 7,-2 4-160-7,0-4 0 11,0 4 144-10,0-4-144 3,-4 0 0-3,2 6 144 9,0 4-144-10,1 6 0 4,1 5 0-3,2 5 0 4,0 15 0-4,0 0 0 6,0 0 0-7,0 0 0 10,0 0 0-10,0 0 0 4,-4 23 0-3,0 4-144 10,-2 3 144-11,2 1-192 5,0 6 192-4,0-2 0 8,2 4 0-9,-2 4-128 5,1 6-80-5,1-4-16 11,-2-1 0-10,8 1 0 14,1-8-1536-14,1 4-304 0,4-2-64 0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2:16:17.04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06">
    <iact:property name="dataType"/>
    <iact:actionData xml:id="d0">
      <inkml:trace xmlns:inkml="http://www.w3.org/2003/InkML" xml:id="stk0" contextRef="#ctx0" brushRef="#br0">1113 20181 23263 0,'0'0'1024'1,"0"0"224"-1,0 0-992 0,0 0-256 4,0 0 0-4,0 0 0 6,0 0 0-6,0 0-160 8,6 14 32-8,-6-14 0 9,0 0 128-9,8 17 0 5,-8-17 0-4,0 0 0 9,0 0 128-10,0 0 0 5,0 0 0-5,0 0 0 9,0 0-128-9,0 0 128 7,0 0-128-7,0 0 128 7,0 0-128-7,0 0 128 7,0 0-128-7,0 0 128 8,0 0 64-8,0 0 0 8,0 0 16-8,-8-9 0 8,0-3 176-8,-4-2 48 8,1-1 0-8,3-5 0 6,-8 3 80-6,5-5 32 7,-5-3 0-7,6-1 0 9,-3-1-48-9,3-2-16 11,-4-2 0-11,3-6 0 7,3 1-32-7,-4 1-16 4,2-6 0-3,1 2 0 6,-7-5-16-7,6 1 0 7,-2-4 0-6,3-4 0 7,-5 0-128-8,2-1-32 7,6-3 0-7,-3 3 0 8,1 1-112-8,2-4-16 7,2-5-128-7,-4-1 192 7,1-1-192-6,1-2 144 6,4-5-144-7,-2 3 128 8,-6-6-128-8,4 0 0 7,2 5 144-7,0-3-144 7,4 4 128-6,0-4-128 5,-3-3 128-6,1-3-128 8,-4 0 128-8,2 2-128 7,0-2 160-7,2-4-160 8,2 0 192-8,0 2-64 7,0 0-128-7,0 4 192 9,-2-2-48-9,0-2-16 5,0 0 0-4,2 2 0 7,2 0-128-8,2 0 192 7,0-2-192-7,-2 4 192 9,0 4-192-9,4-3 0 7,-2 9 144-7,-1-4-144 8,3 1 0-7,0-5 0 3,2-4 0-4,-4 4 0 9,-4-2 0-9,0 2 0 6,0 0 0-6,-2-2 0 10,-4 7 0-10,2-5 0 6,0 4 0-6,2-4 0 9,-4 7 0-8,3-1 0 4,-5 4 0-5,4 1 128 8,-2-1-128-8,0 5 144 6,2 1-144-6,2-1 160 9,2 2-160-9,0 5 0 7,0 5 0-7,0-4-176 9,2-2 176-9,-2 3 0 6,-2-1 0-6,2 0 0 8,0-2 0-8,0 5 0 8,-4 1 0-8,1 0 0 8,-1 2 0-8,2 4 0 6,0 2 0-6,-2 0 0 9,0 6 0-9,-2 3 0 6,-4 1 0-6,4 4 0 8,3 3 0-8,3 3 0 7,0 5 0-7,-2-2 128 9,2 14-128-9,-2-9 0 6,2 9 0-6,0 0 0 9,0-14 0-9,0 14 0 5,0 0-176-5,0 0 176 25,0 0-1280-24,0 0-144 0,9 6-48 0</inkml:trace>
    </iact:actionData>
  </iact:action>
  <iact:action type="add" startTime="3259">
    <iact:property name="dataType"/>
    <iact:actionData xml:id="d1">
      <inkml:trace xmlns:inkml="http://www.w3.org/2003/InkML" xml:id="stk1" contextRef="#ctx0" brushRef="#br0">17591 5732 26719 0,'0'-31'2368'2,"2"13"-1888"-1,-2 18-480-1,8-15 0 23,0 1-368-23,3-2-160 1,-1 5-48 0,0-1 0-1,0-2 576 0,-4 5 0 5,-1-5 0-5,-5 14 0 8,0 0 448-8,0 0 32 6,0 0 16-6,0 0 0 8,-5-14 144-8,-9 1 48 8,0 7 0-8,-3 0 0 7,-9 2-432-7,-3-2-96 8,-4 2-16-7,-4 2 0 6,-10 2-144-7,-4 4 0 7,-5 4 0-7,-3-4 0 7,-3-2 0-7,-10 0 128 11,-8 0-128-11,-6 0 0 6,-4 0 160-6,-3 2-160 6,1-1 192-6,0 3-192 8,-3-2 384-8,-3 2-48 6,-7-2 0-6,-4 2 0 8,-9 2 80-8,-2-4 16 7,3-1 0-7,-4 7 0 8,-2 10-112-8,-6-1-32 7,-8-5 0-6,1 3 0 8,-1-5-160-9,1 4-128 6,-3-5 192-6,-3 9-192 8,-6-3 0-8,-1-1 0 7,7 0 0-6,-2-5 0 7,-6 5 0-8,-1-6 0 6,1-1 128-6,2 1-128 8,4-6 144-8,-9 4-16 7,-3-2-128-7,0 4 192 10,6-7 80-10,6 5 16 5,1 2 0-5,-1-2 0 9,-10-4-32-9,6 2 0 7,0-1 0-7,1-1 0 8,5 0-64-8,-6 0-32 6,-1-2 0-5,7 0 0 7,0 0-160-8,-5 0 192 7,1-4-192-7,0 0 192 8,-1 2-64-8,5-2 0 6,4 2 0-6,-3 0 0 8,-9-2 32-8,4 0 0 6,3 2 0-6,3 2 0 9,3 2-160-9,-3-2 192 7,-10 0-192-7,7 0 192 8,7 0-192-8,3 0 0 8,0-4 0-8,-3 4 0 9,-8 0 0-9,5 4 0 5,4-3 128-5,5-1-128 8,5-2 0-8,-8 0 0 7,-5 0 0-7,5 0 0 9,3 0 128-9,5 0 0 5,2 0 0-5,0 0 0 8,-10-2-128-8,7-1 0 7,3-5-192-7,4 4 192 9,2 2 0-9,0-2 0 7,3 2 0-7,-5-4 0 7,-5-2 0-6,9 3 0 7,1-1 0-8,7 0 0 6,2-4 0-6,-2 2 0 8,-7 2 0-8,3-1 0 7,2-3 0-7,2 2 0 8,3 2 0-8,7-4 0 8,-1 1 0-8,-1 1 0 6,-7-4 0-6,5 2 0 9,2 1 0-9,5-5 0 6,4 2 0-6,2 1 0 9,5-1 0-9,1-2 0 6,0 3 0-6,-4-3 0 9,-2-2 0-9,6-5 0 7,8 1 0-7,4 3 0 8,0-1 128-8,5 5-128 6,3-3 0-6,1 2 128 10,7-5-128-10,-1-3 0 5,-1 3 0-5,1 3 128 10,-2-3-128-10,3 1 0 6,-3 3 0-6,5-5 0 8,5 8 0-8,-2-3 0 7,4 3 0-6,2-3 0 7,-2 5 0-8,6-4 0 6,-4 4 0-6,6 3 0 8,-4-7 0-8,6 6 0 6,4 0 0-6,-2-1 0 9,-6 1 0-9,4 2 0 6,-6-2 0-6,6 2 0 9,4-2 0-9,1 3 0 7,-3-3 0-7,-4 4 0 8,2 0 0-8,4 2 0 7,1 0 0-7,1 0 0 8,2 2 0-8,2 0 0 7,-3 0 0-7,3 0 0 9,0 0 0-9,1 0 0 7,3 4 0-6,3 0 0 6,-1 0 0-7,-1 4 0 7,-1-2 0-7,-1-3 0 8,3 5 0-8,1 2 0 6,4-2 0-6,-3 4 0 8,3 1 0-8,-3-1 0 8,3 3 0-8,-2 1 0 7,3-2 0-7,-5 3-144 7,3-1 144-7,1 7 0 8,-5 5-128-8,5 3 128 7,-4 0 0-7,1 4 0 8,-3 0 0-8,-1-2-128 6,3 4 128-6,3 4 0 8,-5-4 0-8,3 10-128 8,1-6 128-8,-4 6 0 8,1 4 0-8,1 1 0 7,-3 3 0-7,1 1 0 8,7 1 0-7,-3 3-128 6,3 7 128-7,-5-5 0 8,0 1 0-8,3 3 0 6,-1-2 0-6,4 8 0 8,-3 1 0-8,3 1 0 7,-1 4 0-7,1-2 0 9,4 0 0-9,-4 4-128 6,5 0 128-6,-5 2 0 9,0 3 0-9,6 9 0 7,-3-4 0-7,3-4 0 7,0-1 0-7,2 1 0 7,2-2 0-7,0 6 0 8,0-4 0-8,0 1 0 7,-2-1 0-7,2-2 0 9,0-4 0-9,2-2 0 7,0 0 0-7,2-2 0 8,0 0 0-8,4 0 0 8,-2 2 0-7,0-6 0 6,0-5 0-7,2-1 0 6,1 0 0-6,-3-5 0 9,2-3 0-9,2 1 0 7,-2-1 0-7,4-5 0 7,-3-2 0-6,3-3 0 6,0-9 0-7,-4 6 0 7,5 4 0-7,3-6 0 7,-2-2 0-7,1-6 0 8,-1-2 0-8,6 2 0 8,-5-6 0-8,7 1 0 7,1-1 0-7,-1-2 0 7,1-1 0-6,5-3 0 6,1-3 0-7,6 3 0 7,-2-2 0-7,2 1 0 8,6-7 0-8,2 3 0 8,-3-6 0-8,4 1 0 7,-1-3 128-7,6 4-128 6,6-6 0-6,1 1 0 8,3 1 0-7,5-2 128 5,7 2-128-6,1 1 0 9,8-5 0-9,4 4 0 7,0-4 0-7,0-2 0 8,0 0 0-8,2-4 0 6,3-2 0-5,7 0 0 8,1 7 0-9,9-3 0 5,3-2 0-5,-7-2 0 9,-3 1 0-9,7-3 0 6,1 0 0-6,2 0 0 9,6 2 0-9,0 0 0 8,-1 0 0-8,-1 2 0 7,-2 2 0-7,2 0 0 8,0 0 0-8,10 4 0 7,4-2 0-7,-4 1 0 6,-4-1 0-6,0 2 0 9,2 4 0-9,10-2-128 7,3-4 128-7,-5 1 0 8,-4 7 0-8,-2-6 0 6,6-2 0-6,2 4 0 8,3 1 0-8,3-3 0 8,-4 0 0-8,-1 4 0 8,-3 0 0-8,8-3-128 6,3 7 128-6,-1-6 0 9,-7-6 0-9,1 4 0 6,2 5-128-6,1-3 128 9,7-4 0-9,-3 2 0 6,-5-4 0-6,3 4 0 8,-1 2 0-8,3-5 0 8,5 3 0-8,-3 0 0 8,-3-6 0-8,-1 8 0 6,1 0 0-5,3 0 0 7,7-4 0-8,-1-4 0 7,-6-2 0-7,1 4 0 8,-3 3 0-8,8-1-128 7,9-2 128-7,-11 0 0 8,-4-4 0-8,3 2 0 6,3 0 0-6,-2 0 0 9,3 2 0-9,1-2 0 6,-8 0 0-5,3-2 0 6,3 0 0-6,0-2 0 6,-5-5 0-7,-3 3 0 8,3 2 0-8,1 0 0 6,4 0 0-6,-3-2 0 9,-5 0 0-9,1-1 0 7,-5-3 0-7,5 2 0 9,1 4 0-9,-1 0 0 6,-3-4 0-6,-1-3 0 9,-3-1 0-9,3-2 0 7,4 5 0-7,-9-1 0 7,-3-6 0-6,2 5 0 5,-6-5 0-6,5 8 0 8,-3 0 0-8,2-3 0 7,0-1 0-7,-6-2 0 8,2 6 0-8,-4-1 0 7,-4-3 0-7,4 4 0 8,3-3 0-8,-8 3 0 6,-7 0 0-6,2-4 0 9,-2 4 0-9,-1 3 0 7,-5-1 0-7,3 4 0 8,-1 0 0-8,-9 2 0 7,-5 0 0-7,-1-4 0 9,-4 4 0-9,0 4 0 5,-6-2 0-5,2 2 0 9,2 0 0-9,2-1 0 6,-4 3 0-6,-10-2 0 9,-4 0-128-9,-3 0 128 6,-5-2 0-6,1 2 0 8,-3 0-128-8,-3 4 128 7,-4-3 0-7,-1-1 0 9,-7 2 0-9,2-4-128 7,-6-2 128-7,4 0 0 7,-4 0 0-7,-6-2 0 8,1 0 0-8,-3-4 0 8,-6-1 0-8,-1-1 0 7,-1 0 0-7,-7-6 0 8,0 5 0-8,-7-9 144 8,1 4-144-8,2-7 128 7,-4-6 0-7,0-3-128 7,3-5 192-7,1-8-64 8,-6-3-128-8,4-5 192 7,4-8-192-7,-5-5 192 8,1-4-192-8,4-6 0 8,-2-6 144-8,-1 0-144 8,3 0 0-8,-2-4 0 6,3-2 0-6,1-2 0 10,2-5 0-10,-5 1 0 6,5-2 0-6,-2-5 0 8,3 0 0-8,-3-1 0 7,3-3 0-7,1-7 0 9,-6 1 0-9,5-2 0 6,-3-2 0-6,2-6 0 8,-5 2 256-8,5 4-32 7,-6 2 0-7,3 3 0 9,-3 1 176-9,-2 10 48 6,0-1 0-6,3 5 0 8,3-9-16-8,0 12 0 6,-3 1 0-5,5 5 0 7,-6 8-304-8,1 0-128 7,-5-2 0-7,0 13 128 9,0 5 0-9,-2 3-128 6,0 9 192-6,-4-1-64 10,-6 2-128-10,2 10-144 6,-4-4 144-6,2 12-208 22,-9 7-912-21,-1 9-176 1,-5 7-48-1,-11 12-16768-1</inkml:trace>
    </iact:actionData>
  </iact:action>
  <iact:action type="add" startTime="5976">
    <iact:property name="dataType"/>
    <iact:actionData xml:id="d2">
      <inkml:trace xmlns:inkml="http://www.w3.org/2003/InkML" xml:id="stk2" contextRef="#ctx0" brushRef="#br0">565 15417 21183 0,'-16'-26'1888'2,"9"15"-1504"-1,3-3-384-1,0 2 0 8,-8-3 368-8,6 3 0 6,0-4 0-5,4-1 0 7,0 3-32-8,-1-5 0 7,-3 1 0-7,0-1 0 9,-2-5-48-9,0 3-16 6,-3-1 0-6,3 1 0 8,2-6-80-8,-4-1-32 7,-2-1 0-6,3-4 0 6,-7 0-160-7,8-2 0 7,-5-10 0-7,3 2 0 9,2-2 0-9,-4 0 0 7,5-2 0-6,-1-3 0 6,0-5 0-7,6 0 0 12,-2 1 0-12,0-3 0 4,2-1 0-4,2-5 192 7,-2 3-192-7,2-1 192 7,0-1 16-7,0 2 16 6,-2-3 0-6,6 1 0 9,-2 1 144-9,4-3 16 6,0 2 16-6,4 1 0 9,-2 3 0-9,3-1 0 5,5 3 0-4,-1 1 0 7,-5-2-160-8,8 3-48 7,-5 1 0-7,7 2 0 8,-6-1-192-7,3 1 0 6,3 2 0-7,-3 4 0 7,3-1 0-7,1 5 0 8,-3 0 0-8,-1 6 0 8,1-2 0-8,-5 5 0 6,5 3 0-6,-2 0 0 8,-1 0 0-8,1 1 128 7,-6 5-128-7,-1 1 0 9,3 1 176-9,-6 0-176 7,0-3 192-7,5 5-192 7,-1 3 240-7,-2-2-64 8,0 3-16-8,3 1 0 7,-3-3-16-7,6 5 0 8,-4-4 0-8,1 5 0 6,3-3-144-6,4 2 0 8,-5 1 0-8,3-5 0 8,-4 4 0-8,5-3 0 7,-3-3 0-7,5 6 0 9,3-1 0-9,-3 1 0 6,5 2 0-6,1-1 0 9,0 1 0-9,5-2 0 7,-1 1 0-7,6 1 0 8,-2-4 0-8,4 4 0 6,4-1 0-6,0 1 0 9,6 0 0-9,2-2 0 5,-1 3 128-4,13-3-128 7,3 2 0-8,1 0 0 7,-5-3 0-7,3 1 128 8,-3-3-128-8,6 1 0 7,5 0 0-6,1 4 0 6,2-3 128-7,8 1-128 7,6 4 128-7,-1-3-128 9,-5-3 160-9,2-4-160 6,0 5 192-6,4-5-192 9,1 10 160-9,9-3-160 6,3 3 128-5,1 0-128 6,-1-6 0-7,-3 7 0 7,-1-3 0-7,5-2 0 9,-1 6 0-9,5 1 0 7,3-3 0-7,0 2 0 9,0-2 0-9,-2 0 0 6,-1-3 0-6,3 5 0 7,-2 4 0-7,6 2 0 8,8-4 0-8,-4 2 0 9,-11-2 0-8,3-2 0 5,2 2 0-5,8 2 0 7,2 0 0-8,4-2 0 6,-6 3 0-6,6-3 0 7,-8 0 0-6,2 0 0 6,8 2 0-7,1 0 0 7,1 0 0-7,0 0 0 6,-2 2 0-6,1 0 0 9,9 2 0-9,1-2 0 7,5 0 0-7,-1-2 0 8,-3 0 0-8,3 2 0 6,8 2 0-6,0-2 0 8,-5-2 0-8,7 0 128 7,-6 0-128-7,12 2 0 9,6 0 0-9,-10 0 0 7,-4-4 0-7,0 2 0 9,8 2 0-9,2 0 0 6,4 0 128-6,-6 0-128 8,-4-2 0-8,8 2 0 6,6 2 0-6,-4-2 0 9,-8-2 0-9,8 2 0 6,1 2 0-6,1 0 0 8,-2 0 0-8,2 0 0 7,0-2 0-6,5 2 0 6,11 2 0-7,-7-2 0 9,-7-4 0-9,8 4 0 6,1 2 0-6,4-2 0 8,-7-2 0-8,5 6 0 8,-3 0 0-8,3-5 0 7,-5-1 0-7,2 0 0 7,-3 6 0-7,1 0 0 8,7 2 0-8,-7-2 0 8,-4-2 0-8,7 5 0 6,-1 5 0-5,-3-8 0 7,-7-2 0-8,6 6 0 6,-3 1 0-6,5-5 0 9,-1-2 0-9,-3 6 0 6,-2-2 0-6,2-1 0 9,9 5 0-9,-5-6 128 6,-9-2-128-6,7 6 0 10,10 3 0-10,-11-5 0 5,-1-2 128-5,0 4-128 9,1-1 0-9,-1-1 128 6,-2-2-128-6,-3-2 128 9,-1 2-128-9,4 0 0 7,4 5 0-7,1-5 0 7,-3-6 0-7,0 4 0 8,1-2 0-8,3 0 0 8,-6-4 0-8,-1 2 0 7,1-2 0-7,4 2 128 8,3 0-128-8,-5 0 0 6,-4-2 0-6,2 2 0 8,5-2 0-8,-1 0 0 8,-6 0 0-8,-1 2 0 8,3 0 192-8,0-2-32 7,-2-5-16-7,-2 3 0 9,-3 4-144-9,5 0 0 6,4-2-192-6,-4 2 192 9,-6-4 0-9,2 4 0 7,-3 0 0-7,3-2 0 8,-2-6 0-8,2 2 0 6,-2 2 0-6,2 2 0 9,6 0 0-9,-10 0 0 6,-8-1 0-6,2-1 0 8,4 4 0-8,-4-2 0 7,-3-2 0-7,-7-4 0 8,-4 2 0-8,3 4 0 8,5 0 0-8,-5-2 0 7,-7-5 0-7,-1 3 0 7,-2 0 0-7,5 2 0 7,-1 4 128-7,-3-4-128 8,-7-4 128-8,4 2-128 7,-8 1 0-6,6 1 0 5,-3 2 0-6,3-2 0 9,2-4 0-9,-8 0 0 7,-6 0 0-7,2 3 0 9,-4-1 0-9,2 0 128 6,8 0-128-6,-6 0 0 9,-8-4 0-9,-1 3 0 6,-5-1 128-6,6-4-128 8,-2 2 0-8,1 7 0 7,1-3 0-7,-6-4 0 8,-9 0 0-8,2-4 0 7,-3 5 0-7,1 3 0 7,-4 0 0-7,1-4 0 8,9 1 128-8,-11 3-128 7,-3-4 0-7,-2 4 0 8,-8-2 0-8,2 0 128 8,-4-1-128-8,-3 3 160 7,1 2-160-7,-6-2 160 7,4-2-32-7,-7 2 0 7,-1 3 0-7,1 1 0 8,-7 0 0-8,-3 0-128 8,-8 2 192-8,-1-2-64 7,-3 4-128-7,2 2 160 8,-2-2-160-8,0 1 160 8,-2 3-160-8,2 2 0 7,-6 0 0-7,2-2 0 9,0 2 0-9,-7 5 0 6,-1-3 0-6,0 8 0 9,0-1 0-9,3-1 0 6,-5 5 144-6,-2 1-144 7,-1 3 0-7,-1 2 0 8,-3 3-192-8,-5 1 64 9,5-2 128-9,-7 2 0 8,3 4 0-8,-4 6 0 8,3-4 0-8,-7 8-128 7,4 0 128-7,-4 10 0 8,1 7 0-8,1-2 0 7,-2-1 0-7,-2 7 128 7,2 6-128-7,-1 3 0 7,-1-11-176-7,0 6 176 7,2-4 0-7,6 9 0 7,-7-3 0-7,5 4 0 9,-2 0 0-9,-2 4 0 5,3 0 0-5,-3 0 0 10,2 2 0-10,0 3 0 6,-3-1 0-6,-1 4 0 8,0 4 0-8,2 1 0 7,-2-5 0-7,-2 4 0 8,0 3 0-8,0-1 0 7,-3-1 0-7,1 1 0 8,2 4 0-8,-2-5 0 7,0 3 0-7,0-3 0 9,2 5 0-9,-2-5 0 7,0-1 0-7,2 4 0 8,0-7 0-8,2 3 0 7,-2 2 0-7,1-5 0 7,-1 11 0-7,4-7 0 7,0 5 0-7,-4-1 0 8,0 3 0-8,-2-4 0 7,2 3 0-7,-3 0 0 8,-1 1 0-8,-1 3 0 7,-1 3 0-7,0-1 0 8,-2 2 0-7,-2 2 0 5,-4 1 0-6,0-5 0 9,3 0 0-9,-7 4 0 7,4-3 0-7,-5 3 0 8,3-2 0-8,-4 2 0 7,7-5 0-7,-5-3 0 8,2 4 0-7,2-3 0 5,-3-10 0-6,5 1 0 7,-4-5 128-7,4-4-128 9,3 0 0-9,1-6 0 7,-4-6 0-7,4 2 0 7,4-6 128-7,-2-2-128 7,0-3 0-7,2-1 0 9,0 1 0-9,0-7 0 7,-2 3 128-7,0-1-128 7,-2-3 0-7,4 1 0 7,-2 1 0-6,0-2 0 7,0-3 128-8,2-1-128 7,2 2 0-7,0-3 0 6,-2-3 0-6,0-6 0 8,2-4 0-8,0 0 0 7,0-4 0-7,0-3 0 9,0-3 0-9,-2-2 0 7,0 3 0-7,2-9 0 8,0-5 160-7,-2 1-160 4,-4-3 128-5,4-12-128 7,0 0 0-7,-6 20 128 8,2-9-128-8,4-11 0 8,-11 12 240-8,11-12-48 7,-14 6 0-6,-6 0 0 7,1-2 128-8,-2-3 0 7,-7 1 16-7,-9-2 0 8,-2 0-96-7,-8-2-32 5,-3 2 0-6,-5-1 0 7,-7-1-208-7,-3-2 128 8,-7 0-128-8,-2 0 0 7,-4-2 0-7,-16-4 0 7,-11 2 0-7,-8 3 0 8,-6-3 0-8,-8 2-192 7,2 0 192-7,-15 2-160 8,-22 0 160-8,-6-3 0 7,-5 1 0-7,-7 2-128 9,-13 0 128-9,-8 4 0 6,0 0 0-6,-8 0 0 9,-11 4 0-9,2 0 0 6,3 0 0-6,-17 1 0 9,-10-3 0-9,-2 2 0 6,4-4 0-6,-7 4 0 9,-11-2 0-9,1 4 0 7,-9 0 0-7,9 2 0 7,-1-3 0-7,-5 3 0 7,-12 2 0-7,-2-2 0 8,-4-4 0-8,2 4 0 8,0 1 0-8,4-1 0 7,2-4 0-7,-4 4 0 8,-2 2 0-8,-1-5 0 7,-3-3-144-7,8 4 144 8,2 0-160-8,-2 0 160 7,-6-2-176-7,2-4 176 7,-4 0-192-7,8 0 192 10,8-2-128-10,-6 2 128 6,-4-2 0-6,-2 0 0 8,-2-8 0-8,12 6 0 7,3 0 0-7,-1 0 0 8,-4-1 0-8,-2-3 0 6,-2 2 0-6,10 2 0 9,-1 0 0-9,1 0 0 7,-6-4 0-7,4 3 0 8,0-1 0-8,5 4 0 6,7-4 0-6,-3-4 0 9,-7 0 0-9,7 3 0 6,1-5 0-6,9 4 0 8,4 2 0-8,1-3 0 8,-9-3 0-8,8-2 0 7,10 1 0-7,-8-1 0 8,-2-2 0-8,5-1 0 8,4 5 0-8,-2-6 128 7,8 5-128-7,-7-3 144 9,0 3 32-9,4-3 0 6,8 2 0-6,0-1 0 9,-12-1 16-9,11 2 0 7,9-1 0-7,-5 3 0 7,-5-5-192-7,4 3 192 7,5 4-192-7,3-1 192 8,-3-7-192-8,1 4 0 7,3 3 0-7,-2-1 0 9,-1-4 0-9,1 7 0 7,3 1 0-7,5-6 0 7,-4 4-176-7,3 5 176 8,-3-5-128-8,2 6 128 7,8-2-192-7,-5 4 64 7,1 0 0-7,-2-2 0 8,10 0-16-8,-2-3 0 8,-6 3 0-8,10-2 0 7,4 0 144-7,8-4 0 8,-3 2 0-8,3 1 0 8,6-7 0-8,9 4 128 7,10-5 0-7,-4 1 0 8,-4-4 128-7,2 3 48 5,14-3 0-5,6 5 0 5,5-3 128-6,1 4 16 7,1-3 16-7,12 3 0 9,6-4-64-9,10 7-16 7,4-5 0-7,3 4 0 8,1-3-208-8,7 3-48 7,1-4-128-7,7 2 192 8,10 7-192-8,10-1 0 7,5-2 0-7,6 4 0 22,7 2-1456-21,3 4-224 0,8 4-48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08:15.06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843">
    <iact:property name="dataType"/>
    <iact:actionData xml:id="d0">
      <inkml:trace xmlns:inkml="http://www.w3.org/2003/InkML" xml:id="stk0" contextRef="#ctx0" brushRef="#br0">19483 2290 1839 0,'0'0'0'1,"0"0"160"-1,0 0-160 0,0 0 0 7,0 0 0-7,0 0 0 3,0 0 1856-2,0 0 352 5,0 0 64-6,0 0 16 8,0 0-1120-8,0 0-208 8,0 0-64-8,0 0 0 7,0 0 96-7,0 0 16 11,0 0 0-11,0 0 0 5,0 0-48-5,0 0 0 11,0 0 0-11,0 0 0 4,0 0 16-3,0 0 0 4,0 0 0-5,0 0 0 9,0 0-192-9,0 0-32 11,0 0-16-11,0 0 0 3,0 0-240-3,0 0-48 11,0 14-16-11,0-14 0 6,0 0-112-6,-4 9-32 5,2 5 0-5,0-2 0 9,-1 3-48-9,1-3-16 10,0 2 0-10,4-3 0 6,-4 9-96-6,2-5 0 6,0 5-128-6,2 1 192 12,-2 1-192-12,2-1 0 8,-1 5 0-7,1-1 0 2,2 2 128-2,2 1-128 6,-4-3 0-7,2 4 144 7,-2 2-144-7,-2 1 0 6,0-5 0-6,0 16 128 8,0-4-128-8,0-2 192 10,0-6-192-9,0-2 192 3,0 1-192-4,-4 1 128 11,0 2-128-11,-2 2 128 4,2-8-128-3,1 1 0 5,-1-1 144-6,2-6-144 8,-2-3 192-8,0 1-16 7,-2-5-16-7,2 4 0 8,0 5 48-8,2-7 16 7,2-1 0-7,-2-1 0 8,2-14-96-8,0 17 0 7,0 1-128-7,2-6 192 10,-2-12-192-10,0 0 0 9,0 0 128-9,0 0-128 5,0 0 0-4,0 0 128 4,0 0-128-5,0 0 0 8,14 11 144-8,-14-11-144 11,0 0 128-11,14 4-128 4,-14-4 0-4,17 2 128 11,-17-2-128-10,14 0 0 3,-14 0 0-3,19 0 0 3,-5 0 0-3,2 0 0 7,-16 0 0-8,21 0 128 8,-3 0-128-8,1 2 0 7,1 0 128-7,-5-2-128 12,3 0 128-12,3 2-128 2,1-2 0-2,-1 0 128 7,1 0-128-7,3 0 0 8,2 0 0-8,2 0 0 7,1 2 128-7,1-2-128 8,2 0 0-8,2 0 0 7,0 0 0-7,6 0 0 8,-4 0 0-8,4 2 0 7,2-4 0-7,0 2 0 9,-4-2 0-9,4 2 0 6,-4-2 0-6,6 2 0 8,-4-4 0-8,8 0 0 7,-3 2 0-7,1-2 0 8,4 3 0-8,2-1 0 7,1 0 0-7,3 4 0 9,-1 5 0-9,1-3 0 7,0 0 0-7,-3-2 0 8,-1 0 0-8,-3-2 0 6,3 0 0-6,0 2 0 9,-2 2 0-9,1 2 0 6,3 2 0-6,1-1 128 9,1-3-128-9,0 4 0 6,-1 4 0-6,-1-6 0 8,-1 0 0-8,3 3 0 7,-3-3 160-7,1-2-160 10,-4-2 192-10,1 2-192 5,-1 2 192-5,2 0-192 9,5-4 192-9,-1-1-64 7,0 3 0-7,1-2-128 8,1-4 160-7,5 2-160 4,2 0 128-5,-5 0-128 9,-1 2 0-9,-1-2 0 6,-3-2 128-6,5 0-128 9,-1-3 0-9,3-3 0 7,1 2 0-7,4 2 0 8,0-2 0-8,3 0 128 7,3-1-128-7,-8 1 0 9,4 0 0-9,-5 0 0 6,-5-6 128-6,1 6-128 7,1-1 0-6,-1 3 0 6,-1-2 0-7,2 2 0 9,5-2 0-9,-5 2 0 6,3-2 0-6,1 0 0 7,-4 3 128-7,1-1-128 7,-5 0 0-7,3 2 128 9,-5 0-128-9,3-2 128 5,-3 2-128-5,5 0 128 9,-1-4-128-9,7 4 0 8,-3 6 0-8,0-6 128 8,-1-4-128-8,-3 2 0 6,1 3 0-5,-3 1 0 7,-5-2 0-8,0-2 0 7,-1 0 0-7,3-4 128 8,-1 2-128-8,3 2 0 6,1 2 0-5,3 0 0 7,5-2 0-8,-3 2 0 7,-1-1 0-7,1 1 0 7,-5 0 0-7,-1 0 0 8,-5-2 0-8,3 0 0 8,-2-10 0-8,-1 5 0 7,-1 3 0-7,2 2 0 8,7 2 0-8,-1 0 0 7,1-4 128-7,0 4-128 7,9 4 0-7,-9-2 0 7,-1-2 0-7,-5 0 0 9,1-2 0-9,-2 0 0 8,-3 2 0-8,3-2 128 8,-4-3-128-8,3 3 0 6,5 2 0-6,0 2 0 8,1-2 0-7,1 2 0 5,-1 2 0-6,-1-2 0 9,-1-4 0-9,1 0 0 6,-5 2 0-6,-3 0 0 9,-6 2 0-9,4 2 0 6,2-2 0-6,-4 0 0 8,1-2 0-7,5 2 0 6,-2 0 0-7,2 2 0 8,-3 2 0-8,5 0 0 6,-2-2 0-6,-1 2 0 8,1 2 0-8,-2 1 0 7,-2-3 0-7,-2-4 0 7,-8-2 0-7,4 0 0 7,-6 2 0-6,4 0 0 8,0 0 0-9,2 0 0 5,0 0 0-5,0 0 0 9,2 0 0-9,1 0 0 7,-5 0 128-7,8 0-128 8,-2 2 0-8,2-2 0 8,0 0 144-8,-4 0-144 7,0 0 0-7,-2 0 128 6,1-2-128-6,-5 0 0 8,1 0 0-8,-3 1 144 7,2-1-144-6,4-4 0 7,-4 0 0-8,6 0 0 8,-2 4 0-8,5-2 0 6,-3 4 0-6,4 2 0 8,2 0 0-8,2 0 0 8,1-2 0-8,1 0 0 8,-2 0 0-8,-3-2 0 7,-3 2 0-7,-6 0 0 7,2-2 0-7,-6 0 0 9,2 0 0-8,2 2 0 4,-5 2 0-5,3 0 0 8,2-2 128-8,-4-2-128 6,0 6 0-6,4-2 0 8,-4-2 0-7,2 0 0 5,2 2 0-6,-2 2 0 9,2 0 0-9,-2 0 128 6,2 0-128-6,2-4 0 9,-8 0 0-9,1 3 0 7,-3 1 0-7,0-2 0 8,-4-2 128-8,1 0-128 6,-1 0 0-6,-4 0 0 9,5 2 0-9,3 0 0 7,0-2 0-6,-2 0 0 6,-1-4 0-7,-1 4 0 7,2-2 0-7,0 2 0 8,1 2 0-8,-1 0 0 7,0 0 0-7,0-2 0 8,3 4 128-8,-1-2-128 7,2-2 0-7,-4 2 0 8,0 4 0-8,-1 0 0 7,-1 0 0-7,-2-3 0 8,1-3 0-7,-3 4 0 5,3 0 0-6,-3 0 0 9,-2-8 0-9,3 2 0 7,-3 0 128-7,-1 4-128 8,-1 6 0-7,5-4 0 4,-5 0 0-4,-1-4 0 7,1 0 0-8,5 2 0 7,-3 2 0-7,-1-2 0 8,-1 0 0-8,3 2 0 7,-1 1 0-7,-1-3 0 7,1-2 0-7,0 2 0 7,1 2 0-7,-4-2 0 8,3 2 128-8,0 0-128 8,1-2 0-8,-5 0 0 7,5 2 0-7,1 0 0 8,1 2 0-8,-1-5 0 9,-3-2 0-9,3 1 0 6,-2 1 0-5,3 3 0 6,-5-2 0-7,-1-4 0 7,1-2 0-6,-1 3 0 7,1 2 128-8,-1 3-128 5,2 0 0-5,-7-4 0 9,5-2 0-9,-7 0 0 7,5 2 0-6,-4 0 0 7,-12 0 128-8,19 0-128 7,-5 0 0-7,2 0 0 7,-16 0 0-6,19-2 0 5,-19 2 0-6,16 0 0 8,-16 0 0-8,15-2 0 7,-15 2 128-7,0 0-128 8,0 0 0-8,12-1 160 7,-12 1-160-7,0 0 128 7,0 0-128-6,0 0 128 7,0 0-128-8,0 0 128 6,0 0-128-6,0 0 0 7,0 0 144-7,0 0-144 8,0 0 128-8,0 0-128 8,12-6 160-8,-12 6-160 7,0 0 160-7,0 0-160 7,0 0 160-7,0 0-160 8,0 0 128-8,4-16-128 7,-2 4 0-7,-2 12 0 8,0 0 128-8,0-15-128 7,0 3 0-7,0-2 144 9,0 14-144-8,0 0 0 5,0 0 0-6,1-15 0 8,-1-7 0-8,0 1 0 6,0-1 128-5,0 7-128 8,0-3 0-9,0 5 0 5,0-5 0-4,0-3 0 7,0-1 0-8,0 3 0 7,0-3 128-7,0-3-128 7,0 3 0-7,2 1 0 8,-2-2 0-8,2-3 128 8,-2 1-128-8,2-4 0 8,-2 1 0-8,0 1 128 7,0-2-128-7,0 1 160 7,0 1-160-7,0 0 160 8,0 2-160-8,0 1 128 6,-2 1-128-6,2-3 128 8,-2 1-128-8,2 0 128 7,-2-1-128-7,2 7 128 10,-1-1-128-10,-1 3 0 5,2 17 144-4,-2-18-144 7,-2-1 0-8,0 1 0 6,2 4 0-5,2 14 0 6,-2-15 0-7,2 15 0 7,0 0 0-7,-4-12 0 8,4 12 0-8,0 0 0 7,-4-17 0-7,4 17 0 8,0 0 0-8,0 0-192 7,0 0 192-7,0 0-192 7,0 0-128-7,0 0-48 8,0 0 0-7,0 0 0 20,0 0-448-20,10 17-80 0,2-7-32-1,-5 4-10240 8,-7-14-2048-5</inkml:trace>
    </iact:actionData>
  </iact:action>
  <iact:action type="add" startTime="6965">
    <iact:property name="dataType"/>
    <iact:actionData xml:id="d1">
      <inkml:trace xmlns:inkml="http://www.w3.org/2003/InkML" xml:id="stk1" contextRef="#ctx0" brushRef="#br0">19370 5205 13071 0,'0'0'576'1,"0"0"128"-1,0 0-576 0,-10 4-128 6,10-4 0-6,-7 4 0 5,-5-2 992-5,2 0 160 7,2 0 48-7,-3 2 0 8,1-2-64-8,2 0-16 11,-4 0 0-11,5-2 0 5,-1 0-112-5,8 0-32 10,-12-2 0-10,12 2 0 5,-8-6-192-5,4 0-32 6,-2 0-16-6,3-5 0 9,1 1-128-9,4-2-32 12,3-3 0-12,-1-3 0 4,0-1-96-4,6-3-32 7,4-1 0-7,-1 1 0 4,5-1-192-4,5-3-32 6,1 5-16-6,1-4 0 9,-2-1-208-5,1-1 0 3,-1 0 0-6,1 1 0 2,1 1 0-2,0 4 128 10,1 3-128-11,1-2 0 4,0-1 0-4,1 7 0 10,-3-1 0-10,0-1 0 6,-1 4 0-6,1 5 0 10,0-1 0-10,1 4 0 4,-3 0 0-3,1 4 0 6,-3 0 0-7,-1 4 0 8,-1 6 0-8,3-1 0 9,1 3 0-8,-6 4 0 3,3-1 0-3,1 1 0 9,-5 7 0-10,4-1 0 5,-3-3 0-5,-5 7 0 11,1-1 0-11,-3 2 0 4,0 1 0-3,2 1 0 9,-10 0 0-10,3 6 0 4,1 0 0-4,-4 4 0 10,-2 2 0-10,0-2 0 4,-4 4 0-4,-1-2 176 11,-1 2-176-11,-6 4 160 4,-2-4 64-3,-1 4 16 9,-1-6 0-10,-3 3 0 4,-3 5 16-3,-1-6 0 11,-1 0 0-12,-1 2 0 3,0-4 0-3,-3 6 16 10,-1-6 0-9,0 3 0 3,0-5-32-4,-3 4-16 11,5-6 0-11,0 2 0 4,-3-4-64-4,3-1-16 7,0-3 0-6,0 0 0 5,-1 2-144-6,3-4 160 12,3-1-160-12,-3-3 160 5,-2-3-160-5,1-3 0 9,1 1 144-9,0-7-144 5,3 3 160-5,5-8-32 11,-1 1-128-11,1-5 192 5,3-4 80-5,-2 0 16 10,7-4 0-10,-3-1 0 4,2-1-96-3,4 0-32 9,0-8 0-10,1 2 0 5,3 5-160-5,2-7 0 9,2 4 0-8,3-3 0 3,-1 1 0-4,2 2 0 11,2-3 0-11,6 3 0 5,-5-4 0-5,9 2 0 10,-2-3-128-10,5 5 128 6,2-4 0-6,3 3 0 10,1 3-144-10,0-2 144 3,1 4 0-3,-1 2-128 10,4 2 128-10,2 0 0 5,4 1 0-4,0 1-128 9,4 1 128-10,4 3 0 4,4-2 0-4,-6 6 0 11,6 4 0-11,-1-2 0 4,3-1 0-4,-6 3 0 10,0-4 0-10,2 6 0 4,-2-3 128-4,-4 3 16 12,-4-4 16-12,2-3 0 3,-6 5 0-3,0-4 0 12,-4 0 0-12,0 1 0 5,-3-5-160-5,-5 2 192 11,-3-2-192-11,-5 2 192 3,3 2-192-2,-6-4 0 9,-10-4 0-10,19 7 0 19,-19-7-1504-19,0 0-384 0,0 0-80 1,0 0-13840 2</inkml:trace>
    </iact:actionData>
  </iact:action>
  <iact:action type="add" startTime="8227">
    <iact:property name="dataType"/>
    <iact:actionData xml:id="d2">
      <inkml:trace xmlns:inkml="http://www.w3.org/2003/InkML" xml:id="stk2" contextRef="#ctx0" brushRef="#br0">22150 5170 13935 0,'0'0'608'1,"0"0"144"-1,0 0-608 0,0 0-144 4,0-9 0-3,-2 1 0 5,0-2 960-6,2 10 176 7,0 0 16-7,0 0 16 7,0 0-336-6,0 0-80 6,0 0-16-7,0 0 0 8,0 0-304-8,0 0-64 7,0 0-16-7,-4 14 0 8,2-3 32-8,2 9 0 11,0 5 0-11,0 4 0 4,0 5 16-4,0 7 16 8,-2 2 0-8,2 5 0 4,-4 5 16-4,0 5 0 6,0 5 0-6,-2 5 0 11,-3-4-80-11,1 3-16 5,0-9 0-4,-8 16 0 6,5-9 160-7,-3-15 16 10,4-9 16-10,1-4 0 6,-3-1 48-6,6-9 16 11,2-8 0-11,0-1 0 4,4-18-112-4,0 16-32 11,0-16 0-11,0 0 0 3,0 0 128-3,0 0 32 11,0 0 0-11,4-16 0 4,0 2-32-3,0-7-16 8,2-7 0-9,2-1 0 6,-3-2-224-6,1-4-32 10,4-2-16-10,2 0 0 4,-6-6-288-4,1-2 0 12,5 2 0-11,-4-6 0 2,2 1 128-2,3 3-128 4,-1-2 0-4,5 0 0 8,-1 6 0-9,4-2 0 9,-1 2 0-9,5-2 0 6,-5 8 0-6,4 0 0 11,-1 2 0-11,1 8 0 5,-3 5 0-5,-3 1 0 10,1 3-128-10,1 6 128 4,-7 6 0-3,-12 4 0 8,20 6-160-9,-7 8 160 5,3 2-176-4,-4 7 48 7,1 6 0-7,-3 12 0 3,4 6 128-4,-7 6-192 11,-3 5 192-10,0 5-192 4,-2-1 192-5,-2 0 0 9,-2 3-144-6,0-7 144-1,0-3 0-2,2-2 0 11,0-5 0-11,0-1 0 4,-2-4 0-3,2-6 0 8,-2-6 0-9,2-2 0 5,0-1 0-5,0-3 0 10,-2-3 0-10,2-1 128 6,2-7-128-6,0 1 0 10,2-3 0-10,-4-12 0 17,0 0-1920-16,18 0-480 1,-5-2-96 0</inkml:trace>
    </iact:actionData>
  </iact:action>
  <iact:action type="add" startTime="8931">
    <iact:property name="dataType"/>
    <iact:actionData xml:id="d3">
      <inkml:trace xmlns:inkml="http://www.w3.org/2003/InkML" xml:id="stk3" contextRef="#ctx0" brushRef="#br0">23252 5601 13183 0,'0'0'576'1,"0"0"128"-1,-16 10-560 0,2 0-144 4,-3-4 0-3,5 1 0 6,-2 5 1056-7,3 0 176 10,-5-2 48-9,3 3 0 4,-3-5-96-5,6 4-16 6,2-4 0-5,8-8 0 7,-11 9-96-8,11-9-32 6,0 0 0-6,0 0 0 8,0 0-240-8,0 0-48 10,0 0-16-9,15 10 0 3,3-6-304-4,5-4-64 11,3-4-16-11,3-4 0 4,8-3-16-4,-4 1 0 11,-2-8 0-11,4 1 0 5,0 1-80-3,3-5 0 6,-7-1-16-8,0 1 0 5,-4-1 16-4,1-3 16 7,-3 0 0-6,0-1 0 2,-5 3 0-3,-3 1 0 8,1 1 0-9,-8 3 0 6,-1-3-112-6,-1 3-32 9,-4 5 0-8,0-3 0 2,-6 4 0-2,2 12 0 5,-6-13 0-5,-7 3 0 7,-1 4 64-8,-4 4 0 13,-1 2 0-12,-7 6 0 1,-1 6-64-1,-8 5-128 10,-6 7 192-11,-4 3-64 3,-4 4-128-3,1 6 0 9,-5 2 0-8,2-2 0 3,6 6-128-3,6-2 128 5,0 4 0-6,10-6 0 7,8 2 0-7,1-2 0 12,7 0 0-12,5-4 128 3,4-6-128-3,4 1 0 7,4-5 0-7,4-5-176 9,5-5 176-9,7 3 0 12,-3-7 0-12,9 1 0 3,3-4 0-3,10-4-128 11,0-4 128-10,10-2 0 16,-1-2-1728-15,1-4-256-2,2-6-48 0,-2 3-11600 2</inkml:trace>
    </iact:actionData>
  </iact:action>
  <iact:action type="add" startTime="9411">
    <iact:property name="dataType"/>
    <iact:actionData xml:id="d4">
      <inkml:trace xmlns:inkml="http://www.w3.org/2003/InkML" xml:id="stk4" contextRef="#ctx0" brushRef="#br0">24718 5389 12895 0,'0'0'576'2,"0"0"112"-2,12-10-560 0,-12 10-128 6,2-16 0-6,-2 16 0 4,2-11 784-4,-2 11 128 9,-4-16 32-9,-6 6 0 6,-1 5 384-6,-1-1 80 8,-8 2 0-8,1 4 16 6,-2 4-240-6,-1 2-48 11,-5 1-16-11,-3 11 0 5,-5-1-352-4,4 9-80 7,0 1-16-7,0 4 0 4,0 4 16-5,1-1 0 9,1-5 0-9,2 6 0 6,1 4-272-5,5-6-48 7,3-4-16-7,9-3 0 4,-3-5-224-5,8-5-128 12,4 3 160-6,0-19-160-6,0 0 208 0,16 10-48 8,3 0-16-8,-1-8 0 5,1-4 128-5,5-6 32 11,-1 0 0-11,-2-4 0 4,5-3-48-3,-1 3-16 5,-1-4 0-6,3 9 0 7,0-9-112-7,-3 10 0 11,-1 6-128-11,-4 4 192 4,-1 2-192-3,2 8 0 9,-1 1 0-10,-3 13 0 6,1 11 192-6,-5 0-64 10,0 5-128-10,-7 7 192 4,-5-2 128-4,-1 0 0 11,-9 3 16-11,-4-1 0 4,-7 0 208-4,-3 1 32 11,5-1 16-10,-11-4 0 5,-7 0-288-6,4-2-64 8,4-10-16-7,-2 2 0 2,0-8-224-2,1-4 144 10,3-5-144-11,0-3 128 18,-4-9-1152-17,7-2-256 0,1-4-32-1,-1-6-9632 10,5-4-1920-9</inkml:trace>
    </iact:actionData>
  </iact:action>
  <iact:action type="add" startTime="9891">
    <iact:property name="dataType"/>
    <iact:actionData xml:id="d5">
      <inkml:trace xmlns:inkml="http://www.w3.org/2003/InkML" xml:id="stk5" contextRef="#ctx0" brushRef="#br0">25744 5514 28559 0,'0'0'2544'1,"-13"-6"-2032"7,3-6-512-8,2 6 0 21,8 6-704-21,-19-4-224 0,-5-7-48 0,3 1-16 0,1 2 816 0,1-4 176 8,-5 5 0-8,3 1 0 7,0 0 0-7,1 0 0 6,-3 4 0-6,3 2 0 8,4 6 304-8,-3 0-48 11,-2-2 0-11,5 9 0 4,-2 7 80-4,1 1 16 11,3 1 0-11,-3 1 0 5,3 4 64-5,-4 7 16 11,3 1 0-11,3 2 0 2,4 2-112-2,0-6 0 12,5 0-16-6,-1-4 0-6,2-5-64 0,4-1-16 9,4 2 0-9,3-5 0 5,-9-20-32-4,12 14 0 7,6-1 0-8,-18-13 0 6,15 0 160-6,3-2 32 11,1-2 0-11,-3-1 0 4,1-3 48-4,3-6 16 8,-5 0 0-8,5-3 0 6,-2 1-240-6,-3 1-32 10,5 7-16-9,-7 0 0 4,3-2-160-5,0 6 0 10,-16 4 0-10,19 0 128 6,-1 4-128-6,-5 6 0 6,3 0 0-6,3 2 0 8,-1-1-128-8,1-3 128 8,-5 10 0-8,4-5 0 7,3 7 0-6,-1-9 0 9,-1 1 0-10,3-4 0 5,-1 0-304-5,-2-2 16 10,1-3 0-10,3-3 0 19,1-1-2368-17,1-5-480 0</inkml:trace>
    </iact:actionData>
  </iact:action>
  <iact:action type="add" startTime="10328">
    <iact:property name="dataType"/>
    <iact:actionData xml:id="d6">
      <inkml:trace xmlns:inkml="http://www.w3.org/2003/InkML" xml:id="stk6" contextRef="#ctx0" brushRef="#br0">26554 4451 21183 0,'0'0'1888'1,"0"0"-1504"6,0 0-384-7,0 0 0 4,-8 19 704-4,2-1 64 7,-5 5 0-7,-3 8 16 6,-8 6 176-5,3 4 16 10,-1 8 16-11,-1 4 0 3,-4 3-288-2,1 5-64 10,1 5-16-11,1 0 0 3,5 9-96-2,-5 1-16 6,3-2 0-7,3 2 0 9,-1 0-320-9,9-10-64 15,-4-2 0-15,4-7-128 2,2-8 0-2,5-4 0 8,-3-6 0-8,2-4-192 20,2-6-272-18,2-6-48-1,2-3-16-1,-4-20 0 9,5 17-1776-8,-5-17-336 0,0 0-80 0,0 0-7808 2</inkml:trace>
    </iact:actionData>
  </iact:action>
  <iact:action type="add" startTime="10569">
    <iact:property name="dataType"/>
    <iact:actionData xml:id="d7">
      <inkml:trace xmlns:inkml="http://www.w3.org/2003/InkML" xml:id="stk7" contextRef="#ctx0" brushRef="#br0">26086 5330 24015 0,'0'0'1056'1,"0"0"224"-1,19 0-1024 3,1 0-256-3,-5 0 0 0,5 0 0 9,3-2 208-9,5 0-16 10,1 0 0-10,0 0 0 5,2-3 0-5,1-1 0 9,-1 2 0-9,4 2 0 5,-2 0-192-5,-4 0 144 11,1 0-144-11,-3 0 128 4,0-2-304-4,-2 0-64 10,-1-2-16-10,-5 5-7168 12,3-1-1456-12</inkml:trace>
    </iact:actionData>
  </iact:action>
  <iact:action type="add" startTime="10767">
    <iact:property name="dataType"/>
    <iact:actionData xml:id="d8">
      <inkml:trace xmlns:inkml="http://www.w3.org/2003/InkML" xml:id="stk8" contextRef="#ctx0" brushRef="#br0">27077 4993 15663 0,'0'0'1392'1,"0"0"-1120"2,0 0-272-2,0 0 0 4,-2 21 1536-5,-2 1 240 10,-2 9 48-10,0 0 16 4,-4 4-320-3,3-2-64 8,1 4-16-9,-2 1 0 5,-2-1-464-5,2 7-80 9,1-3-32-9,-3 2 0 7,2-2-288-7,4 0-48 5,0-6-16-5,2-2 0 8,-4-1-320-8,4-5-192 8,0 0 192-8,2-7-192 7,2-1 128-7,0-5-128 8,-2-14 0-8,0 0 0 8,10 16 0-8,-10-16 0 7,10 7-192-7,-10-7 48 23,19 0-2208-22,-5-4-432 0,2-3-96 2</inkml:trace>
    </iact:actionData>
  </iact:action>
  <iact:action type="add" startTime="11137">
    <iact:property name="dataType"/>
    <iact:actionData xml:id="d9">
      <inkml:trace xmlns:inkml="http://www.w3.org/2003/InkML" xml:id="stk9" contextRef="#ctx0" brushRef="#br0">27806 4936 26655 0,'0'0'1184'1,"0"0"240"-1,0 0-1136 0,0 0-288 7,0 0 0-7,0 0 0 5,-6 14 0-5,2 4-192 7,0 3 16-7,3 2 16 8,-3 5 416-8,0 1 64 10,0 0 32-10,0 6 0 5,0 0-96-5,4 6 0 11,0-4-16-11,0 4 0 4,-2-4 16-4,4 2 16 10,6 2 0-10,-6-9 0 5,0-5-272-5,2-2 160 10,1-7-160-10,-5-18 128 6,8 13 240-6,-8-13 32 6,6 10 16-6,-6-10 0 7,0 0 608-7,20-2 128 8,-7 0 32-8,5-6 0 7,-5-11-320-7,5-1-64 11,0-3-16-11,-7-2 0 4,5-3-560-4,-6 1-224 10,1-2 176-10,1 0-176 6,-4-5 144-3,0 5-144 6,1 0 128-6,-3 0-128-3,2 1 0 0,4 3 128 12,-4-2-128-12,-3 7 0 4,3 1 0-4,2 1 0 10,-4 6 0-10,4 1 0 19,-1 1-400-18,-9 10-64 0,12-6-16-1,4 0 0 13,-16 6-2720-11,13-6-528-1,-13 6-112 0</inkml:trace>
    </iact:actionData>
  </iact:action>
  <iact:action type="add" startTime="11483">
    <iact:property name="dataType"/>
    <iact:actionData xml:id="d10">
      <inkml:trace xmlns:inkml="http://www.w3.org/2003/InkML" xml:id="stk10" contextRef="#ctx0" brushRef="#br0">28668 5170 21935 0,'20'10'960'2,"-7"-6"224"-2,3 0-944 0,5-6-240 7,7 0 0-7,-1 0 0 4,4 0 1088-4,4-2 160 9,4-4 32-9,-3 1 16 5,1-9-240-4,4 2-48 8,-4-5-16-9,0 1 0 7,-6-3-208-7,-2-1-32 8,-4-3-16-7,7-6 0 2,-7 2-160-2,-7-1-16 6,-3 3-16-7,-5 2 0 7,0-3-96-7,-6 3-32 11,-4 0 0-11,-4 5 0 5,-6 6-48-5,0 1-16 11,-1 3 0-11,-7 8 0 4,-2 2-160-4,-1 4-48 11,-2 10 0-11,-9-3 0 3,-1 9-16-3,-2 1-128 11,0 11 192-11,12-11-64 7,-7 6-128-6,1 6 0 7,0 3 0-8,3 1 0 5,3 6 0-4,4-4 0 9,7 3-176-10,0-3 176 6,4 2 0-6,6-4 0 5,2-1 0-5,2-1 0 8,6-4 0-8,6-2 0 11,-1-2 0-10,5-1-128 2,3-3 128-3,-1-5 0 10,3-1 0-10,11 3 0 5,-1-9-384-5,-2-5 0 11,-2-6 0-11,-2 0 0 19,-5-2-2336-17,-5-3-464 0</inkml:trace>
    </iact:actionData>
  </iact:action>
  <iact:action type="add" startTime="11862">
    <iact:property name="dataType"/>
    <iact:actionData xml:id="d11">
      <inkml:trace xmlns:inkml="http://www.w3.org/2003/InkML" xml:id="stk11" contextRef="#ctx0" brushRef="#br0">27198 4254 39279 0,'-10'-20'1728'1,"10"20"384"-1,8-11-1696 0,1 1-416 5,9 2 0-4,-2 6 0-1,1 2-160 0,3 0-112 6,-20 0-32-6,17 2 0 22,1 0-2160-20,-18-2-432 0</inkml:trace>
    </iact:actionData>
  </iact:action>
  <iact:action type="add" startTime="12713">
    <iact:property name="dataType"/>
    <iact:actionData xml:id="d12">
      <inkml:trace xmlns:inkml="http://www.w3.org/2003/InkML" xml:id="stk12" contextRef="#ctx0" brushRef="#br0">21640 8240 11055 0,'0'0'976'9,"0"0"-784"-8,0 21-192 0,4-1 0 1,6-8 1664-2,-4 3 272 7,4-3 64-7,3 4 16 7,1-7-768-7,4 1-160 9,3 0-16-9,4-6-16 5,5-6 48-5,1-2 16 11,2-6 0-10,2-2 0 4,2-1-288-5,-2-3-48 10,4-7-16-10,2-3 0 5,-6-5-112-5,2 2-16 10,1-4-16-9,-7 2 0 2,-2-3-176-2,0 3-16 9,-1 4-16-10,-9 5 0 5,-7 3-272-5,5-12-144 11,-9 3 160-11,-2 3-160 4,-4 4 224-4,-6-3-48 9,-4 5-16-9,0 5 0 7,-7-2 112-6,-1 9 32 10,-5-1 0-11,-5 6 0 5,-3 6-176-4,0 6-128 2,0 9 192-2,-8 3-192 6,-2 5 0-7,3 4 0 12,-1 4 0-12,4 8 0 4,2 2 0-4,4 4 0 6,3-1 0-6,11 3 0 7,-1 4-160-7,10-1 160 12,8-3-160-12,6-4 160 5,5-6 0-5,7-4 0 11,3-2 0-11,2 0 0 4,5-8 0-4,-1-5 160 12,4-1-160-12,6 1 128 3,-4-7-128-3,6-1 0 10,0-2 0-10,6-3-176 22,3-3-1360-21,3-4-256 0,1-2-64-1</inkml:trace>
    </iact:actionData>
  </iact:action>
  <iact:action type="add" startTime="13091">
    <iact:property name="dataType"/>
    <iact:actionData xml:id="d13">
      <inkml:trace xmlns:inkml="http://www.w3.org/2003/InkML" xml:id="stk13" contextRef="#ctx0" brushRef="#br0">23105 8618 24879 0,'0'0'2208'2,"0"0"-1760"5,2 20-448-6,-2-20 0 2,0 12 1760-2,0-12 272 6,0 0 48-7,0 0 16 4,0 0-464-4,0 0-96 5,0 0 0-5,0 0-16 9,0 0-1008-9,0 0-208 10,0 0-48-10,0 0 0 4,6-18-256-4,-4-2 0 11,2-1-208-11,0 2 80 20,2-3-2496-18,4 1-512-1</inkml:trace>
    </iact:actionData>
  </iact:action>
  <iact:action type="add" startTime="13376">
    <iact:property name="dataType"/>
    <iact:actionData xml:id="d14">
      <inkml:trace xmlns:inkml="http://www.w3.org/2003/InkML" xml:id="stk14" contextRef="#ctx0" brushRef="#br0">24601 7665 9215 0,'-7'-20'816'0,"-1"5"-656"6,-2-3-160-4,2 4 0 1,2-1 2560-3,-1 5 464 10,7 10 112-10,0 0 0 4,-8-10-1856-4,8 10-384 11,-12-8-80-11,12 8-16 7,0 0 160-7,-16 8 16 9,3-2 16-9,1 4 0 4,4 9-288-4,4 5-48 10,-1 1-16-9,1 6 0 3,2 4 0-4,8 10 0 9,1 4 0-8,1 6 0 4,4 7-272-5,-2 2-64 10,-5 12-16-9,7-1 0 9,-2-3-160-10,0-2-128 4,1-10 144-3,1-5-144 3,4-8 192-3,-8-18-64 9,3-6-128-10,5 9 192 5,1-7 112-5,-1-9 16 10,3-3 0-10,-7-5 0 4,4-8 304-3,-3-4 64 10,5-4 16-11,3-7 0 4,1-5 0-4,-3-3 0 11,5-8 0-11,-1-3 0 4,3-1-384-4,-7-6-64 11,-3-1 0-11,1-7-16 4,-3 2-112-3,1 0 0 8,-5-4-128-9,6 3 192 4,-4-1-64-4,3 6 0 10,-3 0-128-10,3 8 192 6,-3 0-192-5,4 6 0 8,-5 1 0-9,5 7 0 4,-4 1-240-3,3 3-32 8,-3 7-16-9,6-5 0 19,-5 7-2592-16,-13 8-528-2,18-4-112 1</inkml:trace>
    </iact:actionData>
  </iact:action>
  <iact:action type="add" startTime="13812">
    <iact:property name="dataType"/>
    <iact:actionData xml:id="d15">
      <inkml:trace xmlns:inkml="http://www.w3.org/2003/InkML" xml:id="stk15" contextRef="#ctx0" brushRef="#br0">26084 7799 14735 0,'0'0'1312'1,"0"0"-1056"-1,0 0-256 0,0 0 0 0,6-10 1472 0,-6 10 224 6,0 0 48-6,0 0 16 4,-2-11-336-3,2 11-64 6,0 0-16-7,-6-6 0 8,-2 0-320-8,-4 4-64 7,1-2 0-7,-3 4-16 5,-2 2-48-5,-1 2-16 7,1 2 0-7,-3 2 0 7,1 3-272-7,3-1-48 12,-5 6-16-12,-1-3 0 4,1 5-144-4,-1 5-16 6,-3 3-16-6,3 1 0 9,-1 4-192-9,5-2-48 10,-3 5 0-10,3-3 0 8,3-2-128-8,0-2 192 4,5-1-192-3,5-3 192 7,0-1 16-8,4-5 16 10,2-5 0-10,2 0 0 4,4-1-80-4,3-5-16 13,1-2 0-13,4-4 0 4,-5-2 128-3,7-2 0 5,-3 2 16-5,5-6 0 5,3-5 32-6,-1 1 0 11,-3-5 0-10,3-1 0 3,-1 4-160-4,-5-5-16 10,-1 3-128-10,3-3 192 4,-4-3-192-4,1 7 144 12,-5-3-144-12,4 1 128 4,-7 5-128-4,1 0 0 11,-2 4 0-11,-6 8 128 3,0 0-128-3,0 0 0 7,0 0 0-7,0 0 0 9,0 0 0-9,12 18-144 7,-6-1 144-7,-1 5 0 10,-1-1 0-10,2 1-128 6,0 1 128-6,-2-3 0 8,-2-3 0-8,4 3 0 10,4-5 0-10,-3 1 0 5,1-10 0-5,4 0 0 12,-2 0 0-12,3-1 0 2,3-5 0-1,3-5 0 10,-1-3 0-11,5 0 0 5,1-8 0-5,3 3 0 9,0-7 0-9,5 1 0 6,-1-1 0-6,4-3 0 10,-2-3 0-10,-2 1 0 5,2-2 0-5,1-1 0 9,1-1 0-9,-2-2 0 6,0-8 0-6,0 0 128 11,2-6-128-11,-2 2 0 4,-1-6 0-4,3-5 0 10,-2-3 128-10,2-3-128 5,-4-10 0-5,0-1 0 7,-3-5 0-6,-1-2-160 6,0-4 160-7,-1 1-208 12,-3 3 80-12,-3 1 128 4,-1 7-208-4,1 0 80 6,-7 10 128-6,1 5-208 8,-2 4 208-7,1 6 0 9,-5 3-160-9,2 10 160 1,0 3 0-2,-7 6 0 12,-1-1 0-12,-2 11 0 4,0 1-144-4,0 12 144 7,0 0 0-7,0 0 0 7,-9 4-176-7,-7 9 176 12,2 3-160-12,-3 6 160 4,-1 3-192-4,1 8 48 11,-5 12 16-11,-3 6 0 3,2 1 128-3,1 9-128 7,3 3 128-7,-3 8-128 8,-3 2 128-8,3 0-128 12,9 4 128-12,-3 0-128 4,6 2 128-4,-1-5 0 11,5-7 0-11,2 0 0 5,2-4 0-5,2-7 0 5,2-2 0-4,0-1 0 6,2-5 0-7,0-8 0 12,1 2 128-12,3-10-128 4,-2-2 128-3,4-4-128 8,3-1 128-9,-3-7-128 5,4-9 224-5,-4 4-32 11,5-7 0-11,-1-5 0 4,3-4 0-3,-1 2 0 6,2-5 0-6,3-5 0 5,-3 0-48-5,3 0-16 9,1-3 0-10,-3 1 0 4,1-6-128-4,1 5 0 12,0-5 0-12,1 1 128 4,-1 1-128-4,5-3 0 11,-1-1 0-11,0 3 0 3,-3-3 0-2,3-3 128 9,1 1-128-10,-3-3 0 5,0 1 0-4,-1-3 0 7,-1 0 0-8,1-4 0 5,-5 1 0-5,-1 3 128 11,2 2-128-11,-5 3 0 5,3-3 0-5,-6 3 0 6,3 1 0-6,-5 5 0 8,-2-1 0-8,0 7 128 6,1-2-128-6,-3 7 0 9,-4 5 0-9,0 0 0 7,2-8 0-6,-2 8 0 5,0 0 0-6,0 0 0 12,0 0 0-11,0 0 0 2,0 0-144-3,0 0 144 7,0 0 0-7,0 0 0 7,0 0 0-7,0 0 0 12,0 0 0-12,0 0 0 3,0 0 0-3,0 0 0 12,-2 10 0-11,-2-1 0 2,-3 5 0-3,1-2-128 14,2 5 128-12,0 3 0-1,0 1 0-1,0 3 0 6,-2-1 0-4,4 2 0 1,0 5 0-3,1 1 0 5,1-4 0-5,0 2 0 9,0 1 0-9,5 1 0 6,1-4 0-6,-2 0 0 8,0-3 0-8,0 1 0 11,2-3 0-11,4-1 0 5,-3-7 0-5,-1 1 0 6,4-3 0-6,2-2 0 8,-5-4 0-8,5-4 0 12,-2-1 0-12,4-2 144 5,1-1-144-5,3-2 192 10,-5-8-192-10,5 0 192 4,-4-1-192-4,3-1 128 11,-3-6-128-11,1 5 128 3,5-5-128-3,-5 1 0 12,3 1 0-11,2-1 128 3,-5-3-128-4,5 3 0 11,-3-3 0-11,-1 1 128 5,3-2-128-5,-3 1 0 11,1 5 0-11,3-5 0 5,-4-5 0-4,1 1 0 6,3 1 0-7,-5-2 0 5,3 1 0-4,-3 1 0 10,-1 2 128-11,0 1-128 4,-1 5 0-3,-3-3 0 9,2 5 0-10,-6-1 0 4,1 6 0-3,-1-1 0 5,0 5 0-6,-6 6 0 7,0 0 0-7,0 0 0 10,0 0 0-10,0 0 0 6,0 0 0-6,-2 15 0 10,-2 5 0-10,0 1 0 6,1 5 0-6,-3-1 0 10,2 4 0-10,-2 6 0 5,-2 4 0-5,4-2 0 10,0 6 128-10,2-4-128 4,2 0 0-4,0 0 0 10,4-6 0-10,2 3 0 5,4-1 0-5,-2-6 0 10,3-2 0-10,5-1 0 5,-2-9 0-5,3 1 0 9,3-9 0-8,1 3 0 3,-1-4 192-4,3-6-64 13,2-2 0-13,5-2 0 5,1-2 64-4,0-6 0 6,4 2 0-7,-2-1 0 5,1-7-64-5,1 2-128 11,2-7 192-11,-2 1-64 6,0-1-128-6,4 2 0 9,-4-3 144-8,4-3-144 3,2 3 0-4,-4-1 0 10,4-1 0-10,-4-1 128 3,-2-2-128-3,2-1 0 10,-4 3 0-10,-5-2 128 5,-1-4-128-5,0-3 0 10,-5 1 0-10,-5 2 0 6,3 2 0-5,-1-2 128 7,-7-2-128-8,2-3 0 6,-6 5 0-6,-1 4 128 10,-1 0-128-9,2 1 0 4,-4 1 0-4,-4 3 0 6,0 1 0-7,-2 1 0 5,0 7 0-5,-2-3 0 11,-2 5 0-11,0-1 0 5,-1 6 0-5,-3 4-128 10,-2 0 128-10,2 6 0 4,-5 2-144-3,-1 7 144 9,-3-1-160-10,-1 10 160 5,-1 1-144-5,1 0 144 10,-1 1-128-10,-3 3 128 5,5 6 0-5,5-1-128 11,-1-1 128-11,3-2 0 4,4 2 0-4,-2 0-128 12,4-1 128-12,5-1 0 3,1 0 0-2,3 2 0 5,3-3 0-6,4-7 0 8,0 1 0-8,7-1 0 9,-3-2 0-9,5-5 0 6,1 0 0-6,-1-6 0 9,5-6 0-9,1-2 128 6,1 0-128-6,3-6 176 9,0-6-176-9,2 2 192 5,2-7-192-5,3 1 128 12,-5-5-128-12,4-3 128 3,0-3-128-3,2 0 0 11,-4-3 0-11,6 1 128 3,2 0-128-2,0 2 0 7,4-1 0-8,-2-1 0 7,-4 2 0-6,0 1 0 7,0 1 0-8,0 6 0 7,0 3 0-6,-4-2 0 10,2 9 0-11,2-1 0 3,-4 4-144-2,0 4 144 8,2 2 0-9,-3 4 0 4,-7 6-144-4,0-2 144 11,-3 9 0-11,-7-5-144 5,-3-1 144-5,-4 5-208 11,-5 0 80-11,-1-3 128 5,-8 5-160-5,-1-4 160 10,-5 5 0-10,-2-5-144 4,-3 5 144-4,-3-1 0 10,-3-5 0-10,-1 5 0 4,-3-2 0-3,-3 1 128 10,-1 3-128-11,-2-5 0 5,-4 3 0-5,0-1 128 11,0-7-128-11,-4 2 0 3,2 1 0-2,1-5 0 8,-3 2 0-8,4-2 128 2,2-4-128-3,2 1 0 10,6 1-128-10,3 2 128 5,3-2 0-5,9-4-128 10,2 2 128-10,8-4 0 6,0 0 0-6,0 0-160 10,10 12 160-10,3-3 0 5,9-1 0-5,1 4 0 11,3-4 160-11,3-3-32 3,2 7-128-3,2-4 0 10,2-4 0-10,1 2 0 6,-3-2 0-6,2 1 128 10,2-1-128-10,-4-2 176 5,6-2-48-5,0 0 0 11,-6-2 0-11,2-2 0 3,4-1-128-3,-5 1 192 12,-1-2-192-12,-2 0 192 4,-2-6-192-3,-2 3-144 7,-1 1 144-8,-3-4-208 21,-1 2-1840-20,-11-3-384 2,-3-1-64-3</inkml:trace>
    </iact:actionData>
  </iact:action>
  <iact:action type="add" startTime="16616">
    <iact:property name="dataType"/>
    <iact:actionData xml:id="d16">
      <inkml:trace xmlns:inkml="http://www.w3.org/2003/InkML" xml:id="stk16" contextRef="#ctx0" brushRef="#br0">12502 2169 11967 0,'0'0'528'1,"0"0"112"-1,0 0-512 0,0 0-128 3,0 0 0-3,0 0 0 6,0 0 1536-5,0 0 256 6,0 0 64-6,0 0 16 6,0 0-1168-7,0 0-224 7,0 0-48-6,0 0-16 7,0 0-80-8,10 21-16 6,-2-5 0-6,-4 5 0 8,-2 5 0-8,-2-1 0 7,0 1 0-7,0 1 0 8,0 2-80-7,-2 2-32 5,0 6 0-6,-2 6 0 7,-2 2-48-7,2 0-16 7,0 4 0-7,0-1 0 13,0-9-16-13,1 2-128 5,-1-5 192-5,-2-3-64 6,2-4 224-5,0-2 32 6,0-3 16-6,4-3 0 5,-4-7 176-6,2 3 48 8,0-1 0-8,0-2 0 8,-2 3-256-8,8-5-48 6,-4-12-16-6,2 15 0 9,-2-15-128-9,4 12-32 7,-4-12 0-7,6 18 0 7,-6-18 0-7,12 6 0 8,-12-6 0-8,15 7 0 8,3-3 144-8,-4 0 32 6,3-8 0-6,-1 4 0 9,3 0-192-9,5 0-128 6,-1-4 192-6,2 0-192 8,3 1 192-8,1 3-192 7,2 0 192-7,2-2-192 8,2-2 160-8,4-2-160 7,-2-2 128-7,6 4-128 9,-4 2 128-9,4 0-128 6,-4-4 0-6,6 2 128 8,0 3-128-8,2 1 0 8,0 0 0-7,-2 0 0 6,3-4 0-7,5 4 128 7,2 5-128-7,1-1 0 7,3-2 0-7,3-4 0 8,-1-3 0-8,-3 1 0 8,1 2 0-8,3 0 0 6,4-2 128-6,-3 2-128 8,1 0 0-8,2 2 0 7,-1-4 0-6,5 2 128 6,-2 0-128-7,6 2 0 7,-3 0 0-7,-1-2 0 7,-4-4 0-7,2 2 0 8,-3 1 0-8,1 1 0 8,-5 0 0-8,-3 0 0 7,4 2 0-7,5 0 0 9,-5 2 0-9,5-2 0 6,-5-2 128-5,-2-2-128 7,-1-2 128-8,-1 0-128 6,-3 4 192-6,-2 0-64 8,-3 0 32-8,3 0 0 7,-2 0 0-7,-4 2 0 9,1 0-160-9,-1 0 0 7,2 0 0-7,-4 0 0 6,2 2 128-6,-1-2-128 8,-3 0 0-8,2 0 128 8,2 0-128-8,-8 0 0 9,0-2 0-9,2 2 0 6,-2 0 0-6,0 2 0 7,-4 0 128-7,2 0-128 9,-2-2 0-9,-2 0 0 6,-1 2 0-6,-1 2 128 9,2 6-128-9,2-4 128 6,-4-1-128-6,-1 5 128 9,-3-6-128-9,2 0 0 6,-1-2-160-6,-1 2 160 9,-4 4 0-9,-1 3 0 7,-5-5 0-7,3 2 0 9,1 0 0-9,-3 0 0 5,-1-3 0-5,3-1 0 9,-7 0 0-9,-13-4 160 6,18 6-160-6,-18-6 192 8,16 8-192-8,-3 0 0 7,-13-8 144-7,0 0-144 8,8 8 128-8,-8-8-128 7,12 9 128-7,-12-9-128 8,0 0 128-8,0 0-128 7,0 0 128-7,0 0-128 8,10 8 128-8,-10-8-128 7,0 0 160-7,0 0-160 9,0 0 192-9,0 0-48 6,0 0-16-6,0 0 0 8,0 0 128-8,0 0 0 7,0 0 16-7,0 0 0 10,0 0 48-10,0 0 0 5,0 0 0-5,9-6 0 9,-9 6-64-9,10-15 0 6,-4 3 0-6,-4-4 0 9,0 3-48-9,2-5-16 7,0 3 0-7,0-3 0 9,-1-2-48-9,3 5-16 6,-4-5 0-6,4-5 0 8,0 0-128-8,2-3 128 7,-2-1-128-7,-1-2 128 8,1-8-128-8,4 0 192 8,-2 2-192-8,-4-4 192 8,2 4-32-8,-1-4 0 6,3 2 0-6,-2-2 0 8,2 4-32-8,-2 6 0 7,0 3 0-7,-1 5 0 9,1 0 0-9,2 5-128 6,0 0 192-6,-2 5-64 8,-6 13-128-8,0 0 0 6,2-14 0-6,-2 14 0 9,0 0 0-9,0 0 0 6,0 0-192-6,0 0 192 25,-6 14-2096-23,-2 3-288 1,0 7-64-3</inkml:trace>
    </iact:actionData>
  </iact:action>
  <iact:action type="add" startTime="20955">
    <iact:property name="dataType"/>
    <iact:actionData xml:id="d17">
      <inkml:trace xmlns:inkml="http://www.w3.org/2003/InkML" xml:id="stk17" contextRef="#ctx0" brushRef="#br0">23078 2865 5519 0,'0'0'496'1,"0"0"-496"3,0 0 0-4,-14-4 0 7,14 4 1552-7,-11-2 224 5,11 2 32-4,-18-4 16 8,6 4-928-9,-3-2-192 7,3 2-48-7,12 0 0 7,-19-1-256-7,5-1-48 8,14 2-16-8,-14-2 0 7,-3-4-80-7,5 4 0 7,-2-2-16-7,14 4 0 9,-11-4 48-9,11 4 16 5,-16-4 0-4,16 4 0 8,-12-4 64-9,12 4 16 7,0 0 0-7,0 0 0 8,0 0 96-8,0 0 32 6,-5-10 0-6,5 10 0 8,0 0 128-8,0 0 16 8,0 0 16-8,11-7 0 7,7 1-464-7,-3 4-80 6,5-2-128-6,3 0 176 8,-1-2-176-8,3 4 0 7,2 0 144-7,3 0-144 13,1 0 160-13,0 2-32 4,4-2-128-4,6 1 192 8,-2 1-192-8,2-2 176 6,-6 2-176-6,4 0 160 9,4-2-160-9,-4 0 192 6,2 0-192-6,-6 2 192 8,0 0-192-7,0 0 0 5,-3 0 0-6,-1 0 128 9,0 0-128-9,2 0 0 7,-3 0 0-7,-1 0 0 9,-2-2 0-9,-2-2 128 7,-1 2-128-7,-1 0 128 8,1 0 112-8,-5 0 16 5,-5 0 0-5,-14 2 0 8,19-4-112-8,-19 4-16 8,12-4 0-8,-12 4 0 8,0 0 64-8,0 0 0 7,0 0 0-7,0 0 0 8,0 0 208-8,0 0 48 7,0 0 16-7,-12-11 0 9,-7 3-32-9,-1 4-16 7,1 0 0-7,-7 4 0 7,-1-2-176-7,-2 2-48 6,-4 0 0-5,2 0 0 7,-5 2-192-8,3 0 0 7,-6 0 0-7,0-2 0 9,-6 0 0-9,2 2 0 7,-5 4 0-7,-1 3 0 7,0-1 0-7,2-2 0 8,-3 0 0-8,3 2 0 7,8 0 128-7,-2-3-128 6,4 3 0-5,8 4 0 8,-1-8 0-9,5 4 0 6,5-3 0-6,5 3 0 8,-3-4 0-8,18-4 0 7,0 0 0-7,0 0 0 8,0 0 0-8,0 0-128 6,0 0 128-6,0 0 0 8,0 0 0-8,22 6 0 7,1-2 0-6,8-2 0 6,2-2 0-7,8-2 144 7,4 0-144-7,6 0 128 9,2 0 16-9,-1 0 0 7,1-4 0-7,2-2 0 9,1 3-144-9,-3-1 0 5,-4 0 144-5,3 0-144 8,-1-4 0-8,-2 3 128 7,0-1-128-6,-9-4 0 8,1 4 0-9,-9 0 144 5,-3 1-144-5,-2 1 0 9,-7 0 144-9,-7 4-144 6,-13 2 0-6,0 0 144 8,0 0-144-8,0 0 0 7,0 0 0-7,0 0 0 24,0 0-1568-23,0 0-288 0,-15 16-64-1,-5 1-6528 7,-1 1-1312-7</inkml:trace>
    </iact:actionData>
  </iact:action>
  <iact:action type="add" startTime="22096">
    <iact:property name="dataType"/>
    <iact:actionData xml:id="d18">
      <inkml:trace xmlns:inkml="http://www.w3.org/2003/InkML" xml:id="stk18" contextRef="#ctx0" brushRef="#br0">28438 2682 10127 0,'-17'-6'448'3,"17"6"96"-2,-14-4-544-1,-4 2 0 1,7 2 0-1,11 0 0 7,-18-2 1216-6,18 2 144 5,-12 0 32-6,12 0 0 8,0 0-448-7,0 0-96 5,0 0-16-6,0 0 0 8,0 0 64-7,14-6 0 4,6-3 0-5,5-3 0 9,2 4-512-9,4-6-112 7,8 5-16-7,8-3 0 7,8 0 128-7,5 6 0 7,7 1 16-7,3 1 0 7,8-4 48-7,2 4 16 8,-2 0 0-5,-2-4 0 4,-6-1-192-7,4 3-32 6,-4 2-16-6,5 0 0 9,1 0-64-9,2 2-16 6,4 2 0-6,-4 0 0 8,-8 0-144-8,0 0 192 7,-8-6-192-7,-3 4 192 8,-6 0-192-8,-3 2 0 7,1 0 0-7,-12 0 128 7,0 0-128-7,-8 2 0 8,-3 4 0-8,-5-2 0 8,-3-4 144-7,-3 2-144 5,-17-2 160-5,0 0-160 5,0 0 176-6,0 0-176 8,0 0 192-8,0 0-192 8,0 0 448-8,0 0 0 7,0 0-16-6,-17 6 0 7,-7 2-48-8,-3-1-16 6,-2-1 0-6,-3 0 0 9,-3-4-368-9,-2 4 144 5,-8 2-144-5,-1-2 0 9,-7-1 0-9,-4-3 0 7,-1 2 0-7,-7-2 0 9,-7 0 0-9,4 0 0 7,0 2 0-7,3 0 0 8,-3 0 0-7,8 0 0 4,3-2 0-4,0 4 0 6,1 1 0-7,-1-1 0 8,3 0 0-8,3-2 0 7,0 0 0-7,1 0 0 7,3 2 0-7,0-1 0 8,10-1 0-8,2 0 0 8,7-2 0-8,7 0 0 6,2-2 0-5,3 0 0 6,16 0 0-6,0 0 0 6,0 0 816-7,0 0 208 8,0 0 32-8,0 0 16 22,17-6-1600-21,9 2-320 3,3-1-64-4,10-3-16 0,10 2 736 0,5 2 192 4,5 2 0-4,1-4 0 7,7 0 0-6,-1-1 0 6,4-1 0-7,-1 4 0 6,1-2 0-5,6 0 0 4,-4 2 128-5,6 0-128 9,2 0 0-9,-2 4 0 6,-8-3 0-6,-1 1 0 8,-5-2 0-8,-6 2 0 7,-5-4 0-7,-2 4 0 9,-4 0 0-9,-6 2 0 7,-2 0 0-7,-10 0 0 8,-2 2 0-8,-5 2 0 7,-9 2 0-7,-13-6 0 8,0 0 0-8,0 0 0 7,0 0 0-7,0 0 0 7,0 0 176-7,-23 9-48 9,-6-3 0-9,-8 4 0 8,-6-6-128-8,0 2 192 6,-8-2-192-6,-4 2 192 8,-5 3-192-8,-12-3 192 6,-8-2-192-6,-8-2 192 9,-6 2-192-9,-3 2 0 7,3 3 0-6,-3-3-176 5,-3-4 176-6,3 2 0 7,-9 0 0-6,5 0 0 7,1 2 0-7,7-2 0 5,11-2 0-6,12 0 0 8,1-2 0-8,13 0 0 7,5-2-144-7,6 2 144 9,-2 0-272-9,10 2 16 6,0 0 0-6,8 1 0 24,8-3-608-23,5 2-112 1,0 0-32-2,16-2-11920 0</inkml:trace>
    </iact:actionData>
  </iact:action>
  <iact:action type="add" startTime="32218">
    <iact:property name="dataType"/>
    <iact:actionData xml:id="d19">
      <inkml:trace xmlns:inkml="http://www.w3.org/2003/InkML" xml:id="stk19" contextRef="#ctx0" brushRef="#br0">15873 3715 8287 0,'0'0'736'2,"0"0"-592"-2,0 0-144 0,17 0 0 6,-17 0 768-6,16 2 112 8,3-2 16-8,-7 0 16 7,-12 0-208-7,0 0-32 7,18-2-16-7,-18 2 0 9,0 0-80-9,13 4-32 6,-13-4 0-6,16 6 0 9,-16-6 64-9,0 0 16 6,18 4 0-5,-18-4 0 7,0 0 64-8,13 4 16 6,-13-4 0-6,0 0 0 8,0 0-96-8,18 0-16 8,-7-2 0-7,-11 2 0 6,0 0 240-7,0 0 64 6,0 0 0-6,10-12 0 9,-10 12-48-8,0-11 0 5,0 11 0-6,0 0 0 8,-10-16-32-8,3 4-16 7,-3 3 0-7,-6-3 0 8,5 4-272-8,-7 0-48 6,-1-3-16-6,1 3 0 9,-4 0-160-9,-1-2-48 7,2 2 0-7,-3 5 0 7,-1-5-128 2,-2-2-128-9,-5 2 144 0,-1 0-144 7,0-1 128-7,-6 3-128 7,-2 2 0-7,4 0 0 8,-8 0 0-8,-2-2 128 8,-5 4-128-8,-5-2 0 8,-3 1 0-8,-3-1 0 6,-5 2 0-5,4-2 0 6,-1-2 0-7,-3 0 144 7,4 2-144-6,-5 0 128 6,3 2 0-7,-6-2 0 7,0 1 0-6,-4-1 0 7,-8-4 64-8,4 4 0 6,0 2 0-6,4 0 0 9,5-2-32-9,-3 0 0 6,-4-4 0-5,4 5 0 7,2-1-160-8,-6 0 128 8,-6 2-128-8,0-6 128 7,0-6-128-7,2 6 0 7,1-3 0-7,-1 1 128 8,0 2-128-8,-2 2 0 6,-2 1 0-6,-6-1 0 9,-5-2 0-9,1-4 0 6,7 0 0-5,-1 3 0 7,-4-3 0-8,6 4 0 5,3 2 0-5,-5-5 0 9,-8-1 0-9,-1-4 0 6,1 7 0-6,-3-7 0 9,5 4 0-9,1 3 0 7,5 1 144-7,-8 0-144 8,-5-4 144-8,-2-1-144 7,-3 5 192-7,1-4-192 9,4 2 176-9,3 6-176 6,1-1 160-6,-8-3-160 9,-7 2 144-9,3 0-144 7,0 2 128-7,2 0-128 9,2 0 0-9,-1 1 0 6,3 1 0-6,-4-2 0 7,-6-2 0-7,4 2 0 8,-3-2 0-7,7 0 0 6,2 0 0-7,-1 2 0 7,-1 1 128-7,0-3-128 8,-2-4 0-7,5 2 160 4,1 2-160-4,5 0 160 7,5-1-16-7,-9 1 0 5,-3 2 0-6,6-4 0 8,-5 0-16-7,5 2 0 5,1 1 0-6,1 1 0 8,5-2-128-8,-4-2 128 7,3 2-128-7,-5 2 128 9,-1-5-128-9,-3 1 0 6,9 2 0-5,-3 0 0 7,4 0 0-8,3-2 0 6,-5 3 0-6,2-1 0 7,-5 2 0-7,3-2 0 8,-1-2 0-8,5 2 0 9,2 2 0-9,2 2 0 6,4 0 0-6,-1 1 0 8,-5-3 0-8,-6-2 0 7,1 4 0-7,1 2 0 7,4 0 0-7,2 0 0 8,0 2 0-8,5 4 0 8,-1-2 0-8,-2-1 0 7,-6-1 0-6,-2 2 0 6,5-4 0-7,3 4 0 7,0 0 0-6,4 2 0 6,0 0 0-7,4-2 0 6,4 2 0-5,-6-3 0 5,-4 3 0-6,0-4 0 8,4 2 0-8,2 0 0 8,3 2 0-8,-3 0 0 6,6 2 0-6,4-3 0 8,1 1 0-8,-5 2 0 7,-2 2 0-7,4-2 0 9,-2-3 0-9,3 5 0 6,3-2 0-6,-2 0 0 9,3 4 0-9,5-3 0 7,3-1 0-7,4 6 0 8,-1-3 0-8,3 5 0 8,4-4 0-8,-2 3 0 6,-3-1 0-6,1 4 0 9,2-11 0-9,-4 7 0 7,1-2-128-7,-1 3 128 8,6-5 0-8,4 2 0 7,-4-1 0-7,6-3 0 7,-4 8 0-6,4-4 0 6,0 5 0-7,4-5 0 7,2 5 0-7,-4-3 0 7,-2 2 0-7,6-1 0 8,-2 5 0-8,-4-1 0 8,-2-3-128-8,-8 1 128 7,0 3 0-7,0-5 0 9,6 5 0-9,-1 3 0 6,3 1 0-6,-6-1 0 9,4 1 0-9,2 3 0 6,0-2-144-6,0 3 144 8,4-1 0-8,-4 0 0 8,4-3 0-8,-2-1 0 6,4 0 0-6,4 5 0 8,-3-3 0-8,-3 0 0 9,0-1 0-9,4-3 0 7,0 3 0-7,-2 1 0 8,0 0 0-8,4 1 0 7,3-1 0-7,1 0 0 8,2-1 0-8,1-1 0 7,1-1 0-7,7 3 0 9,-1 0 0-9,3 1-128 6,-4-3 128-6,5 4 0 8,1-3 0-8,4 3 0 6,-3 2-128-5,1-1 128 6,4-3 0-7,-4-2 0 7,2-1-128-7,4 1 128 8,3 1 0-8,-3-3 0 7,2 3 0-6,0-3 0 7,-4-2 0-7,6 5-128 5,2 1 128-6,4 1 0 7,-2-3 0-6,-2 0 0 6,1 1 0-7,3-3 0 9,4 3 0-9,-2-1-128 6,2 0 128-6,3-1 0 7,-3-1 0-6,4 3-128 6,-5-1 128-7,11 1 0 7,-4-3 0-7,3-5 0 8,4-1-128-8,3 5 128 7,1-5 0-7,2 3 0 8,3-6-128-8,1 5 128 7,4 1 0-7,2-7 0 8,-4 1 0-8,6 4 0 8,-4-1-128-8,8-1 128 6,-2 3 0-6,3-5 0 9,3 2-144-9,-2-4 144 7,4-1 0-7,3 3-144 9,-1-4 144-9,6 2 0 6,7-1 0-6,-2-3 0 9,8 0 0-8,-5 0 0 4,-3 2 0-5,2-2 0 8,-3-3 0-8,3 3 0 6,-1 0 0-6,1 2 0 9,4-2 0-9,4-2 0 6,0 2 0-6,4 1 0 8,2-1 0-8,-2-2 0 8,-2 0 0-8,-1 2 0 8,-1 2 0-8,4-2 0 6,-2-3 0-6,4 3 0 8,-2 0 0-8,4 4 0 8,3-4 0-8,-7 2 0 8,-3-3 0-8,1 5 0 6,0-4 0-6,-4 4 0 8,6 1 0-8,4-3 0 7,2-2 0-7,2 4 0 8,3-2 0-8,-5-4 0 8,-4 1 0-8,-2 3 0 7,2-2 0-7,2 0 0 7,0 0 0-7,4 0 0 9,7 1 0-9,-5-3 0 7,0 0 0-7,-4 0 0 8,0 2 0-8,-2 0 0 7,-2-2 0-7,3 0 0 8,1-1 0-8,6-1 0 7,-2 2 0-7,-4 0 0 7,0 4 0-7,-4-4 0 8,-4 0 0-7,0-2 0 6,4 0 0-7,2 2 0 8,0-2 0-8,1 1 0 7,3 5 0-6,0-4 0 6,-8-4 0-7,0 0 0 7,-2 0 0-7,2 0 0 6,4 0 0-6,0 4 0 9,0-2 0-9,2 2 0 6,4 0 0-6,-5-4 0 8,-1-6 0-8,-2 2 0 7,-2 2 0-7,2 0 0 8,4 0 0-8,-2 2 0 7,-2 0 0-7,4 0 0 9,4 0 0-9,-4-2 0 7,-4-6 0-7,-2 3 0 9,-2 1 0-9,0 2 0 7,2 2 0-7,2 0 0 8,2 0 0-8,2-2 0 5,3-2 0-4,-1 0 0 6,-10-2 0-7,4 4 0 8,-4-8 0-7,4 7 0 6,2-1 0-7,0 0 0 7,2-2 0-7,4 2 0 8,-2-2 0-8,-5 2 0 7,-2-2 0-7,-3-3 0 8,0 1 0-8,-4 4 0 7,2-4 0-7,4 0 128 8,0 1-128-8,2 3 0 7,-2-4 0-7,2 0 0 8,-4 4 0-8,0-2 0 6,0 2 0-6,-6-1 0 8,4-3 0-8,1 4 0 8,-3 0 0-8,4 2 0 9,2-2 0-9,2 0 0 6,-4-2 0-6,-4 2 0 8,-2 1 0-8,-5-1 0 7,5 2 0-7,-6 0 0 7,3 0 0-7,1 0 0 9,-2-2 0-9,4 0 0 8,-3 0 0-8,3 2 0 7,-4 0 0-7,1 2 0 8,-9-2 0-8,-1 0 0 7,1 0 0-7,1-1 0 8,-1-1 0-8,-1 2 0 7,-1-2 0-6,3 2 0 7,-1 0 0-8,1 0 0 5,-3 0 0-5,1 0 0 9,3 0 0-9,-1 0 0 7,-8 2 0-7,-1-2 0 7,1 0 0-7,-2 0 0 7,-4 2 0-7,4 0 0 9,-1 0 0-8,1 0 0 4,-2-2 0-5,0 0 0 9,1-2 0-9,1 4 0 6,0-1 0-6,0 1 0 8,-1 0 0-8,3-2 0 7,-10 2 0-7,4-4 0 8,-8 0 0-8,6 2 0 6,-2-2 0-6,2 0 128 9,-4-2-128-9,4 2 0 8,-4-2 0-8,6 2 0 8,-6-1 0-8,4-3 0 7,-4 2 0-7,5 0 0 7,3 4 0-7,0-4 0 8,-2 0 0-8,2-1 0 8,-6-1 0-8,2 4 0 6,-6-2 0-6,0-4 0 8,-2 3 0-8,-2-1 0 7,4-2 0-7,2 2 0 8,-6-2 0-8,0-1 0 6,1 3 0-5,3 0 0 6,-4-4 0-7,-2 5 0 8,0 3 0-8,0-4 0 9,-1-4 0-9,3 6 128 6,-2-1-128-6,0-3 0 8,-2 2 0-8,1 2 0 8,-3-4 0-8,-2 1 128 8,1 1-128-8,-3-4 0 6,-3 1 0-6,1 1 0 8,-1-4 0-8,-5 2 0 8,1-5 0-8,-4 5 128 8,-1-3-128-8,-3 3 0 6,6-6 128-5,-5 3-128 6,1 1 0-7,0-5 0 7,-4 1 0-7,2-2 128 8,1-1-128-7,-3 0 0 5,-2 1 128-6,2-3-128 8,0-5 0-8,2 5 128 7,-3-2-128-7,-3 3 0 8,2-1 0-8,0-1 0 7,-2 1 0-7,-2-2 128 9,0-1-128-9,0-1 0 7,-2-2 0-7,0 1 0 8,0 3 0-8,-2-2 144 6,2-3-144-5,-3 1 0 6,-3 0 128-7,0-2-128 8,4 2 0-7,-6-1 0 6,-3-1 192-6,3 2-64 4,-4 2 0-5,3 1-128 9,-5 3 160-9,4-1-160 7,-3 3 128-7,-1 1-128 7,-5 1 0-7,-1 3 0 8,-1-3 0-8,-3 3 0 7,-1 1 0-6,-2 1 0 7,-6 6-192-8,0 2 192 22,-6-2-736-21,2 1-32 0,-10-1 0 0,2 8-16224-1</inkml:trace>
    </iact:actionData>
  </iact:action>
  <iact:action type="add" startTime="35041">
    <iact:property name="dataType"/>
    <iact:actionData xml:id="d20">
      <inkml:trace xmlns:inkml="http://www.w3.org/2003/InkML" xml:id="stk20" contextRef="#ctx0" brushRef="#br0">12333 6067 6447 0,'0'0'272'2,"0"0"80"-2,0 0-352 0,0 0 0 5,0 0 0-4,0 0 0-1,0 0 1088 0,0 0 128 7,0 0 48-7,0 0 0 9,0 0-496-9,0 0-112 7,0 0-16-7,0 0 0 8,0 0 256-6,0 0 32 3,0 0 16-5,0 0 0 7,0 0-128-7,0 0-32 12,0 0 0-12,0 0 0 4,-8-7 16-3,8 7 0 9,0-18 0-10,2 4 0 5,4-3-144-5,-1-1-16 11,5 1-16-11,2-5 0 5,2-1 16-5,-1-2 16 10,1-3 0-10,-1 1 0 5,-9 0-208-2,4 1-64 2,4 1 0-4,-4-2 0 4,-1 1-64-4,3 1-32 6,-4 2 0-7,-2 1 0 9,2 1-144-9,-2 1-16 11,2 3-128-11,-2 1 192 5,-4 16-192-5,5-12 128 10,-5 12-128-10,0 0 0 5,0 0 0-5,0 0 0 6,0 0 0-6,0 0 0 9,0 0-128-9,6 16 128 11,0 7 0-11,2 5 0 4,-2 1-160-4,-2 2 160 6,1 4-128-5,1 4 128 7,0 8 0-8,0-4-128 6,0 2 128-6,2-6 0 9,-1 2 0-9,1-6 0 6,0-4 0-6,2 0 0 8,-2-4 0-8,-3 1 0 11,1-5 0-11,2 1 0 4,0-1 0-4,-4-2 0 12,2-7 0-12,0 4 0 3,-6-18 0-2,7 13 0 10,-7-13 0-11,6 14 0 4,-6-14-192-4,0 0-128 6,0 0 0-6,0 0-16 22,0 0-688-20,0 0-128-2,0 0-16 1,0 0-16 13,0 0-1648-12,-4-16-336-1,-7-1-64 2,-1-3-16-2</inkml:trace>
    </iact:actionData>
  </iact:action>
  <iact:action type="add" startTime="35474">
    <iact:property name="dataType"/>
    <iact:actionData xml:id="d21">
      <inkml:trace xmlns:inkml="http://www.w3.org/2003/InkML" xml:id="stk21" contextRef="#ctx0" brushRef="#br0">12450 5962 2751 0,'0'0'256'1,"0"0"-256"5,0 0 0-6,0 0 0 5,0 0 2912-5,0 0 544 6,0 0 96-6,0 0 32 9,7 16-2000-9,3-3-400 11,-6 7-80-9,2 3-16 1,0 1-176-3,2 3-32 6,-1 4-16-6,-3 0 0 7,2 6-160-7,2 4-16 10,-4-4-16-10,0 6 0 6,-2-4-32-6,2 8 0 9,-2 2 0-9,1-2 0 6,1 1-320-6,2 3-80 10,-4-4-16-9,0-16 0 2,2 0-224-3,-2 5 176 12,0 3-176-7,2-4 160-3,-2-4-160-2,0 2 0 9,0 2-160-9,3-2-8256 11,1 0-1648-10</inkml:trace>
    </iact:actionData>
  </iact:action>
  <iact:action type="add" startTime="36285">
    <iact:property name="dataType"/>
    <iact:actionData xml:id="d22">
      <inkml:trace xmlns:inkml="http://www.w3.org/2003/InkML" xml:id="stk22" contextRef="#ctx0" brushRef="#br0">11921 7632 6447 0,'0'0'576'2,"0"0"-576"3,-6 5 0-4,6-5 0 3,-12 4 2160-4,12-4 320 10,-9 4 64-9,9-4 16 3,0 0-1072-3,0 0-208 3,0 0-32-3,0 0-16 6,0 0-448-6,0 0-80 11,0 0-32-12,11-13 0 3,5 1-352-3,0-4-80 11,1 4-16-11,5-3 0 4,3 3-96-4,0-1 0 11,1 3-128-11,1-4 192 6,2 4 16-6,1 3 0 6,-3-3 0-5,0 4 0 6,-2 0 80-7,-1 2 16 12,-3 4 0-12,1 2 0 4,-1 2-176-4,-5 0-128 12,1 4 192-12,1 5-192 3,-6-1 0-3,-1 6 0 10,-3-5 0-10,-4 5 0 6,-4 3 176-6,-2-1-176 11,-2-1 160-11,-7 1-160 3,1 1 192-3,0-3-64 12,-6-1-128-12,3 3 192 3,-5-4-48-3,3 1-16 9,1 1 0-8,-4-5 0 4,9 3 16-5,-5-4 0 10,2 3 0-9,6-7 0 3,6-8-16-4,0 0 0 11,0 0 0-11,0 0 0 5,0 0-128-5,0 0 0 9,0 0 0-8,0 0 0 3,8 8 0-4,8-2 0 11,-3 1 0-11,7-1 0 5,-4 2 0-5,3 4 0 9,3-4 0-9,3 5 0 5,-4 1 0-5,-3 3 0 11,-1-1 0-11,5 4 0 5,-6-1 0-5,1-1 0 10,-5 3 0-10,1 0 0 5,-5 1 0-4,0-1 0 7,0 5 0-8,-4-1 0 4,-2 2 160-4,-2-1 0 12,-2-1 0-12,-2 0 0 4,-6-1 384-4,0-1 80 6,1-1 16-5,-5-1 0 6,4 1 144-7,-7-1 48 10,-1-7 0-10,-1 3 0 6,-7 3-160-6,1-7-32 10,-2 1 0-10,-1-4 0 5,1 2-256-5,0-3-48 10,-3-3-16-9,1-6 0 2,2 0-144-2,0-4-48 10,-1 0 0-11,5-3 0 4,-1-3-128-4,5 2 0 11,1-6 0-11,-5-1-176 19,9-5-1984-18,5 3-400 1,5 1-64-1</inkml:trace>
    </iact:actionData>
  </iact:action>
  <iact:action type="add" startTime="37082">
    <iact:property name="dataType"/>
    <iact:actionData xml:id="d23">
      <inkml:trace xmlns:inkml="http://www.w3.org/2003/InkML" xml:id="stk23" contextRef="#ctx0" brushRef="#br0">12982 7938 4607 0,'0'0'400'1,"0"0"-400"6,-12 4 0-7,3 3 0 3,-7-3 1680-3,4 0 256 11,-5 0 48-11,-3 2 16 4,5 2-800-4,-7 0-176 11,1-5-16-11,-3 5-16 6,1 2-16-6,-2-2 0 8,1 0 0-8,1 5 0 5,-1-3-96-5,5 6-32 10,3-3 0-10,-1 7 0 5,5-1-432-5,-2-3-96 11,5 7 0-11,3-1-16 5,-2-1-128-5,4-1-32 9,4-1 0-9,4 1 0 5,4-9 48-5,0-1 0 10,1 2 0-10,5-6 0 6,-2 0 112-6,5-5 16 10,1-1 16-10,-1-1 0 4,3-5 160-3,1-2 16 8,-3-6 16-9,-1 3 0 8,5-5 48-8,-5 2 16 8,1-5 0-7,3-1 0 2,-5 3-224-3,4-5-48 9,1-1-16-8,-5-1 0 5,-3-3-144-6,5-2-32 10,-8-2 0-10,1-1 0 5,-1 1-128-5,-4-6 128 10,0-2-128-10,-2 2 128 5,-2-6 0-4,-2 4-128 8,0-8 192-9,-2-1-64 5,-2-5-128-5,-2 8 0 11,2-2 144-11,0 10-144 4,-4 2 0-3,4 10 0 9,2 5-160-9,0 3 160 3,0 7-192-3,2 10 64 7,0 0 128-8,0 0-208 5,0 0 32-5,0 0 16 9,-1 16 0-9,-1 9 0 6,0 8 160-6,0 6-192 11,2 2 192-11,0 6-192 4,0 4 192-3,0 1 0 10,2 5-144-11,-2 1 144 4,0-1 0-4,0-2 0 10,2-3 0-10,0-3 0 4,-2-4 0-4,1-2 0 10,3-8 0-10,0 4 0 5,0-4 0-4,2-6 0 9,0-2 0-9,2 5 0 16,3-9-2176-15,-1-5-352 0</inkml:trace>
    </iact:actionData>
  </iact:action>
  <iact:action type="add" startTime="37714">
    <iact:property name="dataType"/>
    <iact:actionData xml:id="d24">
      <inkml:trace xmlns:inkml="http://www.w3.org/2003/InkML" xml:id="stk24" contextRef="#ctx0" brushRef="#br0">13657 7832 21183 0,'0'0'944'1,"0"0"192"-1,0 0-912 0,0 0-224 7,-4 14 0-7,0-2 0 4,2 3 0-4,-4 1 0 7,-1 3-144-7,-1 3 144 4,2-3 736-4,-4 1 240 12,0 1 48-12,3 1 16 3,-3 3-384-3,2-1-80 11,0-5 0-11,4 1-16 4,-3 1-560-3,3-3 0 9,0-5 0-10,0 3 0 5,2-6 0-5,2-10 0 10,2 11 128-10,-2-11-128 19,0 0-2080-17,0 0-480-1</inkml:trace>
    </iact:actionData>
  </iact:action>
  <iact:action type="add" startTime="37936">
    <iact:property name="dataType"/>
    <iact:actionData xml:id="d25">
      <inkml:trace xmlns:inkml="http://www.w3.org/2003/InkML" xml:id="stk25" contextRef="#ctx0" brushRef="#br0">13909 7778 13823 0,'0'0'1216'1,"0"13"-960"5,2-1-256-6,1 6 0 6,-3-5 768-6,0 5 128 7,-3 3 0-7,1-1 16 8,0 1 256-7,-2 3 48 5,0 1 16-6,0 0 0 9,-2 3-592-9,-2-3-128 10,2 2-32-10,3-3 0 5,-3-3-144-5,0-1-16 11,-2-1-16-11,4-1 0 5,2-8-64-5,2-10-16 10,0 0 0-10,0 0 0 5,0 0 176-5,0 0 48 11,0 0 0-11,0 0 0 3,14-4 16-2,-4-10 16 8,3 0 0-9,1-5 0 5,0 1-288-5,-1-5-64 11,1-3-128-11,0 1 192 3,-3-2-48-2,5 0-16 12,-4-1 0-13,1 3 0 6,-3 0-128-6,2 3 160 8,-5 1-160-8,3 3 160 4,2-1-160-4,-4 7 0 10,-1-2 0-10,-7 14 128 5,0 0-128-5,0 0 0 10,0 0 144-10,10 14-144 5,-2 0 0-5,-4 7 0 10,0 0 0-10,-2 5 128 7,-2 3-128-6,-2 2 0 8,0 6 0-8,-2 4 0 2,2-2 0-3,-2 2 144 8,0 0-144-8,-2-2 160 7,2-6-160-7,1-1 0 11,1-3 0-11,0-4 0 5,0-1 128-5,2-5-128 11,0 1 0-11,0-1 128 4,0-7-384-3,4 3-64 4,1-7-32-5,-5-8-8480 12,0 0-1712-11</inkml:trace>
    </iact:actionData>
  </iact:action>
  <iact:action type="add" startTime="38573">
    <iact:property name="dataType"/>
    <iact:actionData xml:id="d26">
      <inkml:trace xmlns:inkml="http://www.w3.org/2003/InkML" xml:id="stk26" contextRef="#ctx0" brushRef="#br0">14757 7052 13823 0,'0'0'1216'2,"0"0"-960"-2,0 0-256 1,0 0 0 2,0 0 128-3,0 0 0 10,8 14-128-10,-6 2 192 5,0 5 768-5,-4 0 160 9,-4 9 32-9,4 5 0 6,-2 4-320-6,0 8-48 9,0 5-16-9,-2 5 0 6,-3 3 128-6,1 7 32 9,0-3 0-9,-2 8 0 5,1-2-144-4,1 4-16 8,-4-3-16-8,2-3 0 3,3-4-464-4,-9 16-96 17,8-13 0-17,0-15-16 1,-1-11-176-1,3-4 128 10,2-8-128-9,0-5 128 1,2-7-128-2,2-17 128 6,0 0-128-6,0 0 128 24,0 0-1808-22,0 0-368 0,16-9-80-2,1-13-16 0</inkml:trace>
    </iact:actionData>
  </iact:action>
  <iact:action type="add" startTime="38855">
    <iact:property name="dataType"/>
    <iact:actionData xml:id="d27">
      <inkml:trace xmlns:inkml="http://www.w3.org/2003/InkML" xml:id="stk27" contextRef="#ctx0" brushRef="#br0">15052 7037 8287 0,'0'0'736'1,"0"0"-592"6,4 15-144-7,-1 7 0 4,5 3 2624-4,-8 6 512 10,-4 4 80-10,2 8 32 5,0 2-2160-5,0 8-448 10,-1 5-64-10,-1-11-32 4,2 6 96-4,-4 7 32 10,-4 10 0-9,0 1 0 4,1 3-160-5,-5 6-48 6,2-4 0-6,-7 25 0 8,5-17-224-4,4-14-48 5,1-15-16-9,-1-4 0 4,2-14-48-4,2-4 0 10,2-6 0-10,0-5 0 3,0-5 32-2,4-17 0 10,0 0 0-10,0 0 0 2,0 0-16-3,0 0 0 10,0 0 0-10,0 0 0 18,8-21-1552-17,-4-1-320 0,-4-1-64 1</inkml:trace>
    </iact:actionData>
  </iact:action>
  <iact:action type="add" startTime="39112">
    <iact:property name="dataType"/>
    <iact:actionData xml:id="d28">
      <inkml:trace xmlns:inkml="http://www.w3.org/2003/InkML" xml:id="stk28" contextRef="#ctx0" brushRef="#br0">14740 7140 15663 0,'7'-29'1392'2,"1"9"-1120"4,8-1-272-4,5-6 0-2,8-5 928 0,7 3 128 10,1 2 32-10,6 5 0 5,-3 3-544-5,5-3-96 11,0 7-32-11,0-1 0 5,4 4 320-5,0 3 64 10,-8 5 16-10,3 4 0 5,5 2-48-5,-8 6-16 8,-2 5 0-7,-15-1 0 4,1 5-448-5,-2 11-96 9,-1 1-16-9,-1 6 0 4,-7 6-192-3,0 0 0 10,-9 8 128-11,-1 3-128 5,-4 3 128-5,-6 4 0 15,-1 1-128-15,-15 20 192 1,-3-10-32-1,-2-13-16 10,-3-10 0-10,-3-8 0 4,-2-2 176-4,4-2 48 11,-2-6 0-11,1 0 0 4,1-3 48-4,2-7 16 10,2-1 0-10,1-3 0 6,1-5-256-6,3-4-48 6,9-2-128-6,-3 0 192 7,16-4-192-7,0 0 144 12,0 0-144-12,0 0 128 5,0 0-128-5,0 0 0 9,0 0 0-9,26 9-176 5,1-1 48-5,0 6 0 12,4 1 0-12,3 7 0 4,5-1 128-3,-2 5 0 8,2-1 0-8,-8-5 0 3,0 5 0-4,2 4-128 11,-4 6 128-11,5 2-128 3,3 2 128-2,-2 6 0 8,-4-6 0-9,2 4 0 5,-2-4 0-5,1 2 0 12,-1-4 0-12,-4 0 0 4,-3-2-256-4,1-4-80 8,0-1-16-8,1-3 0 20,1-2-800-19,-4-1-176 0</inkml:trace>
    </iact:actionData>
  </iact:action>
  <iact:action type="add" startTime="39663">
    <iact:property name="dataType"/>
    <iact:actionData xml:id="d29">
      <inkml:trace xmlns:inkml="http://www.w3.org/2003/InkML" xml:id="stk29" contextRef="#ctx0" brushRef="#br0">15855 6473 12895 0,'-10'-12'1152'3,"5"3"-928"-3,-5-3-224 0,6 0 0 8,4 12 1936-8,0 0 352 11,2-13 64-11,2-1 16 4,4 4-1392-4,1-3-272 11,9 1-48-11,-1 2-16 5,7-2-240-5,3 7-48 9,4-3-16-9,5 0 0 4,-5-4-16-4,0 4-16 11,4-1 0-11,0 5 0 7,2 2 80-7,-8 4 32 9,1 2 0-9,-9 3 0 5,-5 1-256-5,1 2-160 11,-3 6 192-11,-2 1-192 4,-6 5 128-4,-3 3-128 10,-3 2 0-10,-3 3 0 4,-1-3 128-3,-10 12-128 13,0-8 192-14,5-6-192 3,-5-5 256-3,6 1-48 7,-4 1-16-7,7-9 0 6,5-13 176-6,0 18 16 13,2-2 16-13,7-7 0 4,1 1-80-4,2 0 0 10,3-2-16-10,3 1 0 3,-1 3 16-2,7-2 0 10,-1 5 0-11,5-3 0 4,-5 6-160-3,0-5-32 9,-3 5 0-10,1-1 0 3,1-3-128-3,-9 6 192 12,1-3-192-12,-4 1 192 5,-4 1 128-4,-2-3 16 7,-10 3 16-8,-2 1 0 5,-2-7 400-5,-5 5 80 10,-7-4 0-10,1 1 16 5,-7-3-272-5,1 2-48 11,0-5-16-11,-12 9 0 4,4-4-512-4,3 3 0 11,-1-5 0-11,0 0-11632 15,2-7-2432-13</inkml:trace>
    </iact:actionData>
  </iact:action>
  <iact:action type="add" startTime="41029">
    <iact:property name="dataType"/>
    <iact:actionData xml:id="d30">
      <inkml:trace xmlns:inkml="http://www.w3.org/2003/InkML" xml:id="stk30" contextRef="#ctx0" brushRef="#br0">1285 8008 15487 0,'0'0'688'3,"-14"6"144"-3,-2 3-672 0,5 3-160 0,-1-4 0 0,12-8 0 7,-12 6 928-7,12-6 160 7,0 0 16-7,0 0 16 8,0 0-480-7,0 0-112 5,0 0-16-6,0 0 0 9,0 0-144-8,12 12-48 3,6-5 0-4,3-3 0 9,-1-2 64-9,3 0 0 7,4-2 0-7,5 2 0 8,7-6-32-8,-2 2 0 6,7-2 0-6,1 4 0 8,6 0 48-8,2 0 16 7,-3-6 0-7,3 1 0 13,4-5-176-13,-1 4-48 5,3 0 0-5,7 0 0 7,0 2 192-7,10 2 48 7,1 1 0-7,4-3 0 7,3-2-256-7,2 2-48 8,0-6-128-8,0 2 192 9,3 2-16-9,5 1-16 7,-2-3 0-7,7 6 0 7,1 0-160-7,-1-2 0 7,-9-2 0-7,6-2 128 8,-5 1-128-8,7 5 0 7,-1 2 0-7,7 2 128 8,-1-2-128-8,-4 0 0 7,-1-4 0-7,-2 2 128 7,1 0 720-7,5 4 144 6,-3 2 32-6,4 3 0 25,3-1-1616-23,-7-2-320 0,1-4-64-2,-3 4-16 0,-3 0 1616 1,3 2 320 2,-3 4 64-2,7-1 16 21,-3 5-1664-21,1-6-320 0,-7-2-64 1,4-1 0-2,-7 3 832 0,3 0 192 3,2-2 0-2,-1 6 0 5,7-1 0-6,-5-1 0 7,5 0 0-7,-7-2 0 8,1-4 0-8,-4 1 0 7,3 3 0-7,7 0 0 8,5-4 0-8,1 0 0 7,-3-4 0-7,0 0 0 8,-1-2 0-8,1 0 0 7,1 0 0-7,9 2 0 8,0 0 0-8,0 0 0 7,-2-6 128-7,-2 0-128 8,-1-5 0-8,1 7 0 7,2 0 0-6,0 0 0 7,4-6 128-8,-4 0-128 7,-5 1 0-6,3-3 0 6,-6 4 144-6,5 2-144 5,3 2 128-6,0-3-128 8,0 1 0-8,-4 2 0 8,-5-2 0-8,-5-2 0 7,-3 2 0-7,4 4 128 7,-5 2-128-6,5 2 0 7,-7-4 0-8,-5-2 128 5,-8 1-128-5,-4-3 0 8,-3 0 208-8,-5 2-32 7,-10 0-16-7,-1 4 0 7,0 4 160-7,-7 4 16 8,-3-2 16-8,-2-3 0 8,0-1-176-8,-4 2-48 6,-10 2 0-6,1 2 0 9,-5-2-128-9,-2 0 0 7,-7 0 0-7,-2 3 0 23,-14-9-1936-21,0 0-320-1,-6 14-64 0</inkml:trace>
    </iact:actionData>
  </iact:action>
  <iact:action type="add" startTime="42005">
    <iact:property name="dataType"/>
    <iact:actionData xml:id="d31">
      <inkml:trace xmlns:inkml="http://www.w3.org/2003/InkML" xml:id="stk31" contextRef="#ctx0" brushRef="#br0">1650 10767 18879 0,'0'0'832'0,"21"10"192"1,0-8-832 0,7 2-192 0,3 2 0-1,10 2 0 9,2 3 320-9,6-3 32 6,3 4 0-6,3-2 0 8,7 1-160-8,12 5-48 7,6 2 0-7,4-7 0 6,4 1-144-5,2 0 0 7,3-8 0-8,1 3 0 10,9 1 0-10,7-2 0 6,1-2-160-6,6 2 160 8,4-2 0-8,-2-2 0 8,4-2 0-8,7 2 0 6,9 1 208-6,1-3-16 7,3-3 0-7,3 1 0 9,0 0 224-9,10 0 32 5,8 2 16-5,2-2 0 9,-6-2 128-9,8 2 32 5,5-2 0-4,7 0 0 8,-9-4-160-9,15 4-16 6,3 2-16-6,2-1 0 10,2 1-112-10,2 2-32 6,0 0 0-6,6 2 0 8,2-2-112-8,4 1-32 7,3 3 0-7,-3-2 0 8,0-2-144-8,5 4 0 7,-1 2 144-7,0-2-144 9,-6-2 0-9,3 0 144 6,7 2-144-6,-5 0 0 7,-11-4 0-7,0 2 0 8,2 2 0-8,-4 1 0 7,-13-10 144-7,-1 5-144 8,4 7 0-8,-13-1 144 8,-4-4-144-8,-9 2 0 7,-5 0 0-7,-3 6 128 9,-1-3-128-9,-10 3 0 5,-11 0 0-5,-12-2 0 9,-4-2 0-9,-6 9-176 6,-6-1 48-6,-1 1 0 22,-10-5-1856-18,-11 6-352-3</inkml:trace>
    </iact:actionData>
  </iact:action>
  <iact:action type="add" startTime="42787">
    <iact:property name="dataType"/>
    <iact:actionData xml:id="d32">
      <inkml:trace xmlns:inkml="http://www.w3.org/2003/InkML" xml:id="stk32" contextRef="#ctx0" brushRef="#br0">2424 13533 18431 0,'0'0'816'2,"0"0"160"-2,0 0-784 0,0 0-192 0,19-6 0 1,3 4 0 6,-1 4 704-7,5 2 80 6,1-2 32-6,0 2 0 8,6-2-512-8,8-2-112 7,0 0 0-7,10 4-16 9,4-4-32-9,5 2 0 7,8-2 0-7,3 1 0 7,9-1-144-7,2 0 0 7,-1-3-160-6,3-5 160 6,2 0 0-3,6 4 0 0,3 0 0-4,11 4 0 8,5 0 0-7,4 0 0 5,0 0 0-6,8 0 0 8,-8-2 0-8,14 4-144 8,3 6 144-8,7-2 0 7,-1-6 0-7,1 4-128 7,-1 4 128-7,11-1 0 8,11 5 0-8,-1-2 0 6,-4-6 0-6,5 2 0 10,5 9 0-10,7-5 176 7,0-8-16-7,-3 2 0 7,3-2 32-7,7 0 0 6,-1 0 0-5,-1 1 0 7,-7-3 16-8,2 0 16 8,9 0 0-8,-13 0 0 7,-8-5 16-7,-6 3 0 7,2 2 0-7,0 0 0 8,-6 0-96-8,-7-2-16 7,-11 0 0-7,-3 2 0 8,2 0-128-8,-5 0 0 7,1 2 144-7,-14 0-144 9,-9-2 0-9,-13 2 0 6,-5-2 0-6,-6 5-7584 17,-6-1-1472-16</inkml:trace>
    </iact:actionData>
  </iact:action>
  <iact:action type="add" startTime="43358">
    <iact:property name="dataType"/>
    <iact:actionData xml:id="d33">
      <inkml:trace xmlns:inkml="http://www.w3.org/2003/InkML" xml:id="stk33" contextRef="#ctx0" brushRef="#br0">1529 16158 7359 0,'0'0'656'1,"0"0"-528"-1,0 0-128 0,0 0 0 7,3-14 2624-7,11 4 480 8,4 5 96-7,7-1 32 5,4-2-2144-6,8 2-416 7,-2 0-96-7,14-2 0 8,4-1-192-8,5-1-16 7,5 0-16-6,11-2 0 5,6 5-48-5,8-1-16 7,15 0 0-8,-3-2 0 6,1-3 64-5,6-1 16 11,2 4 0-12,9 0 0 4,6 5 16-3,-1-1 16 6,6-8 0-7,-6 6 0 6,2 4-16-6,3 2-16 8,5 4 0-8,4 0 0 8,1 0-48-7,-1 6 0 5,-1 2 0-5,7 0 0 6,1 5-128-7,-2-3-48 8,1 0 0-8,-1 1 0 8,-3 5-144-8,-3-4 0 7,6 1 144-7,-9-3-144 8,0 3 0-8,-3-5 0 6,-5 0 0-6,0 4-8592 17,4-5-1792-16</inkml:trace>
    </iact:actionData>
  </iact:action>
  <iact:action type="add" startTime="43942">
    <iact:property name="dataType"/>
    <iact:actionData xml:id="d34">
      <inkml:trace xmlns:inkml="http://www.w3.org/2003/InkML" xml:id="stk34" contextRef="#ctx0" brushRef="#br0">12826 16279 29135 0,'14'-10'1280'4,"-1"2"288"-4,7-2-1248 0,9 3-320 1,6 1 0-1,2-2 0 5,6 0 576-5,6 2 48 7,8 0 16-7,3-5 0 8,4-1-368-7,10 0-64 6,8-1-16-7,8 5 0 7,10-4-192-7,-3 2 0 10,1 1 0-10,7-3 0 6,2 4 0-6,8 0 0 6,2-3 0-6,8 3 0 8,-4 4 0-8,4 0 0 8,-6-2 0-8,8 6-160 7,0-2 160-6,3 4 0 5,5 4 0-6,-3-2 0 9,-7-2 0-9,4-2 0 9,6 0 0-9,1 0 0 6,-1 0 0-5,-8-2 0 4,-5-2 0-4,-7 2 0 7,-1-4 0-7,-3 2 0 5,2 4 0-5,-10-2 0 7,-3 1-320-8,-14-1 0 6,-6 0 16-6,-12 0 0 25,-6 0-2432-25,-13 0-480 2,8-6-112-2,-15 2 0 1</inkml:trace>
    </iact:actionData>
  </iact:action>
  <iact:action type="add" startTime="44570">
    <iact:property name="dataType"/>
    <iact:actionData xml:id="d35">
      <inkml:trace xmlns:inkml="http://www.w3.org/2003/InkML" xml:id="stk35" contextRef="#ctx0" brushRef="#br0">1716 18373 8287 0,'0'0'736'1,"0"0"-592"3,23 6-144-4,-3-2 0 8,1 4 2048-8,3 4 384 6,-1-5 80-6,2 3 16 10,-1 6-1328-10,3-3-272 5,2 1-48-4,4-2-16 5,5-3-432-5,4-1-96 7,1 0-16-8,6 0 0 6,8-2-128-5,5-2-16 6,2-1-16-7,3 1 0 8,1-4-160-8,-2 0 192 8,7-2-192-8,5 0 192 12,4-1 0-12,5 1 0 4,7-2 0-4,3 0 0 7,7-4 112-6,-7 4 16 6,3 2 16-7,-1 0 0 7,9 0 16-7,7 2 0 7,4 0 0-7,0 2 0 9,3 2 16-9,-1 0 0 7,4 0 0-7,2 4 0 8,8-2-112-8,-1 3-32 7,-1 3 0-7,1-2 0 7,-1 5-48-7,6-1-16 7,3 4 0-6,2-1 0 6,-3 3-32-7,5 1 0 7,-2 1 0-7,5-3 0 7,7 2-128-7,2 1 128 8,-12-6-128-7,8-1 128 6,0 5-128-6,4-9 160 5,2 1-160-6,-2-4 160 7,0-2 32-7,8 3 16 9,7-3 0-9,-7 0 0 7,-6-8 0-7,6 2 0 7,6-2 0-7,-1 2 0 7,3-2-48-7,-2 2-16 8,1-6 0-8,7-1 0 7,-3 1-144-7,2 2 0 7,-7-4 144-7,6-2-144 9,7 3 0-9,-2 1 128 6,-13-6-128-6,9 2 0 9,1 2 0-9,-1-1 128 6,-7-1-128-6,-2 4 0 9,7-4 0-9,-7 4 0 7,-6 3 0-7,-4 1 128 8,-6 2-128-8,4 0 144 7,2 4-144-7,-10 1 160 7,0 3-160-7,-8 0 0 8,-3-2 0-8,1 7 0 7,1-1 0-7,-10 4 0 8,-11-6 0-7,-1 5 0 6,-3-1 0-7,-7 3 0 8,-4-3 0-8,-4 6 0 7,3-1 0-7,-7-3 0 7,-15 1 0-7,-10-1 0 8,1 1 0-8,-11 3 0 6,-5-3 0-6,-7 1 0 24,-5 1-416-23,-12-3-160 0,-5 2-48-1,-9-1-13088 0</inkml:trace>
    </iact:actionData>
  </iact:action>
  <iact:action type="add" startTime="45595">
    <iact:property name="dataType"/>
    <iact:actionData xml:id="d36">
      <inkml:trace xmlns:inkml="http://www.w3.org/2003/InkML" xml:id="stk36" contextRef="#ctx0" brushRef="#br0">1620 21004 18015 0,'-17'10'800'1,"17"-10"160"-1,-18 8-768 0,6 3-192 0,1-3 0 0,11-8 0 8,-4 14 448-7,4-14 32 4,-2 15 16-5,2-15 0 8,6 18-304-7,5-8-64 4,1-1-128-4,8 1 192 8,-5-4-192-8,7 0 176 4,1-2-176-4,4 0 160 6,3-4 192-6,3-2 32 5,2-2 16-5,4 0 0 7,6 0 80-7,2 2 16 3,5-4 0-3,7-2 0 6,5 1-96-6,4 1-16 6,7-2 0-4,5-2 0 3,0 2-16-5,-1 3-16 4,1-7 0-5,4 4 0 8,4 2-96-7,4 0 0 6,9-1-16-7,1 1 0 8,-3 2-112-8,4-2-128 8,1-2 176-8,1 2-176 7,1-1 128-7,7-1-128 7,2-2 0-7,0 4 0 8,2 2 128-8,2-2-128 7,-2-3 0-7,4 3 0 7,8 2 0-7,-5 0 0 9,3-2 128-9,-2-2-128 7,-8 1 0-7,2 3 0 7,6-2 0-7,6 2 0 8,-1-2 0-8,-3 2 0 7,-8 0 0-6,0 0 0 7,0 0 0-8,4 1 0 6,6-1 0-6,-7 4 0 8,-6-4 0-7,-3 2 0 5,2 0 0-6,0 0 0 8,4 0 144-8,-2 0-144 7,-2 2 0-7,-2 0 144 8,-4 0-16-8,0 0-128 7,3 0 192-7,7 4-64 8,0 0-128-8,-2 6 0 7,-6-7 0-7,-4 1 0 8,-2-2 0-8,3 0 0 8,-3 0 128-8,4 2-128 7,4 2 0-7,-7-2 0 7,-13 0 128-7,5 0-128 8,-3-4 0-8,5 4 0 7,-4-1 0-7,7 5 0 8,0-2 0-8,-7 0 0 6,-1-2 0-5,-5 4 0 7,-2-1 192-8,4-3 0 7,-1-4 0-7,1 4 0 8,5 0-32-8,-7 0 0 7,2-2 0-7,0 0 0 8,-7 2 48-8,-1-4 16 8,0 0 0-8,0 0 0 7,4-4-80-7,0 2-16 9,1 0 0-9,-3 0 0 7,-4 0-128-7,0 2 0 6,-4 0 144-5,2 0-144 6,-4-2 128-7,2 0-128 7,0 2 160-6,2 0-160 6,2 0 208-7,-2 0-48 7,-2 0-16-7,-8 0 0 10,2 4 32-10,-3 0 0 4,1-2 0-4,2 4 0 9,-6-4 0-8,5 2 0 5,-3 0 0-6,2-2 0 9,-4 1-176-9,-1 1 192 6,1-2-192-6,-7 2 192 8,-7 2-64-8,-1-2 0 8,-4-2 0-8,1 0 0 9,1 4 16-9,2 0 0 6,-8 1 0-6,0-1 0 7,2-2-144-7,-2 4 192 8,1 0-192-8,-3-2 192 7,4-1-192-7,-4 1 0 7,0 0 0-7,-4 0 128 8,-4-2-128-8,2 0 0 8,-5 2 0-8,-3-1 128 8,-2 1-128-8,-1-2 0 6,-1 0 0-6,1-2 0 8,-3 4 0-8,3-2 0 7,-1-2 0-7,-6 4 0 9,-1-1 0-9,4-1 0 5,-7 0 128-4,7 0-128 7,-7 0 0-8,5 2 0 7,-1-4 0-6,-1 2 0 7,2-2 128-8,-5 0-128 6,3-2 0-5,-2 2 128 6,-14-2 16-7,19 0 0 8,1 2 0-8,-7 0 0 7,-13-2 0-6,18 0 0 4,-1-2 0-4,-1 0 0 7,3 0-144-8,-5 2 0 8,-14 0 144-8,16-4-144 7,1 0 0-7,-17 4 128 7,14-8-128-7,0 2 0 7,-14 6 0-6,11-8 128 7,1 1-128-7,-12 7 0 5,0 0 0-6,12-10-128 7,-12 10 0-6,0 0 0 6,0 0-192-7,0 0-16 7,7-8-16-7,-7 8 0 8,0 0 32-7,0 0 16 5,0 0 0-5,0 0 0 6,0 0 16-6,0 0 0 6,0 0 0-7,0 0 0 8,0 0 32-8,0 0 16 6,0 0 0-5,0 0 0 6,0 0 96-6,0 0 16 4,0 0 0-4,0 0 0 7,-13 8 128-7,13-8-192 5,0 0 192-6,-16 12-192 8,16-12 16-7,-11 7 0 6,11-7 0-7,-18 8 0 22,6 2-1072-19,12-10-224-3,-19 6-32 1</inkml:trace>
    </iact:actionData>
  </iact:action>
  <iact:action type="add" startTime="49916">
    <iact:property name="dataType"/>
    <iact:actionData xml:id="d37">
      <inkml:trace xmlns:inkml="http://www.w3.org/2003/InkML" xml:id="stk37" contextRef="#ctx0" brushRef="#br0">16540 17293 13695 0,'0'0'608'1,"0"0"128"-1,14-10-592 0,-14 10-144 3,11-8 0-2,-11 8 0 6,16-11 1152-7,-16 11 192 6,10-8 32-6,-10 8 16 9,7-10-144-9,-7 10-32 7,0 0 0-7,0 0 0 9,0 0-192-9,0 0-32 5,0 0-16-5,0 0 0 9,0 0-336-9,0 0-64 7,0 0 0-7,-9 8-16 7,-7-2-224-7,0 7-32 8,-5-1-16-8,1 8 0 8,1-1 48-8,-6 2 16 7,-7-1 0-7,-1 3 0 7,4 3 64-7,0-1 16 8,-3 0 0-8,3-1 0 11,-2 1-16-11,2 1 0 6,-2-3 0-6,-1 0 0 6,1-5-144-6,2-2-16 7,0 3-16-7,1-7 0 8,9 5-64-8,-3-5-16 8,-1 4 0-8,5-5 0 8,7 5-160-8,1-6 160 6,-2 5-160-6,6-5 160 8,6-10-160-8,0 0 192 7,0 19-192-7,0-19 192 8,0 0-192-8,4 20 128 7,-4-20-128-6,16 19 128 5,0-1-128-5,3-2 160 6,2-5-160-7,-1-1 160 9,5 2 0-8,3-4 0 4,-1 1 0-4,4 1 0 5,2-4-160-5,-3 0 0 5,-3-2 0-6,0 2 0 8,0-4 0-8,3-1 0 8,-1-1 0-8,0 0 128 7,1 0-128-7,-1-1 0 9,-4-5 0-9,2 2 128 6,-1 2-128-6,-1-2 0 8,-1 2 144-8,-5-4-144 7,3 0 0-7,-3-2-192 7,-3 5 32-7,-3-1 0 23,-13 4-1472-21,12-8-288-2,-12 8-64 0,0 0-7776 7,0 0-1552-7</inkml:trace>
    </iact:actionData>
  </iact:action>
  <iact:action type="add" startTime="50411">
    <iact:property name="dataType"/>
    <iact:actionData xml:id="d38">
      <inkml:trace xmlns:inkml="http://www.w3.org/2003/InkML" xml:id="stk38" contextRef="#ctx0" brushRef="#br0">15986 17732 19983 0,'-23'-4'880'1,"11"0"192"0,-4 2-864-1,16 2-208 4,-12-6 0-3,12 6 0 4,-11-10 768-5,11 10 128 8,0 0 0-8,0 0 16 7,0 0-144-6,0 0-16 4,0 0-16-5,0 0 0 9,0 0 16-9,0 0 0 7,0 0 0-7,0 0 0 8,11-11-64-8,3 3-16 6,6 2 0-5,5 4 0 7,2 0-32-8,5 0 0 7,1 0 0-7,8 0 0 7,0-2-128-7,3 2-48 7,-1-4 0-7,4 1 0 11,4-1-32-11,2 0-16 6,-3 2 0-5,3 0 0 5,2 0 16-5,5-2 0 4,0 4 0-5,5 0 0 8,1-1-64-7,-1-1-16 6,1 4 0-7,-6-4 0 9,-3-2-144-9,1 0-16 6,1 2-16-6,-1 2 0 9,7-4-48-8,-5 4 0 3,-3 0 0-4,3-1 0 10,1-5 16-10,3 4 0 6,-1 0 0-6,-5 0 0 9,-1 0 32-9,-1 0 0 6,-1-5 0-6,-3 3 0 8,1 0-176-8,2 0 160 7,-3 2-160-7,3-2 160 7,-2 2-160-7,1 2 160 8,3 0-160-8,-2 4 160 9,-3-4-160-9,1 0 128 7,0 1-128-7,-5-3 128 7,-3 2-128-6,0-2 160 5,-2-4-160-6,2 4 160 8,-4 0-32-8,2 4-128 7,-8 0 192-7,4 0-64 8,-4-4 16-8,-2 2 0 6,2 0 0-6,-2 2 0 10,-3 0-144-10,-3 0 128 7,-2-2-128-7,-3 2 128 8,-1 0-128-7,-1 2 0 4,-9 0 144-5,-11-2-144 9,0 0 0-9,0 0 0 5,0 0 0-5,0 0 0 23,0 0-624-23,0 0-32 1,-15 4-16 0,-9 0 0 14,-3 0-2752-14,-4 0-544 2</inkml:trace>
    </iact:actionData>
  </iact:action>
  <iact:action type="add" startTime="51883">
    <iact:property name="dataType"/>
    <iact:actionData xml:id="d39">
      <inkml:trace xmlns:inkml="http://www.w3.org/2003/InkML" xml:id="stk39" contextRef="#ctx0" brushRef="#br0">10070 17131 14335 0,'0'0'640'2,"0"0"128"-1,0 0-624 0,0 0-144-1,0 0 0 0,0 0 0 7,0 0 720-7,-10-10 112 8,10 10 32-8,-8-6 0 7,-3-5-144-7,1 3-16 7,2 2-16-7,-4-2 0 10,3-2 80-10,-5 5 32 5,0 1 0-5,-3-2 0 9,3-2 32-9,-3 2 0 6,3 0 0-5,-6 2 0 6,3-1-240-6,-1-1-32 6,-3 4-16-7,1 0 0 8,-1 2-160-8,-6 2-48 6,-5 4 0-6,1 0 0 8,0-1-16-8,-2 7 0 9,-6 4 0-7,2 1 0 3,2-1-128-4,-4 5-16 6,2-1-16-7,5-1 0 8,-1 3-160-8,0 3 192 7,2 2-192-7,2 3 192 7,-1-1-32-7,5 0 0 7,2 0 0-7,-3 5 0 8,-1 1-160-8,3 2 160 6,1 4-160-6,0-2 160 8,-1 6-160-8,3-3 192 6,-1 3-192-5,5 4 192 7,-7-6-192-8,7 4 0 7,3 3 0-7,-1 1 0 8,5-6 0-8,4 0 0 7,0 0 0-7,6-4 0 9,6 4 0-9,0-6 128 6,4 1-128-6,7-2 0 8,-7-5 128-8,7 0-128 8,-1-2 0-8,4-4 128 7,3-3-128-7,6-1 192 7,4 3-192-7,6-5 192 9,-5-3-16-9,7-5 0 6,1 3 0-6,11-8 0 8,0-3-176-8,3-1 0 7,1-4 144-7,3-2-144 8,-1 0 0-8,-1-3 144 7,-1-1-144-7,-2-8 0 9,-1 2 160-9,1-7-160 6,-3-3 128-6,3-3-128 8,0 2 128-8,-1-9-128 8,1-1 128-8,1 0-128 8,1 0 224-8,-2-4-32 6,-5 0-16-6,-1-2 0 9,-4-6 144-8,-10 2 16 5,-2 2 16-6,-7-2 0 8,-5 0 304-8,-9-1 64 6,-2 1 16-6,-7-4 0 9,-3-2-80-9,-3 2-16 7,-9 4 0-7,-2-2 0 9,-5 8-320-9,-7 4-80 4,-3 2-16-4,0 4 0 10,0 3-224-10,-7 5 144 7,-3-1-144-7,2 7 128 8,-4-1-128-8,0 6 0 7,2 2-160-7,4 4 160 22,2 2-1792-21,6 4-256 1,3 0-48-2,9 0-14448 0</inkml:trace>
    </iact:actionData>
  </iact:action>
  <iact:action type="add" startTime="52768">
    <iact:property name="dataType"/>
    <iact:actionData xml:id="d40">
      <inkml:trace xmlns:inkml="http://www.w3.org/2003/InkML" xml:id="stk40" contextRef="#ctx0" brushRef="#br0">14365 16946 18431 0,'0'0'1632'1,"-10"-6"-1312"3,-5-4-320-4,5 4 0 7,10 6 1088-7,-16-8 160 7,5-1 32-7,-5 1 0 9,0 0-256-9,-1-4-32 5,-5 5-16-4,3-9 0 6,1 2-208-7,-5-1-64 8,-2 5 0-8,-1 0 0 8,1-1-80-8,-1 5-32 6,1 2 0-6,0 0 0 8,-3-2-96-8,1 4-32 8,4 2 0-8,-5 6 0 8,1-2-80-8,-4 2-32 6,0-2 0-6,-4 3 0 8,1 7-128-7,-5-2-32 6,0 5 0-7,2 1 0 10,-6-3-192-10,4 7 0 6,-5 3 128-6,5 1-128 8,-4-1 0-8,4 4 0 6,-4 2 128-6,10-1-128 9,-1 1 128-9,-1 2-128 7,0 2 176-7,4 0-176 8,2 0 192-8,1 6-64 6,3-6 0-6,4 6-128 8,1 6 128-8,5 2-128 7,-3 0 0-7,6 3 0 8,-5-1 0-8,7 8 0 8,0-1 0-8,4 2 0 8,0 1 0-8,5 5 0 5,2-1 0-5,3-1 0 9,2 4 0-9,4-5 0 7,-4-3 0-7,0 1 0 8,1-7 0-8,5-3 0 7,-2 0 0-7,6-3 0 8,-5-9 0-8,9 2-144 6,1-6 144-6,5-1 0 9,1-5 0-9,2-2 0 7,4-4 0-7,2-1 0 9,8-3 0-9,2-5 0 6,6-2 0-6,5-6 0 8,3-2 0-8,5-6 0 7,-1-2 0-7,1-10 128 8,0 0 96-8,-3-7 32 7,1-4 0-7,3-1 0 8,-3-5-112-8,1-2-16 8,1-10 0-8,4 4 0 8,-1-6-128-8,3 4 0 7,-2-8 144-7,-2 1-144 7,-9 1 160-6,-2 4-32 5,-13-10-128-6,-1 5 192 10,-7-3 208-10,-3 0 48 6,-4 2 0-6,-7-3 0 8,-9-3-32-8,-5 0 0 6,-8-1 0-5,-10-1 0 6,1 1-32-7,-9 3 0 8,-3 2 0-7,-4 5 0 6,-3 9-48-6,-3 3-16 5,-10 1 0-6,0 6 0 7,-7 2-192-7,-3 7-128 7,-2 1 160-6,1 7-160 7,-1 0 0-8,0 4-320 6,5 6 64-6,1 6 0 22,6 8-2880-21,-2-3-560 3</inkml:trace>
    </iact:actionData>
  </iact:action>
  <iact:action type="add" startTime="54646">
    <iact:property name="dataType"/>
    <iact:actionData xml:id="d41">
      <inkml:trace xmlns:inkml="http://www.w3.org/2003/InkML" xml:id="stk41" contextRef="#ctx0" brushRef="#br0">16238 20048 12895 0,'9'-13'1152'4,"-1"7"-928"-4,-2 0-224 1,2-2 0 5,0-1 1344-5,-1 3 208 5,3 0 48-6,0 0 16 8,-10 6-576-8,8-8-112 6,-8 8-32-5,0 0 0 6,0 0-192-6,0 0-64 5,0 0 0-6,0 0 0 8,0 0 48-8,0 0 0 8,-10 20 0-8,-2-3 0 6,2-1-64-6,-3 5-16 10,-1 5 0-10,-5-1 0 7,-5 2 176-7,-3 5 48 7,0-5 0-7,-3 4 0 7,-1 0-128-7,0-1 0 8,-4-1-16-8,-2 0 0 10,4 2-160-10,1-2-16 6,5 1-16-5,0-3 0 5,1-2-192-5,3-5-48 4,2-3 0-4,7 3 0 7,-4-6-112-8,9 5-16 7,-3-9-128-7,4 3 192 8,8-13-192-8,-4 16 0 7,4 0 0-7,0-5 0 8,0-11 0-8,8 16 0 7,4-4 0-7,-3 3 0 8,9-5 0-8,0 6 0 7,3-7 0-7,2 5 0 7,5-4 0-7,3 2 0 7,2 1 0-7,6-5 0 9,-4 2 0-9,6-2 0 7,-4-5 0-7,4 5 0 7,-4-4 0-7,-6 2 0 8,1-2 0-8,-5-2 0 8,-2 0-256-8,-1-2 16 8,-3-2 0-8,-3 2 0 20,-1 0-528-19,-3-2-96 1,-14 2-32-1,16-6 0 14,-16 6-2288-14,0 0-464 0</inkml:trace>
    </iact:actionData>
  </iact:action>
  <iact:action type="add" startTime="55066">
    <iact:property name="dataType"/>
    <iact:actionData xml:id="d42">
      <inkml:trace xmlns:inkml="http://www.w3.org/2003/InkML" xml:id="stk42" contextRef="#ctx0" brushRef="#br0">15754 20596 27695 0,'0'0'1216'4,"0"0"272"-4,0 0-1184 0,17-9-304 0,7 1 0 1,5 2 0 5,4-2 336-5,10-1 16 5,10 1 0-6,1 0 0 7,3-6-48-7,-1 5-16 7,3-3 0-7,0 2 0 11,1 2 224-11,6-1 32 4,-3 3 16-4,3 0 0 8,-4 2 80-8,3 0 32 8,5 4 0-8,-4 0 0 12,5-4-128-12,-7-2-32 4,-2 2 0-4,-5 2 0 7,-6-1-352-7,-3 3-160 7,1 0 128-7,-8 0-128 8,-2 1 0-8,-6 1-320 7,0 0 48-7,-1 0 16 22,-1 0-2400-21,-4-2-480 1</inkml:trace>
    </iact:actionData>
  </iact:action>
  <iact:action type="add" startTime="55515">
    <iact:property name="dataType"/>
    <iact:actionData xml:id="d43">
      <inkml:trace xmlns:inkml="http://www.w3.org/2003/InkML" xml:id="stk43" contextRef="#ctx0" brushRef="#br0">18118 20212 10127 0,'0'0'896'12,"0"0"-704"-11,0 0-192-1,0 0 0 1,0 0 1360-1,0 0 240 5,-12 8 64-5,12-8 0 8,0 0-960-7,0 0-176 5,0 0-32-6,0 0-16 9,-10 10-304-9,10-10-176 6,0 0 192-6,0 0-192 7,0 0 208-7,0 0-64 8,0 0-16-8,0 0 0 8,0 0 352-8,0 0 64 6,0 0 16-6,0 0 0 9,0 0 192-9,0 0 32 7,0 0 16-7,0 0 0 7,0 0-176-7,0 0-48 7,0 0 0-7,0 0 0 8,16-10-112-8,-6 4-16 8,-1-5-16-8,5-1 0 7,-4 2 112-7,7 0 32 7,-3 1 0-7,4-7 0 8,-5-2-192-8,5 3-16 7,1 3-16-7,-3-2 0 9,2 1-64-6,1-5-16 2,-3 1 0-4,3 3 0 6,5-3 48-7,-3 3 16 7,-1-6 0-7,1 3 0 9,2 1 48-9,3-3 16 6,-5 3 0-6,-1-1 0 8,1-1-112-7,1 4-32 5,-1-3 0-6,-3 5 0 8,-3-5-256-8,-3 5 160 6,0 0-160-6,-5 4 128 8,-7 8-128-7,12-15 0 5,-2 3 0-6,-10 12 128 8,0 0-128-8,0 0 0 7,0 0 0-7,0 0 128 8,0 0-128-8,0 0 0 7,0 0 0-7,0 0 0 8,0 0 0-8,0 0 0 7,0 0 0-7,2 14 0 8,-4 3 0-8,2 7 0 8,0-1 0-8,-2 6 0 7,-2 3 0-7,4 5 128 8,-6 4-128-8,2-1 0 8,0 7 128-8,-1 4-128 7,-1 0 128-7,-2-1-128 7,2 1 128-7,-2 0-128 8,0 0 128-8,-1-1-128 8,1-3 144-7,4-4-144 5,-2-2 160-6,-4-6-160 9,3-2 208-9,1 0-48 6,-4-5-16-6,4-5 0 8,0-3 32-8,4-1 0 6,2-5 0-6,0 1 0 9,0-15-176-9,0 0 0 6,0 0 0-6,0 0 128 8,0 0-384-8,10 8-96 8,-10-8-16-8,18 0 0 22,-18 0-2272-21,17-8-464 0,-3-5-96 1</inkml:trace>
    </iact:actionData>
  </iact:action>
  <iact:action type="add" startTime="56313">
    <iact:property name="dataType"/>
    <iact:actionData xml:id="d44">
      <inkml:trace xmlns:inkml="http://www.w3.org/2003/InkML" xml:id="stk44" contextRef="#ctx0" brushRef="#br0">18013 20951 9263 0,'0'0'400'3,"0"0"112"-3,0 0-512 0,0 0 0 0,0 0 0 1,0 0 0 5,0 0 800-5,0 0 64 5,0 0 16-6,0 0 0 8,0 0 288-8,0 0 64 7,0 0 16-7,0 0 0 7,0 0 224-7,0 0 32 9,0 0 16-9,0 0 0 6,7-11-240-6,7 3-64 8,0 2 0-8,5 0 0 7,-1-2-192-7,1 3-32 9,8 1-16-9,9-2 0 6,-5-4-80-6,6 2 0 8,6 2-16-8,4-5 0 8,7 3-304-5,5 2-64 1,-1 0-16-3,-7-2 0 6,-2 3-176-7,-2 1-48 8,-7 2 0-8,1-2 0 7,-9 2-144-7,1 2-128 7,-6 0 192-7,-3 0-192 25,-3 2-832-25,-7 2-256 2,-14-4-64-2,0 0-16 0</inkml:trace>
    </iact:actionData>
  </iact:action>
  <iact:action type="add" startTime="56897">
    <iact:property name="dataType"/>
    <iact:actionData xml:id="d45">
      <inkml:trace xmlns:inkml="http://www.w3.org/2003/InkML" xml:id="stk45" contextRef="#ctx0" brushRef="#br0">19887 20318 3679 0,'0'0'320'0,"0"0"-320"4,0 0 0-3,0 0 0 6,0 0 3392-7,0 0 592 6,0 0 128-6,0 0 32 9,0 0-2336-9,0 0-464 6,0 0-80-6,0 0-32 8,0 0-304-8,-12 7-64 6,-1 1-16-6,3 10 0 9,4-1-48-9,-4 7-16 7,2 5 0-7,3 4 0 7,1 2-64-7,-2 2-16 7,-2 6 0-7,-2-4 0 9,2 4-144-9,-3-4-48 7,1 4 0-7,-2-8 0 8,3-2-192-8,3-2-64 8,0-3 0-8,0-7 0 11,4-3-32-11,2-18-16 5,0 0 0-4,0 0 0 5,0 0 112-6,0 0 0 7,16-12 16-7,1-4 0 8,-3-9-32-8,7-4-16 7,1-8 0-7,-3 0 0 8,5-2-160-8,-1-4-128 7,1 6 144-7,3-4-144 8,-2 6 0-7,1-4 128 4,-7-2-128-4,4 6 0 7,-1 5 0-8,-1 5 0 6,1 2 0-5,-5 5 0 6,1 4 0-7,1 3 0 8,-19 11 0-8,16-2 0 7,-16 2 0-6,18 8-128 6,-18-8 128-7,7 17 0 7,-3 5-144-6,-4 3 144 6,-6 2-208-7,-3 3 80 8,-7-1 128-8,0 4-208 7,-3 4 80-7,-4-6 128 8,1-4-256-8,1-1 80 7,-1-7 16-7,1-1 0 7,3-1-16-7,6-9 0 6,12-8 0-5,0 0 0 22,0 0-2064-22,0 0-400 0,-15 0-96 0</inkml:trace>
    </iact:actionData>
  </iact:action>
  <iact:action type="add" startTime="57306">
    <iact:property name="dataType"/>
    <iact:actionData xml:id="d46">
      <inkml:trace xmlns:inkml="http://www.w3.org/2003/InkML" xml:id="stk46" contextRef="#ctx0" brushRef="#br0">20572 20361 17503 0,'0'0'1552'1,"0"0"-1232"-1,0 0-320 0,0 0 0 6,-2 21 2752-6,-2-3 512 8,2-5 80-8,0 7 32 9,-2-3-2368-9,0 3-480 6,-4 1-80-6,2-1-32 7,2-5-208-7,3 3-32 7,-3-6-16-6,2 1 0 6,2-13 176-7,0 0 48 7,0 0 0-7,7 14 0 8,1-2 16-8,6-9 16 7,-14-3 0-7,19-3 0 8,3-5-96-8,-1 0 0 7,3-4-16-7,-3-3 0 8,-1-1-16-8,-1-3 0 6,1-5 0-5,-7 1 0 7,3-1-32-7,-6 1-16 5,1 1 0-6,-5 1 0 10,-4-2-32-10,-2 1 0 7,-6 5 0-7,-1-5 0 7,-1-1-48-7,2 3-16 8,-4 7 0-8,-3-3 0 7,1 6-144-7,-8 1 0 8,5 3 0-7,1 2 0 19,-3 2-320-19,5 4-112 1,-4 0-16-1,6 2 0 10,10-4-1856-10,-13 9-384 0,13-9-80 1,0 0-11008-2</inkml:trace>
    </iact:actionData>
  </iact:action>
  <iact:action type="add" startTime="57603">
    <iact:property name="dataType"/>
    <iact:actionData xml:id="d47">
      <inkml:trace xmlns:inkml="http://www.w3.org/2003/InkML" xml:id="stk47" contextRef="#ctx0" brushRef="#br0">21301 20150 15663 0,'0'0'1392'1,"0"0"-1120"1,-17 6-272-2,5-4 0 8,-6-2 2272-8,5 2 400 8,-3 2 80-8,4-3 0 7,-5 5-1936-7,5 0-400 8,-5 4-80-8,3-2-16 7,0 2 80-6,6 3 16 4,-3-5 0-5,11-8 0 10,-6 16 368-10,6-16 80 5,0 0 16-5,0 13 0 9,4 1-304-9,4-4-64 6,-8-10-16-6,15 17 0 9,3-7-176-9,-3 4-48 6,3-5 0-6,-4 1 0 9,1 2-96-9,-1-4-32 7,-1 1 0-7,-5 3 0 7,-8-12 0-7,8 14 0 8,-8-14 0-8,-2 17 0 7,-4 3 304-7,-2-7 48 7,1 5 16-7,-11-6 0 8,-1 1-48-8,-5-3 0 8,1 4 0-5,-3-5 0 2,-1-1-240-5,-2 2-48 7,-2-4-16-7,1-6 0 10,3-4-160-10,6-4 0 5,1 0-192-5,3 2 192 24,7-3-2560-22,6-3-384-2,2 0-64 0</inkml:trace>
    </iact:actionData>
  </iact:action>
  <iact:action type="add" startTime="58488">
    <iact:property name="dataType"/>
    <iact:actionData xml:id="d48">
      <inkml:trace xmlns:inkml="http://www.w3.org/2003/InkML" xml:id="stk48" contextRef="#ctx0" brushRef="#br0">23059 19598 17503 0,'0'0'1552'4,"-6"-12"-1232"-4,-2-3-320 1,4 5 0 6,0-2 1168-7,4 12 176 7,-2-15 48-6,2 15 0 5,0 0-1008-5,2-12-208 7,-2 12-48-8,0 0 0 7,0 0 80-7,0 0 16 6,0 0 0-5,0 0 0 7,0 0 32-8,0 0 0 7,0 14 0-7,0 11 0 8,0-2 320-8,0 9 64 6,2 1 0-6,2 6 16 9,0-2-288-9,2 2-64 7,-6 4-16-7,0 5 0 8,0-3-112-8,0 2-32 10,0 2 0-10,0-8 0 6,0 2-144-5,2-6 0 5,0 2 0-6,0-6 128 8,-2-4-128-8,3-3-192 7,1-5 32-7,0-5-8272 16,-4-16-1648-15</inkml:trace>
    </iact:actionData>
  </iact:action>
  <iact:action type="add" startTime="59047">
    <iact:property name="dataType"/>
    <iact:actionData xml:id="d49">
      <inkml:trace xmlns:inkml="http://www.w3.org/2003/InkML" xml:id="stk49" contextRef="#ctx0" brushRef="#br0">22776 20154 4607 0,'0'0'400'1,"0"0"-400"-1,0 0 0 1,0 0 0 5,0 0 1936-6,0 0 304 7,0 0 64-7,0 0 16 8,0 0-2064-7,0 0-400 7,0 0-96-8,0 0-3440 14,0 0-688-14</inkml:trace>
    </iact:actionData>
  </iact:action>
  <iact:action type="add" startTime="59245">
    <iact:property name="dataType"/>
    <iact:actionData xml:id="d50">
      <inkml:trace xmlns:inkml="http://www.w3.org/2003/InkML" xml:id="stk50" contextRef="#ctx0" brushRef="#br0">22782 20103 10127 0,'0'0'896'0,"0"0"-704"1,0 0-192-1,0 0 0 5,0 0 1312-4,0 0 224 6,0 0 64-7,0 0 0 8,0 0-896-8,0 0-160 6,0 0-32-6,0 0-16 8,0 0 336-7,0 0 80 5,0 0 16-6,0 0 0 7,11-10 208-7,9 3 32 9,-1-1 16-9,3-6 0 7,3 2-96-7,4-3-32 7,1 5 0-7,5-6 0 8,0 5-256-8,4-5-48 8,2 4-16-8,0 1 0 7,6-5-224-7,-1 1-64 8,-5 1 0-8,2 6 0 8,-4-2-240-8,2 1-48 7,-8 1-16-7,-3 0 0 7,-7 6-400-7,0 2-64 7,-5 2-32-7,-2 4-9472 17,-16-6-1888-17</inkml:trace>
    </iact:actionData>
  </iact:action>
  <iact:action type="add" startTime="59735">
    <iact:property name="dataType"/>
    <iact:actionData xml:id="d51">
      <inkml:trace xmlns:inkml="http://www.w3.org/2003/InkML" xml:id="stk51" contextRef="#ctx0" brushRef="#br0">24837 19670 22111 0,'0'0'1968'2,"0"0"-1584"-1,8-12-384-1,4-3 0 8,5-9 960-7,3 9 128 5,1-3 0-6,3-3 16 8,3-1-624-8,4 1-128 7,-1-2-32-7,-1-3 0 8,0 1-16-8,0-1-16 8,-3 5 0-8,-3 2 0 6,-3-1-96-6,1 1 0 9,-1 7-16-9,-5 0 0 7,-3 4-176-7,-12 8 128 7,16-2-128-7,-16 2 128 8,0 0 0-8,9 14 0 7,-5 4 0-7,-2 7 0 8,-4 4-128-8,-2 10 0 6,-4 8 144-6,5 6-144 11,-5 7 128-11,-2 6-128 6,-4 3 128-5,3 3-128 5,-7-2 144-6,4 4-144 7,-1 0 192-7,-1-6-192 8,1 1 192-8,-1-11-64 7,4-5 0-7,-1-6-128 9,5 1 256-9,0-3-48 6,-6-8-16-6,7 2 0 8,1-5-192-8,-4-3 0 8,4-4 0-8,-2-2 0 23,3-5-2240-22,-7-5-512 1</inkml:trace>
    </iact:actionData>
  </iact:action>
  <iact:action type="add" startTime="60038">
    <iact:property name="dataType"/>
    <iact:actionData xml:id="d52">
      <inkml:trace xmlns:inkml="http://www.w3.org/2003/InkML" xml:id="stk52" contextRef="#ctx0" brushRef="#br0">24541 20575 31615 0,'0'0'1408'2,"0"0"272"-2,0 0-1344 0,0 0-336 0,0 0 0 0,21-8 0 6,-3-5 352-5,9 7 0 7,8 2 0-8,2-2 0 6,8-4-352-6,4 2 0 7,6-1 0-7,1-1 0 7,3 2-192-7,-5 0-48 8,-5 1-16-8,-2 1-9312 15,-4 0-1872-14</inkml:trace>
    </iact:actionData>
  </iact:action>
  <iact:action type="add" startTime="60291">
    <iact:property name="dataType"/>
    <iact:actionData xml:id="d53">
      <inkml:trace xmlns:inkml="http://www.w3.org/2003/InkML" xml:id="stk53" contextRef="#ctx0" brushRef="#br0">26177 19933 20271 0,'-15'18'896'2,"7"0"192"-2,-4-3-880 1,3 9-208-1,-5 3 0 0,2 4 0 9,-3 4 1536-9,1 0 272 6,4 2 48-6,-5 4 16 8,-1-6-912-8,0-1-192 7,3-5-48-7,-1-2 0 9,0-2-16-9,5-3 0 4,5-3 0-4,4-19 0 9,0 0-192-9,0 0-64 8,0 0 0-8,0 0 0 7,0 0 80-7,10-17 16 8,5-5 0-8,1-3 0 8,5-4-256-8,6-4-48 7,3-2-16-7,-1-4 0 7,-2 1-224-7,3 3 128 11,-1-6-128-11,2 6 0 5,-2 2 0-5,1 4 128 7,-3 2-128-6,-2 1 0 6,-1 1 0-7,-5 5 0 9,3 9 0-9,-1 5 0 7,-7 6 0-7,3 6 0 6,-5 0 0-6,2 13 0 7,-5 4 0-7,-1 5-128 8,0 1 128-8,-6 4 0 9,-4 2 0-9,-2 6 0 7,-6-2 128-7,1 4-128 9,-9-4-128-9,4 0-128 6,-5 0-32-5,3-4 0 19,5 4-512-18,5-4-96-2,0-3-32 1,2-3 0 10,4-2-1024-11,6-2-208 6,2-7-32-6</inkml:trace>
    </iact:actionData>
  </iact:action>
  <iact:action type="add" startTime="60667">
    <iact:property name="dataType"/>
    <iact:actionData xml:id="d54">
      <inkml:trace xmlns:inkml="http://www.w3.org/2003/InkML" xml:id="stk54" contextRef="#ctx0" brushRef="#br0">26790 20091 24879 0,'0'0'2208'2,"0"0"-1760"-2,0 0-448 1,0 0 0 6,0 0 1296-7,0 0 176 7,0 0 48-7,19-7 0 8,-1-1-1136-8,3-4-240 7,1 2-144-7,3-1 192 9,1-5-192-9,-5-3 0 6,0 7 144-6,1-6-144 7,-1 5 0-7,-5-5 144 8,-2 1-144-8,-5 3 0 7,3 4 448-7,-4-4-32 7,-4 3 0-7,-4 11 0 8,0 0 80-8,0 0 16 7,0 0 0-7,0 0 0 9,-20-2-288-9,1 8-48 6,-5 3-16-6,-1 9 0 9,-4-2-160-9,1 5 0 7,1 2 0-7,2 3 0 12,-2 1 144-12,1 2-144 5,7-1 160-4,3 1-160 4,0-4 144-5,9 3-144 7,1-3 128-7,6-2-128 8,4-3 0-8,3-1 0 8,5-1 0-8,8-6 0 6,3-1 0-5,6-3 0 7,3-6-144-8,7-2 144 23,-2-2-1536-22,6-2-208 0,-2-6-48-1,5-3-12048 1</inkml:trace>
    </iact:actionData>
  </iact:action>
  <iact:action type="add" startTime="60999">
    <iact:property name="dataType"/>
    <iact:actionData xml:id="d55">
      <inkml:trace xmlns:inkml="http://www.w3.org/2003/InkML" xml:id="stk55" contextRef="#ctx0" brushRef="#br0">27750 19943 23039 0,'-22'-4'2048'1,"22"4"-1648"-1,-17-2-400 0,1 2 0 8,0 0 1984-8,5 4 320 7,-5 2 64-6,4 2 16 4,-5 2-1840-4,1-3-368 7,-3 5-176-8,-1 4 160 7,-3-5-160-7,-1 5 0 8,-3 0 0-8,4-1 128 6,1 5 144-6,5-1 32 7,5-3 0-7,4 3 0 10,8-19 80-10,-4 16 32 5,4-16 0-5,12 17 0 8,0-7-192-8,9-2-32 7,6-4-16-7,3-6 0 10,1-2-176-10,4-4 128 7,2 0-128-7,-2-1 128 11,4-9-128-11,-4 5 0 3,-5 1 0-3,1 4 0 8,-6-4 192-8,0 5-32 8,-3 3-16-8,-7 4 0 7,3 0 480-7,-18 0 80 7,0 0 32-7,14 21 0 8,-3 2-96-8,-9 7-32 9,-2 1 0-9,-5 4 0 6,-9 2-32-6,2 4 0 8,-7 0 0-8,1 0 0 7,-3-6 0-7,-3 4-16 8,-1-2 0-8,0-4 0 7,-1-2-240-7,3 5-64 8,-3-1 0-8,3-4 0 7,3 0-256-6,-1 0-192 6,-2-1 16-7,1-5 16 25,-1-4-3040-25,-1 1-624 0</inkml:trace>
    </iact:actionData>
  </iact:action>
  <iact:action type="add" startTime="61819">
    <iact:property name="dataType"/>
    <iact:actionData xml:id="d56">
      <inkml:trace xmlns:inkml="http://www.w3.org/2003/InkML" xml:id="stk56" contextRef="#ctx0" brushRef="#br0">13948 19777 7359 0,'0'0'320'2,"0"0"80"11,0 0-400-13,0 0 0 1,0-15 0 0,0 15 0-1,4-12 1840 0,-4 12 272 4,0 0 64-4,3-17 16 8,-3 1-944-7,2 0-192 4,-2 16-32-5,2-11-16 10,0-3-48-10,-2 14-16 6,4-12 0-6,-4 12 0 8,0 0-32-8,6-13 0 8,-6 13 0-8,0-10 0 6,0 10-160-6,0 0-48 8,-4-14 0-8,4 14 0 8,-6-10-112-8,6 10-16 6,0 0-16-6,-9-5 0 8,-5-3-96-8,0 0-16 9,1 4 0-9,-1 2 0 7,-6 2 0-7,5 0 0 7,-5 0 0-7,1 2 0 8,1 2-128-8,-3 6-16 6,-5 0-16-1,1-1 0-1,-2 3-96-3,1-4 0 5,-1 7-16-6,-2-1 0 10,0 6-176-10,-3-7 160 6,1 5-160-6,2-5 160 7,-4 5-160-6,3 3 128 6,1-1-128-7,2-1 128 8,0 1 0-8,-1 5 0 6,3 1 0-5,2 1 0 6,5-2-128-7,-2 1 160 7,-1 3-160-7,5 4 160 9,-3 0-160-9,1 6 0 6,5-2 0-6,-3 0 128 8,4 4-128-8,-1-4 0 7,3 4 0-6,4-4 0 5,0 6 0-6,-2 0 0 9,7 6 0-9,-1-8 0 6,0 0 0-6,2-2 0 8,4 6 0-8,-1-4 0 9,3 0 0-9,2-4 160 6,-2 2-160-6,4-4 160 8,1 0-160-8,1 0 128 8,4-2-128-8,-1-2 128 7,3-1-128-7,-1-3 160 8,-5-2-160-8,4 1 160 8,-5-3-160-8,5-4 0 6,-2-1 144-6,3 2-144 8,-3-7 128-8,1 5-128 7,-1-9 128-7,4 5-128 8,3-6 192-8,1 2-16 7,-3-3-16-7,3-3 0 8,-1 0-32-8,6-4 0 8,1 0 0-8,-1-2 0 7,2 0-128-7,0-2 0 8,-1-1 144-8,-1-1-144 7,0 0 0-7,1 0 144 8,-3-8-144-8,-2 5 0 7,1-1 128-7,-3-2-128 7,1 1 0-6,-3-7 0 6,3 0 144-7,-5 1-144 6,5-7 0-6,-1-3 144 9,5 2-144-9,-1-1 0 7,0-1 0-7,-5 0 128 8,-3-2-128-8,5-1 0 7,-5 3 0-7,5-2 0 8,-3 1 0-8,3-1 128 7,-7 0-128-7,3-2 0 9,1-4 192-9,-5 3-64 6,0 3 0-6,-6-2 0 8,-1-2-128-8,-1-6 0 7,-2 0 0-7,-8 0 0 8,-2-6 256-8,-1-2 64 8,-7-2 0-8,0 1 16 7,-1-3 0-7,-1 0 0 8,-5-1 0-7,-1 7 0 5,1 6-64-6,3 6-16 8,-3-1 0-8,1 3 0 7,5 4 0-7,-7 7-16 8,1 1 0-8,1 7 0 7,3-3-112-7,-5 5-128 7,3 0 176-7,1 4-176 8,-1 2 0-8,1 2 0 7,2 0 0-7,-3 4 0 23,-1 0-880-21,7 6-176-1,-5 8-32-1,8-1-11408 7,-1 1-2288-7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08:15.06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956">
    <iact:property name="dataType"/>
    <iact:actionData xml:id="d0">
      <inkml:trace xmlns:inkml="http://www.w3.org/2003/InkML" xml:id="stk0" contextRef="#ctx0" brushRef="#br0">1827 6321 11567 0,'0'0'512'2,"0"0"112"-2,0 0-496 0,0 0-128 3,0 0 0-2,0 0 0 21,0 0 704-21,0 0 112-1,0 0 16 0,0 0 16 1,0 0 32-1,0 0 0 9,0 0 0-9,0 0 0 4,0 0-96-3,0 0-16 5,0 0 0-6,0 0 0 8,0 0-64-8,0 0-32 11,0 0 0-11,0 0 0 4,0 0-160-4,10 4-16 8,-10-4-16-8,15 6 0 8,-1-4-112-7,2 0-32 5,1 0 0-6,1 0 0 6,3-4 32-6,5 2 0 14,-1 0 0-14,4 0 0 3,-2 0-80 0,7 0-16 6,1 0 0-9,4 0 0 4,-4 0-16-4,6-2 0 11,0-2 0-11,19-2 0 4,-5 4-48-4,-2-2-16 6,-7 2 0-5,-5-2 0 7,2 2-32-8,2 2-16 11,-4-4 0-11,6 2 0 4,-4 0 16-3,4 0 0 8,-1 2 0-9,-1 0 0 6,4-3 0-6,2 1 0 10,-1 0 0-10,3 2 0 4,-2 0-16-4,-4 0 0 9,1-2 0-9,1 0 0 5,-2 2 32-4,-2 2 0 10,4 0 0-11,1-2 0 3,-3-2-16-3,0 0 0 12,4 2 0-12,-1 0 0 3,3 0-16-3,0 0 0 6,-1-2 0-6,1 2 0 10,2 4-16-10,-3-2-128 7,-1-4 192-7,0 0-64 8,-3-2-128-8,3 2 160 6,2 2-160-6,-2 0 160 8,-5-4-16-8,3-2 0 7,0 0 0-7,6 4 0 8,-3 0 0-8,3 2 0 7,1 0 0-7,-1-2 0 9,0 1-144-9,-1 1 128 5,-3 0-128-4,0 0 128 8,-3-2-128-9,3 2 160 11,0 2-160-11,0-1 160 4,1 1-160-3,1 2 128 5,0 2-128-6,-1 0 128 8,-3-2-128-8,6 2 0 11,-5-2 144-11,1 0-144 4,0-1 0-4,-3-1 144 11,-1-2-144-11,-2 0 0 3,2 0 144-2,-2 0-144 7,4 0 0-8,-3 0 144 3,-7 0-144-2,4 0 0 3,-4 0 0-3,6 2 0 8,-4-2 128-9,4 2-128 5,2 0 0-5,-4 0 128 10,2 2 0-10,-2 2-128 6,1-2 192-6,3 0-64 9,-4-4 0-9,0 2 0 7,-4 4 0-7,2-4 0 8,-4-1-128-8,4 1 0 7,-4 0 144-7,2 2-144 8,0 0 0-8,0 4 128 6,2-2-128-6,-4 0 0 9,2 1 0-9,-2 3 0 6,4-4 0-6,0 0 0 9,-4 4 0-9,4-3 0 6,-4-1 0-6,4 0 128 9,-2-2-128-9,-2 2 0 5,0-2 0-5,-4 0 0 9,3-4 0-8,3 0 0 4,-4 0 0-5,2 2 128 9,0 2-128-9,-2-1 0 7,2-1 128-7,4 0-128 9,-4 2 128-9,6-2-128 7,-4 2 160-7,6-2-160 8,-4-4 160-8,4 0-160 6,-4 0 160-6,3 2-160 9,3-2 0-9,-4-2 128 6,0 0-128-6,-4 1 0 10,4-1 0-10,-2 4 128 5,2-4-128-5,-4 2 0 7,4 0 0-6,-4 0 128 6,4 2-128-6,-4 0 0 6,4 0 0-6,-4 0 0 5,4 2 0-6,-4 0 0 8,3 2 0-8,-4-4 128 8,2-6-128-8,-2 4 0 8,1 4 0-8,0-2 144 6,-6 0-144-6,2-2 128 7,0-4-128-7,-2 2 0 8,-2 0 0-8,2 0 128 8,1 4-128-8,3-2 0 7,-4 0 144-7,4-1-144 8,0-5 0-8,-2 4 0 7,-2 0 0-7,2 2 128 9,0 0-128-9,-1 2 0 5,1-2 0-4,-2 4 0 8,0-2 0-9,-2-2 0 6,2 0 0-5,-3-2 0 8,1 0 0-9,0-3 0 5,-4 1 0-5,1 2 128 9,-3 0-128-9,2 0 0 7,1-2 0-7,1 2 0 8,0 0 0-8,0 2 144 6,-3 0-144-6,1-1 0 9,0-1 128-9,3 0-128 6,-1 0 0-6,4 2 0 9,-4 0 128-9,3 0-128 6,-3 0 0-6,0 2 0 9,2 0 0-9,2 0 0 6,-1 0 0-6,1 2 0 9,-4 0 0-9,0-2 0 6,1-2 128-6,-1 2-128 10,0 0 0-10,-2 0 0 6,-1 0 0-6,-1 0 0 8,-1-2 0-7,-5 2 0 4,3 0 0-5,-3 0 0 9,2-2 0-9,-3 0 0 6,3 0 128-6,3 2-128 10,-3 2 128-10,-5 0-128 5,-16-2 192-5,19 0-192 9,3 0 176-9,-5 0-176 6,3 0 160-6,1 0-160 9,-1 2 160-9,-3-2-160 6,1 0 160-5,0 0-160 7,-5 0 128-8,5 0-128 7,-18 0 0-7,17-2 0 8,1 2 128-8,-1 0-128 7,-17 0 0-7,14 0 144 7,-14 0-144-7,20 0 0 7,-7 0 0-7,3 0 128 9,-16 0-128-9,14-2 0 6,-14 2 144-6,0 0-144 8,15-2 0-8,-15 2 128 6,18-2-128-6,-18 2 0 9,13 0 128-9,-13 0-128 7,0 0 128-7,18 2-128 10,-18-2 0-10,0 0 128 5,12 0-128-4,-12 0 0 7,0 0 0-8,0 0 0 7,0 0 0-7,0 0 128 8,0 0-128-8,0 0 0 6,0 0 0-6,0 0 0 9,0 0 0-9,0 0 0 6,0 0 0-6,0 0 0 23,0 0-336-22,0 0-96 0,0 0-16-1,-14 6-11968 6,-8 0-2384-4</inkml:trace>
    </iact:actionData>
  </iact:action>
  <iact:action type="add" startTime="7569">
    <iact:property name="dataType"/>
    <iact:actionData xml:id="d1">
      <inkml:trace xmlns:inkml="http://www.w3.org/2003/InkML" xml:id="stk1" contextRef="#ctx0" brushRef="#br0">20499 5110 9215 0,'0'0'816'1,"0"0"-656"4,0 0-160-5,0 0 0 6,0 0 912-6,0 0 160 6,0 0 16-6,0 0 16 6,0 0 48-6,0 0 16 11,0 0 0-11,0 0 0 5,0 0-272-4,-7 17-48 9,-3-3-16-10,4 6 0 4,-4-3-448-4,1 3-80 7,-3 3-32-7,-4 6 0 7,5 3-48-7,-7 3-16 12,2 0 0-11,3 4 0 3,-5 4 32-4,6-2 0 11,-3-2 0-11,5-6 0 3,-4-2 16-3,7-2 0 11,1-3 0-11,6-5 0 12,0 0 32-12,2-5 16 0,-2-16 0 0,9 16 0 10,5-9 208-10,0 1 64 8,3-2 0-7,1-6 0 3,-1-2-64-3,5-6 0 9,3 1 0-10,3 1 0 4,1 0-320-3,0-4-64 9,2 0 0-9,1-1-128 3,1 1 128-3,-2 4-128 5,-2-4 0-6,0 1 0 7,1 3 144-7,-3 4-144 11,-2-2 0-11,7 0 144 19,-5-4-1296-19,-4 2-272 3,-9 2-48-3</inkml:trace>
    </iact:actionData>
  </iact:action>
  <iact:action type="add" startTime="7924">
    <iact:property name="dataType"/>
    <iact:actionData xml:id="d2">
      <inkml:trace xmlns:inkml="http://www.w3.org/2003/InkML" xml:id="stk2" contextRef="#ctx0" brushRef="#br0">20542 5426 14735 0,'0'0'1312'1,"0"0"-1056"4,0 0-256-5,0 0 0 7,0 0 768-7,0 0 80 12,0 0 32-12,0 0 0 4,8-16 160-4,4 6 48 9,-2-5 0-9,5 5 0 6,-3-5-448-6,7 3-64 9,1-6-32-9,1 7 0 6,7-5 0-6,5 2 0 10,2-5 0-10,4 1 0 4,6 5-160-4,4-5-16 10,-3 4-16-10,3-3 0 5,-2 3-96-5,2-1 0 10,-4-1-16-10,1 4 0 5,1-3 80-5,-4 3 0 11,2 0 16-6,2-1 0-5,-6 3-64 0,6-4-16 11,-4 6 0-11,-1 1 0 3,1-3-32-2,-6 6-16 11,-3 2 0-9,-1 2 0-2,-4 4-208-1,-2 2 128 9,-1 4-128-9,-3-3 0 5,-2 7 144-5,1 0-144 7,-6 5 128-6,1 3-128 7,-5 1 240-8,1 0-48 7,-5 1 0-7,6-1 0 8,-6-1 0-8,3-5-16 7,3 1 0-7,-4 3 0 8,3-5-176-8,-1-1 128 10,4-1-128-10,-3 0 128 4,7-3-128-3,1 3 192 9,-1-4-192-10,1 0 192 4,3-5-192-3,-1-1 160 9,4-2-160-10,1 0 160 4,-1-4-32-4,2 0 0 7,-1 2 0-7,20-7 0 22,-5-5-1664-21,2 4-352 2,-4-8-64-2</inkml:trace>
    </iact:actionData>
  </iact:action>
  <iact:action type="add" startTime="8423">
    <iact:property name="dataType"/>
    <iact:actionData xml:id="d3">
      <inkml:trace xmlns:inkml="http://www.w3.org/2003/InkML" xml:id="stk3" contextRef="#ctx0" brushRef="#br0">24120 4505 4607 0,'0'0'400'1,"0"0"-400"6,0 0 0-7,0 0 0 3,-8-4 2368-2,0-3 384 8,0-3 64-9,-5 6 32 7,-1 2-1152-7,-6 0-224 9,3 2-64-8,-3 2 0 4,-5 0-240-5,0 4-48 9,-3 2-16-9,-1 1 0 5,-2 7-272-5,-4 2-64 10,2 3-16-9,-1 4 0 2,1 3-272-2,-2 3-48 8,2 2-16-9,4 6 0 6,1 0 16-6,5 6 0 9,4-2 0-9,1 2 0 6,8 1-208-6,2-5-32 7,6 4-16-4,6-8 0 3,4-2-176-6,2 0 0 6,7-3 0-6,-1-5 128 8,4-4 64-8,5-5 0 11,2-1 0-11,3-3 0 5,1 0-192-5,2-6 192 6,4-3-192-6,-2 1 192 10,4-4-448-10,2-4-64 6,-2-4-32-6,6-1-8752 13,-2 1-1760-12</inkml:trace>
    </iact:actionData>
  </iact:action>
  <iact:action type="add" startTime="8738">
    <iact:property name="dataType"/>
    <iact:actionData xml:id="d4">
      <inkml:trace xmlns:inkml="http://www.w3.org/2003/InkML" xml:id="stk4" contextRef="#ctx0" brushRef="#br0">24785 4191 13823 0,'0'0'1216'1,"0"0"-960"5,0 0-256-6,0 0 0 6,0 0 1824-6,0 0 320 6,-10 14 64-6,0 7 16 4,2 7-1520-4,-5 1-288 7,1 6-64-7,-4 6-16 8,3 0 96-8,-5 6 16 10,3 4 0-9,-5 3 0 5,3 3 64-6,1 1 32 6,-3 1 0-6,7-1 0 7,-4-3-224-7,8-8-32 13,-3-6-16-13,3-2 0 3,4-8-112-3,2-4-32 11,2-4 0-11,4-9 0 5,-2-2 384-4,-2-12 64 7,15 0 0-8,-1-10 16 5,6-2 256-5,-3-5 48 10,5-1 16-10,-1-3 0 6,4-6-592-6,-1-1-128 10,-5 1-32-2,5 4 0-8,-3 1-160 0,1 6 192 5,3-1-192-5,-3 9 192 8,-3-2-192-7,1 8-176 8,1 4 48-9,-5 8 0 5,1 0 128-5,-1 9-192 12,-7 5 192-12,1 3-192 5,0 2 192-5,-4 3 0 10,-2-1 0-10,0 4 0 5,-2 4-240-5,0-4-16 9,0 0 0-9,5 12 0 19,1-8-2304-15,4-6-448-3,1-8-112-1</inkml:trace>
    </iact:actionData>
  </iact:action>
  <iact:action type="add" startTime="9081">
    <iact:property name="dataType"/>
    <iact:actionData xml:id="d5">
      <inkml:trace xmlns:inkml="http://www.w3.org/2003/InkML" xml:id="stk5" contextRef="#ctx0" brushRef="#br0">25583 4784 15663 0,'-6'10'1392'1,"-6"-2"-1120"6,2 2-272-7,-1 5 0 4,-3-3 1024-3,-4 7 128 9,5 7 48-9,-9-1 0 2,3 2-224-3,1 5-32 13,-3-1-16-13,5 4 0 2,4 0-144-2,-1-4-16 7,3-2-16-7,6-3 0 8,2-5-368-8,4-3-80 10,4-1-16-10,6-7 0 6,-1 2 32-6,9-6 0 10,-1-4 0-9,7-6 0 3,1-8 208-4,4 2 48 10,4-7 16-10,-2 1 0 4,3-7 48-4,1-3 0 11,-6 3 0-11,-4-1 0 8,-3 1-32-8,-7 2 0 8,1-3 0-8,-9-1 0 5,1-2 64-4,-6 1 16 8,-4-1 0-9,-4 2 0 4,-6 3-336-4,1 7-64 11,-9-3-16-11,3 6 0 3,-7-1-272-2,-3 5 0 10,-1 2 0-11,1 4 0 17,2 2-1312-15,-1 4-160-1,5 4-48-1,-3-2-8864 11,7 1-1776-10</inkml:trace>
    </iact:actionData>
  </iact:action>
  <iact:action type="add" startTime="9397">
    <iact:property name="dataType"/>
    <iact:actionData xml:id="d6">
      <inkml:trace xmlns:inkml="http://www.w3.org/2003/InkML" xml:id="stk6" contextRef="#ctx0" brushRef="#br0">26240 4630 15663 0,'0'0'688'1,"0"0"144"-1,0 0-656 0,0 0-176 7,0 0 0-7,0 0 0 5,0 0 1728-5,0 0 304 6,-12 10 64-6,2 5 16 7,1 3-1072-7,-5 3-208 12,2-1-32-12,-5-2-16 4,3 1-64-4,-3 6-16 9,5-1 0-9,-2 1 0 6,6 2-160-6,-1 1-32 9,1-3-16-9,4-3 0 6,4-3-320-5,4 1-176 9,2-9 192-10,7 3-192 4,3-6 192-4,1 0-192 10,5-1 192-10,-1-5-192 6,1-4 400-6,5-4-16 9,0-1-16-9,5-1 0 9,-3-4 0-9,0 2 0 8,0 3 0-8,-1-9 0 5,-3 2 0-5,-5-5 0 5,-3-1 0-4,-1 5 0 6,-6-5 208-7,-5 3 64 11,-5 1 0-11,-4-5 0 4,1 1-16-3,-9 3 0 8,-4-5 0-9,-1 1 0 6,1 5-432-6,-5 0-64 12,-1-1-128-12,1 7 176 3,1 0-304-3,-1 1-64 11,-3 3-16-11,3 4 0 18,3-2-1408-17,1 0-288-1,-1 2-48 1,7 2-8480 9,-5 4-1712-9</inkml:trace>
    </iact:actionData>
  </iact:action>
  <iact:action type="add" startTime="9846">
    <iact:property name="dataType"/>
    <iact:actionData xml:id="d7">
      <inkml:trace xmlns:inkml="http://www.w3.org/2003/InkML" xml:id="stk7" contextRef="#ctx0" brushRef="#br0">27369 4244 6447 0,'0'0'576'1,"-8"-12"-576"5,-7 4 0-6,1 1 0 7,-7-3 2864-6,-1 6 464 7,1 2 80-8,-3 2 32 7,3 0-1776-7,-2 2-336 8,-3 4-80-8,5 4-16 8,1-1-336-7,5 1-64 4,-3 6 0-5,8-5-16 7,2 7-432-7,3 0-96 12,3-5-16-11,4 5 0 2,5-7 32-3,1 5 0 7,0-4 0-7,6 5 0 8,-1-3 64-8,5 4 16 8,-3 1 0-8,3-1 0 8,0 3-176-8,-5 2-16 6,5-1-16-6,-6 1 0 7,5-1-48-7,-9 1 0 14,-2 1 0-9,0 1 0-4,-10 2 32-1,-2 2 0 6,-4-3 0-2,-4 1 0-4,1-4 48 0,-9 1 16 10,-1 1 0-10,-1-3 0 3,1-3-32-2,-4 3 0 10,-4-7 0-10,1 1 0 1,-1-1-192-2,2-3 176 11,3-2-176-11,3-2 160 19,2-6-1216-17,1-4-240-1,3-4-48 1</inkml:trace>
    </iact:actionData>
  </iact:action>
  <iact:action type="add" startTime="10206">
    <iact:property name="dataType"/>
    <iact:actionData xml:id="d8">
      <inkml:trace xmlns:inkml="http://www.w3.org/2003/InkML" xml:id="stk8" contextRef="#ctx0" brushRef="#br0">27925 4439 24879 0,'14'6'2208'1,"-1"-4"-1760"6,7-2-448-7,5 2 0 5,3 0 528-5,1-2 32 11,0-4 0-11,0 2 0 4,1-6-112-4,-1-4-32 11,-2 3 0-11,-1-7 0 4,-3 2-16-4,0-3 0 10,-3-3 0-10,-5 5 0 5,1-7 352-5,-8 5 64 10,0-1 16-10,-4-1 0 5,-1 1 128-5,-6 4 48 11,-3-3 0-11,-2 5 0 5,-6-3-304-5,-1 5-48 10,-7 4-16-10,-1 2 0 4,-6 4-448-3,-5 4-192 9,-7 2 128-10,-1 4-128 5,-1 7 0-1,2 7 0 3,-4 3 128-7,8 4-128 5,2 2 0-5,1 6 0 10,5 0 0-10,6 2 0 5,7 0 0-5,8-4 0 10,4 4 0-10,12-4 0 4,2 2-320-3,10-2 16 10,5-6 0-11,8 1 0 18,6-3-1536-17,12-4-304 2,7-1-64-3,32 7-12384 0</inkml:trace>
    </iact:actionData>
  </iact:action>
  <iact:action type="add" startTime="10721">
    <iact:property name="dataType"/>
    <iact:actionData xml:id="d9">
      <inkml:trace xmlns:inkml="http://www.w3.org/2003/InkML" xml:id="stk9" contextRef="#ctx0" brushRef="#br0">26181 6009 20271 0,'0'0'1792'1,"0"0"-1424"5,0 0-368-6,0 0 0 4,-2-14 1376-4,2 14 208 7,-7-9 32-7,-1 3 16 7,-4-2-400-7,-4 2-80 11,5 2 0-11,-7 4-16 4,-1 0-576-2,-1 0-112 7,-3 4-32-9,-3 8 0 5,-1 1-144-5,-2 7-16 10,-6 3-16-10,0 1 0 6,0 1 144-6,3 2 48 9,1 1 0-9,4 3 0 5,1 4-144-5,3 2-32 10,-2-2 0-10,11-2 0 5,10-2-64-5,6-1-32 10,8 1 0-10,4-4 0 9,5-3 32-9,8-1 0 8,1-3 0-8,7-7 0 4,6-3 64-4,-2-2 32 10,4-6 0-10,-2 0 0 4,3 0-144-4,-1-4-16 10,0-4-128-10,-12 0 192 19,3 0-1200-17,1 0-240 0,-2-2-48-2,-2-1-16 11,-4 1-1824-9,1 2-384 0</inkml:trace>
    </iact:actionData>
  </iact:action>
  <iact:action type="add" startTime="11033">
    <iact:property name="dataType"/>
    <iact:actionData xml:id="d10">
      <inkml:trace xmlns:inkml="http://www.w3.org/2003/InkML" xml:id="stk10" contextRef="#ctx0" brushRef="#br0">26778 6368 23951 0,'0'0'2128'0,"-2"15"-1696"0,-2 1-432 0,0 7 0 0,1 7 1344 0,1 3 192 8,-4 0 48-8,-4 6 0 3,0-2-496-3,2 4-112 12,-5-4-16-12,5 4 0 4,-6-2-384-4,5 0-96 7,-1 0-16-6,-2-6 0 7,2-4-464-8,5 1 0 9,1-3 0-9,0 0 0 20,8-1-2368-19,0-3-400-1,1-9-96 5</inkml:trace>
    </iact:actionData>
  </iact:action>
  <iact:action type="add" startTime="11378">
    <iact:property name="dataType"/>
    <iact:actionData xml:id="d11">
      <inkml:trace xmlns:inkml="http://www.w3.org/2003/InkML" xml:id="stk11" contextRef="#ctx0" brushRef="#br0">27590 5993 26255 0,'0'0'1152'2,"0"0"256"-2,0 0-1120 0,0 0-288 6,0 0 0-5,19-6 0 3,-3 1 640-4,7-1 80 10,2-2 16-10,5 0 0 5,1 2-224-5,-6-1-32 10,7-5-16-8,5 2 0 1,-2-6-256-3,8 3-48 7,0-5-16-7,5 5 0 7,1-3-144-7,-4 8 0 7,0-2 0-7,-4 3 0 22,0 1-832-21,-8 2-240-1,-6 2-48 0,2 2-11600 3</inkml:trace>
    </iact:actionData>
  </iact:action>
  <iact:action type="add" startTime="11544">
    <iact:property name="dataType"/>
    <iact:actionData xml:id="d12">
      <inkml:trace xmlns:inkml="http://www.w3.org/2003/InkML" xml:id="stk12" contextRef="#ctx0" brushRef="#br0">27792 6372 21183 0,'0'0'1888'1,"0"0"-1504"2,14 0-384-2,6 0 0 5,-3-2 2160-6,7 0 352 7,1 0 80-7,4-2 16 8,4-8-1440-8,8 1-272 11,-2-7-64-11,6 2-16 4,4-5-336-4,-4-2-64 11,4-1-16-11,-1 1 0 5,-5-3-400-5,0-1 0 7,-4-2 0-7,0 3 0 21,-2 5-1968-20,2 0-368 1,-6-3-80-1</inkml:trace>
    </iact:actionData>
  </iact:action>
  <iact:action type="add" startTime="11907">
    <iact:property name="dataType"/>
    <iact:actionData xml:id="d13">
      <inkml:trace xmlns:inkml="http://www.w3.org/2003/InkML" xml:id="stk13" contextRef="#ctx0" brushRef="#br0">29766 5369 15487 0,'0'0'688'1,"0"0"144"-1,0 0-672 0,0 0-160 7,-7-4 0-7,-3 2 0 4,-4-1 1216-4,4 1 192 6,-5 0 64-6,3 2 0 7,-3 0-368-7,1 2-64 11,-6-2-16-11,7 3 0 5,-5 5-336-5,1 0-80 11,1-2-16-11,-3 8 0 6,-1-5-80-6,2 5 0 8,-3 2-16-7,0 5 0 2,-3-3-16-3,1 7 0 11,-1 4 0-11,-1 6 0 5,2 0-160-5,-3 8-16 9,1 0-16-9,3 8 0 5,1 5-160-1,5 1-128 4,-1 0 192-8,9-5-192 4,2-1 128-4,6-6-128 10,4-4 0-10,4-2 0 10,5 0 208-10,3-8-64 8,4-2-16-8,7-3 0 3,2-5 384-3,4-7 64 9,0-3 0-9,6-3 16 5,0 4-64-4,6-2-16 8,-4-6 0-9,4-4 0 6,4-4-64-6,-6-6 0 6,2 0-16-5,0 0 0 6,-4-11 48-7,-1-1 16 7,-6-1 0-6,-3 0 0 7,0-1 0-8,-2-3 0 11,-1-6 0-11,-3-2 0 3,-2 2 80-3,1-8 0 12,-7 2 16-12,-1-8 0 4,-4 0-144-4,-1-4-16 7,-5 1-16-7,-2-3 0 8,-4 0-144-8,-4 6-16 6,0 5-16-6,-9-1 0 7,-3 6-64-7,-5 1-16 12,-3 3 0-12,-3 4 0 7,-4 4-160-7,-2 7 0 5,-8-1 0-4,0 3 0 6,-6 4-240-7,-4 5-80 8,-4-1 0-8,1 6-13184 16,-1 4-2640-15</inkml:trace>
    </iact:actionData>
  </iact:action>
  <iact:action type="add" startTime="14608">
    <iact:property name="dataType"/>
    <iact:actionData xml:id="d14">
      <inkml:trace xmlns:inkml="http://www.w3.org/2003/InkML" xml:id="stk14" contextRef="#ctx0" brushRef="#br0">27043 2058 6447 0,'0'0'576'1,"0"0"-576"3,0 0 0-4,0 0 0 4,0 0 1328-4,0 0 144 11,0 0 48-11,-1-6 0 4,-3-4-96-3,4 10-16 9,0 0 0-10,0 0 0 6,0-10-464-6,0 5-112 10,0 5 0-10,0 0-16 4,0 0-368-4,0 0-64 7,0 0 0-7,0 0-16 10,0 0-80-10,7-8-16 8,-7 8 0-8,0 0 0 6,0 0 16-6,14-2 0 10,-14 2 0-10,16 0 0 6,1 2-16-6,-17-2 0 9,14 10 0-9,0-5 0 4,-1 5 16-3,1 2 0 9,-2-2 0-10,3 5 0 4,-5-1-160-4,7 3-128 10,-3-5 192-10,4 4-192 9,1-3 208-9,-3 5-64 8,1 3-16-8,5 1 0 4,-7-5-128-3,3 5 192 9,1-3-192-10,1 1 192 3,-2 3-32-2,5-1 0 10,0-3 0-11,1-3 0 4,-1 1 32-4,1-3 16 10,-1 2 0-10,-2 1 0 5,3-5-48-5,-5 5-16 10,3-3 0-10,-3 6 0 6,3-3-144-6,-5-1 160 11,5 3-160-11,-1-3 160 4,3 1-160-3,-3 3 0 9,-1-5 144-10,3 3-144 4,2-6 192-4,1 1-16 10,1-3-16-10,0 4 0 4,-1-4 96-3,3 3 32 10,0-3 0-11,2 4 0 3,3-1-80-2,1-3-16 10,-6 2 0-11,0-3 0 3,0 1-192-2,1 4 176 3,1-2-176-4,0 1 160 7,0-5-160-7,-1 4 160 7,1-3-160-7,-4-3 160 9,0 2-160-9,-1 2 128 7,5-6-128-7,-2 4 128 8,0-3 0-8,3 1-128 7,-5-4 192-7,4 2-64 9,0-2 0-9,1 2-128 5,-1 0 192-5,4 0-64 10,-2 2 0-10,4-1 0 6,2-1 0-6,-4-2 0 9,-2-2-128-9,1 0 0 5,-1 2 144-5,0-2-144 9,0 0 160-9,2 0-32 7,0 0-128-7,-2 0 192 8,-1-2-192-8,3 4 144 8,-4-4-144-8,4 2 128 7,-2 2-128-7,-2-2 0 7,3 0 144-7,1 0-144 8,4 0 0-8,-6 0 144 6,2 0-144-6,4 2 0 10,-2 0 128-10,4 0-128 6,-4 0 0-6,0 4 0 8,0-4 160-8,-4 0-160 6,1 0 128-6,-1-2-128 10,-2-2 160-10,2 0-160 6,-2 2 192-5,0-2-192 7,-3-2 160-8,1 2-160 6,0 2 128-6,3 0-128 8,-1-2 128-8,-2 0-128 6,-2 0 128-5,3 0-128 9,1 0 128-10,-2 2-128 4,0-4 0-4,2 0 128 10,1-3-128-10,1 3 128 5,4-2-128-5,-2 2 128 9,-4-2 0-9,0-2-128 6,-1 3 192-5,-1-1-64 7,-2 2 32-8,3-4 0 6,1-6 0-6,0 7 0 9,-8-7-32-9,5 4-128 7,-1 2 192-7,4-3-64 8,-4 3-128-8,-3-2 160 6,-1-4-160-6,3 7 160 9,1-7-160-8,0 4 0 5,1-5 0-6,1 3 128 8,0-4-128-8,0 5 0 7,-1-3 0-7,1 0 128 8,-2 3-128-8,1-5 0 7,-1 4 0-7,6-1 0 8,-2 1 0-8,0 0 0 6,-3 3 128-5,3-5-128 8,-4 0 0-9,1-1 0 5,-1 5 0-4,0-6 0 6,-2 1 0-7,1-7 0 8,1 7 0-8,-3 1 0 7,-7-4 144-7,3 7-144 8,-1-7 160-8,-3 6-160 8,1-1 0-8,1 1 0 7,-5-4 0-7,9 5 0 7,-1-5 0-7,-3 4 0 8,-2 1 0-8,1-3 0 7,-1-1 0-7,1 1 0 7,-5-4 0-7,4 5 0 10,-7-3 0-10,5 6 0 6,-4-3 0-6,1 3 0 8,1 2 128-8,-12 8-128 6,8-14 0-6,-8 14 0 8,10-9 0-8,-1-3 128 7,-9 12-128-7,8-10 0 9,-8 10 0-9,0 0 0 6,10-8 0-6,-10 8 0 8,0 0 0-8,12-11 0 8,-12 11 0-8,9-10 0 7,-9 10 0-7,14-8 0 8,-6-5 0-8,-8 13 0 8,0 0 0-8,0 0 0 8,10-10 0-8,-10 10 0 6,0 0 0-6,0 0 0 8,0 0 0-8,0 0 0 8,0 0 0-8,0 0 0 6,0 0 0-6,0 0 0 9,0 0 0-9,0 0 0 6,0 0 0-6,0 0 0 9,0 0 0-9,0 0 0 6,0 0 0-6,0 0 0 9,-10 10 0-9,2 3 0 7,-6-5 0-7,5 8 0 9,-7-3 0-9,2 3 0 6,-3-6 0-6,3 9 0 9,-7-1-144-9,-1 3 144 6,-1 3 0-5,0 1-144 5,-1-4 144-6,-1-1 0 7,-3 1-144-7,1 1 144 10,0 1 0-10,-2 1 0 6,-5-3 0-5,1 2 0 6,0-1 0-7,-4 1 0 8,-6 3 0-8,4-3 0 8,-4-5 0-8,-4 1 0 6,-5 1 0-6,3-5 0 9,-2 3 0-8,-1 3 0 4,-5 3 0-5,2-5 0 8,1-1 0-8,-1 1 0 7,-1-1 0-7,-5 1 0 9,-5 1 0-9,0-5 0 6,-7 3 0-6,3 1 0 8,-6-5 0-7,0 2 0 5,4-5 128-6,2 5-128 9,-3-2 0-9,5 1 0 6,-4-5 0-6,0 2 0 8,-2-5 0-8,-6-3 0 8,-4 0 0-8,2 0 0 7,4 0 0-7,2 2 0 7,2-4 128-7,3 4-128 8,1 0 0-8,2 1 0 8,-6 1 0-8,4-4 128 8,-4-4-128-8,-1 0 0 6,5-2 0-6,-2 2 0 8,6-2 0-8,-1 0 0 8,7-4 0-8,3 4 0 8,-1 2 0-8,-1-2 0 7,-1 0 0-7,3-1 0 7,1-3 0-7,-3-2 0 7,-1 0 0-7,3 0 0 8,1 0 0-8,1-5 0 7,2 3 0-7,5-2 0 8,-1 1 0-8,6 1 0 7,0-6 128-7,6-1-128 8,-2 1 0-8,2-3 0 7,2 3 0-7,0-1 0 9,-4-7 0-9,5 5 0 6,-1 1 128-6,0-3-128 9,-2-3 0-9,4 1 0 6,-6 3 0-6,4 1 0 8,2-3 0-8,4 5 0 8,-5-1 0-8,-1-3 0 7,6 3 0-5,0 1 0 4,1-5 0-6,1 1 0 8,-2 5 0-8,2-1 0 7,1 1 0-7,5 4 0 9,1-3 0-9,-1 3 0 6,1 2 0-6,3-3 0 8,-3 1 0-8,3-4 0 7,1 3 0-7,0 1 0 8,5 6 0-8,11 6 0 6,-18-4 0-6,8-2 0 10,10 6-176-10,0 0 176 5,-13-5-128-4,13 5 128 7,0 0-144-8,0 0 144 6,0 0-160-6,0 0 160 8,0 0-208-8,0 0 48 7,0 0 16-7,0 0 0 9,0 0 144-9,15 13-192 6,-15-13 192-6,16 12-192 8,2 2 48-8,1-5 0 7,-1 3 0-7,1-4 0 8,5-4-48-8,-5 0 0 7,-1-1 0-7,5 5 0 23,6-2-1744-21,-1-2-368 0</inkml:trace>
    </iact:actionData>
  </iact:action>
  <iact:action type="add" startTime="16513">
    <iact:property name="dataType"/>
    <iact:actionData xml:id="d15">
      <inkml:trace xmlns:inkml="http://www.w3.org/2003/InkML" xml:id="stk15" contextRef="#ctx0" brushRef="#br0">21520 2647 1839 0,'0'0'160'2,"0"0"-160"-2,0 0 0 0,0 0 0 7,0 0 2080-7,0 0 384 8,-10 15 80-8,10-15 16 8,4 16-2080-8,-4-16-480 7,2 18 0-7,-2-18 0 8,4 19 0-8,-4-19 0 8,3 14 0-8,-3-14 0 7,4 17 0-7,-4-17 0 6,0 0 0-6,0 0 128 9,8 12 176-9,-8-12 32 6,0 0 16-6,0 0 0 8,0 0 144-8,0 0 16 7,6 16 16-7,-6-16 0 9,0 0 128-9,0 0 32 5,0 0 0-5,0 0 0 9,0 0 368-9,0 0 80 7,0 0 16-7,0 0 0 9,0 0-208-9,10-10-48 6,0-2 0-6,3 0 0 8,-1-5-160-8,5 3-32 7,-1-3-16-7,4-1 0 8,1 1-176-8,6-7-48 9,3-1 0-7,1-3 0 4,4-5-160-6,4-2-48 7,-4-4 0-7,6 0 0 7,0-6-80-7,4 2-32 8,-2 1 0-8,5-5 0 7,5 4-144-6,2-4 160 6,3-4-160-7,5-1 160 8,5-1-32-8,0 2 0 7,2 1 0-7,1 1 0 7,-5-4 16-7,2 1 0 8,2-3 0-8,-1 2 0 7,7-1-144-7,0 1 192 8,2-4-192-8,-2 5 192 7,-4 1-192-7,4-2 0 7,2-3 144-7,-8 3-144 9,-1 1 128-9,-7 5-128 6,4-2 128-6,-1 0-128 8,-3 4 144-8,5 2-144 8,-5 1 192-8,-4 5-192 8,1 5 208-8,1-1-64 7,1-6-16-7,-5 4 0 7,-5-6 0-7,-2 6-128 8,-2 2 192-8,0 6-64 8,-6-5-128-8,1 1 128 7,-4 4-128-6,-1 1 128 5,0 1-128-6,-6 2 128 7,-6-1-128-7,1 5 128 9,-1 1-128-9,-6-1 128 6,-1 1-128-6,0 5 128 8,-7-5-128-7,3 6 0 5,-4 1 0-6,1 3 0 8,3 2 0-7,-14 6 0 5,0 0-144-6,0 0 144 23,0 0-512-22,0 0-64 0,0 0 0-1,0 0 0 12,0 0-2352-10,0 0-464-1</inkml:trace>
    </iact:actionData>
  </iact:action>
  <iact:action type="add" startTime="17142">
    <iact:property name="dataType"/>
    <iact:actionData xml:id="d16">
      <inkml:trace xmlns:inkml="http://www.w3.org/2003/InkML" xml:id="stk16" contextRef="#ctx0" brushRef="#br0">23630 585 13823 0,'0'0'608'1,"0"0"128"-1,0-11-592 1,0 11-144 0,0 0 0-1,8-16 0 7,-2 2 992-7,5-1 160 9,-3 5 48-9,10-4 0 8,-1 3-816-8,5-5-144 7,1 2-48-7,1-3 0 9,1 3-192-9,2-3 0 4,2 5 0-4,3-6 0 9,-1-3 0-9,8 2 0 6,4 1 0-6,4 0 0 9,-4 5 0-9,5-3 0 6,5 4 0-6,-2-3 0 9,-4 1 0-9,1-3 0 8,-1 1 0-8,2 4 0 10,-2-3 128-10,1 3 96 5,1 2 16-5,2-1 0 8,-2 1 176-8,-3 0 32 7,7 6 16-6,0 0 0 6,-2-2-16-7,-5 6 0 8,-7 0 0-7,2 2 0 5,-2 6-144-5,-6 8-48 5,-3-3 0-6,-7 5 0 7,-1 3-64-7,-3 3-32 8,-5 7 0-8,1 4 0 7,-7 8 48-7,0 0 16 8,0 6 0-8,-6-2 0 8,-4-8 32-8,-4 7 0 6,-2 3 0-6,-4-2 0 9,-5 4-256-9,-3-3 0 7,1-1 0-7,-14 2 0 24,-6 6-1168-23,0-5-288 0,-28 11-48-1,7-9-16 0</inkml:trace>
    </iact:actionData>
  </iact:action>
  <iact:action type="add" startTime="18693">
    <iact:property name="dataType"/>
    <iact:actionData xml:id="d17">
      <inkml:trace xmlns:inkml="http://www.w3.org/2003/InkML" xml:id="stk17" contextRef="#ctx0" brushRef="#br0">2151 9424 5519 0,'0'0'240'1,"0"-8"64"1,2 0-304-1,-2 8 0-1,0 0 0 1,0-12 0 2,0 5 2544-2,0 7 448 5,0 0 80-6,0 0 32 8,0 0-1440-8,0 0-272 7,0 0-64-7,0 0-16 9,0 0-528-9,0 0-96 7,0 0-32-7,8 13 0 9,1 1-96-9,3 7-32 7,4 3 0-7,5 3 0 8,-1 4-144-8,3 4-48 11,2 12 0-11,3 2 0 6,1 4-16-6,2 5 0 10,4 5 0-10,4 3 0 8,-4 2 0-8,4-4 0 5,-2 5 0-2,-3-9 0-3,-1-1-96 0,-2-5-32 8,-2-1 0-8,-2-4 0 8,-1-4-192-8,-3-3 176 11,1-1-176-11,-3-2 160 4,-3-5-16-3,-1-5 0 9,1-6 0-10,-7 1 0 5,5-5-144-5,-4-3 0 10,-1 1 0-10,3-1 0 20,-14-16-1920-19,0 0-320-1</inkml:trace>
    </iact:actionData>
  </iact:action>
  <iact:action type="add" startTime="19054">
    <iact:property name="dataType"/>
    <iact:actionData xml:id="d18">
      <inkml:trace xmlns:inkml="http://www.w3.org/2003/InkML" xml:id="stk18" contextRef="#ctx0" brushRef="#br0">2820 9260 20783 0,'0'0'912'2,"0"0"208"-2,0 0-896 0,0 0-224 6,0 0 0-5,0 0 0-1,0 0 960 0,0 0 160 11,4 14 32-11,-4 3 0 5,-2 5-384-5,-4 5-64 7,0 8 0-7,-6 6-16 6,1 10 80-6,-3 5 32 11,0 9 0-10,-5 7 0 1,-5 8 144-2,3 4 16 12,-4 5 16-12,1 5 0 3,-1-1-336-2,0 7-64 10,1-6 0-6,1-3-16-3,-1-3-288-2,-1-4-48 10,-2-6-16-9,3-4 0 2,-3-2-64-3,2-8-16 9,1-3 0-8,1-6 0 4,-1-7-128-5,5 1 0 9,3-10 144-9,-5 10-144 21,11-8-1072-20,6-12-272-1,0-10-64 0,10-5-8768 11,-6-14-1728-10</inkml:trace>
    </iact:actionData>
  </iact:action>
  <iact:action type="add" startTime="19366">
    <iact:property name="dataType"/>
    <iact:actionData xml:id="d19">
      <inkml:trace xmlns:inkml="http://www.w3.org/2003/InkML" xml:id="stk19" contextRef="#ctx0" brushRef="#br0">3637 10481 18431 0,'0'0'1632'1,"0"0"-1312"2,0 0-320-3,6 17 0 8,6 5 1184-8,-5 3 160 8,-1 4 48-8,0 6 0 8,-2 1-368-8,0-1-80 8,-8 6-16-8,0 0 0 7,-2 5 48-7,0-3 16 11,-1 4 0-10,-5 0 0 4,2-6-128-5,-5 2-32 10,3-6 0-10,-4 4 0 4,8-2-432-4,-5 0-80 11,3-6-32-11,4-2 0 4,-2-4-288-4,3-1 0 7,1-3 0-7,2 3-144 21,2-13-2432-19,0-13-496-1,0 0-80-1</inkml:trace>
    </iact:actionData>
  </iact:action>
  <iact:action type="add" startTime="19786">
    <iact:property name="dataType"/>
    <iact:actionData xml:id="d20">
      <inkml:trace xmlns:inkml="http://www.w3.org/2003/InkML" xml:id="stk20" contextRef="#ctx0" brushRef="#br0">4607 9712 7359 0,'0'0'320'1,"0"0"80"-1,0 0-400 0,0 0 0 7,0 0 0-7,0 0 0 4,15-2 2688-4,-3 2 464 8,5 2 96-8,-3-2 16 7,4-2-1616-7,5 0-320 10,0 1-64-10,5-3-16 6,3-2-416-5,2 2-96 8,0 0-16-9,2 0 0 4,-5-2-448-4,-1 2-80 11,0-3-32-10,0 3 0 2,-1 2-160-3,-3 2 128 12,-2 2-128-12,-7 0-7904 14,2-2-1664-13</inkml:trace>
    </iact:actionData>
  </iact:action>
  <iact:action type="add" startTime="19980">
    <iact:property name="dataType"/>
    <iact:actionData xml:id="d21">
      <inkml:trace xmlns:inkml="http://www.w3.org/2003/InkML" xml:id="stk21" contextRef="#ctx0" brushRef="#br0">4850 10198 27871 0,'0'0'1232'1,"14"2"256"-1,0 2-1184 0,7 0-304 5,-1 0 0-4,-1 1 0 5,5-3 608-6,1-4 64 10,0-1 16-10,3-3 0 5,5 0-208-5,0-6-32 11,2 2-16-11,-2-1 0 5,2-5-432-4,4 1 0 4,-6 1-192-5,16-6-13888 12</inkml:trace>
    </iact:actionData>
  </iact:action>
  <iact:action type="add" startTime="20689">
    <iact:property name="dataType"/>
    <iact:actionData xml:id="d22">
      <inkml:trace xmlns:inkml="http://www.w3.org/2003/InkML" xml:id="stk22" contextRef="#ctx0" brushRef="#br0">6225 9870 7359 0,'0'0'656'2,"0"0"-528"3,-9 2-128-4,-1-2 0 5,-2 0 1856-6,12 0 352 9,0 0 64-9,-6 4 16 3,-3-2-512-3,9-2-112 11,0 0 0-10,0 0-16 2,0 0-240-3,0 0-64 10,0 0 0-10,9 2 0 6,11 2-336-5,-1-2-80 4,7-2-16-5,3 0 0 10,2 2-368-10,6-2-80 6,0-2-16-6,8 0 0 4,-6 0-128-4,4 4-48 7,-6-2 0-7,4 0 0 8,-6 0-112-8,0 0-32 11,2 0 0-7,-5 0 0-2,-3 0-128-2,-2 0 128 11,1 0-128-11,-3 2 128 5,-4 0-272-4,3 4-64 8,-5-4-16-9,1 0-9408 16,-7-2-1888-15</inkml:trace>
    </iact:actionData>
  </iact:action>
  <iact:action type="add" startTime="21035">
    <iact:property name="dataType"/>
    <iact:actionData xml:id="d23">
      <inkml:trace xmlns:inkml="http://www.w3.org/2003/InkML" xml:id="stk23" contextRef="#ctx0" brushRef="#br0">8266 9416 13823 0,'0'0'1216'1,"0"0"-960"4,0 0-256-4,0 0 0 2,0 0 1200-3,0 0 192 6,0 0 32-6,0 0 16 9,0 0 16-9,0 0 0 7,-12 2 0-7,4-2 0 8,-5-2-480-7,-1 4-80 9,0 2-32-10,-1 4 0 6,-9-3 32-6,-1 1 0 10,-2 2 0-10,-3 4 0 5,-1-4-128-4,2 7-32 7,-6-1 0-8,-2 5 0 7,2 5-288-7,-2 1-48 9,-4 2-16-9,5 3 0 4,-5 1-144-3,8 2-48 8,2 6 0-9,4 2 0 8,1-4-32-8,5 4-16 8,5-4 0-8,-1 4 0 5,5-4-144-5,0 2 0 6,5 0 144-6,5-6-144 9,2 2 0-9,4 0 144 7,5-1-144-6,3-7 0 5,-4-4 128-6,4-3-128 11,3-1 0-10,7 3 0 4,1-7 0-4,2 1 0 8,3 0 0-9,1-5 0 4,2 1 0-3,2-2 0 10,4-4 0-11,2-3 0 2,-2-1-256-2,2 0-64 12,-2 0-16-12,14-2 0 19,-10-6-2096-18,-2 3-400 2,-8-5-96-3</inkml:trace>
    </iact:actionData>
  </iact:action>
  <iact:action type="add" startTime="21422">
    <iact:property name="dataType"/>
    <iact:actionData xml:id="d24">
      <inkml:trace xmlns:inkml="http://www.w3.org/2003/InkML" xml:id="stk24" contextRef="#ctx0" brushRef="#br0">8504 10196 19583 0,'0'0'864'1,"0"0"176"-1,0 0-832 0,0 0-208 7,0 0 0-7,15-4 0 4,-5-2 880-4,4 4 128 12,-3-2 16-12,7 2 16 4,-2-1-16-3,1-1 0 5,1-2 0-6,-3 4 0 7,5 2-384-7,-1 2-64 11,-5 4-32-11,3 0 0 5,-5-1-160-5,4 5-48 7,-6 4 0-7,1-3 0 8,-5 7 240-8,-2 2 64 12,-4-3 0-12,0 5 0 4,-6 3-240-4,-6 2-32 6,3 0-16-6,-7 3 0 9,0-3-96-9,-3 2-32 8,1 1 0-6,3-3 0 4,-5-2 240-6,7 1 48 12,-5-1 16-12,8-4 0 3,-3-3-32-3,5-1-16 6,0 3 0-5,0-4 0 6,4 1-208-7,2-5-32 13,2 3-16-13,4-3 0 3,2 4-96-3,4-5-128 10,-2 3 176-10,5-4-176 5,-1 0 192-5,6-3-64 7,-5-1 0-7,7 0-128 8,-1-2 160-8,1 2-160 8,-1-2 128-8,3-4-128 7,-5 0 0-7,3-2-304 11,1-2 48-11,7-4 16 18,-3 0-3040-16,-2 0-624 1</inkml:trace>
    </iact:actionData>
  </iact:action>
  <iact:action type="add" startTime="22322">
    <iact:property name="dataType"/>
    <iact:actionData xml:id="d25">
      <inkml:trace xmlns:inkml="http://www.w3.org/2003/InkML" xml:id="stk25" contextRef="#ctx0" brushRef="#br0">9695 9632 6447 0,'-11'2'576'1,"1"0"-576"3,0-2 0-4,-3 2 0 8,3 0 2256-7,-2 0 352 7,4 0 64-8,8-2 16 6,0 0-1040-6,0 0-208 8,0 0-32-8,0 0-16 10,8 12-256-10,8-4-48 8,3-1-16-8,7 3 0 4,-1-6-16-4,8-2 0 12,0-2 0-12,0-2 0 4,4 2-544-3,2-2-96 5,-3 0-32-6,3-2 0 7,-2-7-64-7,-4 3 0 7,2 2-16-7,0-4 0 9,-4 0 144-9,-1 3 48 9,-3-5 0-9,-2 2 0 9,-3-5-64-9,-5 3-16 8,1 4 0-8,-5-6 0 4,-1 1-160-3,-8-5-48 8,0 7 0-9,-6-5 0 5,-2 4 0-5,-8-5 0 12,-1 1 0-12,-7 2 0 4,-1-1-16-4,-3 5 0 10,-9 0 0-10,0 1 0 5,-2 3-192-5,-2 6 0 10,-8 7 0-10,2 7 0 5,0 2 0-5,-4 7 0 10,1 4-160-10,3 7 160 4,-4 7-128-4,6 0 128 11,-2 1-128-10,8 5 128 3,4 4 0-4,7-2 0 9,3-1 0-9,9 3-128 5,2-2 128-5,8-4 0 10,6-2 0-10,8-2 0 5,0-2 0-5,7-4 176 12,3-6-176-12,-1 0 192 3,6-1-16-3,5-7 0 12,-1-2 0-12,0-7 0 5,0 4-48-5,4-8-128 8,2-3 192-7,0-1-64 3,-1-6-128-3,3-2 0 9,-2 1-192-10,15-7 192 20,-1-6-2112-19,-8 1-320 3,0-9-48-4</inkml:trace>
    </iact:actionData>
  </iact:action>
  <iact:action type="add" startTime="22879">
    <iact:property name="dataType"/>
    <iact:actionData xml:id="d26">
      <inkml:trace xmlns:inkml="http://www.w3.org/2003/InkML" xml:id="stk26" contextRef="#ctx0" brushRef="#br0">10618 8790 11967 0,'0'0'1072'1,"-8"10"-864"3,2-3-208-4,6-7 0 9,0 0 2320-8,0 0 432 5,0 0 64-5,2 12 32 6,2 2-1088-7,-4-14-224 6,10 8-32-6,4-3-16 8,5-5-368-8,-1-1-80 7,1-3-16-7,5 0 0 8,1 2-320-8,0-2-80 12,1-2-16-12,1-4 0 4,2 2-288-4,2-5-48 10,-1-1-16-10,-3 4 0 5,0 3-256-5,1 1 0 11,-3 2 0-11,-2-2 0 4,-3-6 0-4,1 5-304 7,-1 1 48-7,7-6 0 21,-5 4-2752-21,-7 2-560 0</inkml:trace>
    </iact:actionData>
  </iact:action>
  <iact:action type="add" startTime="23162">
    <iact:property name="dataType"/>
    <iact:actionData xml:id="d27">
      <inkml:trace xmlns:inkml="http://www.w3.org/2003/InkML" xml:id="stk27" contextRef="#ctx0" brushRef="#br0">11379 8105 23039 0,'0'0'2048'13,"0"0"-1648"-12,0-11-400-1,2-3 0 0,2 0 896 1,3-1 80 8,-1 1 32-9,0-1 0 5,4 5-192-5,4-4-48 10,-3 2 0-10,5 1 0 6,-1-5-384-6,3 4-96 10,1-1-16-10,-1 7 0 5,2 0 80-5,-1 0 16 6,3 4 0-6,-5 2 0 7,1 2-32-7,-1 8 0 11,-5-2 0-11,3 11 0 5,-5 5-144-5,-2 3-48 9,-2 2 0-9,-2 6 0 4,-10 2-144-4,0 8 128 8,-2 0-128-4,-7-2 128 2,1 4 0-6,-5-4-128 11,-3-2 192-11,3-2-64 4,-5 2-128-4,1-8 160 7,3 0-160-7,5-2 160 7,-5-4-32-7,8-3-128 12,1-5 192-12,5 3-64 4,0-5 48-4,2 1 0 12,2 1 0-12,4-9 0 4,-2-10-176-3,8 10 0 7,0 0 0-8,3-4 0 6,3-1 0-6,6-1 128 10,-3-2-128-10,5-2 0 5,1 0 0-5,2 0 128 9,-3 0-128-9,-3-2 0 4,5 0 0-4,-1-2 0 11,1 1 0-9,9-1-176 16,-4 0-1936-17,0 0-384 4,0 0-64-4</inkml:trace>
    </iact:actionData>
  </iact:action>
  <iact:action type="add" startTime="23557">
    <iact:property name="dataType"/>
    <iact:actionData xml:id="d28">
      <inkml:trace xmlns:inkml="http://www.w3.org/2003/InkML" xml:id="stk28" contextRef="#ctx0" brushRef="#br0">12611 7628 25279 0,'0'0'1120'1,"0"0"224"-1,0 0-1072 0,0 0-272 6,0 0 0-6,0 0 0 5,-5 9 496-5,-7 9 32 10,-2 1 16-10,1 7 0 4,-1 5 416-3,-4 4 64 8,5 6 32-9,-5 6 0 5,7 2-384-3,-3 1-80 7,4 7-16-9,2 1 0 4,2 9-192-4,3 3-32 10,-1-4-16-10,2 4 0 5,4-1-336-5,2-3 0 10,1-8 0-10,5 3 128 10,-2-8-128-10,6-3 0 7,-5-3 0-7,9-8 0 5,-2-4 0-5,1 0 0 10,-3-7 0-10,5 7 0 18,3-10-1040-16,-7-9-240-2,1-5-32 2,-16-11-12640-2</inkml:trace>
    </iact:actionData>
  </iact:action>
  <iact:action type="add" startTime="23797">
    <iact:property name="dataType"/>
    <iact:actionData xml:id="d29">
      <inkml:trace xmlns:inkml="http://www.w3.org/2003/InkML" xml:id="stk29" contextRef="#ctx0" brushRef="#br0">12104 8445 4607 0,'12'-18'192'1,"0"12"64"-1,5-5-256 0,7-1 0 7,5 2 0-7,4-3 0 3,6 5 5456-2,0-4 1056 9,8 0 208-10,-2 5 32 5,4-5-5136-4,-1 2-1024 5,7 2-208-6,3-1-32 9,5 3-352-9,3 4 144 5,-1 0-144-5,20 2 0 22,-10 4-2128-21,-15-2-544-1</inkml:trace>
    </iact:actionData>
  </iact:action>
  <iact:action type="add" startTime="24412">
    <iact:property name="dataType"/>
    <iact:actionData xml:id="d30">
      <inkml:trace xmlns:inkml="http://www.w3.org/2003/InkML" xml:id="stk30" contextRef="#ctx0" brushRef="#br0">2467 13837 13823 0,'-4'-35'1216'2,"4"19"-960"2,0 3-256-3,4-9 0 3,6 5 1600-4,-3-1 288 9,-1-3 48-8,4 7 16 4,2-2-752-5,-5 7-160 11,5-3-16-11,-12 12-16 4,14-2-336-4,1 6-64 9,-1 8-16-9,6 3 0 5,3 13 160-5,2 7 16 12,1 2 16-12,3 8 0 3,2 3-512-3,0 9-96 10,4 9-32-10,3 0 0 6,-3 9 192-6,-2 3 48 9,0 2 0-9,-4 1 0 9,0 1-128-8,-1-4-32 7,-3-9 0-8,-1-3 0 3,-3-4-64-3,0-7-16 6,-5-2 0-5,0-10 0 7,-5-4-16-8,3-6-128 10,-6-2 192-10,7 0-64 20,-3-8-960-19,2-5-208 0,-4-8-48 0,-10-10-12512-1</inkml:trace>
    </iact:actionData>
  </iact:action>
  <iact:action type="add" startTime="24698">
    <iact:property name="dataType"/>
    <iact:actionData xml:id="d31">
      <inkml:trace xmlns:inkml="http://www.w3.org/2003/InkML" xml:id="stk31" contextRef="#ctx0" brushRef="#br0">3536 13806 11967 0,'0'0'1072'1,"4"-8"-864"4,-2-6-208-4,1 5 0 3,1 1 3120-4,-4 8 576 9,0 0 112-8,0 0 32 3,0 0-2176-4,0 0-448 9,0 0-64-9,-9 12-32 5,-1 7-224-5,0 4-32 10,-9 5-16-10,-1 7 0 5,2 4-112-5,-5 6-32 11,-2 7 0-11,-3 3 0 4,1 4 48-4,-4 3 0 11,-4 10 0-11,2 0 0 4,-2 0-320-4,1 2-64 10,-5 3-16-10,2-7 0 6,2-2-160-3,-4-8-48 5,2 1 0-8,6-6 0 4,0-5-144-4,3-1 128 12,1-8-128-12,4 0 128 3,1-6-128-3,7-6 0 13,1-5 0-13,6-3 0 16,0-7-1312-15,6-1-192-1,2-13-32 0,0 0-16 13,0 0-1312-12,18-3-256 1,3-9-48-2</inkml:trace>
    </iact:actionData>
  </iact:action>
  <iact:action type="add" startTime="25012">
    <iact:property name="dataType"/>
    <iact:actionData xml:id="d32">
      <inkml:trace xmlns:inkml="http://www.w3.org/2003/InkML" xml:id="stk32" contextRef="#ctx0" brushRef="#br0">4320 14588 11967 0,'0'0'1072'1,"2"14"-864"5,0 7-208-6,2 2 0 4,-1 5 3392-4,1 3 624 10,2 4 128-9,-2 8 16 3,0-2-2304-3,-4 6-448 9,-2 1-112-10,-2 1-16 6,-6-2-192-6,1 4-64 5,-1-1 0-5,-6 3 0 7,5-4-496-6,-5 0-96 6,6-1-32-7,-3 1 0 7,1-4-272-7,-2-6-128 11,5-2 128-11,-3 0-128 18,4-6-1104-12,2-3-304-6,4-5-64 0,2-4-8592 7,0 1-1712-7</inkml:trace>
    </iact:actionData>
  </iact:action>
  <iact:action type="add" startTime="25371">
    <iact:property name="dataType"/>
    <iact:actionData xml:id="d33">
      <inkml:trace xmlns:inkml="http://www.w3.org/2003/InkML" xml:id="stk33" contextRef="#ctx0" brushRef="#br0">5118 14219 17503 0,'0'0'1552'1,"0"0"-1232"6,0 0-320-6,0 0 0 2,0 0 2288-3,0 0 400 10,0 0 64-9,0 0 32 4,7 2-1552-5,11-2-304 11,-1-4-64-11,9 0-16 4,3 3-144-4,6-5-48 10,-2-4 0-10,6 4 0 5,4 0-352-5,6 2-80 11,-6 2-16-11,2-2 0 3,2-1-208-3,-6 3 0 10,1 0 0-10,7 2 0 19,-8 2-1088-18,-13 5-304-1,-5-1-64 0,-15 2-16 1</inkml:trace>
    </iact:actionData>
  </iact:action>
  <iact:action type="add" startTime="25566">
    <iact:property name="dataType"/>
    <iact:actionData xml:id="d34">
      <inkml:trace xmlns:inkml="http://www.w3.org/2003/InkML" xml:id="stk34" contextRef="#ctx0" brushRef="#br0">5250 14847 29487 0,'0'0'2624'1,"10"4"-2112"5,7 0-512-6,3 2 0 6,3-4 320-6,5-2-64 10,1-2 0-10,6 0 0 5,0-4 0-5,4 2 0 11,4-4 0-11,16-9 0 17,-3 3-1120-16,1-3-224 0,-7 1-64 0</inkml:trace>
    </iact:actionData>
  </iact:action>
  <iact:action type="add" startTime="25929">
    <iact:property name="dataType"/>
    <iact:actionData xml:id="d35">
      <inkml:trace xmlns:inkml="http://www.w3.org/2003/InkML" xml:id="stk35" contextRef="#ctx0" brushRef="#br0">7090 13580 17503 0,'0'0'768'1,"-10"-2"176"0,-2-6-752-1,8 0-192 4,4 8 0-3,0-10 0 1,2 4 1024-2,2-3 160 6,6 1 32-6,3 2 16 8,5-2-512-8,-2-1-96 11,5 1-32-10,6-2 0 2,3 0 80-3,3 2 16 8,2 1 0-8,4-3 0 7,-6 4-208-7,2 2-32 7,2 4-16-7,-4 0 0 8,-1 4-192-8,-3 2-48 9,-2 4 0-9,-3-1 0 7,-1 9-192-7,-7-1 176 7,-3 7-176-7,-3 3 160 8,0 2-160-8,-8 3 0 7,-4 3 144-2,-4 0-144-1,-2 0 0-4,0 0 0 10,-5 0 0-10,1-2 0 6,-6-1 0-5,3-1 0 9,-7-2 0-10,7-2 0 5,3-1 0-5,6-1 0 6,2-2 0-6,4 3 0 8,4-3 0-8,6 2 0 8,6-1 0-8,-1-3 0 8,5 1 0-8,1 1 0 7,4 1 0-7,5 1 0 8,1 2 0-8,-2 3 0 11,4-1 0-10,0 2 0 3,5 2 0-4,-3 4-128 6,-2-2 128-6,2 2 0 9,2 10 0-9,-6-2 224 10,-4 0-32-10,1 4 0 4,-5-8 432-4,-3 3 80 11,-5 5 0-10,-3-6 16 2,-4 0 112-2,-4 4 0 5,-6-10 16-6,-8 2 0 8,-4 2 16-8,-3 0 0 10,-7 0 0-10,-5-4 0 6,-8 4-144-5,-2-4-16 9,-8 4-16-10,-5-4 0 4,-3 0-208-4,0 0-32 12,3-4-16-12,-3-4 0 4,0-1-240-4,5-3-32 5,5-6-16-5,-2-5 0 9,4 0-144-9,4-6-256 6,6-8 64-6,2-2 16 25,3-4-2240-24,9-6-448 0,3 0-80 0</inkml:trace>
    </iact:actionData>
  </iact:action>
  <iact:action type="add" startTime="27239">
    <iact:property name="dataType"/>
    <iact:actionData xml:id="d36">
      <inkml:trace xmlns:inkml="http://www.w3.org/2003/InkML" xml:id="stk36" contextRef="#ctx0" brushRef="#br0">9186 14362 11055 0,'0'0'976'1,"10"-8"-784"-1,-2 0-192 0,-2 0 0 6,2-1 1632-6,-1 1 288 11,-1 2 48-11,-6 6 16 5,0 0-64-4,0 0 0 9,2-12 0-10,-2 4 0 4,0 3-320-4,0 5-80 7,0 0-16-7,-6-6 0 9,-5-2-320-9,1 6-64 10,-4 2-16-10,1 2 0 2,-9 2-608-1,1 7-128 9,-5 1-32-10,-1 6 0 3,-2 3-48-2,-4 3-16 8,-3 3 0-9,-5 2 0 5,1 0 144-5,-3 6 32 11,2 3 0-8,-4 6 0 0,6 1-64-3,-2-2-16 9,4 6 0-9,0 0 0 4,-2-3-176-4,9 1-48 12,3 2 0-12,4-2 0 5,5-6-144-5,3 2 128 9,5-6-128-9,2 0 128 4,6-2-128-3,6-4 0 10,6-2 0-10,1-3 128 2,7-3-128-3,7-3 0 12,1-3 0-12,5 1 0 3,2-9 0-3,10-1 0 13,0 0 0-13,6-6 0 17,7-2-992-16,-1-8-128 0,-3 0-32-1,3-1 0 13,0-11-1728-12,-1 5-368 2,1-1-64-3</inkml:trace>
    </iact:actionData>
  </iact:action>
  <iact:action type="add" startTime="27595">
    <iact:property name="dataType"/>
    <iact:actionData xml:id="d37">
      <inkml:trace xmlns:inkml="http://www.w3.org/2003/InkML" xml:id="stk37" contextRef="#ctx0" brushRef="#br0">9614 14904 21071 0,'0'0'928'0,"0"0"208"1,0 0-912 1,0 0-224-2,11-2 0 0,5-2 0 7,-3-2 1008-7,5 0 144 11,-4 0 48-11,3 4 0 4,5 1 304-3,-5 1 64 8,3 3 16-9,-1 3 0 6,3 0-528-6,-5 0-96 10,3 4-32-10,-3 5 0 5,-5-5-352-5,-2 6-64 6,0-3 0-6,-7 5-16 8,1 3 32-8,-4 3 16 7,-4-1 0-7,-1 8 0 8,-9 3-256-8,0 1-48 10,-3 2-16-10,-3 2 0 5,-1-6-48-5,-5 2-16 16,1 4 0-16,-2-6 0 1,-1 0 64-1,5-2 16 11,0-1 0-11,3-3 0 3,5-4-32-3,-1-1 0 11,6-3 0-11,2-5 0 4,3 0-64-4,5-14-16 10,1 11 0-9,7 3 0 2,-2-6-128-3,6 0 0 13,3 1 144-13,7-3-144 5,-3-4 128-5,7-2-128 10,-1 0 160-10,2-2-160 4,1-2 0-4,-1-2 0 11,0 1 0-11,3-3-160 15,-3 2-1424-14,0-6-272 0,-1 3-64 0,-3 1-9312 10,0-6-1856-9</inkml:trace>
    </iact:actionData>
  </iact:action>
  <iact:action type="add" startTime="28044">
    <iact:property name="dataType"/>
    <iact:actionData xml:id="d38">
      <inkml:trace xmlns:inkml="http://www.w3.org/2003/InkML" xml:id="stk38" contextRef="#ctx0" brushRef="#br0">10361 14488 9215 0,'0'0'400'1,"0"0"96"-1,0 0-496 1,-2 10 0 6,2-10 0-7,-4 16 0 4,4 1 3008-4,2-1 496 5,0 3 96-5,3 1 32 10,3-4-1808-9,6 5-352 8,-2-1-80-9,7-5-16 5,5 5-320-4,1-7-64 8,0 3-16-9,3-1 0 5,-1-5-368-5,0 0-80 9,2-2-16-9,-1-4 0 6,-1-2 32-6,2-4 0 11,-1-2 0-11,1-2 0 5,-6-2-64-5,1 0-16 9,1-7 0-9,-5 3 0 5,-1-4-128-5,-1 1-16 10,-5-5-16-10,3 3 0 4,-8 1-96-4,-1-3-16 14,1-1 0-14,-6 3 0 3,-4-3-64-3,-4 3 0 6,-1 1-128-6,-3-2 192 8,-8 7-64-7,1-1 0 6,1 6-128-7,-7 4 192 7,-3 0-192-7,-1 4 0 8,0 6 0-8,-1 8 0 8,1-3 0-8,0 9 0 11,0 5 0-11,-1 4 0 5,-1 6 0-5,2 0 0 10,-1 4 0-10,7 4 0 5,1 2 0-5,3-2 128 9,-1 5-128-9,9-3 0 5,1 0 144-5,2-6-144 7,4 4 128-7,12-8-128 8,-3 2 128-8,11-6-128 10,0-4 0-10,5-3 128 5,2-5-128-5,5-3 0 11,3 3 144-11,2-9-144 4,0 2 0-3,6-9 0 9,2-1 0-10,6-4 0 5,1-6-320-5,5-1-16 6,3-7-16-6,26-4 0 22,-11-5-2656-21,-3-4-512 2,-2-3-128-2</inkml:trace>
    </iact:actionData>
  </iact:action>
  <iact:action type="add" startTime="28648">
    <iact:property name="dataType"/>
    <iact:actionData xml:id="d39">
      <inkml:trace xmlns:inkml="http://www.w3.org/2003/InkML" xml:id="stk39" contextRef="#ctx0" brushRef="#br0">11063 13699 12895 0,'0'0'1152'1,"0"0"-928"4,0 0-224-4,0 0 0 3,0 0 2192-4,0 0 400 10,0 0 80-10,0 0 16 5,0 0-896-5,11 7-160 9,9-3-32-9,-2-2-16 7,1-2-304-7,2-2-48 9,5 0-16-9,-1 2 0 4,4-2-624-4,1-1-128 7,-1-1-16-7,-2-2-16 5,1-2-208-5,-1-4-32 7,2 3-16-7,-2 1 0 8,1-4-176-8,-1 4 0 11,0-2 0-11,8-7 128 17,-7 5-1312-16,-5-1-272-1,-1 5-48 0,-13-2-7936 9,5 0-1584-9</inkml:trace>
    </iact:actionData>
  </iact:action>
  <iact:action type="add" startTime="28916">
    <iact:property name="dataType"/>
    <iact:actionData xml:id="d40">
      <inkml:trace xmlns:inkml="http://www.w3.org/2003/InkML" xml:id="stk40" contextRef="#ctx0" brushRef="#br0">11665 12961 20271 0,'0'0'1792'0,"0"0"-1424"7,0 0-368-7,0 0 0 4,6-11 1280-3,2 3 192 8,2-2 48-9,4 2 0 5,-3 3-624-5,5-1-112 10,-4-2-16-10,7 0-16 5,3 2 192-3,-3 2 32 6,-3 2 16-8,3 4 0 4,-3 2-416-3,-1 2-96 9,3 6-16-9,-6 1 0 2,-1 1-224-3,-1 8-48 10,-6 9-16-10,-2 4 0 5,-4-4-176-5,-2 4 0 12,-10 8 0-12,3 0 0 4,-3 6 0-4,0-2 0 16,-3-5 128-16,1 3-128 2,-3-8 0-2,3 2 0 4,1-6 0-3,-1-1 0 5,4-5 0-5,1-2 192 10,3-5-192-11,4-5 192 4,2-1 16-4,2-14 16 11,0 0 0-11,10 14 0 4,3-3-80-4,1-1-16 7,3-8 0-7,3 0 0 8,-1-4 48-8,9 0 0 12,1 0 0-12,4-2 0 2,-4-7-176-2,3 1 160 11,-3 2-160-11,2-4 160 5,-2 5-160-5,-1-3-192 11,-5-8 32-11,2 7 16 18,-1-1-1840-16,-7 2-352-2,1-7-80 3</inkml:trace>
    </iact:actionData>
  </iact:action>
  <iact:action type="add" startTime="29335">
    <iact:property name="dataType"/>
    <iact:actionData xml:id="d41">
      <inkml:trace xmlns:inkml="http://www.w3.org/2003/InkML" xml:id="stk41" contextRef="#ctx0" brushRef="#br0">12512 12509 15663 0,'0'0'1392'1,"0"0"-1120"4,-2 12-272-5,-2 5 0 7,-2 1 1280-7,0 1 192 9,-5 9 32-9,-1 1 16 5,-6 4-224-5,9 2-32 10,-9 4-16-10,3 6 0 5,-9 2-304-5,5 2-64 11,3 11-16-11,0-2 0 4,7 1 0-4,-1-2 0 11,2 1 0-11,4 3 0 3,6-5-272-3,2-3-48 10,4-6-16-9,4-1 0 7,-3-9-192-7,11-2-32 7,1 1-16-8,-3-9 0 4,-1-8-112-4,7 1-32 11,-1-5 0-11,5-5 0 4,-1-8-144-3,4 0 160 9,0 0-160-10,-1-4 160 4,-1 0-352-4,0-6-64 10,0-5 0-10,-1 1-16 19,-7-4-2864-17,-3 3-560 1</inkml:trace>
    </iact:actionData>
  </iact:action>
  <iact:action type="add" startTime="29575">
    <iact:property name="dataType"/>
    <iact:actionData xml:id="d42">
      <inkml:trace xmlns:inkml="http://www.w3.org/2003/InkML" xml:id="stk42" contextRef="#ctx0" brushRef="#br0">12280 13221 4607 0,'0'0'400'1,"0"0"-400"6,0 0 0-7,0 0 0 4,19-16 6320-3,-1 8 1168 8,3-1 256-9,7-3 32 5,1 0-5712-5,0-3-1136 9,2-1-224-9,7-2-64 6,-3 3-320-6,4 1-80 10,2 4-16-10,3-5 0 4,-3-5-224-3,8 7 0 10,-4-3 0-11,2 4 0 17,2-3-2672-16,-1 3-528 1</inkml:trace>
    </iact:actionData>
  </iact:action>
  <iact:action type="add" startTime="30068">
    <iact:property name="dataType"/>
    <iact:actionData xml:id="d43">
      <inkml:trace xmlns:inkml="http://www.w3.org/2003/InkML" xml:id="stk43" contextRef="#ctx0" brushRef="#br0">15210 7436 24815 0,'0'0'1088'1,"-14"0"256"-1,4-7-1088 0,10 7-256 5,0 0 0-4,0 0 0 5,-10 0 496-6,10 0 32 7,-15 7 16-7,7 3 0 8,8-10-336-8,-12 18-64 6,5 1-16-6,3-1 0 10,-2 3-128-9,0 7 0 4,2 5 144-5,0 2-144 7,0 0 208-7,2 4-16 6,-4 10-16-6,3 3 0 9,-3 5 208-9,2 9 32 7,-2 8 16-7,4 8 0 7,-2 8-112-7,0 7 0 10,2 11-16-10,-2 5 0 8,4 0-160-7,-4 10-16 4,-1 2-128-5,1 3 192 9,-2-1 128-9,-2 2 0 6,0 3 16-6,2 5 0 8,-1 3 48-7,-3 1 0 4,4-3 0-5,2 1 0 9,-4 1 32-9,0 2 16 6,1-1 0-6,1-1 0 9,-2 1 48-9,0-1 16 7,-2 1 0-7,3 5 0 8,-7 2 16-8,6-2 16 7,-5 1 0-7,3-1 0 8,0 8-224-7,0-2-48 5,2-6-16-5,1 6 0 6,-7-3-240-7,4 5 144 7,-3 0-144-7,3-2 128 8,2 2-128-8,-2-4 0 7,4-2 0-6,1-1 0 7,1 5 0-8,0-6 0 5,2-4 0-5,0 3 0 9,-2 3 0-9,2-4 0 7,-2-1 128-7,2-1-128 9,0 2 0-9,-2 2 0 5,0-1 0-5,-1-3 0 10,-5-3 0-10,4-3 0 5,2 5 0-5,-4-7 0 9,-3 1 192-8,5-3-64 4,2-1 0-5,-2 0 0 9,-2-7 96-9,2 1 16 7,2-8 0-7,2 0 0 8,-1 0-240-8,1-6 176 7,4 1-176-7,1-7 160 9,-1-6-160-9,4 3 0 5,0-5 0-5,4 1 0 9,-2-5 128-9,1-1-128 6,5-6 0-6,-6-2 128 8,4-2-128-8,-5 2 0 8,-1-5 0-8,0 0 128 8,2-1-128-8,-4-6 128 7,-2 0-128-7,-2-8 128 9,0 2 0-9,-2-3-128 5,2-7 192-5,-2-1-64 10,-4-8-128-10,2 0 0 5,0-1 0-5,0-3 128 9,2-8-400-9,-2-5-96 6,1-3-16-6,-3-2-12096 17,2-11-2416-17</inkml:trace>
    </iact:actionData>
  </iact:action>
  <iact:action type="add" startTime="32039">
    <iact:property name="dataType"/>
    <iact:actionData xml:id="d44">
      <inkml:trace xmlns:inkml="http://www.w3.org/2003/InkML" xml:id="stk44" contextRef="#ctx0" brushRef="#br0">3910 14703 5519 0,'0'0'496'1,"0"0"-496"3,-17 4 0-3,1-2 0 2,-3-4 2896-3,1 2 496 6,2 0 80-6,1-2 32 9,15 2-1504-8,-12 0-288 4,-4-4-64-5,16 4-16 10,-11-4-336-8,11 4-64 7,-10-10-16-9,10 10 0 3,0 0-192-2,-4-9-64 6,4-1 0-7,4-4 0 8,4 4-336-8,-2-5-80 11,3-1-16-11,5-1 0 5,-2-5-192-4,7 7-32 5,3-3-16-6,-3-1 0 8,1 3-96-8,1 0 0 10,1 7-16-9,-5-1 0 2,3 4-48-3,1 4-128 9,-3 2 192-5,1 4-64 0,3 0-128-4,-1 8 160 11,-3 1-160-11,1 9 160 5,3 3-160-5,-7 4 192 10,1 4-192-10,-3 6 192 5,-1-1 16-5,-2 2 16 12,0-2 0-12,-2-1 0 3,-5 2 0-3,1-4 0 7,-2-4 0-7,-2 0 0 5,-4 0 96-4,-1 0 0 4,1-5 16-5,-6 5 0 9,0-2 0-9,0 3 0 6,-7-1 0-6,3-2 0 9,-3-2 0-9,1 1 0 10,0-1 0-10,-5 0 0 6,1-1-48-6,1-1-16 5,-3 0 0-4,-1 1 0 7,-4-3-128-8,1-4-16 11,1 1-128-11,2 1 192 4,-1-5-192-4,3 2 176 11,-7-5-176-11,5 1 160 3,0-4-160-2,1 1 0 9,1-3 0-10,3 0 128 4,-3 0-128-4,1-4 0 11,7 0 0-10,-1-2 128 3,6-2-128-4,8 0 128 7,-10 0-128-7,10 0 128 7,0 0-128-7,0 0 0 12,0 0 0-12,0 0 0 4,0 0 0-3,0 0 0 8,0 0 0-9,0 0 0 5,16-8 0-5,5 0 0 12,3 2-128-12,3 0 128 5,2 2 0-5,3-2 0 11,7-3-144-11,2 1 144 4,1 4 0-4,5 0 0 10,2-4 0-10,0 2 0 4,-4 3 0-4,5 1-128 10,1 0 128-10,0 0 0 3,1 2 0-2,-1 0 0 7,2 0 0-7,-2 2 0 6,-1 0 0-7,-1-2 0 11,0 3 0-11,-8 1 0 4,2 0 0-4,-8 2 0 11,-2-2 0-10,-4 0 0 2,2 0 0-2,-9 0 0 9,-1 0 0-10,-1 0 0 3,-7 3 0-2,-13-7 0 9,16 6 0-10,-16-6 0 4,0 0 0-3,0 0 0 8,0 0 0-9,0 0 0 5,0 0 0-5,0 0 0 12,0 0 0-12,0 0 144 3,0 0-144-3,0 0 160 11,0 14-160-11,0-14 160 5,0 0-160-5,-16 12 128 12,3-7-128-12,-5 1 128 6,3-4-128-6,-5 4 0 4,-3-4 0-3,9 0 128 8,-5 0-128-9,-5 0 0 11,-3 0 0-11,-2 2 0 4,-1 0 0-3,-3 0 0 9,-2 5 128-10,0-3-128 4,-2 0 0-4,-2 0 0 11,4 2 0-11,4-1 0 5,-5-1 0-5,-1 0 0 10,0 0 144-10,2-2-144 4,-2 0 0-3,2-2 0 6,4 0 0-7,-4-2-192 8,0 0 192-8,3 0 0 10,3-2 0-10,4 0 0 5,3-2 0-5,7 0-128 11,-1-2 128-11,6 2 0 4,1 0-144-4,-1 0 144 11,10 4-160-11,0 0 160 3,0 0-288-3,0-9 32 11,2-5 16-10,2 4 0 3,4-3 48-3,-3 5 0 8,3-2 0-9,4-2 0 5,-2 3 192-5,1-5-144 10,3 4 144-9,-2-5-128 3,5 3 128-4,5-6 0 9,-5 5-144-9,3-7 144 5,1 1 0-5,1-1 0 11,-3-3 0-10,3-1 0 3,1-3-128-4,1 2 128 9,3-3 0-9,-6 1 0 5,-7-4 0-4,5 0 0 9,-3 0 0-10,2 1 0 5,1-1 0-5,-5 4 0 7,3-1 0-6,-7 5 0 5,4 0 0-6,-6-1 0 7,-3-3 0-7,3 2 0 8,-4 1 0-8,-2 3 0 11,-2 1 0-11,-4 1 0 5,-2-5 0-5,0 5 128 6,-1-1-128-6,-3-1 0 9,-4-1 0-9,2 5 0 7,-3 1 0-7,1-1 0 4,-5 3 0-4,-5-3 0 7,1 5 0-6,0-2 0 6,-3 4 0-7,1-1-176 11,1 3 176-10,-1 2-192 3,2 0 64-3,-5-2 0 8,1 3 0-8,0 3 0 2,-1 2 128-3,3 0-192 13,-2 5 192-13,1 3-192 5,3-2 192-5,0-2-128 7,3 4 128-6,1 2-128 6,1-3 128-7,4-1 0 10,-1 2-144-10,5 4 144 5,-4-6 0-5,5 1 0 10,3 3-144-10,6-10 144 6,-10 8 0-6,10-8 0 5,0 0-128-5,0 0 128 9,0 0 0-8,0 0-192 10,0 0 192-11,0 0-160 4,14-4 160-4,-3-2 0 6,5-4-144-6,3 3 144 8,-3 1 0-8,4-6-144 12,1 2 144-12,0-3 0 4,3 1 0-3,1 4-128 9,3 0 128-10,-1 3 0 4,0 1 0-4,0 4 0 7,1 4-128-6,-3 1 128 6,0 5 0-7,1-2 0 7,-1 6 0-7,1-3 0 7,-5 7-128-7,-3-3 128 7,-1 5 0-7,-1 3 0 9,-3 3 0-9,-1 1 0 6,0 0 0-6,-6 3 0 8,-1 1 0-8,1 0 0 11,-2 2 0-11,-4 2 0 4,-4-2 0-4,0 2 0 11,-1 8 0-10,-1-6 0 2,-8 0 128-3,0 4-128 5,-5-2 176-5,-3 6-176 11,1-6 240-11,-4 2-64 9,-1-4-16-8,-1 4 0 3,-4-4-16-4,-4-2 0 11,3-3 0-11,-1-3 0 4,2-2-16-4,-2-1-128 10,-4-1 192-9,4-6-64 4,0-1-128-5,3-8 128 11,-1-1-128-11,2-1 128 3,2-4 0-3,1-6-128 11,1-6 192-11,3 3-64 4,7-1 16-4,3 0 0 12,4-6 0-12,0 2 0 3,5 3-144-3,3-7 0 7,3 4 0-7,9-3 0 7,-2 1 0-7,9 2 0 7,1-4 0-7,5 5 0 9,3-7-176-9,5 6 176 6,2-1-128-6,8 3 128 9,0 2 0-9,5 0-160 7,-1-2 160-6,0 4 0 6,2 0-128-7,2 1 128 11,1 3 0-9,1-2 0 3,-4-2 0-4,-1 0 0 6,3-2 0-7,-2 2 0 4,0-2 0-4,-6 4 0 7,-1 0 0-7,-3 0 0 8,0 0 128-8,-7 0-128 8,-5 2 0-8,-2 0 144 8,-1 2-144-8,-5 0 0 7,1 2 0-7,1 2 0 22,-5 0-1904-20,-1 4-464-1,-3-4-80 1</inkml:trace>
    </iact:actionData>
  </iact:action>
  <iact:action type="add" startTime="34005">
    <iact:property name="dataType"/>
    <iact:actionData xml:id="d45">
      <inkml:trace xmlns:inkml="http://www.w3.org/2003/InkML" xml:id="stk45" contextRef="#ctx0" brushRef="#br0">17193 9318 10127 0,'0'0'896'1,"-4"-9"-704"1,2 1-192-2,0-2 0 9,1-4 2432-9,1 7 464 11,0-7 96-11,1 6 16 6,-1 8-1312-6,0 0-256 9,4-6-48-9,-4 6-16 5,0 0-672-5,12-2-128 11,4 6-16-11,-5 2-16 4,3 2 128-3,-2 8 32 5,5 7 0-6,1 2 0 7,1 7-32-6,7 3 0 9,1 8 0-10,2 1 0 5,1 7-432-5,5 6-96 11,0 1-16-11,-4 8 0 5,0 1-128 1,0 5 192-2,1-4-192-3,-1 4 192 3,-8-5-192-3,3-1 128 8,-3-8-128-9,-2-3 128 5,3-2-128-5,-5-10 128 11,-3-2-128-11,2-6 128 3,-7-2-128-2,3-4 0 10,-4-4 0-11,1 3 0 17,1-11-1072-16,-4-1-288-1,0-6-64 0,-8-10-7840 7,0 0-1552-6</inkml:trace>
    </iact:actionData>
  </iact:action>
  <iact:action type="add" startTime="34318">
    <iact:property name="dataType"/>
    <iact:actionData xml:id="d46">
      <inkml:trace xmlns:inkml="http://www.w3.org/2003/InkML" xml:id="stk46" contextRef="#ctx0" brushRef="#br0">18120 9225 23039 0,'0'0'1024'3,"0"0"192"-2,0 0-960-1,0 0-256 1,0 0 0-1,-8 8 0 7,-2 3 832-6,0 5 112 6,-7 9 16-7,1 5 16 7,-5 5-80-7,-3 4-32 10,1 7 0-9,0 7 0 4,-3 2 160-5,-1 3 16 9,-4 3 16-9,0 7 0 5,-3 2-224-5,7 2-64 12,-4-3 0-12,0 3 0 5,-4-4-448-5,3 2-80 10,1-9-32-7,2-3 0-1,2-3-208-2,1-7 0 11,3 1 128-11,5-10-128 4,-1 0-144-4,5-6-80 12,2-3-16-12,7-1 0 16,3-8-1808-15,2-21-384 0,0 0-64 0,19 0-11088 2</inkml:trace>
    </iact:actionData>
  </iact:action>
  <iact:action type="add" startTime="34586">
    <iact:property name="dataType"/>
    <iact:actionData xml:id="d47">
      <inkml:trace xmlns:inkml="http://www.w3.org/2003/InkML" xml:id="stk47" contextRef="#ctx0" brushRef="#br0">18414 10060 23039 0,'0'0'2048'2,"12"-6"-1648"2,6 0-400-4,-3 0 0 8,5 2 1088-8,5-2 144 11,-2 0 32-11,1 2 0 4,-3 3-416-4,3 1-80 6,-3 3 0-6,-1 5-16 9,-7 2-464-9,3 2-96 12,-8 1 0-12,0 1-16 3,-5 5 272-3,-3 5 64 12,-2 1 16-12,1 1 0 4,-7 1-64-4,0 4-16 10,-8-2 0-10,5 3 0 4,-7-1-128-4,4-2-16 11,-3 0-16-11,5-3 0 4,-1-3 240-4,5-2 48 11,-2-1 16-11,6-4 0 4,6 1-208-4,6-3-64 7,-2 1 0-7,5-7 0 12,7 2 48-12,1-4 0 9,-1-2 0-8,5 0 0 3,1-4-128-3,3 2-32 9,4-8 0-10,2 4 0 3,5-4-208-2,-3-4 144 9,0 2-144-10,15-1 128 19,-3-5-1024-18,-8 8-192-1,-2 2-64 0,-17 2-10320 11,1 0-2080-10</inkml:trace>
    </iact:actionData>
  </iact:action>
  <iact:action type="add" startTime="35023">
    <iact:property name="dataType"/>
    <iact:actionData xml:id="d48">
      <inkml:trace xmlns:inkml="http://www.w3.org/2003/InkML" xml:id="stk48" contextRef="#ctx0" brushRef="#br0">16751 11641 11967 0,'0'0'528'2,"0"0"112"-2,9-4-512 0,7 0-128 3,3 2 0-3,-1-2 0 7,5-3 2544-7,7 1 464 8,3 2 112-7,6 0 16 6,0-4-1568-7,8-2-304 11,5 1-64-10,5 1-16 2,-1-4-240-3,11 4-48 10,3 5-16-10,6-3 0 6,0 0-176-6,4 2-16 11,0 0-16-11,-6 0 0 7,-4 2-352-7,-5 0-64 9,-1 0 0-9,0 0-16 4,-5-2-112-4,-4 1 0 11,-3 3-128-11,1 0 192 4,-6 3-192-4,0-1 0 10,-3 0 0-10,13 0 0 21,-10 0-432-19,-4 0-128-1,-6-2-16-1,-12 2-9264 6,-1-2-1840-3</inkml:trace>
    </iact:actionData>
  </iact:action>
  <iact:action type="add" startTime="35384">
    <iact:property name="dataType"/>
    <iact:actionData xml:id="d49">
      <inkml:trace xmlns:inkml="http://www.w3.org/2003/InkML" xml:id="stk49" contextRef="#ctx0" brushRef="#br0">17176 12135 21183 0,'0'0'1888'1,"0"0"-1504"8,9-12-384-9,-1 0 0 5,2 4 1376-5,4 4 208 6,-3 1 32-6,5 3 16 7,-4 3-592-6,3 3-112 8,5 8-32-9,-1 2 0 6,5 7-304-6,3 6-64 9,0 6-16-9,3 4 0 5,-1 2 64-5,0 4 0 11,-2 4 0-11,1 2 0 5,-1-1-16-5,-4 5 0 10,-3-4 0-10,-2-1 0 4,-7 1-272-4,5 2-48 7,-6-7-16-7,-5 1 0 7,3 0-224-7,0-2 144 16,-6-6-144-16,0 2 128 1,0-8-384-1,-2-4-64 12,2-5-32-12,2-7 0 17,2 1-1776-16,1-8-368 2,-7-10-64-3</inkml:trace>
    </iact:actionData>
  </iact:action>
  <iact:action type="add" startTime="35657">
    <iact:property name="dataType"/>
    <iact:actionData xml:id="d50">
      <inkml:trace xmlns:inkml="http://www.w3.org/2003/InkML" xml:id="stk50" contextRef="#ctx0" brushRef="#br0">18067 12156 27183 0,'0'0'1200'1,"0"0"256"-1,0 0-1168 0,0 0-288 5,-6 8 0-5,-5 5 0 6,1-1 880-6,-6 8 112 11,1 1 32-11,-7 6 0 4,-1 7 64-3,-5 1 0 9,-1 8 16-10,-4 1 0 5,-6 7-64-5,-2 2-16 5,2-1 0-5,-6 3 0 9,0 4-256-8,2 5-48 4,-3 0-16-4,1-1 0 8,4-1-432-8,-2 2-80 6,4-5-32-7,6-4 0 9,3-5-160-9,3-1 0 5,2-10-160-5,3 0 160 18,7-6-544-17,3-9-16 0,4-5 0-1,2-3 0 14,6-9-2336-13,0-7-480 2,14 2-80-3</inkml:trace>
    </iact:actionData>
  </iact:action>
  <iact:action type="add" startTime="35913">
    <iact:property name="dataType"/>
    <iact:actionData xml:id="d51">
      <inkml:trace xmlns:inkml="http://www.w3.org/2003/InkML" xml:id="stk51" contextRef="#ctx0" brushRef="#br0">18578 12686 23951 0,'0'16'2128'1,"2"2"-1696"4,4 3-432-4,-4 6 0 0,-2 3 1616 0,0 7 240 5,0-2 64-6,-4 10 0 8,-6-1-512-8,2 5-112 8,1 2-16-8,-7-2 0 7,4-3-384-7,1 5-64 11,-7-2-32-11,6 2 0 4,-7-5-480-4,5-1-80 6,-4 0-32-6,3 10 0 23,-1-14-960-22,10 0-192-1,2-8-32 0,4-8-10016 12,0-5-2000-4</inkml:trace>
    </iact:actionData>
  </iact:action>
  <iact:action type="add" startTime="36390">
    <iact:property name="dataType"/>
    <iact:actionData xml:id="d52">
      <inkml:trace xmlns:inkml="http://www.w3.org/2003/InkML" xml:id="stk52" contextRef="#ctx0" brushRef="#br0">20178 11076 17503 0,'0'0'1552'1,"0"0"-1232"8,13 3-320-9,3-1 0 4,5-2 1472-4,-3 0 256 7,3 0 32-6,5-2 16 6,-1 1-576-7,4-3-112 6,3-4-32-6,1 2 0 8,4 0-560-8,-4-2-112 9,2-1-32-9,4 1 0 7,-4-2-224-7,-2 0-128 9,0 2 160-8,1 5-160 4,-7-3 0-5,0 0-128 7,-3 0-16-7,-1 6-8432 19,-3 2-1696-18</inkml:trace>
    </iact:actionData>
  </iact:action>
  <iact:action type="add" startTime="36572">
    <iact:property name="dataType"/>
    <iact:actionData xml:id="d53">
      <inkml:trace xmlns:inkml="http://www.w3.org/2003/InkML" xml:id="stk53" contextRef="#ctx0" brushRef="#br0">20244 11581 29999 0,'0'0'1328'0,"0"0"272"0,0 0-1280 1,14 9-320 5,-5 3 0-6,7-6 0 4,-2-2 848-4,5-2 112 11,4-2 0-11,3-2 16 5,1-2-272-5,6-2-64 9,0-8-16-9,8 3 0 5,0-5-464-5,6 3-160 10,-2-7 0-10,25-3 144 18,-3 3-2608-18,1 1-528 0</inkml:trace>
    </iact:actionData>
  </iact:action>
  <iact:action type="add" startTime="37217">
    <iact:property name="dataType"/>
    <iact:actionData xml:id="d54">
      <inkml:trace xmlns:inkml="http://www.w3.org/2003/InkML" xml:id="stk54" contextRef="#ctx0" brushRef="#br0">22793 9032 2751 0,'-8'6'256'1,"-7"1"-256"5,-1-1 0-6,-3-2 0 5,-3 0 3200-4,3 0 608 8,-3 0 112-9,3-2 32 5,5-2-2064-4,1 0-416 9,5-2-64-9,8 2-32 2,0 0-352-3,0 0-80 12,9-12-16-12,9 0 0 4,3-3-352-4,7-1-64 9,5 1 0-9,4-5-16 5,8 1-64-5,0 3-16 10,5-2 0-10,5 7 0 5,2-5 16-5,1 8 0 11,3 1 0-11,-3 1 0 4,-3 6-128 0,-5 6-32 4,-3-1 0-8,-4 1 0 3,-10 8-272-2,-5 0 0 9,-7 5 0-10,-5 4 0 5,-7 5 0-5,-7 3 0 10,-2 4 0-10,-7 2 0 5,-11 4 0-4,-3-4 0 9,-5 4 0-9,-3-4 0 4,-6 4 0-5,0-2 0 9,-6-6 0-9,6 0 0 4,2-1 0-4,-1-5 0 10,5-4 0-10,4-1 0 5,5-1 0-5,3 1 0 11,7 1 128-11,2-3-128 4,6-3 0-3,8-3 0 8,4-1 0-8,3 5-144 3,7-4 144-4,5 5-208 12,3-1 80-12,3 1 128 4,6 3-128-4,0-1 128 9,0 4 0-9,2 3 0 4,-2-1 0-3,-2 2 0 9,0 3-144-10,-5 1 144 5,-3-2 0-5,-6 2 0 9,1 2 0-8,-5 0 0 3,-7 0 0-4,0 2 0 12,-4-5 128-12,-6-1-128 5,-4 0 352-5,-6 0-32 8,-2 0 0-8,-7 1 0 6,-3-3 352-6,-7-2 64 10,-6-1 16-10,-4 1 0 5,-8-8-80-5,-2 3-16 11,-3-9 0-11,-3 3 0 4,1 2-288-3,1-7-64 9,2-5-16-10,2 4 0 3,-1-4-288-2,1-2 160 8,10-4-160-9,0-2 128 5,6-2-128-5,5-4 0 10,5 4-160-10,-2-6 160 20,11 1-1760-19,4-5-256 0,8 2-48-1,6 1-7920 11,6 1-1568-10</inkml:trace>
    </iact:actionData>
  </iact:action>
  <iact:action type="add" startTime="37882">
    <iact:property name="dataType"/>
    <iact:actionData xml:id="d55">
      <inkml:trace xmlns:inkml="http://www.w3.org/2003/InkML" xml:id="stk55" contextRef="#ctx0" brushRef="#br0">25081 9525 17503 0,'0'0'1552'1,"-11"4"-1232"3,1-2-320-4,-4 2 0 4,2 2 768-3,-1 2 80 8,-3-1 32-8,-5 7 0 3,-3-2 144-4,-3 7 48 8,-6 1 0-8,0 1 0 7,-6 5-80-7,2 3-16 10,0 4 0-10,-4 0 0 5,5 0-16-5,-3 6 0 10,6 2 0-10,2-4 0 5,2 0-400-5,5 0-96 6,7-7-16-6,1 1 0 9,8-2-320-9,1-2-128 7,7 1 0-7,6-5 144 8,1 0-144-8,3-5 0 6,8-6 0-6,7-1 0 9,2 3 0-9,5-10-144 10,5 2 144-10,19-2-160 27,1 0-1376-27,3-2-256 0,-1-4-64 1</inkml:trace>
    </iact:actionData>
  </iact:action>
  <iact:action type="add" startTime="38180">
    <iact:property name="dataType"/>
    <iact:actionData xml:id="d56">
      <inkml:trace xmlns:inkml="http://www.w3.org/2003/InkML" xml:id="stk56" contextRef="#ctx0" brushRef="#br0">25274 10266 25455 0,'12'-10'1120'1,"-2"7"240"-1,5-3-1088 0,7 4-272 6,-5 0 0-6,3 2 0 6,1-4 640-6,-3 0 64 10,-4 4 0-10,3 2 16 4,-5 0-272-4,-12-2-48 9,13 8-16-9,-5 3 0 5,-4 1 0-5,-2 6-16 6,-4-5 0-6,-2 7 0 8,-2 3-16-8,-7 5 0 12,1-1 0-12,-4 0 0 5,3 0 240-5,-5 3 48 9,1-3 16-9,3 0 0 7,0-1 16-7,5-1 0 5,1-4 0-5,2-3 0 8,2 2-336-8,8-3-64 11,2-3-16-11,0-1 0 4,3-3-128-4,7-2-128 10,4 0 144-10,1-2-144 6,4-3 176 0,5-3-176-5,5-1 192-1,-2-3-192 8,4-4 0-8,6 4 0 8,-4 0 0-8,19-2-192 20,-5-7-1824-19,-4 1-352 0,-2-4-80 2</inkml:trace>
    </iact:actionData>
  </iact:action>
  <iact:action type="add" startTime="38644">
    <iact:property name="dataType"/>
    <iact:actionData xml:id="d57">
      <inkml:trace xmlns:inkml="http://www.w3.org/2003/InkML" xml:id="stk57" contextRef="#ctx0" brushRef="#br0">26550 9609 6447 0,'-21'16'576'1,"11"-11"-576"4,0-1 0-5,0 4 0 4,4 2 2752-4,3-4 432 11,-1 2 80-11,4-8 32 5,2 13-1664-4,3-5-336 9,9 4-64-10,0-3-16 5,7-5 0-4,3 2-16 7,1-2 0-8,4-2 0 4,4-4-272-4,1-2-48 11,1-2-16-11,2 2 0 4,-4-5-432-4,2 1-96 11,2 2-16-11,-2-8 0 5,-4 1-144-4,1-3-48 8,-3 4 0-9,-2-5 0 4,-2 1 112-4,-1-3 16 11,-3 3 0-11,-7 3 0 4,2-1-80-4,-9 0-16 11,-1-1 0-11,-6 3 0 4,0 12-32-4,-8-6-128 12,-3 0 192-12,-9-2-64 6,-3 3-128-6,-4 3 0 10,-5 6 0-10,-3 3 0 3,-4 5-176-3,2 0 176 7,2 7-128-7,-8 5 128 7,0 5 0-7,0 2-128 18,-4 2 128-18,8 6 0 1,0-2 0-1,8 6 128 9,6-2 0-9,5 4 0 5,5-4 96-5,9 4 32 10,4-8 0-10,6-2 0 4,2 0-112-4,7-6-16 11,1-1 0-11,7-3 0 5,1 0-128-5,3-3 0 9,5-5 0-9,1 1 0 5,0-6 128-5,6-1-128 11,4-5 128-11,0 0-128 5,6-6 0-4,5-2-272 8,-1-2 32-9,2-2-10064 16,1-3-2032-15</inkml:trace>
    </iact:actionData>
  </iact:action>
  <iact:action type="add" startTime="39170">
    <iact:property name="dataType"/>
    <iact:actionData xml:id="d58">
      <inkml:trace xmlns:inkml="http://www.w3.org/2003/InkML" xml:id="stk58" contextRef="#ctx0" brushRef="#br0">27722 8753 11055 0,'0'0'480'1,"-6"4"112"-1,-5 2-464 1,1-2-128 5,10-4 0-5,-6 5 0 3,6-5 2736-4,0 0 528 10,0 0 96-10,0 0 32 5,0 0-1600-5,0 0-320 10,0 0-64-9,16 2-16 3,5-2-400-4,3-2-80 9,1 0-16-8,0-3 0 4,1-1-448-5,3 0-112 10,4 0-16-9,0-4 0 2,8 4-192-3,-2 1-128 10,4-3 160-10,-4 0-160 5,0 2 128-4,0 0-128 5,-2 4 0-6,0-4 0 23,-6-3-1088-19,-3 3-304-4,-3 2-64 0,-5-2-7440 10,-1-4-1504-9</inkml:trace>
    </iact:actionData>
  </iact:action>
  <iact:action type="add" startTime="39516">
    <iact:property name="dataType"/>
    <iact:actionData xml:id="d59">
      <inkml:trace xmlns:inkml="http://www.w3.org/2003/InkML" xml:id="stk59" contextRef="#ctx0" brushRef="#br0">28649 7981 13823 0,'0'0'608'1,"0"0"128"-1,0 0-592 0,0 0-144 6,-6-10 0-6,6 10 0 5,0 0 2128-5,4-10 400 7,-2 2 80-7,4-3 16 7,-2 1-1360-7,3 2-272 11,5-4-48-10,-2 5-16 5,9 3-368-6,-3-4-80 9,5-2-16-9,3 2 0 4,1 2 0-4,2-1 0 10,1 3 0-10,1 2 0 6,-2 4-16-6,1 6-16 10,-3-1 0-10,0 3 0 4,-7 8-256-4,-3 1-48 10,1 3-128-10,-8 5 192 6,-4 8-192-6,-4 2 0 9,-4 0 0 0,-4 8 0-9,-9 0 0 0,-5 0 144 6,-3 3-144-6,-3-1 128 7,-1-8-128-7,0 0 192 8,0-6-192-7,1-1 192 3,5-3-64-3,5-4 0 8,1-3 0-9,1 1 0 6,6-5 320-6,8 1 64 10,-1-5 16-10,3 1 0 4,0-15-208-3,7 16-64 10,9-4 0-10,0-5 0 2,3-1-112-3,8 0-16 11,1-4-128-11,5 0 192 4,0 2-192-3,4-4 144 9,-4-2-144-10,4-2 128 3,2-4-128-3,-4 2 0 12,-3-1-192-12,-1-1 192 18,0-6-1584-18,-2 4-192 0,3-3-32 0,-5 3-7792 13,-6-2-1536-11</inkml:trace>
    </iact:actionData>
  </iact:action>
  <iact:action type="add" startTime="39905">
    <iact:property name="dataType"/>
    <iact:actionData xml:id="d60">
      <inkml:trace xmlns:inkml="http://www.w3.org/2003/InkML" xml:id="stk60" contextRef="#ctx0" brushRef="#br0">29794 7618 24879 0,'-4'-22'1088'3,"4"22"256"-3,0 0-1088 0,0 0-256 0,0 0 0 0,0 0 0 7,0 0 656-7,0 0 80 11,-6 6 16-11,-2 6 0 5,-7 4-64-5,-1 7-16 10,-6 4 0-9,-1 6 0 3,0 8-208-4,-1 0-32 5,1 8-16-5,1 2 0 8,-1 3-96-8,0 5 0 12,1 1-16-11,7 5 0 2,-3-1-304-3,8-5 160 8,2-1-160-8,5-7 128 8,1-6-128-8,4-1 0 10,1 3 0-9,7-10 0 6,0 2 128-7,6-5-128 8,-3-7 0-8,7-2 128 6,-3-3-128-6,5-3 0 10,-1 1 144-10,5-9-144 4,1 5 0-4,-2-10-208 12,-3-2 16-12,-5-6 16 17,1-4-2272-15,-5 0-464 0</inkml:trace>
    </iact:actionData>
  </iact:action>
  <iact:action type="add" startTime="40145">
    <iact:property name="dataType"/>
    <iact:actionData xml:id="d61">
      <inkml:trace xmlns:inkml="http://www.w3.org/2003/InkML" xml:id="stk61" contextRef="#ctx0" brushRef="#br0">29421 8404 28095 0,'14'-10'1248'1,"-1"6"256"0,3-4-1200-1,7 2-304 6,5 1 0-6,5-1 0 4,8-4 1024-4,0 2 128 10,6 2 48-10,3-1 0 4,3-3-672-4,-2 0-128 12,-1-4-16-12,-1 5-16 3,-8 5-368-3,-2 0 128 10,2 0-128-10,-2-2 0 21,2 2-320-20,-4 2-144 0,0 2-32-1,2 2-9232 8,2 2-1856-6</inkml:trace>
    </iact:actionData>
  </iact:action>
  <iact:action type="add" startTime="40777">
    <iact:property name="dataType"/>
    <iact:actionData xml:id="d62">
      <inkml:trace xmlns:inkml="http://www.w3.org/2003/InkML" xml:id="stk62" contextRef="#ctx0" brushRef="#br0">22011 11596 3679 0,'0'0'320'1,"-14"4"-320"6,5 2 0-7,-5-2 0 5,2 2 2432-4,5 2 432 7,-5-3 80-8,4-1 0 5,0 4-1488-5,8-8-304 11,0 0-64-11,-10 6-16 5,10-6-16-5,-5 10 0 9,5-10 0-9,0 0 0 5,0 0 48-5,0 0 16 10,9 4 0-10,7-4 0 5,5 0-16-5,7 0 0 10,7-4 0-10,14-2 0 5,5-2-336-4,11 2-64 7,11-2 0-7,9-1-16 5,7 3-336-3,8-2-64 4,5-2-16-7,4-1 0 5,6 3-80-5,12-2-32 12,4-2 0-12,1 5 0 3,-1-1 0-3,2 0 0 11,-5 0 0-11,3 0 0 4,6 1 0-4,-5 3 0 11,-1-2 0-11,-8 2 0 4,2-4 64-3,-4-2 16 4,3 3 0-5,-6-1 0 8,-1-2 144-8,-2 0 48 8,-10 2 0-8,2-3 0 7,1 1-16-7,-1 0 0 11,-2 0 0-10,36 1 0 3,-24-5-416-3,-12 6 128 7,-8 4-128-8,-9-1 0 6,-2-5 192-6,0 4-64 6,2 4 0-5,-3-2 0 7,-8 2-128-8,-3-2 160 11,-4 0-160-11,-10 0 160 4,-5 0-160-3,-4 3 0 8,-5-1 0-9,-3 2 0 4,-13 0 0-3,-3 2 128 9,-2-1-128-10,-5 3 0 5,-20-4 0-5,0 0-256 6,0 0 48-6,0 0 0 22,0 0-2112-21,0 0-432 0,-22 14-64 2</inkml:trace>
    </iact:actionData>
  </iact:action>
  <iact:action type="add" startTime="41514">
    <iact:property name="dataType"/>
    <iact:actionData xml:id="d63">
      <inkml:trace xmlns:inkml="http://www.w3.org/2003/InkML" xml:id="stk63" contextRef="#ctx0" brushRef="#br0">22093 13106 4607 0,'0'0'400'1,"0"0"-400"4,0 0 0-4,0 0 0 4,0 0 2560-5,10 0 448 6,-10 0 64-6,11 0 32 9,1-2-880-9,2-2-176 6,-1 2-48-6,7 0 0 8,-2 0-208-8,3 0-32 7,4-2-16-6,3 2 0 2,1-2-448-3,8 2-80 7,6-5-32-7,-2 3 0 8,2 0-336-8,4 2-64 11,-3 0-16-10,-1 0 0 3,-2 2-224-4,0 0-48 10,-2-2-16-9,0 2 0 2,-6 2-240-3,-3 0-48 12,-1 0-16-12,-2 0 0 10,-1 2-176-10,-3 0 0 7,-5 1 0-7,-1-3 128 4,1 0-384-3,-7 0-64 9,-11-2-32-10,14 2-10912 13,-14-2-2192-11</inkml:trace>
    </iact:actionData>
  </iact:action>
  <iact:action type="add" startTime="41872">
    <iact:property name="dataType"/>
    <iact:actionData xml:id="d64">
      <inkml:trace xmlns:inkml="http://www.w3.org/2003/InkML" xml:id="stk64" contextRef="#ctx0" brushRef="#br0">24305 12523 12895 0,'0'0'576'1,"0"0"112"-1,0 0-560 0,0 0-128 3,-6-8 0-3,0 4 0 8,-7 0 1664-8,-1 2 320 11,-2 0 48-11,1 2 16 6,-9 4-560-6,1 2-96 8,-2 6-32-8,-5 1 0 6,-1 5-80-6,-2-1-32 9,-4 7 0-9,2 1 0 7,0 0-96-7,-4 5-32 6,4-1 0-6,1 2 0 7,-1 2-288-7,0 4-64 11,4-3-16-10,4-1 0 2,3 2-352-3,9 0-64 10,-3-6-16-10,8 0 0 5,1-1-192-5,3-1-128 13,2-2 128-13,4-1-128 4,4-5 0-4,5 1 0 6,1-3 0-6,10 3-128 22,7-3-400-20,0 1-80-1,3-10-16-1,1 0 0 12,2-1-2512-10,4-5-512-2</inkml:trace>
    </iact:actionData>
  </iact:action>
  <iact:action type="add" startTime="42144">
    <iact:property name="dataType"/>
    <iact:actionData xml:id="d65">
      <inkml:trace xmlns:inkml="http://www.w3.org/2003/InkML" xml:id="stk65" contextRef="#ctx0" brushRef="#br0">24363 13164 16575 0,'0'0'736'1,"0"0"160"-1,0 0-720 0,0 0-176 5,16-4 0-4,2-2 0 3,-3 3 2384-4,5-3 448 11,1 4 96-11,-1-2 16 5,3 4-1152-5,0 0-240 10,1 0-32-10,1 4-16 4,-3 7-672-3,-3 1-128 8,-1-4-16-9,-1 6-16 5,-5-3-224-5,2 7-64 10,-7-4 0-10,-3 5 0 7,-2 3 32-7,-2-3 0 6,-4 6 0-6,-1 1 0 7,-9 1-80-7,2-4-16 9,-5 1 0-9,1-1 0 3,-3 3 0-3,-1-3 0 8,2-4 0-8,1 3 0 11,-1-1-16-11,9-1-16 8,1-5 0-7,-2 3 0 3,2-6-160-4,6 1-128 7,0-3 144-7,2 4-144 9,0-14 0-9,4 12 128 11,6-1-128-11,4 3 0 4,-5-6 0-4,7 1 0 11,-4-1 0-11,7-4 0 4,3 2-416-4,-1-2 32 11,6-4 0-11,12 2 0 18,-7-2-3008-16,1-4-576 0</inkml:trace>
    </iact:actionData>
  </iact:action>
  <iact:action type="add" startTime="42592">
    <iact:property name="dataType"/>
    <iact:actionData xml:id="d66">
      <inkml:trace xmlns:inkml="http://www.w3.org/2003/InkML" xml:id="stk66" contextRef="#ctx0" brushRef="#br0">25391 12897 21599 0,'0'0'960'1,"0"0"192"-1,0 0-928 0,0 0-224 4,0 0 0-4,0 0 0 7,6 12 800-7,2 1 112 9,6-5 32-8,-1-2 0 3,7 0 272-3,3-4 48 10,5-2 16-11,3-2 0 4,4-4-304-3,6 2-48 5,-2-2-16-6,6 2 0 8,-4-5-288-8,0-3-64 6,0 0-16-6,-2-1 0 8,-10 3-224-8,2-6-32 11,-2 1-16-11,-3-3 0 4,-5 8 0-3,-5-3 0 9,-3 3 0-10,-1-4 0 6,0 3-96-6,-8-1-32 10,-4 12 0-9,0 0 0 1,-4-14-144-1,-8 8 0 9,0 1 144-9,-7 5-144 3,-5 3 0-4,-3 3 0 10,-8 6 0-10,0 4-128 4,-8 3 128-4,0-1-160 10,-6 3 160-2,1 4-160-6,7 3 160-2,0 3 0 7,6 4 128-7,3 2-128 5,5-6 208-4,4 2-16 9,1 1-16-10,10-1 0 4,1-4 0-4,7 0 0 9,6-3 0-9,4-1 0 5,5-4-176-5,1 3 192 11,6-3-192-11,3-3 192 5,3-6-192-4,7-1 0 9,4 3 144-10,2-6-144 3,6-4 0-2,0-4 0 10,2-2 0-11,17-2 0 18,-5 0-1360-17,-7-2-192 0,-3-8-48-1,-14 7-8944 10,4-1-1792-7</inkml:trace>
    </iact:actionData>
  </iact:action>
  <iact:action type="add" startTime="43194">
    <iact:property name="dataType"/>
    <iact:actionData xml:id="d67">
      <inkml:trace xmlns:inkml="http://www.w3.org/2003/InkML" xml:id="stk67" contextRef="#ctx0" brushRef="#br0">26495 12347 13823 0,'0'0'608'1,"-7"-2"128"-1,7 2-592 0,0 0-144 8,0 0 0-8,0 0 0 3,0 0 2432-2,0 0 464 10,0 0 96-11,7-6 16 4,9 4-1024-4,-2-3-208 9,5-1-48-9,1 2 0 5,-1 2-640-5,5-2-128 6,3-2-16-6,0-2-16 8,2 0-384-8,1 3-80 12,1-3-16-12,2-2 0 4,-4 2-224-4,1 0-48 11,1-1-16-11,-2 1 0 4,-4 2-160-3,1-4 0 5,-5 2 0-6,5 3 0 22,-7-5-1648-21,-1 0-208-1,-9 2-32 0,-9 8-12320 5</inkml:trace>
    </iact:actionData>
  </iact:action>
  <iact:action type="add" startTime="43477">
    <iact:property name="dataType"/>
    <iact:actionData xml:id="d68">
      <inkml:trace xmlns:inkml="http://www.w3.org/2003/InkML" xml:id="stk68" contextRef="#ctx0" brushRef="#br0">27131 11824 13823 0,'0'0'608'1,"0"0"128"-1,6-7-592 0,0-3-144 7,2 2 0-6,7 4 0 3,-1-4 3072-4,7 1 592 10,5-1 112-10,1 2 32 5,0 0-2336-5,1 0-480 10,-1 0-96-10,0 2 0 5,3 3 0-5,-5-1 16 11,-2 2 0-11,-1 2 0 3,-1 3-368-2,-1 7-80 10,-7 2-16-11,1 7 0 4,-6 1-320-4,-2 3-128 9,-2 2 0-9,-8 6 0 6,-2 1 208-6,-2 3-48 10,-8 4-16-10,3-6 0 5,-7 0-144 3,7 2 0-8,-5-4 0 0,6-2 128 8,-1-3 192-8,5-5 16 11,-2 0 16-11,4-5 0 3,4-1 160-3,4 1 48 10,2-6 0-10,6-1 0 5,-2-3-224-5,9-2-32 12,1-4-16-12,3-2 0 3,5-2-128-2,1-2-32 6,0-6 0-7,3-1 0 6,-1 3-128-6,2-6 0 12,0 1 0-11,2-1 0 3,-1 2-192-4,-3-3-80 10,-2 3-16-10,1-4 0 20,-1 5-1648-19,0-3-336 1,-3 4-64-2,7-7-13136 1</inkml:trace>
    </iact:actionData>
  </iact:action>
  <iact:action type="add" startTime="43870">
    <iact:property name="dataType"/>
    <iact:actionData xml:id="d69">
      <inkml:trace xmlns:inkml="http://www.w3.org/2003/InkML" xml:id="stk69" contextRef="#ctx0" brushRef="#br0">28510 11218 21183 0,'0'0'1888'1,"0"0"-1504"6,0 0-384-7,-9 12 0 5,-1 7 1120-5,-4-1 160 8,0 1 16-8,-1 7 16 2,-1 1-192-2,-3 2-32 8,1 6-16-8,5 2 0 8,-5 8-112-8,6 0-32 6,-3 4 0-6,5 3 0 8,2 5-272-8,2 3-48 12,4-3-16-11,8-2 0 2,4-3-208-3,0-1-64 11,3-2 0-11,-1-4 0 3,6-5-48-2,-3-2-16 6,7 1 0-7,-1-4 0 8,4-8 64-8,3 0 16 11,-1 1 0-11,2-5 0 6,-1-2-160-3,1-3-48 0,-2-4 0-2,2-7 0 7,1 1-128-8,-3-4 0 10,-2 2-192-10,1-8 192 20,-1-6-2176-19,-5 0-304 2,-7-1-64-2</inkml:trace>
    </iact:actionData>
  </iact:action>
  <iact:action type="add" startTime="44123">
    <iact:property name="dataType"/>
    <iact:actionData xml:id="d70">
      <inkml:trace xmlns:inkml="http://www.w3.org/2003/InkML" xml:id="stk70" contextRef="#ctx0" brushRef="#br0">28140 11881 24879 0,'0'0'2208'1,"0"0"-1760"7,13-2-448-8,5-4 0 5,5 2 2208-5,7-2 352 11,1 3 80-10,-6 1 16 2,4-2-1472-3,6 0-288 10,3-4-64-9,14-4-16 3,-1 5-128-4,-16 1-32 8,4-4 0-8,6 0 0 6,4 4-304-6,1-2-64 12,3 7-16-12,-2-3 0 4,3-2-272-3,1 4 128 9,-2-2-128-10,-3 2 0 4,-1-2 0-4,-2-2 0 14,-2 2-240-14,-2 0 80 18,-8 4-2448-17,0-2-480-1</inkml:trace>
    </iact:actionData>
  </iact:action>
  <iact:action type="add" startTime="46827">
    <iact:property name="dataType"/>
    <iact:actionData xml:id="d71">
      <inkml:trace xmlns:inkml="http://www.w3.org/2003/InkML" xml:id="stk71" contextRef="#ctx0" brushRef="#br1">30217 7306 3679 0,'0'0'320'1,"0"0"-320"4,0 0 0-4,0 0 0 2,0 0 2560-3,0 0 432 12,0 0 80-12,0 0 32 4,0 0-1712-4,0 0-352 11,0 0-64-11,0 0-16 6,-10-6-240-6,4 2-48 8,6 4-16-8,-9-4 0 6,-7 0 64-6,4 0 16 5,5 2 0-5,-5 2 0 7,4 2-32-6,-6 4-16 11,3-4 0-11,1 2 0 1,-6 0-128-2,5 0-32 11,-7 4 0-11,6 3 0 5,-5-5-112-5,-1 4-32 10,-1 6 0-10,-3-7 0 4,-1 7-32-4,-4 0-16 7,-1 3 0-7,-1 2 0 12,0 3 0-12,-8 3 0 4,-2 4 0-3,-2 1 0 7,-4 3 0-8,0 6 0 6,-2 0 0-6,-4 3 0 8,1 5-16-8,-3-2-16 7,2 0 0-7,1 2 0 9,-5-1-64-9,0-3-16 7,1 0 0-7,-3 4 0 10,-1-4 80-10,-3 1 16 11,3 1 0-11,-1-6 0 3,3 0-80-3,1-2-16 11,2 4 0-11,3-2 0 4,-3-2-32-3,6-2 0 8,0 6 0-9,4-4 0 5,-1-2-16-5,3 2-16 11,-4-6 0-11,6 2 0 3,-4 2-160-2,2-2 192 10,-4-1-192-11,2-1 192 4,2 2-192-4,4-2 160 11,-2-2-160-11,4 0 160 4,4-1-160-4,2-3 160 11,1-2-160-11,-1 1 160 3,0-1-160-2,1 2 160 5,1-3-160-6,4-1 160 9,-3-1-160-9,1 1 192 6,2 2-192-6,-1-1 192 9,1 1-192-9,-1-1 160 10,1-1-160-10,-4 0 160 6,-1-5-160-6,1 3 160 11,0 5-160-11,-3-5 160 5,-1-1-32-5,0 1-128 5,-2 1 192-5,4 1-64 9,-1-2 0-9,3-1 0 6,0 1 0-6,-1 3 0 7,3 1-128-6,0 0 192 11,-3 3-192-11,3-3 192 2,2 0-192-2,1-3 192 4,-1-1-192-5,-1 1 192 8,-1 1-48-8,2-1 0 12,-1-3 0-12,1 5 0 3,1-1 48-2,-3 2 0 10,4-3 0-11,-3-3 0 3,5 3 48-3,-1-1 16 7,-1 3 0-7,-1-5 0 8,5-3-96-7,1 3-16 5,-3-3 0-6,3-1 0 9,-2 3 16-9,3-6 0 6,1 1 0-6,-5-1 0 9,7 0-32-9,-4 1 0 6,5-7 0-6,-3 0 0 9,4 0 0-9,-2-2 0 11,12-4 0-10,0 0 0 3,-7 0 16-3,1-2 0 4,6 2 0-5,0 0 0 7,0 0-144-7,-2-12 160 12,0 0-160-12,6-1 160 4,2 3-320-4,5-6-64 10,-1-1-16-10,4-8 0 20,-1 3-1472-20,7 3-288 1,-1 3-64-1,7-3-16128 6</inkml:trace>
    </iact:actionData>
  </iact:action>
  <iact:action type="add" startTime="47866">
    <iact:property name="dataType"/>
    <iact:actionData xml:id="d72">
      <inkml:trace xmlns:inkml="http://www.w3.org/2003/InkML" xml:id="stk72" contextRef="#ctx0" brushRef="#br1">29015 11189 14687 0,'12'-20'640'1,"-12"20"144"-1,12-8-624 0,-4-3-160 6,5 1 0-6,-3 2 0 3,2-6 848-2,-1 7 144 9,-3-3 32-9,6-2 0 0,-6 4-32-1,-2-3 0 5,-1 3 0-5,-5 8 0 8,0 0 240-7,6-8 48 9,-4-4 16-10,-2 12 0 4,0 0-336-4,0 0-64 7,0 0 0-7,0 0-16 8,0 0-240-8,-13 0-64 7,-1 6 0-7,-4 0 0 8,1-2-208-8,-1 4-48 7,-5 4-16-7,-1-1 0 8,-3 7 64-8,-2-3 16 7,-2 5 0-7,-6 3 0 10,0 1 0-10,-1 1 0 7,-4 2 0-6,3 5 0 5,-2-1-32-6,2 4 0 11,-6 2 0-11,4 0 0 5,-6 2 16-5,0 4 0 12,2-2 0-12,-3 2 0 3,-7-2-128-3,0 2-32 7,-7 1 0-7,-2-3 0 9,-1 4-208-9,5-2 176 11,-5 2-176-10,3 2 160 3,1-6-160-4,1 6 128 6,3-5-128-6,1 3 128 8,-5 2 0-8,5-4 0 7,-1 2 0-7,1 2 0 8,-5-6 16-8,5 2 0 7,-1-6 0-7,4 6 0 7,3-4-144-7,1 1 192 7,6-2-192-7,-4-3 192 10,6 2-192-10,-2 0 160 10,4 0-160-10,-2 0 160 5,4-6-160-5,-4 0 128 7,2-1-128-7,-4-1 128 9,2-2-128-9,-3 2 192 6,1 1-192-6,0-1 192 9,4-4-64-9,-2 1-128 11,6-3 192-11,-4 4-64 4,4-3-128-4,1-1 160 7,5-3-160-6,0 1 160 2,-2 2-160-2,3-3 128 8,1-1-128-9,2 3 128 6,-3-1-128-6,3 3 0 6,0-7 0-6,1 5 128 8,3-1-128-8,-1 3 0 12,5-5 144-11,-5-1-144 1,1 1 160-2,3-1-32 8,-1-1-128-8,-1 1 192 8,5-5-64-8,-3 3-128 11,3 2 176-11,-1-7-176 5,0 5 192-5,5-4-64 10,-5-5 0-9,4 5-128 2,-3-4 224-3,3 2-64 11,-5 1-16-11,1-3 0 4,0 2 0-4,5 2 0 10,-5-7 0-10,6 3 0 5,-3 2 16-5,3-2 0 12,-4-4 0-12,1 2 0 3,5-1-32-3,-4-3-128 12,4-2 192-12,2 2-64 3,6-2 32-3,-11 2 0 11,11-2 0-11,-8 2 0 5,8-2 16-5,0 0 0 9,0 0 0-9,-6 2 0 6,6-2-32-6,0 0 0 10,0 0 0-9,0 0 0 2,-10 0-144-3,10 0 128 12,-6-2-128-12,6 2 128 4,0 0-128-4,0 0 128 9,0 0-128-9,0 0 128 5,0 0-128-4,0 0 0 10,0 0 0-11,0 0 0 4,0 0 0-4,0 0 0 8,0 0 0-8,0 0 0 7,0 0 0-7,0 0 0 11,-7-2-224-11,7 2 80 17,0 0-1280-17,0 0-256 1,0 0-48-1,0 0-11424 12,0 0-2272-11</inkml:trace>
    </iact:actionData>
  </iact:action>
  <iact:action type="add" startTime="51345">
    <iact:property name="dataType"/>
    <iact:actionData xml:id="d73">
      <inkml:trace xmlns:inkml="http://www.w3.org/2003/InkML" xml:id="stk73" contextRef="#ctx0" brushRef="#br1">25963 8751 3679 0,'2'-22'320'2,"0"15"-320"3,0-7 0-4,2 4 0 3,-2-3 2176-4,1-1 384 7,1 0 64-7,2 3 0 8,-6 5-800-8,0 6-160 10,-2-8-48-10,2 8 0 4,-4-12-368-4,4 12-80 11,0 0-16-11,-11 6 0 5,1 2-720-5,-6 2-160 10,-1-1-16-10,1 9-16 4,-5 0 64-4,-3 3 16 12,-3 8 0-12,-4 10 0 4,-2 2 160-4,-8 12 32 10,0 11 16-10,-12 2 0 7,2 13-32-5,-3 4-16 7,-1 5 0-9,-1 6 0 5,-1-3 80-5,2-1 16 4,3 4 0-3,-1-5 0 7,0-5 176-7,7-6 32 5,-3-7 16-6,2-1 0 9,4-6 64-9,-2-5 16 10,4-9 0-9,0-1 0 3,8-2-240-4,-2-8-32 11,6-4-16-11,1 0 0 4,3-4-240-4,6-3-48 10,-1-1-16-10,4-4 0 5,5-5-288-5,1 1 160 12,-2 1-160-12,6-7 128 3,3 3-128-2,3-4-224 9,0 3 48-10,3-1 16 17,-3-14-1440-16,0 0-272 0,18 12-64-1,-6-6-8672 12,5-3-1728-11</inkml:trace>
    </iact:actionData>
  </iact:action>
  <iact:action type="add" startTime="52065">
    <iact:property name="dataType"/>
    <iact:actionData xml:id="d74">
      <inkml:trace xmlns:inkml="http://www.w3.org/2003/InkML" xml:id="stk74" contextRef="#ctx0" brushRef="#br1">25187 11633 7359 0,'9'-7'656'1,"-1"-5"-528"7,2 2-128-8,4-6 0 6,-7 1 1488-6,7-3 272 10,-4 7 48-10,-1-5 16 5,3 2-176-5,-2-1-48 12,4 5 0-12,-7-6 0 2,-1 7-528-2,-2-3-112 9,2 2-32-9,-6 10 0 3,0 0-80-3,0 0-16 6,0 0 0-6,0 0 0 10,0 0-96-10,0 0-32 9,-12 0 0-9,1 4 0 6,-7 2-320-6,4 6-80 5,-3-1-16-5,-1 9 0 9,-1 3-112-9,-3 5-32 11,-3 1 0-11,-2 2 0 5,-5 8 272 0,-5 4 48 1,0 6 16-6,-2 3 0 3,-8 3-16-2,-1 3 0 9,-7 3 0-10,-5 1 0 5,1 9-128-5,-1-3-16 10,-3 4-16-9,3 0 0 4,-1 0 16-4,-1 4 16 7,-2-2 0-8,-3 1 0 6,1-5 0-5,-2 2 0 4,1-2 0-5,-3 4 0 8,4-6 112-8,-2 3 32 10,3-5 0-9,-1 2 0 3,3-1-80-4,5-7-16 6,-3-3 0-5,5-5 0 6,1 1-32-7,3-6-16 12,1-2 0-12,4-8 0 4,8 0-96-4,-2 0-32 11,4-2 0-11,8-4 0 4,0-2-64-3,1 1-16 8,5-5 0-9,1-2 0 5,9-1-128-4,-1-7 192 8,6 1-192-9,0-2 192 6,3-3-192-6,5-11 160 6,0 0-160-6,0 8 160 8,0-8-160-8,0 0 0 10,0 0 144-10,13 4-144 6,3-2 0-6,-1-4 0 9,5-2 0-9,3-2 0 19,-1-4-256-18,1-1-128-1,-1 3-32 1,1-4 0 13,-1 3-2352-13,-5 3-480 2,1 0-80-3</inkml:trace>
    </iact:actionData>
  </iact:action>
  <iact:action type="add" startTime="56570">
    <iact:property name="dataType"/>
    <iact:actionData xml:id="d75">
      <inkml:trace xmlns:inkml="http://www.w3.org/2003/InkML" xml:id="stk75" contextRef="#ctx0" brushRef="#br1">17435 16113 11455 0,'0'0'512'1,"0"0"96"-1,0 0-480 0,0-12-128 6,0 12 0-6,0-13 0 6,0 1 832-6,0 12 128 9,0-14 48-9,0 14 0 4,0 0 208-4,4-13 64 8,-4-1 0-8,0 14 0 7,0 0-64-7,0 0-16 10,6-14 0-10,-6 14 0 5,0 0-320-5,0 0-64 12,0 0-16-12,0 0 0 5,0 0-144-5,16 6-16 9,-7 6-16-9,5 3 0 5,-2 7 48-5,5 7 16 10,-1 6 0-10,3 8 0 4,3 0-176-4,-5 6-16 16,7 2-16-16,-3 5 0 2,3 3 32-2,-3 7 16 9,-3 2 0-9,5 2 0 4,-2-5-160-4,1 1-48 7,-5 0 0-7,1-1 0 8,0-5-112-7,-7 1-16 8,5-9-16-9,-6-5 0 6,1 0 48-6,1-2 16 9,-4-8 0-8,5 2 0 3,-7-6-64-3,2-4-16 9,0-3 0-10,4-3 0 5,-5 4-160-5,5-5 128 10,-4-5-128-9,-2-1 128 2,0-1-128-3,1-7 0 11,-7-8 0-10,0 0 0 2,0 0-288-3,0 0-96 10,0 0 0-10,0 0-16 19,0 0-1648-19,10-8-320 0,-4-9-64 0,-4 1-11680 5</inkml:trace>
    </iact:actionData>
  </iact:action>
  <iact:action type="add" startTime="56947">
    <iact:property name="dataType"/>
    <iact:actionData xml:id="d76">
      <inkml:trace xmlns:inkml="http://www.w3.org/2003/InkML" xml:id="stk76" contextRef="#ctx0" brushRef="#br1">18141 16123 3679 0,'6'-22'320'1,"-4"7"-320"3,2 1 0-3,2-2 0 3,-6 16 4256-3,10-11 784 8,-3-3 144-9,-7 14 48 6,0 0-2944-6,0 0-592 8,0 0-112-8,0 0-32 6,0 0-128-6,0 0-16 9,-7 25-16-9,-7 7 0 5,2 5-512-5,-5 0-112 10,-1 4 0-10,1 2-16 5,-7 9-112-5,-1 7-32 11,-4 9 0-11,-3-2 0 5,-1 6-96-5,-2 3 0 10,0 6-16-10,-4 7 0 5,-8 2-240-2,2-4-64 6,0-2 0-9,-1-4 0 4,-7-12-192-3,4 0 176 4,4-13-176-5,0-5 160 8,8-1-160-8,2-10 160 11,8-2-160-11,5-8 160 5,5-5-320-5,3-5-64 9,6-7-16-9,8-12 0 19,0 0-2160-18,0 0-432 0,22-4-96-1,5-8-11984 4</inkml:trace>
    </iact:actionData>
  </iact:action>
  <iact:action type="add" startTime="57261">
    <iact:property name="dataType"/>
    <iact:actionData xml:id="d77">
      <inkml:trace xmlns:inkml="http://www.w3.org/2003/InkML" xml:id="stk77" contextRef="#ctx0" brushRef="#br1">18543 17123 23951 0,'0'0'1056'1,"0"0"224"-1,0 0-1024 0,0 0-256 7,16 2 0-7,5-2 0 4,1 0 1728-4,1 2 304 9,-2 2 48-9,3 4 16 5,-5-2-832-5,-1 1-176 11,1 5-16-11,3-2-16 5,-8 2-480-5,3 3-112 9,-3 5-16-9,-1-3 0 5,-5 7-48-5,0-1-16 12,2 2 0-12,-8 5 0 3,-4-1 0-3,-8 8 0 10,0 4 0-10,-3 0 0 5,-9 6-64-5,-3 1 0 11,-3-1-16-11,1-2 0 8,-2 2-112-8,-2-2 0 9,-1-6-16-7,5 0 0-2,4-2 112 0,1-6 32 8,9-4 0-8,3-3 0 7,6-3-64-7,4-3 0 12,2 3 0-12,8-7 0 4,1-2-64-4,3-5-32 10,8 5 0-10,3-4 0 5,4-4 80-5,2 0 16 11,2-4 0-11,5 0 0 3,-5 0-128-2,6-4-128 10,2 0 176-11,-6-2-176 4,0-2 0-4,0 2 0 10,-2-3-192-10,-2-5 48 19,1 2-2080-18,-1-7-400 2,0 5-96-3</inkml:trace>
    </iact:actionData>
  </iact:action>
  <iact:action type="add" startTime="57789">
    <iact:property name="dataType"/>
    <iact:actionData xml:id="d78">
      <inkml:trace xmlns:inkml="http://www.w3.org/2003/InkML" xml:id="stk78" contextRef="#ctx0" brushRef="#br1">20057 16431 15663 0,'0'0'1392'1,"0"0"-1120"5,0 0-272-6,0 0 0 4,0 0 2256-4,0 0 400 11,0 0 80-11,19-6 16 4,1-2-1216-4,5 4-256 9,6-2-32-9,-1 3-16 5,3-9-272-5,0 2-48 11,2 4-16-11,-2-5 0 5,4-1-400-4,2 2-96 5,-6-4-16-5,2 9 0 2,-3-1-256-3,-3 2-128 6,-2-4 0-6,-3 4 128 25,-5 6-1536-24,-19-2-320 0,18 12-64-1,-18-12-16 0</inkml:trace>
    </iact:actionData>
  </iact:action>
  <iact:action type="add" startTime="57966">
    <iact:property name="dataType"/>
    <iact:actionData xml:id="d79">
      <inkml:trace xmlns:inkml="http://www.w3.org/2003/InkML" xml:id="stk79" contextRef="#ctx0" brushRef="#br1">20150 16852 33119 0,'0'0'1472'4,"0"0"288"-4,0 0-1408 0,22-2-352 0,-5-4 0 0,9 4 0 7,3 0 768-7,2-7 64 10,4-5 32-9,2-2 0 3,8 3-352-3,-2-7-80 8,4-1-16-9,6 1 0 6,-3-1-416-6,1 1 0 11,-4 7 128-11,4-3-128 17,-1 6-2160-16,1-1-464 0</inkml:trace>
    </iact:actionData>
  </iact:action>
  <iact:action type="add" startTime="58611">
    <iact:property name="dataType"/>
    <iact:actionData xml:id="d80">
      <inkml:trace xmlns:inkml="http://www.w3.org/2003/InkML" xml:id="stk80" contextRef="#ctx0" brushRef="#br1">22690 15565 2751 0,'0'0'128'1,"-14"2"16"-1,-5-4-144 0,5-2 0 4,-2 2 0-4,5 2 0 7,11 0 3712-7,-16 0 704 9,8-6 128-9,8 6 48 7,0 0-2384-7,0 0-480 8,2-15-80-8,6 3-32 7,8-6-672-7,1 5-144 10,7-5-32-10,3 5 0 6,2-5-176-6,6 6-32 10,0-1-16-10,4 3 0 6,4-2 112-5,4 4 32 4,-4 1 0-4,4-3 0 6,-4 6-144-7,0 4-32 11,-6 4 0-10,2 6 0 3,-8-3-272 0,-2 5-64 1,-5 4-16-5,-9-1 0 6,1 1-160-5,-6 7 160 9,-5-1-160-10,-5 1 160 4,-3-3-32-4,-5 1-128 11,-4 3 192-11,-7-3-64 4,-5 2-128-4,1-3 0 11,-3-1 144-10,7 3-144 4,-3-5 0-4,3 1 128 7,5-1-128-8,3-7 0 3,11-10 0-3,0 0 0 8,0 0 0-8,-2 14 0 4,2-14 0-3,7 12 0 4,-7-12 0-5,22 15 0 9,3-1 0-9,5 3 0 15,3-1 0-15,6 3 0 2,-4 3 0-2,-2-3 0 11,-2 3 0-11,0 3 0 3,-7-1 0-3,-3 1 0 7,-1-4 0-6,-9-1 0 7,-1-1 368-8,-6 1 0 7,-4-20 0-7,-12 25 0 7,-1 1 400-7,-5-3 96 10,-5-3 16-10,-5 1 0 6,-3 0-128-6,-4-1-32 9,-2-2 0-8,-6 3 0 3,4-3-352-4,-4-7-80 7,2 1-16-7,-2 0 0 8,6-5-144-8,0-3-128 11,6-2 144-11,2-4-144 4,1 4 0-4,11-2-336 12,-1 0 48-12,1 0 16 20,17 0-1456-19,-12-2-272-1,12 2-64 0,0 0-9456 9,0 0-1872-8</inkml:trace>
    </iact:actionData>
  </iact:action>
  <iact:action type="add" startTime="59228">
    <iact:property name="dataType"/>
    <iact:actionData xml:id="d81">
      <inkml:trace xmlns:inkml="http://www.w3.org/2003/InkML" xml:id="stk81" contextRef="#ctx0" brushRef="#br1">21968 17232 18431 0,'0'0'1632'2,"0"0"-1312"3,0 0-320-5,0 0 0 4,0 0 1392-4,0 0 208 11,0 0 32-11,14-2 16 4,-2-1-448-4,11-3-96 11,4-6-16-11,10 2 0 5,8-5 160-4,10 1 32 8,7-4 0-9,12 5 0 5,4-7-192-5,2-1-16 7,4 3-16-7,0 1 0 7,0-1-160-7,2 6-48 10,0-3 0-10,-1 5 0 8,3-4-160-8,0 7-48 9,-6 3 0-9,-6 2 0 4,-6-2-320-3,-4 2-64 5,-3 2 0-6,-7 4-16 7,-9 0-240-6,-2-2 0 6,-6 4 128-6,8 1-128 20,-12-1-800-20,-8 0-208 1,-7 0-32-2,-6 6-16 13,-14-12-2352-13,0 0-480 2,-8 21-80-2,-4-3-32 0</inkml:trace>
    </iact:actionData>
  </iact:action>
  <iact:action type="add" startTime="59652">
    <iact:property name="dataType"/>
    <iact:actionData xml:id="d82">
      <inkml:trace xmlns:inkml="http://www.w3.org/2003/InkML" xml:id="stk82" contextRef="#ctx0" brushRef="#br1">21929 18443 16575 0,'0'0'736'2,"0"0"160"-2,0 0-720 0,0 0-176 0,0 0 0 0,0 0 0 5,0 0 2048-5,0 0 368 8,0 0 80-8,0 0 0 8,10-5-864-8,7-1-176 10,1-6-48-10,5 2 0 6,7 3-128-6,7-5-16 5,2 2-16-5,8 0 0 9,-1-5-288-9,9 7-48 11,4-4-16-11,-5 2 0 4,5 5-240-4,-3-1-48 10,1-4-16-9,-3 4 0 3,-5 0-176-3,-4 2-32 9,0 2-16-10,-6-1 0 10,0 1-224-10,-6 2-144 7,-4 0 192-7,-1 2-192 4,-3 1 0-4,-5-1 0 11,-5 0 0-11,5 2 0 18,-5 0-1472-17,-15-4-208-1,0 0-48 1,0 0-9664 4,0 0-1952-3</inkml:trace>
    </iact:actionData>
  </iact:action>
  <iact:action type="add" startTime="59950">
    <iact:property name="dataType"/>
    <iact:actionData xml:id="d83">
      <inkml:trace xmlns:inkml="http://www.w3.org/2003/InkML" xml:id="stk83" contextRef="#ctx0" brushRef="#br1">23544 17679 25631 0,'0'0'1136'2,"0"0"224"-1,0 0-1088-1,0 0-272 0,6-6 0 1,-6 6 0 6,0 0 1216-6,0 0 192 10,0 0 48-11,0 0 0 4,0 0-176-4,-2 22-48 10,-2 1 0-10,-4 4 0 7,3 3-160-7,1 3-48 7,-4 8 0-6,-2 2 0 3,2 7-192-4,2 1-64 10,-5 4 0-10,1 1 0 4,4 5-192-4,-6-1-32 11,3 4-16-11,-7 22 0 5,2-8-176-5,5-6-32 10,-1-1-16-10,2-13 0 7,6-3-64-7,-4-7-16 6,-1-5 0-6,3 2 0 8,0-8-224-8,2 0 0 9,0-9 0-9,0-5 0 6,4-2 0-6,-2 1 128 10,2-3-128-10,0-7 0 4,-2-12-144-4,0 0-128 11,6 12-32-11,-6-12 0 21,0 0-1504-21,0 0-304 0,0 0-64 0,11-16-15488 2</inkml:trace>
    </iact:actionData>
  </iact:action>
  <iact:action type="add" startTime="60671">
    <iact:property name="dataType"/>
    <iact:actionData xml:id="d84">
      <inkml:trace xmlns:inkml="http://www.w3.org/2003/InkML" xml:id="stk84" contextRef="#ctx0" brushRef="#br1">25132 16207 4607 0,'0'0'400'2,"0"0"-400"4,-4-18 0-6,2 6 0 4,2 12 2816-4,-2-17 496 7,-2 5 80-7,2-2 32 4,2 14-1168-4,0 0-224 7,0 0-48-7,0 0-16 7,0 0-368-7,0 0-64 8,2-11 0-8,-2 11-16 7,0 0-432-7,0 0-64 11,0 0-32-11,0 0 0 5,18 8-224-5,-3 5-64 11,5 9 0-11,3 5 0 5,-1 2-64-5,5 8-32 5,4 4 0-5,0 8 0 9,-1 0-160-9,-3 3-16 17,4 5-16-17,0 1 0 2,3 1-96-2,-1-3 0 7,-6-1-16-7,0 0 0 5,-3-1-80-5,1-5-16 6,1-4 0-6,-5 0 0 9,0 0-48-9,-5-8-16 10,0-4 0-10,1-2 0 5,-3-8-144-5,0 1 192 10,-7-3-192-9,-1-3 192 2,2-3-192-3,2-3 0 12,-10-12 0-12,0 0 0 20,0 0-1136-20,0 0-256 0,0 0-48 0,0 0-16 12,0 0-1616-11,0 0-320 1</inkml:trace>
    </iact:actionData>
  </iact:action>
  <iact:action type="add" startTime="61043">
    <iact:property name="dataType"/>
    <iact:actionData xml:id="d85">
      <inkml:trace xmlns:inkml="http://www.w3.org/2003/InkML" xml:id="stk85" contextRef="#ctx0" brushRef="#br1">25920 15986 20783 0,'4'-19'912'2,"0"9"208"-2,-4 10-896 0,0 0-224 6,6-18 0-5,-6 18 0 4,2-13 1296-5,-2 13 224 10,0 0 32-10,0 0 16 4,0 0-128-4,-16 9-32 13,2 1 0-13,-3 12 0 2,-3 5-256-2,-5 2-48 9,-6 4-16-9,-2 10 0 5,-3 2-112-5,-5 8-16 11,0 3-16-11,-5 7 0 5,1-1-160-5,14-17-16 10,-5 4-16-10,-16 31 0 4,1-2-240-4,6-2-32 12,0-6-16-5,8-2 0-7,-4-7-256 0,6-3-48 7,6-3-16-7,2-8 0 5,-1-8-144-5,5 0 160 10,5-8-160-10,9-4 160 5,3-3-160-5,2-9-144 10,0 1 144-10,4-16-208 18,0 0-1168-17,16 2-224 0,5-4-64-1,1-4 0 14,-1-12-1792-13,6-1-352 2</inkml:trace>
    </iact:actionData>
  </iact:action>
  <iact:action type="add" startTime="61359">
    <iact:property name="dataType"/>
    <iact:actionData xml:id="d86">
      <inkml:trace xmlns:inkml="http://www.w3.org/2003/InkML" xml:id="stk86" contextRef="#ctx0" brushRef="#br1">26692 16745 23951 0,'0'0'1056'1,"12"17"224"-1,-4 1-1024 0,2 1-256 7,1 7 0-7,-5 5 0 4,-2 6 2112-4,-2 2 384 7,-2 12 64-7,-4-1 0 8,-2 3-608-8,0 4-128 9,-7-3-32-9,1 5 0 6,-7-3-384-6,1 3-96 10,2-3-16-10,-3 1 0 6,-3-6-320-6,5-3-64 5,-5-7-16-5,7 2 0 9,1-2-448-5,-1-2-112 3,5-6-16-7,2 1 0 5,-2 1-320-5,6-4 0 10,2-8 0-10,4-1 128 18,2-1-928-16,6 3-176 0,-2-9-48-2,5-1-12800 10,3 1-2576-8</inkml:trace>
    </iact:actionData>
  </iact:action>
  <iact:action type="add" startTime="62651">
    <iact:property name="dataType"/>
    <iact:actionData xml:id="d87">
      <inkml:trace xmlns:inkml="http://www.w3.org/2003/InkML" xml:id="stk87" contextRef="#ctx0" brushRef="#br1">30178 303 5519 0,'0'0'240'2,"0"0"64"-2,19 0-304 0,-1-2 0 6,-18 2 0-6,16-6 0 6,-1 0 2064-6,1 0 368 10,-4 0 64-10,1 2 0 4,-13 4-1152-4,16-9-224 10,-16 9-48-8,17-8-16 0,-7 0-304-2,2-4-64 7,0 3-16-7,-12 9 0 8,0 0 32-8,7-8 0 11,-7 8 0-11,10-14 0 5,-10 14 48-5,8-15 16 12,-6-3 0-12,2 6 0 3,-4 12-64-2,0 0 0 9,0 0 0-10,2-19 0 3,-2 3-64-3,-2 2-32 7,0-3 0-6,-4 7 0 5,6 10 16-6,-16-13 0 12,5 3 0-12,-7 0 0 4,1-2-304-4,1 5-48 10,-6-3-16-10,3-2 0 6,-1 4-256-6,-1 0 0 8,0-3 0-8,-1 5 0 9,-5 2 144-9,-1 0-16 9,1 0-128-9,-2 4 192 5,-2-6-192-4,-1 4 144 9,-8-1-144-10,0 3 128 4,-2 1-128-4,-3 3 0 11,-8 2 144-11,0-2-144 4,-1-8 0-4,-1 4 0 11,-1 0 0-11,3 4 0 5,4 0 0-5,4 0 0 10,-3 6 0-10,1 1 128 3,6-5-128-3,-2 4 192 11,4 4-64-11,-4-1 0 5,2 5-128-4,-4-1 0 7,-4-1 128-8,3 3-128 6,-1-3 0-6,-4 4 0 6,2 1 0-6,2 6 0 9,1-1 0-9,-1 3 0 6,10 4 0-5,-6 2 0 5,2 2 0-5,-2-2 0 9,8 6 0-10,-2-2 0 5,4-4 0-4,1 8 0 9,1 0 0-10,0 2 0 5,2 4 0-5,-1-6 0 11,1 4 0-11,-2 3-128 4,2-1 128-4,0-2 0 11,-1 0 0-11,3 3-128 3,2 1 128-2,1 4 0 9,3-1 0-10,-1 3 0 7,7-3 0-7,3-15 0 8,4 8 0-8,-2-2-128 5,5-2 128-4,1 6 0 8,2 0 0-8,2-5-128 4,2 3 128-5,0 4 0 9,3-4 0-8,1-1 0 2,8 3 0-2,-2 0 0 9,3-2 0-10,3-4-128 4,-1 4 128-3,3-5 0 10,1 3 0-11,-1 0 0 4,1-6 0-4,3 4 0 11,-1-2 0-11,2 2 0 3,1-6 0-2,-1 0 0 6,1 2 0-6,-3-4 0 5,2-2 0-6,3 0 0 11,-3-1 128-11,2-1-128 5,1 0 0-5,1-4 128 11,6 1-128-11,-4-1 0 4,0-4 128-4,-1-1-128 10,5-5 128-10,6 5-128 4,0 1 128-3,5-3-128 9,-1-3 128-10,0 3-128 4,2-7 0-3,2 1 144 8,-2-4-144-9,1 3 0 6,1-5 160-6,0 0-160 9,-4 0 128-9,4-4-128 7,-1-2 144-7,1-2-144 6,0-2 160-6,3-2-160 8,3-4 144-8,0 2-144 7,1 0 128-7,3-1-128 7,-9-5 0-7,3 2 128 11,-2-2-128-11,-2-1 0 5,-3-5 128-5,-3 5-128 11,2-5 0-10,-6 2 128 3,4-3-128-4,-6-5 0 6,2-1 144-5,-2 0-144 3,4-3 0-4,0 1 128 6,0 0-128-5,2 0 0 7,2-1 128-8,-4 1-128 11,2 0 128-11,-6-1-128 5,-2 1 128-5,0 0-128 5,-4-1 128-4,8-13-128 8,0-1 128-8,-9 6-128 8,-5-3 160-8,-6 2-160 2,1 4 128-3,1-8-128 12,-5 0 0-12,0-5 0 4,-3 3 144-3,1-4-144 7,-6 0 128-8,1 4-128 6,-1-4 128-6,-2 2-128 6,0 3 128-5,-2-7-128 7,0 2 0-8,-4 4 128 10,0-4-128-10,0 0 0 4,-4 5 0-3,2-5 0 9,-2 6 128-10,0-4-128 5,0-4 0-5,2 2 0 11,-4 1 144-11,-3-3-144 4,-1-2 0-3,2 4 0 5,-6 2 0-6,5-3 128 8,-5-1-128-8,4-2 0 12,-5 6 128-12,1-5-128 3,-4-3 0-3,3 4 0 7,-7 8 0-7,3-2 0 9,-1 6 0-9,3-2 0 6,-9 6 0-6,3-2-128 9,-2-6 128-9,-3 6 0 11,1 6-144-10,-2 0 144 3,-2 3 0-4,-4 3 0 6,-3-1 0-6,1-1 0 9,0 6-144-9,-4-3 144 11,4-1 0-11,-2 7 0 4,4 2 0-4,2 5-128 11,0-7 128-11,-2 10 0 3,0 2 0-3,0 2-128 9,-4 0 128-9,0-1 0 7,-2-1 0-7,-2 2-128 11,0 2 128-10,-4 2 0 2,-6-2 0-3,3 2-128 12,-3 3 128-12,0-5 0 4,3 2 0-3,3 0 0 5,0 0 0-6,0 2 0 4,0 2 0-3,6 6 0 4,-4-1 0-5,1-1 0 9,-7-2 0-9,2 0-128 10,-4 0 128-10,3 5 0 6,-5-5 0-6,-1 4 0 9,-1 3 0-9,2-1 0 4,1 6 0-4,3 5-128 12,8 2 128-12,-4 0 0 5,4-1 0-5,2-1-128 9,4 4 128-9,-2-1 0 5,4 3 0-5,-4 0-128 12,2-2 128-12,4 1 0 3,0-3 0-2,0 2 0 9,3 4-128-10,3 2 128 4,0 10 0-4,0-4 0 13,1 4 0-13,5-2 0 4,-1 6-128-3,-1 3 128 9,3 1 0-10,5 4 0 3,-5-3 0-3,9 3 0 12,-5-3 0-12,6 1 0 4,0 0-128-4,7-18 128 9,-1 6 0-9,0 3 0 6,4-3 0-6,-2 6 0 10,0 0 0-10,0-4 0 6,2 3 0-6,0 3 0 9,2 4 0-8,2-3-160 2,-4 1 160-2,6-2 0 5,-1-4 0-6,5-1 0 8,-2 3 0-8,4-6 0 9,1 2 0-9,1-2 0 6,4-4 0-6,1-2 0 11,-1 0 0-11,5-4 0 4,2 2 0-3,3 4 0 9,1-4 0-10,2-4 0 4,-2-1 0-4,5-1 0 12,-1 0 0-12,-2-3 0 4,0-5 0-4,2 4 0 10,2-1 0-10,-1-5 0 4,-5-1 0-4,4 3 0 11,0-7 0-11,4 2 128 4,-2-7-128-4,2 5 0 10,6-6 0-9,-2 0 0 3,2 1 0-4,6-3 0 12,-2-2 0-12,2 0 128 4,-1 0-128-4,1-2 0 9,-6 2 0-8,2-4 0 3,0-4 0-4,-4 4 128 12,2-4-128-12,-4-2 0 4,2 0 0-3,-2-2 0 10,5-3 0-10,-3 1 128-1,6-6-128 0,-4 3 0 13,4-9 128-13,4 3-128 3,-3-3 0-3,-1 3 0 11,2-5 0-11,-2 1 128 5,2 2-128-5,-7 3 0 11,3-5 0-11,-6-1 0 4,2-1 0-4,-6-2 0 11,2 1 0-10,2 5 128 2,-9 1-128-3,1-1 0 11,2-3 0-11,0-3 0 4,2 0 0-3,-3-1 0 7,-3-1 128-8,2 2-128 6,0 0 0-6,0-1 128 11,-1-3-128-10,1-2 0 4,-4-2 0-5,-3 0 128 8,-1 0-128-7,0-4 0 3,1 2 0-4,-1-6 0 11,-5 2 0-11,-1-4 128 3,3 2-128-3,-6-2 0 11,1 4 0-11,-1-2 128 4,-1-4-128-3,-3 6 0 9,4-5 0-10,-6 9 0 4,-1-2 0-4,3 2 0 11,-2-1 0-11,-2-2 0 5,2 4 0-5,-1-3 0 12,-1 0 0-12,-4 2 0 4,2-4 0-4,0 2 144 10,-4-5-144-10,0 3 0 3,-2-2 128-2,0 2-128 11,-2-2 0-12,0-4 0 4,-3 4 128-4,-3-4-128 9,2 4 0-7,0 2 0 2,-5 4 0-4,3-2 0 10,-6 2 0-9,3-2 0 4,-7 4 0-5,2 4 0 7,5 0 0-7,-7-2 0 5,1 0 0-5,-1 3 0 10,-3 3 0-10,-4 0 0 5,-1-5 0-5,1 5 0 12,0 0 0-12,-1 0 0 3,-1-1 0-3,0 3 0 11,0 5 0-11,-1-1 0 4,1-1 0-4,2 3 0 11,-1 3 0-11,1-3 0 4,0 1 0-4,-4 1 0 11,1-3-128-11,1 7 128 4,-2-3 0-3,0 6 0 9,-1-3 0-10,-1 3 0 5,-4-6 0-5,2 7 0 11,2-3 0-11,-6 4-144 4,0 2 144-4,2 0 0 11,-4 2 0-11,4-1 0 5,-6 1 0-5,4 4-128 11,-4 0 128-10,4 4 0 4,-2 3-128-5,2 1 128 8,2 0-128-8,-2 4 128 4,4-3-128-4,2 7 128 7,-2-2-128-7,1 3 128 8,1-3 0-8,4 5 0 10,-4-5 0-10,-2 4-128 5,2-1 128-5,1-3 0 11,1 3 0-11,0-3 0 5,-8 4 0-5,2 1 0 7,2-1 0-7,-4 3-128 7,2 2 128-7,2 3 0 7,-6 1 0-7,4 2-128 8,-6 3 128-8,4 3 0 10,0 4 0-10,0-2 0 5,0 4 0-5,-4-4 0 10,2 2 0-10,-2 2 0 5,4-2 0-5,-4 4 0 10,0-4 0-10,2 2-128 4,4-4 128-3,-2 6 0 9,4-4 0-10,2 5-128 6,2-1 128-6,3 2 0 9,5 4 0-9,1-2-128 4,3 3 128-4,7 1 0 11,-2 0 0-11,7 1 0 5,5-1 0-5,0 0-160 11,2-2 160-11,2-1 0 4,0 1 0-4,5 2-128 11,5 2 128-11,-2-7 0 5,4 1 0-5,-3 2 0 10,7-2 0-10,-3-1 0 4,5 3 0-4,3 2 0 12,-1-2 0-12,-1-3 0 3,5 3 0-2,-1-2 0 9,0-6 0-10,1 2 0 4,-1 6 0-4,2-8 0 12,-3 2 0-12,1-6 0 3,2 2 0-3,-1-6 0 10,-5-2 0-10,5-4 144 5,1-1-16-5,0-3-128 10,1-3 192-10,1-1-64 6,4 1 0-6,-2-7-128 10,0 3 192-10,-1-6-64 4,3 1 0-4,2-3-128 12,4-2 192-12,14 6-64 3,-3-5-128-3,-3-3 160 10,-2 0-160-9,0-2 160 3,-4-4-160-4,4 0 0 10,0 0 0-9,-3 0 128 3,-3 2-128-4,2-4 0 11,-4-1 144-11,6-3-144 4,-2 0 0-4,4 2 0 12,-8-2 0-12,8-1 128 4,-2 1-128-4,6-2 0 11,0-2 0-11,3 3 0 3,3-5 0-3,1 0 144 12,-1-5-144-11,-2 1 0 2,-1 3 128-3,-1-7-128 11,-4 3 0-11,2-3 0 4,-1-1 144-4,3 1-144 10,-4-1 0-10,2 1 144 4,1 5-144-4,3-3 0 10,0 3 0-10,-1-1 0 6,-5-3 0-6,-4-3 128 9,2 1-128-9,-8 2 0 5,-2 3 0-4,0-7 0 9,-2-5 128-10,-1 1-128 3,-3-2 0-3,0-4 128 11,-2-2-128-11,-1 0 128 4,-3-4-128-4,1 4 0 11,-3-6 144-11,-3 0-144 4,-3-2 128-4,-3-2-128 11,2 6 128-10,-7-3-128 3,3 1 128-4,0-2-128 6,-4 0 128-6,-4 2-128 8,-2-6 128-8,-2 2-128 7,0 8 128-7,-2-9-128 7,-6-3 128-6,4 2-128 9,2 4 160-10,0-3-160 5,-9 1 128-5,1 0-128 7,-2 2 0-7,3-2 0 8,-1 4 128-8,-4-3-128 6,1-1 0-6,1 4 0 10,-3-2 128-10,3 6-128 11,-5-4 0-11,1 8 0 3,2-4 0-3,-5 2 0 10,-1 2 0-10,-1-2 0 5,2 8 0-5,-5-1 0 6,-1 1 0-6,0 2 0 9,-3 1 0-9,-5-1 128 6,-2-2-128-6,0 0 0 8,-6-1 0-8,6 5 0 7,-6 0 0-7,4 7 0 8,-6 1 0-8,4 5 0 7,-2-2 0-7,4 8 0 9,-5 0 0-9,3 1 0 12,-4 1 0-12,0 2 0 5,-2 4 0-5,-2 2 0 10,-1 3 0-10,1-1 0 3,-2-4-304-2,2 6 48 4,-3 6 16-5,3-1 0 22,-2 9-2416-21,6 3-480 4</inkml:trace>
    </iact:actionData>
  </iact:action>
  <iact:action type="add" startTime="65745">
    <iact:property name="dataType"/>
    <iact:actionData xml:id="d88">
      <inkml:trace xmlns:inkml="http://www.w3.org/2003/InkML" xml:id="stk88" contextRef="#ctx0" brushRef="#br1">29815 2183 21183 0,'0'0'1888'1,"0"0"-1504"3,-10 0-384-4,10 0 0 7,0 0 304-7,0 0-16 9,-15 15 0-9,5 1 0 7,6-1-288-7,-4 7 128 10,3-1-128-10,3 1 0 5,2 3 256-5,0 2-64 5,0 1-16-5,3 1 0 8,5 4-16-8,-2 2 0 12,-2 4 0-12,2 4 0 3,0-4-32-2,3 6-128 10,-3 10 192-11,6-1-64 3,2 5 0-3,-1 3 0 7,3 2 0-6,3 1 0 7,-5 3-128-5,6-2 192 7,-5-3-192-10,5 3 192 3,-1-2 16-3,1 7 16 11,-3-5 0-10,7 6 0 1,-1-2 32-2,2 4 0 11,-1-3 0-10,-1 1 0 3,-1 2 16-3,3-2 16 8,2 4 0-9,5 4 0 5,1 2-48-5,0 0-16 5,-2 0 0-5,4 2 0 9,4-2-48-9,0 3-16 7,4 9 0-7,-6-6 0 9,-2-4-160-9,4 1 0 7,-2 7 144-7,2 2-144 4,-2-5 0-4,-3 1 128 7,-1 2-128-7,4-1 0 7,-2 3 0-7,0 4 0 8,6 1 0-8,-6-5 128 7,0 3-128-7,6-3 0 7,-2-3 0-7,4 9 128 10,-4-1-128-10,4 1 0 11,0 1 128-11,4 1-128 4,-2-1 0-4,-4 4 144 11,2 1-144-11,-4-3 0 4,3-3 224-3,-5 3-64 4,-3 4-16-5,1 0 0 9,2-3 64-9,0-3 16 9,4 8 0-9,-6-3 0 5,-2-1 800-5,0 2 176 12,4 2 16-12,-4 1 16 17,5-1-1728-14,-5 2-336 0,0-4-80-3,0 1-16 0,-2-1 800 0,2-2 128 6,-3-3 0-5,-1 3 128 3,-4 6-128-4,1-2 0 11,-7-3 0-11,1 3 0 4,-9 4 0-4,7 2 128 11,-6 4-128-10,3-4 0 3,-5 0 128-4,-2-4-128 11,0 2 128-11,-5 2-128 4,-3 2 160-4,0 2-32 6,0-4-128-6,-1-1 192 9,-7-5-48-9,2 2-16 11,2 6 0-11,-2-6 0 4,-6-2 48-4,3-3 0 11,1-3 0-11,-4 0 0 6,0 1-176-5,3-3 0 6,-5 6 0-7,2 1 128 5,-5-3-128-4,1-2 0 8,3-7 144-9,-7 3-144 5,-1-1 0-4,3-1 128 8,-3 7-128-9,-1-3 0 5,1-5 0-5,-1 5 0 11,-1-9 0-11,-3 3 128 4,-1-1-128-3,-2 0 128 5,-2 5-128-6,-3-2 128 7,3-7-128-7,0-2 192 12,-2 4-64-12,2-1 0 4,-4-7 16-3,-1 0 16 9,3 2 0-10,-2 0 0 4,-6-4-16-4,2-1 0 12,-4-1 0-12,2-2 0 3,-3 0 16-3,3-5 0 7,-4-1 0-7,0 0 0 8,4-4-16-8,-2 2 0 7,2-3 0-7,6-3 0 8,0-4-144-7,2-1 128 8,-3 1-128-9,1-3 128 5,0-2-128-5,2-5 0 8,2-1 144-8,2 0-144 8,-6-2 0-7,-4-3 128 4,-2-6-128-5,-6 4 0 9,-2-1 0-9,-4 4 144 12,1-6-144-12,-3 4 0 3,-2-6 192-3,1 0-192 11,1 0 192-11,-1-2-192 4,-3 2 256-4,5 2-64 10,-1-5-16-10,-2 3 0 5,-3 0 32-4,-6-6 16 5,-3-4 0-6,-3 1 0 8,4-1-32-8,-4 0-16 7,3 0 0-6,1 1 0 6,6-3-16-7,3 0 0 10,-1 1 0-10,-1 1 0 5,1-5 32-5,-1 1 0 10,-1-2 0-10,-4 3 0 6,1-5 32-6,5-1 16 10,1 1 0-9,1-1 0 3,3-2-32-4,6 1 0 6,1-3 0-5,7 3 0 7,2-7-16-8,4 4 0 9,-1-7 0-9,5 1 0 6,-2 2-192-6,2-4 176 11,4 2-176-11,-3-2 160 4,-1-1-160-4,4 1 128 11,0-4-128-10,1 2 128 2,1-2-128-3,1 0 160 12,5-2-160-12,5 0 160 3,-3-2-160-3,17 2 128 10,-12 0-128-10,12 0 128 5,-12-2-128-5,12 2 0 10,0 0 0-9,0 0 0 3,0 0 0-4,0 0 0 11,4-12-192-11,8-1 192 18,3 3-1184-17,7-6-112-1,3 3-32 1,5-7 0 12,3 1-1136-12,6-3-224-1,-2-5-64 1,4-4-12352 1</inkml:trace>
    </iact:actionData>
  </iact:action>
  <iact:action type="add" startTime="66812">
    <iact:property name="dataType"/>
    <iact:actionData xml:id="d89">
      <inkml:trace xmlns:inkml="http://www.w3.org/2003/InkML" xml:id="stk89" contextRef="#ctx0" brushRef="#br1">28629 16269 26783 0,'-27'-10'1184'1,"27"10"240"-1,-16-6-1136 0,16 6-288 6,-17-4 0-5,-3 4 0 1,20 0 528-2,-17 2 48 11,3-2 16-11,14 0 0 5,-14 6-144-5,14-6-16 10,-13 6-16-9,13-6 0 6,-14 8-48-7,2 2-16 7,12-10 0-7,-15 15 0 4,1-1-112-3,-1 2-32 5,5 1 0-6,-2-5 0 8,-5 5 112-8,1-3 32 10,0 5 0-10,-7 5 0 4,-4-3 64-4,-3 1 16 12,-1 5 0-12,-6 2 0 5,-4 5-48-5,-4-3-16 13,0-2 0-13,-1 2 0 2,-3 6-64-2,6 4-16 11,-2-4 0-11,2 6 0 4,8-6-32-4,4 6 0 10,-2-2 0-10,7 0 0 4,5-6-96-4,5-2-32 12,3 2 0-12,7 0 0 6,-2-5-128-5,6-1 0 7,2 0 0-8,6 0 0 5,0-1 0-5,-2-1 0 6,5 0 0-6,7-3 0 7,0-1-128-7,3-5 128 12,4 1 0-12,7-3 0 3,3-2 0-2,10 1 0 11,4-5 0-12,3 2 0 4,13 1 0-4,1-5 0 7,6-2 0-6,-3-2 0 1,5-2 0-1,-2-8 128 5,4 0-128-6,6 0 0 8,6-4 0-8,8 1 0 7,7 5 0-7,2 0 0 23,-5-6-2592-21,-3-2-400 0</inkml:trace>
    </iact:actionData>
  </iact:action>
  <iact:action type="add" startTime="70545">
    <iact:property name="dataType"/>
    <iact:actionData xml:id="d90">
      <inkml:trace xmlns:inkml="http://www.w3.org/2003/InkML" xml:id="stk90" contextRef="#ctx0" brushRef="#br1">30217 1414 12671 0,'0'0'560'3,"0"-11"112"-2,0-5-544-1,0 4-128 0,0 12 0 1,-2-11 0 6,2 11 896-7,-2-16 128 6,2 16 48-6,-8-18 0 8,0 5-592-7,3-3-112 6,-3 6-32-7,-8-3 0 9,1 1-176-8,-1 2-32 4,-2-3-128-5,3 5 192 9,-5-4 0-9,1 2 0 6,-1 3 0-6,-1-3 0 7,-3 2 64-7,-3 4 16 8,-4 2 0-8,0 0 0 7,-4 2-64-7,-4 4-16 7,-4-2 0-7,-2 6 0 9,-6 4-192-6,2-1 0 1,3 7 0-3,3-3 0 6,-4 1 0-7,8 5 0 7,-2 1 0-7,4-3 0 7,-2 3 208-6,2 1-48 6,2 1-16-7,0 5 0 8,-1 4-144-8,3 2 0 6,2 4 0-6,-2-4 0 9,-2-2 0-9,4 5 0 7,3-1 0-7,3 0 0 9,0 6 0-9,3-3 0 7,-1 7 0-7,3 2 0 8,10-6 0-8,1 2 0 8,3 2 0-8,8-6 0 7,9-2 0-7,5-2 0 6,6-4 0-6,3 0 0 7,2-2 0-7,8-6 128 7,8-1-128-7,0-7 0 9,4-5 240-9,4-2-48 7,3-6 0-6,3-2 0 6,3 2 80-7,3-2 16 7,3 0 0-7,2-2 0 9,6 0-128-9,1-2-32 7,-11-4 0-7,0 0 0 8,1-10-128-8,-7 1 0 7,-3-5 144-7,-1-3-144 7,1 1 0-7,0 3 144 7,-1-5-144-7,1 1 0 8,-4 0 256-8,-5-5-48 7,1 1-16-7,-6-2 0 8,-8 0 208-8,-9-3 48 7,-13-5 0-7,-3 2 0 8,-2 2 240-8,-14-2 48 6,-5-2 16-6,-13 0 0 9,-3-10-160-9,-10 8-16 6,-4 0-16-6,-8 6 0 8,-3 6-704-8,-1 3-144 9,2 1-32-9,3 1 0 23,-1 1-448-22,4 1-112 1,0 7-16-2,3-3-11392 0</inkml:trace>
    </iact:actionData>
  </iact:action>
  <iact:action type="add" startTime="71160">
    <iact:property name="dataType"/>
    <iact:actionData xml:id="d91">
      <inkml:trace xmlns:inkml="http://www.w3.org/2003/InkML" xml:id="stk91" contextRef="#ctx0" brushRef="#br1">30439 412 9215 0,'0'0'816'0,"0"0"-656"5,0 0-160-4,0 0 0 5,0 0 576-6,0 0 96 8,0 0 16-8,0 0 0 7,-2-16-416-7,2 16-80 8,-7-8 0-8,-3-1-16 7,0-3 208-7,-4 2 64 6,3-3 0-6,-5 3 0 9,1 4 128-9,-7-4 48 8,1 0 0-8,-3 1 0 7,-3-9-112-7,2 6-32 7,1-3 0-7,-7 3 0 8,0-1-112-8,-2 5-32 7,-1 0 0-7,-1 0 0 7,-4 0 48-7,0 6 0 9,-8-2 0-5,-1 4 0-1,-5 0-208-3,-5 4-48 7,-7 2 0-7,-3 2 0 9,2 6-128-9,1 3 0 7,-1 1 0-7,1 1 0 7,3 1 0-7,-2-3 0 7,1 9 0-6,7-3 128 7,-1 2 0-8,1-1 0 6,-1 3 0-6,4 2 0 9,1 1 0-9,7-1 0 6,8 2 0-5,2 2 0 7,2 8-128-8,9-6 0 7,3 4 0-7,3-2 0 8,8 2 0-7,4 4 0 5,1-4 0-6,5 4 0 7,2-6 0-7,9 4 0 8,5-6 0-7,9 2 0 5,8 0 0-6,4-3 128 9,10-3-128-9,6 2 128 7,5 2-128-7,5-6 0 7,3-3 144-6,6-9-144 5,4 1 128-6,4-7-128 7,2 3 160-6,6-8-160 6,10-4 176-6,3-2-176 6,2-2 192-7,3-2-192 8,-7-8 256-8,3 1-48 6,-3-5-16-5,1-2 0 7,5-3-48-8,-2 2-16 7,-3-1 0-7,-10-1 0 9,-12-3-128-9,-10-3 0 6,-2 0 0-6,-11-5 0 8,-12 1 384-8,-4-2-16 6,-10 2 0-6,-10-4 0 8,-5-4 528-8,-12-4 128 7,-8 2 0-7,-11 0 16 8,-9 6-224-8,-7-2-48 7,-14 4-16-6,-5 3 0 6,-11 7-544-7,-9 5-208 9,-8 3 176-9,-10 7-176 21,-7 4-1424-19,-5 10-384 0,-3 6-80-2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5177">
    <iact:property name="dataType"/>
    <iact:actionData xml:id="d0">
      <inkml:trace xmlns:inkml="http://www.w3.org/2003/InkML" xml:id="stk0" contextRef="#ctx0" brushRef="#br0">4123 18835 5519 0,'0'0'240'4,"0"0"64"-4,-18 0-304 0,7-3 0 0,-3-1 0 0,14 4 0 8,-12-6 2016-8,0 2 352 9,5-2 64-9,7 6 0 6,0 0-1216-6,0 0-240 8,-6-14-48-8,6 14-16 6,0 0-112-6,0 0-32 7,0 0 0-7,0 0 0 8,0 0-128-8,0 0-16 8,0 0-16-8,12-7 0 7,5 1-192-7,-1 4-32 7,1 0-16-7,3 4 0 8,-3 2-96-8,5 0-16 7,5-2 0-7,4 1 0 8,6 3 80-8,0 4 16 8,4-2 0-5,4-2 0 2,6-2-128-5,0 3-32 8,1-1 0-8,7-2 0 9,3-4 32-8,6 0 0 4,-3 0 0-5,-1 0 0 8,-1 0 80-7,-3 0 16 5,-1-4 0-6,-1 0 0 7,1 2-16-7,1 0 0 7,4-1 0-6,1 1 0 6,7 2 80-7,-2-2 0 7,2 0 16-7,-1 2 0 8,-1-2-96-8,0 0-32 9,-4 0 0-9,1 2 0 6,-3 0-80-6,-3-2-32 8,1 0 0-8,4 0 0 8,-3 0 32-8,1 0 0 7,2-4 0-7,-3 0 0 8,-1 1 48-8,-1 1 16 7,-1-2 0-7,-3-4 0 8,-3 2-16-8,1-2 0 7,-2-1 0-7,-5 5 0 7,3-2-48-7,-2-2-16 7,2 1 0-7,-3 3 0 8,-3-4 0-8,0 0 0 7,-2 2 0-7,0-3 0 8,0 1-32-8,-6 2 0 7,0-2 0-7,2 5 0 8,-4-3-16-8,2 0-128 7,0 0 192-7,-4 2-64 8,2 1-128-8,-1-1 0 7,1 0 0-7,-2 2 0 8,-4 0 128-8,4 0-128 7,-2 0 0-7,1 0 128 8,1-3-128-8,-2 3 0 7,-4 0 0-7,1 0 0 9,-3 2 0-9,-2 0 0 7,-5-2 0-7,1 2 0 6,3 0 160-6,-8 2-160 8,-14 0 192-8,17-4-192 8,-17 4 224-8,12-2-64 7,-12 2-16-7,0 0 0 8,0 0-144-8,0 0 0 7,0 0 0-7,0 0 128 7,0 0-256-7,0 0-64 8,-18 0-16-8,-3 6-11152 16,-5-2-2224-16</inkml:trace>
    </iact:actionData>
  </iact:action>
  <iact:action type="add" startTime="8227">
    <iact:property name="dataType"/>
    <iact:actionData xml:id="d1">
      <inkml:trace xmlns:inkml="http://www.w3.org/2003/InkML" xml:id="stk1" contextRef="#ctx0" brushRef="#br0">2691 2830 4607 0,'0'0'400'2,"0"0"-400"5,0 0 0-7,0 0 0 5,0 0 1920-5,0 0 288 11,0 0 64-11,0 0 16 5,0 0-768-3,0 0-160 8,0 0-16-9,-6-6-16 0,6 6-288-1,-8-10-48 6,3 5-16-5,-7-1 0 7,2 4-336-8,0 0-64 11,-3 0 0-11,3 0-16 4,-4 2-112-4,5 2-32 11,-7 0 0-11,2 0 0 5,-7 4-160-5,-1 1-48 6,1 3 0-6,-6-2 0 7,-5 2 48-7,1 3 16 7,0-1 0-7,0 4 0 11,2-5 16-10,-3 7 0 7,1 1 0-8,-2-1 0 4,0 2-48-3,2 5-16 9,-1 0 0-10,3 3 0 5,0-5 32-5,4 2 0 12,-1 1 0-12,5 3 0 2,-1 2-32-1,5 0 0 6,-5 2 0-7,5 3 0 7,3-1-96-7,-4 0 0 11,13 0-128-11,-1 4 192 5,2-4-64-5,-2-2-128 11,8-2 176-11,6-1-176 5,-2-1 160-5,3 2-160 7,5-2 128-7,-2-1-128 3,5-3 192-2,-1-4-32 5,3 3-16-5,3-3 0 8,3 1 32-9,1-7 0 9,1 3 0-9,2-3 0 6,-4-3-32-6,3 0 0 10,-1 0 0-10,2-7 0 5,-1 3 0-5,1 0 0 11,0-4 0-11,-2-2 0 3,1 0-144-3,-1-4 128 12,0-2-128-12,1 0 128 4,-1-4-128-4,-2 4 0 6,-1-1 0-6,7-9 0 24,-4 6-1728-23,-3 2-368 0,-7-4-80-1</inkml:trace>
    </iact:actionData>
  </iact:action>
  <iact:action type="add" startTime="8752">
    <iact:property name="dataType"/>
    <iact:actionData xml:id="d2">
      <inkml:trace xmlns:inkml="http://www.w3.org/2003/InkML" xml:id="stk2" contextRef="#ctx0" brushRef="#br0">3005 3575 13823 0,'0'0'608'1,"0"0"128"-1,0 0-592 0,0 0-144 6,4-8 0-5,2 0 0 3,-6 8 672-4,6-11 96 11,-6 11 32-11,9-6 0 5,-5-4-32-5,2-2-16 6,0 5 0-6,4-1 0 7,-2 0-64-6,1 4-16 8,5 2 0-9,-4 0 0 6,5 0 32-6,-3 2 0 10,6 0 0-10,-5 4 0 4,3 2-144-4,-2 4-32 11,-1-2 0-11,-3 3 0 6,4 5-176-6,-3-2-32 10,1 1-16-10,-6 7 0 3,-2-1 96-3,0-1 32 8,-4 1 0-8,-2 2 0 7,-2 3 144-7,-2 1 48 15,-6-2 0-15,3 1 0 1,-1-1 16-1,-4-3 16 12,2-1 0-12,-1 0 0 5,1 5-176-5,-2-7-32 10,5-3-16-9,-5 2 0 2,4-9-144-3,4 5-32 11,-3-6 0-10,9-8 0 1,0 0-64-1,0 0-32 9,0 0 0-10,0 0 0 5,7 8 32-5,-7-8 0 10,8 9 0-10,4-3 0 6,6-2-48-6,3-4 0 5,0 0 0-5,1 0 0 9,3-2-144-9,3 0 128 9,-3-2-128-9,2-4 128 6,2 3-128-6,7-1 0 10,-1 2 0-10,11-6 0 22,-8 2-1984-22,-3 4-336 0,-2 2-64 0,-12 0-16 0</inkml:trace>
    </iact:actionData>
  </iact:action>
  <iact:action type="add" startTime="9490">
    <iact:property name="dataType"/>
    <iact:actionData xml:id="d3">
      <inkml:trace xmlns:inkml="http://www.w3.org/2003/InkML" xml:id="stk3" contextRef="#ctx0" brushRef="#br0">4017 2772 6447 0,'0'0'272'3,"0"0"80"-3,0 0-352 0,-11 0 0 0,1 0 0 0,10 0 0 8,0 0 2400-8,0 0 416 10,0 0 64-10,0 0 32 6,-8-2-1568-5,8 2-304 5,-12 0-64-6,12 0-16 9,0 0-144-9,0 0-48 6,0 0 0-6,0 0 0 8,0 0-208-8,0 0-48 7,0 0-16-7,0 0 0 8,0 0-224-8,0 0-32 11,18 2-16-11,3-2 0 4,-1-2 112-4,5 2 32 11,5 0 0-11,5 0 0 4,2 2-112-4,2 0-32 14,2 1 0-14,4 3 0 3,-4 2-224-3,5 0 144 9,-1-2-144-9,2 3 128 4,2 5-128-4,-4-4 0 10,-6 4 0-10,0-5 128 6,0 5-128-5,-6-4 0 9,0-1 144-10,-4 5-144 5,-1-2 0-4,-3 1 0 9,-2-5 0-10,1 2 128 4,-5 2 0-3,-5-3 0 9,3 5 0-10,-7-2 0 4,2 0 96-3,-4-3 32 4,-4-1 0-5,2 6 0 8,-3-1 80-8,-3 5 32 7,-2-2 0-7,1-1 0 8,-7 3 96-8,0-5 32 7,-8 5 0-6,3-3 0 6,-7 5 16-7,-5 3 0 6,-1-1 0-5,-1-3 0 8,-2 3-128-9,-2-1-32 6,-6 1 0-6,3-5 0 8,1 3-112-8,2 1-32 7,-2-5 0-7,-2 3 0 9,7 3-208-9,5-3 176 7,0-3-176-5,1 1 160-1,1-3-160-1,7 2 0 7,-1-7 0-7,7 3 128 8,-4-4-128-7,12-8-256 8,0 0 64-9,0 0 16 20,0 0-2464-18,0 0-496-2,25-27-112 0,5 5-16 0</inkml:trace>
    </iact:actionData>
  </iact:action>
  <iact:action type="add" startTime="10102">
    <iact:property name="dataType"/>
    <iact:actionData xml:id="d4">
      <inkml:trace xmlns:inkml="http://www.w3.org/2003/InkML" xml:id="stk4" contextRef="#ctx0" brushRef="#br0">6717 2499 9215 0,'0'0'816'1,"0"0"-656"8,0 0-160-9,-6-6 0 4,6 6 1088-4,-6-4 176 7,6 4 32-6,-11-8 16 8,1 2-320-9,2 2-64 5,-4 0-16-5,3 2 0 10,1 0-64-10,8 2-16 6,-14-2 0-6,4-1 0 8,-5-1-112-8,3 2-16 11,-6 0-16-11,3 2 0 5,-5 2-112-5,-3 0-32 9,0 0 0-8,-3 3 0 5,-1-1-176-6,-2 2-48 9,-3 4 0-9,1 2 0 5,0-3-32-4,-2 5-16 4,-2-2 0-4,2 5 0 9,1-3 64-10,1 6 16 6,0 1 0-5,2-2 0 5,1 9-96-6,5 1 0 9,0 0-16-7,3 6 0 1,1-1-96-3,3 3-16 12,2 4 0-12,5-1 0 4,5 5-128-3,4 0 0 10,4-2 0-11,3 4-176 4,7-6 176-4,0 4 0 7,3-6 0-7,7 2 0 7,1-8 0-7,4-2 0 10,1-4 0-10,1 1 0 6,6-5 0-6,4 0 144 11,-2-5-144-11,4-2 0 6,-6-5 144-6,8-3-144 8,-4-4 0-8,1 2 144 4,-3-4-144-3,0-2 128 8,-3-2-128-9,-1-4 128 5,0-2 144-5,-2-7 32 10,-2 1 0-10,-4-4 0 4,1-3 96-4,-3-1 32 10,-1 1 0-9,-7-8 0 4,-1-8 176-5,-3 2 32 12,-1-6 16-12,-8-2 0 2,-2-10 96-2,-4-1 16 12,0-5 0-11,-6 0 0 2,-3 1-496-3,1-1-80 11,-4 5-32-11,2 7 0 4,-5 4-160-4,1 10 192 7,-3 4-192-7,-1 3 192 9,-3 9-192-9,1 7-272 7,-1 8 64-7,-14 4 16 17,4 6-1872-16,2 9-368 2,-10 11-80-2,2 5-16-1</inkml:trace>
    </iact:actionData>
  </iact:action>
  <iact:action type="add" startTime="13255">
    <iact:property name="dataType"/>
    <iact:actionData xml:id="d5">
      <inkml:trace xmlns:inkml="http://www.w3.org/2003/InkML" xml:id="stk5" contextRef="#ctx0" brushRef="#br0">3694 14307 10815 0,'0'0'480'2,"0"0"96"-1,0 0-448 0,0 0-128-1,-8 12 0 1,8-12 0 6,-16 4 912-7,16-4 176 7,0 0 16-7,0 0 16 8,0 0 272-8,0 0 48 7,0 0 16-7,0 0 0 7,0 0-160-7,0 0-16 8,0 0-16-8,0 0 0 8,0 0-320-8,0 0-64 7,-6-10-16-7,6 10 0 7,4-18-192-7,2 3-32 8,4 1-16-8,-2-1 0 7,5 3-96-7,1-6-16 9,0 3 0-8,-1-5 0 5,3 8-160-6,-2-3-32 6,-3 3-16-6,3 0 0 8,-14 12-112-8,0 0-32 7,0 0 0-7,12-1 0 7,-12 1-160-7,0 0 128 7,0 0-128-7,9 13 128 9,-3-1-128-9,-6 5 128 6,0-17-128-6,-6 18 128 8,-3 1 0-8,-1-1-128 8,0-4 192-8,-5-1-64 8,3-3 0-8,-4 0 0 8,5 0 0-8,11-10 0 8,-14 5 208-8,14-5 48 6,0 0 0-6,0 0 0 8,0 0 64-8,0 0 0 7,-8-3 16-7,8 3 0 8,-2-16-192-8,6 4-32 7,0-3-16-7,2 3 0 7,2-4-224-6,-1 9 0 6,-7 7 128-7,8-18-128 8,0 6 0-8,4 1 0 7,-12 11 0-7,0 0 0 8,0 0 0-8,0 0 0 6,0 0 0-6,0 0 0 8,0 0 0-8,11 9 0 7,-11-9 0-7,6 14 0 9,-2 5-304-9,-4 1 0 6,0-2 0-6,0 1-10976 17,0-19-2208-17</inkml:trace>
    </iact:actionData>
  </iact:action>
  <iact:action type="add" startTime="14787">
    <iact:property name="dataType"/>
    <iact:actionData xml:id="d6">
      <inkml:trace xmlns:inkml="http://www.w3.org/2003/InkML" xml:id="stk6" contextRef="#ctx0" brushRef="#br0">2999 15686 3679 0,'0'0'320'3,"0"0"-320"-3,0 0 0 0,-6 17 0 8,3 3 672-8,-1-1 64 7,0-5 16-7,4-14 0 8,-2 18 16-8,2-18 0 8,-2 17 0-8,2-17 0 7,0 0 320-6,-6 12 80 6,6-12 16-7,0 0 0 7,-6 15-80-7,6-15-16 6,0 0 0-6,0 0 0 8,-2 16-320-8,2-16-64 9,0 0 0-9,0 0-16 7,0 0 0-7,0 0 0 6,0 0 0-5,0 0 0 7,0 0 224-8,0 0 48 6,0 0 16-6,0 0 0 9,0 0-240-9,0 0-48 8,0 0-16-8,0 0 0 8,0 0-272-8,8-14-48 7,-4-1-16-7,0 1 0 9,2-1-112-9,1-3-32 6,3 4 0-6,-4-7 0 7,4-2-192-7,1-1 176 7,-3 3-176-7,2-3 160 13,0 1-160-13,-2-2 192 3,-1-5-192-3,7 1 192 7,-2 0-192-7,3-1 0 9,-5-1 144-9,4-2-144 7,-4 4 128-7,5 0-128 6,-3-3 128-6,5 3-128 10,-3 0 0-9,4 2 128 4,-9-1-128-4,7-1 0 6,-4 0 128-7,3 0-128 8,-5-1 128-8,6 3-128 7,-5 2 144-7,7-3-144 7,-4 1 192-6,3 0-192 6,-1-3 176-7,1 3-176 7,5 0 160-7,-3 0-160 8,-1-1 128-8,-1 1-128 6,3 0 0-6,-5-1 144 9,3 3-144-9,-6 2 0 6,3-3 0-5,1 3 128 8,3-4-128-9,3 3 0 6,-7-1 0-6,5 3 0 8,1-1 0-8,-1 1 0 7,-4 3 0-7,3 3 0 8,1-3 0-8,-3-1 0 7,3 1 0-6,1-1 0 5,-3-1 0-5,3 1 0 6,1-1 0-7,-1 1 0 9,-5-1 0-9,5 3 0 7,2 3 0-7,-1-7 0 7,-5-1 0-7,3 5 0 7,3-1 0-7,-3-2 0 8,-3-1 0-7,3 3 128 5,-1-1-128-5,-1-1 0 6,0 5 0-7,1-2 0 6,-1-1 0-6,1 3 0 8,3-3 0-8,-5 1 0 6,5 3 0-6,-3-3 0 9,1 4 0-9,-7-3 0 7,5 3 128-7,-5 1-128 9,3-3 128-9,0 4-128 5,-1-3 192-5,7 3-64 9,-5 2 32-9,3-1 0 8,1 1 0-8,1-2 0 8,1 0-160-8,-3 5 160 6,-1-7-160-6,4 6 160 8,1-2-160-8,3 1 0 7,1 3 0-6,-1 0 0 6,0-6 0-7,0 3 128 8,3-1-128-8,1-4 0 7,-2 6 160-7,2-5-160 8,1 3 192-8,-1-8-192 7,4 5 224-7,0-3-64 8,2 4-16-7,-4-3 0 6,-5 3-16-7,3-2 0 6,0 5 0-6,0 1 0 9,-2-2-128-9,3 2 192 7,-1 1-192-7,0-3 192 8,-2 2-48-8,4 2 0 8,-3 0 0-8,-1 2 0 9,2-1-16-9,-4 1-128 5,1-2 192-5,1 2-64 8,-2-2-128-8,1 0 128 6,-3 0-128-6,4 0 128 9,3 1-128-9,-3-5 0 7,2 2 0-7,-4 2 128 8,-1 4-128-8,1-4 0 7,2-3 144-6,-1 3-144 6,-5 2 128-7,0 0-128 7,3 0 160-7,-3-2-160 9,4 2 144-9,1-1-144 6,-1 1 128-6,0 2-128 8,3-4 0-8,-3-2 128 6,-2 2-128-6,3 0 0 9,-1 2 128-9,-2-1-128 8,-3-3 128-8,1 2-128 8,0 2 128-8,1-2-128 6,1-4 128-6,1 5-128 9,-3-1 0-8,-2 2 128 5,3 0-128-6,-1 0 0 7,1-4 0-7,1 0 128 7,-4 5-128-6,-1-1 0 6,1 0 0-6,1-2 128 6,1 2-128-6,-1 0 0 5,-1 2 128-6,1 0-128 7,-3-2 0-7,3 0 128 7,-5-5-128-7,3 7 0 8,1 2 0-8,-3-2 128 8,-1-2-128-8,5 4 0 9,-3 0 0-9,-1 0 128 7,1 0-128-7,1 0 0 7,-5 0 0-6,3 2 0 7,-4-4 0-8,1 2 128 5,3 0-128-4,-5-2 0 6,3 0 128-7,-16 2-128 6,16-4 0-6,1 2 128 9,-5 0-128-9,-12 2 192 6,15-8-192-6,-5 4 192 9,4-1-192-9,-14 5 192 7,0 0-192-7,12-2 192 8,1-4-192-8,-13 6 192 6,0 0-192-6,10-10 192 10,-10 10-192-10,12-8 160 6,-12 8-160-6,0 0 160 8,13-4-160-8,-13 4 0 7,0 0 0-7,0 0 0 8,0 0 0-8,0 0 0 7,0 0 128-7,0 0-128 8,0 0 0-8,0 0 160 6,0 0-160-6,0 0 160 9,0 0-288-9,0 0-64 7,0 0-16-7,0 0 0 22,0 0-608-21,-15 10-112 0,15-10-32 0,0 0 0 12,-12 16-1936-12,12-16-400 1,-18 11-80 0</inkml:trace>
    </iact:actionData>
  </iact:action>
  <iact:action type="add" startTime="15989">
    <iact:property name="dataType"/>
    <iact:actionData xml:id="d7">
      <inkml:trace xmlns:inkml="http://www.w3.org/2003/InkML" xml:id="stk7" contextRef="#ctx0" brushRef="#br0">6653 12928 13647 0,'0'0'592'3,"0"0"144"-3,0 0-592 0,0 0-144 1,0 0 0-1,0 0 0 7,0 0 880-7,0 0 144 7,0 0 16-7,0 0 16 7,0-11-160-6,0 11-16 5,0 0-16-5,0 0 0 5,2-14-112-6,-2 14-32 8,0 0 0-8,17-6 0 7,-3 2-112-7,3 0-32 7,-17 4 0-7,18-2 0 8,-1 2-128-8,3 0-48 8,-2 0 0-8,5 0 0 8,0 0 128-8,3 2 32 6,1 0 0-5,2 0 0 7,0-2 0-8,3 0 0 10,-1 2 0-10,4 0 0 5,-2 2-128-5,-2 0-32 8,3 0 0-8,-1 2 0 8,2-1-80-8,-2 1 0 7,-6 0-16-6,3 4 0 7,1-4-96-8,-2 0-16 7,-2 11 0-6,-3-7 0 6,-1 0-48-7,1 3-16 6,-5-3 0-6,1 0 0 7,-1-4 64-6,-5 0 16 4,1 1 0-4,-15-7 0 6,0 0 112-6,10 14 0 7,-10-14 16-8,12 10 0 9,-12-10-112-9,0 0-32 5,0 0 0-4,0 0 0 6,4 17 112-7,-4-17 16 8,2 16 0-8,-2-16 0 7,-4 14-320-6,4-14 160 5,-14 13-160-6,2 3 128 8,-5-5 32-8,3 5 0 7,-5-4 0-7,7 3 0 8,-6-5 0-8,-1 6 0 6,1-5 0-6,-1 5 0 9,-3-6-32-9,3 5-128 7,-1-5 192-7,-1 8-64 9,-3-1-128-9,3 1 192 6,-2-1-192-6,1-3 192 8,-1 4-192-8,-1-5 192 6,1 3-192-5,0-4 192 8,-1 1-64-9,3-3 0 6,-3 4 0-6,3-5 0 9,-3 7 16-9,3-6 0 6,1 1 0-6,1 3 0 8,-3-4-144-8,5 1 128 8,1-3-128-8,3 0 128 7,-1 2-128-7,2-2 0 9,3-3 0-9,9-5 0 6,0 0 0-6,0 0 0 6,-8 12 0-6,8-12 128 9,0 0-128-9,0 0-144 7,0 0 144-7,0 0-208 21,0 0-1264-20,0 0-240 0,15 6-48-1,3-4-14944 3</inkml:trace>
    </iact:actionData>
  </iact:action>
  <iact:action type="add" startTime="17323">
    <iact:property name="dataType"/>
    <iact:actionData xml:id="d8">
      <inkml:trace xmlns:inkml="http://www.w3.org/2003/InkML" xml:id="stk8" contextRef="#ctx0" brushRef="#br0">7870 12074 9215 0,'0'0'816'1,"21"2"-656"3,5 2-160-4,1-2 0 9,2-2 1088-9,2 2 176 6,1 0 32-6,-1 2 16 7,-2-4-368-7,-2 4-80 7,-3 1-16-7,-1-1 0 8,1 2 32-8,-1 4 0 7,-2-2 0-6,-3 0 0 6,1 3-240-6,3-3-64 6,-5 2 0-7,1 3 0 7,0-1-112-6,-9 4-16 6,-9-16-16-7,10 17 0 7,0 1-112-7,-6 1-32 7,0-3 0-6,-4 3 0 7,0 3-16-8,-4-3 0 6,0-1 0-5,-2 3 0 7,-4 3 128-8,-3-1 32 6,-9 1 0-1,3 1 0-1,1 0 64-3,-1 1 16 6,-3-1 0-7,3 0 0 7,5-1-112-7,-6-1-16 6,5-7 0-6,-3 1 0 10,3 3-176-10,1-5-32 7,2 3-16-7,5 0 0 6,1-9-160-5,6-9 0 5,0 0 0-6,-2 16 128 10,2-16-128-10,0 0 0 6,0 0-192-6,9 12 192 23,9-12-2176-22,2 0-320 1</inkml:trace>
    </iact:actionData>
  </iact:action>
  <iact:action type="add" startTime="17793">
    <iact:property name="dataType"/>
    <iact:actionData xml:id="d9">
      <inkml:trace xmlns:inkml="http://www.w3.org/2003/InkML" xml:id="stk9" contextRef="#ctx0" brushRef="#br0">8896 11852 5519 0,'0'0'240'1,"0"0"64"-1,0 0-304 0,0 0 0 1,-4-16 0-1,4 16 0 6,0 0 2576-6,0 0 464 7,0 0 96-6,0 0 0 7,-4-12-1488-7,4 12-304 3,0 0-64-3,0 0-16 6,0 0-320-7,0 0-64 8,0 0-16-8,16 10 0 8,-1 8-272-8,3 1-48 7,-1 1-16-7,1 7 0 8,1 2-16-8,5 6-16 7,3-1 0-7,-2 3 0 7,-1 6-240-7,1-3-64 7,2 5 0-7,-5 4 0 11,-5-4-192-11,3-2 128 7,-4-8-128-6,1 2 0 5,3-2 128-5,-7-6-128 5,5-5 0-6,-5-1 144 8,1-3-144-8,-4-1 0 6,2-1 144-6,-5-9-144 10,-7-9 0-10,0 0 0 6,0 0 0-6,0 0-192 22,0 0-1600-21,0 0-320 1,0 0-64 0</inkml:trace>
    </iact:actionData>
  </iact:action>
  <iact:action type="add" startTime="18526">
    <iact:property name="dataType"/>
    <iact:actionData xml:id="d10">
      <inkml:trace xmlns:inkml="http://www.w3.org/2003/InkML" xml:id="stk10" contextRef="#ctx0" brushRef="#br0">9206 11606 8287 0,'0'0'368'3,"0"0"80"-3,2-16-448 0,4 5 0 0,-6 11 0 0,9-18 0 8,-1 1 1776-7,-2-3 272 4,2 5 48-4,4 1 16 7,-5-2-896-8,7 5-160 6,-4-7-32-6,-2 6-16 11,3 1-176-11,-11 11-16 4,8-12-16-4,0 4 0 8,-8 8-32-8,0 0 0 7,0 0 0-7,0 0 0 8,0 0-80-8,0 0-32 7,0 0 0-7,0 0 0 7,0 0-288-7,0 0-64 8,0 0-16-8,-8 20 0 7,2-1 112-7,-4 5 32 8,-1 5 0-8,1 4 0 8,-4 2 112-8,3 6 32 10,-5 10 0-10,4 1 0 6,-5 3-208-5,5 2-48 4,-2 1 0-5,3 2 0 9,-7 1-80-9,1 7-32 6,1-5 0-6,-2 3 0 8,3-8 32-8,-3-3 0 7,5-8 0-7,1 0 0 9,2-1 80-9,0-5 0 6,5 4 16-6,1-8 0 8,2-9-32-8,4-1-16 7,2-2 0-6,1-1 0 7,5-1-96-8,0-3 0 7,6-5-16-7,-3 3 0 7,5-7-48-7,1 5 0 8,7-6 0-7,-3 3 0 7,0-5 0-8,3-2-128 6,3 0 192-5,0 0-64 6,3-4-128-6,1-2 192 4,2-2-192-4,-4 2 192 7,2 0-192-8,0-2 0 6,2-6 144-6,-1 4-144 8,-5 0 0-8,-2 2 128 7,0-4-128-7,-3-1 0 8,-7-1 0-8,1 4-240 7,0 0 48-7,-7-4 0 25,1-5-1520-25,-2 5-288 0,-10 8-64 0,4-18-8144 7,-6 3-1632-7</inkml:trace>
    </iact:actionData>
  </iact:action>
  <iact:action type="add" startTime="18990">
    <iact:property name="dataType"/>
    <iact:actionData xml:id="d11">
      <inkml:trace xmlns:inkml="http://www.w3.org/2003/InkML" xml:id="stk11" contextRef="#ctx0" brushRef="#br0">8710 12111 24479 0,'0'0'1088'2,"14"-10"208"-2,9 6-1040 0,5-3-256 3,3-5 0-2,10 2 0 4,0-5 1088-4,6 1 176 6,2-4 16-7,1 3 16 8,5-3 48-8,3-1 16 7,1 3 0-7,3 1 0 8,1 3-464-8,3-2-112 6,-2 8-16-6,5 1 0 9,-9 1-400-9,-3-4-96 7,-3 0-16-4,-1 4 0 3,-4 0-256-6,-6 2 0 6,0 4 128-6,-8 2-128 8,-4-6 0-8,-2 6-256 7,0 0 64-7,-3 2 0 22,-5 4-2800-19,-3-5-544-2,-18-5-112 0,0 0-32-1</inkml:trace>
    </iact:actionData>
  </iact:action>
  <iact:action type="add" startTime="19787">
    <iact:property name="dataType"/>
    <iact:actionData xml:id="d12">
      <inkml:trace xmlns:inkml="http://www.w3.org/2003/InkML" xml:id="stk12" contextRef="#ctx0" brushRef="#br0">3058 9527 10127 0,'0'0'896'4,"0"0"-704"-4,0 20-192 1,0-20 0 6,0 0 768-7,0 0 112 6,0 0 16-5,0 0 16 6,15-4 560-6,3-6 128 5,1-2 0-6,-1-7 16 9,3 1-400-9,5-5-64 5,-1-6-32-5,2-3 0 8,1-3-352-8,-1 2-64 7,-2 2 0-7,1-2-16 7,1-2-224-7,-2 0-32 8,-1 1-16-8,-1 1 0 8,3-2-112-8,-3 2-32 6,-1-2 0-6,-1 6 0 8,-3 3-128-8,1 7-16 7,1 5-128-7,-5 0 192 9,1 7-192-9,-16 7 0 6,0 0 128-6,19 4-128 9,-3 3 0-9,1 9 0 10,-7 3 0-10,2 5 0 8,-4-1 0-8,-1 8 0 4,1 3 0-3,-2 1 0 8,-2 4 0-9,0 2 0 7,0-6 0-7,0 6 0 8,2-4 0-8,-4 0 0 6,1 0 0-6,-1-6 0 9,0-6 0-9,2-1 0 7,0-1 0-7,0-5 0 23,-4-18-464-22,0 0-192 0,0 0-48-1,0 0-11392 1</inkml:trace>
    </iact:actionData>
  </iact:action>
  <iact:action type="add" startTime="20178">
    <iact:property name="dataType"/>
    <iact:actionData xml:id="d13">
      <inkml:trace xmlns:inkml="http://www.w3.org/2003/InkML" xml:id="stk13" contextRef="#ctx0" brushRef="#br0">3460 8394 6447 0,'0'0'576'3,"0"0"-576"-2,0 0 0-1,0 0 0 5,0 0 2544-5,0 0 400 8,0 0 64-8,17 4 32 8,3 0-2016-8,-7 4-384 7,3 5-96-7,-2-3-16 10,1 4 112-10,5-1 32 5,-5 7 0-4,5 1 0 6,1 5-80-7,-3-1-16 8,-1 0 0-8,5 3 0 7,-5 1-256-7,3-2-48 6,1-3-16-6,-1-1 0 8,-7-2-128-7,5 3-128 5,-6-3 144-6,3-1-144 9,-3-3 160-9,2 3-160 6,-6-6 160-6,-8-14-160 8,7 17 0-8,-7-17 0 6,0 0 0-6,0 0-160 25,-2 18-1952-25,2-18-384 0</inkml:trace>
    </iact:actionData>
  </iact:action>
  <iact:action type="add" startTime="20431">
    <iact:property name="dataType"/>
    <iact:actionData xml:id="d14">
      <inkml:trace xmlns:inkml="http://www.w3.org/2003/InkML" xml:id="stk14" contextRef="#ctx0" brushRef="#br0">3904 8263 22111 0,'0'0'1968'1,"0"0"-1584"3,0 0-384-3,-9 14 0 5,-3-2 848-6,-2 9 96 7,1 6 16-7,-5 3 0 8,0-1-416-8,-3 0-80 7,-4 2-16-7,-1 5 0 9,-3 3 80-9,2-4 16 5,-4 4 0-5,1-2 0 9,3 0-176-9,2 0-48 5,1-4 0-4,7-2 0 7,1 0-320-8,0-1 128 8,9-3-128-8,1-4 0 8,-2-1 0-7,8-9 0 5,0-13 0-6,14 18 0 23,-1-12-768-22,3-2-112-1,-16-4-16 0,23-8-11664 1</inkml:trace>
    </iact:actionData>
  </iact:action>
  <iact:action type="add" startTime="20658">
    <iact:property name="dataType"/>
    <iact:actionData xml:id="d15">
      <inkml:trace xmlns:inkml="http://www.w3.org/2003/InkML" xml:id="stk15" contextRef="#ctx0" brushRef="#br0">4415 8480 28559 0,'0'0'2544'3,"0"19"-2032"-3,4-1-512 0,0 9 0 7,-2 6 688-7,-2 1 32 7,0-1 16-7,0 2 0 9,0 4-224-9,0-2-64 6,-2 2 0-6,2 2 0 10,-6 4-448-10,2-4 128 6,-1 7-128-6,1-1-9712 15,0-6-1968-15</inkml:trace>
    </iact:actionData>
  </iact:action>
  <iact:action type="add" startTime="21707">
    <iact:property name="dataType"/>
    <iact:actionData xml:id="d16">
      <inkml:trace xmlns:inkml="http://www.w3.org/2003/InkML" xml:id="stk16" contextRef="#ctx0" brushRef="#br0">2917 15440 10303 0,'0'0'448'2,"0"0"112"-2,0 0-560 0,0 0 0 4,6 16 0-3,-6-16 0 6,0 0 864-7,0 0 64 7,0 0 16-7,0 0 0 7,0 0 416-7,0 0 96 6,0 0 16-6,0 0 0 9,0 0-160-9,0 0-32 7,0 0 0-7,0 0 0 8,0 0-320-8,0 0-64 7,-2-14 0-7,4-3-16 7,0 3-272-7,4-6-48 7,2 1-16-7,2-1 0 8,-3-5-112-8,7-2-32 7,-2-3 0-7,7-1 0 8,-1 2-160-8,-1 0-48 7,1-2 0-7,-3 1 0 10,5 1-192-10,-2 2 176 7,-1 1-176-7,3-1 160 7,-3-4-160-7,3-2 160 6,1 0-160-6,3-1 160 8,1 5-160-8,0 0 128 8,1 0-128-8,-5-1 128 7,2-1-128-7,1 4 0 8,-1-2 0-8,3-3 0 8,-1 1 128-8,0-2-128 6,-7 2 128-6,1 2-128 9,1-1 0-9,-1 3 128 6,1 0-128-6,3 1 0 9,3-1 176-9,-1 2-48 8,0 1-128-8,3 3 192 8,-3-1-64-8,-2 1-128 6,-3 2 176-6,7 1-176 7,3-3 192-7,3-1-64 7,-4 3 0-7,2-3-128 8,-2-1 208-8,-1-1-64 8,-1-1-16-8,2 2 0 7,3 1 0-7,-1 5-128 6,-2-5 192-6,4-1-64 9,-2-1-128-9,1 7 128 8,-3-3-128-8,0 1 128 8,-2 3-128-7,1-3 0 5,1 1 0-6,2 2 0 7,0-1 128-6,1-3-128 6,1 5 0-6,0-3 128 5,-4 7-128-6,4-3 128 7,-1 4-128-6,1-3 128 8,0 1-128-9,0 4 0 6,-2-2 144-5,2 2-144 6,6-1 0-7,-4-3 128 8,-3 4-128-7,1-2 0 5,2-1 0-6,0 3 0 7,0-6 0-7,-2 3 0 7,-1 1 0-6,3-4 128 6,-2 2-128-7,4-3 0 7,2 3 144-7,-2-3-144 8,-2 5 192-8,2-4-192 7,-4 4 256-7,-2 1-64 7,1-1-16-7,3 2 0 8,-2-2-176-8,-2-1 128 7,-2 1-128-7,1-2 128 8,-1 2-128-8,0 3 0 7,2-7 0-7,3 6 128 8,-1-5-128-8,-2 1 0 8,0 2 0-8,-2-4 0 7,1 7 0-7,-3-3 0 7,0 0 0-6,1 4 0 7,-1-3 0-8,0-3 128 7,2 6-128-7,1-2 0 7,-3-2 0-7,0 3 0 8,-1 1 0-8,1-2 0 8,2 0 0-8,1 2 128 7,-1 1-128-7,-2-3 0 8,-2-2 0-8,1 2 0 7,1 2 0-7,0-3 0 8,-1-1 0-8,1 4 128 6,0-4-128-6,1 2 0 8,-1 3 0-8,0-1 0 8,1 2 0-8,1 0 0 7,0 2 0-6,0 0 0 5,-1 0 0-6,-1-2 0 9,0 0 0-9,1 0 0 6,1-2 128-6,0 1-128 9,-2 1 128-9,-1 0-128 6,-3 0 192-6,1 0-64 9,1 0 80-9,0 2 16 6,-3-2 0-6,-3 4 0 8,1-2-64-8,1 2-16 8,-5-2 0-7,-1 2 0 6,-1-2-144-7,0 0 128 7,-14 2-128-7,19-1 128 8,-19 1-128-8,14-4 0 7,2 2 0-7,-16 2 128 7,13-4-128-7,-13 4 0 7,0 0 144-7,14-4-144 7,-14 4 0-7,0 0 144 8,0 0-144-8,0 0 0 8,10-6-128-8,-10 6-144 7,0 0-32-7,0 0 0 23,0 0-1232-22,0 0-256-1,0 0-64 0,0 0 0 14,0 0-496-12,0 0-96-1,-6-12-32 1</inkml:trace>
    </iact:actionData>
  </iact:action>
  <iact:action type="add" startTime="22594">
    <iact:property name="dataType"/>
    <iact:actionData xml:id="d17">
      <inkml:trace xmlns:inkml="http://www.w3.org/2003/InkML" xml:id="stk17" contextRef="#ctx0" brushRef="#br0">6764 12856 10127 0,'0'0'448'3,"0"0"96"-3,0 0-544 0,0 0 0 0,0 0 0 0,0 0 0 8,0 0 1136-8,0 0 112 7,0 0 32-7,0 0 0 8,0 0-208-8,0 0-48 8,0 0 0-8,0 0 0 6,0 0-32-6,0 0-16 9,6-14 0-9,7 9 0 7,1 1-32-7,7 0-16 7,3 0 0-7,1 2 0 8,2 0-112-8,5 2-32 8,1 2 0-8,6-2 0 7,0 0-80-7,-4 6-32 7,4-2 0-7,-2 0 0 8,0 0-80-4,2-1-16 0,-6 1 0-4,-2 4 0 7,-1 0-176-7,-3 0-32 7,-2 5-16-7,-1-3 0 9,-5 2-112-9,-3 3-32 6,1 3 0-6,-7-4 0 8,2 5-16-8,-4-5 0 7,-2 3 0-7,-1 1 0 8,-7-4 64-8,-1 5 16 7,-1-3 0-7,-6 3 0 8,-8 5 112-8,-1-3 0 7,-5-3 16-6,-1 1 0 6,-2 3-16-7,-4-7 0 6,-5 3 0-6,5 1 0 9,-2-5-176-8,-4 3-32 5,0-3-16-6,-2 2 0 8,-6 3-160-8,-2-3 0 7,2 1 0-6,-1-1 0 20,-3 1-1408-21,8 5-304 3,-2-7-64-2,8 3-14064-1</inkml:trace>
    </iact:actionData>
  </iact:action>
  <iact:action type="add" startTime="23300">
    <iact:property name="dataType"/>
    <iact:actionData xml:id="d18">
      <inkml:trace xmlns:inkml="http://www.w3.org/2003/InkML" xml:id="stk18" contextRef="#ctx0" brushRef="#br0">3062 15508 3679 0,'0'0'160'2,"0"0"32"-1,0 0-192-1,0 0 0 1,0 0 0-1,0 0 0 7,0 0 1344-7,-6 16 208 8,6-16 48-8,-10 12 16 8,10-12-1264-8,0 0-352 6,-6 19 128-6,6-19-128 7,-6 12 208-7,6-12 0 8,-5 16 0-8,1 1 0 7,4-17 384-7,-6 16 80 8,6-16 16-8,-4 19 0 8,2-5-16-8,2-14 0 6,-4 15 0-5,4-15 0 6,-4 12 192-7,4-12 32 7,-8 16 16-7,8-16 0 8,0 0-80-8,0 0-32 7,0 0 0-7,-9 9 0 8,9-9-96-8,0 0 0 6,0 0-16-5,0 0 0 6,0 0-112-7,0 0 0 8,0 0-16-8,0 0 0 8,-6-9-160-8,4-7-16 6,2 2-16-6,4-5 0 8,2-1-112-8,3 3 0 7,-3-5-16-7,2 3 0 9,-2-4-80-9,2-1-16 7,-3-7 0-7,3 4 0 10,4 1-16-10,-4-1 0 6,0-4 0-6,-1 2 0 9,-1 1-128-9,0 1 128 5,-2 2-128-4,6 1 128 9,-1-3-128-10,-1 2 0 5,4-1 144-5,2 1-144 8,-1-1 0-8,3 1 144 7,3-2-144-5,-1-1 0 4,3 1 128-6,3 0-128 7,1 0 0-7,-1-1 0 8,1 1 128-8,0 0-128 8,-3-1 0-8,3 3 0 7,0-2 0-7,1 1 0 7,-5-1 128-7,3 4-128 9,-7 3 0-8,3 3 0 5,-3-3 0-6,-1 5 0 7,3-5 144-7,3 2-144 7,-7 1 0-7,3-3 144 8,2-1-144-8,-5 5 128 7,1-1-128-7,1-1 128 9,-3 3 16-9,3-3 0 6,-5 2 0-6,6 1 0 10,-3-3-144-10,3 5 192 4,1-7-192-4,-1 5 192 10,1-1-192-10,3-2 192 6,-5 3-192-6,7-5 192 9,1 1-192-9,3 1 0 5,-1-3 0-4,-2 1 0 7,1-3 0-8,-1 3 0 6,0-3 128-6,3 2-128 8,-7 1 0-8,0 4 0 8,5-3 0-8,-1 1 128 9,3 5-128-9,-5-5 0 6,-2 5 0-6,3-3 128 8,-1 4-128-8,-1-3 0 7,3 3 0-7,2-4 0 8,1 3 0-8,-1-3 0 7,-2 6 0-6,3-5 0 6,-3 3 0-7,2-2 0 7,-1 5 0-7,1-7 128 8,2 2 0-8,0-3-128 7,1 3 192-7,1-1-64 8,-4 3 0-7,4-4-128 5,-1 7 192-6,-1-5-64 8,-2 4 0-8,1-5 0 6,-1 3 0-6,0-4 0 10,-1 5-128-10,1-5 192 5,2 2-192-4,-2-1 192 7,-5 3-64-8,3-2 0 8,3 5 0-8,-1-3 0 7,0-6-128-7,2 3 160 8,5 7-160-8,-5-2 160 7,0-4-160-7,0 5 160 8,1-7-160-8,1 8 160 7,0 2-160-7,0 1 0 7,0-9 0-7,3 8 128 8,-3-2-128-8,0-1 0 8,0 1 0-8,0 2 128 7,-3-6-128-6,-1 2 0 4,2 3 0-5,-1-3 0 10,-5 2 128-10,4 2-128 6,3-5 0-6,-3 3 128 8,-6 2-128-8,3 2 128 8,-3-6-128-8,1 4 128 8,3 1-128-8,2 3 0 6,-1-2 0-5,-1-2 128 6,0-2-128-7,-1 0 0 7,-1 6 0-7,3-2 0 9,-3 1 128-8,-2-1-128 6,3-2 0-7,-1 2 128 7,1 0-128-7,-3 2 0 7,-1-4 144-7,1 2-144 9,0-2 0-9,3 3 128 7,-3-1-128-7,1 0 0 8,1-2 128-8,-1 0-128 6,-1-2 128-6,-3 2-128 8,1 2 176-7,3-1-48 5,-3-3 0-6,-1 2 0 7,-1 2-128-7,3 0 160 7,-5-2-160-7,5 2 160 9,1-1-160-9,-5 1 0 6,1 2 0-6,-1 0 128 9,2 0-128-9,1 0 0 6,-3-2 0-6,3 2 0 9,3 2 0-9,-3-2 0 6,-1-4 128-6,1 4-128 8,3 2 0-7,-5 0 0 4,3-2 0-4,1 0 0 7,-1 0 128-8,-5 0-128 7,5-1 0-7,-5 3 128 8,1-2 16-8,4 0 0 7,-7 0 0-7,5 0 0 8,-7-4-16-8,7 4-128 7,-6-2 192-7,3 0-64 8,-1 0-128-8,2 2 160 7,1-2-160-7,-3 0 160 8,5-1-160-8,-5 3 0 8,2-2 0-8,-3 0 128 7,3 2-128-7,1 0 0 7,-5 0 144-7,-12 2-144 8,18-4 144-8,-7 2-144 7,5-2 192-7,-16 4-192 10,16-2 160-10,-1 2-160 7,-15 0 128-7,0 0-128 7,14-2 128-7,-14 2-128 7,15 0 0-7,-15 0 128 8,14-2-128-8,2 2 0 6,-7 0 144-6,-9 0-144 9,0 0 0-9,0 0 0 6,16-2 0-6,-16 2 128 7,0 0-128-6,0 0 0 8,0 0 0-9,0 0 128 7,12-3-128-7,-12 3 144 7,0 0-144-7,0 0 160 7,0 0-160-7,0 0 0 7,0 0 144-7,0 0-144 8,0 0 0-8,0 0 144 7,0 0-144-7,0 0 0 7,0 0 0-7,0 0 0 7,0 0 0-7,0 0-192 23,0 0-448-21,0 0-64-2,-10-8-32 0,10 8 0 15,-18-4-1104-14,18 4-208 0,-15-4-64-1,-3 2 0 13,5 0-880-11,13 2-176-2</inkml:trace>
    </iact:actionData>
  </iact:action>
  <iact:action type="add" startTime="24591">
    <iact:property name="dataType"/>
    <iact:actionData xml:id="d19">
      <inkml:trace xmlns:inkml="http://www.w3.org/2003/InkML" xml:id="stk19" contextRef="#ctx0" brushRef="#br0">6832 12833 10127 0,'0'0'896'3,"0"0"-704"-3,0 0-192 0,0 0 0 8,0 0 1376-8,0 0 240 7,0 0 48-7,0 0 16 8,0 0-448-8,0 0-80 7,0 0-32-7,0 0 0 8,0 0-368-8,0 0-80 7,0 0-16-7,0 0 0 7,0 0 48-7,0 0 0 8,0 0 0-8,16-4 0 8,-3 0-112-8,3 0-16 7,0 2 0-7,-1 2 0 7,5 2-64-7,-1-2 0 7,-1-4-16-7,3 4 0 9,3 2-48-9,-1 0 0 8,2 0 0-8,3 0 0 8,-1-4 0-8,0 4-16 9,1 4 0-9,-1-4 0 7,2-2-96-7,0 0-16 5,1 2 0-5,-3 0 0 8,-4 2-96-8,3-3-32 7,-5 1 0-7,3 4 0 9,-3 2-48-9,0 0-16 6,-3-4 0-5,3 4 0 7,1-1 16-8,-3 1 0 6,-5 0 0-6,2 4 0 8,-16-12-144-8,11 9 192 6,-11-9-192-5,14 10 192 7,-14-10-48-8,8 18 0 7,-8-18 0-7,6 17 0 8,-4-3 48-8,0 3 16 6,-6-5 0-6,0 4 0 10,4-16 48-10,-12 15 16 6,-7 3 0-6,-1 1 0 9,-3-3 96-9,-3 4 16 7,-1-3 0-6,0-1 0 7,-3 3-64-8,-3-3 0 6,0-1 0-6,-2 3 0 8,0-2-16-8,4 1-16 7,0-3 0-7,3 3 0 8,-1-5-112-8,0 4-32 7,-1-5 0-7,3 3 0 7,4-6-144-7,1 3 0 7,-1-1 0-7,5-2 128 9,1 2-128-9,5-2 0 7,12-8 0-7,-12 7-176 23,12-7-1984-22,0 0-400 1,-6 18-64-2</inkml:trace>
    </iact:actionData>
  </iact:action>
  <iact:action type="add" startTime="25792">
    <iact:property name="dataType"/>
    <iact:actionData xml:id="d20">
      <inkml:trace xmlns:inkml="http://www.w3.org/2003/InkML" xml:id="stk20" contextRef="#ctx0" brushRef="#br0">2865 15659 9215 0,'0'0'816'2,"0"0"-656"-2,0 0-160 1,0 0 0 7,-4-16 1424-8,2 6 256 7,2-5 48-7,4 3 16 8,2-6-768-8,-1 3-144 8,3-7-48-8,4-1 0 6,-2-4-64-6,3-1-16 7,-1-1 0-7,4-2 0 9,-3-2 16-9,7-4 0 6,-5 3 0-6,5-1 0 9,1 0-96-9,5 0-32 6,-5 0 0-6,1 0 0 10,5 2-144-10,0-2-16 5,-1 0-16-5,1-4 0 8,0 2-192-7,1 1-32 5,-1-3-16-6,0 4 0 12,-1 2-176-12,1-6 128 6,2 0-128-6,0 4 128 8,1-2 0-8,-3 2 0 6,0-2 0-6,4 0 0 7,-1 2 64-7,3 2 16 7,-2-3 0-7,2 3 0 8,6 6 32-8,-4-2 0 7,-2-1 0-7,3 1 0 9,1 2-80-9,-4 2-16 6,2-1 0-6,2-1 0 7,0 0-144-6,-4 3 192 6,2-3-192-7,0 2 192 8,-3-1-32-8,1 1 0 8,4-1 0-8,0 3 0 8,-6-2-160-8,0 3 160 6,6 5-160-6,2-5 160 8,-3 1-160-8,1 7 0 8,0-3 0-8,-4 3 128 8,-2 0-128-8,2 5 0 6,2-7 0-5,0 6 0 8,0 0 0-9,4 1 128 6,-3-1-128-5,3-4 0 7,4 5 0-8,-8-5 0 6,0 4 0-5,0-3 0 6,-2 1 0-7,0 2 0 7,2-4 128-7,-2 7-128 9,-3-7 0-9,-1 4 128 5,0-5-128-5,2 3 128 8,3 4-128-8,1-4 192 7,0 3-192-6,-2-5 192 6,4 2-192-7,0 4 0 7,-2-5 144-7,-2 3-144 8,1-6 0-8,3 5 128 7,-6-1-128-7,-2 0 0 7,2 1 0-7,2-5 128 7,-5 4-128-7,-1-3 0 10,2 3 0-10,1-2 0 6,-3 3 0-6,6-3 128 8,-2 2-128-8,0-1 0 7,-3 5 0-7,1 2 128 9,0-8-128-9,4 7 0 6,6 1 0-6,-2 0 0 8,1-2 0-7,2 0 0 5,-2 2 0-5,3 1 0 6,-2-3 0-7,3 2 0 8,-3 2 0-8,4-2 0 8,-4-4 0-8,0 3 144 7,2 1-144-7,-6 0 0 7,-3-4 192-7,3 2-192 8,0 5 192-8,-2-3-192 7,-6-4 256-7,1 4-48 7,-1 2-16-7,2 0 0 8,0 0 32-8,1 2 0 8,-3-5 0-8,-2 5 0 8,-1 0-80-8,1 2-16 8,-1-2 0-8,-3 2 0 7,-1 2-128-7,-1-2 160 7,1 0-160-6,-7 0 160 6,5-2-160-6,-1 2 0 5,-17 0 144-6,16 0-144 9,1-2 128-9,-5 2-128 7,-12 0 128-7,0 0-128 8,16-6 128-8,-16 6-128 6,0 0 160-6,10-6-160 9,-10 6 160-9,0 0-160 7,0 0 160-7,0 0-160 6,0 0 0-5,0 0-240 6,3-12 32-7,-3 12 0 24,0 0-736-23,0 0-144-1,-5-7-16 0,-3-1-16 12,-6-2-2208-10,4 2-432 0</inkml:trace>
    </iact:actionData>
  </iact:action>
  <iact:action type="add" startTime="26557">
    <iact:property name="dataType"/>
    <iact:actionData xml:id="d21">
      <inkml:trace xmlns:inkml="http://www.w3.org/2003/InkML" xml:id="stk21" contextRef="#ctx0" brushRef="#br0">6762 12973 12895 0,'0'0'1152'2,"0"0"-928"1,0 0-224-3,15-10 0 6,-1-1 544-6,6 3 64 8,-5-2 16-8,5 2 0 7,-1 2-304-7,-1 1-64 7,1-3-16-6,5 4 0 6,-3 2 592-7,1 0 128 8,1 0 32-8,2 2 0 8,3 2 144-8,1 2 16 6,2 0 16-6,4 4 0 9,-5-3-432-9,-1 1-96 6,0 2 0-6,-2 8-16 8,-3 3-336-8,-5-3-64 7,-1 3-16-7,1 1 0 8,-5-1-64-8,0 5-16 7,-7-1 0-7,1 1 0 8,-4-3 160-8,0-2 32 9,-8 1 0-6,0 1 0 2,-2-3 192-4,1 0 32 3,-9 3 16-4,-2 4 0 8,-9-1-112-8,0 1-32 8,-5-7 0-8,3 3 0 8,-2 3-224-8,-1-5-32 7,-1-1-16-7,-2-1 0 9,2 3-144-9,0-5 0 6,-1 5-160-5,-3 1-14192 8</inkml:trace>
    </iact:actionData>
  </iact:action>
  <iact:action type="add" startTime="28658">
    <iact:property name="dataType"/>
    <iact:actionData xml:id="d22">
      <inkml:trace xmlns:inkml="http://www.w3.org/2003/InkML" xml:id="stk22" contextRef="#ctx0" brushRef="#br0">13840 19144 7359 0,'0'0'656'3,"0"0"-528"-1,0 0-128-2,-15 2 0 7,15-2 1792-7,-12 0 320 8,12 0 64-8,-16 0 0 7,5 0-832-7,11 0-192 7,-16-2-16-7,16 2-16 8,0 0-208-8,0 0-32 6,0 0-16-6,0 0 0 10,0 0-96-10,0 0 0 7,0 0-16-7,0 0 0 8,0 0-320-8,0 0-64 6,0 0-16-6,0 0 0 7,0 0-48-6,18 2-16 6,1-2 0-7,-3 1 0 9,3-1 0-9,3 0 0 6,3-1 0-6,6 1 0 8,2-2 32-8,6 2 16 10,2-2 0-10,-2 2 0 8,8 0-16-8,6 0-16 5,0 0 0-5,3 2 0 8,3 0-48-8,5-1-16 7,0-1 0-7,-5 0 0 8,-3-1-48-8,1-1 0 6,2 0 0-6,-3 2 0 10,-1 0 0-10,1 2-16 6,3 0 0-5,3 1 0 5,1-3-32-6,1 0 0 8,4 0 0-8,-1 0 0 7,5-5 0-7,-6-1 0 7,2-2 0-7,-1 2 0 8,5 2 0-8,-2-2 0 8,4-1 0-8,4-1 0 7,4 4-144-6,0-4 192 5,2-4-192-6,-6 3 192 9,-6-5-192-9,0 0 0 7,2 1 144-7,-1 1-144 9,3 6 128-9,0 0-128 5,0-4 128-5,4 3-128 9,-2 1 0-9,-2-6 144 6,-2 2-144-6,0 5 0 9,-4-9 144-9,6 6-144 6,-1 2 0-6,-1-4 144 8,2 3-144-8,0 3 128 8,4 0-128-8,-4 0 128 7,-4-4-128-7,2 2 128 8,-8 0-128-8,3 3 128 8,-5-3-128-8,4-2 0 7,-3 4 144-7,1 0-144 7,2 2 128-6,-3 2-128 6,-5 0 128-7,3 0-128 8,-3 0 128-8,-5-2-128 6,-1-2 160-6,-3 2-160 8,-6 0 160-8,2 0-160 7,1-3 160-7,-5 3-160 8,0 2 208-8,2 0-48 7,-6-2-16-7,2 2 0 9,-4 2 0-9,2 0 0 6,2-2 0-6,-4 2 0 9,2 1-16-9,-4-3 0 7,4-3 0-7,0 3 0 7,-4 0-128-6,0 0 160 6,1-4-160-7,-5 2 160 7,-2 4-160-7,0-4 0 8,-1-2 144-8,1 2-144 7,2-2 0-7,0 2 0 8,-5-2 0-8,-3 2 128 8,2-4-128-8,-1 4 0 7,-1 0 0-7,-1 0 0 7,-1 1 176-7,1-1-48 7,-3-2 0-7,-1 2 0 9,-1 2 0-9,3 0-128 7,-7-2 192-7,5 0-64 9,-2 0-128-9,1-2 192 6,1 4-192-6,-5 0 192 8,5-2-192-8,-18 2 0 7,15-2 144-7,1 2-144 7,-16 0 0-6,16 0 144 6,-16 0-144-7,0 0 0 8,15-2 192-8,-15 2-64 6,0 0 0-6,18 0-128 8,-18 0 208-8,0 0-64 7,0 0-16-7,0 0 0 9,0 0-128-9,12 0 128 6,-12 0-128-6,0 0 128 8,0 0-128-8,0 0 0 8,0 0 0-8,0 0 128 7,0 0-128-7,0 0 128 8,0 0-128-8,0 0 128 7,0 0-128-7,0 0 0 7,0 0 144-7,0 0-144 8,0 0 0-8,0 0 0 7,0 0 0-7,0 0 128 8,0 0-384-8,0 0-64 7,-4-12 0-7,0 1-16 22,-2 1-3136-20,-2-2-624-1</inkml:trace>
    </iact:actionData>
  </iact:action>
  <iact:action type="add" startTime="31034">
    <iact:property name="dataType"/>
    <iact:actionData xml:id="d23">
      <inkml:trace xmlns:inkml="http://www.w3.org/2003/InkML" xml:id="stk23" contextRef="#ctx0" brushRef="#br0">15693 10666 4607 0,'0'0'400'1,"0"0"-400"2,0 0 0-2,0 0 0 6,0 0 1632-7,0 0 240 12,-7 4 48-12,7-4 16 3,0 0-848-3,0 0-160 11,-8 2-32-10,8-2-16 2,0 0-64-3,-10 2-16 7,10-2 0-7,0 0 0 9,0 0-96-9,0 0 0 9,0 0-16-9,0 0 0 2,0 0 96-1,0 0 32 5,0 0 0-6,0 0 0 7,0 0-192-6,0 0-48 9,0 0 0-9,16-2 0 4,5-2-128-5,0 0-16 10,1-2-16-10,3 2 0 5,3-2-208-4,1 5-32 9,4-3-16-6,0-2 0-2,2-4-160-2,0 4 192 9,2 2-192-9,-3-2 192 4,1-3 32-4,0 3 16 12,0 2 0-12,6-4 0 4,-2-6 80-4,-8 5 0 7,-4-3 16-7,-1 2 0 9,-3 4-112-8,-1-1-32 9,-3-3 0-10,1 4 0 4,-5 2-192-3,1-2 0 9,1 0 0-10,-17 6-8976 10,0 0-1776-8</inkml:trace>
    </iact:actionData>
  </iact:action>
  <iact:action type="add" startTime="31484">
    <iact:property name="dataType"/>
    <iact:actionData xml:id="d24">
      <inkml:trace xmlns:inkml="http://www.w3.org/2003/InkML" xml:id="stk24" contextRef="#ctx0" brushRef="#br0">16698 10067 15663 0,'-20'-2'688'0,"20"2"144"1,-7-4-656-1,7 4-176 6,0 0 0-6,0 0 0 5,0 0 1104-4,0 0 192 6,0 0 48-7,0 0 0 9,0 0-832-9,0 0-144 8,0 0-48-7,11 0 0 3,5 0 224-3,3 0 32 9,-1 4 16-10,1 0 0 6,5-2-176-6,-3 2-32 6,-3 0-16-6,1 4 0 9,3-2-176-9,-7 0-48 6,1 1 0-5,0 7 0 6,-7-6-144-7,1 2 0 7,-10-10 144-7,8 13-144 8,-6 7 160-8,-2-7-32 10,0 3-128-10,-6-2 192 6,0-1-64-6,-2-1 0 8,1 5-128-8,-5-7 192 4,4-4-64-4,-2 4 0 10,-1-2-128-10,5-3 192 9,6-5-192-9,0 0 144 7,0 0-144-7,0 0 128 5,-6 16-128-5,6-16 0 11,2 14 0-11,2 1 0 4,5-5 0-3,3 4 0 6,-2-5 0-7,6 3 0 8,-5 4 0-8,7-1 0 10,-5-5 0-10,3 2 0 4,-16-12 0-3,6 17 0 5,-6-17 0-6,2 16 0 9,-2-16 0-9,-4 16 0 6,-8 1 0-6,-1-7 0 9,-3 4 0-9,-2-5 128 12,-5 3-128-12,-4 2 192 4,1-7-48-4,1 3 0 11,-2-2 0-11,3-4 0 5,7-2-144-5,-1-2 128 10,1-2-128-10,7-2 128 20,10 4-1504-18,-4-12-304-1</inkml:trace>
    </iact:actionData>
  </iact:action>
  <iact:action type="add" startTime="31920">
    <iact:property name="dataType"/>
    <iact:actionData xml:id="d25">
      <inkml:trace xmlns:inkml="http://www.w3.org/2003/InkML" xml:id="stk25" contextRef="#ctx0" brushRef="#br0">17531 9993 14847 0,'0'0'656'1,"0"0"144"0,0 0-640 0,0 0-160 0,0 0 0-1,0 0 0 8,0 0 176-8,0 0 0 7,0 0 0-7,0 0 0 9,-10 8 656-9,-2 2 144 10,-3-2 32-10,-3 1 0 6,1 3 192-6,-7 0 32 6,3 5 16-6,-1 1 0 7,3-1-224-7,-1 3-32 8,-1 1-16-8,5 3 0 8,-1-5-464-8,3 3-80 7,2-3-32-7,1 5 0 6,1-3-80-6,6-1-32 9,4-1 0-8,0-19 0 6,8 12-64-7,3 3-16 10,-3-3 0-10,8 2 0 4,-3-8-16-4,7-5 0 12,-1 3 0-12,1-2 0 3,1-4-384-3,3 0-96 12,-1-1-16-9,1 1-8720 7,-3 0-1728-10</inkml:trace>
    </iact:actionData>
  </iact:action>
  <iact:action type="add" startTime="32204">
    <iact:property name="dataType"/>
    <iact:actionData xml:id="d26">
      <inkml:trace xmlns:inkml="http://www.w3.org/2003/InkML" xml:id="stk26" contextRef="#ctx0" brushRef="#br0">17695 10235 18303 0,'0'0'816'1,"0"0"160"-1,0 0-784 0,0 0-192 5,15-2 0-4,7-4 0 3,-3 2 288-4,3-2 16 10,1 3 0-10,0-1 0 4,-3 2 608-4,-3 2 128 11,1-2 32-10,2 2 0 5,-20 0 288-6,17 6 64 4,3 1 16-4,-3 7 0 8,-5-4-512-8,0 3-96 11,-3-3-32-10,-9-10 0 4,0 0-464-5,4 24-80 10,-4-3-32-10,-2-3 0 4,-4 1 96-4,-1 3 0 6,-3-3 16-6,2-1 0 8,-4 3 96-8,5-1 16 11,1-9 0-11,6-11 0 4,0 0 64-4,-10 18 32 11,6-1 0-11,4-17 0 4,0 0-192-4,0 0-32 12,0 0-16-12,16 16 0 9,-5 2-80-9,7-9-16 7,1-1 0-7,3 0 0 4,5-6 16-3,4 0 0 4,-1-2 0-4,1 0 0 20,0 0-800-19,4 2-176-2,2 0-16 2,0 0-16048-2</inkml:trace>
    </iact:actionData>
  </iact:action>
  <iact:action type="add" startTime="33612">
    <iact:property name="dataType"/>
    <iact:actionData xml:id="d27">
      <inkml:trace xmlns:inkml="http://www.w3.org/2003/InkML" xml:id="stk27" contextRef="#ctx0" brushRef="#br0">15389 9002 12895 0,'0'0'1152'2,"0"0"-928"1,0 0-224-3,0 0 0 9,0 0 656-9,0 0 96 8,0 0 16-8,0 0 0 6,0 0-384-6,0 0-80 8,-12-7-16-8,12 7 0 8,0 0 96-8,0 0 0 6,0 0 16-6,0 0 0 8,0 0 432-8,0 0 96 9,0 0 16-9,0 0 0 6,0 0-128-6,0 0-32 7,0-14 0-7,0 14 0 8,0 0-256-8,0 0-48 7,0 0-16-7,0 0 0 8,0 0 96-8,0 0 16 8,0 0 0-7,0 0 0 6,0 0 0-7,6 18 0 5,-6-18 0-4,6 19 0 7,-4-5-128-8,4 3 0 9,-2-3-16-9,0 4 0 7,-4-18-144-7,4 19-32 6,-1-3 0-6,1 3 0 8,0-3-64-8,2 1-32 11,-2 3 0-11,0-7 0 5,-4-13-32-4,8 20-128 6,-4-3 192-7,5-3-64 7,-9-14 0-7,6 20 0 7,2-9 0-7,2 5 0 9,-10-16 16-9,10 16 0 5,-1-1 0-5,3 1 0 9,-12-16 64-9,8 15 16 8,0 3 0-7,-8-18 0 6,11 15-32-7,-5 3-16 6,2 2 0-6,-2-7 0 8,-6-13 0-8,10 20 0 7,-7-3 0-6,3-5 0 7,-6-12-48-8,12 19-128 6,-2-3 192-5,-4 2-64 7,-6-18-128-8,11 15 128 6,-1 3-128-6,-6-1 128 7,0-3-128-7,0 4 0 7,-4-18 0-7,10 19 0 9,-5-3 144-8,1 1-144 4,0-3 160-5,4 3-160 10,-4 3 144-10,1-6-144 6,-7-14 128-6,8 21-128 7,4-7 192-7,-4 3-32 8,0 3-16-7,3-5 0 5,-5 3-144-6,4 1 160 7,2-5-160-7,-5 4 160 7,5-7-160-7,-2 7 192 8,0-6-192-8,1 5 192 8,-5-3-192-8,4 1 0 7,2 1 0-7,-5-2 0 8,3 3 0-8,-10-17 128 7,14 14-128-7,-4 3 128 10,-1-3 0-10,1 2-128 5,-2-3 192-5,6 3-64 8,-7 1-128-8,3-3 192 7,0 4-192-7,-4-9 192 9,3 5-192-9,3-2 160 6,-4 5-160-6,2-5 160 8,1 2-160-8,-3-3 0 8,-8-11 0-8,10 18 128 7,2-6-128-7,-6 5 0 8,1-5 0-7,3 3 0 6,-2-3 0-7,2 2 0 7,1-6 128-7,-3 1-128 7,0 5 0-7,2-2 0 8,-4 3 0-8,1-5 128 8,-7-10-128-8,12 18 0 6,-4-7 0-5,-2 3 0 7,-6-14 0-8,9 16 128 7,3 1-128-7,-6-3 0 9,-6-14 176-9,10 19-48 5,0 1-128-4,-5-5 192 8,-5-15-192-9,8 20 176 6,2 1-176-6,-4-3 160 8,-2-3-160-8,0 5 0 7,-4-20 0-7,7 21 0 9,1-5 0-9,-4 3 128 5,2-5-128-5,0 2 0 8,-2 1 0-8,-4-17 0 7,7 16 0-7,-1-1 0 9,-6-15 0-9,6 14 0 7,-6-14 128-7,12 18-128 8,-12-18 0-8,10 15 0 7,-10-15 0-7,11 18 0 8,-11-18 0-8,16 17 0 7,-16-17 128-7,12 14-128 7,-1 4 0-7,-1-5 0 7,4 1 144-7,-4-4-144 8,-10-10 0-8,11 15 128 7,3-5-128-7,-4 4 0 8,-10-14 0-8,11 13 0 7,-11-13 0-7,12 20 128 9,0-7-128-9,-3 1 0 6,-9-14 0-6,12 10 0 8,2 4 0-8,-14-14 0 7,14 11 0-7,-3 3 128 9,-11-14-128-9,14 12 0 6,1 1 0-6,-3-3 0 8,-12-10 0-8,18 10 0 7,-7 1 0-7,-11-11 128 8,16 12-128-8,-2 4 0 7,1-7 128-7,-1 3-128 8,-2 2 0-8,-12-14 0 7,15 10 0-7,-1 1 128 8,-14-11-128-8,19 12 0 8,-5 4 0-8,4-7 0 7,-7-1 0-7,7 4 0 8,-6-4 0-8,3 1 128 8,-1-1-128-8,1-2 0 7,-1 2 0-7,0 4 0 8,-14-12 0-8,19 7 0 7,-5 1 0-7,3 2 128 9,-3-2-128-9,4-2 0 5,-5 1 0-4,3 3 0 8,1-4 0-8,-3 4 0 4,-14-10 0-4,22 11 128 7,-9-3-128-8,3 2 0 6,1 2 0-6,-5-5 0 9,4 3 0-9,-3 2 0 7,5-4 0-7,-4 3 0 7,5-1 0-6,-1-2 128 5,-3 2-128-6,3-2 0 8,-18-8 0-8,17 9 0 9,3 3 0-9,1-2 0 6,-1-4 0-6,-3-1 0 8,3 5 0-8,1-4 128 8,-3 4-128-8,-1 0 144 7,3-3-144-7,-3-1 160 8,3 2-160-8,1 2 0 6,-1-4 0-6,-2 1 0 8,-1 3 0-7,5-4 0 6,-5-2 0-7,5 4 0 8,1 3 0-8,0-3 0 6,1 0 0-5,-5 4 0 8,-1-6 0-9,3 1 0 6,-3-1 0-6,3 2 0 8,-1-2 0-7,-1 0 0 4,-1-2 0-4,-1-1 0 6,-1 5 128-7,0-4-128 8,1-2 0-8,-1 2 128 7,1 2-128-7,-3-2 160 7,2 2-160-7,1-4 160 9,-3 0-160-9,5 1 0 7,-1-1 0-7,1 0 128 8,-1-2-128-8,-2 0 160 8,3 2-160-8,2 0 160 7,-1 0-160-7,-2 0 0 6,3 0 144-5,2 2-144 6,-1 0 0-7,-5 0 0 7,5-2 0-7,1 0-192 8,3 2 192-8,-3 1 0 7,2 5 0-6,-1-4 0 7,3-2 0-8,0 2 0 5,-1-2 0-5,1 4 0 10,0-3 0-10,1-1 0 7,-1 0 0-7,2 0 0 8,2 2 0-8,-1 2 0 6,-9-4 0-6,5 1 0 9,1 1 0-8,0 2 0 4,-1-2 0-5,1-2 0 8,0 2 0-8,0 3 0 7,3-1 0-7,-1-2 0 8,0 2 0-8,-1 2 0 7,3-4 0-7,-2 3 0 8,0-1 0-8,1 0 0 7,-1-2 0-7,0 2 0 8,0 1 0-8,2-3 0 7,3 2 0-7,1-2 0 9,-6 2 0-9,0-3 0 5,1-3 0-5,-1 2 0 9,0 0 0-9,-2 0 0 7,-1 2 0-7,-3-2 128 10,-1-2-128-10,1 0 0 6,0-2 0-6,3 2 0 8,3 2 0-8,-2-2 0 7,-3-1 0-7,1 1 0 8,2 0 0-8,3 4 0 6,-5-2 0-6,4-2 128 9,1-4-128-9,-3 4 0 6,-2 0 0-6,2 0 0 9,1 2 0-9,1-2 0 7,0 0 0-7,-1 0 0 8,-5 0 0-7,2 2 0 5,-1-4 0-6,-5 3 0 8,1-1 0-8,1 0 0 6,-3-2 0-6,-3 2 128 8,5-2-128-7,-6 2 0 5,-14-2 0-5,17 2 0 7,1 2 0-8,-18-4 0 6,13 2 0-6,-13-2 0 7,0 0 0-7,18 2 0 8,-18-2 0-8,12 0 128 8,-12 0-128-8,0 0-128 7,0 0 128-7,0 0-192 23,0 0-1424-22,0 0-304 0,0 0-48-1,0 0-15824 2</inkml:trace>
    </iact:actionData>
  </iact:action>
  <iact:action type="add" startTime="35312">
    <iact:property name="dataType"/>
    <iact:actionData xml:id="d28">
      <inkml:trace xmlns:inkml="http://www.w3.org/2003/InkML" xml:id="stk28" contextRef="#ctx0" brushRef="#br0">19990 11932 7359 0,'0'0'320'1,"0"0"80"-1,0 0-400 0,0 0 0 6,0 0 0-4,0 0 0 1,0 0 3456-3,0 0 592 10,0 0 128-10,0 0 32 6,0 0-2176-6,0 0-432 6,0 0-96-6,20 6-16 8,-6 1-160-8,3 3-48 6,-1-2 0-6,1 0 0 10,5 5-368-10,1-5-80 9,2 2 0-9,3 0-16 5,3-4-192-5,0 3-48 11,-4 5 0-11,3-2 0 5,1 3-128-5,0-3-48 11,0 2 0-11,3-3 0 4,-5 5-128-4,0-2-16 17,0 1-16-17,1-5 0 2,-1 5 48-2,-2-1 16 8,0 4 0-8,-1-5 0 4,-1 3-48-3,-1 2 0 4,-7-7 0-4,1 5 0 7,-1-4-64-8,-5-1-32 11,-12-11 0-11,16 18 0 3,-7-1-16-2,-5-5 0 8,-4-12 0-9,0 20 0 4,0-20 176-4,-4 19 16 12,-5-3 16-12,-9 1 0 4,-2-5 16-3,-1 5 0 10,-6-1 0-11,-5 2 0 4,-3 1-96-4,0-5-16 6,-6 1 0-5,2-1 0 7,-4 4 0-8,4-7-16 12,-4 3 0-12,4-4 0 3,-2 5-112-2,-1-1 0 9,-7 3-128-10,4-5 192 4,4-2-192-4,-2-4 0 7,4 2 0-7,6 1-160 22,-2-3-1312-22,7 0-272 1,5 2-48 0,4 5-17504 2</inkml:trace>
    </iact:actionData>
  </iact:action>
  <iact:action type="add" startTime="40158">
    <iact:property name="dataType"/>
    <iact:actionData xml:id="d29">
      <inkml:trace xmlns:inkml="http://www.w3.org/2003/InkML" xml:id="stk29" contextRef="#ctx0" brushRef="#br0">2137 19733 10127 0,'0'0'896'2,"0"0"-704"2,0 0-192-4,0 0 0 7,0 0 1696-7,0 0 304 7,0 0 64-6,0 0 16 5,0 0-880-5,0 0-176 6,0 0-48-7,0 0 0 8,16-8-144-8,-16 8-16 6,0 0-16-5,13 4 0 6,3 3-96-7,0 9-32 9,1-2 0-9,7 5 0 6,1 3-176-6,4 7-48 9,0 2 0-9,7 0 0 6,3 4-128-6,-6 2-16 8,0 1-16-8,-2 8 0 7,-2 1-96-7,3-2-32 9,-5 0 0-5,-2 0 0 0,-3-8-160-3,1-2 192 4,2-2-192-5,-3-2 192 8,-12-2-64-7,3-3-128 6,-3-7 192-7,0 1-64 7,3 1 48-6,-7-9 0 5,-6-12 0-6,10 14 0 22,-10-14-496-21,0 0-112-1,0 0-16 0,0 0-8480 8,0 0-1696-7</inkml:trace>
    </iact:actionData>
  </iact:action>
  <iact:action type="add" startTime="40475">
    <iact:property name="dataType"/>
    <iact:actionData xml:id="d30">
      <inkml:trace xmlns:inkml="http://www.w3.org/2003/InkML" xml:id="stk30" contextRef="#ctx0" brushRef="#br0">2871 19754 24479 0,'0'0'1088'3,"-8"-8"208"-3,-4-3-1040 0,12 11-256 0,0 0 0 0,0 0 0 7,-10-12 640-6,10 12 64 7,0 0 0-8,0 0 16 7,-17-2 32-7,3 6 0 6,-2 6 0-6,5 9 0 9,-5 4-176-9,3 7-16 6,-7 1-16-6,2 10 0 9,-1-4 96-9,-1 12 32 6,1 1 0-6,1-1 0 8,-5 2 80-8,0-1 16 7,1 1 0-7,3-2 0 9,5-8-432-9,-6 4-80 8,1-8 0-8,1 2-16 8,-3-4-112-4,3-4-128-1,3-4 176-3,-3-1-176 8,3-5 176-8,1-3-176 6,8-1 160-6,6-17-160 21,0 0-1344-19,0 0-384-2,0 0-64 0,0 0-13472 2</inkml:trace>
    </iact:actionData>
  </iact:action>
  <iact:action type="add" startTime="40745">
    <iact:property name="dataType"/>
    <iact:actionData xml:id="d31">
      <inkml:trace xmlns:inkml="http://www.w3.org/2003/InkML" xml:id="stk31" contextRef="#ctx0" brushRef="#br0">3442 20362 30399 0,'-12'30'2704'4,"6"-11"-2160"-4,1 7-544 0,3-3 0 7,0 6 736-6,4 0 32 5,-2 1 16-5,-2 5 0 6,-4 6-592-7,-6-4-192 6,2 4 0-6,-3-4 0 9,3-8 176-9,4 0-176 7,-4-1 160-7,5-1-160 23,1-2-2064-22,2-1-512 4</inkml:trace>
    </iact:actionData>
  </iact:action>
  <iact:action type="add" startTime="41164">
    <iact:property name="dataType"/>
    <iact:actionData xml:id="d32">
      <inkml:trace xmlns:inkml="http://www.w3.org/2003/InkML" xml:id="stk32" contextRef="#ctx0" brushRef="#br0">4940 19842 18831 0,'0'0'832'2,"0"0"176"-2,0 0-816 10,0 0-192-10,0 0 0 1,0 0 0-1,0 0 624 0,0 0 80 7,0 0 0-7,0 0 16 8,-14 17 384-8,1-5 80 6,-1 2 16-6,-5-3 0 8,3 3-400-8,-5 0-80 6,-5 1-16-6,-1 1 0 9,-4 1 160-9,-1-1 32 7,-5-4 0-7,4-1 0 8,2 5-48-8,0 4 0 7,-2-7 0-7,-2 7 0 9,1-7-176-9,3 3-32 6,2 0-16-6,2-5 0 8,-1-1-208-8,5 4-32 12,1-5-16-12,7 3 0 5,-5-2-176-5,9-4-48 6,-1 2 0-5,12-8 0 5,-10 13-144-6,10-13 0 8,0 0 0-8,-4 14 0 8,4-14 0-8,0 0 160 7,0 0-160-7,12 15 160 8,7-3-160-8,-1 0 0 8,5-6-160-8,3 1 160 8,1 3 0-8,2-4-144 7,1 2 144-7,-1 2 0 8,4-1 0-8,-2-3 0 7,0 2 0-7,-1 2 0 7,1-6 0-7,0 2 0 7,-2-3 0-7,-1 5 128 10,-1-2-384-10,2-2-80 5,4-4-16-5,-1-4-10912 16,1-2-2192-15</inkml:trace>
    </iact:actionData>
  </iact:action>
  <iact:action type="add" startTime="41615">
    <iact:property name="dataType"/>
    <iact:actionData xml:id="d33">
      <inkml:trace xmlns:inkml="http://www.w3.org/2003/InkML" xml:id="stk33" contextRef="#ctx0" brushRef="#br0">6415 19645 6447 0,'0'0'576'1,"-6"-8"-576"3,0-6 0-4,-2 7 0 7,8 7 2752-7,-10-10 432 7,1-2 80-7,-7 6 32 8,0 2-1888-8,-3 2-384 7,-6 0-80-7,1 6-16 8,1 0 32-8,-5 6 16 6,1 4 0-5,-2-1 0 8,0 5-288-9,-1 3-64 6,1 1-16-6,4 3 0 10,-1 2 176-10,5 5 48 6,3 1 0-6,-1 0 0 7,3 4-96-7,5 2-16 6,5-2 0-6,2 4 0 9,4-2-336-9,6 2-80 8,3-4-16-6,7-6 0 4,-6-2-112-5,7-1-32 5,1-5 0-6,5-1 0 7,5-7 16-7,1 1 0 9,4-10 0-9,0 0 0 7,0-3 160-6,4-3 48 5,0-3 0-6,1-3 0 8,1-4-80-8,0-6-16 7,0 3 0-7,2-7 0 9,-6 1-64-9,-4-5-16 6,-4-3 0-6,0 0 0 8,-3-1 80-8,-3 1 16 7,-5 0 0-7,-2-3 0 8,-5 1 224-8,-1-2 32 7,-6-2 16-7,-8 0 0 8,-4-2-96-8,-1 3-16 6,-7 1 0-6,1 2 0 9,-3 2-272-9,-5 1-176 7,-4 5 192-6,-9 5-192 6,-1-1 0-7,-1 9 0 7,-5 0 0-7,-2 6 0 20,2 2-1456-20,2 6-192 5,-6 0-32-4,2 6-15664-1</inkml:trace>
    </iact:actionData>
  </iact:action>
  <iact:action type="add" startTime="42576">
    <iact:property name="dataType"/>
    <iact:actionData xml:id="d34">
      <inkml:trace xmlns:inkml="http://www.w3.org/2003/InkML" xml:id="stk34" contextRef="#ctx0" brushRef="#br0">15063 19783 13823 0,'0'0'1216'2,"-7"-8"-960"1,7 8-256-2,-6-13 0 5,6 13 1408-6,-4-10 256 7,4 10 32-6,0 0 16 6,0 0-368-7,0 0-64 6,0 0 0-6,0 0-16 8,0 0-384-8,13 8-80 7,5 6-16-7,1 1 0 8,3 3-208-8,9 9-32 7,2 6-16-7,0 2 0 8,5 0-48-8,4 0-16 7,1-1 0-7,-2 7 0 8,-4-4-128-8,0 7-16 7,-1-1-16-7,-5 4 0 8,0-10-176-8,-2 2-128 7,2-4 144-3,-5-3-144 2,-7-5 176-5,-1-2-176 5,-6-1 192-6,1-3-192 7,-5-7 128-7,-8-14-128 7,8 13 0-7,-8-13 0 22,0 0-1312-20,0 0-320 0,0 0-64-2,0 0-16 0</inkml:trace>
    </iact:actionData>
  </iact:action>
  <iact:action type="add" startTime="42861">
    <iact:property name="dataType"/>
    <iact:actionData xml:id="d35">
      <inkml:trace xmlns:inkml="http://www.w3.org/2003/InkML" xml:id="stk35" contextRef="#ctx0" brushRef="#br0">15883 19551 28559 0,'-18'0'1264'2,"18"0"272"-2,-18 8-1232 0,7 0-304 3,-5 5 0-3,4 3 0 7,-5 7 304-7,-1 7 0 8,-1 3 0-8,-5 8 0 7,1-4 480-7,-4 8 112 6,-5 2 0-6,1-1 16 9,-2 5 192-9,2 4 48 6,2-1 0-6,-1 1 0 8,1-1-400-8,4-3-80 8,1-2-16-8,9-8 0 7,-3-2-448-7,8-6-80 8,-1-2-128-8,7-3 176 7,2-3-368-7,2-6-64 8,4-7 0-8,-4-12-16 21,17 16-1984-20,3-10-400 0,-1-6-80-1,5-6-16 1</inkml:trace>
    </iact:actionData>
  </iact:action>
  <iact:action type="add" startTime="43115">
    <iact:property name="dataType"/>
    <iact:actionData xml:id="d36">
      <inkml:trace xmlns:inkml="http://www.w3.org/2003/InkML" xml:id="stk36" contextRef="#ctx0" brushRef="#br0">16310 20109 16575 0,'0'0'1472'1,"0"0"-1168"3,0 0-304-3,11-4 0 5,7-2 3872-5,7 0 720 6,3 4 144-6,-1 4 16 6,-2 2-3712-7,1 0-736 7,-3 0-160-7,-3 2-16 9,-3 4-128-8,-3 1 0 4,-1-3 0-5,-3 6 0 7,0 1 0-7,-6 7 176 7,-4-3-176-7,-2 1 192 10,-6 5 128-10,0 3 48 7,-1-1 0-6,-7 2 0 7,4 0 96-8,-7-1 32 5,1-5 0-5,3-2 0 8,-7 5 144-8,8-7 48 7,-1-3 0-7,7 1 0 9,8-17-176-9,-10 12-16 5,6 2-16-4,4-14 0 6,0 0-224-7,0 0-32 8,14 10-16-8,0-3 0 7,3 3-64-7,3-6-16 11,-3 0 0-11,7-2 0 6,-1 0-128-6,6-2 0 6,3 0 144-6,1 4-144 23,2-2-848-22,2-2-240 0,4 0-64-1,0 0-10944 8,0-2-2208-8</inkml:trace>
    </iact:actionData>
  </iact:action>
  <iact:action type="add" startTime="43569">
    <iact:property name="dataType"/>
    <iact:actionData xml:id="d37">
      <inkml:trace xmlns:inkml="http://www.w3.org/2003/InkML" xml:id="stk37" contextRef="#ctx0" brushRef="#br0">17484 19477 17903 0,'-22'0'784'1,"22"0"176"0,-17 2-768-1,5-2-192 0,-3 0 0 0,15 0 0 7,-12 2 1072-7,12-2 160 8,0 0 48-8,0 0 0 8,0 0 0-8,0 0 16 7,0 0 0-7,0 0 0 8,0 0-176-8,0 0-32 6,0 0-16-6,0 0 0 8,17 0-192-8,5 0-48 7,3 0 0-7,5 2 0 9,1 2-320-9,8 4-64 6,0-1 0-6,6 1-16 9,-4 4-224-9,3 0-32 6,3-1-16-6,-6 5 0 8,2 0-32-4,-6-5-128-1,0 7 192-2,2-3-64 7,-2 5 16-8,-4-1 0 7,1-3 0-7,-9 3 0 8,-4-5-144-8,1 2 160 7,-3-3-160-7,-3 1 160 8,-2-4 48-8,-3 3 16 7,-1-5 0-7,-4 2 0 7,-6-10 160-7,0 0 48 7,6 18 0-7,-6-1 0 8,0-1-16-8,-6 1 0 8,-2-3 0-8,-7 2 0 8,1 1-128-8,-6-1-32 7,-5 3 0-7,0-1 0 7,-3-5-64-7,1 7-32 8,-2-5 0-8,-2 3 0 9,-6 3-160-9,3-3 192 5,1 0-192-5,0 3 192 8,-8-5-192-8,6 1 128 8,2-5-128-8,4 2 128 8,1-7-128-8,5 5-176 7,3-4 48-7,9-4 0 23,11-4-1552-23,0 0-304 0,0 0-64 1,0 0-9408 6,7-4-1888-7</inkml:trace>
    </iact:actionData>
  </iact:action>
  <iact:action type="add" startTime="44288">
    <iact:property name="dataType"/>
    <iact:actionData xml:id="d38">
      <inkml:trace xmlns:inkml="http://www.w3.org/2003/InkML" xml:id="stk38" contextRef="#ctx0" brushRef="#br0">19425 19403 13407 0,'0'0'592'1,"0"0"128"0,17-8-576 0,-1-2-144-1,-6 1 0 1,-10 9 0 5,17-8 464-5,-7 0 64 6,-10 8 16-7,14-16 0 8,-3 7 160-8,-11 9 16 8,0 0 16-8,6-16 0 7,-6 16 480-7,0 0 80 7,0 0 32-7,0 0 0 8,0 0-192-8,0 0-48 8,0 0 0-8,0 0 0 8,0 0-416-8,0 0-96 5,0 0 0-5,-14 4-16 9,-3 6-208-9,-3-2-32 6,1-1-16-5,-6 5 0 8,-1-2 144-9,1 5 48 6,-1-1 0-6,1 8 0 9,-2-1 128-7,-2-2 16 3,-1 3 16-5,1 1 0 9,2 5-112-9,-1 1-32 7,1 8 0-7,0 2 0 7,1-4-208-6,1 8-48 5,0 0-16-6,5 4 0 8,3-2-240-8,-1 1 144 7,6 5-144-7,1 0 128 8,5 3-128-8,6-7 0 8,0-8 0-8,6 2 0 7,0-4 208-7,7-4 16 8,-1-1 0-8,5-3 0 8,7-2 160-7,1-2 16 5,5 1 16-5,1-5 0 5,4-1-160-6,4-7-16 7,-2 1-16-6,4-6 0 6,4 0-80-7,3-1-16 7,-1-3 0-6,-2-6 0 6,0-7 0-7,-6 1-128 7,4 0 192-7,0-8-64 9,2 5 0-8,2-9-128 4,-7-5 192-4,7 0-64 7,-6-1-128-8,2-3 160 7,0-4-160-7,-4 0 160 7,0-8 144-7,-2 4 16 7,-6-8 16-7,-5 4 0 9,-5-6 64-9,-7 0 16 6,1-2 0-5,-7 3 0 5,-4-3-192-5,-4 4-32 7,-4 2-16-8,-2 0 0 7,-11 4-32-7,3 2 0 7,-7 2 0-5,-5 6 0 5,-5 1 112-6,-6 5 32 5,-2 2 0-6,-6 3 0 7,0 2-288-7,-3 9 0 8,-5 1 0-8,0 4 0 8,-1 2 0-7,-1 4-256 5,2 4 32-5,-1 3 0 19,-3-1-2512-18,1 2-496-1</inkml:trace>
    </iact:actionData>
  </iact:action>
  <iact:action type="add" startTime="46631">
    <iact:property name="dataType"/>
    <iact:actionData xml:id="d39">
      <inkml:trace xmlns:inkml="http://www.w3.org/2003/InkML" xml:id="stk39" contextRef="#ctx0" brushRef="#br0">1224 4683 18431 0,'-17'-4'1632'3,"17"4"-1312"-3,-14-4-320 0,-2-4 0 7,7 2 544-7,1-3 32 7,-2-1 16-6,10 10 0 7,-10-12-160-8,7-2-48 6,-1 5 0-6,4 9 0 11,0 0-160-11,-2-16-32 4,2 16-16-4,0 0 0 9,6-12-48-9,1 1 0 7,11 1 0-7,-3 4 0 8,5-4-128-8,5 5 0 8,3-3 0-8,9 4 0 6,4-2 0-6,4-4 0 8,7 2 0-8,11 1 0 8,3-7 0-8,0 6 128 10,-1-4-128-10,-1 5 192 6,8 1 192-6,0 0 64 7,4-2 0-7,8 4 0 8,4 2 112-8,6 0 16 6,1-2 16-6,5 3 0 8,1 1-144-8,-3-2-16 7,1-2-16-7,6 0 0 8,7-2-32-8,1 2 0 7,0 0 0-7,-4 0 0 8,0 4 0-8,3-2-16 7,3 0 0-7,9 2 0 8,3 0-128-8,0 0-32 7,-4 0 0-7,0-2 0 8,-4-2-208-8,6 1 144 6,-2-1-144-6,1 0 128 11,-7 0-128-11,-2 0 0 5,1-4 144-5,1-6-144 9,-2 3 128-9,2-5-128 6,0 6 128-6,-4-1-128 8,-10 1 0-8,-1 6 0 7,-1 2 0-7,-5-2 0 8,5-7 0-8,-5 5 0 8,-1 2 0-8,-9 0 0 8,-2-4 176-7,-6 4-48 4,-2 0 0-4,-6 0 0 7,2 6 0-8,-1 2-128 5,-3 0 192-5,-6 2-64 9,3-2-128-9,-7 0 128 6,-3-2-128-6,-3 2 128 10,-7 3-128-10,0 3 0 5,-8-2 0-5,2-2 128 10,-6 7-128-10,-1-5 160 5,1 0-160-5,-8 2 160 24,-5-4-912-21,-7 0-176-1,3 1-32-2,-16-7-16 0,14 8 1680 0,-14-8 352 6,0 0 64-5,13 8 16 2,-13-8-672-3,0 0-128 8,0 0-16-8,0 0-16 7,0 0 16-7,0 0 0 7,0 0 0-7,0 0 0 8,0 0 0-8,0 0 0 6,2-14 0-6,2 1 0 9,-4-9-48-9,-2 7 0 8,0-5 0-8,0-3 0 8,2-5-80-8,0-5 0 5,-4-6-16-5,0 2 0 10,-1-2 16-10,3-4 16 6,0-2 0-6,4-3 0 9,-2-13-16-9,0-1-16 7,0 1 0-7,2-3 0 8,0-8-176-8,1 0 160 6,-1-2-160-6,2-4 160 8,-2-4-160-8,0 0 0 7,2 0 144-7,0 0-144 8,0 0 0-8,4-4 0 7,-2 0 0-7,3 1 128 8,3 5-128-8,0 4 0 8,-3 0 0-8,3 9 0 8,0-1 0-8,2 7 0 7,-5 5 0-6,5-1 0 6,-6 3 0-7,0 1 0 6,1 0 0-6,-3 7 0 8,-2 3 0-8,2 0 0 7,-2 8 0-7,0 2 0 9,0-1 0-9,-4 7 0 6,-4 0 0-6,2 5 0 8,4 1 0-8,-4 1-128 7,2 20 128-7,-4-15 0 8,0-3 0-8,0 3 0 7,4 15 0-7,-6-12-128 8,6 12 128-8,0 0 0 7,-13-6 0-7,13 6-128 9,-12-10 128-9,-4 6 0 6,16 4 0-6,-17-1 0 9,-5 1 0-9,1 1 0 6,-1 3 0-6,1 4 0 8,-6-2 0-8,-3-2 0 7,-1 4 0-7,-4 1 0 8,0 1 0-8,-2 0 0 7,-2 6 0-7,-6-7 0 9,-6 3 0-9,-3-4 0 6,-3 0 0-6,-5 3 0 9,-3 1 0-9,-5 4 0 6,2-5 0-6,-4 3 0 7,-4-4 0-7,-1 1 0 8,-4 3 0-8,-5-4 0 8,-2 2 0-8,-4-5 128 8,-3-3-128-8,-1 2 128 7,-5 6-128-7,1-6 128 7,-1 1-128-7,-8-1 128 8,-5 2-128-8,-1-2 128 7,-2-2-128-7,2 0 128 8,0-2-128-8,2-2 0 7,-8-2 128-7,2 0-128 9,0 2 0-9,-2 2 144 6,8 2-144-6,0-4 0 8,0-4 128-8,2 0-128 7,-5 0 0-7,5 4 0 9,4-4 0-9,4 2 0 7,3 0 0-6,7 0 0 6,-3-4 128-7,0 0-128 7,-1-1 0-7,3 1 0 7,5-2 128-7,3 2-128 8,4-2 0-8,2 3 0 7,2-3 0-7,-2 2 0 7,2 0 0-7,4 2 0 8,3-2 0-8,1-3 0 8,6 1 0-8,3 0 0 7,3 0 0-7,3 4 0 7,5 0 0-7,-1 0 0 9,4-5 0-9,6-3 0 6,0 4 0-6,6 2 0 8,0 2 0-8,0 1 0 7,4 1 0-7,1-2 0 8,3-2 0-7,2-2 0 5,1-2 0-5,5 4-144 6,-3 3 144-7,3-3 0 8,5 0 0-8,-3-2 0 7,5 4 0-7,-4 2 0 8,16 2 0-8,-13-2-128 7,-3-2 128-7,16 4 0 7,-12-7 0-7,-3-1 0 8,3 4 0-8,12 4 0 7,-16 0 0-7,16 0 0 8,0 0 0-8,-9-2 0 7,9 2 0-7,0 0-128 8,-16-2 128-8,16 2 0 7,0 0 0-7,0 0-128 8,0 0 128-8,-6 10-128 7,6-10 128-7,0 0-128 8,-6 17 128-8,0-1 0 7,3-4-144-7,1 9 144 8,0 0 0-8,0 3-176 7,0 1 176-7,0 2-128 8,-2 3 128-8,-2 9 0 7,-2 2 0-6,2 5 0 6,1 7 0-7,-3 4-128 8,-6 3 128-8,4 6 0 7,-5 3 0-7,3 9 0 7,-6 4 0-6,-1 7 0 6,-1 7 0-7,-1-1 0 8,-4 7 0-8,3-9 0 7,1 5 0-7,-1-4 0 8,-1 3 0-8,-1-3 0 7,-3 5 0-7,4-5 0 7,-1 3 0-7,3-7 0 8,1 0 0-8,-3-1 128 7,0-7-128-7,1 0 128 9,5-6-128-9,-1 0 0 6,4 2 128-6,3-4-128 8,5-5 0-7,2-3 0 5,4-7 0-6,6-5 128 23,2-1-1168-22,9-1-240 0,-1-5-32 1</inkml:trace>
    </iact:actionData>
  </iact:action>
  <iact:action type="add" startTime="50264">
    <iact:property name="dataType"/>
    <iact:actionData xml:id="d40">
      <inkml:trace xmlns:inkml="http://www.w3.org/2003/InkML" xml:id="stk40" contextRef="#ctx0" brushRef="#br0">25372 12271 11343 0,'0'0'496'3,"0"0"112"-3,15-4-480 0,-15 4-128 0,14-10 0 0,0-1 0 8,-14 11 1152-8,13-12 192 6,1-2 64-5,-4 5 0 8,-10 9 32-9,13-8 16 6,-13 8 0-5,0 0 0 7,0 0-160-8,10-10-16 6,-10 10-16-6,0 0 0 8,0 0-304-8,0 0-48 6,0 0-16-6,0 0 0 8,-2 18-256-8,0 3-48 8,-4-5-16-8,-5 3 0 7,-3 7-112-7,-5 1-16 7,1-2-16-6,-1 2 0 7,-7-1-176-8,1 1-16 7,-2 0-16-3,1 3 0 1,-1-3 16-4,0 2 0 4,-3-1 0-5,1 1 0 8,0-4 16-8,0 0 16 8,-5-3 0-8,7-3 0 8,6 3-32-8,-1-1-16 6,-1-3 0-6,3-4 0 9,7 3 16-9,-1-3 0 6,4 3 0-6,6-3 0 9,4-14 80-9,0 0 32 6,0 18 0-6,0-18 0 9,10 15-160-9,6-1-16 6,-3 1-16-5,7-5 0 7,3-4-160-8,1 6 0 6,-3-3 0-5,4-1 128 6,1-2-128-7,-1 2 128 7,-1-2-128-7,-1-4 128 9,0 2-128-8,-3-2 0 5,-1-1 0-6,3 1 128 7,-3 0-128-7,1 2-256 7,1-2 64-6,-1-4 16 20,-20 2-2800-20,12-6-560-1</inkml:trace>
    </iact:actionData>
  </iact:action>
  <iact:action type="add" startTime="50909">
    <iact:property name="dataType"/>
    <iact:actionData xml:id="d41">
      <inkml:trace xmlns:inkml="http://www.w3.org/2003/InkML" xml:id="stk41" contextRef="#ctx0" brushRef="#br0">23312 12484 15663 0,'0'0'688'0,"0"0"144"0,0 0-656 1,0 0-176 2,14-14 0-3,-14 14 0 7,10-10 1344-7,-10 10 224 7,17-4 48-6,-17 4 16 7,16 0-336-8,3 6-64 8,-3 6-16-8,1 2 0 7,3 7-304-5,-3 2-64 2,5 5-16-4,-1 1 0 8,3-2-320-8,-1 2-80 8,1 1-16-8,-3-3 0 7,0 2-64-7,3 1-16 7,-1-3 0-7,1 0 0 8,-5-1-112-8,1-3-32 8,-1 0 0-8,-5-3 0 9,1-1-32-9,-5 3-16 5,2-7 0-5,-4-1 0 8,-8-14 0-8,0 0 0 7,9 18 0-7,1-9 0 12,-10-9-144-12,0 0 0 4,0 0 0-4,0 0 0 22,0 0-1584-21,0 0-336-1,6-15-80 0,-6 1-10800 3</inkml:trace>
    </iact:actionData>
  </iact:action>
  <iact:action type="add" startTime="51194">
    <iact:property name="dataType"/>
    <iact:actionData xml:id="d42">
      <inkml:trace xmlns:inkml="http://www.w3.org/2003/InkML" xml:id="stk42" contextRef="#ctx0" brushRef="#br0">23964 12281 15663 0,'0'0'1392'2,"0"0"-1120"2,11-14-272-4,3 6 0 7,-4-3 960-7,-10 11 128 5,0 0 16-5,0 0 16 9,0 0 368-9,0 0 80 6,0 0 16-6,0 0 0 10,0 0-176-10,-4 15-16 7,-2 5-16-7,-8 1 0 6,3 10-640-6,-7 1-128 8,2-1-32-8,-3 0 0 7,-1 6-48-7,3 4-16 8,-5-2 0-8,1 0 0 8,-2-4-176-8,1-2-32 6,5 2-16-6,-7 2 0 9,-1-3-96-9,3-3 0 7,5-2-16-7,-1-4 0 11,-1-1 0-11,5-1 0 5,-4-5 0-4,9-3 0 6,-3-3-48-6,4 2-128 5,4-6 192-6,4-8-64 7,0 0-128-7,-6 13 0 7,6-13 0-7,0 0 128 7,0 0-384-7,0 0-96 8,0 0-16-8,0 0 0 22,-11 6-704-21,11-6-144-1,0 0-16 0,0 0-16 15,-10 6-1904-15,10-6-384 4</inkml:trace>
    </iact:actionData>
  </iact:action>
  <iact:action type="add" startTime="51569">
    <iact:property name="dataType"/>
    <iact:actionData xml:id="d43">
      <inkml:trace xmlns:inkml="http://www.w3.org/2003/InkML" xml:id="stk43" contextRef="#ctx0" brushRef="#br0">24233 12823 24191 0,'0'0'1072'1,"-2"21"208"0,2 3-1024-1,0-1-256 3,2 3 0-2,0 5 0 6,0 4 480-7,-2 8 32 7,-2-8 16-7,-2 2 0 8,-2 2 816-7,2-4 176 6,0-2 16-7,2-2 16 7,0 3-528-4,0-3-128 0,2-4 0-3,0 0-16 8,-2-7-416-8,2-1-80 8,0 3 0-8,2-5-16 6,-2-17-240-6,10 12-128 8,4-2 128-8,1-2-128 24,5-6-2224-23,3-4-512 0</inkml:trace>
    </iact:actionData>
  </iact:action>
  <iact:action type="add" startTime="52262">
    <iact:property name="dataType"/>
    <iact:actionData xml:id="d44">
      <inkml:trace xmlns:inkml="http://www.w3.org/2003/InkML" xml:id="stk44" contextRef="#ctx0" brushRef="#br0">27966 9712 6447 0,'0'0'576'1,"-10"6"-576"6,1 2 0-7,1 2 0 4,-6-4 1536-4,4-1 192 10,3 1 32-10,-5 0 16 6,4-4-448-6,-2 0-96 10,10-2-16-10,-11 0 0 4,5-2 64-2,0-2 0 3,-2-6 0-5,6 5 0 7,0-5 32-7,4-2 16 11,4 0 0-11,0-5 0 6,0-5-512-6,3 3-112 10,3-4 0-10,0-3-16 4,5 1-144-4,-1-2-32 7,2 1 0-7,1-1 0 7,-3-2-64-7,3-3 0 11,5 3-16-11,-3 0 0 5,0 0-176-3,3-1-16 6,1-1-16-8,-1 2 0 5,-3 0-48-5,-1 3-16 11,-3 1 0-10,3 4 0 3,-1-5-160-3,-5 3 192 5,3 1-192-6,-3 5 192 8,4 1-192-8,-7-1 0 11,3 1 144-11,-4 0-144 4,3 7 0-4,-3-3 128 10,0 4-128-10,2 4 0 4,-12 4 0-4,0 0 0 9,0 0 0-9,7 2 128 6,-7-2-128-6,0 0 0 12,12 8 128-12,-2 6-128 4,-6-3 0-4,4 7 0 11,-1 3 0-11,-1 1 128 3,-2-1-128-2,2 3 0 9,0 1 0-9,4 0 0 2,-7 1 0-2,3-3 0 9,2-1 0-10,2 3 0 4,-6-4 0-4,4 1 0 11,-1-3 0-10,5-3 0 3,-2 0 0-4,0-5 0 10,-3 7 128-10,-1-8-128 5,4-1 128-5,-10-9-128 9,0 0 128-9,14 8-128 21,-14-8-752-20,17 4-208-1,-17-4-64 1,0 0-8784 8,8-6-1776-9</inkml:trace>
    </iact:actionData>
  </iact:action>
  <iact:action type="add" startTime="52772">
    <iact:property name="dataType"/>
    <iact:actionData xml:id="d45">
      <inkml:trace xmlns:inkml="http://www.w3.org/2003/InkML" xml:id="stk45" contextRef="#ctx0" brushRef="#br0">28651 8458 14735 0,'0'0'1312'2,"0"0"-1056"2,0 0-256-3,0 0 0 4,-2-7 1344-5,2 7 224 9,0 0 32-9,0 0 16 6,0 0-672-6,0 0-144 11,0 0-32-11,0 0 0 5,0 0 128-5,8 5 0 10,1 3 16-10,3 6 0 5,-2-2-208-5,3 5-32 10,-1 5-16-10,4 1 0 4,-3 2-336-4,3-1-64 11,-4 7 0-11,3-6-16 4,-1 7-240-4,3-3 128 10,-5-2-128-10,6 0 0 5,-5-1 128-4,3-3-128 9,-2 1 0-10,-1-5 144 5,1-1-16-5,0-7-128 11,-3 7 192-11,3-8-64 4,-4-1-128-3,3 1 192 6,-3-4-192-7,8-2 192 21,-5-4-1696-19,5-2-336-1,-4-2-64 2</inkml:trace>
    </iact:actionData>
  </iact:action>
  <iact:action type="add" startTime="53073">
    <iact:property name="dataType"/>
    <iact:actionData xml:id="d46">
      <inkml:trace xmlns:inkml="http://www.w3.org/2003/InkML" xml:id="stk46" contextRef="#ctx0" brushRef="#br0">29039 8287 28271 0,'0'0'1248'1,"0"0"272"-1,0 0-1216 0,0 0-304 3,-6 8 0-2,-6 1 0 6,3 1 0-6,-3 4 0 6,-2 7-176-7,-1 5 176 8,-1 1 0-8,-4 2 256 10,1 0-32-10,3 6 0 4,-1 4 176-3,1-1 48 10,-3 4 0-11,1-3 0 6,3 4-128-6,-5-4 0 10,4 4-16-10,3-6 0 4,3 4-304-4,-2-6 160 6,5-3-160-6,1-3 128 8,-2-4-128-8,6-1 128 10,2-5-128-10,4 4 128 20,8-7-528-20,1-2-112 1,7-8-32-1,-1-8-13088 3</inkml:trace>
    </iact:actionData>
  </iact:action>
  <iact:action type="add" startTime="53348">
    <iact:property name="dataType"/>
    <iact:actionData xml:id="d47">
      <inkml:trace xmlns:inkml="http://www.w3.org/2003/InkML" xml:id="stk47" contextRef="#ctx0" brushRef="#br0">29476 8585 30111 0,'0'0'1344'3,"0"0"256"-2,0 0-1280 0,0 0-320-1,0 0 0 1,0 0 0-1,0 0 0 0,-6 10-192 6,-2 6 32-5,2-7 0 7,0 5 160-8,1-4 0 10,-3 1 0-9,0 5-128 4,2-4 128-5,0 3 176 9,-3 5-48-9,3-3 0 4,4 1 320-4,0-6 48 13,2-12 16-13,-2 15 0 4,2 3 208-4,2-5 48 6,2 5 16-5,0-6 0 8,-1 1-272-9,3-3-64 8,-2 6-16-8,0-5 0 6,-4-11-112-6,6 8 0 11,2 4-16-11,3-4 0 3,-1-1 64-3,6 1 16 12,-1-2 0-12,13 0 0 5,1-6 64-5,4 0 0 10,-2-2 16-10,3 0 0 6,5 2-80-5,1-2-32 3,-4 0 0-4,1-2 0 8,0-4-128-8,-6 3-32 12,2-1 0-11,-2 0 0 3,-1-2-64-4,-1 2 0 7,2 2-128-7,-2-2 192 8,-1-3-192-8,-1 1-128 11,0 2 128-11,-3 2-12672 15,-1 2-2400-13</inkml:trace>
    </iact:actionData>
  </iact:action>
  <iact:action type="add" startTime="56103">
    <iact:property name="dataType"/>
    <iact:actionData xml:id="d48">
      <inkml:trace xmlns:inkml="http://www.w3.org/2003/InkML" xml:id="stk48" contextRef="#ctx0" brushRef="#br0">28163 12318 5519 0,'0'0'496'2,"0"0"-496"2,0 0 0-3,0 0 0 6,0 0 1824-7,0 0 272 5,0 0 48-5,0 0 16 9,0 0-1392-9,0 0-256 6,0 0-64-6,0 0-16 9,0 0-64-9,0 0-16 6,0 0 0-6,0 0 0 8,0 0-32-8,0 0-16 7,0 0 0-7,0 0 0 9,-8 8 112-9,8-8 32 6,0 0 0-6,0 0 0 9,-8 17-48-9,8-17 0 6,0 0 0-6,0 0 0 8,0 0-96-8,0 0-32 7,6 14 0-6,-6-14 0 6,0 0-112-7,0 0-32 8,0 0 0-8,0 0 0 7,0 0 64-7,0 0 0 6,0 0 0-6,8 15 0 8,-8-15 0-8,0 0 16 7,0 0 0-7,0 0 0 9,0 0 176-9,0 0 48 6,0 0 0-6,0 0 0 9,0 0-112-9,0 0 0 6,0 0-16-5,0 0 0 7,0 0-144-8,0 0-32 6,0 0 0-6,0 0 0 9,0 0 0-9,0 0 0 6,0 0 0-6,0 0 0 9,0 0 16-9,0 0 0 6,0 0 0-6,0 0 0 8,0 0 64-8,0 0 16 9,0 0 0-9,0 0 0 6,0 0-96-5,0 0 0 5,0 0-128-6,0 0 192 9,0 0-192-9,0 0 0 7,0 0 128-7,0 0-128 7,0 0 0-7,0 0 0 7,0 0 0-7,8 10 0 8,-8-10 0-8,12 14 0 7,-12-14 0-7,0 0 0 9,0 0 0-9,7 12 0 6,-7-12 0-6,0 0 0 9,0 0 0-9,0 0 0 6,0 0 0-6,0 0 0 9,4 15 128-9,-4-15-128 6,0 0 0-6,0 0 0 8,0 0 0-8,0 0 128 8,0 0-128-8,0 0 0 8,0 0 0-8,0 0 0 6,0 0 0-6,0 0 0 9,0 0 144-9,0 0-16 7,0 0 0-7,0 0 0 8,0 0 16-8,0 0 0 6,0 0 0-6,0 0 0 9,0 0 16-9,0 0 0 6,8-15 0-6,-8 15 0 8,2-14-32-8,-2 14-128 8,0-16 192-8,0 16-64 7,-4-13 64-7,2-3 0 7,0 4 0-7,2 12 0 9,-4-17-32-9,0-1 0 7,1 7 0-6,-5-7 0 6,2 4 0-7,0-3 0 7,2 3 0-6,-2-3 0 7,-1 1-32-8,1 2 0 6,0-5 0-6,2 3 0 12,-6-3-128-12,4 1 128 4,-1 3-128-3,3-5 128 6,-4 4-128-7,2 3 128 6,0-5-128-6,2 5 128 9,-2-7-128-9,0 6 0 7,3-1 144-6,-1 3-144 5,0-3 0-6,0 3 0 9,0-4 0-9,-4 5 128 6,4-5-128-6,-2 4 0 8,3-5 0-8,1 1 0 7,0 2 0-6,-2 1 0 6,-4 1 0-7,2 2 128 8,-2-5-128-8,4 3 0 7,-1-2 0-7,-1 3 128 8,0-5-128-8,2 4 0 7,-2-3 128-7,0 3-128 8,0-2 0-8,2 5 0 6,4 9 0-6,-3-18 128 8,-1 4-128-8,4-1 0 7,-4 3 0-7,4 12 0 9,-4-17 0-9,-2 5 128 7,2-4-128-7,0 5 128 8,4 11-128-8,-4-16 0 6,2 6 0-6,-2-3 0 9,3 1 0-9,-1-4 0 6,2 16 0-6,-8-11 0 8,4-5 0-8,0 4 0 7,0-3 0-6,4 15 0 6,-2-12 0-7,-2-2 0 8,4 14 128-8,-4-11-128 8,-2-5 0-8,3 4 128 6,3 12-128-6,-4-13 0 10,2-1 0-10,0 4 0 5,2-5 0-5,0 15 128 8,0-12-128-8,0 12 0 6,-2-16 0-6,0 7 0 10,2 9 0-10,0-16 128 7,0 16-128-7,0 0 0 8,0-12 0-8,0 12 0 6,-2-17 0-6,2 17 128 9,0-16-128-9,0 16 0 6,-2-13 0-6,2 13 0 8,0 0 0-8,-6-10 144 7,6 10-144-7,-4-14 0 8,4 14 128-7,0 0-128 6,-4-10 0-7,4 10 0 8,-4-15 0-8,4 15 128 6,0 0-128-6,-2-10 0 8,-1-4 128-8,3 14-128 7,0 0 0-7,-4-9 0 8,4 9 0-8,0 0 0 8,-6-16 0-8,6 16 0 7,-4-10 144-7,4 10-144 8,0 0 0-8,-4-9 144 7,4 9-144-7,-6-14 0 7,6 14 0-7,0 0 0 9,0-12 0-9,0 12 128 7,-4-15-128-7,4 15 0 7,0 0 0-6,-4-10 0 5,4 10 0-6,-6-14 0 9,6 14 0-9,0 0 128 6,-3-10-128-6,3 10 0 9,0 0 0-9,0 0 128 6,-4-7-128-6,4 7 0 9,-4-12 0-9,4 12 0 7,0 0 128-7,-2-10-128 8,2 10 0-8,0 0 0 7,-6-10 0-7,6 10 0 8,-4-15 0-8,4 15 128 6,-6-12-128-6,6 12 0 8,-2-14 0-8,2 14 0 7,-4-9 128-6,4 9-128 6,0 0 0-7,-4-14 0 7,4 14 0-7,-3-10 0 9,3 10 128-9,-2-11-128 7,2 11 0-7,0 0 128 8,-6-10-128-8,6 10 0 7,-6-12 0-7,6 12 0 9,-4-14 0-9,4 14 0 5,-6-11 0-5,6 11 0 9,-2-16 0-9,2 16 0 6,0 0 128-6,-2-10-128 10,2 10 0-10,0-15 0 5,0 15 0-5,-2-10 0 9,2 10 0-9,-2-16 0 6,0 5 0-5,2 11 0 6,0-16 0-7,0 16 0 8,-2-12 0-8,2 12 128 7,0 0-128-7,0 0 0 8,-3-15 0-8,3 15 0 7,0 0 0-7,0 0 0 8,-2-12 0-8,2 12 0 7,-4-15 0-7,4 15 0 8,0 0 128-8,0 0-128 8,-2-12 0-8,2 12 0 7,-2-14 0-7,2 14 0 8,-2-11 0-8,2 11 0 7,-2-10 0-7,2 10 0 8,0 0 0-8,-2-16 0 7,2 16 0-6,0 0 0 6,0-10 0-7,0 10 128 6,0 0-128-6,-2-13 0 10,0 3 0-10,2 10 0 5,0 0 0-5,0 0 0 9,-4-14 0-9,4 14 0 6,-6-11 128-5,6 11-128 7,-2-10 0-8,2 10 0 7,-2-16 0-7,2 16 0 8,-2-9 0-8,2 9 0 8,-3-18 0-8,3 18 0 7,-4-12 0-7,2 1 0 6,2 11 0-6,-2-12 0 9,2 12 0-9,-2-14 0 7,2 14 0-7,-6-9 0 8,6 9 0-7,-4-14 0 5,4 14 128-6,-4-12-128 9,4 12 0-9,-4-15 0 6,0 3 0-6,4 12 0 8,-2-14 0-8,2 14 0 7,-4-12 0-7,4 12 0 8,-5-11 0-8,1-3 0 7,4 14 0-7,-4-12 0 8,0-3 0-8,0 5 0 7,2-2 0-7,2 12 0 9,-2-13 0-8,0-5 0 4,0 6 0-4,-2-1 0 7,0 1 0-8,1-2 0 6,3 14 0-6,-4-11 128 8,0-3-128-8,2 2 0 8,0 1 0-8,0-5 0 6,-2 4 0-5,-2-1 0 6,2 3 0-7,0-4 0 8,2 3 0-8,2 11 0 7,-2-16 0-7,2 16 0 8,-5-14 0-8,1-3 0 7,-2 3 0-7,2-1 0 8,-2 3 0-8,4-4 0 7,-2 5 0-7,4 11 0 9,-6-16 0-9,0 4 0 6,3-3 0-6,-1 3 0 9,0-6 0-9,0 7 0 7,0-5 0-7,-2 4 0 9,2-3 0-9,0 3 0 6,-2-3 0-6,5 3 0 8,-3-4 0-8,4 16 0 7,-4-11 0-7,-2-5 0 7,0 0 0-7,2 5 0 8,0-1 0-8,4 12 0 8,-8-16 0-8,8 16 0 7,-7-11 0-7,1-3 0 9,6 14 0-9,-4-14 0 7,4-3 128-7,-2 7-128 8,2 10 0-8,-4-14 0 6,4 14 0-6,-4-13 0 8,-2-5 0-8,2 1 0 7,2 5 0-7,2 12 0 8,-5-16 0-8,5 16 0 8,-2-13 0-7,2 13 0 5,-6-16 0-5,0 4 0 5,2-3 0-6,4 15 128 9,-6-12-128-9,6 12 0 6,-4-16 0-5,0 7 0 7,0-7 0-8,4 16 0 6,-9-10 0-6,9 10 0 8,-6-17 0-8,2 7 0 7,4 10 0-7,-6-10 0 9,6 10 0-9,-8-13 0 8,8 13 0-8,-8-8 0 7,1-4 0-6,7 12 0 4,-4-12 0-4,4 12 0 6,-4-15 0-7,-4 3 0 8,4 0 0-8,4 12 0 7,-6-15 0-7,4 5 0 8,2 10 0-7,-4-16 0 7,4 16 0-8,-3-11 0 5,-3-3 0-5,6 14 0 8,0 0 0-8,-4-12 0 6,0-1 0-6,4 13 0 10,-2-10 0-10,2 10 0 7,-4-16 0-7,4 5 0 8,0-3 0-7,0 14 0 5,0 0 0-6,-2-12 0 8,0-1 0-8,2 13 0 7,0-14 0-7,0 4 0 7,0 10 0-7,0-15 0 8,0 15 0-8,0-10 0 8,0 10 0-8,-2-14 0 6,2 14 0-6,-2-11 0 9,2 11 0-8,-4-14 0 4,4 14 0-5,-4-8 0 10,4 8 0-10,-1-10 0 5,1 10 0-5,-4-11 0 9,2 3 0-9,2 8 0 6,-4-14 128-6,4 14-128 7,-4-10 0-7,4 10 0 7,0 0 0-7,-2-9 0 9,0-5 0-8,2 14 0 4,-6-10 0-5,6 10 0 9,0 0 0-9,0 0 0 6,0 0 0-6,-4-13 0 10,2 3 0-10,2 10 0 6,-4-12 0-6,4 12 0 8,0 0 0-8,0 0 0 6,0 0 0-6,0 0 0 9,-4-13 0-9,4 13 0 7,-1-8 0-6,1 8 0 6,0 0 0-7,0 0 0 6,0 0 0-6,0 0 0 9,-4-12 0-9,4 12 0 6,0 0 0-6,0 0 0 8,-2-10 0-8,2 10 0 8,0 0 0-8,0 0 0 7,0 0 0-7,0 0 0 7,-6-9 0-7,6 9 0 8,0 0 0-8,0 0 0 7,0 0 0-7,0 0 0 9,0 0 0-9,0 0 0 6,-2-12 0-6,2 12 0 9,0 0 0-9,0 0 0 6,0 0 0-6,0 0 0 9,0 0 0-9,0 0 0 7,0 0 0-7,0 0 0 8,0 0 0-8,0 0 0 6,0 0 0-6,0 0 0 9,0 0 0-9,0 0 0 6,0 0 0-5,0 0 0 7,0 0 0-8,0 0 0 7,0 0 0-7,12 19 0 8,-5 1 0-8,3-1 0 7,2 3-144-7,-4-3 144 8,5 1 0-8,-3-1 0 7,0 5 0-7,1 1 0 8,-1 0 0-8,4-3 0 7,-6-3 0-7,1 5 0 8,3-1 0-8,-4 1 0 7,2 1 0-7,1-2 0 9,-3 3 0-9,4-3 0 6,-2-1 0-6,-4 3 0 9,1 2 0-9,5-1 0 6,-6-3 0-6,2 2 0 9,1 1 0-9,-3-1 0 6,-2-2 0-6,2-1 0 8,2-1 0-8,2 1 0 7,-7 1 0-7,1 1 0 9,2 1 0-9,4-4 0 6,-4 3 0-6,0-3 0 8,0 1 0-8,1-1 0 7,-1-1 0-7,-2 1 0 8,0 3 0-8,2-5 0 7,4-3 0-7,-5 1 0 8,-5-17 0-8,4 20 0 7,2-5 0-7,0 3 0 8,-6-18 0-8,8 14 0 8,-8-14 0-8,4 17 0 8,-2 1 0-8,2-5 0 7,-4-13 0-7,5 20 0 7,1-7 0-7,2 5 0 8,-8-18 0-8,6 19 0 7,0-5 0-7,0 6 0 7,1-5 0-7,-3 3 0 8,-4-18 0-8,4 21 0 8,0-1 0-7,0-5 0 6,-4-15 0-7,6 22 0 6,2-3 0-6,-4-3 0 9,-4 3 0-9,0-1 0 7,4-4 0-7,-1 3 0 8,-3-17 0-8,2 18 0 7,0-1 0-7,2 3 0 7,2-7 0-7,-2 5 0 9,-2-4 0-9,4 3 0 7,-2 3 0-7,0-5 0 7,1 5 0-7,1 3 0 7,-4-5 0-7,4 1 0 8,0 3 0-7,2-1 0 5,0-3 0-6,-3 1 0 7,3 1 0-7,2-7 0 8,-4 3 0-8,0-2 0 7,1 3 0-7,5 1 0 9,-4-5 0-9,0 5 0 7,2-6 0-7,-5 5 0 8,1-3 0-8,4 3 0 6,-4-3 0-6,0 4 0 10,0 3 0-10,-1-5 0 5,1-1 0-5,0 5 0 9,-2-5 0-9,2 3 0 6,0-1 0-6,2-3 0 9,-3 6 0-9,-1-5 0 6,0 3 0-6,2-1 0 8,4-3 0-8,-6 5 0 7,3-7 0-7,-1 4 0 8,-6-16 0-8,10 15 0 8,-6 1 0-8,4 0 0 7,2-5 0-7,-5-1 0 7,-5-10 0-7,8 18 0 8,-2-5 0-8,2 1 0 7,-4-1 0-7,0 1 0 9,-4-14 0-9,4 18 0 6,-1-7 0-6,-1 7 0 8,2-6 0-8,-4 3 0 7,0-15 0-7,2 16 0 9,0 3 0-9,2-5 0 7,-2 2 0-7,0 1 0 8,-2-17 0-8,2 18 0 6,0 1 0-6,-2-3 0 9,2-3 0-9,-2-13 0 6,4 20 0-6,0-4 0 8,-4 1 0-8,2-1 0 7,-2-16 0-6,2 15 0 7,-1 5 0-8,3-5 0 7,-2 1 0-7,2 2 0 8,-2-7 0-8,2 9 0 7,0-7 0-6,4 5 0 7,-2-6 0-8,0 3 0 7,-6-15 0-7,3 16 0 7,3 1 0-7,0 1 0 7,2-6 0-7,-4 3 0 8,-2-3 0-8,2 6 0 8,-4-18 0-8,6 13 0 8,-3 3 0-7,-3-16 0 4,8 13 0-5,-4 3 0 9,-4-16 0-9,2 14 128 6,-2-14-128-5,2 15 0 7,0 1 0-8,-2-16 0 6,0 14 0-6,0-14 0 9,0 19 0-9,0-5 0 7,0-14 0-7,0 15 0 8,0-15 0-8,2 14 0 6,-2-14 0-5,2 18 0 5,-2-18 0-5,2 17 0 6,-2-17 0-7,2 16 0 8,0 1 0-8,-2-17 0 8,0 0 0-8,4 16 0 6,-2-1 0-6,-2-15 0 7,2 12 0-7,-2-12 0 9,3 16 0-9,-3-16 0 7,6 17 0-7,-6-17 0 7,6 14 0-7,-2 3 0 8,-4-17 0-7,6 16 0 7,-6-16 0-8,4 18 0 6,-4-18 0-5,2 13 0 7,-2-13 0-8,2 14 0 7,-2-14 0-7,2 14 0 8,-2-14 0-8,4 13 0 6,-4-13 0-5,0 0 0 6,0 0 0-7,0 18 0 7,0-18 0-7,3 12 0 8,-3-12 0-8,0 17 0 7,0-17 0-7,2 12 0 8,-2-12 0-8,0 0 0 7,0 0 0-7,2 17 0 9,-2-17 0-9,4 10 0 7,-4-10 0-7,0 0 0 8,0 0 128-8,0 0-128 6,0 0 0-6,0 0 0 9,0 0 0-9,0 0 0 6,0 0 0-6,0 0 0 8,0 0 0-8,0 0 128 7,0 0-128-7,0 0 0 9,0 0 0-9,0 0 0 7,0 0 0-7,0 0 0 7,0 0 0-6,0 0 0 5,0 0 0-6,-13-12 0 10,5-1 0-10,-2 3 0 6,2-6 0-6,8 16 0 9,-6-15 0-9,2-5 0 6,-1-3 0-6,-3-3 0 7,0-1 0-7,2 0 128 7,-4-2-128-7,5-1 0 9,-3 1 0-9,4 0 0 7,-6 0 0-7,6-3 0 8,-4-3 0-8,3 0 0 6,-1 2 0-6,-4-4 0 9,2-2 0-9,2 2 0 7,-3-4 128-7,1 2-128 7,2-4 0-6,-6 6 0 5,0 0 0-6,3-2 0 9,-5 2 0-9,4-4 0 6,-3 2 0-6,1-2 0 9,-2 4 0-9,3 4 0 7,1 0 0-7,-4-2 0 8,4 1 0-8,-3 1 128 6,-1 2-128-6,0-4 0 10,5-4 0-9,-5 2 0 4,0-4 128-5,-3 4-128 8,5 2 0-8,-3-2 0 6,1 0 128-6,-4 3-128 9,5-3 0-9,-1 6 0 6,4 4 128-6,-3 0-128 8,1-3 0-8,0 3 0 7,-1-2 0-7,5 3 0 8,-4 3 0-8,2 2 0 7,3-5 0-7,-3 3 0 8,2-1 128-8,2 5-128 8,-4 1 0-8,3-1 0 7,-1-3 0-7,2 1 128 7,-2 1-128-7,0-3 0 9,1-2 0-8,-3-1 0 5,4-1 0-6,0 2 0 8,0-3 0-8,-4 3 0 7,3 0 0-7,1 1 0 8,2 5 0-7,-2-3 128 5,-2-1-128-6,4 0 0 8,0 1 0-8,2 7 0 6,-3-7 128-6,-3 1-128 9,2-3 0-9,2 7 0 5,0-3 0-5,2-3 0 9,-2 1 0-9,0 5 0 7,-1-3 0-7,1-1 0 8,-2-1 128-8,2 3-128 8,-2-3 0-8,-2 1 0 8,4 1 0-8,0 3 0 6,1-5 0-6,-1 7 0 8,-2 1 0-8,-2-3 128 8,-2 3-128-8,4-2 0 8,-3 5 0-8,3-7 128 7,0 4-128-7,2-5 0 7,-2-1 0-7,-2 5 128 7,3-5-128-6,1 3 0 7,0 1 0-8,-2-1 0 6,-2 1 0-6,2-2 0 9,0-3 0-9,2 2 0 7,-3 3 0-7,1-2 0 9,0 3 128-9,2-3-128 5,-2 1 0-5,-2 3 144 9,3-5-144-9,-1 3 0 7,2-2 0-7,-2 3 128 8,-4-1-128-8,4-3 0 7,2-1 0-6,1 5 128 6,-5-5-128-7,2 6 0 8,2-3 0-8,0 1 0 7,2 3 0-7,0-3 0 7,0 4 0-7,0-1 0 8,2 1 0-8,0 12 128 7,-2-12-128-7,2-3 0 9,0 3 0-9,0 12 0 5,-2-16 0-5,-3 5 0 8,3-3 0-8,2 14 0 7,-2-12 0-7,2-3 0 10,0 5 0-10,0 10 0 5,-4-16 0-5,0 7 0 9,2-5 0-9,2 14 0 7,-2-12 128-7,2 12-128 8,-4-15 0-8,2 5 0 7,-2-4 0-7,2 3 0 8,2 11 0-8,-4-12 0 7,0 0 0-7,2 4 0 9,1-7 0-9,1 5 0 5,0 10 128-5,-4-8-128 9,4 8 0-9,-4-13 0 7,4 13 0-7,-6-8 0 8,2-2 0-8,4 10 0 6,-8-14 144-6,8 14-144 9,-2-9 0-8,2 9 0 4,-6-12 0-4,6 12 128 8,-4-10-128-9,4 10 0 6,-5-14 0-6,5 14 0 8,-6-11 0-8,6 11 0 6,-4-10 0-6,4 10 0 9,-4-14 0-9,-2 7 0 6,-2-5 0-5,4 2 0 7,4 10 0-8,-3-8 0 7,3 8 0-7,-4-9 128 9,4 9-128-9,-6-10 0 5,6 10 0-4,0 0 0 6,-8-10 0-7,8 10 0 8,-6-12 0-7,6 12 0 5,-8-9 0-6,8 9 0 7,-4-10 0-7,1-2 0 9,3 12 0-9,0 0 0 7,-6-8 0-7,6 8 0 7,-4-13 0-7,4 13 0 8,-4-10 0-8,4 10 0 8,-4-12 0-8,2 1 0 7,2 11 0-7,0 0 0 7,-6-8 0-6,6 8 0 5,0 0 0-6,0 0 0 8,-4-12 0-8,4 12 0 8,0 0 0-8,-6-10 128 9,6 10-128-9,0 0 0 5,0 0 0-5,0 0 0 9,-4-8 0-9,4 8 0 7,0 0 0-7,-1-11 0 9,1 11 0-9,0 0 0 5,-2-12 0-4,2 12 0 8,0 0 0-9,0 0 0 5,0-10 0-5,0 10 128 8,2-15-128-8,-2 15 0 8,0 0 0-8,0 0 0 8,0 0 0-8,0 0 0 7,0 0 0-7,0 0 0 7,0-8 0-6,0 8 0 5,0 0 0-6,0 0 0 9,0 0 0-9,0 0 0 8,0 0 0-8,0 0 0 7,0 0 0-7,0 0 0 6,0 0 0-6,0 0 128 10,0 0-128-10,0 0 0 6,0 0 0-6,0 0 0 8,0 0 0-8,0 0 0 6,3 16 0-6,-3-16 0 24,0 0-1088-24,12 17-256 1,-12-17-32-1,14 12-16 14,-14-12-1776-13,19 11-352 1</inkml:trace>
    </iact:actionData>
  </iact:action>
  <iact:action type="add" startTime="63625">
    <iact:property name="dataType"/>
    <iact:actionData xml:id="d49">
      <inkml:trace xmlns:inkml="http://www.w3.org/2003/InkML" xml:id="stk49" contextRef="#ctx0" brushRef="#br0">31403 1492 12959 0,'0'0'576'3,"0"0"112"-2,0 0-560-1,0 0-128 1,0 0 0-1,0 0 0 6,0 0 800-6,0 0 128 7,0 20 32-7,0-20 0 10,0 0-32-10,0 0 0 6,0 0 0-6,0 17 0 10,-2 3-224-10,0-3-32 5,2-17-16-5,0 14 0 9,0-14-192-9,4 20-32 5,0-1-16-5,6-5 0 8,-10-14-96-8,13 17-32 7,7 1 0-7,-3-8 0 8,7-3 416-8,3 1 96 8,0-6 16-8,3 4 0 8,-1-2-256-8,0-4-48 7,4 0-16-4,-2 0 0 3,1 2-240-5,1 0-32 5,2-2-16-6,4-2 0 7,-6 0-16-7,4 0 0 7,2 2 0-7,-2-2 0 8,6-6 64-8,-4 0 0 7,6 2 0-7,-6 1 0 9,2-7 128-9,-4 0 16 7,0 1 16-7,2-3 0 7,-8 4 0-7,2-4 0 8,-1 3 0-8,-3-3 0 8,-2 0 0-7,-1-3 0 5,-3 1 0-6,0-1 0 8,-1-1 32-8,-7 3 16 6,1-7 0-6,-2 5 0 9,-1 1-48-9,-5-2-16 6,-2 5 0-5,0-5 0 6,-4 3-144-7,-2 3-48 7,-2-4 0-7,2 16 0 8,-8-13-208-8,-2-1 144 8,1 4-144-8,-7 4 128 21,4-1-512-20,-3 3-96 1,1 8-32-2,-5 1-11120 8,-7 1-2224-8</inkml:trace>
    </iact:actionData>
  </iact:action>
  <iact:action type="add" startTime="64588">
    <iact:property name="dataType"/>
    <iact:actionData xml:id="d50">
      <inkml:trace xmlns:inkml="http://www.w3.org/2003/InkML" xml:id="stk50" contextRef="#ctx0" brushRef="#br0">27508 8761 3679 0,'0'0'320'1,"0"0"-320"6,9-4 0-7,5 0 0 5,-6-4 768-4,6-2 96 8,-5 3 16-9,5-1 0 4,-4-2-688-4,-2 2-192 11,3 4 0-11,-3-2 128 5,-8 6-256-5,10-7-64 10,-10 7 0-10,0 0 0 4,10-8 192-4,-10 8-128 8,0 0 128-8,7-6-128 8,1-4 128-8,0 0 0 11,-8 10 0-11,0 0 0 6,10-7 224-6,-6-3 80 9,-1-2 16-9,-3 12 0 5,0 0 656-5,6-6 144 10,-6 6 32-10,0 0 0 5,4-9-208-5,-4 9-48 6,0 0 0-6,0 0 0 9,6-12-208-9,-2 6-48 11,-4 6-16-10,0 0 0 2,2-10 144-3,-2 10 16 10,4-11 16-10,-4 11 0 5,0 0 96-4,0 0 0 9,4-8 16-10,0-2 0 4,0-2-16-3,-1 5 0 9,-3 7 0-10,2-12 0 4,2 2-320-3,-4 10-80 9,2-8-16-10,-2 8 0 4,0 0-112-3,0 0-32 8,2-11 0-9,-2 11 0 6,0 0-128-6,0 0-16 10,0 0-16-10,0 0 0 5,0 0-176-5,0 0 0 10,0 0 144-10,0 0-144 5,0 0 0-5,-2 17 0 6,-2 1 0-6,0-1 128 7,-3 5 80-7,3 3 32 11,0 0 0-10,0 5 0 2,0-3-240-3,0 10 128 12,-2 4-128-12,4 0 0 5,-2 4 0-2,2 2 0 1,1-3 0-4,-1 3 0 5,0 2 0-5,2-4 0 6,-2 4 0-6,2-5 0 9,0-5 128-9,0 4-128 11,-2-6 0-11,0 4 0 5,2-4 160-4,0-1-160 6,0 1 160-6,-2-4-160 5,-2-2 240-6,2-2-48 11,2 2-16-11,-2 1 0 4,-2-5 0-4,2 2 0 8,0 4 0-8,0-3 0 8,-2-3-176-8,0 2 192 11,3 0-192-11,-5-1 192 5,2-5-192-5,0-1 0 6,0 1 144-5,2 8-144 7,-2-5 0-8,0-5 128 6,0 2-128-5,2-11 0 6,2-12 192-6,-4 16-16 10,4-16-16-10,0 0 0 2,0 0 128-3,0 0 32 7,0 0 0-7,-5 13 0 5,5-13-64-4,0 0 0 5,0 0 0-6,0 0 0 6,-8 12-112-6,8-12-16 8,0 0-128-8,0 0 192 7,0 0-64-7,0 0-128 9,-16 2 176-9,16-2-176 8,-13 0 192-8,13 0-192 12,-16 0 192-12,16 0-192 3,-14-4 224-2,-1-2-64 9,5-4-16-9,-4 5 0 2,5-1 16-3,-5-4 0 7,2 0 0-6,-3 2 0 5,3-9-160-5,-4 5 160 9,3-5-160-10,-9 3 160 4,3-4-160-4,-1 3 0 7,-7 1 144-6,5 1-144 7,1-1 0-8,-2-4 128 13,-1 1-128-13,3-3 0 4,-5-3 128-3,1-1-128 8,0-1 160-9,-1-2-160 5,-1 0 160-5,4-1-160 10,1 1 160-10,-1 0-160 4,-1-3 128-4,1 1-128 11,-1 2 0-11,-3-1 0 5,2 3 0-5,1 2 0 11,1 5 0-11,2-3 0 3,3-3 0-3,-4 5 0 12,3 3 0-12,1-1 0 4,-1 5 0-4,1-2 0 10,5 5 0-10,-5-5 0 5,6 2 0-5,-1 2 0 10,3-1 0-10,0 3 0 4,-1 2 0-4,3-4 0 8,0 3 0-8,-2 3 0 8,2-2 0-8,8 6 0 10,0 0 0-10,-7-8 0 5,-1 2 0-5,4 0 0 9,4 6 0-8,0 0 0 4,0 0 0-5,0 0 0 10,0 0 0-10,0 0 0 6,0 0-128-6,0 0 128 6,0 0 0-6,0 0 0 8,0 0-144-8,0 0 144 7,0 0 0-7,12 8-144 8,-5 2 144-8,5-2 0 10,4 1 0-10,-3 5-128 5,3-4 128-5,5 5 0 10,-3-1 0-10,2 4 0 5,1 1 0-5,0 1 0 11,1 1 0-10,1 4-128 2,1 5 128-2,1-1 0 9,2 0-144-10,3-2 144 3,-3-5 0-3,2 5 0 11,0 1 0-11,14 9 0 4,-8-2 0-4,1-4 0 11,-3 0 0-11,-6-2 0 5,2-1 0-5,-1-1 0 11,-1 0 0-11,0-1 0 3,-1-7 0-2,-5-1 0 9,2 3 0-10,-1-3 0 5,-1-3 0-5,-3 5 0 10,-2-7 0-10,1 3 0 5,-7-4 0-4,2 1 0 8,-12-13 0-9,17 6 0 5,-1 8 0-5,-7-4 0 6,-9-10 0-5,0 0 0 5,0 0 0-6,0 0 128 11,12 4-128-11,-12-4 0 5,0 0 176-5,0 0-48 10,0 0-128-10,0 0 192 4,0 0 0-4,14-8 0 11,-14 8 0-11,4-16 0 5,0 6-64-5,-1-7 0 10,-1 3-128-10,2-3 192 5,-4 3-64-5,0-4 0 11,0 3-128-11,2-1 192 5,0-7-192-5,0 1 144 10,0 1-144-10,0-1 128 5,-2-5-128-5,4 0 160 10,-2-2-160-10,-2-6 160 5,0-1-160-4,2 3 160 3,2-4-160-4,2 2 160 7,-2 2-160-7,-1 0 0 9,-1-4 0-9,4 0 128 7,0 2-128-7,2-4 0 11,0 3 0-11,-4 11 0 5,3-6 0-5,5 2 0 11,-4-4 0-11,2-3 0 5,1 1 0-4,-3 2 0 8,2-4 0-9,2 0 0 4,-5 4 0-4,5 4 0 11,-4 1 0-11,0-1 0 5,3 2 0-5,-3-2 0 11,-4-1 0-11,2 5 0 4,4 0 0-3,-4-1 0 5,-2 1 128-5,-1 1-128 6,1 1 0-7,0 2 0 11,2-1 0-11,-4 1 0 3,0 3 0-2,0 4 0 9,0-1 0-10,0 5 0 5,-2-2 0-4,0 1 0 8,0 11 0-9,2-8 0 5,-2 8 0-4,0 0 0 8,0-8 0-9,0 8 0 5,0 0-160-5,0 0 160 10,0 0 0-10,0 0-144 4,0 0 144-3,0 0-128 8,0 0 128-9,-2 12-128 5,2-2 128-5,-2 7 0 11,0 3 0-11,0 3-128 5,0-1 128-5,0 5-128 11,-4 2 128-11,2 10-128 4,0 2 128-4,1 8 0 10,-1 3 0-10,-8 26-128 4,0-9 128-4,2-3 0 11,1-6-144-11,-1-3 144 4,-4-2 0-3,3-3 0 8,3 3 0-8,-4-4 0 4,2-3 0-5,3-5 0 9,-3 2 0-8,2-6 0 4,2 4-128-5,-4-6 128 11,3 4 0-11,1-4 0 4,2-2 0-4,-2 4 0 12,-4-4 0-12,4-5 0 2,2-3 0-2,1 0 0 8,-1 0 0-8,-4-3 0 9,2-1 0-9,2-5 0 6,-2-1 0-6,-2 1 0 10,3-4 0-10,-1-1 0 11,6-13 0-11,-8 12 0 4,-2 0 0-4,2 1 0 11,8-13 144-11,0 0-144 3,-11 6 0-2,11-6 0 9,-16 2 0-10,16-2 128 5,-14-2-128-4,14 2 0 9,-17-4 128-10,3 2-128 3,14 2 0-3,-13-6 144 11,-1-5-144-10,0 3 0 2,1 4 128-3,-1-4-128 11,0-5 0-11,-1 3 0 5,-1-2 128-4,2 2-128 6,-5-5 0-7,1 3 0 3,1-5 0-2,-3 3 0 4,3-4 0-5,-1 7 0 9,-3-5 0-9,-1 2 0 6,-1-5 0-6,5-7 0 9,-5 1 128-9,3-2-128 6,-1-2 0-5,1-3 0 7,-1 1 128-8,1 2-128 7,3 4 144-7,-1 1-144 7,1-1 160-7,5 3-160 7,0-1 160-7,3 9-160 8,-1 3 0-7,0 1 128 4,10 10-128-5,0 0 0 9,0 0 0-9,0 0 0 7,0 0 0-7,0 0 0 9,0 0 0-9,0 0-160 5,0 0 160-5,0 0-192 24,20 15-2544-23,1 1-512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800">
    <iact:property name="dataType"/>
    <iact:actionData xml:id="d0">
      <inkml:trace xmlns:inkml="http://www.w3.org/2003/InkML" xml:id="stk0" contextRef="#ctx0" brushRef="#br0">3177 2594 10127 0,'0'0'896'2,"0"0"-704"5,0 0-192-7,0 0 0 3,0 0 800-3,0 0 128 7,0 0 32-7,0 0 0 7,0 0 64-7,0 0 0 13,0 0 16-13,0 0 0 5,0 0-64-5,0 0-16 9,0 0 0-9,-8 6 0 5,-6-2-240-5,3 0-48 6,1-2-16-6,-6 0 0 9,1 4-112-9,-3 1-32 6,-5-1 0-6,1 0 0 8,1 2-80-8,1 4-32 12,-3-3 0-12,-2 3 0 3,-3 2-80-2,3 3 0 9,-1-1-16-10,1 5 0 4,-2 1-176-4,0 1-128 11,-1-1 192-11,-1 3-192 7,-2 2 240-7,3 2-64 9,-1 5-16-9,2-1 0 5,0 4-160-5,-1 2 192 11,1 0-192-11,2-2 192 4,-1 2-192-4,5-4 0 11,3 2 0-11,-1 2 128 3,5-8-128-2,4 2 0 6,6 1 144-7,4-5-144 8,2-2 160-7,8 0-32 6,6 5-128-7,1-5 192 7,3-2 32-7,5-1 0 10,2-3 0-9,5 1 0 4,5-7-16-5,-2 3 0 10,2-3 0-10,4-3 0 3,-4 2-16-2,4-5-16 5,-4-1 0-6,6 2 0 9,-4-4-48-9,2-2 0 10,0 2 0-10,0-1 0 5,-2-3 0-5,-4-2 0 11,0 0 0-11,10 0 0 19,-8-2-464-17,-2 2-112 0,-6-2 0-2,-5-1-13584 0</inkml:trace>
    </iact:actionData>
  </iact:action>
  <iact:action type="add" startTime="2327">
    <iact:property name="dataType"/>
    <iact:actionData xml:id="d1">
      <inkml:trace xmlns:inkml="http://www.w3.org/2003/InkML" xml:id="stk1" contextRef="#ctx0" brushRef="#br0">3715 3754 16575 0,'0'0'368'1,"0"0"80"-1,0 0 0 0,0 0 16 0,0 0-464 0,0 0 0 5,-10-3 0-3,10 3 0 1,0 0 1152-2,0-14 144 9,4 4 32-10,2-3 0 4,0 3-544-4,4-4-96 11,3 2-32-11,-3 3 0 5,4-3-176-5,-4 2-32 9,5-3-16-9,-1 3 0 4,5 4 16-4,-3-2 0 12,0 4 0-12,1 2 0 4,-3 0-96-3,1 6-16 9,-5 4 0-10,2 2 0 3,1 2-192-3,-5 5-144 8,2 3 192-7,-6-3-192 5,-2 5 256-6,-4 3-64 11,-2 4-16-11,-2 2 0 9,-2 1 64-9,-1 1 16 4,-9-2 0-3,0 2 0 3,-1-4 128-4,-4 1 16 5,1-3 16-4,1-2 0 8,1 1 128-9,1-5 32 11,-1-3 0-11,6-3 0 4,-3-1-144-4,5 0-32 10,-1-3 0-10,7-1 0 5,6-10-80-5,0 0-32 5,0 0 0-5,0 0 0 9,0 0-64-9,0 0-16 10,11-2 0-10,7 0 0 5,3-4-16-5,5 2 0 10,1-2 0-10,6 3 0 5,-2-1-192-5,3 0 176 12,-1-2-176-12,4 0 160 4,-4 0-160-4,2 4 160 10,0-2-160-10,-4-3 160 4,-1 1-160-4,-1 2 0 11,0 0 0-10,-1 2 128 18,-3-2-1440-18,0 0-288 1,1-4-64-2</inkml:trace>
    </iact:actionData>
  </iact:action>
  <iact:action type="add" startTime="3689">
    <iact:property name="dataType"/>
    <iact:actionData xml:id="d2">
      <inkml:trace xmlns:inkml="http://www.w3.org/2003/InkML" xml:id="stk2" contextRef="#ctx0" brushRef="#br0">5283 2670 4607 0,'0'0'192'2,"0"0"64"-2,8-6-256 0,2 0 0 7,-2-3 0-7,-2 1 0 5,3 2 1536-5,1-2 272 5,-4-1 48-5,2 1 16 8,3 4-784-8,-11 4-144 7,8-8-48-7,2 0 0 7,-10 8-96-7,12-6-32 11,-12 6 0-11,0 0 0 5,0 0-80-4,0 0-32 9,0 0 0-10,0 0 0 5,0 0-48-5,0 0-16 10,0 0 0-10,0 0 0 4,4 14 176-4,-4-2 16 10,-4 3 16-10,-2-1 0 6,-6 4-96-6,2-1 0 9,-7 5-16-9,1 1 0 4,-3 0-80-4,-7 1-16 14,1-3 0-14,-2 5 0 4,-3-5-64-4,1 2-16 6,-2 1 0-6,-4-1 0 7,4-3-64-7,-3 3 0 13,1-1-16-13,2 3 0 3,-6-4-96-2,4 1-16 8,2-5 0-9,-1 3 0 5,5-3-48-5,0-3-16 10,0 2 0-10,5-7 0 6,3-1-64-5,3 2 0 8,-2-2-16-9,9-4 0 4,9-4-176-2,0 0 0 6,0 0 144-8,0 0-144 5,0 0 128-5,4 9-128 9,3 3 128-9,9-6-128 6,7 2 144-6,5 2-144 7,5-5 192-7,8-1-192 8,8 0 160-7,-1 2-160 10,3-4 128-11,0 2-128 4,-4-2 0-3,1 2 0 8,1 0 128-9,2-2-128 4,-6 0 0-4,0 1 0 9,-1 1 0-9,-5 2 0 6,4-4 0-5,-6 0 0 5,0-2 128-5,-1 0-128 7,-5 0 0-8,-2 0 0 9,0 0-160-8,8-4 160 17,-7-4-2256-16,-5 3-368 1,-4-1-64-2</inkml:trace>
    </iact:actionData>
  </iact:action>
  <iact:action type="add" startTime="4260">
    <iact:property name="dataType"/>
    <iact:actionData xml:id="d3">
      <inkml:trace xmlns:inkml="http://www.w3.org/2003/InkML" xml:id="stk3" contextRef="#ctx0" brushRef="#br0">7509 2415 14623 0,'0'0'640'1,"0"0"144"-1,0 0-624 0,0 0-160 7,-8-6 0-7,-6-2 0 4,5 2 960-4,-7 4 176 9,2 2 16-9,-11 0 16 5,-2 2-112-4,-1 2-32 9,-3 4 0-10,-2 0 0 7,-4-2-448-7,0 7-80 7,-2-1-32-7,-2 7 0 5,2 1-48-4,-4 5-16 9,6 1 0-10,-2 3 0 5,4 0 0-5,4 10 0 11,-1 4 0-11,5 6 0 3,4 0-128-3,-1 5-16 11,3 1-16-11,11-10 0 9,-5 1-240-9,5 5 176 4,6 0-176-4,2 3 160 7,4 1-160-7,4-4 0 12,5-3 0-12,5-3 0 4,4 0 256-3,1-6-16 8,6 4-16-9,8-10 0 4,1-2 32-4,6-1 0 10,1-5 0-9,6-3 0 4,2-1 32-4,0-9 16 8,-1-1 0-9,5-5 0 5,0-4 64-5,3-2 16 10,-1-6 0-10,-1-7 0 5,-3-1 48-4,-2-5 16 8,1-7 0-9,3-1 0 5,-1-4-32-4,-1-2 0 9,0-3 0-10,-3-1 0 5,-1-2 144-4,-8-7 16 7,-2-1 16-8,4-23 0 4,-8-3 224-3,-13 7 32 8,-9-4 16-9,-5-2 0 4,-4-6-160-3,-6 4-48 9,-6 5 0-10,-5 11 0 5,-5 3-288-5,-7 10-64 6,-3 4-16-6,-5 8 0 9,-4 6-96-9,-2 4-32 12,-10 3 0-12,-1 8 0 4,-1 3-160-4,0 1 0 11,-3 6 0-11,-1 4 128 18,0 8-1152-16,5 1-224-1,-1 13-48-1,6-1-17360 0</inkml:trace>
    </iact:actionData>
  </iact:action>
  <iact:action type="add" startTime="9711">
    <iact:property name="dataType"/>
    <iact:actionData xml:id="d4">
      <inkml:trace xmlns:inkml="http://www.w3.org/2003/InkML" xml:id="stk4" contextRef="#ctx0" brushRef="#br0">2354 8507 6447 0,'0'0'576'1,"0"0"-576"5,0 0 0-4,0 0 0 1,0 0 1664-3,0 0 208 10,0 0 48-9,0 0 16 3,0 0-1024-4,0 0-208 6,0 0-32-5,0 0-16 6,0 0-256-7,0 0-48 12,0 0-16-12,0 0 0 3,13 8 0-3,-13-8 0 10,12 12 0-9,-12-12 0 2,16 15-64-2,-7 3-16 6,3-6 0-7,2 5 0 8,-8-5 16-8,1 3 0 8,5 5 0-7,-2-5 0 6,3 1 112-6,1-2 0 10,0 3 16-11,-3 1 0 4,5-3 0-4,-2 7 0 10,3-3 0-10,-3-1 0 8,2 1-48-8,-5 5-16 10,3-1 0-10,-4 1 0 4,3-3-96-4,1 6-32 10,5 3 0-10,-5 1 0 4,2-2-64-4,-3 0-16 6,-1 1 0-6,-4-3 0 8,6 0-128-8,-5 1 192 11,1-1-192-11,2 2 192 6,-4 0 32-6,5 1 16 11,-5-3 0-11,0 2 0 4,4-2 16-4,-3 1 16 11,1-1 0-11,2-4 0 4,-4-1-80-3,1-1 0 3,5 5-16-3,-4-3 0 6,3-1 16-7,-1-1 16 12,4-1 0-12,-5 3 0 4,5 4-16-4,-2-1 0 11,3-3 0-11,-3 0 0 4,1 3-48-3,1-1-16 6,0 0 0-5,1-1 0 0,-5-5 0-2,5 5-128 6,-3 1 192-6,2 0-64 9,-5 3-128-9,7-1 192 11,-4-2-192-11,1-5 192 4,3-1-64-3,-3 3-128 4,5 1 192-5,-5 3-64 7,1-5 0-7,2 1-128 8,-7 3 192-8,7-2-64 9,-6-1-128-9,5-1 192 6,-3-3-192-6,3 1 192 8,-3 5-64-8,2-3-128 6,-3-3 192-6,-1 5-64 9,2 2 0-9,-1 1 0 8,3-3 0-8,1 3 0 7,1-3-128-7,-6 4 192 6,-1 1-192-6,-1-1 192 8,4 0-192-8,-1-2 192 6,1-3-192-6,0 1 192 9,-1 1-192-9,3-1 128 7,2 4-128-7,-3-3 128 9,5-3-128-8,-3-1 192 5,-1 1-192-6,3 3 192 8,-3-1-64-8,0 0 0 6,-3-3 0-6,5 1 0 9,1 1 0-9,-3-1 0 6,1-3 0-6,3 1 0 9,-4 3 0-9,1-7 0 6,-3 1 0-6,1 4 0 9,5-5-128-9,-5 5 0 7,3-3 144-6,2-3-144 6,-3 3 0-7,3-1 128 7,1 2-128-7,1-1 0 9,-7-7 144-9,7 7-144 6,-3-3 192-6,-1 4-192 9,1-5 192-9,3 5-192 6,-5-5 192-6,1 5-192 8,1 3 160-8,1 1-160 7,1-5 128-7,1 3-128 9,-3 1 0-9,-3-5 0 6,1 2 128-5,3-5-128 8,-5 3 0-9,5 1 0 6,-3-3 144-6,-1 4-144 8,6-5 0-7,-3 5 128 4,-3-7-128-5,3 7 0 7,3-4 176-7,-5-1-48 9,1 1 0-9,1 0 0 7,-3-1-128-7,3 1 160 6,3 0-160-6,-5-1 160 9,3-1-160-9,-1 2 128 7,-3-5-128-7,2 7 128 8,-1-6-128-8,-1 1 160 7,3-1-160-7,-1-2 160 8,-3 4 0-8,7-3 0 8,-9-1 0-8,3 2 0 7,2-4-32-7,-5 0-128 7,5 0 192-7,-5 3-64 9,5-3-128-9,-4-2 192 6,1-2-192-6,5 4 192 8,-7 4-192-8,5-7 160 6,-2 1-160-6,3 0 160 9,3 4-160-9,-3 0 0 7,-5-4 144-7,7 0-144 9,-1-2 128-9,-1 2-128 6,5 1 128-6,1 1-128 9,0-4 128-9,1 4-128 5,-3-2 160-4,4 4-160 7,1 1 128-8,-1-3-128 7,0-2 0-7,1 2 0 8,-3-2 128-8,-4 4-128 6,3-4 0-6,-1 2 144 9,3-5-144-8,-1 3 128 5,0 0-128-6,3 2 128 8,-5-4-128-8,0 0 192 7,-1 0-192-7,1 0 192 7,1 0-192-7,1 0 0 8,0-2 0-8,1 2 128 7,-1 2-128-6,0 0 0 6,1-1 0-7,1 5 128 9,-2-2-128-9,3-2 0 6,-1 2 0-6,2-2 0 9,-1 0 0-8,-1-2 0 4,0 3 0-4,1-1 0 7,1 0 0-8,0 0 0 6,0 0 128-6,1 2-128 9,-3-2 0-9,4 0 128 6,2-4-128-6,6 4 128 9,-2-2-128-9,2 0 160 5,0-2-160-4,-4 0 160 7,5 0-32-8,0 0-128 6,5 0 192-6,-6-2-64 9,2 0 0-9,-6-2-128 7,2 0 192-7,6-2-64 7,-4 0-128-7,6 4 0 9,-6 0 144-9,4 0-144 7,-6 0 0-7,4 2 0 6,-4 0 0-6,2 0 128 10,0 0-128-10,-2 0 0 5,2 0 0-5,-4 0 0 9,3 0 0-9,-3 0 0 6,-4 2 0-6,0 0 0 9,-2 0 128-9,3 2-128 7,-1 2 128-7,-2-2-128 8,0-2 0-8,0 0 0 7,1 2 0-7,1 0-128 8,-2-1 128-8,0 5 0 7,-1-2 0-7,-1-2 0 8,2 2 0-8,-1 0 0 7,-5 1 0-7,-1-1 0 8,-1-2 0-8,0 2 0 7,-1 2 0-7,-4-2 0 8,1-2 0-8,-1 0 0 6,-3 1 0-5,1 3 0 8,-14-8 0-9,16 8 0 6,-16-8 0-6,11 8-192 22,-11-8-496-21,0 0-96-1,0 0-32 1,0 0 0 12,0 0-1584-12,0 0-320 0,0 0-64-1,0 0-7504 8,0 0-1488-8</inkml:trace>
    </iact:actionData>
  </iact:action>
  <iact:action type="add" startTime="11030">
    <iact:property name="dataType"/>
    <iact:actionData xml:id="d5">
      <inkml:trace xmlns:inkml="http://www.w3.org/2003/InkML" xml:id="stk5" contextRef="#ctx0" brushRef="#br0">7751 11824 17503 0,'0'0'1552'1,"-14"-5"-1232"2,0-7-320-3,14 12 0 7,0 0 320-7,0 0 16 8,0 0 0-8,0 0 0 8,0 0-144-8,0 0-48 7,0 0 0-7,0 0 0 9,-7-6 624-9,7 6 112 5,0 0 16-4,0 0 16 7,0 0 128-8,0 0 32 6,0 0 0-6,0 0 0 8,15 4-176-8,5 2-16 8,3 6-16-8,3-7 0 7,1 1-128-7,4 6-32 7,0-4 0-7,6 1 0 7,0 3-272-7,-2-4-64 7,3 2-16-7,3 3 0 12,-4-5-128-12,4 4-32 5,-8-2 0-4,-2-3 0 5,2 5-16-6,0 0-16 8,2 3 0-8,-3-3 0 9,-5-6 32-9,-2 4 16 6,-1-2 0-6,-5 1 0 8,-1 3-16-8,-3-4 0 7,-1 2 0-6,-14-10 0 5,12 15 80-6,-12-15 16 9,9 14 0-9,-9-14 0 7,2 17 256-7,-4 5 48 6,-5-3 16-6,-5-3 0 9,-6 1-64-9,1-3-16 9,-7 4 0-9,-5-5 0 6,-10 3-208-5,-2 1-64 6,-4-3 0-6,-2 6 0 6,-7-1-80-7,-7 1-32 9,-7-1 0-9,-4 5 0 7,0-1-144-7,-2 0 0 5,-2-1 0-4,5 3 0 22,-1 4-896-22,10 3-224 1,-1 3-32-2,5-2-16608 0</inkml:trace>
    </iact:actionData>
  </iact:action>
  <iact:action type="add" startTime="14858">
    <iact:property name="dataType"/>
    <iact:actionData xml:id="d6">
      <inkml:trace xmlns:inkml="http://www.w3.org/2003/InkML" xml:id="stk6" contextRef="#ctx0" brushRef="#br0">14870 16651 1839 0,'0'0'0'2,"0"0"160"-2,0 0-160 0,0 0 0 3,0 0 0-2,0 0 0 6,2 6 2032-7,-2-6 368 10,0 0 80-10,0 0 16 5,6 6-1552-5,0 0-304 10,-6-6-64-10,6 2-16 5,-6-2 16-5,0 0 16 11,0 0 0-11,8-2 0 5,-8 2 96-5,11 0 16 7,-11 0 0-7,0 0 0 6,6-4-64-6,-6 4 0 11,0 0 0-11,0 0 0 6,0 0 128-6,0 0 32 9,0 0 0-9,0 0 0 7,0 0-64-7,0 0-16 6,8-12 0-6,-8 12 0 7,8-15-144-7,-8 15-16 11,7-16-16-11,-5 2 0 5,-2 14-128-5,8-15-32 9,-2-7 0-9,4 3 0 5,-2 3-80-5,-1-5-32 10,1-1 0-10,0 1 0 7,2-1-64-5,3-3-16 6,-1 0 0-8,2-1 0 3,-6 1-48-2,7 0-16 10,-5-5 0-11,4-1 0 3,1 0-128-2,3 2 192 11,-3-3-192-12,3 1 192 2,-6 0-16-2,3 0 0 13,-3 2 0-13,5 1 0 3,-5 1-16-2,4-2 0 9,-6-2 0-10,7 3 0 4,-5 1 32-3,3 2 16 10,-1-1 0-11,0-1 0 4,-1 0-32-4,3-3-16 11,-6-1 0-11,3 4 0 4,-3 2-16-4,4-1 0 10,-6 1 0-10,3-2 0 4,3-1-16-3,-4 3-128 10,3-1 192-11,-3 1-64 5,6 0-128-5,-3-1 160 6,7 1-160-5,-5-2 160 6,1-4-32-6,2 3-128 5,-9 1 192-5,7 4-64 6,-6 1 0-7,3 1 0 10,3-5 0-10,2 1 0 5,-5-2-128-4,7 3 128 9,-7 5-128-10,7-1 128 5,-1-3-128-5,-3-3 128 10,0-1-128-9,3 4 128 3,-3 1-128-3,3 1 0 9,-7-4 0-10,4 1 128 3,-5 3-128-3,5-1 128 12,-4 5-128-12,5-5 128 3,-3-1-128-2,1 1 128 9,5-1-128-9,-6 0 128 2,3 1-128-2,-3 1 128 4,1-5-128-5,3 3 128 9,-3-2-128-9,5 1 0 10,-4 5 0-10,1-1 128 4,7-3-128-4,-5 3 0 11,-1 3 144-11,3-3-144 4,1 1 0-3,-5 3 128 8,3-3-128-9,-1 1 0 6,3 0 0-6,-3-3 128 11,8 2-128-11,-3 3 0 4,-3-6 0-4,3 3 0 11,-5 5 0-11,1-3 128 5,3 1-128-5,0 3 0 10,3-9 0-10,-1 6 0 3,1-1 0-3,1-1 144 13,0 5-144-13,-2-5 0 4,1 1 0-4,-3 1 0 10,3-2 0-10,-3 5 0 3,0-3 128-3,1 3-128 13,3-5 0-13,-2 4 0 4,-1-3 0-3,1-1 0 7,3 1 0-8,1-3 0 6,-2 3 128-6,2 1-128 9,-1 0 0-9,-1 5 0 5,0-7 0-4,-1 5 0 9,-1-5 0-10,-2 2 0 3,3 3 128-2,-5 3-128 10,1-6 0-11,-3 5 0 4,-1-7 0-4,1 6 0 11,5-1 0-11,-1 5 0 3,-3-6 0-2,3 7 0 8,0-3 128-9,1-2-128 6,1 4 0-6,1 0 0 11,-3-1 0-11,2 1 0 4,3 2 0-4,-5-4 0 5,0-1 0-4,5 3 0 6,1-4 0-7,0 2 0 6,2 3 0-6,1-7 0 9,-1 2 0-8,-2 0 0 5,-2 5 0-6,3 1 0 9,1-6 0-9,0 4 0 7,0 2 0-7,-1-1 0 7,-3-1 0-7,-4 2 0 7,1 2 0-6,-1-2 0 6,2-2 0-7,1 3 0 7,-1-1 0-7,2 2 0 8,-3 0 0-8,-3 0 0 8,3-2 0-8,-3 2 0 8,3-2 0-8,-1 3 0 7,-4-5 0-7,3 0 0 7,-1 4 0-7,3-2 0 8,-3 0 128-8,-1-3-128 7,3 3 0-7,3 0 0 6,-3 2 0-6,2 0 0 9,3-6 0-9,-1 5 0 6,-2 1 0-5,-1 2 0 7,-5-4 128-8,5-2-128 8,-3 2 0-8,2 0 0 8,-1 2 0-8,-3 1 0 6,3-5 0-6,-3 2 0 9,1 2 144-9,-5 2-144 6,5-2 0-5,-4 0 144 6,1-4-144-7,3 3 0 7,-5-1 144-7,5 4-144 8,-1-4 0-8,-1-2 144 7,-1 0-144-7,3 4 0 8,-3 1 128-8,1 1-128 7,-2 0 0-6,-3-6 0 7,5 4 0-8,-5 0 0 6,5 0 0-6,-2 4 0 8,-3-4 128-8,5 2-128 7,-6-2 0-7,3 2 0 8,-3-2 192-8,3 3-192 6,1-1 192-5,0 0-192 6,-16 2 0-7,15-4 0 7,3 2 0-7,-5-2-192 9,1-2 192-9,0 0 0 6,-14 6 0-6,19-4 0 9,1 0 0-9,-7 0 0 7,3 3 0-7,-2-1 0 8,-1 0 128-8,-13 2-128 7,18-2 0-7,-6 0 0 9,-12 2 0-9,19-6 0 7,-5 4 128-7,1 0-128 7,-15 2 0-7,14-2 0 8,-14 2 0-8,16-2 0 7,-16 2 128-6,11-2-128 5,-11 2 0-6,14-2 0 8,-14 2 0-8,0 0 0 7,0 0 0-7,12 0 0 8,-12 0 144-8,0 0-144 7,0 0 0-7,0 0 144 8,13 2-144-8,-13-2 0 6,0 0 0-6,12 2 0 9,-12-2 0-9,0 0 0 7,14 0 0-7,-14 0 0 8,9 0 0-8,-9 0-256 7,0 0 64-6,0 0 16 21,0 0-1504-21,12 0-304 0,-12 0-64-1,0 0-8352 8,0 0-1664-8</inkml:trace>
    </iact:actionData>
  </iact:action>
  <iact:action type="add" startTime="16213">
    <iact:property name="dataType"/>
    <iact:actionData xml:id="d7">
      <inkml:trace xmlns:inkml="http://www.w3.org/2003/InkML" xml:id="stk7" contextRef="#ctx0" brushRef="#br0">18920 13008 8287 0,'0'0'736'2,"0"0"-592"-2,0 0-144 0,0 0 0 8,0 0 1232-8,0 0 224 5,0 0 32-4,0 0 16 6,0 0-400-6,17-6-80 4,-3 1 0-4,5-1-16 7,-3 4 64-7,5 0 16 5,5-2 0-6,3 2 0 8,2 2-112-8,8 2-16 6,-2-4 0-5,6 4 0 8,-2 2-160-9,8 4-32 6,3-1-16-6,1 1 0 8,-2-2-224-8,-2 2-32 7,-1-2-16-6,-1-2 0 8,-4 1 0-9,-2 7 0 8,0-4 0-8,0-2 0 7,-2 5-96-7,-2-1-32 6,-6 2 0-6,-1 2 0 7,-3-7-96-7,-4 5-32 8,-3 0 0-8,-3-2 0 7,-1 3 96-7,-8-3 0 8,-8-10 16-8,6 18 0 8,-4-5 80-8,-1 5 16 7,-4 1 0-7,-5-1 0 8,-4 3-48-8,-4 3 0 7,-3 3 0-6,-6-2 0 6,-3-1 0-7,-7 1-16 7,-2 0 0-7,-6-1 0 8,-2 3 48-8,0 4 16 7,-5-1 0-7,-1-1 0 7,-2 0-96-7,1 0-16 7,-5-1 0-7,4-1 0 8,7-2-192-8,1 3-128 7,0-1 160-7,6 0-160 9,-2-1 0-9,6-5 0 6,2 0-128-6,2 1-12096 17,3 1-2432-17</inkml:trace>
    </iact:actionData>
  </iact:action>
  <iact:action type="add" startTime="18520">
    <iact:property name="dataType"/>
    <iact:actionData xml:id="d8">
      <inkml:trace xmlns:inkml="http://www.w3.org/2003/InkML" xml:id="stk8" contextRef="#ctx0" brushRef="#br0">2525 19206 10127 0,'0'0'896'2,"-6"-8"-704"1,6 8-192-2,-5-13 0 6,3 5 1904-7,2 8 336 7,0 0 80-6,0 0 16 6,-2-12-944-7,2 12-192 7,0 0-48-7,0 0 0 7,0 0-304-6,0 0-64 5,0 0-16-6,13 2 0 9,3 2 0-9,-4 2 0 7,3 0 0-7,7 9 0 7,-1 1-16-7,5 5-16 8,1 3 0-7,2 3 0 5,6 2-224-6,26 30-64 8,-3-5 0-8,-5-1 0 8,-4-2-192-8,-6-3-32 11,-1 3-16-11,-5-6 0 4,-3 2-208-4,-1-10 176 8,-6 0-176-8,-2-2 160 8,-5-2-160-7,-1 0 128 7,-1-5-128-8,-8-3 128 5,0-2 0-4,-3 1-128 6,-3-5 192-7,0-5-64 8,-4-14-368-8,8 16-80 7,-8-16 0-7,0 0-9600 15,0 0-1920-13</inkml:trace>
    </iact:actionData>
  </iact:action>
  <iact:action type="add" startTime="18836">
    <iact:property name="dataType"/>
    <iact:actionData xml:id="d9">
      <inkml:trace xmlns:inkml="http://www.w3.org/2003/InkML" xml:id="stk9" contextRef="#ctx0" brushRef="#br0">3323 19157 24815 0,'0'0'1088'1,"-6"-11"256"-1,-4-7-1088 0,7 4-256 3,-1-1 0-2,4 15 0 7,0 0 416-8,0 0 32 7,0 0 0-7,0 0 0 8,0 0 112-8,-16 15 16 6,4 3 16-6,-5 9 0 10,-3 6 304-10,3 4 48 5,-3 10 16-5,-3 2 0 8,1 8-128-8,-1 3 0 6,0-2-16-6,-3 5 0 9,-1 7-160-9,-2-4-16 7,-5 1-16-7,3-3 0 7,0-5-304-7,0-1-64 8,0-1-16-4,-1-5 0 1,5-3-112-5,0-8-128 7,1-2 176-7,-1-6-176 8,0-4 160-7,3-3-160 5,5-3 128-6,9-7-128 23,2-3-288-23,8-13-144 0,0 0-16 0,0 0-16 13,0 0-2368-12,0 0-480 2,22-11-80-2</inkml:trace>
    </iact:actionData>
  </iact:action>
  <iact:action type="add" startTime="19122">
    <iact:property name="dataType"/>
    <iact:actionData xml:id="d10">
      <inkml:trace xmlns:inkml="http://www.w3.org/2003/InkML" xml:id="stk10" contextRef="#ctx0" brushRef="#br0">3692 19807 29199 0,'0'29'1280'3,"0"-8"288"-3,0 1-1248 1,0 1-320 0,0 8 0-1,2 3 0 7,-2 3 704-7,-2 6 96 7,-6-4 16-7,-6 5 0 8,1-3-112-8,-5 4-32 7,0-4 0-7,3 2 0 6,-5 2-352-5,9-6-64 6,-1-4 0-7,4 0-16 22,4-4-1008-22,4-3-208 0,4-5-48 0,4-3-13696 4</inkml:trace>
    </iact:actionData>
  </iact:action>
  <iact:action type="add" startTime="19678">
    <iact:property name="dataType"/>
    <iact:actionData xml:id="d11">
      <inkml:trace xmlns:inkml="http://www.w3.org/2003/InkML" xml:id="stk11" contextRef="#ctx0" brushRef="#br0">4466 19161 17215 0,'0'0'768'0,"0"0"144"0,-12-6-720 2,12 6-192-1,-11-6 0-1,11 6 0 7,0 0 1184-6,0 0 208 6,0 0 32-7,0 0 16 8,0 0-688-8,0 0-144 7,0 0-32-7,17 0 0 10,-17 0 112-10,24-2 16 4,-1 4 0-3,4 2 0 7,5 2 64-8,3 4 0 6,4-2 16-6,2 0 0 9,7 5-144-9,-1 1-16 6,4 5-16-6,-4-1 0 9,-2-1-256-9,-4 7-48 6,1 1-16-6,-4 1 0 9,-1 1-288-6,-4-4 160 1,-10-1-160-3,-1-5 128 6,-3 3-128-7,1 1 128 7,-9-7-128-7,3 1 128 9,-14-15 192-9,8 14 16 6,-8-14 16-6,2 18 0 8,-2-18 208-8,-6 13 32 7,-6 3 16-7,0-4 0 7,-5 1-96-7,1 1-32 9,-5 2 0-9,-3 1 0 7,-5-3-224-7,0 5-64 8,-2-5 0-7,0 5 0 6,-5 3 64-7,3-5 0 6,-2 1 0-6,0 1 0 8,-2-3-96-7,6 0-16 5,3-3 0-6,1 3 0 9,2-6-144-8,-1 3 0 5,3-1 0-6,5 2 0 8,-1-5 0-8,1 3 0 7,5-4-144-7,13-8 144 23,0 0-1664-22,0 0-240-1,0 0-32 1,0 0-8912 7,0 0-1776-8</inkml:trace>
    </iact:actionData>
  </iact:action>
  <iact:action type="add" startTime="20084">
    <iact:property name="dataType"/>
    <iact:actionData xml:id="d12">
      <inkml:trace xmlns:inkml="http://www.w3.org/2003/InkML" xml:id="stk12" contextRef="#ctx0" brushRef="#br0">5945 19222 26719 0,'0'0'1184'2,"-8"7"240"-2,8-7-1136 0,-12 10-288 1,12-10 0-1,-10 20 0 7,1 1 400-7,-3-1 32 7,4 3 0-6,-6 2 0 6,-1 3-240-6,-5 3-64 6,5 6 0-7,-3-2 0 7,-1 2 256-5,5 6 32 3,-2 2 16-5,9-4 0 8,-1 4 160-8,2-8 48 7,4-2 0-7,10 0 0 8,-2-2-192-8,3-2-16 8,9-3-16-8,-1-5 0 6,7-2-112-6,5-3-32 9,2-2 0-9,6-11 0 7,-1 1 0-7,8-4 0 9,1-4 0-9,4-2 0 7,0 0 48-7,3-5 16 6,-1-7 0-6,-4 1 0 8,0-3 48-8,0-5 0 7,-6-5 0-6,-2 3 0 7,-8 0-32-8,-6-3 0 6,-11-1 0-6,-3 0 0 9,-7-2 80-9,-8-1 16 6,-11 1 0-6,-9-2 0 9,-11 2 144-9,-8-2 48 8,-3 1 0-8,-11-1 0 6,-7 0-336-6,-3 12-64 9,5 1-16-9,-4 3 0 6,3 5-224-6,7 4 0 8,-1 0-192-8,2 8 192 7,1 8-288-7,1 2 48 8,4 0 16-8,7 7 0 23,1 3-2448-21,9-1-480-1</inkml:trace>
    </iact:actionData>
  </iact:action>
  <iact:action type="add" startTime="20987">
    <iact:property name="dataType"/>
    <iact:actionData xml:id="d13">
      <inkml:trace xmlns:inkml="http://www.w3.org/2003/InkML" xml:id="stk13" contextRef="#ctx0" brushRef="#br0">14884 19485 3679 0,'0'0'320'2,"0"-10"-320"-2,-2-4 0 0,0 3 0 6,2 1 3008-6,0 10 544 8,2-12 96-8,-2 12 32 7,2-11-1952-7,-2 11-384 7,0 0-64-7,0 0-32 8,0 0-208-8,0 0-32 8,0 0-16-8,14-4 0 7,-14 4-224-7,19 9-32 7,1 1-16-6,1 10 0 6,6 3-240-7,3 2-48 7,1 3-16-7,2 5 0 9,2 2-96-9,4 6-32 5,-2-2 0-4,4 6 0 6,-4-8-96-7,-4 4-32 8,2-4 0-5,-1-4 0 2,-5-6-160-5,0 1 128 7,-6-1-128-7,-3-2 128 8,-1-1-128-8,1-5 128 7,-6-5-128-7,1 1 128 8,-7-5-368-8,-8-10-80 7,14 14 0-7,-14-14-16 23,13 4-1920-22,-13-4-384 1</inkml:trace>
    </iact:actionData>
  </iact:action>
  <iact:action type="add" startTime="21285">
    <iact:property name="dataType"/>
    <iact:actionData xml:id="d14">
      <inkml:trace xmlns:inkml="http://www.w3.org/2003/InkML" xml:id="stk14" contextRef="#ctx0" brushRef="#br0">15717 19212 22975 0,'0'0'1024'1,"0"0"192"-1,-8-14-960 8,8 14-256-8,-6-13 0 1,6 13 0 0,0 0 672 1,0 0 96 3,-16 7 0-5,7 5 16 8,-7 4-16-8,2 5 0 6,-7 6 0-6,3 10 0 7,3-1-128-7,-7 5-48 9,1 3 0-9,3 7 0 7,-5 0 176-7,2 5 48 7,-5 1 0-7,1-1 0 8,-2 5-224-8,-1-1-32 8,-1 1-16-8,2-7 0 6,-1-7-336-6,3 0-64 7,0-2-16-7,3-8 0 8,5-2-128-4,-1-4 192 1,6-3-192-5,3-7 192 7,3-3-192-7,6-18-256 7,0 0 64-7,17 7 16 23,1-5-2320-22,9-6-448 1</inkml:trace>
    </iact:actionData>
  </iact:action>
  <iact:action type="add" startTime="21569">
    <iact:property name="dataType"/>
    <iact:actionData xml:id="d15">
      <inkml:trace xmlns:inkml="http://www.w3.org/2003/InkML" xml:id="stk15" contextRef="#ctx0" brushRef="#br0">16062 19846 30287 0,'0'0'1344'3,"0"0"272"-3,0 0-1296 0,23 0-320 1,5 0 0-1,1 2 0 8,2-2 384-7,-4 5 0 5,1 1 0-6,-3 2 0 8,-7 6-240-8,-1-4-144 7,3 5 192-7,-9 1-192 8,3 3 256-8,-8 3-64 7,0-1-16-7,-2 6 0 7,-6 7 400-7,-2-3 64 7,0 0 32-7,-6-2 0 8,-5 4-96-8,-1 1 0 7,2 1-16-7,-3-4 0 8,-3-2-80-8,1-2-16 7,-1-3 0-7,5-5 0 8,-5 3-80-8,5-3-32 7,5-5 0-7,4 0 0 8,6-14-192-8,0 0-32 7,0 0-128-7,0 0 192 8,0 0-64-7,8 7 0 10,-8-7-128-11,23 4 192 5,3-2-192-4,-3-4 0 5,-2-4 128-6,7 1-128 7,3-5 0-7,-2-4-192 7,0 2 48-7,3-3 0 22,-3 3-2352-20,2-3-480-1,-2 1-96 1</inkml:trace>
    </iact:actionData>
  </iact:action>
  <iact:action type="add" startTime="22139">
    <iact:property name="dataType"/>
    <iact:actionData xml:id="d16">
      <inkml:trace xmlns:inkml="http://www.w3.org/2003/InkML" xml:id="stk16" contextRef="#ctx0" brushRef="#br0">17763 19198 4607 0,'0'0'400'0,"0"0"-400"5,0 0 0-4,0 0 0 6,-16 8 3744-7,5 6 672 7,-5-5 128-7,0 3 16 8,-5 6-2960-8,-3-1-576 6,-3 3-128-5,-2 3-32 6,0 1 128-7,-3 1 32 8,-1-2 0-8,-2 3 0 6,2-1 112-5,2 0 16 6,2-3 16-7,-3 1 0 8,3-1-224-8,0 1-48 8,0-2-16-8,3-3 0 7,5 0-304-7,1-7-48 7,5 3-16-7,-1-4 0 9,6-1-96-9,10-9-32 6,0 0 0-6,0 0 0 8,0 0-160-8,0 0-32 8,0 0-16-8,0 0 0 8,0 0-176-8,0 0 192 7,16 6-192-7,3-4 192 7,5-4-192-7,-1 2 160 7,3 2-160-7,1-2 160 10,0 0-160-10,2 0 0 7,3 2 0-6,-1 0 0 5,-2-2 0-5,2 2 0 5,1 0 0-6,1 0 0 8,2-2 0-8,-2 0-176 7,-4 0 16-7,2 0 0 23,-1-4-2080-22,1 2-400 2,4 0-96-2</inkml:trace>
    </iact:actionData>
  </iact:action>
  <iact:action type="add" startTime="22501">
    <iact:property name="dataType"/>
    <iact:actionData xml:id="d17">
      <inkml:trace xmlns:inkml="http://www.w3.org/2003/InkML" xml:id="stk17" contextRef="#ctx0" brushRef="#br0">18619 19165 19343 0,'-29'-4'1728'3,"11"4"-1392"-3,1 0-336 0,-5 6 0 8,-1-2 2944-8,1 2 528 7,3 5 112-7,-6 5 0 7,-5 4-2800-7,-3-1-560 8,4 6-224-8,-2 1 176 7,-4-1 272-7,1 2 64 7,-3 5 16-7,6 5 0 8,4-2 80-8,0 4 16 8,-1 0 0-8,5-4 0 8,7 6-224-8,1-2-32 6,7-2-16-6,8 0 0 9,2-10-208-9,9-1-144 6,5-5 192-6,6 1-192 9,-1-3 240-9,0-5-64 7,7-3-16-7,7-5 0 11,0-2 144-10,6-6 16 3,4-2 16-4,4-5 0 7,-1-5-32-7,-1 0-16 7,0-3 0-7,2-9 0 8,-8-1-128-8,-2-2-32 6,-8-1 0-6,-4-3 0 9,-5-4 304-9,-7 0 48 7,-3 2 16-7,-6-6 0 8,-6 0 80-8,-4-2 32 7,-6 2 0-7,-2-2 0 8,-3 4-352-8,-5 2-80 8,-11 6-16-8,0 4 0 7,-4 2-160-7,0 7 0 8,-6 0 0-8,0 3-176 24,-8-1-976-23,2 3-208-1,2 3-48 0,-1 6-17600 0</inkml:trace>
    </iact:actionData>
  </iact:action>
  <iact:action type="add" startTime="23539">
    <iact:property name="dataType"/>
    <iact:actionData xml:id="d18">
      <inkml:trace xmlns:inkml="http://www.w3.org/2003/InkML" xml:id="stk18" contextRef="#ctx0" brushRef="#br0">32220 12298 4607 0,'0'0'192'1,"0"0"64"-1,0 0-256 0,0 0 0 8,0 0 0-8,-12-5 0 3,5-3 1984-3,7 8 336 6,0 0 80-5,0 0 16 6,0 0-1088-7,0 0-224 11,0 0-32-11,0 0-16 6,-8-8 80-6,8 8 16 9,-12-8 0-9,12 8 0 5,0 0-240-5,0 0-32 7,-13-2-16-7,13 2 0 7,-18-4-176-7,8 4-48 11,10 0 0-11,0 0 0 4,-13 0-112-4,13 0-16 6,-14 2-16-6,14-2 0 9,0 0 128-9,0 0 16 10,0 0 16-10,0 0 0 6,0 0-192-6,0 0-32 10,0 0-16-10,0 0 0 5,0 0-96-5,0 0-32 10,0 0 0-10,19 6 0 6,-5-2 0-6,8 2 0 11,-1-2 0-11,-2 0 0 4,5 0 0-4,3 1 0 11,0 5 0-11,3-2 0 5,-1 0-48-2,0 3-16 5,-3 1 0-4,-1-2 0-4,-2 2-64 0,1-3-16 6,-1 5 0-6,-3-4 0 8,-7-1-144-8,5 5 160 7,-4-4-160-6,1 4 160 6,-7-5-160-7,2 3 160 6,1 2-160-4,-3-3 160 2,0 5 32-4,2-2 16 7,-6-1 0-7,-4-13 0 8,2 12 48-8,-2 4 0 11,0-5 0-11,2 5 0 4,-2-16 0-3,2 13 0 8,-2-13 0-9,-4 18 0 5,-2 0 48-5,-6-5 16 11,0 1 0-11,-1-2 0 5,-1 5 0-4,0 1 0 8,1 3 0-9,-7 1 0 5,5-7-64-4,-5 3-16 4,-3 3 0-5,-1 3 0 9,3-5-16-9,-1-1 0 10,-3 3 0-10,0-1 0 5,-3-5 16-5,3 5 0 11,-2-1 0-11,3-1 0 4,3 1-48-3,1 1-16 4,-3-9 0-5,2 5 0 8,-3-6-176-7,10 0 192 5,-1-3-192-5,15-7 192 6,-10 6-192-7,10-6 0 11,0 0 0-11,0 0 128 5,0 0-128-5,0 0 0 11,0 0-192-11,0 0 192 19,0 0-1152-19,0 0-96 0,0 0-32 0,10-15 0 14,7 1-1936-14,-5-4-400 1,8-7-80 2,-5 8-10768-2</inkml:trace>
    </iact:actionData>
  </iact:action>
  <iact:action type="add" startTime="24590">
    <iact:property name="dataType"/>
    <iact:actionData xml:id="d19">
      <inkml:trace xmlns:inkml="http://www.w3.org/2003/InkML" xml:id="stk19" contextRef="#ctx0" brushRef="#br0">32690 12236 8287 0,'0'0'368'3,"0"0"80"-2,0 0-448-1,0 0 0 1,0 0 0 0,0 0 0 4,0 0 1968-5,0 0 304 8,0 0 64-8,0 0 16 8,0 0-864-7,0 0-160 6,0 0-48-7,0 0 0 7,0 0-144-6,0 0-48 6,0 0 0-6,0 0 0 6,0 0-176-7,10 19-32 8,4-3-16-8,-5 6 0 6,7 1-224-6,-4 0-32 8,3-3-16-8,-1 3 0 7,4 3-128-7,1 1-16 8,-3 2-16-8,3-4 0 5,-5-3-160-5,3 3-16 7,1 1-16-5,-4-5 0 4,3-5 0-6,-3 1 0 8,-1-3 0-8,-3 3 0 8,2-7-240-8,-2 6 128 10,-10-16-128-10,0 0 0 4,5 13 176-3,3 1-176 6,-8-14 192-7,0 0-192 8,0 0 0-8,0 0 0 11,6 12 0-11,-6-12-192 17,0 0-656-16,0 0-128-1,0 0-32 0,0 0-8464 11,0 0-1680-10</inkml:trace>
    </iact:actionData>
  </iact:action>
  <iact:action type="add" startTime="26332">
    <iact:property name="dataType"/>
    <iact:actionData xml:id="d20">
      <inkml:trace xmlns:inkml="http://www.w3.org/2003/InkML" xml:id="stk20" contextRef="#ctx0" brushRef="#br0">32606 12209 5519 0,'0'0'240'3,"0"0"64"-3,0 0-304 0,0 0 0 0,0 0 0 0,0 0 0 7,0 0 2816-6,0 0 496 5,0 0 96-5,0 0 32 6,0 0-1504-7,0 0-288 10,0 0-64-10,0 0-16 7,0 0-368-7,0 0-80 10,6 21-16-10,0-7 0 5,2 3-48-5,-2-1-16 8,-4 1 0-8,4 7 0 4,1-1-256-4,1-7-48 11,-2 3-16-11,-2 5 0 5,2-1-208-5,2 3-64 10,-3-1 0-10,-1-4 0 4,2 1-192-4,0-1-64 9,-2 5 0-8,2-7 0 11,0-5-192-12,-4 1 144 2,0-5-144-1,-1 6 128 7,1-5-128-8,0-1 0 7,-2-10 144-7,0 0-144 20,0 0-320-18,0 0-144-1,0 14-32-1,0-14 0 12,0 0-2208-10,0 0-448-1,0 0-96 0</inkml:trace>
    </iact:actionData>
  </iact:action>
  <iact:action type="add" startTime="26632">
    <iact:property name="dataType"/>
    <iact:actionData xml:id="d21">
      <inkml:trace xmlns:inkml="http://www.w3.org/2003/InkML" xml:id="stk21" contextRef="#ctx0" brushRef="#br0">32854 12203 20383 0,'0'0'896'3,"0"0"192"-2,0 0-864-1,0 0-224 0,0 0 0 0,0 0 0 7,0 0 1408-7,0 0 256 10,0 0 32-10,0 0 16 6,0 0-160-6,-2 11-16 9,-4 5-16-9,-5 0 0 5,1 5-432-5,-6 5-96 10,5 1-16-9,-7 0 0 3,2 4-160-4,-9 16-48 6,2-8 0-6,-3 6 0 10,3-4-288-10,-3 2-64 5,-1-8-16-5,0 2 0 8,0-2-208-8,1-2-64 10,-1 2 0-9,2 0 0 4,3-9-128-5,3-3 128 13,-1 1-128-13,8-5 128 6,-1-5-128-6,5-1 0 8,8-13-160-8,0 0 160 17,0 0-1504-16,0 0-208 0,0 0-32 0,0 0-16 10,19 6-1424-10,-1-6-272 2,7-6-64-1,-1-7-16-2</inkml:trace>
    </iact:actionData>
  </iact:action>
  <iact:action type="add" startTime="26886">
    <iact:property name="dataType"/>
    <iact:actionData xml:id="d22">
      <inkml:trace xmlns:inkml="http://www.w3.org/2003/InkML" xml:id="stk22" contextRef="#ctx0" brushRef="#br0">32936 12737 28559 0,'0'20'2544'1,"-6"-1"-2032"6,-2 1-512-7,-1 5 0 5,-1 2 336-5,-6 8-16 9,1-1-16-9,-5-1 0 5,3-2 976-5,1 0 208 10,-4 0 48-10,3 2 0 7,1-1-832-7,-1-1-144 8,7-4-48-8,0 1 0 18,2-3-976-17,5 2-208-1,1-1-32 0,2-1-15040 4</inkml:trace>
    </iact:actionData>
  </iact:action>
  <iact:action type="add" startTime="27459">
    <iact:property name="dataType"/>
    <iact:actionData xml:id="d23">
      <inkml:trace xmlns:inkml="http://www.w3.org/2003/InkML" xml:id="stk23" contextRef="#ctx0" brushRef="#br0">27816 15130 16991 0,'0'0'752'1,"0"0"144"-1,0 0-704 0,-2-14-192 6,2 14 0-6,0 0 0 5,-2-13 1472-5,2 13 256 6,0 0 48-6,0 0 16 8,0 0-480-8,0 0-96 9,0 0 0-9,0 0-16 6,0 0-480-5,14 13-80 5,-7 7-32-6,3-4 0 7,4 1-96-7,-4 5-32 8,5 3 0-8,-1 4 0 8,3 0-176-8,-1 3-48 8,0-1 0-8,3 2 0 7,-1-4-32-7,-1 0-16 12,3-1 0-12,-3-3 0 4,3-2-32-4,1-1-16 6,1-8 0-5,-3 1 0 9,1-5 64-10,1 0 16 1,-3-6 0 0,1-4 0 7,3-4 256-7,1-4 48 10,0-4 16-11,-1-5 0 3,-1-3 48-3,3-3 16 12,-1-5 0-12,-1 1 0 5,-3-4-240-4,3-4-64 3,-1-2 0-3,3 2 0 8,-7-8-96-9,3 4-32 10,1-4 0-9,0 6 0 2,-7-6 0-3,4 8-16 12,-3 0 0-12,3 3 0 6,1 7-176-5,-5 6 0 6,2-5 0-7,-5 11 0 4,3 1 0-3,-14 12 0 9,0 0 0-10,0 0 0 18,0 0-1104-16,0 0-160-2,10 8-16 1,-10-8-10224 8,6 17-2032-7</inkml:trace>
    </iact:actionData>
  </iact:action>
  <iact:action type="add" startTime="27985">
    <iact:property name="dataType"/>
    <iact:actionData xml:id="d24">
      <inkml:trace xmlns:inkml="http://www.w3.org/2003/InkML" xml:id="stk24" contextRef="#ctx0" brushRef="#br0">27843 15768 18367 0,'0'0'816'1,"0"0"160"-1,0 0-784 0,0 0-192 5,0 0 0-5,0 0 0 6,0 0 1472-6,0 0 256 6,18 0 64-6,-18 0 0 8,13 4-384-7,-13-4-64 6,18 6 0-7,1 9-16 7,-3-1-384-7,2 7-80 9,-3 1-16-9,1-1 0 5,1 3-336-5,-1 1-80 11,2-2-16-11,1 1 0 5,-5 1-128-5,3-3-32 7,-5-3 0-7,2 2 0 9,-5 1-128-9,1-3-128 6,-10-19 192-6,14 16-192 8,-4 0 128-8,-10-16-128 10,11 13 0-10,-11-13 0 7,0 0-208-7,0 0-160 8,0 0-16-8,0 0-16 19,0 0-2288-18,10-6-448 0</inkml:trace>
    </iact:actionData>
  </iact:action>
  <iact:action type="add" startTime="28255">
    <iact:property name="dataType"/>
    <iact:actionData xml:id="d25">
      <inkml:trace xmlns:inkml="http://www.w3.org/2003/InkML" xml:id="stk25" contextRef="#ctx0" brushRef="#br0">28395 15569 10127 0,'0'0'896'1,"0"0"-704"5,0 0-192-5,0 0 0 3,0 0 2656-4,0 0 496 9,-10 12 112-9,3 1 0 6,-9 7-1152-5,4 3-256 7,-5 4-32-8,1 3-16 6,-1-3-512-5,-5 4-96 8,1 2-32-9,-1 2 0 3,-1-1-288-3,-1-3-64 11,-1-2-16-11,2 2 0 4,-3 0-352-3,3-1-80 9,-2-5-16-10,7-3 0 4,-2 1-224-4,7-2-128 11,-5-1 160-11,9 1-160 6,-5 1 0-6,6-7 0 5,-2-3-176-5,10-12 176 25,0 0-1728-25,0 0-240 0,0 0-32 0,0 0-7664 9,0 0-1520-8</inkml:trace>
    </iact:actionData>
  </iact:action>
  <iact:action type="add" startTime="28585">
    <iact:property name="dataType"/>
    <iact:actionData xml:id="d26">
      <inkml:trace xmlns:inkml="http://www.w3.org/2003/InkML" xml:id="stk26" contextRef="#ctx0" brushRef="#br0">28473 15856 15087 0,'0'0'656'1,"0"0"160"-1,0 0-656 0,0 0-160 4,0 0 0-3,0 0 0 3,0 0 1152-3,0 0 208 5,0 0 48-6,0 0 0 7,0 0-208-7,0 0-48 11,0 0 0-10,-2 19 0 2,2-7-192-2,0-12-64 8,0 0 0-9,0 0 0 5,0 0-64-4,0 0-32 10,0 0 0-11,0 0 0 4,0 0-96-4,0 0-32 10,2 17 0-10,-2-17 0 5,0 0-176-5,0 0-48 8,0 0 0-8,0 0 0 8,14 10-112-7,-14-10-16 3,0 0-16-4,0 0 0 9,14 8-32-9,-14-8 0 12,17 8 0-11,-17-8 0 3,16 4-16-4,-16-4-16 9,15 5 0-9,-15-5 0 5,0 0-112-5,0 0 0 11,0 0-128-10,0 0 192 3,0 0-192-4,0 0 0 8,0 0 128-8,0 0-128 3,16 18 0-3,-16-18 144 6,8 12-144-6,-8-12 128 10,0 0 80-10,0 0 16 5,6 19 0-4,-6-19 0 7,0 0-32-8,0 0-16 10,0 0 0-9,0 0 0 3,0 16-176-4,0-16 0 7,0 0 144-7,0 0-144 8,0 0 0-8,0 0 0 11,3 17 0-11,-3-17 128 4,0 0-128-4,0 0 0 10,2 12 0-10,-2-12 128 5,0 0-128-5,0 0 0 10,0 0 0-10,0 0 0 5,0 0 0-5,0 0 0 8,0 0 0-8,0 0 0 6,0 0 0-5,0 0 144 10,16 8-144-11,-16-8 0 4,19 2 176-4,-5-2-176 10,4-2 160-10,-5-4-160 9,5 0 160-9,-2-2-160 9,3 1 160-9,2-3-160 3,3 0 0-2,-3 4 128 5,-1-6-128-5,3 7 0 21,5 1-640-21,-3 2-160 2,-2-2-32-3,-3 2-16448 0</inkml:trace>
    </iact:actionData>
  </iact:action>
  <iact:action type="add" startTime="31918">
    <iact:property name="dataType"/>
    <iact:actionData xml:id="d27">
      <inkml:trace xmlns:inkml="http://www.w3.org/2003/InkML" xml:id="stk27" contextRef="#ctx0" brushRef="#br0">28526 12971 8511 0,'0'0'384'1,"0"0"64"-1,0 0-448 1,0 0 0 4,0 0 0-4,0 0 0 3,0 0 368-4,0 0-32 6,0 0 0-5,0 0 0 7,0 0 224-8,0 0 32 11,0 0 16-11,0 0 0 4,0 0 144-4,0 0 16 11,0 0 16-11,0 0 0 3,0 0 80-3,0 0 16 11,0 0 0-11,0 0 0 4,0 0-368-4,0 0-80 10,0 0-16-10,0 0 0 7,0 0 32-7,0 0 16 9,0 0 0-9,0 0 0 4,0 0-32-4,0 0-16 7,0 0 0-7,0 0 0 7,-8-10 0-7,8 10 0 11,0 0 0-11,0 0 0 5,0 0-32-5,0 0-16 10,0 0 0-10,0 0 0 5,0 0-112-4,0 0 0 6,-14-7-16-7,14 7 0 6,0 0-80-6,0 0-16 8,0 0 0-8,0 0 0 7,0 0-16-7,0 0 0 11,0 0 0-11,0 0 0 6,0 0-128-6,0 0 192 11,0 0-192-10,0 0 192 2,-7-12-64-3,7 12 0 8,0 0 0-8,0 0 0 4,0 0-128-4,0 0 128 6,-6-12-128-6,6 12 128 8,0 0 0-8,0 0 0 11,0 0 0-11,0 0 0 4,-6-8 64-4,6 8 16 9,0 0 0-9,0 0 0 6,0 0-16-6,0 0 0 12,0 0 0-12,0 0 0 5,0 0-64-5,0 0-128 6,0 0 176-6,0 0-176 8,0 0 128-8,0 0-128 11,0 0 0-11,0 18 0 5,0-4 0-5,0 3 128 7,0-3-128-7,2 5 0 9,2-5 192-9,-2 4-64 11,2 3 0-11,0-2-128 4,-1-1 192-3,3 2-192 5,0 1 192-6,-2-3-192 13,0-1 160-13,2 3-160 9,-2-3 128-9,3 5-128 4,-3 1 160-3,4-2-160 8,0-3 192-9,2 3-192 4,-4 1 160-3,1 1-160 4,3-1 128-5,-4-5-128 9,-4 1 128-9,4-4-128 7,2 1 0-7,3-1 128 7,-7-1-128-7,2 1 0 7,-6-14 0-7,10 16 128 8,-2-5-128-8,-4 3 160 8,-4-14-160-8,7 20 160 7,3-7-160-7,-10-13 0 12,8 18 144-12,-2-7-144 4,-6-11 0-4,8 20 0 12,1-6 0-12,-9-14 128 3,6 17-128-3,0 1 0 11,0-7 128-11,2 7-128 3,-3-4 0-3,-1 3 0 8,-4-17 0-8,6 20 128 8,4-5-128-8,-4 5 0 6,-2-7 0-6,2 3 128 8,3-4-128-8,-1 1 0 12,0-3 0-12,0 4 0 5,0-1 0-4,-3 1 128 8,-5-14-128-9,6 14 0 4,8 1 0-4,-6-3 0 6,-2 2 0-6,-1-5 128 9,3 5-128-9,0-2 0 6,-4 5 0-6,2-5 0 7,0 4 0-7,1-5 128 12,-1 5-128-12,0-4 0 4,0 3 0-4,2-3 0 11,-2 2 0-11,-1-3 128 3,3 7-128-2,0-4 0 6,-2 1 0-7,-4-3 0 7,2 3 0-7,0-1 144 8,-4-14-144-8,4 22 0 7,3-9 144-7,-3 1-144 12,-4-14 0-12,2 19 144 5,0-7-144-5,-2-12 128 11,2 20-128-11,0-7 128 4,-2-13-128-4,4 18 0 6,-4-18 0-5,6 13 0 7,-6-13 0-8,4 18 128 5,-4-18-128-5,4 17 0 9,0-5 0-9,-4-12 128 11,2 18-128-11,-2-18 0 4,5 13 0-4,-5-13 128 11,4 20-128-11,-4-20 0 4,8 15 0-4,-8-15 128 8,6 14-128-8,-6-14 0 7,2 18 0-7,-2-18 128 7,4 13-128-6,0 3 0 6,-2-4 0-7,2 3 0 11,-4-15 128-11,5 14-128 5,-5-14 0-4,4 19 0 9,0-1 0-10,-2-6 0 4,-2-12 0-3,0 0 0 5,4 17 0-5,-2-1 0 6,0 1 0-7,-2-17 128 8,4 16-128-8,2 0 0 6,-6-16 0-5,4 15 0 10,-4-15 0-11,3 16 0 4,-1-1 0-3,-2-15 0 8,0 0 0-9,2 14 0 5,-2-14 0-5,2 18 0 6,-2-18 0-6,0 13 0 10,0-13 0-10,0 0 0 8,0 0 128-8,0 0-128 5,0 0 0-5,0 0 0 10,0 0 0-10,0 0 0 6,0 0 0-6,0 0 0 10,0 0 0-10,0 0 0 4,0 0 0-3,-7-11 0 5,-5-5 0-6,2 4 0 8,2-1-336-8,-3-1 48 12,1-4 16-12,2 5 0 18,-2-3-272-17,2 4-48 0,3-3-16-1,-1 1 0 14,-2-5-80-12,2 5-16-1,0-4 0-1,2 1 0 11,-5 1-32-10,1-1-16 1,2 3 0-2,0-2 0 13,0-3 144-11,2 3 32-1,0-3 0 1,2 3 0-2,-1 3 224 0,1-5 48 5,2 4 16-5,-2-3 0 5,2 3 128-4,0-3 32 9,0 5 0-10,0-6 0 4,0 1 128-3,-2 1 0 9,-2-3 0-10,-2 1 0 4,2 1 0-4,-2-5 0 7,2 3 0-7,-2 3 0 7,-3-3 240-7,1 1-32 9,2 0 0-9,-2-1 0 7,-3-1 48-7,3 3 16 8,-6-3 0-8,2 1 0 8,-1 3 64-7,1-3 16 4,4 1 0-4,-3 1 0 7,1-3-32-7,0-1 0 5,-2 5 0-5,6-3 0 5,-1-3-16-6,-5 3-16 12,4 1 0-12,2-3 0 4,-3 1 0-4,1 5 0 7,4-5 0-7,-2 5 0 4,-2-1-32-3,2-4-16 4,-1 5 0-4,1-3 0 6,-2-3-64-5,2 5-16 4,0-1 0-5,4-1 0 5,-2 4 0-6,-2-3 0 7,1 3 0-7,1-3 0 8,0-1-32-8,0 4-128 11,2-3 192-10,-2 3-64 3,0-5-128-4,0 1 128 7,0 3-128-7,0-5 128 8,1 3-128-8,-1 3 0 6,2-6 144-6,-2 5-144 9,-4-5 0-9,2 3 144 10,0-1-144-10,2 1 0 6,-5 3 144-6,3-2-144 5,2 1 0-5,-2 3 144 9,2-4-144-9,0 5 0 11,-2 1 0-11,6 10 128 3,-3-18-128-3,-1 7 0 7,-2-5 0-6,0 6 128 6,0-3-128-7,6 13 128 10,-8-10-128-10,2-2 128 6,3 3-128-6,-3 1 0 10,-2-4 0-10,8 12 0 5,-8-10 160-5,8 10-160 10,-6-6 192-10,6 6-192 4,0 0 160-4,0 0-160 8,0 0 128-8,0 0-128 7,-12-9 0-7,12 9 0 10,0 0 0-10,0 0 0 6,0 0 0-6,0 0 0 6,0 0 0-6,0 0 0 10,0 0 0-10,0 0 0 10,0 0 0-10,0 0 0 4,0 0 0-4,0 0 0 6,0 0 0-6,0 0 0 9,8 15 0-9,-2 3 0 10,-6-18 0-10,10 17 0 5,2 3 0-5,-3 1 0 6,3-1 0-6,0 3 0 8,-1 1 0-8,5 3 0 12,-2 2 0-12,3 2 0 3,3 7 0-3,-3-3 0 8,3 4 0-7,1 2 0 5,-5-6 0-6,1 4 0 11,3-2 0-10,-4-2 0 3,-1 4 0-3,3-2 0 9,-7-2 0-10,1 4 0 5,2-4 0-5,-8 0 0 11,1 2 128-11,3-4-128 2,-4-1 0-2,0-3 0 13,-2 0 0-13,2 0 128 2,-1-1-128-2,-1 1 0 11,0-2 0-10,2 1 128 2,-2-1-128-2,4 0 128 10,-4-1-128-11,-2 1 128 4,0-2-128-4,5 4 0 7,1-5 0-7,0-1 128 8,-2-1-128-8,2-3 0 11,3 1 0-11,-5 3 0 3,2-1 0-2,4-3 0 9,-2 2 0-10,1 1 0 5,1-5 0-5,0-1 0 11,-1 4 0-11,-3-5 0 5,0 1 0-5,2 3 0 11,-4-3 0-11,3 3 0 3,-3-1 0-3,2-4 0 11,-4 1 0-11,2-1 0 5,-2 5 0-5,0-5 128 10,-3 2-128-10,5 1 0 4,-2-3 0-4,0 3 0 12,-2-3 128-12,2 4-128 4,-4-18 0-4,6 19 0 7,-4-1 0-7,4 1 0 8,-2-1 0-8,-1-3 0 11,-3 5 0-11,0-20 0 4,2 13 128-3,2 3-128 8,-2-4 0-9,0 3 128 5,-2-15-128-5,2 18 160 7,-2-18-160-7,6 15 160 8,-6 3-160-8,2-6 128 11,-2-12-128-11,4 19 128 4,-4-19-128-3,2 16 128 9,-2-1-128-10,0-15 128 3,2 18-128-3,-2-18 0 10,4 16 0-10,-4-16 0 5,5 15 128-5,-5-15-128 7,10 12 0-6,-10-12 128 6,8 14-128-6,-8-14 0 10,0 0 0-11,12 11 0 4,-12-11 128-4,13 14-128 12,-13-14 0-12,0 0 128 3,0 0-128-3,6 12 0 9,-6-12 0-9,8 15 0 6,-8-15 0-6,0 0 0 11,12 14 144-11,-12-14-144 4,4 19 0-4,-4-19 0 11,2 12 0-11,-2-12 128 4,0 0-128-3,2 18 0 9,-2-18 0-10,3 11 0 3,-3-11 0-2,0 0 0 8,2 16 0-9,-2-16 0 5,0 0 0-5,0 0 0 7,0 14 0-7,0-14 128 9,0 0-128-9,0 15 0 11,0-15 0-11,0 0 0 3,-2 12 0-3,2-12 0 7,0 0 0-7,0 0 128 7,0 15-128-7,0-15 0 12,0 16 0-12,0-16 0 4,0 0 0-3,0 16 0 5,0-16 0-6,0 0 0 8,2 17 0-8,-2-17 0 11,2 12 0-10,-2-12 0 2,0 0 0-2,-2 17 0 6,2-17 0-7,0 0 0 8,0 14 0-8,0-14 0 9,2 18 0-9,-2-18 0 5,2 15 0-4,-2-3 0 6,0-12 0-6,4 19 0 5,-2-5 0-6,2 2 0 13,0-5 0-13,-2 5 0 3,-2-16 0-2,4 14 0 5,-4-14 0-6,8 17 0 7,-8-17 0-7,9 14 0 12,-9-14 0-12,6 17 0 3,-6-17 0-3,8 18 0 11,2-6 0-11,-4 3 0 5,-6-15 0-5,4 16 0 11,-1 0 0-11,1-5 0 3,-2 5 0-3,-2-16 0 11,8 15 0-11,-2 1 0 4,-4-2 0-4,-2-14 0 12,6 17 0-12,0 1 0 4,-6-18 0-4,7 11 0 7,-7-11 0-6,8 16 0 6,-8-16 0-7,4 12 0 11,-4-12 0-11,0 0 0 4,0 0 0-4,8 15 0 11,-8-15 0-11,10 12 0 3,-10-12 0-3,0 0 0 10,4 16 0-10,-4-16 0 5,0 0 0-5,1 13 0 11,-1-13 0-11,0 18 0 5,0-18 0-5,0 0 0 6,0 0 0-6,0 14 0 9,0-14 0-9,0 0 0 7,0 0 0-7,0 0 0 7,0 0 0-7,0 0 0 11,0 0 0-11,0 0 0 4,0 0 0-4,0 0 0 8,0 0 0-8,0 0 128 7,0 0-128-7,0 0 0 7,0 0 128-7,0 0-128 10,0 0 0-10,-1-14 128 10,-5-4-128-5,0 7 0-4,0-9 0-1,2 3 144 8,0-1-144-8,-2-3 0 6,-3-1 128-6,3 5-128 10,0-5 0-10,0-1 0 6,-2-5 0-6,2 3 0 13,1-2 0-12,1-1 0-1,-2-1 128 0,-2 2-128 11,2 0 0-11,0-3 0 3,0 3 0-2,-3-2 0 9,-1-4 0-10,4-2 0 4,-4-1 0-4,3 5 0 12,-1-2 0-12,-4-2 0 4,2 2 0-4,2 0 0 9,-1 3 0-4,-1-3 0-4,2-2 128-1,-4 4-128 6,5 0 0-6,1 0 0 9,-6 1 0-9,4-1 0 10,2-2 0-10,1 0 0 4,-7 2 0-3,2-1 0 9,2 3 0-9,-3-2 0 3,1 0 0-3,-4 0 0 4,3-5 0-4,5 5 0 6,-8 2 0-6,4 2 0 10,4-1 0-11,-3 3 0 3,1 2 0-2,0 1 0 9,-2-1 0-10,1-1 0 4,3 5 0-4,-4-3 0 11,2 1 0-11,2-1 0 5,2-1 0-5,-5 0 0 10,-3-5 0-9,4-1 0 2,-6 2 128-3,5 0-128 7,-7-1 0-7,4-1 0 8,3 2 0-8,-3 1 0 11,4 1 0-11,-4 2 0 3,5 1 128-3,1 1-128 12,0-3 0-12,2 1 0 4,-2-3 0-4,2 1 0 7,0-2 128-7,0 1-128 9,4 1 0-9,-3-2 0 11,1 5 0-11,0 1 0 4,-4-2 0-3,2 1 0 7,0 4 128-8,0 1-128 5,2-1 0-4,-4 5 0 9,2-7 128-10,-1 3-128 4,-1 3 0-4,0-2 128 6,2 3-128-6,-2-3 0 8,-4 4 160-8,3-3-160 12,-1 3 128-12,-2-3-128 3,2-1 0-3,2 0 128 12,-3 3-128-12,3-3 0 4,0 2 0-4,0-3 0 12,-4-1 128-12,1 3-128 4,1-7 0-4,-2 5 0 11,2 1 0-11,0-1 0 3,3 5 0-3,-3-4 0 7,2 5 0-7,0-5 0 8,2 4 0-8,0-5 0 11,-2 7 0-11,4-6 0 5,0 5 0-5,-1-5 0 6,1 4 0-6,0-1 0 8,0 3 0-8,2 10 0 10,-2-14 0-10,2 14 0 6,-2-11 0-6,2 11 0 11,0 0 0-11,-4-16 0 5,-2 6 0-5,6 10 0 9,0 0 0-9,0 0 0 5,0-8 160-5,0 8-160 11,-2-11 192-11,2 11-192 4,0 0 0-4,0 0 0 10,0-10-160-10,0 10 160 6,0 0 0-6,0 0 0 9,0 0 144-9,2-10-16 5,-2 10-128-5,0 0-160 10,0 0 160-10,4-11-208 6,-2 1 208-6,-2 10 128 10,0 0 0-10,0 0-128 5,0 0 0-5,0 0 0 6,-6-12 0-6,6 12 0 9,0 0 0-9,0 0 0 6,0 0 0-6,0 0 0 9,0 0 0-9,0 0 0 11,0 0 0-11,0 0 0 5,0 0 0-5,0 0 0 11,0 0-192-11,0 22 48 5,4-1 144-5,-2-1 0 9,0-1 0-9,0 6-128 5,0 5 128-4,4 7 0 5,1 0 0-5,5 8 0 5,-2 5 0-5,7 7 0 9,-1 3 0-10,4-1-128 4,-1-1 128-4,-1 3 0 8,1-3 0-8,3 3 128 8,-3 1-128-8,-3-3 0 8,3-3-128-8,1-3 128 8,1-2 0-8,3-3 0 7,-1-3 0-7,0 2 0 7,-1-2 0-7,-1-6 0 12,-3-2 0-12,1 4 0 3,3-10 0-3,-7 2 0 12,3-4 0-12,3 3 0 4,-7 3 0-4,2 0 0 8,-7-2 0-8,7 6 0 6,-8-2 0-5,2-4 0 9,-1 2 128-10,-1 2-128 5,0-5 0-5,4 3 144 10,-5-2-144-10,-1 2 0 4,2-2 144-3,2-2-144 9,-4 2 0-10,3 3 144 4,3-3-144-4,-6-2 0 12,2-4 0-12,0 1 128 4,-3-1-128-4,1 0 0 11,2-1 144-11,0-1-144 4,-6-2 0-3,4-1 144 7,-2 1-144-8,1 1 0 5,1-1 160-5,2 2-160 6,-2-3 128-6,-2-3-128 9,0 1 144-9,0 3-144 7,2-5 160-7,-1-5-160 8,-1 5 176-8,0-4-176 7,2 3 192-7,2-3-192 9,-2 3 128-8,0-3-128 8,1 3 0-9,-1 1 0 4,2-6 0-4,-8-12 0 11,6 19 0-11,0-5 0 5,-2 2 128-5,-1-5-128 10,3 5 0-10,-6-16 0 4,4 17 0-4,-2-3 160 11,-2-14-160-11,4 18 128 3,-4-18-128-3,4 11 0 10,-4-11 0-9,6 18 128 3,-6-18-128-3,8 13 0 5,-8-13 0-6,5 20 128 9,-1-4-128-9,0-1 0 11,0 3 0-11,4-5 128 3,-2 5-128-3,-4-4 0 11,0 1 0-11,-2-15 0 5,8 12 0-5,1 3 0 11,-3-1 0-11,-6-14 0 3,0 0 0-3,6 14 0 10,-6-14 0-9,0 0 0 4,6 13 128-5,-6-13-128 10,0 0 128-10,0 0-128 5,0 0 192-5,0 0-64 7,0 0 0-7,0 0 0 7,0 0-128-6,0 0 128 8,0 0-128-9,0 0 128 6,0 0-272-6,-8-9-64 6,-2-3-16-6,-1-2 0 23,1 3-2320-22,-2-9-464 1,0-5-80 0</inkml:trace>
    </iact:actionData>
  </iact:action>
  <iact:action type="add" startTime="35867">
    <iact:property name="dataType"/>
    <iact:actionData xml:id="d28">
      <inkml:trace xmlns:inkml="http://www.w3.org/2003/InkML" xml:id="stk28" contextRef="#ctx0" brushRef="#br0">28783 14600 7359 0,'0'0'320'3,"0"0"80"-3,0 0-400 0,0 0 0 1,0 0 0-1,0 17 0 4,0-17 1520-3,-4 14 208 5,4-14 64-6,-5 19 0 7,1-7-656-5,2 4-128 4,-2-5-32-6,4-11 0 7,-6 16-64-7,-2-4-16 11,-2 3 0-10,7-3 0 2,3-12-96-3,-6 16-32 7,-2-3 0-7,8-13 0 8,-6 14-32-8,6-14-16 9,-4 17 0-9,4-17 0 5,0 0-144-5,0 0-16 9,0 0-16-8,0 0 0 4,0 0-128-5,0 0-32 9,0 0 0-9,0 0 0 7,0 0 16-7,0 0 0 12,0 0 0-12,0 0 0 5,0 0 0-5,0 0 0 10,0 0 0-10,-2-17 0 4,2-5-112-4,0 3-32 5,0 1 0-4,0-5 0 7,2 1-64-7,2-1 0 10,-2-2-16-11,0-3 0 8,0 1-48-8,4 4 0 7,-4-3 0-7,2 3 0 5,-2 0 0-5,-1-1 0 6,-1 3 0-6,0-3 0 8,2 3 0-8,-2-1-128 12,0-1 192-12,0 2-64 4,0-3 16-3,0 3 0 7,4-3 0-8,-2 3 0 5,0-5-16-5,0 1 0 7,-2 0 0-7,2 3 0 8,4 3-128-8,-2-3 160 12,-2-1-160-12,0 3 160 4,2 1-32-4,0 1-128 6,-1-1 192-6,-1 5-64 8,-2-3-128-7,4 5 160 9,-4 12-160-10,4-20 160 5,-4 5-160-5,0 1 160 6,2 1-160-6,-2 13 160 8,-2-14-160-8,2 14 192 11,0 0-192-11,0 0 192 5,0 0-64-5,0 0 0 6,0 0 0-6,0 0 0 8,0 0 0-8,0 0-128 10,0 0 192-10,0 0-64 5,0 0 0-5,0 0 0 11,0 0 0-11,0 0 0 6,0 0-128-6,0 0 0 5,0 0 0-4,0 0 128 6,12 12-128-7,4 1 0 11,-5-5 144-11,9 6-144 5,-7-1 0-5,3 5 0 10,4-2 0-10,-5 3 0 6,5 2 0-6,3 1 0 10,-3-3 0-10,1 5 128 4,0-1-128-4,3 3 0 7,-3-1 0-7,-1 0 0 9,1 3 0-9,1-5 0 5,1-5 0-5,-1 1 0 9,-5 3 0-9,5-5 0 10,1 1 0-10,-7 1 0 5,1-5 0-5,1 3 0 6,-5 1 0-5,5-3 0 7,-4 3 0-8,1-4 128 11,-5 3-128-11,4-5 0 3,-5 0 128-3,5-5-128 11,-14-7 160-11,12 14-160 4,-12-14 176-3,15 12-176 8,-5-4 192-9,-10-8-192 5,0 0 176-5,14 13-176 7,-14-13 160-7,0 0-160 8,0 0 160-8,0 0-160 11,0 0 160-10,0 0-160 3,0 0 144-4,0 0-144 11,0 0 128-11,0 0-128 3,0 0 160-2,0 0-160 9,0 0 192-10,0 0-192 4,0 0 144-3,0 0-144 10,0 0 0-11,0 0 144 4,-14 6-144-4,14-6 0 10,-16 2 144-9,16-2-144 4,-13 0 0-5,13 0 0 9,-16-4 0-8,4 0 128 4,5-2-128-4,-5-1 0 8,4-1 0-9,-4 2 128 4,5-4-128-4,-1 0 0 11,-4 3 0-11,0-5 0 6,1 0 0-6,-7-3 0 9,3 3 0-9,-1-6 128 4,-7 3-128-3,3-5 0 9,4 3 0-10,-3-1 128 4,-1-3-128-4,5-1 0 11,-7-1 0-11,7 3 0 5,-1-3 0-5,-1 0 0 5,3-5 0-5,0 5 0 9,3 1 0-9,-3 3 0 12,4-1 0-12,2 1 0 5,-5 3 0-5,3 1 0 10,-2-3 0-10,3 6 0 4,3 3 0-4,6 9 0 10,-12-14 0-10,2 8 0 5,10 6 0-5,-9-8 0 9,9 8 0-9,0 0 0 6,-16-7 0-5,16 7 0 3,-12-2 0-3,12 2 0 6,-15 0 0-7,15 0 0 11,-12 5 0-11,12-5 0 5,0 0 0-5,-14 14 0 9,6-6 0-9,-3 6-128 6,3-3 128-6,2 5 0 6,4-2 0-6,-4 5 0 8,-3-1 0-8,3-1 0 13,2 3 0-13,2 1-128 2,0 4 128-1,0-1 0 6,-2 3 0-6,-2 0 0 6,4 1 0-7,0-1 0 11,0 0 0-11,0 5-128 3,0-5 128-3,0 2 0 7,1 0 0-7,-1 1 0 8,0-1 0-8,0 0 0 12,0 0 0-12,2-1 0 5,-4-5 0-5,4 1 0 6,-2-5 0-6,0 2 0 8,0 1 0-8,0-5 0 10,0-1 0-10,2 2 0 5,0-18 0-4,0 17 0 5,-2 1 0-6,2-1 0 8,0-17 0-8,0 0 0 11,2 14 0-11,-2-14 0 4,0 0 0-4,0 0 0 6,0 0 0-6,0 0 0 8,0 0 0-8,0 0 0 11,0 0 0-11,0 0 0 4,0 0 0-4,0 0 128 7,2-16-128-7,-2-1 0 9,0-1 0-9,0 3 0 11,-2-7 0-11,2 1 128 4,-4-5-128-4,4 1 0 6,0 4 0-5,0-7 128 7,0 1-128-8,0-6 0 11,0 2 0-11,0 1 0 5,0 1 0-4,0 0 0 8,2 0 0-9,0-1 0 5,0 3 0-5,0 0 0 6,0-1 0-6,2-1 0 8,2-2 0-8,0-4 0 14,-5 2 0-13,5 2 0-1,0-1 0 1,2 3 0 9,0 0 0-10,-2 1 0 4,1 1 0-3,3 2 0 5,-6 3 0-5,2 1 0 6,0 1 0-7,0 1 0 12,-6 19 0-12,5-14 0 4,-5 14 0-4,0 0 0 7,4-11 0-7,-4 11 0 7,0 0 0-7,0 0 0 10,0 0 0-10,0 0 0 5,0 0 0-5,0 0 0 6,14 7 0-6,0 7 0 10,-5-2 0-10,5 5 0 12,-4-1 0-12,4 5-128 3,-1 3 128-2,7 1 0 4,-5 2 0-4,7 3 0 6,-3-1 0-7,5-2 0 11,-5-1 0-11,3-1 0 5,-1 2 0-5,2-3 0 6,1-7 0-6,-5 3 0 8,-1-1 0-8,5-3 0 12,-1 1 0-11,1 1 0 2,-3-6 0-3,-1 3 0 6,3-3 0-6,-7 3 0 8,3-5 0-8,1 6 0 11,-3-6 0-11,1 1 0 4,-3 3 0-3,-14-14 144 9,16 10-144-10,-5 3 160 5,-11-13-160-5,14 12 128 6,-14-12-128-6,12 16 128 9,-12-16 0-9,0 0 0 11,0 0 0-11,0 0 0 4,0 0 16-4,0 0 0 10,0 0 0-10,0 0 0 4,0 0-16-4,0 0-128 6,0 0 192-5,0 0-64 7,0 0 0-8,-4 13-128 12,4-13 192-12,0 0-64 4,0 0-128-3,-10 10 0 4,-3-4 144-4,13-6-144 5,-12-2 0-6,12 2 128 11,-16 0-128-11,16 0 0 5,-12-4 0-5,-1-4 0 11,1 0 0-10,4 5 128 3,-3-3-128-4,1-2 0 12,2 0 0-12,-6 2 0 3,5-4 0-2,-7-1 128 5,2 1-128-6,-3-6 0 8,3 5 0-8,-3-7 0 10,-3 5 0-10,6-7 128 4,-5-1-128-4,1-1 0 12,5 1 0-12,-7-7 0 4,1-5 0-3,1-2 0 4,-1 0 0-5,-1 0 0 9,1-2 0-8,-3 4 0 9,5 3 0-10,5 1 0 4,-4 2 0-4,5 2 0 10,-3 3 0-10,4 3 0 4,2 5 0-3,-1-2 0 9,1 5 0-10,2-3 0 4,-2 0 0-3,-1 7 0 10,1-5 0-11,0 4 0 2,-4-2 0-2,4 1 0 12,1 3 0-12,7 6 0 4,0 0 0-4,-12-4 0 10,12 4 0-10,0 0 0 5,0 0 0-5,-10 0 0 7,10 0 0-7,0 0-128 8,0 0 128-8,-14 8 0 12,5 7 0-12,3-1-128 2,-4 3 128-1,6 3 0 6,0-3 0-7,2 7-128 9,0-1 128-9,0 5 0 10,2 1 0-10,0 2-128 6,0 4 128-6,0 4 0 7,4-4 0-7,-2 4 0 6,-2-2 0-6,0-2 0 12,0-1 0-12,0-1 0 3,2-2 0-3,0 0 0 8,-2 0 0-7,0 0 0 5,0-1 0-6,0-1 0 11,0 0 0-11,0 0 0 5,0 3 0-4,2-3 0 9,0-6 0-10,2 1 0 4,0-3 0-4,-2 1 0 10,0-7 0-9,0 1 0 2,0 1 0-3,-2-17 0 11,4 14 0-11,-4-14-128 4,0 0 128-4,0 0 0 11,0 0 0-11,0 0 0 4,0 0 0-4,0 0 0 12,0 0 0-12,0 0 0 4,0 0 0-4,0 0 0 7,0 0 0-7,0 0 0 8,0 0 0-8,0 0 0 6,0-14 0-6,0-3 128 9,2-1-128-9,-2 3 0 11,0-7 0-11,-2 1 0 3,0-3 0-3,0 1 0 12,0-2 0-12,2-1 0 4,0-1 0-4,0 2 0 11,-2-1 0-10,2 1 0 1,0-2 0-2,-2-1 0 12,-2 7 0-12,-2-3 0 4,4-1 0-4,0 0 0 10,-2 1 0-10,2-1 0 5,0-2 0-5,0-3 0 11,2 3 0-11,0 2 0 4,0-3 0-3,2 3 0 4,2-2 0-4,0 3 0 7,0 1 0-8,4 4 0 12,-4 3 0-12,0-2 0 3,2 7 0-3,-1-3 0 10,-5 14 0-9,10-12 0 4,-10 12 0-5,10-11 0 9,6 5 0-9,-16 6 0 5,13 0 0-5,5 6 0 6,-7 3 0-6,7 1 0 9,-2 6 0-9,3-3-128 11,5 7 128-11,-1 1 0 3,2 5 0-3,1-3-160 11,1 0 160-11,-2 1 0 5,1-1 0-5,-3 3 0 11,0-3 0-11,-1-5 0 4,3-1 0-4,1 3 0 12,-3-7 0-12,-1 1 0 4,-5-6 0-3,1 0 0 4,-5 1 0-4,-13-9 0 6,20 8 0-6,-1-4 0 8,-19-4 0-8,14 6 144 3,-14-6-144-4,0 0 128 11,0 0-128-11,0 0 128 5,17 10-128-5,-17-10 0 6,0 0 144-6,0 0-144 8,0 0 0-8,0 0 144 11,0 0-144-11,0 0 0 4,0 0 0-4,0 0 0 10,-5-8 0-10,-7 2-144 19,2 0-432-17,4 0-64-2,-3-3-32 1,3-1 0 9,0 2-1888-9,2-6-384 1,0 1-80-1</inkml:trace>
    </iact:actionData>
  </iact:action>
  <iact:action type="add" startTime="39800">
    <iact:property name="dataType"/>
    <iact:actionData xml:id="d29">
      <inkml:trace xmlns:inkml="http://www.w3.org/2003/InkML" xml:id="stk29" contextRef="#ctx0" brushRef="#br0">2346 8570 12095 0,'0'0'528'1,"0"0"112"-1,0 0-512 0,0 0-128 8,0 0 0-8,0 0 0 4,0 0 672-4,0 0 96 6,0 0 32-6,0 0 0 5,0 0-416-4,0 0-64 7,0 0-32-8,0 0 0 7,0 0 224-7,0 0 32 9,0 0 16-8,0 0 0 3,0 0 144-4,6 19 16 11,-6-19 16-11,7 20 0 6,5-7-64-6,-4 3-16 10,6-6 0-10,-5 3 0 3,3-1-128-2,4 7-16 9,-3-3-16-10,5 4 0 5,3 1-128-5,-3-3-32 10,-1 1 0-9,5 2 0 2,-6 5-32-3,5 1-16 14,0 0 0-14,3 3 0 2,-3-1-32-2,-1 0-16 10,3 2 0-10,-1 3 0 6,-1-1-48-6,-3-2-16 10,1-4 0-9,3 2 0 3,-1 1 16-4,-1-1 0 9,1-2 0-9,2 1 0 5,1-1 0-4,-3 2 16 9,-1 4 0-10,1 0 0 5,1 3 0-5,-1-7 0 10,-3-2 0-10,1 2 0 5,3 1 0-5,-3-1 0 12,-3 4 0-9,5-4 0-2,3-3-16-1,-1-1-16 9,-1 0 0-9,1 3 0 4,-2-1-32-3,3 2 0 11,1-2 0-12,1 1 0 2,-1-1-16-2,0 0-128 12,-1-1 192-12,1-1-64 3,-2-1-128-2,3-7 160 9,1 5-160-8,-2 1 160 0,-1 0-32-2,-1-1 0 10,1-5 0-10,1 3 0 6,2 1 16-6,1-3 0 10,-1-1 0-10,0 5 0 5,1-1-16-5,-3-1-128 10,2-3 192-10,1 5-64 5,-3-5-128-5,2 5 128 10,2-1-128-10,-1 3 128 5,-3-9-128-5,2 1 0 10,1 1 0-10,-1-3 128 4,2 6-128-4,-1-7 0 10,-3 3 144-8,2-4-144 2,1 3 128-4,-3-1-128 10,-2 1 160-10,1 3-160 5,1-4 192-5,-3 5-48 11,-5-3-16-11,3 1 0 4,1 3-128-4,-3-5 160 11,1 5-160-11,3 1 160 4,-3-3-160-3,-1 1 0 9,1 1 0-10,5-5 128 3,-3 5-128-3,-1-1 0 6,-1-3 0-6,2 4 0 10,-1-1 0-10,-2-3 128 9,1 1-128-9,3 3 0 5,-5-7 160-4,5 7-160 8,-3-3 192-9,-3-1-192 6,-1 2 176-6,5-7-176 9,-3 3 160-8,3 0-160 3,-1 1 160-4,-3-5-160 11,3 2 160-11,5-1-160 4,-3 1 144-4,-1 4-144 8,1-7 128-8,1 5-128 7,-1-4 0-7,-3 3 0 11,1-3 128-11,5 6-128 5,-3-6 0-5,1 3 0 10,3 1 0-10,-2-2 0 5,-3 3 0-5,1-5 0 11,-3 2 128-11,1-5-128 4,3 5 0-4,-1 2 0 11,-1-5 0-11,1 5 128 4,1-8-128-4,1 4 0 10,-1 5 0-10,-3-5 0 5,1 2 0-5,1-4 0 10,-3 1 0-10,1-1 128 5,1-6-128-5,-7 0 0 10,-13-2 144-10,18 4-144 4,1-2 0-3,-19-2 128 9,16 2-128-9,-16-2 0 3,0 0 0-3,12-8 0 8,-7-8 0-9,-5 16 0 4,0-11-192-4,-2-7-128 12,-3-1 0-11,-7 1-16 16,-2-3-1888-15,-7 1-368-1,-7 3-80 1,1-7-11168-2</inkml:trace>
    </iact:actionData>
  </iact:action>
  <iact:action type="add" startTime="40760">
    <iact:property name="dataType"/>
    <iact:actionData xml:id="d30">
      <inkml:trace xmlns:inkml="http://www.w3.org/2003/InkML" xml:id="stk30" contextRef="#ctx0" brushRef="#br0">2773 9008 11455 0,'-12'-17'512'2,"8"1"96"-2,-3-1-480 0,-5 1-128 3,4-5 0-3,-8 7 0 8,3 2 896-8,-3 6 144 8,3-1 48-8,-5-3 0 6,4 2-320-6,-1 2-48 8,15 6-16-8,-16-4 0 8,1-2-192-8,-3 4-32 10,18 2-16-10,-14-1 0 4,1-1-16-3,13 2-16 9,-12-2 0-10,12 2 0 6,0 0-64-6,-16 7-16 8,16-7 0-8,-9 10 0 4,9-10 48-4,0 0 16 11,0 0 0-11,-2 18 0 4,-2-1-48-3,4 3-16 9,4-5 0-10,-2 5 0 5,2 1 32-5,3 1 0 11,3-1 0-11,-2 3 0 8,2 1-128-6,3 2-32 4,-1 3 0-6,4-1 0 4,-7 0 16-4,9 6 0 6,-2 0 0-6,3-2 0 9,1-1 16-9,-3 3 16 10,1 0 0-10,1-2 0 5,-5 2-16-5,3 4 0 7,3-2 0-6,-5 4 0 7,5-4 96-8,1 4 16 7,-3 2 0-7,0 4 0 7,1-4 64-6,-1 2 16 8,3-6 0-9,1 3 0 5,1-2-192-5,0 2-16 11,1-8-16-11,-1 3 0 4,-1 4-32-4,1-6 0 12,-2-2 0-12,5 4 0 5,-1 0-192-4,-1-2 176 8,1 0-176-9,0 0 160 4,1 0-160-4,-1 2 128 9,2-3-128-9,-1-1 128 5,-1 4-128-5,2 0 160 10,1-4-160-10,-1-4 160 6,2 0-160-6,0 1 192 7,-3-5-192-7,3 0 192 7,2 3 32-7,0-3 16 8,5-2 0-8,-1 1 0 4,-2-3-240-4,4 5 144 7,0-1-144-6,-4 0 128 6,-2-1 0-7,3 1 0 12,5-3 0-12,-4-3 0 4,8 3-128-4,-6-1 0 6,2-1 0-6,2-7 0 8,-4 9 0-8,4-3 0 12,-2-1 0-12,4-1 0 3,-8 1 0-3,4-3 0 12,2 5 0-12,0-5 0 6,0 3 0-6,3 2 0 9,-3-7 0-9,4 5 128 4,-4-5-128-3,2 5 0 6,-4 0 0-7,6-5 128 9,-4 5-128-9,4-5 128 11,-4 5-128-11,2-1 128 2,0-5-128-2,-2 4 192 8,3-5-192-8,-5 7 192 9,4-6-32-9,-2 5 0 11,4-1 0-11,-2 1 0 4,2 3-160-4,2-4 192 10,-4 1-192-10,1-3 192 5,-3 1-192-5,2 3 0 11,2-3 0-11,-4 3 128 4,6-4-128-3,-6 3 0 10,2-3 0-11,-2 1 128 4,2 3-128-4,-2-6 0 7,-2 3 0-7,-2-3 0 8,8 8 0-8,-8-9 0 7,4 3 0-7,-6 0 0 8,6 3 0-8,0-1 0 6,-4 3 0-6,2 1 0 9,-4-5 0-8,2 1 0 4,0 1 128-5,-2-3-128 9,4 2 0-9,2-5 0 6,-6 5 0-6,-2-4 0 9,2-3 0-9,1 5 0 6,-1-2 0-5,-2 1 128 7,0-1-128-8,-2 4 0 7,0-3 0-7,3 3 128 8,-1-2-128-8,2-1 0 11,0-1 0-10,-4 4 0 2,0-5 0-3,3 3 0 7,1-6 0-6,-2 0 0 3,-4 1 0-4,2-5 0 5,4 2 0-4,4 0 0 6,-5 2 0-7,3-4 0 7,2 0 0-7,-2-2 0 9,0-2 0-9,2-2 0 6,-4 0 0-6,4 0 128 10,-2 0-128-10,0-2 0 11,4-4 0-11,-2 2 0 4,6-2 128-3,-4-1-128 4,2 1 0-4,-4 0 128 6,4-8-128-7,-6 5 0 7,4-5 0-7,-4 4 128 8,6-3-128-8,-8 3 0 11,-2-5 0-11,0 5 0 4,2-4 0-3,-6 5 0 10,-1-5 0-11,-1 8 0 4,0-2 0-3,-5 1 0 3,-5 1 128-4,1 0-128 9,-4 0 0-9,1 2 0 12,-15 6 0-12,14-5 0 4,-14 5 0-4,15-2 192 10,-15 2-192-10,0 0 192 4,0 0-192-4,0 0 0 12,0 0-192-12,0 0 192 5,0 0 0-5,0 0 0 9,0 0 0-9,0 0 0 5,0 0 0-5,0 0 0 6,-17 7 0-6,7 3 0 8,-6-2 0-8,3-2 0 11,-9 2 0-10,1 1 0 3,-2-3 0-4,-3-2 128 11,3 2-128-11,-3 4 0 4,-1-3 0-4,-2-1 0 6,-8 0 128-5,2 2-128 6,2-2 0-7,-7 0 0 7,3 0 144-7,-2-1-144 8,-5 1 128-8,-3 0-128 11,2 0 128-11,-2 2-128 5,-2 0 0-5,2-5 0 6,5 1 0-6,-9-2 0 8,-2 0 0-8,-1 0 0 13,-1-2 0-13,0-4 0 4,-3-2 0-3,1 1 0 3,1-1 0-4,-3 2 0 9,-5-2 0-9,1 0 0 10,3-8 0-9,-1 3 0 4,-3-1 0-4,4 2 0 8,-1 1 0-9,-3-5 0 5,-4 2 0-4,1-3 128 8,-3 1-128-9,6-7 0 3,-5-1 0-3,5-1 0 12,-8 1 0-12,6-1 128 4,-5-3-128-4,5 3 0 10,-6 2 0-10,2-5 0 5,-6-3 0-5,3-2 0 11,-1 0 0-11,0-3 0 5,-2-3 0-5,6 2 0 10,-4 2 0-10,0-2 0 3,3-2 0-2,-3 4 0 10,2 2 0-11,2-3 0 4,-6-5 0-3,2 6 0 10,1 0 0-11,-1 0 0 2,-2 0 0-2,6 0 0 7,-2 0 0-7,2 3 0 8,1 1 0-8,-5-2 0 13,2 0 0-13,0-4 0 4,4-3 0-4,1 1 0 10,5-7 0-10,-6 1 0 5,1 2 0-5,1-4 0 9,6 4 0-8,-1-6-128 3,3-2 128-3,-3 4 0 4,5-1-144-5,1 3 144 8,2 6 0-8,5 2 0 12,1-6-144-12,6 6 144 3,-4 1 0-3,8-3-128 12,-2 0 128-12,4 4 0 3,4 0 0-2,-3-2-128 10,3 0 128-11,4 2 0 4,1-2 0-4,5-3 0 11,0 3 0-11,3 2 0 6,4-4-144-5,5 4 144 2,-1 0 0-2,6 2-144 7,0-4 144-7,4 1 0 9,0 5-144-10,0 0 144 4,0 0-160-4,2 3 160 10,6 3-208-9,2-2 80 4,-3-5 128-5,1 5-160 10,4 5 160-10,-4 1-160 5,3 5 160-5,3-1 0 11,-4 7 0-11,5-2-128 4,-3 4 128-3,-12 6 0 8,20-4-144-8,-3 0 144 2,-3 4 0-3,3 4 0 11,-3 2-144-11,4 4 144 4,-18-10 0-3,21 12-128 9,-3 3 128-10,1 3 0 5,1 3-176-5,-5 7 176 6,3-1-160-6,-3 4 160 7,5 4 0-6,1 6-144 10,3-4 144-11,-3 10 0 4,-1 4 0-4,3 3-160 11,2 5 160-11,3-3 0 4,1-1 0-4,0 0-128 12,1 1 128-12,1 1 0 4,2 1 0-4,2 3 0 11,0 3 0-11,4-2 0 3,-6 9 0-3,2-5 0 7,8 0 0-7,0 2 0 8,4-5 0-8,8 3-128 10,-1-1 128-10,7-7 0 4,1-1 0-4,6-3 0 8,-1-3 0-8,5 4 0 8,-2-1 0-8,4-1 0 12,2-1 0-11,6-3 0 0,2-6 0-1,2 2 0 8,-2-6 0-8,2 0 0 8,-1-10 0-8,5 0 0 11,-2-1 0-11,4-3 0 4,5-3 0-3,-5 1 128 9,3 0-128-9,-1-1 0 2,4-5 128-2,-1-7-128 4,3-2 0-5,-3 2 0 8,4-2 0-8,3-5 128 12,-7 1-128-12,5-4 0 4,3-4 0-4,-3 2 0 10,-5-7 0-10,6-3 0 6,-1 2 128-6,-7-1-128 10,3 1 0-10,-4 0 0 5,3-4 0-5,-5 5 0 6,1-7 0-5,-9 6 0 7,-8-1 0-8,-1 5 0 10,-1 0 0-10,-8 4 0 5,-2 0 0-5,-1 2-160 10,-7 2 160-10,-7-2-192 19,-4 0-1232-18,-4 2-256-1,-10 2-48 1,-7 2-8544 7,-9 3-1696-7</inkml:trace>
    </iact:actionData>
  </iact:action>
  <iact:action type="add" startTime="42593">
    <iact:property name="dataType"/>
    <iact:actionData xml:id="d31">
      <inkml:trace xmlns:inkml="http://www.w3.org/2003/InkML" xml:id="stk31" contextRef="#ctx0" brushRef="#br0">7281 11616 22111 0,'-26'-14'1968'1,"15"6"-1584"4,11 8-384-4,0 0 0 2,0 0 1296-2,0 0 176 6,15-11 48-7,9 7 0 8,5 2-1184-8,2 0-336 7,6 0 144-6,6 2-144 5,4 4 128-5,2 0-128 8,5 2 128-9,7 3-128 6,-3 1 0-6,5 2 0 9,3 3 0-9,2 3-192 5,-3-4 192-4,3 5 0 8,-6-3 0-9,-1 5-128 7,-5 2 128-6,-1 3 144 7,-4-3-16-8,-3 1-128 6,-7 5 128-6,-2 2-128 12,-9 0 0-11,-3 2 0 1,-4 1 320-2,-7 3 16 9,-4 0 0-9,-8 6 0 5,-4-2 192-4,-8 5 48 9,-12 1 0-10,-7 0 0 5,-8 6 80-5,-6 1 32 11,-2 3 0-11,-6 7 0 4,-1 1-480-4,-5 3-80 11,-2 2-128-10,-3 4 176 16,-3-8-1184-15,1 10-224 1,0 4-48-3</inkml:trace>
    </iact:actionData>
  </iact:action>
  <iact:action type="add" startTime="43281">
    <iact:property name="dataType"/>
    <iact:actionData xml:id="d32">
      <inkml:trace xmlns:inkml="http://www.w3.org/2003/InkML" xml:id="stk32" contextRef="#ctx0" brushRef="#br0">14894 16288 6447 0,'0'0'272'1,"2"8"80"-1,0 0-352 0,-2-8 0 5,7 12 0-5,-7-12 0 6,6 11 800-6,-4-1 96 9,2 2 0-9,-2-2 16 4,-2-10-80-3,0 13 0 9,0-1-16-10,-4 2 0 7,2-5 304-6,0 9 64 3,0-8 16-4,-2 1 0 7,-3 1-112-7,1-2 0 12,0 2-16-11,0-3 0 2,-2 7-144-3,2-4-32 10,0 3 0-10,1-3 0 4,-1 0-144-4,-2 1-48 11,2-1 0-10,6-12 0 3,-6 14-80-3,6-14-32 4,0 0 0-5,0 0 0 8,0 0 128-8,0 0 32 8,0 0 0-8,0 0 0 7,0 0 96-7,0 0 32 8,0 0 0-8,0-20 0 7,0-1-352-7,4-5-64 12,4 3-16-12,4-8 0 4,-3 0-192-3,5-5-32 5,-2-1-16-6,3-6 0 11,-1 1-48-11,6-5-16 11,-5-4 0-10,3 0 0-1,3 1-144 0,1-1 160 10,-3 0-160-9,3-1 160 4,1 3-160-5,4-2 0 11,1 0 0-11,-1-1 128 3,2-3-128-2,4-1 0 9,2-3 0-10,4 1 128 4,-3-1-128-4,4-3 0 6,1-5 0-6,4 7 0 8,-4 1 0-7,4 5 0 5,0-3 0-6,-2 3 0 9,6-1 0-9,-3 2 0 6,-3 3 0-6,2-3 0 9,-8 0 0-9,4 5 0 11,-6 1 0-11,2 0 0 4,1 4 0-4,-3 4 0 6,-2 0 128-6,2 0-128 9,0 6 0-9,-2-2 0 10,0-4 0-10,0 4 0 5,-1 4 0-5,5 1 0 12,-4 3 0-12,0 0 0 3,-4-5 0-3,3 3 0 7,5 2 0-7,-4-4 0 7,2 7 0-7,4-1 0 8,-6-2 0-8,4 1 0 8,4 3 0-8,-4-2 0 7,0-1 0-7,4 5 0 7,-2 3 0-7,4-3 0 7,6-3 0-7,-2 3 0 9,-1 1 0-9,3 5 0 11,4-5-144-11,-4 5 144 4,-6-7 0-4,5-1 0 12,1 1 0-12,2 7 0 4,-2-3 0-4,3 1 0 9,-1 1 0-8,2-2 0 3,-1 3 0-4,3-3 0 10,-1-1 128-10,3 3-128 5,0-3 0-4,-1 3 144 4,-1 2-144-5,3-1 128 8,-1 3-128-7,-1-1 0 10,1 1 144-11,0 2-144 4,-3 0 128-4,1 4-128 12,-1 3 128-12,5-5-128 4,-2-4 0-3,-3 6 0 8,-5-2 0-8,4-1 128 2,3 1-128-2,-5 0 0 10,-4-2 0-11,-3 6 128 5,-1 2-128-5,2 1 0 6,-4-1 0-6,0 2 128 8,-8 3-128-8,2 1 144 11,3-2-144-11,-7 4 160 4,-2-2-160-3,-2 0 160 9,3 0-160-9,-5-2 160 4,-2 0-160-5,-1-2 0 5,1-2 0-5,-1 2 128 9,1 0-128-9,-3-2 128 11,-5-2-128-11,5 0 128 4,-7 2-128-4,3 0 192 9,-2-4-192-9,-3 2 192 6,-1-1-192-6,-10 5 128 10,14-4-128-10,-14 4 128 5,0 0-128-5,0 0 128 7,9-8-128-7,-9 8 128 7,0 0-128-7,2-12 0 11,-2 6 0-11,0 6-176 17,0 0-1040-16,-11-4-192 0,-7 1-64 0,18 3 0 12,-19-2-1360-13,5 0-288 0</inkml:trace>
    </iact:actionData>
  </iact:action>
  <iact:action type="add" startTime="44106">
    <iact:property name="dataType"/>
    <iact:actionData xml:id="d33">
      <inkml:trace xmlns:inkml="http://www.w3.org/2003/InkML" xml:id="stk33" contextRef="#ctx0" brushRef="#br0">18455 13012 17503 0,'-37'-12'768'1,"14"7"176"11,1-5-752-11,9 4-192-1,-1 2 0 0,14 4 0 1,0 0 832-1,0 0 144 8,0 0 32-7,0 0 0 2,14-12-592-3,-1 5-112 11,7 5-32-11,1-2 0 6,7 2 560-6,5-2 96 9,6 0 32-9,12-4 0 5,7 2 48-4,8 2 16 9,-1 1 0-10,9-1 0 4,-2-2-288-4,2 4-48 7,6 2-16-7,-4 2 0 7,-2 4-304-7,0 1-64 10,1 1-16-1,-9 6 0-9,0-2-32 0,-7 5-16 7,-5-1 0-7,-7 5 0 5,-4 1-112-5,-4-1 0 12,-4 4-128-12,-4 3 192 4,-1 1 16-4,-9-2 0 11,-7-3 0-8,-1 5 0-3,-7 2 160 1,-6 2 16 8,-4-3 16-8,-11 1 0 4,-7 0 160-5,-9 6 16 12,-8 0 16-12,-8 0 0 3,-7 0-16-3,-9 0-16 11,-9 8 0-11,-6-6 0 4,-6 0-144-3,-2 0-32 8,-3 2 0-8,-1 2 0 3,-4 0-192-4,3-4-32 10,-11 8-16-10,7-6 0 5,-3 3-144-5,8-5 0 10,1 4 0-9,5-6 0 18,4 4-2752-18,4 0-496 3</inkml:trace>
    </iact:actionData>
  </iact:action>
  <iact:action type="add" startTime="46012">
    <iact:property name="dataType"/>
    <iact:actionData xml:id="d34">
      <inkml:trace xmlns:inkml="http://www.w3.org/2003/InkML" xml:id="stk34" contextRef="#ctx0" brushRef="#br0">29417 15889 2751 0,'0'0'256'2,"0"0"-256"5,0 0 0-7,0 0 0 3,0 0 1728-2,0 0 288 10,6 17 64-11,-6-17 16 6,0 0-1008-6,0 0-208 9,0 0-48-8,0 0 0 4,0 0-64-4,6 12 0 8,-6-12-16-9,0 0 0 4,10 14-160-4,-10-14-16 9,9 11-16-9,-9-11 0 7,0 0-256-7,0 0-48 9,0 0-16-9,6 14 0 4,-6-14 144-3,0 0 16 9,0 0 16-10,0 0 0 5,0 0 256-4,0 0 48 8,0 0 16-9,0 0 0 5,0 0 16-5,0 0 0 9,0 0 0-9,0 0 0 6,0 0-96-6,0 0-16 10,0 0 0-10,0 0 0 6,0 0-80-6,0 0-32 9,0 0 0-9,0 0 0 5,0 0-144-5,0 0-48 10,0 0 0-10,0 0 0 4,0 0-16-4,0 0 0 10,0 0 0-10,0 0 0 6,0 0 64-6,0 0 16 11,0 0 0-11,0 0 0 4,0 0 80-4,0 0 16 10,0 0 0-10,0 0 0 4,0 0-16-4,0 0 0 12,0 0 0-12,0 0 0 4,0 0-128-4,0 0-32 9,0 0 0-9,0 0 0 5,0 0-16-4,0 0-16 9,0 0 0-10,0 0 0 5,-11-10-80-5,-3 4-16 10,6 2 0-10,8 4 0 5,-12-7 16-5,12 7 0 10,-9-14 0-10,1 6 0 4,-2-4-16-4,10 12 0 10,-8-11 0-10,2 1 0 5,-1-6-48-5,-1 7-16 10,2-5 0-10,0 2 0 6,2-5-128-6,-4 3 160 10,3-3-160-10,1-1 160 5,0 4-160-1,2-5 0 4,-4-1 0-8,-4 3 128 4,2-5-128-4,1 1 0 10,-5-1 144-10,2 1-144 4,4-4 128-4,-3 1-128 12,3 1 128-12,0 1-128 3,0-1 144-2,0-2-144 9,0 1 192-10,4-1-192 5,0 1 128-4,1 1-128 9,-1-4 0-10,0 1 0 4,0 3 0-3,-2 2 0 8,2 3 0-9,0-3 0 4,0-1 0-3,-2 1 0 9,2 1 0-10,0-1 0 5,-2-3 128-4,0 3-128 8,2 3 0-8,0-1 0 3,-3 1 0-4,-3 3 0 8,2-7 0-8,0 1 0 7,2 3 0-7,-2 1 0 10,-3-3 0-10,1 5 0 4,2-5 128-3,-2 1-128 10,-2 3 0-11,3-2 0 4,-5 3 0-3,4-1 0 5,0-1 0-6,-3 3 0 7,1-6 128-7,4 5-128 6,-4-1 0-6,2-3 0 9,1 5 0-9,3-3 0 10,-4-1 0-10,2 2 0 6,-4-3 0-6,4 1 0 10,-1 5 0-9,3-5 0 3,-2 3 0-4,2-5 0 11,-2 1 0-11,-2 5 0 4,2-4 0-4,3 5 0 6,-1-5 0-6,0 4 0 8,-6-3 0-8,2-1 0 10,2 5 0-10,2-5 0 5,-7 5 128-5,3-5-128 12,0 6 0-12,-2-3 0 4,1-1 0-3,1 2 0 5,-2-1 128-6,0 1-128 7,2-3 0-7,-1 3 0 11,1-6 0-11,2 3 0 4,-2 3 128-3,-1-3-128 9,1 5 0-10,4-4 0 5,-4-1 0-5,0-1 0 11,0 7 0-11,5-3 0 3,-1 6 0-3,0-6 0 10,-4 1 0-10,4 1 0 5,4 12 0-5,-4-12 0 11,2-5 0-11,0 5 0 5,-2-5 0-4,0 5 0 8,1-2 0-9,1 3 0 5,0-5 0-5,0 4 0 9,-2-3 0-9,0 3 0 7,2-2 0-7,-4 3 0 9,0-3 0-9,2 0 0 3,0-3 0-2,1 3 0 9,-1-1 0-10,0 1 0 5,0-4 128-5,-2 5-128 9,0-5 0-9,2 3 0 5,0 3 0-5,0-4 0 12,0 5 0-12,-1-5 0 5,-1 4 0-5,0 0 0 11,2-5 0-11,-2 1 0 3,-2 7 128-3,3-3-128 12,-1-4 0-11,4 7 0 1,-2-3 0-2,-2 4 0 10,6 8 0-10,-4-18 0 5,0 7 0-5,0-3 0 10,0 4 0-10,4 10 0 5,-5-15 0-5,-3 1 0 9,4-1 0-9,0 3 0 6,0-2 0-6,2 2 0 10,-2 1 0-10,2-3 0 5,4 2 0-4,-2 12 0 7,-2-15 0-8,2 3 0 5,-2-3 0-5,-2 7 0 12,4 8 0-12,-2-16 0 4,0 2 0-4,1 1 0 6,-3 3 0-6,2 0 0 9,2 10 0-9,-4-15 0 11,4 5 0-11,-2-6 0 5,0 5 0-5,2-3 0 10,0 14 0-10,-4-10 0 4,-2-3 0-3,6 13 0 8,-4-14 0-8,-2 0 0 4,1 5 0-4,5 9 0 7,-4-14 0-8,-4 4 0 5,0 2 0-5,8 8 0 11,-6-13 0-11,6 13 0 4,-6-10 128-4,6 10-128 10,-9-14 0-10,9 14 0 5,-8-11 0-5,8 11 0 10,0 0 0-10,-6-10 0 5,0-2 0-5,6 12 0 9,-10-12 0-9,4-1 0 6,6 13 0-6,0 0 0 11,-5-10 0-11,5 10 0 4,-8-16 0-3,8 16 0 8,0 0 0-9,0 0 0 5,-10-11 0-5,10 11 0 11,0 0 0-11,0 0 0 4,0 0 0-3,0 0 0 8,0 0 0-9,0 0 0 5,0 0 0-5,0 0 0 11,0 0 0-11,0 0 0 4,0 0 0-3,0 0 0 8,0 0-128-9,0 0 128 5,0 0 0-5,0 0 0 10,10 13 0-10,-4 3 0 6,-6-16 0-6,5 19-144 10,3-3 144-10,2 2 0 4,-2-1 0-4,0 1 0 12,-3 1 0-12,3 5-128 4,-2-1 128-4,0-2 0 10,2 3 0-10,2 1 0 5,-5 3 0-5,7-1 0 11,0 0 0-11,-4-1-128 4,-1 1 128-3,1 0 0 9,-4-2 0-10,-2 1 0 3,2 1 0-2,2 0 0 9,0 1 0-9,3-1 0 3,-3 4 0-4,2-2 0 10,4 1 0-10,-4-1 0 4,1 0 0-3,3 1 0 9,-4 3 0-8,2-4 0 1,-1-2 0-2,-1 2 0 7,0-1 0-8,4-1 0 6,-5 0 0-6,3 1 0 10,0-3 0-9,-4 2 0 4,2 1 0-5,1-1 0 8,-1 0 0-8,-2 1 0 6,2-3 0-6,4-4 0 11,-9 5 0-11,3-3 0 4,0 2 0-3,2-1 0 9,-2-3 0-10,-2-1 0 4,2 3 0-4,1 1 0 7,-3-1 0-7,0-2 0 8,-2-3 0-8,-2 3 0 10,2 1 0-10,2-3 0 5,-2-1 0-5,0 1 0 10,0 3 0-10,0-1 0 5,2-1 0-4,-2 1 0 10,0 3 0-11,-1-5 0 3,1-1 0-2,0 1 0 10,-2 3 0-11,0-5 0 4,4 3 0-4,0 1 0 9,-2-1 0-9,0-7 0 5,-2-13 0-5,6 20 0 10,-6-20 0-10,4 16 0 7,-4-16 0-6,6 17 0 7,-6-17 0-8,4 20 0 5,1-5 0-5,-5-15 0 10,12 18 0-9,-6-7 0 2,0 3 0-2,0-4 0 8,-6-10 0-9,9 13 0 5,-9-13 0-4,0 0 0 9,6 10 0-10,-6-10 0 4,10 16 0-3,-10-16 0 8,0 0 0-9,12 13 0 6,-6 5 0-6,-1-6 0 10,-5-12 0-9,6 15 0 2,-6-15 0-3,8 10 0 10,-8-10 0-10,0 0 0 5,6 14-176-5,-6-14 176 11,0 0-208-11,0 0 80 5,0 0-144-5,0 0-32 6,0 0 0-6,0 0 0 21,0 0-224-20,0 0-48 0,0 0-16-1,0 0 0 13,0 0-560-12,0 0-96 0,0 0-32-1,0 0-9808 11,0 0-1968-10</inkml:trace>
    </iact:actionData>
  </iact:action>
  <iact:action type="add" startTime="48103">
    <iact:property name="dataType"/>
    <iact:actionData xml:id="d35">
      <inkml:trace xmlns:inkml="http://www.w3.org/2003/InkML" xml:id="stk35" contextRef="#ctx0" brushRef="#br0">28680 14836 11231 0,'0'0'496'1,"0"0"96"-1,0 0-464 0,-2 13-128 3,2-13 0-3,-10 20 0 8,4-7 848-8,3 3 160 10,3-16 16-10,-6 19 16 4,0-5 32-4,-2 4 0 7,6-5 0-7,2-13 0 9,0 0-64-9,0 0-16 10,-4 16 0-9,4-16 0 1,0 0-96-2,0 0 0 12,0 0-16-12,0 0 0 4,0 0-80-4,0 0-16 10,0 0 0-10,0 0 0 6,0 0 112-6,0 0 0 7,0 0 16-7,16-16 0 3,-6 3-272-2,-3-7-48 5,1-1-16-6,0 3 0 8,-4-1-64-8,0-5 0 7,0 1-16-7,-2-2 0 9,0-1-48-6,1-1-16 6,-1 0 0-9,2-1 0 3,-2-1-64-2,0-2-16 9,0-2 0-10,2 1 0 4,2-3-112-4,0 0-32 8,-2 2 0-8,0 2 0 7,-3-4-64-7,5-2-16 12,0 2 0-12,2 3 0 4,-4-1-128-4,0 2 128 11,0-4-128-10,2 6 128 2,1-2-128-3,-3 3 0 11,0 3 144-11,-2 3-144 4,2 5 0-4,0-3 0 6,-2 7 0-6,0-3 128 9,-2 4-128-9,0 12 0 11,0 0 0-11,0 0 0 4,0 0 0-4,0 0 128 11,0 0-128-11,0 0 0 5,0 0 0-4,0 0 144 5,-12 14-144-6,-2 7 0 9,5 1 0-9,-1 3 0 10,-4 3 0-9,5 3 0 2,-3 2 0-2,2-2 0 10,0 4 0-11,-1 2 0 4,3-2 0-4,0 4 0 10,-4 4 0-10,3-2 0 4,-1 2 0-4,-4 0 0 8,4-2 0-8,-3 4 0 8,3-6 0-8,2 4 0 11,-2-8 0-11,3 2 0 3,1 2 0-2,-4-6 0 6,2-4 0-7,2 3 0 8,2-5 0-8,1 0 0 11,-3 0 0-11,4-5 0 5,2-22 0-5,-2 17 0 12,0-1 0-12,2-16 0 3,0 0 128-3,0 0-128 12,0 0 0-10,0 0 0-1,0 0 0-1,0 0 0 6,0 0 0-6,0 0 0 9,0 0 208-9,0 0-64 6,0 0-16-6,0 0 0 8,0 0 96-8,0 0 16 7,0-16 0-7,0-1 0 9,-2-5-96-9,2 1-16 11,4 0 0-11,0-5 0 3,2 1 0-3,-3-2-128 11,-1-3 192-9,0 3-64 2,2-2-128-4,2-2 0 10,0-3 0-10,2-1 0 4,-2 0 0-4,-1-4 0 10,7 2 0-10,-4-4 0 5,0 2 0-5,0 0 0 6,1-6 0-6,-5 2 0 8,4 6 0-7,2 2 0 6,-4-4 0-7,-2 2 0 7,1 4 0-7,-1 2 0 8,0-2 0-8,2 3 0 8,-2 3 0-8,0 6 0 12,-4-1 0-12,2 1 0 3,-2 1 0-3,0 7 0 12,0-3 128-12,0 4-128 4,0 12 0-4,0-17 0 6,0 7 0-5,0 10 0 6,0-14 0-7,0 14 0 6,0 0 0-6,0-9 0 5,0 9 0-5,0 0 0 6,0 0 0-6,0 0 0 8,6-14 0-8,-6 14 0 7,0 0 0-7,0 0 0 8,11-8 0-8,-11 8 0 8,14-6 0-8,-14 6 0 8,20-2 0-8,-7-2 0 12,5-3 0-12,1 5 0 4,-3 2-128-4,1 6 128 6,7-1 0-6,-7 1 0 8,3 4 0-8,1 2 0 7,5-4-144-6,-1 9 144 6,2-1 0-7,5 5 0 11,-3 3 0-11,2 3 0 5,0 0 0-5,2 0 0 7,2-1 0-7,1 1 0 8,3 2 0-8,2 1 0 11,-10-5 0-10,4 0 0 2,4 3 0-2,-2-11 0 8,0 5 0-8,4-3 0 3,-6 3 0-4,2-7 0 10,-6 3 0-10,1-5 0 4,-3 3 0-3,-2 2 0 5,-5-9 0-6,-3 1 0 8,-1-2 0-8,-1-2 0 12,-7-2 0-12,2-1 0 4,-12-3 0-4,13-1 0 6,-13 1 0-6,14-4 0 9,-14 4 128-9,0 0-128 10,0 0 0-10,12-6 0 4,-12 6 128-3,0 0-128 5,4-16 0-6,-4 16 144 8,0 0-144-7,-2-12 0 10,2 12 144-11,-2-13-144 4,-6 1 128-3,-4 0-128 5,4 1 128-6,-5 5-128 8,-1-4 0-8,-2 2 0 10,3 1 0-10,-9-3 128 4,-3 2-128-4,-2 0 0 8,-5-5 0-8,1 1 0 8,-2-2 0-8,-6 1 0 11,2-5 0-10,-6 4 0 3,4-7 0-4,0-1 0 6,2-1 0-6,2 2 0 8,-4-3 0-8,2 3 0 11,0-3 0-11,0 3 0 5,2 1 0-4,3-3 0 4,5 0 0-4,-2-1 0 6,-2 5 0-6,3-1 0 10,5 1 0-11,1-1 0 4,5 6 0-4,1 1 0 7,1 5 0-7,3-2 0 7,4-1 0-7,-2 5 0 11,3-2 0-11,7 8-128 4,0 0 128-4,0 0 0 9,0 0 0-9,0 0-128 7,0 0 128-7,0 0 0 11,0 0 0-11,0 0 0 4,0 0 0-4,0 0-160 11,0 0 160-11,0 0 0 4,0 0 0-4,0 0-128 10,0 0 128-9,0 0 0 3,0 0 0-4,-2 17 0 11,2 5 0-11,0 1 0 4,-2-3-128-3,0-1 128 9,-2 5 0-10,2 3 0 4,-4 4-144-4,0 2 144 7,0 1 0-7,2-1-144 7,-1 12 144-7,-3-4 0 11,0 3 0-11,2 1 0 5,-4 0 0-4,3 4 0 5,-1-6 0-6,-4 2-128 9,2 1 128-9,3-5 0 12,-7 4 0-12,4-6 0 4,2 0 0-4,-1-6 0 10,-1-3 0-10,2-3 0 4,-2 2 0-3,3 0 0 7,1-5 0-8,-4 3 0 6,2-3 0-5,2-1 0 4,0-4 0-5,-3 3 0 8,3-1 0-8,-2 1 0 12,2-5 0-12,-2 1 0 3,2-3 0-3,1-3 128 12,5-12-128-12,-8 8 128 4,8-8-128-4,-12 12 0 10,12-12 0-10,0 0 0 4,-10 7 0-4,10-7 0 11,0 0 0-11,0 0 0 5,0 0 0-4,0 0 0 8,0 0 0-8,0 0 128 2,0 0-128-3,0 0 0 12,0 0 0-12,0 0 128 4,0 0-128-4,-7-7 128 10,1-9-128-10,6 2 128 6,2-3-128-6,2-1 0 8,-4 3 0-8,2-7 0 6,1-5 0-5,3 2 0 9,2-1-128-10,2 1 128 4,-4-2 0-4,1-1 0 11,1-1 0-11,2 0 128 3,-2-2-128-3,2-4 0 11,-1-4-128-11,-3 1 128 5,4-8 0-4,4 3 0 9,-5-4 0-10,5-2 0 4,-4 2 0-4,3 3 0 11,-1-3 0-11,4 0 0 4,-5 4 0-3,5 0 0 9,-4 6 0-10,3 0 0 4,-3 2 0-4,4 6 0 10,-5 1 0-10,1 7-128 5,0 3 128-5,-2 1 0 10,1 5 0-10,-1 0 0 5,-10 12 0-5,14-5 0 9,-14 5 0-9,15 1-128 6,3 5 128-6,-5 6 0 11,7 0 0-11,1 7-128 4,-3 3 128-3,3 1 0 8,1-3-144-9,3 3 144 4,-1 0 0-4,1-1 0 10,-2 1 0-9,3-3 0 4,-1-1 0-4,2 1 0 10,3-5 0-11,-3 3 0 1,-2-4 0 0,-3-1 0 10,-5-1 0-11,-3 4 0 5,4-9 0-5,-18-7 0 10,15 12 0-10,-1-4 0 4,-14-8 0-3,13 8-144 9,-13-8 144-10,0 0 0 18,0 0-2096-17,0 0-304 1,0 0-64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4227">
    <iact:property name="dataType"/>
    <iact:actionData xml:id="d0">
      <inkml:trace xmlns:inkml="http://www.w3.org/2003/InkML" xml:id="stk0" contextRef="#ctx0" brushRef="#br0">11730 6350 11343 0,'0'0'496'1,"0"0"112"-1,0 0-480 0,0 0-128 3,0 0 0-3,0 0 0 7,0 0 864-7,0 0 160 11,0 0 16-11,0 0 16 5,0 0 144-5,0 0 16 9,0 0 16-9,0 0 0 6,12-2-256-6,1 2-48 10,-1 2-16-10,4-4 0 5,-5-2-256-5,7 0-48 8,-7 3-16-8,7-1 0 7,5 0-128-6,-1 0-16 5,-3 0-16-6,5 0 0 8,-1 2-96-8,1 0-16 10,1 0 0-10,-2-4 0 7,3 4-16-7,3-2-16 8,-4 0 0-8,3 0 0 10,-5-2 16-10,4 0 0 7,-1 4 0-7,-1 0 0 5,0 0 0-4,3 0 0 8,3-2 0-9,-2 2 0 3,0 2 752-2,-1-2 160 9,3 0 16-10,8 4 16 18,0 0-1664-16,0-2-336 0,-4-2-64-1,-10 2-16-1,5 4 832 0,1-2 192 7,0-2 32-5,2 0 0 0,0 1 80-2,1-3 16 12,1 0 0-12,2 0 0 4,-2 0-32-4,-2 2 0 10,0-2 0-10,2 2 0 5,-1-4-32-5,-1 0-16 10,4 2 0-10,0-1 0 5,-6-1-80-5,4 0-16 10,4 2 0-10,-2-2 0 4,2 0-16-4,4 0 0 11,-2-2 0-11,2 2 0 4,2 0-128-4,-2-4 160 11,4 2-160-11,3-2 160 6,-5 2-160-6,2-1 128 10,0 1-128-9,-4 0 128 4,2 0-128-4,3-2 128 7,-5 2-128-7,2 0 128 2,2 2-128-3,-4 0 0 10,4-3 144-9,1 5-144 3,-1 3 0-3,0 1 144 5,2-4-144-6,-2 0 0 9,-1 0 144-9,1 0-144 8,0 2 0-8,-6-4 144 7,4-2-144-7,-4 1 0 12,2-1 144-12,2 4-144 3,-6-2 128-2,2 0-128 8,0-4 128-9,17 2-128 5,-5 10 0-5,-1 0 0 11,-5-4 0-10,-4 0 128 2,4 0-128-3,-6 1 0 12,0 1 0-12,6 2 128 4,-6-10-128-3,1 2 0 10,-6-2 0-11,3 4 128 3,2 2-128-3,-4 0 0 7,6-4 128-7,-8 2-128 8,0 2 128-8,4-2-128 11,-4-2 128-11,4 4-128 5,0 4 0-5,-2 0 128 7,4-2-128-7,-2-2 0 5,4-2 128-5,-4 0-128 6,4 0 128-6,-6 0-128 7,2 0 0-7,2 0 128 12,0-2-128-12,-2 2 0 5,-4 2 128-5,0 0-128 10,4-2 128-10,-4 0-128 3,0-2 0-2,4 2 144 6,-6-2-144-7,4 2 0 8,1 0 128-8,-3 0-128 7,2 0 0-7,4 2 0 8,-4-2 0-8,4 0 128 11,-4 0-128-11,4 0 0 5,0-2 0-5,0 2 0 10,-4-2 0-10,0 2 0 4,0 2 0-3,-4-2 0 4,-2 6 0-5,2-6 0 7,-1-2 0-7,5 0 0 7,-2 0 0-7,-2 2 0 8,0 0 0-8,4 2 0 7,-4 0 0-7,-2 0 0 9,1-2 128-9,1 4-128 7,4 3 0-6,-4-3 0 5,4-2 0-6,0-2 0 8,-4-2 0-8,-1 2 0 7,3 2 0-7,2-2 0 7,-2-2 128-7,-2 0-128 9,-2 2 0-9,0-2 160 5,-1-3-160-5,1 3 128 9,-4 2-128-9,2 0 0 7,3-2 0-7,-3 0 128 8,-2-2-128-8,0 2 0 7,3 2 0-7,-3 0 0 9,-2 0 0-9,1 0 0 6,-3 0 0-6,1 0 0 9,-1 0 0-9,2 0 0 6,-1 0 128-6,1 0-128 9,0 4 0-9,1 0 128 6,-3-2-128-6,-3-2 128 9,1-4-128-9,1 2 0 6,1 2 0-6,-1-2 128 9,-3 0-128-8,6 0 0 4,-3 0 0-5,-1 0 128 8,-5 2-128-7,1 0 0 4,3-2 144-5,-4 0-144 9,-1-2 0-9,5 2 0 7,-7-2 0-7,5 2 128 9,-4 2-128-9,3 0 0 6,-3 2 0-6,3-2 0 9,-17 0 0-9,24 0 0 7,-5 0 0-7,-3 0 128 8,-16 0-128-8,19-2 0 6,-5 2 0-6,-14 0 0 9,18-1 0-9,-1-1 144 6,-17 2-144-6,16 0 0 10,-16 0 192-10,19 3-192 6,-7 1 192-6,-12-4-192 7,15 2 160-6,-15-2-160 5,18 6 128-6,-18-6-128 8,12 0 0-8,-12 0 128 8,0 0-128-8,0 0 0 8,19 0 128-8,-19 0-128 6,0 0 128-6,14-4-128 9,-14 4 0-9,0 0 128 6,0 0-128-6,0 0 0 8,0 0 128-8,0 0-128 7,0 0 0-7,0 0 128 8,0 0-128-8,0 0 160 7,12-11-160-7,-12 11 160 8,0 0-160-8,0 0 128 7,0 0-128-7,0 0 128 8,0 0-128-8,0 0-256 7,0 0 64-6,0 0 16 19,-8-18-2064-19,-2 6-400 0,-2 6-96 0,-7-3-16 0</inkml:trace>
    </iact:actionData>
  </iact:action>
  <iact:action type="add" startTime="8101">
    <iact:property name="dataType"/>
    <iact:actionData xml:id="d1">
      <inkml:trace xmlns:inkml="http://www.w3.org/2003/InkML" xml:id="stk1" contextRef="#ctx0" brushRef="#br0">28169 11711 12831 0,'0'0'576'1,"0"0"112"-1,0 0-560 1,0 0-128 5,0 0 0-6,0 0 0 7,0 0 1344-7,0 0 224 9,0 0 48-9,0 0 16 5,0 0-160-4,-6 6-16 5,-2 2-16-6,-3 2 0 9,1-2-288-9,-4-5-64 10,1 1-16-10,1 0 0 4,0 2-112-4,2-2 0 8,-3-4-16-8,3 0 0 4,-4 0-64-4,3 0-16 10,1-2 0-10,-2 0 0 5,4-6-80-5,-3 2-16 11,3 1 0-11,2-3 0 5,0-4-64-5,2 2-32 9,-4-5 0-9,6 3 0 5,2-4-224-5,2 3-32 12,0-7-16-12,6 1 0 3,0-1-208-3,0-3-64 8,3 1 0-4,1 1 0 0,4 7-128-3,-5-3 0 10,9-1 0-11,-2 5 0 3,1-5 0-2,3 8 0 9,-3-5 0-10,1 5 0 5,1 6 0-5,0 0 0 12,-1 2 0-12,-3 4 0 3,3 4 0-3,1 0 0 7,-5 7-144-7,2-1 144 8,-5 6 0-8,1-3 0 7,-2 7 0-7,-1 3 0 8,-5 2 0-8,-2 5 0 10,-2-1 0-10,-2 6 0 4,0 0 0-4,-4 2 0 12,-2 0 0-12,-5-6 0 3,-1 0 0-3,0-2 0 12,-5-1 0-12,-1-5 0 4,2-3 0-3,-3-3 192 9,3-5-48-10,-1-1-16 3,-5-5 304-2,3-2 48 9,1-6 16-10,-1-2 0 4,1 0 144-3,3-2 16 9,-3-4 16-10,6-7 0 6,-1-1-144-6,3-1-16 9,-2-5-16-8,4-1 0 3,3-5-192-4,3-1-48 11,-2-2 0-11,4-2 0 4,2 2-256-4,2-6 160 10,-1 1-160-10,7 3 128 4,4 0-128-3,-2 2 0 10,3 4 0-11,5 3 0 3,-7 1 0-3,7-1 0 7,-5 5 0-7,3 9 0 9,3 4 0-9,-3 1-144 12,0-3 144-12,1 8 0 3,-1 8-144-2,-1 1 144 10,1 3 0-11,-5 6-144 5,1-1 144-5,-4 3-160 6,0 3 160-6,-1 4-160 9,-5 3 160-9,2 3 0 7,0 4 0-6,-4-2 0 2,-4 2-144-2,0 2 0 4,-2-10 0-5,-2 0 0 9,0 1 144-9,-5-5 0 11,-1 0 0-10,-6-3-128 2,3-5 128-3,-5 1 0 12,-5-1 0-11,2-7 0 2,-3-2 0-2,1 0 128 9,-4-4-128-9,3-4 128 3,-3-4 48-4,2-6 16 7,1 0 0-7,5-5 0 9,-1-1 32-9,1-3 16 7,1-5 0-7,7 1 0 8,-3-1-112-8,8-3 0 12,1-4-128-12,-1-2 192 3,8 0-192-3,6-3 128 11,-1-1-128-11,3 2 0 5,10 4 0-5,-3 0 0 10,7 2 0-10,5-1 0 5,2 5 0-5,3 4 0 7,1-1 0-7,2 9-160 8,-4-1 160-8,2 10-128 8,-2 8 128-8,-1 2-128 5,-3 3 128-5,-2 1 0 5,-1 6-144-5,-1-1 144 9,-3 9 0-9,-7 3-144 10,-1 4 144-10,-4 4 0 4,-4 6 0-4,-2-4-128 10,-4 4 128-10,0-6 0 5,-4 1 0-4,-6-1 0 10,1-4-128-11,-7-4 128 3,0-1 0-2,-3-1 0 7,-4-8 0-8,-1 1 0 7,-1-8 0-7,-2 1 0 11,-2-3 0-11,-1-6 0 4,-1-2 128-4,0-4-128 10,0-7 0-10,4-1 144 5,1-4-144-5,3 1 192 11,5-7-192-11,5 1 192 3,-1-5-64-3,6 1 0 12,1-4 0-12,5-2 0 4,2-1-128-4,6 1 0 11,4-2 0-11,-1-2 0 4,5 0 0-4,4 4 0 10,5 1 0-10,3 7 0 5,5 2 0-4,0 3 0 8,0 0 0-8,3 5 0 4,-5-3 0-5,2 8-144 11,0 8 144-11,1 6 0 3,-3 0-144-3,-2 8 144 11,-1-1 0-11,-5 9-144 5,-3 1 144-5,-1 5 0 10,-5 1-144-10,-2 2 144 5,-2 4 0-5,-6 4 0 12,-4-4 0-12,0 0 0 3,-2-3 0-2,-2-3 0 5,-7-4 0-6,1 1 0 8,-7-5 0-8,-1-2 0 10,-3-7 0-10,-1 0 0 5,-3-2 0-5,-2-6 128 11,-2-4-128-11,4-4 128 4,-3 4-128-4,3-6 192 7,2-6-192-7,1 2 192 7,3-9-64-7,2 1 0 9,3-3 0-9,4-5 0 7,7-1-128-7,-3 0 192 10,4-4-192-9,4-1 192 3,4-1-192-3,4 2 0 8,6 0 0-8,-1 0 0 4,7 1 0-5,-1 3 0 5,7 2 0-5,1 1 0 8,4 3-128-8,3 5 128 11,-3-1-160-11,2 9 160 4,0 4-176-4,-2 2 176 11,-1 4-192-11,-1 2 192 4,-2 10-192-4,-5 5 64 11,-2 5 128-11,-3 1-208 4,-7 2 48-4,0 2 16 11,-4-1 0-11,-4 3 0 5,-4 2 144-5,-4 2-160 10,0 0 160-10,-7-5-160 5,-3-3 160-5,0-4 0 9,-3-5 0-9,-2-1 0 4,-3 1 0-4,-1-8 0 11,-4-3 0-11,1 1 0 6,3-4 0-6,0-2 128 10,-1-2-128-10,5-2 128 4,0-4-128-3,5-3 176 9,-3 1-176-9,3-6 192 2,6 0-192-3,-1-3 128 10,5 1-128-10,4-5 128 5,0-1-128-5,4 1 0 11,4-1 0-11,2 1 128 5,6-2-128-5,-3 1 0 10,9 1 0-7,-2 1 0 0,5 3 0-3,0 5-144 6,5-4 144-6,-3 9 0 8,3-3-192-8,-1 6 192 10,0 4-192-10,-1 8 192 4,-3 1-160-4,3-1 160 12,-5 8-128-12,1-1 128 4,-3 7 0-4,-5 5-160 10,-1 6 160-10,-5 4 0 5,-4 0 0-5,-4 6-128 10,-5-4 128-9,-5 0 0 3,2-2 0-3,-6-5 0 8,3-7 0-9,-9-2 0 4,1-3 0-4,-2-3 0 12,-5-1 0-12,1-6 0 4,0 0 0-4,1-3 128 11,3-7-128-11,-1-4 0 3,3 1 192-3,0-5-48 12,5 0-16-12,0-8 0 4,5-1 0-4,-1-3 0 10,6 1 0-10,2-3 0 4,6 1-128-4,0-6 128 12,4-5-128-12,2 1 128 5,5 0-128-5,5 0 0 6,-1 2 0-6,7-3 0 8,3 1 0-8,2 2-192 12,3 2 64-12,-1 3 128 3,-2 3-208-3,2 9 80 10,-3-2 128-9,1 10-208 4,0 3 208-5,-2 4-176 11,-3 5 176-11,-5 8-160 4,1-1 160-3,-3 7-128 5,-5 3 128-6,-2 4-128 8,-2 7 128-8,-6 3 0 6,-2-4 0-6,-6 4-128 8,-6-4 128-7,2-4 0 8,-7-2 0-9,1-3 0 4,-5-3 0-4,-3-7 0 12,3-1 0-12,-3-3 0 4,1 0 0-4,2-8 0 12,-5-3 128-12,1-1-128 5,0-1 0-5,-1-5 144 6,3-4-144-6,3-2 0 7,5-7 160-6,-3 1-160 9,6-3 128-10,1-3-128 4,3-3 0-4,4 0 128 11,4-3-128-11,0-1 0 4,4 2 0-4,4-2 0 12,3-2 0-12,1 1 0 4,8 1 0-4,-1 4 0 7,1 0 0-7,3 3 0 7,0 7-128-6,1-1-16 9,1 8 0-10,-1 1 0 4,-3 3 144-4,2 6-192 11,1 6 192-11,-3 5-192 5,1 3 192-5,-9 7-192 6,3 3 192-6,-8 3-192 9,0 2 192-9,-3 5 0 6,-5 8 0-5,-3-5 0 6,-1 2 0-7,-4-1 0 11,0-7 0-11,-6 0-128 4,3-6 128-4,-7 1 0 12,3-9 0-12,-5-3 0 4,-3 1 0-4,1-5 0 10,1-4 0-10,1-2 128 4,-3-6 0-4,1-4 0 12,3 0 0-12,3-7 0 3,-3 1 48-3,7-8 16 10,-2 3 0-9,7-3 0 3,3-3-64-4,2-2 0 11,2-3 0-11,6-1 0 6,-1 0-128-6,9-2 0 10,0-1 0-10,5-1 0 3,-1 4 0-2,3 2 0 10,1-3 0-11,1 5 0 4,2 6 0-4,1-1-176 10,-1 3 176-10,-3 7-192 3,1 6 192-3,0 2-208 12,-1 4 80-12,-1 4 128 6,-5 7-176-6,2 1 176 9,-9 8-128-9,3 1 128 4,-6 2 0-4,-4 5-160 11,-2 5 160-11,-2 2 0 4,-4 0-144-4,-6-2 144 10,3-6 0-10,-9 0-144 4,2-3 144-4,-5-1 0 12,-2-5-144-12,-1-7 144 4,1 3 0-4,-3-8 0 10,3-3 0-10,-2-1 0 4,-3-2 0-4,1-4 0 12,2-2 144-12,1-1-144 4,1-5 160-3,3-4-32 9,7 1-128-10,-3-5 192 5,6 2-192-5,4 1 176 9,-1-11-176-9,5-1 160 5,2 4-160-4,6 1 0 8,-1-3 0-9,1 3 0 5,4-3 0-5,6 2 0 11,-3-1 0-11,7 1 0 4,3 3 0-4,3 7 0 10,-3-3 0-10,2 6-176 3,1 3 48-2,-3 5 0 12,2 2 0-13,-1 7 0 3,-1 1 0-3,-1 8 0 11,-7-4 0-11,1 7 0 3,-4 3 128-3,-1 3 0 12,-7 2 0-11,0 6-128 3,-4-1 128-4,-4-1-160 9,0-4 160-9,-4 0-160 5,-5-3 160-5,1-3-192 10,-7-7 192-10,1 1-192 6,0-5 192-6,-3 2 0 9,-2-6 0-9,-1-4 0 5,1-2 144-5,-1-4-144 11,3-4 192-11,-2 0-192 4,-1-2 256-4,5-3-48 10,3 1-16-10,0-3 0 4,7-1-32-4,-1-6-16 13,2 1 0-13,4 0 0 3,4-1-144-3,4 1 0 13,2-3 0-13,6 3 0 2,-3-1 0-2,7 7 0 12,0-3 0-12,3 6 0 3,3-3 0-2,-5 7 0 10,3 0 0-11,1 2-176 3,-5 4 176-3,1 4-128 12,3 4 128-12,-5 2-128 4,1 2 128-4,2 5-128 9,-9-1 128-9,1 6-128 5,-2 3 128-5,-4 2 0 12,-4 5 0-12,-2-1-128 4,-6-2 128-4,0 0 0 10,0-1 0-10,-5-3 0 5,-1-3 0-5,-5-3 0 10,-3 1 0-9,-1-6 0 4,-1 1 0-4,-1-5 0 5,-2-4 0-5,-3 0 0 5,-1 0 0-6,6-4 0 6,-1-4 0-6,3-2 128 8,0-2-128-8,5-6 0 10,4 1 128-10,1-5-128 5,3 1 128-5,6-1-128 12,0-5 128-12,4-5-128 4,4 1 0-4,2 0 0 7,4-2 0-7,3-3 128 7,-1 1-128-6,6-4 0 10,3 2 0-11,10-8-128 3,-1 2-32-2,1 14 0 9,-2 5 0-9,0 3 0 3,-1-3 160-4,-3 10-192 9,-2 4 192-9,1 8-192 6,-3 4 192-6,-1 4-128 9,-3 6 128-9,1 3-128 6,-8 3 128-6,-1 5 0 10,-5 2-144-10,0 4 144 5,-10 0 0-5,0 1 0 10,-3 3 0-10,-7 4 0 4,0-8 0-3,-3-4 0 10,-6-6 0-11,-3 1 0 5,-1-9 0-5,0 1 0 10,-2-4 128-10,-1-1-128 4,-1-5 192-4,4 0-64 11,0-2 0-11,3 0 0 3,5-12 32-3,1 0 0 10,1 2 0-10,11-3 0 4,-4-3-16-4,5 0 0 12,1-5 0-11,4-3 0 3,0 3-144-4,4-5 0 11,0-1 144-11,6-3-144 5,3 1 0-5,-1 0 0 10,6-1 0-10,-1 3 0 4,5 2 0-4,1-1 0 10,1-1 0-10,3 5-128 4,2 5-16-4,1-1 0 12,-3 4 0-12,12 6 0 4,-8 6 144-4,-1 4-128 10,-7 12 128-10,2-3-128 4,-3 5 128-4,-1 5-160 12,-7 0 160-12,0 5-160 4,-8-1 160-4,-2 6 0 10,-2 6 0-10,-4-10 0 5,-6-4 0-5,2-1 0 11,0-7 0-11,-5-3 0 4,-1 0 0-4,-5-7 0 11,-1 1 0-11,3-2 0 8,-5-6 192-8,1-4-16 8,-3-2-16-8,3 0 0 6,1-6-16-6,-3 2 0 8,-1-7 0-8,3 1 0 8,2-3-144-8,-1 3 0 9,-1-9 144-6,11 5-144-2,-4 0 0-1,4 5-128 8,-1-11 0-8,1 5 0 19,4 1-1472-18,2-3-304-1,0 3-48 1,0-9-17840 1</inkml:trace>
    </iact:actionData>
  </iact:action>
  <iact:action type="add" startTime="11268">
    <iact:property name="dataType"/>
    <iact:actionData xml:id="d2">
      <inkml:trace xmlns:inkml="http://www.w3.org/2003/InkML" xml:id="stk2" contextRef="#ctx0" brushRef="#br0">28321 11770 13295 0,'0'0'576'1,"-16"10"144"-1,16-10-576 0,-13 9-144 7,-7-3 0-7,5-2 0 4,3 2 1568-3,12-6 288 9,-18 4 48-10,7 2 16 6,-5-2-64-6,4 0 0 6,-3-3 0-6,15-1 0 9,-14 0-256-9,-1-1-48 10,3-1-16-10,0 2 0 5,2-2-192-5,3-2-32 10,-5-4-16-10,4 4 0 5,2 0-352-4,0 0-80 7,1-8-16-7,3 3 0 5,0-1-224-6,4-6-48 6,1 3-16-6,5-7 0 8,-2 3-240-8,4 1-64 7,4-3 0-7,-3 1 0 8,5 2-256-8,-4-1 160 11,5 3-160-11,7-3 128 5,-5 5-128-2,1 0 0 6,-1 6 0-9,-3 6 0 4,1 0 0-3,1 4 0 4,-5 4-128-4,3 6 128 2,-6-3 0-2,3 7 0 5,-5-4-144-6,-2 5 144 8,-2 3 0-8,0 3 0 12,-4-2-128-12,-2 3 128 6,-2 1 0-6,-2 0 0 6,0-7 0-6,-9 1 0 7,1 1 0-7,-5-5 0 10,-1-3 0-10,2-4 0 5,-1-1 0-5,-2-5 0 11,-3-2 0-11,9-2 144 4,-7-2-144-3,3-3 128 6,1-5-128-7,-1 0 128 8,3 0 80-8,4-5 16 12,-1-3 0-12,5 1 0 4,2-7 16-4,2-1 0 11,2-1 0-11,2 1 0 4,4 0-240-4,0-1 128 6,2 3-128-6,5 2 0 10,-3-5 0-10,6 5 0 10,0-1 0-10,1 7 0 6,1-3 0-6,1 6 0 6,-3-1 0-6,7 3 0 9,-3 0 0-9,-4 6 0 6,-14 4 0-6,19 12-160 8,-7 2 160-8,-1 9-128 10,-7 1 128-10,-2 3-128 6,-2 2 128-6,-4 0-160 10,-7 3 160-9,1 3-160 2,-6 4 160-2,1-6 0 5,-9-4 0-6,1-4 0 7,0-3 0-7,-1-7 0 12,5 3 0-12,-3-10 0 4,3 2 0-4,5-5 0 11,-2-1 0-11,16-4 0 4,-11 0 0-4,11 0 0 11,-16-9 0-11,10-3 0 4,6 12 0-4,-4-12 128 10,0-5-128-10,4 5 0 5,2-8 0-5,2 3 0 11,-2-1 0-11,6-3 0 4,2 3 0-4,0 3 0 12,-1-5 0-12,7 5 0 3,-2 3 0-2,3 4 0 9,3-9 0-10,-5 11-128 4,3 2 128-4,-5 2-160 10,-13 2 160-10,18 2-160 6,-18-2 160-6,20 8-160 6,-11 3 160-6,1 7-160 8,0 1 160-8,-6 3 0 7,-4-1-144-7,-2 7 144 8,-4-1 0-8,-4 0 0 8,0 0-144-8,-5-1 144 3,1-3 0-2,-1-3 0 10,-1-9 0-11,-4 3 0 4,1-6 0-4,3 2 0 12,-3-1 0-12,3-5 0 3,1-6 128-3,5-2 16 11,10 4 16-11,-14-9 0 5,8-1 96-5,0-2 32 10,-1-5 0-10,7 3 0 5,2 2-96-5,3-5 0 7,-1 3-16-6,2-5 0 6,4-1-176-7,4 1 0 7,-3-3 144-7,7-1-144 8,-4 1 0-8,3 5 0 9,5-3 0-9,-5 5 0 5,1 1 0-5,1-2 0 8,-3 7 0-8,5-5-128 7,1 6 128-7,-5 4-128 12,-1 4 128-12,-16 0-128 4,17 12 128-4,-7 6-128 11,-2 5 128-11,0 4-128 4,-4 1 128-4,-6 3-128 10,-10 0 128-10,4-8-128 5,2 3 128-5,-7-1 0 11,1-2 0-11,-6-1 0 5,3-3 0-5,-5 1 0 10,1-4 0-10,-1-5 0 4,-3-3 0-4,0 2 144 11,-1-4-144-11,5-2 160 3,3-4 64-2,-2-2 16 10,5 0 0-10,-1-4 0 3,4-6-16-4,-1 2 0 10,3-5 0-10,4 1 0 5,2-5-80-5,2 1-16 11,0 2 0-11,2-3 0 4,4-1-128-4,2 5 0 6,3-5 0-6,-1 1 0 8,6 1 0-8,-3-3 0 11,5 3 0-11,3 5 0 3,-3-5 0-2,1 8-192 10,1-1 64-11,-4 5 128 4,1 4-208-4,1 4 80 11,-5 4 128-11,3 5-208 4,-6-1 80-3,-1 8 128 10,1 1-208-11,-6 1 80 3,-2-1 128-2,-4 5 0 9,-2-3-144-10,-4-2 144 4,2 1 0-3,-1-1 0 9,1-7 0-10,-8 4 0 5,2-6 0-5,-3 1 0 10,3-5 0-10,-1-4 0 5,1-2 256-5,-4-2-48 5,5-2 0-5,-1-4 0 9,0 1-16-8,4-1 0 8,-3-6 0-9,3 2 0 4,2-5-192-4,0 3 176 11,0-5-176-11,4 1 160 5,2 3-160-5,0-5 0 10,2 2 0-10,0 3 0 4,2-5-240-4,0 7-16 12,0-3-16-11,0 6 0 15,2-3-2048-14,-1 5-416-1,-5 8-80 0</inkml:trace>
    </iact:actionData>
  </iact:action>
  <iact:action type="add" startTime="12890">
    <iact:property name="dataType"/>
    <iact:actionData xml:id="d3">
      <inkml:trace xmlns:inkml="http://www.w3.org/2003/InkML" xml:id="stk3" contextRef="#ctx0" brushRef="#br0">27874 11852 13823 0,'0'0'1216'1,"0"0"-960"4,0 0-256-4,0 0 0 3,0 0 752-4,12-8 96 6,-12 8 32-5,0 0 0 7,8-16 672-8,-8 16 144 6,0 0 32-6,8-4 0 9,0-5-352-9,-8 9-64 9,0 0-16-9,0 0 0 6,5-10-368-5,-5 10-80 4,0 0-16-5,0 0 0 8,12-2-272-8,2 0-64 10,-14 2-16-9,8-2 0 4,5 4-32-5,-3 4-16 6,6 6 0-6,-7-5 0 8,3 1-144-7,2 4-32 9,-7-4 0-10,7 9 0 4,-14-17-80-4,8 14-32 7,-8-14 0-7,0 0 0 8,4 21 32-8,-4-21 0 11,0 0 0-11,0 0 0 4,0 0 336-3,0 0 80 4,0 0 16-5,0 0 0 9,0 0 112-9,0 0 32 11,0 0 0-11,6-13 0 4,3 1-272-4,1-9-48 12,2-3-16-12,3-1 0 4,3 1-144-4,-4-1-16 10,3-2-16-9,-3 1 0 4,5 5-240-4,-1-1 128 4,-4 7-128-5,3-3 0 9,-5 11 0-9,-12 7 0 9,15-8 0-9,-15 8 0 5,0 0 0-4,14 6 0 9,-14-6 0-10,0 0 0 5,6 19 0-5,-8 4 0 6,-4 1 0-5,-2 1 0 7,-7 3 0-8,-1-1 0 12,-7 0 128-12,-3 0-128 4,1-5-192-4,0-3-96 10,-3 1-16-9,1 3-12464 16,2-1-2496-15</inkml:trace>
    </iact:actionData>
  </iact:action>
  <iact:action type="add" startTime="15397">
    <iact:property name="dataType"/>
    <iact:actionData xml:id="d4">
      <inkml:trace xmlns:inkml="http://www.w3.org/2003/InkML" xml:id="stk4" contextRef="#ctx0" brushRef="#br0">22653 3985 6447 0,'0'0'272'1,"0"0"80"-1,0 0-352 0,0 0 0 6,8-10 0-6,-8 10 0 4,0 0 1712-4,0 0 272 10,0 0 48-10,0 0 16 6,0 0-896-6,-14 6-160 10,-6-2-32-10,5 5-16 5,-7 5-176-5,1 0-48 6,-1 5 0-6,-3 3 0 9,-4-1-128-8,-2 2-16 8,-2-1-16-9,-5 5 0 5,-1 6-96-5,2 1-16 11,-7-1 0-11,3 0 0 5,-4 4-176-5,2-2-32 6,0-4-16-6,-2 2 0 10,6-1 80-7,0-3 16 4,8-2 0-7,3-3 0 6,5-5-64-6,7 2-16 9,1-5 0-8,7 2 0 4,4-5-48-5,4-13-16 10,0 0 0-10,6 18 0 5,8-1-48-4,-1-7 0 7,5 0 0-8,-1 0 0 6,7-5-128-6,-1-1 128 9,1 0-128-7,5 4 128 1,4-2 0-2,-2-2 0 9,-1-2 0-10,-1 2 0 5,2 2-128-5,-2 1 0 10,2-3-192-10,1 2 192 5,-3-2 0-5,0 2 0 10,0 2 0-10,3-3 0 5,-1-1 0-5,2 2 0 10,-4 0 0-10,-1 2 0 19,-3-4-784-18,-2 0-96 2,1-4-16-3,-3 0-10544 0</inkml:trace>
    </iact:actionData>
  </iact:action>
  <iact:action type="add" startTime="15800">
    <iact:property name="dataType"/>
    <iact:actionData xml:id="d5">
      <inkml:trace xmlns:inkml="http://www.w3.org/2003/InkML" xml:id="stk5" contextRef="#ctx0" brushRef="#br0">21966 4535 11967 0,'0'0'1072'1,"0"0"-864"4,0 0-208-5,20-6 0 7,-3 0 752-7,7-2 96 9,5 2 32-9,2 0 0 7,6 1 112-7,4-5 32 10,10 0 0-10,9 4 0 5,11 0 0-5,7-3 0 6,2 1 0-6,2-2 0 8,1-6-352-8,1 5-64 11,0-5-16-11,2 6 0 5,-2-1-160-1,0 1-48 5,0 2 0-9,-4-4 0 4,-2 5-176-4,-4-1-32 9,-8-2-16-8,-6 2 0 3,-9 2-32-4,-2 1-128 11,-8-1 192-11,-4 2-64 4,-8 2-128-3,-5 0-176 10,-9 0 48-11,-15 2 0 19,0 0-704-18,0 0-144 0,0 0-32 0,0 0 0-1</inkml:trace>
    </iact:actionData>
  </iact:action>
  <iact:action type="add" startTime="16060">
    <iact:property name="dataType"/>
    <iact:actionData xml:id="d6">
      <inkml:trace xmlns:inkml="http://www.w3.org/2003/InkML" xml:id="stk6" contextRef="#ctx0" brushRef="#br0">22497 4728 15663 0,'0'0'1392'1,"0"0"-1120"6,17 2-272-7,7-2 0 3,-1 0 352-2,8-2 16 9,4-2 0-10,8 0 0 4,2-4 352-4,8-6 80 10,5 1 16-10,5-3 0 5,-3 6 16-5,3-1 0 11,7 3 0-10,-2-2 0 3,4-2-448-4,-3 5-96 7,3-3-16-7,-4-2 0 7,-4 2-80-3,-5-1 0 3,-4 3-16-6,-3 4 0-1,-9-2-176 0,-2 2 0 7,-6-4 144-7,-4 5-144 23,-5-1-1824-22,-5 4-432 1</inkml:trace>
    </iact:actionData>
  </iact:action>
  <iact:action type="add" startTime="16328">
    <iact:property name="dataType"/>
    <iact:actionData xml:id="d7">
      <inkml:trace xmlns:inkml="http://www.w3.org/2003/InkML" xml:id="stk7" contextRef="#ctx0" brushRef="#br0">23862 3922 12831 0,'47'-11'576'2,"-12"7"112"-2,8 0-560 0,0 0-128 6,4 4 0-6,3 0 0 4,-1 2 1360-4,2 4 240 10,2 5 64-10,-3-3 0 5,-3 4-704-5,0 5-128 11,-8 7-16-11,-4 3-16 4,-8 2-16-4,-5 8 0 10,-3 8 0-10,-11 4 0 5,-6 2-48-5,-6 3-16 7,-6 3 0-7,-11-1 0 7,-6-3-16-7,-1-4 0 10,-1 0 0-10,-4-5 0 6,-6-7 16-6,0 2 0 10,-10-3 0-10,2-5 0 8,6 0-80-8,-5-4-32 4,-1-5 0-4,2-1 0 8,0-1-352-8,10-1-80 12,6-1-16-12,1-7 0 17,5 3-1504-15,7-6-320 1,16-8-48-3</inkml:trace>
    </iact:actionData>
  </iact:action>
  <iact:action type="add" startTime="16811">
    <iact:property name="dataType"/>
    <iact:actionData xml:id="d8">
      <inkml:trace xmlns:inkml="http://www.w3.org/2003/InkML" xml:id="stk8" contextRef="#ctx0" brushRef="#br0">25936 4020 7359 0,'0'0'656'1,"0"0"-528"2,0 0-128-3,-10-10 0 8,0 6 1536-8,-2 0 256 7,-7 0 64-7,-1-2 16 8,-3 4-448-8,-2 2-80 6,-3 0-32-6,-3 4 0 9,-6 6-384-9,-6 0-80 10,2 5-16-10,-4 1 0 5,6 4-32-5,-4 5-16 10,6 2 0-10,0 6 0 4,2 8-16-4,8-2 0 11,0 8 0-11,9-8 0 4,2 0-304-4,10-4-64 6,3-4-16-6,6 1 0 9,5-5-32-9,6-4-16 7,-2 1 0-6,9-5 0 6,4-1-96-7,7-1-32 17,3-9 0-17,8 4 0 1,0-2 0-1,5-3 0 6,5-1 0-5,0 0 0 2,-3-8-80-2,-5-4-128 5,-2 2 176-6,0 1-176 8,-8-1 0-8,-4 0-224 11,1-6 16-11,-3 2 0 19,-2 2-1840-18,-3-1-352 1,-1-5-80-1</inkml:trace>
    </iact:actionData>
  </iact:action>
  <iact:action type="add" startTime="17108">
    <iact:property name="dataType"/>
    <iact:actionData xml:id="d9">
      <inkml:trace xmlns:inkml="http://www.w3.org/2003/InkML" xml:id="stk9" contextRef="#ctx0" brushRef="#br0">26265 4525 17503 0,'0'25'1552'1,"-2"4"-1232"7,0 3-320-8,-4 5 0 4,1 2 1088-4,-3-2 144 10,-8 6 48-10,3-2 0 5,-5 0 288-5,6-4 64 7,-3 2 16-7,3 0 0 8,-2-4-864-7,5 0-160 5,-7 0-48-6,4-6 0 8,6-3-416-8,3-5-160 12,-3 2 0-12,4 1 144 18,0-1-1952-16,6-5-400-2</inkml:trace>
    </iact:actionData>
  </iact:action>
  <iact:action type="add" startTime="17648">
    <iact:property name="dataType"/>
    <iact:actionData xml:id="d10">
      <inkml:trace xmlns:inkml="http://www.w3.org/2003/InkML" xml:id="stk10" contextRef="#ctx0" brushRef="#br0">26870 4349 13823 0,'0'0'1216'1,"0"0"-960"3,0 0-256-3,0 0 0 7,0 0 1024-8,21-6 144 8,3 1 48-7,1 1 0 5,0-2-640-6,3-2-112 13,3 0-16-13,4 2-16 4,0-5-176-4,8 3-16 6,-2 4-16-6,8-6 0 5,0-5-224-5,-5 9 144 6,1 2-144-6,-4 2 128 22,0 0-976-22,-12-4-208 0</inkml:trace>
    </iact:actionData>
  </iact:action>
  <iact:action type="add" startTime="17814">
    <iact:property name="dataType"/>
    <iact:actionData xml:id="d11">
      <inkml:trace xmlns:inkml="http://www.w3.org/2003/InkML" xml:id="stk11" contextRef="#ctx0" brushRef="#br0">27006 4583 18431 0,'0'0'816'1,"0"0"160"-1,0 0-784 0,0 0-192 7,0 0 0-7,0 0 0 5,0 0 1136-5,0 0 176 10,18 6 32-10,7-2 16 5,8-6-512-5,3 0-96 9,-1 0-32-9,10-2 0 5,5 2-416-5,-1-2-96 9,0 3-16-9,3-5 0 6,1 2-336-5,0-2-80 8,-4 2-16-9</inkml:trace>
    </iact:actionData>
  </iact:action>
  <iact:action type="add" startTime="18086">
    <iact:property name="dataType"/>
    <iact:actionData xml:id="d12">
      <inkml:trace xmlns:inkml="http://www.w3.org/2003/InkML" xml:id="stk12" contextRef="#ctx0" brushRef="#br0">29041 3928 11967 0,'0'0'1072'1,"0"0"-864"5,0 0-208-5,0 0 0 4,-10-8 1760-4,-6 2 304 9,-1 3 64-10,-1 3 16 4,-5 3-800-3,-6 1-176 7,-10 4-16-8,0 2-16 6,0 5-256-6,-4 5-48 10,4 1-16-10,-2 7 0 4,4 5-16-4,-2 0 0 10,2 2 0-10,3 8 0 5,-3 2-96-5,6 2-32 6,4 1 0-6,3-3 0 9,9 2-352-9,-1-4-80 8,8-8-16-8,7 0 0 4,-1 2-224-4,4-6 0 10,1-1 128-10,5-5-128 11,6-5 0-11,1-1 128 7,9 3-128-7,5-13 0 4,2 1 0-4,6-4 0 8,-3-2 0-8,5 0 0 21,2-4-1344-20,-4-2-352 1,2 0-80-1,-4-4-11152 2</inkml:trace>
    </iact:actionData>
  </iact:action>
  <iact:action type="add" startTime="18399">
    <iact:property name="dataType"/>
    <iact:actionData xml:id="d13">
      <inkml:trace xmlns:inkml="http://www.w3.org/2003/InkML" xml:id="stk13" contextRef="#ctx0" brushRef="#br0">29234 4638 13823 0,'0'0'1216'1,"19"-6"-960"3,-3-2-256-3,2 6 0 5,-18 2 1328-6,15 0 208 11,3-2 64-10,-1 4 0 3,-17-2-224-4,14 14-32 10,2-2-16-10,-11 5 0 6,-1 1-448-6,-6-1-96 9,-4 5-16-9,1-1 0 5,-11 3-48-5,-2 1-16 6,-3 0 0-6,-4 7 0 9,-1-3 128-9,1 0 0 11,-2-9 16-11,-1 1 0 4,7-1-128-4,1-1-16 9,3-7-16-9,5-3 0 5,12-9-288-5,0 0-48 11,0 0-16-11,0 0 0 6,0 0-64-6,22 12-16 9,5-10 0-9,4-2 0 6,4-4 48-6,2-6 0 6,2-1 0-6,4 1 0 10,-4-6-112-10,4 7-32 10,-4-5 0-10,4 4 0 5,-6-3-160-5,4 3-176 10,-4 2 48-10,4-2 0 17,-6-1-1616-15,-4 5-320-2,1-4-64 1,-3-2-12848 2</inkml:trace>
    </iact:actionData>
  </iact:action>
  <iact:action type="add" startTime="18879">
    <iact:property name="dataType"/>
    <iact:actionData xml:id="d14">
      <inkml:trace xmlns:inkml="http://www.w3.org/2003/InkML" xml:id="stk14" contextRef="#ctx0" brushRef="#br0">30174 4166 18431 0,'0'0'816'1,"0"0"160"-1,0 0-784 0,0 0-192 4,0 0 0-4,0 0 0 6,0 0 1568-4,0 0 272 8,0 0 48-10,0 0 16 4,16 0-528-4,-3-2-96 7,5-4-32-7,3 2 0 9,-1 0-400-9,3 0-80 11,3 3 0-11,1-3-16 5,2-2-336-5,2 0-64 6,4 0-16-6,-1 2 0 7,-1 2-176-7,-2 0-32 12,-2-2-128-12,-1 0 192 6,-5-1-192-6,-2 1 0 5,1 2 0-4,-8 2 0 20,-1 2-576-21,-13-2-48 1,4 13-16-1,-8-1 0 15,-7 4-2752-15,-7-3-576 2</inkml:trace>
    </iact:actionData>
  </iact:action>
  <iact:action type="add" startTime="19061">
    <iact:property name="dataType"/>
    <iact:actionData xml:id="d15">
      <inkml:trace xmlns:inkml="http://www.w3.org/2003/InkML" xml:id="stk15" contextRef="#ctx0" brushRef="#br0">30110 4437 11967 0,'0'0'1072'1,"0"0"-864"7,0 0-208-8,0 0 0 5,0 0 2400-5,17 10 432 9,-3-6 96-9,5 2 16 6,-1-3-1264-6,-2 1-240 10,7-4-48-9,0 0-16 3,3 0-608-4,3-4-112 10,2 3-16-10,2-3-16 4,4 0-368-3,2 0-80 5,-2-2-16-6,3-2 0 8,-5 2-160-8,-2 0 0 11,2 3 144-10,2-3-144 12,-4-4-1664-13,-4 2-416 0</inkml:trace>
    </iact:actionData>
  </iact:action>
  <iact:action type="add" startTime="19316">
    <iact:property name="dataType"/>
    <iact:actionData xml:id="d16">
      <inkml:trace xmlns:inkml="http://www.w3.org/2003/InkML" xml:id="stk16" contextRef="#ctx0" brushRef="#br0">31838 3811 10127 0,'2'-12'896'0,"0"3"-704"8,0-7-192-7,-2 4 0 4,-2 3 1936-5,0-5 368 7,0 2 64-7,-4 0 0 7,-6 5-608-6,3 3-128 6,-7 0-32-7,2 2 0 7,-5 4-560-7,-3 4-112 7,-3 0-32-7,-2 7 0 8,-5 1-176-8,-1 7-32 11,-2 7-16-11,-4 1 0 4,4 6-64-4,0 6-16 11,-6 0 0-11,2 8 0 5,2 3-240-5,-2 7-48 6,4 5-16-6,2 6 0 8,0 1-288-4,5-3 128 3,9 4-128-7,3-8 0 5,8 1 128-5,8-3-128 10,4-7 0-10,8-7 0 4,5-3 128-3,9-6-128 9,5-2 192-10,22 2-192 5,3-9 512-5,3-9 0 6,1-5 0-6,5-8 0 8,-5-10 64-8,4-4 0 11,3-6 0-11,-3 0 0 4,6-9-192-3,-5-1-48 9,-3-1 0-10,2 2 0 5,-3-7 48-4,-6-5 16 5,-7-2 0-6,-5-2 0 8,-4-10 304-7,-6 0 48 6,-7-5 16-7,-9-7 0 4,-3-3-48-3,-10-1 0 4,-6-1 0-5,-4 9 0 9,-11 9-320-9,-7-1-64 11,-5 4-16-11,-6 6 0 4,-10 6-176-3,-8 3-144 5,-9 1 192-6,-3 4-192 22,-7 9-624-21,-2 2-224 1,-2 6-48-2,-2 10-12576 10,-4 6-2512-8</inkml:trace>
    </iact:actionData>
  </iact:action>
  <iact:action type="add" startTime="21998">
    <iact:property name="dataType"/>
    <iact:actionData xml:id="d17">
      <inkml:trace xmlns:inkml="http://www.w3.org/2003/InkML" xml:id="stk17" contextRef="#ctx0" brushRef="#br1">1999 15003 7359 0,'0'0'320'0,"0"0"80"0,0 0-400 0,0 0 0 6,0 0 0-6,0 0 0 8,0 0 2736-8,0 0 464 7,0 0 80-7,0 0 32 8,0 0-1840-8,0 0-384 6,0 0-64-6,0 0 0 9,9 18-304-9,1 3-48 6,-2 1-16-6,6 3 0 9,-3 4-160-9,9 1-48 6,-3 1 0-6,5 6 0 9,-1 0-208-9,5 0-48 6,1 8-16-5,2-4 0 6,0 2-48-7,1-2-128 7,-5 0 192-7,2-2-64 10,-1 2 32-8,-1-6 0 3,0-2 0-5,-5-4 0 8,-2-2-160-8,1 1-224 7,-5-5 48-7,-1-1 16 21,-1-5-672-20,0-7-128-1,-12-10-16 0,0 0-10448 3</inkml:trace>
    </iact:actionData>
  </iact:action>
  <iact:action type="add" startTime="22301">
    <iact:property name="dataType"/>
    <iact:actionData xml:id="d18">
      <inkml:trace xmlns:inkml="http://www.w3.org/2003/InkML" xml:id="stk18" contextRef="#ctx0" brushRef="#br1">2650 14898 20207 0,'0'0'896'1,"0"0"192"-1,0 0-880 0,0 0-208 3,0 0 0-3,-8 6 0 6,8-6 496-6,-13 19 48 7,1 3 16-7,-4 5 0 9,3 4 448-9,-7 4 80 6,1 6 32-6,-5 0 0 9,-5 8 96-9,-4 0 0 7,-2 3 16-7,-4 5 0 8,2 3-16-8,2-1 0 7,-4-1 0-7,2-3 0 10,1-4-560-10,1-6-112 5,2-4-32-5,4 0 0 8,2-8-304-8,3 0-64 7,5-4-16-7,-1-2 0 7,7-3-128-7,5-3 0 9,2-5 0-7,6-16 0 19,0 0-2336-19,19 4-448-1,1-8-96 1</inkml:trace>
    </iact:actionData>
  </iact:action>
  <iact:action type="add" startTime="22556">
    <iact:property name="dataType"/>
    <iact:actionData xml:id="d19">
      <inkml:trace xmlns:inkml="http://www.w3.org/2003/InkML" xml:id="stk19" contextRef="#ctx0" brushRef="#br1">3099 15522 25791 0,'0'0'1152'1,"-10"16"224"0,4 1-1104-1,-2 3-272 3,2-1 0-3,3 9 0 6,3 9 880-6,-6-2 112 9,-8-4 32-9,0 2 0 7,-3 4 0-7,-1-2 16 9,-5 4 0-9,0-2 0 7,-1-4-480-7,5-1-112 6,1 1 0-6,0 2-16 8,5-4-432-8,-1-2 0 8,8-3 0-8,2-7 0 21,2-3-2176-20,2-16-512 0,0 0-96-1,0 0-32 1</inkml:trace>
    </iact:actionData>
  </iact:action>
  <iact:action type="add" startTime="22946">
    <iact:property name="dataType"/>
    <iact:actionData xml:id="d20">
      <inkml:trace xmlns:inkml="http://www.w3.org/2003/InkML" xml:id="stk20" contextRef="#ctx0" brushRef="#br1">3705 15319 13823 0,'-13'10'1216'1,"-9"-4"-960"3,3-4-256-3,5 0 0 6,14-2 2992-7,0 0 544 6,0 0 112-6,0 0 32 9,0 0-1856-9,0 0-368 7,0 0-80-7,0 0-16 8,22-12-848-8,5 0-160 6,2 3-32-6,2 1-16 8,4-2-176-8,6 4-128 8,0 4 144-8,6-2-144 8,2 0 176-8,-4 2-176 7,0-3 192-7,-4 1-192 8,-2-2 0-8,-8 4 0 7,2 2 0-7,-2-2 0 24,-3 0-1136-23,-5 2-336 5,-4 0-64-5</inkml:trace>
    </iact:actionData>
  </iact:action>
  <iact:action type="add" startTime="23157">
    <iact:property name="dataType"/>
    <iact:actionData xml:id="d21">
      <inkml:trace xmlns:inkml="http://www.w3.org/2003/InkML" xml:id="stk21" contextRef="#ctx0" brushRef="#br1">3879 15487 34095 0,'0'0'3024'1,"0"0"-2416"2,0 0-480-3,0 0-128 7,16 8 176-7,5-4 16 8,2-2 0-8,5 0 0 8,-1-2-192-8,2 1 0 7,1-1 0-7,3 0 0 7,-2-3 0-7,2 1 0 7,-2 0 0-7,1 0 0 8,-3-2-128-8,2-4-16 7,2 2 0-7,2 2-10064 16,-4-4-2016-15</inkml:trace>
    </iact:actionData>
  </iact:action>
  <iact:action type="add" startTime="23402">
    <iact:property name="dataType"/>
    <iact:actionData xml:id="d22">
      <inkml:trace xmlns:inkml="http://www.w3.org/2003/InkML" xml:id="stk22" contextRef="#ctx0" brushRef="#br1">5644 14984 17503 0,'0'0'1552'1,"0"0"-1232"-1,0 0-320 0,0 0 0 6,0 0 1584-6,0 0 256 7,0 0 48-7,-12 17 16 9,-5-1-1024-9,-1 5-208 6,-3 3-32-6,-6 3-16 8,-8 0 416-7,-3 9 96 5,3 6 16-6,-4 1 0 8,2 6-32-8,0 2 0 7,0 3 0-7,6 1 0 8,4 0-272-8,7-3-48 7,6-1-16-7,9-8 0 7,3 0-384-7,6-10-80 8,3-4 0-8,13-5-16 8,3-7 16-8,8-7 16 6,7-6 0-6,10-4 0 10,7-6 48-6,1-12 16-1,7-5 0-3,3-6 0 6,1-6-16-6,-5-4-16 8,-5-6 0-8,-1-2 0 8,-3 0-112-8,-6-2-32 7,-5-1 0-7,-6-5 0 8,-9 2 176-8,-2 3 48 7,-11-1 0-7,-4 4 0 9,-12 0 112-9,-8-1 16 5,-6 1 16-4,-9 6 0 8,-10-2-272-9,-2 6-48 6,-8 8-16-6,0 3 0 8,-8 9-256-8,-5 5 0 7,-12 8 0-7,-2 2 0 8,-6 6-368-8,-1 2-16 7,-2 10-16-7,6-1 0 21,5 5-1984-20,4-1-400 4,9 5-80-5</inkml:trace>
    </iact:actionData>
  </iact:action>
  <iact:action type="add" startTime="24887">
    <iact:property name="dataType"/>
    <iact:actionData xml:id="d23">
      <inkml:trace xmlns:inkml="http://www.w3.org/2003/InkML" xml:id="stk23" contextRef="#ctx0" brushRef="#br1">21873 2785 13823 0,'-14'6'1216'2,"6"-4"-960"4,8-2-256-5,0 0 0 4,0 0 912-5,0 0 144 8,0 0 32-7,0 0 0 4,0 0 0-5,8-8 0 6,10 2 0-6,-1-1 0 7,6-11-672-6,7 0-128 9,7-1-32-10,4-6 0 6,6-1-112-6,7-1-16 9,5-2-128-9,11-6 192 7,2-6-192-7,6 0 128 5,4-8-128-5,0 0 0 9,0-3 0-9,2-1 0 5,2 0 0-5,3 3 0 13,5-3 128-13,3-2-128 8,3-5 0-7,1 1 0 3,-7 1 240-3,2-1-48 8,-5 3-16-8,1 3 0 2,0 4 96-2,-5 3 32 9,-3-1 0-10,-2 2 0 4,0 6 0-3,-2 0 0 9,-8 6 0-10,0 1 0 4,1 3-144-3,-5 2-32 8,0 0 0-8,-5 1 0 3,1 3-128-3,-2 1 0 9,-5 5 144-10,15-10-144 4,-13 3-128-3,-9 5-112 9,-5 5-16-9,-10-2 0 16,-7 5-1984-16,-7-5-416 0</inkml:trace>
    </iact:actionData>
  </iact:action>
  <iact:action type="add" startTime="25277">
    <iact:property name="dataType"/>
    <iact:actionData xml:id="d24">
      <inkml:trace xmlns:inkml="http://www.w3.org/2003/InkML" xml:id="stk24" contextRef="#ctx0" brushRef="#br1">24677 751 18719 0,'20'-10'832'1,"-2"3"160"-1,9-7-800 0,10 2-192 5,4-3 0-5,8 3 0 5,-1-4 256-5,5 7 16 5,4-5 0-5,-3 2 0 8,-3-5-272-8,4 5 0 6,5-4 128-5,-1 5-128 7,-5-5 0-8,1 6 0 6,-1-1 128-6,1 5-128 8,0 0 0-8,-9 6 0 7,-3 0 0-4,-6 6 0 3,-7 5 0-5,-7 3 0 4,-5 8 0-5,-7 7 0 9,-3 8-160-9,-10 8 16 7,-6 2 0-7,-3 1 0 8,-13 7 144-8,-5 3 0 7,-6-3 0-7,-4-4 0 7,2 1 0-7,2-3 0 8,-6-2 0-8,6-8 0 8,0 2 0-8,3-8 144 7,5-6-144-6,0-1 0 7,3-7 208-8,5-3-64 6,1 1-16-6,18-17-8960 10</inkml:trace>
    </iact:actionData>
  </iact:action>
  <iact:action type="add" startTime="25578">
    <iact:property name="dataType"/>
    <iact:actionData xml:id="d25">
      <inkml:trace xmlns:inkml="http://www.w3.org/2003/InkML" xml:id="stk25" contextRef="#ctx0" brushRef="#br1">26899 283 17503 0,'-6'-27'1552'1,"6"27"-1232"-1,-8-14-320 0,1 2 0 7,-3 5 832-7,-8 5 128 7,-1 6 0-7,-8 7 16 7,-9 5-336-6,-1 9-80 5,-11 5-16-6,1 3 0 10,0 6-336-10,-4-2-64 5,-1 8-16-5,1-4 0 8,6 1-128-7,6-3 0 5,6 6 0-6,8-6 128 9,5 0-128-9,14-6 0 6,4-5 0-6,6-3 128 10,8-9-128-9,7-1-144 4,9-7 144-5,5 0-208 7,10 0-32-7,5-8 0 8,3-4 0-5,10-8 0 2,-1 0 240-5,-3-7 208 7,-3-8-32-7,-1 3-16 10,-4 1 288-10,-4-1 48 5,-1 3 16-4,-7-4 0 5,-3-3 224-5,-3 5 48 6,-8-1 16-7,-3 5 0 9,-5 1-256-9,-9-3-48 6,-2-4-16-6,-4 3 0 9,-4 1-480-9,0 5-208 5,-7-1 16-5,-1 5-12704 12</inkml:trace>
    </iact:actionData>
  </iact:action>
  <iact:action type="add" startTime="26100">
    <iact:property name="dataType"/>
    <iact:actionData xml:id="d26">
      <inkml:trace xmlns:inkml="http://www.w3.org/2003/InkML" xml:id="stk26" contextRef="#ctx0" brushRef="#br1">28171 2705 4607 0,'-27'-2'192'3,"27"2"64"-2,0 0-256-1,0 0 0 0,0 0 0 1,0 0 0 5,0 0 3520-6,15-11 640 8,-1-7 144-7,11 4 32 6,8-7-2992-6,8-2-576 4,-2-5-128-5,6-5-32 11,4-12-256-11,-2 4-48 5,2-6-16-5,5 1 0 7,5-3-64-7,5 0-16 8,0-3 0-8,12-1 0 7,2-4 80-7,4-5 16 6,-2-6 0-5,-4 1 0 9,1-5 16-10,1 6 0 7,1-4 0-7,7 7 0 8,4-1 32-8,0 0 16 6,-2 5 0-5,-5 4 0 5,-5 5-32-6,-5 5 0 9,-1 0 0-9,0 2 0 7,-4 6-192-7,2 4-144 7,-5-6 192-7,3 10-192 7,0 3 144-7,-3 7-144 8,-9-3 0-8,-3 5 144 9,-4-3-144-9,-6 3-272 6,-10-1 64-6,-4 6 16 22,-6 5-2064-20,-5-3-416-1</inkml:trace>
    </iact:actionData>
  </iact:action>
  <iact:action type="add" startTime="26461">
    <iact:property name="dataType"/>
    <iact:actionData xml:id="d27">
      <inkml:trace xmlns:inkml="http://www.w3.org/2003/InkML" xml:id="stk27" contextRef="#ctx0" brushRef="#br1">30240 533 19743 0,'26'-14'880'2,"-5"0"176"-1,12 1-848-1,4-5-208 0,10 7 0 0,0-5 0 7,6 6 656-7,-1-2 96 8,1 3 16-8,0 3 0 7,-1 0-512-7,1 0-112 8,-4 4-16-8,-4 0 0 7,0 2 0-7,-8 4 0 7,2 6 0-7,-6-2 0 7,-2 7-128-7,-4 3 192 8,-3 3-192-8,-5 7 192 8,-7 3-64-8,-6 12-128 7,-4 4 192-7,-8 5-64 8,-6 1-128-7,-9 5 0 5,-7 7 144-6,1-3-144 12,-4 1 128-12,0-5-128 5,-3-1 160-5,1-9-160 7,-2-1 160-7,2-10-160 7,-4-2 160-7,2-5-160 9,0-3 192-9,4-8-48 6,3-1-16-6,7-1 0 9,1-7-128-9,11-4 0 6,9-6 0-6,0 0-11264 10</inkml:trace>
    </iact:actionData>
  </iact:action>
  <iact:action type="add" startTime="26790">
    <iact:property name="dataType"/>
    <iact:actionData xml:id="d28">
      <inkml:trace xmlns:inkml="http://www.w3.org/2003/InkML" xml:id="stk28" contextRef="#ctx0" brushRef="#br1">32616 174 28559 0,'-47'2'1264'1,"14"10"272"-1,-4 3-1232 0,-2 9-304 2,-8 3 0-2,-5 10 0 23,-1 8-320-22,-6 7-112-1,-3 3-16 0,-4 4-16 0,3-3 464 1,7 3 0 4,1 3 208-5,2-2-64 8,7 1-144-8,11-5 0 7,11-3 0-7,9-6 0 7,1-8-160-6,10 2-16 5,4-4 0-5,10-8 0 23,9-1-304-16,9-5-64-8,5-9-16 0,12-3 0 0,5-7 304 0,11-6 64 0,7-4 16 0,6-7 0 9,4-3 176-9,-2-3 0 5,-6-3 0-4,1-3 0 7,-7-6 432-8,2-3 112 5,-3-5 32-5,-5 0 0 9,-1-3 608-9,-1 3 128 8,-3-6 32-8,-4 2 0 7,-12-6-240-7,-6 2-32 8,-6 4-16-8,-7 2 0 6,-10 6-480-6,-4 6-112 8,-8 0-16-8,-8 3 0 25,-11 1-1184-24,-12 7-240 2,-12 7-48-2,-12 5-14096 0</inkml:trace>
    </iact:actionData>
  </iact:action>
  <iact:action type="add" startTime="27933">
    <iact:property name="dataType"/>
    <iact:actionData xml:id="d29">
      <inkml:trace xmlns:inkml="http://www.w3.org/2003/InkML" xml:id="stk29" contextRef="#ctx0" brushRef="#br1">873 11690 10127 0,'0'0'896'2,"-13"2"-704"-2,-1-2-192 0,2-2 0 8,12 2 1024-8,-15-2 192 8,15 2 16-8,-14 0 16 7,-2-2 64-7,5 0 16 8,-5-2 0-8,16 4 0 7,0 0-176-7,-10-2-16 7,-5-4-16-7,15 6 0 9,0 0-96-9,0 0-32 6,0 0 0-6,0 0 0 8,0 0-176-7,0 0-48 5,0 0 0-6,0 0 0 8,0 0 96-8,0 0 16 7,0 0 0-7,0 0 0 9,0 0-496-9,19-4-80 6,-3 1-32-6,5 1 0 8,3 2-16-8,1-2-16 7,2 2 0-7,3-2 0 10,-1 0 0-8,4 2 0 2,4 0 0-4,0 0 0 8,4 0-240-8,-4 0 128 7,2 0-128-6,4 2 0 7,8 0 144-8,-4 2-144 5,1-3 128-4,3 3-128 7,2 0 0-8,3 2 128 7,1-2-128-7,-1-2 0 8,1 0 128-8,1-2-128 7,5 2 128-7,-3 0-128 8,-3 0 272-8,3-2-16 8,1 0-16-8,3 2 0 7,-1-2-112-7,1 0-128 7,4-2 176-7,-1 2-176 8,5 2 224-8,-2-2-64 6,2-2-16-6,0 0 0 8,-3 2 0-8,5 2 0 7,-4 0 0-7,4 2 0 9,2-2-16-9,-2 1 0 7,-2-1 0-7,3 2 0 7,-3 0-128-7,-4-4 0 7,4-2 0-7,-4 2 0 9,3 2 0-9,-1 2 0 6,4-2 0-6,0 0 128 9,-6-2-128-8,8-2 192 5,0 0-192-6,-3 0 192 9,-1 0-64-9,2 2 0 5,-2-4 0-5,4 0 0 9,2 2-128-9,-4-1 0 7,-1-1 0-7,3 2 0 7,2 2 0-6,-2 0 128 5,-4-2-128-6,2 0 0 8,-2 0 0-8,-4 0 128 7,7 0-128-6,-5 0 0 6,0 0 0-7,-2 0 0 8,2-4 128-8,3 2-128 7,-7 0 0-7,6-1 0 7,-8-1 0-7,1-2 0 8,1 4 0-8,-5 2 0 7,-1-2 128-7,3 2-128 8,3 0 0-8,-6 4 0 7,1 2 0-7,-3-2 0 9,-1-4 0-9,1 0 0 6,-1 0 0-6,-1 0 0 8,-3 2 0-8,-4-2 0 7,2 0 0-7,-1 0 0 10,1 2 0-10,-2 0 0 5,-8 0 0-5,6 0 0 9,-3 0 0-9,-1 2 128 6,2-2-128-6,-6 0 0 8,2 0 0-8,-6 0 0 7,0 0 128-7,4 2-128 10,-2-2 0-10,3 0 0 5,-1-2 0-5,-8 2 0 9,0-2 0-8,0 1 0 5,-2-1 0-6,1 2 0 8,-3-4 0-8,-2 2 0 6,-1-2 128-6,-1 2-128 8,1-2 0-8,-1 2 0 7,-6 2 0-7,3-2 128 8,-2-2-128-8,-5 0 0 7,-13 4 144-7,18-8-144 9,-18 8 0-9,0 0 128 7,10-1-128-7,-10 1 0 8,0 0 160-8,0 0-32 6,0 0-128-6,0 0 192 8,-6-14-48-8,-2 0-16 8,-10 4 0-8,-1 1 0 8,-1-1-128-8,-5 4 0 6,-4-2 0-6,-8-1 128 9,-2 3-128-9,-8 2 0 6,-2-4 0-6,-6 0 0 8,-7 0 0-8,-2 5 0 7,-9-1 0-7,1 0 0 9,-8-4 0-9,-2 2 0 7,-7 2 0-7,-1 2 0 7,0-4 0-7,-13 2 0 8,-10-3 128-8,0 5-128 7,-8 0 0-7,2 2 0 7,2 2 0-7,-14 2 0 8,-4 0 0-7,-7-1 0 6,0 5 0-7,-1-2 0 7,-1 0 0-7,-4 2 0 8,-6 0 0-8,3-1 0 8,1 7 0-8,2-4 0 6,-8 3 0-6,4-3 0 9,-4 2 0-9,4 1 0 7,1-5 0-7,5 4 0 8,-4-2 0-8,4-4 0 7,-5-3 0-7,7 5 0 7,6 0 0-7,-1-4 0 8,3 0 0-8,3-2 0 7,6 0 0-7,6 0 0 8,12 0 0-8,2 4 0 9,5-3 0-9,1-1 0 6,7-2 0-6,6 0 0 8,3-4 0-8,7 4 0 7,5 0 0-7,1-1 0 7,8-1 0-7,0-2 0 8,7 2 0-8,2 0 0 8,5 0 0-8,5 0 0 7,-2-2 0-7,8 2 0 8,-2-2 0-8,6 0 0 7,4-4 0-7,3 5 0 7,5-1 0-7,3 0 0 7,7 2 0-7,13 2 0 8,-14-4 0-7,14 4 0 5,0 0 0-6,0 0 0 8,0 0-192-8,0 0 192 7,0 0-192-7,20 6 192 9,3 0-224-9,2 3 80 6,5-3 16-6,5 0 0 9,8 2 128-9,2-2 0 7,7 1-144-7,9-3 144 7,9-2 0-7,2 2 0 8,2-2 0-8,10 2 0 8,12 0-128-8,3-4 128 7,10-2 0-7,8 0 0 7,-2 0 0-7,8 0 0 8,4 0 0-8,10-2 0 7,3 2 0-7,4-3 0 8,5-7 0-8,-1 6 0 8,10 0 0-7,0-2 0 5,4-3 0-6,-2 5 0 8,0-2 0-8,5-4 0 7,11 4 0-7,-4-1 0 8,-7-3 0-7,5 6 0 5,6 2 0-6,-3 0 0 8,-1-1 0-8,2 1 0 6,1 2 0-6,-3 0 0 9,1-2 0-9,-1 2 0 7,-14-4 0-7,2-2 0 8,0 4 0-8,-6 0 0 7,-12 1 0-7,-3-1 0 8,-5 2 0-8,-3 0 0 8,-10 0 0-8,-4 0 0 7,-8-2 0-7,-9 2 0 7,-9 2 0-7,-7 2 0 7,-6-4 0-7,-4 2 128 8,-7 0-128-8,-5 2 128 8,-13 2-128-8,-6-2 0 7,-12 2 0-7,-4 0 0 8,-3-2 0-8,-11 1 0 7,-13-3 0-7,0 0 0 8,0 0 0-8,-3 18 0 7,-13-6 0-7,-7 5 0 8,-7-5 0-8,-13 2 192 7,-7-7-192-7,-7 3 192 9,-7 2-192-9,-7-2 0 5,-3 3 0-5,-9-3 128 10,-13 6-128-10,-2-7 0 6,-15-3 0-6,0 0 128 8,-4 0-128-8,-2 0 0 7,-12 0 0-7,-5-1 128 8,-10-5-128-8,-7 0 0 7,5 0 0-7,-10 0 0 8,-6 2 0-8,-1-2 0 7,-9-7 128-7,-3 5-128 8,-1 4 0-8,-5-4 0 7,-5 0 0-7,1-2 0 7,2 2 0-7,-4-4 0 7,-3-2 0-6,5 2 0 7,6 4 0-8,1-2 0 7,-7-3 0-6,8 3 0 7,7 0 0-8,4 2 0 6,3 2 0-6,5 2 0 8,9 0 0-8,7 2 0 7,13 2 0-7,5-1 0 8,7-1 0-8,4 0 0 7,9 0 0-7,9 0 0 8,11-4 0-8,14 2 0 7,7 2 0-7,11-2 0 7,5 0 0-7,12-2 0 8,6 0 0-8,7 0 0 7,5-2 0-6,19 2-176 6,0 0 176-7,0 0-192 7,0 0 0-6,19 0 0 5,7 0 0-5,5 0 0 7,14 0 0-8,5 2 0 8,17-2 0-8,9 4 0 7,12 2 192-7,9-1-128 7,12-3 128-7,10 0-128 8,2 4 128-8,14 0 0 7,9 0-144-7,14 0 144 8,12-2 0-8,9 1 0 7,1 1-144-7,7-4 144 9,4-2 0-9,4 0 0 6,8-2-128-6,0 0 128 9,6-4 0-9,-3 1 0 6,7-1 0-6,-4-2 0 8,3 2 0-8,3-4 0 7,1 3 0-7,-5 1 0 9,-6-8 0-9,2 4 0 6,-7 1 0-6,-4-5 0 9,-7 0 0-8,-8-3 0 5,-5-1 0-6,-5 3 0 8,-9-7 0-8,-8 3 0 7,-15 1 0-6,-10-1 0 5,-7-5 0-6,-10 5 0 8,-11 3 0-8,-15-3 144 7,-16 5 32-7,-9-2 0 7,-21 7 0-7,-6-3 0 9,-15 4 48-9,-19 8 16 5,0 0 0-5,-10-10 0 9,-15 1 192-9,-22 3 32 7,-15 4 16-7,-20 0 0 9,-20-2-304-9,-11 4-176 6,-13 4 192-6,-17 0-192 9,-15 2 128-9,-15 5-128 6,-17-1 0-6,-12 10 0 9,-19 3 0-8,-9 0 0 5,-2 9 0-6,-16 3 0 7,-17 0 0-7,-4 8 0 7,-6-2 0-7,0 7 0 8,0 7 0-8,9-4 0 8,1-3 0-8,4 1 0 7,7 4 0-7,18-1 0 8,10-1 0-8,17 4 0 23,8-3-1152-23,22 3-192 0,15 0-48 1,16-5-10672 7,21 1-2144-8</inkml:trace>
    </iact:actionData>
  </iact:action>
  <iact:action type="add" startTime="30275">
    <iact:property name="dataType"/>
    <iact:actionData xml:id="d30">
      <inkml:trace xmlns:inkml="http://www.w3.org/2003/InkML" xml:id="stk30" contextRef="#ctx0" brushRef="#br1">15036 14896 14975 0,'0'0'656'2,"-6"-16"144"-1,6 16-640-1,-4-13-160 0,2-5 0 0,2 18 0 6,0-11 1328-6,0 11 224 8,0 0 48-8,0 0 16 8,4-20 176-8,-4 20 48 9,0 0 0-9,0 0 0 8,0 0-480-8,20 4-80 5,-5 2-32-5,7 9 0 10,3 11-512-10,4 3-96 5,1 6-32-5,5 6 0 10,2-2-224-10,2 8-32 5,4 0-16-5,-2-1 0 9,0 3-144-9,-6 4-48 6,-2 1 0-6,0 5 0 12,-6-4-144-12,1-5 0 6,-5-1 144-6,-3-8-144 8,-1 0 0-8,-7-8-128 5,1-6 0-4,-3-3 0 23,0-11-1552-23,-10-13-304-1,0 0-64 0,0 0-11696 0</inkml:trace>
    </iact:actionData>
  </iact:action>
  <iact:action type="add" startTime="30516">
    <iact:property name="dataType"/>
    <iact:actionData xml:id="d31">
      <inkml:trace xmlns:inkml="http://www.w3.org/2003/InkML" xml:id="stk31" contextRef="#ctx0" brushRef="#br1">15719 14898 16575 0,'0'0'1472'1,"0"0"-1168"4,0 0-304-5,0 0 0 4,0 0 2496-3,0 0 432 4,2 12 80-5,-4 3 32 9,-4 5-1968-9,0-1-400 6,-8 5-80-6,1 5-16 8,-5 6 400-8,-5 2 80 7,-5 12 16-7,-1-4 0 8,0 2 112-8,-2 1 32 7,-2 1 0-7,1-4 0 9,-1 2-464-9,2-6-96 6,2 0-16-6,3 0 0 8,3-6-416-8,1-4-96 7,3-2 0-7,5-2-128 9,-1-3 0-9,9-9 0 6,-2 1-160-6,8-16 160 24,6 12-2288-22,-6-12-336-2,16 8-64 5</inkml:trace>
    </iact:actionData>
  </iact:action>
  <iact:action type="add" startTime="30755">
    <iact:property name="dataType"/>
    <iact:actionData xml:id="d32">
      <inkml:trace xmlns:inkml="http://www.w3.org/2003/InkML" xml:id="stk32" contextRef="#ctx0" brushRef="#br1">16251 15430 21183 0,'0'0'1888'1,"0"0"-1504"3,0 0-384-4,20-2 0 8,3 2 2496-8,4 6 416 5,1 0 96-4,-1 0 0 6,0 4-2016-7,-3 3-416 7,-3 1-64-7,-7 4-32 7,-2 1-256-7,-7-1-48 6,1 1-16-6,-4 7 0 9,-6-1 144-9,0 2 16 6,0 0 16-6,-9 3 0 9,-1-1 160-8,-7-2 16 5,1 3 16-6,3-5 0 8,-7-2 0-8,5-1 0 8,1-5 0-8,1 5 0 7,1-3-48-7,4-5-16 6,3 0 0-6,-1-5 0 9,10-9-192-9,0 0-32 6,0 0-16-6,0 0 0 9,0 0-224-8,0 0 144 6,13 14-144-7,5-8 128 7,2-6-128-7,3 0 0 6,2-4 0-6,5-4 0 9,-3 0 0-9,4 2 0 6,0-7-192-5,2 5 192 23,1 0-1856-16,-1-4-256-8,-4 1-64 2,-2 3-14208-2</inkml:trace>
    </iact:actionData>
  </iact:action>
  <iact:action type="add" startTime="31129">
    <iact:property name="dataType"/>
    <iact:actionData xml:id="d33">
      <inkml:trace xmlns:inkml="http://www.w3.org/2003/InkML" xml:id="stk33" contextRef="#ctx0" brushRef="#br1">17135 15354 21183 0,'0'0'944'1,"0"0"192"-1,0 0-912 0,0 0-224 4,0 0 0-4,0 0 0 6,0 0 2288-5,0 0 400 6,10-7 96-7,5-1 16 8,-3 0-1760-8,7 2-336 8,7-2-80-8,-3 2-16 7,1 1-192-7,1-3-32 6,-2 0-16-6,5 4 0 8,-3 0-368-7,0 4 144 5,-1-2-144-6,-3 2 0 9,1 0 0-9,-7-2-304 7,-15 2 48-7,18 4 0 24,-18-4-2448-23,0 0-496 1</inkml:trace>
    </iact:actionData>
  </iact:action>
  <iact:action type="add" startTime="31310">
    <iact:property name="dataType"/>
    <iact:actionData xml:id="d34">
      <inkml:trace xmlns:inkml="http://www.w3.org/2003/InkML" xml:id="stk34" contextRef="#ctx0" brushRef="#br1">17199 15495 28959 0,'0'0'1280'4,"0"0"272"-4,0 0-1232 0,0 0-320 0,0 0 0 0,22 0 0 7,-1-2 736-7,-1 0 96 8,-3-2 0-7,7 2 16 5,-1-2-448-6,4 2-80 6,1 0-32-5,-1-2 0 7,-4 0-288-8,3-1 0 6,1-1 0-6,2 2 0 24,0 2-2288-23,1-2-400 0</inkml:trace>
    </iact:actionData>
  </iact:action>
  <iact:action type="add" startTime="31506">
    <iact:property name="dataType"/>
    <iact:actionData xml:id="d35">
      <inkml:trace xmlns:inkml="http://www.w3.org/2003/InkML" xml:id="stk35" contextRef="#ctx0" brushRef="#br1">18510 15218 28559 0,'0'0'1264'2,"0"0"272"-1,-14-2-1232-1,-1-2-304 1,15 4 0-1,-16 10 0 8,2-1 512-8,-7 9 32 6,-4-2 16-6,-5 3 0 7,-1 6-368-6,0 3-192 6,2-1 192-7,-3 4-192 8,3-1 640-8,2 1 32 7,3 4 0-7,5-4 0 7,9-4-96-7,2 1-32 7,6-5 0-7,10-3 0 9,0-1-416-9,10-1-128 6,1-9 0-5,8 1 0 6,5-2 416-7,7-4-32 8,0-6 0-8,7-6 0 7,3-2 320-2,-2-3 48-1,4-5 16-4,-2-7 0 9,-3-1-336-9,-7-1-64 5,0-4-16-4,-7 2 0 6,-7-3 160-7,-6-5 16 6,-1 0 16-6,-6 0 0 9,-5-4-32-9,-7 0-16 7,-1-5 0-7,-7-1 0 8,-4 2-496-8,-4-2-128 6,-3-4-16-6,-4 1 0 24,-3-5-1888-22,-7 0-368-2,-10 1-80 1,-6-3-14608-1</inkml:trace>
    </iact:actionData>
  </iact:action>
  <iact:action type="add" startTime="32001">
    <iact:property name="dataType"/>
    <iact:actionData xml:id="d36">
      <inkml:trace xmlns:inkml="http://www.w3.org/2003/InkML" xml:id="stk36" contextRef="#ctx0" brushRef="#br1">13795 11980 12783 0,'-27'-11'560'1,"10"5"128"-1,-7 0-560 0,1-6-128 3,-5 3 0-3,1 1 0 7,0-2 640-7,-2 2 80 7,-5 2 32-7,1-1 0 8,2-3-16-7,0 4 0 4,0-2 0-5,1-2 0 11,3 1 288-11,-2 3 64 4,0-4 16-4,1 2 0 8,3 1 0-8,-2-1 0 7,-1-2 0-7,3 4 0 9,5 2-256-9,7 0-48 6,-5 0-16-6,18 4 0 8,0 0-224-8,0 0-48 7,0 0-16-7,0 0 0 8,0 0-272-8,0 0-48 7,22 4-16-7,5-2 0 9,8-2 176-9,14 0 48 6,9 2 0-2,17 0 0 1,6-2 80-5,7-2 32 6,8-2 0-6,5 2 0 10,3-5-208-10,5 3-32 5,8 2-16-4,12 0 0 7,3 0-240-8,-1 0 176 7,2-6-176-7,5 0 160 9,2 2 32-9,11 1 0 6,-1-1 0-6,4-4 0 8,2 4 0-8,0 2 16 7,6 0 0-7,0-4 0 8,-2-1-32-7,2 5-16 5,1 4 0-6,-1 0 0 8,4-2-16-8,-4 2 0 7,-6 4 0-7,0 2 0 9,2 5-144-9,-2-5 160 7,-8-2-160-7,-1 2 160 8,-1 4-160-8,-4-4 0 6,-1-1 144-6,-5 1-144 9,-5 0 0-8,-10 0 0 5,-4-2 0-6,-6 4 0 7,-5-3 0-7,-5 1 0 8,-5-2 128-8,-5 0-128 8,-9-2 0-7,-12 0 128 3,-3-4-128-4,-9 4 0 9,-7 4 128-9,-10 2-128 6,-2-2 128-6,-10-3-128 10,-5-1 128-10,-9 2-128 6,-15-4 160-6,0 0-160 8,0 0 240-8,0 0-48 7,0 0-16-7,0 0 0 9,-23 6 16-9,-7 0 0 6,-5-2 0-6,-6 0 0 8,-1-2-192-8,-11 2 160 7,-4 0-160-7,-7-2 160 9,-10-2-160-9,-6 0 0 6,-6-2 144-6,-2-2-144 7,-3 0 0-7,-5 0 144 9,-9 2-144-9,-7 0 0 7,-14-4 128-7,-3 0-128 7,-6-2 0-7,-9 5 0 8,-6 3 144-8,-10-2-144 7,-10-8 0-6,0 8 144 7,-7 4-144-8,-4 4 0 7,-13-4 0-7,-3 0 0 8,4-2 128-8,-8 0-128 6,-9 2 128-6,1 1-128 9,-2 3 0-9,-1-2 0 6,-9-4 0-6,3 8 0 9,1 2 0-9,5-2 0 6,-5-8 0-6,11 9 0 9,11 3 0-9,5-4 0 7,7-4 0-7,9 0 0 7,14-2 0-7,16 3 0 8,11 1 0-8,14 0 0 8,8-6 0-8,16-2 0 7,15-4 0-7,11 4 0 8,17 0 0-8,15 0 0 6,9-3 0-6,11-1 0 8,17 6-160-8,0 0 160 6,0 0-208-6,27-10 80 9,14 0-128-9,14 2 0 7,9 5-16-7,20-1 0 8,16 0 80-8,9-2 0 7,4-6 16-7,12 8 0 8,11 4 176-8,14 0-192 8,5-4 192-8,6 2-192 8,7 2 192-8,12 0 0 7,9 0 0-7,2 2-128 8,-2-4 128-8,8 1 0 7,6 2 0-7,0-1-128 8,-6-1 128-8,2-1 0 6,6 0 0-6,-6 0 0 9,-6 0 0-9,0 2 0 8,2-4 0-8,-4 0 0 7,-6-4 0-7,-7 6 0 8,1 2 128-8,-7-4-128 7,-2-7 192-7,-9 3-16 6,-3 6-16-6,-9 0 0 8,1-4-160-8,-12-2 160 7,-13 0-160-7,-6 3 160 8,-15 3-160-8,-7 0 0 7,-5 0 144-7,-8 0-144 9,-10-4 0-9,-6 4 128 6,-11 2-128-6,-13-2 0 9,-8-2 128-9,-15 2-128 7,-3 0 128-7,-18 2-128 8,0 0 0-8,-16 0 128 7,-13 0-128-7,-10 2 0 9,-16 0 144-9,-9 0-144 6,-14-2 192-6,-12 4-192 8,-8 2 128-8,-13 0-128 8,-14 3 0-8,-3-1 0 6,-17 0 192-6,-3 0-192 8,-8 3 192-7,-14 3-192 5,-11-4 224-6,-6 4-64 8,-4-7-16-8,-16 9 0 7,-10-2-16-7,-5 5-128 7,-2-3 192-6,-6 1-64 7,-16 3-128-8,-2-3 0 7,0 7 144-7,3-3-144 8,-3-3 0-7,4-7 0 6,4 7 0-7,16-4 128 8,15 3-128-8,12-3 0 5,8-1 0-5,21 1 0 9,22 4 0-9,13-1 0 8,14-7 0-8,20 0 0 8,13-2 0-8,18-3 0 6,17-3 0-6,18 0 0 9,11-2 0-9,22 0 0 6,0 0 0-6,30-2 0 9,12-4-160-9,17-1-48 7,13-1-16-7,12 0 0 7,12-8 96-7,21 5 128 8,11-3-208-8,13 2 80 7,9-5 128-7,10 5 0 8,8 0-144-8,7 1 144 7,9-9 0-7,9 7 0 7,0-3 0-7,6 4 0 8,6-5 0-8,-1 5 0 6,9-2 0-6,-2 7 0 9,-7-5 0-9,3 0 0 6,-10 6 0-6,0-3 0 10,-4-7 0-10,0 4 0 6,-3 3 0-6,-7-1 0 9,-9-10 0-9,-11 7 128 6,-1-3-128-6,-10 8 128 9,-1-3-128-9,-11-1 0 6,-7-2 0-6,-14 2 128 8,-10 5-128-8,-10-3 128 7,-13 2-128-7,-10 4 128 8,-9 4-128-8,-9 0 0 7,-11 0 0-7,-16 0 0 8,-5 0 0-8,-9 0 128 7,-17 0-128-7,0 0 0 8,-17 0 0-8,-15 0 0 7,-16-2 128-7,-9 2-128 8,-9 2 0-8,-16 2 0 6,-14 0 0-6,-13 6 0 9,-10-2-192-9,-14-5 192 6,-5 3-160-6,-12 0 160 9,-3 4 0-8,-12-4 0 5,-17 0 0-6,1-1 0 8,-4 3 0-8,-10-4 0 6,-12-2 0-6,4 0 0 8,-6 6 0-8,-3 0 0 7,-11-8 0-7,-1 4 0 10,0 1 0-10,3-3 0 5,5-2 0-5,3 2 0 9,6-2 0-9,10 0 0 7,10-4 0-7,13 4 0 8,18 6 0-8,8-2 160 7,10-4-160-7,17 2 192 8,12 0-192-8,19 2 0 7,12-10-192-7,19 6 192 8,12 0 0-8,20 0 0 7,27 0 0-7,0 0 0 7,0 0-272-7,33-4 64 8,18 2 16-8,23-2 0 7,18 2-16-7,21-3 0 8,18-9 0-8,13 4 0 8,16-2 208-8,19-1 0 7,9-3 0-7,16 1 0 8,9-5 0-7,11 1 0 4,8 1 0-4,14-3 0 7,14 3 0-8,-3 4 0 8,5-3 0-8,-1 3 0 8,10-3 0-8,6 5-144 6,4-2-16-6,-6 10-11808 16,-10 1-2368-15</inkml:trace>
    </iact:actionData>
  </iact:action>
  <iact:action type="add" startTime="36565">
    <iact:property name="dataType"/>
    <iact:actionData xml:id="d37">
      <inkml:trace xmlns:inkml="http://www.w3.org/2003/InkML" xml:id="stk37" contextRef="#ctx0" brushRef="#br1">7115 14812 12895 0,'0'0'1152'3,"-10"-13"-928"-3,0 1-224 1,6 4 0 5,-1-4 1552-6,5 12 272 8,-10-11 48-8,2-3 16 8,0 4-1056-8,-3-5-224 8,1 3-32-8,-4-4-16 9,1 5 32-9,-7-5 16 6,-1 2 0-6,-3-3 0 7,-3 5-176-7,-4-3-48 8,-1-1 0-8,-5-4 0 7,-4 1-16-7,0 3-16 7,2-3 0-7,-7 3 0 7,-7 3-96-6,-2-5-32 5,-13 2 0-6,-2-1 0 10,-8-1-96-7,2 3 0 1,2-7-128-4,-4 3 192 9,0 3 64-9,-2 1 16 5,0 3 0-4,-6-2 0 5,-12 4 48-5,-1-5 16 5,-7 1 0-6,1 1 0 9,2 3-80-9,3 6-32 7,-3 2 0-6,-6-2 0 6,-10-2-48-7,-4 2-16 8,4 0 0-8,4 2 0 8,-2 4-160-8,-4 2 0 5,-14-2 0-5,3 4 128 10,-1 0-128-10,6 2 0 6,2 7 0-6,0-1 0 8,-7 7 0-8,-1 1 0 7,1-3 0-7,9 5 0 8,0 3 0-8,4 4 0 6,-6 2 0-6,6 1 0 9,-4-3 0-9,6 4 0 7,8 4 0-7,4 0 0 9,3 4 0-9,-3-6 0 7,-2-2 0-7,3 4 0 7,7-4 0-7,1 2 0 7,8 2 0-7,6-4 0 9,0 0 0-9,10 4 0 5,6-2 0-5,0 4 0 9,1-6-144-9,5 1 144 6,5 5 0-6,4-6 0 9,7 0 0-9,7 4-128 7,3-2 128-7,7 2 0 8,6 4 0-8,7-4-128 7,0 4 128-7,8-2 0 8,3 3-144-8,3 7 144 7,3 4 0-7,9-1-144 8,6-1 144-8,3 4 0 7,5-1 0-7,5 3 0 8,2-3 0-7,10 3-128 6,0 3 128-7,5-1 0 7,7-5 0-7,0-1 0 7,1-1 0-7,3-5 0 8,5-4 0-8,8 0 0 7,6-6 0-7,8 2-128 8,4-4 128-8,7 2 0 8,-3-8 0-8,4-4 128 8,-7-7-128-8,9 1 0 7,-1 1 0-7,12-5 0 9,10-5 0-9,-2-4 144 7,4-4-144-7,-2 0 0 7,6-8 144-7,6 2-144 8,5-2 0-8,-1-4 144 8,-7-6-144-8,5 1 0 7,-1-7 144-7,7 3-144 8,9-3 0-8,-6-5 0 6,-1-6 0-6,-3-3 128 8,1 1-128-7,9-2 0 5,0-4 128-6,2-8-128 7,-13-1 0-7,3-3 144 7,8 2-144-7,-5-5 0 9,-1-3 144-9,-4-2-144 6,-7 5 0-6,-2 3 144 10,7-1-144-10,-3-1 0 7,-3-2 0-7,-11-3 0 7,-8-3 0-7,-5 3 128 6,-5 3-128-6,-7-1 0 8,-3-1 0-7,-7 0 128 5,-2 1-128-4,-12 1 0 5,-13 1 192-7,-12 1-64 7,-7-2 0-7,-12 1 0 8,-5 1 192-8,-15 1 48 7,-6-5 0-7,-8 2 0 8,-10 3 64-8,-9-1 16 7,-12 2 0-7,-12-1 0 8,-11-1-176-8,-8 2-16 6,-12 3-16-6,-2 7 0 9,-2 2-240-8,-4 7 0 5,-2 9 0-6,1 7 0 8,-9 1 0-8,-1 7 0 7,-7-4 0-7,5 6 0 25,7 5-640-24,3 4-32 0,9 9 0-1,7-2 0 12,5 5-2256-10,6-3-448-2</inkml:trace>
    </iact:actionData>
  </iact:action>
  <iact:action type="add" startTime="37751">
    <iact:property name="dataType"/>
    <iact:actionData xml:id="d38">
      <inkml:trace xmlns:inkml="http://www.w3.org/2003/InkML" xml:id="stk38" contextRef="#ctx0" brushRef="#br1">20039 14598 23951 0,'-12'-6'2128'2,"3"-2"-1696"0,1-2-432-2,-4 4 0 7,4-1 1024-7,1-1 128 7,-5 2 32-7,0 0 0 8,-5-2-576-8,1-1-112 8,-5-1-32-8,-3 0 0 9,-1-6-464-8,-4 3 0 3,-3-5 0-3,-5-3 0 5,-6 1 144-6,-2 1-144 9,-1-3 128-9,-11-1-128 7,-9 1 256-7,-4 5-48 8,-8-6 0-8,-2-1 0 9,-2-1 32-9,-2 1 0 5,-4-3 0-5,-4 4 0 9,1 3 16-6,-11-1 16 2,-9-3 0-5,-2 3 0 7,2-1-48-6,0 7-16 5,-1-5 0-6,-3 9 0 8,-10-3-208-7,-3 6 0 5,-7 0 0-6,-1 1 0 8,-1 3 0-8,-5 4 0 6,-5 2 0-6,1 5 0 9,-6-1 0-9,4 4 128 7,-1 6-128-7,-5 1 0 8,-11 5 0-8,1 1 0 6,4 4 0-6,2 3 0 8,6 7 0-8,-4 2 0 7,0-10 0-7,9 4 0 8,9 12 0-8,-1-4-128 7,-3 4 128-7,5-4 0 9,3 3 0-9,5 3 0 6,12-2 0-6,2 4 144 8,4 4-144-8,-2-1 0 6,1 3-192-6,11-3 192 9,2-1-144-9,9 0 144 8,2-2 0-8,10 3 0 9,4 1 0-9,8 0 0 6,-5-3 0-6,13-1 0 8,3-6 0-8,5 4 0 6,9-2 0-6,2-1 0 9,9 3 0-9,9 2 0 6,9-4 0-6,10 2 0 9,4 0 0-9,6-5 0 6,11 3 0-6,9-2 0 9,1-2 0-9,10 4 0 7,12-6 0-7,-1 2 0 7,5-4-144-7,6-2 144 7,5 4 0-7,2-4-144 8,6 0 144-8,8 2 0 7,6-5 0-7,9-1 0 9,3 0 0-9,3-4-160 6,3-3 160-5,1-3 0 7,4-1 0-8,10-3-128 6,10-5 128-6,-1 3 0 8,-5-1 0-7,4 0 0 5,6-4 0-6,3 3 0 8,8-5 0-7,3 2 0 5,-9 1 0-6,2-1 0 8,3 0 0-8,7-2 0 6,0-6 0-6,0 4 0 10,-11-1 0-10,3 1 0 6,2-10 0-6,1 0 0 8,-5-1 0-8,0-1 0 7,-3-8 0-7,3 2 0 9,3-1 240-9,-5-3-48 7,-2-9-16-7,-3-1 0 8,-2 1-176-8,-1-4 192 7,1-2-192-7,2-6 192 7,-3-4-64-7,-1 0-128 7,-12-6 192-7,2-4-64 8,-4 4 16-8,-2 1 0 7,4-5 0-7,-6-8 0 8,-15-5-144-8,-1 0 160 7,-9-9-160-7,-4 5 160 8,-8-8 0-8,-6 2 0 7,0 0 0-7,-13-4 0 8,-8-2 224-8,-12 0 64 7,-6-2 0-7,-8 0 0 8,-13 4 160-8,-10 4 32 7,-10 2 16-7,-11-2 0 8,-10 2-320-8,-8 7-64 6,-14 7-16-6,-10 1 0 9,-5 1-256-9,-10 3 0 8,-8 8 0-8,-11 8 0 24,-12 2-464-23,-12 2-48-1,-8 0-16 0,-6 9 0 12,-3 11-1936-11,-12 3-384 2,-16 4-80-3</inkml:trace>
    </iact:actionData>
  </iact:action>
  <iact:action type="add" startTime="41567">
    <iact:property name="dataType"/>
    <iact:actionData xml:id="d39">
      <inkml:trace xmlns:inkml="http://www.w3.org/2003/InkML" xml:id="stk39" contextRef="#ctx0" brushRef="#br0">28181 12070 9215 0,'0'0'816'1,"0"0"-656"6,0 0-160-6,-6-8 0 4,6 8 1472-5,-4-9 256 9,0 1 48-9,0 4 16 4,0-2-352-4,-2-2-64 12,6 8-16-12,-9-6 0 4,-1 3-160-4,2-1-48 9,-4 0 0-9,5 2 0 5,-5-4-208-4,2 4-48 9,0 0-16-9,-3 2 0 3,3-2 80-4,-2 0 32 11,-1-2 0-11,3 4 0 4,-4-4 48-4,6 0 16 10,-5 1 0-10,1-5 0 4,-2 0-192-3,3 2-32 9,1-8-16-10,-2 5 0 5,4-5-224-5,1 2-32 10,-1-5-16-10,4 1 0 6,2-3-80-6,4-3-16 6,2-3 0-6,4-2 0 7,-1-1-96-7,7-1-32 6,2 0 0-6,5-1 0 7,1-3-160-7,1 2-32 12,4 0-128-12,1 0 192 4,1 0-192-3,-2 3 0 4,0 1 0-5,-1 7 0 9,3-1 0-9,2 3 0 12,-2 5 0-12,-1-3 0 2,-3 6 0-2,-3 3 0 10,1-1 0-10,0 6-160 5,1 4 160-5,-1 6 0 12,-7 1-144-12,1 5 144 4,1 4 0-4,-6 5-176 11,-3 0 176-11,1 5-128 6,-6 1 128-6,0 2 0 5,-2 4 0-4,-4 6 0 6,-2-2 0-7,-4 4 0 11,-1-4 0-11,-1 0 0 5,-6-4 0-5,3-4 0 11,-7 1 0-10,0-1 0 3,1-2 0-4,-4-4 144 9,-5-1-144-8,-1-1 160 2,0-5 48-2,-6-5 16 9,0 1 0-10,1-4 0 4,-3-6 160-4,0 0 48 7,2-2 0-7,4-2 0 7,0-4-64-7,3-2-16 12,3-2 0-11,2-8 0 2,3 1-144-3,7-7-16 11,-3-1-16-11,6-2 0 5,0 1-176-5,5-1 128 11,1-4-128-11,6-1 128 4,1-1-128-4,7 2 0 6,0-2 0-6,6-1 128 10,-1-1-128-10,7 4 0 10,-1 2 0-10,6 1-176 7,3 7 176-7,1-3 0 9,-2 3 0-9,2 7-128 5,1-1 128-5,-3 5 0 10,0 6 0-10,-2 2-128 5,1 2 128-5,-3 8 0 6,-3 3-144-5,-1 1 144 7,-5 5 0-8,-1 7-176 9,-3 1 176-9,0 2-128 5,-9 6 128-4,1 6-160 5,-4-4 160-6,-2 6-160 9,-1-2 160-9,-5 2 0 6,-4-8 0-5,2-2 0 2,-7-1 0-3,-1-5 0 8,-5-2 0-8,-3-3 0 9,-1-5 0-9,-2-5 0 6,-6 2 128-6,2-7-128 9,-1-5 128-9,3 0-128 10,0-4 160-10,2 0-160 5,1-7 160-5,5-5-160 11,0 0 160-10,3-5-160 2,6-5 176-3,3-1-176 9,3 0 192-9,4-3-192 5,4-3 0-5,0 0 0 10,2-4 0-10,6-4 0 5,4 4 0-5,-1-2 0 12,7-2 0-12,-3 4 0 3,9 0 0-3,3 1 0 8,4 7-128-8,4 4 128 7,1 1-160-7,-3 3 160 12,2 7-160-12,2 0 160 3,-4 7-176-3,-2 5 176 13,-2 3-192-13,-3 9 192 4,-3 2-208-4,1 7 64 6,-9 3 16-6,1 7 0 9,-8 2-32-9,-4 6 0 11,-4 4 0-11,-2 6 0 4,-4-1 160-3,-2-3 0 7,-4 2 0-8,-1-10-128 5,-7 0 128-5,-1-6 0 10,-7-3 0-10,1-5 0 6,-2-5 0-6,-2 1 144 9,-3-9-144-9,3 2 160 5,-6-7 48-5,2-5 16 12,2-3 0-12,4-7 0 3,-3 0-16-3,5-2 0 11,2-5 0-11,1-3 0 4,7-5-208-4,3-2 144 11,0-1-144-11,7 1 128 5,3-4-128-5,2-2 0 10,2-2 0-10,2-6 128 5,6 4-128-5,5-1 0 11,-1-2 0-11,5 6 0 4,1 1 0-3,5 4 0 8,3 0-176-9,5 5 176 4,6 3-144-4,-4 3 144 12,0 7-160-11,1 5 160 3,1 6-160-4,-2 6 160 6,-2-1-160-6,-4 11 160 8,-5 2-272-8,-5 7 32 9,1 4 16-9,-3 8 0 6,-5 2 80-6,-8 8 16 10,0-2 0-10,-6 4 0 4,-2-4 128-4,-5-4 0 11,-1 1 0-11,-6-6-128 5,1-5 128-5,-7-4 0 11,-3-4 0-11,0-1 0 4,-2-7 128-4,-5-1-128 11,1-4 160-11,0 0-160 3,2-6 192-3,0-4-48 11,-1-4-16-11,5-4 0 4,2-2 0-4,1 0-128 12,3-7 192-11,7-5-64 2,1-5-128-2,7 0 192 9,0-3-192-10,4-1 192 4,4 0-192-4,4-2 0 11,0-6 0-11,9 2 0 4,1-4 0-4,3 4 0 10,7 2 0-10,1-2 0 5,4 4 0-5,4 3 0 11,4 5-144-10,-4 5 144 3,3 1-192-4,1 3 192 6,-6 9-192-6,0 3 192 7,-4 6-176-7,-2 1 176 12,1 7-160-12,-5 6 160 4,1 1-160-4,-7 5 160 9,-5 11-160-9,-2 0 160 5,-3 2 0-5,-7 6-144 11,-6 0 144-10,-1 2 0 3,-1-4 0-4,-8-2 0 11,1 0 0-11,-7-6-128 3,-3-1 128-3,-2-5 0 8,-3-4 0-8,-3-5 0 6,-4 0 0-5,0-7 0 11,0 1 128-12,-2-6-128 3,2-4 128-3,4-2-128 12,-2-6 128-12,3-1-128 5,3-7 128-5,6 0-128 8,5-5 160-7,1-1-160 3,7-1 144-4,0 0-144 12,6-5 128-12,4-3-128 4,4-2 0-4,8 0 0 9,0 0 0-9,7-1 0 5,3-3 0-4,5 4 0 10,2 2-128-11,4 2 128 4,8 2-128-4,0 1 128 6,4 1-160-6,-4 5 160 9,6 9-160-9,-6-1 160 11,2 8-160-11,-6 4 160 3,0 8-144-2,-4 2 144 10,-2 3-128-11,-7 7 128 4,-9 3-176-4,1 6 176 11,-3 5-208-10,-3 5 80 3,-10 0 128-4,-4 5 0 11,-5-3-144-11,-1 2 144 3,-8-4 0-3,1 4 0 12,-7-8 0-12,-3-2 0 3,0-5 0-3,-7-5 0 10,-3-1 0-10,2-9 0 6,0 3 144-6,-4-8-144 9,2-4 160-9,-2-4-160 5,6-2 192-5,2-4-64 10,3-4-128-10,5-6 192 5,5 1-64-5,1-5 0 11,7-5-128-11,0-2 192 3,7 1-192-3,3-1 0 12,5-2 128-12,7-1-128 4,-2-5 0-4,7 0 0 11,-1 4 0-11,5 2 0 5,5 1 0-5,1 3 0 11,0 0 0-11,1 5 0 3,-1 1 0-2,-2 3-192 9,3 6 192-10,-3 8-160 3,0 2 160-3,-3 6-192 12,-5 8 192-12,1 0-192 4,-6 7 32-4,-1 4 0 10,-7 5 0-10,-2 3 0 6,-4 10 160-6,-4-6 0 9,-7 0-144-9,-1 4 144 5,-5-4 0-5,-5 0 0 10,1-8 0-10,-3-7 0 5,-1-3 0-5,-2-1 0 10,-2-7 0-10,1 1 128 4,3-6 64-4,0-4 0 11,1-2 0-11,5-2 0 5,3-6-32-5,-1-4 0 11,3 1 0-11,5-9 0 4,5 1-32-4,0-1-128 11,0-3 192-10,6-1-64 2,6-1-128-3,0 0 0 11,2 3 0-11,9-11 0 19,-3 4-656-19,5 3-112 1,3 7-32-1,-7 9-12576 12,5 2-2528-8</inkml:trace>
    </iact:actionData>
  </iact:action>
  <iact:action type="add" startTime="45529">
    <iact:property name="dataType"/>
    <iact:actionData xml:id="d40">
      <inkml:trace xmlns:inkml="http://www.w3.org/2003/InkML" xml:id="stk40" contextRef="#ctx0" brushRef="#br2">28627 16045 9727 0,'0'0'432'1,"0"0"80"-1,0 0-512 0,0 0 0 7,0 0 0-7,0 0 0 4,2-14 1040-4,-2 14 112 10,0 0 0-10,4-12 16 5,-4 12 144-5,4-17 32 6,-4 17 0-6,4-14 0 7,-4 14-192-6,0 0-16 6,0 0-16-7,0 0 0 8,6-17-320-8,-6 17-64 8,0 0-16-8,0 0 0 7,0 0-288-7,0 0-64 8,0 0-16-8,6 15 0 7,-2-1-128-7,-1 11-32 8,1 10 0-8,0 8 0 7,-2 6 16-7,2 2 0 11,-4 3 0-11,0 7 0 6,0 1 64-6,0 12 16 6,-4 0 0-5,2 6 0 6,0 4-128-7,0 0-32 7,0 6 0-7,0-4 0 8,1-5-128-8,-1 1 0 7,2 2 144-7,-2-8-144 9,0-6 0-9,0 1 144 9,0-5-144-9,0 2 0 7,2-3 192-7,-4-5-192 10,0-3 192-10,2-5-192 5,-2-3 320-5,0 2-64 10,4-8 0-9,-2 0 0 4,0-6 0-4,2 2 0 8,0-6 0-9,0-2 0 4,0-6-48-3,4 1-16 9,-4-3 0-10,2-1 0 4,0-5-32-3,2 3-16 4,-2-7 0-4,2 5 0 8,0-5-16-9,-4-13-128 8,0 0 192-7,0 0-64 4,8 14 0-5,-3-4-128 7,-5-10 192-7,0 0-64 7,0 0-128-7,20 8 160 14,-6-8-160-14,3-2 160 4,3-4-32-3,-3 0-128 5,5 0 192-5,5 0-64 6,2-3 0-6,4 1-128 3,6 0 192-4,-2-6-64 10,4 5-128-10,0-1 0 11,8-4 144-11,0 4-144 5,-4-9 0-5,7-1 128 6,5 1-128-3,3-3 0-3,3-3 128 0,1 2-128 7,10-5 128-7,6 3-128 8,4 2 224-8,-2-3-32 7,-4 3 0-7,-2-4 0 8,2-5 80-8,2 5 16 8,0 4 0-8,8-3 0 7,8 1-32-7,-7 0 0 7,-1-3 0-7,-4 5 0 8,-8 1-112-8,-4 1-16 13,-7 1-128-13,-7 3 192 3,1 7-192-3,-7-2 0 11,-3 5 0-11,-2 3 0 3,-6-2 0-2,0 2 0 11,-8 4-192-12,-2 4 192 17,0-10-784-16,-5 8-48-1,-5 6-16 1,-7-2-10048 11,-14-6-2016-11</inkml:trace>
    </iact:actionData>
  </iact:action>
  <iact:action type="add" startTime="46520">
    <iact:property name="dataType"/>
    <iact:actionData xml:id="d41">
      <inkml:trace xmlns:inkml="http://www.w3.org/2003/InkML" xml:id="stk41" contextRef="#ctx0" brushRef="#br2">28614 18284 5519 0,'0'0'496'0,"0"0"-496"7,0 0 0-7,0 0 0 4,0 0 1408-3,0 0 192 8,0 0 48-8,0 0 0 3,2-12-448-3,-2 12-96 10,0 0-16-10,0 0 0 2,0 0-16-3,0 0-16 10,0 0 0-10,0 0 0 3,0 0-16-2,0 0 0 11,0 0 0-12,0 0 0 4,0 0-192-4,0 0-32 6,0 0-16-6,-8 12 0 9,0 3-32-9,0-3 0 10,-5 0 0-10,3 1 0 5,-8 5 0-5,5 5-16 10,-9 1 0-10,-3 7 0 6,1 0-64-6,1 0-16 16,-6 2 0-16,-4 6 0 1,-1 0-192-1,-7 6-32 9,0-2-16-8,-3 6 0 2,-1 2-192-2,-2 3-48 6,-8-3 0-7,1 3 0 8,1 3 0-8,0-2-16 11,5-3 0-10,1 3 0 3,4-1 80-4,-2-3 0 10,4-2 16-10,0-2 0 3,4 0 112-2,4-5 32 9,-4 1 0-10,4-6 0 4,3 2-96-4,1-3-32 11,0-5 0-11,4 0 0 3,-1 0-48-3,3-4-16 7,-1-3 0-7,7-3 0 8,-3 5-16-8,5-7 0 12,-1-3 0-11,4 1 0 3,5-5-16-4,-1 4-16 5,8-16 0-4,-4 11 0 7,4-11-16-8,0 0 0 10,0 0 0-10,0 0 0 5,0 0 0-5,0 0 0 11,0 0 0-11,0 0 0 4,0 0 32-4,0 0 0 6,0 0 0-6,0 0 0 8,0 0-192-8,0 0 192 10,0 0-192-10,0 0 192 6,0 0-192-6,0 0 0 11,-2-9 0-11,2 9 0 4,0 0 0-4,0 0-144 11,0 0 0-11,0 0 0 17,0 0-2080-15,0 0-400-1,0 0-96 1</inkml:trace>
    </iact:actionData>
  </iact:action>
  <iact:action type="add" startTime="47799">
    <iact:property name="dataType"/>
    <iact:actionData xml:id="d42">
      <inkml:trace xmlns:inkml="http://www.w3.org/2003/InkML" xml:id="stk42" contextRef="#ctx0" brushRef="#br2">26936 19567 1839 0,'0'0'0'1,"-10"-6"160"-1,-1-12-160 0,1 9 0 3,0-3 0-3,0-2 0 3,7 3 3536-2,-1-3 688 6,-2 4 128-7,6 10 16 8,-2-13-2464-8,2 13-496 9,-2-10-112-9,2 10-16 6,0 0-256-6,0 0-64 9,0 0-16-9,0 0 0 6,0 0-176-5,0 0-48 6,0 0 0-7,0 0 0 7,0 25-144-7,0 2-16 10,0 3-16-10,0 5 0 5,-4 8-48-4,-2-4-16 10,0 6 0-11,-1-1 0 4,-1 5-80 1,-6 4-16 3,4 1 0-5,-3 3 0-3,3-2 0 0,-4-3-16 12,4-1 0-12,3-6 0 3,-3-6-32-2,2-2 0 9,2-4 0-10,0-6 0 4,3-7 160-3,3-1 16 10,0-19 16-10,5 20 0 2,-1-10-208-3,6-3-64 9,6 1 0-9,1-10 0 6,3-6 128-5,7-1 32 9,6-7 0-10,4 2 0 3,-4-7-48-3,6 1-16 11,4 1 0-11,4-1 0 3,0-1-224-2,4 5-128 11,-1-1 160-12,1-3-160 4,-2 5 0-3,-6-3 128 4,2 1-128-4,-8 5 0 6,2 6 0-7,-6 0 0 10,-4-2 0-10,-2 6 0 5,-1 2-320-5,-9 0-48 11,-17 0-16-11,16 10-11728 18,-16-10-2352-17</inkml:trace>
    </iact:actionData>
  </iact:action>
  <iact:action type="add" startTime="48459">
    <iact:property name="dataType"/>
    <iact:actionData xml:id="d43">
      <inkml:trace xmlns:inkml="http://www.w3.org/2003/InkML" xml:id="stk43" contextRef="#ctx0" brushRef="#br2">25356 20164 17903 0,'0'0'784'1,"0"0"176"-1,6-18-768 0,-2 4-192 5,4 1 0-4,-8 13 0 3,0 0 1248-4,8-10 208 8,-8 10 32-7,0 0 16 4,0 0-368-5,0 0-80 11,0 0-16-11,0 0 0 5,0 0-400-5,-6 16-96 11,2-1-16-11,0 9 0 4,0 3 64-4,2 4 16 10,-4 6 0-10,-2 4 0 4,3 6 0-4,1 0 0 10,2 3 0-10,-2 1 0 5,-2 2-112-5,0-3-32 11,0-5 0-10,2-2 0 7,2 0 48-8,2-6 16 8,4 0 0-8,2-6 0 4,2-7-80-4,2-5-32 10,1 3 0-9,7-11 0 2,5 1-144-3,3-6-16 10,3-6-16-10,2-2 0 5,8-4-48-5,2-4-16 11,0 1 0-11,2-7 0 4,-4 4-176-4,2-5 0 10,-10 5 0-9,0-5 128 2,-3 5-272-2,-5-2-64 10,1 6-16-11,-9-1 0 16,1-3-1504-15,-16 12-320 0,0 0-48-1,0 0-13216 4</inkml:trace>
    </iact:actionData>
  </iact:action>
  <iact:action type="add" startTime="48790">
    <iact:property name="dataType"/>
    <iact:actionData xml:id="d44">
      <inkml:trace xmlns:inkml="http://www.w3.org/2003/InkML" xml:id="stk44" contextRef="#ctx0" brushRef="#br2">24933 20657 28271 0,'0'0'1248'0,"19"-16"272"1,3 5-1216-1,5-3-304 5,4 0 0-5,1-1 0 6,5 3 960-6,6-4 128 7,3 3 16-6,3-7 16 5,6 3-224-6,7 1-64 7,3-1 0-7,3 3 0 9,2-6-512-8,0 9-128 6,-5-3 0-6,-3 6-16 4,-3 0-176-5,-7 1-256 11,-3 3 64-8,-2 2-10352 6,-8 2-2064-8</inkml:trace>
    </iact:actionData>
  </iact:action>
  <iact:action type="add" startTime="50408">
    <iact:property name="dataType"/>
    <iact:actionData xml:id="d45">
      <inkml:trace xmlns:inkml="http://www.w3.org/2003/InkML" xml:id="stk45" contextRef="#ctx0" brushRef="#br0">28052 18672 1839 0,'23'-20'0'5,"-9"5"160"-5,4 1-160 0,1-2 0 0,-1 7 0 1,3-9 0 4,4 0 3040-5,3 1 576 8,-1-3 112-8,0 7 32 7,-1-7-2304-7,-1 3-464 12,0-1-96-12,1-3 0 3,-5-5 224-3,5 7 48 11,-1 1 16-11,-2-1 0 5,-1-3-160-5,-3 1-16 7,-1 3-16-7,3-3 0 7,3 3-336-7,-5 5-64 12,-1-3-16-11,1 6 0 3,-5 1-112-3,0-1-16 9,-5 4-16-10,-9 6 0 4,0 0 16-4,0 0 0 10,0 0 0-10,0 0 0 6,0 0-32-6,0 0 0 9,0 0 0-8,0 0 0 3,0 0-112-4,-7 17-32 10,-5-3 0-10,-6 6 0 6,-1-1-48-6,1 3-16 9,-3 1 0-9,-5 4 0 4,-7 5 32-4,-4 8 0 17,0 5 0-17,-6 4 0 0,-4 2-48 0,-5 5 0 11,-5 3 0-11,-5 7 0 4,-5 0-32-4,1 3-16 8,-10-5 0-7,-2 0 0 5,4 7 32-5,2 3 0 8,-4 0 0-8,3 4 0 3,3 0 128-4,-2-4 16 7,6-6 16-7,-8 2 0 9,3-5-112-9,3-3-32 10,0-3 0-9,7 1 0 3,7-5-32-3,3-1-16 5,2-1 0-6,4-6 0 9,10-2-16-9,0-10-128 11,6 0 192-11,4-2-64 3,3-4-128-2,3-3 192 10,-1-7-192-11,7 3 192 3,-3-1-192-3,8-3 0 11,-4-7 144-11,5 1-144 4,1 2 0-4,6-14 0 6,0 0 0-6,-6 9 0 8,6-9 0-8,0 0 0 12,0 0 0-12,0 0 0 4,0 0 0-4,0 0 0 11,0 0 0-11,0 0 0 5,0 0 0-5,0 0 0 9,0 0 0-9,0 0 128 6,0 0-128-6,6-11 0 7,2-9 128-7,3 5-128 7,-1-7 0-7,10-3 0 7,-3-4 0-7,8-3 128 7,5-7-128-7,7 2 0 13,2-10 0-13,10 3 0 3,-1-7 0-3,7 0 0 12,3-3 0-12,5 1 0 3,7-2 0-3,-4 1 0 6,5-3 0-6,-3-7 0 11,2-4 0-11,2-1 0 8,4-5 0-8,2-4 0 5,-2 2 0-4,4 4 0 10,2-2 0-11,0 2 128 4,-6 7-128-4,-2-3 0 11,-3 2 0-11,-7 3 0 3,-2 3 0-3,-1 1 0 7,-7 9 0-7,-5 1 128 8,-4 0-128-8,-6 10 0 8,2-2 0-8,-6 10 0 7,-4 2 0-7,-1 3 0 11,-7 5 0-11,-1 5 128 4,-9 1-128-4,-1 7 0 11,-12 8 0-11,0 0 0 3,0 0 0-2,0 0 0 6,0 0 0-7,0 0 0 7,0 0 0-7,0 0 0 13,-16 18 0-13,5 1 0 4,-9 2 0-4,1-1 0 11,-3 1 0-11,-1 7 0 5,-5 5 0-5,1 2 0 9,0 2 0-9,-4 6 0 4,-8-2 0-4,0 8 0 10,-8 3 0-10,0 5 0 6,-2 1 0-6,-2 5 0 6,-5 3 0-6,-8 2 0 7,-5 1 0-7,-9 7 0 14,-2 9 0-14,2 3 0 3,0-2 0-2,6 0 0 10,-2-2 0-11,2-2 0 3,3-2 0-3,-1-2 0 7,-2 0 0-7,0-2 0 8,0 0 0-8,5 0 128 6,5-4-128-6,4-10 128 8,7-3-128-8,2-5 144 13,6-5-144-13,6-4 160 2,6-10-160-2,5-4 0 7,5-3 0-7,9-3 128 8,-1-5-128-8,7-7 0 12,6-13 144-12,0 0-144 4,0 0 0-4,0 0 0 10,0 0 0-10,17-4 0 5,-1-7 0-5,5-7 128 12,7-7-128-12,5-5 0 5,4-5 0-4,-2-8 144 3,4 1-144-3,4-7 0 2,8-4 128-2,1-3-128 5,1-5 0-6,2-3 0 8,-1 1 0-8,1 3 0 6,0-6 0-6,-1 1 0 9,-3-1 0-9,1-6 0 11,1-4 0-11,-2-2 0 4,0 4 128-4,3-4-128 7,5-4 0-7,-1 4 0 9,1 4 0-9,1 9 0 10,-3 5 0-10,-7-3 0 5,-3 5 0-5,0 5 0 7,-6 2 0-7,2 1 0 8,-4 1 0-8,2 4 0 10,-6 8 0-10,-2 4 0 5,-5 2 0-5,-5 3 0 7,0 5 0-7,-1 4 0 8,-9 7 0-8,1 0 0 11,-14 12 0-11,0 0 0 4,0 0 0-4,0 0 0 7,0 0 0-7,0 0 0 7,-2 20 0-7,-6-1-144 11,-3-1 144-11,-1 7-128 5,-8 4 128-5,-1 8 0 7,-4 2 0-7,-5 6 0 8,-1 0 0-8,-4 8-128 11,-8-1 128-11,-4 5 0 4,-3 1 0-4,-15 9 0 11,-5 1 0-11,-6 8-128 4,-6 6 128-4,-2 0 0 10,2 0 0-10,0 0 0 6,-2-2 0-6,-1 0 0 10,-5-6 0-10,-2 6 0 5,3 2 0-5,1-1 0 10,6-1 0-9,2-4 0 1,2 1 0-2,10-9 0 8,5 0 0-7,7-9 0 6,3-11 0-7,10-7 0 11,2 0 0-10,10-8 0 2,4-5 0-2,3-9 0 5,10-5 0-6,5-4 128 8,9-10-128-8,0 0 0 11,0 0 0-11,0 0 0 4,17-16 0-4,7-7 144 11,1-5-144-11,6-3 0 5,4-12 128-5,10-2-128 10,0-7 0-10,8-3 0 4,3-3 0-4,3-7 0 12,1 1 0-12,3-6 0 4,5 1 0-4,2-1 0 5,2 2 0-5,-1-2 0 9,1 1 0-8,-2-5 0 8,2 0 0-9,2 0 0 5,-2-6 0-5,4-2 0 11,3-4 0-11,0 6 0 4,0 2 128-4,-5 2-128 12,-4 6 0-12,-4 0 0 4,-1 6 0-4,-7-1 0 6,-3 3 0-6,-3 7 0 8,-3 7 0-7,-8 7 0 6,-2 0 0-7,-2 6 0 6,-8 5 0-6,-3 5 0 12,-9 5 0-12,-1 7 0 3,-1-1 0-2,-15 14 0 6,0 0 0-7,0 0 0 6,0 0 0-6,0 0 0 13,-9 25 0-13,-1 1 0 4,-8 3 0-3,1 4 0 5,-8 6 0-6,-9 4 0 8,-3 6 0-8,-2 5 0 10,-9 3 0-10,-3 5 0 5,-2 1 0-5,-7 3 0 6,-5 6 0-6,-9 8 0 9,-10 8 0-9,-1 2 0 10,-1 5 0-10,-4 1 0 5,0-1 0-5,1-1 0 6,-5 2 0-6,0-5 0 8,3 1 0-8,-3-6 0 10,6-6 0-10,6-6 0 6,8-4 0-6,10-10 0 6,9-9 0-6,8-8 0 9,8 0 0-9,6-12 0 10,6-9 0-8,7-9 0 2,7 1 0-4,13-14 128 10,0 0-128-10,0 0 0 4,6-16 160-4,1-5-160 11,13-8 128-11,5-6-128 4,6-10 0-4,8-4 0 6,10-6 0-6,4-9 0 9,3-2 0-9,7-7 0 11,11 1 0-11,0-4 0 5,0-2 0-5,2 0 0 10,0-2 0-10,2-6 0 4,-2-1 0-4,2-7 0 11,0 1 0-11,4 5 0 3,4-2 0-3,-6 4 0 8,-4 8 0-8,-7 2 0 9,-5 0 0-9,-6 8 0 6,-5-2 0-6,-2 7 0 8,-6 7 0-8,0 5 0 8,-10 2 0-8,-4 10 0 6,-6 0 0-6,-3 10 0 11,-7 9 0-10,-7 9 0 2,-8 11 0-3,0 0 0 8,0 0 0-8,0 0 0 7,0 0 0-7,-2 15 0 7,-10 5-176-6,-1 11 176 8,-9 10-144-9,-3 2 144 10,-8 8-160-10,-2 5 160 5,-6 10-144-5,0 1 144 9,-6 5-128-9,-2 6 128 5,-5-4 0-5,-9 10-128 7,-9 6 128-7,2-1 0 8,-6 5 0-8,0 3 0 11,-4-3 0-11,2 2 0 4,2-9 0-4,-2 3 0 7,-2-4 0-7,0 0 0 8,2-4 0-7,5-10 0 9,3-2 0-10,14-10 0 4,3-5 0-4,8-8 0 7,4-10 0-7,10-6 0 9,6-6 0-9,5-3 0 10,8-12 0-9,12-10 128 3,0 0-128-4,0 0 144 7,0 0-144-7,6-18 160 8,4-13-160-8,11-6 0 10,9-10 0-10,3-2 128 5,2-5-128-5,6-9 0 11,10-1 0-11,5-6 0 4,5 3 0-4,5 3 0 6,-2-2 0-5,5-1 0 7,1-9 0-8,4 0 0 9,0-2 0-9,2 0 0 5,-2-4 0-5,6 2 0 11,0-1 0-11,-2 6 0 4,-6 5 0-4,-1 2 0 8,-11-2 0-8,1 3 0 8,-5 1 0-8,-1 4 0 11,-3 7 0-11,-3 4 0 3,-12 7 0-3,0 1 0 6,-7 10 0-6,-5 5 0 9,-10 5 0-9,-1 7 0 10,-8 3 0-10,-6 13 0 5,0 0 0-5,0 0 0 8,0 0-144-8,-8 19 144 7,-9 4 0-7,-3 9 0 12,-5 3 0-12,-4 10 0 3,-9 1-144-2,-4 15 144 10,-3 3 0-11,-6 6-144 3,-6 1 144-3,-7 7 0 10,-4 0 0-10,-6 4-128 5,-8 3 128-5,0 1 0 10,2 2 0-10,0-2 0 6,2-2 0-6,-2-4 0 10,0-2 0-10,4-4 0 4,-2-6 0-4,4 2 0 6,3-5 0-6,3-1 0 9,4-10 0-9,13-7 0 11,12-2 0-11,0-6 0 4,6-10 160-4,10-3-32 7,11-7-128-7,0-3 192 8,12-16-192-8,0 0 0 11,0 0 0-11,0 0 0 5,20-20 0-5,1-5 0 6,6-8 0-6,5-12 0 9,12-6 0-9,3-5 0 10,14-7 0-10,1-1 0 4,1-6 0-3,7-4 0 5,0 0 0-6,2-8 0 8,4-4 0-8,-2-4 0 11,0-2 0-11,5 5 0 6,6-7 0-6,1 8 0 5,-4 6 0-4,-8 2 0 8,-7 4 0-9,-1 2 0 9,-6 6 0-9,-1 3 0 7,-7 9 0-6,-5 9 0 4,-10-2 0-4,-2 14 0 4,-5 6 0-5,-9 5 0 12,-3 9 0-12,-9-1 0 3,-9 14 0-3,0 0 0 8,0 0 0-8,-5 17 0 7,-3 3 0-7,-10 11 0 11,-5 6 0-11,-6 8 0 4,-6 6 0-4,-10 9 0 8,-6 1 0-8,-6 5 0 7,-3 8-144-7,-8 4 144 12,-10 2 0-12,-6 8-144 3,-14 3 144-3,7 7 0 7,-1-4 0-7,-2 1 0 8,3-7 0-8,-7-4 0 10,1 0 0-10,-5-1 0 6,1 1 0-6,9-4 0 10,6-4 0-10,6-7 128 5,6 1-128-5,12-14 0 5,5-1 0-5,8-14 0 10,10-4 0-10,8-10 144 10,12-3-144-10,3-13 0 4,16-11 128-4,0 0-128 10,0 0 0-10,12-7 0 5,5-15 0-5,12-7 0 8,9-12 0-8,4-4 0 8,11-10 0-8,8-9 0 11,9-4 0-11,8-4 0 3,8-2 0-2,1-1 0 5,3-3 0-5,2 0 0 7,-2-3 0-7,1 1 0 9,3-2 0-10,-2 0 0 4,7-2 0-4,-5 4 0 6,-3 4 0-6,-3 4 0 9,-12 2 0-9,0 1 0 11,-6 5 0-10,-7 0 0 3,-5 5 0-4,-5 4 0 10,-4 3 0-10,-10 7 0 4,-2 2 0-4,-8 12 0 11,-7 5 0-11,-5 9 0 4,-7 3 0-4,-10 14 128 10,0 0-128-10,0 0 0 5,0 0 192-5,-14 6-192 11,-9 12 192-11,-3 1-192 4,-3 10 160-4,-6 10-160 11,-12 4 128-11,-1 10-128 3,-9 4 0-3,-3 7 0 11,-5 0 0-11,-11 12-176 5,-8 0 176-5,-7 4 0 12,-7 10 0-12,0 2 0 3,-1 3 0-2,-2-3 0 10,5-4 0-11,-3 1 0 3,-5-1 0-3,7-4 0 6,-3 2 0-6,12-6 0 9,6-8 0-9,6-2 0 10,10-7 0-10,8-7 128 6,7-5-128-6,10-6 0 7,8-12 128-7,7-4-128 8,9-6 0-8,5-9 0 11,12-14 0-11,0 0 0 3,0 0 0-2,0 0-128 4,20-8 0-4,-1-5 0 6,8-7-176-7,7-7-16 12,-1-8-16-12,0-4 0 17,4 2-1312-17,4-4-256 1,8 0-48-1,-8 0-16 16,3 2-1088-15,-5 4-208-1</inkml:trace>
    </iact:actionData>
  </iact:action>
  <iact:action type="add" startTime="53246">
    <iact:property name="dataType"/>
    <iact:actionData xml:id="d46">
      <inkml:trace xmlns:inkml="http://www.w3.org/2003/InkML" xml:id="stk46" contextRef="#ctx0" brushRef="#br0">28762 18473 19119 0,'0'0'832'1,"0"0"192"-1,0 0-816 0,-6-10-208 7,-6 0 0-7,12 10 0 4,-11-11 1472-3,-3 5 256 9,14 6 64-10,-14 0 0 4,-5 0-496-4,1 2-80 10,1 3-32-10,-5 7 0 5,1-2-288-4,-1 9-48 8,1-1-16-9,-4 5 0 6,-3 5-128-6,-1 3-48 9,-8 6 0-8,2 0 0 4,0 8 48-5,-4 2 0 9,2 7 0-9,-4 1 0 4,-2-1-80-4,-10 9-16 12,-3 1 0-9,-11 12 0-1,-1 4-272-2,-2 2-48 9,-1 0-16-9,-7 2 0 6,-2 4-48-6,1-4-16 11,-5-3 0-11,-2 3 0 4,-2 0 48-4,-6 4 16 13,-1 4 0-12,9-7 0 0,4-3-80-1,4-4 0 9,10-4-16-9,3-3 0 5,5-11-176-5,5 1 192 11,5-3-192-11,5-5 192 5,4-8-192-4,8-4 0 9,1-2 0-10,7-8 0 4,4-6 0-4,5-7 0 11,4-7 0-11,12-11 0 3,0 0 0-3,0 0 0 10,0 0 0-10,0 0 0 19,0 0-512-18,6-15-64 0,2 1-32-1,6-7 0 15,-1-1-1136-14,5 5-240-1,3-9-32 1,-3 1-16 11,5-2-928-10,5-3-192 0</inkml:trace>
    </iact:actionData>
  </iact:action>
  <iact:action type="add" startTime="53727">
    <iact:property name="dataType"/>
    <iact:actionData xml:id="d47">
      <inkml:trace xmlns:inkml="http://www.w3.org/2003/InkML" xml:id="stk47" contextRef="#ctx0" brushRef="#br0">26634 19672 14735 0,'0'0'1312'2,"-2"-12"-1056"5,-2-1-256-6,4 13 0 2,-2-12 1856-3,2 12 320 10,0 0 64-10,0 0 16 6,0 0-720-6,0 0-160 10,0 0-32-10,-16 10 0 4,5 11-368-4,-5 3-80 9,4 3 0-9,-5 6-16 6,3 4-128-6,-3 8-32 10,-3 2 0-10,3 7 0 6,-7 7-48-6,3 1-16 10,-3 1 0-10,5 5 0 4,-3-4-176-4,-1 5-32 10,2-7-16-10,-1-5 0 4,5-3-208-4,-3-1-32 13,2-4-16-13,5-7 0 6,3-1 96-6,0-7 32 8,2-7 0-7,5 0 0 3,3-5 32-3,3-9 16 9,-3-13 0-10,12 14 0 4,6-8-64-4,5-4-16 11,3-6 0-11,3-2 0 5,2-8-48-4,8 3-16 9,2-7 0-10,2 1 0 4,2 1-208-4,3-6 176 10,-1-3-176-9,-2 0 160 2,2 1-160-2,4 3 0 7,-4-1 0-8,-1-1 0 6,-1 4 0-6,-2 3 128 10,2-4-128-10,2 1 0 4,-6 3 0-4,0 1 0 7,-8 3-224-7,-2 0 80 19,-4 5-1648-17,-3 3-336 0,-1 0-64-2,-23 4-14320 0</inkml:trace>
    </iact:actionData>
  </iact:action>
  <iact:action type="add" startTime="54522">
    <iact:property name="dataType"/>
    <iact:actionData xml:id="d48">
      <inkml:trace xmlns:inkml="http://www.w3.org/2003/InkML" xml:id="stk48" contextRef="#ctx0" brushRef="#br0">28610 18504 2751 0,'0'0'128'1,"0"0"16"-1,9-14-144 0,-1-1 0 6,-2 3 0-5,-6 12 0 4,10-14 1904-5,0 3 336 10,-6 1 80-10,-4 10 16 3,7-18-1120-1,-7 18-208 4,12-9-48-6,-2-3-16 9,0 4-48-9,-10 8-16 9,15-10 0-9,-3 1 0 4,2 1 48-4,-5 2 16 12,-9 6 0-12,18-12 0 4,-6 2-16-3,1 5 0 4,-5-7 0-4,-8 12 0 6,16-8-64-7,-16 8-16 7,11-8 0-7,-11 8 0 7,14-4-80-7,-14 4-32 11,0 0 0-11,0 0 0 6,0 0-48-6,0 0-16 10,0 0 0-10,0 0 0 5,10-7-176-5,-10 7-48 10,0 0 0-10,0 0 0 4,0 0 48-4,0 0 0 6,0 0 0-6,0 0 0 8,0 0-48-8,-10 9-16 11,-8-1 0-11,3 0 0 5,1 6-32-5,-5-5 0 7,-5 7 0-7,1 0 0 8,-4 3-80-8,-5 6 0 11,3 5-16-11,-4-1 0 5,2 4-80 2,-4 4-16-7,-8-2 0 0,0 2 0 8,0 8-32-8,-6 2-16 11,2-2 0-11,0 4 0 5,-1 3-32-5,-9-1-128 6,-1-4 192-6,-7 5-64 8,-3 3-128-8,4 7 160 11,-1 3-160-11,1-1 160 4,-6 4-160-4,3-3 0 12,5 1 0-12,-2-2 0 3,3 1 0-3,3-3 0 12,-7-7 128-12,5 1-128 4,3 1 0-4,3-3 0 10,1-5 0-10,6 2 0 6,0-2 0-6,4-1 0 11,4-5 128-9,4 0-128-2,-4-6 0 0,6 2 0 7,0-6 0-7,6-1 0 9,-1-3 0-8,1-2 0 9,0 2 128-10,3-5-128 5,3-3 0-5,5-5 0 10,-3 0 0-10,3-7 128 5,2 3-128-5,7-4 0 6,7-8 0-5,-14 8 0 7,14-8 0-8,-12 7 0 7,-1-1 0-6,13-6 0 6,-14 4 0-7,-2 2 0 11,7-2 0-10,9-4 0 3,0 0 0-4,0 0 0 6,-16 6 0-6,16-6 0 8,-10-6 0-8,10 6 0 8,0 0 0-8,0-12 0 8,4-5 0-8,6-1 0 11,6-3 0-10,-3-5-176 2,9 1 176-3,5-4 0 10,4-3 0-9,8-5-128 4,-2-2 128-4,10 0 0 4,-2-5 0-5,6-3-128 9,-1-6 128-9,3 4-128 6,4-1 128-6,5-3-128 5,4 0 128-4,-1 1 0 4,5 1 0-5,-4-2 0 8,2-3 0-8,-1-1 0 7,1 1 0-6,-4-3-128 7,-1 1 128-8,5 1 0 6,-2 1 0-6,5 5 0 9,-5 2 0-9,-2 0 0 7,-3 4 0-7,-7 1 0 7,-9 8 0-7,0-1 0 8,-6 4 0-8,-2 2 0 8,-8 4 0-8,-1-1 0 8,-9 1 0-8,1 6 0 6,-3 3 0-5,-7 3 0 6,-2-1 0-7,2 4 0 8,-10 12 0-7,0 0 0 5,4-11 0-6,-4 11 0 9,0 0 0-9,0 0 128 6,0 0-128-6,0 0 0 8,-18 7 0-7,4 3 0 11,-5 6 0-12,-1 1 0 3,-1 9 0-2,-6 3 0 8,-5 4 0-9,-1 2 0 6,-4-2 0-6,-6 10 0 9,-4 2 0-9,-7 10 0 5,-9 3 0-5,3 8 128 10,-3 3-128-10,-5 5 176 5,0 4-176-4,-2-2 192 10,3 0-192-11,-3 0 192 4,4-2-192-4,-10-4 0 6,6 1 0-5,-5 1 128 7,3-4-128-8,10-2 0 12,7-9 0-12,3-3 128 4,-1 1-128-4,10-8 0 6,2-2 0-6,8-8 0 8,6 2 0-8,3-8 0 11,3-4 128-10,5-5-128 3,-1-7 0-4,7 1 0 10,10-16-192-10,0 0 192 22,0 0-624-22,0 0 0 0,0 0 0 0,0 0 0 12,0 0-1952-11,0 0-400-1,6-22-80 1,0 5-11792 2</inkml:trace>
    </iact:actionData>
  </iact:action>
  <iact:action type="add" startTime="55512">
    <iact:property name="dataType"/>
    <iact:actionData xml:id="d49">
      <inkml:trace xmlns:inkml="http://www.w3.org/2003/InkML" xml:id="stk49" contextRef="#ctx0" brushRef="#br0">26519 19838 12895 0,'-2'-10'1152'0,"-2"-4"-928"8,0 5-224-8,2-5 0 4,2 2 2320-4,0 12 432 12,-4-9 64-12,4 9 32 5,0 0-1328-5,0 0-272 9,0 0-48-8,0 0-16 3,0 0-448-4,0 0-96 10,0 0 0-9,0 0-16 2,0 0 80-3,-6 17 32 10,-1 7 0-10,1 3 0 6,-8 4-96-6,2 8 0 10,-5-2-16-10,1 6 0 4,-1 4-112-3,-1 5-32 10,0 5 0-11,-3 2 0 3,-2 3-96 2,3-2 0 2,3-1-16-7,-3-3 0 4,3 1-176-4,3-2-48 10,-2-5 0-9,6 1 0 3,-3-8-144-3,3 0 192 9,4-10-192-10,2-4 192 5,4-3 64-4,4-3 0 4,-4-23 16-5,10 16 0 7,8-7 96-6,3-7 16 11,0-2 0-11,13-7 0 1,1-11-112-2,2 0-16 10,8 1 0-10,1-7 0 5,-1 3-128-5,6-2-128 6,0-3 192-6,-4 5-192 9,-8-5 128-9,3 1-128 10,-4 0 0-9,1 1 0 3,0 5 128-4,-6 3-128 6,0-3 0-6,-2 1 0 8,-4 6 0-8,-1-3 0 12,-5 1 0-12,-1 6 0 19,-9 1-416-17,-11 7-96-1,0 0 0-1,0 0-16 11,0 0-2528-10,0 0-496 1,0 0-96-1</inkml:trace>
    </iact:actionData>
  </iact:action>
  <iact:action type="add" startTime="55996">
    <iact:property name="dataType"/>
    <iact:actionData xml:id="d50">
      <inkml:trace xmlns:inkml="http://www.w3.org/2003/InkML" xml:id="stk50" contextRef="#ctx0" brushRef="#br0">26103 20778 11055 0,'0'0'976'1,"0"0"-784"4,0 0-192-5,0 0 0 3,0 0 576-3,0 0 80 7,-11 14 16-7,11-14 0 9,0 0-96-9,0 0 0 8,0 0-16-8,0 0 0 7,0 0 288-7,0 0 64 10,0 0 16-10,0 0 0 6,0 0 288-6,0 0 48 9,0 0 16-9,11-8 0 5,-3-4-304-5,8 4-48 10,-8-5-16-10,7 1 0 5,-1 2-272-4,5-7-48 8,-5-1-16-9,5 0 0 5,5-1 0-5,1-6 0 11,3-1 0-11,1 1 0 4,0-2 64-4,6-3 16 12,4-3 0-12,-2-4 0 4,4-2-128-4,0 2-16 11,-2-8-16-11,4 4 0 5,-6-4-112-5,8 3-32 10,-2-1 0-10,0-4 0 5,-4 2-48-5,2 0-16 10,0 2 0-10,2 4 0 4,3-6 0-3,-3 6 0 8,2-2 0-9,-4 4 0 4,2 2-96-4,2-4-32 11,-6 2 0-11,0 0 0 5,2 0-32-5,-4 2-128 11,0-2 192-11,-2-2-64 4,2 4-128-4,2-2 128 7,-6-4-128-7,4 4 128 8,4-6 0-8,-5 4-128 10,-5 0 192-10,4 2-64 5,4 2 32-5,-4-4 0 11,4 4 0-11,-2 3 0 4,-2 1 16-3,2 2 0 4,-2 0 0-5,-2-3 0 8,1-1-176-8,-3 4 128 11,-2 0-128-10,4 1 128 2,-5 1-128-3,-1 0 0 11,-2 0 0-11,-1-1 128 4,1 3-128-4,0 3 0 11,3 3 0-11,-3-3 0 6,-2-1 0-6,1 4 0 10,-1 1 128-10,-3-1-128 3,1 1 0-2,-1 0 0 10,1-3 0-11,-7 3 128 3,1 5 16-3,-3-7 0 11,4 7 0-10,-5-5 0 3,5 8-144-4,-6-3 0 11,3 1 0-11,-3-4 0 4,0 7 128-3,2-5 0 9,-6 4 0-10,3-3 0 4,1 1-128-4,-4-4 0 11,0 6 0-11,-6 10 0 5,11-9 0-4,-3-3 128 8,-8 12-128-9,0 0 0 4,6-10 0-4,-6 10 0 10,0 0 128-10,0 0-128 5,0 0 0-5,0 0 0 9,0 0 0-8,0 0 0 3,0 0 0-4,0 0 0 11,0 0 0-11,-8 20 0 5,-5-5 0-5,1 7 0 10,-6 1 0-10,3 6 0 4,-5 1 0-3,-3 5 160 10,-4 12-160-11,-3 1 160 5,-1 7-160-5,-2 4 0 10,-8-1 0-9,4 4 0 2,-8 5 0-3,2-5 0 11,-8 3 0-11,1 1 0 5,-3-4 0-5,-5 3 0 9,-3 1 0-9,-5-2 0 5,1 1 0-5,1 1 0 11,0-6 0-11,1 3 0 5,3-1 0-5,-5-3 0 9,3-3 128-8,1-3-128 3,5 0 0-4,-6-5 0 10,-3 3 0-10,5 0 0 3,1-1 0-3,5-1 0 11,1-4 128-11,8-2-128 5,8-4 0-5,8-2 128 12,1-8-128-12,3-3 128 4,6-7-128-4,5 1 0 10,0-1 0-9,6-9 0 3,8-10-128-4,0 0 128 10,0 0 0-10,0 0 0 5,0 0 0-5,22-14 0 10,-1-7 0-10,1-7 0 5,3-3 0-5,10-10 0 11,2-4 0-11,10-7 0 5,6 1 0-5,5-4 0 10,1-5 0-10,-1-4 0 4,3-3 0-3,1-1 0 8,-1-2 0-9,-1-6 0 5,1 0 0-5,-1 0 0 10,-1-6 0-10,5 4 0 5,0 6 0-5,1 7 0 11,-3 1 0-11,-3 7 0 4,-3 9 0-4,-5 1 0 11,-8 2 0-11,-2 10 0 4,-10 8 0-4,-4 1 0 11,-7 13 0-10,-7-1 0 2,-13 14 0-3,0 0 0 10,0 0 0-10,0 0 0 4,0 0 0-3,0 0 0 9,4 17 0-10,-6 3 0 6,-1 3 0-6,-5 7 0 11,-8-1 0-11,0 6 0 3,-7 0 0-3,-4 4 0 12,-2 4 0-12,-10 6 0 4,-2-2 0-4,-10 5 0 8,-4 1 144-7,-3 3-144 4,-3-1 0-5,-1 0 128 9,3-3-128-9,3 1 0 6,-1-2 0-6,6-1 0 11,5-7 0-11,1 0 0 19,2-8-960-17,10-4-192-2,5-1-64 1,7-9-11040 9,3-1-2208-9</inkml:trace>
    </iact:actionData>
  </iact:action>
  <iact:action type="add" startTime="62975">
    <iact:property name="dataType"/>
    <iact:actionData xml:id="d51">
      <inkml:trace xmlns:inkml="http://www.w3.org/2003/InkML" xml:id="stk51" contextRef="#ctx0" brushRef="#br0">1037 7218 12319 0,'0'0'544'3,"0"0"112"-3,0 0-528 0,0 0-128 0,-12 0 0 0,12 0 0 6,0 0 912-6,0 0 160 8,-13 0 16-8,13 0 16 8,0 0-528-7,0 0-96 6,0 0-32-7,0 0 0 7,0 0-448-6,0 0 0 4,-8 12 0-5,8-12 0 9,-4 15 0-9,4-15 0 6,0 0 0-6,0 20 0 10,0-3 0-10,2 3 0 6,0-1 0-6,2-3 0 8,-4-16 0-8,10 21 0 6,1 3 0-6,-1 1 0 8,4-1 0-8,-1-5 0 7,7 3 0-7,-7-1 0 8,3 2 192-8,2-1-64 11,-5-5-128-11,9 3 192 6,-3 3 32-6,1-1 0 6,3-7 0-6,4 7 0 8,1-3 80-8,3-1 16 7,4 3 0-6,2 1 0 8,0-5 16-9,6-1 16 6,0 2 0-6,4-5 0 10,2 5-64-10,-1-10-16 6,1-3 0-6,4 3 0 8,-1 0 32-8,3-2 0 6,-2 0 0-5,3 0 0 6,9-6-48-7,-3 1-16 7,2-1 0-7,7 0 0 8,-1 2-112-8,2-5-128 7,0-7 176-6,-2 4-176 6,5 4 144-7,-7-4-144 8,0-2 0-8,-2 1 144 7,7 1-144-7,3-2 0 7,-4-4 144-7,4 4-144 8,4-1 128-7,-2-5-128 5,-10 4 160-6,2-3-160 8,-3 3 192-8,3 0-48 6,-2-2-16-6,2 7 0 9,5-3-128-9,-3-2 192 6,2 2-192-6,2 0 192 8,-6-1-192-8,4 1 160 7,-2 2-160-7,-5-2 160 10,-3-4-160-10,4 7 0 6,-3-3 0-6,5-2 0 8,-4 2 0-7,3-2 128 4,-7-3-128-5,2 3 0 8,1-4 0-8,-7 5 0 7,-1-1 128-7,-5-2-128 8,1 2 0-8,-4-3 0 7,0 3 0-7,-1-4 0 8,3 3 0-8,-2-1 128 7,-2-4-128-7,-1 5 128 8,1-5-128-8,-6 4 0 7,4-5 144-7,-2 1-144 8,0 3 160-8,-4-7-32 7,-2 5-128-7,-6-3 192 8,-3-3 0-8,1 5 0 7,-2-2 0-7,-2-1 0 8,-5 1 48-8,-1 1 0 7,3-1 0-7,-1 5 0 8,-1-5 0-7,-6 4 0 5,-1-3 0-6,-5 3 0 10,2-1-32-10,-1 3 0 4,-3-6 0-3,-2 3 0 9,0-1 48-10,0-5 0 4,0 5 0-4,-2 2 0 10,2-3-80-10,-2 5-16 6,0-3 0-6,-2 15 0 8,0-10-160-8,0 10 0 7,0-16 144-7,0 16-144 8,0 0 0-8,0-12 0 7,0 12 0-7,0 0 0 8,0 0 0-8,0 0 0 7,0 0 0-7,0 0 0 22,0 0-1216-21,0 0-176 0,0 0-16-1,0 0-11520 2</inkml:trace>
    </iact:actionData>
  </iact:action>
  <iact:action type="add" startTime="64580">
    <iact:property name="dataType"/>
    <iact:actionData xml:id="d52">
      <inkml:trace xmlns:inkml="http://www.w3.org/2003/InkML" xml:id="stk52" contextRef="#ctx0" brushRef="#br0">28538 18691 8287 0,'0'-19'368'1,"-4"3"80"1,0 0-448-2,2 3 0 1,0-3 0-1,2 4 0 7,0 12 1280-7,0-17 192 7,2 3 16-7,-2-3 16 8,-2 3-688-8,4-3-144 8,2 5-32-8,4-6 0 7,-3-1 16-7,-1 3 0 7,4-1 0-7,2 5 0 7,-4-6-112-7,1 9-32 7,1-3 0-7,-8 12 0 9,10-8-48-9,-10 8-16 7,0 0 0-7,0 0 0 8,0 0 112-8,0 0 16 6,2-10 0-6,-2 10 0 8,0 0-96-7,0 0-16 6,0 0 0-7,0 0 0 7,-16 0 32-7,5 4 0 9,-1 2 0-9,-4 6 0 7,-3 3-176-7,-3 7-16 7,1 3-16-7,-4-1 0 7,-5 3-80-7,-5 0-16 13,0 4 0-13,-2 5 0 4,-6 3 0-4,0 5 0 8,-2-3 0-8,-9 6 0 7,-3 4 0-6,-3 3-16 5,-5 1 0-6,5 0 0 8,-1 5-48-8,1 6 0 7,-8 1 0-7,3 3 0 7,-3-4-128-7,2 1 128 7,3 3-128-7,-7-4 128 9,2 4-128-9,-6-1 192 6,0-1-192-6,3-2 192 9,1 2-64-9,4 1 0 6,-4 5 0-6,5-2 0 9,-1-6 0-9,7-1-128 7,3-3 192-7,3-5-64 8,2-1 32-8,7-5 0 7,-3-8 0-7,2 2 0 7,2-8 0-7,6 4 0 8,-2-6 0-7,6 0 0 5,4-4-32-6,-1-2-128 9,7-1 192-9,3-3-64 7,3 0-128-7,-3-3 160 7,1-3-160-6,5-5 160 5,-1 1-160-6,5-7 0 7,-2 0 0-6,12-8 128 7,0 0-128-8,0 0 0 6,0 0 0-6,0 0 128 10,0 0 0-10,0 0-128 6,4-12 192-6,8-7-64 8,-3-5-128-8,11 1 0 7,-1-2 144-6,1-3-144 7,5-1 0-8,5-4 0 6,3 0 0-6,4 0 128 8,2-1-128-8,8-5 0 7,3 2 0-6,5-7 0 6,0-3 0-7,1-6 0 7,3-3 0-7,5-7 0 8,6 1 0-8,6-3 0 8,-2-7 0-8,8 4 0 7,8-4 0-7,-2 2 0 7,2 1 0-7,-5-5-128 7,1 2 128-7,-4-2 0 7,4-6 0-7,-2 0 0 8,0-2 0-8,0 4 0 7,-2 10 0-7,-4 0 128 8,-8 5 0-8,-6 7 16 7,-1-5 0-7,-9 7 0 8,-3 3-144-8,-8 2 160 7,0 2-160-7,-10 8 160 9,-6 6-160-9,-1 4 128 6,-11 4-128-6,-1 3 128 9,-6 5-128-9,-5 3 192 7,-3 0-192-7,0 14 192 7,0 0-192-7,-9-6 192 8,-1 4-192-8,-8 6 192 7,-1 8-192-7,-1 2 192 7,-5 5-192-6,-4 9 192 6,-4 3-192-7,-2 6 0 8,-1 4 0-8,-5 2 128 7,0 5-128-7,-5 7 0 7,-7 2 0-7,-6 7 0 9,-5 0 0-9,-6 16 0 5,2 6 0-5,-8 2 0 9,-2 5 0-9,0-3 0 7,5-4 128-7,-5 0-128 9,-4-2 0-8,2-2 0 5,-1-3 0-6,1 1 0 9,7 0 0-9,5-4 0 6,-2-5 0-6,7-1 0 8,7-10 0-7,1-1 128 4,5-7-128-5,5-3 0 9,6-8 0-9,6 0 0 6,-1-8 128-6,7-3-128 8,4-3 0-8,1-4 0 7,7-5 0-7,5-8 0 9,10-10 128-9,0 0-128 7,0 0 0-7,0 0 128 7,0 0-128-7,0 0 0 8,15-18 0-8,1 0 0 8,6-7 0-8,3-2 0 7,0-4 0-7,6-6 0 7,3-2 0-7,5-8 0 8,-2-4 0-8,11-4 0 7,1-3 0-7,2-3 0 7,4-1 0-7,7-10 0 8,2 4 0-8,8-3 0 7,-3-3 0-7,3 6 0 9,-4-2 0-9,4 0 0 6,-1-8 0-6,1-4 0 9,6 0 0-9,2 0 0 6,4-4 0-6,1 6 0 9,5 2 0-9,-6 8 0 6,-6 6 0-6,-2 3 0 9,-8 1 0-9,1 3 0 7,-9 1 0-7,-3 9 0 7,-10 4 0-7,-8 10 0 9,-2 5 0-9,-8 7 0 6,-10 5 0-6,-1 3 0 8,-18 13 0-8,0 0 0 7,0 0 0-7,0 0 0 7,0 0 0-7,-18 19 0 8,-3 5 0-8,-10 7 0 8,-2 6 0-8,-8 10 0 8,-10 7 0-8,-6 3 0 6,-5 5 0-6,-8 8 0 8,-8 5 0-8,-8 3 0 7,-4 11 0-7,-4 1 0 8,1 2 0-8,3 3 0 8,-4-3 0-8,3 3 0 8,-1-7 0-8,-9-2 0 7,-1 2 0-7,7-4 0 9,1-8 128-9,8 2-128 5,6-6 0-5,8-4 128 9,4-11-128-9,13-5 0 6,8-13 144-6,10-6-144 9,10-11 0-9,9-5 144 7,7-7-144-7,11-10 0 7,0 0 192-7,0 0-192 8,25-15 192-8,4-15-192 8,10-11 160-8,8-3-160 8,6-11 128-8,5-6-128 7,5-1 0-7,5-4 0 7,4-6 128-7,2-1-128 8,4 1 0-8,2-2 0 7,0 2 0-7,0-4 0 9,-4-6 0-9,4 0 0 6,-2-2 0-6,2 2 0 9,0 2 0-9,-2 4 0 6,-2 12 0-6,-9 7 0 8,-9 13 0-8,-9 7 0 7,-8 5 0-7,-10 13 0 9,-7-1 0-9,-11 13 0 6,-13 7 0-5,0 0 0 6,0 0 0-7,0 0 0 7,-15 23 0-7,-13 8 0 9,-7 6 0-9,-6 8 0 6,-11-2 0-5,-9 13 0 6,-13 13 0-7,2-1 0 7,2 4 0-7,-8 2 0 8,-6-2 0-8,2 3 0 7,0-3 0-7,-8-6 0 7,-3 0 272-7,3 3-16 7,4-3-16-7,0 2 0 9,2-5 16-9,8-3 16 7,6-3 0-7,10-7 0 8,7-3-272-8,10-10 160 6,4 2-160-6,10-10 128 9,1-5-128-9,9-7 0 7,5 3 0-7,6-5 0 8,8-15 0-8,0 0 0 7,0 0 0-7,0 0 0 8,0 0-384-8,0 0 32 7,0 0 16-7,20 2 0 23,1-7-464-22,3-1-96 1,1 0 0-1,-1-4-16 11,-7-6-2288-11,5 7-464 0</inkml:trace>
    </iact:actionData>
  </iact:action>
  <iact:action type="add" startTime="68078">
    <iact:property name="dataType"/>
    <iact:actionData xml:id="d53">
      <inkml:trace xmlns:inkml="http://www.w3.org/2003/InkML" xml:id="stk53" contextRef="#ctx0" brushRef="#br0">13175 7212 8287 0,'0'0'368'3,"0"0"80"-2,-13-11-448-1,7 1 0 0,0 0 0 1,6 10 0 5,0 0 1680-6,0 0 256 8,0 0 48-8,0 0 16 9,0 0-1264-8,0 0-256 4,0 0-48-5,0 0-16 8,0 0-64-8,0 0-16 6,0 0 0-6,0 0 0 9,0 0 112-9,0 0 32 7,0 0 0-7,0 0 0 7,0 0 32-7,0 0 16 8,0 0 0-8,0 0 0 7,0 0 16-6,6 14 0 7,0 1 0-8,-6-15 0 6,0 0-32-6,17 10 0 7,-5 4 0-7,3-5 0 8,-15-9-64-8,16 10 0 7,0 4-16-7,3-4 0 7,-3 1-64-7,3 1-16 8,1 0 0-7,-1 3 0 10,5 1-96-11,3-2-32 3,0 3 0-3,3-3 0 9,3 1-224-9,4 1 144 7,-2 1-144-7,4 5 128 8,0-6-128-8,4 1 0 8,2-5 144-8,1 3-144 8,-5-1 0-8,4 0 144 6,2-3-144-6,-4 5 0 8,6-6 256-7,0 3-48 4,-3-3-16-5,3 4 0 8,2-4 64-7,1-3 0 6,7 7 0-7,0-6 0 8,-1 2 0-8,6-1 16 7,-1-3 0-7,-1-2 0 7,-3 4-32-6,3 2-16 7,-1-5 0-8,-3 5 0 8,1 0-48-8,1-2-16 5,4-2 0-5,-1 5 0 9,1-3-160-8,5-2 0 5,-5 4 144-6,2-2-144 9,-3-5 0-9,1-3 144 6,0 0-144-6,-1 2 0 8,-3 2 128-8,3 2-128 6,-1-2 0-6,1 0 0 10,1-4 128-10,2 0-128 6,-7 0 0-6,-1-4 0 9,5 2 128-9,-5-2-128 5,-1-2 0-5,-3 2 0 10,1 1 144-10,-2 1-16 5,-3-4-128-5,-1 2 192 9,4-2-48-9,1 0-16 8,3-4 0-7,0 1 0 5,-3 3-128-6,1 0 160 8,1-4-160-8,1 0 160 7,-3 1-160-7,-1-5 192 7,-2 2-192-7,0-3 192 8,-3 3-192-8,5-4 0 7,-4 3 0-7,0-3 128 8,-3 2-128-8,-1-1 0 6,2 1 144-6,2-3-144 8,-6 1 0-8,2 0 144 7,-6-5-144-7,3 3 0 8,3 3 144-8,-6-3-144 7,0 7 0-7,-2-9 144 9,-5 1-144-9,-1 1 0 6,0-1 144-6,0-1-144 9,0 6 128-9,-3-3-128 7,-3 3 128-7,-1-3-128 10,-3-1 128-10,2 4-128 4,-1-1 128-4,-7 5-128 9,3 0 0-9,-6 3 144 6,-12 7-144-5,17-8 0 7,-5-2 128-8,-12 10-128 6,14-12 0-6,-14 12 0 8,0 0 0-8,0 0 0 8,0 0 0-8,4-7 0 7,-4 7 128-7,0 0-128 8,0 0 0-8,0 0 0 7,0 0 144-7,0 0-144 7,0 0 0-7,0 0 144 8,-16-2-144-8,2 4 0 7,-3-1 0-7,1 5 0 9,-3 4 0-9,-1-2 0 7,3 0 0-7,-9 5 0 9,-1-1 0-9,-4 6 0 6,-4-5 0-6,1 7 0 8,1-7 0-8,-2 5 0 7,-6 5 0-7,0-3 0 8,-6-3 0-8,-1 3 0 6,-3-1 0-6,-2-1 0 9,-1 1 0-9,-3 3 0 6,-1-5 0-6,-1 3 0 9,1 1 0-9,-5-1 0 7,-5-5 0-7,0 5 0 8,-8-2 0-7,-1-3 0 5,1 3 128-6,-4-3-128 8,2-1 0-8,-2-4 0 8,-2 3 0-8,1-3 128 7,-1 0-128-7,-2 4 0 7,-4-5 0-7,0 5 0 8,-3-4 0-8,5 1 0 6,-2-3 128-6,-2-4-128 9,0 2 0-9,5 2 0 7,3 1 0-7,-2-5 0 9,-4 2 0-9,-2-6 0 6,1-4 0-6,3 0 0 8,4 1 0-8,0-7 128 7,0 0-128-7,2 4 0 8,-2-2 0-7,0-3 0 5,-2 1 128-6,1-6-128 8,1 3 0-8,2-7 0 7,4 1 0-6,3 1 0 7,-3-1 0-8,8-1 0 6,6-1 128-6,-1 3-128 8,1-5 0-8,-3 3 0 8,5-1 0-7,1 5 0 5,3-5 0-6,1 3-256 7,3 4 64-7,5-1-11104 16,4 1-2224-15</inkml:trace>
    </iact:actionData>
  </iact:action>
  <iact:action type="add" startTime="70149">
    <iact:property name="dataType"/>
    <iact:actionData xml:id="d54">
      <inkml:trace xmlns:inkml="http://www.w3.org/2003/InkML" xml:id="stk54" contextRef="#ctx0" brushRef="#br0">28787 18256 13183 0,'0'0'576'2,"0"0"128"-2,0 0-560 0,0 0-144 3,0 0 0-3,0 0 0 6,0 0 784-5,-13 4 128 6,3 4 32-6,-8 2 0 5,1 5-304-6,-7 7-64 9,-3 1-16-9,-2 10 0 8,-4 4 208-8,1 4 32 5,1 2 16-5,-4 6 0 9,-6 0 0-9,0 1 0 6,-4 5 0-6,-2 7 0 9,-5 1-160-9,-11 5-16 7,-1 2-16-7,-8 2 0 8,-6-3-176-8,-2 7-16 12,-2 4-16-12,-2 2 0 5,-4-2-128-4,2 0-32 3,3 0 0-3,1-4 0 6,-8-4 32-6,6-8 0 5,2 2 0-5,6-5 0 6,10-1-32-6,-1-1 0 5,5-3 0-6,5-3 0 8,7-4-112-8,5-2-16 7,2-10-128-7,6 0 192 8,2 2-192-8,4-8 144 7,1 0-144-7,5-4 128 8,5 1-128-8,5-5 160 7,-1-5-160-7,7-5 160 9,1 1-160-9,0-4 0 7,8-10 0-7,0 0 0 7,0 0 0 1,0 0 0-8,0 0 0 0,16 2 0 9,-3-4-176-9,5-4 176 10,3-10-128-9,5-1 128 4,3-7 0-4,2-7 0 8,2-8 0-9,6-2 0 4,0-6 0-4,8-7 0 12,0 1 0-12,5-3 0 4,5-5 0-3,7-5 0 4,1 1 0-4,32-26 0 7,-9 7 0-8,-4-2 0 12,-2 2 0-12,0 0 0 4,0 1 0-3,-4-1 0 8,2 0 0-9,2 2 0 5,3 2 0-5,1 2 0 7,-4 8 128-7,-6-4-128 8,-9 3 0-8,-3 5 144 7,-2 6-144-7,-9 9 0 9,-8 10 128-9,-6 2-128 9,-12 10 0-9,-9 7 0 5,-5 11 0-5,-13 11 128 11,0 0-128-11,0 0 0 5,0 0 272-5,-19 27-48 10,-12 12-16-10,-4 12 0 5,-14 9-64-5,-8 10-16 7,-9 10 0-7,-8 4 0 9,-12 4 224-9,-13 13 32 6,-11 8 16-6,-1 7 0 9,0 8-48-9,-4-3-16 10,-12-2 0-10,-4 2 0 4,-5-4-80-4,7-2 0 7,0-4-16-7,44-35 0 4,-9 4 144-3,-2 2 16 5,-3-2 16-6,5-2 0 8,5-4-208-8,9-1-32 7,5-3-16-7,15-8 0 8,5-7-288-8,10-8-64 12,12-8-16-12,2 0 0 19,10-12-2800-18,17-12-576 2</inkml:trace>
    </iact:actionData>
  </iact:action>
  <iact:action type="add" startTime="72567">
    <iact:property name="dataType"/>
    <iact:actionData xml:id="d55">
      <inkml:trace xmlns:inkml="http://www.w3.org/2003/InkML" xml:id="stk55" contextRef="#ctx0" brushRef="#br0">24923 7427 11343 0,'0'0'496'1,"0"0"112"-1,0 0-480 1,0 0-128 1,0 0 0-1,0 0 0 5,0 0 640-6,0 0 96 7,0 0 32-7,0 0 0 10,0 0-368-10,0 0-64 5,14 8-16-5,1-5 0 10,-15-3 128-10,14 4 32 4,-14-4 0-4,22 6 0 9,1 2 64-9,2-2 16 7,1-4 0-7,1 4 0 10,0-2 48-10,5 3 16 5,-1-1 0-5,2-2 0 7,2 0-176-7,2 0-48 9,8 0 0-9,0 4 0 8,2-3-112-5,3-1-32 2,1 0 0-5,6 2 0 8,1 4 32-8,-1-2 0 6,-1 1 0-6,3 3 0 8,-1-6-16-8,1 0 0 7,3 0 0-7,-1 3 0 8,-5-1-32-8,5 2-16 7,1 2 0-7,6-3 0 8,-1 5 80-8,3-4 16 7,-6 3 0-7,5-3 0 8,-5-2-144-8,4 4-32 7,-3-3 0-7,-1 1 0 8,0 0 64-8,-1-2 16 7,-1-2 0-7,6 5 0 8,-1-5 32-8,3-2 16 6,-4 0 0-6,5 2 0 11,-3 2-16-11,2-4-16 3,-8-4 0-2,3 0 0 8,1 0-48-8,-3 0 0 5,1 3 0-6,4-1 0 8,-2-2-48-7,3 0-16 5,-3-2 0-6,2 2 0 8,-3-2 16-8,-7-1 0 7,1-5 0-7,-1 2 0 8,-3 0-16-8,-1 4-128 7,1-2 192-7,0-2-64 7,-3-3-128-7,1 3 160 8,0 2-160-8,1-2 160 8,-1 0 0-8,0 0 0 7,-5 2 0-7,-3 1 0 8,0-5-160-8,-4-2 192 7,0 2-192-7,-6 2 192 8,4 0-192-8,-6-1 160 7,-3 1-160-7,-1 2 160 8,0 0-160-8,2-2 0 6,1-2 0-6,-1 4 128 9,-4 1 0-9,4-3-128 7,-2 0 192-7,1-2-64 9,-1 2-128-9,2 2 0 5,-3-4 0-5,-1 1-176 10,0-1 176-10,-2 4 0 5,-3-4 0-4,-4 0 0 7,-1 3 0-8,-1 1 0 8,-16 4 0-8,13-2 128 7,-13 2-128-7,0 0 0 7,0 0 0-7,0 0 0 8,0 0 0-8,0 0 0 6,0 0 0-6,0 0 0 9,0 0 0-9,0 0 0 6,-13 9 128-6,-3 5-128 9,-1-8 0-9,1 2 0 6,-9 1 0-6,-3-1 128 9,-1 0-128-9,-2 4 0 6,-6-4 0-6,2-1 0 9,-1 3 0-9,-4 0 0 6,2 0 0-6,-4 3 0 10,3-3 0-10,-8 6 128 5,0-7-128-5,0 7 0 9,-4-4 0-9,-1 3 0 8,-3-5 0-8,-1-2 0 7,-5 4 0-7,-5-5 0 7,1-1 0-7,-3 0 128 8,2 2-128-8,-1-2 0 7,-5 0 128-7,0 1-128 7,-2 5 0-6,-4-4 128 6,-2-4-128-7,-4-2 0 8,-4-4 0-8,1 2 144 7,1 0-144-7,4 0 0 8,4 0 128-8,2 0-128 7,-4 0 0-7,2-2 0 9,-2 0 0-9,0-2 128 6,0 0-128-6,4-6 0 9,4 1 0-8,-4 1 0 4,3-4 0-5,1 2 0 9,-4 3 0-9,2-5 0 6,2 2 0-5,-6-6 0 8,-4 3 192-9,0-5-64 5,2 5 0-5,2-3-128 8,4 6 0-8,6-3 0 7,-1-1 0-7,5 0-144 8,2 5 144-8,3-3 0 7,6-4 0-7,3-1 0 7,-3 1 0-6,6-1 144 7,4 3-144-8,0-4 0 7,6 7 0-7,0-5 0 7,4 0 0-7,6 3 0 8,1-1 0-8,-1 2 0 6,2 3 0-6,5-5 0 10,1 2 0-10,3-3 0 6,2 3 0-6,1-2 0 8,3 7 0-8,2-3 0 7,-3 2 0-7,11 8 0 8,-8-8 0-7,8 8 0 4,-4-8 0-5,4 8 0 9,-6-15 0-9,6 15 0 6,-6-8 0-6,6 8 0 9,0 0 0-9,0 0-144 6,0 0 144-6,0 0-128 9,0 0 128-9,0 0 0 6,0 0-144-6,0 0 144 9,0 0 0-9,0 0-144 7,0 0 144-7,0 0 0 8,16-4 0-8,-16 4-128 7,19 0 128-7,-3 2 0 8,1 4 0-8,1 4 0 8,0-1-128-8,5 1 128 7,2 10 0-7,3-3-128 8,3 3 128-8,4 1 0 8,6-1-144-8,6-3 144 6,1 5 0-6,3 1-144 8,-2 2 144-8,4-1 0 7,3-1 0-7,3-3 0 9,-1-1 0-9,7 1-160 7,-1-7 160-7,8 3 0 8,2-4 0-8,10 1 0 7,8-3 0-7,-2-4 0 8,1-6 0-8,5-2 0 7,-3-2 0-7,7 2 0 8,-1 0 0-8,9-2 0 6,1 0 0-6,-2 2 0 9,-2-3 0-9,1-1 0 6,-1-2 0-6,-3 0 0 8,-3-2 0-8,4 5 0 8,-1-3 0-8,-7-6 0 8,-1 0 0-8,0-3 0 6,-7-1 0-6,-1 1 0 8,-4-7 176-8,0 3-16 8,0-1 0-8,-2 1 0 7,-2-4 96-7,-2-3 0 7,-8-1 16-7,-1 2 0 8,-9-6 48-8,-3 1 0 7,-4 1 0-7,-5 2 0 9,-1 0-80-9,-4 0-16 6,-2 3 0-6,-10 3 0 8,1-1-32-8,-5 7 0 7,-5-3 0-7,-7 5 0 9,-13 15-192-9,0 0 0 6,6-12 128-6,-6 12-128 23,0 0-1280-21,-14 0-320-1,-9 2-48-1,-10 8-14160 0</inkml:trace>
    </iact:actionData>
  </iact:action>
  <iact:action type="add" startTime="74639">
    <iact:property name="dataType"/>
    <iact:actionData xml:id="d56">
      <inkml:trace xmlns:inkml="http://www.w3.org/2003/InkML" xml:id="stk56" contextRef="#ctx0" brushRef="#br0">26568 20671 2751 0,'0'0'256'1,"0"0"-256"6,0 0 0-6,0 0 0 3,0 0 288-4,0 0 16 11,0 0 0-11,0 0 0 5,0 0-560-4,0 0-96 8,0 0-32-7,0 0 0 0,0 0 960-2,0 0 176 11,0 0 32-11,0 0 16 5,0 0 544-5,0 0 128 11,0 0 0-11,0 0 16 3,0 0-1088-3,0 0-208 12,0 0-64-12,0 0 0 4,-2 13 48-4,2-13 0 6,0 0 0-6,-2 10 0 9,-4 2 624-9,0-4 128 10,6-8 32-9,-8 7 0 3,-2-3 192-4,-1 4 32 7,3-2 16-7,-4-2 0 8,2 0-368-8,3 0-64 6,-5 1 0-6,2-1-16 10,2 0-368-10,-3-2-80 6,1 0-16-5,10-2 0 7,-8 0 128-8,8 0 32 11,0 0 0-10,0 0 0 3,0 0 144-4,0 0 48 11,0 0 0-11,0 0 0 4,0 0-64-4,0-10 0 10,4-3 0-10,0 3 0 5,4-4-64-5,5 3 0 10,-3-7-16-10,14-3 0 5,-3 1-240-5,-2-1-32 9,5-5-16-8,1 3 0 3,3-2-64-4,1-5-16 11,2-3 0-11,2-2 0 7,-2 0 48-7,3 0 0 10,3 0 0-10,6-8 0 3,-3-2 48-3,11-2 16 11,2 0 0-10,3-5 0 4,5-5 16-5,7-1 16 8,-2-1 0-8,5-7 0 5,-1-6 64-5,-4-2 16 11,-7-4 0-11,3 1 0 5,4 1-96-5,-5-4 0 11,-4 4-16-11,3 10 0 3,0 2-96-2,3 5-16 10,-3 5 0-11,-3 7 0 3,-2 0 0-3,-5 0 0 10,-5 6 0-10,0-2 0 5,-6 8-128-5,0 0 0 11,-10 2 144-11,4 4-144 5,-1-1 0-5,-1 3 0 6,2 2 0-6,-4 1 0 5,-7 7 0-5,1-3 0 6,0 1 0-6,1 3 128 9,-1-1-128-9,-1 3 0 6,-5-3 0-6,1 1 0 8,1 0 0-8,-5 1 0 7,2 5 0-7,-7 4 128 7,1-6-128-7,-10 12 0 8,12-9 128-8,-12 9-128 7,0 0 160-7,0 0-32 8,0 0-128-8,0 0 192 8,2-16-32-8,-2 16-16 7,0 0 0-7,0 0 0 8,-6-10-144-8,6 10 192 7,-12-6-192-7,12 6 192 7,-10-5-192-7,10 5 0 8,-9-6 144-8,9 6-144 8,0 0 0-8,0 0 0 6,0 0 0-6,0 0 0 9,0 0 0-9,0 0 0 6,0 0 0-5,0 0 0 9,0 0-192-10,0 0-128 6,0 0 0-6,0 0-16 22,0 0-1760-20,-16 11-336-2,4-1-80 0,-3 6-7408 6,-1-3-1472-5</inkml:trace>
    </iact:actionData>
  </iact:action>
  <iact:action type="add" startTime="75464">
    <iact:property name="dataType"/>
    <iact:actionData xml:id="d57">
      <inkml:trace xmlns:inkml="http://www.w3.org/2003/InkML" xml:id="stk57" contextRef="#ctx0" brushRef="#br0">26501 19690 13823 0,'8'-16'1216'2,"0"6"-960"0,0-3-256-2,3 3 0 8,-3-4 1504-8,-8 14 256 7,8-10 48-7,-8 10 16 9,0 0-720-9,0 0-144 6,0 0-16-6,0 0-16 7,0 0-320-7,0 0-64 8,10 20-16-8,-4-2 0 8,-5 1 48-8,-1 4 16 7,-1 5 0-7,-3-1 0 7,-2 2-16-7,-4 4 0 8,-4 8 0-8,-3-2 0 7,-1 10 0-7,-1 6 0 8,-9 3 0-8,-3 5 0 8,0 3-48-4,-4-4-16 0,0 3 0-3,-6 1 0 6,2-4-112-6,-4 1-16 4,6-5-16-5,0-3 0 9,0-4 80-9,6-4 0 7,3-5 16-7,3-5 0 9,3-7 16-9,9-3 0 6,-1-2 0-6,8-3 0 8,2-7-224-7,4-15-32 5,0 0-16-6,0 0 0 8,12 12-80-8,4-8-128 7,5-8 176-7,4-6-176 7,5-1 240-7,1-9-64 8,4 3-16-8,8-3 0 7,0-3-160-7,6 3 192 8,-1 3-192-8,7-1 192 8,-2 6-192-8,-1-1 0 7,-1 1 144-6,0-4-144 6,1 3 176-7,-3-5-48 7,-2 5 0-7,-4-1 0 7,0 4 0-7,-2-2-128 8,-2 7 192-8,-8-1-64 7,0 2-128-7,-2 0 0 7,-3 2 0-7,-5 0 128 8,-1 0-128-8,-20 2 0 7,13 4 0-7,-13-4 128 9,0 0-288-9,0 0-64 7,0 0-16-7,0 0 0 21,0 0-1392-20,0 0-288-1,-5 18-48 0,-1-1-8960 9,-8-7-1792-8</inkml:trace>
    </iact:actionData>
  </iact:action>
  <iact:action type="add" startTime="76036">
    <iact:property name="dataType"/>
    <iact:actionData xml:id="d58">
      <inkml:trace xmlns:inkml="http://www.w3.org/2003/InkML" xml:id="stk58" contextRef="#ctx0" brushRef="#br0">26425 20027 16127 0,'10'-19'704'3,"0"7"160"-3,5-6-688 0,-1 5-176 0,2-7 0 0,-3 1 0 7,1 7 832-6,-6 0 128 7,-8 12 16-8,0 0 16 6,9-13 160-6,-9 13 48 7,0 0 0-7,0 0 0 10,0 0-128-10,0 0-32 4,0 0 0-4,-9 13 0 9,3 7-384-9,-6 5-80 6,-5 2 0-6,-5 7-16 8,-1 5 64-8,-3 1 16 8,1 7 0-8,-2 4 0 7,-3 4-64-6,-1 3-16 7,-2 3 0-5,2 1 0 3,0 2-160-6,1-1-16 7,5 5-16-7,2-4 0 6,-3-5-160-6,9-6-16 9,5-7-16-9,4-7 0 7,0-9 144-7,6-3 16 7,4-6 16-7,6-7 0 7,0 2-64-6,-8-16-16 5,18 5 0-6,-1-1 0 10,5-6-80-10,3-3 0 6,4-11-16-6,2 2 0 8,8-7-48-8,-2-1 0 7,-1 1 0-7,3-2 0 9,-2 1-128-9,4-1 128 6,-2-1-128-6,-6 3 128 9,0 1-128-9,4-1 0 6,-2 3 0-6,-4 3 0 8,-1-5 0-8,-3 3 0 6,0 5 0-6,-3-4 0 9,-1 5-256-9,-5-5-96 6,-1 4-16-5,3 3 0 24,-9-3-2336-24,3 6-480 0</inkml:trace>
    </iact:actionData>
  </iact:action>
  <iact:action type="add" startTime="77027">
    <iact:property name="dataType"/>
    <iact:actionData xml:id="d59">
      <inkml:trace xmlns:inkml="http://www.w3.org/2003/InkML" xml:id="stk59" contextRef="#ctx0" brushRef="#br0">27826 11984 9951 0,'0'0'448'3,"-14"10"80"-3,4 2-528 0,10-12 0 0,0 0 0 0,0 0 0 7,0 0 768-7,0 0 64 9,0 0 0-9,0 0 0 7,0 0 1040-7,2-26 224 6,0-3 32-6,6-2 16 9,8 4-416-9,-5-1-96 7,7-3-16-7,1 0 0 8,-1-2-560-8,3 4-112 5,1-1-32-5,5 1 0 10,0 0-208-10,3 2-32 7,-1-1-16-7,-2 3 0 7,2 0-192-7,1 1-32 8,-3 5-16-8,0 3 0 8,1-2-128-8,-1 11-32 7,0 1 0-4,-1 2 0 4,-7 8 0-7,1 2-16 11,-3 0 0-10,1 11 0 2,-5 5-80-3,-1 5-16 5,-6 0 0-5,-2 6 0 7,0 4 128-6,-6 2 32 7,-2 4 0-8,-4 4 0 8,-8-2-80-8,1 0-16 6,-1-8 0-6,-5 4 0 9,-6-10-48-9,-3-2-16 6,1-3 0-6,-4-5 0 9,-4-7 208-9,0-3 32 7,0-3 16-7,-2-6 0 7,5-4 240-7,5-2 32 7,4-7 16-7,3 1 0 8,7-8-48-8,-1 1 0 6,10-9 0-6,1 1 0 9,3-6-224-9,4 0-48 6,3-3-16-5,3-1 0 7,10 0-192-8,-3-6-32 6,7 4-128-6,3 0 192 8,6 0-192-8,2 2 0 8,3 4 0-8,-5 0 0 8,2 5 0-7,0 5 0 5,2 5 0-6,-4 5 0 8,-1-1 0-8,-3 6-128 7,-2 8 128-7,-1 6 0 8,-7 0-176-8,3 9 176 6,-7 3-160-5,1 5 160 7,-8 2-176-8,-2 2 176 7,-4 1-192-7,-4 9 192 8,-2 2-176-8,-9 4 176 7,-1-6-160-7,-7 2 160 8,-3-6 0-8,-3-2 0 7,-2-4-128-7,-6-2 128 8,2-5 0-8,-3-5 0 6,-4-11 0-6,3-2 0 8,-2 0 240-7,4-6-64 6,3-6-16-7,3 0 0 9,2-5 144-9,2-1 16 6,3-5 16-6,3-7 0 9,5 1-16-8,4-2 0 5,7-3 0-6,1 1 0 8,-2-6-96-8,6-2-32 6,6 0 0-6,1 2 0 8,1-6-192-8,10 6 0 7,-3 0 128-6,9-2-128 7,3 3 0-8,2 3 0 7,3 6 0-7,7 5 0 8,-2 7 0-8,4-1-160 6,-6 8 160-6,2 6-128 9,2 4 128-9,-6 8-160 6,0-2 160-6,-2 11-160 7,-3 2 160-7,-3 7-128 9,-4 1 128-9,-1 2-128 7,-12 2 128-7,0 6-128 6,-1-2 128-6,-11 8-128 8,-1 2 0-8,-5-6 0 8,-8-1 0-8,1-3 0 8,-7-3 128-8,-3-9 0 6,-4-8-144-6,-6 1 144 9,2-3 0-9,-2-7 0 6,-6-8 0-6,6-2 0 9,-4-2 0-9,6 0 128 6,1-6-128-6,-1-9 128 9,2-5 32-9,4-1 0 8,0 0 0-7,5-5 0 5,7-3-16-6,1 0 0 8,8-4 0-8,0 2 0 8,3-6-16-8,5 0-128 7,5-2 192-7,7 2-64 8,0 2-128-8,5 0 0 6,7 1 0-6,3 7 128 8,4-2-128-8,4 6 0 6,6 3 0-5,-2 9 0 6,6-3 0-7,-2 8-176 8,2 4 176-8,2 6-128 7,-6 2 128-7,2 4 0 8,-6 9-144-8,0-3 144 9,0 6 0-9,-6 5-144 6,-5 4 144-6,-5 0 0 9,-7 5-144-9,-5 3 144 6,-9 0 0-6,-4 0-144 8,-3 6 144-8,-5-6-208 7,-8 2 80-7,-1-6 128 8,-6-4-160-8,-3-2 160 6,-1-3 0-6,-2-9-144 10,-8 1 144-10,4-8 0 6,-4-4 0-6,0-2 0 8,0-2 128-8,2-4-128 7,2-2 160-7,0 0-160 8,6-9 192-8,4 3-48 7,3-6-16-7,10 3 0 8,-1-5-128-8,7-3 160 7,2-1-160-7,6-1 160 8,4-2-160-8,2-1 0 7,8 1 0-7,1-2 0 7,7 3 0-7,5 1 0 8,2-2 0-8,6 7 0 9,6 1-272-9,-4 1 64 6,8 3 16-6,-4-1 0 8,4 10-16-8,-6 2 0 8,2 2 0-8,-6 8 0 8,-2 2 80-8,-2 8 128 6,-3-3-208-6,-7 9 80 8,-3 3-64-8,-8 4 0 7,-3 4 0-7,-3 6 0 8,-13 0-64-8,-3 8 0 7,-10 0-16-7,1-4 0 7,-4 2 272-7,-5-10-160 8,-3-6 160-8,0-1-128 9,-8-3 128-9,2-4 0 7,-2-7 0-7,0-2 0 7,0-6 256-7,2-5 48 6,4-1 0-6,2-1 0 11,2-5 16-11,9-6 16 5,3 0 0-4,3-5 0 6,6-1-80-7,8-3-32 7,4-7 0-7,8 3 0 9,6-2-96-8,7-1 0 4,4-1-128-5,5-2 192 8,5-6-192-8,6 6 0 7,-1 1 0-7,7 3-160 8,2-4-80-8,2 4-16 7,-3 1 0-7,1 7 0 9,-2 5-32-9,-2 4-16 7,-3 3 0-7,-5 7 0 7,0 9 160-7,-7 3 144 8,-7 6-208-8,-7-1 80 8,-3 9 0-8,-11 3 0 8,-6 2 0-8,-6 6 0 7,-11-2 128-7,-3 2-128 7,-7 2 128-7,-6-4-128 7,-10 0 128-7,2-1 0 8,-4-13-144-8,1 0 144 9,-3-1 0-9,4-8 192 5,-4-1-32-5,4-5 0 8,6-12 272-8,2 2 48 7,0-1 16-7,8-7 0 9,4-4-192-8,7 1-48 4,1-5 0-5,9 1 0 8,0 3-128-8,8-7-128 7,4-3 192-7,6-1-192 8,3 0 0-7,7 1 0 5,1-1 0-6,5 4 0 8,-1 3 0-8,4 1 0 7,2 1 0-7,1 6-192 9,5 1 16-9,-2 5 16 7,-6 4 0-7,-2 6 0 8,-1 6 160-8,-3 1-192 7,-5 11 192-7,-1 3-192 8,-9 6 48-8,-2 0 0 7,-2 3 0-7,-6 3 0 7,-4-6 144-7,-2 0-160 7,-7 0 160-7,3-3-160 8,-6-3 160-8,3-6 0 7,-7-7 0-7,3 2 0 9,-3-6 0-9,3-4 0 6,-3-4 0-6,5 0 128 8,3 0-128-8,-2-4 176 7,7-2-176-7,-3-6 192 9,4 0-192-9,2-3 128 6,1 1-128-6,1-3 128 10,0-1-128-10,4 0 0 5,4-3 0-4,1 3 0 6,1 1 0-7,4-5 0 9,4-1 0-9,-3 4 0 7,5 5 0-7,-2-2-224 7,1 5 48-7,3 3 16 8,-4 2 0-8,-14 6 0 6,19 6 0-6,-19-6 0 8,10 10 160-8,-10-10-160 8,8 19 160-8,-3-1-160 7,-7-1 32-7,-3 3 0 7,-3-7 0-7,0 5 0 8,-8-3 128-8,3 3 0 8,-7-8 0-8,3 0 0 7,1-5 0-7,-1-3 0 7,3 0 0-7,-2-2 0 10,5-2 192-10,11 2 32 6,-16-7 0-6,8-3 0 8,-2 0-64-8,5 0-16 8,3-5 0-8,0 3 0 8,0-4-144-8,2 3 0 6,4-5 144-6,1 1-144 8,3 1 0-8,-2-2 0 7,-6 18 0-7,6-13 0 9,2-3 0-9,2 8 0 6,-10 8 0-6,0 0-128 7,0 0-144-7,0 0-32 8,11-7 0-8,-11 7 0 22,0 0-912-20,0 0-192-1,0 0-48-1,14 13 0 13,-14-13-1488-11,8 12-288-2</inkml:trace>
    </iact:actionData>
  </iact:action>
  <iact:action type="add" startTime="81995">
    <iact:property name="dataType"/>
    <iact:actionData xml:id="d60">
      <inkml:trace xmlns:inkml="http://www.w3.org/2003/InkML" xml:id="stk60" contextRef="#ctx0" brushRef="#br0">25639 15520 18143 0,'0'0'800'1,"0"0"160"-1,0 0-768 0,0 0-192 4,0 0 0-4,0 0 0 7,0 0 864-7,0 0 128 6,0 0 32-6,0 0 0 9,0 0-16-9,0 0 0 7,0 0 0-7,0 0 0 8,0 0 112-8,-8-8 32 6,8 8 0-6,-9-8 0 9,9 8-16-9,0 0 0 6,-10-9 0-6,2-1 0 10,8 10-352-10,-14-6-64 6,14 6-16-6,-13-6 0 7,-5 4-336-7,3 0-80 7,-1 2-16-7,0 2 0 9,3 0-96-9,-7 2-32 6,1 4 0-6,1 4 0 9,-3-5 16-9,1 7 0 6,3-4 0-6,-5 7 0 14,1-3 32-14,-3 8 16 2,1-7 0-2,1 5 0 9,-1 1 32-9,2 6 0 6,-3 5 0-6,7-1 0 8,-1-2-96-7,-3 2-16 7,3 4 0-8,2 0 0 6,-1 10-128-6,5-6 160 7,-3 0-160-7,7 2 160 9,0-6-160-9,0 6 0 7,4-4 0-7,2 0 0 8,4 1 192-8,2-5-32 6,4-2-16-6,0-4 0 9,3-3 16-9,5-1 0 6,-2-7 0-6,-1-1 0 10,1-3 16-10,2 0 0 7,1-5 0-7,1 1 0 6,1-2 80-6,5-4 32 7,-1-2 0-7,2-6 0 9,3 0-64-9,-5-2-16 5,-1 1 0-5,3-7 0 10,2 2 32-10,1-5 0 6,-1-3 0-6,2 5 0 9,0-5-240-9,1 1 128 6,-5-3-128-6,2 1 0 9,1-3 192-9,-1 1-64 7,-2-2-128-7,-1 1 192 8,-3-3-192-8,-3 5 176 7,-1 1-176-7,3-2 160 8,-5-5-160-8,1 3 0 6,-8 0 144-6,3 3-144 9,-3 5 0-9,-2-5 128 7,-4-3-128-7,0 1 0 8,-2 9 128-8,0-1-128 7,0 16 128-7,-6-21-128 9,0 3 128-9,-2 1-128 7,-3-1 160-7,3 6-160 8,-8-5 160-8,5 1-160 5,-5-1 160-5,2 5-160 9,-5-4 160-8,-1 7-160 4,3-5 160-5,-7 6-160 9,1-4 128-9,4 5-128 6,1 1 0-6,-3-2 0 9,-3-4 0-9,3 5 0 6,-1 3 0-6,3-2 0 8,-5-4 0-7,1 4 0 6,1 2 0-7,3 0 0 7,-3 2 128-7,1 0-128 9,2-1 0-9,1 3 0 7,-4 5 0-7,1 1 0 7,3-2 0-7,1 4 0 7,-3 2 0-7,3-1 0 7,1 3 0-7,-3 2 0 10,3-2 0-10,-1 3-128 5,1-1 128-4,2 3 0 7,-7 7 0-8,3-3 0 6,3-3 0-6,1 1 0 9,0 1 0-9,1-5 0 6,1 5 0-6,4-1 0 9,-3-5 0-9,3 5-128 7,2 3 128-7,0-3 0 8,0 3 0-8,4-3 0 6,0 3-128-5,4-7 128 6,2 5 0-7,2-1-192 8,-6-19 192-8,8 20-160 24,4-2-416-23,3-1-64 0,3-7-32-1,-1-2 0 11,7-3-2016-10,1-1-384 0,0-4-96 1</inkml:trace>
    </iact:actionData>
  </iact:action>
  <iact:action type="add" startTime="82971">
    <iact:property name="dataType"/>
    <iact:actionData xml:id="d61">
      <inkml:trace xmlns:inkml="http://www.w3.org/2003/InkML" xml:id="stk61" contextRef="#ctx0" brushRef="#br0">25590 16657 17503 0,'0'0'768'1,"0"0"176"-1,0 0-752 1,0 0-192 2,0 0 0-2,2-12 0 6,-4-1 1216-7,2 13 224 6,0 0 32-6,0 0 16 9,0-12-176-9,0 12-32 5,-2-14-16-4,2 14 0 7,0 0-160-8,0 0-16 6,0 0-16-6,-5-11 0 8,-1-3-128-8,-2 6-32 7,8 8 0-7,0 0 0 8,-14-6-256-8,6-1-48 8,-5-3-16-8,13 10 0 8,-12-4-144-8,-4 4-48 7,5 0 0-6,11 0 0 6,-18 8-48-7,5 3-16 7,-7-3 0-7,1 2 0 7,5 4-80-7,-6-1-32 7,-1 5 0-7,1 1 0 9,1-3-16-6,-3 7 0 1,-1 5 0-3,4-1 0 5,-1 0 0-6,1 4 0 8,-1 5 0-8,6 1 0 9,-3-2-48-9,5 4-16 6,-2-2 0-6,5 0 0 9,-3 4-16-9,4-4-128 6,2-4 192-6,4 2-64 8,0-4-128-8,2 0 160 7,2-3-160-7,0 1 160 8,-2-4-32-8,4-1-128 7,2-7 192-7,4 3-64 8,-2-3 32-8,-1-3 0 7,5 0 0-6,-2-5 0 7,4 3-16-8,3-2 0 5,1-6 0-4,-5 0 0 8,-13-4-16-9,24 2-128 6,1 0 192-6,0-4-64 7,-5-4 0-7,-1-2 0 8,3-6 0-8,1 3 0 7,3-5 32-7,1 2 0 8,0-7 0-8,3-1 0 7,-1-3-160-7,0 2 0 8,-4-1 0-8,3 1 0 8,-1 0 0-8,-2-3 0 7,3 3 144-7,-5-1-144 9,-5 1 0-9,-1 0 0 6,1-3 0-6,-5 5 128 8,5-3-128-8,-6 1 0 7,3-4 0-7,-9 1 128 9,0 5-128-9,4 3 0 5,-6-5 128-5,-2 1-128 9,-2 1 0-9,0 3 144 6,0-3-144-6,-2 1 0 9,-4 3 144-9,-2-1-144 7,2-1 0-7,2 3 144 8,-6-3-144-8,-1 3 0 8,3 3 0-8,-8 3 128 7,3-2-128-7,-5 8 0 7,3 0 0-7,-5-4 128 8,-1-5-128-8,-1 7 0 7,-3 0 0-7,-1-2 0 8,3 1 0-8,-2 3 0 7,-1-2 0-7,1 4 0 7,0 2 0-7,-3 0 0 9,5 0 0-9,-1 0 0 8,3 6 0-8,3-2 0 6,-3-1 0-6,2 3 0 9,-1 2 0-9,0-2 0 6,-1 0 0-6,3 2 0 8,3 1 0-8,-3-1 0 7,1 2 0-7,-1 4 0 8,5-5 0-8,-1 11 0 7,0-1 0-7,1-1 0 8,-1 1-128-8,0 5 128 8,1-1 0-8,-1-1 0 7,0 3 0-7,1 2 0 7,-1 1-144-7,2-1 144 8,3 2 0-7,-3 4 0 5,2-1 0-6,2 1 0 8,1-4 0-8,3 2-128 7,-2-2 128-7,4 1 0 9,2-1 0-9,0 0 0 6,4-2 0-6,2-1 0 7,1-3 0-7,1-1 0 8,-2 1 0-8,4-3 0 8,1-5 0-8,1 3 0 8,6-9 0-8,-3 7 0 8,1-4 0-8,3 3 0 6,-1-5 0-6,2 0 0 8,1 0 0-8,0-3 0 7,1-1 0-7,3 2 0 8,3-4 0-7,-3-2 0 6,0 0 0-7,1-4 0 8,-1-4 0-8,0-2 128 7,1 0-128-7,1 3 0 7,-2-5 0-7,1 0 176 8,-1-4-176-8,-3-1 160 8,3 3-160-8,2-3 0 7,2-1 0-7,-1 2 0 8,-3-9 0-8,-1-2 0 6,-3-1 144-6,2 1-144 9,-3-2 0-9,-3-1 0 6,3 1 0-6,1 0 128 8,-5-1-128-7,2-1 0 5,1-2 0-6,-5 0 128 9,1-2-128-9,-5 1 0 6,2-1 0-6,-1 4 0 9,-3-2 0-9,0 1 0 7,-2 3 0-7,-4 6 128 8,0-1-128-8,-2 1 0 6,-2-5 0-6,-2 5 128 9,-4 3-128-9,2 3 0 6,0-7 0-5,1 7 0 7,-5-1 0-8,0 6 0 6,-4-1 0-6,3 3 128 8,-9-10-128-8,5 11 0 8,-3-1 0-8,-1 0 128 7,-1-4-128-7,-1 4 0 8,-7-3 0-8,3 5 0 7,0 4 0-7,-1-2 0 7,-1 0 0-7,2 2 0 8,-1 2 0-8,1 4 0 8,0 0 0-8,1-2 0 7,-1 2 0-7,-1 2 0 7,-1 7 0-7,4-5 0 9,-5 4 0-9,5-2 0 6,0-5 0-6,1 11-128 8,1 0 128-8,-3 3 0 7,1-1 0-7,-4-1 0 10,5 11 0-10,6 3 0 5,-3-2 0-5,-2 4 0 9,1 0 0-9,2 2-128 7,-3 6 128-7,3-2 0 8,1-2 0-8,-1 6 0 7,7-4 0-6,-3 2-128 5,6-8 128-6,0 1 0 8,1 1 0-8,3-2 0 8,2-2 0-7,0-2 0 5,2 3 0-6,6-5 0 8,-1-4 0-7,5-3-160 5,-2-3 160-6,10 1 0 24,1-6-1152-23,4-1-112-1,5-5-16 1,1-2-11904 5,6-6-2384-4</inkml:trace>
    </iact:actionData>
  </iact:action>
  <iact:action type="add" startTime="90567">
    <iact:property name="dataType"/>
    <iact:actionData xml:id="d62">
      <inkml:trace xmlns:inkml="http://www.w3.org/2003/InkML" xml:id="stk62" contextRef="#ctx0" brushRef="#br0">17897 18303 10127 0,'0'0'896'1,"0"0"-704"3,0 0-192-4,0 0 0 7,0 0 1088-7,0 0 192 7,0 0 48-6,-13 4 0 7,3 4-432-8,-8 0-96 6,1-3-16-6,-5 3 0 10,-5 4 128-10,-2-6 32 5,-4 0 0-5,-6 3 0 8,0-1 128-8,-4-2 16 7,2 0 16-7,-6 4 0 9,2-1-96-9,0-3-32 6,-3 6 0-6,1-6 0 9,2-2-224-8,0 0-48 4,2-1-16-5,2 1 0 8,-2-2-16-8,4-2 0 7,-4-2 0-4,4-2 0 3,6 1-144-6,4-1-16 7,4 0-16-7,3 0 0 8,4-6-160-8,7 6-16 7,11 4-16-6,-8-6 0 7,8 6-128-8,0 0-32 6,0 0 0-5,0 0 0 5,0 0-144-6,0 0 0 9,0 0 0-9,0 0 128 6,16 6-128-6,3 0 0 8,-3 6 0-8,-1-4 0 8,3 5 0-8,-4 1-144 8,5 7 144-8,-5-1 0 6,1-3 0-6,-5 7 0 8,4 5 0-8,-5 4 0 7,1 6 0-7,0-4 0 7,-4 6 0-7,0 0 0 10,-2 8 0-10,1 2 0 6,-3-5 0-6,-2 7 0 8,-2 4 0-8,-1-1 0 7,1-3 0-7,-2 1 0 8,-2 3 0-8,2 0 0 7,-4-3 0-7,-2-1 0 10,1 1 0-10,1 1 0 6,-6 2 0-5,4 1 0 4,-3-7 0-5,3 3 0 8,-6 3 0-8,5-4 0 8,-7-5 0-7,4 3 0 5,-3-4 0-6,5-6 0 10,-3 4 0-10,3-4 0 5,-6 2 128-5,7-6-128 7,-5 4 0-7,8-8 0 9,-3-6 0-9,3 0 0 7,2 1 128-7,0-3-128 6,-2 0 0-6,4-1 0 9,0-7 128-9,1 5-128 7,3-3 0-7,-2-3 0 8,2 1 128-8,0-17-128 6,2 16 0-6,-2-16 144 8,9 16-144-8,5-1 0 8,-4-7 0-8,3 2 0 8,-13-10 0-8,18 13 0 7,1-1 0-7,5 0 128 8,-3-4-128-8,1-1 0 7,3-1 144-7,2 2-144 7,1-4 0-7,-1-2 0 9,-4 2 0-9,-1-2 128 7,1 0-128-7,-5 2 0 7,1-2 128-7,3-2-128 8,-3-2 0-8,-3 2 0 7,3 2-192-7,-1 3 64 23,-2-5-1232-21,5 0-240-1,-3 2-64-1,-3-2-8480 6,-15 0-1696-4</inkml:trace>
    </iact:actionData>
  </iact:action>
  <iact:action type="add" startTime="91378">
    <iact:property name="dataType"/>
    <iact:actionData xml:id="d63">
      <inkml:trace xmlns:inkml="http://www.w3.org/2003/InkML" xml:id="stk63" contextRef="#ctx0" brushRef="#br0">18689 18572 11967 0,'0'0'528'2,"0"0"112"-2,-7-8-512 0,7 8-128 3,-8-13 0-2,4 5 0 6,4 8 2064-7,-12-8 384 6,0 0 80-6,1 6 16 9,-5 2-1456-8,2 4-304 5,-5 2-48-6,-2 0-16 7,-1-2-128-7,3 6-16 8,-3 1-16-8,-1-1 0 6,-3 4 0-6,3 1 0 7,0 7 0-7,3-3 0 9,1 1 16-9,1 3 0 9,4 4 0-9,-1 3 0 6,7 5-256-6,0 2-32 7,0-2-16-7,6 8 0 9,2-8-272-6,4 2 0 1,2-2 0-3,2-2 0 5,4-1 0-6,3-3 0 9,1-4 0-9,5-1 0 6,3-9 512-6,-1 1-16 9,4-1 0-9,1-5 0 7,-1-6 112-7,2 0 32 7,4-4 0-7,1-2 0 8,-1-4-192-8,0-8-48 6,-4 3 0-6,2-1 0 8,-1-6-144-8,-1-3-16 8,-2-4-16-8,-1 1 0 8,-3-5 144-8,-2 2 16 7,-7-1 16-7,0-1 0 8,-8-4 192-8,1 2 48 6,-3-8 0-6,-2 4 0 10,-4 0-208-10,-2-1-48 5,-1-4 0-5,-3 8 0 8,-8 1-128-8,4 6-48 8,-3 1 0-8,1 7 0 7,-5 1-64-7,-3-1-16 9,1 7 0-9,3 2 0 7,-3 0-128-7,1 4 0 8,5 2 0-8,-3 2 0 23,6 2-1136-23,12-2-144 0,0 0-48 0,0 0 0 12,0 0-1648-11,0 18-336-1</inkml:trace>
    </iact:actionData>
  </iact:action>
  <iact:action type="add" startTime="91964">
    <iact:property name="dataType"/>
    <iact:actionData xml:id="d64">
      <inkml:trace xmlns:inkml="http://www.w3.org/2003/InkML" xml:id="stk64" contextRef="#ctx0" brushRef="#br0">18623 19943 8287 0,'0'0'736'1,"-2"-8"-592"1,0-1-144-2,0 1 0 10,2 8 3264-10,0 0 608 5,0-8 128-5,0 8 32 8,0 0-2640-8,0 0-528 7,0 0-96-7,-2-12-32 11,-4 3 64-11,-1 5 16 4,7 4 0-4,-12-6 0 8,4-2-48-8,-4 6-16 8,3 2 0-8,-5 2 0 8,2 8-224-8,3-2-32 6,-7-1-16-6,2 7 0 8,-3-6-160-8,1 11-16 7,0-1-16-7,-1 3 0 8,5 3-64-8,-3 5-16 8,1 8 0-8,0 2 0 7,5-4-208-2,-1 6 128-1,2-4-128-3,4 2 0 4,4-2 0-4,4-4 0 6,2-5 0-7,6 1 0 8,1-6 144-8,7-1-144 7,3-5 128-7,4 3-128 9,3-10 256-9,3-1-16 6,0-5-16-6,4-4 0 8,-4-4 32-8,0-3 16 7,-1-3 0-7,-1 0 0 8,-2-4-16-8,-2 1 0 7,-1-7 0-7,1 1 0 9,-2 1-16-9,-1-1-16 6,-3-1 0-5,-7-1 0 8,0-3 160-9,-3 3 48 6,1-3 0-6,-8 1 0 7,0 0 48-7,-4-3 16 8,-4-1 0-7,0-2 0 5,-6-4-80-6,0 3-16 9,1 3 0-9,-9 0 0 6,-1-1-160-5,1 5-48 6,-3 4 0-7,3 1 0 7,4-2-192-7,-3 7 0 8,5-1 0-8,-1 4-160 6,3-3-144-6,4 3-16 9,0-2-16-9,6 12 0 21,0 0-2416-20,4-13-464 0,2 3-112 0</inkml:trace>
    </iact:actionData>
  </iact:action>
  <iact:action type="add" startTime="92627">
    <iact:property name="dataType"/>
    <iact:actionData xml:id="d65">
      <inkml:trace xmlns:inkml="http://www.w3.org/2003/InkML" xml:id="stk65" contextRef="#ctx0" brushRef="#br0">19111 18098 15663 0,'0'0'688'2,"0"0"144"-2,-10-6-656 0,10 6-176 0,0 0 0 1,0 0 0 5,0 0 960-6,0 0 144 7,-16-5 48-7,16 5 0 8,0 0 80-8,0 0 32 7,0 0 0-7,0 0 0 8,0 0-80-8,0 0-16 7,0 0 0-7,0 0 0 8,18-10-320-8,-3-2-64 8,5 4-16-8,5 2 0 7,3 3-352-7,-1-3-80 7,0-2-16-7,3 2 0 8,-1 2-32-8,0-2-16 7,-2 2 0-7,3-1 0 8,1-3 80-7,-2 2 16 10,-4 0 0-11,1-2 0 4,-3 2 80-3,1 1 0 6,-1 3 16-7,-5-2 0 8,-1 2-160-8,3 0-48 6,-7 2 0-6,-13 0 0 9,16 4-256-9,-16-4 128 7,10 9-128-7,3 5 0 8,-7-2 160-8,-4 7-160 6,-2-1 128-5,-2 7-128 6,-6 4 128-7,-3 5-128 8,1-1 128-8,-4 6-128 7,3 10 0-7,-1 1 0 8,2 5 128-8,2 3-128 7,-5 3 0-7,3 5 0 8,2-2 0-8,-2 3 0 7,2 1 0-7,5-2 0 8,-3 1 0-8,4-5 0 7,-4-1 0-7,4-3 0 7,2 1 0-7,2 1 0 8,-2-2 0-8,2-1 0 7,2-6 0-7,-4-2 0 8,0 1 0-7,2-1 0 5,4 0 0-6,-4-2 0 9,-1-3 0-9,3 1 0 6,-2-6 0-6,2 2 0 9,2-8 0-8,-2 4 0 5,0 6 0-6,2-8 0 7,0-1 0-7,1 3 0 8,-1-2 0-8,-2 0 128 8,2 0-128-7,0-4 0 4,0-2 0-4,0-1 128 5,-4-1-128-6,3 0 0 9,1 1 0-9,-2-1 128 7,2-2-128-7,0 1 0 8,0-3 0-7,0 0 0 5,1 1 128-6,-1-1-128 8,-2-1 0-8,2-1 128 8,2-3-128-8,-2 1 0 6,-6 1 0-6,0-7 128 9,0 3-128-9,0-16 0 6,0 16 144-6,0 3-144 8,0-19 0-8,0 18 128 8,0-3-128-8,0-15 0 9,0 20 144-9,2-7-144 6,-2-13 192-5,3 20-192 6,-3-3 256-7,0-17-64 7,0 12-16-7,0-12 0 7,0 0-176-7,0 0 160 7,-2 16-160-7,2-16 160 7,0 0-160-7,0 0 192 8,0 0-192-8,0 0 192 7,0 0 64-7,0 0 0 8,0 0 16-8,0 0 0 7,0 0-112-7,0 0-32 8,0 0 0-7,0 0 0 5,0 0-128-6,0 0 160 8,0 0-160-8,0 0 160 8,0 0-160-8,-17 0 192 8,3 0-192-8,-1 0 192 8,3-2 64-7,-2 0 32 5,5-2 0-6,-7 4 0 7,6 0 80-7,-7 0 16 7,3 6 0-7,-6-4 0 10,1-2-48-10,1 2 0 5,-5 0 0-5,-4 0 0 8,-5-2-144-8,1 3-16 7,-2-1-16-7,-2 4 0 8,2 2-160-8,-6-2 0 7,2-4 144-7,4 2-144 8,-2 2 0-8,-1 1 0 7,3-1-160-7,2 0 160 23,2 2-1776-21,1 2-240 0,3-3-48-1</inkml:trace>
    </iact:actionData>
  </iact:action>
  <iact:action type="add" startTime="102519">
    <iact:property name="dataType"/>
    <iact:actionData xml:id="d66">
      <inkml:trace xmlns:inkml="http://www.w3.org/2003/InkML" xml:id="stk66" contextRef="#ctx0" brushRef="#br0">20289 18163 16575 0,'0'0'1472'2,"-16"5"-1168"0,4 5-304-2,12-10 0 8,-17 10 400-8,5-4 32 6,-3 6 0-6,3-3 0 9,-2 9-32-9,3-1 0 5,-5 1 0-4,0 1 0 10,-5 3 80-11,3 3 16 3,1 3 0-3,-3 1 0 9,3 0 240-9,1 8 48 7,-3-2 16-7,5 4 0 7,-4 2-112-7,5 0-32 7,1 0 0-7,2 0 0 9,-3 0-208-9,3-2-32 8,-4 2-16-8,3-4 0 7,1 2-16-7,-4-4 0 8,6-6 0-5,-3 1 0 1,1-3-144-4,6 0-48 7,0-1 0-7,2-3 0 9,0-9 0-8,2-14-16 5,4 17 0-6,-4-17 0 7,6 14 16-7,-6-14 16 7,12 15 0-7,3-9 0 9,5 0 0-9,-5 0 0 7,5-4 0-6,-1-2 0 6,3-2 80-7,1 0 16 7,3-4 0-7,-3 2 0 8,0 0-176-8,3 2-128 6,-3-1 144-6,2-3-144 9,-5-4 128-9,1 2-128 7,3 4 0-7,-5-4 0 7,-3 1 0-7,3 1 0 8,-5 2-208-8,2 0 64 24,-16 4-496-24,17-10-80 1,-17 10-32-1,14-6 0 13,-14 6-1840-12,0 0-368 1,0 0-80-2</inkml:trace>
    </iact:actionData>
  </iact:action>
  <iact:action type="add" startTime="102909">
    <iact:property name="dataType"/>
    <iact:actionData xml:id="d67">
      <inkml:trace xmlns:inkml="http://www.w3.org/2003/InkML" xml:id="stk67" contextRef="#ctx0" brushRef="#br0">19879 19017 12895 0,'0'0'1152'1,"0"0"-928"1,0 0-224-2,0 0 0 8,0 0 832-8,0 0 112 8,0 0 16-8,0 0 16 7,0 0-512-7,0 0-96 7,0 0-32-7,0 0 0 8,0 0 432-8,0 0 96 7,0 0 16-7,0 0 0 9,0 0 16-8,0 0 16 4,0 0 0-5,0 0 0 9,0 0-128-9,0 0-16 6,16-4-16-6,-3-2 0 10,5-8-112-10,-2 5-32 5,1-5 0-4,7 0 0 8,-1-3-336-9,-2 1-64 5,3-3-16-5,-1 1 0 8,5 3-32-8,-1-9-16 11,2 1 0-11,-2 1 0 7,-1 5 176-6,1-3 48 3,4-1 0-4,-1-1 0 9,-1 1 0-8,2 1 0 5,2-1 0-6,-2 7 0 7,-5-5-112-7,-1 5 0 7,-3 2-16-7,1 7 0 9,-2-1-240-9,1 0 0 5,-7 4 0-5,-15 2 0 8,18 4 0-8,0 4 0 7,-18-8 0-7,13 7 0 10,1 9 144-10,-6-2-144 6,-1 5 128-6,1-1-128 8,-2 1 224-8,-2 5-32 7,-4-3-16-7,0 4 0 9,-4 1-176-9,0-1 128 7,-4-3-128-7,1 5 128 8,1 2-128-8,-6-2 128 5,-2-1-128-5,1 3 128 10,-1-2-128-10,4 1 128 6,-3 1-128-6,3 2 128 8,-6-2 0-8,7-1 0 7,-3-1 0-7,2-2 0 8,4-5 0-8,0 1 0 7,1 3 0-7,5-5 0 8,2-3-128-8,-2-16 192 7,7 19-192-7,-1-7 192 8,-6-12-192-8,18 16 0 7,-3-9 144-7,7-1-144 8,-1-4 256-8,5-4-32 7,1-2 0-7,4-3 0 7,2-3 0-6,6-4 0 6,2 2 0-7,-2-3 0 9,0 3-224-8,-4-1 176 5,4 1-176-6,0-2 160 7,-7 2-160-7,3-1 0 7,-6 3 0-7,0-2 128 8,2-3-128-8,-1 5 0 7,-1-4 0-7,-2 5 0 8,1-7 0-8,-7 6 128 7,2-1-128-7,-1 3 0 24,1 2-1088-24,-1 0-288 0,-7 2-64 0,3-2-14416 2</inkml:trace>
    </iact:actionData>
  </iact:action>
  <iact:action type="add" startTime="104049">
    <iact:property name="dataType"/>
    <iact:actionData xml:id="d68">
      <inkml:trace xmlns:inkml="http://www.w3.org/2003/InkML" xml:id="stk68" contextRef="#ctx0" brushRef="#br0">22540 18414 17727 0,'0'0'784'1,"0"0"176"-1,0 0-768 0,-16-2-192 3,2-2 0-2,1 4 0 6,-1 0 656-7,-3 0 112 9,3-2 0-9,-6 2 16 7,-1 0-16-7,1 0-16 6,-3 2 0-5,-2-2 0 6,-3 4-16-7,-1 2 0 7,-6 4 0-7,4-2 0 8,0 3-64-8,1 5-16 9,1 3 0-9,0-3 0 6,0 4-256-6,1 1-48 7,1-5-16-7,5 3 0 9,1 3-80-9,5-1-32 7,1-1 0-7,7-1 0 7,2 1-96-7,4-7 0 7,2-13-128-7,10 18 192 9,8-9-192-8,-1 3 128 5,8-4-128-6,5-2 0 8,1 6 224-8,8-3-48 9,-2-3-16-9,8 8 0 8,-4-2 32-8,2 3 0 7,-4-3 0-7,2 5 0 7,-6-3 0-7,-2 6 0 6,-2-1 0-5,0-3 0 6,-11 5 32-7,-3-7 16 7,-5 1 0-7,-2 5 0 8,-8-5 80-8,-4 3 32 6,-8 1 0-5,-2 1 0 8,-9 1 96-9,-6 3 32 6,-6-3 0-6,-3 1 0 8,-7-5-160-8,-1 5-16 7,-1-3-16-7,-4-3 0 8,4 3-144-8,4-7-16 7,-2 0-128-7,6-6 192 8,4-1-192-8,6 3 128 6,3-8-128-6,5-6 0 26,7 1-256-26,12 5-128 1,-6-12-48-1,6-6 0 13,6-1-3072-12,6-7-608 1</inkml:trace>
    </iact:actionData>
  </iact:action>
  <iact:action type="add" startTime="104486">
    <iact:property name="dataType"/>
    <iact:actionData xml:id="d69">
      <inkml:trace xmlns:inkml="http://www.w3.org/2003/InkML" xml:id="stk69" contextRef="#ctx0" brushRef="#br0">22906 17925 22111 0,'0'0'1968'1,"0"0"-1584"1,-13 2-384-2,-3 2 0 8,16-4 832-8,-12 9 64 7,-3 1 32-7,5 10 0 9,2 1-272-9,-1 8-48 5,1 4-16-5,4 6 0 8,-2 2-128-8,4 6-16 7,-4 0-16-7,4 6 0 8,-2-1 208-8,0 9 64 7,2 5 0-7,-1-5 0 8,1-1-320-8,4-2-48 8,-2-5-16-8,3-2 0 7,-1-2-192-7,2-8-128 8,-2-2 128-8,2-8-128 7,2-4 0-6,0-4 0 5,-2-9 0-6,-4-14 0 24,4 18-448-23,3-9-64-1,-7-9-16 0,0 0-8928 6,16 0-1776-4</inkml:trace>
    </iact:actionData>
  </iact:action>
  <iact:action type="add" startTime="104742">
    <iact:property name="dataType"/>
    <iact:actionData xml:id="d70">
      <inkml:trace xmlns:inkml="http://www.w3.org/2003/InkML" xml:id="stk70" contextRef="#ctx0" brushRef="#br0">22832 18582 19343 0,'0'0'848'2,"0"0"192"-2,12-10-832 0,7-5-208 1,3 1 0-1,-3-2 0 7,3 1 512-7,3-3 48 7,3 6 16-7,-1-3 0 8,2 1-400-7,0-1-176 5,1 5 160-6,-1-6-160 10,2 10 336-10,2-1-16 6,-3-3-16-6,-1 2 0 7,-2 4 304-7,-4 0 64 7,-3 0 16-7,0-1 0 8,-3 3 32-8,-17 2 16 8,0 0 0-8,12-2 0 7,-12 2 0-7,0 0 0 7,0 0 0-7,0 0 0 8,0 0 192-8,0 0 32 7,0 0 16-7,-12 15 0 7,-4-3-528-6,-1 4-128 8,-1-5 0-9,-5 9-16 5,-2-5-48-5,1 5-16 8,1 3 0-8,-1 1 0 12,3-5 80-7,1 1 0-3,3 1 16-2,7 1 0 5,2-9-96-5,2 3-32 7,6-16 0-6,4 17 0 6,-4-17-208-7,10 14 176 6,2-4-176-6,3-1 160 9,-15-9-160-9,24 6 128 7,-7-4-128-7,3 0 128 8,1-2 16-8,-3 0 0 6,-4-2 0-6,3 2 0 9,-3 0-144-9,-14 0 0 6,0 0 144-6,17 4-144 8,-17-4 0-8,14 6 0 7,-14-6 0-7,16 10 0 7,-16-10 0-7,15 8 0 8,-1-1 0-8,-2 3 0 8,-12-10 0-8,15 8 0 7,-1-4 0-7,-1 2 0 9,1 0 0-9,2-5 0 7,-1-1 0-7,-1-1 0 8,4-7-320-8,-7 2-16 7,5 0-16-7,-1-2 0 22,3-7-2016-20,3-3-384 1,-5 2-96-3</inkml:trace>
    </iact:actionData>
  </iact:action>
  <iact:action type="add" startTime="105208">
    <iact:property name="dataType"/>
    <iact:actionData xml:id="d71">
      <inkml:trace xmlns:inkml="http://www.w3.org/2003/InkML" xml:id="stk71" contextRef="#ctx0" brushRef="#br0">23897 17667 4607 0,'0'0'400'3,"-13"4"-400"-3,-1 2 0 0,0 8 0 0,5 1 4448 0,-5 7 800 1,6 3 176-1,-6 4 16 7,3 4-3600-7,-3 8-736 6,2-2-144-6,7 6-16 8,-9 2-32-8,4 0 0 7,4 2 0-7,-2 3 0 8,3 1-80-8,1-2 0 7,-2-3-16-7,-2-3 0 7,-2 0-400-7,6-6-80 7,2 2-16-7,4-10 0 8,2-7-176-8,0-7-144 8,-2-1 192-8,-2-16-192 7,0 0 352-7,0 0-32 8,0 0-16-8,18 0 0 7,-18 0 208-6,21-10 64 5,-3-7 0-6,-1-7 0 9,5 3-320-9,-1-3-64 7,-5 1-16-7,1-2 0 8,3 3-176-8,-6 3 0 10,3 5 0-10,-3-4 0 6,-1 5 0-6,-3 1 0 7,-10 12 0-7,0 0 0 6,18-2-176-6,-18 2 176 7,9 14-128-7,1-1 128 9,-2 7-144-8,-4 1 144 5,-2 1-160-6,-4 3 160 8,-4 2 0-7,-4 3 0 5,1-1 0-6,-7-2 0 8,0-1 0-8,-3-3 0 7,-1 0 0-7,3 1 0 9,-3-9 0-9,5 1 0 7,-1-4 0-7,4-1 0 7,12-11 0-7,0 0 0 8,0 0 0-8,0 0 0 21,0 0-1376-19,-6-13-224-2,6-1-64 0,6-5 0 14,6-1-1152-12,4-3-256 0</inkml:trace>
    </iact:actionData>
  </iact:action>
  <iact:action type="add" startTime="105597">
    <iact:property name="dataType"/>
    <iact:actionData xml:id="d72">
      <inkml:trace xmlns:inkml="http://www.w3.org/2003/InkML" xml:id="stk72" contextRef="#ctx0" brushRef="#br0">24371 17603 28095 0,'0'0'1248'4,"0"0"256"-4,0 0-1200 0,0 0-304 0,0 0 0 0,0 0 0 7,0 0 512-6,-10 19 64 7,3 3 0-8,1 7 0 5,2 2 0-5,-4 6 0 8,2-2 0-8,0 6 0 8,3 2 80-8,-3 6 32 7,-2-4 0-7,0 2 0 7,0 2-112-7,2-3 0 7,-1-1-16-7,3 2 0 8,2-6-384-8,2 2-176 7,2-8 160-7,2 0-160 9,0-6 0-8,3-1 0 5,-1-7-128-6,2-1 128 22,2-5-960-21,-10-15-64-1,13 8-32 0,3-2 0 15,-16-6-1968-15,18-6-400 1</inkml:trace>
    </iact:actionData>
  </iact:action>
  <iact:action type="add" startTime="105808">
    <iact:property name="dataType"/>
    <iact:actionData xml:id="d73">
      <inkml:trace xmlns:inkml="http://www.w3.org/2003/InkML" xml:id="stk73" contextRef="#ctx0" brushRef="#br0">24467 18284 26079 0,'0'0'1152'3,"0"0"256"-3,0 0-1136 7,0 0-272-7,19-10 0 0,3 2 0 0,-5-4 800 0,7 3 96 7,1-3 32-6,6-2 0 6,2-5-176-7,5 3-48 6,-5-5 0-5,4-1 0 8,0-1 32-9,-6 1 0 5,-6-1 0-5,-3 1 0 9,-7 3-160-9,1 3-16 7,-8-1-16-7,-4 5 0 8,-4 12 240-8,0 0 48 6,-6-12 16-6,-8 7 0 9,-1 3-48-9,-11 4-16 7,-1 5 0-7,-4 9 0 7,-2 2-512-7,-4 5-96 11,1 2-32-11,5 5 0 5,0 5 0-4,6-2 0 6,1-2 0-7,11-2 0 7,5 4-144-7,4 1 192 9,2-1-192-9,6-4 192 6,6-4-192-6,7 1 0 7,9 3 0-6,5-6 0 20,6 1-720-20,6-3-176-1,5-1-48 1,3-7-11472 7,4 1-2304-7</inkml:trace>
    </iact:actionData>
  </iact:action>
  <iact:action type="add" startTime="106393">
    <iact:property name="dataType"/>
    <iact:actionData xml:id="d74">
      <inkml:trace xmlns:inkml="http://www.w3.org/2003/InkML" xml:id="stk74" contextRef="#ctx0" brushRef="#br0">21422 17634 2751 0,'0'0'128'1,"0"0"16"-1,0 0-144 0,0 0 0 3,-2-15 0-3,2 15 0 6,0 0 4352-6,0 0 848 9,-10-6 176-9,-3 4 16 7,13 2-3456-6,-18 8-688 6,-3 5-144-7,1 1-16 7,1 7-320-5,-1 1-64 3,-5 3-16-5,-1 2 0 8,1-5 176-8,4 3 32 7,5 4 16-7,-2 3 0 7,7-1-160-7,-3-4-48 7,8-3 0-7,2-3 0 10,0 2-256-10,4-1-48 5,4-5-16-5,4-7 0 8,-8-10-144-8,16 10-48 7,-5-6 0-7,9 0 0 8,-1-10 224-8,5-2 32 8,-3-2 16-7,3-5 0 6,3-1-16-4,0-3-16 2,1-7 0-5,-3 1 0 7,0 0-272-7,-1 1-160 7,-7 5 192-7,3 1-192 9,-6 1 128-9,-1 3-128 7,-3 0 0-7,-10 14 0 7,0 0 0-7,0 0 0 6,0 0 0-6,0 0 0 9,0 0 0-9,0 0 0 6,14 18 0-6,-9 5 0 9,-1 1 0-9,0-3 0 7,-4 2 0-7,0 1 0 8,0-1 0-8,2-3 0 7,0-5 0-7,4 3 0 8,-6-18-128-8,8 14 128 7,-8-14-208-7,11 11 80 23,3-5-1520-22,0-4-288 0,1-6-64-1,5-2-8512 8,-5-5-1712-8</inkml:trace>
    </iact:actionData>
  </iact:action>
  <iact:action type="add" startTime="106771">
    <iact:property name="dataType"/>
    <iact:actionData xml:id="d75">
      <inkml:trace xmlns:inkml="http://www.w3.org/2003/InkML" xml:id="stk75" contextRef="#ctx0" brushRef="#br0">22011 17484 20271 0,'0'0'1792'2,"-17"2"-1424"-2,3-2-368 0,-2 2 0 7,16-2 1568-7,-15 6 240 6,3 2 48-5,-4-3 16 6,3 3-784-7,-9 4-176 8,3-2-16-8,-1 7-16 8,-1-7-192-7,-5 6-48 5,7-5 0-6,5 5 0 7,-1-6 0-7,5 5 0 7,4-5 0-7,6-10 0 9,0 0-304-9,6 17-64 6,0-3-16-6,7 4 0 8,1-7-256-7,8 7 0 4,-1-4 0-4,0 1 0 7,3-3 128-7,-3 0-128 6,3-9 0-7,-5 3 0 7,-3 6 0-7,1-4 0 8,-5 0 128-5,-12-8-128 3,16 13 0-6,-16-13 160 6,6 12-160-6,-6-12 128 8,3 18 32-8,-3-18 0 8,-3 13 0-8,-3 3 0 7,-6-6 160-7,-2 1 16 8,-1-1 16-8,1-4 0 7,-7-2-112-7,1-2-32 7,3-2 0-7,-5-2 0 7,3-2-208-7,5 0 144 7,-2-4-144-7,9-5 128 8,1 1-384-8,4-6-64 7,2-1-32-7,6 1 0 22,1-3-2976-21,11-3-608 4</inkml:trace>
    </iact:actionData>
  </iact:action>
  <iact:action type="add" startTime="107100">
    <iact:property name="dataType"/>
    <iact:actionData xml:id="d76">
      <inkml:trace xmlns:inkml="http://www.w3.org/2003/InkML" xml:id="stk76" contextRef="#ctx0" brushRef="#br0">22288 17379 16575 0,'0'0'1472'2,"0"0"-1168"-2,0 0-304 0,-12 11 0 8,12-11 2688-8,-7 12 464 7,7-12 112-7,-2 22 0 8,2 1-1968-8,2-2-400 7,0-3-64-7,3-1-32 7,5 3-496-6,0-4-112 6,4 3 0-7,-3-7-16 8,-11-12-176-8,18 15 0 7,-1-3 144-7,3 2-144 8,3-6 0-8,-1-1 0 6,-5 1 0-5,3-4 0 22,-1-2-1520-23,-3-2-320 1,1 0-64 5</inkml:trace>
    </iact:actionData>
  </iact:action>
  <iact:action type="add" startTime="107314">
    <iact:property name="dataType"/>
    <iact:actionData xml:id="d77">
      <inkml:trace xmlns:inkml="http://www.w3.org/2003/InkML" xml:id="stk77" contextRef="#ctx0" brushRef="#br0">22717 17260 11967 0,'-6'19'1072'0,"0"-3"-864"1,5 1-208 0,-5 9 0 3,-2 1 3200-3,2 6 608 6,0 6 112-6,-2 0 32 7,-7 6-2144-8,1-2-416 6,-7 4-96-6,-1 1-16 8,-1-1-16-8,1 4-16 6,5 2 0-6,-5-3 0 9,1-5-672-9,3-6-128 6,-1 2-16-6,3-2-16 9,3-6-416-9,-1 0 0 6,6-3 0-6,4-3-16384 11</inkml:trace>
    </iact:actionData>
  </iact:action>
  <iact:action type="add" startTime="108137">
    <iact:property name="dataType"/>
    <iact:actionData xml:id="d78">
      <inkml:trace xmlns:inkml="http://www.w3.org/2003/InkML" xml:id="stk78" contextRef="#ctx0" brushRef="#br0">21793 20099 6447 0,'0'0'576'1,"-16"6"-576"4,16-6 0-5,-12 6 0 2,-1 2 2528-2,13-8 400 7,-10 13 80-6,2 1 0 8,2 4-1296-9,2-5-272 6,2 5-48-6,2-1-16 7,0-17-240-7,8 18-48 11,4-3-16-11,-2-3 0 5,-10-12-128-5,21 8-32 7,3-8 0-7,3-2 0 8,-2-6 48-8,3-2 16 7,-1-3 0-7,2-1 0 8,-2-5-208-8,3 1-32 6,-1-1-16-6,-2-7 0 9,-3 3-240-9,-3-3-48 7,-1 1-16-7,-1 0 0 8,-1-1-176-7,-9 5-48 10,1-2 0-6,-2 1 0-3,-4 1-64-2,-4 3 0 7,-4-1-128-7,-4-1 192 6,0 6 176-5,-1-1 16 3,-9 3 16-4,6 0 0 9,-3 7-128-9,-3 3-16 6,-1 2-16-6,-5 9 0 9,-1 5-240-9,1 4 0 11,1 9 0-11,0 4 0 4,1 0 0-3,-1 4-160 9,-1 1 160-10,3 6-128 4,5-3 128-3,1 6 0 6,3-6 0-7,2 0 0 7,6-6-128-7,4-5 128 12,2-1-128-12,6 0 128 4,2-7 0-4,0-5-128 11,7 1 128-11,-3-6 0 3,3 3 0-2,1-5-128 5,0-4 128-6,1 0 0 25,4-4-768-25,1-2-80 1,1-2-16-1,3-6 0 13,-5-5-2256-12,2 3-448 0,3-5-80 0,-3 1-32-1</inkml:trace>
    </iact:actionData>
  </iact:action>
  <iact:action type="add" startTime="108576">
    <iact:property name="dataType"/>
    <iact:actionData xml:id="d79">
      <inkml:trace xmlns:inkml="http://www.w3.org/2003/InkML" xml:id="stk79" contextRef="#ctx0" brushRef="#br0">22824 19760 14735 0,'0'0'640'1,"0"0"160"-1,0 0-640 0,0 0-160 0,-3-10 0 0,3 10 0 8,0 0 2272-8,-8-6 416 7,8 6 96-7,-18-2 16 8,5-4-1200-8,-5 8-256 11,4 6-32-11,-3-2-16 5,-1 2-288-5,3 6-64 9,-9-5-16-8,3 9 0 3,-1-3-320-4,3 3-64 7,-3 0-16-7,3-1 0 7,-1 3-192-7,5 1-32 9,3-7-16-9,2 3 0 7,2-5-288-7,-1 2 160 11,9-14-160-11,0 0 128 3,0 0-128-3,0 0 0 11,0 0 0-11,0 0 0 5,0 0 128-5,0 0-128 7,17 0 128-7,5-4-128 8,-1-4 352-8,1 0-16 8,-1 4 0-8,1-4 0 7,1-1-208-7,-4 5-128 8,-3 2 160-8,2 2-160 11,-18 0 144-11,13 6-144 5,-13-6 128-2,18 15-128-3,-8-1 0 1,1 3 0 6,-5 3 0-7,0 3 0 6,-2-1 0-5,-2 7 0 6,-2 4 128-7,0-2-128 8,-4 1 160-8,0-1 0 12,0 4 0-12,2 2 0 3,-4-4-160-2,0 0 0 6,3 0 0-7,-1 3 0 8,0-7 0-8,2-2 0 6,2-5 0-6,2-1 0 7,0 0 0-7,4-5 0 7,5-4 0-7,-3-6 0 8,-8-6-160-8,22 2-112 8,-5-1-32-7,5-4 0 22,3-5-1728-22,0-10-336 1,1-1-80-2,-1-5-11808 0</inkml:trace>
    </iact:actionData>
  </iact:action>
  <iact:action type="add" startTime="109201">
    <iact:property name="dataType"/>
    <iact:actionData xml:id="d80">
      <inkml:trace xmlns:inkml="http://www.w3.org/2003/InkML" xml:id="stk80" contextRef="#ctx0" brushRef="#br0">23228 19715 11055 0,'-21'-18'480'1,"11"11"112"-1,4-3-464 0,6 10-128 6,0 0 0-6,-12-8 0 6,5 4 2048-6,7 4 400 10,0 0 80-10,-8 2 16 6,8-2-1200-6,-12 6-224 6,12-6-48-6,-8 18-16 9,4-3-64-9,1 5-16 9,-1 1 0-9,4 1 0 5,2-5-208-5,3 3-32 9,1 3-16-9,4-3 0 6,4-5-224-6,-3 3-48 10,5-7-16-10,-2 3 0 6,1-4-112-6,3-2-32 9,-5-6 0-9,5-2 0 5,-4 0 192-5,3-2 32 10,-3 0 16-10,2-6 0 5,1-2 112-5,-3-7 32 9,3-1 0-9,-3 0 0 9,0-1-256-9,-3-1-48 9,3 1-16-9,-6-3 0 5,-2 1-192-4,-3 0-32 4,-3-5-128-5,-1 7 192 8,-1-3-64-8,0 1-128 10,-4 3 176-10,2 3-176 5,0-5 128-5,0 8-128 9,4 12 0-8,-2-15 0 18,2 15-896-18,0 0-224-1,0 0-48 1,0 0-16 11,0 0-2048-10,14-6-416-1</inkml:trace>
    </iact:actionData>
  </iact:action>
  <iact:action type="add" startTime="109533">
    <iact:property name="dataType"/>
    <iact:actionData xml:id="d81">
      <inkml:trace xmlns:inkml="http://www.w3.org/2003/InkML" xml:id="stk81" contextRef="#ctx0" brushRef="#br0">23798 19391 12895 0,'0'0'576'1,"-18"12"112"-1,8 6-560 0,-3-5-128 7,1 7 0-7,4 3 0 4,-1 0 2880-4,3 5 560 11,2 1 96-10,-2 0 32 1,-6-1-2272-1,4 1-448 8,7-2-80-9,-5-2-32 6,-2-3-32-6,6-4-16 9,2-1 0-9,6 3 0 6,-4-5-448-6,4 1-96 10,-6-16-16-9,9 8 0 16,-9-8-944-17,18 5-192 0,-4-5-32 0,3-5-11824 5</inkml:trace>
    </iact:actionData>
  </iact:action>
  <iact:action type="add" startTime="109879">
    <iact:property name="dataType"/>
    <iact:actionData xml:id="d82">
      <inkml:trace xmlns:inkml="http://www.w3.org/2003/InkML" xml:id="stk82" contextRef="#ctx0" brushRef="#br0">24321 18783 20271 0,'0'0'1792'2,"0"0"-1424"4,0 0-368-6,0 0 0 5,-8 15 1360-5,0 7 208 9,2-1 32-9,0 7 16 5,-5 3-464-5,5 4-112 11,0 4-16-11,2 2 0 4,-8 4-176-4,4-4-32 9,1 5-16-9,3-1 0 6,-12-2-64-6,8 4-16 11,4-4 0-11,0 0 0 5,-1 4-416-5,5-10-96 10,7-4-16-9,-3-4 0 3,-2-2-192-4,6-5 0 5,0-3 0-5,4-7 0 23,-1-2-1216-23,5-4-192 0,-16-6-48 0,16-2-13008 4</inkml:trace>
    </iact:actionData>
  </iact:action>
  <iact:action type="add" startTime="110134">
    <iact:property name="dataType"/>
    <iact:actionData xml:id="d83">
      <inkml:trace xmlns:inkml="http://www.w3.org/2003/InkML" xml:id="stk83" contextRef="#ctx0" brushRef="#br0">23827 18935 22111 0,'-27'4'1968'1,"3"-2"-1584"5,3-2-384-5,7 2 0 4,14-2 3040-5,0 0 528 10,0 0 96-10,0 0 32 4,0 0-2864-4,0 0-576 11,0 0-128-11,0 0 0 18,4 13-448-17,6-5-64-1,-10-8-32 0,17 12 0 16,3-4-1888-15,-3 1-368 0,5 3-80 3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651">
    <iact:property name="dataType"/>
    <iact:actionData xml:id="d0">
      <inkml:trace xmlns:inkml="http://www.w3.org/2003/InkML" xml:id="stk0" contextRef="#ctx0" brushRef="#br0">28231 2409 10303 0,'0'0'448'1,"0"0"112"-1,0 0-560 0,0 0 0 4,0-10 0-3,0 10 0 5,4-10 704-6,-4 10 16 6,2-7 16-6,-2 7 0 10,0 0-48-10,0 0-16 14,0 0 0-13,8-10 0-1,-4 0 0 0,-4 10 0 6,2-8 0-5,-2 8 0 7,0 0 208-8,0 0 32 12,0 0 16-11,4-10 0 2,-4 10 96-3,0 0 32 10,0 0 0-10,0 0 0 4,0 0-224-4,0 0-64 11,0 0 0-10,0 0 0 4,0 0-112-5,0 0-16 9,0 0-16-9,0 0 0 4,0 0-256-4,0 0-48 12,0 0-16-12,0 0 0 4,0 0-144-4,0 0-32 7,0 0 0-7,2 16 0 3,0-2 16-2,2 3 0 6,-3 3 0-7,1 5 0 8,-2-3 16-8,2 1 0 11,-2 2 0-11,2 1 0 9,0-1-160-9,2 0 192 8,-2-1-192-8,2 1 192 2,0-1-192-2,2 3 0 12,-2 2 144-12,0-2-144 5,-2-5 0-5,3 1 128 6,5-1-128-6,-2 1 0 8,-2 4 160-8,4-3-32 11,1-7-128-11,-1 3 192 4,4-1 0-4,-1-3 0 10,7 0 0-10,-3 1 0 5,-1-3-32-5,5 1-16 11,-1-1 0-11,-1 2 0 5,3-5-16-5,-1 3 0 10,3-6 0-9,-1 2 0 2,4 1 0-2,1-5 0 4,-1 0 0-5,2 2 0 9,3 2-128-9,-1-5 160 10,-4-1-160-10,4 0 160 5,1 0-160-5,-1 2 128 11,-2-2-128-11,0-2 128 4,-1-4 0-3,3 4 0 5,-2-2 0-6,-2-2 0 8,-1-4-128-8,-3 0 192 11,0 0-192-11,1 2 192 4,-3 2-192-4,5-1 160 6,-1-1-160-6,2-4 160 8,3 0-160-8,-1 2 0 6,-2 0 144-6,0 2-144 9,3-5 0-9,1 3 144 6,2-2-144-6,4 0 0 9,-2 2 0-9,4 1 0 6,2-1 0-6,-2-4 0 9,4-2 128-9,-4 2-128 7,0-3 0-7,-4 5 0 8,-2-4 176-8,1 3-176 7,1-1 160-7,-4-4-160 8,0 2 176-7,-2-3-176 4,5 3 192-5,-3-5-192 10,-2 3 176-10,2-4-176 6,-5 3 160-6,1 1-160 7,4-5 224-7,-2 1-48 9,-1-5-16-9,-1 1 0 7,0-3 64-7,1 1 16 6,-1 1 0-6,0 2 0 10,-1-5 32-10,-3-3 16 6,2 2 0-6,1 1 0 8,-1 1-96-8,0 2 0 7,-1-3-16-7,-1 3 0 9,-5 1-176-9,1-1 192 7,1 2-192-7,1-1 192 8,-3 1-192-7,1 1 0 5,-1 5 0-6,-4-3 0 8,-1 4 0-8,-3-1 0 6,2 7 128-5,-1-4-128 6,-5 2 0-6,-6 10 0 5,0 0 0-6,0 0 0 8,0 0 0-8,0 0-224 7,16-1 48-7,-16 1 16 23,0 0-1680-20,0 0-336-3,0 0-64 0,8 15-14064 0</inkml:trace>
    </iact:actionData>
  </iact:action>
  <iact:action type="add" startTime="3944">
    <iact:property name="dataType"/>
    <iact:actionData xml:id="d1">
      <inkml:trace xmlns:inkml="http://www.w3.org/2003/InkML" xml:id="stk1" contextRef="#ctx0" brushRef="#br0">22352 2202 10127 0,'0'0'896'1,"0"0"-704"7,0 0-192-8,0 0 0 0,0 0 880 0,0 0 144 10,0 0 16-10,0 0 16 6,-5-6 0-6,5 6 0 10,0 0 0-10,0 0 0 4,0 0-496-1,0 0-112 6,0 0 0-9,0 10-16 5,0 8 112-5,2 1 32 9,1 1 0-9,3 3 0 4,2 0 0-3,0 3 0 9,0 1 0-10,7 0 0 6,-3 6-160-6,4 3-32 6,-5 1 0-5,7-4 0 6,-4 2-32-7,1 2-16 8,5-2 0-5,-3-2 0 3,5 4 112-6,1 0 32 10,4-5 0-10,3-1 0 5,1-4 64-5,-2-2 16 10,0-1 0-10,3-5 0 6,1-3-32-6,2 1 0 7,-2-5 0-7,8 2 0 6,-4-6-112-6,4 3-32 13,2 1 0-13,4-2 0 2,-2 1-128-1,3-1-16 10,1-2-16-11,0 6 0 5,-2-8-96-5,1-1-128 11,1-1 176-11,0 2-176 5,-4-2 224-5,2-2-64 9,-1 0-16-9,-3-2 0 5,2-2 0-5,-6 0 0 11,2-2 0-11,-4-4 0 3,4 1 64-3,-2 1 16 10,-2-6 0-10,4 2 0 5,-4 2 32-5,2-3 0 10,-6 3 0-10,3-2 0 6,-3-3-96-6,2 1-16 10,-4-4 0-10,-2 3 0 5,1-5 16-5,-3 0 0 6,-2 3 0-6,1-5 0 8,-5 3 32-8,-1 1 16 9,-1-3 0-9,2-1 0 2,-5 3 0-2,0-7 0 7,-3 1 0-7,1-1 0 10,0 3 16-10,-1 1 0 11,-1-1 0-11,2 0 0 4,-5-1 0-4,1 3 0 6,-2-1 0-6,-2 1 0 8,0-1 16-8,1 3 0 7,-3 1 0-7,0 4 0 8,-2-5-48-8,2 3-16 10,-2-2 0-10,0 7 0 6,-2-3-32-6,0 4 0 9,0-2 0-9,2-1 0 5,-2 11-144-4,0 0 192 9,0 0-192-9,0 0 192 2,4-12-192-3,0 4 0 12,-4 8 0-12,0 0 128 4,0 0-128-3,0 0 0 10,0 0 0-11,0 0 0 3,0 0 0-2,0 0 0 9,0 0 0-10,0 0 0 4,0 0 0-4,0 0 0 11,0 0 0-11,0 0 0 5,0 0-384-4,0 0 32 8,0 0 16-8,6 10-12352 10,-2 6-2480-10</inkml:trace>
    </iact:actionData>
  </iact:action>
  <iact:action type="add" startTime="6541">
    <iact:property name="dataType"/>
    <iact:actionData xml:id="d2">
      <inkml:trace xmlns:inkml="http://www.w3.org/2003/InkML" xml:id="stk2" contextRef="#ctx0" brushRef="#br0">28984 3710 6447 0,'0'0'576'1,"0"0"-576"2,0 0 0-2,0 0 0 7,0 0 1632-8,0 0 224 6,0 0 32-6,0 0 16 3,0 0-496-3,0 0-112 8,0 0-16-8,0 0 0 9,0 0-112-9,0 0-16 10,0 0-16-10,0 0 0 5,0 0-256-5,0 0-48 10,4-18-16-10,0 6 0 5,2 1-240-5,6-11-64 10,-5-1 0-10,1 9 0 5,4 1-160-5,4-13-32 12,1 1-16-12,3 1 0 3,-5 5-176-3,3-3-128 7,-1 1 192-7,-3 0-192 8,2 7 160-8,-7-2-160 10,3 5 128-10,2-3-128 6,-7 6 160-6,-7 8-160 10,0 0 192-10,16-4-192 9,-16 4 176-9,0 0-176 4,10 8 160-3,2 10-160 7,-5-3 176-7,-3 7-176 5,0 3 192-6,0-4-192 8,-2 3 224-7,4 13-64 9,-4 0-16-10,0-12 0 5,0 3-16-4,2 11-128 9,-4-6 192-10,2-12-64 6,1-1-128-5,5 13 192 6,2-6-192-6,-6-7 192-1,2-1-64 0,2 1-128 8,3-9 192-8,-3 3-64 7,-8-14-128-7,18 10 192 7,-18-10-192-7,13 4 192 8,5-2-192-8,-5 0-144 6,3-2 144-5,9-2-208 22,-3-4-2240-22,-5 0-448 1,5-16-96-2,-5 3-16 0</inkml:trace>
    </iact:actionData>
  </iact:action>
  <iact:action type="add" startTime="7006">
    <iact:property name="dataType"/>
    <iact:actionData xml:id="d3">
      <inkml:trace xmlns:inkml="http://www.w3.org/2003/InkML" xml:id="stk3" contextRef="#ctx0" brushRef="#br0">29187 3634 13695 0,'0'0'608'1,"0"0"128"-1,0 0-592 0,0 0-144 7,0 0 0-6,0 0 0 2,-6 11 896-2,6-11 160 9,0 0 32-9,-4 10 0 3,2 6 64-4,0-5 0 8,0 5 16-7,4-2 0 5,0 5-16-6,0 3-16 9,4 3 0-9,2 2 0 6,4 2-192-6,-4 3-48 9,5-1 0-9,-3 2 0 5,6 0-128-5,-5 2-48 11,5-2 0-11,-4-1 0 4,5-3-336-4,-3 2-80 8,5 0-16-8,-3 0 0 8,-1-3-160-8,3-3-128 11,-2 0 192-6,3-1-192-3,3-1 0-2,-3-1 0 8,3-1 0-7,3-1-9808 15,0 1-1920-15</inkml:trace>
    </iact:actionData>
  </iact:action>
  <iact:action type="add" startTime="7605">
    <iact:property name="dataType"/>
    <iact:actionData xml:id="d4">
      <inkml:trace xmlns:inkml="http://www.w3.org/2003/InkML" xml:id="stk4" contextRef="#ctx0" brushRef="#br0">28811 4913 10479 0,'0'0'448'1,"0"0"128"-1,2-8-576 0,0-4 0 4,-2 12 0-4,0 0 0 7,3-7 1280-7,-1-7 160 11,-2 4 32-10,0 10 0 2,0 0-128-3,0 0-32 7,0 0 0-6,0 0 0 8,0 0-496-9,10 8-112 10,4 6 0-10,-4-3-16 4,3 7-176-4,-1 5-48 7,4 3 0-7,-5 3 0 8,5 2-80-8,-6 6-32 11,1 4 0-10,1 0 0 3,-6 2-32-4,0-4-16 11,0 2 0-10,1-2 0 2,-3 4-160 1,2-6-16 4,0 0-128-8,-2 0 192 4,2-8-192-4,-2-1 128 12,-2-3-128-12,1-4 0 3,1-5 160-2,0 0-160 10,-4-16 160-11,4 9-160 3,-4-9-192-2,10 10-144 5,-10-10-32-6,0 0-7664 19,0 0-1536-17</inkml:trace>
    </iact:actionData>
  </iact:action>
  <iact:action type="add" startTime="7905">
    <iact:property name="dataType"/>
    <iact:actionData xml:id="d5">
      <inkml:trace xmlns:inkml="http://www.w3.org/2003/InkML" xml:id="stk5" contextRef="#ctx0" brushRef="#br0">29232 4893 16127 0,'0'0'704'1,"0"0"160"-1,0 0-688 0,0 0-176 3,-8 10 0-3,-4 0 0 8,5 4 640-8,-9 3 80 12,2 7 32-12,-5 3 0 4,-1 2 384-4,3 6 80 6,-7 4 0-5,5-2 16 6,1 6 0-7,-1-2 0 10,-3 4 0-10,5-2 0 6,1 4-512-6,1 1-96 11,1-9-32-11,-2 0 0 3,7-5-400-3,-3-5-192 7,0-4 160-6,6-1-160 6,2-1 144-7,4-5-144 7,0 1 128-7,6 1-128 22,-6-20-272-22,14 11-144 0,4-3-32 0,-1-6-12592 5</inkml:trace>
    </iact:actionData>
  </iact:action>
  <iact:action type="add" startTime="8162">
    <iact:property name="dataType"/>
    <iact:actionData xml:id="d6">
      <inkml:trace xmlns:inkml="http://www.w3.org/2003/InkML" xml:id="stk6" contextRef="#ctx0" brushRef="#br0">29333 5498 21535 0,'0'0'960'1,"0"0"192"0,0 0-928-1,0 0-224 5,0 0 0-4,0 0 0 4,0 0 368-5,10 10 16 10,2-4 16-10,-12-6 0 4,13 3 304-4,-5 1 48 10,4 8 16-10,-4-4 0 5,-8-8-384-4,10 14-80 8,-1 3-16-9,-3 3 0 6,-4-7 16-6,0 9 0 10,-2-3 0-10,0 1 0 5,-2 1-48-4,0 1-16 4,-2 1 0-5,-2-2 0 8,1-1 144-8,-1-1 48 10,2 1 0-10,0-6 0 5,0 1 48-5,0-3 16 11,2 2 0-11,2-14 0 5,2 9-208-5,-2-9-32 10,0 0-16-10,0 0 0 5,14 6 176-5,3-2 32 10,-1-4 16-10,3-2 0 3,5-2-112-3,-1-2-32 12,1 1 0-12,3-5 0 5,0-2-320-4,4 4 144 14,-3-5-144-15,-1 5 0 1,0-2 0-1,1-2-304 9,-7 5 48-8,8-7 0 16,-3 2-2576-15,-5-3-512 0</inkml:trace>
    </iact:actionData>
  </iact:action>
  <iact:action type="add" startTime="8598">
    <iact:property name="dataType"/>
    <iact:actionData xml:id="d7">
      <inkml:trace xmlns:inkml="http://www.w3.org/2003/InkML" xml:id="stk7" contextRef="#ctx0" brushRef="#br0">29932 5071 3679 0,'-17'8'160'3,"17"-8"32"-3,-14 6-192 0,2-1 0 0,4 5 0 1,-3-4 0 6,3 0 3648-7,8-6 704 10,-6 6 128-9,6-6 16 5,0 0-2512-6,0 0-496 5,0 0-96-5,0 0-32 9,0 0-272-9,0 0-64 10,0 0-16-10,12 4 0 6,7-4-384-6,-1-4-80 10,1 0-16-10,3 0 0 4,3 0-336-4,-1 2-192 10,1-2 192-10,-4 0-192 6,3-2 0-6,-1 4 0 6,-1 0 0-6,5 2 0 23,-4 0-1392-23,-9 2-272 0,-14-2-64 0,0 0-6288 8,0 0-1264-8</inkml:trace>
    </iact:actionData>
  </iact:action>
  <iact:action type="add" startTime="8778">
    <iact:property name="dataType"/>
    <iact:actionData xml:id="d8">
      <inkml:trace xmlns:inkml="http://www.w3.org/2003/InkML" xml:id="stk8" contextRef="#ctx0" brushRef="#br0">29917 5246 15663 0,'0'0'1392'1,"0"0"-1120"6,0 0-272-5,9 2 0-1,5 0 1616-1,-2-2 272 10,5 2 48-7,1-2 16 0,3-2-800-3,5 0-176 9,1-2-16-9,2 2-16 7,2-3-496-7,1-3-112 8,1 2-16-7,0 0 0 1,0 2-192-1,0-2-128 10,-2-1 160-11,5 1-8272 16,-5 0-1648-16</inkml:trace>
    </iact:actionData>
  </iact:action>
  <iact:action type="add" startTime="9061">
    <iact:property name="dataType"/>
    <iact:actionData xml:id="d9">
      <inkml:trace xmlns:inkml="http://www.w3.org/2003/InkML" xml:id="stk9" contextRef="#ctx0" brushRef="#br0">30960 4431 4607 0,'0'0'192'1,"-2"-10"64"-1,-2 3-256 0,2-5 0 7,2 2 0-7,0 0 0 4,-2-3 4032-3,4 3 752 6,4-2 144-7,-4 3 48 7,4-1-3376-6,2-4-656 6,3 4-144-7,-3-1-32 7,2 3-192-6,4 4-64 8,3-4 0-9,-3 0 0 4,3 5-192-4,-1 1-64 12,2 2 0-12,-1 2 0 3,-5 1-64-3,3 5-32 12,-3 0 0-12,0 0 0 4,0 5-160-4,-5-1 0 8,1 4 0-8,0-1 0 6,-6 3 0-6,-2-2 0 13,-4-1 144-13,-2 5-144 3,0-7 192-3,-1 3-48 11,-1-4 0-11,-4 3 0 9,4-3 112-9,2 2 32 3,-3-9 0-2,1 3 0 6,8-8-48-7,0 0-16 6,-4 12 0-6,4-12 0 11,0 0-96-11,0 0-128 10,4 10 176-10,0-1-176 5,-4-9 160-4,9 12-160 5,-1-6 128-6,0 2-128 8,0 3 128-7,2-3-128 8,-10-8 128-9,4 12-128 6,-4-12 0-5,3 14 0 4,-3-3 0-5,-2 3 0 4,1-4 128-4,-7 3-128 6,-6-1 128-5,2 2-128 8,-7-5 176-9,-1-1-48 10,1 2-128-10,-3 0 192 5,-3-4-64-5,4 5-128 11,-1-1 176-11,5-4-176 5,-3 0 0-5,4 4 0 11,3-1 0-11,3 5 0 19,10-14-2304-17,0 0-560-1</inkml:trace>
    </iact:actionData>
  </iact:action>
  <iact:action type="add" startTime="9492">
    <iact:property name="dataType"/>
    <iact:actionData xml:id="d10">
      <inkml:trace xmlns:inkml="http://www.w3.org/2003/InkML" xml:id="stk10" contextRef="#ctx0" brushRef="#br0">30775 5242 8287 0,'-6'6'736'1,"-2"2"-592"9,-4 2-144-10,3-2 0 5,3 0 1600-5,-4 1 304 11,2-3 48-11,8-6 16 4,0 0-304-4,0 0-48 7,0 0-16-7,0 0 0 8,0 0-144-8,0 0-48 10,12 8 0-10,2-2 0 5,3 0-240-5,-1-4-48 11,3-4-16-11,3 0 0 6,-3-2-512-6,3 0-96 9,-1-2-32-9,5 2 0 6,-3-4-272-6,0-1-48 10,-1 1-16-10,1 0 0 4,1-4-128-3,1 4 0 7,0 3 144-8,3-5-144 5,-5 4 0-5,-3 0 128 15,-1 2-128-15,1 0 0 16,-7 2-448-15,9 0-144-1,-5 0-48 0,-17 2-8640 11,0 0-1728-9</inkml:trace>
    </iact:actionData>
  </iact:action>
  <iact:action type="add" startTime="10113">
    <iact:property name="dataType"/>
    <iact:actionData xml:id="d11">
      <inkml:trace xmlns:inkml="http://www.w3.org/2003/InkML" xml:id="stk11" contextRef="#ctx0" brushRef="#br0">30476 6011 16575 0,'0'0'736'2,"0"0"160"-2,0 0-720 0,0 0-176 5,0 0 0-4,0 0 0 4,0 0 1552-5,18 2 288 10,-6-2 48-10,3 0 16 4,3-2-720-4,-3 0-144 7,5-2-16-7,-3-2-16 9,3-2-496-8,1 3-112 8,5-1-16-9,-1-2 0 6,1-2-192-5,-1 4-64 5,-4 2 0-6,1-1 0 8,-3-5-272-8,3 2-64 8,-7 4-16-8,3-4-8208 17,-6-3-1632-16</inkml:trace>
    </iact:actionData>
  </iact:action>
  <iact:action type="add" startTime="10309">
    <iact:property name="dataType"/>
    <iact:actionData xml:id="d12">
      <inkml:trace xmlns:inkml="http://www.w3.org/2003/InkML" xml:id="stk12" contextRef="#ctx0" brushRef="#br0">31026 5664 13823 0,'0'0'608'1,"0"0"128"-1,0 0-592 0,-5 11-144 7,1 1 0-7,2 8 0 4,-2 1 2496-3,-4 4 480 8,0 5 96-9,0-1 0 7,3 2-2016-7,-5-2-416 9,2 3-64-8,2-3-32 4,-2 0 352-5,-1 0 64 9,1-1 0-9,6-3 16 4,-4-4-352-4,0 3-80 11,4-1-16-11,0-5 0 5,0-1-336-5,2-3-192 9,4 0 192-9,2-5-192 5,-2 5 0-5,2-8-304 10,-6-6 48-10,21 2 0 20,-3-6-2176-20,1-2-416 0,5-13-96 0,-1-1 0 0</inkml:trace>
    </iact:actionData>
  </iact:action>
  <iact:action type="add" startTime="10879">
    <iact:property name="dataType"/>
    <iact:actionData xml:id="d13">
      <inkml:trace xmlns:inkml="http://www.w3.org/2003/InkML" xml:id="stk13" contextRef="#ctx0" brushRef="#br0">31885 4694 11055 0,'0'0'976'2,"0"0"-784"2,-6-7-192-3,6 7 0 4,-2-12 1472-5,2 12 256 10,0 0 64-10,0 0 0 4,2-10-288-3,-2 10-48 8,0 0-16-9,0 0 0 6,0 0-240-6,0 0-48 9,12 6-16-9,-5 8 0 5,7-3-288-5,-4 9-48 11,1 1-16-11,3 3 0 4,2 7-336-4,-1 2-64 10,5 0 0-10,-5-1-16 5,3 1-176-4,0 4-16 8,-5-2-16-9,5 0 0 5,-5-2-160-5,3 0 128 10,-6-4-128-10,1-1 128 8,-1-3-128-8,-4-5 0 9,0-3 0-9,4 7 0 18,-4-9-432-18,-6-15-112 1,5 16-32-1,-5-16-8480 9,0 0-1696-7</inkml:trace>
    </iact:actionData>
  </iact:action>
  <iact:action type="add" startTime="11136">
    <iact:property name="dataType"/>
    <iact:actionData xml:id="d14">
      <inkml:trace xmlns:inkml="http://www.w3.org/2003/InkML" xml:id="stk14" contextRef="#ctx0" brushRef="#br0">32337 4501 21183 0,'-17'-13'1888'1,"17"13"-1504"3,0 0-384-3,0 0 0 4,-8 0 1056-5,0 6 144 10,0-1 16-10,-5 3 16 5,-1 6-768-5,-6 2-144 11,1 3-48-10,-4 8 0 1,-5 1 592-2,1 3 112 7,0-2 32-7,-1 4 0 8,3 4-96-7,2-2-16 5,-3 6 0-6,3 2 0 8,1 2-432-7,5-4-80 8,3 2-32-9,-1-6 0 6,3 0-352-6,6 0 128 7,-4-8-128-7,4-1 0 8,2-5 0-8,2-5 0 6,2-1-160-6,2 1 160 20,2-7-880-20,-4-11-64 1,14 10-16-1,-14-10-13408 3</inkml:trace>
    </iact:actionData>
  </iact:action>
  <iact:action type="add" startTime="11390">
    <iact:property name="dataType"/>
    <iact:actionData xml:id="d15">
      <inkml:trace xmlns:inkml="http://www.w3.org/2003/InkML" xml:id="stk15" contextRef="#ctx0" brushRef="#br0">32593 4977 29487 0,'0'0'2624'3,"-6"20"-2112"-3,0 5-512 1,4 4 0 7,-2 6 304-8,2 6-48 11,-2-2-16-11,-3 8 0 5,3 0 160-5,-2 0 48 10,-8 4 0-10,2-1 0 5,1 1-16-5,-5 0 0 10,4-5 0-10,-1 1 0 4,5-4-240-4,-2-8-64 11,4 0 0-11,2-1 0 4,1-1-128-4,3-2 0 10,1 0 0-10,3-2-15072 8</inkml:trace>
    </iact:actionData>
  </iact:action>
  <iact:action type="add" startTime="12754">
    <iact:property name="dataType"/>
    <iact:actionData xml:id="d16">
      <inkml:trace xmlns:inkml="http://www.w3.org/2003/InkML" xml:id="stk16" contextRef="#ctx0" brushRef="#br0">22011 3655 12095 0,'0'0'528'1,"0"0"112"-1,0 0-512 1,0 0-128 5,0 0 0-6,0 0 0 6,0 0 960-6,0 0 176 9,0 0 16-8,0 0 16 3,6-12-144-4,-6 12-48 6,0 0 0-5,0 0 0 7,0 0-464-8,0 0-80 9,14 8-32-8,1 4 0 3,5 7 80-4,-5 5 16 12,3 1 0-12,3 4 0 4,-3 3 32-4,1 3 16 6,5 4 0-6,-3-6 0 8,1 2-80-8,-1-2-16 8,-1 0 0-8,1-2 0 7,-5-1-240-7,1-3-48 15,3 0-16-15,-7-1 0 3,5-9-144-3,-4 3 160 10,3 1-160-10,-3-3 160 5,0-3-160-5,-5 1 160 6,-9-16-160-6,12 14 160 9,-6 5-160-9,0-5 128 9,-6-14-128-8,0 0 128 3,0 0-128-4,0 0 0 10,0 0 0-10,0 0 0 17,0 0-896-15,0 0-176 0,0 0-16-2</inkml:trace>
    </iact:actionData>
  </iact:action>
  <iact:action type="add" startTime="13071">
    <iact:property name="dataType"/>
    <iact:actionData xml:id="d17">
      <inkml:trace xmlns:inkml="http://www.w3.org/2003/InkML" xml:id="stk17" contextRef="#ctx0" brushRef="#br0">22499 3544 15775 0,'0'0'704'2,"0"0"128"-2,0 0-656 7,0 0-176-7,0 0 0 1,0 0 0 1,0 0 1088-1,0 0 192 8,0 0 48-9,0 0 0 5,-10 12-320-5,4 5-64 11,-4 7-16-11,-1 5 0 4,5 2-192-4,-10 4-32 6,-1 6-16-6,-5 0 0 10,1 6-16-10,-1 3 0 7,1 5 0-7,-5 2 0 3,1 1-144-3,0-1-16 8,-1-1-16-8,-1-3 0 8,4-4-144-8,1-1-32 11,1-7 0-11,-1 2 0 10,-1-6-96-8,1-2-32-1,7-3 0-1,1-5 0 9,6-8-192-9,-1 1 144 9,5-4-144-9,4-16 128 5,-2 13-128-5,2-13 0 11,0 0-160-11,0 0 160 20,0 0-1664-18,19-4-256-1,3-5-32 2</inkml:trace>
    </iact:actionData>
  </iact:action>
  <iact:action type="add" startTime="13370">
    <iact:property name="dataType"/>
    <iact:actionData xml:id="d18">
      <inkml:trace xmlns:inkml="http://www.w3.org/2003/InkML" xml:id="stk18" contextRef="#ctx0" brushRef="#br0">22717 4263 11055 0,'0'0'480'1,"16"2"112"-1,1-2-464 0,1 6-128 6,1-2 0-6,5-2 0 4,-1 0 2288-4,-3 0 432 10,-3 0 96-9,1 4 0 4,-5 4-1632-5,1-1-336 6,-14-9-64-6,8 14-16 7,-8-14-16-7,6 21-16 7,-4 1 0-7,-4 1 0 10,-2 1-96-10,-2 1 0 10,-10-2-16-10,1 5 0 4,-7-3-48-4,-1 2-16 10,0 1 0-10,-3-1 0 5,1 2 128-5,-1-1 16 11,5-5 16-11,0-2 0 5,-1-1-80-5,8-6-32 6,1 1 0-6,13-15 0 7,0 0-288-7,0 0-64 8,0 0-16-8,0 0 0 7,10 10-80-7,3-4-16 11,7-8 0-11,-1-2 0 6,5 2 48-6,1-2 16 11,2 0 0-11,5-2 0 3,3-3-208-3,-4 3 144 8,-4 2-144-8,0-4 128 7,-1-4-256-3,-5 5-64 0,1-7-16-4,-1 4 0 23,1 2-1776-22,-5-7-336 2,-1 1-80-3</inkml:trace>
    </iact:actionData>
  </iact:action>
  <iact:action type="add" startTime="13759">
    <iact:property name="dataType"/>
    <iact:actionData xml:id="d19">
      <inkml:trace xmlns:inkml="http://www.w3.org/2003/InkML" xml:id="stk19" contextRef="#ctx0" brushRef="#br0">23252 3868 10127 0,'0'0'896'0,"0"0"-704"10,0 0-192-10,0 0 0 4,0 0 1872-4,0 0 352 10,7 7 64-9,-7-7 16 3,18 8-832-3,-4 0-176 5,-1-2-16-6,-1-2-16 7,4 2-704-7,-3-2-144 10,3 1-32-10,3-1 0 5,-3 0-224-5,3-2-160 11,-5 4 192-11,0-2-192 5,-14-4 160-4,15 10-160 5,-15-10 128-6,12 9-128 23,-12-9-1472-23,4 18-384 0,-4-18-80 0,-4 17-16 0</inkml:trace>
    </iact:actionData>
  </iact:action>
  <iact:action type="add" startTime="13930">
    <iact:property name="dataType"/>
    <iact:actionData xml:id="d20">
      <inkml:trace xmlns:inkml="http://www.w3.org/2003/InkML" xml:id="stk20" contextRef="#ctx0" brushRef="#br0">23347 4072 12895 0,'0'0'1152'0,"0"0"-928"3,20-7-224-2,1 3 0 4,-1-4 640-4,-1 0 96 9,3 2 16-10,-1 2 0 5,1-5-304-4,-5-1-48 7,1 4-16-8,1 2 0 4,-1-2-384-3,-1-2 0 5,5-3-224 6,-5-3-7216-12</inkml:trace>
    </iact:actionData>
  </iact:action>
  <iact:action type="add" startTime="14212">
    <iact:property name="dataType"/>
    <iact:actionData xml:id="d21">
      <inkml:trace xmlns:inkml="http://www.w3.org/2003/InkML" xml:id="stk21" contextRef="#ctx0" brushRef="#br0">24239 3193 9215 0,'0'0'400'1,"0"0"96"-1,2-14-496 0,-2 14 0 6,2-15 0-5,-2 15 0 2,0 0 2368-3,0 0 368 10,0 0 80-9,0 0 0 3,0 0-1280-3,0 0-256 5,0 0-48-5,0 0-16 5,-4 21-272-6,2 6-64 8,-2 1-16-8,-2 1 0 9,0-2-288-9,2 4-48 10,-2 3-16-10,4 1 0 5,-2-4-48-4,2 0-16 10,-3 0 0-11,3 0 0 4,2-3-176-4,0-1-32 10,-4-2-16-10,2-1 0 6,0-3-96-6,2-3-128 10,0-1 176-10,2 1-176 3,-2-18 144-3,4 14-144 11,-4-14 0-11,4 17 144 8,-4-17-416-8,0 0-96 7,0 0-16-7,2 14 0 21,-2-14-1984-20,0 0-384 1,0 0-96 0</inkml:trace>
    </iact:actionData>
  </iact:action>
  <iact:action type="add" startTime="14465">
    <iact:property name="dataType"/>
    <iact:actionData xml:id="d22">
      <inkml:trace xmlns:inkml="http://www.w3.org/2003/InkML" xml:id="stk22" contextRef="#ctx0" brushRef="#br0">23854 3871 11967 0,'0'0'528'1,"0"0"112"11,0 0-512-12,0 0-128 1,16 0 0 0,0 0 0-1,1 2 1872 0,1-2 352 10,5-2 64-10,4 1 16 3,3-5-672-2,1 2-128 5,2-4-32-6,-2 2 0 8,-2 0-640-8,3-2-144 11,5-1-32-11,2 3 0 4,-6 0-288-4,-2 0-64 7,2-4-16-7,-2 5 0 9,-1-1-128-9,-3-4-32 8,0 4 0-8,-1 2 0 23,-5 0-1136-23,1 4-224 0,-3 0-48 1,-5 0-16-1</inkml:trace>
    </iact:actionData>
  </iact:action>
  <iact:action type="add" startTime="14815">
    <iact:property name="dataType"/>
    <iact:actionData xml:id="d23">
      <inkml:trace xmlns:inkml="http://www.w3.org/2003/InkML" xml:id="stk23" contextRef="#ctx0" brushRef="#br0">24178 4377 10127 0,'0'0'896'0,"0"0"-704"7,0 0-192-7,0 0 0 4,-2-12 1728-4,2 12 320 7,0 0 64-7,0 0 16 8,0 0-512-8,0 0-96 8,0 0-32-8,-17 2 0 3,-1 6-544-3,4 5-112 11,-5 3-32-11,5 3 0 5,-3 3-160-5,1-3-16 11,2-1-16-11,5 3 0 3,-1 5-256-2,8-3-48 9,4 1-16-10,8-3 0 5,-1 2-160-4,5-1-128 4,2-3 192-5,3-7-192 8,-1 4 496-8,5-9-16 12,3-1 0-12,1-4 0 4,2-6 192-4,0-2 32 9,1 3 16-1,-1-11 0-8,-4 0-96 0,1-7-32 9,-1-1 0-8,-4 3 0 3,-1-3-208-4,-6-1-64 10,1 2 0-10,-7-1 0 4,-4 3-64-3,-4-5-32 5,-2-1 0-6,-2 0 0 8,0-1-64-8,-6 1-16 7,1-3 0-7,-3 1 0 8,-8 0-144-8,5 5 128 13,1 5-128-13,-5-3 128 3,-1 5-352-3,5 3-80 12,-5 6-16-12,6 0 0 18,-1 1-1936-17,15 5-400 1,-12 0-80-2</inkml:trace>
    </iact:actionData>
  </iact:action>
  <iact:action type="add" startTime="15263">
    <iact:property name="dataType"/>
    <iact:actionData xml:id="d24">
      <inkml:trace xmlns:inkml="http://www.w3.org/2003/InkML" xml:id="stk24" contextRef="#ctx0" brushRef="#br0">25130 3421 18431 0,'0'0'816'1,"0"0"160"-1,0 0-784 0,0 0-192 6,0 0 0-6,0 0 0 4,0 0 1328-4,-2 18 208 10,0 3 64-10,2 0 0 6,0 3-336-5,2-3-64 7,0 3-16-7,6 3 0 3,-2 2-400-3,3 2-80 9,3 5 0-10,-2-3-16 3,2 0-240-2,1 6-64 10,5-4 0-11,-5-2 0 4,3-2-128-4,-4-1-48 11,3-3 0-11,-1-4 0 3,2 1-208-2,-3-1 0 10,5-7 0-11,-8 1 0 4,-1-1 0-4,-3-6 0 11,-2 1 0-10,2 1 0 15,-6-12-592-15,4 8-224-1,-4-8-32 1,0 0-8448 9,0 0-1696-9</inkml:trace>
    </iact:actionData>
  </iact:action>
  <iact:action type="add" startTime="15517">
    <iact:property name="dataType"/>
    <iact:actionData xml:id="d25">
      <inkml:trace xmlns:inkml="http://www.w3.org/2003/InkML" xml:id="stk25" contextRef="#ctx0" brushRef="#br0">25501 3351 11967 0,'0'0'1072'1,"0"0"-864"5,-14 4-208-5,4 3 0 2,-2 7 2592-3,-13 10 480 8,-2 1 80-8,-8 4 32 9,-2 2-1216-9,0 3-240 6,-4 3-64-6,4 4 0 10,-2 3-512-10,0 1-96 5,0 2-32-5,0 4 0 7,5 1-400-7,5-5-96 11,4-2-16-11,5 0 0 6,7-8-320-6,-1-4-192 10,4-4 192-10,6-1-192 4,4-3 0-3,4-4 0 5,-2-1 0-6,8-6 0 7,4 3-160-6,1-5-144 5,5-4-16-5,3-6-16 20,4-8-2336-20,3 0-464 0</inkml:trace>
    </iact:actionData>
  </iact:action>
  <iact:action type="add" startTime="15773">
    <iact:property name="dataType"/>
    <iact:actionData xml:id="d26">
      <inkml:trace xmlns:inkml="http://www.w3.org/2003/InkML" xml:id="stk26" contextRef="#ctx0" brushRef="#br0">25805 3998 25919 0,'-2'43'1152'1,"2"-17"224"-1,-2 7-1104 0,-4 25-272 6,-8 7 0-6,3-3 0 5,-7 6 1888-5,1-5 320 11,-5-5 64-11,-1-1 16 4,-1 1-1264-4,1-3-240 11,5-6-48-8,3-9-16-1,3 3-448-2,2-4-80 8,6 4-32-8,3-8 0 5,2-3-160-5,3 1 0 16,4-4 0-16,6-2-11008 15,1-1-2256-14</inkml:trace>
    </iact:actionData>
  </iact:action>
  <iact:action type="add" startTime="17873">
    <iact:property name="dataType"/>
    <iact:actionData xml:id="d27">
      <inkml:trace xmlns:inkml="http://www.w3.org/2003/InkML" xml:id="stk27" contextRef="#ctx0" brushRef="#br0">16312 5984 7359 0,'0'0'656'2,"-2"-8"-528"2,0-4-128-4,2 2 0 7,-2-5 1136-7,2 3 192 8,0-4 32-8,0 7 16 8,-2-3-592-8,2-2-112 10,0 5-32-9,0-3 0 5,0 12 64-6,0-8 16 5,0 8 0-4,0-8 0 7,0 8-16-8,0 0-16 7,0 0 0-7,0 0 0 9,0 0 80-9,0 0 0 11,0 0 16-11,0 0 0 3,-6 10-176-3,2 11-32 7,-2 5-16-7,2 5 0 9,2 4-80-8,0 8-16 8,0 0 0-2,2 8 0-7,0 5-256 0,4 9-48 6,-2 1-16-5,4 10 0 2,0 2-144-2,2 0 0 8,0 4 0-8,-3 6 0 3,1-3 0-4,4 1 128 12,-2-2-128-12,2 4 0 5,1 0 0-5,-3 1 0 7,2-1 0-7,2-2 0 7,-7 2 0-7,3-1 0 7,2 5 0-7,-2-2 0 7,2-1 240-7,-1 3-48 12,-3-4 0-12,-2 0 0 3,2-4-32-2,-2 1-16 9,2-1 0-10,-4 0 0 6,-2 0 0-6,0 4 0 9,-2-1 0-9,0 1 0 4,-2 8 32-4,2-1 0 13,-2-3 0-12,2 7 0 1,-2-3-176-2,2 3 192 11,2 3-192-11,0-5 192 4,0 7-192-3,0-1 0 8,4-3 144-9,0 1-144 5,2-2 0-5,2-7 144 10,-4-4-144-9,-1 2 0 3,3-10 0-4,-2-2 0 11,-4-6 0-11,2 0 0 4,2-6 0-4,-2 2 0 11,-2-1 0-11,2-7 0 4,0-1 0-3,-2-3 0 10,0-3 0-11,2 0 0 5,0-3-192-4,-2-1-128 7,2-4-48-8,2-2-8272 18,0-4-1664-18</inkml:trace>
    </iact:actionData>
  </iact:action>
  <iact:action type="add" startTime="18611">
    <iact:property name="dataType"/>
    <iact:actionData xml:id="d28">
      <inkml:trace xmlns:inkml="http://www.w3.org/2003/InkML" xml:id="stk28" contextRef="#ctx0" brushRef="#br0">14127 6937 12671 0,'0'0'560'0,"0"0"112"0,0 0-544 0,0 0-128 6,0 0 0-6,0 0 0 5,8 8 464-5,-2 4 64 7,-2 1 16-7,-4-1 0 8,4 4 96-8,-3 1 0 7,1-5 16-7,-2 11 0 10,6-1-80-10,0 5 0 8,-2 2-16-8,0-3 0 6,-2 3 80-6,8 6 0 9,3 8 16-9,3 2 0 5,3 7-400-5,7 5-64 11,5 5-32-11,2 9 0 4,8 9-160-3,-4 3 192 6,6 5-192-2,-8 16 192-2,-2 5-32-2,4 2 0 6,-2 4 0-7,-1 6 0 7,-1-6-160-6,6 0 160 9,-2-6-160-10,6 0 160 6,-4-5-160-6,4-7 0 8,-2 3 144-8,5-7-144 6,1 3 432-5,-2-2 16 8,4 1 0-9,4-3 0 4,-5 1-144-4,-3 3-32 11,2-2 0-10,-2 5 0 3,-8-3-144-4,-2 5-128 9,0 0 144-8,-2 3-144 3,0-1 128-4,3 8-128 11,-5 4 0-10,2 0 144 2,-4 1-144-3,2 2 0 12,-1 3 0-10,-1-6 0-1,2-3 0-1,2 1 0 12,2 0-144-12,1-6 144 18,4-4-896-17,5-3-64 2,4-6 0-3</inkml:trace>
    </iact:actionData>
  </iact:action>
  <iact:action type="add" startTime="19330">
    <iact:property name="dataType"/>
    <iact:actionData xml:id="d29">
      <inkml:trace xmlns:inkml="http://www.w3.org/2003/InkML" xml:id="stk29" contextRef="#ctx0" brushRef="#br0">16522 14656 4607 0,'0'0'400'1,"-9"-8"-400"7,1-3 0-7,2-1 0 4,-4 2 1488-5,4-3 224 11,0 3 32-11,3-4 16 3,-3 2-800-3,0-3-144 10,2 3-48-9,0-3 0 4,0 3-176-5,2-2-32 11,0 2-16-11,0 1 0 3,0-3-96-3,-2 0 0 8,-1-3-16-8,1 1 0 4,2 5 176-4,2 11 32 8,-4-14 16-8,4 14 0 7,-2-12 48-7,2 12 0 11,0 0 0-11,0 0 0 5,0 0-32-5,0 0 0 9,0 0 0-9,0 0 0 7,0 0-208-7,0 0-32 5,0 0-16-5,-6 12 0 8,-2 2-208-8,2 3-32 10,2 1-16-10,1 5 0 6,-1 4 160-5,0 7 48 8,-2 7 0-7,2 3 0 2,2 9 32-4,0 9 16 10,2 7 0-10,2 9 0 5,2 0-224-5,2 8-32 10,-2 5-16-10,0 11 0 5,0 5-144-5,1 6 0 7,1 2 0-7,4 12 0 7,-6 0 0-7,2 3 128 7,2 3-128-7,1 1 0 8,-1-1 0-8,-2 0 0 11,2-3 0-11,-2 1 0 3,-3-2 128-2,1-6-128 6,0-1 128-7,-2-7-128 7,-2 2 256-7,-2-3-48 13,-4-3 0-13,3 0 0 2,-9 2-32-1,2-8-16 10,0-1 0-11,-3-1 0 4,1 2 16-4,-2-7 0 10,3 1 0-10,-5 1 0 6,2-5-32-5,-1 5 0 8,3-12 0-9,-2-3 0 6,5 3-144-6,-1 31 0 9,-2-19 0-8,6-9 0 2,0-13 0-3,3-2 0 12,-1-7 0-12,4-9 0 3,4-7 0-3,-1-12-144 10,3-4 144-10,-2-8-208 20,2-13-528-20,-6-16-96 0,0 0-32 0,18-2-8224 12,-7-6-1664-11</inkml:trace>
    </iact:actionData>
  </iact:action>
  <iact:action type="add" startTime="20010">
    <iact:property name="dataType"/>
    <iact:actionData xml:id="d30">
      <inkml:trace xmlns:inkml="http://www.w3.org/2003/InkML" xml:id="stk30" contextRef="#ctx0" brushRef="#br0">17090 14212 9215 0,'0'0'400'1,"0"0"96"-1,0 0-496 0,-8-6 0 5,2-6 0-4,0 4 0-1,-1 2 1264 0,7 6 144 6,0 0 48-5,-6-9 0 7,6 9-368-8,0 0-80 11,0 0-16-11,0 0 0 4,0 0-336-4,0 0-64 6,0 0-16-6,0 0 0 8,0 0-160-8,0 0-32 11,4 13-16-11,0-1 0 6,3 5 224-6,-1 3 48 10,2-1 16-10,6 7 0 3,-3 3-112-3,9 6-32 12,-3-2 0-12,5 12 0 5,-1 4-64-1,5 7 0 3,-3 11-16-7,4 1 0 4,3 10 0-4,1 4 0 12,0 2 0-12,4 4 0 4,2 7-112-4,0 1-32 11,6 3 0-11,-4 6 0 4,4-1-112-4,-2-3-32 11,6 1 0-11,-8-1 0 5,0-3-144-4,-6 1 160 4,0-3-160-4,14 36 160 7,-6-15-32-8,-2-11 0 11,-6-9 0-11,-4-5 0 3,1 1 128-2,-3-3 0 6,0-4 16-7,1 6 0 8,-1 3 48-8,0-1 16 7,1 3 0-6,-5-31 0 7,-2 11-16-8,1 3-16 10,1 3 0-10,5 7 0 7,1 8-160-7,4-3-16 5,-4 3-128-4,1-5 192 7,1 5-192-7,0-7 144 4,0 5-144-5,2 0 128 8,0 3-128-8,1-5 128 7,-3 1-128-7,2-3 128 8,-2-8-128-8,6 2 192 6,-2-1-192-6,-1-3 192 9,1-4-192-9,2 0 128 6,-4 2-128-5,-2-4 128 7,2-7-128-8,2 1 0 11,-1-8 144-11,-3 1-144 4,0 1 192-4,2-8-48 8,-4-1 0-8,1-2 0 4,-3-3-144-3,-2-3 0 4,1-2 0-5,-3-4 0 8,-2 2 0-8,-1-4 0 7,-8-2 0-7,3-4 128 9,-5-4-128-9,2-1 192 10,-1-1-192-10,-3-4 192 5,0-5-192-4,0 0 160 4,-2-1-160-4,-4-5 160 7,-2 1-160-8,2-1 0 12,-2-12 144-12,2 8-144 2,-2-8 0-1,0 0 144 9,0 0-144-9,0 0 0 3,0 0-128-3,0 0-144 8,0 0-32-9,0 0 0 18,0 0-2416-17,5-16-480-1</inkml:trace>
    </iact:actionData>
  </iact:action>
  <iact:action type="add" startTime="25199">
    <iact:property name="dataType"/>
    <iact:actionData xml:id="d31">
      <inkml:trace xmlns:inkml="http://www.w3.org/2003/InkML" xml:id="stk31" contextRef="#ctx0" brushRef="#br0">32585 552 7359 0,'0'0'320'3,"0"0"80"-2,0 0-400-1,0 0 0 1,0 0 0-1,0 0 0 6,0 0 1632-6,0 0 240 8,0 0 48-8,0 0 16 7,-6-8-928-7,0-3-192 7,-2 1-48-7,5-4 0 9,-3 3-64-9,2-5 0 6,0 4-16-6,-2 1 0 9,0-3-80-9,0 6-16 7,0-5 0-7,-1 1 0 8,-5-4-192-8,4 5-32 5,-5-7-16-5,1 6 0 10,0-1-96-10,-4 3-32 6,1 2 0-6,-1-4 0 10,-7 5 112-10,-1-1 32 5,-1-2 0-5,0 4 0 8,-3 2 64-8,-1 0 16 11,0 0 0-11,-2-1 0 8,-2-1-64-8,1 4-16 3,1 2 0-2,0 2 0 7,2 2-208-8,-1 2-32 7,1-3-128-7,2 3 192 8,0-2-192-8,1 2 0 7,1 2 0-7,3 0 0 9,1-3 0-8,-2 3 176 5,-1 2-176-5,5-2 160 5,3 2-16-6,-4 3 0 8,-1-3 0-8,3 6 0 6,-1-5 48-6,1 7 0 8,3-5 0-8,-5 5 0 8,1 2-192-8,-1-3 128 6,-1 3-128-5,-3 3 128 6,3-2-128-7,3 1 0 7,-1 3 0-7,1 1 0 9,3 1 0-9,-1 2 0 7,4 0 0-7,-1 5 0 9,3-5-128-9,-2 2 128 6,3 0 0-6,3-2 0 8,-6 1 0-8,4-1 0 7,2 2 0-7,-1-2 0 8,-3-1 0-8,4-1 0 7,2 0 0-7,4 3 0 7,0-5 0-6,0 2 0 6,0 1 0-7,6-1 0 7,0-2 208-7,4 3-32 8,-5-1-16-8,3 0 0 7,4-3-160-7,-4-1 128 8,-2 0-128-8,1-3 128 7,5-5-128-7,-2 5 128 8,3-6-128-8,-3 3 128 7,2-3 32-7,2-1 0 7,3-3 0-7,-1 2 0 8,3-4 96-8,3-1 0 8,-5 3 16-8,3-6 0 8,3 0-48-8,-1-4-16 8,-3 0 0-8,3-4 0 8,1 2-64-8,2-2-16 7,-5-2 0-7,1 1 0 8,7-3 32-8,-1-4 0 7,0 2 0-7,2 1 0 7,5-7 96-7,-1 4 0 8,-2-5 16-7,2 3 0 5,4-3 48-6,0 1 16 8,4 0 0-8,0-5 0 8,-6 1-64-8,4 1-16 7,-4-5 0-7,2 3 0 7,-3 0 0-7,1-1-16 9,-6 3 0-9,-2-5 0 7,-1 1-48-7,-1 1-16 7,-3-1 0-6,-3 2 0 5,1-3 32-6,-9-1 16 7,7-1 0-7,-5-3 0 9,1-6 96-9,-4-2 32 6,-2 4 0-6,-4-2 0 8,-4-4-64-8,-2 2-16 7,0 0 0-7,-4 0 0 8,-2 1-48-8,0 7-16 7,-4 0 0-7,1 2 0 8,-3 1-16-8,0 1 0 7,-5-2 0-7,1 3 0 8,-3 1-192-7,-4-1 144 4,-1-3-144-5,-3 6 128 10,-2-1-128-10,-6 3-192 6,2 5 32-6,1-2 16 21,-3 7-1248-20,-2-3-240 0,2 2-48-1,6 6-10144 9,4 2-2016-9</inkml:trace>
    </iact:actionData>
  </iact:action>
  <iact:action type="add" startTime="26415">
    <iact:property name="dataType"/>
    <iact:actionData xml:id="d32">
      <inkml:trace xmlns:inkml="http://www.w3.org/2003/InkML" xml:id="stk32" contextRef="#ctx0" brushRef="#br0">26158 420 14735 0,'0'0'1312'2,"0"0"-1056"4,0 0-256-5,0 0 0 4,0 0 944-5,0 0 128 8,-4-4 16-8,-4-2 16 7,8 6-208-7,-8-6-32 11,1-2-16-11,-5 2 0 5,2 1-400-5,2-1-96 9,-5-2-16-9,3 0 0 5,-4 0 80-4,1 2 16 8,-3-1 0-8,2 1 0 5,-3 0 112-6,1 0 32 5,-5-2 0-5,-1 2 0 8,-3 3-112-8,-2 1-16 7,-3-2 0-7,-1 2 0 9,2-2-112-9,-6 4-16 10,-8-4-16-10,6 10 0 9,-4-2-128-9,4 0-32 8,-6 3 0-8,4 3 0 4,0-2-144-3,0 0 0 9,2 3 144-10,-2-1-144 6,4-2 0-6,3 6 128 10,1-5-128-10,0 7 0 5,-2-4 0-5,2 5 0 9,-2-3 0-9,1 5 0 4,-1-1 0-2,0-4 0 3,2 3 0-5,0-1 0 10,-1 3 352-10,3 1 0 6,0-1 0-6,2 3 0 3,-1 1-512-3,1 2-96 8,4 3-32-8,1-1 0 8,3 0 288-7,-3 3 0 10,1 1 0-11,3 4 0 4,3 0 0-4,-3 0 0 10,6-4 128-10,-1 4-128 5,3 4 0-4,4-3 0 9,-2 1 0-10,4 2 0 4,2-6 0-4,2 2 0 11,2 2 0-11,2-6 0 3,4-2 0-2,-2-1 0 10,6-1 0-11,1 0 0 5,-1-1 0-5,4-1 144 11,-3 0-144-11,3 3 128 5,3-3-128-5,-3-4 0 10,3 5 0-10,1-3 0 4,-3 1 0-4,3 1 0 7,3-4 0-7,1-3 128 9,-3 0-128-8,3 1 0 9,-1-5 144-10,2 3-144 5,1-5 192-5,1 2-16 11,2-7-16-11,1 1 0 5,-1 0-32-5,0 0 0 10,0-8 0-10,1 2 0 4,-1-2 32-3,2 0 0 9,2-6 0-10,-2 0 0 3,5-2 32-3,1 0 16 8,-2 1 0-8,0-5 0 7,0 2 0-7,4-3 0 7,-2 1 0-6,4-4 0 6,-4 5 16-7,2-7 0 7,0 2 0-7,-4-3 0 9,0 5 0-9,0-3 0 11,-1-5 0-11,-5 1 0 5,-2-5-16-5,-2 5 0 6,3-2 0-6,-5-1 0 8,-3-3 160-8,1 1 16 10,-1 1 16-9,-1-2 0 3,-3-4 80-3,1-1 16 9,-5-3 0-10,2-6 0 4,-7 0-96-4,1-3-16 6,0-7 0-5,-4 2 0 6,0-2-160-7,-4 3-32 8,2-1-16-8,-2 0 0 3,0 2-16-3,0 4 0 8,-2-3 0-8,-6 5 0 9,-2 0 16-9,1 4 0 6,-1-4 0-6,-4 6 0 9,2 1-32-9,-5 1 0 9,-1 0 0-9,-9-8 0 6,0 8-144-6,1 6 0 7,3 5 0-7,-2 9 0 22,-5 1-768-20,5 4-192-2,0 4-48 1,1 4-11280 9,-3 4-2272-8</inkml:trace>
    </iact:actionData>
  </iact:action>
  <iact:action type="add" startTime="27951">
    <iact:property name="dataType"/>
    <iact:actionData xml:id="d33">
      <inkml:trace xmlns:inkml="http://www.w3.org/2003/InkML" xml:id="stk33" contextRef="#ctx0" brushRef="#br0">15606 6331 9215 0,'0'0'816'1,"0"0"-656"4,0 0-160-4,0 0 0 3,-2-20 1536-4,2 5 288 10,0 15 48-10,4-12 16 4,-4 12-480-4,1-14-80 11,-1 14-32-11,0 0 0 3,0 0-336-3,0 0-80 11,8-11-16-11,-8 11 0 4,0 0-176-4,0 0-48 10,0 0 0-10,0 0 0 6,0 0-16-6,0 0-16 11,0 0 0-11,12 11 0 4,-12-11-32-4,14 16-16 10,-5 1 0-10,-1-3 0 5,0 6-144-5,4-1-32 9,-3-1 0-9,7 7 0 6,-2 6-128-6,3 6-48 12,5 0 0-12,1 2 0 5,1 4-64-5,3 6-16 5,0-2 0-5,4 3 0 8,2 7 0-8,-1-2 0 7,1-3 0-7,2-1 0 7,0 0 32-6,-2-6 0 9,0-5 0-10,-1 1 0 4,-3-3 48-3,0-3 16 10,0 2 0-11,-1-2 0 5,-5-4 96-5,2-2 0 7,3 4 16-6,-3-1 0 5,-3-3-32-6,-3 2-16 11,-3-4 0-11,3-5 0 4,-1-1-48-4,-1 1-16 11,3-5 0-11,1-3 0 4,-7 3-32-4,5-5 0 11,-5 4 0-11,2-6 0 5,-5-1-16-5,-11-9-16 10,14 12 0-10,-14-12 0 4,0 0 32-4,0 0 0 7,10 6 0-7,-10-6 0 8,0 0 16-8,0 0 16 10,0 0 0-10,0 0 0 4,0 0 160-4,17 0 48 13,-17 0 0-13,0 0 0 4,10-6-144-3,2-6-32 8,-4 1 0-8,-1-5 0 3,3 2-96-4,-2-5-32 11,-2 3 0-10,4-7 0 2,3-6-128-3,-1-3 192 11,4-1-192-9,3 2 192 0,-1-4-192-2,1 0 160 11,3-6-160-11,-1 4 160 5,-3-4-160-5,3 2 0 10,2-4 0-10,-1 2 128 4,-3-8-128-4,3 0 0 10,1 3 144-9,3-3-144 4,-3-4 0-5,0-1 128 9,1-3-128-9,1 1 0 4,1 1 0-4,-1 2 128 9,0 3-128-9,-3 1 0 6,-3 4 0-6,-3 0 0 10,3 0 0-9,3 8 0 2,-7 4 0-2,5 2 0 11,-1-2 0-12,-3 3 128 3,2 1-128-3,-5 2 0 10,1 1 0-10,-4 5 0 5,3 0 0-5,-3 1 0 11,0 6 0-10,1-3 0 3,-5 5 0-4,0-1 0 10,-6 13 0-10,8-10 0 5,-8 10 0-5,0 0 0 10,0 0 0-10,0 0 0 4,0 0 0-4,0 0 0 9,0 0 0-9,0 0 0 6,0 0 0-6,0 0 0 12,0 0 0-12,0 0 0 4,0 0 0-4,0 0 0 6,-10 15 0-6,0 5 0 8,3 3 0-8,-7-1 0 11,2-3 0-11,-3 7 0 5,3 1 0-5,-8 2 0 9,1 2 0-8,1 6 0 3,-3 0 0-4,0 6 0 11,-3-2 0-11,1 8 0 5,-3 2 0-5,-1 5 0 11,-2 3 0-11,-2 5-128 3,-3 1 128-3,5-3 0 12,0-4 0-12,-2 3 0 5,-4-3 0-5,1 1 0 10,3-4 0-10,2-5 0 4,-2 1 0-4,3 0 0 12,-3-5 0-12,2-5 0 5,2 2 0-5,1-4 0 4,1 2 0-3,0-8 0 8,3-1 0-9,3-3 0 12,1-2 0-12,-1-5 128 4,5-3-128-4,-2-9 0 10,7 0 0-9,-3-3 0 2,12-7 0-2,-12 4 0 8,12-4 0-9,-13 0 128 6,1-2-128-5,12 2 144 9,-14-5-144-10,4-5 160 4,3 2-160-4,-5-2 128 7,0-5-128-7,4 3 128 8,-1-4-128-8,1 5 0 10,-2-7 0-10,-6 1 0 5,5 1 0-5,-7-6 0 8,3-3 0-8,1 4 0 7,-2-3 0-7,3 5 0 8,-9-5 128-6,5 1-128-2,-1-6 0 0,-3-1 0 8,-3 1 0-8,1 0 128 8,-1 2-128-8,3-5 0 12,-6-5 0-12,1 2 0 3,3-6 0-2,-2 4 0 5,-1 2 0-6,3-4 0 10,-1 2 0-10,7 2 0 11,-5-4 128-11,3 4-128 4,1 2 0-2,-1 0 0 8,-1-1 0-10,9 5 0 4,-5 0 0-4,6 2 0 10,-1 1 0-10,1 7 0 4,2-3 0-4,0-1 0 6,4 1 0-6,0 7 0 9,0-3 0-9,1 7 0 11,3-3 0-11,0 14 0 5,-2-14-128-5,0 1 128 7,2 13 0-7,0 0 0 8,0 0 0-8,0 0 0 7,0 0-144-7,0 0 144 8,0 0 0-8,0 0-128 7,0 0 128-7,13 6 0 8,5 7-160-7,-2 1 160 6,1 5-128-7,5 7 128 7,1 3-128-6,2 6 128 10,1 6-128-11,1 2 128 4,-4 6 0-4,3 5-160 7,-1 3 160-7,4 1 0 4,1-3 0-4,3 1 0 6,-4 1 0-5,0-4 0 7,-1-5 0-8,-1 3 0 7,4 4 0-6,-4-5 0 7,1-7 0-8,-1 2 0 10,0 2 0-10,1-8 0 4,-3 0 0-4,-2-6 0 7,-3-4 0-7,5-5 0 8,1-9 0-8,-3 3 0 7,4-8-160-7,-1-1 160 8,-1-5 0-8,-4-4 0 7,-1-4 0-7,-1-5 0 8,-1-1 0-7,-2-10 192 9,3-1-32-10,5-8-16 5,-3-6-144-5,-3 0 192 11,1-8-192-11,1 0 192 4,-7-6-192-4,3-4 160 11,-3-1-160-11,1-5 160 5,-6-9 16-5,2 2 0 10,1-3 0-10,-1 1 0 6,6-2-48-6,-3 2 0 9,5 3 0-9,3 1 0 4,-3 7-128-4,0 7 192 11,1 5-192-11,-3 2 192 4,1 8-192-4,3 2 0 10,-9 3 0-10,1 5 128 5,0 4-128-5,-4 3 0 11,-8 18 0-11,7-8 0 18,-7 8-1312-17,0 0-288-1,0 0-64 1,0 0-17632 2</inkml:trace>
    </iact:actionData>
  </iact:action>
  <iact:action type="add" startTime="29690">
    <iact:property name="dataType"/>
    <iact:actionData xml:id="d34">
      <inkml:trace xmlns:inkml="http://www.w3.org/2003/InkML" xml:id="stk34" contextRef="#ctx0" brushRef="#br0">13401 7220 14735 0,'0'0'640'1,"-5"-6"160"-1,5 6-640 0,0 0-160 4,-10-12 0-3,10 12 0 5,-6-9 1152-6,6 9 208 11,0 0 48-11,0 0 0 4,0 0-384-3,0 0-80 8,0 0-16-9,0 0 0 8,0 0-368-8,0 0-80 7,0 0-16-7,0 0 0 5,14 13 176-4,-5 1 16 8,5 6 16-8,4-3 0 3,5 5-128-4,2 5-32 10,5 4 0-10,3 8 0 5,2-2-192-5,4 10-64 10,-2-2 0-10,8 5 0 8,-2 3 32-8,4 0 0 9,1-1 0-9,-16-15 0 5,5 6-80-5,6-4-16 11,-4 4 0-11,3-2 0 3,5 2 64-2,-6 2 0 8,2-6 0-9,-4 2 0 5,4-4 16-5,-8-4 16 9,0 2 0-9,2 0 0 6,-4-3 112-6,-3-3 32 10,-3-4 0-9,0 1 0 3,1-3-96-4,-3-2-16 11,-5-1 0-11,1 1 0 4,0-7-112-4,1 2-16 10,-1-5-16-10,-5 3 0 4,3-6 16-4,-5 0 0 12,2-1 0-12,-3-3 0 3,1-2 32-2,0-2 16 9,-1-2 0-10,-3 0 0 4,2-4 112-3,-6-1 32 5,1-1 0-6,-1-4 0 8,2-3-32-7,-4 3 0 9,-2-6 0-10,4-1 0 4,0-5-80-3,1-1-16 10,-3 2 0-11,0-9 0 5,-4-1 32-5,4-2 0 10,-2 0 0-10,2-6 0 5,0 2-160-5,2-4-128 10,-2 2 192-10,0-25-192 5,-1 5 320-5,1 3-32 9,0-4-16-9,4-3 0 5,-4 1-32-5,0-8-16 10,-2 3 0-8,4-3 0 2,1 6-48-3,3 0-16 8,-6 3 0-9,-2 7 0 4,2 3 48-3,0 4 16 9,-2 4 0-10,0-3 0 3,-2 1-32-2,0 6-16 8,0-2 0-9,0 8 0 6,0 0-16-6,0 2 0 10,0 5 0-9,4 7 0 4,0-1-160-5,-2 5 0 10,-2 7 0-9,0 10 128 1,0 0-128-1,0 0 0 6,0 0 0-7,0 0 0 8,0 0-128-8,3 16-64 10,1 5-16-10,-2 3 0 20,-2 3-1424-19,0 2-288-1,0 6-48 0,-2 6-10848 11,4-2-2176-9</inkml:trace>
    </iact:actionData>
  </iact:action>
  <iact:action type="add" startTime="30936">
    <iact:property name="dataType"/>
    <iact:actionData xml:id="d35">
      <inkml:trace xmlns:inkml="http://www.w3.org/2003/InkML" xml:id="stk35" contextRef="#ctx0" brushRef="#br0">15775 18851 6447 0,'0'0'576'2,"0"0"-576"5,-4 10 0-7,2 3 0 3,-2-3 1728-3,1 4 224 11,1-6 48-11,-2 1 16 5,-2 3-704-5,2-4-144 11,0 6-16-11,-2-7-16 4,6-7-16-2,-6 12 0 2,-3 0 0-4,1-2 0 9,2 1-96-9,-2-1 0 9,-4-4-16-9,5 6 0 5,1-5-112-4,-4-1 0 9,2 0-16-10,8-6 0 4,-6 8 80-4,6-8 0 6,0 0 16-5,0 0 0 8,0 0-96-9,0 0-32 6,0 0 0-6,0-14 0 9,2 2-288-9,2-3-64 9,4-5-16-9,4-1 0 6,-2-4-160-6,5-5-48 10,1-5 0-10,3 0 0 9,5 2-32-9,1-8-16 3,0 0 0-3,1-6 0 9,1 0 32-9,0 3 0 6,1-7 0-6,-1 2 0 8,2-2 16-8,-1 3 16 11,-3-1 0-11,10-19 0 4,-6 7-64-3,-3 7-16 9,-3 3 0-10,-5 6 0 6,-3 0-80-5,1 6 0 7,-3-4-128-7,1 8 192 2,-2-2-192-2,-1 4 144 10,1 0-144-11,-4 4 128 4,2-3-128-4,-1 5 0 9,-3 4 0-9,2-1 128 5,2 5-128-5,-4 9 0 10,-2-4 0-9,1 1 0 3,-3-5 0-4,-2 18 0 9,0 0 128-9,0 0-128 6,4-10 0-6,-4 10 0 11,0 0 0-11,0 0 0 4,0 0 0-3,16-7 0 8,-16 7 0-8,12-2 0 2,1 2 0-2,-5 0 0 10,-8 0 0-11,18 4 0 5,-18-4 0-4,9 5 0 7,7 1 0-7,2 12 0 3,-1-3 0-4,-1 1 0 11,-3 7 0-11,13 12 0 4,-1 3 0-4,0 1 0 10,1-2 0-9,-3 5 0 2,-1-2 0-3,1 4 0 11,-1-1 0-11,1 2 0 4,2 0 0-4,-9-14 0 12,1 0 0-12,3 4 0 4,-4 4 0-4,1-3 0 8,-3-3 0-8,-1 2 0 8,-1 0 0-8,4-2 0 10,-5-2 0-10,3 2 0 5,-8-1 176-4,4-5-48 9,-1-2-128-10,-5 1 192 4,2-3-64-4,0 0-128 5,0-3 176-4,-2-2-176 7,2 1 240-8,-4-1-64 6,0-7-16-6,0 3 0 8,-2-14-160-8,0 0 192 11,0 0-192-11,0 0 192 4,0 0-192-3,0 0 192 10,0 0-192-11,0 0 192 4,0 0 80-3,0 0 32 5,0 0 0-6,1-16 0 8,-1 1-32-8,2-1 0 11,-4-7 0-11,1-1 0 3,-3-3-144-2,2 0-128 10,0-4 192-11,-2 1-192 4,-6-1 144-4,2-2-144 10,0-6 0-10,-7-12 144 5,1 6-144-4,2 14 0 9,3-6 0-10,-11-16 128 5,5 9-128-5,-5-3 0 9,3 6 0-9,1 0 0 5,-4 4 0-5,5-4 0 10,-1 4 0-10,1-2 0 5,3 4 0-5,0 3 0 10,-1 1 0-10,-1 2 0 5,0 0 0-5,6 9 0 10,-5 1 0-10,1 3 0 5,-3-3 0-5,3 1 0 11,-6 4 0-11,-3-7 0 3,5 3 0-3,1 7 0 12,-1 3 0-12,-4-8 0 5,1 11 0-5,9 1 0 10,-3 0-128-10,-5 2 128 4,-3 4 0-3,3 2-176 9,2 1 176-9,-9 7-128 2,0 2 128-2,5-4-128 10,1 5 128-11,-11 11-128 4,3-1 128-4,10-6 0 10,-7 7-144-10,-9 17 144 3,0-2 0-3,2 5 0 8,-1 7-144-7,1 2 144 7,-2-1 0-8,-2 5 0 7,-2 5-128-7,12-19 128 8,-5 6 0-7,-3 3-128 10,0 13 128-11,0 3 0 3,0-4 0-2,-1 6 0 10,5-7 0-11,0 1 0 5,0-4 0-5,1-5 0 9,5-4 0-9,2-3 0 5,7-9 0-5,-4 2 0 6,5-6 0-6,-3 0 0 9,4-2 0-9,-1-5 0 7,3-5 0-7,2-2 0 8,-4-5 0-8,5-1 0 10,1 1 0-10,-2-8 0 5,8-10 128-5,0 0-128 11,0 0 0-10,0 0 0 2,0 0 192-2,0 0-64 9,-6-10-128-10,4-8 192 5,0-5-64-5,2 0-128 6,4-3 176-6,-2 1-176 9,2-4 128-9,2-3-128 9,-2 1 0-9,0-2 0 5,0-8 0-5,1 2 0 12,5-6 0-12,0 2 0 3,0-5 0-2,5 1 0 9,-3-4 0-10,6 0 0 4,3-3 0-4,-2-1 0 11,3-1 0-10,17-20 0 3,-6 7 0-3,0 9 0 8,0 1 0-9,8 3 0 3,-2 1 0-3,4 1 0 11,-6-1 0-11,6 2 0 6,-4-1 0-6,-9 23-144 10,1-5 144-9,14-10 0 2,-10 3-224-3,0 8 32 7,0 5 16-7,-6 3 0 9,-3 8-144-9,-3 5-48 10,-5-2 0-10,-5 10 0 20,-3 5-944-18,-10 1-192-2,14 0-32 0,-14 0-16 9,13 9-1520-8,1 7-320-1,-6-4-48 1</inkml:trace>
    </iact:actionData>
  </iact:action>
  <iact:action type="add" startTime="32468">
    <iact:property name="dataType"/>
    <iact:actionData xml:id="d36">
      <inkml:trace xmlns:inkml="http://www.w3.org/2003/InkML" xml:id="stk36" contextRef="#ctx0" brushRef="#br0">18104 19380 13823 0,'0'0'608'1,"0"0"128"-1,0 13-592 0,0-13-144 7,4 10 0-6,-4 4 0 4,0-14 1424-5,0 0 256 9,0 9 48-9,0-9 16 6,0 0-32-6,0 0-16 6,0 0 0-6,0 0 0 11,0 0-176-11,0 0-48 5,0 0 0-5,0 0 0 3,0 0-288-3,-4-5-64 7,0-9-16-7,2 0 0 10,0-11-368-10,0-2-80 10,2-5-16-10,-2-1 0 4,1-6-112-3,1 2-16 6,0-6-16-7,-2 2 0 7,2-6-160-3,0 1-16 3,0-1-16-7,0-4 0 4,0-3-80-4,0-1-16 13,0 0 0-13,0-3 0 3,0-5-64-3,2 3-16 11,-1 0 0-11,1-22 0 5,2 8-128-5,0 11 128 7,-2 7-128-7,2-1 128 8,0 8-128-8,-2 18 0 10,0-2 0-8,2-18 0 2,0 12 0-4,0 14 0 10,-2-1 0-10,1-9 0 5,3 4 0-5,-4 8 0 8,2 5 0-8,0 1 0 7,-2 5 0-7,2-2 0 12,-4 14 0-12,0 0 0 5,8-9 0-5,-8 9 0 9,0 0 0-9,13-6 0 5,-13 6 0-5,20 0 0 11,-5 4 0-11,3-1 0 5,-4 5 0-5,3 6 0 10,5-4-128-10,1 9 128 7,4 3 0-7,1 1 0 8,1 2 0-8,0 3 0 5,4 1 0-5,4 4 0 6,4 2 0-5,-2-2 0 6,2 1-128-7,-11-7 128 7,1 4 0-6,4 4 0 6,0-4 0-7,2 2 0 8,-4 5 0-8,4 1 0 7,2-4 0-7,-4 4 0 7,1 0 0-7,1-6 0 8,-6 2 0-8,0 0 0 7,0-6 0-7,0 2 0 7,-1-3 0-7,-3-1 0 13,0 0 0-13,-1-3 0 4,-1-3 0-4,-2-3 0 6,3 1 0-6,-7-1 0 5,-3-4 0-5,3 1 0 7,-5-5 0-7,0 0 128 8,-3 1-128-8,3-5 0 6,-14-6 0-6,0 0 128 8,0 0-128-8,0 0 160 10,6-6-160-9,0-5 160 4,-4 1 96-5,-2-6 0 11,-2 1 16-11,-2-7 0 4,-2 1-64-4,-4-3-16 11,-5-3 0-10,-1-2 0 2,0 0-192-3,-5-1 176 10,0 1-176-10,1 0 160 4,-1 0-160-4,-5-1 0 13,1 3 0-13,0 0 0 3,-1-5 0-3,1 1 0 6,-1 0 128-6,-11-12-128 9,4 10 0-8,-4 0 0 10,6-6 0-11,0 8 0 3,0 3 0-2,3-1 0 10,1-2 0-11,-4 0 0 4,-2-2 0-3,-1 7-176 8,7 1 176-8,0-1-128 2,-1 1 128-2,3 2-128 9,2-3 128-10,-1 5-128 5,1-1 128-5,0 5 0 10,1-5 0-10,5 5 0 4,-3 1 0-4,0-1 0 13,3 5 0-13,-1-4-128 3,1 9 128-3,3-5 0 10,-3 4 0-10,5 2-128 4,0 2 128-4,1 0 0 12,-1-1 0-12,2 1 0 4,10 4 0-4,0 0-128 11,-12 0 128-11,12 0 0 4,0 0 0-4,-11 8-128 12,3-1 128-12,0 5 0 2,-2 2 0-2,2 1-160 11,5 7 160-11,-3-1 0 4,0 5-144-3,2 1 144 9,0 2 0-10,0 4-144 6,0 8 144-6,0 0 0 9,-3 10 0-9,-1 2 0 6,4 3 0-6,0-11 0 11,0 6 0-11,-6 9 0 4,3 2 0-4,-1 5 0 9,-6 9 0-8,2 2 0 3,-1 0 0-4,-1-2 0 12,0 0 0-12,1 2 0 4,-1 0 0-4,0 0 0 6,1-4 0-6,-1-4 0 8,6 1 0-8,-7-9 0 12,1-2 0-12,-2-1 128 4,1-4-128-4,1-5 128 10,6 1-128-10,-1-8 128 5,1-6-128-5,4-6 176 11,4-2-176-11,0-3 192 4,-2-5-192-4,0-7 0 11,2-1 0-11,0-13 128 4,0 0-128-4,0 0 160 10,0 0-160-9,0 0 160 3,0 0 80-4,4-19 16 10,0-2 0-10,0-7 0 6,0-7-96-6,-2-4-16 10,0-6 0-10,3-5 0 6,-1-3-144-6,0-4 0 4,-2-1 144-3,2-3-144 7,0-1 0-8,0-2 0 11,4 1 0-10,-2-5 128 2,-5 0-128-2,3-4 0 7,0-3 0-7,0-3 0 3,2-4 0-4,0 1 0 13,-2-1 0-13,6-31 0 3,1 15 0-2,-5 12 0 9,2 8 0-10,2 8 0 4,-3 4 0-3,-1 9 0 5,6 6 0-6,-2 9 0 8,-2-1 0-8,3 9 0 11,-3 3 0-11,-2 4 0 4,-2 4 0-4,4 5 0 11,-3 6 0-11,-5 12 0 4,8-11 0-3,-8 11 0 5,0 0 0-6,20 4 0 9,-5 1-128-9,5 5 128 6,1 10-128-6,3 1 128 9,1 6-128-9,6 3 128 10,1 3-128-10,5 2 128 4,2 8 0-3,0 0-128 9,7 2 128-10,-3 3 0 4,2-3 0-4,-14-10 0 12,4 0 0-12,5 4-128 4,-7 6 128-3,2 0 0 9,6-4 0-10,-6 2 0 5,2-4 0-5,2 4 0 9,-6-6 0-8,0-2 0 3,-2 0 0-4,1-6 0 11,-3-1 0-11,-6-3 0 4,1-4 128-4,-3 1-128 11,1-3 128-11,-3-5-128 4,-5 2 144-4,1-9-144 10,-3 3 192-10,-2-4-192 5,-10-6 192-5,12 4-192 8,-12-4 192-7,0 0-192 5,0 0 208-6,0 0-64 9,0 0-16-8,-2-10 0 4,-2-3-128-5,-6 3-176 10,0-4 48-10,-9-3 0 19,-5-5-2208-18,-1-1-432 1,2-3-96 0</inkml:trace>
    </iact:actionData>
  </iact:action>
  <iact:action type="add" startTime="36329">
    <iact:property name="dataType"/>
    <iact:actionData xml:id="d37">
      <inkml:trace xmlns:inkml="http://www.w3.org/2003/InkML" xml:id="stk37" contextRef="#ctx0" brushRef="#br0">15611 6826 8287 0,'0'0'736'1,"0"-16"-592"6,0 16-144-7,-3-11 0 3,1-5 400-3,2 16 48 10,-4-12 16-10,4 12 0 6,-4-17 128-6,0 7 32 7,4 10 0-7,-6-15 0 7,-2 3 32-7,2-4 16 9,2 5 0-9,-1-7 0 5,-3 0 192-4,6 5 32 7,0-5 16-8,0 7 0 4,-2-7-112-4,2 6-32 6,0-5 0-6,2 5 0 8,0 12-192-8,2-18-32 7,0 5-16-7,-2 13 0 10,4-18-96-10,0 7-32 9,-4 11 0-9,10-16 0 6,-3-2-64-6,1 5-16 9,0-5 0-9,0 8 0 5,-8 10 32-5,8-11 0 11,-4-1 0-11,-4 12 0 5,0 0 48-4,0 0 16 6,0 0 0-7,17 0 0 7,-17 0-80-7,14 4-16 10,-1 10 0-9,1-5 0 4,0 3-16-5,-3 4-16 9,5 5 0-9,-4 3 0 6,3 5-16-4,-3 6 0 7,4 4 0-9,-1 6 0 4,3 4-48-4,1 1-16 9,-1 5 0-8,1 1 0 4,3 7-208-5,-3-3 176 10,-1 7-176-10,3-3 160 5,3-2-160-5,1 5 0 9,-3-7 144-8,-3 1-144 3,2-3 0-3,1-5 144 9,-5-5-144-10,3-9 0 4,-1 2 240-3,3-7-64 8,-4-7-16-9,3-2 0 6,0-3 224-6,1-5 32 9,-5 1 16-9,3-3 0 6,-1-7-48-6,-1-4 0 10,0-2 0-10,3-2 0 5,2-2-16-5,-3-4-16 10,-1-5 0-10,1-1 0 6,-6-8 32-6,3-5 16 11,3-4 0-11,-3-1 0 4,3-1-144-4,3 0-48 11,1-8 0-11,3-2 0 2,2-6-32-1,0 2-16 9,3 1 0-10,3-5 0 5,6 4-160-4,-4-4 0 8,2-3 0-9,0-3 0 5,8 0 0-5,-7-1 0 11,7-1 0-11,-6 3 128 4,2-1-128-4,2-2 0 11,-4-5 0-11,0 5 0 3,-10 5 128-2,2 3-128 10,-3 2 0-11,1 8 128 4,-2-2-128-4,-2 8 0 11,-5 2 0-11,-1 6 128 5,-7 1-128-4,2 3 0 9,-7 7 0-10,-1 2 0 19,-8 12-1024-18,0 0-272 0,0 0-64-1,0 0-9840 8,-12 20-1952-8</inkml:trace>
    </iact:actionData>
  </iact:action>
  <iact:action type="add" startTime="37166">
    <iact:property name="dataType"/>
    <iact:actionData xml:id="d38">
      <inkml:trace xmlns:inkml="http://www.w3.org/2003/InkML" xml:id="stk38" contextRef="#ctx0" brushRef="#br0">13723 7382 11967 0,'0'0'1072'1,"-17"-4"-864"6,3-6-208-7,2 4 0 5,3 1 1216-5,-3 1 192 11,2 0 32-11,10 4 16 4,-12-6-432-4,12 6-64 11,-9-6-32-11,9 6 0 3,0 0-288-3,0 0-64 11,0 0-16-11,0 0 0 5,0 0-288-5,0 0-48 10,0 0-16-9,0 0 0 4,0 0 32-5,0 0 0 9,13 16 0-9,-3-3 0 5,8 3 112-5,-1 5 32 11,5-1 0-11,5 5 0 4,2 4-16-4,6 7 0 9,4-3 0-9,-2 6 0 9,6 2-64-9,-2-2-16 8,2 4 0-8,-4-1 0 5,6 3-160-5,-4-2-128 10,4-6 192-10,-6 4-192 5,4 0 208-5,-6-6-64 11,2-2-16-11,-4-1 0 3,-4-5 144-3,0-6 32 11,-3-1 0-11,-1-1 0 4,-4-5 240-4,1 2 48 12,1-7 16-12,-3 3 0 4,-5-4-112-4,1-2-32 10,-1 2 0-10,-3-6 0 6,4-4-16-6,-5-4 0 10,7 0 0-10,-3-10 0 4,-3 3 80-4,5-9 16 10,-3-1 0-10,2-6 0 5,1-7-176-5,-7-1-48 10,-2-4 0-10,-1 0 0 5,-5-3-32-5,2-7-16 7,0-4 0-7,2-1 0 8,-4-5 80-8,-2-5 16 8,1-2 0-8,1 3 0 7,4-3-176-7,2 8-48 10,-4 1 0-10,4 8 0 4,1 5-16-3,-5 9 0 9,2 3 0-10,0 5 0 4,-2 2-128-4,-5 3 0 13,1 3 144-13,-2 3-144 3,0 7 0-3,0 11-208 7,-2-14 16-7,2 14 16 24,0 0-2512-23,-15 18-512-1</inkml:trace>
    </iact:actionData>
  </iact:action>
  <iact:action type="add" startTime="38068">
    <iact:property name="dataType"/>
    <iact:actionData xml:id="d39">
      <inkml:trace xmlns:inkml="http://www.w3.org/2003/InkML" xml:id="stk39" contextRef="#ctx0" brushRef="#br0">14905 18738 2751 0,'0'0'256'3,"0"0"-256"-1,-9 10 0-2,1 5 0 8,4-5 672-8,-2 6 96 10,-6-7 0-10,6 7 16 4,3-2 224-3,-1 3 32 9,0-3 16-10,0 1 0 4,2-1-240-4,0 2-48 11,2 3-16-11,0-5 0 5,0 1-128-5,2-3-32 10,0 4 0-10,4-5 0 4,-2 5-192-4,-2-2-32 7,1 1-16-7,3-3 0 8,-2 4-16-8,2-7 0 6,-6-9 0-6,0 0 0 8,0 0 688-8,0 0 128 7,6 10 16-7,-6-10 16 10,0 0-288-10,0 0-64 7,0 0-16-6,8-6 0 6,1 0-208-7,3 1-32 11,-4-9-16-11,4 0 0 5,-5 1-176-5,3-3-16 7,2-5-16-7,-4-3 0 6,3-3-48-6,3-4-16 14,0-2 0-11,1-8 0-1,3 2 48-2,-1-6 16 10,5 0 0-10,3-4 0 4,3-2-80-4,1 1-16 6,2-1 0-5,2 4 0 7,2-4 0-8,-2 1 0 9,-3-1 0-8,1 0 0 4,0-1 16-5,0-1 0 11,1 2 0-11,1 1 0 5,-4 1 0-5,-4 0 0 9,1 4 0-9,-3-2 0 4,2-1-80-4,-1 3 0 7,-1 4-16-7,1-2 0 8,1 6-176-8,-7 4 128 7,-1 0-128-7,8-10 128 8,-1 12-128-8,-8 5 0 10,-1 3 144-10,-3 7-144 5,0 1 0-5,-1-1 128 11,1 4-128-11,-4 2 0 4,-8 10 0-4,17-9 144 7,-7 1-144-6,8 6 0 5,-18 2 0-6,15 0 0 13,3 0 0-13,-5 4 0 2,3 0 0-2,-2 2 0 13,1 3 0-13,1-3 0 3,-4-2 0-3,5 4 0 12,-1 2-128-12,3-1 128 4,3 7 0-4,-3-2 0 9,3 3 0-9,-1 5-144 5,4 5 144-5,1 6 0 10,1 4 0-10,2 10 128 5,1 2 48-4,-5 5 16 6,-2 1 0-7,-3 3 0 7,-3 3 0-6,1-3 16 5,-6 1 0-5,1-2 0 6,-5-3 48-7,-2-1 0 8,0-3 0-8,0 3 0 7,-4-2-80-7,0-2-16 13,-2-3 0-13,0-1 0 2,2-4-160-2,0 0 0 13,-1-6 0-13,3 2-176 19,4-7-2192-18,4-3-448 1,-2-2-96-2</inkml:trace>
    </iact:actionData>
  </iact:action>
  <iact:action type="add" startTime="38926">
    <iact:property name="dataType"/>
    <iact:actionData xml:id="d40">
      <inkml:trace xmlns:inkml="http://www.w3.org/2003/InkML" xml:id="stk40" contextRef="#ctx0" brushRef="#br0">17455 19458 6959 0,'0'0'144'1,"-4"11"48"-1,8-1 0 0,-2 8 0 0,-2-5-192 0,0 5 0 5,0-5 0-5,-2 7 0 4,4-3 864-4,-2 3 128 11,0-1 32-11,0 1 0 3,-2-4-32-3,2 1 0 10,0 3 0-10,0-7 0 5,-4 5 128-4,4-8 32 9,4 3 0-10,-4-13 0 5,0 0-192-5,0 0-16 11,0 0-16-11,0 0 0 3,0 0 144-2,0 0 16 8,0 0 16-9,0 0 0 5,7-13-208-5,3-1-32 10,4-6-16-10,-4-7 0 5,3-2-272-4,-1-8-48 9,6-6-16-10,-3-2 0 9,3-4-16-9,1-5-16 7,1-7 0-7,1-1 0 4,3 1-240-3,-3-7-48 9,2 0-16-10,-3-8 0 4,-1-2 80-4,1-4 0 10,-4-4 16-10,1-2 0 5,3 3-112-5,-1-36-32 11,-3 15 0-11,-1 9 0 5,-1 7-128-5,0 4 0 10,-1 8 144-10,-1 4-144 4,2 10 0-4,-1 3 0 10,1 3 0-9,-2 11 128 3,1 0-128-4,-9 20 0 11,2 0 0-11,0-7 128 4,2 5-128-4,-2 6 0 11,-4 1 0-11,-1 11 128 5,-2-1-128-5,1 12 128 5,0 0-128-5,0 0 128 9,0 0-128-9,0 0 0 7,0 0 128-7,0 0-128 9,0 0 0-9,5 16 0 11,1-3 0-11,8 9 0 5,-4 1 0-5,7 0 0 10,-1 1 0-10,3 3-128 6,1 0 128-6,1 5 0 10,5-1-144-10,-3-4 144 5,4 2 0-5,3 5 0 10,5 3 0-10,-2-2 0 3,6-4 0-3,2 4 128 11,-2 6-128-11,6-4 128 4,2 0 0-3,-7 2 0 11,1-4 0-12,-5 0 0 4,-1 2 64-3,0-3 0 5,4 3 0-6,-12-12 0 4,-2 2 144-4,3 3 48 7,-3-1 0-7,0 4 0 8,3-6-160-8,-3 1-32 12,-1-5 0-12,-3 0 0 4,0 1 64-3,-1-3 16 4,-6 1 0-4,1-5 0 7,-5 1 48-8,2 3 0 11,-5-9 0-10,-3 3 0 2,2-5-32-3,-6-10 0 11,0 0 0-11,0 0 0 3,0 0-112-2,0 0-32 9,0 0 0-10,0 0 0 5,0 0 48-5,0 0 0 11,0 0 0-11,-8-4 0 4,1-5-192-4,-7-3 128 11,2 2-128-11,-5-9 128 18,-1-1-1792-16,3 3-352-2,-5-7-80 0,1-3-14912 7</inkml:trace>
    </iact:actionData>
  </iact:action>
  <iact:action type="add" startTime="40005">
    <iact:property name="dataType"/>
    <iact:actionData xml:id="d41">
      <inkml:trace xmlns:inkml="http://www.w3.org/2003/InkML" xml:id="stk41" contextRef="#ctx0" brushRef="#br0">13717 7238 7359 0,'0'0'656'1,"0"0"-528"4,-5-12-128-4,5 12 0 2,-8-8 1536-2,8 8 256 9,-6-8 64-10,6 8 16 4,-10-9-560-4,10 9-112 10,0 0-32-10,0 0 0 6,0 0-240-5,0 0-48 8,0 0-16-9,0 0 0 6,0 0-288-6,-4 19-48 10,4 1-16-10,6-3 0 4,4 5-32-3,2 5-16 9,5 2 0-10,-3-2 0 4,5 10-80-4,7 0 0 10,3 4-16-10,4 6 0 5,6 4 16-5,-4 4 16 11,4-3 0-11,6 3 0 5,6 1-208-5,-2 1-32 11,-3 3-16-11,3 1 0 4,2-1-144-4,0-3 128 12,-9-4-128-12,1-7 128 3,-2-1 16-3,0-4 0 10,-8-2 0-10,3-10 0 5,-7-1 288-5,2-3 48 10,-8-5 16-9,3-7 0 3,-1 3 128-4,-1-8 16 12,-3-3 16-12,0-5 0 3,-5-2 0-3,2-1 0 8,-9-7 0-8,5-6 0 8,-6-1 48-8,2-5 0 9,1-5 0-8,-3-20 0 3,0-6-272-4,2 5-48 11,-6-1-16-10,1-2 0 3,3-9-64-4,2 1-16 6,-6 1 0-5,6-1 0 7,5-1-128-8,-1-5-32 10,3 1 0-9,5 2 0 4,1-9-128-4,-1 9 0 6,1 6 0-7,3 1 0 4,-1 2 0-4,-2 6 0 12,1 10 0-11,-3 4 0 3,-3 6 0-4,1 6 0 6,-5-3 0-6,-1 10 0 8,-3 3-192-8,-10 11 0 10,0 0-16-9,0 0 0 17,18 8-2576-18,-10 5-512 2,-3 5-96 0</inkml:trace>
    </iact:actionData>
  </iact:action>
  <iact:action type="add" startTime="40696">
    <iact:property name="dataType"/>
    <iact:actionData xml:id="d42">
      <inkml:trace xmlns:inkml="http://www.w3.org/2003/InkML" xml:id="stk42" contextRef="#ctx0" brushRef="#br0">15699 6340 12031 0,'0'0'528'1,"0"0"112"0,-4-17-512 1,2 5-128-1,2 12 0-1,-4-13 0 7,4 13 976-7,-5-12 176 8,5 12 16-7,0 0 16 6,-4-12-192-7,4 12-32 12,0 0-16-12,0 0 0 2,0 0-176-2,0 0-48 12,0 0 0-12,0 0 0 4,0 0-240-4,0 18-48 9,0 1-16-9,6 5 0 6,1 1-32-6,5 6-16 6,0 4 0-6,5 8 0 8,3 0-176-8,1 10-48 7,3 5 0-7,3 7 0 11,0-1 64-11,3 2 16 7,5 1 0-7,-2-5 0 6,-2 6-48-6,4-3-16 7,-4-5 0-7,2-1 0 5,-3-7-160-4,-3-1 0 4,0-2 144-5,-7-10-144 9,-1 0 240-9,5-6-32 6,-3-4 0-6,-3 0 0 10,-1-3 368-10,-3-3 80 9,5-7 16-9,-1 1 0 5,-4-7-112-5,3 2-32 6,-3-6 0-5,2-3 0 7,-16-3 144-8,19-3 32 12,-7-7 0-12,1-6 0 3,-3-1-128-3,6-5 0 7,-3-5-16-7,7-10 0 8,-4-2-208-8,1-8-32 11,5-2-16-10,-5 2 0 2,3-7-48-3,1 1-16 8,-1-3 0-8,-5-3 0 8,5-7-48-8,-1 3-16 8,1-7 0-8,3 6 0 8,0-2-176-8,3-1 192 7,-3 7-192-7,1 5 192 9,-5 1-32-9,5 3 0 11,1 4 0-11,0 8 0 5,1 2-160-5,-1 2 128 11,2 4-128-11,-1 3 128 5,-5-1-128-5,-3 8 0 9,-1 5 0-9,-1 0 128 5,-4 9-128-5,-12 7 0 6,13-8-192-6,-13 8 192 21,0 0-1872-20,16 8-256 0,-16-8-48 0,8 21-13568 2</inkml:trace>
    </iact:actionData>
  </iact:action>
  <iact:action type="add" startTime="41971">
    <iact:property name="dataType"/>
    <iact:actionData xml:id="d43">
      <inkml:trace xmlns:inkml="http://www.w3.org/2003/InkML" xml:id="stk43" contextRef="#ctx0" brushRef="#br0">13854 7427 13471 0,'0'0'592'2,"-4"-18"128"-2,-2 1-576 0,2 1-144 6,-3-3 0-6,-1 5 0 4,4-2 752-3,0 5 112 9,2-5 32-10,2 16 0 4,0-8-160-4,0 8-32 12,2-12 0-12,-2 12 0 3,8-7-144-1,-8 7-48 3,13 0 0-5,-1 4 0 8,6 1-80-8,3 9-32 6,6-2 0-6,3 7 0 10,-1 7-144-10,2 3-48 8,6 0 0-8,6 4 0 8,-2 6-48-8,6-4-16 6,4 4 0-6,-1 2 0 13,3-4 48-13,-4 8 16 8,1-8 0-8,-1 2 0 4,-2-6 0-3,-6-1 0 8,4-5 0-9,-4-4 0 5,0-5 128-5,-6-1 32 11,-4 1 0-11,0-6 0 4,-3-1 144-4,-1-3 48 7,0-6 0-7,-1 0 0 8,-3-2 208-8,8-6 64 7,-5-5 0-7,-5-1 0 8,-2-8-48-8,-5-1 0 12,2-2 0-11,-5-9 0 1,1-1-208-2,-4-2-64 7,2 0 0-7,-1-6 0 6,-3 2-256-6,-2-6-64 5,0 4-16-4,2-2 0 6,2 6-176-6,0 0 0 5,-3 8 144-6,3 2-144 9,2 3-128-9,-4 9-112 9,4 1-16-9,1 2-10576 14,-1 4-2128-14</inkml:trace>
    </iact:actionData>
  </iact:action>
  <iact:action type="add" startTime="42601">
    <iact:property name="dataType"/>
    <iact:actionData xml:id="d44">
      <inkml:trace xmlns:inkml="http://www.w3.org/2003/InkML" xml:id="stk44" contextRef="#ctx0" brushRef="#br0">15686 6619 16575 0,'0'0'1472'1,"0"0"-1168"3,0 0-304-3,0 0 0 6,0 0 400-7,15 12 32 10,-5-2 0-10,2 3 0 5,1 5 176-5,5 5 32 10,-1 5 16-10,7 1 0 6,3 8-144-5,4 6-16 6,-1-8-16-7,1 10 0 7,2 0 112-7,0 3 32 9,-4 1 0-8,1 0 0 3,1-4-160-4,-4 0-16 11,0 2-16-10,-1-8 0 1,-3 0-192-1,1-6-48 10,-7-2 0-11,3-6 0 4,1-3 128-4,-1-9 0 7,-5-5 16-6,7-2 0 6,1-6 624-7,0-10 112 11,-3-3 16-6,1-11 16-4,5-1-208-1,1-4-32 6,0-1-16-6,3-5 0 9,-3-10-336-9,2 2-80 11,-1 3-16-11,-1-5 0 5,-2-2-224-5,-1-2-32 11,-1-2-16-11,0-1 0 4,-3-3-144-4,-1-1 128 7,1-1-128-7,-4 2 128 8,1 1-400-8,1 9-96 11,-5 8-16-11,5 6 0 12,-3 3-2752-10,1 5-576-2</inkml:trace>
    </iact:actionData>
  </iact:action>
  <iact:action type="add" startTime="43415">
    <iact:property name="dataType"/>
    <iact:actionData xml:id="d45">
      <inkml:trace xmlns:inkml="http://www.w3.org/2003/InkML" xml:id="stk45" contextRef="#ctx0" brushRef="#br0">15498 18734 7359 0,'-6'8'656'1,"1"7"-528"7,-7-3-128-8,4 6 0 3,0-5 848-2,-3 7 144 5,-1-8 32-6,4 3 0 8,-4-3-192-8,3 2-16 7,3-9-16-7,6-5 0 4,0 0 512-4,0 0 96 7,-12 2 32-7,12-2 0 8,-8-6-320-8,4-1-64 7,4-9-16-7,-2 0 0 7,2-3-256-7,2-4-48 11,0-5-16-11,4-3 0 6,0-4-112-6,8-6-32 5,-5-4 0-4,9-2 0 7,-4-5-64-8,7-5 0 18,4-7-16-18,5 1 0 1,1 1-48-1,4-6 0 7,2-1 0-6,2-5 0 3,4 6-48-3,4-4-16 8,0 0 0-9,1 2 0 5,3-1 0-5,-2 7 0 6,-4 0 0-6,0-1 0 8,-3 5-64-8,-4 3-32 12,-1 1 0-12,-4 5 0 4,0 0-96-3,-4 10-32 10,-2 0 0-11,-1 6 0 3,-7 6 80-3,1 4 16 12,-1 1 0-12,-5 9 0 4,0-1-48-3,-5 10 0 4,5 2 0-5,-4 8 0 8,2 2-208-8,1 10 0 12,1 3 128-12,-1 8-128 4,5 9 0-4,-4 3 144 12,5 5-144-12,-3 3 128 3,1 4 0-3,3 4-128 10,-3 1 192-10,1 3-64 6,1-3-128-6,-5 5 0 11,2-3 144-11,-5-3-144 5,5-5 128-5,-2-3-128 9,5 0 128-9,-5 2-128 5,0-8 0-5,3 2 144 10,-5-6-144-10,7 4 0 4,-5-6 0-4,3 2 0 10,-1 0 0-10,6-4-144 19,-3-2-1680-18,3 0-336-1,-3 1-64 0,10 11-12432 4</inkml:trace>
    </iact:actionData>
  </iact:action>
  <iact:action type="add" startTime="44180">
    <iact:property name="dataType"/>
    <iact:actionData xml:id="d46">
      <inkml:trace xmlns:inkml="http://www.w3.org/2003/InkML" xml:id="stk46" contextRef="#ctx0" brushRef="#br0">17593 20039 6447 0,'0'0'272'1,"0"0"80"-1,0 0-352 0,0 0 0 7,0 0 0-7,0 0 0 5,0 0 2368-5,0 0 416 9,0 0 80-9,0 0 16 5,0 0-1488-5,6-10-304 9,-2-2-48-8,2-5-16 5,4-3-64-6,-3-3 0 9,-1-6-16-9,4-5 0 7,2 1-16-7,-3-8 0 9,5-2 0-9,-4-7 0 4,5-3-160-4,-1-2-48 11,6-3 0-11,-5-3 0 3,3-5-256-2,-1 0-48 10,-3-2-16-6,5-1 0-3,-3 3-80-2,0-4 0 9,-5-4-16-9,1 2 0 5,-4-3-128-4,4-3-32 8,-5 2 0-9,3 0 0 3,0-2-144-3,-2 2 192 12,1 0-192-12,3 10 192 4,-2 0-16-3,2 5 0 7,1 3 0-8,-5 3 0 5,4 6 16-5,-4 4 0 12,1 6 0-12,5 6 0 4,-6 4-192-4,1 4 160 11,3 3-160-11,-4 10 160 4,0-1-160-4,5 7 0 7,-3 6 144-7,6 6-144 8,-1 7 0-8,7 3 0 10,3 6 0-10,4 5-128 4,3 4 128-4,3 6 0 12,-2 0-144-12,0 4 144 4,6 4 0-4,0 2 0 7,-4-2 0-7,0-1 0 4,2 1 0-3,-5-4 0 5,-1 2 0-6,0-6 0 8,-4 4 128-8,3-6 0 12,-1-3 0-12,-2-1 0 4,-3-4 32-4,-1-2 0 10,0-1 0-10,3 1 0 4,-1-3-160-3,-2-3 160 11,-1 1-160-12,1-1 160 3,1-3-160-3,1 1 0 7,0-5 0-6,3 4-10752 18,-1-1-2048-19</inkml:trace>
    </iact:actionData>
  </iact:action>
  <iact:action type="add" startTime="51804">
    <iact:property name="dataType"/>
    <iact:actionData xml:id="d47">
      <inkml:trace xmlns:inkml="http://www.w3.org/2003/InkML" xml:id="stk47" contextRef="#ctx0" brushRef="#br1">15767 7951 3679 0,'0'0'320'2,"0"0"-320"1,0 0 0-2,0 0 0 7,0 0 1984-8,0 0 336 8,0 0 64-8,0 0 16 6,0 0-1104-6,0 0-208 7,0 0-64-7,0 0 0 6,0 0 192-6,0 0 16 11,0 0 16-11,0 0 0 4,0 0-176-4,0 0-48 11,-5 14 0-11,5-14 0 5,0 0-384-5,0 0-96 9,0 0-16-9,-14 6 0 6,14-6-144-6,0 0-16 11,-14 0-16-11,14 0 0 6,0 0 0-6,0 0 0 9,-15-6 0-9,3 2 0 4,12 4 160-4,-14-4 16 11,14 4 16-11,-13-8 0 4,1-1-16-4,0 1 0 10,3 2 0-10,9 6 0 6,-12-12-80-6,12 12-32 9,-10-11 0-9,10 11 0 5,-8-14-32-5,-3 0-16 10,3-1 0-10,2 3 0 5,6 12 16-5,-2-20 16 7,0 5 0-7,4-3 0 8,4 7-96-8,-2-3-32 12,4 4 0-12,3-3 0 6,-3 3-144-6,4 0-128 9,1-2 192-9,3 7-192 5,0 1 0-5,1 0 0 11,-17 4 0-11,18-2 0 3,-1 4 0-3,3 4 0 12,-7-1 0-11,3 9 0 2,-6 0 0-2,0 7 0 4,-3-3 0-4,-5 5 0 7,-2 4 128-8,-4 3-128 12,-5-3 0-12,-1-2 0 2,-4-1 192-1,-1-1-192 10,-7 2 192-11,1 1-192 4,-3-3 320-4,3-3-64 7,-1-3 0-7,-3 3 0 10,2-10 192-10,-3 1 16 6,5-5 16-6,1-4 0 8,-1-4 32-8,7-4 16 11,1-3 0-10,5-3 0 6,-4-6-176-7,4-1-32 3,6-1-16-2,2-3 0 6,0-3-176-6,2 3-128 5,4 2 192-6,2 1-192 8,4-3 0-8,-3 1 0 12,7-1 0-11,-2 5 0 3,3 5 128-4,-3-1-128 9,3 4 0-9,3 6 0 6,-20 4 0-5,14 2 0 3,-14-2 0-4,11 18 0 8,-3-3 0-7,0 7 0 11,-6 3 0-12,-4 5 0 3,2 1 0-3,-6 0 0 7,-2 0 0-7,-5 0 0 10,-1-1 0-10,-2-9 0 9,5 1 0-9,-1-3 0 4,0-9 208-4,12-10 48 9,-10 8 0-9,10-8 0 4,0 0 208-4,0 0 48 9,-17-10 16-9,11-2 0 6,2-9-176-6,0-1-32 11,2-3-16-11,8-2 0 5,0-3-304-5,2 1 0 11,1 0 0-11,5 3 0 17,4 3-896-16,-1 4-272-1,3-1-64 1,3 1-12400 10,-5 9-2464-8</inkml:trace>
    </iact:actionData>
  </iact:action>
  <iact:action type="add" startTime="52809">
    <iact:property name="dataType"/>
    <iact:actionData xml:id="d48">
      <inkml:trace xmlns:inkml="http://www.w3.org/2003/InkML" xml:id="stk48" contextRef="#ctx0" brushRef="#br1">18869 11495 3679 0,'0'0'320'1,"0"0"-320"4,0 0 0-5,0 0 0 7,0 0 3328-7,0 0 608 12,0 0 112-12,0 0 32 3,0 0-2352-3,0 0-448 13,0 0-112-13,0 0-16 3,0 0-16-3,0 0-16 10,0 0 0-10,0 0 0 4,0 0 96-3,-4-16 32 10,4 16 0-11,-2-11 0 5,0-7-80-5,0 2-16 10,2-3 0-10,2-1 0 4,0-3-336-4,2 0-80 7,4-5-16-7,5 1 0 7,1 0-304-7,4 1-64 11,3-1-16-11,0 4 0 5,1 1-144-5,1 3-16 11,1 3-16-6,-1 2 0-3,2 7-32-2,-3 7 0 5,-3 0 0-5,1 4 0 7,1 3 0-7,-5 9-128 12,0 3 192-12,-5 5-64 4,-1 5-128-4,-6 4 160 11,-6 4-160-11,-4 6 160 6,-8-4-32-5,3 4-128 7,-9-4 192-8,1 2-64 4,1-6 0-4,-1-6 0 11,-3-1 0-11,3-5 0 5,1-9 320-5,-1-1 48 8,5-7 16-8,-4-2 0 5,5-4 16-5,1-4 16 10,2-2 0-9,1-9 0 3,1-3-144-4,6-5-16 11,0-4-16-10,4-5 0 2,4-5-176-3,5 2-16 11,-1-4-16-11,4 0 0 5,3 4-160-5,7 0 0 10,-3 0 0-10,3 8 0 4,-5 3 0-4,5 9 0 11,1 1 0-11,-2 10 0 5,3 4 0-4,-5 12 0 8,-1 5 0-9,-1 7 0 3,1 5-160-1,-7 10 160 8,3 0 0-10,-10 6-144 5,0-4 144-5,-2 2 0 11,1-6 0-11,-9 4 0 5,1-6 0-5,-3-6 0 9,0-4 128-9,-2-3-128 5,-4-5 368-4,7-1 0 8,5-16 0-8,-10 8 0 3,10-8 96-3,0 0 32 7,-16-6 0-8,8-10 0 5,1-1-160-5,3-11-16 12,0-9-16-12,4-2 0 3,2-3-176-2,4-1-128 9,1-4 144-9,1 4-144 1,8-2 0-2,-5 2 0 13,-1 6 0-13,0 8 0 3,-4 2 0-2,-2 7 0 10,0 8 0-11,-4 12 0 4,0 0 0-3,0 0-208 9,0 0 32-10,0 0 16 17,-6 14-848-15,-2 9-160-2,-8 9-48 0,3 7 0 13,-9-4-1408-11,1 10-272-1,-1-1-64 0</inkml:trace>
    </iact:actionData>
  </iact:action>
  <iact:action type="add" startTime="53698">
    <iact:property name="dataType"/>
    <iact:actionData xml:id="d49">
      <inkml:trace xmlns:inkml="http://www.w3.org/2003/InkML" xml:id="stk49" contextRef="#ctx0" brushRef="#br1">12832 11951 22111 0,'0'0'976'1,"0"0"208"-1,-4-8-944 0,4 8-240 7,0 0 0-7,0 0 0 5,0 0 1408-5,0 0 224 7,0 0 48-7,0 0 16 8,0 0-832-8,0 0-160 10,0 0-48-10,12 0 0 5,-12 0 32-4,13-2 0 8,1 2 0-9,0 0 0 4,-5-3-32-4,9 1 0 12,-8 2 0-12,5 0 0 3,-3 2-208-3,4 0-64 7,-5-4 0-7,5 7 0 8,-4 9-16-8,3 2-16 11,-3 5 0-11,4 6 0 5,-7 5-128-5,3 7-32 12,-4 0 0-8,-4 5 0-2,-2-1 0-2,-4 4 0 8,0 0 0-8,-6-4 0 4,-6 4 160-4,3-10 32 7,-9 0 0-6,1-4 0 6,-1-4 240-7,-1-1 48 8,-1-7 16-7,5-5 0 4,3-1-144-5,-4-7-32 13,9 0 0-13,-3-10 0 4,4-8-208-4,4-7-48 12,4-3-16-12,4-9 0 3,4-8-240-3,6 0 176 10,-1-10-176-10,11-2 160 6,-1 2-160-6,0-1 0 8,3-3 0-8,-1 4 0 5,1 4 0-4,-1 0 0 11,0 8 0-12,3 6 0 4,-9 4 0-3,1 3 0 4,-1 10 0-5,-7 7 0 3,1 6 160-2,-13-1-160 6,8 14 192-7,-2 10-192 9,-6 5 176-9,-4 8-176 11,-2 8 160-9,-11 3-160 0,-7 1 160-2,1 0-160 11,3 0 160-11,-3 1-160 4,-2-3 0-4,5-6 128 10,7 2-128-10,1-8 0 19,6 0-1408-17,6 0-336-2,4-7-64 0,10-7-17408 3</inkml:trace>
    </iact:actionData>
  </iact:action>
  <iact:action type="add" startTime="54990">
    <iact:property name="dataType"/>
    <iact:actionData xml:id="d50">
      <inkml:trace xmlns:inkml="http://www.w3.org/2003/InkML" xml:id="stk50" contextRef="#ctx0" brushRef="#br1">17418 20216 22511 0,'0'0'992'2,"0"0"224"-2,-6 8-976 0,6-8-240 5,-4 12 0-4,4-12 0 4,-6 8 1088-5,6-8 192 10,-8 5 16-9,8-5 16 2,0 0 336-2,0 0 64 5,0 0 16-6,0 0 0 4,-2-9-336-4,4-9-64 7,4-1-16-7,2 1 0 8,0-3-464-8,7-5-80 11,-1 1-32-11,3 1 0 4,5 5-352-4,-3 3-80 7,7-1-16-6,-3 5 0 6,1 2-80-7,-1 3-16 7,-3 7 0-7,-1 7 0 8,-1 5-32-8,-1 0-16 12,-5 7 0-12,-2 5 0 5,-3 5-16-5,-3 4-128 9,-8 6 192-8,-5-2-64 7,-1 2 0-8,-8 2-128 7,1 0 192-6,-5 0-64 2,-3-8 32-3,2-2 0 8,-1-1 0-8,1-7 0 8,3-4 224-8,-1-7 32 7,1-4 16-7,7-2 0 8,-3-6 48-8,6-4 16 12,-1-8 0-12,5-1 0 4,2-9-240-3,2-1-32 8,4-5-16-8,6 1 0 3,5-2-208-4,-1 0 0 10,6-1 0-10,-1 1 0 5,6 4 0-5,3-1 0 11,-3 5 0-11,1 3 0 3,-1 1 0-2,-1 9 0 10,-5 0 0-11,3 8 0 4,-3 6-128-4,-5 4 128 10,0 4 0-10,-3 5 0 4,-5 2-128-4,-4 7 128 11,-4-3 0-11,-5 2 0 6,-3 3 0-6,2-1 0 6,-7-4 0-5,-3-1 0 6,1-7 0-7,-1 1 0 11,-3-3 144-11,3-5-144 4,3-4 192-4,-5-2-64 10,5-6 0-10,1-4 0 5,-2-2 96-5,7-7 16 11,-5-1 0-11,6-3 0 5,-1-5-112-5,5 1 0 7,2-5-128-7,4 3 192 7,0 0-192-7,2 3 0 11,4 1 0-11,1 1 0 4,3 7 0-4,-4-1 0 11,2 6 0-11,4 2 0 3,-12 6 0-3,9-3 0 13,5 1-160-13,-4 7 160 5,-1 3-144-5,3 2 144 9,-4 6-160-9,0-3 160 4,2 5-256-3,-5-1 64 9,-3-3 0-10,2 5 0 4,0-5-16-4,-2 4 0 10,-2-7 0-10,0 3 0 6,0-4-80-6,0-10-16 9,0 0 0-9,0 0 0 18,-2 13-368-17,2-13-80 0,0 0-16-1,0 0 0 13,0 0-1600-12,0 0-320 0,0 0-64-1,0 0-14192 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9T01:13:04.17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930">
    <iact:property name="dataType"/>
    <iact:actionData xml:id="d0">
      <inkml:trace xmlns:inkml="http://www.w3.org/2003/InkML" xml:id="stk0" contextRef="#ctx0" brushRef="#br0">19542 1588 6447 0,'0'0'576'1,"0"0"-576"5,0 0 0-5,0 0 0 2,0 0 1136-3,0 0 112 19,0 0 32-19,0 0 0 0,0 0-240 0,0 0-32 7,0 0-16-7,0 0 0 5,0 0 32-4,0 0 16 4,0 0 0-5,0 0 0 9,0 0-80-9,6-14-32 11,1 4 0-11,-7 10 0 5,0 0-288-5,0 0-64 10,0 0-16-10,0 0 0 6,18 2-176-6,-18-2-16 5,16 12-16-5,-5 2 0 10,-11-14 80-9,8 15 16 4,0 3 0-5,-2 5 0 4,-6 1 128-4,-4 1 16 8,2 2 16-7,-2 3 0 12,0-1-96-13,-2 2 0 3,2-2-16-3,-5 8 0 7,-1 6-112-7,2 2-32 7,-4-6 0-7,4 4 0 8,3-4-64-8,-1 4-16 8,-2-4 0-8,4-4 0 7,0 4-80-7,0-6 0 12,2-4-16-12,0 1 0 5,0-1-48-5,2 0-128 6,-2-2 192-5,-1 1-64 6,3-3 0-6,-2 1 0 11,0-1 0-12,0-4 0 2,0-1 16-2,0-3 0 11,2 1 0-11,0-8 0 3,0 3-144-2,0-1 192 6,2-2-192-7,0 1 192 7,-2-11-192-7,0 0 128 12,0 0-128-12,4 10 128 5,-4-10-128-5,0 0 160 9,0 0-160-8,0 0 160 4,0 0-32-5,0 0 0 7,0 0 0-7,0 0 0 7,13 10 16-7,-13-10 0 11,10 6 0-10,-10-6 0 2,16 0 16-3,-7 0 0 13,-9 0 0-13,14-6 0 3,-4 2-32-2,1 0 0 5,3 0 0-6,0 2 0 9,-1 0-128-9,1-2 0 10,0 1 0-10,-1 1 0 4,1-2 0-4,6 0 0 8,-5 4 0-8,5 0 0 8,-1-2 0-8,-1 2-176 7,1 0 176-7,5 0-128 9,-3 0 128-9,-1 2 0 7,1-2 0-7,2 2 0 8,3 0 0-8,-1 2 0 11,1-2 0-10,1 0 0 2,0 1 0-3,2 1 0 11,1-2 0-11,-1 2 128 5,4-2-128-5,-2 0 176 10,-1 2-176-10,-1 2 192 6,2-4-192-6,0 2 160 5,2-2-160-4,-1 2 160 6,-1-3-160-7,4-1 128 11,2 2-128-11,-2 0 128 4,2-2-128-4,4 0 0 12,-4-2 0-10,20 2 0-1,-5 0 0-1,1 0 0 10,0 0 128-9,-1 2-128 3,1-2 0-4,0 0 0 6,-5 0 0-6,-3 0 0 8,2 0 0-8,0 0 0 12,-4 0 0-12,4 0 0 3,1-2 0-3,-3 2 0 12,-2-2 0-12,6 2 0 4,-2 0 0-4,2 2 0 11,-1 0 0-11,3 0 0 4,-6-2 0-3,4 0 0 5,-1 0 0-6,1 2 0 8,-8 2 0-8,6-2 0 7,4 2 0-7,-3 0 128 8,-1-4-128-8,2 0 0 12,0-2 0-12,3 2 128 4,1 0-128-4,2 0 192 10,1 0-192-9,1 0 192 3,-1 0-192-3,-1 0 0 3,0-2-160-4,-3 2 160 9,-1 2 0-9,2-2 0 10,-5 0 0-10,5 0 0 5,2 0 0-4,-1 0 0 9,-1 0 0-10,4 0 0 3,-1-2 0-2,3 2 0 6,1 0 0-7,1 0 0 8,-5 0 0-8,5 0 0 8,-7 4 0-8,1-4 0 4,1 0 0-4,1 0 0 6,0 0 0-6,-1 0 0 8,1-4 0-8,3 2 0 7,-1 2 0-6,-1 0 0 6,-1 0 0-7,-3 0 0 7,5 0 0-7,-4 2 0 8,-3 0 0-8,3 0 0 7,-1-2 0-7,-1 2 0 8,-2 0 0-8,1-2 0 6,-1-2 0-6,4 2 0 9,-1 2 0-9,5 2 0 5,-3-2 128-5,1 0-128 9,0-2 0-9,-5 0 128 7,-3-2-128-7,0 0 0 7,0 2 176-7,1 0-176 8,3-2 160-8,0 2-160 9,-1 0 144-9,5-2-144 6,-1-2 128-6,3 2-128 9,-1-2 128-9,3 0-128 7,-3-2 128-7,3 2-128 8,-7 1 0-8,-3 3 0 6,0 0 128-6,0 0-128 9,-1-4 0-9,3 4 0 6,0-2 0-6,-1 0 0 9,1 2 0-9,2 0 0 7,-1 0 0-7,3 0 0 8,-1 0 0-8,1 0 0 7,-4 0 128-7,-1 0-128 8,-3 2 0-8,2 0 0 7,-3 0 0-7,1-2 0 9,-4 0 0-9,4 2 0 6,0-1 0-5,3 3 0 6,-3-2 0-7,2 4 0 6,-1-2 0-6,5-2 128 9,-2-2-128-8,-3 2 0 3,-1 0 0-4,4-2 0 10,-4 4 0-10,-4-2 0 6,-1 0 0-6,-3 0 128 9,0 0-128-9,2 3 0 7,0 1 0-7,2-2 0 7,-2-4 0-6,4 0 0 6,2 0 128-7,-3 0-128 7,3 0 0-7,0 2 0 8,2 0 0-8,-3-2 128 7,-3 0-128-7,0 0 0 8,-4 0 0-8,2 0 0 8,-8-2 0-8,6 2 0 7,-4 0 0-7,2 0 0 8,0 0 0-8,0 0 0 7,4 0 128-7,-4 0-128 8,4-2 0-8,0 2 0 7,2 0 0-7,1 2 0 9,-5-2 0-9,4 2 0 5,2-2 0-5,-2 2 0 9,2 0 0-9,-6-2 128 7,0-2-128-7,-4 2 0 7,4-2 0-7,-4 0 128 7,6 0-128-7,-4 0 0 8,4 0 0-8,-2 2 0 7,3-2 128-7,1-2-128 9,4-5 0-9,2 5 0 6,1 2 144-6,1 0-144 9,2 0 128-9,-3-2-128 7,-3 0 128-7,-4 0-128 7,0 0 0-7,-4 2 0 8,2 2 0-8,2 2 128 8,-2-4-128-8,5-1 0 6,-1-1 0-5,-2 4 0 7,2-2 0-8,5 2 0 6,3-2 0-6,0 0 128 9,-7-2-128-9,1 4 0 7,0 2 0-7,0-2 0 8,0-2 0-8,-9 2 0 6,3 0 0-6,-4 0 0 8,6 0 0-8,-6 0 0 8,6 0 0-8,-4 0 0 8,2 0 0-8,4 0 0 6,-6 0 0-6,6-4 0 8,-4 4 0-7,3 0 0 5,3 4 0-6,-4-4 128 10,-4 0-128-10,4-4 0 7,-4 2 0-7,2 2 0 9,-6 0 0-9,0 0 0 5,2 0 0-5,-4 0 0 8,6-4 0-8,-6 0 128 7,0 0-128-7,2 4 0 7,-2 0 0-7,-2 0 0 8,1 0 0-8,3 0 128 7,-4 0-128-7,-2 2 0 8,2-2 0-8,0 0 0 7,0 0 0-7,-3 0 0 8,-1 0 0-8,-2 0 0 9,-3 0 0-9,-1 2 0 6,-1 0 0-6,-1 2 128 8,0-2-128-8,-3 4 0 7,0-4 0-7,-1 0 0 8,-5 0 0-8,3 2 0 7,-15-4 0-6,14 4 0 8,-14-4 0-9,20 1 0 5,-7 3 0-5,-13-4 0 7,16 4 0-7,-16-4 0 7,14 10 0-7,-14-10 128 8,15 2-128-8,-15-2 0 7,0 0 0-7,16 2 0 8,-16-2 0-8,0 0 0 7,0 0 0-7,0 0 128 8,0 0-128-8,13 0 0 7,-13 0 0-6,0 0 0 6,0 0 128-7,14-4-128 7,-14 4 128-7,0 0-128 8,8-12 0-8,-2 3 144 8,-6 9-144-8,7-16 0 7,1 2 128-7,0-3-128 7,-4 3 0-6,2-3 0 7,-2 3 128-7,4-6-128 4,-5-1 0-5,3-2 0 9,0 1 128-9,2-3-128 7,-2-1 0-7,-2 3 0 8,2 0 128-8,-1 1-128 7,3-3 0-7,0-3 0 8,-6-1 0-8,2 0 0 6,-2 0 128-6,0 1-128 8,0 1 144-8,-2 0-16 8,0-4-128-8,0 3 192 7,-2 1-48-7,0-2-16 8,0 1 0-8,0 1 0 7,0 0 16-7,0 0 0 8,0-1 0-8,0 1 0 7,-2 2-144-7,-2 1 192 8,2 5-192-8,4-1 192 7,-2-3-192-7,1-1 0 8,-1 3 0-8,0 3 0 8,0-1 0-8,2-1 0 7,0 5 0-7,0-3 0 8,0 3 0-8,0 1 0 6,0 14 0-6,2-20 0 9,-2 3 0-9,0-1 0 6,0 3 0-6,2 3 0 9,-2 12 0-9,2-19 0 7,-1 7 0-7,1-2 0 7,-2 14 0-7,2-13 0 7,0-3 0-7,-2 16 0 9,0 0 0-9,0 0 0 7,0 0 0-7,0 0 0 7,6-14 0-7,-2 1 0 7,-4 13 0-7,0 0 0 8,0 0 0-8,0 0 0 8,0 0 0-8,0 0 0 7,0 0 0-7,4-10 0 9,-4 10 0-9,0 0 0 6,0 0 0-6,0 0 0 8,0 0 0-8,0 0 0 7,0 0 0-7,0 0 0 7,0 0 0-7,0 0 0 8,0 0 0-8,0 0 0 8,0 0 128-8,0 0-128 7,0 0 0-7,0 0 0 7,0 0 0-7,0 0 0 8,0 0 0-8,0 0 0 8,0 0 0-8,0 0 128 7,0 0-128-6,0 0 0 6,0 0 0-7,0 0 128 7,0 0-128-7,0 0 0 7,-8 12 0-7,8-12 128 9,-10 15-128-9,10-15 0 7,-7 12 0-7,7-12 0 7,0 0 0-7,-4 15 0 8,-4-5 0-8,8-10 0 7,-10 14 0-7,10-14 0 8,-10 14 0-8,-1-1 0 8,11-13 0-8,-14 12 0 7,4 0 0-7,1-3-176 21,1 3-272-21,0 4-64 1,-2-5-16-1,2 5-12592 8,1-6-2496-7</inkml:trace>
    </iact:actionData>
  </iact:action>
  <iact:action type="add" startTime="4782">
    <iact:property name="dataType"/>
    <iact:actionData xml:id="d1">
      <inkml:trace xmlns:inkml="http://www.w3.org/2003/InkML" xml:id="stk1" contextRef="#ctx0" brushRef="#br0">21461 1876 9215 0,'0'0'816'2,"0"0"-656"5,0 0-160-4,0 0 0-3,2-9 1056 0,-2 9 176 11,0 0 48-10,0 0 0 3,0-12-160-3,0 12-32 8,-2-10 0-9,2 10 0 7,0 0-208-7,0 0-48 4,2-10-16-4,-2 10 0 8,0 0-240-8,0 0-64 12,0 0 0-12,0 0 0 3,0 0-160-3,0 0-32 11,0 0-16-11,0 0 0 5,0 0-16-5,8 10 0 6,0 10 0-6,-1 1 0 8,-1 3 96-8,-2 9 0 7,-4 2 16-7,0 2 0 9,0 4 0-5,2 2 0 3,-4 6 0-6,2 1 0 3,-4-3-144-4,0-4-48 10,2 4 0-10,-1-2 0 5,1-4-48-5,0-1-16 7,-2-2 0-6,2-3 0 5,0 4 0-5,0-6 0 6,2-4 0-7,0-2 0 7,0-3 112-7,0-5 32 11,2 1 0-11,2-3 0 3,0-5 80-2,3 0 16 11,-7-12 0-12,10 8 0 4,0-1 96-3,6-3 32 4,-5-2 0-5,7-2 0 8,5 0-160-8,1-2-32 12,1-2 0-12,0 0 0 3,3 1-144-3,3-3-48 10,2-4 0-10,0 4 0 6,2 0-128-5,4 2 0 8,-2 0 0-8,4-3 0 3,-4 1 0-3,4 0 0 9,2 4 128-10,6-2-128 4,-4 0 0-4,4-2 0 11,1 2 0-11,3 1 0 3,2-1 0-2,1 4 0 9,3-2 0-10,-1 2 0 3,3 0 0-2,1 2 0 10,-1-2 0-11,-1 0 0 4,2 0 0-4,3-2 0 11,-5 0 0-11,5 0 128 4,5 0-128-4,-6 2 0 12,3 2 0-12,-3 0 0 3,2 0 0-3,2 0 0 10,-7-2 0-9,3 2 0 4,3 0 0-5,-5-1 128 12,4 5-128-11,-1-6 0 1,-3-2 128-2,6 2-128 11,-5-2 128-11,29 6-128 4,-9 4 160-3,-5 0-160 9,-3-4 192-10,-9 4-192 4,2-3 128-4,-4-1-128 9,3-4 0-9,-3 2 0 5,2-2 176-5,3 4-176 11,-3-2 160-11,4 0-160 5,-3 0 144-4,-1 0-144 9,-6 0 128-10,1 6-128 5,-1-4 144-4,7 0-144 7,-5-2 160-8,4 1-160 4,5-3 144-4,5 0-144 10,-6 0 128-9,4 2-128 3,-6 0 0-4,1 0 0 10,-1 0 128-10,0 0-128 5,-6 2 0-5,7-2 0 10,-3 2 144-10,8-2-144 5,-2-2 0-5,2 2 144 11,1-2-144-11,-5 4 0 4,2 0 128-4,0 0-128 10,-6 1 0-10,5-3 0 6,-5 0 0-6,4-2 160 10,-1 0-160-9,7 2 128 4,0 0-128-4,-2 0 0 3,2-2 144-4,0 0-144 9,-10 0 128-9,4 0-128 10,-3 0 128-10,3 0-128 4,-6 0 0-3,7-2 128 3,-5 2-128-3,6 0 0 5,0 0 0-6,0 0 128 8,1 0-128-8,-9 0 0 7,0 0 0-7,3 0 0 8,-7 0 0-8,3 0 128 8,1-2-128-8,0 0 0 7,1-2 0-7,5-1 128 8,-2 1-128-8,2 0 0 7,-1 0 0-7,-1 4 128 8,-6-2-128-8,5-2 0 7,-7 0 0-7,-1-2 0 9,5 2 0-9,2 0 0 6,-3 1 0-6,1 1 128 8,6-4-128-8,-1 0 0 7,-1 2 0-7,-6 0 0 8,3 0 0-8,-3 2 128 6,-3 2-128-6,-3-2 0 10,1 0 0-10,-1 0 0 6,3-2 0-6,3-1 128 7,4-1-128-7,-1 0 0 8,3 4 0-8,-5-2 0 8,-1 0 0-8,-4 0 0 7,-1 4 0-7,-4 0 0 8,-3 0 0-8,1 4 0 6,0-2 0-6,1 0 0 9,-1 2 128-9,-2-2-128 7,0-4 128-7,1 2-128 7,5 0 0-7,-2 2 0 7,-3-2 0-6,-1 0-128 6,-2 4 128-6,0 0 0 5,-2 2 0-6,-4-1 0 9,0-3 0-9,-4 2 0 7,6 0 0-7,-4 2 0 7,0-2 0-7,2 4 0 7,-4-2 0-7,2-4 0 9,-4-1 0-9,2 3 0 6,0 0 0-6,-2 0 0 9,4 2 0-9,2-2 0 6,-8 0 0-6,2 0 0 8,-6 2 0-8,3 1 0 7,-3-1 0-7,0-2 0 9,2 2 0-9,-1 0 0 7,-3 4 0-7,0-5 0 7,1-1 0-6,1 2 0 6,-4 2 0-7,-1-2 0 8,-1-2 0-8,-2 0 128 7,3 0-128-7,-3 1 0 7,1 3 0-7,-7-2 0 8,3-4 0-8,1 2 0 8,-1 0 0-8,-2 0 0 5,-1 0 0-5,-1-1 128 9,-14-3-128-9,19 6 0 7,-5-4 0-7,2 0 0 9,-16-2 0-9,15 2 0 5,1 2 0-5,-3-2 128 10,-13-2-128-10,16 0 0 5,-16 0 0-5,22 0 0 10,-9-2 0-10,-13 2 144 7,0 0-144-7,16-2 0 7,-16 2 128-7,13-6-128 7,-13 6 0-7,16-4 0 9,-16 4 128-9,14-5-128 7,-1-5 0-7,-13 10 0 7,0 0 144-7,8-10-144 8,-8 10 0-8,12-14 144 8,-4 3-144-8,-2 1 0 7,1-6 0-7,-7 16 128 7,8-17-128-7,-4 3 128 8,0-1-128-8,-2 3 128 8,0-6-128-8,2 3 0 7,-2-3 144-7,-2 1-144 9,0 1 144-9,0-4-144 6,-2 1 192-6,0 1-192 8,2-5 192-8,-2 4-64 7,0 1 0-7,0-7-128 7,0-7 224-7,-2-1-64 8,0 0-16-8,-4 2 0 8,3 2 16-8,1-3 0 7,-2-7 0-7,-4 0 0 9,2-7-32-9,0 5 0 5,-3-2 0-4,3 2 0 9,2-6 0-10,-2 0-128 6,-5-4 192-6,3 5-64 6,-6-3-128-6,7 4 128 8,-5 6-128-8,2-6 128 8,4 2-128-8,-1 0 192 7,-1 6-192-7,4 0 192 8,-6 2-192-8,3 2 128 6,3 2-128-5,-4 0 128 7,2-3-128-8,2 5 0 7,-3 6 0-7,1 1 0 8,2 1 0-8,2 3 0 7,-2 3 0-7,-2-3 0 8,2 8 0-8,6 10 0 7,-5-15 0-7,5 15 0 8,0 0 0-8,0 0 0 11,0 0 0-11,0 0 0 19,0 0-416-18,0 0-64-1,-14 2-16 0,0 10 0 15,5 1-2816-14,-7 3-560 0</inkml:trace>
    </iact:actionData>
  </iact:action>
  <iact:action type="add" startTime="8148">
    <iact:property name="dataType"/>
    <iact:actionData xml:id="d2">
      <inkml:trace xmlns:inkml="http://www.w3.org/2003/InkML" xml:id="stk2" contextRef="#ctx0" brushRef="#br0">23566 2600 8287 0,'0'0'736'1,"0"0"-592"5,0 0-144-5,0 0 0 2,0 0 432-3,0 0 48 11,0 0 16-11,0 0 0 5,0 0-288-5,0 0-48 10,0 0-16-9,0 0 0 3,0 0-144-3,0 0 128 7,13 6-128-8,-13-6 128 6,8 8-128-6,-8-8 0 11,14 7 0-11,-14-7 128 3,0 0-128-3,0 0 0 10</inkml:trace>
    </iact:actionData>
  </iact:action>
  <iact:action type="add" startTime="8730">
    <iact:property name="dataType"/>
    <iact:actionData xml:id="d3">
      <inkml:trace xmlns:inkml="http://www.w3.org/2003/InkML" xml:id="stk3" contextRef="#ctx0" brushRef="#br0">24882 1845 6447 0,'0'0'576'1</inkml:trace>
    </iact:actionData>
  </iact:action>
  <iact:action type="add" startTime="11179">
    <iact:property name="dataType"/>
    <iact:actionData xml:id="d4">
      <inkml:trace xmlns:inkml="http://www.w3.org/2003/InkML" xml:id="stk4" contextRef="#ctx0" brushRef="#br0">25075 3458 10943 0,'0'0'480'2,"0"0"96"-1,0 0-448-1,-7-10-128 1,7 10 0-1,-12-9 0 8,-6 3 960-8,9-2 160 11,-3 0 32-11,2 2 16 4,-5 6-176-3,3 0-32 6,-6-2-16-7,3 0 0 7,-7 2-64-7,1 2-16 11,-5 2 0-10,1 4 0 3,0 0-32-4,-1 0 0 11,3 3 0-10,-1 3 0 3,-1 7-192-4,0 1-64 10,-1-3 0-9,3 7 0 2,2-1-144-2,3 0-48 9,-3 1 0-10,7-1 0 4,4 0-112-4,6-1-16 11,0-5-16-11,2 3 0 8,0-3 32-8,4 3 16 7,2-9 0-6,2 5 0 3,4-2 0-4,4-1 0 6,1-7 0-5,-1 4 0 6,3-5-16-6,-1 3 0 6,3 4 0-7,13-6 0 7,-3-2-128-7,2-1-16 11,6-1-128-10,-6 0 192 2,1-2-192-3,-3-4 0 12,0-2 0-12,-2 0 0 17,1 1-1872-15,-3-1-432 0,-1-4-64-2,-1 0-32 0</inkml:trace>
    </iact:actionData>
  </iact:action>
  <iact:action type="add" startTime="11525">
    <iact:property name="dataType"/>
    <iact:actionData xml:id="d5">
      <inkml:trace xmlns:inkml="http://www.w3.org/2003/InkML" xml:id="stk5" contextRef="#ctx0" brushRef="#br0">25399 3844 21359 0,'-6'20'944'1,"4"-7"208"-1,-2 9-928 0,-1-1-224 7,-5 1 0-7,2-1 0 5,-6 6 1216-4,3 1 208 6,1-1 48-7,-4-2 0 3,5-1-688-3,-3-1-128 7,4-3-16-6,4-3-16 6,-2 1-448-7,2-1-176 10,0-3 128-9,4-14-128 4,0 20 0-5,0-20 0 9,6 13 0-9</inkml:trace>
    </iact:actionData>
  </iact:action>
  <iact:action type="add" startTime="12199">
    <iact:property name="dataType"/>
    <iact:actionData xml:id="d6">
      <inkml:trace xmlns:inkml="http://www.w3.org/2003/InkML" xml:id="stk6" contextRef="#ctx0" brushRef="#br0">26468 3394 13407 0,'0'0'592'1,"0"0"128"0,8-8-576 6,-8 8-144-5,0 0 0-1,6-8 0 0,-6-2 880-1,0 10 144 9,-2-11 16-9,-6 5 16 4,0-2-112-4,0 4-32 12,-5 4 0-12,1 0 0 3,-4 0-304-3,-9 4-64 11,-2 4-16-11,-1-2 0 4,-1 3 16-3,-2 3 0 6,0 0 0-7,0 7 0 8,-8 3-16-8,3 1 0 10,3 4 0-10,4 3 0 5,-2-1-96-5,3 0-32 11,5 4 0-11,2 1 0 4,3-7-112-4,4-2-32 10,9-1 0-10,1-1 0 6,4 0-80-6,6-3-32 11,1-5 0-11,11 5 0 5,-3-6 48-5,7 3 16 9,1-7 0-9,3 2 0 5,-1-7-208-5,2 1 0 11,5-2 128-11,-3 2-128 5,4-2-160-5,0-2-80 10,0-2-16-10,-11-2-8480 16,1 0-1696-14</inkml:trace>
    </iact:actionData>
  </iact:action>
  <iact:action type="add" startTime="12544">
    <iact:property name="dataType"/>
    <iact:actionData xml:id="d7">
      <inkml:trace xmlns:inkml="http://www.w3.org/2003/InkML" xml:id="stk7" contextRef="#ctx0" brushRef="#br0">26624 3809 17503 0,'0'0'1552'1,"0"0"-1232"6,10 2-320-6,4-2 0 3,-3-2 800-4,7 0 96 7,-5 2 32-7,5 0 0 8,-4-2 0-8,1-2 0 10,3 2 0-10,-7 2 0 6,5 2-160-6,-6 4-48 10,0 2 0-10,1-4 0 5,-11-4-368-5,8 10-80 11,-2 5-16-11,0-3 0 5,0 2-32-5,-4-3-16 9,-2 7 0-9,-4 1 0 6,-4-3 176-6,0 3 48 7,2 3 0-7,-5-3 0 7,-3 1 288-7,0 1 64 7,1 3 16-7,-1-1 0 5,0-7-464-5,-1 1-80 12,3 3-32-7,4-7 0-4,-4 1 96-1,7-4 32 10,1-2 0-10,4-8 0 3,0 0-144-3,2 13-16 12,-2-13-16-12,9 8 0 5,5 2-48-4,-2 0 0 7,5-7 0-8,-3-1 0 5,4-2-128-4,3 0 192 9,-1 0-192-10,1-3 192 5,0-7-192-5,3 2 0 10,-1 2 0-10,3 0-176 19,-1-3-1872-18,-2 1-384 1,1 2-80-1</inkml:trace>
    </iact:actionData>
  </iact:action>
  <iact:action type="add" startTime="13100">
    <iact:property name="dataType"/>
    <iact:actionData xml:id="d8">
      <inkml:trace xmlns:inkml="http://www.w3.org/2003/InkML" xml:id="stk8" contextRef="#ctx0" brushRef="#br0">27779 3598 4607 0,'0'0'400'1,"0"0"-400"6,-6 4 0-7,6-4 0 4,-12 6 2432-3,4 2 384 6,8-8 96-7,0 0 16 7,0 0-1264-7,0 0-256 11,0 0-64-11,0 0 0 4,0 0-160-2,10 6-32 3,4-2-16-5,1-2 0 8,9-2-320-8,3 0-64 13,4-4-16-13,6 4 0 3,1-2-288-3,6-2-48 11,1-4-16-11,4 4 0 5,-2 2-160-4,0-2-32 3,-4 1-16-4,-1-1 0 9,-3-2-176-9,0 0 192 12,-3 0-192-4,-7 2 192-8,-2 2-192 0,-1 0 0 6,-5 2 0-5,-5 0 0 14,1-2-384-14,-7 2-176 0,-10 0-16-1,0 0-16 13,0 0-2416-11,0 0-464-1</inkml:trace>
    </iact:actionData>
  </iact:action>
  <iact:action type="add" startTime="13340">
    <iact:property name="dataType"/>
    <iact:actionData xml:id="d9">
      <inkml:trace xmlns:inkml="http://www.w3.org/2003/InkML" xml:id="stk9" contextRef="#ctx0" brushRef="#br0">27783 3850 11055 0,'0'0'976'1,"-2"12"-784"6,2-12-192-7,6 9 0 7,-1-3 1856-7,7-2 336 8,-2-4 64-8,7 2 16 5,-1 4-608-5,6-2-112 10,1 0-16-10,2-4-16 5,1-2-656-4,3 0-128 7,6 0-32-8,6 0 0 4,-6-6-144-4,4 2-48 11,0 2 0-11,0-1 0 5,4-1-256-4,-6-2-48 9,2 0-16-9,-4 4 0 2,-4-2-192-3,1-1 128 11,-3 1-128-11,0 2 0 4,0-4 0-4,-3 0 0 10,-3 2 0-10,-1 1-160 19,-1-1-1296-19,-5 0-256 8,-1-2-48-8,-5 2-9648 0</inkml:trace>
    </iact:actionData>
  </iact:action>
  <iact:action type="add" startTime="13672">
    <iact:property name="dataType"/>
    <iact:actionData xml:id="d10">
      <inkml:trace xmlns:inkml="http://www.w3.org/2003/InkML" xml:id="stk10" contextRef="#ctx0" brushRef="#br0">28489 3078 19343 0,'0'0'1728'1,"0"0"-1392"5,0 0-336-6,0 0 0 4,0 0 688-4,0 0 64 11,0 0 16-11,0 0 0 3,-4 17 112-2,-2-1 16 9,-2 3 16-10,0 7 0 5,-5 5 64-3,-1 8 16 6,0 4 0-8,-1 6 0 4,-7-5-96-4,1 7 0 12,1 6-16-12,-3 5 0 3,-2-3-160-3,-3 1-16 10,-1 3-16-10,-2-3 0 6,-2-2-400-6,4-9-80 10,1-2-16-10,3 0 0 5,5-6-192-5,1-2 176 10,3-6-176-5,5-6 160-5,5-3-160 0,2-7 0 11,2-1 0-11,6-3 0 18,2 1-2080-18,1-4-288 3,7 0-64-2</inkml:trace>
    </iact:actionData>
  </iact:action>
  <iact:action type="add" startTime="14031">
    <iact:property name="dataType"/>
    <iact:actionData xml:id="d11">
      <inkml:trace xmlns:inkml="http://www.w3.org/2003/InkML" xml:id="stk11" contextRef="#ctx0" brushRef="#br0">30114 3212 13823 0,'0'0'1216'1,"0"0"-960"3,0 0-256-4,-8 6 0 7,-4-2 1248-6,0 0 208 10,-1 4 32-11,-1 0 16 6,-5-1-304-6,-3 7-64 10,-1 0-16-10,-5 3 0 3,3 1-208-3,-4-3-32 11,-2 7-16-11,-1-1 0 4,-3 5-16-4,4 3 0 11,-2 6 0-11,2 2 0 4,3 8-320-4,3 0-64 10,0-2-16-10,3 5 0 5,1 7-192-4,5-2-64 8,3-3 0-9,5 1 0 6,2-6-192-6,2 4 176 14,4-4-176-14,8-8 160 2,0-4 0-2,9-4 0 9,-1 0 0-9,7-5 0 5,6-1 256-4,5-5 48 9,5-7 16-10,-4-1 0 4,4-2 112-4,0-8 32 11,2-4 0-11,0-6 0 4,-6 4-80-4,4-3-16 7,-2-9 0-7,-2 1 0 8,2-5-96-8,-4-3-32 7,-2-3 0-7,-3-1 0 8,-1-4 64-8,0-2 16 11,-3-4 0-11,-7-8 0 4,-1-6 80-4,-4 1 16 10,-3-1 0-10,-3 2 0 7,-6 5-256-7,-2-1-32 6,-6 6-16-6,-5 4 0 8,-1 2-272-8,-5 4 160 5,-3 1-160-5,-3 7 128 9,-5 1-128-9,-1 7-272 10,-2 3 64-10,-10 6 16 20,-6 0-2784-18,-5 1-544-2</inkml:trace>
    </iact:actionData>
  </iact:action>
  <iact:action type="add" startTime="15921">
    <iact:property name="dataType"/>
    <iact:actionData xml:id="d12">
      <inkml:trace xmlns:inkml="http://www.w3.org/2003/InkML" xml:id="stk12" contextRef="#ctx0" brushRef="#br0">3036 6325 8287 0,'0'0'368'1,"0"0"80"-1,0 0-448 0,0 0 0 3,0 0 0-2,0 0 0 6,0 0 1600-6,0 0 224 9,0 0 48-10,0 0 16 5,0 0-880-5,0 0-176 10,0 0-48-10,0 0 0 4,0 0-160-4,0 0-48 12,0 0 0-12,0 0 0 5,0 0 0-5,0 0 0 6,0 0 0-6,0 0 0 9,0 0 32-9,16-6 0 10,-16 6 0-10,14-6 0 5,-14 6-112-4,21-2-32 8,-5 2 0-9,3-2 0 5,3 0-176-5,3 2-32 10,-2 0-16-10,7-2 0 5,3-5-96 2,4-1-16-7,4 2 0 0,-4-2 0 10,4 0 0-10,0 2 0 9,4 1 0-8,0 1 0 3,1 2 16-3,5 2 0 5,4 2 0-6,1-2 0 9,3-2-16-9,-1 2-128 11,1 0 192-11,3 0-64 5,-1-2-128-5,-1 0 160 9,-1-4-160-9,1 6 160 5,1 2-160-5,-1 4 0 10,-3-4 0-10,3 2 0 5,1-2 0-5,3 2 128 10,-4-1-128-10,5 1 0 5,1-2 128-5,-4 2-128 11,-1-4 0-11,1 0 128 5,-1 0 0-4,-5 0-128 4,-1 2 192-5,0 0-64 9,-3 0 64-9,-1 0 0 7,0 0 0-7,1 0 0 8,3 6-64-8,-2 1-128 12,-3-3 192-12,3-4-64 3,0-2 16-3,-5-2 0 7,-5 2 0-7,2 0 0 5,-8 0 16-5,4 0 0 10,-4 0 0-9,0 2 0 3,-2-2-160-3,-3 4 160 5,-1-2-160-6,-2 2 160 7,-2-2-160-7,1 4 160 11,-1-2-160-11,-4 0 160 3,-1-2-160-2,-4-1 160 5,1 1-160-6,1 0 160 9,-5 0-32-9,-15-2-128 11,18-2 192-11,-18 2-64 3,0 0-128-3,13 4 192 12,-13-4-192-12,0 0 192 4,0 0-64-3,0 0-128 8,0 0 192-9,0 0-64 5,0 0 32-5,0 0 0 7,0 0 0-7,0 0 0 8,0 0 32-8,0 0 16 11,-11-2 0-11,-7 2 0 5,2 2-208-5,-5 2 176 10,0 2-176-9,-1-4 160 2,-3-2-160-3,-3 0 0 12,1-2 0-12,-4 4 128 4,-4 4-128-3,2-2 0 10,-1 0 144-11,-5 0-144 4,0-3 0-4,-3 5 144 9,1-2-144-8,-8 0 0 3,-6 0 128-4,1 0-128 11,-7-2 0-11,-3-2 0 5,-1-2 0-5,1 4 0 10,-4 2 0-10,3 4 0 5,-1-1 128-5,0 1-128 12,-1 4 0-11,-7-4 0 2,-4 1 0-3,-2 1 0 7,0-4 0-7,2-2 0 7,2 0 0-6,-2 0 0 9,0-2 0-10,-2 7 0 5,2-1 0-5,-2 4 0 8,-4 2 0-8,1-7 0 5,-3-1 0-5,2 4 0 10,2-6 0-9,4 4 0 3,2 5 0-4,6-7 0 12,-3-4 0-12,9 4 0 3,0 0 0-2,5 0 0 10,3-6 0-11,9 0 0 4,2-2 0-4,4-2 0 10,6 0 0-10,6 0 0 5,3 0 128-5,7 2-128 11,3-2 0-11,2 0 0 4,14 4 0-4,0 0 0 7,0 0 0-7,0 0 0 7,0 0 0-7,0 0 0 7,0 0 0-7,0 0-144 8,24-2 144-8,3 6-160 12,2 0 160-12,-1 0-160 4,9 0 160-4,2 0 0 11,8 4-144-11,3-2 144 6,1-3 0-6,10 3 0 5,-1 2 0-4,8 2 0 6,4-4-128-7,5 2 128 7,1 1 0-7,3-1 0 8,3-2 0-8,2 2 0 10,0 0 0-10,-2-3 0 4,4-1 0-4,1 0 0 10,5-4 0-10,-2 2 0 5,3-4 0-4,-3 0 0 9,0-2 0-10,-1 2 128 4,-3 2-128-4,-4-2 0 12,0-1 0-12,0-1-176 4,0-6 176-4,-3 4 0 11,-3 2 0-11,-1 2 0 4,-11 2 0-4,2 0 0 12,-9 0 0-12,-7 0 0 3,-5-2 0-3,-4 0 0 11,-6 0 0-11,-2 2 0 5,-8 0 0-5,-7 0 0 10,-2 0 0-10,-7 0 128 4,-11 0 0-4,0 0 0 9,0 0 0-9,0 0 0 5,0 0 64-5,0 0 0 10,-13 2 16-10,-11 0 0 6,-5-2-208-6,-2-2 144 10,-8 0-144-10,-2-2 128 4,-6 1-128-4,-4-1 128 12,-5-2-128-12,-9 2 128 4,-5 0-128-4,-2-4 160 10,-6 0-160-9,-2 1 160 3,-4-7-160-4,-4 4 192 11,-9-3-192-11,1-1 192 4,-3-2-192-4,3 3 160 7,-3-5-160-7,7 6 160 8,0-1-160-7,6 5 0 5,5 4 0-6,3-2 128 8,3 4-128-8,1 0 0 10,10-2 0-9,3 4 0 3,9 0 0-4,7 6 0 11,0 2 0-11,10-4 0 5,2 0 0-5,5 0 0 6,7 2 0-6,-4 3 0 22,13 3-1520-20,4 6-176-2,8-18-32 1,8 13-13488 2</inkml:trace>
    </iact:actionData>
  </iact:action>
  <iact:action type="add" startTime="19813">
    <iact:property name="dataType"/>
    <iact:actionData xml:id="d13">
      <inkml:trace xmlns:inkml="http://www.w3.org/2003/InkML" xml:id="stk13" contextRef="#ctx0" brushRef="#br0">3458 6530 2751 0,'0'0'128'1,"0"0"16"-1,0 0-144 0,-14 0 0 4,14 0 0-4,-14 2 0 7,1-2 1712-7,13 0 304 8,-14-2 64-8,14 2 16 7,-14 0-720-7,-1 0-144 11,15 0-16-11,-12-2-16 5,-4 2-112-5,16 0-32 7,-11 0 0-7,11 0 0 4,0 0-176-4,-18 2-48 6,18-2 0-6,0 0 0 9,0 0-64-9,0 0-32 6,0 0 0-6,0 0 0 8,0 0-288-7,0 0-64 9,0 0-16-10,0 0 0 6,0 0-112-6,18 2 0 9,1 0-16-9,3-2 0 4,5-2-32-4,8 0 0 8,0-2 0-8,12 0 0 12,6-2 112-12,7 2 0 9,5 2 16-9,11 0 0 3,8-2-112-2,3 0-32 8,7-7 0-9,-6-1 0 5,-4 2-192-5,-1-1 144 12,1 3-144-12,-2 0 128 4,2 0-128-4,2 4 160 11,0 0-160-11,-4 0 160 4,-4-9-160-4,0 3 128 9,-8 2-128-9,0-2 128 5,0 3 192-5,-5 3 48 11,-1-2 0-11,2 6 0 4,-3 4-96-3,-1-2-16 10,-1 0 0-11,-3-2 0 4,-1-2-48-4,-5 2-16 10,-5 4 0-10,0-4 0 5,2 0-192-5,-8 4 144 11,0-1-144-11,-4 5 128 4,4-2-128-4,-6-2 160 10,-2 2-160-10,-2 4 160 5,-3-5-32-5,-3 1 0 12,-2 2 0-12,-1 0 0 5,-7-6 64-5,1 2 0 9,-16-4 0-9,12 4 0 4,-12-4 0-4,0 0 16 9,0 0 0-9,0 0 0 6,0 0 112-6,0 0 32 9,0 0 0-9,0 0 0 5,-20 7 112-5,-5-3 32 11,-2-4 0-11,-5 4 0 7,-3 0-272-7,0 0-48 10,2 0-16-9,-10-2 0 2,2 2-160-3,-6 0 0 10,2 4 0-10,-1-3 0 4,-9-1 0-4,-7 0 0 10,-5-2 0-10,-3-2 0 4,0 0 0-4,-6 0 0 10,0-2 0-10,5 0 0 6,-3 0 0-6,6 2 0 6,-2 0 0-6,2 0 0 9,-5-2 0-9,1-2 0 7,8 2 0-7,-1 1 0 10,1-5 0-10,8 4 0 10,1 0 0-10,6 2 0 5,6 4 0-5,2 2 0 10,8-3 0-10,2 1 0 5,0 0 0-4,5 2 0 9,5 4 0-10,5-4 0 4,1-2 0-4,15-4 0 11,0 0 0-11,0 0 0 4,0 0-224-4,0 0 80 9,17 13 16-9,11-1 0 6,5-4-48-6,17 0 0 11,11 1 0-11,15-3 0 5,12 2 176-5,7 2 0 6,9-6-144-6,-1-1 144 9,2 3 0-9,-3-2 0 6,-1-2-144-6,-3 0 144 8,-8 2 0-7,-3-2 0 9,-5 0 0-10,-6 2 0 5,-4-2 0-5,-9-2 0 11,-5 0 0-11,-5-2 0 4,-6-2 0-4,-8 0 0 10,-2 0 0-9,-4 0 0 3,-11-2 128-3,-3 2 0 7,-19 4-128-8,0 0 192 5,0 0 304-5,0 0 48 9,0 0 16-9,-10-3 0 6,-9-1 112-6,-9-4 32 11,-7 2 0-11,-9 0 0 4,-5 4-464-4,-10-2-96 7,-5 0-16-7,-12 1 0 7,-6-3-128-7,-4 4 0 12,-2 0 144-12,-5 2-144 4,1 2 0-4,-2 4 0 11,-5 1 0-11,5 1 128 4,-3 0-384-4,7 8-80 11,0-3-16-11,-17 11 0 19,17-3-2880-17,20 3-576 0,-22 1-112-2,30 0-32 0</inkml:trace>
    </iact:actionData>
  </iact:action>
  <iact:action type="add" startTime="23566">
    <iact:property name="dataType"/>
    <iact:actionData xml:id="d14">
      <inkml:trace xmlns:inkml="http://www.w3.org/2003/InkML" xml:id="stk14" contextRef="#ctx0" brushRef="#br0">8720 5026 2751 0,'0'0'128'1,"0"0"16"-1,0 0-144 0,-4 16 0 5,4-16 0-5,0 0 0 5,0 0 2096-5,-4 11 384 10,4-11 80-9,0 0 0 3,0 0-1392-4,-4 16-272 6,4-16-64-5,0 0-16 6,0 0 16-5,0 0 16 3,0 0 0-5,0 0 0 8,0 0-80-8,0 0-32 11,-15 4 0-11,15-4 0 5,0 0-96-5,-12-6-32 10,12 6 0-10,-12-10 0 6,12 10-80-6,-7-11-16 10,3-3 0-9,-2 2 0 2,2-1-112-3,-2 1-16 10,6 12-16-9,0-16 0 2,-2 3-48-3,2-3 0 10,0 4 0-10,0-3 0 6,2 3-64-6,0-6 0 10,4 5-16-10,0-7 0 9,-2 3-64-9,4 1-16 8,1-3 0-8,-1 3 0 5,4-4-160-5,1-1 192 10,-3-4-192-10,8-1 192 3,-5 1-192-2,3-2 0 9,2-1 0-10,-1 3 128 4,3 4-128-3,1-1 0 8,-5-1 0-8,3-1 0 4,7-3 0-4,-13 9 0 8,1 1 0-8,9-10 0 3,-3 3 160-4,1-1-160 6,3 1 192-6,-1 1-192 7,-2-2 176-7,3 3-176 11,-1-3 160-10,-1 1-160 2,-3 1 144-2,-1 0-144 9,1 3 128-10,3 3-128 6,1-5 128-6,1 5-128 6,1 3 0-6,2-4 128 8,2 3-128-8,-1-1 0 7,-1 5 0-7,0-3 128 9,1 6-128-9,-1-4 0 11,2 3 0-10,-1 1 0 3,-3 2 0-3,0-4 0 9,1 4 128-9,-3 2-128 2,0-3 0-2,5 1 0 5,-5 4 0-6,1 0 0 7,-1-2 0-7,-2 0 0 8,-1 2 0-7,1 0 0 2,1 0 0-2,-3 0 0 6,1-2 0-7,3 1 0 7,-1 3 0-7,-1 3 0 12,-3-1 0-12,1-2 128 5,3-2-128-5,-7 4 0 11,7 2 144-11,-1 0-144 4,3-4 144-4,-3 2-144 13,-1 0 192-13,1 2-192 2,1 0 176-2,-1 2-176 7,-3-2 160-7,1 0-160 9,2-1 192-9,-3 3-64 12,0 0-128-12,1 2 192 5,-1 0-192-4,-1 1 0 3,3 3 0-4,-5-4 0 9,1 2 0-9,1 1 0 7,-1-3 144-7,4 6-144 8,-7-4 192-8,5-3-32 7,-1 5-16-6,-3-2 0 5,6 2-144-6,-5-1 128 9,-1-3-128-9,1 6 128 7,-1-5-128-7,4 3 160 11,-5 2-160-10,5-4 160 2,-6 3-16-3,5-3 0 12,-3 2 0-12,1-1 0 3,1 5-144-3,1-4 192 11,1-5-192-9,-4 5 192 0,3-4-192-2,-17-8 0 10,14 10 144-10,-14-10-144 5,19 11 160-4,1-5-32 5,-3 0-128-6,3-2 192 8,1 2-48-8,-1-6-16 11,-4 2 0-11,3-2 0 6,1 0 0-6,-5-2 0 5,5-2 0-4,-5 0 0 6,3-2 0-6,1 4-128 9,-3-2 192-10,1-1-64 5,3-5-128-5,-2 4 160 11,1 2-160-11,2-4 160 4,-7-2-160-4,4 3 128 6,3-3-128-5,-3 0 128 6,3 2-128-7,-1 1 160 12,1-11-160-12,-3 8 160 3,1 1-160-3,1-1 0 12,-7-2 144-12,5-2-144 4,-4 9 0-4,1-11 128 10,-1 0-128-10,-2-1 0 5,-3 5 128-5,3-3-128 11,-4 5 128-11,2-6-128 4,-3 4 128-4,1-5-128 7,0-1 160-6,-4 3-160 3,0-3 192-4,2 5-64 7,-3-7-128-7,-1 6 192 8,-2-3-192-8,2-1 128 7,2 5-128-7,-2-3 0 7,-2 2 128-7,0-1-128 11,0 3 0-11,2-2 0 4,-2 14 0-3,0-11 128 8,-2-3-128-9,2 14 0 7,0 0 0-7,0 0 0 9,0 0 0-9,0 0 0 5,0 0 0-4,0 0 0 5,0 0 0-5,0 0 0 6,0 0 0-7,0 0 0 11,0 0-160-11,0 0 160 5,0 0 0-5,0 0-160 10,0 0 160-10,0 0 0 5,0 0 0-4,0 0-128 8,14 16 128-9,-4-5 0 5,1 5 0-5,1-2 0 11,-2 1 0-11,2-3 0 4,-12-12-128-4,7 19 128 10,-1 1 0-10,6-2 0 5,-4 1 0-5,-1 2 0 11,5-5 0-11,-2 2 0 5,4 3 0-5,-1-5-128 6,5 1 128-6,-5 1 0 9,5-5 0-9,-2 5 0 10,3-4 0-10,3 1 0 4,-7-1 0-4,5 1 0 9,1 3 0-8,1-4 0 3,-1-1 0-3,2-3 0 10,1 0 0-11,1 3 0 4,1-1 0-3,-1 0 0 5,0-4 0-5,1-4 0 6,-1 1 0-7,2 1 0 7,3-2 0-7,-5 0 0 7,-4 0 0-7,3-2 0 11,-1 4 0-11,1-2 0 5,-1 0 0-5,-2-2 0 11,-1-2 0-11,3 1 0 5,1 1 0-5,-1 0 0 10,-3-4 0-9,-3 0 0 4,3 1 0-5,3-5 128 9,-1-2-128-9,-3 2 0 4,3-4 0-4,1 1 0 9,0 3 0-9,1 0 0 6,-3-4 128-6,3 4-128 10,-1 0 0-9,0 4 0 3,1-1 0-3,-1 1 0 8,3 0 0-8,-3 0 0 3,0 2 0-3,1 0 0 9,-1 0 0-10,3 0 0 4,1 0 0-4,-4 0 0 11,1 0 0-11,-3 0 0 4,-1 4 0-4,1-2 0 10,-1-2 0-10,-3 1 0 5,1 1 0-5,3 2 0 10,-3 4 0-10,3 4 0 4,1-6-128-4,-1 3 128 12,-5 5 0-12,1 0 0 4,3 3 0-4,-5-1-128 10,5-4 128-10,-1 5 0 5,-1-3 0-5,1 7 0 11,3-1 0-11,-3-1 144 4,3 5-144-4,-1 1 0 10,5 0 0-10,-1 1-176 5,-2 1 176-5,1 0 0 11,-5 1 0-11,3-1 0 4,1 0 0-4,-3 1 0 10,-7-1 0-10,5 0 128 5,-4-2-128-5,3 3 192 11,-9 1-64-11,4-4 0 5,-5 1-128-5,1-3 192 10,0-3-64-10,0-1 0 4,-4 3-128-4,0-5 176 11,-2 3-176-10,-2-1 192 2,0-19-192-3,-2 16 192 11,2-16-192-11,-2 17 192 4,2-17-192-4,-2 18 0 11,2-18 0-10,0 0 0 16,0 0-2272-16,0 0-432 1</inkml:trace>
    </iact:actionData>
  </iact:action>
  <iact:action type="add" startTime="25383">
    <iact:property name="dataType"/>
    <iact:actionData xml:id="d15">
      <inkml:trace xmlns:inkml="http://www.w3.org/2003/InkML" xml:id="stk15" contextRef="#ctx0" brushRef="#br0">10797 2604 10127 0,'0'0'896'1,"0"0"-704"2,0 0-192-3,6-16 0 8,-6 5 1168-8,0 11 208 11,0 0 32-11,0 0 16 4,2-18-144-3,2 6-16 5,-4 12-16-6,0 0 0 8,0 0-224-8,0 0-32 11,0 0-16-11,0 0 0 5,0 0-128-5,0 0-16 10,0 0-16-10,0 0 0 4,0 0-208-4,-2 18-32 7,-2 7-16-7,-2 4 0 8,-1 7-64-8,-3-1-16 6,2 0 0-6,2 6 0 9,-3-4-160-9,3 2-48 7,0 0 0-5,4-4 0 4,-2 4-128-6,0-4-16 7,-2-4-128-7,2-2 192 9,2-1-192-9,0-3 176 7,0 2-176-7,1-3 160 7,-1-7-160-7,0 3 128 8,2 1-128-8,0-3 128 19,0-4-448-18,0-14-80 0,-2 17-32-1,0-1 0 14,0 1-1440-13,0 1-304 0,-4-7-48-1,0 1-8992 3</inkml:trace>
    </iact:actionData>
  </iact:action>
  <iact:action type="add" startTime="25696">
    <iact:property name="dataType"/>
    <iact:actionData xml:id="d16">
      <inkml:trace xmlns:inkml="http://www.w3.org/2003/InkML" xml:id="stk16" contextRef="#ctx0" brushRef="#br0">10413 3002 16575 0,'0'0'1472'1,"0"0"-1168"6,0 0-304-7,14 0 0 5,1-2 464-5,5 2 48 10,-4-2 0-9,3-2 0 2,3 2 560-3,1-2 112 11,-4-8 32-11,5 7 0 5,-1 1-208-5,1 2-48 6,1 0 0-6,0 0 0 10,3 0-368-10,-1 2-80 10,0 2 0-10,-3 2-16 6,-9-4-272-6,5 2-48 11,-5-2-16-11,3 2 0 4,0-2-160-4,-5 2 0 9,-13-2 0-9,20 3 128 19,1 5-656-19,-5-4-144 1,1 0-32-1,1-2-11360 4</inkml:trace>
    </iact:actionData>
  </iact:action>
  <iact:action type="add" startTime="25939">
    <iact:property name="dataType"/>
    <iact:actionData xml:id="d17">
      <inkml:trace xmlns:inkml="http://www.w3.org/2003/InkML" xml:id="stk17" contextRef="#ctx0" brushRef="#br0">11365 2781 16175 0,'0'0'704'1,"-12"12"176"-1,5-2-704 0,-1 9-176 3,-4-3 0-2,2 3 0 2,-5 3 1088-2,3-1 192 6,-4 1 48-7,5 5 0 8,-5 2-208-8,4 3-32 7,-3-5-16-7,5 2 0 7,-6 0-512-6,5-1-112 8,1-3 0-9,-2-4-16 5,4 1-272-5,5-1-160 11,-1-1 192-11,0-7-192 5,4-13 128-5,4 18-128 11,-4-18 0-11,0 0 0 17,7 14-448-16,7-3-128-1,-14-11-48 0,20 4-10656 5</inkml:trace>
    </iact:actionData>
  </iact:action>
  <iact:action type="add" startTime="26165">
    <iact:property name="dataType"/>
    <iact:actionData xml:id="d18">
      <inkml:trace xmlns:inkml="http://www.w3.org/2003/InkML" xml:id="stk18" contextRef="#ctx0" brushRef="#br0">11509 2928 3679 0,'0'0'320'1,"0"0"-320"4,0 0 0-5,0 0 0 5,0 15 2528-5,2 5 432 10,-2-5 96-10,-2 5 16 5,0 1-1280-5,-1 1-240 10,-3-5-48-10,2 5-16 5,-2-1-368-5,0-1-80 10,-2-5-16-10,-1 5 0 4,1-7-240-3,2 3-48 9,-4 2-16-10,10-18 0 4,0 0-16-4,0 0 0 7,-6 11 0-7,6-11 0 9,0 0-128-9,0 0-16 6,0 0-16-6,0 0 0 5,0 0-96-5,0 0 0 11,16-15-16-11,-2-1 0 5,3-3-192-5,-3 7-48 12,1-6 0-12,3 1 0 3,-6-1-192-3,5-1 144 11,-1 5-144-11,1 0 128 5,-5 5-128-5,2-3 0 16,-14 12 0-16,0 0 0 1,0 0 0-1,15 2 0 10,-15-2-144-10,16 16 144 4,-6 1 0-4,-1 1-192 11,-3 3 192-11,-4 2-160 4,-4-3 160-3,0-1 0 5,0 5 0-6,0-3 0 8,-3-1 0-8,3-5 0 11,-2 5 128-11,2-1-128 4,2-19 0-4,0 16 0 6,0-16 0-6,0 0-128 23,4 18-512-22,-4-18-80 1,0 0-32-2,0 0 0 12,0 0-2000-11,0 0-416 2,23-12-80-2,-3 0-16-1</inkml:trace>
    </iact:actionData>
  </iact:action>
  <iact:action type="add" startTime="26551">
    <iact:property name="dataType"/>
    <iact:actionData xml:id="d19">
      <inkml:trace xmlns:inkml="http://www.w3.org/2003/InkML" xml:id="stk19" contextRef="#ctx0" brushRef="#br0">11978 2883 18831 0,'0'0'832'1,"0"0"176"0,7 11-816-1,-3 5-192 4,2 2 0-3,0-1 0 5,-2 5 1312-5,0 3 224 8,0-6 32-9,0 1 16 5,3 7-560-5,1 1-96 10,-4-3-32-9,6-2 0 3,0 1-560-4,-5-3-112 11,3 3-32-11,2-7 0 5,-4 3-192-5,0-3 176 7,1-3-176-7,3 1 160 6,-4-5-32-5,-6-10-128 9,0 0 192-10,12 16-64 4,-12-16-128-4,13 8 0 12,-13-8 0-12,0 0-176 18,0 0-1360-18,14-6-288 0,0-4-48 1,-6 0-9088 2</inkml:trace>
    </iact:actionData>
  </iact:action>
  <iact:action type="add" startTime="26763">
    <iact:property name="dataType"/>
    <iact:actionData xml:id="d20">
      <inkml:trace xmlns:inkml="http://www.w3.org/2003/InkML" xml:id="stk20" contextRef="#ctx0" brushRef="#br0">12411 2887 14735 0,'-8'15'1312'1,"2"-1"-1056"5,-2 7-256-6,2 3 0 5,-3 3 1760-5,-5 6 288 6,-2 4 64-5,3 6 16 5,-7-6-400-6,1 8-96 11,-1 6-16-11,-3-4 0 5,-3 1-384-4,-1 1-80 8,-2-4 0-9,1-6-16 5,1 4-528-5,2-6-96 11,-1 0-32-11,5-2 0 4,3-6-288-4,1-3-48 11,3-7-16-11,8 1-10288 16,4-1-2064-14</inkml:trace>
    </iact:actionData>
  </iact:action>
  <iact:action type="add" startTime="27708">
    <iact:property name="dataType"/>
    <iact:actionData xml:id="d21">
      <inkml:trace xmlns:inkml="http://www.w3.org/2003/InkML" xml:id="stk21" contextRef="#ctx0" brushRef="#br0">14617 4696 13935 0,'0'0'608'2,"0"0"144"-2,0 0-608 0,0 0-144 4,-10 8 0-4,10-8 0 6,0 0 1120-6,0 0 192 8,0 0 32-8,0 0 16 7,0 0-192-7,0 0-32 10,0 0-16-9,-6-10 0 5,2-1-432-6,4-5-96 9,6-5-16-8,-2 3 0 3,0-1-80-4,0-3-32 6,2 1 0-5,1 1 0 6,1-1-48-7,-2-5-16 6,2-1 0-6,0 0 0 8,-1 0-112-8,3 1-32 11,2-1 0-11,-4 0 0 4,3-1-48-4,3-3-16 12,-2 2 0-12,3 0 0 8,-1 1-32-8,2-1-16 6,-1-4 0-5,-3 6 0 4,5 5-144-5,-3-1 128 9,4-3-128-8,-1 1 128 3,3 4 0-3,1 1 0 10,3 3 0-8,-1-5 0-3,-2-1-128 0,3 5 160 12,1-1-160-12,-1-1 160 4,1 1-160-4,0 3 160 7,3-5-160-7,-3 7 160 8,0 0-160-7,-1 4 0 9,-3-3 0-10,3 5 0 5,1-2 0-5,0 2 0 9,1 3 0-9,-1 1 0 5,0 0 0-5,-1 0 0 11,-5 2 0-10,3 2 0 3,-1 0 0-4,1 0 0 6,-3-4 0-6,3 4 0 8,-1 6-144-8,2-4 144 7,-3 0 0-7,-2 0 0 8,-1 0 0-8,-1 2 0 10,1 1 0-10,3 5 0 4,-3-2 0-3,3 0-128 10,1 4 128-11,-1-5 0 5,-3 3-128-5,5 4 128 10,1-5 0-9,-1 9 0 3,-3-2 0-4,3 1 0 7,-1-1 0-7,1-5 0 7,-3 5 0-7,3-2 0 10,-1 3 0-10,2-5 0 6,-1 2 0-6,-3-1 144 11,3 3-144-11,-1-4 128 5,5 5 32-5,-5-5 0 9,-1 3 0-9,-1-1 0 5,1 6 0-5,-5 1 0 10,1-11 0-9,-1 3 0 4,1-3 0-5,2 0 0 8,-3 2 0-8,3-5 0 4,-7 3 32-4,5 2 0 11,0-6 0-11,-3 0 0 5,-13-6 32-5,22 5 16 11,-5 3 0-11,1-4 0 3,-18-4-48-2,19 0-16 5,-5 0 0-6,-14 0 0 9,19-8 64-9,-5-1 16 10,2 1 0-9,1 2 0 3,-5-4-256-4,6 2 144 10,-5 3-144-9,5-3 128 2,-3-2-128-3,3 2 160 11,3-7-160-11,-3 3 160 4,1-4-160-3,1 5 128 11,1-5-128-12,-3 4 128 5,1-5-128-5,3 3 0 7,-5-3 0-7,3 5 0 6,-1-4 0-6,-3 5 0 10,0-7 0-10,-1 4 0 5,-5-3 0-5,2-1 128 11,1 1-128-11,-5-3 0 5,0 1 128-5,2 3-128 10,-4-3 128-10,1 1-128 3,5 0 128-3,-6-1-128 11,-2 1 128-11,2 5-128 5,0-5 128-5,1 5-128 10,-5-7 128-10,0 4-128 4,-2 3 0-3,2 3 0 10,-2 10 128-11,2-16-128 4,-2 7 0-4,0 9 0 6,0 0 0-6,0-14 0 9,0 14 0-9,0 0 0 9,0 0 0-9,0 0 0 6,0 0 0-5,0 0 0 8,0 0 0-9,0 0 0 6,0 0 0-6,0 0-176 10,0 0 176-10,6 18-128 5,0-5 128-5,2 5 0 10,-4 1-144-9,-1-3 144 3,3 1 0-4,4-1 0 9,-2 2 0-9,2 3 0 5,1-5 0-5,-1 3 0 10,2 3 0-10,3-3 0 6,3-3 0-6,-4 3 0 9,3-5 0-9,1 1 0 5,1 3 0-5,3-6 0 12,-1 1 0-12,-1-1 0 3,1-2 0-3,3 4 0 12,-1-9 0-12,4 3 0 2,1 2 0-1,-1-2 0 11,0-2 128-12,2-1-128 3,3 3 128-3,-1-2-128 10,2-4 0-10,2 2 128 4,-2 0-128-3,-2-2 0 9,5 0 0-10,3-2 128 6,-4 0-128-6,0-2 0 9,-4 0 0-9,4 2 128 4,-4-4-128-4,2 2 0 7,1 0 0-7,-3 2 0 9,2-2 0-9,-4 0 0 8,1-4 128-8,-3 0-128 9,0 4 0-9,2 1 0 11,-1-3 0-11,1 0 0 5,0 6 0-5,0-2 0 9,1-2 0-9,1 2 0 5,0 0 0-5,2 0 128 11,-1 0-128-11,-3 0 0 5,-2 0 0-5,0 0 0 10,3 0 0-10,-1 0 0 4,-2 0 0-4,-1 0 0 11,-3 0 0-11,2 0 0 5,-1 2 0-5,-1 2 0 10,-1-1 0-10,1 1 0 4,4-4 0-4,1 6 0 12,-7 0 0-12,-1-2 0 4,3 0 0-4,2 2 0 12,-3 3 0-12,1-1 0 3,-1 2 0-3,-5 0 0 6,3-4 0-5,1 1 0 6,-5 7 0-7,1-2 0 10,1 1 0-10,-2-3 0 5,1 0 128-5,-1 2-128 10,1-3 128-10,3 5-128 6,-7-4 176-6,5 5-48 11,-4-3-128-10,1 4 192 1,3-3-192-2,-3 3 176 12,3-6-176-12,-4 7 160 2,-1-1-32-2,-1 3 0 11,4-1 0-11,-7-3 0 5,5 3 80-5,-4-2 16 11,-1 1 0-11,3 3 0 4,-4-5 32-3,0 3 0 10,-8-18 0-11,11 14 0 3,-5-1 0-3,-6-13 0 10,8 10 0-10,-8-10 0 5,0 0-64-5,12 12 0 10,-12-12 0-10,0 0 0 4,0 0 16-4,0 0 0 11,0 0 0-11,0 0 0 6,0 0-32-6,10 0-16 10,-10 0 0-10,0 0 0 5,0 0-160-5,0 0 0 10,0 0 0-10,0 0 0 18,0 0-2000-16,0 0-336-1,0 0-64 3</inkml:trace>
    </iact:actionData>
  </iact:action>
  <iact:action type="add" startTime="38652">
    <iact:property name="dataType"/>
    <iact:actionData xml:id="d22">
      <inkml:trace xmlns:inkml="http://www.w3.org/2003/InkML" xml:id="stk22" contextRef="#ctx0" brushRef="#br0">16497 2848 12543 0,'0'0'560'2,"0"0"112"-2,0 0-544 0,0 0-128 5,0 0 0-5,0 0 0 5,0 0 816-5,-10 7 128 12,0-3 16-12,1 0 16 4,-5 0-224-4,4 2-48 7,-3-2-16-7,1 0 0 9,-4-2-80-9,5 0-16 10,-3 0 0-10,2 2 0 4,-7 1-64-3,3 7-16 5,-3-6 0-6,1 2 0 9,-1 1-64-9,-3-1-32 11,-1 2 0-11,1 2 0 5,3-4-160-5,3 1-16 6,-1 3-16-6,5-4 0 9,-2 4-224-9,6-5 176 6,8-7-176-6,0 0 160 8,0 8-160-8,4 6 0 8,-4-14 0-8,14 10 0 7,-2-1 224-7,5 3-32 8,-1-6-16-8,3 4 0 4,5-1-16-4,-5-1 0 7,-1 4 0-7,1 0 0 9,-1-5-160-6,-4 7 128 5,1-4-128-7,-5 3 128 2,0 1-128-2,1 4 0 9,-7-3 0-10,0 7 0 5,-2-3 0-5,-2 1 0 11,-4 1 144-11,2 1-144 4,-4-3 256-4,-3-3-32 11,-1 3 0-11,0-1 0 4,-4-5 304-4,3 5 64 10,-7-6 16-10,5 3 0 5,-7-3-80-5,1 2-16 11,-3-5 0-11,3-5 0 4,-3-2-256-4,-1 0-48 8,5-2-16-8,5 0 0 8,-3 0-64-8,4-2 0 7,4-4-128-7,-1-1 192 23,5-9-1760-21,8 4-352 0,5-5-80 0</inkml:trace>
    </iact:actionData>
  </iact:action>
  <iact:action type="add" startTime="39164">
    <iact:property name="dataType"/>
    <iact:actionData xml:id="d23">
      <inkml:trace xmlns:inkml="http://www.w3.org/2003/InkML" xml:id="stk23" contextRef="#ctx0" brushRef="#br0">16780 2885 14223 0,'0'0'624'1,"0"0"144"-1,-4 11-624 0,-2 3-144 7,-2-4 0-6,0 7 0 2,1-5 1152-3,-5 6 208 10,2-1 48-10,2 1 0 5,-3 3-208-5,1 5-48 10,2-3 0-10,-4 0 0 6,5-3-368-6,1 1-80 9,-4 1 0-9,4-3-16 6,0-7-256-6,4 2-48 5,0-5-16-5,2-9 0 8,0 0 48-8,0 0 16 8,0 0 0-8,0 0 0 8,0 0 240-8,10-2 48 8,4-3 16-8,-3-5 0 8,5 4-144-8,-4-2-16 7,3-7-16-7,-3 1 0 8,6-6-336-8,-5 3-64 7,3-1-16-6,-6-3 0 6,3-1-144-7,-3 1 0 11,2 3 0-2,1-1 128-9,-3 1-128 0,2 5 0 3,-4-3 0-3,1 6 0 8,3 1 0-7,-4-1 0 9,2 2 0-10,-10 8 0 4,0 0 0-3,0 0 0 5,11 6 0-6,-3 4 0 8,0-1-208-8,0 3 80 12,-4 6 128-12,-2 1-208 3,-2-1 208-2,0 3 0 6,0 1 0-7,0-3 0 4,-2-3 0-4,0 3-144 7,0-5 144-7,0-2 0 8,2-12 0-8,0 0 0 10,0 0 0-10,0 0 0 5,0 0 0-5,0 0 128 11,0 0-128-11,8-10 128 5,-1 0 0-5,5-2 16 11,-4-7 0-10,4 1 0 3,1 5-144-4,-3-5 128 10,4 4-128-10,-3-3 128 4,3 5-128-4,-4-1 0 11,0 5 0-11,1 0 0 4,-3 0 0-4,-8 8 0 10,0 0 0-10,0 0 0 5,10 8 0-5,0 2-144 12,-6-1 144-12,-1 9-160 4,1 0 160-3,0 1 0 8,-4 4 0-8,-2 1 0 2,0 1 0-3,0-1 0 11,0 1 0-10,0-6 0 2,1-1 0-3,1 1-160 12,3-3 160-12,1 4-208 18,-4-20-1424-17,12 15-288-1,-12-15-48 0,14 6-11040 3</inkml:trace>
    </iact:actionData>
  </iact:action>
  <iact:action type="add" startTime="39705">
    <iact:property name="dataType"/>
    <iact:actionData xml:id="d24">
      <inkml:trace xmlns:inkml="http://www.w3.org/2003/InkML" xml:id="stk24" contextRef="#ctx0" brushRef="#br0">17640 2933 2751 0,'0'0'128'2,"0"0"16"-2,0 0-144 0,0 0 0 5,0 0 0-4,0 0 0 3,0 0 3536-4,0 0 688 10,0 0 128-10,0 0 16 4,0 0-2608-3,0 0-528 4,0 0-96-4,0 0-32 6,-10 2-400-7,2 2-64 7,-3 0-32-7,1 8 0 10,-6-2 160-10,5-1 16 11,-5 9 16-11,4-4 0 4,5 1-272-4,-7 3-48 10,4-7-16-10,-2 7 0 5,5-4-144-5,1 5-48 7,4-7 0-7,-2 3 0 9,2-5-80-9,2 4-32 8,4-6 0-8,-4-8 0 3,0 0-32-3,8 9-128 11,1-1 192-11,3-2-64 5,-12-6 96-4,12 2 16 9,5-2 0-10,-3-2 0 5,2 0 0-5,-3-2 0 7,1-4 0-7,0 5 0 7,-1 1-64-7,1-2-16 11,0 0 0-11,-5-2 0 5,-9 6-160-5,0 0 128 10,12-6-128-10,-12 6 128 5,0 0-128-5,0 0 0 10,10 6 0-10,-10-6 0 5,0 0 0-5,8 10 0 17,-1 5 0-17,-3-3 0 1,-2 4 0-1,0-5 0 5,-2 5 0-5,4-4 0 8,0-1 0-8,2 1 0 7,2-4 0-7,-3 3 0 9,-5-11 0-9,14 4 0 11,2-2 0-10,1-2 128 4,-1 0-128-5,3-2 0 10,-3-2 0-10,7-7 0 16,-1 1-576-15,-1-4-64 2,-1 5 0-3,-3-1 0 13,1-6-416-12,3 7-96 0,-1-3 0-1,1 2-16 15,3-2-1792-15,-3-1-368 3</inkml:trace>
    </iact:actionData>
  </iact:action>
  <iact:action type="add" startTime="40156">
    <iact:property name="dataType"/>
    <iact:actionData xml:id="d25">
      <inkml:trace xmlns:inkml="http://www.w3.org/2003/InkML" xml:id="stk25" contextRef="#ctx0" brushRef="#br0">18264 2635 11967 0,'0'0'1072'1,"0"0"-864"3,0 0-208-3,0 0 0 3,0 0 1248-4,0 0 208 10,0 0 32-10,4 18 16 4,-4-3 144-3,-2 9 16 9,-2-1 16-10,0 4 0 6,0 3-464-6,-5 1-112 9,1 2-16-9,2 0 0 5,-4 2-352-5,-1 0-80 11,3-3-16-11,0 3 0 4,0 2-192-4,0-4-64 11,2-2 0-10,1-4 0 3,-3-1-192-4,4-1-64 9,2-4 0-9,0-5 0 5,2 0-128-5,2-5 0 11,0 3 144-11,-2-14-144 5,0 0 0-5,0 0-160 6,14 2 16-6,1-4 0 23,5-2-1632-23,-3-6-320 2,-1 1-64-1</inkml:trace>
    </iact:actionData>
  </iact:action>
  <iact:action type="add" startTime="40410">
    <iact:property name="dataType"/>
    <iact:actionData xml:id="d26">
      <inkml:trace xmlns:inkml="http://www.w3.org/2003/InkML" xml:id="stk26" contextRef="#ctx0" brushRef="#br0">18728 2419 13823 0,'0'0'1216'1,"0"0"-960"3,-4 15-256-4,1-1 0 7,-7 7 1952-7,-2 3 352 9,-2 3 64-8,-1 6 0 3,-1 4-384-4,1 10-64 11,-7 8-32-9,3-1 0 1,3 3-736-3,-1 3-128 6,3 1-48-6,-4 1 0 8,3-1-352-8,3-3-80 8,2 3-16-8,-1-5 0 7,5-5-320-7,-2-1-64 10,2 1-16-2,4-8 0-8,2 0-128 0,6-6 0 10,2 2 0-10,1 6-176 18,7-8-2320-17,-2-12-448 2</inkml:trace>
    </iact:actionData>
  </iact:action>
  <iact:action type="add" startTime="41416">
    <iact:property name="dataType"/>
    <iact:actionData xml:id="d27">
      <inkml:trace xmlns:inkml="http://www.w3.org/2003/InkML" xml:id="stk27" contextRef="#ctx0" brushRef="#br0">8051 2910 9215 0,'0'0'816'1,"0"0"-656"6,0-8-160-6,2-2 0 3,-2 3 704-4,0 7 96 10,0 0 32-10,0-6 0 4,0 6 144-4,0 0 48 7,0 0 0-7,0 0 0 9,0 0-512-7,0 0-80 4,0 0-32-6,0 0 0 6,4 10 48-6,0 5 16 10,4-3 0-10,0 5 0 5,-5 1-32-5,7 5-16 7,-4 3 0-7,4 1 0 7,-4-2-208-7,-1 3-32 8,1-1-16-7,2-2 0 5,-4 1 144-6,0-5 16 10,0-1 16-10,0 1 0 6,0 3 192-6,1-1 48 16,-5-4 0-16,2-3 0 0,0 2-96 0,0-7-16 6,-2 3 0-6,0-14 0 7,0 0-112-7,6 10-32 13,0 1 0-13,-6-11 0 3,0 0-48-3,0 0-16 9,10 10 0-8,-10-10 0 4,0 0 0-4,0 0-16 7,0 0 0-8,0 0 0 6,0 0-112-6,0 0-128 11,0 0 176-11,0 0-176 5,0 0 144-5,0 0-144 10,0 0 0-10,0 0 144 4,0 0-144-4,6 8 0 10,-6-8 0-9,0 0 128 3,2 17-128-4,-2-17 0 10,0 0 0-10,0 0 0 5,0 0 0-4,0 0 0 9,0 0 0-10,0 0 0 4,0 0 0-4,0 0 0 8,0 14 0-8,0-14 0 6,0 0 0-6,0 0 0 11,0 0 0-11,0 0 0 5,0 0 0-4,0 0 0 10,0 0 0-11,0 0 0 5,0 18 0-5,0-18 0 6,2 17 0-6,-2-17 0 7,0 0 0-6,1 14 0 5,1 3 0-6,-2-17 0 8,0 0 0-8,0 0 0 11,0 14 0-11,0-14 0 4,0 0 0-4,0 0 0 11,0 0 0-11,0 0 0 5,0 0 0-5,0 0 0 7,0 18 0-7,0-18 0 7,0 0 0-7,0 0 128 12,0 0-128-12,0 0 0 4,0 0 192-4,0 0-32 9,4-18-16-9,0 4 0 6,0-7 16-6,0 0 0 11,0-5 0-10,-2 1 0 3,-2-1 16-4,4-1 0 7,0-4 0-7,0 0 0 8,3-2-32-8,-1 1 0 5,-2 7 0-4,6-4 0 8,0-2-144-9,-3 1 0 9,3 1 0-9,4 2 0 5,-2 3 0-5,3 3 0 11,-5 0 0-11,7 5 0 4,-3 0 672-3,2 1 256 8,-5 1 48-9,3 4 16 20,-4-1-1632-19,4 5-320 1,-5 0-64-2,-9 6 0 0,18-8 816 0,-18 8 208 7,15-4 0-7,-15 4 0 18,0 0-496-16,18 2-48-2,-18-2-16 0,0 0 0 12,19 10-2096-10,-19-10-416-1,0 0-96 0,0 0-16-1</inkml:trace>
    </iact:actionData>
  </iact:action>
  <iact:action type="add" startTime="42136">
    <iact:property name="dataType"/>
    <iact:actionData xml:id="d28">
      <inkml:trace xmlns:inkml="http://www.w3.org/2003/InkML" xml:id="stk28" contextRef="#ctx0" brushRef="#br0">8506 3212 11967 0,'0'0'528'1,"0"0"112"-1,0 0-512 0,17-2-128 7,-1-3 0-7,-16 5 0 6,13-8 1728-6,3 4 304 9,-4-2 64-9,1 2 16 5,-5-4-736-5,4-3-144 9,2 3-16-9,-5-8-16 6,3 3-496-6,-2-5-80 8,-2 4-32-7,1-1 0 4,-1 3-272-5,-4-6-64 10,2 5-16-10,-2-3 0 7,-4 16-112-7,-4-11-128 9,0-3 176-9,4 14-176 4,-8-6 304-3,-5 4-48 9,1 2-16-9,-4 6 0 2,5 0-48-3,-3 4-16 10,0 1 0-10,-7 13 0 4,-1 3-176-4,5 0 0 11,-3 1 0-11,5-1 0 5,1 2 0 2,2 0 0-6,3 3 0-1,3-5 0 8,4-4 0-7,2-3 0 5,2-3 0-6,0 3 0 7,3-5 0-7,-5-15 0 11,18 12 0-11,-8-6 0 4,3 4 0-3,7-3 128 5,3-5-128-5,3-2 0 8,-1-3-144-9,2-1-112 7,3-4-32-7,-1-2 0 22,-2 0-864-21,0-5-160 2,1 3-32-3,-3-7-9696 0</inkml:trace>
    </iact:actionData>
  </iact:action>
  <iact:action type="add" startTime="42453">
    <iact:property name="dataType"/>
    <iact:actionData xml:id="d29">
      <inkml:trace xmlns:inkml="http://www.w3.org/2003/InkML" xml:id="stk29" contextRef="#ctx0" brushRef="#br0">9023 3002 11055 0,'0'0'976'1,"0"0"-784"6,0 0-192-7,0 0 0 3,-12 11 912-3,-2-1 144 11,4 4 32-11,3-2 0 3,-7-5 128-3,6 7 48 9,-4 0 0-9,3 3 0 7,1-3-112-7,-2 1 0 9,-2-1-16-9,5 2 0 6,-5 1-304-6,4-3-48 9,2 0-16-8,0-3 0 4,6-11-192-5,-7 18-32 10,7-18-16-10,-2 15 0 5,2-15-160-5,4 18-48 9,-4-18 0-9,9 17 0 6,-9-17-80-6,10 10-32 10,6 0 0-10,-16-10 0 5,0 0 32-5,15 8 0 10,3-6 0-9,-5-2 0 2,-13 0 16-3,16-2 16 11,-16 2 0-11,18-6 0 5,-9-2-16-5,1 2-16 10,-10 6 0-9,12-13 0 2,-6 1-96-3,-6 12-16 11,9-8 0-11,-9 8 0 5,0 0-128-5,0 0 0 11,0 0 144-11,0 0-144 4,0 0 0-4,0 0 0 10,0 0 0-10,14 8 0 4,-14-8 0-4,10 10 0 13,-10-10 0-13,12 13 0 3,-12-13-144-3,9 14 144 12,3 4-160-12,2-9 160 18,-14-9-976-17,15 14-112-1,3-8 0 0,1-4-8048 13,-3-2-1600-12</inkml:trace>
    </iact:actionData>
  </iact:action>
  <iact:action type="add" startTime="42873">
    <iact:property name="dataType"/>
    <iact:actionData xml:id="d30">
      <inkml:trace xmlns:inkml="http://www.w3.org/2003/InkML" xml:id="stk30" contextRef="#ctx0" brushRef="#br0">9417 2461 10127 0,'0'0'448'3,"0"0"96"-3,0 0-544 0,-6 20 0 1,-2-2 0-1,2-1 0 8,-2-1 1600-8,-2 5 192 11,1 5 64-11,3 3 0 4,-4 2-656-3,2 6-128 9,2 2-32-8,1 0 0 0,-3 8-288-2,2 0-64 11,0-6-16-11,4 3 0 6,-2-1-208-6,-2 2-32 11,2-6-16-11,1 0 0 4,-1-8-128-4,0 1-32 8,2 5 0-8,2-4 0 6,-2-8-112-6,0-3-16 10,0 1-128-10,0-2 192 4,2-1 32-4,0-6 0 10,0-14 0-10,0 0 0 7,4 17-224-7,-4-17 0 9,0 0 0-8,0 0 0 16,0 0-496-17,0 0 16 0,14-4 0 0,1-7-10784 5</inkml:trace>
    </iact:actionData>
  </iact:action>
  <iact:action type="add" startTime="43161">
    <iact:property name="dataType"/>
    <iact:actionData xml:id="d31">
      <inkml:trace xmlns:inkml="http://www.w3.org/2003/InkML" xml:id="stk31" contextRef="#ctx0" brushRef="#br0">9662 2424 11055 0,'0'0'976'0,"0"0"-784"6,0 0-192-6,2 18 0 4,0 1 1120-4,-4-1 176 6,0 4 48-6,-4 3 0 9,3 0-128-9,-3 6 0 11,0 8-16-11,-4 8 0 6,2 6-368-6,2 3-80 5,-3 1-16-5,-3 0 0 5,2-1-160-5,-1 1-16 6,1-7-16-6,6-1 0 8,-2-4-336-8,4-6-64 8,-2-2-16-8,4-4 0 8,0-9 0-8,4-1 0 10,0-2 0-10,0 1 0 5,-4-22-128-5,8 12 0 10,5-1 144-10,-13-11-144 20,16 4-1280-19,3-6-336 0</inkml:trace>
    </iact:actionData>
  </iact:action>
  <iact:action type="add" startTime="43398">
    <iact:property name="dataType"/>
    <iact:actionData xml:id="d32">
      <inkml:trace xmlns:inkml="http://www.w3.org/2003/InkML" xml:id="stk32" contextRef="#ctx0" brushRef="#br0">9822 3043 9215 0,'-4'17'816'1,"4"-17"-656"6,-2 18-160-7,0 3 0 4,4 3 1376-4,-2-3 240 6,0 1 48-6,2-3 16 8,2 1-400-7,2-3-64 8,-2 5-32-9,0-1 0 6,4-7-720-6,3 1-144 9,-3 3-16-8,-8-18-16 4,0 0-48-5,16 10-16 10,-16-10 0-9,17 1 0 2,3-1-16-3,-20 0 0 7,15-3 0-7,3-9 0 23,2-2-1568-22,-7-3-320-1</inkml:trace>
    </iact:actionData>
  </iact:action>
  <iact:action type="add" startTime="43555">
    <iact:property name="dataType"/>
    <iact:actionData xml:id="d33">
      <inkml:trace xmlns:inkml="http://www.w3.org/2003/InkML" xml:id="stk33" contextRef="#ctx0" brushRef="#br0">10056 3011 3679 0,'0'0'320'2,"0"0"-320"-2,0 16 0 0,0 6 0 5,-2 5 3472-5,0 2 624 10,-2 6 128-10,-3 8 32 5,-1 6-2016-5,2 7-384 5,-6 9-96-5,1 7-16 8,-5 0-352-8,-2 2-80 11,-5 2-16-11,4-6 0 4,1 3-432-4,0-9-96 9,1 0 0-9,3-3-16 5,-1-3-464-5,5 1-96 13,2-3 0-13,0-3-9984 12,2-2-1984-9</inkml:trace>
    </iact:actionData>
  </iact:action>
  <iact:action type="add" startTime="48992">
    <iact:property name="dataType"/>
    <iact:actionData xml:id="d34">
      <inkml:trace xmlns:inkml="http://www.w3.org/2003/InkML" xml:id="stk34" contextRef="#ctx0" brushRef="#br0">8447 6315 3679 0,'0'0'320'1,"0"0"-320"9,0 0 0-10,2-8 0 5,2-5 2112-5,0 3 336 12,-2 0 80-12,0-2 16 5,0 5-1136-5,-2 7-208 10,0 0-48-10,2-12-16 4,2 2-112-4,-2 2-32 10,-2 8 0-10,0 0 0 4,0 0-144-3,0 0-16 10,0 0-16-11,0 0 0 6,0 0-448-6,0 0-96 9,0 0-16-9,0 0 0 5,0 0 128-5,1 12 0 11,1 6 16-11,0 1 0 3,0 1 112-3,0 5 32 10,-2 4 0-10,-2 8 0 5,-2 0-48-3,2 10-16 6,-3 0 0-8,-1 4 0 6,-4 1-80-5,2 1-16 9,0 0 0-9,-5 3 0 3,1-1-80-4,-2-3-32 11,1 3 0-11,3-4 0 3,-6-2 48-3,5-3 16 11,-5 3 0-11,0-2 0 4,3-8-16-4,-3 4-16 8,5-8 0-7,1 0 0 4,-2 0-48-5,2-6-16 13,-1-1 0-13,3-7 0 3,4-3-112-3,0-1 0 8,0-5-128-8,2 4 192 7,2-16-192-7,0 0 176 10,0 0-176-10,0 0 160 5,0 0-32-5,0 0 0 11,12 3 0-11,3-1 0 4,-1-2-128-4,6-2 192 12,1-3-192-12,1-5 192 4,1 2-192-4,4 0 0 7,2-3 0-7,9 1 0 7,-1 2 0-7,7-4 0 11,-1 4 0-11,4 1 0 4,4-5 0-4,2 4 0 8,3-2 0-8,3-1 0 7,-1 3 0-7,3-4 0 8,5 2 0-8,-2 3 0 9,-1-5 0-9,7 4 0 10,-4 2 0-10,6-1 0 5,-3-3 0-5,3 2 0 11,-4 0 0-10,2-2 0 2,-3 1 0-2,3 3 0 6,-2-4 0-7,0 0 0 8,-1 3 0-8,1-5 0 8,-2 4 0-8,3 2 0 4,-9-2 0-4,1-1 0 10,-3 3 0-9,4 2 0 2,-5-2 0-2,0-2 0 9,-3 2 0-10,1 2 0 6,-2 3 0-5,-3 1 0 8,5 0 0-9,-1 0 0 6,1-2 0-6,4 2 0 6,-9 2 0-6,3-2 0 9,0 0 0-9,-1 0 0 12,1 0 0-10,4 0 0 0,-5-2 128-2,5 0-128 10,-1-2 0-10,1-2 128 4,-4 2-128-4,1 0 0 7,1 2 144-7,1-2-144 10,1 2 0-10,-2-2 0 5,-5 2 0-4,-1 0 128 6,0-3-128-7,-4 1 176 11,1 2-176-10,1-2 192 4,-6 2-32-5,4-4 0 10,-6-2 0-10,18 2 0 3,-7 4-160-3,-5 2 160 7,-6 0-160-7,4 0 160 9,-4 0-160-9,2 2 128 11,-4 4-128-11,4-2 128 4,-8-2-128-3,-1-2 0 9,-1 0 0-10,0 2 128 4,-2-2-128-3,2 0 128 8,5-2-128-8,-3 2 128 3,4 6-128-4,-4-4 192 6,0-2-192-6,-2 0 192 8,0-2-192-8,-1 2 0 6,1 2 0-6,-2 2 128 9,0-2-128-9,-1 2 0 10,-3 3 0-10,-1-1 0 5,-1-2 0-5,2-2 0 9,-7 2 128-9,3 2-128 3,-1 4 0-3,1-3 0 7,-5 3 0-7,1-2 0 8,1-4 144-8,-4 2-144 12,1-2 160-12,-5 2-160 3,-10-6 192-3,18 7-48 12,-7-1-16-11,-11-6 0 2,0 0 48-3,18 4 0 12,-18-4 0-12,0 0 0 5,0 0-16-5,0 0 0 5,0 0 0-4,0 0 0 7,0 0 48-8,0 0 16 6,10 4 0-5,-10-4 0 6,0 0 64-7,0 0 16 10,0 0 0-10,5-10 0 6,-1-5-80-6,2 3-16 9,-4-6 0-9,2 7 0 6,-4 11-16-6,2-20 0 11,2 3 0-10,2-5 0 2,0-5 32-3,1-6 0 10,-1-2 0-10,4-1 0 5,0-3-48-5,-2-1-16 9,-1-11 0-9,3 0 0 6,-4-3-16-6,-2 3 0 11,0 4 0-11,0 0 0 3,-2-2 16-2,0 8 0 5,-2-1 0-6,0 10 0 9,-2 9-16-9,0 7 0 11,-2 1 0-11,2-1 0 4,-2 4-144-4,2 3 0 9,2 9 144-9,0 0-144 5,0 0 0-5,-14-6 0 12,14 6 0-12,-13 6-128 17,-5 0-1552-17,4 1-304 5,-3 5-64-4,5 6-17072-1</inkml:trace>
    </iact:actionData>
  </iact:action>
  <iact:action type="add" startTime="51595">
    <iact:property name="dataType"/>
    <iact:actionData xml:id="d35">
      <inkml:trace xmlns:inkml="http://www.w3.org/2003/InkML" xml:id="stk35" contextRef="#ctx0" brushRef="#br0">21765 5732 6447 0,'0'0'576'1,"0"0"-576"2,0 0 0-2,0 0 0 6,0 0 1584-6,0 0 208 10,0 0 32-11,0 0 16 5,0 0-672-5,0 0-128 10,0 0-16-9,0 0-16 4,0 0 48-5,-4 14 16 10,4-14 0-10,0 0 0 3,-3 19-112-2,1-1-32 5,2-18 0-6,2 15 0 9,-2-15-160-9,3 18-16 6,3-4-16-6,0 1 0 9,-6-15-288-9,20 20-64 7,-3-5-16-7,3 1 0 7,3-8 144-7,-1 1 16 9,1-1 16-9,-5-4 0 6,5 0 32-6,2-2 0 9,1-2 0-4,1 0 0-4,2-2 0-1,2 0 16 8,1-4 0-8,12-2 0 6,-5 1-144-6,1 1-48 12,-7-8 0-12,-2 4 0 5,0 1-144-4,-2-5-48 7,1 0 0-7,-1-1 0 3,-4 5-48-4,-1-6-16 11,-3 5 0-10,1-5 0 0,-7 2-144-1,1 1 192 13,-1 5-192-13,-1-2 192 4,-2-4-192-4,1 5 128 9,-5-5-128-9,0 2 128 5,0-5-128-4,-4 5 128 8,2-2-128-8,-6 14 128 4,0-11-128-5,0 11 0 9,0-18 144-9,0 18-144 5,-4-15 0-5,0-3 0 7,-6 6 0-7,4-1 128 9,-4 5-128-9,3-4 0 7,-5 2 0-7,4-1 128 9,-4 1-128-9,1 2 0 11,-5-5 0-11,0 3 0 4,1 4 0-4,-1 0 0 11,-7 0 0-11,-1 2 0 4,3 0 0-4,1 3 0 8,-1-3 0-8,-2 4 0 7,-3 4 0-6,3 1 0 7,-1-1 0-6,9 4-128-1,-7-2 128-1,-7 6 0 12,2-1-144-12,-1 1 144 4,-7 4 0-4,0-5 0 10,4 7 0-9,0-3 0 4,0 3-160-5,1 3 160 10,-1-1 0-9,0-1-144 3,-2 7 144-4,2-1 0 11,-1-1 0-11,3 1 0 4,2 2 0-4,1 1 0 11,3-1 0-11,0 2 0 4,3 0 0-4,-1 3 0 6,1 1 0-5,7 2 128 6,-1-2-128-7,6 0 0 10,2 2 0-10,-2 2 0 5,5-2 0-5,1-3 0 11,0-1 0-11,2 2 128 4,4 6-128-3,-1-8 0 6,3 0 0-7,0 1 0 8,0 3 0-8,4-4 144 12,1-2-144-11,1 0 160 0,6-1 32-1,-5 1 16 12,3-2 0-12,3-1 0 5,-3-5-32-5,2 0-16 10,3 3 0-10,1-3 0 4,5 1 96-4,0-7 0 6,0 3 16-6,5-2 0 10,-3-5 80-10,0-3 16 10,2 0 0-10,-1 2 0 7,1-5-48-7,0 3-16 8,2 0 0-8,0-2 0 5,-1-4-16-5,-1 2 0 6,-4 0 0-6,4-2 0 8,1-2 0-7,-3 5 0 6,0-3 0-7,0-2 0 8,1-2-64-8,1 2-16 8,-2-3 0-8,-2 1 0 8,-5-2-80-8,-1 0 0 10,-1 0-128-10,1 2 192 5,-3-2-192-5,-1 0 128 6,1-2-128-6,-18 6 0 7,14-4 128-6,-14 4-128 11,17-3 0-12,-17 3 0 4,0 0 0-4,0 0 0 6,0 0 0-6,0 0 0 22,0 0-816-20,0 0-208-2,0 0-32 1,0 0-16 11,0 0-1968-10,0 0-400-1,0 0-80-1,-23 5 0 1</inkml:trace>
    </iact:actionData>
  </iact:action>
  <iact:action type="add" startTime="54208">
    <iact:property name="dataType" value="strokeEraser"/>
    <iact:actionData xml:id="d36">
      <inkml:trace xmlns:inkml="http://www.w3.org/2003/InkML" xml:id="stk36" contextRef="#ctx0" brushRef="#br1">32435 13228 41151 0,'-11'20'0'2,"-13"3"-416"-1,-3 3-80-1,-6-1-16 0,-10-2 0 0,2-3 768 6,-4 1 128-5,6 1 48-1,-33 9 0 0,17-6-432 32,12-9 0-31,2 1 0-1,8 1 0 0,-2-6-304 0,-4-1-80 0,-8-1-32 0,-11-4 0 1</inkml:trace>
    </iact:actionData>
  </iact:action>
  <iact:action type="remove" startTime="54417">
    <iact:property name="style" value="instant"/>
    <iact:actionData xml:id="d37" ref="#d35"/>
  </iact:action>
  <iact:action type="add" startTime="54416">
    <iact:property name="dataType" value="strokeEraser"/>
    <iact:actionData xml:id="d38">
      <inkml:trace xmlns:inkml="http://www.w3.org/2003/InkML" xml:id="stk37" contextRef="#ctx0" brushRef="#br1">31127 12487 40831 0,'-20'201'0'1,"3"-88"0"23,-1-15 0-22,-7 54 0 0,-7 49 0-2,-12-30 0 0,-13-42 0 0,-19-6 0 1,-20-2 0-1,1 9 0 0,11 11 0 1,18-26 192 14,13-29 0-14,10-20 0-1,12-21 0 0,7-8-336 17,9-14-80-17,-1-7-16 0,6-6 0 1,10-10 240 6,0 0 0-6,0 0-160-1,-13-10 160 0,7-2 0 14,4-5 0-12,2-11 128-2,2-5-128 0,2-33 0 13,0-30 0-12,4-3 128-1,-1 9-128 0</inkml:trace>
    </iact:actionData>
  </iact:action>
  <iact:action type="add" startTime="54627">
    <iact:property name="dataType" value="strokeEraser"/>
    <iact:actionData xml:id="d39">
      <inkml:trace xmlns:inkml="http://www.w3.org/2003/InkML" xml:id="stk38" contextRef="#ctx0" brushRef="#br1">30530 13004 39103 0,'-30'31'0'2,"9"-2"0"-2,-2 12 0 0,-1 22 288 9,3 25 64-9,1-5 16 0,1-8 0 1,7-13-368 14,-2-11 0-14,7-10 0-1,3-14 0 0,2-11 0 14,2-16 0-13,0 0 0-1,0 0 0 1,0 0 128 12,9-16-128-13,9-23 128 1,-2-16-128-1,15-21 0 15,10-19 0-15,15 9 0 0,13 10 0 1</inkml:trace>
    </iact:actionData>
  </iact:action>
  <iact:action type="add" startTime="54792">
    <iact:property name="dataType" value="strokeEraser"/>
    <iact:actionData xml:id="d40">
      <inkml:trace xmlns:inkml="http://www.w3.org/2003/InkML" xml:id="stk39" contextRef="#ctx0" brushRef="#br1">31109 12253 40831 0,'-2'68'0'2,"-2"24"0"-2,-2 47 0 0,-3-7 0 8,1-17 0-7,-2 12 0-1,-4 21 0 0,5 4 0 37,-7 6 0-37,8-39 0 1,0-35 0-1,1-18-320 0,3-17-96 0,2-10-32 0,2-12 0 0,2-1 448 8,0-13 0-7,-2-13 0-1,0 0 0 0,0 0 528 13,0 0 192-11,17-7 48-2,3-5 0 0,-5-6-768 14,7-1-368-13,-1-3 48 0,3-9 0-1,13-8 176 13,13-11 144-12,36-25-192-1,33-26 192 0,0-2 0 15,-19 5 0-15,-15 16 0 1,-14 14 144-1,11 6-144 13,13-5 0-12,40-22 0-1,40-38 0 0,-30-4 0 29,-42 0 0-25,-15 22 0-4,-6 22-16352 0</inkml:trace>
    </iact:actionData>
  </iact:action>
  <iact:action type="add" startTime="56565">
    <iact:property name="dataType"/>
    <iact:actionData xml:id="d41">
      <inkml:trace xmlns:inkml="http://www.w3.org/2003/InkML" xml:id="stk40" contextRef="#ctx0" brushRef="#br0">22493 5791 21183 0,'0'0'1888'4,"-4"-10"-1504"-4,-2-8-384 1,4 3 0 20,2 15-416-18,-12-12-160-3,-1-4-16 0,-5 5-16 1,5 3 1744-1,-7 0 336 8,-1 2 80-8,1 2 16 5,-1 2-656-5,-3 2-128 10,-3 0-16-10,2 6-16 5,-3 2-16-5,1 4 0 11,0-1 0-11,-3 9 0 5,1 9-224-4,-4 2-32 4,-2 8-16-4,4 0 0 2,-2 2-160-3,1 2-48 8,5 6 0-8,4-4 0 7,3-6-96-7,8 0-32 10,-1-4 0-10,9 0 0 9,4-4 0-9,8-2 0 6,-1-7 0-6,3-1 0 8,6-1 48-8,1 1 0 7,5 1 0-6,3-5 0 5,1-11 0-6,5 0 0 8,4 4 0-8,4 1 0 10,-8-12-176-10,4 2-144 11,0 1 144-11,0-2-208 18,-1-3-2368-18,-1-3-480 1,10-10-80-1,-14 10-32 0</inkml:trace>
    </iact:actionData>
  </iact:action>
  <iact:action type="add" startTime="56879">
    <iact:property name="dataType"/>
    <iact:actionData xml:id="d42">
      <inkml:trace xmlns:inkml="http://www.w3.org/2003/InkML" xml:id="stk41" contextRef="#ctx0" brushRef="#br0">22668 6500 18431 0,'0'0'1632'2,"0"0"-1312"4,0 0-320-6,0 0 0 4,18-2 1392-4,0 2 208 10,1 0 32-10,-3 2 16 6,3 2-64-6,3 0-16 11,-3 4 0-10,1 4 0 2,-1-3-848-3,-5 7-160 10,-3-4-48-10,-3 3 0 4,-8-15-80-4,10 18-32 7,-2 1 0-7,-4 3 0 8,-6-3 128-8,-2 1 32 10,-4 1 0-10,0 3 0 5,-3 1-32-5,-7-2 0 12,0-3 0-12,3 3 0 3,-9-1-144-2,7-1-48 6,5-7 0-7,-3 2 0 7,5-3-48-7,2 1-16 7,8-14 0-7,0 0 0 8,0 0-144-8,0 0-128 10,0 0 192-10,0 0-192 6,0 0 192-6,18 4-64 11,-1-4 0-10,7-2-128 2,-1 2 192-2,4-4-192 8,1-2 192-8,-1-2-192 2,0 2 0-3,1 2 0 11,-1-1-160-11,-4 1 160 18,1-2-1712-17,-1 2-208 4,0-2-64-5,3 4-8704 5,-3-4-1728-4</inkml:trace>
    </iact:actionData>
  </iact:action>
  <iact:action type="add" startTime="57345">
    <iact:property name="dataType"/>
    <iact:actionData xml:id="d43">
      <inkml:trace xmlns:inkml="http://www.w3.org/2003/InkML" xml:id="stk42" contextRef="#ctx0" brushRef="#br0">24484 5049 20271 0,'0'0'1792'0,"0"0"-1424"5,0 0-368-4,0 0 0 5,-11-7 640-6,-1 1 48 11,0 6 16-11,-5-2 0 4,-3 0-64-4,-3 4 0 9,-5 6 0-9,-3-3 0 5,-6-1-112-4,2 0-16 10,-4 2-16-11,0 6 0 5,-8 1 48-5,6 7 16 10,-2-4 0-9,8-5 0 3,-2 1-128-4,8 0-32 7,2-6 0-7,3 3 0 8,7 1-112-7,-3-4-32 5,7 2 0-6,-1 1 0 8,14-9-256-8,-8 8 128 8,8-8-128-8,0 0 0 7,0 0 176-7,0 0-176 11,0 0 160-11,2 16-160 5,4 3 208-4,2 1-48 7,1-1-16-8,1-3 0 6,4 3-144-5,0 1 192 8,3 1-192-9,-5 9 192 10,1 7-192-10,-5 0 0 9,2 4 0-7,0 4 0-2,-6 5 0 0,0 9 0 6,-4 7 0-6,0 2 0 9,-4 6 0-8,-2-3 0 10,-2 5 0-11,-2 0 0 4,0-4 0-4,-5-4 0 7,-1 0 0-7,1-1 0 10,-5-1 0-10,1 2 0 8,-1-5 0-8,-1-3 0 4,3-5 0-3,3-3 0 9,-5-3 0-10,2 0 128 3,5-10-128-2,-1 4 128 9,4-12-128-9,7 2 128 2,-3 0 64-2,2 1 16 9,-4-3 0-10,6-4 0 5,2-4-208-5,4-3 176 12,2-1-176-12,-2 1 160 4,2-2-32-4,1-1-128 6,7-1 192-6,2-3-64 8,3 5 144-8,4-4 32 10,3 5 0-10,1-9 0 5,2 1 0-5,1-3 0 11,5 2 0-11,6 0 0 5,-6-4-160-5,2-4-16 5,2-2-128-4,-6 0 192 3,-2 0-192-4,0 0 176 7,-1 0-176-7,-1-2 160 25,2-6-1904-24,0-4-384 2,-9 2-80-3</inkml:trace>
    </iact:actionData>
  </iact:action>
  <iact:action type="add" startTime="57946">
    <iact:property name="dataType"/>
    <iact:actionData xml:id="d44">
      <inkml:trace xmlns:inkml="http://www.w3.org/2003/InkML" xml:id="stk43" contextRef="#ctx0" brushRef="#br0">24486 5830 23439 0,'0'0'1024'1,"0"0"240"-1,0 0-1008 0,0 0-256 6,0 0 0-6,0 0 0 5,0 0 1104-5,0 0 176 10,0 0 48-9,20-2 0 2,-5 0-240-2,5 0-32 10,-1 2-16-11,1-2 0 6,1-2-448-6,3-4-80 9,1-6-32-9,2 7 0 3,1 1-224-3,-1-4-64 11,0 0 0-11,-7 4 0 5,-3 2-192-5,5-1 144 11,-1 1-144-11,-3 0 128 18,1 0-448-18,3 2-80 0,-8 0-32 0,7 0 0 14,-2-2-2272-13,1 0-464 0,-20 4-96 5</inkml:trace>
    </iact:actionData>
  </iact:action>
  <iact:action type="add" startTime="58186">
    <iact:property name="dataType"/>
    <iact:actionData xml:id="d45">
      <inkml:trace xmlns:inkml="http://www.w3.org/2003/InkML" xml:id="stk44" contextRef="#ctx0" brushRef="#br0">25337 5242 13823 0,'0'0'1216'1,"0"0"-960"6,0 0-256-7,17 0 0 6,-17 0 1568-6,0 0 272 7,10 8 48-7,-6 10 16 8,-2 1-224-7,-6 3-32 6,-4 7-16-7,-5 6 0 4,3-2-704-4,-6 4-144 7,4 4-16-7,-5 0-16 7,3 6-32-6,-3 2 0 10,3-8 0-11,0 6 0 5,7-3-352-5,-3-1-80 6,2-2-16-6,0-6 0 9,2-3-272-9,1-3 0 11,1-2 128-11,0-1-128 18,0-3-384-18,4-6-144 0,2-3-32 0,-2-14-13520 4</inkml:trace>
    </iact:actionData>
  </iact:action>
  <iact:action type="add" startTime="58547">
    <iact:property name="dataType"/>
    <iact:actionData xml:id="d46">
      <inkml:trace xmlns:inkml="http://www.w3.org/2003/InkML" xml:id="stk45" contextRef="#ctx0" brushRef="#br0">25036 6740 5519 0,'0'0'496'0,"0"0"-496"8,0 0 0-8,0 0 0 4,-7 0 2816-4,7 0 448 10,-12 0 112-10,12 0 16 5,-10 2-1328-5,10-2-256 7,0 0-48-7,0 0-16 8,0 0-496-8,0 0-96 9,0 0-32-9,0 0 0 6,0 0-224-6,4-10-32 10,2 1-16-10,4 3 0 5,-3 2-224-5,7-2-48 10,4 4-16-9,3 2 0 2,-3-4-320-3,1 4-64 11,1 4-16-11,-5 4 0 5,1-4-160-5,1 2 0 8,-5-2 0-8,2 1 0 7,-4 3 0-7,-10-8 0 11,7 10 0-11,-1-2 0 6,0 5 0-6,-4-1 0 6,-2 2 144-6,-2-4-144 8,2-10 176-8,-6 15-48 7,0-3 0-7,0-4 0 8,3 3-128-8,3-11 128 10,-4 10-128-10,4-10 128 9,-4 10-128-6,4-10 0-1,0 0 144-2,0 0-144 4,4 14 0-4,2-5 128 7,1 9-128-7,5-8 0 8,-2 1 0-8,1-1 144 12,3 6-144-12,-4-3 0 2,5 5 160-2,-3-3-160 13,2 5 128-13,-2 9-128 4,-3-3 240-3,-5-1-48 4,-4-8 0-5,-4 5 0 9,-7 5 144-9,1 2 32 7,-6 5 0-7,3-7 0 9,-11-8 96-9,-1 1 32 8,-6-1 0-8,-1-3 0 7,-5 0-32-7,0-5 0 8,2 3 0-8,8-8 0 8,-2 0-256-8,-6-2-48 7,-1-4-16-6,5-2 0 20,0-4-1216-20,4 0-240 0,3-6-48-1,-3-3-15600 2</inkml:trace>
    </iact:actionData>
  </iact:action>
  <iact:action type="add" startTime="59118">
    <iact:property name="dataType"/>
    <iact:actionData xml:id="d47">
      <inkml:trace xmlns:inkml="http://www.w3.org/2003/InkML" xml:id="stk46" contextRef="#ctx0" brushRef="#br0">26033 5194 17503 0,'0'0'1552'1,"0"0"-1232"5,10-6-320-6,-4-2 0 6,3-2 896-6,5 3 112 10,0-1 16-10,5-4 16 5,-1 2 0-5,-1-1 0 6,5-3 0-6,3 2 0 8,1-3-384-8,-1 5-80 7,0-4 0-7,1 4-16 9,-1-3-64-9,-4 3-16 9,1 4 0-9,-1 0 0 6,-7 1-112-6,2 5-32 9,-5 1 0-8,3 9 0 4,-14-10-96-4,8 18-32 9,-4 3 0-10,-6 7 0 5,-4 3-208-5,0 8 128 9,-10 2-128-9,7-4 0 10,-7 2 0-10,2 13 0 6,-7 7 0-6,1 9 0 4,5 0 0-4,-5 12 0 7,3 4 0-7,3 4 0 8,-1-2 0-8,5-2 0 8,4-2 0-8,0 29 0 3,6-18 0-2,4-11 0 6,2-8 0-7,0-7 144 8,5-5-144-8,-1 2 192 11,-2-5-192-11,4-6 192 4,-3-9-192-3,3 3 192 5,2-4-192-6,-5 0 192 9,5 2-48-9,-4-4 0 7,0 4 0-7,1-4 0 9,-1-2 224-9,4-6 32 11,-6 2 16-11,1 2 0 6,1 0-160-6,-6-2-48 9,2 4 0-9,0-4 0 5,-2-7-80-5,1 3-128 9,-1 2 176-8,-2-2-176 3,0-4 176-4,0 1-176 11,-2-1 160-11,0-4-160 4,-2-3 208-3,0 3-48 4,-2-3-16-4,-3-5 0 7,1 1 304-7,-2-4 48 5,-2 1 16-6,-4-3 0 8,3-2-48-8,-7 2 0 12,1-2 0-12,1-7 0 5,-7 3-144-5,-1-2-48 10,-1 0 0-10,0-2 0 4,1-2-112-4,1 0-32 8,-8-2 0-8,3 4 0 7,1-5-128-7,4-1 0 7,-3-4 144-7,5 4-144 23,-3-2-1408-21,9-1-336-1,1-1-80-1,6-2-14416 0</inkml:trace>
    </iact:actionData>
  </iact:action>
  <iact:action type="add" startTime="59807">
    <iact:property name="dataType"/>
    <iact:actionData xml:id="d48">
      <inkml:trace xmlns:inkml="http://www.w3.org/2003/InkML" xml:id="stk47" contextRef="#ctx0" brushRef="#br0">27006 6487 4607 0,'0'0'400'2,"0"0"-400"5,0 0 0-7,0 0 0 6,0 0 3552-6,4 17 624 10,-4-17 128-10,18 10 32 5,-18-10-2208-4,19 12-432 8,1-6-96-9,5-4 0 5,-1-4-304-5,1-6-48 10,0-2-16-10,-7 2 0 4,5 2-480-4,5-5-112 10,1-1 0-10,-2 0-16 4,-1-3-240-4,-1-1-64 11,0 0 0-11,1-1 0 5,-7 3-112-5,-5-3-16 8,1 5-16-8,-7-6 0 9,0 1-16-9,-2 1 0 9,2-3 0-8,-6 1 0 2,-2 5-32-3,-2 3 0 6,-6-4 0-6,-2 8 0 10,-2 1-128-10,-5 3 0 6,-3 4 0-6,-17 5 128 9,-6 5-128-9,4 8 0 5,-2 3-160-5,2 6 160 13,2 2 0-13,0 8 0 5,2 4 0-5,6 8 0 7,4 4 0-6,3-3 0 5,6-1 0-6,3-4 160 8,5-4-160-8,8-4 160 7,2-4-160-7,4-4 160 5,4-2 128-5,1-1 32 10,11-3 0-10,1-4 0 4,-1-5-96-3,9 0-16 10,4-9 0-11,2 1 0 4,8-6-16-4,-12 0 0 11,10-8 0-11,-2 0 0 4,8 2-448-4,-6-3-112 7,3-7-16-7,-1 0 0 22,-6-3-2544-20,4-5-512 1</inkml:trace>
    </iact:actionData>
  </iact:action>
  <iact:action type="add" startTime="60363">
    <iact:property name="dataType"/>
    <iact:actionData xml:id="d49">
      <inkml:trace xmlns:inkml="http://www.w3.org/2003/InkML" xml:id="stk48" contextRef="#ctx0" brushRef="#br0">27711 5570 19343 0,'0'0'1728'1,"0"0"-1392"6,0 0-336-7,0 0 0 4,0 0 1264-4,0 0 176 7,0 0 32-7,13-2 16 8,-1-2-288-8,2 0-64 7,-5 0-16-7,7 3 0 8,-4-3-416-7,3 0-64 7,-1 2-32-8,3 0 0 6,3 0-192-6,-4 2-32 10,3-2-16-10,1 2 0 6,-3-4-160-6,5-2-16 10,-1 4-16-10,-1 0 0 3,-3 2-176-3,3 0 0 11,-1 0 144-11,-3 0-144 5,1-2-128-4,-3 0-112 8,2 0-16-9,-1 0 0 18,-1 2-1744-18,-3 2-368 0,3-4-64 0</inkml:trace>
    </iact:actionData>
  </iact:action>
  <iact:action type="add" startTime="60665">
    <iact:property name="dataType"/>
    <iact:actionData xml:id="d50">
      <inkml:trace xmlns:inkml="http://www.w3.org/2003/InkML" xml:id="stk49" contextRef="#ctx0" brushRef="#br0">28286 5305 10127 0,'0'0'896'2,"0"0"-704"0,0 0-192-2,0 0 0 8,12-8 1792-8,-5 2 320 11,5-2 64-11,-2 3 0 5,2-1-624-5,1 0-128 10,-3-4-16-10,4 2-16 4,-5 1-496-4,5-1-112 6,-2-2-16-6,3 2 0 6,-3 2-64-6,2 0-32 10,-1 1 0-9,1 3 0 3,-2 0-64-4,-12 2-16 11,0 0 0-11,13 4 0 6,1 3-304-6,-14-7-64 8,6 10-16-7,-2 2 0 4,-2 3-208-5,-2 5 144 10,-4-2-144-10,-4 5 128 5,0 4 16-5,-7 4 0 12,3 5 0-7,-6-3 0-4,3-6 80-1,1-2 16 9,-3 1 0-9,3-5 0 3,-2 1 272-2,5-1 48 9,-3-3 16-10,4-5 0 5,4 5-64-5,2-8-16 9,4-10 0-9,0 0 0 6,0 13-176-6,0-13-16 10,8 10-16-10,-8-10 0 6,12 4 32-6,6-6 16 6,-5 2 0-5,5-2 0 6,3-4-144-7,-3 0-16 10,3-5-16-10,1 5 0 4,1-2-160-4,-1-2 0 12,-3 2 0-12,1 4 0 4,-3-1 0-3,-3-3-144 4,3 0 0-4,-5 4 0 21,4 0-1888-21,-7 2-368-1,5 2-80 1,0-8-12320 2</inkml:trace>
    </iact:actionData>
  </iact:action>
  <iact:action type="add" startTime="61085">
    <iact:property name="dataType"/>
    <iact:actionData xml:id="d51">
      <inkml:trace xmlns:inkml="http://www.w3.org/2003/InkML" xml:id="stk50" contextRef="#ctx0" brushRef="#br0">29156 4911 21823 0,'0'0'960'3,"0"0"208"-3,0 0-928 1,0 0-240-1,0 0 0 0,0 0 0 7,0 0 1056-6,-2 10 160 10,-2 9 48-11,-6 1 0 5,-3-1-240-5,3 10-64 9,-6 7 0-9,5-1 0 4,-5 0-192-4,6 6-32 7,-3-2-16-7,3 6 0 10,4-2-176-10,2-1-32 6,-2 7-16-6,6-10 0 5,2 0-256-5,4-4-48 7,0-4-16-7,0 1 0 8,3-5-48-8,3-2 0 11,-4 1 0-11,6-7 0 6,-5-5-128-6,7 1 160 6,-4-7-160-6,5 0 160 8,-5 0-352-8,2-2-80 11,-5-4-16-11,-9-2-10080 11,10-4-2032-10</inkml:trace>
    </iact:actionData>
  </iact:action>
  <iact:action type="add" startTime="61306">
    <iact:property name="dataType"/>
    <iact:actionData xml:id="d52">
      <inkml:trace xmlns:inkml="http://www.w3.org/2003/InkML" xml:id="stk51" contextRef="#ctx0" brushRef="#br0">29021 5319 25743 0,'0'0'1136'1,"16"0"240"0,-4-2-1104-1,7 2-272 3,1-2 0-2,-1-2 0 6,3 2 736-6,3 0 96 9,0 2 0-10,3-2 16 5,1-2-480-5,-2 2-112 10,-1 0 0-10,1 2-8944 16,2 2-1776-15</inkml:trace>
    </iact:actionData>
  </iact:action>
  <iact:action type="add" startTime="62031">
    <iact:property name="dataType"/>
    <iact:actionData xml:id="d53">
      <inkml:trace xmlns:inkml="http://www.w3.org/2003/InkML" xml:id="stk52" contextRef="#ctx0" brushRef="#br0">30000 6352 15263 0,'0'0'672'4,"4"-10"144"-4,0-1-656 0,0-7-160 0,-2-1 0 0,2 9 0 7,-4 10 1360-7,0 0 240 11,0 0 64-11,0 0 0 5,0 0-448-4,0 0-64 4,0 0-32-5,-8 6 0 11,2 7-304-11,2 1-64 6,-1 8-16-6,-3 3 0 3,0 6-128-3,2 0-32 12,-2 4 0-12,-1 4 0 5,1-4-176-5,0 6-32 10,-4-2-16-10,3 4 0 4,-1-6-176-4,-4 2-48 7,4 0 0-7,-3-5 0 8,1-5-128-3,-2-2-176 1,7-2 48-5,1-5 0 17,-4-4-2816-16,6-1-544-1</inkml:trace>
    </iact:actionData>
  </iact:action>
  <iact:action type="add" startTime="62256">
    <iact:property name="dataType"/>
    <iact:actionData xml:id="d54">
      <inkml:trace xmlns:inkml="http://www.w3.org/2003/InkML" xml:id="stk53" contextRef="#ctx0" brushRef="#br0">29638 6563 24879 0,'0'0'1088'1,"13"-4"256"-1,7-2-1088 0,7 2-256 3,2 4 0-3,5-4 0 8,5 0 624-8,-4 0 64 10,6-1 16-9,2-1 0 4,-4 2-144-5,3-2-32 10,-3 2 0-10,2 0 0 5,-5 0-352-5,-1 4-176 10,-2 0 160-10,-4 0-13264 7</inkml:trace>
    </iact:actionData>
  </iact:action>
  <iact:action type="add" startTime="62734">
    <iact:property name="dataType"/>
    <iact:actionData xml:id="d55">
      <inkml:trace xmlns:inkml="http://www.w3.org/2003/InkML" xml:id="stk54" contextRef="#ctx0" brushRef="#br0">30907 5929 7359 0,'0'0'656'2,"0"0"-528"5,-3 10-128-7,-3 3 0 5,0-3 2432-5,0 8 448 7,0-3 80-7,2 5 32 8,-4 3-1584-8,-1 1-304 7,1-1-64-6,4 2-16 7,-2-1-288-8,-2 3-64 6,3 4-16-6,1-3 0 9,-2-5 16-9,-2 0 0 10,2-3 0-9,0-1 0 3,4-7-64-4,2-12-16 9,0 0 0-8,0 0 0 3,0 0 320-4,0 0 64 11,0 0 16-11,0 0 0 5,2-14-240-5,6-7-48 9,4-4-16-9,-4-5 0 6,1 3-384-6,5 0-80 10,-4-1-16-9,5 1 0 6,-3-2-208-7,6 2 128 7,-5 1-128-7,9-9 0 4,-3 2 0-4,-3 10 0 8,-1 1 0-8,3 1 0 8,-6 5 0-8,-1 4 0 8,-11 12 0-8,0 0 0 3,14-4-192-3,-14 4 32 8,0 0 0-8,12 2 0 22,-12-2-2096-20,13 10-432-1,-5 2-64 2</inkml:trace>
    </iact:actionData>
  </iact:action>
  <iact:action type="add" startTime="63096">
    <iact:property name="dataType"/>
    <iact:actionData xml:id="d56">
      <inkml:trace xmlns:inkml="http://www.w3.org/2003/InkML" xml:id="stk55" contextRef="#ctx0" brushRef="#br0">31177 6124 12895 0,'0'0'1152'1,"0"0"-928"2,0 0-224-2,0 0 0 7,0 0 1840-8,0 0 320 6,0 0 64-6,13 4 16 8,-13-4-448-8,18 0-96 8,-18 0-16-8,14-2 0 10,-1-2-832-10,-3 2-160 10,4-4-48-10,-5-2 0 3,3 3-192-3,-2-1-64 12,-4 0 0-12,1-4 0 3,-7 10-96-3,8-8-32 11,-6 1 0-11,0-1 0 4,0-4-80-3,-2 12-32 6,-6-8 0-6,-5-5 0 4,1 5 0-4,10 8 0 10,-18-2 0-11,5 2 0 4,-5 4-144-3,6 5 0 10,-3-1 0-11,3 0 0 4,-4 6 0-4,7-1 0 11,-3 5 0-11,4-2 0 4,2 1-128-4,2-3 128 9,2 1 0-9,4 1 0 6,-2-16 0-6,8 16 0 8,4 1 0-8,2-7 0 6,3-4 0-6,-1 0 128 7,5-4-128-7,-3-2 192 23,1 0-496-23,5-2-80 0,-3-4-32 0,4 0 0 15,-3 0-2032-15,-3 2-416 1,1-6-80 0</inkml:trace>
    </iact:actionData>
  </iact:action>
  <iact:action type="add" startTime="63421">
    <iact:property name="dataType"/>
    <iact:actionData xml:id="d57">
      <inkml:trace xmlns:inkml="http://www.w3.org/2003/InkML" xml:id="stk56" contextRef="#ctx0" brushRef="#br0">31493 6114 3679 0,'0'0'320'1,"0"0"-320"2,0 0 0-3,0 0 0 0,0 0 2496 0,0 0 448 10,0 0 64-10,0 0 32 5,0 0-1248-5,0 0-256 7,-4 8-64-7,4-8 0 8,0 0-128-8,0 0-16 11,-4 12-16-11,4-12 0 4,-4 13-288-4,2-5-64 8,2-8-16-8,-4 14 0 7,4-14-240-7,-6 10-64 11,6-10 0-11,-4 13 0 4,2-3-48-3,2 4-16 9,-2-1 0-10,2-1 0 4,0-12-64-4,0 0-32 8,0 0 0-7,0 0 0 6,4 14-224-7,-4-14-64 6,0 0 0-6,0 0 0 4,8 6-48-4,-8-6-16 7,0 0 0-6,0 0 0 7,0 0 64-8,10-2 0 7,-10 2 0-7,12-4 0 8,-3-10 16-8,-3 4 16 11,2 2 0-11,2-1 0 4,-4 1-224-4,-6 8 144 11,5-6-144-11,1-2 128 5,-6 8-128-5,0 0 0 7,0 0 0-7,0 0 0 7,0 0 0-7,0 0 0 8,0 0 0-8,0 0-176 7,0 0 176-7,0 0 0 10,14 6 0-10,-14-6-128 5,8 6 128-5,2 2 0 11,-10-8 0-11,11 10 0 5,-11-10-144-5,10 3-48 10,-10-3-16-10,16 0 0 18,-5-2-1712-17,7 1-352 0,-6-1-64 0,5-6-6912 8,-1-2-1376-8</inkml:trace>
    </iact:actionData>
  </iact:action>
  <iact:action type="add" startTime="63817">
    <iact:property name="dataType"/>
    <iact:actionData xml:id="d58">
      <inkml:trace xmlns:inkml="http://www.w3.org/2003/InkML" xml:id="stk57" contextRef="#ctx0" brushRef="#br0">32031 5478 16575 0,'0'0'736'2,"0"0"160"-2,0 0-720 0,0 0-176 5,0 0 0-4,0 0 0 2,0 0 960-3,-6 12 176 11,6-12 16-11,-15 18 16 5,1 1 240-5,-4 5 32 8,3 3 16-8,5-4 0 5,2 3-336-5,-5 5-64 10,1 6-16-10,-2 4 0 5,0 0-128-5,3 0-16 10,1 0-16-10,0 2 0 5,-5-4-400-5,3 4-80 7,-2-4-16-6,5 0 0 6,-1-6-256-6,0 0-128 5,2-6 128-6,4-1-128 9,0-5 0-9,3 0 0 7,1-5 128-7,3-2-128 26,-3-14-368-26,0 0-96 0,0 0-32 0,12-2 0 14,6-8-1776-13,-5-2-352-1,3-5-80 0,-4 1-5392 11,3-5-1072-9</inkml:trace>
    </iact:actionData>
  </iact:action>
  <iact:action type="add" startTime="64059">
    <iact:property name="dataType"/>
    <iact:actionData xml:id="d59">
      <inkml:trace xmlns:inkml="http://www.w3.org/2003/InkML" xml:id="stk58" contextRef="#ctx0" brushRef="#br0">32234 5508 18431 0,'0'0'1632'1,"0"0"-1312"5,0 0-320-6,0 0 0 4,0 0 720-4,0 9 80 11,-2 9 16-10,-4 0 0 3,0 3 256-4,-7 4 48 10,1 3 16-10,-6 3 0 5,5 2-32-5,-7 6 0 5,3 2 0-5,1 4 0 8,-4-2-160-8,5 2-48 11,-5 1 0-11,1-3 0 6,5 2-560-6,-1-6-112 10,1 2-32-10,0-4 0 4,6 2-192-4,-1-6 0 7,3-3 0-7,2-7 0 21,2-7-528-20,2-1-160-1,2-1-16 0,-2-14-8752 11,0 0-1744-10</inkml:trace>
    </iact:actionData>
  </iact:action>
  <iact:action type="add" startTime="64314">
    <iact:property name="dataType"/>
    <iact:actionData xml:id="d60">
      <inkml:trace xmlns:inkml="http://www.w3.org/2003/InkML" xml:id="stk59" contextRef="#ctx0" brushRef="#br0">32207 6118 19695 0,'0'0'864'1,"0"0"192"-1,9 8-848 0,-3 4-208 7,2-3 0-7,2 1 0 5,-4 10 1472-5,-1-1 240 8,3-1 48-8,2-1 16 5,-2-1-704-5,-2-4-144 11,-1-1-32-11,5 3 0 6,-4-4-480-6,-2 1-96 9,2-1-32-9,-6-10 0 4,0 0-96-4,0 0-32 7,0 0 0-6,13 2 0 6,-13-2-16-7,8 4 0 11,-8-4 0-11,12 0 0 4,-12 0-144-4,12-6-192 11,-12 6 32-11,0 0 16 4,0 0-208-4,0 0-32 11,9-2-16-11,-9 2 0 4,0 0 208-3,0 0 32 5,0 0 16-6,10 16 0 8,-8-1 144-8,-2 9-128 12,-2 1 128-12,-4-1-128 4,0-1 128-4,1-2 192 10,-3 3-32-10,-4 1-16 8,2-1 0-8,-3 1 0 8,-1 2 0-8,2 0 0 5,1-5-144-5,1-3 0 6,-4 3 0-6,6-1-8864 20,1 1-1696-19</inkml:trace>
    </iact:actionData>
  </iact:action>
  <iact:action type="add" startTime="64851">
    <iact:property name="dataType"/>
    <iact:actionData xml:id="d61">
      <inkml:trace xmlns:inkml="http://www.w3.org/2003/InkML" xml:id="stk60" contextRef="#ctx0" brushRef="#br0">31099 6994 17327 0,'0'0'768'1,"0"0"160"0,0 0-736-1,0 0-192 7,5-16 0-7,-5 16 0 3,0 0 1568-2,0 0 288 10,0 0 48-11,0 0 16 3,0 0-736-3,-5 22-144 13,1 3-16-13,-8 2-16 2,-2-1-176-2,3 3-48 7,1 4 0-7,0 2 0 10,-5 0 0-10,3 0 0 9,-4 4 0-8,8 2 0 3,1-6-432-4,-3-1-96 8,2-1 0-8,4-4-16 8,2-4-240-8,2-5 144 10,4-1-144-10,0-1 128 7,-4-18-128-7,10 10 0 5,-10-10-160-5,17 4 160 23,-17-4-1824-23,22-4-272 1,-7 0-48-1,-1-8-10960 5</inkml:trace>
    </iact:actionData>
  </iact:action>
  <iact:action type="add" startTime="65092">
    <iact:property name="dataType"/>
    <iact:actionData xml:id="d62">
      <inkml:trace xmlns:inkml="http://www.w3.org/2003/InkML" xml:id="stk61" contextRef="#ctx0" brushRef="#br0">30960 7245 18431 0,'0'0'1632'1,"0"0"-1312"7,0 0-320-8,0 0 0 3,0 0 1056-3,0 0 144 10,20-2 16-10,-5-1 16 6,5-1-272-6,-5-2-64 9,5 4-16-8,1-4 0 4,3 0-304-5,-1-2-48 11,2 1-16-11,-3 1 0 4,-1 2-512-4,1-2 0 9,3 0 0-8,-5-2 0 18,-3 4-1856-18,5 2-368-1</inkml:trace>
    </iact:actionData>
  </iact:action>
  <iact:action type="add" startTime="65260">
    <iact:property name="dataType"/>
    <iact:actionData xml:id="d63">
      <inkml:trace xmlns:inkml="http://www.w3.org/2003/InkML" xml:id="stk62" contextRef="#ctx0" brushRef="#br0">31590 7144 9215 0,'0'0'816'4,"-4"23"-656"-3,-5 1-160-1,1 3 0 6,0 0 2304-5,-6 1 416 10,3-5 96-11,-5 0 0 3,4 3-1184-2,-1-5-240 8,-1 1-48-7,0-1-16 0,1 1-496-1,1-5-80 10,2 3-32-11,4-3 0 4,6-17-400-4,-2 14-96 11,2-14-16-10,0 0 0 16,0 0-1040-15,0 0-224 0,0 0-32 0</inkml:trace>
    </iact:actionData>
  </iact:action>
  <iact:action type="add" startTime="65452">
    <iact:property name="dataType"/>
    <iact:actionData xml:id="d64">
      <inkml:trace xmlns:inkml="http://www.w3.org/2003/InkML" xml:id="stk63" contextRef="#ctx0" brushRef="#br0">31764 7238 11055 0,'0'0'976'1,"-8"13"-784"6,2 7-192-7,-4-1 0 4,1 1 1472-4,1 1 240 12,-4 3 48-12,2-5 16 3,-5 3 112-3,5-5 32 11,2 1 0-11,-4-5 0 4,5 3-320-4,7-16-48 11,-8 10-16-11,8-10 0 4,0 0-448-4,0 0-112 7,0 0-16-7,0 0 0 9,0 0-288-9,10-10-64 8,3-8-16-8,-1 3 0 8,6-5-272-8,-5-1-48 10,5-1-16-10,-7 3 0 5,3-5-256-5,-4 1 128 11,5-2-128-10,-1 5 0 2,2 7 0-3,-7-1 0 8,1 6 0-8,2 0 0 7,-12 8 0-7,0 0 0 12,12-4 0-12,-12 4 0 4,11 14-128-4,-5 7 128 7,-4 1-208-7,-2-3 80 3,-2 5 128-2,2 3 0 5,-4 0 0-6,0-1 0 10,-3-3 0-10,3 3 0 9,0-3 0-9,0-4 0 6,2 1 0-6,-2-1 0 10,4-19 0-10,-4 16 0 5,4-16 0-5,-4 14-192 10,4-14 64-10,0 0 0 18,0 0-1728-17,0 0-320-1,0 0-80 0,0 0-11296 4</inkml:trace>
    </iact:actionData>
  </iact:action>
  <iact:action type="add" startTime="65835">
    <iact:property name="dataType"/>
    <iact:actionData xml:id="d65">
      <inkml:trace xmlns:inkml="http://www.w3.org/2003/InkML" xml:id="stk64" contextRef="#ctx0" brushRef="#br0">32134 7240 11967 0,'0'0'528'1,"0"0"112"-1,0 0-512 0,0 0-128 0,0 0 0 0,0 0 0 8,0 0 1056-7,0 0 176 7,0 0 48-8,0 0 0 1,-15 7-1024-1,15-7-256 11,-6 10 0-11,6-10 0 19,0 0-736-17,0 0-192-1</inkml:trace>
    </iact:actionData>
  </iact:action>
  <iact:action type="add" startTime="66263">
    <iact:property name="dataType"/>
    <iact:actionData xml:id="d66">
      <inkml:trace xmlns:inkml="http://www.w3.org/2003/InkML" xml:id="stk65" contextRef="#ctx0" brushRef="#br0">32185 7263 18303 0,'0'0'816'1,"6"12"160"-1,-6-12-784 0,4 17-192 7,-2-3 0-7,0 7 0 4,0-1 1632-4,0 1 288 9,-2 5 48-8,0-1 16 5,4-2-528-6,-3 1-112 10,3 1 0-10,2-2-16 5,-2 1-528-5,-2-3-96 9,2 1-32-9,0-3 0 6,4-7-320-6,-1 4-64 10,-7-16-16-10,10 7 0 4,-10-7-144-4,18 10-128 10,-7-8 144-10,7-4-144 18,-4-4-384-17,1-1-192-1,5-5-16 0,-5-4-16 15,3-1-2336-13,-4 3-480-2,-1-6-96 0</inkml:trace>
    </iact:actionData>
  </iact:action>
  <iact:action type="add" startTime="66447">
    <iact:property name="dataType"/>
    <iact:actionData xml:id="d67">
      <inkml:trace xmlns:inkml="http://www.w3.org/2003/InkML" xml:id="stk66" contextRef="#ctx0" brushRef="#br0">32501 7251 13823 0,'0'0'1216'1,"-4"20"-960"3,0 1-256-3,-2-1 0 2,-1 1 1696-2,1 6 288 8,0 7 64-9,-6 5 16 4,0 2-352-4,5 1-80 11,-7-1-16-11,4 2 0 4,-7-6-176-4,3 4-32 7,-5-6-16-7,-1 6 0 8,3-2-560-8,-3-4-128 7,2-1 0-7,3-3-16 8,-3-8-496-8,5-1-192 11,-3-1 176-11,4-5-176 17,-1-8-2128-17,1-7-528 0,-11-2-96 4,1-3-32-4</inkml:trace>
    </iact:actionData>
  </iact:action>
  <iact:action type="add" startTime="66640">
    <iact:property name="dataType"/>
    <iact:actionData xml:id="d68">
      <inkml:trace xmlns:inkml="http://www.w3.org/2003/InkML" xml:id="stk67" contextRef="#ctx0" brushRef="#br0">31811 6849 37775 0,'-22'-19'1664'2,"14"7"368"-2,-5 3-1632 0,3 3-400 5,10 6 0-5,-8-6 0 5,8 6 720-5,-17-6 64 11,-1 2 16-11,4 0 0 4,-3 2-960-4,3 2-192 10,-1 0-32-10,1 0-17296 8</inkml:trace>
    </iact:actionData>
  </iact:action>
  <iact:action type="add" startTime="68564">
    <iact:property name="dataType"/>
    <iact:actionData xml:id="d69">
      <inkml:trace xmlns:inkml="http://www.w3.org/2003/InkML" xml:id="stk68" contextRef="#ctx0" brushRef="#br2">14531 6773 11167 0,'-4'-17'496'3,"4"17"96"-3,-8-8-464 0,-2 2-128 2,3-2 0-1,7 8 0-1,-8-9 1136 0,-2 3 208 7,0 0 32-6,4-2 16 7,6 8-224-8,0 0-32 11,0 0-16-11,-13 4 0 4,13-4-544-4,0 0-96 7,-10 12-32-7,10-12 0 7,-6 15-16-7,6-15-16 8,-2 22 0-8,4 5 0 8,2 4-32-8,0 4 0 11,4-1 0-11,3 1 0 4,-3 8 0-3,4-1-16 5,2 3 0-6,-1 2 0 13,1 0-80-13,5 0-16 9,-1-2 0-7,5-8 0-2,1-4-16 0,1 0 0 11,2 2 0-9,3-6 0 3,-3-3 64-5,4-5 0 4,2 1 0-3,-1-3 0 7,1-7-96-8,-2 3-16 11,0-3 0-10,-4 4 0 1,5-9-48-1,-1 7-16 10,-2-4 0-11,0 5 0 4,-1-5-144-4,-1-4 192 7,2 0-192-7,-1 0 192 9,-3-2 48-9,0-4 16 11,-1-2 0-11,-1-2 0 4,2-2-16-4,-1 2 0 7,-3 0 0-7,3 0 0 8,-1-4-112-8,1 1 0 11,1-1-128-11,0 2 192 5,3-8-192-5,-1 3 144 7,-2-3-144-7,3 2 128 8,-1 5-128-8,0-7 128 7,0 2-128-7,1-3 128 9,1 3-128-9,0-4 0 7,4 3 0-7,3-5 0 3,1 1 0-2,-4 3 0 11,2-4 0-12,2 7 128 4,-4-5-128-4,2 6 0 9,2 1 0-9,2-3 0 5,-4 2 0-5,2-2 0 12,2 5 0-12,-5-3 0 5,-1-6 0-5,6 6 128 8,-2-3-128-8,0 5 0 5,-2 4 128-5,-2 2-128 13,0 0 0-13,2 0 128 4,-1-6-128-4,-1 7 0 10,0 1 0-10,0 7 0 4,0-1 0-4,0-2 0 10,-1 0 0-10,-3 2 0 5,0 2 0-5,-2-3 0 11,1 1 0-10,-1 8 128 3,-4 0-128-4,1 7 0 6,-5-1 144-6,1 1-144 8,1 2 128-8,-5 7-128 9,-2 1 128-9,-3 4-128 5,1-4 176-5,-6 0-48 12,0-3 0-12,-2 3 0 5,-4 4 16-5,-2-6 0 11,0-1 0-8,0-3 0-2,-2 0 48-1,0-1 0 10,0-1 0-8,-6-1 0 1,2-9 80-3,3 3 32 9,5-16 0-9,-12 11 0 5,12-11 0-5,-10 12 0 11,10-12 0-11,0 0 0 4,0 0-80-4,0 0-16 9,0 0 0-9,-8-13 0 6,1 1-48-6,5-8-16 12,4 1 0-12,5-1 0 2,1-3-144-1,4-4 128 10,2-3-128-11,5-1 128 4,-3-4-128-3,7 6 0 8,2 1 0-9,3 1 0 6,-3 0 0-6,2 2 0 10,1-1 0-10,1 7 0 4,0-1 0-3,0 1 0 10,3 3 0-11,-1 0 0 3,2 7 0-3,-2-1-144 10,0 4 144-10,1 4 0 4,1 6 0-4,-2 4-128 12,-2 0 128-12,3-1 0 4,-3 7 0-3,0 0 0 9,0 5-128-9,2-3 128 2,3 1 0-2,3 5 0 8,0-1-128-9,-2-3 128 4,6 1 0-4,0-1 0 11,6-8 0-10,-3-3 0 3,3-1 0-4,2 0 0 12,2-2 0-12,-1-6 0 4,-1-6 0-4,4 2 0 10,-2 1 0-10,1-1 0 5,5-8 0-5,-3 2 0 9,1-7 128-7,2 3-128 3,-1-1 0-5,-1-7 0 8,-4 5 128-7,1-6-128 2,1-3 0-2,-2-5 176 11,-1 2-176-12,-1 0 160 4,0 3 32-4,0 1 0 9,-1-6 0-9,-14 8 0 5,-1-7 0-5,6-5 0 11,-6-2 0-11,-2 4 0 3,-4-6-64-2,3 4 0 9,-5 4 0-10,-2-2 0 5,-7 0-128-5,2 6 0 11,1 1 144-11,-7 3-144 4,1 0 0-4,-5 1 0 11,0 5 0-11,-2 1 128 4,-4 1-128-4,-2 7-160 11,-2-4 160-11,2 14-208 18,0 0-1920-17,0 0-384 1,-14 12-80-1,6-6-16-1</inkml:trace>
    </iact:actionData>
  </iact:action>
  <iact:action type="add" startTime="70094">
    <iact:property name="dataType"/>
    <iact:actionData xml:id="d70">
      <inkml:trace xmlns:inkml="http://www.w3.org/2003/InkML" xml:id="stk69" contextRef="#ctx0" brushRef="#br2">15789 8950 14975 0,'0'0'656'1,"0"0"144"-1,4-12-640 0,-2-3-160 6,0 3 0-6,0-6 0 4,0-1 1408-3,0 5 240 9,-4-5 48-10,0-1 16 5,-2 3-384-4,-2-3-80 5,0 3-16-6,-4 3 0 9,-1-6-336-9,-3 7-80 9,0-5-16-8,-5 8 0 2,-3 1-416-3,5 3-96 12,-7 2-16-12,-1 6 0 3,-4 4-272-3,-2 5 128 11,-3 5-128-11,-1 4 0 4,4 5 0-4,-2 4 0 6,2 6 0-6,1 4 0 9,1-4 128-9,4 8-128 14,1-2 0-14,7 2 0 4,7-4 0-4,4-2 0 10,6-2 128-10,4-5-128 5,2-7 0-5,6-6 0 8,3-3 0-8,9-8 0 6,-1-2 128-6,6-6-128 6,1-2 192-6,1-12-192 3,6 1 400-2,4-9-16 6,-4-1-16-7,2-6 0 9,-6-8-80-9,-2 0-16 10,2-4 0-10,-1 4 0 4,-3-4-128-4,-2 4-16 12,3 2-128-12,-5-4 192 4,-2 2-192-4,-1-4 176 12,-1 4-176-12,-5-6 160 4,-1 2-160-4,-1-2 0 11,-2-1 144-11,-6 3-144 4,-1-6 128-3,-1 0-128 7,0 4 128-8,-4 6-128 5,-4 6 0-5,4 8 128 11,0 5-128-11,0 20 0 4,0-9 0-4,0 9 0 10,0 0 0-10,0 0-192 5,-4 21 192-5,1 8-128 11,-1 5 128-11,2 3-128 3,-4 9 128-2,2 3 0 9,0 2 0-9,0 7 0 3,0 5 0-4,-2 7 0 11,2-4 0-11,1 1 0 5,-5-5 0-5,4-5 0 12,2-7 0-12,2-3 0 3,0 0 0-2,4-2 0 10,4-8 0-11,-1-6 0 4,1-4-128-4,8-3 128 10,-1-11-128-10,5 1 128 19,5-8-1440-18,3-2-208 0,1-8-32 0,2-4-11216 1</inkml:trace>
    </iact:actionData>
  </iact:action>
  <iact:action type="add" startTime="70589">
    <iact:property name="dataType"/>
    <iact:actionData xml:id="d71">
      <inkml:trace xmlns:inkml="http://www.w3.org/2003/InkML" xml:id="stk70" contextRef="#ctx0" brushRef="#br2">16474 8710 5519 0,'0'0'496'1,"0"0"-496"6,0 0 0-7,-12 16 0 6,4-5 3552-6,-2 5 608 9,-7 1 128-9,3 1 32 4,-2 3-2688-4,5 5-544 10,-3-3-96-10,6-1-32 5,-3-5 16-5,5 5 0 10,2-5 0-10,4-1 0 5,6 5-416-5,3-5-96 7,1-4-16-7,10-7 0 4,-1-3-208-4,3-4-48 8,-1-3-16-8,6-1 0 7,3-6 80-7,-3 0 0 12,2-5 16-12,1 1 0 3,-3-3 48-3,-4-3 16 9,-1 1 0-9,-9 3 0 7,-1 1 16-7,-6 3 0 11,-2-6 0-11,-4 3 0 6,-4 1 0-6,-2-3 0 11,-10 3 0-11,-3 3 0 3,-4 3-160-2,-5-4-16 10,-3 4-16-11,2-3 0 4,5 3-160-4,-1-2 0 11,2 3 0-11,1 5 128 19,5 6-576-18,3 2-128-1,-2 1-32 1,16-5 0 10,0 0-2400-11,0 0-464 0</inkml:trace>
    </iact:actionData>
  </iact:action>
  <iact:action type="add" startTime="70888">
    <iact:property name="dataType"/>
    <iact:actionData xml:id="d72">
      <inkml:trace xmlns:inkml="http://www.w3.org/2003/InkML" xml:id="stk71" contextRef="#ctx0" brushRef="#br2">17016 8677 20271 0,'-6'21'1792'1,"0"-1"-1424"8,0-3-368-9,-2 5 0 3,-5 1-192-2,1 4-96 5,-5-1-32-5,3-3 0 6,-4-7 1600-7,7 3 304 12,-3-3 64-11,6-4 16 1,-4-3-176-2,12-9-16 7,0 0-16-7,0 0 0 8,0 0-368-8,0 0-80 7,0 0-16-6,0 0 0 2,0 0-416-3,14-9-96 7,-4-1-16-7,5-8 0 8,-1-3-208-8,4-3-64 10,1-1 0-9,-1 2 0 4,1-1-32-5,3 1-16 10,-5-2 0-10,5 1 0 6,-1 3-144-5,1 1 0 9,-7 1 0-6,3 1 0-3,1 6 0-1,-3 5 0 12,1 1 0-12,-5 6 0 3,2 6-144-2,-6 3 144 8,1 3-192-9,1 6 192 4,-6-1-160-4,-4 3 160 11,-4 3-128-11,-2 2 128 5,-5 3 0-5,1-1 0 10,-2 0 0-10,2-1 0 6,3-1 0-6,-3-5-128 12,2-7 128-12,4 1 0 2,4-14 0-2,0 0 0 9,0 0 0-8,0 0 128 3,0 0 0-4,6-12 0 12,2 0 0-12,5-5 0 5,1 1-128-5,2-3 0 9,-1-5 0-8,-1 3 0 3,5 0 0-3,-3 3 0 9,4-2 0-10,1 7 0 4,-2-3 0-3,-3 8 0 9,2-1 0-10,-5 3 128 5,5 4-128-5,-6 6 0 12,1 2 0-10,-3 7 0-1,2 1 0-1,-6 5-208 7,-3 5 48-7,-1 1 16 8,-4 2 144-8,0 1 0 10,1-1 0-9,-5 12 0 17,-2 2-400-16,4-8-112-2,0-4 0 1,4-3-16 10,2-5-2672-9,-2-21-512-2</inkml:trace>
    </iact:actionData>
  </iact:action>
  <iact:action type="add" startTime="71385">
    <iact:property name="dataType"/>
    <iact:actionData xml:id="d73">
      <inkml:trace xmlns:inkml="http://www.w3.org/2003/InkML" xml:id="stk72" contextRef="#ctx0" brushRef="#br2">17868 8708 13823 0,'0'0'1216'1,"0"0"-960"5,0 0-256-6,0 0 0 5,0 0 1600-5,0 0 256 10,0 0 64-10,0 0 16 5,0 0-368-5,0 0-80 7,0 0-16-7,-2 16 0 5,-2 5-384-5,2-1-96 8,0 3-16-8,-3-2 0 6,-1 1-352-6,-6-5-80 11,4 3-16-11,0 3 0 4,3-1-288-4,-5-5-64 12,2 3-16-12,4-1 0 6,-2-5-160-6,2 0 0 6,4-14-192-6,0 0 192 21,6 11-1680-21,-6-11-224 0,0 0-32 1,18 0-10224 5</inkml:trace>
    </iact:actionData>
  </iact:action>
  <iact:action type="add" startTime="71625">
    <iact:property name="dataType"/>
    <iact:actionData xml:id="d74">
      <inkml:trace xmlns:inkml="http://www.w3.org/2003/InkML" xml:id="stk73" contextRef="#ctx0" brushRef="#br2">18260 8542 11055 0,'0'0'480'1,"0"0"112"-1,0 18-464 0,-2-1-128 6,-4 3 0-4,-1 1 0-2,-3 1 2560 0,2-1 512 13,-6-3 80-12,3 5 32 2,-5 3-1456-3,4-1-304 11,-3 2-48-8,3-3-16-1,-2-9-592-2,5 1-128 8,1-3-32-7,-2 1 0 3,4-4-240-3,6-10-48 7,0 0-16-8,0 0 0 7,0 0 128-7,0 0 16 10,8-10 16-10,6 0 0 6,-3-7-48-6,5-3-16 5,4 3 0-5,-3-3 0 10,3-3-400-9,3 3 128 9,-2 5-128-10,1-7 0 4,1 5 0-4,-1 3 0 11,1 0 0-10,1 5 0 1,-7 3 0-1,3 4 0 5,1 4 0-6,-5 6 0 9,-3 11 0-9,1 1 0 8,0 5 0-8,-7 2-176 3,-1 3 176-3,-2 1 0 8,-4 0 0-8,-4 0 0 9,2 0 0-9,0-1 0 7,0-1 0-7,1 10 0 22,-1-8-384-20,4-8-32-2,-2-23-16 1,7 14 0 12,-7-14-720-12,18 4-160 0,3-8-32 2</inkml:trace>
    </iact:actionData>
  </iact:action>
  <iact:action type="add" startTime="71955">
    <iact:property name="dataType"/>
    <iact:actionData xml:id="d75">
      <inkml:trace xmlns:inkml="http://www.w3.org/2003/InkML" xml:id="stk74" contextRef="#ctx0" brushRef="#br2">19130 8558 12895 0,'0'0'1152'2,"0"0"-928"0,0 0-224-2,0 0 0 8,0 0 2032-7,-10 6 352 5,3-2 80-5,-3 1 16 7,-6 3-1152-8,3 0-240 6,-5 0-32-6,0 4-16 8,1-5-336-8,-5 5-80 7,-3 2-16-7,4-3 0 9,-1 7 0-9,5 1 0 5,-3-3 0-4,3 4 0 6,3-7-144-7,0 3-16 9,5 3-16-9,5-5 0 7,4 2-304-7,0-5-128 7,5 1 0-7,1-4 128 5,-6-8-128-5,14 2 0 6,0 0 0-6,3-4 0 8,5-2 0-8,-1-4 128 8,-1-4-128-8,3 5 128 9,0-5-128-9,3 2 192 17,-1 0-192-17,-1-1 192 1,-7 1-192-1,3 6 0 9,-1 0 0-9,-5 4 0 4,3 4 0-4,-5 2 0 12,4 4 0-12,-7 5 0 4,3-3-128-4,-6 3 128 6,2 5 0-6,-2-4 0 7,-1 1 0-7,-1-3 0 10,0 1 0-10,2-5 0 6,2 2 0-6,-8-12 0 11,14 6 0-11,5-4 0 20,1-2-1360-15,3-8-208-5,2-6-32 1</inkml:trace>
    </iact:actionData>
  </iact:action>
  <iact:action type="add" startTime="72342">
    <iact:property name="dataType"/>
    <iact:actionData xml:id="d76">
      <inkml:trace xmlns:inkml="http://www.w3.org/2003/InkML" xml:id="stk75" contextRef="#ctx0" brushRef="#br2">20008 7711 22111 0,'0'0'976'2,"-6"16"208"-2,-2-2-944 0,0 7-240 2,1 5 0-2,-7 1 0 8,2 4 1008-8,-5 2 144 13,3 4 48-13,-3 4 0 3,1 6-240-3,2 0-64 6,-5 5 0-5,3 1 0 6,-1-2-352-7,1 0-80 11,4-3-16-11,-3-3 0 6,3 0-320-6,2 2-128 10,-1-6 0-10,5 0 144 4,0-8-144-3,-2-4 0 9,4-5-192-10,0 5 192 18,4-12-720-17,0-17-32-1,6 16 0 0,-6-16-12320 5</inkml:trace>
    </iact:actionData>
  </iact:action>
  <iact:action type="add" startTime="72556">
    <iact:property name="dataType"/>
    <iact:actionData xml:id="d77">
      <inkml:trace xmlns:inkml="http://www.w3.org/2003/InkML" xml:id="stk76" contextRef="#ctx0" brushRef="#br2">19776 8332 21999 0,'0'0'960'1,"0"0"224"-1,0 0-944 0,0 0-240 7,0 0 0-7,13 4 0 5,1-3 432-5,2-1 32 10,-5 0 16-10,7-1 0 3,-2-1-304-2,3 0-176 5,3-2 192-6,-3 2-192 8,1 0 128-8,-1 2-128 6,2 0 0-6,1 0 0 8,-3 0 0-7,1 0 0 11,1 2 0-12,1 0 0 3,-1-2 0-3,3 4-224 11,-1-2 64-11,6 3 16 18,-3-1-720-18,-3 0-144 0,-1 0-16 0,-7 0-8416 5</inkml:trace>
    </iact:actionData>
  </iact:action>
  <iact:action type="add" startTime="72716">
    <iact:property name="dataType"/>
    <iact:actionData xml:id="d78">
      <inkml:trace xmlns:inkml="http://www.w3.org/2003/InkML" xml:id="stk77" contextRef="#ctx0" brushRef="#br2">20533 8328 6447 0,'0'0'576'1,"11"-4"-576"6,5 0 0-7,-4 0 0 5,3 0 416-5,-5 0-32 12,2 0 0-12,-3-3 0 3,-1-1-192-3,4 2-64 11,-4-4 0-11,-2 4 0 6,-6 6 1024-6,0 0 192 10,0 0 32-10,0 0 16 4,5-6-240-4,-5 6-64 8,6-5 0-8,-6 5 0 7,0 0-192-7,0 0-32 11,0 0-16-11,0 0 0 4,0 0-64-4,0 0-16 11,0 0 0-11,0 0 0 6,0 0 64-6,-8-10 16 5,8 10 0-4,-7-6 0 7,3-2-80-8,-2 0-32 6,-4 1 0-6,10 7 0 11,0 0-288-11,-10 0-48 9,-3 5-16-9,1-1 0 5,0 0-176-4,-3 2-32 9,-1 4-16-10,2 3 0 5,-1 1 176-4,1 4 48 9,-5-1 0-10,3-1 0 4,-3 3 48 0,-1 3 16 3,6-1 0-7,1-3 0 5,5 1-208-5,0 3-48 9,0-7 0-9,5 7 0 5,3-1-192-5,0-5 0 9,3 1 0-7,5-1 0 3,0-6-128-5,4 0 128 12,3 1 0-12,13-1 0 17,-5-4-704-16,4-4-16 0,3-4-16-1,-9 0-8928 9,2-2-1776-6</inkml:trace>
    </iact:actionData>
  </iact:action>
  <iact:action type="add" startTime="73126">
    <iact:property name="dataType"/>
    <iact:actionData xml:id="d79">
      <inkml:trace xmlns:inkml="http://www.w3.org/2003/InkML" xml:id="stk78" contextRef="#ctx0" brushRef="#br2">21254 8139 15663 0,'0'0'688'1,"0"0"144"-1,0 0-656 1,0 0-176 6,0 0 0-7,0 0 0 3,0 0 736-3,0 0 112 11,0 0 32-11,0 0 0 4,0 0-608-4,0 0-112 12,0 0-32-12,0 0 0 2,0 0-128-2,0 0 128 8,0 0-128-8,0 0 128 18,0 0-1216-17,0 0-256 0</inkml:trace>
    </iact:actionData>
  </iact:action>
  <iact:action type="add" startTime="73515">
    <iact:property name="dataType"/>
    <iact:actionData xml:id="d80">
      <inkml:trace xmlns:inkml="http://www.w3.org/2003/InkML" xml:id="stk79" contextRef="#ctx0" brushRef="#br2">18122 9812 14735 0,'0'0'640'1,"0"0"160"-1,0 0-640 0,0 0-160 7,2-12 0-7,-4 4 0 4,2-3 1392-4,-4 1 240 10,-2 2 48-10,-4-2 16 4,2 4-368-4,-1 3-80 8,9 3-16-7,-18 0 0 6,1 0-384-7,1 3-80 11,-5 3 0-11,3 4-16 4,-2-4-400-4,1 4-80 10,1 3-16-10,5 1 0 6,-5 5-64-6,8 3-32 5,-3-6 0-5,5 5 0 9,4 0-32-9,0-1 0 6,4-4 0-6,2 1 0 9,2-7-128-9,6 4 0 9,3-9 144-9,1-1-144 5,4-2 128-5,5-4-128 11,0-2 128-11,1-1-128 4,-1-9 256-4,1 4-32 8,-3-7 0-4,3 5 0 1,-3-4 80-5,-2 3 16 6,1-5 0-6,1 2 0 9,-5-1-144-9,0-1-32 9,-5 7 0-9,-1-3 0 5,-4 6-144-5,-6 8 128 11,0 0-128-11,0 0 128 6,0 0-128-6,0 0-144 9,0 16 144-9,2-5-208 4,0 3 208-4,0-2 0 12,0 3 0-12,2-3 0 3,-4-12 0-3,9 10 0 11,-1 2 0-11,4-7 0 4,2-5 0-3,1 0 0 9,3-5 0-10,3-7 0 5,1 0 0-5,-1-7 0 11,3 1 0-11,1-1 0 4,4-5 0-4,-2 3 192 11,-3-3-64-11,1-1-128 4,1-2 0-4,-1 5 0 10,-8-3 0-10,-1 0 0 5,0-1 0-4,-5 1 0 8,3 0 0-8,-6 3 0 2,0 5 0-3,-1-1 0 10,3-2 0-10,-6 9 0 5,4-1 0-5,-8 12 0 10,0 0 0-10,0 0 0 5,0 0 0-5,0 0 0 10,0 0 0-10,0 0 0 5,12-2 0-5,-12 2 0 11,0 0-176-11,0 0 176 5,9 8 0-5,-9-8 0 7,0 0 0-7,0 0 0 7,0 0 0-7,0 0 0 11,12 6 0-11,-12-6 0 5,0 0 0-5,0 0 0 9,12 4 128-9,-12-4-128 5,0 0 0-5,0 0 0 11,0 0 0-11,0 0 0 4,0 0 0-4,0 0 0 11,0 0 0-11,0 0 0 4,8 0 0-4,-8 0 0 7,0 0 0-7,0 0 144 7,7-6-144-7,-7 6 0 12,0 0 0-12,0 0 0 4,12-4 0-4,-12 4 0 11,4-10 0-11,-4 10 0 4,0 0-128-4,0 0 128 11,0 0 0-10,0 0 0 3,0 0 0-4,12 8 0 6,-1-2 0-6,-3 0 0 8,-8-6 0-8,12 9-144 10,-2 5 144-10,-3-2-160 5,-1 3 160-4,2-3 0 8,-2 4 0-9,-4-5 0 6,0 7 0-6,0-2 0 11,2 1 0-11,-2 5 0 4,-2-7 0-4,0 5 0 11,0 1 0-11,0-1 0 4,0-5 0-4,-2 5 0 9,0-3 128-9,0-1-128 5,-2 1 304-5,0-3-16 11,-8 2 0-11,3-5 0 5,-1 3 64-5,-4-6 16 10,4 0 0-10,-5-1 0 5,1-1-128-5,-3-2-32 11,3-4 0-11,-4 0 0 5,3 0-64-5,1-2-16 10,-2-6 0-10,3-3 0 4,-5 1 0-4,5-2 0 10,-3 2 0-10,6 3 0 4,-1-5-128-4,5 2 0 11,2 0 0-11,2-3 0 5,4 3 0-5,4-4-144 11,3 7 144-11,3-9-208 19,6 2-2080-18,-3 5-400 0,7-9-96-1,1 4-16 0</inkml:trace>
    </iact:actionData>
  </iact:action>
  <iact:action type="add" startTime="74452">
    <iact:property name="dataType"/>
    <iact:actionData xml:id="d81">
      <inkml:trace xmlns:inkml="http://www.w3.org/2003/InkML" xml:id="stk80" contextRef="#ctx0" brushRef="#br2">19928 9075 5519 0,'2'-22'496'1,"0"12"-496"-1,2 1 0 0,0-1 0 4,0-6 3328-4,-1 5 576 7,3-1 128-7,-6 12 0 7,0 0-1808-6,0 0-368 5,0 0-80-5,0 0-16 7,0 0-800-8,0 14-176 7,-6 7-16-7,1 2-16 7,-3 3 64-7,0 9 16 7,-6 0 0-7,5 4 0 11,-7 2-80-11,4 6-16 9,-1 0 0-9,1 1 0 5,-4 1-320-5,5 0-64 7,3-4-16-7,-2 2 0 8,4 1-208-8,4-5-128 9,2 0 128-9,4 14-128 8,2-18 0-7,4-6 0 8,-2-12 0-9,3-1 0 5,3-3 0-5,-2-9 0 12,3-2-192-12,3-2 64 17,-18-4-432-16,17-2-80-1,1-4 0 1,-4-2-16 12,1-7-2192-12,-5 1-432 2,4-6-96-3</inkml:trace>
    </iact:actionData>
  </iact:action>
  <iact:action type="add" startTime="74689">
    <iact:property name="dataType"/>
    <iact:actionData xml:id="d82">
      <inkml:trace xmlns:inkml="http://www.w3.org/2003/InkML" xml:id="stk81" contextRef="#ctx0" brushRef="#br2">19737 9498 3679 0,'0'0'320'1,"0"0"-320"5,0 0 0-6,-6-12 0 3,6-5 4544-3,0 17 832 11,0 0 160-11,16-8 32 6,5-4-3968-6,2 4-816 6,3 2-144-6,3-5-48 7,2-1-368-7,6 0-80 9,4 3-16-9,0 3 0 6,4 2-128-6,2 0 0 10,-2 2 0-10,2-4 0 22,-3 0-1088-21,-3 2-320 0,2 2-48 0</inkml:trace>
    </iact:actionData>
  </iact:action>
  <iact:action type="add" startTime="74989">
    <iact:property name="dataType"/>
    <iact:actionData xml:id="d83">
      <inkml:trace xmlns:inkml="http://www.w3.org/2003/InkML" xml:id="stk82" contextRef="#ctx0" brushRef="#br2">20726 9408 21183 0,'0'0'1888'1,"-16"4"-1504"4,16-4-384-4,0 0 0 3,0 0 400-4,0 0 16 6,0 0 0-6,0 0 0 9,0 0 416-9,20 12 96 7,1-3 16-7,1-3 0 4,-1-4-48-3,8-2-16 6,8-2 0-7,0-2 0 7,6 2-288-7,-4-1-48 13,8-3-16-13,-4-2 0 4,2-2-336-4,4-3-192 7,-6 5 192-7,-1 4-192 7,-3-2 0-7,2-2 0 11,-5 2 0-10,-3 2 0 17,-2-1-1088-17,0 1-336-1,-7-2-64 0,-5 4-11008 5</inkml:trace>
    </iact:actionData>
  </iact:action>
  <iact:action type="add" startTime="75225">
    <iact:property name="dataType"/>
    <iact:actionData xml:id="d84">
      <inkml:trace xmlns:inkml="http://www.w3.org/2003/InkML" xml:id="stk83" contextRef="#ctx0" brushRef="#br2">21297 9174 14735 0,'0'0'640'1,"0"0"160"-1,14-6-640 1,5 2-160 7,7-1 0-8,1 1 0 3,2 0 1984-2,1 2 384 6,1 2 64-7,2 6 0 7,6-2-976-7,-4 1-208 7,0 1-32-7,-2 8-16 9,2-4-432-8,-3 7-64 9,-3-3-32-10,-2 5 0 5,-1 3-320-5,-3 3-64 11,-9 2-16-11,-1 1 0 5,-5-1 160-5,-2 4 16 7,-6 0 16-7,-2-1 0 7,-4-1-16-7,-9-2 0 8,-3 1 0-8,-4-1 0 3,-1 0 0-3,-2 0 0 12,-3-3 0-6,3-7 0-5,0-3-208-1,1-2-48 9,3 1-16-9,-1-5 0 17,-1-4-960-16,5-4-192-1,3-2-48 1,-1-4-14304 1</inkml:trace>
    </iact:actionData>
  </iact:action>
  <iact:action type="add" startTime="75902">
    <iact:property name="dataType"/>
    <iact:actionData xml:id="d85">
      <inkml:trace xmlns:inkml="http://www.w3.org/2003/InkML" xml:id="stk84" contextRef="#ctx0" brushRef="#br2">23595 9026 14735 0,'0'0'640'2,"0"0"160"-2,0 0-640 0,0 0-160 2,0 0 0-2,6 8 0 9,-6-8 944-9,0 13 144 7,0-13 48-7,-2 12 0 9,-4 6 112-9,-4 1 32 10,-5 1 0-9,-1 1 0 4,-9 4-208-5,-3-1-48 5,-1-5 0-5,-6 3 0 8,-6 1-192-8,2 1-64 13,-10-3 0-12,0-1 0 1,1-3-288-2,-1 3-64 6,-2-7-16-6,1 3 0 5,5-6-80-4,2-1 0 10,-4-3-16-11,8-4 0 3,0-4-48 2,6-4-16 4,5-5 0-9,1 1 0 4,6-10 16-4,-1 3 0 11,3-1 0-11,-1-3 0 4,7-1-96-4,1 5-16 10,8-5 0-9,2-1 0 5,4-2-144-6,4-1 0 8,4 1 0-8,5 2 128 6,5-1-128-5,-1 3 0 8,5-1 0-9,1 3 0 4,2 3 0-4,4 2-144 10,5 9 144-9,-3 1 0 2,-2 4-160-3,6 6 160 12,2 1-128-12,-4 13 128 4,8 1 0-3,-4 3-160 10,4-3 160-11,-6 5 0 4,0-1 0-4,2 0 0 10,-4 3 0-10,2-5 0 4,0 0 0-4,-2-3 0 11,4-3 0-11,-9-3 0 3,1-8 0-2,2 2 0 11,-2-2 0-12,6 3 0 3,2-7 0-3,-2-2 0 10,4-2 0-10,-4-2 0 5,0-5 0-5,4-1 0 11,-3 0 0-11,4-4 0 4,-3 3 144-3,2-5-144 8,-4 3 128-9,-5-5-128 4,-3-3 256-4,-2-1-16 13,-1 3-16-13,3-17 0 3,-8 3 80-3,-9 2 16 10,-2 4 0-9,-8-1 0 3,-10 1 128-4,-2 4 16 10,-2 1 16-10,-7 5 0 5,-3-5 0-5,-1 5 0 10,-4 5 0-10,-4-4 0 4,-6 3-144-3,-4-3-16 9,2 6-16-10,-8 5 0 5,2 3-176-5,-2 6-128 11,-2-1 144-11,16 1-144 3,0 2 0-2,-18 4 0 9,2-2 0-10,5 2 0 4,1 3-224-4,0-1-96 10,4 3 0-10,6-3-16 21,3 4-2464-19,-1-8-480 0</inkml:trace>
    </iact:actionData>
  </iact:action>
  <iact:action type="add" startTime="76742">
    <iact:property name="dataType"/>
    <iact:actionData xml:id="d86">
      <inkml:trace xmlns:inkml="http://www.w3.org/2003/InkML" xml:id="stk85" contextRef="#ctx0" brushRef="#br2">22331 8679 16991 0,'0'0'752'1,"0"0"144"-1,0 0-704 0,16-6-192 5,-16 6 0-4,0 0 0 5,0 0 1264-6,0 0 208 6,0 0 64-6,0 0 0 10,0 0-448-10,5 17-64 9,-5-17-32-9,-2 26 0 5,-1 1 0-5,-5 2 0 5,-8 3 0-4,4-1 0 8,-3-2-304-9,3 4-64 7,-5 6-16-7,5-2 0 8,-4-2-352-8,7 0-64 12,-3-5 0-12,4-3-16 5,2-7-176-5,-4-1 0 10,3-1 0-10,1-3 0 19,2 3-400-19,4-18-112 0,-4 13-32 0,4-13-8752 10,0 0-1760-9</inkml:trace>
    </iact:actionData>
  </iact:action>
  <iact:action type="add" startTime="76969">
    <iact:property name="dataType"/>
    <iact:actionData xml:id="d87">
      <inkml:trace xmlns:inkml="http://www.w3.org/2003/InkML" xml:id="stk86" contextRef="#ctx0" brushRef="#br2">22044 8965 16575 0,'0'0'736'1,"0"0"160"-1,0 0-720 0,0 0-176 5,14-11 0-4,3 3 0 3,3 4 2448-4,-2-8 464 10,5 3 96-9,4 1 0 4,4-2-1920-5,7 2-384 5,-3 2-64-5,9-1-32 8,1-3-304-8,4 0-64 11,0 0-16-11,0 1 0 5,-1 7-224-5,1 2 0 10,-2 4 0-10,-18-1-8976 17,0 3-1840-17</inkml:trace>
    </iact:actionData>
  </iact:action>
  <iact:action type="add" startTime="82676">
    <iact:property name="dataType"/>
    <iact:actionData xml:id="d88">
      <inkml:trace xmlns:inkml="http://www.w3.org/2003/InkML" xml:id="stk87" contextRef="#ctx0" brushRef="#br3">1864 16060 10127 0,'0'0'896'1,"0"0"-704"4,0 0-192-5,0 0 0 5,0 0 1936-5,0 0 368 11,0 0 64-11,18 8 0 4,-7 2-1552-4,7 9-320 9,1 5-64-9,1-3-16 5,-1 5 176-5,7 3 48 10,1 8 0-9,4 0 0 4,4 6 192-5,4 0 64 11,0 5 0-11,2 7 0 3,-6 0-96-3,6 1-16 11,-4 1 0-11,-1-3 0 5,-5-1-64-5,-2-6-16 7,-2-4 0-7,-3 2 0 7,-5-4-176-6,1 2-32 11,-9-8-16-6,3 4 0-6,-6-6-224 0,-2-4-64 4,0-6 0-3,1 1 0 6,1-9-192-7,-6 3 144 13,2-8-144-13,-4-10 128 16,0 0-480-15,0 0-96 0,0 0-32-1,0 0-9232 9,0 0-1840-9</inkml:trace>
    </iact:actionData>
  </iact:action>
  <iact:action type="add" startTime="82987">
    <iact:property name="dataType"/>
    <iact:actionData xml:id="d89">
      <inkml:trace xmlns:inkml="http://www.w3.org/2003/InkML" xml:id="stk88" contextRef="#ctx0" brushRef="#br3">2701 15774 8287 0,'4'-14'736'1,"2"2"-592"6,-1-3-144-6,3 3 0 2,-6-4 2880-3,-2 16 560 12,0 0 96-12,0 0 32 3,0 0-1712-3,0 0-352 10,0 0-64-10,0 0-16 4,-8 22-496-4,1 3-96 11,-5 2-32-10,-4 7 0 3,3 9-112-4,-7 3-32 11,-5 5 0-11,1 11 0 4,-1 5 176-4,-2 9 16 8,-3 0 16-8,-3 6 0 7,-4 0-288-7,-4 0-48 11,6 0-16-11,-8-3 0 4,0-1-208 2,-2 0-48 0,5-3-16-5,-1-7 0 4,5-2-48-5,3-7 0 6,0-7 0-6,10-11 0 8,1-2-192-8,5-8 176 12,5-5-176-12,2-7 160 3,6-9-352-3,4-10-64 10,0 0 0-10,0 0-16 19,0 0-2544-18,12-23-496 1,2-18-96-1,5-6-32-1</inkml:trace>
    </iact:actionData>
  </iact:action>
  <iact:action type="add" startTime="83377">
    <iact:property name="dataType"/>
    <iact:actionData xml:id="d90">
      <inkml:trace xmlns:inkml="http://www.w3.org/2003/InkML" xml:id="stk89" contextRef="#ctx0" brushRef="#br3">1607 15302 11967 0,'-30'-2'1072'2,"1"0"-864"1,0-2-208-3,7 2 0 8,5-2 2304-8,7 0 400 6,10 4 96-6,0 0 16 9,0 0-1552-9,0 0-304 6,18-8-64-6,-3-1-16 8,11-3-320-8,7 2-64 10,10-7-16-9,7-1 0 4,9-3-144-5,3-3-16 9,10 3-16-9,3-1 0 6,12 7-112-6,3-3 0 10,8-5-16-10,-1 5 0 4,-5 4 128-4,-1-1 16 11,-3 1 16-10,-2-1 0 6,-2 1 32-7,-2-2 0 9,-4 7 0-9,-8-5 0 4,-6 2 144-4,-7 1 48 11,-8-1 0-11,-10 4 0 4,-4-4 64-4,-8 5 16 12,-5 1 0-12,-5-2 0 4,-9 0 96-4,-8 8 32 9,0 0 0-9,0 0 0 5,-4-10-64-5,-10 5 0 12,1-5 0-12,-9 2 0 3,-7 2-400-2,-2-2-96 6,-4-3-16-7,-8 3 0 9,4 2-192-9,-4-2 0 9,2 0 128-9,-2 3-128 6,6 1 0-6,2 0 0 10,6 2-144-10,-8 2 144 18,7 2-2048-17,5 4-320 0,13 1-64-1,12-7-13536 3</inkml:trace>
    </iact:actionData>
  </iact:action>
  <iact:action type="add" startTime="83920">
    <iact:property name="dataType"/>
    <iact:actionData xml:id="d91">
      <inkml:trace xmlns:inkml="http://www.w3.org/2003/InkML" xml:id="stk90" contextRef="#ctx0" brushRef="#br3">4076 16070 16527 0,'0'0'720'1,"0"0"176"-1,0 0-720 0,8-4-176 6,3-6 0-5,1 3 0 4,8 1 1472-5,-5-6 256 10,5 0 48-10,1-1 16 5,5 1-528-5,1 4-112 10,2-4 0-10,0 5-16 4,-1-3-448-4,1-4-96 9,2 8-16-9,-2-1 0 4,1-3-240-4,-1 2-48 12,-2 4-16-12,1 2 0 5,-5 0-272-5,-2 2 160 5,1-2-160-5,-8 2-8896 22,5 4-1856-20</inkml:trace>
    </iact:actionData>
  </iact:action>
  <iact:action type="add" startTime="84116">
    <iact:property name="dataType"/>
    <iact:actionData xml:id="d92">
      <inkml:trace xmlns:inkml="http://www.w3.org/2003/InkML" xml:id="stk91" contextRef="#ctx0" brushRef="#br3">4152 16462 31263 0,'0'0'1392'1,"0"0"272"-1,0 0-1328 0,12 6-336 6,1 0 0-5,1 2 0-1,6-3 432 0,-3-1 16 7,7 0 0-7,-1-4 0 9,0-2 48-8,3 0 16 4,3 0 0-5,4 2 0 9,0 0-512-9,4 0 128 10,-5-2-128-9,14 2-15424 6</inkml:trace>
    </iact:actionData>
  </iact:action>
  <iact:action type="add" startTime="85976">
    <iact:property name="dataType"/>
    <iact:actionData xml:id="d93">
      <inkml:trace xmlns:inkml="http://www.w3.org/2003/InkML" xml:id="stk92" contextRef="#ctx0" brushRef="#br3">6233 15803 13471 0,'0'0'592'1,"0"0"128"-1,0 0-576 0,-9 0-144 3,-1-2 0-3,-2-2 0 10,12 4 1312-10,-10 2 224 9,10-2 64-9,0 0 0 6,-8 2-448-6,8-2-96 10,0 0-16-10,0 0 0 5,0 0-416-5,0 0-96 10,4 10-16-10,4 3 0 4,8-1 80-4,5 2 16 8,1-7 0-8,7 3 0 7,6 2 16-7,4-6 0 11,6-4 0-11,-2 0 0 4,2-4-176-4,0 0-48 11,-4-2 0-11,3-2 0 6,-5-8-16-2,4 3 0 2,-6-3 0-5,2 4 0 2,0-5-16-3,-5 1-16 12,-5-7 0-12,0 1 0 2,-2 1-32-2,-1-3-16 13,-1 1 0-13,-1-5 0 4,-5 3-112-4,-5 0-32 11,-1-3 0-11,-5 3 0 4,-2-3-32-4,-2 1-128 9,-4 0 192-9,-2-3-64 5,-2 3-128-5,-2 0 160 7,-9-1-160-6,1 1 160 6,-6 0-160-7,1 1 128 11,-3 7-128-11,-3-3 128 5,-2 8-128-5,-2 1 0 10,-3 5 0-9,3 2 0-1,-2 4 0 0,-2 4 0 7,1 6 0-7,-5 5 0 8,-4 5 0-8,2 3 0 13,-7 8 0-13,1 3 0 4,2 1 0-4,-6 4 0 10,-2 2 0-9,3 5 0 4,5 1 0-5,-4 4 0 6,2 0 0-6,4 1 128 10,4 3 96-10,-2 5 16 9,6 7 0-9,6-3 0 4,3-4 0-4,5 1 0 6,1-1 0-6,1-1 0 10,7-1-64-10,2 1-16 6,4-5 0-6,6-5 0 8,8-6-160-8,0 0 192 12,5-4-192-12,3 2 192 4,7-12-48-3,8 1 0 9,8-7 0-10,6-4 0 4,8-1 144-4,3 0 32 12,3-7 0-12,3-3 0 3,2-2-112-2,-3-6-16 10,1 0 0-11,2-2 0 4,-7-4-192-4,1 2 144 7,1 0-144-7,3 0 128 8,-1 0-128-8,-3-5-256 7,2-3 64-7,1 6-11936 19,-7-4-2400-18</inkml:trace>
    </iact:actionData>
  </iact:action>
  <iact:action type="add" startTime="86818">
    <iact:property name="dataType"/>
    <iact:actionData xml:id="d94">
      <inkml:trace xmlns:inkml="http://www.w3.org/2003/InkML" xml:id="stk93" contextRef="#ctx0" brushRef="#br3">7257 14699 13823 0,'0'0'1216'1,"0"0"-960"7,0 0-256-8,0 0 0 5,0 0 2208-5,0 0 400 6,0 0 80-5,0 0 0 3,14 6-1088-4,3-6-240 6,7 0-32-5,3-2-16 6,4-4-336-7,5-2-64 11,4 1-16-11,-1 1 0 4,4-6-272-3,0 4-64 5,2 2-16-6,2 0 0 8,-2-5-320-8,2 1-64 12,-1 2-16-12,-3-3 0 4,0 3-144-4,-6-2 128 11,0-2-128-11,6 1 128 18,-6 1-864-17,-3 4-176-1,-7 2-48 5,-8 2-13280-5</inkml:trace>
    </iact:actionData>
  </iact:action>
  <iact:action type="add" startTime="87179">
    <iact:property name="dataType"/>
    <iact:actionData xml:id="d95">
      <inkml:trace xmlns:inkml="http://www.w3.org/2003/InkML" xml:id="stk94" contextRef="#ctx0" brushRef="#br3">8320 13917 11967 0,'0'0'1072'1,"0"0"-864"3,0 0-208-3,0 0 0 4,0 0 1408-5,0 0 256 11,0 0 32-11,0 0 16 4,-11-4-128-4,11 4-32 9,0 0 0-8,0 0 0 4,0 0-384-3,2-8-80 4,5-1 0-6,1 1-16 6,2 0-368-6,6 0-80 11,-5-4-16-11,9 7 0 5,-1-3-224-5,1 0-64 6,5 2 0-6,2 2 0 7,1 2-128-7,1 2-16 8,0 4-16-8,0 4 0 7,-1 6-160-7,-3-1 192 11,-1 7-192-11,-5 3 192 5,-1 5 128-5,-9-1 16 16,1 4 16-16,-2 6 0 1,-6 6-80-1,-4 0-16 11,-6-2 0-11,0 8 0 3,-3-6-128-3,-7 1-128 6,1 5 192-5,-3-6-192 6,-3 2 240-7,-3 0-64 10,1-8-16-10,-2 0 0 5,-1 0 96-4,3-4 0 9,0-4 16-10,3-1 0 5,7-3 144-5,-3-4 32 8,4-5 0-8,1 2 0 6,5-7-160-6,2 1-32 11,6-12 0-10,0 0 0 3,0 0-256-4,0 0 160 9,0 0-160-8,10 6 128 4,7-4 112-5,1 0 16 11,3-2 0-11,5 0 0 5,1 0-128-5,4 0-128 6,0-2 176-6,3 0-176 9,1 2 0-9,-2-4 0 6,-4 0 0-6,0-2 0 8,-1 0-208-8,-1 0-160 11,0 3-16-11,12-9-16 18,2 0-2928-16,-12 0-592-1</inkml:trace>
    </iact:actionData>
  </iact:action>
  <iact:action type="add" startTime="87674">
    <iact:property name="dataType"/>
    <iact:actionData xml:id="d96">
      <inkml:trace xmlns:inkml="http://www.w3.org/2003/InkML" xml:id="stk95" contextRef="#ctx0" brushRef="#br3">9707 13636 15663 0,'0'0'1392'1,"0"0"-1120"-1,-4-15-272 0,4 15 0 0,-2-10 1328 0,2 10 208 6,0 0 32-6,0 0 16 4,-8-2-112-4,-3 6 0 10,1 2-16-9,0 5 0 3,-7 1-688-4,-1 8-144 11,1-3-32-11,-5 7 0 5,-1 9 368-5,-1 4 64 5,1 2 0-5,0 6 16 10,3 5-208-10,-1 3-32 10,1 5-16-9,4 1 0 3,-1 1-288-4,7 7-64 11,-2-5-16-11,5-1 0 4,1-1-160 2,2 0-48 1,0-9 0-7,4 0 0 5,4-4-208-5,2-8 176 9,-2 0-176-9,3-6 160 5,5 0-160-5,-2-6 160 5,2-1-160-5,1-5 160 8,1 1-160-8,0-9 0 13,-3 3 0-13,3-8 0 4,-2-3-224-3,1-1-128 4,-13-4-32-5,14 0 0 24,-14 0-1824-22,14-11-368 0,-10-9-80-2</inkml:trace>
    </iact:actionData>
  </iact:action>
  <iact:action type="add" startTime="87943">
    <iact:property name="dataType"/>
    <iact:actionData xml:id="d97">
      <inkml:trace xmlns:inkml="http://www.w3.org/2003/InkML" xml:id="stk96" contextRef="#ctx0" brushRef="#br3">9116 14325 28447 0,'0'0'1264'2,"0"0"256"-2,8-6-1216 0,2-2-304 5,7 2 0-5,1 2 0 4,-5-2 720-4,9 2 96 11,1-7 16-11,3 5 0 3,9 0-96-3,-2 2-16 12,4-2 0-12,4-1 0 3,6 1-464-3,-2 2-112 11,3 4-16-11,3-2 0 4,2-2-128-4,-3 0 0 7,-5 2 0-7,20-4-15344 13</inkml:trace>
    </iact:actionData>
  </iact:action>
  <iact:action type="add" startTime="89265">
    <iact:property name="dataType"/>
    <iact:actionData xml:id="d98">
      <inkml:trace xmlns:inkml="http://www.w3.org/2003/InkML" xml:id="stk97" contextRef="#ctx0" brushRef="#br3">11704 13014 10127 0,'-1'-12'896'2,"1"12"-704"-2,0 0-192 0,0 0 0 7,-2-11 1728-7,2 11 304 8,-4-8 64-8,4 8 16 7,0 0-1200-7,0 0-224 7,-14 2-48-7,2 4-16 8,-3 0-320-8,-1 1-64 7,-7 7-16-7,-3 5 0 7,-1 3 240-7,0 5 48 7,-3 4 16-6,-3 10 0 6,-6 0 336-6,4 12 64 7,-8 2 16-6,4 5 0 3,-4 10-432-4,4 4-64 4,-5 8-32-4,4 12 0 10,0 3-272-11,1 11-144 8,3 5 160-8,-1 4-160 4,0 0 0-4,2 4 128 7,-2 2-128-7,2-2 0 8,4 3 0-8,-2-1 128 6,-2 6-128-6,1-2 0 10,-1-3 256-10,0 5-64 6,-6-2 0-6,6 0 0 8,-6-8 128-7,4-4 0 5,4-10 16-6,2-2 0 8,5 1 304-8,5-1 64 7,9-11 16-7,-1-3 0 9,7 1-224-9,2-4-48 6,4 0-16-6,6-2 0 9,1-2-256-8,13 0-48 5,1 1-128-6,7-3 192 8,3-4-192-8,4-3 144 6,6 1-144-6,0-8 128 8,4-2-128-8,7-3 0 7,3-3 0-7,0-1 0 22,-1-3-1152-22,5-1-224 1,1 0-32-1,7-5-12608 3</inkml:trace>
    </iact:actionData>
  </iact:action>
  <iact:action type="add" startTime="90074">
    <iact:property name="dataType"/>
    <iact:actionData xml:id="d99">
      <inkml:trace xmlns:inkml="http://www.w3.org/2003/InkML" xml:id="stk98" contextRef="#ctx0" brushRef="#br3">12666 14900 4607 0,'0'0'192'3,"0"0"64"-3,0 0-256 0,0 0 0 1,4-12 0-1,-4 12 0 6,0 0 3008-6,0 0 544 8,0 0 112-8,0 0 32 7,0-17-1792-7,-2 5-368 8,2 12-64-8,-6-14 0 8,0 7-240-8,-5-3-32 6,-1 2-16-6,-6 2 0 8,5 4-288-8,-9-2-64 6,-1 2-16-6,1 2 0 11,-3 0-176-11,-2 4-48 5,-3 2 0-5,-1 2 0 9,-4 4-192-9,-4 3-32 6,0 7-16-6,4 3 0 8,-6 4-144-8,4 2-16 9,-8 1-16-9,8 7 0 8,-4-2 48-7,4 8 16 4,2-3 0-5,2 3 0 8,6 4-32-8,3-2 0 6,5 2 0-5,7 1 0 7,0 3-208-8,6-4 128 8,2-8-128-7,4 2 0 5,2-6 0-6,6 2 0 6,4-6 0-6,2 0 0 9,7-4 0-9,0-1 0 7,1-3 0-7,5-2 0 9,6-1 0-9,-1-5 128 6,-1 3-128-6,6-12 0 8,2-5 0-7,-4-3 0 4,0-1 0-5,4-1-160 24,-6-4-928-23,6 0-176 1,-2-10-32-2,-2 1-13392 0</inkml:trace>
    </iact:actionData>
  </iact:action>
  <iact:action type="add" startTime="90464">
    <iact:property name="dataType"/>
    <iact:actionData xml:id="d100">
      <inkml:trace xmlns:inkml="http://www.w3.org/2003/InkML" xml:id="stk99" contextRef="#ctx0" brushRef="#br3">13140 15633 22111 0,'-4'26'976'2,"2"-7"208"-1,-2 8-944-1,2 7-240 1,2 3 0-1,-2-2 0 7,2 6 1456-7,-2-2 240 6,-1 5 48-5,-3-1 16 8,0 6-432-9,-2 0-96 7,0-2-16-7,-5 0 0 6,1 1-464-6,-2 3-112 8,3-6 0-8,-5-4-16 8,2 0-352-7,-3-4-64 4,5-2-16-4,-2-2 0 7,7-2-192-8,1-3 0 7,4-11 0-7,-2 3 0 29,4-3-2240-29,0-17-320 1,0 0-80 0</inkml:trace>
    </iact:actionData>
  </iact:action>
  <iact:action type="add" startTime="90869">
    <iact:property name="dataType"/>
    <iact:actionData xml:id="d101">
      <inkml:trace xmlns:inkml="http://www.w3.org/2003/InkML" xml:id="stk100" contextRef="#ctx0" brushRef="#br3">14909 13589 15663 0,'0'0'1392'1,"0"0"-1120"1,0 0-272-2,0 0 0 8,0 0 864-8,0 0 112 7,-15 0 32-6,-3-2 0 7,-5 2-160-8,-1 0-16 6,1 0-16-6,-4 0 0 10,-5 2-112-10,-3 2-32 5,-4 0 0-5,0-4 0 8,-10 0 256-8,3 0 48 6,1-4 16-5,-2 0 0 6,2-1-160-7,6 1-48 8,2-6 0-8,4 0 0 7,4 2-400-7,3 1-96 9,5-3-16-9,3 4 0 6,1 2-128-6,7 2-16 8,0-2-128-7,10 4 192 6,0 0-192-7,0 0 176 6,-12 6-176-6,12-6 160 8,0 0-160-8,-5 14 0 7,3-1 0-7,0-1 0 8,2 6 0-8,0 1 0 8,2 1 0-8,0 5 0 8,2 4 0-7,1 6 0 5,3 2-144-3,0 10 144 3,-2-2 0-6,2 6 0 6,-1 5 0-6,-1 11 0 9,-2 1 0-9,0 8 0 7,0 4 0-7,-2 2 0 8,-2 4 0-8,-2 5 0 6,-2 3 0-6,0-1 0 9,0 5 0-9,-4-2 0 6,-5 3 0-6,1 0 0 9,-5 1 0-9,-1-1 0 7,0-7 0-7,-1 0 0 8,1-8 0-8,1 1 0 7,-7 1 0-7,-1 0 0 8,2-6 0-8,-1 0 0 7,1 0 0-7,1-4 0 8,-1-2 0-8,0 0 0 8,-1-8 0-8,1 5 0 8,-3-1 128-8,-1 2-128 6,0-6 0-6,-2 1 144 8,-1-7-144-8,3-5 0 7,0-1 0-7,1-1 128 8,3-2-128-8,3-5 0 6,3-3 144-6,9-4-144 8,2-4 0-7,2-5 0 5,2-7 0-6,4-3 0 8,4 1 0-8,0 1 128 7,2-7-128-7,5 1 0 9,-1-1 0-9,6-5 0 6,-3 2 0-6,5 3 128 9,3-3 0-9,3 2 0 6,1-8 0-6,4 1 0 8,0 7 80-8,4-8 32 8,1-2 0-8,-3 0 0 8,-2 2-112-8,2-3 0 6,0-1-128-5,2 0 192 6,-2-2-192-7,-1 0 0 8,1 2 0-8,-4-6 0 8,-2-1-192-8,-1-7-144 6,-3 0-32-6,-1-5-14864 11</inkml:trace>
    </iact:actionData>
  </iact:action>
  <iact:action type="add" startTime="91561">
    <iact:property name="dataType"/>
    <iact:actionData xml:id="d102">
      <inkml:trace xmlns:inkml="http://www.w3.org/2003/InkML" xml:id="stk101" contextRef="#ctx0" brushRef="#br3">15426 14073 13823 0,'-17'-18'1216'3,"9"11"-960"-3,-8-5-256 0,8 2 0 7,8 10 1664-7,-11-6 304 6,1-1 48-6,10 7 16 8,-12-4-688-7,12 4-128 5,-17 2-16-6,1 3-16 9,0-1-608-9,-3 6-128 7,-3 8-32-7,-1 5 0 7,-4 0-32-7,-1 7 0 7,-3-3 0-7,4 4 0 8,4 4 256-8,-1 8 64 8,3 2 0-8,1 6 0 8,8 3-336-8,3 5-64 7,5 5-16-6,4-3 0 6,4-5-288-4,7-3 0 2,1-6 0-5,8-10 0 7,3-4 160-7,4-6-160 7,3-3 128-7,-1-7-128 9,4-5 384-9,4-4 0 6,-4-8 0-6,2-4 0 9,4-2 336-9,0-6 64 6,-2-3 16-6,2-5 0 9,-3-3-384-9,-7-1-80 7,-2-7-16-7,0 2 0 8,-1-2-64-7,-3-2-32 6,-1-1 0-7,-11-3 0 6,-3 0 288-5,-2-2 48 6,2-4 16-7,-8 2 0 7,-8-5-48-7,-4 5 0 7,-1 2 0-7,-5 7 0 8,1 3-208-8,1 4-64 7,-6 0 0-7,1 5 0 9,0 6-256-9,3 3-256 6,-3 5 64-6,1 8 0 23,-1 9-1136-21,3-1-208-2,-3 2-64 1,5 5 0 11,2 5-1232-11,6-1-256 0</inkml:trace>
    </iact:actionData>
  </iact:action>
  <iact:action type="add" startTime="92043">
    <iact:property name="dataType"/>
    <iact:actionData xml:id="d103">
      <inkml:trace xmlns:inkml="http://www.w3.org/2003/InkML" xml:id="stk102" contextRef="#ctx0" brushRef="#br3">15321 16370 28559 0,'-26'32'2544'2,"7"-9"-2032"-2,-1 2-512 0,5 7 0 6,-1 3 960-6,4 4 80 7,-1 4 32-7,-1 3 0 8,-1 5-240-8,1-4-64 7,-4 0 0-7,7 3 0 10,-7 1-144-10,6-6-48 4,-3 0 0-4,3 0 0 10,-3-6-352-10,5 0-80 5,0-4-16-5,4-4 0 9,4-2-128-9,4-5 0 7,0-9 0-7,6 1 0 22,-8-16-1008-22,14 10-224 0,5-5-48 0,3-7-9120 9,5-7-1824-6</inkml:trace>
    </iact:actionData>
  </iact:action>
  <iact:action type="add" startTime="92476">
    <iact:property name="dataType"/>
    <iact:actionData xml:id="d104">
      <inkml:trace xmlns:inkml="http://www.w3.org/2003/InkML" xml:id="stk103" contextRef="#ctx0" brushRef="#br3">15900 13396 16991 0,'-10'-11'752'3,"10"11"144"-3,0 0-704 0,6-20-192 1,2 1 0-1,8 1 0 7,-3-1 960-7,11 5 144 8,5-2 48-8,4-1 0 8,2 1-384-8,0-5-80 6,0 1-16-5,2 7 0 5,1-7-336-4,-7 6-64 3,0-1-16-5,-2-3 0 9,-2 7 144-9,-1 1 32 7,-3 0 0-7,5 4 0 7,-5 4-48-7,-5 0-16 7,-3 6 0-7,1 4 0 8,-5 2-112-8,1 1 0 9,-2 9-16-9,-4 3 0 7,0-1-32-7,-2 15 0 7,-3 4 0-7,-1 13 0 12,-1 15-208-12,-5 3 0 4,-2 10 0-4,-4 9 0 7,0 5 0-7,3 9 0 7,-7 6 0-7,4 6 0 8,-5 10 0-8,5 2 0 8,0-2 0-8,3 1 0 8,-7 3 0-8,4-4 0 6,-1 0 0-6,3 1 0 7,-4-5 0-7,6-6 176 7,3-2-48-6,3-4-128 6,2 1 384-7,-2-5-16 8,2-4-16-8,2-1 0 8,0-3-48-8,2-5-16 7,-1 1 0-7,3-3 0 8,6-4-288-8,-4-4 0 7,5-5 0-6,-3-1 0 6,2 2 288-7,4-2-48 6,3-3-16-6,1 1 0 9,1 0-32-9,2 0-16 6,3-6 0-6,-3 2 0 8,-1-8-176-8,-3 1 0 8,1-7 144-8,-1-3-144 8,-7-8 128-8,0-4-128 6,-5 0 160-5,-3-6-160 7,-4-8 448-8,-2 0 0 7,-4-6 0-7,-7-9 0 8,-1 2 272-8,-5-5 48 7,-7-1 16-7,-5-4 0 8,-4-6-208-8,-10-2-32 7,0-2-16-7,-2-2 0 7,-5-3-304-7,-7 1-64 7,-9 0-16-7,4-2 0 8,-7 0-144-8,9 1 0 8,5-7-160-8,9-1 160 22,9 1-560-21,2-4-16 0,7 3 0-1,11 1-10960 7,1-5-2208-6</inkml:trace>
    </iact:actionData>
  </iact:action>
  <iact:action type="add" startTime="93181">
    <iact:property name="dataType"/>
    <iact:actionData xml:id="d105">
      <inkml:trace xmlns:inkml="http://www.w3.org/2003/InkML" xml:id="stk104" contextRef="#ctx0" brushRef="#br3">17223 15263 15663 0,'-20'2'1392'2,"8"5"-1120"0,1 1-272-2,-3-4 0 6,14-4 1680-5,-10 10 288 6,10-10 48-6,0 0 16 6,0 0-1136-7,-4 17-240 8,4-17-32-8,0 20-16 7,0-20-224-7,10 14-32 8,0-1-16-8,7-7 0 8,3 0 352-8,1-2 64 6,5-6 16-5,3-2 0 6,6 0 144-7,-2-8 48 7,4-3 0-7,2-7 0 7,-2 7-464-7,6-5-96 7,-2-1-16-7,2 1 0 8,-8 3-64-8,0-5-32 8,-3 1 0-5,-5 3 0 3,-6-5-96-6,1-1-32 6,-5 3 0-6,-5 2 0 9,-4 3 16-9,-2-8 0 6,-2 3 0-6,-8 3 0 9,-4 3 208-9,-4-3 64 6,-5 1 0-6,-5-1 0 9,-3 5-224-9,-4 3-32 6,-5 6-16-5,1 4 0 7,-4 4-176-8,-4 8 0 6,2 1 0-6,-4 9 0 8,4 1 128-8,-4 4-128 7,2 3 0-6,-1 3 128 6,3 16 16-7,-1-1 0 7,5 1 0-7,2 8 0 9,2 5-16-8,4-2 0 4,1-1 0-5,7-3 0 9,9-1 48-9,2-2 0 6,6-1 0-5,8-3 0 7,6-4 16-8,2 0 16 6,3-10 0-6,7 2 0 8,5-4-80-8,2-4-128 7,10-1 176-7,0-5-176 8,8-7 256-8,1-1-64 7,5-7-16-7,5-2 0 9,9 0-176-9,3-6 128 5,2-8-128-5,-4-2 128 25,2-3-1376-23,-5-5-288-1,-3-7-48-1,-3-3-15600 0</inkml:trace>
    </iact:actionData>
  </iact:action>
  <iact:action type="add" startTime="95061">
    <iact:property name="dataType"/>
    <iact:actionData xml:id="d106">
      <inkml:trace xmlns:inkml="http://www.w3.org/2003/InkML" xml:id="stk105" contextRef="#ctx0" brushRef="#br3">18059 13851 11967 0,'0'0'1072'2,"0"0"-864"1,-9 6-208-2,9-6 0 2,0 0 2048-2,0 0 384 5,0 0 64-6,0 0 0 7,0 0-656-7,0 0-144 13,0 0-32-13,15 2 0 3,1-2-320-3,3-2-80 11,5 0-16-11,1-2 0 4,2-2-432-3,3-4-96 4,1 2-16-5,4-1 0 8,2-5-192-7,-4 6-32 10,2-4-16-11,-2 3 0 4,-1 1-272-4,-5-2-48 11,-4 4-16-11,1 2 0 4,-3 0-128-3,1-3-256 9,-7 5 64-10,7-6 16 19,-3 0-1936-18,-7 4-384-1,-12 4-64 0</inkml:trace>
    </iact:actionData>
  </iact:action>
  <iact:action type="add" startTime="95360">
    <iact:property name="dataType"/>
    <iact:actionData xml:id="d107">
      <inkml:trace xmlns:inkml="http://www.w3.org/2003/InkML" xml:id="stk106" contextRef="#ctx0" brushRef="#br3">18838 13032 21183 0,'0'0'1888'1,"0"0"-1504"4,3-8-384-4,3-4 0 2,-6 12 1152-3,12-6 144 7,-4 2 48-7,2-3 0 8,-1-3-48-8,-1 4 0 11,6 2 0-11,-4-2 0 6,3 0-240-6,1 4-48 4,0 0-16-4,-1 4 0 9,1 4-640-9,-1 2-128 11,-5 2-32-11,4 3 0 4,-4-1-192-3,-4 6 0 9,0-3 0-10,-2 5 0 4,-6 3 0-4,-2-1 128 10,0 3-128-10,-6-4 0 6,1 3 0-6,-5 1 0 10,2-1 128-10,-1 1-128 5,3 2 0-1,-2-3 0 0,5-7 0-4,3 1 0 7,4-1 0-7,2-3 0 7,2 4 0-7,4-9 0 7,-1 5 0-6,9-4 0 10,0 5 0-11,7-1 0 4,1 2 0-3,-3-1 0 5,5 5-128-6,-1 3 128 7,0-1 0-7,1-1 0 11,-7 2-128-10,1 1 128 3,-3 5 0-4,-7-2 0 10,0-1 0-10,-4 1 0 4,-4 2 0-3,-4 1 0 9,-4-3 128-10,-1 2-128 5,-11-2 256-5,2-1 16 5,-5-3 0-4,0 1 0 8,-5-3 112-9,-3-5 32 10,2-1 0-10,0-5 0 5,-1 0-208-5,3-4-32 11,2-3-16-11,-7-6 0 18,7-7-1072-17,10-2-224 0,-1-5-32-1,10-3-14592 3</inkml:trace>
    </iact:actionData>
  </iact:action>
  <iact:action type="add" startTime="95811">
    <iact:property name="dataType"/>
    <iact:actionData xml:id="d108">
      <inkml:trace xmlns:inkml="http://www.w3.org/2003/InkML" xml:id="stk107" contextRef="#ctx0" brushRef="#br3">19764 12841 18431 0,'0'0'1632'1,"0"0"-1312"5,0 0-320-6,0 0 0 3,-6 5 1488-2,-4 7 240 9,3-2 32-10,-3 7 16 6,-4 3-304-6,3 5-48 9,-9 3-16-9,3 1 0 5,1 2-224-4,-4 6-48 5,3-2-16-6,3 8 0 7,-3 0-352-6,7 6-64 9,-4-2 0-10,6 1-16 4,5-1-368-4,1 2-64 11,-2 0 0-11,4-5-16 5,2 1-240-4,0-2 144 5,3-4-144-6,3-4 128 7,4 4-128-6,-4-9 0 10,1-5-160-11,7 6 160 21,0-7-512-21,-5-11-16 0,1-1 0 1,-12-12 0 10,0 0-2160-10,0 0-448 0,0 0-64 0,12-20-32-1</inkml:trace>
    </iact:actionData>
  </iact:action>
  <iact:action type="add" startTime="96053">
    <iact:property name="dataType"/>
    <iact:actionData xml:id="d109">
      <inkml:trace xmlns:inkml="http://www.w3.org/2003/InkML" xml:id="stk108" contextRef="#ctx0" brushRef="#br3">19185 13521 23039 0,'0'0'2048'1,"10"-4"-1648"-1,5-7-400 0,3 3 0 0,5 0 2144 0,6-4 352 4,3 4 64-4,5 1 0 4,-2-9-1440-3,4 4-288 10,4-5-64-11,-2 5-16 4,0-4-320-4,1 5-64 9,1-5-16-9,2 6 0 4,-4-1-352-4,4 5 0 12,-6 4-160-11,20-2-15888 5</inkml:trace>
    </iact:actionData>
  </iact:action>
  <iact:action type="add" startTime="97491">
    <iact:property name="dataType"/>
    <iact:actionData xml:id="d110">
      <inkml:trace xmlns:inkml="http://www.w3.org/2003/InkML" xml:id="stk109" contextRef="#ctx0" brushRef="#br3">20979 14654 15663 0,'6'-13'1392'2,"-6"13"-1120"4,4-14-272-6,2 4 0 3,-4-3 1584-3,2 5 256 7,-2-2 48-7,-2 10 16 8,0-12-112-8,0 12 0 12,0 0-16-12,0 0 0 5,0 0-672-4,0 0-128 7,-6 16-16-7,-2 1-16 3,2 9-400-4,0 5-80 11,0 6-16-11,1 2 0 5,-5 8 48-5,0 2 0 11,2 3 0-11,-5 3 0 3,1-1-48-3,-4 1-16 11,5 2 0-10,-5-1 0 3,4 3-240 0,-3-5-64 3,1-5 0-7,-2-4 0 4,7 2-128-3,-3-8 0 6,2-2 0-7,2 2 0 21,-1-10-960-19,5-8-256-1,2-1-64-1,2-20-9152 7,0 0-1808-6</inkml:trace>
    </iact:actionData>
  </iact:action>
  <iact:action type="add" startTime="97736">
    <iact:property name="dataType"/>
    <iact:actionData xml:id="d111">
      <inkml:trace xmlns:inkml="http://www.w3.org/2003/InkML" xml:id="stk110" contextRef="#ctx0" brushRef="#br3">20511 15278 24879 0,'0'0'2208'1,"0"0"-1760"2,22-2-448-2,-1-2 0 3,2-1 1408-3,11-1 192 9,-1 4 32-10,6-2 16 4,6 0-704-4,1-4-144 12,1-4-32-12,8 7 0 3,1 1-336-3,-13-2-80 11,2-6-16-11,-4 6 0 4,4-1-336-4,-2-1 0 11,2 4 0-11,15-4-15472 7</inkml:trace>
    </iact:actionData>
  </iact:action>
  <iact:action type="add" startTime="98004">
    <iact:property name="dataType"/>
    <iact:actionData xml:id="d112">
      <inkml:trace xmlns:inkml="http://www.w3.org/2003/InkML" xml:id="stk111" contextRef="#ctx0" brushRef="#br3">23084 14744 23775 0,'0'0'1056'2,"0"0"224"-2,0 0-1024 0,0 0-256 6,-6-6 0-5,-4 2 0 3,1 2 1104-4,1 2 176 10,-8 2 48-10,1 4 0 3,-1 6-272-3,-6-3-48 10,1 7-16-10,-14 7 0 8,4 3-32-8,-2 3 0 8,-3 8 0-8,3-2 0 5,0 2-80-5,2 4-32 10,-2 0 0-10,0 6 0 4,-1 2-336-3,5 0-64 7,2-5 0-8,3 5-16 3,7 2-240-3,-1-2-64 6,9-3 0-6,1-1 0 12,6-6-128-12,4-2 0 5,6-5 0-5,-3-5 0 7,7-2 0-7,4-5 0 13,5-5 0-13,1 3 0 4,3-8 0-3,4-3-192 9,4 1 32-10,1-8 16 19,-3-2-1296-19,4-4-256 2,2-1-48-2,-12 3-9088 8,5-4-1824-6</inkml:trace>
    </iact:actionData>
  </iact:action>
  <iact:action type="add" startTime="98287">
    <iact:property name="dataType"/>
    <iact:actionData xml:id="d113">
      <inkml:trace xmlns:inkml="http://www.w3.org/2003/InkML" xml:id="stk112" contextRef="#ctx0" brushRef="#br3">23215 15487 23039 0,'0'0'2048'1,"0"0"-1648"4,7-8-400-5,1 2 0 5,8-2 1920-5,-5 1 320 10,5 3 48-10,-4-2 16 6,5 4-832-6,-3 0-144 9,4-2-48-9,-3 4 0 6,3 0-384-6,1 4-96 5,-3 2-16-5,-1 4 0 8,-1 3-480-8,0 5-112 12,-5-1 0-12,1 3-16 3,-4 3 16-3,-6 1 0 11,-4 3 0-11,-6 6 0 5,1 4-192-5,-3 4 192 11,-8-2-192-11,1 2 192 4,-2-4-192-4,1 0 192 7,-1 0-192-4,-1-4 192 3,6-5-48-6,-1-3 0 11,7-1 0-11,2-5 0 4,3 1 48-3,3-1 16 8,4-7 0-9,3 1 0 6,7-5-208-6,0 0 144 10,5-4-144-10,1 0 128 6,7-4-128-6,5-4 0 6,5 2 0-5,-2-2 0 20,2-4-704-20,0 2-240 0,2-5-32-1,-4 1-10976 9,0 0-2192-7</inkml:trace>
    </iact:actionData>
  </iact:action>
  <iact:action type="add" startTime="98769">
    <iact:property name="dataType"/>
    <iact:actionData xml:id="d114">
      <inkml:trace xmlns:inkml="http://www.w3.org/2003/InkML" xml:id="stk113" contextRef="#ctx0" brushRef="#br3">25226 13065 20271 0,'0'0'1792'1,"0"0"-1424"6,-12-8-368-7,2-4 0 4,2 1 544-3,-5 3 32 8,1-4 16-8,-6 2 0 3,3 3-16-4,-7-7 0 12,-5 4 0-12,0-4 0 5,-1 5-160-5,1 1-32 8,-4 2-16-8,2 0 0 4,-1 0 208-4,1 1 32 12,2 1 16-12,1 2 0 4,1-4 16-4,2 4 0 10,1 0 0-10,3 0 0 5,3 2-256-4,-1 0-64 5,3 0 0-6,-4 4 0 8,7 4-320-8,-3-1 128 6,6-1-128-6,8-6 0 4,-13 10 0-4,13-10 0 8,-10 14 0-8,4-3 0 8,6-11 0-8,-8 18 0 7,2 1 0-7,4-3 0 9,0 2 0-9,2-1-128 10,0 1 128-10,0 3 0 10,0 3 0-10,2-1 0 3,0 4 0-3,0 1-128 7,2 1 128-7,2 4 0 12,-4 6 0-12,2 4-128 3,-4 4 128-2,2 1 0 11,0 1 0-12,0 8 0 3,0 5 0-3,-2 5 0 10,0 7 0-10,0-2 0 6,0 2 0-6,-2 6 0 11,-2 4 0-11,2-2 0 5,0 1 0-4,-2-1 0 4,-4 0 0-4,2 2 0 7,1-4 0-8,3 2 0 7,-2-2 0-7,0 0 128 9,2 0 80-8,-2 2 32 5,2-6 0-6,0 4 0 8,-2-2-48-8,0 0 0 10,2 2 0-10,-2-4 0 5,0-2-64-4,-3 6-128 9,-1 8 176-9,0-4-176 3,-6-1 128-3,5 3-128 7,-5 0 0-8,2 0 0 5,3 0 128-5,-3-4-128 7,4-6 0-7,4 2 0 8,-6-6 208-8,3 2-64 7,1 0-16-7,0-6 0 8,2 2 112-8,-2-3 16 12,2-1 0-12,0-2 0 4,4 1-256-4,-2-1 128 11,0-3-128-11,2-5 0 4,-4 1 128-4,3-5-128 6,-1-1 0-5,0-2 144 7,-4 0-144-8,4-3 0 10,0-3 0-10,2-6 128 3,0-2-128-2,0-3 0 11,2 1 0-10,0-4 128-1,4-2-128-1,-1-7 0 10,1-5 144-10,-6-15-144 5,16 18 224-5,0-8-32 10,5-1 0-10,4 1 0 6,5-4 128-6,3-2 0 7,8 2 16-7,0 4 0 4,7-5-336-4,3-3 128 6,2 0-128-6,3-2 0 8,1 0 0-8,-2-6 0 7,-3 1 0-7,-3-5 0 24,-2 2-1536-22,0-6-384 0,-8 1-80-1</inkml:trace>
    </iact:actionData>
  </iact:action>
  <iact:action type="add" startTime="99684">
    <iact:property name="dataType"/>
    <iact:actionData xml:id="d115">
      <inkml:trace xmlns:inkml="http://www.w3.org/2003/InkML" xml:id="stk114" contextRef="#ctx0" brushRef="#br3">25259 14352 10127 0,'0'0'448'2,"0"0"96"-2,0 0-544 0,0 0 0 5,0 0 0-5,0 0 0 3,0 0 3232-3,0 0 544 11,17-18 96-11,1 7 32 4,1 7-1968-4,5-2-384 11,-1-2-80-11,3 4 0 6,1-4-448-6,4 5-96 10,0-1-16-10,4-4 0 5,2 2-272-5,0 0-48 10,4 0-16-10,-13 2 0 4,3-3-288-4,-2 1-64 10,2 0-16-9,-1-2 0 2,-3 0-208-3,-2 0 0 11,-1 3 0-11,5-13 0 18,-11 6-1728-17,-1-3-400 1,-3 7-80-2,-3-8-16 0</inkml:trace>
    </iact:actionData>
  </iact:action>
  <iact:action type="add" startTime="99940">
    <iact:property name="dataType"/>
    <iact:actionData xml:id="d116">
      <inkml:trace xmlns:inkml="http://www.w3.org/2003/InkML" xml:id="stk115" contextRef="#ctx0" brushRef="#br3">26517 13242 8287 0,'0'-19'736'1,"0"19"-592"6,0-14-144-6,0 14 0 1,0 0 4400-2,0 0 848 10,0 0 160-10,0 0 32 5,0 0-3728-5,2 18-752 10,-2 5-160-10,-4 6-32 6,-8 4 16-6,-1 10 0 9,-5 0 0-9,2 6 0 5,-5 4-160-4,1 3-48 9,3 5 0-9,-3 3 0 2,1-2-128-3,3 1-48 11,-3 5 0-11,3-4 0 4,2 3-272-4,-3 3-128 10,5-8 0-10,-1-1 128 18,3-1-576-17,0-5-128 4,-2-6-32-5,1 19 0 13,-1-13-2336-12,4-9-480-1</inkml:trace>
    </iact:actionData>
  </iact:action>
  <iact:action type="add" startTime="100331">
    <iact:property name="dataType"/>
    <iact:actionData xml:id="d117">
      <inkml:trace xmlns:inkml="http://www.w3.org/2003/InkML" xml:id="stk116" contextRef="#ctx0" brushRef="#br3">25631 16023 4607 0,'0'0'400'2,"-8"-4"-400"-1,8 4 0-1,0 0 0 8,-5-15 4800-8,3 3 864 10,2-6 176-9,6 3 48 4,5-1-3712-5,3 7-720 9,5-13-160-9,7 6-16 5,-3 7-656-5,4 1-128 11,5-6-32-11,-1 5 0 4,6-5-128-3,0 6-16 10,-4 4-16-11,2 2 0 5,4 0 48-5,-4 4 16 10,0 2 0-10,-13 4 0 3,1 4-208-3,-5-1-32 11,1 5-128-11,-1-2 192 5,-6 7-192-5,-1 2 144 9,-5 1-144-9,-4-1 128 7,-4 1-128-7,-2 1 128 10,-3 2-128-6,-3 12 128-1,-2-9-128-3,-2-5 192 8,3-4-192-8,1-3 192 4,6-1-192-4,0-3 0 7,4-14 0-7,0 20 0 9,4-3 0-9,6-7 0 10,0 6 176-10,3-3-176 5,3 5 192-4,5-3-64 8,3 7-128-9,3 3 192 5,0 0-48-5,1 3-16 11,-1 1 0-11,-4 2 0 3,3 4 80-2,-5 2 16 10,-1-3 0-11,-9-3 0 2,3 2 240-2,-12 4 48 12,-4-2 16-12,-8 0 0 4,-3-2 80-3,-7 2 16 8,-5-1 0-9,-5-5 0 7,-3 2-96-7,-15 8-16 6,1-8 0-5,-2-5 0 6,-2-7-160-7,4-1-32 6,5-7-16-5,-5-1 0 7,0-6-304-8,4-6 0 10,0-6 0-10,6-5 0 19,-4-5-1728-19,8 1-320 0,4-7-48 0,5-5-9824 11,9-6-1968-11</inkml:trace>
    </iact:actionData>
  </iact:action>
  <iact:action type="add" startTime="100928">
    <iact:property name="dataType"/>
    <iact:actionData xml:id="d118">
      <inkml:trace xmlns:inkml="http://www.w3.org/2003/InkML" xml:id="stk117" contextRef="#ctx0" brushRef="#br3">26993 12919 18367 0,'0'0'816'2,"0"0"160"-2,0 0-784 0,0 0-192 3,0 0 0-3,0 0 0 9,8-18 1360-9,1 4 240 6,1-5 32-5,8 3 16 6,-1 1-496-7,5-5-80 10,5 5-32-10,8-3 0 4,0 0-272-3,6 3-48 9,4-5-16-10,2 3 0 5,-8 1-96-5,4 1-32 8,-6 7 0-8,-2-6 0 7,-2 4-176-7,-6 4-32 11,-7 1-16-11,-1 5 0 5,-1 4-176-5,-18-4-48 10,14 7 0-10,-1 9 0 6,-7 1-128-6,-4 11 0 9,0 7 0-9,-4 4 0 8,0 12 0-7,-4 7 0 6,-5 8 0-6,1 10 0 3,-4 6 0-4,2 8 0 12,-1 8 0-12,1 1 0 2,-4-1 0-2,3 7 0 11,-5 0 0-11,7 1 0 4,-5 1 0-4,4 2 0 10,-3 0 0-8,5-2 0 1,-6-3 0-3,5 1 0 10,1 6 0-9,-2-1 0 3,4-3 0-4,2 2 0 12,-1-6 0-12,5-7 0 4,6-2 0-4,5-1 0 10,-1 5 0-10,8-28 0 5,-3 6 0-5,15 33 0 11,1-6 0-11,4-9 0 5,6-6 160-5,-6-2-160 9,-1-1 192-9,-1-7-192 5,0 0 0-5,-4-1 0 11,-1-1 0-11,-3-6 0 3,-2-2 0-2,-5-19 0 9,-6 3 0-9,2 3 0 2,1-2 0-3,-3 1 0 11,2 1 128-11,-5-2-128 4,1-3 128-4,2-1-128 12,-4 0 192-12,2 13-192 3,-1-9 384-2,1-6-48 9,-6-8 0-10,-2 2 0 5,-2-8 0-4,-4-2 0 8,1-2 0-9,-3-1 0 5,0-1 48-5,-8 0 16 11,5 0 0-11,-9 1 0 4,-3-5 48-4,-5 1 0 11,-1 1 0-11,-2-4 0 5,2 3 0-5,-10-3 0 9,-2 3 0-9,-6-3 0 6,4-1-64-6,-4-1-16 10,2-1 0-10,0-5 0 5,-3 5-192-5,5-5-48 9,4 3 0-8,4-6 0 3,0 2-128-4,5-5 0 11,5-3 0-10,5-4 0 15,1-4-1024-14,5 0-224-2,5-7-48 0,5-3-16 13,2-9-2112-12,4-7-416 0,7-22-96 0,9-3-16-1</inkml:trace>
    </iact:actionData>
  </iact:action>
  <iact:action type="add" startTime="101830">
    <iact:property name="dataType"/>
    <iact:actionData xml:id="d119">
      <inkml:trace xmlns:inkml="http://www.w3.org/2003/InkML" xml:id="stk118" contextRef="#ctx0" brushRef="#br3">27894 11723 16575 0,'0'0'1472'1,"-6"-8"-1168"5,6 8-304-6,0 0 0 5,-2-13 768-5,2 13 80 11,0 0 32-11,0 0 0 6,0 0-224-6,0 0-32 9,0 0-16-8,14 9 0 3,3-1-80-3,5 10-16 9,-1-3 0-10,7 7 0 4,5 1 240-4,4 6 32 9,10 8 16-9,-3 6 0 6,3 2-336-6,2 2-64 10,2 6-16-10,-1 7 0 4,3 8-64-4,0 1-32 11,-1 3 0-11,1 10 0 5,0 0-112-2,-1 7-32 6,-1 7 0-9,2-2 0 4,-3 3-144-4,-1 1 0 9,-6 3 144-8,0 4-144 3,-8 4 192-4,0 1-48 12,2-9 0-12,-5 4 0 4,-3 3 80-4,-2 1 16 11,-2-6 0-11,1 3 0 4,-5-7 176-4,3 4 32 11,-3-1 16-11,3-1 0 5,-9 1 80-5,1-1 16 9,-1 4 0-9,-3-5 0 4,4-1-256-4,-7 7-48 11,3-3-16-11,-2-2 0 5,-4-1-80-5,-2 3-16 11,-2-3 0-11,-2 1 0 4,-2 4-144-4,-2 3 128 10,0 1-128-10,-8-4 128 5,0-3-128-5,3 1 160 10,-9 2-160-10,3 1 160 4,-1-9-160-4,-6 4 160 11,3 5-160-11,-1-5 160 5,-7-5 96-5,-2 3 32 11,-6-5 0-11,-2 3 0 5,0-7 176-4,-10-6 48 1,0-2 0-2,-4 2 0 8,-5-4 64-7,-3 1 0 4,1-3 16-5,1 1 0 8,-3-9-96-8,1 4-32 7,-3-8 0-7,1 4 0 8,1-7-160-8,-1-3-48 7,-9 1 0-7,2-5 0 8,-8-5-48-8,8 2-16 7,-1-1 0-7,5-3 0 10,-4 0 0-10,7-6-16 6,3 3 0-6,3-1 0 9,2-8-176-9,1 4 192 6,-3-4-192-6,6-5 192 8,6-5-192-7,1-2 0 5,3-1 144-6,1-5-144 8,9-1 0-8,4-1 128 7,7-9-128-7,1 0 0 7,17-8 0-7,0 0 0 8,0 0 0-7,0 0 0 19,0 0-1280-18,0 0-160-2,0 0-32 1,-2-12-11392 7,2 12-2288-7</inkml:trace>
    </iact:actionData>
  </iact:action>
  <iact:action type="add" startTime="105311">
    <iact:property name="dataType"/>
    <iact:actionData xml:id="d120">
      <inkml:trace xmlns:inkml="http://www.w3.org/2003/InkML" xml:id="stk119" contextRef="#ctx0" brushRef="#br2">11761 13297 14111 0,'0'0'624'2,"-6"-14"128"-2,6 14-608 0,0 0-144 3,0 0 0-3,0-11 0 6,-2-7 944-6,2 18 144 8,0 0 48-8,4-12 0 9,0-3-240-9,-4 15-32 6,4-8-16-6,-4 8 0 8,0 0-288-6,0 0-64 3,12-12-16-5,-12 12 0 7,13-6-176-7,-13 6-48 7,20 0 0-7,-1 0 0 8,-1 2-64-8,1 2 0 8,1 4-16-8,-3 0 0 8,5-4 128-8,1 5 16 7,5 5 16-7,-1-2 0 8,2 5 32-8,-2 1 0 7,1-3 0-3,1 7 0 1,2-1 16-4,-1 3 0 5,-3-3 0-6,2 3 0 8,2-3-64-7,2 4 0 4,1 1 0-4,-3 3 0 6,2-2 0-7,2 3 0 7,4-3 0-7,-2 4 0 9,4 2-48-9,-4 4-16 7,4-2 0-7,-2 2 0 9,6 4-32-9,-2-2-16 5,4 2 0-5,0-4 0 9,-3 4-48-9,3-4-16 7,-2-1 0-7,-6 4 0 7,4 0 64-7,-2-3 16 8,8 2 0-8,-8-4 0 8,2 4-32-8,0-2-16 5,1 2 0-5,3 2 0 9,-2-4 16-9,4 4 0 7,0-4 0-7,1 4 0 9,-5-2-16-9,4 6 0 7,0-3 0-7,-1 1 0 7,-7-6-32-7,2 4 0 8,-4-2 0-8,4-2 0 7,-4 6 16-7,6-6 0 8,-6 0 0-8,4 0 0 8,0 8 80-8,0-2 16 6,2 0 0-6,-4-4 0 8,5 2-112-8,-5-2-16 8,2 8 0-8,0-6 0 8,2 4 64-8,0-4 16 6,-4 2 0-6,4 1 0 9,-6-5-208-9,4 4 176 6,-2-4-176-6,2 6 160 9,3-2-160-9,-3 2 0 6,4-8 0-6,-6 6 0 8,2-2 0-8,2 4 128 7,-4-6-128-7,6 4 0 8,-6-4 0-8,3 4 0 7,-4-2 0-7,2 3 0 8,-5-1 160-8,4-4-160 8,-5-2 192-8,1 2-192 8,0-6 272-8,-4 5-48 7,4 1-16-7,2-6 0 7,-6 0-16-7,4 0-16 8,2 0 0-8,-2 2 0 7,0-2-48-7,2 3-128 7,-6-1 192-7,3-4-64 9,1 2-128-9,-2-2 128 6,4 2-128-6,-2 2 128 9,-6 1-128-9,-2-1 0 5,2 4 0-5,1-2 128 10,-3-4-128-10,-2 0 0 6,-1 4 144-6,-3-4-144 10,0-2 128-10,1 3-128 5,1-3 128-5,-3 4-128 9,1-2 0-9,0-2 128 7,1 2-128-7,1 4 0 7,-3 1 0-6,1-3 144 5,4-2-144-6,-7 2 0 9,3 0 128-9,3-4-128 8,-1 2 0-8,0-1 0 8,3 1 0-8,-1-2 0 6,0 2 128-6,3-4-128 7,-3 3 0-7,4-3 0 7,-2 0 128-7,1-2-128 8,-1 1 0-8,0-1 0 8,0 0 0-8,1 1 0 7,-5-7 144-7,0 2-144 7,-1 3 0-7,-1-3 144 8,1-5-144-8,1-1 192 8,-2 3-192-8,3-5 192 8,1 5-64-8,-4-1 0 7,1-1 0-7,-1 1 0 8,3 5-128-8,-1-7 160 7,0-1-160-7,1 3 160 8,-3 3-160-8,-4-5 0 7,5 3 0-6,-5-1 128 5,3-3-128-6,-7 4 0 8,5-3 0-8,1-3 0 9,-3 3 0-9,1-3 128 6,1 4-128-6,-4-5 0 8,-1 3 128-8,3 1-128 7,-5-5 0-7,3 4 128 8,-6-5-128-8,3-1 0 7,-1 4 0-7,0-5 128 8,-12-9-128-8,13 18 0 6,1-6 0-5,0 3 0 7,-6-5 0-8,5 2 0 7,-3-2 128-7,0-3-128 7,-10-7 0-7,13 14 0 7,-1-6 0-7,0 2 0 9,-12-10 0-9,0 0 0 7,13 5 0-7,-13-5 0 22,18 2-832-20,-18-2-32-2,12-9-16 1,1-1 0 9,-7 0-2080-9,0-7-432 0,-4-5-64 2</inkml:trace>
    </iact:actionData>
  </iact:action>
  <iact:action type="add" startTime="106306">
    <iact:property name="dataType"/>
    <iact:actionData xml:id="d121">
      <inkml:trace xmlns:inkml="http://www.w3.org/2003/InkML" xml:id="stk120" contextRef="#ctx0" brushRef="#br2">17539 17860 26719 0,'-20'-11'2368'1,"20"11"-1888"-1,-10-10-480 0,10 10 0 6,0 0 1024-6,0 0 128 9,0 0 0-8,0 0 16 6,0 0-752-7,0 0-160 6,0 0-16-6,12 14-16 8,6-3-64-8,-3 7-16 6,5-5 0-6,3 5 0 8,0-4 48-8,5 3 0 7,1 3 0-7,2 1 0 9,2 5 16-9,2-1 16 7,1 0 0-7,-5 3 0 8,0 3 16-8,2 2 0 7,0-2 0-7,4 4 0 8,-1 0-48-8,3 4 0 7,-4-2 0-3,-2 2 0 2,-4-2 0-6,0 0-16 6,-1 1 0-5,-1-1 0 6,-2-2 144-7,3 4 48 6,-7-4 0-6,-5 2 0 8,-1-2 32-8,-7-2 16 7,2 0 0-7,-4 0 0 8,-6 1 48-7,-6 1 16 7,-2-2 0-8,-2 0 0 6,-7-2-32-6,1 0 0 8,-5-1 0-8,-5 3 0 7,-1 0-80-7,0-4-32 7,-6-2 0-7,-5 3 0 8,-1-3-96-8,-2 4-32 7,1-3 0-7,2-1 0 8,-6 0-208-8,1-1 144 7,0-3-144-7,-6-4 128 8,2-3-128-8,4 4 0 7,-7-9-160-7,9 5 160 24,4-6-1584-23,3 1-208 0,3-7-64-1,6 0-10064 6,1 0-2032-6</inkml:trace>
    </iact:actionData>
  </iact:action>
  <iact:action type="add" startTime="106737">
    <iact:property name="dataType"/>
    <iact:actionData xml:id="d122">
      <inkml:trace xmlns:inkml="http://www.w3.org/2003/InkML" xml:id="stk121" contextRef="#ctx0" brushRef="#br2">19528 19060 26719 0,'0'0'2368'2,"0"0"-1888"0,0 0-480-1,0 0 0 6,0 0 960-7,-10 8 80 8,-1 3 32-8,-3 5 0 6,-6-1-688-6,-1 1-144 8,-6 7-32-7,-5-1 0 6,-5 1-208-7,0 5 0 7,-7 3 128-7,1 2-128 8,-2 6 144-8,0 6-16 7,4 2 0-7,0-1 0 8,4 3 464-8,0 2 96 6,6 2 16-6,3-1 0 10,5-1-128-10,7-4 0 6,1 3-16-6,5-3 0 7,6-2-224-7,4-6-32 10,4-2-16-10,8-2 0 7,3-4 48-6,9-1 16 4,1-3 0-5,6-4 0 8,6-7 96-8,10-4 32 7,4-6 0-7,5-6 0 9,5-4-112-9,9-10-32 8,0-4 0-8,4-5 0 6,-7-4-16-6,5-4 0 7,-2-8 0-7,0 0 0 8,1-8 48-7,-7-2 0 6,-6 2 0-7,-3-4 0 7,-8-3 144-7,-12 1 16 7,-6-1 16-7,-7-3 0 9,-11-1 48-9,-9-1 16 7,-9-1 0-6,-11 5 0 5,-9 6-240-6,-8 0-48 7,-8-1-16-7,-12 5 0 9,-11 6-304-9,-1 4 0 6,-13 0-208-6,-5 7 80 24,-11 7-1136-22,-9-1-208-2,-8-1-64 1,-3 7-12064 3,1 5-2416-1</inkml:trace>
    </iact:actionData>
  </iact:action>
  <iact:action type="add" startTime="110850">
    <iact:property name="dataType"/>
    <iact:actionData xml:id="d123">
      <inkml:trace xmlns:inkml="http://www.w3.org/2003/InkML" xml:id="stk122" contextRef="#ctx0" brushRef="#br2">22181 18646 2751 0,'0'-15'256'2,"-2"1"-256"1,-4-4 0-2,0-3 0 5,2 0 2432-5,0 1 432 8,-2-1 80-9,5-3 32 5,-3 5-1520-4,2 3-304 6,-4-1-64-7,4 5-16 9,2 12-160-9,0-20-16 6,0 9-16-6,0-3 0 8,0 14 80-8,0 0 32 7,0 0 0-7,4-14 0 7,-4 14-144-7,0 0-16 8,0 0-16-8,0 0 0 7,0 0-64-7,0 0-16 7,0 0 0-7,0 0 0 8,0 0-192-8,0 0-32 8,0 0-16-8,11 12 0 7,-5 8 0-7,0 9 0 7,-2 4 0-7,0 4 0 9,-2 6-176-6,-2 4-16 2,0 1-16-5,0 7 0 7,0 6-80-7,-2-1-16 7,-2 0 0-7,2 5 0 8,-2 3-64-8,2-6-128 8,-4 1 176-8,3-1-176 7,-3-1 224-7,-2-7-64 7,0-5-16-7,4-6 0 8,-2 2 48-8,-1-6 16 7,3 0 0-7,4-6 0 9,0-6 96-9,2-1 16 6,1-5 0-6,3-3 0 9,-2-1-64-9,0-7 0 6,-4-10 0-6,0 0 0 8,12 14 32-8,1-9 0 6,7-5 0-5,-2-3 0 8,3-7-16-9,4-2 0 6,5 0 0-6,5-3 0 8,4-7-272-8,0 7 160 7,6-3-160-7,-2-1 128 8,1 3-128-8,7-3 0 7,0-3 0-7,3 1 0 8,1 1 0-8,2-1 0 7,3 3 0-7,4 3 0 8,9-5 0-7,5 1 0 5,2 1 0-6,3-1 0 9,5-3 0-9,2 8 0 6,0-3 0-6,1 3 0 8,-1-3 0-8,8-1 0 7,-1 6 0-7,7-1 0 8,-1 3 0-8,-4 0 0 8,-1-1 0-8,-1 1 0 8,1-2 0-8,3 6 0 6,-3 2 0-6,1 2 0 8,-5 0 0-8,0 1 0 7,-7-3 0-7,-5 4 0 10,-2-2 0-10,0 2 0 5,0 0 0-5,2 2 0 8,4 2 0-8,-4-1 0 7,-4 3 0-7,-6 0 0 9,0 4 0-9,-7-2 0 7,-3 1 0-7,2 7 0 7,-5 2 0-7,-2-3 0 8,-1 3 0-8,1 1 0 7,-3-1-128-7,1 3 128 8,-1-7 0-8,-3 2 0 7,-2-5 0-7,-8 3 0 8,2-6 0-8,-10 3 0 8,-4-3 0-8,-1-2 0 7,-5 2 0-7,-4 2 0 7,-3-5 0-7,2 3 0 7,-18-8 0-7,15 8 0 9,-15-8 0-9,18 4 0 6,-18-4 0-6,17 2 0 8,-17-2 0-8,14 0 0 7,-14 0 0-7,18-4 128 8,-5-4-128-8,1-2 128 7,-6 1-128-7,5-7 128 9,1 2 16-9,4-3 0 6,-7-8 0-6,5-5 0 8,-6-5 192-8,7-8 48 7,-1 0 0-7,3-5 0 8,5-5 128-8,1-6 16 8,0-3 16-8,3 2 0 7,1-3-160-6,0 5-48 6,0-1 0-7,-1 5 0 7,-1-1-16-7,0 8-16 8,1 8 0-8,-7 2 0 7,-3 8-32-7,-1 3 0 8,-3 3 0-8,0 6 0 8,-1-5-272-8,1 6 128 7,-6 5-128-7,1 1 0 8,1-4 0-8,-10 14 0 6,0 0 0-6,0 0 0 22,0 0-1280-20,0 0-176-2,0 0-16 1,0 0-11920 5,-15 12-2384-5</inkml:trace>
    </iact:actionData>
  </iact:action>
  <iact:action type="add" startTime="112278">
    <iact:property name="dataType"/>
    <iact:actionData xml:id="d124">
      <inkml:trace xmlns:inkml="http://www.w3.org/2003/InkML" xml:id="stk123" contextRef="#ctx0" brushRef="#br2">5537 17681 19343 0,'0'0'848'3,"-6"-12"192"-2,0 4-832-1,6 8-208 0,0-15 0 0,0 15 0 8,4-14 928-8,-4 14 144 7,0 0 16-7,0 0 16 7,0 0-544-7,0 0-112 8,0 0-32-8,0 0 0 9,0 0-160-8,0 0-16 4,0 0-16-5,2 14 0 8,-2 7 256-8,-2 5 48 6,2 3 16-6,-4 6 0 9,0 8-176-9,-2 6-48 6,1-1 0-6,-3 13 0 7,-4 3-128-7,-2 3-16 8,-1 5-16-4,1 6 0 1,-3-6-16-5,3 2 0 7,-4 2 0-7,7-10 0 7,-5-1-144-7,6-9 0 7,-3-11 144-7,5 0-144 8,4-6 432-8,0-2 16 8,-4-6 0-8,4-3 0 8,2-7 16-8,2-3 16 6,0-1 0-6,2 1 0 8,-2-18-208-8,0 0-32 7,0 0-16-7,14 9 0 8,-14-9 16-8,14 8 0 8,3-4 0-8,1-4 0 7,-3-4-64-7,7 2-16 7,5-2 0-7,0 0 0 8,3-3-160-8,3-3 192 8,6 2-192-8,0 2 192 7,6-7-192-7,2 5 0 7,1-8 0-7,3 4 0 8,4-3 0-8,-1 3 0 7,1-7 0-7,7 3 0 8,9-3 0-8,1-3 0 8,4 6 0-8,2-3 0 7,0-4 160-7,-2 1-160 7,-6 3 192-7,4-1-192 9,-7 1 0-9,3 7 0 6,4-8 0-5,-6 11 0 8,4-5 0-9,-5 8 0 5,1-2 0-4,-6 1 0 6,3 1 0-7,-5 2 0 7,1 2 0-7,-7 0-144 9,-1-2 144-9,-6 0 0 7,0-4 0-7,-3 2 0 7,-3 1 0-7,2-3 0 7,-4-6 0-7,4 4 0 9,-6-5 176-9,0 3-48 6,-3-5 0-6,-5 5 0 8,0-8 144-8,-6 3 32 8,-5 1 0-8,1-5 0 7,-5-1 272-7,0-1 48 8,-3 1 16-8,1-1 0 7,-4-2-80-7,0-1-16 7,0-1 0-7,-4-2 0 8,-1 0-224-7,-3-3-32 6,0-3-16-7,0 4 0 7,-2 0-144-6,-1 2-128 5,-3-5 144-6,4 3-144 9,0-4 0-9,0 6 128 7,-2 3-128-7,2 5 0 7,2-4 0-7,0 5 0 7,0 5 0-7,4 5 0 9,-4 10-240-9,0 0 16 6,0 0 0-6,0 0 0 23,17 0-1280-21,-3 6-256-1,2 5-48-1,-3-1-16 12,1 2-1808-10,-4 0-352 0</inkml:trace>
    </iact:actionData>
  </iact:action>
  <iact:action type="add" startTime="113091">
    <iact:property name="dataType"/>
    <iact:actionData xml:id="d125">
      <inkml:trace xmlns:inkml="http://www.w3.org/2003/InkML" xml:id="stk124" contextRef="#ctx0" brushRef="#br2">6902 18689 11055 0,'0'0'976'2,"0"0"-784"-2,-13 0-192 0,13 0 0 6,-12 0 2288-5,12 0 400 6,0 0 96-7,0 0 16 8,-10 12-1856-8,-2-2-368 7,12-10-80-7,-7 11-16 8,1 3 16-8,-2-2 0 6,4 3 0-6,2-1 0 8,0 2 32-8,2 3 16 7,2-3 0-7,2 5 0 10,2 1-80-10,0 1-16 6,-2 2 0-6,5 5 0 7,3-1-112-7,0 4-16 7,3 2-16-7,-1 4 0 8,6-2-176-8,-1 0-128 8,1 8 144-5,7-2-144 2,2-2 128-4,6 2-128 5,0-6 0-6,2-2 144 8,4 4-144-8,-2-4 0 7,6 0 144-7,-4 4-144 9,4-2 192-9,2 0-16 7,-4 4-16-7,4-6 0 8,1 0-16-8,3 6 0 7,-2-2 0-7,5 4 0 7,3-4-144-7,7 4 128 8,3-6-128-8,3 6 128 8,-2-2-128-7,4 2 128 4,-5-10-128-5,5 4 128 8,-4 2-128-8,4-2 0 8,4-2 144-8,6 6-144 7,2 0 0-7,4 2 144 7,2 2-144-7,1-8 0 8,-5-6 0-8,0 2 0 7,6-1 0-7,7 3 0 8,5-4 0-8,3-2 0 7,4-3 0-7,-4-3 0 8,-5-3 144-8,1-1-144 8,2 1 0-8,5-1 144 7,3-3-144-7,4 7 0 8,-2-2 0-8,0 1 128 7,-10-6-128-7,5 5 0 7,3-2 0-6,2-1 128 7,0 3-128-8,0 1 0 7,-4-5 0-7,-2-1 0 7,-1 2 0-7,3-7 0 8,4 5 0-8,4-4 0 6,-2 3 0-6,-4-3 0 8,-4 2 0-8,-1-5 0 8,-1 1 0-8,4 4 0 7,2-3 0-6,2 5 0 6,-2-8 0-7,2 2 0 7,-3-1 0-7,-1-1 0 9,4 6 0-9,2-6 0 6,6-4 0-6,-6 1 0 9,-8-1 0-9,0 2 0 7,0-2 0-7,5 4 0 7,3-2 0-7,4 0 0 7,-8-1 0-7,-2-1 0 8,-2 0 0-8,-2-2 0 7,1 4 0-7,5 0 0 9,4 4 0-9,-2-7 0 7,-8-3 0-7,2 0 0 7,1 2 0-7,7 0 0 8,6 2 0-8,-6-2 0 7,0-4 0-7,0 0 0 8,-8-2 0-8,0 4 0 7,0-2 0-7,3 1 0 7,5-3 0-7,-4 2 0 9,-4-4 0-9,2 4 0 6,-4-2 0-5,3 4 0 7,1 2 0-8,2-2 0 7,4-2 0-7,-6-2 0 8,-6 0 0-8,1-2 0 7,1-1 0-7,6 3 0 8,2-2 128-8,2 0-128 6,-4-6 0-6,-1 2 128 8,-3 1-128-8,-2-3 128 7,0 4-128-7,3 0 128 8,1 1-128-8,2 1 0 7,-6-2 0-7,-3-2 128 9,-1 0-128-9,0 5 0 6,3 1 0-6,-1-2 0 8,0-4 0-8,-1 2 0 7,-3 1 0-7,-5-5 0 9,1 2 0-9,-1 2 0 7,-1-3 128-7,5 1-128 8,-1-6 0-8,3 4 0 6,-9-5 144-6,1 3-144 8,-6-3 0-8,0 3 144 7,-3-3-144-7,1 1 0 9,6 4 208-9,-4 2-64 7,-4-3-16-7,-3 1 0 8,-2-5 0-8,-7 5 0 6,2-4 0-6,0 3 0 9,-6-5 64-9,4 1 16 6,2 3 0-6,-1-4 0 8,-1 7-208-8,-6-7 0 7,0 4 0-7,-5-3 0 9,-3-3 144-9,-1 5-144 6,0-5 128-6,-5 3-128 9,-1 1 240-9,0-1-48 7,-3-1 0-6,1 2 0 6,0-3 80-7,4 5 16 7,-3-5 0-7,3 1 0 8,-4-1 64-8,-2-3 16 6,1-1 0-6,1 1 0 9,-10-1-48-9,4 3 0 7,-6-1 0-7,6-2 0 7,-4 3-48-7,2 3-16 7,-6-3 0-6,0-1 0 6,-2 5-64-7,4-2-32 7,-5 1 0-7,-1 3 0 8,-2-1-160-8,0 5 192 8,1-4-192-8,-1 6 192 9,-2 5-192-9,-3-3 0 5,-5-2 0-5,1-2 128 9,-5 4-128-9,5 0 0 7,-20 6 0-7,11-3 0 8,-11 3 0-8,0 0-192 7,0 0 64-7,0 0 128 23,0 0-640-22,0 0 0-1,0 0 0 0,0 0 0 12,0 0-704-11,0 0-160-1,-15-4-32 0,-5 2 0 16,3 0-1568-14,-3 0-320-1</inkml:trace>
    </iact:actionData>
  </iact:action>
  <iact:action type="add" startTime="114500">
    <iact:property name="dataType"/>
    <iact:actionData xml:id="d126">
      <inkml:trace xmlns:inkml="http://www.w3.org/2003/InkML" xml:id="stk125" contextRef="#ctx0" brushRef="#br2">22961 20146 18831 0,'-19'-8'832'1,"3"6"176"-1,0-2-816 0,1 2-192 3,1 0 0-3,0 2 0 8,1 2 0-8,-1 0-256 6,0 0 48-6,1-2-7984 10</inkml:trace>
    </iact:actionData>
  </iact:action>
  <iact:action type="add" startTime="114627">
    <iact:property name="dataType"/>
    <iact:actionData xml:id="d127">
      <inkml:trace xmlns:inkml="http://www.w3.org/2003/InkML" xml:id="stk126" contextRef="#ctx0" brushRef="#br2">22315 20181 3679 0,'0'0'160'1,"-17"8"32"-1,3-2-192 0,1 0 0 1,13-6 0-1,0 0 0 0,-10 7 3776 0,10-7 720 0,0 0 144 0,0 0 32 4,0 0-2560-3,0 0-512 3,0 0-112-4,0 0-16 8,13 0-480-8,9-3-96 7,3 1-32-7,6-2 0 7,5-2-32-7,5 2-16 7,3-8 0-7,-1 2 0 9,6 1-208-8,6-7-32 5,1 4-16-6,3-5 0 8,3 1-192-8,4-7-48 7,1-3 0-3,5 1 0 0,-4-2-64-3,4 1-32 6,4 1 0-7,-5-4 0 7,-1 0 96-7,-6-3 0 7,-1 1 16-7,-3 4 0 8,-3 0 112-8,-1-1 32 8,-5-3 0-8,-4 8 0 7,-4 3-32-7,-4 1 0 8,-2 7 0-8,-6-4 0 8,-6 9-224-8,-7 1-48 8,-2 2-16-8,-16 4 0 7,0 0-32-7,0 0 0 6,0 0 0-6,3 21 0 10,-6 7 64-10,-3 7 16 6,-10 2 0-6,2 4 0 9,-7 9-80-9,0 7 0 6,-3 7-128-6,1-1 192 8,-3 1-64-8,3 2-128 8,-2-5 176-8,-3 1-176 7,-3-3 256-7,4 1-64 7,-1-5-16-6,3 1 0 6,-2-7-176-7,3 0 192 6,1 0-192-6,2-3 192 9,-3-5-192-9,7 2 0 7,-1-8 0-7,6 2 128 23,-1 4-1776-22,7-5-352 3,6 3-80-3</inkml:trace>
    </iact:actionData>
  </iact:action>
  <iact:action type="add" startTime="115943">
    <iact:property name="dataType"/>
    <iact:actionData xml:id="d128">
      <inkml:trace xmlns:inkml="http://www.w3.org/2003/InkML" xml:id="stk127" contextRef="#ctx0" brushRef="#br2">25284 20347 4607 0,'0'0'400'1,"0"0"-400"5,0 0 0-6,0 0 0 5,0 0 2192-5,0 0 368 10,0 0 64-9,18-10 0 2,-18 10-768-3,9-10-144 11,-9 10-48-10,10-13 0 2,0-1-272-1,-4 4-64 4,0-3-16-6,-6 13 0 6,4-12-432-6,-3-4-96 12,-1 7-16-12,0 9 0 4,0-16-16-4,0 16-16 11,-5-12 0-11,-1 1 0 4,-8 1-128-4,0 2-32 12,1 2 0-12,-1 4 0 3,-7 0-272-2,1 4-64 10,1 6-16-11,-5 0 0 4,3 9-224-3,-3 3 0 8,-1 3 0-9,-2 5 0 8,-3 1 0-8,3 8 0 8,2 0 0-7,3 4-160 3,3 4 160-4,-1 4 0 10,7-7 0-9,1 1 0 2,8-2 0-2,4-2 0 9,4-7 0-10,8-5 0 4,-3-4 0-3,11-3 0 9,-1-11 0-10,9-5 128 4,5-4 64-4,-2-5 32 12,0-13 0-11,4-5 0 3,4-9 80-4,-1-3 16 5,2-10 0-5,1 1 0 8,-9-5-144-8,-1-4-32 12,-2-1 0-12,-2 1 0 4,-1 0-16-4,-5 1-128 10,1 1 192-10,-7-2-64 4,3 1-128-4,-4-3 128 12,-1 6-128-12,-3 0 128 5,0-1-128-5,-4 3 0 8,-6 6 0-8,0 0 0 6,0 0 0-6,-2 14 0 3,-4 1 0-2,-2 13 0 6,2 1 0-7,6 12 0 8,0 0 0-8,-12 14 0 9,-5 3-144-9,5 11 144 6,-5 3-192-6,3 10 192 8,0 2-144-8,3 9 144 7,-3 9 0-7,4 1-144 7,-2 1 144-7,5 5 0 8,3-2 0-8,0 4 0 8,4-5 0-8,2-1 0 7,2-9 0-7,3-3 0 8,7-3 0-8,0-2 0 7,5-10 0-7,5-2 0 23,1-4-1024-21,6 0-112-1,2-9-16-1,10-5-8656 6,0-5-1728-5</inkml:trace>
    </iact:actionData>
  </iact:action>
  <iact:action type="add" startTime="116496">
    <iact:property name="dataType"/>
    <iact:actionData xml:id="d129">
      <inkml:trace xmlns:inkml="http://www.w3.org/2003/InkML" xml:id="stk128" contextRef="#ctx0" brushRef="#br2">26220 20290 29999 0,'0'0'1328'1,"0"0"272"-1,0 0-1280 0,-11 6-320 4,-5-2 0-3,8 6 0 6,-3 5 144-7,-1 1-144 12,2 4 192-12,-6 3-192 4,-1-2 256-3,3 3-48 8,-3 3-16-9,5-2 0 5,-4-1 48-4,11-3 0 4,-1 1 0-5,6-5 0 7,-2 1-48-6,6-1 0 8,-4-17 0-9,13 12 0 6,5 0 16-6,3-6 0 11,1-6 0-11,-1-4 0 4,5-8 112-4,1 0 0 6,6-5 16-6,-4 3 0 8,1-5 80-8,-5-1 16 13,-6-1 0-11,1-1 0 2,-3-1-16-4,-9 1 0 8,-2 1 0-8,-6 1 0 5,-6 1 160-5,-2-3 16 11,-7 7 16-11,1-5 0 5,-7 3-160-5,-5 3-48 5,1-1 0-5,0 7 0 8,-3 0-400-8,5 0 0 12,2 6 128-12,-1 0-128 4,1 6-192-4,1 2-64 9,20-6 0-9,0 0-16 21,0 0-1760-20,0 0-336-1,0 0-80 0,0 0-13008 2</inkml:trace>
    </iact:actionData>
  </iact:action>
  <iact:action type="add" startTime="116812">
    <iact:property name="dataType"/>
    <iact:actionData xml:id="d130">
      <inkml:trace xmlns:inkml="http://www.w3.org/2003/InkML" xml:id="stk129" contextRef="#ctx0" brushRef="#br2">26856 20308 18431 0,'-15'19'1632'1,"-7"1"-1312"6,3-1-320-7,3 5 0 5,-3-1 2240-4,-1 3 384 10,2 1 80-11,-1-4 16 2,-1-3-1152-2,7-7-224 6,-3-3-64-6,16-10 0 8,-8 10-256-8,8-10-64 9,0 0-16-9,0 0 0 7,10-14-304-7,8-1-48 7,-3-9-16-7,5-1 0 9,1-4-320-9,3-1-64 6,-5 1 0-6,5 0-16 8,-1 0-176-8,2 1 0 5,1-3 0-5,-1 8 0 8,2-3 0-7,-1 3 128 5,-5 0-128-6,-3 5 0 9,-1 4 0-9,1 3 0 8,-6 5 0-8,-12 6 0 9,0 0 0-8,11 11 0 4,-11-11-128-5,10 20 128 7,-8 5 0-7,-4 3-144 8,-4-3 144-8,-4 4 0 8,1 2 0-8,-9 3 0 7,3-5 0-6,-3 0 0 6,2-4 0-7,3-3 0 7,5-3 0-7,-2-5 0 8,10-14 0-8,0 0 0 7,0 0 0-7,0 0 0 8,0 0 160-8,10-17 96 7,-2-3 0-7,9 1 16 8,1-5-144-8,5-1-128 7,3-3 192-7,1 1-192 9,0 0 0-9,2 2 0 6,1-1 0-6,-1 7 0 8,0 3 0-8,0 0 0 8,1 5 0-8,-3 1 0 7,-4 6 0-6,-1 4 0 4,-1 6 0-5,-5 6 0 9,0-3 0-9,-9 13-144 7,5 1 144-7,-8 1 0 7,-2-3-176-7,-4 4 176 7,-2 3-208-7,-4-1 80 22,2 0-1312-21,3 3-256-1,1 3-48 1,-2-2-13952 1</inkml:trace>
    </iact:actionData>
  </iact:action>
  <iact:action type="add" startTime="117488">
    <iact:property name="dataType"/>
    <iact:actionData xml:id="d131">
      <inkml:trace xmlns:inkml="http://www.w3.org/2003/InkML" xml:id="stk130" contextRef="#ctx0" brushRef="#br2">27861 19869 28095 0,'0'0'1248'3,"0"0"256"-3,0 0-1200 0,0 0-304 1,0 0 0-1,0 20 0 7,0-20 592-7,-2 23 64 7,-4 2 16-7,-2 3 0 8,2 1-16-8,0 4 0 8,-1 0 0-8,-3 0 0 8,0-1-240-8,4-3-48 7,-3-2-16-7,3 0 0 7,0 1-176-7,4-7-48 7,-2 1 0-7,4-1 0 7,4-7-272-7,-4-14-64 7,0 0-16-7,0 0-9888 16,19 8-1984-16</inkml:trace>
    </iact:actionData>
  </iact:action>
  <iact:action type="add" startTime="117728">
    <iact:property name="dataType"/>
    <iact:actionData xml:id="d132">
      <inkml:trace xmlns:inkml="http://www.w3.org/2003/InkML" xml:id="stk131" contextRef="#ctx0" brushRef="#br2">28354 19935 29423 0,'-27'30'1296'2,"9"-11"288"0,1 3-1264-2,-3 5-320 0,-1 4 0 0,5-2 0 7,-1-3 512-7,-3-3 32 7,7-1 16-7,-1-5 0 7,4-7-256-7,10-10-48 7,0 0-16-7,0 0 0 9,0 0 144-9,0 0 48 6,0 0 0-6,16-18 0 9,3-5 16-9,5-1 16 6,3-9 0-5,2 2 0 7,2-2-256-8,-1 2-48 6,-3-2-16-6,2-2 0 9,0 1-144-9,-1 1 0 6,-5 4 0-6,3 2 128 10,-1 5-128-10,-2 9 0 6,-1-3 0-6,-7 10 0 12,1 0 128-12,-16 6-128 5,16 6 0-5,-3 2 128 7,-5 9-128-7,-2 5 0 7,-6 7 144-6,-2 2-144 6,-2 1 0-7,-2 3 128 7,-2 2-128-7,-3 0 0 8,1-2 0-8,0-2 0 8,-3-2 0-8,3-7 0 7,-4-5 0-7,6-1 0 8,8-18 0-8,0 0 0 6,0 0 0-6,0 0 0 7,0 0 0-7,0 0 0 23,22 0-1680-22,-5-8-304 0,5-6-64 1</inkml:trace>
    </iact:actionData>
  </iact:action>
  <iact:action type="add" startTime="118147">
    <iact:property name="dataType"/>
    <iact:actionData xml:id="d133">
      <inkml:trace xmlns:inkml="http://www.w3.org/2003/InkML" xml:id="stk132" contextRef="#ctx0" brushRef="#br2">29292 19783 16575 0,'0'0'1472'1,"-5"-8"-1168"3,5 8-304-3,-6-9 0 5,6 9 1888-6,-14-4 320 9,4 2 64-9,-5 6 16 6,3 6-1072-6,-6-1-192 8,3 9-64-8,-5-1 0 7,-5 5 48-6,2-1 0 5,1 1 0-5,5-3 0 6,-3 1-176-7,10 1-16 8,1-1-16-8,5-5 0 8,4-15-480-8,0 0-80 6,7 22-32-6,-7-22 0 8,14 11-208-8,-14-11 0 8,24 4 0-8,-1-10 0 8,-6-1 144-8,7-1-144 6,-3-8 128-6,5 3-128 8,-11-7 128-8,3 3-128 8,-1 1 128-5,-7-4-128 1,0 3 0-3,0 3 128 6,-4 5-128-7,-6 9 0 8,0 0 0-8,0 0 0 6,0 0 0-6,0 0 0 8,0 0 0-8,0 17 0 7,-2 6 0-7,-2 3 0 9,-2 1-160-9,0 0 160 7,2 1 0-7,2-1-144 7,0 0-16-6,4-3 0 7,4-1 0-8,6-5 0 22,-5-3-2208-21,9-5-432 1,0 2-80-2,3-4-32 0</inkml:trace>
    </iact:actionData>
  </iact:action>
  <iact:action type="add" startTime="118524">
    <iact:property name="dataType"/>
    <iact:actionData xml:id="d134">
      <inkml:trace xmlns:inkml="http://www.w3.org/2003/InkML" xml:id="stk133" contextRef="#ctx0" brushRef="#br2">29885 19011 26719 0,'-27'27'1184'4,"10"1"240"-4,3 1-1136 0,-2 14-288 0,7-2 0 0,-5 9 0 7,4 1 1104-7,-5 6 176 6,1 1 16-5,-6-1 16 7,-1-1-784-8,3 3-144 7,-1-1-48-7,3 5 0 7,3-5-336-7,-1 1 0 8,2-3 0-8,6-3-128 22,-1-4-1488-22,5-10-304 6,0-8-48-6,6-6-16 11,5-3-400-9,-9-22-96-1</inkml:trace>
    </iact:actionData>
  </iact:action>
  <iact:action type="add" startTime="118735">
    <iact:property name="dataType"/>
    <iact:actionData xml:id="d135">
      <inkml:trace xmlns:inkml="http://www.w3.org/2003/InkML" xml:id="stk134" contextRef="#ctx0" brushRef="#br2">29402 19662 34095 0,'0'0'3024'1,"0"0"-2416"-1,0 0-480 0,0 0-128 9,0 0-592-8,21-4-144 0,-1-1-32-1,1 1 0 1,6 0 576-1,3 2 192 5,1-2 0-5,6 0-144 7,2-4-32-7,2 4 0 7,-2 0 0-7,2 1 0 21,-2 3-1456-20,0-2-288-1,-4-2-64 0,-4 0-9600 3</inkml:trace>
    </iact:actionData>
  </iact:action>
  <iact:action type="add" startTime="118899">
    <iact:property name="dataType"/>
    <iact:actionData xml:id="d136">
      <inkml:trace xmlns:inkml="http://www.w3.org/2003/InkML" xml:id="stk135" contextRef="#ctx0" brushRef="#br2">30032 19770 7359 0,'0'0'656'1,"0"0"-528"2,7-16-128-3,7 6 0 7,2-1 4944-7,1 3 960 7,3-6 192-6,1 0 48 6,3-3-4880-7,3 1-976 7,0-5-288-7,3 1 128 9,3 1 0-9,-2-1-128 5,-2-1 192-5,-2 3-64 8,-3 5 464-8,-7-7 96 8,1 5 16-8,-6-3 0 8,-3 6 128-7,-5 1 48 5,-4 11 0-6,0 0 0 7,-7-8-64-7,-9 6-16 8,-2 6 0-8,-3 4 0 9,-8 7-400-9,-4-1-80 6,-3 5 0-6,5 5-16 9,2 1-176-7,0 0-128 3,-1 1 144-5,5 1-144 9,2 2 240-9,7 1-48 6,4-3-16-6,8-4 0 8,1-5-48-8,4 1 0 7,3 3 0-7,6-7 0 8,4-1-128-7,7-6 0 6,10 0 0-7,3-1 0 23,3-3-400-23,8-4-64 0,1-2-16 0,9-1 0 13,5-5-2768-11,3 0-544 0</inkml:trace>
    </iact:actionData>
  </iact:action>
  <iact:action type="add" startTime="119199">
    <iact:property name="dataType"/>
    <iact:actionData xml:id="d137">
      <inkml:trace xmlns:inkml="http://www.w3.org/2003/InkML" xml:id="stk136" contextRef="#ctx0" brushRef="#br2">31036 19534 30351 0,'0'0'1344'4,"-15"-2"272"-4,3 0-1296 0,12 2-320 0,0 0 0 0,-16 2 0 7,5 0 672-7,11-2 64 7,0 0 16-7,-14 7 0 8,14-7-464-8,-10 12-96 7,10-12 0-6,-8 10-16 6,8-10 272-7,0 0 48 7,0 0 16-7,0 0 0 8,-4 17 160-8,8-5 32 8,-4-12 16-8,0 0 0 8,10 20-352-8,0-7-80 6,7 3-16-6,-5-2 0 7,2 1-272-7,-2 1 160 8,3-3-160-8,-1 5 128 8,1-4-128-8,-3 3 0 7,2-5 0-7,-5 7 0 9,5-1 0-9,-6-4 192 6,2 1-192-6,-1-3 192 12,-9-12 224-12,6 19 48 5,-4-5 16-5,0 2 0 7,-2-16-160-7,0 0-48 7,-4 15 0-7,-2-1 0 8,-9-8-16-8,1 2-16 7,-5-1 0-7,-3-1 0 8,1-2-16-8,-5 2 0 7,-3-2 0-7,-2 2 0 8,-4-2-224-8,2-2 0 9,-4-1 0-9,0 1 0 20,-1-2-896-19,-8 0-80-1,-1 0-16 0,-4 0-11424 9,-3 0-2272-8</inkml:trace>
    </iact:actionData>
  </iact:action>
  <iact:action type="add" startTime="119620">
    <iact:property name="dataType"/>
    <iact:actionData xml:id="d138">
      <inkml:trace xmlns:inkml="http://www.w3.org/2003/InkML" xml:id="stk137" contextRef="#ctx0" brushRef="#br2">28409 19007 40543 0,'0'0'3600'3,"0"0"-2880"-3,0 0-576 0,0 0-144 7,0 0 352-6,12 8 32 7,-12-8 16-8,17 6 0 20,1-4-928-19,-5 0-192-1,7 2-48 1,-20-4-17120 1</inkml:trace>
    </iact:actionData>
  </iact:action>
  <iact:action type="add" startTime="125445">
    <iact:property name="dataType"/>
    <iact:actionData xml:id="d139">
      <inkml:trace xmlns:inkml="http://www.w3.org/2003/InkML" xml:id="stk138" contextRef="#ctx0" brushRef="#br2">5798 17451 15663 0,'0'-12'1392'2,"4"-5"-1120"0,2 1-272-1,0 4 0 5,-2-3 1744-6,4 1 304 8,-5-4 48-8,-3 18 16 7,0 0-960-6,0 0-176 5,0-11-32-6,0 11-16 11,-5-16-144-11,5 16-16 5,0 0-16-5,0 0 0 6,-18-10-368-6,8 5-80 8,10 5-16-8,0 0 0 8,-15 3-288-8,15-3 128 7,-14 8-128-6,2 4 0 7,5-2 224-8,7-10-64 6,-12 19-16-6,4-5 0 9,4 3 240-9,2-1 32 7,-2 2 16-7,-2 3 0 8,-3-3 80-8,3 3 32 6,4 0 0-6,0 3 0 12,-4-1-96-12,0-3-32 6,2 1 0-6,-1 3 0 6,1 1-16-6,-6 2 0 7,-2-1 0-7,6 5 0 8,-2 4-144-8,-3 8-16 6,1-2-16-6,-4 4 0 8,1 1-64-8,-3 1-16 8,1 4 0-8,-5 2 0 7,1-1-16-7,3 3-128 7,-8-1 192-7,5 1-64 9,-2-2-128-9,3 1 0 6,-5 1 144-6,3-2-144 8,-1-3 128-8,3-5-128 8,-5 2 128-8,1 0-128 8,3-6 0-8,5 0 128 6,-4-8-128-6,9-6 0 9,-1 0 0-9,2-7 144 6,4-6-144-6,4-14 0 7,-2 17 128-7,2-17-128 8,0 0 0-8,0 0 0 9,0 0 0-9,0 0 0 6,20 2 128-6,-5-4-128 8,3-4 0-7,3-3 160 6,-3 1-160-7,3-6 128 7,3 0 0-7,1-1-128 8,1 1 192-8,3-1-64 7,2 5-128-7,2-2 0 7,4-1 144-7,2 3-144 8,6-4 0-8,-2 6 0 8,4 0 0-8,2-3 128 8,-5 1-128-8,5-6 0 6,0 5 0-5,8-3 0 6,1 2 0-7,3-3 0 7,5 1 0-7,-4-5 0 8,3 3 0-8,3-2 0 7,-4-3 0-7,5 2 128 9,-9 1-128-9,0-5 0 6,7 3 0-5,-9 3 128 7,-3-3-128-8,2 1 0 7,-1 5 0-7,1-4 0 7,-3 7 0-7,-1-3 128 8,-2 4-128-8,-3-3 0 7,1 5 0-7,0 0 0 8,-4-2 0-8,-6 4 0 7,-4-1 0-7,0-1 0 8,-2-2 0-8,0 4 0 8,4 4 0-8,-3 0 0 7,-7 4 0-7,0 0 128 8,-3 0-128-8,1 2 0 7,0 2 0-7,1 4 0 8,-3-5 0-7,0 3 0 5,3 2 0-6,-9-2 0 9,3 0 0-9,-1 3 0 6,-3-3 128-6,0-2-128 8,1 2 0-8,-3 2 144 6,-14-10-144-6,19 7 0 9,-7 1 192-9,2 4-192 7,-14-12 192-7,11 6-192 8,-11-6 160-7,16 2-160 5,-16-2 128-6,0 0-128 8,16-2 160-8,-3-2-160 8,-13 4 192-8,8-18-192 7,4 5 352-7,-4-7-32 7,-5-3-16-7,5-3 0 8,2-3-48-8,-2-2 0 7,0-4 0-7,-1-6 0 7,1-2-128-7,-2-4-128 7,0 2 192-7,2-2-192 8,1-5 160-8,-1-5-160 7,0-5 128-7,4-1-128 10,-2 3 0-10,1-6 0 6,-3-3 128-6,-4 3-128 8,2-4 0-8,-2 7 0 7,-2-3 0-7,3 8 0 8,-1 3 0-8,-2 4 0 6,0 3 0-5,0 1 0 7,0 2 0-8,0 8 0 8,0-2 0-8,0 8 0 7,-2 1 0-7,0 5 0 8,0 6 0-8,0-1 0 7,0 2 0-7,0 18 0 7,0-9 0-7,0 9 0 9,2-16 0-9,-2 16 0 6,0 0 0-6,0 0 0 9,0 0 0-9,0 0-256 6,0 0 64-6,6 14 16 8,-6-14 48-8,6 17 0 6,-4 3 0-6,-2 1 0 9,0 1 128-9,0-3 0 6,0 3-144-5,0 5 144 7,0 2 0-8,0 2-144 6,0 7 144-6,0-3 0 9,0 6 0-9,0-2 0 7,2 7 0-7,-2-1 0 8,0 2 0-7,0 2-128 5,0-6 128-6,0 7 0 8,2 1 0-8,-2 0 0 7,0-4 0-7,0-1 0 8,0 3 0-7,-2 0 0 5,2-2 0-6,-2-2 0 8,-2 3 0-8,0-3 0 7,-2-6 0-6,4 4 0 6,-2-6 0-7,0 2 0 7,0 4 0-7,-2-8 0 8,1-4 0-8,-3-3 0 7,0-5 0-7,0 0 0 7,0 1 0-7,3-3 128 8,-1-9-128-8,0 2 0 7,6-14 0-7,-12 9 128 8,12-9-128-8,-10 8 0 8,10-8 144-8,-15 0-144 7,15 0 128-7,-12 0-128 8,-5-2 128-8,17 2-128 6,-16-6 128-6,-2 4-128 9,7-3 0-9,-5 1 128 6,2-2-128-6,1 2 0 9,13 4 128-9,-14-4-128 7,-3 2 128-7,3 0-128 8,0 0 0-8,1 2 0 7,-1-2 0-7,4 4 0 7,-3 2 0-6,1-4 0 6,-4 2 0-7,5 2 0 8,-3-2 0-8,2 6 0 7,-1-2 0-7,3-1 0 8,-6 3 0-8,4 2 0 7,-3-4 0-7,1 0 0 8,-5 2 0-8,1 3 0 7,1-1 0-7,-3 6 0 8,1-3 0-8,-1 9 0 7,-5-5 0-7,-1-1 0 9,1 3 0-9,0 1 0 6,1-1 0-6,1 3 0 8,-3-3 0-8,-1-1 0 7,0 1 0-7,-2 3 0 9,-3-3 0-9,1-1 0 6,0 1 0-6,2-1 0 8,-4-4 0-8,-5-1 0 7,1-3 0-6,2-4 0 6,-4 4 0-7,4-7 0 8,0-3 0-8,-4 0 128 7,2 0-128-7,-4-2 0 7,4 1 0-7,2-3 128 8,-6 0-128-8,4 2 0 7,-4 0 0-7,2 2 0 8,2-2 0-8,-6 0 0 7,-2 2 0-7,2 0 0 7,-6 0 0-7,3 0 0 8,1-2 0-8,-2 2 0 8,2 0 0-8,4 0 0 8,-6 0 0-8,8 0 0 7,-4 0 0-7,6 0 0 7,-2 0 0-7,4 2 0 8,0 0 0-8,6 0 0 7,0-2 0-7,3 2 0 9,1 0 0-9,1-2 0 6,1 2 0-6,2-2 0 8,-1 0 0-8,1 0 0 7,-3-2 0-7,7 0 0 8,3 0 0-8,-2 0 0 7,5 0 0-7,-3-2 0 7,2 0 0-7,3 0 0 8,-5-6 0-8,6 5 0 8,-4-5 0-8,5-2 0 8,1 2 0-8,-2-5 0 7,-4 1 0-7,4-5 0 7,3 1 0-7,-5 1 0 8,2-9 0-8,2 1 192 7,0-2-192-6,-1-1 192 5,-1 1-192-5,4-6 0 6,-4-8 144-7,0 6-144 8,2-2 0-8,3-2 128 7,1 2-128-7,-4-8 0 9,-4 2 128-9,2-6-128 7,2-2 128-7,0-1-128 8,-3-5 0-8,3-1 144 6,2-5-144-5,2-1 0 7,-2 2 128-8,2 5-128 7,0 0 0-7,-2 5 0 8,4 3 0-7,0 8 0 4,0-4 0-5,4 8 0 9,0-2 0-9,0 6 0 7,-2 4 0-7,2 5 0 9,0 5 0-9,0 5 0 7,-2 1 0-7,-2 13 0 6,0 0-128-6,0 0 128 7,0 0 0-7,0 0-144 8,0 0-176-8,13 15-16 7,-5 3-16-6,2-3 0 23,-4 5-1040-22,-2 5-208-2,3 2-32 0,3 3-10624 6,-4-3-2128-5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10.xml"/><Relationship Id="rId5" Type="http://schemas.openxmlformats.org/officeDocument/2006/relationships/image" Target="../media/image5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1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6.xml"/><Relationship Id="rId21" Type="http://schemas.openxmlformats.org/officeDocument/2006/relationships/image" Target="../media/image70.png"/><Relationship Id="rId42" Type="http://schemas.openxmlformats.org/officeDocument/2006/relationships/customXml" Target="../ink/ink104.xml"/><Relationship Id="rId47" Type="http://schemas.openxmlformats.org/officeDocument/2006/relationships/image" Target="../media/image83.png"/><Relationship Id="rId63" Type="http://schemas.openxmlformats.org/officeDocument/2006/relationships/image" Target="../media/image91.png"/><Relationship Id="rId68" Type="http://schemas.openxmlformats.org/officeDocument/2006/relationships/customXml" Target="../ink/ink117.xml"/><Relationship Id="rId84" Type="http://schemas.openxmlformats.org/officeDocument/2006/relationships/customXml" Target="../ink/ink125.xml"/><Relationship Id="rId16" Type="http://schemas.openxmlformats.org/officeDocument/2006/relationships/customXml" Target="../ink/ink91.xml"/><Relationship Id="rId11" Type="http://schemas.openxmlformats.org/officeDocument/2006/relationships/image" Target="../media/image65.png"/><Relationship Id="rId32" Type="http://schemas.openxmlformats.org/officeDocument/2006/relationships/customXml" Target="../ink/ink99.xml"/><Relationship Id="rId37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customXml" Target="../ink/ink112.xml"/><Relationship Id="rId74" Type="http://schemas.openxmlformats.org/officeDocument/2006/relationships/customXml" Target="../ink/ink120.xml"/><Relationship Id="rId79" Type="http://schemas.openxmlformats.org/officeDocument/2006/relationships/image" Target="../media/image99.png"/><Relationship Id="rId5" Type="http://schemas.openxmlformats.org/officeDocument/2006/relationships/image" Target="../media/image11.png"/><Relationship Id="rId19" Type="http://schemas.openxmlformats.org/officeDocument/2006/relationships/image" Target="../media/image69.png"/><Relationship Id="rId14" Type="http://schemas.openxmlformats.org/officeDocument/2006/relationships/customXml" Target="../ink/ink90.xml"/><Relationship Id="rId22" Type="http://schemas.openxmlformats.org/officeDocument/2006/relationships/customXml" Target="../ink/ink94.xml"/><Relationship Id="rId27" Type="http://schemas.openxmlformats.org/officeDocument/2006/relationships/image" Target="../media/image73.png"/><Relationship Id="rId30" Type="http://schemas.openxmlformats.org/officeDocument/2006/relationships/customXml" Target="../ink/ink98.xml"/><Relationship Id="rId35" Type="http://schemas.openxmlformats.org/officeDocument/2006/relationships/image" Target="../media/image77.png"/><Relationship Id="rId43" Type="http://schemas.openxmlformats.org/officeDocument/2006/relationships/image" Target="../media/image81.png"/><Relationship Id="rId48" Type="http://schemas.openxmlformats.org/officeDocument/2006/relationships/customXml" Target="../ink/ink107.xml"/><Relationship Id="rId56" Type="http://schemas.openxmlformats.org/officeDocument/2006/relationships/customXml" Target="../ink/ink111.xml"/><Relationship Id="rId64" Type="http://schemas.openxmlformats.org/officeDocument/2006/relationships/customXml" Target="../ink/ink115.xml"/><Relationship Id="rId69" Type="http://schemas.openxmlformats.org/officeDocument/2006/relationships/image" Target="../media/image94.png"/><Relationship Id="rId77" Type="http://schemas.openxmlformats.org/officeDocument/2006/relationships/image" Target="../media/image98.png"/><Relationship Id="rId8" Type="http://schemas.openxmlformats.org/officeDocument/2006/relationships/customXml" Target="../ink/ink87.xml"/><Relationship Id="rId51" Type="http://schemas.openxmlformats.org/officeDocument/2006/relationships/image" Target="../media/image85.png"/><Relationship Id="rId72" Type="http://schemas.openxmlformats.org/officeDocument/2006/relationships/customXml" Target="../ink/ink119.xml"/><Relationship Id="rId80" Type="http://schemas.openxmlformats.org/officeDocument/2006/relationships/customXml" Target="../ink/ink123.xml"/><Relationship Id="rId85" Type="http://schemas.openxmlformats.org/officeDocument/2006/relationships/image" Target="../media/image102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89.xml"/><Relationship Id="rId17" Type="http://schemas.openxmlformats.org/officeDocument/2006/relationships/image" Target="../media/image68.png"/><Relationship Id="rId25" Type="http://schemas.openxmlformats.org/officeDocument/2006/relationships/image" Target="../media/image72.png"/><Relationship Id="rId33" Type="http://schemas.openxmlformats.org/officeDocument/2006/relationships/image" Target="../media/image76.png"/><Relationship Id="rId38" Type="http://schemas.openxmlformats.org/officeDocument/2006/relationships/customXml" Target="../ink/ink102.xml"/><Relationship Id="rId46" Type="http://schemas.openxmlformats.org/officeDocument/2006/relationships/customXml" Target="../ink/ink106.xml"/><Relationship Id="rId59" Type="http://schemas.openxmlformats.org/officeDocument/2006/relationships/image" Target="../media/image89.png"/><Relationship Id="rId67" Type="http://schemas.openxmlformats.org/officeDocument/2006/relationships/image" Target="../media/image93.png"/><Relationship Id="rId20" Type="http://schemas.openxmlformats.org/officeDocument/2006/relationships/customXml" Target="../ink/ink93.xml"/><Relationship Id="rId41" Type="http://schemas.openxmlformats.org/officeDocument/2006/relationships/image" Target="../media/image80.png"/><Relationship Id="rId54" Type="http://schemas.openxmlformats.org/officeDocument/2006/relationships/customXml" Target="../ink/ink110.xml"/><Relationship Id="rId62" Type="http://schemas.openxmlformats.org/officeDocument/2006/relationships/customXml" Target="../ink/ink114.xml"/><Relationship Id="rId70" Type="http://schemas.openxmlformats.org/officeDocument/2006/relationships/customXml" Target="../ink/ink118.xml"/><Relationship Id="rId75" Type="http://schemas.openxmlformats.org/officeDocument/2006/relationships/image" Target="../media/image97.png"/><Relationship Id="rId83" Type="http://schemas.openxmlformats.org/officeDocument/2006/relationships/image" Target="../media/image101.png"/><Relationship Id="rId88" Type="http://schemas.openxmlformats.org/officeDocument/2006/relationships/image" Target="../media/image5.png"/><Relationship Id="rId1" Type="http://schemas.microsoft.com/office/2007/relationships/media" Target="../media/media12.m4a"/><Relationship Id="rId6" Type="http://schemas.openxmlformats.org/officeDocument/2006/relationships/customXml" Target="../ink/ink86.xml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customXml" Target="../ink/ink97.xml"/><Relationship Id="rId36" Type="http://schemas.openxmlformats.org/officeDocument/2006/relationships/customXml" Target="../ink/ink101.xml"/><Relationship Id="rId49" Type="http://schemas.openxmlformats.org/officeDocument/2006/relationships/image" Target="../media/image84.png"/><Relationship Id="rId57" Type="http://schemas.openxmlformats.org/officeDocument/2006/relationships/image" Target="../media/image88.png"/><Relationship Id="rId10" Type="http://schemas.openxmlformats.org/officeDocument/2006/relationships/customXml" Target="../ink/ink88.xml"/><Relationship Id="rId31" Type="http://schemas.openxmlformats.org/officeDocument/2006/relationships/image" Target="../media/image75.png"/><Relationship Id="rId44" Type="http://schemas.openxmlformats.org/officeDocument/2006/relationships/customXml" Target="../ink/ink105.xml"/><Relationship Id="rId52" Type="http://schemas.openxmlformats.org/officeDocument/2006/relationships/customXml" Target="../ink/ink109.xml"/><Relationship Id="rId60" Type="http://schemas.openxmlformats.org/officeDocument/2006/relationships/customXml" Target="../ink/ink113.xml"/><Relationship Id="rId65" Type="http://schemas.openxmlformats.org/officeDocument/2006/relationships/image" Target="../media/image92.png"/><Relationship Id="rId73" Type="http://schemas.openxmlformats.org/officeDocument/2006/relationships/image" Target="../media/image96.png"/><Relationship Id="rId78" Type="http://schemas.openxmlformats.org/officeDocument/2006/relationships/customXml" Target="../ink/ink122.xml"/><Relationship Id="rId81" Type="http://schemas.openxmlformats.org/officeDocument/2006/relationships/image" Target="../media/image100.png"/><Relationship Id="rId86" Type="http://schemas.microsoft.com/office/2011/relationships/inkAction" Target="../ink/inkAction12.xml"/><Relationship Id="rId4" Type="http://schemas.openxmlformats.org/officeDocument/2006/relationships/image" Target="../media/image2.png"/><Relationship Id="rId9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customXml" Target="../ink/ink92.xml"/><Relationship Id="rId39" Type="http://schemas.openxmlformats.org/officeDocument/2006/relationships/image" Target="../media/image79.png"/><Relationship Id="rId34" Type="http://schemas.openxmlformats.org/officeDocument/2006/relationships/customXml" Target="../ink/ink100.xml"/><Relationship Id="rId50" Type="http://schemas.openxmlformats.org/officeDocument/2006/relationships/customXml" Target="../ink/ink108.xml"/><Relationship Id="rId55" Type="http://schemas.openxmlformats.org/officeDocument/2006/relationships/image" Target="../media/image87.png"/><Relationship Id="rId76" Type="http://schemas.openxmlformats.org/officeDocument/2006/relationships/customXml" Target="../ink/ink121.xml"/><Relationship Id="rId7" Type="http://schemas.openxmlformats.org/officeDocument/2006/relationships/image" Target="../media/image63.png"/><Relationship Id="rId71" Type="http://schemas.openxmlformats.org/officeDocument/2006/relationships/image" Target="../media/image95.png"/><Relationship Id="rId2" Type="http://schemas.openxmlformats.org/officeDocument/2006/relationships/audio" Target="../media/media12.m4a"/><Relationship Id="rId29" Type="http://schemas.openxmlformats.org/officeDocument/2006/relationships/image" Target="../media/image74.png"/><Relationship Id="rId24" Type="http://schemas.openxmlformats.org/officeDocument/2006/relationships/customXml" Target="../ink/ink95.xml"/><Relationship Id="rId40" Type="http://schemas.openxmlformats.org/officeDocument/2006/relationships/customXml" Target="../ink/ink103.xml"/><Relationship Id="rId45" Type="http://schemas.openxmlformats.org/officeDocument/2006/relationships/image" Target="../media/image82.png"/><Relationship Id="rId66" Type="http://schemas.openxmlformats.org/officeDocument/2006/relationships/customXml" Target="../ink/ink116.xml"/><Relationship Id="rId87" Type="http://schemas.openxmlformats.org/officeDocument/2006/relationships/image" Target="../media/image103.png"/><Relationship Id="rId61" Type="http://schemas.openxmlformats.org/officeDocument/2006/relationships/image" Target="../media/image90.png"/><Relationship Id="rId82" Type="http://schemas.openxmlformats.org/officeDocument/2006/relationships/customXml" Target="../ink/ink1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3.xml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14.xml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15.xml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6.xml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4.png"/><Relationship Id="rId5" Type="http://schemas.openxmlformats.org/officeDocument/2006/relationships/image" Target="../media/image11.png"/><Relationship Id="rId4" Type="http://schemas.openxmlformats.org/officeDocument/2006/relationships/image" Target="../media/image110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11/relationships/inkAction" Target="../ink/inkAction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19.xml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10.png"/><Relationship Id="rId18" Type="http://schemas.openxmlformats.org/officeDocument/2006/relationships/customXml" Target="../ink/ink8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.png"/><Relationship Id="rId7" Type="http://schemas.openxmlformats.org/officeDocument/2006/relationships/image" Target="../media/image210.png"/><Relationship Id="rId12" Type="http://schemas.openxmlformats.org/officeDocument/2006/relationships/customXml" Target="../ink/ink5.xml"/><Relationship Id="rId17" Type="http://schemas.openxmlformats.org/officeDocument/2006/relationships/image" Target="../media/image7.png"/><Relationship Id="rId2" Type="http://schemas.openxmlformats.org/officeDocument/2006/relationships/audio" Target="../media/media2.m4a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11" Type="http://schemas.openxmlformats.org/officeDocument/2006/relationships/image" Target="../media/image410.png"/><Relationship Id="rId5" Type="http://schemas.openxmlformats.org/officeDocument/2006/relationships/hyperlink" Target="https://www.geogebra.org/m/fYxXgbsU" TargetMode="External"/><Relationship Id="rId15" Type="http://schemas.openxmlformats.org/officeDocument/2006/relationships/image" Target="../media/image610.png"/><Relationship Id="rId23" Type="http://schemas.openxmlformats.org/officeDocument/2006/relationships/image" Target="../media/image10.png"/><Relationship Id="rId10" Type="http://schemas.openxmlformats.org/officeDocument/2006/relationships/customXml" Target="../ink/ink4.xml"/><Relationship Id="rId19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10.png"/><Relationship Id="rId14" Type="http://schemas.openxmlformats.org/officeDocument/2006/relationships/customXml" Target="../ink/ink6.xml"/><Relationship Id="rId22" Type="http://schemas.microsoft.com/office/2011/relationships/inkAction" Target="../ink/inkAction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11/relationships/inkAction" Target="../ink/inkAction2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04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17.png"/><Relationship Id="rId5" Type="http://schemas.microsoft.com/office/2011/relationships/inkAction" Target="../ink/inkAction21.xml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0.xml"/><Relationship Id="rId18" Type="http://schemas.openxmlformats.org/officeDocument/2006/relationships/image" Target="../media/image124.png"/><Relationship Id="rId26" Type="http://schemas.openxmlformats.org/officeDocument/2006/relationships/image" Target="../media/image128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134.xml"/><Relationship Id="rId7" Type="http://schemas.openxmlformats.org/officeDocument/2006/relationships/customXml" Target="../ink/ink127.xml"/><Relationship Id="rId12" Type="http://schemas.openxmlformats.org/officeDocument/2006/relationships/image" Target="../media/image121.png"/><Relationship Id="rId17" Type="http://schemas.openxmlformats.org/officeDocument/2006/relationships/customXml" Target="../ink/ink132.xml"/><Relationship Id="rId25" Type="http://schemas.openxmlformats.org/officeDocument/2006/relationships/customXml" Target="../ink/ink136.xml"/><Relationship Id="rId33" Type="http://schemas.openxmlformats.org/officeDocument/2006/relationships/image" Target="../media/image5.png"/><Relationship Id="rId2" Type="http://schemas.openxmlformats.org/officeDocument/2006/relationships/audio" Target="../media/media22.m4a"/><Relationship Id="rId16" Type="http://schemas.openxmlformats.org/officeDocument/2006/relationships/image" Target="../media/image123.png"/><Relationship Id="rId20" Type="http://schemas.openxmlformats.org/officeDocument/2006/relationships/image" Target="../media/image125.png"/><Relationship Id="rId29" Type="http://schemas.openxmlformats.org/officeDocument/2006/relationships/customXml" Target="../ink/ink138.xml"/><Relationship Id="rId1" Type="http://schemas.microsoft.com/office/2007/relationships/media" Target="../media/media22.m4a"/><Relationship Id="rId6" Type="http://schemas.openxmlformats.org/officeDocument/2006/relationships/image" Target="../media/image118.png"/><Relationship Id="rId11" Type="http://schemas.openxmlformats.org/officeDocument/2006/relationships/customXml" Target="../ink/ink129.xml"/><Relationship Id="rId24" Type="http://schemas.openxmlformats.org/officeDocument/2006/relationships/image" Target="../media/image127.png"/><Relationship Id="rId32" Type="http://schemas.openxmlformats.org/officeDocument/2006/relationships/image" Target="../media/image131.png"/><Relationship Id="rId5" Type="http://schemas.openxmlformats.org/officeDocument/2006/relationships/customXml" Target="../ink/ink126.xml"/><Relationship Id="rId15" Type="http://schemas.openxmlformats.org/officeDocument/2006/relationships/customXml" Target="../ink/ink131.xml"/><Relationship Id="rId23" Type="http://schemas.openxmlformats.org/officeDocument/2006/relationships/customXml" Target="../ink/ink135.xml"/><Relationship Id="rId28" Type="http://schemas.openxmlformats.org/officeDocument/2006/relationships/image" Target="../media/image129.png"/><Relationship Id="rId10" Type="http://schemas.openxmlformats.org/officeDocument/2006/relationships/image" Target="../media/image120.png"/><Relationship Id="rId19" Type="http://schemas.openxmlformats.org/officeDocument/2006/relationships/customXml" Target="../ink/ink133.xml"/><Relationship Id="rId31" Type="http://schemas.microsoft.com/office/2011/relationships/inkAction" Target="../ink/inkAction22.xml"/><Relationship Id="rId4" Type="http://schemas.openxmlformats.org/officeDocument/2006/relationships/image" Target="../media/image116.png"/><Relationship Id="rId9" Type="http://schemas.openxmlformats.org/officeDocument/2006/relationships/customXml" Target="../ink/ink128.xml"/><Relationship Id="rId14" Type="http://schemas.openxmlformats.org/officeDocument/2006/relationships/image" Target="../media/image122.png"/><Relationship Id="rId22" Type="http://schemas.openxmlformats.org/officeDocument/2006/relationships/image" Target="../media/image126.png"/><Relationship Id="rId27" Type="http://schemas.openxmlformats.org/officeDocument/2006/relationships/customXml" Target="../ink/ink137.xml"/><Relationship Id="rId30" Type="http://schemas.openxmlformats.org/officeDocument/2006/relationships/image" Target="../media/image130.png"/><Relationship Id="rId8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customXml" Target="../ink/ink143.xml"/><Relationship Id="rId18" Type="http://schemas.openxmlformats.org/officeDocument/2006/relationships/image" Target="../media/image138.png"/><Relationship Id="rId26" Type="http://schemas.openxmlformats.org/officeDocument/2006/relationships/image" Target="../media/image142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147.xml"/><Relationship Id="rId7" Type="http://schemas.openxmlformats.org/officeDocument/2006/relationships/customXml" Target="../ink/ink140.xml"/><Relationship Id="rId12" Type="http://schemas.openxmlformats.org/officeDocument/2006/relationships/image" Target="../media/image135.png"/><Relationship Id="rId17" Type="http://schemas.openxmlformats.org/officeDocument/2006/relationships/customXml" Target="../ink/ink145.xml"/><Relationship Id="rId25" Type="http://schemas.microsoft.com/office/2011/relationships/inkAction" Target="../ink/inkAction23.xml"/><Relationship Id="rId2" Type="http://schemas.openxmlformats.org/officeDocument/2006/relationships/audio" Target="../media/media23.m4a"/><Relationship Id="rId16" Type="http://schemas.openxmlformats.org/officeDocument/2006/relationships/image" Target="../media/image137.png"/><Relationship Id="rId20" Type="http://schemas.openxmlformats.org/officeDocument/2006/relationships/image" Target="../media/image139.png"/><Relationship Id="rId1" Type="http://schemas.microsoft.com/office/2007/relationships/media" Target="../media/media23.m4a"/><Relationship Id="rId6" Type="http://schemas.openxmlformats.org/officeDocument/2006/relationships/image" Target="../media/image132.png"/><Relationship Id="rId11" Type="http://schemas.openxmlformats.org/officeDocument/2006/relationships/customXml" Target="../ink/ink142.xml"/><Relationship Id="rId24" Type="http://schemas.openxmlformats.org/officeDocument/2006/relationships/image" Target="../media/image141.png"/><Relationship Id="rId5" Type="http://schemas.openxmlformats.org/officeDocument/2006/relationships/customXml" Target="../ink/ink139.xml"/><Relationship Id="rId15" Type="http://schemas.openxmlformats.org/officeDocument/2006/relationships/customXml" Target="../ink/ink144.xml"/><Relationship Id="rId23" Type="http://schemas.openxmlformats.org/officeDocument/2006/relationships/customXml" Target="../ink/ink148.xml"/><Relationship Id="rId10" Type="http://schemas.openxmlformats.org/officeDocument/2006/relationships/image" Target="../media/image134.png"/><Relationship Id="rId19" Type="http://schemas.openxmlformats.org/officeDocument/2006/relationships/customXml" Target="../ink/ink146.xml"/><Relationship Id="rId4" Type="http://schemas.openxmlformats.org/officeDocument/2006/relationships/image" Target="../media/image116.png"/><Relationship Id="rId9" Type="http://schemas.openxmlformats.org/officeDocument/2006/relationships/customXml" Target="../ink/ink141.xml"/><Relationship Id="rId14" Type="http://schemas.openxmlformats.org/officeDocument/2006/relationships/image" Target="../media/image136.png"/><Relationship Id="rId22" Type="http://schemas.openxmlformats.org/officeDocument/2006/relationships/image" Target="../media/image140.png"/><Relationship Id="rId27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3.png"/><Relationship Id="rId21" Type="http://schemas.openxmlformats.org/officeDocument/2006/relationships/customXml" Target="../ink/ink157.xml"/><Relationship Id="rId42" Type="http://schemas.openxmlformats.org/officeDocument/2006/relationships/image" Target="../media/image161.png"/><Relationship Id="rId47" Type="http://schemas.openxmlformats.org/officeDocument/2006/relationships/customXml" Target="../ink/ink170.xml"/><Relationship Id="rId63" Type="http://schemas.openxmlformats.org/officeDocument/2006/relationships/customXml" Target="../ink/ink178.xml"/><Relationship Id="rId68" Type="http://schemas.openxmlformats.org/officeDocument/2006/relationships/image" Target="../media/image174.png"/><Relationship Id="rId7" Type="http://schemas.openxmlformats.org/officeDocument/2006/relationships/customXml" Target="../ink/ink150.xml"/><Relationship Id="rId2" Type="http://schemas.openxmlformats.org/officeDocument/2006/relationships/audio" Target="../media/media24.m4a"/><Relationship Id="rId16" Type="http://schemas.openxmlformats.org/officeDocument/2006/relationships/image" Target="../media/image148.png"/><Relationship Id="rId29" Type="http://schemas.openxmlformats.org/officeDocument/2006/relationships/customXml" Target="../ink/ink161.xml"/><Relationship Id="rId11" Type="http://schemas.openxmlformats.org/officeDocument/2006/relationships/customXml" Target="../ink/ink152.xml"/><Relationship Id="rId24" Type="http://schemas.openxmlformats.org/officeDocument/2006/relationships/image" Target="../media/image152.png"/><Relationship Id="rId32" Type="http://schemas.openxmlformats.org/officeDocument/2006/relationships/image" Target="../media/image156.png"/><Relationship Id="rId37" Type="http://schemas.openxmlformats.org/officeDocument/2006/relationships/customXml" Target="../ink/ink165.xml"/><Relationship Id="rId40" Type="http://schemas.openxmlformats.org/officeDocument/2006/relationships/image" Target="../media/image160.png"/><Relationship Id="rId45" Type="http://schemas.openxmlformats.org/officeDocument/2006/relationships/customXml" Target="../ink/ink169.xml"/><Relationship Id="rId53" Type="http://schemas.openxmlformats.org/officeDocument/2006/relationships/customXml" Target="../ink/ink173.xml"/><Relationship Id="rId58" Type="http://schemas.openxmlformats.org/officeDocument/2006/relationships/image" Target="../media/image169.png"/><Relationship Id="rId66" Type="http://schemas.openxmlformats.org/officeDocument/2006/relationships/image" Target="../media/image173.png"/><Relationship Id="rId5" Type="http://schemas.openxmlformats.org/officeDocument/2006/relationships/customXml" Target="../ink/ink149.xml"/><Relationship Id="rId61" Type="http://schemas.openxmlformats.org/officeDocument/2006/relationships/customXml" Target="../ink/ink177.xml"/><Relationship Id="rId19" Type="http://schemas.openxmlformats.org/officeDocument/2006/relationships/customXml" Target="../ink/ink156.xml"/><Relationship Id="rId14" Type="http://schemas.openxmlformats.org/officeDocument/2006/relationships/image" Target="../media/image147.png"/><Relationship Id="rId22" Type="http://schemas.openxmlformats.org/officeDocument/2006/relationships/image" Target="../media/image151.png"/><Relationship Id="rId27" Type="http://schemas.openxmlformats.org/officeDocument/2006/relationships/customXml" Target="../ink/ink160.xml"/><Relationship Id="rId30" Type="http://schemas.openxmlformats.org/officeDocument/2006/relationships/image" Target="../media/image155.png"/><Relationship Id="rId35" Type="http://schemas.openxmlformats.org/officeDocument/2006/relationships/customXml" Target="../ink/ink164.xml"/><Relationship Id="rId43" Type="http://schemas.openxmlformats.org/officeDocument/2006/relationships/customXml" Target="../ink/ink168.xml"/><Relationship Id="rId48" Type="http://schemas.openxmlformats.org/officeDocument/2006/relationships/image" Target="../media/image164.png"/><Relationship Id="rId56" Type="http://schemas.openxmlformats.org/officeDocument/2006/relationships/image" Target="../media/image168.png"/><Relationship Id="rId64" Type="http://schemas.openxmlformats.org/officeDocument/2006/relationships/image" Target="../media/image172.png"/><Relationship Id="rId69" Type="http://schemas.openxmlformats.org/officeDocument/2006/relationships/image" Target="../media/image5.png"/><Relationship Id="rId8" Type="http://schemas.openxmlformats.org/officeDocument/2006/relationships/image" Target="../media/image144.png"/><Relationship Id="rId51" Type="http://schemas.openxmlformats.org/officeDocument/2006/relationships/customXml" Target="../ink/ink172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46.png"/><Relationship Id="rId17" Type="http://schemas.openxmlformats.org/officeDocument/2006/relationships/customXml" Target="../ink/ink155.xml"/><Relationship Id="rId25" Type="http://schemas.openxmlformats.org/officeDocument/2006/relationships/customXml" Target="../ink/ink159.xml"/><Relationship Id="rId33" Type="http://schemas.openxmlformats.org/officeDocument/2006/relationships/customXml" Target="../ink/ink163.xml"/><Relationship Id="rId38" Type="http://schemas.openxmlformats.org/officeDocument/2006/relationships/image" Target="../media/image159.png"/><Relationship Id="rId46" Type="http://schemas.openxmlformats.org/officeDocument/2006/relationships/image" Target="../media/image163.png"/><Relationship Id="rId59" Type="http://schemas.openxmlformats.org/officeDocument/2006/relationships/customXml" Target="../ink/ink176.xml"/><Relationship Id="rId67" Type="http://schemas.microsoft.com/office/2011/relationships/inkAction" Target="../ink/inkAction24.xml"/><Relationship Id="rId20" Type="http://schemas.openxmlformats.org/officeDocument/2006/relationships/image" Target="../media/image150.png"/><Relationship Id="rId41" Type="http://schemas.openxmlformats.org/officeDocument/2006/relationships/customXml" Target="../ink/ink167.xml"/><Relationship Id="rId54" Type="http://schemas.openxmlformats.org/officeDocument/2006/relationships/image" Target="../media/image167.png"/><Relationship Id="rId62" Type="http://schemas.openxmlformats.org/officeDocument/2006/relationships/image" Target="../media/image171.png"/><Relationship Id="rId1" Type="http://schemas.microsoft.com/office/2007/relationships/media" Target="../media/media24.m4a"/><Relationship Id="rId6" Type="http://schemas.openxmlformats.org/officeDocument/2006/relationships/image" Target="../media/image143.png"/><Relationship Id="rId15" Type="http://schemas.openxmlformats.org/officeDocument/2006/relationships/customXml" Target="../ink/ink154.xml"/><Relationship Id="rId23" Type="http://schemas.openxmlformats.org/officeDocument/2006/relationships/customXml" Target="../ink/ink158.xml"/><Relationship Id="rId28" Type="http://schemas.openxmlformats.org/officeDocument/2006/relationships/image" Target="../media/image154.png"/><Relationship Id="rId36" Type="http://schemas.openxmlformats.org/officeDocument/2006/relationships/image" Target="../media/image158.png"/><Relationship Id="rId49" Type="http://schemas.openxmlformats.org/officeDocument/2006/relationships/customXml" Target="../ink/ink171.xml"/><Relationship Id="rId57" Type="http://schemas.openxmlformats.org/officeDocument/2006/relationships/customXml" Target="../ink/ink175.xml"/><Relationship Id="rId10" Type="http://schemas.openxmlformats.org/officeDocument/2006/relationships/image" Target="../media/image145.png"/><Relationship Id="rId31" Type="http://schemas.openxmlformats.org/officeDocument/2006/relationships/customXml" Target="../ink/ink162.xml"/><Relationship Id="rId44" Type="http://schemas.openxmlformats.org/officeDocument/2006/relationships/image" Target="../media/image162.png"/><Relationship Id="rId52" Type="http://schemas.openxmlformats.org/officeDocument/2006/relationships/image" Target="../media/image166.png"/><Relationship Id="rId60" Type="http://schemas.openxmlformats.org/officeDocument/2006/relationships/image" Target="../media/image170.png"/><Relationship Id="rId65" Type="http://schemas.openxmlformats.org/officeDocument/2006/relationships/customXml" Target="../ink/ink179.xml"/><Relationship Id="rId4" Type="http://schemas.openxmlformats.org/officeDocument/2006/relationships/image" Target="../media/image116.png"/><Relationship Id="rId9" Type="http://schemas.openxmlformats.org/officeDocument/2006/relationships/customXml" Target="../ink/ink151.xml"/><Relationship Id="rId13" Type="http://schemas.openxmlformats.org/officeDocument/2006/relationships/customXml" Target="../ink/ink153.xml"/><Relationship Id="rId18" Type="http://schemas.openxmlformats.org/officeDocument/2006/relationships/image" Target="../media/image149.png"/><Relationship Id="rId39" Type="http://schemas.openxmlformats.org/officeDocument/2006/relationships/customXml" Target="../ink/ink166.xml"/><Relationship Id="rId34" Type="http://schemas.openxmlformats.org/officeDocument/2006/relationships/image" Target="../media/image157.png"/><Relationship Id="rId50" Type="http://schemas.openxmlformats.org/officeDocument/2006/relationships/image" Target="../media/image165.png"/><Relationship Id="rId55" Type="http://schemas.openxmlformats.org/officeDocument/2006/relationships/customXml" Target="../ink/ink17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25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11.png"/><Relationship Id="rId4" Type="http://schemas.openxmlformats.org/officeDocument/2006/relationships/hyperlink" Target="https://www.geogebra.org/3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4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.xml"/><Relationship Id="rId21" Type="http://schemas.openxmlformats.org/officeDocument/2006/relationships/image" Target="../media/image22.png"/><Relationship Id="rId42" Type="http://schemas.openxmlformats.org/officeDocument/2006/relationships/customXml" Target="../ink/ink28.xml"/><Relationship Id="rId47" Type="http://schemas.openxmlformats.org/officeDocument/2006/relationships/image" Target="../media/image35.png"/><Relationship Id="rId63" Type="http://schemas.openxmlformats.org/officeDocument/2006/relationships/image" Target="../media/image43.png"/><Relationship Id="rId68" Type="http://schemas.openxmlformats.org/officeDocument/2006/relationships/customXml" Target="../ink/ink41.xml"/><Relationship Id="rId84" Type="http://schemas.openxmlformats.org/officeDocument/2006/relationships/image" Target="../media/image5.png"/><Relationship Id="rId16" Type="http://schemas.openxmlformats.org/officeDocument/2006/relationships/customXml" Target="../ink/ink15.xml"/><Relationship Id="rId11" Type="http://schemas.openxmlformats.org/officeDocument/2006/relationships/image" Target="../media/image17.png"/><Relationship Id="rId32" Type="http://schemas.openxmlformats.org/officeDocument/2006/relationships/customXml" Target="../ink/ink23.xml"/><Relationship Id="rId37" Type="http://schemas.openxmlformats.org/officeDocument/2006/relationships/image" Target="../media/image30.png"/><Relationship Id="rId53" Type="http://schemas.openxmlformats.org/officeDocument/2006/relationships/image" Target="../media/image38.png"/><Relationship Id="rId58" Type="http://schemas.openxmlformats.org/officeDocument/2006/relationships/customXml" Target="../ink/ink36.xml"/><Relationship Id="rId74" Type="http://schemas.openxmlformats.org/officeDocument/2006/relationships/customXml" Target="../ink/ink44.xml"/><Relationship Id="rId79" Type="http://schemas.openxmlformats.org/officeDocument/2006/relationships/image" Target="../media/image51.png"/><Relationship Id="rId5" Type="http://schemas.openxmlformats.org/officeDocument/2006/relationships/image" Target="../media/image11.png"/><Relationship Id="rId61" Type="http://schemas.openxmlformats.org/officeDocument/2006/relationships/image" Target="../media/image42.png"/><Relationship Id="rId82" Type="http://schemas.microsoft.com/office/2011/relationships/inkAction" Target="../ink/inkAction5.xml"/><Relationship Id="rId19" Type="http://schemas.openxmlformats.org/officeDocument/2006/relationships/image" Target="../media/image21.png"/><Relationship Id="rId14" Type="http://schemas.openxmlformats.org/officeDocument/2006/relationships/customXml" Target="../ink/ink14.xml"/><Relationship Id="rId22" Type="http://schemas.openxmlformats.org/officeDocument/2006/relationships/customXml" Target="../ink/ink18.xml"/><Relationship Id="rId27" Type="http://schemas.openxmlformats.org/officeDocument/2006/relationships/image" Target="../media/image25.png"/><Relationship Id="rId30" Type="http://schemas.openxmlformats.org/officeDocument/2006/relationships/customXml" Target="../ink/ink22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customXml" Target="../ink/ink31.xml"/><Relationship Id="rId56" Type="http://schemas.openxmlformats.org/officeDocument/2006/relationships/customXml" Target="../ink/ink35.xml"/><Relationship Id="rId64" Type="http://schemas.openxmlformats.org/officeDocument/2006/relationships/customXml" Target="../ink/ink39.xml"/><Relationship Id="rId69" Type="http://schemas.openxmlformats.org/officeDocument/2006/relationships/image" Target="../media/image46.png"/><Relationship Id="rId77" Type="http://schemas.openxmlformats.org/officeDocument/2006/relationships/image" Target="../media/image50.png"/><Relationship Id="rId8" Type="http://schemas.openxmlformats.org/officeDocument/2006/relationships/customXml" Target="../ink/ink11.xml"/><Relationship Id="rId51" Type="http://schemas.openxmlformats.org/officeDocument/2006/relationships/image" Target="../media/image37.png"/><Relationship Id="rId72" Type="http://schemas.openxmlformats.org/officeDocument/2006/relationships/customXml" Target="../ink/ink43.xml"/><Relationship Id="rId80" Type="http://schemas.openxmlformats.org/officeDocument/2006/relationships/customXml" Target="../ink/ink47.xml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13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59" Type="http://schemas.openxmlformats.org/officeDocument/2006/relationships/image" Target="../media/image41.png"/><Relationship Id="rId67" Type="http://schemas.openxmlformats.org/officeDocument/2006/relationships/image" Target="../media/image45.png"/><Relationship Id="rId20" Type="http://schemas.openxmlformats.org/officeDocument/2006/relationships/customXml" Target="../ink/ink17.xml"/><Relationship Id="rId41" Type="http://schemas.openxmlformats.org/officeDocument/2006/relationships/image" Target="../media/image32.png"/><Relationship Id="rId54" Type="http://schemas.openxmlformats.org/officeDocument/2006/relationships/customXml" Target="../ink/ink34.xml"/><Relationship Id="rId62" Type="http://schemas.openxmlformats.org/officeDocument/2006/relationships/customXml" Target="../ink/ink38.xml"/><Relationship Id="rId70" Type="http://schemas.openxmlformats.org/officeDocument/2006/relationships/customXml" Target="../ink/ink42.xml"/><Relationship Id="rId75" Type="http://schemas.openxmlformats.org/officeDocument/2006/relationships/image" Target="../media/image49.png"/><Relationship Id="rId83" Type="http://schemas.openxmlformats.org/officeDocument/2006/relationships/image" Target="../media/image53.png"/><Relationship Id="rId1" Type="http://schemas.microsoft.com/office/2007/relationships/media" Target="../media/media5.m4a"/><Relationship Id="rId6" Type="http://schemas.openxmlformats.org/officeDocument/2006/relationships/customXml" Target="../ink/ink10.xml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customXml" Target="../ink/ink21.xml"/><Relationship Id="rId36" Type="http://schemas.openxmlformats.org/officeDocument/2006/relationships/customXml" Target="../ink/ink25.xml"/><Relationship Id="rId49" Type="http://schemas.openxmlformats.org/officeDocument/2006/relationships/image" Target="../media/image36.png"/><Relationship Id="rId57" Type="http://schemas.openxmlformats.org/officeDocument/2006/relationships/image" Target="../media/image40.png"/><Relationship Id="rId10" Type="http://schemas.openxmlformats.org/officeDocument/2006/relationships/customXml" Target="../ink/ink12.xml"/><Relationship Id="rId31" Type="http://schemas.openxmlformats.org/officeDocument/2006/relationships/image" Target="../media/image27.png"/><Relationship Id="rId44" Type="http://schemas.openxmlformats.org/officeDocument/2006/relationships/customXml" Target="../ink/ink29.xml"/><Relationship Id="rId52" Type="http://schemas.openxmlformats.org/officeDocument/2006/relationships/customXml" Target="../ink/ink33.xml"/><Relationship Id="rId60" Type="http://schemas.openxmlformats.org/officeDocument/2006/relationships/customXml" Target="../ink/ink37.xml"/><Relationship Id="rId65" Type="http://schemas.openxmlformats.org/officeDocument/2006/relationships/image" Target="../media/image44.png"/><Relationship Id="rId73" Type="http://schemas.openxmlformats.org/officeDocument/2006/relationships/image" Target="../media/image48.png"/><Relationship Id="rId78" Type="http://schemas.openxmlformats.org/officeDocument/2006/relationships/customXml" Target="../ink/ink46.xml"/><Relationship Id="rId81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customXml" Target="../ink/ink16.xml"/><Relationship Id="rId39" Type="http://schemas.openxmlformats.org/officeDocument/2006/relationships/image" Target="../media/image31.png"/><Relationship Id="rId34" Type="http://schemas.openxmlformats.org/officeDocument/2006/relationships/customXml" Target="../ink/ink24.xml"/><Relationship Id="rId50" Type="http://schemas.openxmlformats.org/officeDocument/2006/relationships/customXml" Target="../ink/ink32.xml"/><Relationship Id="rId55" Type="http://schemas.openxmlformats.org/officeDocument/2006/relationships/image" Target="../media/image39.png"/><Relationship Id="rId76" Type="http://schemas.openxmlformats.org/officeDocument/2006/relationships/customXml" Target="../ink/ink45.xml"/><Relationship Id="rId7" Type="http://schemas.openxmlformats.org/officeDocument/2006/relationships/image" Target="../media/image15.png"/><Relationship Id="rId71" Type="http://schemas.openxmlformats.org/officeDocument/2006/relationships/image" Target="../media/image47.png"/><Relationship Id="rId2" Type="http://schemas.openxmlformats.org/officeDocument/2006/relationships/audio" Target="../media/media5.m4a"/><Relationship Id="rId29" Type="http://schemas.openxmlformats.org/officeDocument/2006/relationships/image" Target="../media/image26.png"/><Relationship Id="rId24" Type="http://schemas.openxmlformats.org/officeDocument/2006/relationships/customXml" Target="../ink/ink19.xml"/><Relationship Id="rId40" Type="http://schemas.openxmlformats.org/officeDocument/2006/relationships/customXml" Target="../ink/ink27.xml"/><Relationship Id="rId45" Type="http://schemas.openxmlformats.org/officeDocument/2006/relationships/image" Target="../media/image34.png"/><Relationship Id="rId66" Type="http://schemas.openxmlformats.org/officeDocument/2006/relationships/customXml" Target="../ink/ink40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8.xml"/><Relationship Id="rId21" Type="http://schemas.openxmlformats.org/officeDocument/2006/relationships/image" Target="../media/image22.png"/><Relationship Id="rId42" Type="http://schemas.openxmlformats.org/officeDocument/2006/relationships/customXml" Target="../ink/ink66.xml"/><Relationship Id="rId47" Type="http://schemas.openxmlformats.org/officeDocument/2006/relationships/image" Target="../media/image35.png"/><Relationship Id="rId63" Type="http://schemas.openxmlformats.org/officeDocument/2006/relationships/image" Target="../media/image43.png"/><Relationship Id="rId68" Type="http://schemas.openxmlformats.org/officeDocument/2006/relationships/customXml" Target="../ink/ink79.xml"/><Relationship Id="rId84" Type="http://schemas.openxmlformats.org/officeDocument/2006/relationships/image" Target="../media/image5.png"/><Relationship Id="rId16" Type="http://schemas.openxmlformats.org/officeDocument/2006/relationships/customXml" Target="../ink/ink53.xml"/><Relationship Id="rId11" Type="http://schemas.openxmlformats.org/officeDocument/2006/relationships/image" Target="../media/image17.png"/><Relationship Id="rId32" Type="http://schemas.openxmlformats.org/officeDocument/2006/relationships/customXml" Target="../ink/ink61.xml"/><Relationship Id="rId37" Type="http://schemas.openxmlformats.org/officeDocument/2006/relationships/image" Target="../media/image30.png"/><Relationship Id="rId53" Type="http://schemas.openxmlformats.org/officeDocument/2006/relationships/image" Target="../media/image38.png"/><Relationship Id="rId58" Type="http://schemas.openxmlformats.org/officeDocument/2006/relationships/customXml" Target="../ink/ink74.xml"/><Relationship Id="rId74" Type="http://schemas.openxmlformats.org/officeDocument/2006/relationships/customXml" Target="../ink/ink82.xml"/><Relationship Id="rId79" Type="http://schemas.openxmlformats.org/officeDocument/2006/relationships/image" Target="../media/image51.png"/><Relationship Id="rId5" Type="http://schemas.openxmlformats.org/officeDocument/2006/relationships/image" Target="../media/image11.png"/><Relationship Id="rId61" Type="http://schemas.openxmlformats.org/officeDocument/2006/relationships/image" Target="../media/image42.png"/><Relationship Id="rId82" Type="http://schemas.microsoft.com/office/2011/relationships/inkAction" Target="../ink/inkAction6.xml"/><Relationship Id="rId19" Type="http://schemas.openxmlformats.org/officeDocument/2006/relationships/image" Target="../media/image21.png"/><Relationship Id="rId14" Type="http://schemas.openxmlformats.org/officeDocument/2006/relationships/customXml" Target="../ink/ink52.xml"/><Relationship Id="rId22" Type="http://schemas.openxmlformats.org/officeDocument/2006/relationships/customXml" Target="../ink/ink56.xml"/><Relationship Id="rId27" Type="http://schemas.openxmlformats.org/officeDocument/2006/relationships/image" Target="../media/image25.png"/><Relationship Id="rId30" Type="http://schemas.openxmlformats.org/officeDocument/2006/relationships/customXml" Target="../ink/ink60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customXml" Target="../ink/ink69.xml"/><Relationship Id="rId56" Type="http://schemas.openxmlformats.org/officeDocument/2006/relationships/customXml" Target="../ink/ink73.xml"/><Relationship Id="rId64" Type="http://schemas.openxmlformats.org/officeDocument/2006/relationships/customXml" Target="../ink/ink77.xml"/><Relationship Id="rId69" Type="http://schemas.openxmlformats.org/officeDocument/2006/relationships/image" Target="../media/image46.png"/><Relationship Id="rId77" Type="http://schemas.openxmlformats.org/officeDocument/2006/relationships/image" Target="../media/image50.png"/><Relationship Id="rId8" Type="http://schemas.openxmlformats.org/officeDocument/2006/relationships/customXml" Target="../ink/ink49.xml"/><Relationship Id="rId51" Type="http://schemas.openxmlformats.org/officeDocument/2006/relationships/image" Target="../media/image37.png"/><Relationship Id="rId72" Type="http://schemas.openxmlformats.org/officeDocument/2006/relationships/customXml" Target="../ink/ink81.xml"/><Relationship Id="rId80" Type="http://schemas.openxmlformats.org/officeDocument/2006/relationships/customXml" Target="../ink/ink85.xml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51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customXml" Target="../ink/ink64.xml"/><Relationship Id="rId46" Type="http://schemas.openxmlformats.org/officeDocument/2006/relationships/customXml" Target="../ink/ink68.xml"/><Relationship Id="rId59" Type="http://schemas.openxmlformats.org/officeDocument/2006/relationships/image" Target="../media/image41.png"/><Relationship Id="rId67" Type="http://schemas.openxmlformats.org/officeDocument/2006/relationships/image" Target="../media/image45.png"/><Relationship Id="rId20" Type="http://schemas.openxmlformats.org/officeDocument/2006/relationships/customXml" Target="../ink/ink55.xml"/><Relationship Id="rId41" Type="http://schemas.openxmlformats.org/officeDocument/2006/relationships/image" Target="../media/image32.png"/><Relationship Id="rId54" Type="http://schemas.openxmlformats.org/officeDocument/2006/relationships/customXml" Target="../ink/ink72.xml"/><Relationship Id="rId62" Type="http://schemas.openxmlformats.org/officeDocument/2006/relationships/customXml" Target="../ink/ink76.xml"/><Relationship Id="rId70" Type="http://schemas.openxmlformats.org/officeDocument/2006/relationships/customXml" Target="../ink/ink80.xml"/><Relationship Id="rId75" Type="http://schemas.openxmlformats.org/officeDocument/2006/relationships/image" Target="../media/image49.png"/><Relationship Id="rId83" Type="http://schemas.openxmlformats.org/officeDocument/2006/relationships/image" Target="../media/image54.png"/><Relationship Id="rId1" Type="http://schemas.microsoft.com/office/2007/relationships/media" Target="../media/media6.m4a"/><Relationship Id="rId6" Type="http://schemas.openxmlformats.org/officeDocument/2006/relationships/customXml" Target="../ink/ink48.xml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customXml" Target="../ink/ink59.xml"/><Relationship Id="rId36" Type="http://schemas.openxmlformats.org/officeDocument/2006/relationships/customXml" Target="../ink/ink63.xml"/><Relationship Id="rId49" Type="http://schemas.openxmlformats.org/officeDocument/2006/relationships/image" Target="../media/image36.png"/><Relationship Id="rId57" Type="http://schemas.openxmlformats.org/officeDocument/2006/relationships/image" Target="../media/image40.png"/><Relationship Id="rId10" Type="http://schemas.openxmlformats.org/officeDocument/2006/relationships/customXml" Target="../ink/ink50.xml"/><Relationship Id="rId31" Type="http://schemas.openxmlformats.org/officeDocument/2006/relationships/image" Target="../media/image27.png"/><Relationship Id="rId44" Type="http://schemas.openxmlformats.org/officeDocument/2006/relationships/customXml" Target="../ink/ink67.xml"/><Relationship Id="rId52" Type="http://schemas.openxmlformats.org/officeDocument/2006/relationships/customXml" Target="../ink/ink71.xml"/><Relationship Id="rId60" Type="http://schemas.openxmlformats.org/officeDocument/2006/relationships/customXml" Target="../ink/ink75.xml"/><Relationship Id="rId65" Type="http://schemas.openxmlformats.org/officeDocument/2006/relationships/image" Target="../media/image44.png"/><Relationship Id="rId73" Type="http://schemas.openxmlformats.org/officeDocument/2006/relationships/image" Target="../media/image48.png"/><Relationship Id="rId78" Type="http://schemas.openxmlformats.org/officeDocument/2006/relationships/customXml" Target="../ink/ink84.xml"/><Relationship Id="rId81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customXml" Target="../ink/ink54.xml"/><Relationship Id="rId39" Type="http://schemas.openxmlformats.org/officeDocument/2006/relationships/image" Target="../media/image31.png"/><Relationship Id="rId34" Type="http://schemas.openxmlformats.org/officeDocument/2006/relationships/customXml" Target="../ink/ink62.xml"/><Relationship Id="rId50" Type="http://schemas.openxmlformats.org/officeDocument/2006/relationships/customXml" Target="../ink/ink70.xml"/><Relationship Id="rId55" Type="http://schemas.openxmlformats.org/officeDocument/2006/relationships/image" Target="../media/image39.png"/><Relationship Id="rId76" Type="http://schemas.openxmlformats.org/officeDocument/2006/relationships/customXml" Target="../ink/ink83.xml"/><Relationship Id="rId7" Type="http://schemas.openxmlformats.org/officeDocument/2006/relationships/image" Target="../media/image15.png"/><Relationship Id="rId71" Type="http://schemas.openxmlformats.org/officeDocument/2006/relationships/image" Target="../media/image47.png"/><Relationship Id="rId2" Type="http://schemas.openxmlformats.org/officeDocument/2006/relationships/audio" Target="../media/media6.m4a"/><Relationship Id="rId29" Type="http://schemas.openxmlformats.org/officeDocument/2006/relationships/image" Target="../media/image26.png"/><Relationship Id="rId24" Type="http://schemas.openxmlformats.org/officeDocument/2006/relationships/customXml" Target="../ink/ink57.xml"/><Relationship Id="rId40" Type="http://schemas.openxmlformats.org/officeDocument/2006/relationships/customXml" Target="../ink/ink65.xml"/><Relationship Id="rId45" Type="http://schemas.openxmlformats.org/officeDocument/2006/relationships/image" Target="../media/image34.png"/><Relationship Id="rId66" Type="http://schemas.openxmlformats.org/officeDocument/2006/relationships/customXml" Target="../ink/ink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6.png"/><Relationship Id="rId5" Type="http://schemas.openxmlformats.org/officeDocument/2006/relationships/image" Target="../media/image11.png"/><Relationship Id="rId4" Type="http://schemas.openxmlformats.org/officeDocument/2006/relationships/image" Target="../media/image55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5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F18720-BF3F-42B0-981B-DE32FA7768DD}"/>
                  </a:ext>
                </a:extLst>
              </p14:cNvPr>
              <p14:cNvContentPartPr/>
              <p14:nvPr/>
            </p14:nvContentPartPr>
            <p14:xfrm>
              <a:off x="8011336" y="7151165"/>
              <a:ext cx="15840" cy="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F18720-BF3F-42B0-981B-DE32FA7768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02336" y="7142165"/>
                <a:ext cx="33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AA17168-E4F9-475A-99C3-A6774E9C62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0240" y="150480"/>
              <a:ext cx="8571240" cy="7527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AA17168-E4F9-475A-99C3-A6774E9C62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0880" y="141120"/>
                <a:ext cx="8589960" cy="75459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2C7F567-67E3-4F2B-9126-65B26FC3D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93"/>
    </mc:Choice>
    <mc:Fallback>
      <p:transition spd="slow" advTm="21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5E1751-678A-4F3A-A0CC-C72E5A969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7B70B-ADC0-4F95-A123-A46D3A375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189"/>
          <a:stretch/>
        </p:blipFill>
        <p:spPr>
          <a:xfrm>
            <a:off x="369590" y="1278835"/>
            <a:ext cx="7946982" cy="13507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4ECD8FE-A84A-473C-B871-8F06163BBB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0880" y="777960"/>
              <a:ext cx="10798560" cy="4418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4ECD8FE-A84A-473C-B871-8F06163BBB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1520" y="768600"/>
                <a:ext cx="10817280" cy="4437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A3F33F-53E4-4D4A-AAD2-35C030130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4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1"/>
    </mc:Choice>
    <mc:Fallback>
      <p:transition spd="slow" advTm="7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A8E7B-AE0D-4D0F-A31B-928412E0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05D46C-C8A7-4716-9586-799AE1B9985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34440" y="72360"/>
              <a:ext cx="9736200" cy="6926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05D46C-C8A7-4716-9586-799AE1B998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080" y="63000"/>
                <a:ext cx="9754920" cy="69451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EEAAED5-5FD1-4ED2-BD1D-B090221F3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3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01"/>
    </mc:Choice>
    <mc:Fallback>
      <p:transition spd="slow" advTm="12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A8E7B-AE0D-4D0F-A31B-928412E0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B248FCB-F200-44BE-B01F-5060C9B81E4F}"/>
              </a:ext>
            </a:extLst>
          </p:cNvPr>
          <p:cNvGrpSpPr/>
          <p:nvPr/>
        </p:nvGrpSpPr>
        <p:grpSpPr>
          <a:xfrm>
            <a:off x="2307856" y="3142633"/>
            <a:ext cx="533160" cy="1027800"/>
            <a:chOff x="2307856" y="3142633"/>
            <a:chExt cx="533160" cy="102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4553409-7BD9-4011-A7DF-7EAA2C656FCB}"/>
                    </a:ext>
                  </a:extLst>
                </p14:cNvPr>
                <p14:cNvContentPartPr/>
                <p14:nvPr/>
              </p14:nvContentPartPr>
              <p14:xfrm>
                <a:off x="2640496" y="3142633"/>
                <a:ext cx="161640" cy="696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4553409-7BD9-4011-A7DF-7EAA2C656FC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31856" y="3133993"/>
                  <a:ext cx="179280" cy="71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7BF3B46-16B2-4AB2-8421-6CCA417D9C0F}"/>
                    </a:ext>
                  </a:extLst>
                </p14:cNvPr>
                <p14:cNvContentPartPr/>
                <p14:nvPr/>
              </p14:nvContentPartPr>
              <p14:xfrm>
                <a:off x="2736976" y="3735913"/>
                <a:ext cx="104040" cy="1490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7BF3B46-16B2-4AB2-8421-6CCA417D9C0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7976" y="3726913"/>
                  <a:ext cx="121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A154C4E-6235-4EC8-823D-4BAFD6749C4E}"/>
                    </a:ext>
                  </a:extLst>
                </p14:cNvPr>
                <p14:cNvContentPartPr/>
                <p14:nvPr/>
              </p14:nvContentPartPr>
              <p14:xfrm>
                <a:off x="2307856" y="3404353"/>
                <a:ext cx="313560" cy="693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A154C4E-6235-4EC8-823D-4BAFD6749C4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98856" y="3395713"/>
                  <a:ext cx="33120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AC46702-1744-4213-A64A-CD49ABCC3F63}"/>
                    </a:ext>
                  </a:extLst>
                </p14:cNvPr>
                <p14:cNvContentPartPr/>
                <p14:nvPr/>
              </p14:nvContentPartPr>
              <p14:xfrm>
                <a:off x="2525296" y="3976753"/>
                <a:ext cx="159480" cy="193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AC46702-1744-4213-A64A-CD49ABCC3F6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16656" y="3967753"/>
                  <a:ext cx="17712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599046-4D3E-473D-A9A4-8C13271CCDBB}"/>
              </a:ext>
            </a:extLst>
          </p:cNvPr>
          <p:cNvGrpSpPr/>
          <p:nvPr/>
        </p:nvGrpSpPr>
        <p:grpSpPr>
          <a:xfrm>
            <a:off x="3197416" y="5232793"/>
            <a:ext cx="569880" cy="1132920"/>
            <a:chOff x="3197416" y="5232793"/>
            <a:chExt cx="569880" cy="113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2DBCE82-9593-47F5-B73C-1AC4E440B06C}"/>
                    </a:ext>
                  </a:extLst>
                </p14:cNvPr>
                <p14:cNvContentPartPr/>
                <p14:nvPr/>
              </p14:nvContentPartPr>
              <p14:xfrm>
                <a:off x="3443296" y="5361313"/>
                <a:ext cx="324000" cy="5875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2DBCE82-9593-47F5-B73C-1AC4E440B06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34296" y="5352313"/>
                  <a:ext cx="34164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F38315F-68AC-4360-B3A9-2487E8AC6FD6}"/>
                    </a:ext>
                  </a:extLst>
                </p14:cNvPr>
                <p14:cNvContentPartPr/>
                <p14:nvPr/>
              </p14:nvContentPartPr>
              <p14:xfrm>
                <a:off x="3420976" y="5232793"/>
                <a:ext cx="141840" cy="2664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F38315F-68AC-4360-B3A9-2487E8AC6FD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12336" y="5223793"/>
                  <a:ext cx="1594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EB6DE9C-6F10-4C83-BE07-91127550B8CC}"/>
                    </a:ext>
                  </a:extLst>
                </p14:cNvPr>
                <p14:cNvContentPartPr/>
                <p14:nvPr/>
              </p14:nvContentPartPr>
              <p14:xfrm>
                <a:off x="3197416" y="5617993"/>
                <a:ext cx="204120" cy="747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EB6DE9C-6F10-4C83-BE07-91127550B8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88776" y="5608993"/>
                  <a:ext cx="221760" cy="76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DA4944E-BECA-4101-ADE6-CCC99807EBE3}"/>
                    </a:ext>
                  </a:extLst>
                </p14:cNvPr>
                <p14:cNvContentPartPr/>
                <p14:nvPr/>
              </p14:nvContentPartPr>
              <p14:xfrm>
                <a:off x="3211456" y="5506033"/>
                <a:ext cx="163080" cy="293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DA4944E-BECA-4101-ADE6-CCC99807EBE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02456" y="5497393"/>
                  <a:ext cx="180720" cy="31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8BB541-E106-4850-850A-F0C64425B5C9}"/>
              </a:ext>
            </a:extLst>
          </p:cNvPr>
          <p:cNvGrpSpPr/>
          <p:nvPr/>
        </p:nvGrpSpPr>
        <p:grpSpPr>
          <a:xfrm>
            <a:off x="6817936" y="1113313"/>
            <a:ext cx="740160" cy="709920"/>
            <a:chOff x="6817936" y="1113313"/>
            <a:chExt cx="740160" cy="70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D4A56F5-DFFD-4CC1-96FB-AA1955213F43}"/>
                    </a:ext>
                  </a:extLst>
                </p14:cNvPr>
                <p14:cNvContentPartPr/>
                <p14:nvPr/>
              </p14:nvContentPartPr>
              <p14:xfrm>
                <a:off x="6963736" y="1322113"/>
                <a:ext cx="222120" cy="369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D4A56F5-DFFD-4CC1-96FB-AA1955213F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55096" y="1313113"/>
                  <a:ext cx="23976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0DEBD22-E8F9-4318-B468-7356C396D1DC}"/>
                    </a:ext>
                  </a:extLst>
                </p14:cNvPr>
                <p14:cNvContentPartPr/>
                <p14:nvPr/>
              </p14:nvContentPartPr>
              <p14:xfrm>
                <a:off x="6939256" y="1294033"/>
                <a:ext cx="304560" cy="5292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0DEBD22-E8F9-4318-B468-7356C396D1D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30616" y="1285393"/>
                  <a:ext cx="3222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D4658B5-24DA-4474-9E43-F70FD68C5C7C}"/>
                    </a:ext>
                  </a:extLst>
                </p14:cNvPr>
                <p14:cNvContentPartPr/>
                <p14:nvPr/>
              </p14:nvContentPartPr>
              <p14:xfrm>
                <a:off x="6817936" y="1113313"/>
                <a:ext cx="462960" cy="1332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D4658B5-24DA-4474-9E43-F70FD68C5C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09296" y="1104313"/>
                  <a:ext cx="4806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BCDE8D7-79A9-48E7-B109-786F87AFD426}"/>
                    </a:ext>
                  </a:extLst>
                </p14:cNvPr>
                <p14:cNvContentPartPr/>
                <p14:nvPr/>
              </p14:nvContentPartPr>
              <p14:xfrm>
                <a:off x="7400056" y="1480153"/>
                <a:ext cx="144360" cy="38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BCDE8D7-79A9-48E7-B109-786F87AFD42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91056" y="1471513"/>
                  <a:ext cx="1620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F0D0C81-0B9D-4BD0-AE5E-CB154D2C7642}"/>
                    </a:ext>
                  </a:extLst>
                </p14:cNvPr>
                <p14:cNvContentPartPr/>
                <p14:nvPr/>
              </p14:nvContentPartPr>
              <p14:xfrm>
                <a:off x="7409776" y="1600393"/>
                <a:ext cx="148320" cy="518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F0D0C81-0B9D-4BD0-AE5E-CB154D2C7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400776" y="1591753"/>
                  <a:ext cx="16596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575CD1-6666-461E-A3E3-2DD62A59B3B7}"/>
              </a:ext>
            </a:extLst>
          </p:cNvPr>
          <p:cNvGrpSpPr/>
          <p:nvPr/>
        </p:nvGrpSpPr>
        <p:grpSpPr>
          <a:xfrm>
            <a:off x="7843576" y="756913"/>
            <a:ext cx="4039200" cy="1642320"/>
            <a:chOff x="7843576" y="756913"/>
            <a:chExt cx="4039200" cy="1642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D133798-F737-480C-AECF-5ECC225BB232}"/>
                    </a:ext>
                  </a:extLst>
                </p14:cNvPr>
                <p14:cNvContentPartPr/>
                <p14:nvPr/>
              </p14:nvContentPartPr>
              <p14:xfrm>
                <a:off x="7843576" y="1480153"/>
                <a:ext cx="258840" cy="3459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D133798-F737-480C-AECF-5ECC225BB23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834576" y="1471153"/>
                  <a:ext cx="2764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56B697F-0EC0-4B85-89DC-23992051F5BE}"/>
                    </a:ext>
                  </a:extLst>
                </p14:cNvPr>
                <p14:cNvContentPartPr/>
                <p14:nvPr/>
              </p14:nvContentPartPr>
              <p14:xfrm>
                <a:off x="8108176" y="1352713"/>
                <a:ext cx="158760" cy="352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56B697F-0EC0-4B85-89DC-23992051F5B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99536" y="1344073"/>
                  <a:ext cx="176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3842822-81BB-428E-A99A-D1A4C032997E}"/>
                    </a:ext>
                  </a:extLst>
                </p14:cNvPr>
                <p14:cNvContentPartPr/>
                <p14:nvPr/>
              </p14:nvContentPartPr>
              <p14:xfrm>
                <a:off x="8296816" y="1201153"/>
                <a:ext cx="154440" cy="1573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3842822-81BB-428E-A99A-D1A4C032997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287816" y="1192153"/>
                  <a:ext cx="1720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1ED6AFB-3E66-439A-9AC0-57783132BA71}"/>
                    </a:ext>
                  </a:extLst>
                </p14:cNvPr>
                <p14:cNvContentPartPr/>
                <p14:nvPr/>
              </p14:nvContentPartPr>
              <p14:xfrm>
                <a:off x="8522896" y="1145353"/>
                <a:ext cx="63360" cy="236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1ED6AFB-3E66-439A-9AC0-57783132BA7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13896" y="1136713"/>
                  <a:ext cx="810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B7375BA-605C-4133-B8A5-2953C6E374D5}"/>
                    </a:ext>
                  </a:extLst>
                </p14:cNvPr>
                <p14:cNvContentPartPr/>
                <p14:nvPr/>
              </p14:nvContentPartPr>
              <p14:xfrm>
                <a:off x="8464936" y="1258393"/>
                <a:ext cx="213840" cy="24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B7375BA-605C-4133-B8A5-2953C6E374D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455936" y="1249753"/>
                  <a:ext cx="231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7D9D586-0BB9-405E-87C2-F46C2B0F43F7}"/>
                    </a:ext>
                  </a:extLst>
                </p14:cNvPr>
                <p14:cNvContentPartPr/>
                <p14:nvPr/>
              </p14:nvContentPartPr>
              <p14:xfrm>
                <a:off x="8724856" y="1053193"/>
                <a:ext cx="257040" cy="9565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7D9D586-0BB9-405E-87C2-F46C2B0F43F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15856" y="1044553"/>
                  <a:ext cx="274680" cy="9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D672C48-4700-4CE5-B7E5-0E2451C4779E}"/>
                    </a:ext>
                  </a:extLst>
                </p14:cNvPr>
                <p14:cNvContentPartPr/>
                <p14:nvPr/>
              </p14:nvContentPartPr>
              <p14:xfrm>
                <a:off x="8961736" y="1485193"/>
                <a:ext cx="167760" cy="2116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D672C48-4700-4CE5-B7E5-0E2451C477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953096" y="1476553"/>
                  <a:ext cx="1854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2913D3F-6148-407A-B12C-1768807AA5A7}"/>
                    </a:ext>
                  </a:extLst>
                </p14:cNvPr>
                <p14:cNvContentPartPr/>
                <p14:nvPr/>
              </p14:nvContentPartPr>
              <p14:xfrm>
                <a:off x="9183856" y="1665913"/>
                <a:ext cx="54720" cy="2451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2913D3F-6148-407A-B12C-1768807AA5A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174856" y="1657273"/>
                  <a:ext cx="723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5CAB5E6-7370-4EBB-8AB2-1D9605B43420}"/>
                    </a:ext>
                  </a:extLst>
                </p14:cNvPr>
                <p14:cNvContentPartPr/>
                <p14:nvPr/>
              </p14:nvContentPartPr>
              <p14:xfrm>
                <a:off x="9292216" y="1135273"/>
                <a:ext cx="225720" cy="8449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5CAB5E6-7370-4EBB-8AB2-1D9605B4342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283216" y="1126633"/>
                  <a:ext cx="243360" cy="86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FB72B8C-39FB-421F-961A-71CB65809164}"/>
                    </a:ext>
                  </a:extLst>
                </p14:cNvPr>
                <p14:cNvContentPartPr/>
                <p14:nvPr/>
              </p14:nvContentPartPr>
              <p14:xfrm>
                <a:off x="9647536" y="1169473"/>
                <a:ext cx="177120" cy="2250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FB72B8C-39FB-421F-961A-71CB6580916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638536" y="1160473"/>
                  <a:ext cx="1947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3C09667-592F-48D3-A9B2-38A752237E7D}"/>
                    </a:ext>
                  </a:extLst>
                </p14:cNvPr>
                <p14:cNvContentPartPr/>
                <p14:nvPr/>
              </p14:nvContentPartPr>
              <p14:xfrm>
                <a:off x="9683536" y="1606153"/>
                <a:ext cx="49320" cy="2210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3C09667-592F-48D3-A9B2-38A752237E7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674536" y="1597153"/>
                  <a:ext cx="66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268F522-734B-4B1B-A2BE-27ECC224924A}"/>
                    </a:ext>
                  </a:extLst>
                </p14:cNvPr>
                <p14:cNvContentPartPr/>
                <p14:nvPr/>
              </p14:nvContentPartPr>
              <p14:xfrm>
                <a:off x="9797656" y="1012153"/>
                <a:ext cx="155160" cy="10170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268F522-734B-4B1B-A2BE-27ECC224924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789016" y="1003153"/>
                  <a:ext cx="172800" cy="10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C19C899-02D5-461A-B430-DB0E1E7348E5}"/>
                    </a:ext>
                  </a:extLst>
                </p14:cNvPr>
                <p14:cNvContentPartPr/>
                <p14:nvPr/>
              </p14:nvContentPartPr>
              <p14:xfrm>
                <a:off x="10050736" y="1506073"/>
                <a:ext cx="138240" cy="1713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C19C899-02D5-461A-B430-DB0E1E7348E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042096" y="1497073"/>
                  <a:ext cx="155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FB0107C-FDB3-4DB6-AF2C-79C069571B1E}"/>
                    </a:ext>
                  </a:extLst>
                </p14:cNvPr>
                <p14:cNvContentPartPr/>
                <p14:nvPr/>
              </p14:nvContentPartPr>
              <p14:xfrm>
                <a:off x="10187176" y="1209793"/>
                <a:ext cx="137880" cy="583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FB0107C-FDB3-4DB6-AF2C-79C069571B1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78536" y="1200793"/>
                  <a:ext cx="1555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80185BC-8396-4D60-B782-12E3991503E3}"/>
                    </a:ext>
                  </a:extLst>
                </p14:cNvPr>
                <p14:cNvContentPartPr/>
                <p14:nvPr/>
              </p14:nvContentPartPr>
              <p14:xfrm>
                <a:off x="10400656" y="1048513"/>
                <a:ext cx="104400" cy="201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80185BC-8396-4D60-B782-12E3991503E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392016" y="1039513"/>
                  <a:ext cx="1220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4E7FFE0-8271-4095-ABDD-FFD4CFD375E8}"/>
                    </a:ext>
                  </a:extLst>
                </p14:cNvPr>
                <p14:cNvContentPartPr/>
                <p14:nvPr/>
              </p14:nvContentPartPr>
              <p14:xfrm>
                <a:off x="10562656" y="1041313"/>
                <a:ext cx="79200" cy="194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4E7FFE0-8271-4095-ABDD-FFD4CFD375E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54016" y="1032673"/>
                  <a:ext cx="96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D6C7C22-8B62-4F93-8814-310F34689A89}"/>
                    </a:ext>
                  </a:extLst>
                </p14:cNvPr>
                <p14:cNvContentPartPr/>
                <p14:nvPr/>
              </p14:nvContentPartPr>
              <p14:xfrm>
                <a:off x="10512976" y="1130953"/>
                <a:ext cx="175680" cy="302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D6C7C22-8B62-4F93-8814-310F34689A8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504336" y="1121953"/>
                  <a:ext cx="1933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87E0611-F20C-4652-BBF5-6420FAA2164B}"/>
                    </a:ext>
                  </a:extLst>
                </p14:cNvPr>
                <p14:cNvContentPartPr/>
                <p14:nvPr/>
              </p14:nvContentPartPr>
              <p14:xfrm>
                <a:off x="10643656" y="1443433"/>
                <a:ext cx="8640" cy="1854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7E0611-F20C-4652-BBF5-6420FAA2164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634656" y="1434793"/>
                  <a:ext cx="26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BB84099-A82C-4043-B12E-9341E66B9439}"/>
                    </a:ext>
                  </a:extLst>
                </p14:cNvPr>
                <p14:cNvContentPartPr/>
                <p14:nvPr/>
              </p14:nvContentPartPr>
              <p14:xfrm>
                <a:off x="10595416" y="1502473"/>
                <a:ext cx="132120" cy="72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BB84099-A82C-4043-B12E-9341E66B943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86776" y="1493473"/>
                  <a:ext cx="1497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3F82AFA-245F-4250-8B5F-44D557F0F03D}"/>
                    </a:ext>
                  </a:extLst>
                </p14:cNvPr>
                <p14:cNvContentPartPr/>
                <p14:nvPr/>
              </p14:nvContentPartPr>
              <p14:xfrm>
                <a:off x="10877296" y="1407073"/>
                <a:ext cx="137520" cy="1990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3F82AFA-245F-4250-8B5F-44D557F0F03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868296" y="1398433"/>
                  <a:ext cx="1551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58A66F0-7CB0-4311-91EE-DC1455BF46F4}"/>
                    </a:ext>
                  </a:extLst>
                </p14:cNvPr>
                <p14:cNvContentPartPr/>
                <p14:nvPr/>
              </p14:nvContentPartPr>
              <p14:xfrm>
                <a:off x="11046136" y="1558633"/>
                <a:ext cx="97200" cy="1422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58A66F0-7CB0-4311-91EE-DC1455BF46F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037496" y="1549633"/>
                  <a:ext cx="1148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172A142-0606-42E6-A8BE-ECAAD0FEEEB8}"/>
                    </a:ext>
                  </a:extLst>
                </p14:cNvPr>
                <p14:cNvContentPartPr/>
                <p14:nvPr/>
              </p14:nvContentPartPr>
              <p14:xfrm>
                <a:off x="11156656" y="1047793"/>
                <a:ext cx="264240" cy="729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172A142-0606-42E6-A8BE-ECAAD0FEEEB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147656" y="1039153"/>
                  <a:ext cx="281880" cy="7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CAF5B25-FF12-4E5F-A958-DE95AB6394F9}"/>
                    </a:ext>
                  </a:extLst>
                </p14:cNvPr>
                <p14:cNvContentPartPr/>
                <p14:nvPr/>
              </p14:nvContentPartPr>
              <p14:xfrm>
                <a:off x="11389576" y="1220953"/>
                <a:ext cx="119160" cy="190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CAF5B25-FF12-4E5F-A958-DE95AB6394F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380936" y="1211953"/>
                  <a:ext cx="136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5F6F043-6171-4178-8A7E-E1BE64D3659A}"/>
                    </a:ext>
                  </a:extLst>
                </p14:cNvPr>
                <p14:cNvContentPartPr/>
                <p14:nvPr/>
              </p14:nvContentPartPr>
              <p14:xfrm>
                <a:off x="11528896" y="1114033"/>
                <a:ext cx="28440" cy="1987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5F6F043-6171-4178-8A7E-E1BE64D3659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519896" y="1105393"/>
                  <a:ext cx="460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22244BC-C853-417E-9EA4-2B8EC9D6C032}"/>
                    </a:ext>
                  </a:extLst>
                </p14:cNvPr>
                <p14:cNvContentPartPr/>
                <p14:nvPr/>
              </p14:nvContentPartPr>
              <p14:xfrm>
                <a:off x="11389576" y="1521553"/>
                <a:ext cx="113040" cy="1980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22244BC-C853-417E-9EA4-2B8EC9D6C03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380936" y="1512913"/>
                  <a:ext cx="1306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8127457-6942-48DD-807D-39F95E620F07}"/>
                    </a:ext>
                  </a:extLst>
                </p14:cNvPr>
                <p14:cNvContentPartPr/>
                <p14:nvPr/>
              </p14:nvContentPartPr>
              <p14:xfrm>
                <a:off x="11501896" y="964633"/>
                <a:ext cx="168480" cy="9590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8127457-6942-48DD-807D-39F95E620F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493256" y="955993"/>
                  <a:ext cx="186120" cy="9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41836F9-49B2-4156-9CEF-412C60A460A1}"/>
                    </a:ext>
                  </a:extLst>
                </p14:cNvPr>
                <p14:cNvContentPartPr/>
                <p14:nvPr/>
              </p14:nvContentPartPr>
              <p14:xfrm>
                <a:off x="11519536" y="756913"/>
                <a:ext cx="363240" cy="16423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41836F9-49B2-4156-9CEF-412C60A460A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510536" y="747913"/>
                  <a:ext cx="380880" cy="165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79CED76-C251-4283-8B28-5156CBE329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8360" y="1242000"/>
              <a:ext cx="10350720" cy="6392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79CED76-C251-4283-8B28-5156CBE329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359000" y="1232640"/>
                <a:ext cx="10369440" cy="6410880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9E192A06-2CAA-46D2-8524-60AD928A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1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08"/>
    </mc:Choice>
    <mc:Fallback>
      <p:transition spd="slow" advTm="15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82335-D92C-4FDA-AD8C-6745D805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1" y="1022115"/>
            <a:ext cx="7035800" cy="66306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39C961-FD89-4F4E-8BDC-A20CE8A8C671}"/>
              </a:ext>
            </a:extLst>
          </p:cNvPr>
          <p:cNvSpPr/>
          <p:nvPr/>
        </p:nvSpPr>
        <p:spPr>
          <a:xfrm>
            <a:off x="5763237" y="4639112"/>
            <a:ext cx="285225" cy="3103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85568C-46AE-4E31-8A6A-089A7EB0B7DC}"/>
              </a:ext>
            </a:extLst>
          </p:cNvPr>
          <p:cNvCxnSpPr/>
          <p:nvPr/>
        </p:nvCxnSpPr>
        <p:spPr>
          <a:xfrm flipV="1">
            <a:off x="5943600" y="1935271"/>
            <a:ext cx="0" cy="259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4BBC08-0797-48C1-BF7B-C59B2073182B}"/>
              </a:ext>
            </a:extLst>
          </p:cNvPr>
          <p:cNvCxnSpPr/>
          <p:nvPr/>
        </p:nvCxnSpPr>
        <p:spPr>
          <a:xfrm>
            <a:off x="5908483" y="1866378"/>
            <a:ext cx="0" cy="2448838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2CCB5-E23F-4D34-BC42-169A73F01272}"/>
              </a:ext>
            </a:extLst>
          </p:cNvPr>
          <p:cNvCxnSpPr/>
          <p:nvPr/>
        </p:nvCxnSpPr>
        <p:spPr>
          <a:xfrm>
            <a:off x="5921491" y="5141121"/>
            <a:ext cx="0" cy="2448838"/>
          </a:xfrm>
          <a:prstGeom prst="line">
            <a:avLst/>
          </a:prstGeom>
          <a:ln w="1143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E89244-D9D0-4FB7-A7E2-78E0A217CC71}"/>
              </a:ext>
            </a:extLst>
          </p:cNvPr>
          <p:cNvCxnSpPr>
            <a:cxnSpLocks/>
          </p:cNvCxnSpPr>
          <p:nvPr/>
        </p:nvCxnSpPr>
        <p:spPr>
          <a:xfrm>
            <a:off x="5029200" y="2018778"/>
            <a:ext cx="746458" cy="2401128"/>
          </a:xfrm>
          <a:prstGeom prst="line">
            <a:avLst/>
          </a:prstGeom>
          <a:ln w="1143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782B5-87F3-4DC5-94B6-C8899D5E966B}"/>
              </a:ext>
            </a:extLst>
          </p:cNvPr>
          <p:cNvCxnSpPr>
            <a:cxnSpLocks/>
          </p:cNvCxnSpPr>
          <p:nvPr/>
        </p:nvCxnSpPr>
        <p:spPr>
          <a:xfrm>
            <a:off x="6112333" y="5110319"/>
            <a:ext cx="746458" cy="2401128"/>
          </a:xfrm>
          <a:prstGeom prst="line">
            <a:avLst/>
          </a:prstGeom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C951C8-2584-4FF3-8637-B12C00E9F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8AD9E1F-D1F9-489B-9FF4-551A3573D6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160" y="-9720"/>
              <a:ext cx="11716560" cy="7637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8AD9E1F-D1F9-489B-9FF4-551A3573D6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00" y="-19080"/>
                <a:ext cx="11735280" cy="7656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4482CF-D56B-4223-B201-DB4FBBA67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2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43"/>
    </mc:Choice>
    <mc:Fallback>
      <p:transition spd="slow" advTm="17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2B87B-6036-4E77-B9E7-776AED4A8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9DFD8-6DF0-4FE0-B1AD-B87851523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120"/>
          <a:stretch/>
        </p:blipFill>
        <p:spPr>
          <a:xfrm>
            <a:off x="0" y="1096754"/>
            <a:ext cx="7540668" cy="14079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E89425-FDC4-4B7C-9C2C-C0368DAFA8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8160" y="800640"/>
              <a:ext cx="10928520" cy="496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E89425-FDC4-4B7C-9C2C-C0368DAFA8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8800" y="791280"/>
                <a:ext cx="10947240" cy="4984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C13607-A94F-4DDD-87C5-294DE8C3E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8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07"/>
    </mc:Choice>
    <mc:Fallback>
      <p:transition spd="slow" advTm="7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2B87B-6036-4E77-B9E7-776AED4A8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9DFD8-6DF0-4FE0-B1AD-B87851523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809"/>
          <a:stretch/>
        </p:blipFill>
        <p:spPr>
          <a:xfrm>
            <a:off x="0" y="1392273"/>
            <a:ext cx="7540668" cy="12728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5620B4-1279-48BA-8759-9920D40374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8120" y="713520"/>
              <a:ext cx="10934280" cy="615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5620B4-1279-48BA-8759-9920D40374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760" y="704160"/>
                <a:ext cx="10953000" cy="6177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2FE66A-CA18-40D7-A68D-E62215ADD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44"/>
    </mc:Choice>
    <mc:Fallback>
      <p:transition spd="slow" advTm="6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B648BD-22CD-4473-9C12-6133AD08826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0920" y="64800"/>
              <a:ext cx="10397160" cy="7549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B648BD-22CD-4473-9C12-6133AD0882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1560" y="55440"/>
                <a:ext cx="10415880" cy="7568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5474F1-80C2-40E9-AC73-7966CC106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9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33"/>
    </mc:Choice>
    <mc:Fallback>
      <p:transition spd="slow" advTm="12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6DF4D5-A8B1-4838-ACD6-E67D773A8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26" y="3467163"/>
            <a:ext cx="1990725" cy="151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B6CA2-EA0D-4371-A402-0BFF23E3C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A84E7-735C-4020-BBF0-4073C2E9D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633"/>
          <a:stretch/>
        </p:blipFill>
        <p:spPr>
          <a:xfrm>
            <a:off x="2532798" y="3467162"/>
            <a:ext cx="1281378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82CFA-B564-452F-9644-2B05AA161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36"/>
          <a:stretch/>
        </p:blipFill>
        <p:spPr>
          <a:xfrm>
            <a:off x="4828784" y="3467162"/>
            <a:ext cx="680117" cy="15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EF5FE-4ABC-4EF3-A0DE-0ADBA86B2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7220F58-18C8-4584-B448-AE46F1B88D4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3920" y="50040"/>
              <a:ext cx="11639880" cy="7198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7220F58-18C8-4584-B448-AE46F1B88D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560" y="40680"/>
                <a:ext cx="11658600" cy="7217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E46C78-5B97-4BF1-96A6-50ACCF6E6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4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07"/>
    </mc:Choice>
    <mc:Fallback>
      <p:transition spd="slow" advTm="12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6DF4D5-A8B1-4838-ACD6-E67D773A8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26" y="1538159"/>
            <a:ext cx="1990725" cy="151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B6CA2-EA0D-4371-A402-0BFF23E3C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24FF11-8D34-4711-8E98-2B2F56DBF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291" y="1290181"/>
            <a:ext cx="6085361" cy="6206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335D3-F48B-4246-8640-EA1637E79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EB40F7A-3D56-4021-8F25-9636B9D562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1960" y="28080"/>
              <a:ext cx="11150280" cy="6991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EB40F7A-3D56-4021-8F25-9636B9D56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600" y="18720"/>
                <a:ext cx="11169000" cy="70106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7D1C53-6103-4815-948B-FA028D26A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6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24"/>
    </mc:Choice>
    <mc:Fallback>
      <p:transition spd="slow" advTm="13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6077"/>
            <a:ext cx="11887200" cy="12728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AA88CD-916A-4712-B00F-BB12A0143E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8000" y="62640"/>
              <a:ext cx="11324160" cy="7547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AA88CD-916A-4712-B00F-BB12A0143E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640" y="53280"/>
                <a:ext cx="11342880" cy="7565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92CAC9-4CCF-420E-89A8-E606BE352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8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038"/>
    </mc:Choice>
    <mc:Fallback>
      <p:transition spd="slow" advTm="19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4F356-7566-4483-A8D6-AEB1AB60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557"/>
            <a:ext cx="11887200" cy="6907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55022-EDC0-41FA-A383-801B4DFAE257}"/>
              </a:ext>
            </a:extLst>
          </p:cNvPr>
          <p:cNvSpPr/>
          <p:nvPr/>
        </p:nvSpPr>
        <p:spPr>
          <a:xfrm>
            <a:off x="161791" y="0"/>
            <a:ext cx="3975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https://www.geogebra.org/m/fYxXgbsU</a:t>
            </a:r>
            <a:r>
              <a:rPr lang="en-US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39845C-07C7-4611-88D2-7CEEF8045F1E}"/>
              </a:ext>
            </a:extLst>
          </p:cNvPr>
          <p:cNvGrpSpPr/>
          <p:nvPr/>
        </p:nvGrpSpPr>
        <p:grpSpPr>
          <a:xfrm>
            <a:off x="9730647" y="5398718"/>
            <a:ext cx="1351440" cy="1171080"/>
            <a:chOff x="9730647" y="5398718"/>
            <a:chExt cx="1351440" cy="11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C7AFA50-8B19-403A-A7F7-41783EFBC28D}"/>
                    </a:ext>
                  </a:extLst>
                </p14:cNvPr>
                <p14:cNvContentPartPr/>
                <p14:nvPr/>
              </p14:nvContentPartPr>
              <p14:xfrm>
                <a:off x="9730647" y="5597798"/>
                <a:ext cx="1317600" cy="785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C7AFA50-8B19-403A-A7F7-41783EFBC2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21647" y="5589158"/>
                  <a:ext cx="1335240" cy="80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157C57A-F48B-435E-8618-A3504E591132}"/>
                    </a:ext>
                  </a:extLst>
                </p14:cNvPr>
                <p14:cNvContentPartPr/>
                <p14:nvPr/>
              </p14:nvContentPartPr>
              <p14:xfrm>
                <a:off x="9761247" y="5398718"/>
                <a:ext cx="1320840" cy="1171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157C57A-F48B-435E-8618-A3504E59113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52247" y="5389718"/>
                  <a:ext cx="1338480" cy="118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881063-17FA-4049-9A23-171BBCFC3C16}"/>
              </a:ext>
            </a:extLst>
          </p:cNvPr>
          <p:cNvGrpSpPr/>
          <p:nvPr/>
        </p:nvGrpSpPr>
        <p:grpSpPr>
          <a:xfrm>
            <a:off x="9248607" y="6581318"/>
            <a:ext cx="1722600" cy="616320"/>
            <a:chOff x="9248607" y="6581318"/>
            <a:chExt cx="1722600" cy="61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1FAF2B1-1888-4E8F-A13F-A987F8315EDA}"/>
                    </a:ext>
                  </a:extLst>
                </p14:cNvPr>
                <p14:cNvContentPartPr/>
                <p14:nvPr/>
              </p14:nvContentPartPr>
              <p14:xfrm>
                <a:off x="9248607" y="6665918"/>
                <a:ext cx="378360" cy="383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1FAF2B1-1888-4E8F-A13F-A987F8315ED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30607" y="6647918"/>
                  <a:ext cx="4140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9DD2670-BE23-427A-A738-4E049C879C63}"/>
                    </a:ext>
                  </a:extLst>
                </p14:cNvPr>
                <p14:cNvContentPartPr/>
                <p14:nvPr/>
              </p14:nvContentPartPr>
              <p14:xfrm>
                <a:off x="9780327" y="6736478"/>
                <a:ext cx="178200" cy="262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9DD2670-BE23-427A-A738-4E049C879C6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762687" y="6718838"/>
                  <a:ext cx="21384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F9DAC51-F2BC-46BC-9A6A-A673D288A8DF}"/>
                    </a:ext>
                  </a:extLst>
                </p14:cNvPr>
                <p14:cNvContentPartPr/>
                <p14:nvPr/>
              </p14:nvContentPartPr>
              <p14:xfrm>
                <a:off x="10017927" y="6723878"/>
                <a:ext cx="181440" cy="244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F9DAC51-F2BC-46BC-9A6A-A673D288A8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999927" y="6706238"/>
                  <a:ext cx="2170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1FB1CA9-EAFC-4B20-9294-AD0EB25E171D}"/>
                    </a:ext>
                  </a:extLst>
                </p14:cNvPr>
                <p14:cNvContentPartPr/>
                <p14:nvPr/>
              </p14:nvContentPartPr>
              <p14:xfrm>
                <a:off x="10284687" y="6653318"/>
                <a:ext cx="145440" cy="249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1FB1CA9-EAFC-4B20-9294-AD0EB25E171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267047" y="6635318"/>
                  <a:ext cx="1810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C823DA1-3C73-4FE6-8D8A-BFB8FA0D2F9D}"/>
                    </a:ext>
                  </a:extLst>
                </p14:cNvPr>
                <p14:cNvContentPartPr/>
                <p14:nvPr/>
              </p14:nvContentPartPr>
              <p14:xfrm>
                <a:off x="10481607" y="6581318"/>
                <a:ext cx="489600" cy="616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C823DA1-3C73-4FE6-8D8A-BFB8FA0D2F9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63967" y="6563318"/>
                  <a:ext cx="525240" cy="65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3F2D8D-A598-4D3B-A4C5-FB36C5467F9E}"/>
                  </a:ext>
                </a:extLst>
              </p14:cNvPr>
              <p14:cNvContentPartPr/>
              <p14:nvPr/>
            </p14:nvContentPartPr>
            <p14:xfrm>
              <a:off x="11563560" y="5608440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3F2D8D-A598-4D3B-A4C5-FB36C5467F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554200" y="55990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A35DDB5-F7EE-46C8-B474-155528FC661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87600" y="192600"/>
              <a:ext cx="9260280" cy="70729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A35DDB5-F7EE-46C8-B474-155528FC66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78240" y="183240"/>
                <a:ext cx="9279000" cy="709164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25A32418-B3E6-4CD1-AAFD-36F2F1933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57"/>
    </mc:Choice>
    <mc:Fallback>
      <p:transition spd="slow" advTm="12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1E38E4-C10A-4497-B258-F382304B26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4840" y="209880"/>
              <a:ext cx="11312640" cy="7322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1E38E4-C10A-4497-B258-F382304B2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480" y="200520"/>
                <a:ext cx="11331360" cy="73411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AD7C57-ADB0-44A8-97FD-54D1E7645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846"/>
    </mc:Choice>
    <mc:Fallback>
      <p:transition spd="slow" advTm="406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3D30-434D-432B-9590-B7D0A13D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" y="-56367"/>
            <a:ext cx="11887200" cy="15422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26944A-B73E-45FF-BB28-20659DE64A5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8760" y="914400"/>
              <a:ext cx="10959480" cy="6247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26944A-B73E-45FF-BB28-20659DE64A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9400" y="905040"/>
                <a:ext cx="10978200" cy="6265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FE3ACE-2052-4778-A44E-783C9B802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8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85"/>
    </mc:Choice>
    <mc:Fallback>
      <p:transition spd="slow" advTm="8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3D30-434D-432B-9590-B7D0A13D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" y="-56367"/>
            <a:ext cx="11887200" cy="1542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4289C3-F699-43FE-BDDF-4050DB563151}"/>
              </a:ext>
            </a:extLst>
          </p:cNvPr>
          <p:cNvGrpSpPr/>
          <p:nvPr/>
        </p:nvGrpSpPr>
        <p:grpSpPr>
          <a:xfrm>
            <a:off x="588856" y="1344433"/>
            <a:ext cx="816120" cy="702720"/>
            <a:chOff x="588856" y="1344433"/>
            <a:chExt cx="816120" cy="70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3F1F9B0-FF3E-42E7-A2A8-CED6F93BCE5A}"/>
                    </a:ext>
                  </a:extLst>
                </p14:cNvPr>
                <p14:cNvContentPartPr/>
                <p14:nvPr/>
              </p14:nvContentPartPr>
              <p14:xfrm>
                <a:off x="588856" y="1677073"/>
                <a:ext cx="356400" cy="3700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3F1F9B0-FF3E-42E7-A2A8-CED6F93BCE5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0216" y="1668433"/>
                  <a:ext cx="37404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0AD1456-A8FF-4445-865E-9757F4FF8FFC}"/>
                    </a:ext>
                  </a:extLst>
                </p14:cNvPr>
                <p14:cNvContentPartPr/>
                <p14:nvPr/>
              </p14:nvContentPartPr>
              <p14:xfrm>
                <a:off x="1040656" y="1344433"/>
                <a:ext cx="364320" cy="1922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0AD1456-A8FF-4445-865E-9757F4FF8F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31656" y="1335793"/>
                  <a:ext cx="381960" cy="20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C89C59-04B4-40EB-8BE8-2C06604E827E}"/>
                  </a:ext>
                </a:extLst>
              </p14:cNvPr>
              <p14:cNvContentPartPr/>
              <p14:nvPr/>
            </p14:nvContentPartPr>
            <p14:xfrm>
              <a:off x="1549696" y="1742233"/>
              <a:ext cx="295560" cy="50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C89C59-04B4-40EB-8BE8-2C06604E827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1056" y="1733233"/>
                <a:ext cx="313200" cy="6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ED4AA-C1CA-4344-A635-B35D30FDD4B5}"/>
              </a:ext>
            </a:extLst>
          </p:cNvPr>
          <p:cNvGrpSpPr/>
          <p:nvPr/>
        </p:nvGrpSpPr>
        <p:grpSpPr>
          <a:xfrm>
            <a:off x="2366536" y="1313113"/>
            <a:ext cx="1906560" cy="636840"/>
            <a:chOff x="2366536" y="1313113"/>
            <a:chExt cx="1906560" cy="63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C6A550F-6AEC-4424-BFF0-32BEA682E6FC}"/>
                    </a:ext>
                  </a:extLst>
                </p14:cNvPr>
                <p14:cNvContentPartPr/>
                <p14:nvPr/>
              </p14:nvContentPartPr>
              <p14:xfrm>
                <a:off x="2366536" y="1384753"/>
                <a:ext cx="227880" cy="2811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C6A550F-6AEC-4424-BFF0-32BEA682E6F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57536" y="1376113"/>
                  <a:ext cx="2455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204E691-A794-4F85-A974-F005FE0CB77B}"/>
                    </a:ext>
                  </a:extLst>
                </p14:cNvPr>
                <p14:cNvContentPartPr/>
                <p14:nvPr/>
              </p14:nvContentPartPr>
              <p14:xfrm>
                <a:off x="2561656" y="1354153"/>
                <a:ext cx="107280" cy="5958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204E691-A794-4F85-A974-F005FE0CB77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52656" y="1345153"/>
                  <a:ext cx="12492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E83D15A-DC4A-4C58-89EB-E5023D2EFCDA}"/>
                    </a:ext>
                  </a:extLst>
                </p14:cNvPr>
                <p14:cNvContentPartPr/>
                <p14:nvPr/>
              </p14:nvContentPartPr>
              <p14:xfrm>
                <a:off x="2867656" y="1670233"/>
                <a:ext cx="253440" cy="2473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83D15A-DC4A-4C58-89EB-E5023D2EFCD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58656" y="1661593"/>
                  <a:ext cx="2710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5A7EDD3-6B82-4ACC-8FF0-1DB78C3C6EB2}"/>
                    </a:ext>
                  </a:extLst>
                </p14:cNvPr>
                <p14:cNvContentPartPr/>
                <p14:nvPr/>
              </p14:nvContentPartPr>
              <p14:xfrm>
                <a:off x="3438976" y="1540273"/>
                <a:ext cx="45000" cy="2530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5A7EDD3-6B82-4ACC-8FF0-1DB78C3C6EB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29976" y="1531633"/>
                  <a:ext cx="626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A17E7BF-3DE9-4929-A35F-B6C459F14169}"/>
                    </a:ext>
                  </a:extLst>
                </p14:cNvPr>
                <p14:cNvContentPartPr/>
                <p14:nvPr/>
              </p14:nvContentPartPr>
              <p14:xfrm>
                <a:off x="3420256" y="1691833"/>
                <a:ext cx="291960" cy="22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A17E7BF-3DE9-4929-A35F-B6C459F1416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11256" y="1683193"/>
                  <a:ext cx="309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B21840E-B2A4-48CD-BCDA-5B47D91060E5}"/>
                    </a:ext>
                  </a:extLst>
                </p14:cNvPr>
                <p14:cNvContentPartPr/>
                <p14:nvPr/>
              </p14:nvContentPartPr>
              <p14:xfrm>
                <a:off x="4000936" y="1313113"/>
                <a:ext cx="272160" cy="516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B21840E-B2A4-48CD-BCDA-5B47D91060E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91936" y="1304113"/>
                  <a:ext cx="289800" cy="53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2B7D76-61A0-4BD9-9F3C-CC9D5E5C9F4E}"/>
                  </a:ext>
                </a:extLst>
              </p14:cNvPr>
              <p14:cNvContentPartPr/>
              <p14:nvPr/>
            </p14:nvContentPartPr>
            <p14:xfrm>
              <a:off x="4616176" y="1326073"/>
              <a:ext cx="291960" cy="506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2B7D76-61A0-4BD9-9F3C-CC9D5E5C9F4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07536" y="1317073"/>
                <a:ext cx="309600" cy="52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C7C071D-8625-4B4A-9A31-AA4FE6B71750}"/>
              </a:ext>
            </a:extLst>
          </p:cNvPr>
          <p:cNvGrpSpPr/>
          <p:nvPr/>
        </p:nvGrpSpPr>
        <p:grpSpPr>
          <a:xfrm>
            <a:off x="5217016" y="1490233"/>
            <a:ext cx="380520" cy="168480"/>
            <a:chOff x="5217016" y="1490233"/>
            <a:chExt cx="380520" cy="16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AC10E56-F116-4403-9388-D1AFDF484CDC}"/>
                    </a:ext>
                  </a:extLst>
                </p14:cNvPr>
                <p14:cNvContentPartPr/>
                <p14:nvPr/>
              </p14:nvContentPartPr>
              <p14:xfrm>
                <a:off x="5217016" y="1490233"/>
                <a:ext cx="380520" cy="82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AC10E56-F116-4403-9388-D1AFDF484CD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08376" y="1481233"/>
                  <a:ext cx="3981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9C2F6E1-614E-4D33-A439-286A139F48B3}"/>
                    </a:ext>
                  </a:extLst>
                </p14:cNvPr>
                <p14:cNvContentPartPr/>
                <p14:nvPr/>
              </p14:nvContentPartPr>
              <p14:xfrm>
                <a:off x="5228896" y="1589953"/>
                <a:ext cx="354960" cy="687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9C2F6E1-614E-4D33-A439-286A139F48B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20256" y="1581313"/>
                  <a:ext cx="372600" cy="8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45B0BD-CCC8-4186-BEB3-CEC168048C4A}"/>
                  </a:ext>
                </a:extLst>
              </p14:cNvPr>
              <p14:cNvContentPartPr/>
              <p14:nvPr/>
            </p14:nvContentPartPr>
            <p14:xfrm>
              <a:off x="6110176" y="1306633"/>
              <a:ext cx="684360" cy="534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45B0BD-CCC8-4186-BEB3-CEC168048C4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01176" y="1297993"/>
                <a:ext cx="70200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FF4269F-A73E-487E-AA73-24B70BADD9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43440" y="1323000"/>
              <a:ext cx="9744480" cy="5884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FF4269F-A73E-487E-AA73-24B70BADD9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34080" y="1313640"/>
                <a:ext cx="9763200" cy="59036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09605ED-3AEF-424B-AF22-145D8E34F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29"/>
    </mc:Choice>
    <mc:Fallback>
      <p:transition spd="slow" advTm="9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3D30-434D-432B-9590-B7D0A13D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" y="-56367"/>
            <a:ext cx="11887200" cy="15422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93A50C-5E99-480A-BC2C-750FA69BD5EA}"/>
                  </a:ext>
                </a:extLst>
              </p14:cNvPr>
              <p14:cNvContentPartPr/>
              <p14:nvPr/>
            </p14:nvContentPartPr>
            <p14:xfrm>
              <a:off x="463936" y="1339753"/>
              <a:ext cx="454680" cy="406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93A50C-5E99-480A-BC2C-750FA69BD5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296" y="1331113"/>
                <a:ext cx="472320" cy="42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4C5197F-7C6E-4E3C-AC8D-6D84F563D0D5}"/>
              </a:ext>
            </a:extLst>
          </p:cNvPr>
          <p:cNvGrpSpPr/>
          <p:nvPr/>
        </p:nvGrpSpPr>
        <p:grpSpPr>
          <a:xfrm>
            <a:off x="1213456" y="1338673"/>
            <a:ext cx="278640" cy="201960"/>
            <a:chOff x="1213456" y="1338673"/>
            <a:chExt cx="278640" cy="20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F8D2A53-881F-4B2A-9A4C-6FCD795BCE34}"/>
                    </a:ext>
                  </a:extLst>
                </p14:cNvPr>
                <p14:cNvContentPartPr/>
                <p14:nvPr/>
              </p14:nvContentPartPr>
              <p14:xfrm>
                <a:off x="1213456" y="1338673"/>
                <a:ext cx="245520" cy="69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F8D2A53-881F-4B2A-9A4C-6FCD795BCE3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04816" y="1330033"/>
                  <a:ext cx="2631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2B26C83-353D-4C39-A0D9-666186F2DF13}"/>
                    </a:ext>
                  </a:extLst>
                </p14:cNvPr>
                <p14:cNvContentPartPr/>
                <p14:nvPr/>
              </p14:nvContentPartPr>
              <p14:xfrm>
                <a:off x="1233616" y="1509673"/>
                <a:ext cx="258480" cy="309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2B26C83-353D-4C39-A0D9-666186F2DF1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24976" y="1501033"/>
                  <a:ext cx="27612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8BD1-7FA1-4D57-982E-8126792C820F}"/>
              </a:ext>
            </a:extLst>
          </p:cNvPr>
          <p:cNvGrpSpPr/>
          <p:nvPr/>
        </p:nvGrpSpPr>
        <p:grpSpPr>
          <a:xfrm>
            <a:off x="1914016" y="1120513"/>
            <a:ext cx="859680" cy="480240"/>
            <a:chOff x="1914016" y="1120513"/>
            <a:chExt cx="859680" cy="48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745DFC-2098-4B75-9A5F-FD8132174415}"/>
                    </a:ext>
                  </a:extLst>
                </p14:cNvPr>
                <p14:cNvContentPartPr/>
                <p14:nvPr/>
              </p14:nvContentPartPr>
              <p14:xfrm>
                <a:off x="1914016" y="1128793"/>
                <a:ext cx="417600" cy="471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745DFC-2098-4B75-9A5F-FD81321744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05376" y="1119793"/>
                  <a:ext cx="43524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951FFE9-3557-4726-818B-42B6681367D1}"/>
                    </a:ext>
                  </a:extLst>
                </p14:cNvPr>
                <p14:cNvContentPartPr/>
                <p14:nvPr/>
              </p14:nvContentPartPr>
              <p14:xfrm>
                <a:off x="2673976" y="1120513"/>
                <a:ext cx="64440" cy="261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951FFE9-3557-4726-818B-42B6681367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65336" y="1111513"/>
                  <a:ext cx="820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ED37D4D-561A-40F3-8A05-26B4AFFE3725}"/>
                    </a:ext>
                  </a:extLst>
                </p14:cNvPr>
                <p14:cNvContentPartPr/>
                <p14:nvPr/>
              </p14:nvContentPartPr>
              <p14:xfrm>
                <a:off x="2554096" y="1319233"/>
                <a:ext cx="170640" cy="331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ED37D4D-561A-40F3-8A05-26B4AFFE372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45096" y="1310233"/>
                  <a:ext cx="1882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202C22C-0F1C-4DB8-910C-8DCE9D3A6199}"/>
                    </a:ext>
                  </a:extLst>
                </p14:cNvPr>
                <p14:cNvContentPartPr/>
                <p14:nvPr/>
              </p14:nvContentPartPr>
              <p14:xfrm>
                <a:off x="2519176" y="1440553"/>
                <a:ext cx="254520" cy="608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202C22C-0F1C-4DB8-910C-8DCE9D3A619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10176" y="1431913"/>
                  <a:ext cx="272160" cy="7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4AA5B24-7030-4CC5-9C4B-FAA58363BCD8}"/>
                  </a:ext>
                </a:extLst>
              </p14:cNvPr>
              <p14:cNvContentPartPr/>
              <p14:nvPr/>
            </p14:nvContentPartPr>
            <p14:xfrm>
              <a:off x="3206776" y="1071553"/>
              <a:ext cx="334800" cy="533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4AA5B24-7030-4CC5-9C4B-FAA58363BCD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97776" y="1062553"/>
                <a:ext cx="35244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4C28037-47A1-4C16-86C3-8E9941597ADB}"/>
                  </a:ext>
                </a:extLst>
              </p14:cNvPr>
              <p14:cNvContentPartPr/>
              <p14:nvPr/>
            </p14:nvContentPartPr>
            <p14:xfrm>
              <a:off x="3905896" y="1323553"/>
              <a:ext cx="188280" cy="240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4C28037-47A1-4C16-86C3-8E9941597AD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97256" y="1314553"/>
                <a:ext cx="20592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FA86EB5-5F94-4E23-9194-4B1253846369}"/>
                  </a:ext>
                </a:extLst>
              </p14:cNvPr>
              <p14:cNvContentPartPr/>
              <p14:nvPr/>
            </p14:nvContentPartPr>
            <p14:xfrm>
              <a:off x="3937216" y="1117633"/>
              <a:ext cx="36000" cy="406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FA86EB5-5F94-4E23-9194-4B12538463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28216" y="1108993"/>
                <a:ext cx="5364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8B92F06-471E-4126-96A8-2E18697946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760" y="797040"/>
              <a:ext cx="11325240" cy="6680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8B92F06-471E-4126-96A8-2E18697946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2400" y="787680"/>
                <a:ext cx="11343960" cy="66992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DB88220-6ABE-4015-A7BA-0D7603BAE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49"/>
    </mc:Choice>
    <mc:Fallback>
      <p:transition spd="slow" advTm="17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3D30-434D-432B-9590-B7D0A13D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" y="-56367"/>
            <a:ext cx="11887200" cy="1542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11B8BA-4176-4096-9021-BF66E4DEB345}"/>
              </a:ext>
            </a:extLst>
          </p:cNvPr>
          <p:cNvGrpSpPr/>
          <p:nvPr/>
        </p:nvGrpSpPr>
        <p:grpSpPr>
          <a:xfrm>
            <a:off x="414256" y="1327873"/>
            <a:ext cx="843480" cy="378360"/>
            <a:chOff x="414256" y="1327873"/>
            <a:chExt cx="843480" cy="37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8104100-3CF7-4851-9731-8FA750DDDE21}"/>
                    </a:ext>
                  </a:extLst>
                </p14:cNvPr>
                <p14:cNvContentPartPr/>
                <p14:nvPr/>
              </p14:nvContentPartPr>
              <p14:xfrm>
                <a:off x="414256" y="1327873"/>
                <a:ext cx="462960" cy="3783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8104100-3CF7-4851-9731-8FA750DDDE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5616" y="1318873"/>
                  <a:ext cx="4806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3C732AD-8C06-4D96-8349-25AFE13750E7}"/>
                    </a:ext>
                  </a:extLst>
                </p14:cNvPr>
                <p14:cNvContentPartPr/>
                <p14:nvPr/>
              </p14:nvContentPartPr>
              <p14:xfrm>
                <a:off x="1102576" y="1404193"/>
                <a:ext cx="111960" cy="100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3C732AD-8C06-4D96-8349-25AFE13750E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93576" y="1395553"/>
                  <a:ext cx="1296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1D19EE9-1FEA-486A-A6C2-9F1850B51A35}"/>
                    </a:ext>
                  </a:extLst>
                </p14:cNvPr>
                <p14:cNvContentPartPr/>
                <p14:nvPr/>
              </p14:nvContentPartPr>
              <p14:xfrm>
                <a:off x="1008256" y="1547473"/>
                <a:ext cx="249480" cy="97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1D19EE9-1FEA-486A-A6C2-9F1850B51A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9616" y="1538473"/>
                  <a:ext cx="26712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8E183-2E26-44C3-AE3E-8907102677BA}"/>
              </a:ext>
            </a:extLst>
          </p:cNvPr>
          <p:cNvGrpSpPr/>
          <p:nvPr/>
        </p:nvGrpSpPr>
        <p:grpSpPr>
          <a:xfrm>
            <a:off x="1595776" y="1095673"/>
            <a:ext cx="1716120" cy="601920"/>
            <a:chOff x="1595776" y="1095673"/>
            <a:chExt cx="1716120" cy="60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78F974C-45DA-4A4D-B8F1-7BEFADBA5AB5}"/>
                    </a:ext>
                  </a:extLst>
                </p14:cNvPr>
                <p14:cNvContentPartPr/>
                <p14:nvPr/>
              </p14:nvContentPartPr>
              <p14:xfrm>
                <a:off x="1595776" y="1214113"/>
                <a:ext cx="393840" cy="483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78F974C-45DA-4A4D-B8F1-7BEFADBA5AB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87136" y="1205473"/>
                  <a:ext cx="41148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86D81F3-1834-4FC7-BA00-1A9D01F538D7}"/>
                    </a:ext>
                  </a:extLst>
                </p14:cNvPr>
                <p14:cNvContentPartPr/>
                <p14:nvPr/>
              </p14:nvContentPartPr>
              <p14:xfrm>
                <a:off x="2253856" y="1279273"/>
                <a:ext cx="61920" cy="3276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86D81F3-1834-4FC7-BA00-1A9D01F538D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45216" y="1270633"/>
                  <a:ext cx="795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DF69D6F-8B7D-4B41-B1D1-1C5C40AC01FF}"/>
                    </a:ext>
                  </a:extLst>
                </p14:cNvPr>
                <p14:cNvContentPartPr/>
                <p14:nvPr/>
              </p14:nvContentPartPr>
              <p14:xfrm>
                <a:off x="2100496" y="1448473"/>
                <a:ext cx="305280" cy="709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DF69D6F-8B7D-4B41-B1D1-1C5C40AC01F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91496" y="1439473"/>
                  <a:ext cx="3229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D1D158C-6868-4698-BDEF-FB1F15F3926B}"/>
                    </a:ext>
                  </a:extLst>
                </p14:cNvPr>
                <p14:cNvContentPartPr/>
                <p14:nvPr/>
              </p14:nvContentPartPr>
              <p14:xfrm>
                <a:off x="2652736" y="1095673"/>
                <a:ext cx="304920" cy="5544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1D158C-6868-4698-BDEF-FB1F15F3926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44096" y="1086673"/>
                  <a:ext cx="32256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BAFCC49-F29F-4022-A0CD-5CD9F2895E62}"/>
                    </a:ext>
                  </a:extLst>
                </p14:cNvPr>
                <p14:cNvContentPartPr/>
                <p14:nvPr/>
              </p14:nvContentPartPr>
              <p14:xfrm>
                <a:off x="3156016" y="1398793"/>
                <a:ext cx="155880" cy="2818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BAFCC49-F29F-4022-A0CD-5CD9F2895E6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47016" y="1389793"/>
                  <a:ext cx="1735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0016CBD-E5FF-4715-BFF5-EFEE9CA46F1B}"/>
                    </a:ext>
                  </a:extLst>
                </p14:cNvPr>
                <p14:cNvContentPartPr/>
                <p14:nvPr/>
              </p14:nvContentPartPr>
              <p14:xfrm>
                <a:off x="3166096" y="1278193"/>
                <a:ext cx="19080" cy="399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0016CBD-E5FF-4715-BFF5-EFEE9CA46F1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57456" y="1269193"/>
                  <a:ext cx="3672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F9D779-E5B2-499D-AA3E-C6BE91029B50}"/>
              </a:ext>
            </a:extLst>
          </p:cNvPr>
          <p:cNvGrpSpPr/>
          <p:nvPr/>
        </p:nvGrpSpPr>
        <p:grpSpPr>
          <a:xfrm>
            <a:off x="491296" y="2141113"/>
            <a:ext cx="2036520" cy="1398600"/>
            <a:chOff x="491296" y="2141113"/>
            <a:chExt cx="2036520" cy="139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83BA810-1CD1-4A90-8AFA-8AD95345231D}"/>
                    </a:ext>
                  </a:extLst>
                </p14:cNvPr>
                <p14:cNvContentPartPr/>
                <p14:nvPr/>
              </p14:nvContentPartPr>
              <p14:xfrm>
                <a:off x="491296" y="2141113"/>
                <a:ext cx="493560" cy="1398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83BA810-1CD1-4A90-8AFA-8AD95345231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2656" y="2132473"/>
                  <a:ext cx="511200" cy="14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53195BA-3970-4E24-917E-A085B87449FE}"/>
                    </a:ext>
                  </a:extLst>
                </p14:cNvPr>
                <p14:cNvContentPartPr/>
                <p14:nvPr/>
              </p14:nvContentPartPr>
              <p14:xfrm>
                <a:off x="1057936" y="2426593"/>
                <a:ext cx="276120" cy="270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53195BA-3970-4E24-917E-A085B87449F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48936" y="2417953"/>
                  <a:ext cx="2937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889BD76-C6BF-49D2-9408-D57282F337A3}"/>
                    </a:ext>
                  </a:extLst>
                </p14:cNvPr>
                <p14:cNvContentPartPr/>
                <p14:nvPr/>
              </p14:nvContentPartPr>
              <p14:xfrm>
                <a:off x="1606216" y="2184673"/>
                <a:ext cx="47160" cy="3625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889BD76-C6BF-49D2-9408-D57282F337A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97576" y="2175673"/>
                  <a:ext cx="6480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09E66A0-43EE-45B4-8EDA-961E65CD1F32}"/>
                    </a:ext>
                  </a:extLst>
                </p14:cNvPr>
                <p14:cNvContentPartPr/>
                <p14:nvPr/>
              </p14:nvContentPartPr>
              <p14:xfrm>
                <a:off x="1882696" y="2158753"/>
                <a:ext cx="275040" cy="3787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09E66A0-43EE-45B4-8EDA-961E65CD1F3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74056" y="2149753"/>
                  <a:ext cx="29268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5BF4EF2-B285-41BE-A17E-30DF4CDDA4FF}"/>
                    </a:ext>
                  </a:extLst>
                </p14:cNvPr>
                <p14:cNvContentPartPr/>
                <p14:nvPr/>
              </p14:nvContentPartPr>
              <p14:xfrm>
                <a:off x="1057216" y="3019873"/>
                <a:ext cx="32040" cy="405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5BF4EF2-B285-41BE-A17E-30DF4CDDA4F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48216" y="3011233"/>
                  <a:ext cx="496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F9C9593-9CA4-490F-B46C-970ACB8D1BE7}"/>
                    </a:ext>
                  </a:extLst>
                </p14:cNvPr>
                <p14:cNvContentPartPr/>
                <p14:nvPr/>
              </p14:nvContentPartPr>
              <p14:xfrm>
                <a:off x="1436656" y="3212473"/>
                <a:ext cx="212400" cy="33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F9C9593-9CA4-490F-B46C-970ACB8D1BE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28016" y="3203833"/>
                  <a:ext cx="2300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0777149-15F9-43FA-AE0A-FCACE1447749}"/>
                    </a:ext>
                  </a:extLst>
                </p14:cNvPr>
                <p14:cNvContentPartPr/>
                <p14:nvPr/>
              </p14:nvContentPartPr>
              <p14:xfrm>
                <a:off x="1872976" y="2934553"/>
                <a:ext cx="267120" cy="5090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0777149-15F9-43FA-AE0A-FCACE144774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863976" y="2925553"/>
                  <a:ext cx="28476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430A4D6-4600-49B1-BF51-ED90B6FE1593}"/>
                    </a:ext>
                  </a:extLst>
                </p14:cNvPr>
                <p14:cNvContentPartPr/>
                <p14:nvPr/>
              </p14:nvContentPartPr>
              <p14:xfrm>
                <a:off x="2379136" y="3215353"/>
                <a:ext cx="148680" cy="2044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430A4D6-4600-49B1-BF51-ED90B6FE159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370496" y="3206353"/>
                  <a:ext cx="1663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D5D85C0-1048-4146-8486-44E50A143AC5}"/>
                    </a:ext>
                  </a:extLst>
                </p14:cNvPr>
                <p14:cNvContentPartPr/>
                <p14:nvPr/>
              </p14:nvContentPartPr>
              <p14:xfrm>
                <a:off x="2379496" y="2984233"/>
                <a:ext cx="5400" cy="226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D5D85C0-1048-4146-8486-44E50A143AC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370856" y="2975593"/>
                  <a:ext cx="2304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16450D-DCEA-40E3-A6E1-73379A40CA12}"/>
                  </a:ext>
                </a:extLst>
              </p14:cNvPr>
              <p14:cNvContentPartPr/>
              <p14:nvPr/>
            </p14:nvContentPartPr>
            <p14:xfrm>
              <a:off x="2651656" y="1983793"/>
              <a:ext cx="379080" cy="17748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16450D-DCEA-40E3-A6E1-73379A40CA1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643016" y="1975153"/>
                <a:ext cx="396720" cy="179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080F0FD5-588F-4BCB-8E20-CC0125AB1659}"/>
              </a:ext>
            </a:extLst>
          </p:cNvPr>
          <p:cNvGrpSpPr/>
          <p:nvPr/>
        </p:nvGrpSpPr>
        <p:grpSpPr>
          <a:xfrm>
            <a:off x="4296496" y="955993"/>
            <a:ext cx="837000" cy="619560"/>
            <a:chOff x="4296496" y="955993"/>
            <a:chExt cx="837000" cy="61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AFAE756-DE8A-4D5D-8657-31BCC5AB59C0}"/>
                    </a:ext>
                  </a:extLst>
                </p14:cNvPr>
                <p14:cNvContentPartPr/>
                <p14:nvPr/>
              </p14:nvContentPartPr>
              <p14:xfrm>
                <a:off x="4296496" y="955993"/>
                <a:ext cx="196560" cy="6076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AFAE756-DE8A-4D5D-8657-31BCC5AB59C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87856" y="947353"/>
                  <a:ext cx="21420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DD7237B-23A5-4A47-828D-49ECCEAB318C}"/>
                    </a:ext>
                  </a:extLst>
                </p14:cNvPr>
                <p14:cNvContentPartPr/>
                <p14:nvPr/>
              </p14:nvContentPartPr>
              <p14:xfrm>
                <a:off x="4666576" y="1332193"/>
                <a:ext cx="175320" cy="1872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DD7237B-23A5-4A47-828D-49ECCEAB318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57936" y="1323193"/>
                  <a:ext cx="1929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00E3019-E53C-4B1B-A69A-8F9C584B425A}"/>
                    </a:ext>
                  </a:extLst>
                </p14:cNvPr>
                <p14:cNvContentPartPr/>
                <p14:nvPr/>
              </p14:nvContentPartPr>
              <p14:xfrm>
                <a:off x="4875376" y="1275313"/>
                <a:ext cx="258120" cy="3002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00E3019-E53C-4B1B-A69A-8F9C584B425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66736" y="1266313"/>
                  <a:ext cx="275760" cy="31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568E48-D7CC-40D8-AE24-C208C6A1C966}"/>
              </a:ext>
            </a:extLst>
          </p:cNvPr>
          <p:cNvGrpSpPr/>
          <p:nvPr/>
        </p:nvGrpSpPr>
        <p:grpSpPr>
          <a:xfrm>
            <a:off x="6069136" y="1274233"/>
            <a:ext cx="486720" cy="226800"/>
            <a:chOff x="6069136" y="1274233"/>
            <a:chExt cx="486720" cy="22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D34AD69-40FB-4DAB-ADFE-9382AAF4FAB2}"/>
                    </a:ext>
                  </a:extLst>
                </p14:cNvPr>
                <p14:cNvContentPartPr/>
                <p14:nvPr/>
              </p14:nvContentPartPr>
              <p14:xfrm>
                <a:off x="6414016" y="1409953"/>
                <a:ext cx="360" cy="3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D34AD69-40FB-4DAB-ADFE-9382AAF4FAB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05016" y="14009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C1ADEDE-F59C-44B0-96E9-01D4CC87A0C9}"/>
                    </a:ext>
                  </a:extLst>
                </p14:cNvPr>
                <p14:cNvContentPartPr/>
                <p14:nvPr/>
              </p14:nvContentPartPr>
              <p14:xfrm>
                <a:off x="6069136" y="1274233"/>
                <a:ext cx="308160" cy="2174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C1ADEDE-F59C-44B0-96E9-01D4CC87A0C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60136" y="1265593"/>
                  <a:ext cx="3258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E195791-CD6E-4B5E-A6AC-4AAFF20F4F1B}"/>
                    </a:ext>
                  </a:extLst>
                </p14:cNvPr>
                <p14:cNvContentPartPr/>
                <p14:nvPr/>
              </p14:nvContentPartPr>
              <p14:xfrm>
                <a:off x="6521296" y="1481233"/>
                <a:ext cx="34560" cy="198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E195791-CD6E-4B5E-A6AC-4AAFF20F4F1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12656" y="1472233"/>
                  <a:ext cx="52200" cy="3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4F5F62-41B9-4A51-B682-12662FC4DCE2}"/>
              </a:ext>
            </a:extLst>
          </p:cNvPr>
          <p:cNvGrpSpPr/>
          <p:nvPr/>
        </p:nvGrpSpPr>
        <p:grpSpPr>
          <a:xfrm>
            <a:off x="6954016" y="1017193"/>
            <a:ext cx="1635480" cy="444240"/>
            <a:chOff x="6954016" y="1017193"/>
            <a:chExt cx="1635480" cy="44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53CBE1D-17BD-401F-8807-89EDA452D89A}"/>
                    </a:ext>
                  </a:extLst>
                </p14:cNvPr>
                <p14:cNvContentPartPr/>
                <p14:nvPr/>
              </p14:nvContentPartPr>
              <p14:xfrm>
                <a:off x="6954016" y="1137793"/>
                <a:ext cx="247320" cy="2962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53CBE1D-17BD-401F-8807-89EDA452D89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945376" y="1128793"/>
                  <a:ext cx="2649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5B5AF51-F263-4283-AC26-71CD0DA69DBD}"/>
                    </a:ext>
                  </a:extLst>
                </p14:cNvPr>
                <p14:cNvContentPartPr/>
                <p14:nvPr/>
              </p14:nvContentPartPr>
              <p14:xfrm>
                <a:off x="7251376" y="1229953"/>
                <a:ext cx="169560" cy="1566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5B5AF51-F263-4283-AC26-71CD0DA69D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42376" y="1220953"/>
                  <a:ext cx="1872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DB24729-D907-4504-8DA6-888F898D058E}"/>
                    </a:ext>
                  </a:extLst>
                </p14:cNvPr>
                <p14:cNvContentPartPr/>
                <p14:nvPr/>
              </p14:nvContentPartPr>
              <p14:xfrm>
                <a:off x="7620736" y="1266313"/>
                <a:ext cx="196200" cy="1260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DB24729-D907-4504-8DA6-888F898D058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612096" y="1257313"/>
                  <a:ext cx="2138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7AC9A5-714D-4AE8-A3F2-E1C72D35C9D3}"/>
                    </a:ext>
                  </a:extLst>
                </p14:cNvPr>
                <p14:cNvContentPartPr/>
                <p14:nvPr/>
              </p14:nvContentPartPr>
              <p14:xfrm>
                <a:off x="7897576" y="1017193"/>
                <a:ext cx="197640" cy="444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7AC9A5-714D-4AE8-A3F2-E1C72D35C9D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888936" y="1008193"/>
                  <a:ext cx="21528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7632DB-BCD6-45C5-A936-8A3446DBB7B3}"/>
                    </a:ext>
                  </a:extLst>
                </p14:cNvPr>
                <p14:cNvContentPartPr/>
                <p14:nvPr/>
              </p14:nvContentPartPr>
              <p14:xfrm>
                <a:off x="7883536" y="1275673"/>
                <a:ext cx="298440" cy="143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7632DB-BCD6-45C5-A936-8A3446DBB7B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874896" y="1266673"/>
                  <a:ext cx="3160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1DCFA74-82FC-424C-8632-FB69D3DA4EEC}"/>
                    </a:ext>
                  </a:extLst>
                </p14:cNvPr>
                <p14:cNvContentPartPr/>
                <p14:nvPr/>
              </p14:nvContentPartPr>
              <p14:xfrm>
                <a:off x="8351896" y="1248673"/>
                <a:ext cx="237600" cy="1814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1DCFA74-82FC-424C-8632-FB69D3DA4EE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42896" y="1239673"/>
                  <a:ext cx="255240" cy="19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5719C5-6DF3-426A-9155-B2487E83F27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1560" y="1508040"/>
              <a:ext cx="10366920" cy="56894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5719C5-6DF3-426A-9155-B2487E83F2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200" y="1498680"/>
                <a:ext cx="10385640" cy="570816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8190E8C0-C44D-4E9B-91DA-D321B35AF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1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52"/>
    </mc:Choice>
    <mc:Fallback>
      <p:transition spd="slow" advTm="5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CB58DD-1819-4C97-90BF-E49E32F002D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2680" y="1877400"/>
              <a:ext cx="11638440" cy="5449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CB58DD-1819-4C97-90BF-E49E32F002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320" y="1868040"/>
                <a:ext cx="11657160" cy="5468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C9763D-4498-4F15-B8DF-2248808CC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8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4"/>
    </mc:Choice>
    <mc:Fallback>
      <p:transition spd="slow" advTm="10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4DB0B1-ED3B-4494-AE53-B4A87393B05A}"/>
              </a:ext>
            </a:extLst>
          </p:cNvPr>
          <p:cNvSpPr txBox="1"/>
          <p:nvPr/>
        </p:nvSpPr>
        <p:spPr>
          <a:xfrm>
            <a:off x="385894" y="1216690"/>
            <a:ext cx="1172780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4"/>
              </a:rPr>
              <a:t>https://www.geogebra.org/3d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(t, -e^(-2t), 3*e^(-2t))</a:t>
            </a:r>
          </a:p>
          <a:p>
            <a:endParaRPr lang="en-US" sz="3200" dirty="0"/>
          </a:p>
          <a:p>
            <a:r>
              <a:rPr lang="en-US" sz="3200" dirty="0"/>
              <a:t>(t, -10e^(-2t), 30*e^(-2t))</a:t>
            </a:r>
          </a:p>
          <a:p>
            <a:endParaRPr lang="en-US" sz="3200" dirty="0"/>
          </a:p>
          <a:p>
            <a:r>
              <a:rPr lang="en-US" sz="3200" dirty="0"/>
              <a:t>(t, e^(-2t), -3*e^(-2t))</a:t>
            </a:r>
          </a:p>
          <a:p>
            <a:endParaRPr lang="en-US" sz="3200" dirty="0"/>
          </a:p>
          <a:p>
            <a:r>
              <a:rPr lang="en-US" sz="3200" dirty="0"/>
              <a:t>(t, 0, e^(-5t))                   (t, 0, -e^(-5t))                    </a:t>
            </a:r>
          </a:p>
          <a:p>
            <a:endParaRPr lang="en-US" sz="3200" dirty="0"/>
          </a:p>
          <a:p>
            <a:r>
              <a:rPr lang="en-US" sz="3200" dirty="0"/>
              <a:t>(t, -e^(-2t), 3*e^(-2t) + e^(-5t) )</a:t>
            </a:r>
          </a:p>
          <a:p>
            <a:endParaRPr lang="en-US" sz="3200" dirty="0"/>
          </a:p>
          <a:p>
            <a:r>
              <a:rPr lang="en-US" sz="3200" dirty="0"/>
              <a:t>(t, -e^(-2t), 3*e^(-2t) + e^(5t)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E850E-0C78-4CD9-9FAF-CA133670F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4646"/>
            <a:ext cx="11887200" cy="122562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38A991F-23E0-431C-B343-3D36FD38A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887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SetColor(text1, "#80FF0000")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2D27DF-8A64-48BB-B8F7-55C0DC08F9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8680" y="780840"/>
              <a:ext cx="11562480" cy="6863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2D27DF-8A64-48BB-B8F7-55C0DC08F9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320" y="771480"/>
                <a:ext cx="11581200" cy="68817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D33DA93-016F-4E32-9F31-600BBFB3E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11"/>
    </mc:Choice>
    <mc:Fallback>
      <p:transition spd="slow" advTm="70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1924C-A9B7-4EB3-8501-6B8FB7C5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26"/>
            <a:ext cx="11887200" cy="7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835DD-8459-4A91-8075-CC530B0C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3" y="0"/>
            <a:ext cx="1107693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1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1"/>
            <a:ext cx="11887200" cy="77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7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27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23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051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187" y="4578928"/>
            <a:ext cx="3173459" cy="2990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" y="-56367"/>
            <a:ext cx="11887200" cy="15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1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483" y="1382333"/>
            <a:ext cx="7035800" cy="663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" y="-56366"/>
            <a:ext cx="10236231" cy="132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D732C-B50A-460F-867E-97F8DA9C2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40" t="361" r="42250" b="80341"/>
          <a:stretch/>
        </p:blipFill>
        <p:spPr>
          <a:xfrm>
            <a:off x="-23989" y="1142998"/>
            <a:ext cx="5811705" cy="14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1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D10C4-1F30-401A-A6C2-E6B51D80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6"/>
            <a:ext cx="11887200" cy="3991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53" y="4197927"/>
            <a:ext cx="3665947" cy="34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5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96" b="73109"/>
          <a:stretch/>
        </p:blipFill>
        <p:spPr>
          <a:xfrm>
            <a:off x="0" y="1407197"/>
            <a:ext cx="7097086" cy="1193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0511C-6A5B-49DD-9DF9-0E0E54608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170158-4986-4F03-9555-80D64E8159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7720" y="-74880"/>
              <a:ext cx="10980360" cy="7002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170158-4986-4F03-9555-80D64E8159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360" y="-84240"/>
                <a:ext cx="10999080" cy="7021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C084F9-32BB-48A5-BD99-E41D3FE3A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01"/>
    </mc:Choice>
    <mc:Fallback>
      <p:transition spd="slow" advTm="7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07195-36EB-4AF9-BE85-950B5A4F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73" y="0"/>
            <a:ext cx="573545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27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601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30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245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43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49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7197"/>
            <a:ext cx="11887200" cy="4437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80641-AE7B-40EA-A991-84166285B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3429BC-122D-4E18-B68C-171FB332AD0D}"/>
              </a:ext>
            </a:extLst>
          </p:cNvPr>
          <p:cNvGrpSpPr/>
          <p:nvPr/>
        </p:nvGrpSpPr>
        <p:grpSpPr>
          <a:xfrm>
            <a:off x="371776" y="6078433"/>
            <a:ext cx="434880" cy="519120"/>
            <a:chOff x="371776" y="6078433"/>
            <a:chExt cx="434880" cy="51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6EB6946-B1DF-4795-9123-FDC34CD3B2B7}"/>
                    </a:ext>
                  </a:extLst>
                </p14:cNvPr>
                <p14:cNvContentPartPr/>
                <p14:nvPr/>
              </p14:nvContentPartPr>
              <p14:xfrm>
                <a:off x="371776" y="6096793"/>
                <a:ext cx="224280" cy="3380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6EB6946-B1DF-4795-9123-FDC34CD3B2B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4136" y="6078793"/>
                  <a:ext cx="2599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1FC325C-5499-442F-B7E7-61CE4EAA9E0D}"/>
                    </a:ext>
                  </a:extLst>
                </p14:cNvPr>
                <p14:cNvContentPartPr/>
                <p14:nvPr/>
              </p14:nvContentPartPr>
              <p14:xfrm>
                <a:off x="471496" y="6078433"/>
                <a:ext cx="149040" cy="3402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1FC325C-5499-442F-B7E7-61CE4EAA9E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3856" y="6060793"/>
                  <a:ext cx="18468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DE2871-81CF-4A19-B513-E2B314DB9DDC}"/>
                    </a:ext>
                  </a:extLst>
                </p14:cNvPr>
                <p14:cNvContentPartPr/>
                <p14:nvPr/>
              </p14:nvContentPartPr>
              <p14:xfrm>
                <a:off x="747976" y="6331873"/>
                <a:ext cx="58680" cy="265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DE2871-81CF-4A19-B513-E2B314DB9D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0336" y="6313873"/>
                  <a:ext cx="94320" cy="30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30DDC-72DC-4A4A-9BF0-7E3EE13200D4}"/>
              </a:ext>
            </a:extLst>
          </p:cNvPr>
          <p:cNvGrpSpPr/>
          <p:nvPr/>
        </p:nvGrpSpPr>
        <p:grpSpPr>
          <a:xfrm>
            <a:off x="1012576" y="6192913"/>
            <a:ext cx="192960" cy="147600"/>
            <a:chOff x="1012576" y="6192913"/>
            <a:chExt cx="192960" cy="147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4992AE0-4AB1-4A97-A645-F92EA173AF06}"/>
                    </a:ext>
                  </a:extLst>
                </p14:cNvPr>
                <p14:cNvContentPartPr/>
                <p14:nvPr/>
              </p14:nvContentPartPr>
              <p14:xfrm>
                <a:off x="1012576" y="6192913"/>
                <a:ext cx="140040" cy="352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4992AE0-4AB1-4A97-A645-F92EA173AF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4576" y="6175273"/>
                  <a:ext cx="1756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5F55D7F-DA5A-480F-B576-C895122FED94}"/>
                    </a:ext>
                  </a:extLst>
                </p14:cNvPr>
                <p14:cNvContentPartPr/>
                <p14:nvPr/>
              </p14:nvContentPartPr>
              <p14:xfrm>
                <a:off x="1052896" y="6325393"/>
                <a:ext cx="152640" cy="15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5F55D7F-DA5A-480F-B576-C895122FED9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5256" y="6307753"/>
                  <a:ext cx="18828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1CC0EC-0C77-476A-91BC-B58CE8DDA87F}"/>
              </a:ext>
            </a:extLst>
          </p:cNvPr>
          <p:cNvGrpSpPr/>
          <p:nvPr/>
        </p:nvGrpSpPr>
        <p:grpSpPr>
          <a:xfrm>
            <a:off x="1466176" y="5767393"/>
            <a:ext cx="1620000" cy="738720"/>
            <a:chOff x="1466176" y="5767393"/>
            <a:chExt cx="1620000" cy="73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26BD290-B1B6-424E-96BE-F277F576DA31}"/>
                    </a:ext>
                  </a:extLst>
                </p14:cNvPr>
                <p14:cNvContentPartPr/>
                <p14:nvPr/>
              </p14:nvContentPartPr>
              <p14:xfrm>
                <a:off x="1466176" y="6219553"/>
                <a:ext cx="214560" cy="172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26BD290-B1B6-424E-96BE-F277F576DA3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48176" y="6201553"/>
                  <a:ext cx="2502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9BF7862-DCA7-43B6-B448-13E1B18BFE3F}"/>
                    </a:ext>
                  </a:extLst>
                </p14:cNvPr>
                <p14:cNvContentPartPr/>
                <p14:nvPr/>
              </p14:nvContentPartPr>
              <p14:xfrm>
                <a:off x="1763896" y="6116953"/>
                <a:ext cx="203760" cy="270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9BF7862-DCA7-43B6-B448-13E1B18BFE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45896" y="6098953"/>
                  <a:ext cx="2394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606A274-FB33-4B47-AC55-10F3E85E1778}"/>
                    </a:ext>
                  </a:extLst>
                </p14:cNvPr>
                <p14:cNvContentPartPr/>
                <p14:nvPr/>
              </p14:nvContentPartPr>
              <p14:xfrm>
                <a:off x="1986736" y="6336193"/>
                <a:ext cx="115200" cy="169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606A274-FB33-4B47-AC55-10F3E85E177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68736" y="6318193"/>
                  <a:ext cx="1508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A934C9E-EADD-4868-80AC-3D3C88583C9B}"/>
                    </a:ext>
                  </a:extLst>
                </p14:cNvPr>
                <p14:cNvContentPartPr/>
                <p14:nvPr/>
              </p14:nvContentPartPr>
              <p14:xfrm>
                <a:off x="2172136" y="6211993"/>
                <a:ext cx="211320" cy="237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A934C9E-EADD-4868-80AC-3D3C88583C9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54136" y="6193993"/>
                  <a:ext cx="2469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EE83DD0-B58F-4E67-8916-818FA766BC51}"/>
                    </a:ext>
                  </a:extLst>
                </p14:cNvPr>
                <p14:cNvContentPartPr/>
                <p14:nvPr/>
              </p14:nvContentPartPr>
              <p14:xfrm>
                <a:off x="2406136" y="6062593"/>
                <a:ext cx="150480" cy="30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E83DD0-B58F-4E67-8916-818FA766BC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88136" y="6044593"/>
                  <a:ext cx="1861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7BDE6D-AC5C-45EE-BB0D-59909A7A3014}"/>
                    </a:ext>
                  </a:extLst>
                </p14:cNvPr>
                <p14:cNvContentPartPr/>
                <p14:nvPr/>
              </p14:nvContentPartPr>
              <p14:xfrm>
                <a:off x="2627176" y="5914633"/>
                <a:ext cx="178920" cy="185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7BDE6D-AC5C-45EE-BB0D-59909A7A301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09536" y="5896633"/>
                  <a:ext cx="2145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3FD1BA0-89AB-4AAF-B930-C91507702A9D}"/>
                    </a:ext>
                  </a:extLst>
                </p14:cNvPr>
                <p14:cNvContentPartPr/>
                <p14:nvPr/>
              </p14:nvContentPartPr>
              <p14:xfrm>
                <a:off x="2918776" y="5767393"/>
                <a:ext cx="41040" cy="330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3FD1BA0-89AB-4AAF-B930-C91507702A9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00776" y="5749393"/>
                  <a:ext cx="766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C1A3AA-9E77-4728-95F7-DE179B0E76DF}"/>
                    </a:ext>
                  </a:extLst>
                </p14:cNvPr>
                <p14:cNvContentPartPr/>
                <p14:nvPr/>
              </p14:nvContentPartPr>
              <p14:xfrm>
                <a:off x="2840296" y="5974393"/>
                <a:ext cx="245880" cy="583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C1A3AA-9E77-4728-95F7-DE179B0E76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22296" y="5956753"/>
                  <a:ext cx="28152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4EDA34-03A0-4028-9C4D-1FC479877F2B}"/>
              </a:ext>
            </a:extLst>
          </p:cNvPr>
          <p:cNvGrpSpPr/>
          <p:nvPr/>
        </p:nvGrpSpPr>
        <p:grpSpPr>
          <a:xfrm>
            <a:off x="4884376" y="5827153"/>
            <a:ext cx="2510280" cy="821520"/>
            <a:chOff x="4884376" y="5827153"/>
            <a:chExt cx="2510280" cy="82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3480E6D-C3AA-41E9-A1BF-1D5DC2F94FEC}"/>
                    </a:ext>
                  </a:extLst>
                </p14:cNvPr>
                <p14:cNvContentPartPr/>
                <p14:nvPr/>
              </p14:nvContentPartPr>
              <p14:xfrm>
                <a:off x="4884376" y="6107233"/>
                <a:ext cx="241200" cy="3722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3480E6D-C3AA-41E9-A1BF-1D5DC2F94FE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866376" y="6089233"/>
                  <a:ext cx="27684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20010AB-386A-4DE2-83F3-38FF01F1DD5B}"/>
                    </a:ext>
                  </a:extLst>
                </p14:cNvPr>
                <p14:cNvContentPartPr/>
                <p14:nvPr/>
              </p14:nvContentPartPr>
              <p14:xfrm>
                <a:off x="4990576" y="6070873"/>
                <a:ext cx="192600" cy="4356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20010AB-386A-4DE2-83F3-38FF01F1DD5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72936" y="6053233"/>
                  <a:ext cx="22824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C409763-77CB-4D6F-AF2C-1F420EA8F58E}"/>
                    </a:ext>
                  </a:extLst>
                </p14:cNvPr>
                <p14:cNvContentPartPr/>
                <p14:nvPr/>
              </p14:nvContentPartPr>
              <p14:xfrm>
                <a:off x="5265976" y="6415033"/>
                <a:ext cx="196920" cy="2336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C409763-77CB-4D6F-AF2C-1F420EA8F58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47976" y="6397033"/>
                  <a:ext cx="2325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742AE63-2340-4B00-8AC0-EECEE2E36876}"/>
                    </a:ext>
                  </a:extLst>
                </p14:cNvPr>
                <p14:cNvContentPartPr/>
                <p14:nvPr/>
              </p14:nvContentPartPr>
              <p14:xfrm>
                <a:off x="5504656" y="6201553"/>
                <a:ext cx="106560" cy="13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742AE63-2340-4B00-8AC0-EECEE2E3687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86656" y="6183913"/>
                  <a:ext cx="1422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154FF39-2509-4459-8586-C19A322CC46D}"/>
                    </a:ext>
                  </a:extLst>
                </p14:cNvPr>
                <p14:cNvContentPartPr/>
                <p14:nvPr/>
              </p14:nvContentPartPr>
              <p14:xfrm>
                <a:off x="5504656" y="6340873"/>
                <a:ext cx="91080" cy="17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154FF39-2509-4459-8586-C19A322CC46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86656" y="6323233"/>
                  <a:ext cx="1267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9502DE9-8997-4327-A982-644A194805F7}"/>
                    </a:ext>
                  </a:extLst>
                </p14:cNvPr>
                <p14:cNvContentPartPr/>
                <p14:nvPr/>
              </p14:nvContentPartPr>
              <p14:xfrm>
                <a:off x="5821816" y="6057913"/>
                <a:ext cx="281160" cy="406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9502DE9-8997-4327-A982-644A194805F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04176" y="6039913"/>
                  <a:ext cx="31680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7EA996C-DFE8-4A1E-9B11-05BC89A11D37}"/>
                    </a:ext>
                  </a:extLst>
                </p14:cNvPr>
                <p14:cNvContentPartPr/>
                <p14:nvPr/>
              </p14:nvContentPartPr>
              <p14:xfrm>
                <a:off x="6222496" y="6258793"/>
                <a:ext cx="157320" cy="1969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7EA996C-DFE8-4A1E-9B11-05BC89A11D3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04856" y="6240793"/>
                  <a:ext cx="1929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1E518E-6370-47B8-9E42-E82846151633}"/>
                    </a:ext>
                  </a:extLst>
                </p14:cNvPr>
                <p14:cNvContentPartPr/>
                <p14:nvPr/>
              </p14:nvContentPartPr>
              <p14:xfrm>
                <a:off x="6399976" y="6407113"/>
                <a:ext cx="77760" cy="2167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1E518E-6370-47B8-9E42-E828461516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82336" y="6389473"/>
                  <a:ext cx="11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B8290D5-F9E0-4A9A-95DF-F5F594CACCC7}"/>
                    </a:ext>
                  </a:extLst>
                </p14:cNvPr>
                <p14:cNvContentPartPr/>
                <p14:nvPr/>
              </p14:nvContentPartPr>
              <p14:xfrm>
                <a:off x="6533176" y="6260953"/>
                <a:ext cx="154800" cy="208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B8290D5-F9E0-4A9A-95DF-F5F594CACCC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15176" y="6243313"/>
                  <a:ext cx="1904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4B8208E-E628-469B-91A2-87963CD30376}"/>
                    </a:ext>
                  </a:extLst>
                </p14:cNvPr>
                <p14:cNvContentPartPr/>
                <p14:nvPr/>
              </p14:nvContentPartPr>
              <p14:xfrm>
                <a:off x="6783016" y="6117673"/>
                <a:ext cx="144000" cy="288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4B8208E-E628-469B-91A2-87963CD3037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65376" y="6099673"/>
                  <a:ext cx="1796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6ABDF1-4411-49E6-BDC5-46354F3B449B}"/>
                    </a:ext>
                  </a:extLst>
                </p14:cNvPr>
                <p14:cNvContentPartPr/>
                <p14:nvPr/>
              </p14:nvContentPartPr>
              <p14:xfrm>
                <a:off x="6974896" y="5925793"/>
                <a:ext cx="188640" cy="2170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6ABDF1-4411-49E6-BDC5-46354F3B449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957256" y="5908153"/>
                  <a:ext cx="2242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9D02E13-3E6B-4018-88DA-DB5D836274F1}"/>
                    </a:ext>
                  </a:extLst>
                </p14:cNvPr>
                <p14:cNvContentPartPr/>
                <p14:nvPr/>
              </p14:nvContentPartPr>
              <p14:xfrm>
                <a:off x="7285936" y="5827153"/>
                <a:ext cx="79560" cy="327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9D02E13-3E6B-4018-88DA-DB5D836274F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68296" y="5809513"/>
                  <a:ext cx="1152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0A6E7C3-7D06-4216-952D-DB4E646BE8ED}"/>
                    </a:ext>
                  </a:extLst>
                </p14:cNvPr>
                <p14:cNvContentPartPr/>
                <p14:nvPr/>
              </p14:nvContentPartPr>
              <p14:xfrm>
                <a:off x="7187656" y="6001033"/>
                <a:ext cx="207000" cy="219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0A6E7C3-7D06-4216-952D-DB4E646BE8E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170016" y="5983393"/>
                  <a:ext cx="24264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8068DB-09E4-4B9D-9C3B-70D53BE002F5}"/>
              </a:ext>
            </a:extLst>
          </p:cNvPr>
          <p:cNvGrpSpPr/>
          <p:nvPr/>
        </p:nvGrpSpPr>
        <p:grpSpPr>
          <a:xfrm>
            <a:off x="9495616" y="6108673"/>
            <a:ext cx="586080" cy="546480"/>
            <a:chOff x="9495616" y="6108673"/>
            <a:chExt cx="586080" cy="54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CEA1946-9570-4A5F-AFBE-4CB40C087877}"/>
                    </a:ext>
                  </a:extLst>
                </p14:cNvPr>
                <p14:cNvContentPartPr/>
                <p14:nvPr/>
              </p14:nvContentPartPr>
              <p14:xfrm>
                <a:off x="9495616" y="6167713"/>
                <a:ext cx="263880" cy="361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A1946-9570-4A5F-AFBE-4CB40C0878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477976" y="6150073"/>
                  <a:ext cx="29952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E535085-700E-417A-9C4B-50427A9AECBF}"/>
                    </a:ext>
                  </a:extLst>
                </p14:cNvPr>
                <p14:cNvContentPartPr/>
                <p14:nvPr/>
              </p14:nvContentPartPr>
              <p14:xfrm>
                <a:off x="9538096" y="6108673"/>
                <a:ext cx="251640" cy="4672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E535085-700E-417A-9C4B-50427A9AEC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520096" y="6090673"/>
                  <a:ext cx="28728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AD4B4BC-A18C-4F4E-A227-23AF034C1B05}"/>
                    </a:ext>
                  </a:extLst>
                </p14:cNvPr>
                <p14:cNvContentPartPr/>
                <p14:nvPr/>
              </p14:nvContentPartPr>
              <p14:xfrm>
                <a:off x="9806296" y="6427993"/>
                <a:ext cx="180360" cy="2271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D4B4BC-A18C-4F4E-A227-23AF034C1B0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788296" y="6410353"/>
                  <a:ext cx="216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B85392-FA99-4D68-A39E-F20AAA503919}"/>
                    </a:ext>
                  </a:extLst>
                </p14:cNvPr>
                <p14:cNvContentPartPr/>
                <p14:nvPr/>
              </p14:nvContentPartPr>
              <p14:xfrm>
                <a:off x="9941656" y="6138553"/>
                <a:ext cx="140040" cy="280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B85392-FA99-4D68-A39E-F20AAA50391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923656" y="6120913"/>
                  <a:ext cx="175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24BD79-1FE2-41B3-8676-FE5560F9DE5B}"/>
                    </a:ext>
                  </a:extLst>
                </p14:cNvPr>
                <p14:cNvContentPartPr/>
                <p14:nvPr/>
              </p14:nvContentPartPr>
              <p14:xfrm>
                <a:off x="9905296" y="6294793"/>
                <a:ext cx="154440" cy="33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24BD79-1FE2-41B3-8676-FE5560F9DE5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887296" y="6277153"/>
                  <a:ext cx="190080" cy="6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4B8CC84-F9ED-4816-85D0-C7AC58A4E1A0}"/>
                  </a:ext>
                </a:extLst>
              </p14:cNvPr>
              <p14:cNvContentPartPr/>
              <p14:nvPr/>
            </p14:nvContentPartPr>
            <p14:xfrm>
              <a:off x="10424056" y="5956033"/>
              <a:ext cx="200520" cy="266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4B8CC84-F9ED-4816-85D0-C7AC58A4E1A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6056" y="5938393"/>
                <a:ext cx="23616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62CC03-4F5C-471B-AC6A-35CFDB1DD6D2}"/>
                  </a:ext>
                </a:extLst>
              </p14:cNvPr>
              <p14:cNvContentPartPr/>
              <p14:nvPr/>
            </p14:nvContentPartPr>
            <p14:xfrm>
              <a:off x="10367176" y="6375073"/>
              <a:ext cx="372240" cy="424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62CC03-4F5C-471B-AC6A-35CFDB1DD6D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349536" y="6357433"/>
                <a:ext cx="407880" cy="7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2F0116C-D245-4BBA-B943-E51DA5F19712}"/>
              </a:ext>
            </a:extLst>
          </p:cNvPr>
          <p:cNvGrpSpPr/>
          <p:nvPr/>
        </p:nvGrpSpPr>
        <p:grpSpPr>
          <a:xfrm>
            <a:off x="10276456" y="6578833"/>
            <a:ext cx="337680" cy="300960"/>
            <a:chOff x="10276456" y="6578833"/>
            <a:chExt cx="337680" cy="30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DA8149E-AD10-4D6D-91B6-A363173A33EE}"/>
                    </a:ext>
                  </a:extLst>
                </p14:cNvPr>
                <p14:cNvContentPartPr/>
                <p14:nvPr/>
              </p14:nvContentPartPr>
              <p14:xfrm>
                <a:off x="10276456" y="6706633"/>
                <a:ext cx="267480" cy="532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DA8149E-AD10-4D6D-91B6-A363173A33E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258816" y="6688993"/>
                  <a:ext cx="303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321A539-5E47-4B25-A24E-B3E3C25F38EA}"/>
                    </a:ext>
                  </a:extLst>
                </p14:cNvPr>
                <p14:cNvContentPartPr/>
                <p14:nvPr/>
              </p14:nvContentPartPr>
              <p14:xfrm>
                <a:off x="10541056" y="6578833"/>
                <a:ext cx="73080" cy="3009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321A539-5E47-4B25-A24E-B3E3C25F38E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523416" y="6561193"/>
                  <a:ext cx="108720" cy="33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DB1EB7-5E41-4F11-96B1-211AF6474E57}"/>
              </a:ext>
            </a:extLst>
          </p:cNvPr>
          <p:cNvGrpSpPr/>
          <p:nvPr/>
        </p:nvGrpSpPr>
        <p:grpSpPr>
          <a:xfrm>
            <a:off x="10993936" y="6117673"/>
            <a:ext cx="436680" cy="526680"/>
            <a:chOff x="10993936" y="6117673"/>
            <a:chExt cx="436680" cy="52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8A72AD9-F47A-4287-A44B-2F68DD39A6DF}"/>
                    </a:ext>
                  </a:extLst>
                </p14:cNvPr>
                <p14:cNvContentPartPr/>
                <p14:nvPr/>
              </p14:nvContentPartPr>
              <p14:xfrm>
                <a:off x="10993936" y="6183193"/>
                <a:ext cx="225000" cy="2710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8A72AD9-F47A-4287-A44B-2F68DD39A6D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976296" y="6165553"/>
                  <a:ext cx="2606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88A57B2-AD05-4970-AB5B-4942C6ECBE68}"/>
                    </a:ext>
                  </a:extLst>
                </p14:cNvPr>
                <p14:cNvContentPartPr/>
                <p14:nvPr/>
              </p14:nvContentPartPr>
              <p14:xfrm>
                <a:off x="11045776" y="6117673"/>
                <a:ext cx="191160" cy="308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88A57B2-AD05-4970-AB5B-4942C6ECBE6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028136" y="6099673"/>
                  <a:ext cx="2268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CF2312A-FD30-4009-A58E-5D379A58046D}"/>
                    </a:ext>
                  </a:extLst>
                </p14:cNvPr>
                <p14:cNvContentPartPr/>
                <p14:nvPr/>
              </p14:nvContentPartPr>
              <p14:xfrm>
                <a:off x="11349256" y="6404593"/>
                <a:ext cx="81360" cy="2397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CF2312A-FD30-4009-A58E-5D379A5804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331616" y="6386593"/>
                  <a:ext cx="11700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4851FB0-297D-4222-A945-F3CE5EB8EF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9800" y="460080"/>
              <a:ext cx="11456640" cy="70646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4851FB0-297D-4222-A945-F3CE5EB8EF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0440" y="450720"/>
                <a:ext cx="11475360" cy="708336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B0D17EE0-8733-4B6F-B15B-122ACC7A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46"/>
    </mc:Choice>
    <mc:Fallback>
      <p:transition spd="slow" advTm="7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7197"/>
            <a:ext cx="11887200" cy="4437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80641-AE7B-40EA-A991-84166285B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3429BC-122D-4E18-B68C-171FB332AD0D}"/>
              </a:ext>
            </a:extLst>
          </p:cNvPr>
          <p:cNvGrpSpPr/>
          <p:nvPr/>
        </p:nvGrpSpPr>
        <p:grpSpPr>
          <a:xfrm>
            <a:off x="371776" y="6078433"/>
            <a:ext cx="434880" cy="519120"/>
            <a:chOff x="371776" y="6078433"/>
            <a:chExt cx="434880" cy="51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6EB6946-B1DF-4795-9123-FDC34CD3B2B7}"/>
                    </a:ext>
                  </a:extLst>
                </p14:cNvPr>
                <p14:cNvContentPartPr/>
                <p14:nvPr/>
              </p14:nvContentPartPr>
              <p14:xfrm>
                <a:off x="371776" y="6096793"/>
                <a:ext cx="224280" cy="3380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6EB6946-B1DF-4795-9123-FDC34CD3B2B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4136" y="6078793"/>
                  <a:ext cx="2599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1FC325C-5499-442F-B7E7-61CE4EAA9E0D}"/>
                    </a:ext>
                  </a:extLst>
                </p14:cNvPr>
                <p14:cNvContentPartPr/>
                <p14:nvPr/>
              </p14:nvContentPartPr>
              <p14:xfrm>
                <a:off x="471496" y="6078433"/>
                <a:ext cx="149040" cy="3402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1FC325C-5499-442F-B7E7-61CE4EAA9E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3856" y="6060793"/>
                  <a:ext cx="18468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DE2871-81CF-4A19-B513-E2B314DB9DDC}"/>
                    </a:ext>
                  </a:extLst>
                </p14:cNvPr>
                <p14:cNvContentPartPr/>
                <p14:nvPr/>
              </p14:nvContentPartPr>
              <p14:xfrm>
                <a:off x="747976" y="6331873"/>
                <a:ext cx="58680" cy="265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DE2871-81CF-4A19-B513-E2B314DB9D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0336" y="6313873"/>
                  <a:ext cx="94320" cy="30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30DDC-72DC-4A4A-9BF0-7E3EE13200D4}"/>
              </a:ext>
            </a:extLst>
          </p:cNvPr>
          <p:cNvGrpSpPr/>
          <p:nvPr/>
        </p:nvGrpSpPr>
        <p:grpSpPr>
          <a:xfrm>
            <a:off x="1012576" y="6192913"/>
            <a:ext cx="192960" cy="147600"/>
            <a:chOff x="1012576" y="6192913"/>
            <a:chExt cx="192960" cy="147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4992AE0-4AB1-4A97-A645-F92EA173AF06}"/>
                    </a:ext>
                  </a:extLst>
                </p14:cNvPr>
                <p14:cNvContentPartPr/>
                <p14:nvPr/>
              </p14:nvContentPartPr>
              <p14:xfrm>
                <a:off x="1012576" y="6192913"/>
                <a:ext cx="140040" cy="352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4992AE0-4AB1-4A97-A645-F92EA173AF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4576" y="6175273"/>
                  <a:ext cx="1756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5F55D7F-DA5A-480F-B576-C895122FED94}"/>
                    </a:ext>
                  </a:extLst>
                </p14:cNvPr>
                <p14:cNvContentPartPr/>
                <p14:nvPr/>
              </p14:nvContentPartPr>
              <p14:xfrm>
                <a:off x="1052896" y="6325393"/>
                <a:ext cx="152640" cy="15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5F55D7F-DA5A-480F-B576-C895122FED9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5256" y="6307753"/>
                  <a:ext cx="18828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1CC0EC-0C77-476A-91BC-B58CE8DDA87F}"/>
              </a:ext>
            </a:extLst>
          </p:cNvPr>
          <p:cNvGrpSpPr/>
          <p:nvPr/>
        </p:nvGrpSpPr>
        <p:grpSpPr>
          <a:xfrm>
            <a:off x="1466176" y="5767393"/>
            <a:ext cx="1620000" cy="738720"/>
            <a:chOff x="1466176" y="5767393"/>
            <a:chExt cx="1620000" cy="73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26BD290-B1B6-424E-96BE-F277F576DA31}"/>
                    </a:ext>
                  </a:extLst>
                </p14:cNvPr>
                <p14:cNvContentPartPr/>
                <p14:nvPr/>
              </p14:nvContentPartPr>
              <p14:xfrm>
                <a:off x="1466176" y="6219553"/>
                <a:ext cx="214560" cy="172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26BD290-B1B6-424E-96BE-F277F576DA3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48176" y="6201553"/>
                  <a:ext cx="2502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9BF7862-DCA7-43B6-B448-13E1B18BFE3F}"/>
                    </a:ext>
                  </a:extLst>
                </p14:cNvPr>
                <p14:cNvContentPartPr/>
                <p14:nvPr/>
              </p14:nvContentPartPr>
              <p14:xfrm>
                <a:off x="1763896" y="6116953"/>
                <a:ext cx="203760" cy="270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9BF7862-DCA7-43B6-B448-13E1B18BFE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45896" y="6098953"/>
                  <a:ext cx="2394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606A274-FB33-4B47-AC55-10F3E85E1778}"/>
                    </a:ext>
                  </a:extLst>
                </p14:cNvPr>
                <p14:cNvContentPartPr/>
                <p14:nvPr/>
              </p14:nvContentPartPr>
              <p14:xfrm>
                <a:off x="1986736" y="6336193"/>
                <a:ext cx="115200" cy="169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606A274-FB33-4B47-AC55-10F3E85E177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68736" y="6318193"/>
                  <a:ext cx="1508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A934C9E-EADD-4868-80AC-3D3C88583C9B}"/>
                    </a:ext>
                  </a:extLst>
                </p14:cNvPr>
                <p14:cNvContentPartPr/>
                <p14:nvPr/>
              </p14:nvContentPartPr>
              <p14:xfrm>
                <a:off x="2172136" y="6211993"/>
                <a:ext cx="211320" cy="237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A934C9E-EADD-4868-80AC-3D3C88583C9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54136" y="6193993"/>
                  <a:ext cx="2469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EE83DD0-B58F-4E67-8916-818FA766BC51}"/>
                    </a:ext>
                  </a:extLst>
                </p14:cNvPr>
                <p14:cNvContentPartPr/>
                <p14:nvPr/>
              </p14:nvContentPartPr>
              <p14:xfrm>
                <a:off x="2406136" y="6062593"/>
                <a:ext cx="150480" cy="30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E83DD0-B58F-4E67-8916-818FA766BC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88136" y="6044593"/>
                  <a:ext cx="1861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7BDE6D-AC5C-45EE-BB0D-59909A7A3014}"/>
                    </a:ext>
                  </a:extLst>
                </p14:cNvPr>
                <p14:cNvContentPartPr/>
                <p14:nvPr/>
              </p14:nvContentPartPr>
              <p14:xfrm>
                <a:off x="2627176" y="5914633"/>
                <a:ext cx="178920" cy="185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7BDE6D-AC5C-45EE-BB0D-59909A7A301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09536" y="5896633"/>
                  <a:ext cx="2145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3FD1BA0-89AB-4AAF-B930-C91507702A9D}"/>
                    </a:ext>
                  </a:extLst>
                </p14:cNvPr>
                <p14:cNvContentPartPr/>
                <p14:nvPr/>
              </p14:nvContentPartPr>
              <p14:xfrm>
                <a:off x="2918776" y="5767393"/>
                <a:ext cx="41040" cy="330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3FD1BA0-89AB-4AAF-B930-C91507702A9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00776" y="5749393"/>
                  <a:ext cx="766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C1A3AA-9E77-4728-95F7-DE179B0E76DF}"/>
                    </a:ext>
                  </a:extLst>
                </p14:cNvPr>
                <p14:cNvContentPartPr/>
                <p14:nvPr/>
              </p14:nvContentPartPr>
              <p14:xfrm>
                <a:off x="2840296" y="5974393"/>
                <a:ext cx="245880" cy="583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C1A3AA-9E77-4728-95F7-DE179B0E76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22296" y="5956753"/>
                  <a:ext cx="28152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4EDA34-03A0-4028-9C4D-1FC479877F2B}"/>
              </a:ext>
            </a:extLst>
          </p:cNvPr>
          <p:cNvGrpSpPr/>
          <p:nvPr/>
        </p:nvGrpSpPr>
        <p:grpSpPr>
          <a:xfrm>
            <a:off x="4884376" y="5827153"/>
            <a:ext cx="2510280" cy="821520"/>
            <a:chOff x="4884376" y="5827153"/>
            <a:chExt cx="2510280" cy="82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3480E6D-C3AA-41E9-A1BF-1D5DC2F94FEC}"/>
                    </a:ext>
                  </a:extLst>
                </p14:cNvPr>
                <p14:cNvContentPartPr/>
                <p14:nvPr/>
              </p14:nvContentPartPr>
              <p14:xfrm>
                <a:off x="4884376" y="6107233"/>
                <a:ext cx="241200" cy="3722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3480E6D-C3AA-41E9-A1BF-1D5DC2F94FE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866376" y="6089233"/>
                  <a:ext cx="27684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20010AB-386A-4DE2-83F3-38FF01F1DD5B}"/>
                    </a:ext>
                  </a:extLst>
                </p14:cNvPr>
                <p14:cNvContentPartPr/>
                <p14:nvPr/>
              </p14:nvContentPartPr>
              <p14:xfrm>
                <a:off x="4990576" y="6070873"/>
                <a:ext cx="192600" cy="4356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20010AB-386A-4DE2-83F3-38FF01F1DD5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72936" y="6053233"/>
                  <a:ext cx="22824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C409763-77CB-4D6F-AF2C-1F420EA8F58E}"/>
                    </a:ext>
                  </a:extLst>
                </p14:cNvPr>
                <p14:cNvContentPartPr/>
                <p14:nvPr/>
              </p14:nvContentPartPr>
              <p14:xfrm>
                <a:off x="5265976" y="6415033"/>
                <a:ext cx="196920" cy="2336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C409763-77CB-4D6F-AF2C-1F420EA8F58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47976" y="6397033"/>
                  <a:ext cx="2325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742AE63-2340-4B00-8AC0-EECEE2E36876}"/>
                    </a:ext>
                  </a:extLst>
                </p14:cNvPr>
                <p14:cNvContentPartPr/>
                <p14:nvPr/>
              </p14:nvContentPartPr>
              <p14:xfrm>
                <a:off x="5504656" y="6201553"/>
                <a:ext cx="106560" cy="13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742AE63-2340-4B00-8AC0-EECEE2E3687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86656" y="6183913"/>
                  <a:ext cx="1422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154FF39-2509-4459-8586-C19A322CC46D}"/>
                    </a:ext>
                  </a:extLst>
                </p14:cNvPr>
                <p14:cNvContentPartPr/>
                <p14:nvPr/>
              </p14:nvContentPartPr>
              <p14:xfrm>
                <a:off x="5504656" y="6340873"/>
                <a:ext cx="91080" cy="17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154FF39-2509-4459-8586-C19A322CC46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86656" y="6323233"/>
                  <a:ext cx="1267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9502DE9-8997-4327-A982-644A194805F7}"/>
                    </a:ext>
                  </a:extLst>
                </p14:cNvPr>
                <p14:cNvContentPartPr/>
                <p14:nvPr/>
              </p14:nvContentPartPr>
              <p14:xfrm>
                <a:off x="5821816" y="6057913"/>
                <a:ext cx="281160" cy="406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9502DE9-8997-4327-A982-644A194805F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04176" y="6039913"/>
                  <a:ext cx="31680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7EA996C-DFE8-4A1E-9B11-05BC89A11D37}"/>
                    </a:ext>
                  </a:extLst>
                </p14:cNvPr>
                <p14:cNvContentPartPr/>
                <p14:nvPr/>
              </p14:nvContentPartPr>
              <p14:xfrm>
                <a:off x="6222496" y="6258793"/>
                <a:ext cx="157320" cy="1969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7EA996C-DFE8-4A1E-9B11-05BC89A11D3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04856" y="6240793"/>
                  <a:ext cx="1929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1E518E-6370-47B8-9E42-E82846151633}"/>
                    </a:ext>
                  </a:extLst>
                </p14:cNvPr>
                <p14:cNvContentPartPr/>
                <p14:nvPr/>
              </p14:nvContentPartPr>
              <p14:xfrm>
                <a:off x="6399976" y="6407113"/>
                <a:ext cx="77760" cy="2167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1E518E-6370-47B8-9E42-E828461516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82336" y="6389473"/>
                  <a:ext cx="11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B8290D5-F9E0-4A9A-95DF-F5F594CACCC7}"/>
                    </a:ext>
                  </a:extLst>
                </p14:cNvPr>
                <p14:cNvContentPartPr/>
                <p14:nvPr/>
              </p14:nvContentPartPr>
              <p14:xfrm>
                <a:off x="6533176" y="6260953"/>
                <a:ext cx="154800" cy="208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B8290D5-F9E0-4A9A-95DF-F5F594CACCC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15176" y="6243313"/>
                  <a:ext cx="1904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4B8208E-E628-469B-91A2-87963CD30376}"/>
                    </a:ext>
                  </a:extLst>
                </p14:cNvPr>
                <p14:cNvContentPartPr/>
                <p14:nvPr/>
              </p14:nvContentPartPr>
              <p14:xfrm>
                <a:off x="6783016" y="6117673"/>
                <a:ext cx="144000" cy="288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4B8208E-E628-469B-91A2-87963CD3037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65376" y="6099673"/>
                  <a:ext cx="1796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6ABDF1-4411-49E6-BDC5-46354F3B449B}"/>
                    </a:ext>
                  </a:extLst>
                </p14:cNvPr>
                <p14:cNvContentPartPr/>
                <p14:nvPr/>
              </p14:nvContentPartPr>
              <p14:xfrm>
                <a:off x="6974896" y="5925793"/>
                <a:ext cx="188640" cy="2170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6ABDF1-4411-49E6-BDC5-46354F3B449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957256" y="5908153"/>
                  <a:ext cx="2242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9D02E13-3E6B-4018-88DA-DB5D836274F1}"/>
                    </a:ext>
                  </a:extLst>
                </p14:cNvPr>
                <p14:cNvContentPartPr/>
                <p14:nvPr/>
              </p14:nvContentPartPr>
              <p14:xfrm>
                <a:off x="7285936" y="5827153"/>
                <a:ext cx="79560" cy="327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9D02E13-3E6B-4018-88DA-DB5D836274F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68296" y="5809513"/>
                  <a:ext cx="1152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0A6E7C3-7D06-4216-952D-DB4E646BE8ED}"/>
                    </a:ext>
                  </a:extLst>
                </p14:cNvPr>
                <p14:cNvContentPartPr/>
                <p14:nvPr/>
              </p14:nvContentPartPr>
              <p14:xfrm>
                <a:off x="7187656" y="6001033"/>
                <a:ext cx="207000" cy="219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0A6E7C3-7D06-4216-952D-DB4E646BE8E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170016" y="5983393"/>
                  <a:ext cx="24264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8068DB-09E4-4B9D-9C3B-70D53BE002F5}"/>
              </a:ext>
            </a:extLst>
          </p:cNvPr>
          <p:cNvGrpSpPr/>
          <p:nvPr/>
        </p:nvGrpSpPr>
        <p:grpSpPr>
          <a:xfrm>
            <a:off x="9495616" y="6108673"/>
            <a:ext cx="586080" cy="546480"/>
            <a:chOff x="9495616" y="6108673"/>
            <a:chExt cx="586080" cy="54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CEA1946-9570-4A5F-AFBE-4CB40C087877}"/>
                    </a:ext>
                  </a:extLst>
                </p14:cNvPr>
                <p14:cNvContentPartPr/>
                <p14:nvPr/>
              </p14:nvContentPartPr>
              <p14:xfrm>
                <a:off x="9495616" y="6167713"/>
                <a:ext cx="263880" cy="361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A1946-9570-4A5F-AFBE-4CB40C0878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477976" y="6150073"/>
                  <a:ext cx="29952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E535085-700E-417A-9C4B-50427A9AECBF}"/>
                    </a:ext>
                  </a:extLst>
                </p14:cNvPr>
                <p14:cNvContentPartPr/>
                <p14:nvPr/>
              </p14:nvContentPartPr>
              <p14:xfrm>
                <a:off x="9538096" y="6108673"/>
                <a:ext cx="251640" cy="4672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E535085-700E-417A-9C4B-50427A9AEC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520096" y="6090673"/>
                  <a:ext cx="28728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AD4B4BC-A18C-4F4E-A227-23AF034C1B05}"/>
                    </a:ext>
                  </a:extLst>
                </p14:cNvPr>
                <p14:cNvContentPartPr/>
                <p14:nvPr/>
              </p14:nvContentPartPr>
              <p14:xfrm>
                <a:off x="9806296" y="6427993"/>
                <a:ext cx="180360" cy="2271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D4B4BC-A18C-4F4E-A227-23AF034C1B0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788296" y="6410353"/>
                  <a:ext cx="216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B85392-FA99-4D68-A39E-F20AAA503919}"/>
                    </a:ext>
                  </a:extLst>
                </p14:cNvPr>
                <p14:cNvContentPartPr/>
                <p14:nvPr/>
              </p14:nvContentPartPr>
              <p14:xfrm>
                <a:off x="9941656" y="6138553"/>
                <a:ext cx="140040" cy="280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B85392-FA99-4D68-A39E-F20AAA50391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923656" y="6120913"/>
                  <a:ext cx="175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24BD79-1FE2-41B3-8676-FE5560F9DE5B}"/>
                    </a:ext>
                  </a:extLst>
                </p14:cNvPr>
                <p14:cNvContentPartPr/>
                <p14:nvPr/>
              </p14:nvContentPartPr>
              <p14:xfrm>
                <a:off x="9905296" y="6294793"/>
                <a:ext cx="154440" cy="33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24BD79-1FE2-41B3-8676-FE5560F9DE5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887296" y="6277153"/>
                  <a:ext cx="190080" cy="6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4B8CC84-F9ED-4816-85D0-C7AC58A4E1A0}"/>
                  </a:ext>
                </a:extLst>
              </p14:cNvPr>
              <p14:cNvContentPartPr/>
              <p14:nvPr/>
            </p14:nvContentPartPr>
            <p14:xfrm>
              <a:off x="10424056" y="5956033"/>
              <a:ext cx="200520" cy="266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4B8CC84-F9ED-4816-85D0-C7AC58A4E1A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6056" y="5938393"/>
                <a:ext cx="23616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62CC03-4F5C-471B-AC6A-35CFDB1DD6D2}"/>
                  </a:ext>
                </a:extLst>
              </p14:cNvPr>
              <p14:cNvContentPartPr/>
              <p14:nvPr/>
            </p14:nvContentPartPr>
            <p14:xfrm>
              <a:off x="10367176" y="6375073"/>
              <a:ext cx="372240" cy="424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62CC03-4F5C-471B-AC6A-35CFDB1DD6D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349536" y="6357433"/>
                <a:ext cx="407880" cy="7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2F0116C-D245-4BBA-B943-E51DA5F19712}"/>
              </a:ext>
            </a:extLst>
          </p:cNvPr>
          <p:cNvGrpSpPr/>
          <p:nvPr/>
        </p:nvGrpSpPr>
        <p:grpSpPr>
          <a:xfrm>
            <a:off x="10276456" y="6578833"/>
            <a:ext cx="337680" cy="300960"/>
            <a:chOff x="10276456" y="6578833"/>
            <a:chExt cx="337680" cy="30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DA8149E-AD10-4D6D-91B6-A363173A33EE}"/>
                    </a:ext>
                  </a:extLst>
                </p14:cNvPr>
                <p14:cNvContentPartPr/>
                <p14:nvPr/>
              </p14:nvContentPartPr>
              <p14:xfrm>
                <a:off x="10276456" y="6706633"/>
                <a:ext cx="267480" cy="532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DA8149E-AD10-4D6D-91B6-A363173A33E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258816" y="6688993"/>
                  <a:ext cx="303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321A539-5E47-4B25-A24E-B3E3C25F38EA}"/>
                    </a:ext>
                  </a:extLst>
                </p14:cNvPr>
                <p14:cNvContentPartPr/>
                <p14:nvPr/>
              </p14:nvContentPartPr>
              <p14:xfrm>
                <a:off x="10541056" y="6578833"/>
                <a:ext cx="73080" cy="3009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321A539-5E47-4B25-A24E-B3E3C25F38E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523416" y="6561193"/>
                  <a:ext cx="108720" cy="33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DB1EB7-5E41-4F11-96B1-211AF6474E57}"/>
              </a:ext>
            </a:extLst>
          </p:cNvPr>
          <p:cNvGrpSpPr/>
          <p:nvPr/>
        </p:nvGrpSpPr>
        <p:grpSpPr>
          <a:xfrm>
            <a:off x="10993936" y="6117673"/>
            <a:ext cx="436680" cy="526680"/>
            <a:chOff x="10993936" y="6117673"/>
            <a:chExt cx="436680" cy="52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8A72AD9-F47A-4287-A44B-2F68DD39A6DF}"/>
                    </a:ext>
                  </a:extLst>
                </p14:cNvPr>
                <p14:cNvContentPartPr/>
                <p14:nvPr/>
              </p14:nvContentPartPr>
              <p14:xfrm>
                <a:off x="10993936" y="6183193"/>
                <a:ext cx="225000" cy="2710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8A72AD9-F47A-4287-A44B-2F68DD39A6D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976296" y="6165553"/>
                  <a:ext cx="2606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88A57B2-AD05-4970-AB5B-4942C6ECBE68}"/>
                    </a:ext>
                  </a:extLst>
                </p14:cNvPr>
                <p14:cNvContentPartPr/>
                <p14:nvPr/>
              </p14:nvContentPartPr>
              <p14:xfrm>
                <a:off x="11045776" y="6117673"/>
                <a:ext cx="191160" cy="308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88A57B2-AD05-4970-AB5B-4942C6ECBE6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028136" y="6099673"/>
                  <a:ext cx="2268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CF2312A-FD30-4009-A58E-5D379A58046D}"/>
                    </a:ext>
                  </a:extLst>
                </p14:cNvPr>
                <p14:cNvContentPartPr/>
                <p14:nvPr/>
              </p14:nvContentPartPr>
              <p14:xfrm>
                <a:off x="11349256" y="6404593"/>
                <a:ext cx="81360" cy="2397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CF2312A-FD30-4009-A58E-5D379A5804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331616" y="6386593"/>
                  <a:ext cx="11700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96D22E-9674-46BC-ABDB-8A83D057AB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4560" y="853200"/>
              <a:ext cx="11039400" cy="6547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96D22E-9674-46BC-ABDB-8A83D057A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35200" y="843840"/>
                <a:ext cx="11058120" cy="656604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ED919080-A0DD-4137-924E-D2570C8AC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20"/>
    </mc:Choice>
    <mc:Fallback>
      <p:transition spd="slow" advTm="5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630" y="1125742"/>
            <a:ext cx="11887200" cy="5520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5B57B-720D-436E-87E5-D3D9FA50C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8C8CE-BE6F-4E56-9F19-160CBB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" b="56440"/>
          <a:stretch/>
        </p:blipFill>
        <p:spPr>
          <a:xfrm>
            <a:off x="663878" y="6345491"/>
            <a:ext cx="5686817" cy="119517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54C138B-D51A-4D59-93B8-B93AB249D23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800" y="62640"/>
              <a:ext cx="11708640" cy="7522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54C138B-D51A-4D59-93B8-B93AB249D2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440" y="53280"/>
                <a:ext cx="11727360" cy="7540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DAF19E-68D0-46FA-8441-CD2CFA389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46"/>
    </mc:Choice>
    <mc:Fallback>
      <p:transition spd="slow" advTm="12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82335-D92C-4FDA-AD8C-6745D805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1" y="1022115"/>
            <a:ext cx="7035800" cy="66306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39C961-FD89-4F4E-8BDC-A20CE8A8C671}"/>
              </a:ext>
            </a:extLst>
          </p:cNvPr>
          <p:cNvSpPr/>
          <p:nvPr/>
        </p:nvSpPr>
        <p:spPr>
          <a:xfrm>
            <a:off x="5763237" y="4639112"/>
            <a:ext cx="285225" cy="3103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85568C-46AE-4E31-8A6A-089A7EB0B7DC}"/>
              </a:ext>
            </a:extLst>
          </p:cNvPr>
          <p:cNvCxnSpPr/>
          <p:nvPr/>
        </p:nvCxnSpPr>
        <p:spPr>
          <a:xfrm flipV="1">
            <a:off x="5943600" y="1935271"/>
            <a:ext cx="0" cy="259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4BBC08-0797-48C1-BF7B-C59B2073182B}"/>
              </a:ext>
            </a:extLst>
          </p:cNvPr>
          <p:cNvCxnSpPr/>
          <p:nvPr/>
        </p:nvCxnSpPr>
        <p:spPr>
          <a:xfrm>
            <a:off x="5908483" y="1866378"/>
            <a:ext cx="0" cy="2448838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2CCB5-E23F-4D34-BC42-169A73F01272}"/>
              </a:ext>
            </a:extLst>
          </p:cNvPr>
          <p:cNvCxnSpPr/>
          <p:nvPr/>
        </p:nvCxnSpPr>
        <p:spPr>
          <a:xfrm>
            <a:off x="5921491" y="5141121"/>
            <a:ext cx="0" cy="2448838"/>
          </a:xfrm>
          <a:prstGeom prst="line">
            <a:avLst/>
          </a:prstGeom>
          <a:ln w="1143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E89244-D9D0-4FB7-A7E2-78E0A217CC71}"/>
              </a:ext>
            </a:extLst>
          </p:cNvPr>
          <p:cNvCxnSpPr>
            <a:cxnSpLocks/>
          </p:cNvCxnSpPr>
          <p:nvPr/>
        </p:nvCxnSpPr>
        <p:spPr>
          <a:xfrm>
            <a:off x="5029200" y="2018778"/>
            <a:ext cx="746458" cy="2401128"/>
          </a:xfrm>
          <a:prstGeom prst="line">
            <a:avLst/>
          </a:prstGeom>
          <a:ln w="1143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782B5-87F3-4DC5-94B6-C8899D5E966B}"/>
              </a:ext>
            </a:extLst>
          </p:cNvPr>
          <p:cNvCxnSpPr>
            <a:cxnSpLocks/>
          </p:cNvCxnSpPr>
          <p:nvPr/>
        </p:nvCxnSpPr>
        <p:spPr>
          <a:xfrm>
            <a:off x="6112333" y="5110319"/>
            <a:ext cx="746458" cy="2401128"/>
          </a:xfrm>
          <a:prstGeom prst="line">
            <a:avLst/>
          </a:prstGeom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2066C-2085-40C1-8B4C-23C2493E5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22EB474-BAFA-4352-9B42-CA3BFF46C1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18080" y="86400"/>
              <a:ext cx="7118640" cy="7309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22EB474-BAFA-4352-9B42-CA3BFF46C1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8720" y="77040"/>
                <a:ext cx="7137360" cy="73285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44E33BD-CAA7-4CB1-A3D6-D991EA937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1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06"/>
    </mc:Choice>
    <mc:Fallback>
      <p:transition spd="slow" advTm="6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5E1751-678A-4F3A-A0CC-C72E5A969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7B70B-ADC0-4F95-A123-A46D3A375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988"/>
          <a:stretch/>
        </p:blipFill>
        <p:spPr>
          <a:xfrm>
            <a:off x="442477" y="1441849"/>
            <a:ext cx="7946982" cy="12748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92891C-22A1-414C-8FCA-520B009716E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9200" y="457920"/>
              <a:ext cx="11361240" cy="72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92891C-22A1-414C-8FCA-520B009716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9840" y="448560"/>
                <a:ext cx="11379960" cy="7247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4DB24D-745D-4E77-91AA-A8233558F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81"/>
    </mc:Choice>
    <mc:Fallback>
      <p:transition spd="slow" advTm="13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17477</TotalTime>
  <Words>128</Words>
  <Application>Microsoft Office PowerPoint</Application>
  <PresentationFormat>Custom</PresentationFormat>
  <Paragraphs>15</Paragraphs>
  <Slides>46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Arial Unicode MS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226</cp:revision>
  <dcterms:created xsi:type="dcterms:W3CDTF">2020-09-07T00:11:40Z</dcterms:created>
  <dcterms:modified xsi:type="dcterms:W3CDTF">2021-04-09T02:20:48Z</dcterms:modified>
</cp:coreProperties>
</file>