
<file path=[Content_Types].xml><?xml version="1.0" encoding="utf-8"?>
<Types xmlns="http://schemas.openxmlformats.org/package/2006/content-types"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Action1.xml" ContentType="application/vnd.ms-office.inkAction+xml"/>
  <Override PartName="/ppt/ink/inkAction2.xml" ContentType="application/vnd.ms-office.inkAction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Action3.xml" ContentType="application/vnd.ms-office.inkAction+xml"/>
  <Override PartName="/ppt/ink/ink36.xml" ContentType="application/inkml+xml"/>
  <Override PartName="/ppt/ink/inkAction4.xml" ContentType="application/vnd.ms-office.inkAction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Action5.xml" ContentType="application/vnd.ms-office.inkAction+xml"/>
  <Override PartName="/ppt/ink/inkAction6.xml" ContentType="application/vnd.ms-office.inkAction+xml"/>
  <Override PartName="/ppt/ink/inkAction7.xml" ContentType="application/vnd.ms-office.inkAction+xml"/>
  <Override PartName="/ppt/ink/inkAction8.xml" ContentType="application/vnd.ms-office.inkAction+xml"/>
  <Override PartName="/ppt/ink/ink86.xml" ContentType="application/inkml+xml"/>
  <Override PartName="/ppt/ink/inkAction9.xml" ContentType="application/vnd.ms-office.inkAction+xml"/>
  <Override PartName="/ppt/ink/inkAction10.xml" ContentType="application/vnd.ms-office.inkAction+xml"/>
  <Override PartName="/ppt/ink/inkAction11.xml" ContentType="application/vnd.ms-office.inkAction+xml"/>
  <Override PartName="/ppt/ink/inkAction12.xml" ContentType="application/vnd.ms-office.inkAction+xml"/>
  <Override PartName="/ppt/ink/inkAction13.xml" ContentType="application/vnd.ms-office.inkAction+xml"/>
  <Override PartName="/ppt/ink/inkAction14.xml" ContentType="application/vnd.ms-office.inkAction+xml"/>
  <Override PartName="/ppt/ink/inkAction15.xml" ContentType="application/vnd.ms-office.inkAction+xml"/>
  <Override PartName="/ppt/ink/inkAction16.xml" ContentType="application/vnd.ms-office.inkAction+xml"/>
  <Override PartName="/ppt/ink/inkAction17.xml" ContentType="application/vnd.ms-office.inkAction+xml"/>
  <Override PartName="/ppt/ink/ink87.xml" ContentType="application/inkml+xml"/>
  <Override PartName="/ppt/ink/inkAction18.xml" ContentType="application/vnd.ms-office.inkAction+xml"/>
  <Override PartName="/ppt/ink/inkAction19.xml" ContentType="application/vnd.ms-office.inkAction+xml"/>
  <Override PartName="/ppt/ink/inkAction20.xml" ContentType="application/vnd.ms-office.inkAction+xml"/>
  <Override PartName="/ppt/ink/inkAction21.xml" ContentType="application/vnd.ms-office.inkAction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Action22.xml" ContentType="application/vnd.ms-office.inkAction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660" r:id="rId2"/>
    <p:sldId id="713" r:id="rId3"/>
    <p:sldId id="714" r:id="rId4"/>
    <p:sldId id="722" r:id="rId5"/>
    <p:sldId id="673" r:id="rId6"/>
    <p:sldId id="715" r:id="rId7"/>
    <p:sldId id="692" r:id="rId8"/>
    <p:sldId id="685" r:id="rId9"/>
    <p:sldId id="710" r:id="rId10"/>
    <p:sldId id="694" r:id="rId11"/>
    <p:sldId id="675" r:id="rId12"/>
    <p:sldId id="695" r:id="rId13"/>
    <p:sldId id="717" r:id="rId14"/>
    <p:sldId id="696" r:id="rId15"/>
    <p:sldId id="676" r:id="rId16"/>
    <p:sldId id="682" r:id="rId17"/>
    <p:sldId id="718" r:id="rId18"/>
    <p:sldId id="719" r:id="rId19"/>
    <p:sldId id="683" r:id="rId20"/>
    <p:sldId id="720" r:id="rId21"/>
    <p:sldId id="666" r:id="rId22"/>
    <p:sldId id="705" r:id="rId23"/>
    <p:sldId id="708" r:id="rId24"/>
    <p:sldId id="709" r:id="rId25"/>
    <p:sldId id="706" r:id="rId26"/>
    <p:sldId id="716" r:id="rId27"/>
    <p:sldId id="693" r:id="rId28"/>
    <p:sldId id="699" r:id="rId29"/>
    <p:sldId id="700" r:id="rId30"/>
    <p:sldId id="761" r:id="rId31"/>
    <p:sldId id="760" r:id="rId32"/>
    <p:sldId id="703" r:id="rId33"/>
    <p:sldId id="701" r:id="rId34"/>
    <p:sldId id="704" r:id="rId35"/>
    <p:sldId id="762" r:id="rId36"/>
    <p:sldId id="702" r:id="rId37"/>
    <p:sldId id="763" r:id="rId38"/>
    <p:sldId id="764" r:id="rId39"/>
    <p:sldId id="765" r:id="rId40"/>
    <p:sldId id="707" r:id="rId41"/>
    <p:sldId id="766" r:id="rId42"/>
    <p:sldId id="767" r:id="rId43"/>
    <p:sldId id="768" r:id="rId44"/>
    <p:sldId id="655" r:id="rId45"/>
    <p:sldId id="665" r:id="rId46"/>
    <p:sldId id="667" r:id="rId47"/>
    <p:sldId id="668" r:id="rId48"/>
    <p:sldId id="669" r:id="rId49"/>
    <p:sldId id="670" r:id="rId50"/>
    <p:sldId id="671" r:id="rId51"/>
  </p:sldIdLst>
  <p:sldSz cx="11887200" cy="7772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" initials="p" lastIdx="1" clrIdx="0">
    <p:extLst>
      <p:ext uri="{19B8F6BF-5375-455C-9EA6-DF929625EA0E}">
        <p15:presenceInfo xmlns:p15="http://schemas.microsoft.com/office/powerpoint/2012/main" userId="p" providerId="None"/>
      </p:ext>
    </p:extLst>
  </p:cmAuthor>
  <p:cmAuthor id="2" name="Darcy, Isabel K" initials="DIK" lastIdx="1" clrIdx="1">
    <p:extLst>
      <p:ext uri="{19B8F6BF-5375-455C-9EA6-DF929625EA0E}">
        <p15:presenceInfo xmlns:p15="http://schemas.microsoft.com/office/powerpoint/2012/main" userId="Darcy, Isabel K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571" autoAdjust="0"/>
    <p:restoredTop sz="94660"/>
  </p:normalViewPr>
  <p:slideViewPr>
    <p:cSldViewPr snapToGrid="0">
      <p:cViewPr varScale="1">
        <p:scale>
          <a:sx n="55" d="100"/>
          <a:sy n="55" d="100"/>
        </p:scale>
        <p:origin x="54" y="1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1" d="100"/>
        <a:sy n="51" d="100"/>
      </p:scale>
      <p:origin x="0" y="-510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05T15:32:19.802"/>
    </inkml:context>
    <inkml:brush xml:id="br0">
      <inkml:brushProperty name="width" value="0.05292" units="cm"/>
      <inkml:brushProperty name="height" value="0.05292" units="cm"/>
      <inkml:brushProperty name="color" value="#92D050"/>
    </inkml:brush>
  </inkml:definitions>
  <inkml:trace contextRef="#ctx0" brushRef="#br0">24965 4568 12895 0,'0'0'1152'0,"0"0"-928"0,0 0-224 0,0 0 0 31,0 0-576-31,0 0-176 0,0 0-16 0,0 0-16 0,0 0 1008 0,0 0 208 0,0 0 32 0,0 0 16 16,0 0-160-16,-8-3-48 0,2-1 0 0,6 4 0 15,0 0-80-15,0 0 0 0,-9-6-16 0,1 3 0 16,8 3-48-16,-9-1-128 0,9 1 192 0,-10-1-64 0,10 1 64 0,-10 0 16 16,1 1 0-16,9-1 0 15,-10 4 16-15,0 1 0 0,2-1 0 0,-2-2 0 0,0 2-16 0,0 0 0 16,2 2 0-16,-1-2 0 0,-1 1-208 15,1 3 176-15,-1-3-176 0,1 1 160 0,0 3-160 16,0-2 0-16,0 1 144 0,-1 0-144 0,0-2 160 0,0 3-32 16,1-4-128-16,-1 4 192 0,2-4-192 0,-2 2 144 15,0-1-144-15,4-1 128 0,6-5-128 0,-7 9 0 16,1 0 0-16,6-9 0 0,-5 6 0 0,5-6 0 16,0 0 144-16,-3 10-144 0,3-10 128 0,0 0-128 15,0 0 128-15,0 0-128 0,0 0 0 0,5 7 128 16,-5-7-128-16,0 0 0 0,10 6 320 0,1-2-16 0,-1-1 0 0,1-3 0 15,-1 0 48-15,1 0 16 0,-1 0 0 16,0 0 0-16,0 0-240 0,0-2-128 0,0 1 128 0,-1 1-128 16,1 3 0-16,1-2 128 0,-11-1-128 0,10 2 0 15,-3 3 0-15,2 3 0 0,-9-8 0 0,8 8 0 16,-8-8 0-16,5 11 0 0,-1-2 0 0,-2 0 0 16,-2-9 0-16,2 13 144 0,-2-4-144 0,-2 3 0 15,1-3 336-15,-3 1-32 0,4-10-16 0,-3 14 0 16,-4-2 96-16,2 0 0 0,-1 1 16 0,-1-1 0 15,1 0-48-15,0 1-16 0,-3-4 0 0,1 1 0 16,0 0-80-16,3 0-32 0,-3 2 0 0,0-4 0 16,-1-2-80-16,-1 1-16 0,0-1 0 0,-2 1 0 15,1-2 0-15,-2-1 0 0,-1 1 0 0,0 0 0 16,0-2-128-16,0-1 160 0,-1 0-160 0,0-1 160 16,-2 0 16-16,1-1 0 0,-1-1 0 0,2-2 0 0,-3 3-176 0,1-1 128 15,2 1-128-15,1-1 128 0,2 0-128 0,-1-1 0 16,0 2 0-16,2 0 128 0,0-1-128 0,3-2 0 15,-1 2 0-15,9 1 0 0,-8-1 0 0,8 1 0 16,0 0 0-16,-8-1 0 0,8 1 0 0,0 0 0 16,-6-3 0-16,6 3 0 0,0 0-256 0,0 0-96 15,0 0-16-15,0 0 0 16,0 0-448-16,0-8-80 0,0 8-32 0,6-7-6240 16,-6 7-1232-16</inkml:trace>
  <inkml:trace contextRef="#ctx0" brushRef="#br0" timeOffset="626.33">25281 4034 8287 0,'0'0'736'0,"0"0"-592"15,0 0-144-15,0 0 0 0,0 0 832 0,0 0 144 16,0 0 32-16,0 0 0 0,0 0-368 0,-7 5-64 16,7-5 0-16,-8 9-16 0,1-3-176 0,1 4-48 15,0-1 0-15,1 1 0 0,-1 3 80 0,-1-3 16 16,1 3 0-16,-2 2 0 0,2-2 128 0,0 5 16 15,-2 3 16-15,2 0 0 0,1-1-128 0,1-1-16 16,0 1-16-16,1 2 0 0,1 2-176 0,1-2-48 0,-2-2 0 0,2 2 0 16,-1 2-208-16,0-3 144 0,2-1-144 0,0-3 128 15,2 0-128-15,1 1 160 0,0-1-160 0,0-1 160 16,1-4 0-16,1 2 0 0,2 0 0 0,0 0 0 16,1-2 96-16,1 0 32 0,1 1 0 0,0-4 0 15,3 3 48-15,-2-5 16 0,1 2 0 0,-1-4 0 16,2 4-160-16,1-4-16 0,-3 0-16 0,3 0 0 15,1 0-160-15,-1-2 160 0,0-2-160 0,-1 2 160 16,-1-2-160-16,-1 0 0 0,2-1 0 0,-1-1 0 16,2 0-192-16,-1-1-80 0,-1 0-16 0,-1 1-7072 15,0-2-1408-15</inkml:trace>
  <inkml:trace contextRef="#ctx0" brushRef="#br0" timeOffset="1111.08">24773 4410 10127 0,'0'0'896'0,"0"0"-704"0,0 0-192 0,0 0 0 16,0 0 1024-16,0 0 160 0,0 0 32 0,0 0 16 16,0 0-480-16,10-5-112 0,2 0 0 0,0-2-16 15,2 1-144-15,2 1-32 0,1-3 0 0,4 3 0 16,0 0-112-16,5-1-16 0,-1 1-16 0,3 1 0 15,0 0 16-15,3-1 0 0,0 1 0 0,1 0 0 16,0-1 32-16,0-1 16 0,-2 1 0 0,-1 0 0 16,-1-3 48-16,-1 3 16 0,0-4 0 0,-1 4 0 15,1 1 0-15,-1-1 0 0,-4-1 0 0,1 2 0 16,-1 2-112-16,0 0-32 0,-3 0 0 0,-2-1 0 16,0 1-288-16,-1 0 0 0,-4 1 128 0,-2 1-128 15,-10 0 0-15,11 3 128 0,-11-3-128 0,0 0 0 16,0 0 0-16,11 5 0 0,-11-5 0 0,0 0 0 15,0 0-256-15,0 0-96 0,0 0-32 0,0 9 0 16,0-9-640 0,-5 11-144-16,-3-6-32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4T00:44:21.013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120 8 6447 0 0,'0'0'4247'0'0,"4"0"-3511"0"0,22-3 174 0 0,-5 1 139 0 0,42 0 0 0 0,-42 4-515 0 0,-1 0 0 0 0,29 8 0 0 0,-37-6-316 0 0,1 0 0 0 0,-1 0 0 0 0,0 1 0 0 0,-1 1 0 0 0,12 7 1 0 0,-18-10-152 0 0,-1 0 0 0 0,0 0 0 0 0,0 1 0 0 0,0-1 0 0 0,0 1 0 0 0,0 0 0 0 0,-1 0 0 0 0,0 1 0 0 0,0-1 0 0 0,0 1 0 0 0,0-1 0 0 0,-1 1 0 0 0,1 0 0 0 0,1 7 0 0 0,-2-4-6 0 0,0 0 0 0 0,-1 0 0 0 0,0 0 0 0 0,0 0 0 0 0,-1 1 0 0 0,0-1 0 0 0,0 0 0 0 0,-3 14 0 0 0,-2 2 91 0 0,0-1-1 0 0,-2 0 1 0 0,0 0-1 0 0,-2 0 1 0 0,-15 28 0 0 0,9-24-51 0 0,-1-1 0 0 0,-2 0 0 0 0,-35 40 0 0 0,-90 86 77 0 0,27-29-18 0 0,108-114-133 0 0,0 1 0 0 0,1-1 0 0 0,1 1 0 0 0,-9 16 0 0 0,14-25 26 0 0,3 2 1 0 0,0 0-53 0 0,1 0 0 0 0,0 0 0 0 0,0-1 0 0 0,0 1 0 0 0,0-1 1 0 0,0 1-1 0 0,1-1 0 0 0,4 3 0 0 0,0-2-1 0 0,-1 0 0 0 0,1 0 0 0 0,13 3 0 0 0,-4-3 3 0 0,0-1 0 0 0,0 0-1 0 0,24-2 1 0 0,4-1 32 0 0,-1-3 1 0 0,78-16 0 0 0,-35-4 12 0 0,-68 18-525 0 0,0-1 1 0 0,27-15-1 0 0,-15 4-947 0 0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05T16:12:15.113"/>
    </inkml:context>
    <inkml:brush xml:id="br0">
      <inkml:brushProperty name="width" value="0.05292" units="cm"/>
      <inkml:brushProperty name="height" value="0.05292" units="cm"/>
      <inkml:brushProperty name="color" value="#92D050"/>
    </inkml:brush>
    <inkml:brush xml:id="br1">
      <inkml:brushProperty name="width" value="0.05292" units="cm"/>
      <inkml:brushProperty name="height" value="0.05292" units="cm"/>
      <inkml:brushProperty name="color" value="#FFFF00"/>
    </inkml:brush>
  </inkml:definitions>
  <inkml:trace contextRef="#ctx0" brushRef="#br0">20587 756 2751 0,'5'-12'256'0,"-1"7"-256"0,0 0 0 0,1-3 0 16,-4 2 2000-16,2-2 368 0,-2 1 64 0,2 0 0 15,-2 0-1376-15,0 2-288 0,-1-4-48 0,0 3-16 16,0 6-304-16,1-8-64 0,-2-2-16 0,1 10 0 16,-1-8-64-16,-2-2 0 0,1 2-16 0,2 8 0 0,0 0 0 0,-7-7 0 15,0 2 0-15,-1 1 0 0,-3-1 64 0,1 2 16 16,-4 2 0-16,-3 1 0 0,-1 2 80 0,-1 1 32 16,-4-3 0-16,-1 0 0 0,-3-1 320 0,2-2 64 15,-4-1 16-15,2 2 0 0,3-1 0 0,-3 1 16 16,2-5 0-16,1 5 0 0,1-1-272 0,1 1-48 15,3-5-16-15,-1 4 0 0,-1-1-208 0,2 2-48 16,2 2-16-16,1 0 0 0,2 0-96 0,2 0-16 16,0 0 0-16,2 2 0 0,1-1-128 0,9-1 0 15,0 0 144-15,-9 4-144 0,0-2 0 0,9-2 0 16,-9 5 0-16,9-5 128 0,-8 7-128 0,1 3 0 16,7-10 128-16,-6 11-128 0,1 2 0 0,1 4 128 15,3 2-128-15,1 1 0 0,0 2 0 0,1 4 0 0,0 1 0 0,2 5 128 16,1 1-128-16,-3 4 0 0,1 2 128 0,1 7-128 15,-1 1 0-15,1 4 0 0,-2 1 0 0,1 3 0 16,-2-3 0-16,0 1 128 0,-3 2-128 0,2 3 0 16,-3 6 0-16,-1 1 0 0,-2-3 0 0,1 4 0 15,-3-1 0-15,4 1 0 0,-3-1 0 0,2-1 128 16,0 4-128-16,2-1 0 0,0-6 0 0,2 0 0 16,-1-2 176-16,2-1 16 0,0 1 0 0,-2-2 0 15,0-1 64-15,1 0 0 0,1-2 16 0,-1 1 0 16,0-3-80-16,1-1 0 0,-2-1-16 0,-1-5 0 15,-1 1-32-15,0-4 0 0,-1-3 0 0,-1 2 0 16,1-2 16-16,-2-2 0 0,-2 0 0 0,0-2 0 16,-1-2-160-16,-1-3 160 0,-3 1-160 0,1-2 160 15,-1-4-160-15,-1 3 192 0,1-5-192 0,1 3 192 0,0-1-192 16,0-3 0-16,1-1 0 0,1-2 128 0,-1-1-128 16,3-1 160-16,1-2-160 0,0 3 160 0,-1 1-160 0,1-3 0 15,0-2 0-15,0 1 0 0,3-3 0 0,2-1 0 16,0 2 0-16,3-4 0 0,1-9 192 0,4 13 16 15,1-5 0-15,2 1 0 0,-7-9-48 0,14 8-16 16,0 0 0-16,3-5 0 0,2 3 48 0,3 0 0 16,1-2 0-16,3-2 0 0,5 2-32 0,2 0 0 15,5 0 0-15,1-2 0 0,3 0 80 0,0-1 16 16,-1-1 0-16,3 0 0 0,0 1-32 0,4 0 0 16,4 1 0-16,3 0 0 0,1 1-224 0,2 0 176 15,3-1-176-15,-4-1 160 0,-3-1-160 0,0 0 0 16,4-1 144-16,-1 1-144 15,-1 0-352-15,2-2-144 0,4 1-16 0,-1-3-16304 0</inkml:trace>
  <inkml:trace contextRef="#ctx0" brushRef="#br0" timeOffset="1433.37">31674 692 13071 0,'0'0'576'0,"0"0"128"0,0 0-576 0,-8 0-128 0,8 0 0 0,0 0 0 16,-7 3 976-16,7-3 176 0,0 0 16 0,0 0 16 16,0 0-304-16,0 0-64 0,0 0-16 0,0 0 0 15,0 0-240-15,0 0-48 0,7-8-16 0,2 2 0 16,1-4 0-16,3 2 0 0,1-4 0 0,4 4 0 16,2-1-32-16,3-3 0 0,2 1 0 0,3-3 0 15,2 1 16-15,1 0 0 0,5 1 0 0,0-4 0 16,-1-1 112-16,-14 4 32 15,0 0 0-15,2-1 0 0,-1-4 16 0,4 2 0 0,1-1 0 0,0 1 0 16,-1 1-160-16,21-8-32 0,-10 4 0 0,-6 5 0 16,-7 3-176-16,-5 5-32 0,-4 2-16 0,-2 2 0 15,-13 2-224-15,0 0 144 0,11 4-144 0,-11-4 128 16,0 0-128-16,9 10 0 0,-4 2 0 0,-1 5 0 16,-4 2 0-16,0 8 0 0,0 2 0 0,-2 5 0 0,-1 3 0 15,1 1 0-15,-1 2 0 0,2-2 0 0,1-3 0 0,0-2 0 16,1-3-144-16,2 0 144 0,-1-2 0 0,2 4 0 15,0 1 0-15,-2 6 0 0,0 6 144 0,-1 1-144 16,-1 3 128-16,0 3-128 0,-3 0 128 0,1-1-128 16,-3-5 128-16,-2 4-128 0,-2 3 128 0,2 12-128 15,-5 7 0-15,1 2 128 0,-1-3-128 0,1-2 0 16,0-8 0-16,0 5 128 0,1 1-128 0,1 2 0 16,0 1 0-16,7-33 0 0,-4 3 0 0,0 2 0 15,1 4 144-15,0 1-144 0,0 4 320 0,0 2 0 16,1 2 0-16,-3 44 0 0,0-20 0 0,4-10-16 0,0-12 0 0,0 1 0 15,1 1-160-15,-1-5-16 0,2-2-128 0,0-3 192 16,0-2-192-16,1-5 128 0,0-8-128 16,1-14 0-16,0 6 128 0,2-1-128 0,-1 5 0 0,1-4 0 15,1 2 192-15,-1-4-48 0,1 2-16 0,1-3 0 16,0 1-128-16,2 1 160 0,-1-2-160 0,0 1 160 16,1 2-160-16,-1-5 0 0,-1 2 144 0,4 18-144 15,-1-11 128-15,-4-3-128 0,-1-5 128 0,0-5-128 16,-2-1 128-16,-1-5-128 0,-1 1 128 0,1-12-128 15,-1 14 128-15,1-14-128 0,-3 10 128 0,3-10-128 16,0 0 144-16,0 0-144 0,-6 9 192 0,6-9-192 16,-8 6 320-16,4-1-32 0,0-2-16 0,-1-1 0 15,0-1-48-15,0-1-16 0,0 0 0 0,-2 0 0 16,-1 0 48-16,-9-1 0 0,2-1 0 0,0 0 0 16,-2 1 64-16,0-2 32 0,-3 2 0 0,0 0 0 15,-3 1-80-15,-5 0-16 0,-5 1 0 0,-4 4 0 0,-3-1 16 0,-6 1 0 16,-4 3 0-16,1-2 0 0,-2 1-48 0,1 0-16 15,3 1 0-15,5 4 0 0,3 2-208 0,1-1 144 16,-2 0-144-16,4 1 128 0,0-7-128 0,3 1 0 16,1-2 0-16,17-2 0 15,-4 3-1088-15,2-4-112 0,2-1-16 0,0 2-11904 16,5-4-2400-16</inkml:trace>
  <inkml:trace contextRef="#ctx0" brushRef="#br0" timeOffset="8492.04">4651 6557 20783 0,'-13'-7'912'0,"8"4"208"0,-1-5-896 0,6 8-224 15,0 0 0-15,-4-6 0 0,0-1 336 0,4 7 32 0,-4-9 0 0,4 9 0 16,2-8-112-16,-2 8 0 0,2-12-16 0,-2 12 0 16,4-9-16-16,-4 9 0 0,5-9 0 0,0 3 0 15,0-3 32-15,-5 9 0 0,7-6 0 0,-7 6 0 16,11-2-80-16,-1-1-16 0,-10 3 0 0,13-2 0 15,0 1-160-15,3 0 0 0,1 0 0 0,1-1 0 16,1 2 0-16,2 2 0 0,-2-2 0 0,4 0 0 16,3 0 0-16,2 0 0 0,2 0 192 0,3 1-64 15,1-1 48-15,6 2 0 0,-1 2 0 0,4 0 0 16,2-1 80-16,-1-2 32 0,0-1 0 0,-1-1 0 16,0 1 144-16,2 0 16 0,3 1 16 0,-1 1 0 15,0 1-96-15,1-1-32 0,7 3 0 0,0-2 0 16,-1-3-96-16,0 1-32 0,-4-1 0 0,4 2 0 15,-1 0-208-15,-1 1 144 0,4-1-144 0,3 2 128 0,3-3-128 0,-1 1 0 16,-2-1 0-16,-2 1 0 0,-1 1 0 0,-2 1 128 16,0 1-128-16,-1-1 0 0,0-2 0 0,1 2 128 15,1 0-128-15,-2 0 0 0,-4-4 128 0,0-2-128 16,-3 0 128-16,-2 2-128 0,-1 2 240 0,2 1-48 16,-5-1 0-16,2 0 0 0,2-2 112 0,0 1 16 15,2 0 0-15,-3 1 0 0,-1 0-64 0,-4 1-16 16,-1-1 0-16,-3-1 0 0,1-1-80 0,-2 0-16 15,-3 0 0-15,1 0 0 0,-2 0 16 0,-1 0 0 16,0 0 0-16,0 0 0 0,-1 0 0 0,-1 0 0 16,0-1 0-16,-2 1 0 0,-1-2-16 0,0 0 0 15,-2 4 0-15,-2-2 0 0,-1 0-16 0,-1 0-128 16,-2-2 192-16,-1 1-64 0,1 1-128 0,-2 0 0 0,-3 1 0 0,0-1 0 16,-1-1 0-16,0 0 0 0,-9 1 128 0,11-1-128 15,0-1 0-15,-3 2 0 0,-8 0-160 0,9 0 160 31,-9 0-1408-31,0 0-176 0,10 3-32 0,-10-3-13088 0</inkml:trace>
  <inkml:trace contextRef="#ctx0" brushRef="#br0" timeOffset="10273.07">16606 6271 3679 0,'0'0'320'0,"0"0"-320"0,0 0 0 0,-1-5 0 0,-2 2 1600 0,2 1 256 16,1 2 64-16,0 0 0 0,0 0-896 0,0 0-192 15,5-8-16-15,-5 8-16 0,10-6-160 0,4 3-48 16,-2-1 0-16,4-1 0 0,4 3-224 0,3 0-48 15,3 1-16-15,0 1 0 0,4 0-48 0,0 3 0 16,3-2 0-16,2 2 0 0,0-3-16 0,5 3-16 16,0 1 0-16,5-1 0 0,2-1 16 0,5 1 0 15,4-2 0-15,5 4 0 0,1 0-112 0,0-2 0 16,1-1-128-16,-1 1 192 0,0-1-192 0,3 3 176 16,6-1-176-16,3 0 160 0,1 0-16 0,0 1 0 15,-4-1 0-15,3 1 0 0,1 4 16 0,2 0 0 0,9 1 0 0,-4-1 0 16,-3 2 16-16,-1 3 0 0,-1 0 0 0,6 1 0 15,1-2 16-15,1 1 0 0,-4-4 0 0,-2 2 0 16,1 0-16-16,6-1 0 0,5-1 0 0,-2-3 0 16,-3 4 16-16,-1-4 16 0,-1 2 0 0,5-3 0 15,5 1-80-15,-2 2 0 0,-5-5-128 0,1 3 192 16,-1-1-192-16,4 2 128 0,6 0-128 0,-2-4 0 16,-3-1 128-16,-3 4-128 0,1-2 0 0,5-1 0 15,3-1 0-15,-3 1 128 0,-4 0-128 0,0-1 0 16,3-2 0-16,3 0 0 0,-1 0 0 0,0-1 0 15,-2 0 0-15,1 0 0 0,4 0 128 0,0-1-128 16,-1 0 0-16,0 0 0 0,-1 1 0 0,3 0 0 16,6 0 0-16,-7 1 0 0,-5-1 0 0,0 1 0 0,3-1 0 15,0 1 0-15,1-1 0 0,-4 2 0 16,-2-2 0-16,2 2 0 0,4 1 0 0,-2 1 0 0,1-4 0 16,-2 0 0-16,-4-4 0 0,4 2 0 15,5 1 0-15,-4 1 0 0,-5-2 0 0,-2 0 0 0,-1 1 0 0,2 0 0 16,4 1 0-16,-6-1 0 0,-5 1 0 0,-5 0 0 15,-1 1 0-15,0-1 0 0,2 1 0 0,-4 2 0 16,-3-2 0-16,-5 3 0 16,-9 2-592-16,-3 0-64 0,-2 3-16 0</inkml:trace>
  <inkml:trace contextRef="#ctx0" brushRef="#br1" timeOffset="19029.68">25299 974 14623 0,'0'0'640'0,"0"0"144"0,0 0-624 0,0 0-160 0,3-4 0 0,-3 4 0 16,2-6 1120-16,-2 1 192 0,-2-1 32 0,2 6 16 16,-4-10-256-16,0 4-48 0,0 0-16 0,-1 0 0 15,5 6-400-15,0 0-96 0,-7-5-16 0,7 5 0 16,0 0-112-16,0 0-32 0,-11-4 0 0,11 4 0 16,-11 1-128-16,11-1-16 0,-11 6-16 0,-1 6 0 15,4-3-48-15,-2 2-16 0,3 2 0 0,-3 1 0 16,3 4 96-16,-2 0 32 0,-1 2 0 0,0 1 0 15,0 2 128-15,0 5 32 0,-6-1 0 0,2 5 0 0,-2-2 0 0,-1 0 16 16,2 4 0-16,-1 3 0 0,-1 1-128 0,2 5-16 16,-1-1-16-16,1 2 0 0,0-2 0 0,1-1 0 15,1-2 0-15,2 1 0 0,1-2-176 0,0-1-128 16,-1-2 192-16,4 0-192 0,2-2 192 0,1-3-64 16,-5 1 0-16,5 1-128 0,-1-4 256 0,4 1-64 15,2-2-16-15,2-1 0 0,0-4 0 0,4-2 0 16,-1-1 0-16,4-1 0 0,3 0-48 0,3-2 0 15,4 1 0-15,0-2 0 0,5 2-128 0,1-1 192 16,0-1-192-16,4-3 192 0,3-2-192 0,-3-2 128 0,-3 1-128 16,2-4 128-16,-1-4-128 0,0-1 160 15,-3-3-160-15,1 1 160 0,1-7-160 0,-1 0 192 0,1-6-192 0,-3-2 192 16,4-2-48-16,3-2 0 0,-3-1 0 0,1-6 0 16,0 0-16-16,0-2-128 0,1-5 192 0,-3 0-64 15,-2 2-128-15,-2 1 0 0,1 3 144 0,-3-3-144 16,0-3 0-16,-2 4 128 0,-3-2-128 15,-2 2 0-15,-2-1 0 0,-2-1 128 0,-1 2-128 0,-2-3 0 16,-2-1 144-16,-3-2-144 0,-4-2 192 0,0-1-192 16,-2 2 352-16,-1 1-32 0,-3 3-16 0,1 1 0 15,-3 5 80-15,-2 2 32 0,-1 5 0 0,-1 3 0 16,-1 4 96-16,-1 4 0 0,-2 2 16 0,-4 5 0 16,-3-4-144-16,-4 5-16 0,-4-2-16 0,-1 5 0 15,-1 3-352-15,-1 2 0 0,1-1 0 0,-1 2 0 16,1 3 0-16,1-1 0 0,4 2 0 0,1 2 0 15,-2-3-240-15,3 3-16 0,0-2 0 0,5-2 0 16,1 0-512-16,2-4-96 0,3-1-32 0,5-4 0 16,6-4-1936-16,7-6-400 0</inkml:trace>
  <inkml:trace contextRef="#ctx0" brushRef="#br1" timeOffset="20712.81">4047 6547 14735 0,'0'0'640'0,"0"0"160"0,0 0-640 0,0 0-160 16,0 0 0-16,0-9 0 0,0 9 1024 0,0 0 192 16,2-8 16-16,-2 8 16 0,8-6-544 0,-8 6-128 15,9-3 0-15,-9 3-16 0,8-5-176 0,-8 5-16 0,10-4-16 0,0 2 0 16,0-2-96-16,1 3-32 0,-1 1 0 0,1 0 0 16,1 0 128-16,-1 0 32 0,2 0 0 0,0 0 0 15,-3 0-48-15,0-2 0 0,0 0 0 0,0 1 0 16,2 1-48-16,-1 2-16 0,-11-2 0 0,17 7 0 15,-3-4 16-15,0 1 0 0,0 3 0 0,-2 0 0 16,-2 1 32-16,2 4 16 0,-1 1 0 0,3 0 0 16,-1 2 80-16,0 2 16 0,-1-1 0 0,2 1 0 15,0-2-48-15,-1-1-16 0,0-1 0 0,0-1 0 16,-1 2-96-16,2-3-16 0,-1-1 0 0,0-4 0 16,-1 0-16-16,4-3-16 0,-2-4 0 0,1-2 0 15,0-3 32-15,2-3 16 0,3-6 0 0,-1-4 0 16,0-6-16-16,1-1-16 0,0-6 0 0,4-1 0 15,-1-3-112-15,1 1 0 0,1-1-128 0,1 2 192 16,-2 3-192-16,0 0 0 0,3 1 0 0,1 5 0 16,-1 2 0-16,1 4 0 0,0 2 0 0,0 5 0 0,0 5 0 0,0 4 0 15,2 4 0-15,-3 5 0 0,-1 1 192 0,-2 5-64 16,-1 6-128-16,-1 1 192 0,-3 3 16 0,0 2 0 16,-2 3 0-16,0 3 0 0,-2-1-48 0,-1 1-16 15,0-5 0-15,0 0 0 0,0-3-144 0,1-2 0 16,2-1 0-16,1-3 128 0,0-5-128 0,1-6 0 15,1-1 144-15,3-2-144 0,0-2 0 0,2-2 0 16,1-3 0-16,2-3 128 0,2-1-128 0,-2-1 0 16,1 0 0-16,0-1 0 0,-2 0 0 0,0 0 0 15,0 5 0-15,3-2 0 0,-1 3 0 0,4 2 0 16,2 3 0-16,-1 3 0 0,2 2 0 0,-1 5 0 0,1 0 0 0,-1 3-128 16,0 2 128-16,-1 2 0 0,-1 2 0 15,-4-1 0-15,-1 2 0 0,-1 0 0 0,-2 1 0 0,1-1 128 16,0-2-128-16,-3 2 144 0,-1-5-144 0,2 1 160 15,2-2-160-15,0-2 0 0,2-4 144 0,0 0-144 16,1-5 0-16,2-1 128 0,1-2-128 0,1 0 0 16,2-4 0-16,0-1 144 0,-2 2-144 0,-2-1 0 15,-1-1 128-15,0-1-128 0,2 1 0 0,0 1 0 16,-2 2 0-16,2 0 0 0,0 1 0 0,1 0 0 16,-1-2 0-16,2 2 0 0,2 1 0 0,2-1 0 15,-1-1 0-15,-1 2 0 0,-1 0 0 0,-2 0 0 16,-1 0 0-16,1 2 0 0,0 0 0 0,1 2 0 15,2 1 0-15,-1 1 0 0,0 5 0 0,-1-2 0 16,0 1 0-16,0-1 0 0,2-1 0 0,0 0 0 16,-2 1 0-16,2-5 0 0,-2-2 0 0,-2 0 0 0,1-1 128 15,1 0-128-15,0 2 0 0,3-3 0 0,1-4 0 0,2 0 0 16,2 0 0-16,1 3 0 0,1 0 0 0,1-2 0 16,1-2 0-16,-3 1 0 0,-2 0 0 0,-1-1 0 15,2-5 0-15,1 4 0 0,3-2 128 0,1 2-128 16,0 1 144-16,0-2-144 0,2 1 288 0,-4 2-32 15,-1-2-16-15,-3 3 0 0,0 3 80 0,1 3 0 16,-4-2 16-16,0 4 0 0,1-1-80 0,-3 2-32 16,0 5 0-16,1-4 0 0,-2 3-224 0,2-2 144 15,-2 2-144-15,-2-2 128 0,0 3-128 0,-4-3 0 16,-1 1 0-16,-1-3 0 16,-1 3-992-16,4-4-288 0,-8-1-48 0,4 1-10448 0,-1 3-2080 15</inkml:trace>
  <inkml:trace contextRef="#ctx0" brushRef="#br1" timeOffset="22826.26">8511 5100 24879 0,'0'0'1088'0,"0"0"256"0,0 0-1088 0,-2-11-256 0,1 1 0 0,-1-2 0 0,1 2 960 0,-1 1 128 16,-2-2 16-16,0 3 16 0,-2-3-224 0,-2 2-32 15,-1-3-16-15,-2 1 0 0,-2-1-368 0,-5 0-80 16,0 0-16-16,-7 3 0 0,-3-3-176 0,-6 1-32 16,-2 1-16-16,-1 1 0 0,-1-2-160 0,-4 1 160 15,-2 2-160-15,-3-1 160 0,1 3-160 0,-1 2 128 16,-3 0-128-16,-6-1 128 0,-6-1 48 0,-3-1 0 16,0 0 0-16,0 0 0 0,1-1 144 0,1 0 48 15,1-2 0-15,-4 2 0 0,-4 2 0 0,3-3 0 16,-4 3 0-16,6-3 0 0,1 2-176 0,2 2-16 15,-4-1-16-15,-3 2 0 0,-3 0-160 0,-1-2 0 0,2 1 0 16,1 1 0-16,1 1 176 0,0 2-48 0,0 2-128 0,2 2 192 16,-2 0-64-16,0 0-128 0,-1 6 176 0,4-1-176 15,1 2 128-15,2 0-128 0,-3 3 0 0,-3 2 0 16,-3 3 0-16,-1-3 0 0,5 2 0 0,1 3 0 16,4 3 0-16,-3 5 0 0,-3-3 0 0,-3 3 0 15,-2-2 0-15,2 4 0 0,0-1 0 0,6 2 0 16,5 1 0-16,2 1 0 0,-1-4 0 0,3 0-144 15,2 0 144-15,2-2 0 0,3 2 0 0,4 1-128 16,3-1 128-16,4 4 0 0,0 1 0 0,6 2 0 16,3-1-128-16,2 2 128 0,1 1-128 0,4 2 128 15,2-1 0-15,3 2-128 0,1-2 128 0,5-1 0 16,3 3-128-16,2 0 128 0,4-3-128 0,3 1 128 16,3 1 0-16,6 0-160 0,2 2 160 0,4-2 0 15,1 0-160-15,3 0 160 0,4-1-128 0,0 2 128 0,1 0-144 0,6 1 144 16,3-4-160-16,3 1 160 0,4 0-192 0,3 1 192 15,3-2-208-15,5 1 80 0,3 0 128 0,2-1-160 16,0-1 160-16,3-3-160 0,0-6 160 0,6-2 0 16,6 5 0-16,6-4 0 0,-1 3 0 0,0-6 0 15,-1-3 0-15,3-2 0 0,3-1 0 0,6-1 0 16,4 2 0-16,-2-5 0 0,-1-2 0 0,2-3 0 16,1 1 0-16,4-8 0 0,5-2 0 0,-3-2 0 15,-3-2 128-15,2-2-128 0,6 1 0 0,-3-3 144 16,-4-9-144-16,1 1 0 0,-3-1 144 0,2 0-144 15,-1-4 0-15,0 0 144 0,-1-3-144 0,0-1 0 16,-1-4 144-16,1 2-144 0,1-4 0 0,0 0 144 16,-5-4-144-16,-2-4 0 0,-3 0 144 0,0-3-144 0,1-2 0 15,-4-1 144-15,-2-3-144 0,-3-6 128 16,-2 0-128-16,-3-7 128 0,-1-1-128 0,-1-6 160 0,0 5-160 0,-6-5 160 16,-9-2-160-16,-3 4 160 0,-2 1-160 0,-6-1 160 15,-5-4-160-15,-5 2 160 0,-5 0-160 0,-5 6 160 16,-4 0-160-16,-4 2 192 0,-9-1-192 0,-3 0 192 15,-7 1 144-15,-1 4 48 0,-5 3 0 0,-1 1 0 16,-3 5 160-16,-3 5 32 0,-1 3 16 0,-3 5 0 16,0 4-144-16,1 7-48 0,-2 1 0 0,-2 5 0 15,-1 3-400-15,-4 1 0 0,-6 5 0 0,-2 1 0 16,-2 4-1024 0,-3 4-256-16,-4 3-32 0,-2 5-10992 0,-2 4-2208 0</inkml:trace>
  <inkml:trace contextRef="#ctx0" brushRef="#br1" timeOffset="24437.4">31914 1108 4607 0,'0'0'400'0,"0"0"-400"0,0 0 0 0,0 0 0 16,0 0 2656-16,0 0 448 15,0 0 96-15,9 0 0 0,-9 0-1552 0,0 0-320 16,0 0-64-16,0 0-16 0,0 0-448 0,0 0-96 0,0 0 0 0,0 0-16 16,-6-8-112-16,-3 3-32 0,0-3 0 0,-1 3 0 15,-3 3-16-15,0-2 0 16,1-2 0-16,-5 1 0 0,-2 1 48 0,-1-3 0 15,-1 2 0-15,1 0 0 0,0 1-96 0,-2-2-16 0,-1 2 0 0,2 2 0 16,-2 2-176-16,0 2-32 0,-1 1-16 16,-1 2 0-16,0 0-96 0,-2 0-16 0,-1 5 0 15,0-2 0-15,2 3-128 0,-4-2 128 0,4 3-128 0,-1 0 128 0,0 0-128 16,2 2 0-16,-3 1 0 0,1 0 0 0,1 0 0 0,0 3 0 16,1 0 0-16,1 1 128 0,1 3-128 0,1 1 0 15,4 3 144-15,-1-3-144 0,0 0 0 0,1 0 0 16,2 1 0-16,1 2 128 0,1 3-128 0,2-3 0 15,2 4 0-15,2 1 0 0,2-3 0 0,2 2 144 16,3 1-144-16,1-1 0 0,3 1 0 0,2 1 0 16,-2-3 0-16,5-1 0 0,1 4 0 0,-1-1 0 15,-1-5 0-15,2 5 0 0,0-4 0 0,2 2 0 16,0-4 0-16,3 3 0 0,-2-5 0 0,1-1 0 16,1 1 0-16,3-4 0 0,-1-2 0 0,3 0 0 15,3-2 0-15,1-2 0 0,-1-2 0 0,3 0 0 16,4-1 0-16,0 1 0 0,0-2 0 0,3 2 0 0,2-2 0 0,1 0 0 15,-1-6 0-15,0 1 0 16,1-1 0-16,-2 1 0 0,-4-9 160 0,0-1-160 16,-1-3 128-16,1 0-128 0,1-1 128 0,0 0-128 15,1-6 128-15,-1 1-128 0,-1-3 176 0,2-1-48 16,-3-1-128-16,0-4 192 0,-1-4 0 0,-1 0 0 0,-2-1 0 0,-1-4 0 16,-1-2 80-16,-4 1 16 15,-2-2 0-15,-1 1 0 0,-2-3-48 0,-3 1-16 0,-2-4 0 0,-3 0 0 16,-1 3-96-16,-2 0 0 0,-2-1-128 0,-1 3 192 15,-3 1-64-15,-2 4 0 0,-3 6-128 0,-4-1 192 16,-3 3 96-16,-3 2 16 0,-5 0 0 0,-3 4 0 0,-7-1-304 16,1 1 0-16,-2 3 128 0,1 7-128 31,0-2-272-31,2 6-112 0,1 5-32 0,3 1 0 0,3 5-2144 0,1-2-448 0</inkml:trace>
  <inkml:trace contextRef="#ctx0" brushRef="#br1" timeOffset="28219.64">1591 9248 11967 0,'0'0'528'0,"0"0"112"0,0 0-512 0,0 0-128 15,0 0 0-15,0 0 0 16,4 11 1088-16,0-1 192 0,-4-10 48 0,4 13 0 0,-4-13-432 0,4 10-96 16,-4-10-16-16,5 13 0 0,-1 0-128 0,2-5-16 15,0 3-16-15,1-2 0 0,3 2-112 0,1-2 0 16,2 0-16-16,2-2 0 0,0 0 0 0,2-2 0 16,-2 0 0-16,3-3 0 0,2-2-96 0,2 0-16 15,1-1 0-15,0 0 0 0,0-2 64 0,1 1 16 16,1-1 0-16,2-3 0 0,0-2-96 0,-2 1-32 15,-3-5 0-15,-6 6 0 0,2-6-32 0,0 1-16 16,-2 0 0-16,-2-5 0 0,-1 0-96 0,-2-2 0 16,0 0-16-16,-3 0 0 0,-2 1-176 0,-3-1 192 15,-1 0-192-15,-2 0 192 0,-3-1-192 0,-2 3 192 16,-3-1-192-16,-2 4 192 0,-4 3 0 0,-4 0 0 16,-3 4 0-16,-2 1 0 0,-1 0 128 0,-2 5 16 15,-2 5 16-15,-1 1 0 0,-1 9-48 0,-2 3-16 0,0 2 0 16,0 6 0-16,2 3-288 0,-2 4 0 0,2 1 0 0,2 5 0 15,2 1 128-15,2 5-128 0,0-3 0 16,4 1 0-16,0 0 256 0,6-5-64 0,4-1-16 0,3 0 0 16,4-3 112-16,4-1 32 0,5-5 0 0,2 0 0 15,3-5-176-15,1-1-16 0,2-4-128 0,3-4 192 16,2-2-192-16,2-4 0 0,4-1 0 0,1-4 0 16,4-3-192-16,-1-3-96 0,1-4-16 0,1-1-10576 15,-1-2-2128-15</inkml:trace>
  <inkml:trace contextRef="#ctx0" brushRef="#br1" timeOffset="28392.9">2218 9876 22111 0,'0'0'1968'0,"-2"8"-1584"16,-2 0-384-16,4-8 0 0,-3 6 2848 0,1 3 480 15,2-4 112-15,0-5 16 0,0 0-1904 0,0 0-368 16,0 0-80-16,0 0-16 0,0 0-656 0,0 0-144 15,-5-6-32-15,-2-5 0 16,3 3-1104-16,4 8-240 0,-2-11-32 0,4 6-9872 16,2-4-1968-16</inkml:trace>
  <inkml:trace contextRef="#ctx0" brushRef="#br1" timeOffset="28827.7">2775 9241 22687 0,'-9'-10'1008'0,"9"10"208"0,0-7-976 0,0 7-240 0,-3-7 0 0,3 7 0 15,0 0 1440-15,0 0 240 0,0 0 48 0,0 0 16 16,0 0-688-16,0 0-144 0,-2 7-16 0,2 5-16 16,-1 4-256-16,1 0-48 0,1 4-16 0,4 5 0 0,-1 5-224 0,1 3-32 15,1 3-16-15,2 4 0 0,2 5-160 0,-1 1-128 16,1 4 144-16,0 0-144 0,0-7 0 0,1-1 0 16,-3-6 0-16,1-8 0 0,0-4-192 0,0-6 64 15,0-6 128-15,0-1-208 0,0-8 208 0,1-3 208 16,-2-2-32-16,1-8-16 0,-1-2 416 0,4-4 64 15,-2-6 32-15,-2-5 0 0,1-3-272 0,-2-1-48 16,1-2-16-16,-1 0 0 0,-3-1-208 0,3 1-128 16,-2 4 160-16,1-2-160 0,0 1 0 0,2 6 0 15,1-1 0-15,2-3 0 16,0 7-288-16,0 4-160 0,2 3-16 0,-3 10-10912 16,3 1-2176-16</inkml:trace>
  <inkml:trace contextRef="#ctx0" brushRef="#br1" timeOffset="29228.32">3892 9367 4607 0,'0'0'400'0,"0"0"-400"0,0 0 0 0,-5-4 0 16,0 2 4368-16,-3-2 800 0,-1 3 144 0,-2-2 48 15,-3 1-3424-15,-1-2-672 0,-2 1-144 0,-1 2-32 16,-2 1-384-16,0 4-64 0,-1 3-32 0,2-1 0 16,-5 1-208-16,4 3-32 0,0 3-16 0,-1 2 0 0,1 3-144 0,2 1-16 15,2 2-16-15,2-1 0 0,2 1-176 0,5 1 0 16,1 0 0-16,4-2 128 0,1-3-128 0,2-3 160 16,1-1-160-16,6 0 160 0,2-6 16 0,2-1 0 15,-1-2 0-15,2-3 0 0,1 0 96 0,0-2 32 16,-3 0 0-16,1-3 0 0,-1-2 144 0,-1-1 16 15,0-3 16-15,-1 2 0 0,-1 0-176 0,0 1-48 16,-3 5 0-16,0-3 0 0,-1-3-256 0,-4 8 0 16,0 0 128-16,0 0-128 0,6 6 0 0,0 2 0 15,1 6 0-15,-1 1 0 0,0-1 0 0,2 4 0 16,0 6 0-16,1-4-144 0,-1 2 144 0,1-2-192 16,4-1 192-16,5 2-192 15,-2-9-528-15,2-1-112 0,0-8-32 0,0-3 0 16,1-3-1248-16,0-8-256 0,0-3-64 0</inkml:trace>
  <inkml:trace contextRef="#ctx0" brushRef="#br1" timeOffset="29508.31">4434 8753 25791 0,'-10'-12'1152'0,"7"5"224"0,-2 0-1104 0,0-4-272 0,0 5 0 0,1-2 0 16,-1 2 1408-16,0 4 240 0,5 2 32 0,-8-2 16 16,-2 2-800-16,0 3-176 0,-2 1-16 0,2 7-16 15,-3 4-432-15,-1 4-64 0,0 3-32 0,2 3 0 16,-1 7-160-16,2 5 192 0,-2 5-192 0,1 4 192 0,4 6 32 0,-3 6 16 16,3 5 0-16,0 0 0 0,4 6-240 0,-1-1-208 15,0 1 32-15,1 20 16 16,2-18-1232-16,3-14-240 15,-1-11-48-15,2-6-16 0,3-11 736 0,1-3 160 0,0-8 32 0,0-9-7520 16,-2-1-1504-16</inkml:trace>
  <inkml:trace contextRef="#ctx0" brushRef="#br1" timeOffset="29896.56">4584 9388 1839 0,'1'6'160'0,"-2"5"-160"0,-2-1 0 0,1 6 0 16,-1 2 4256-16,1 2 816 0,-2 5 176 0,0-1 16 15,-1 3-3088-15,0 0-608 0,2 0-128 0,1-1-32 16,-1 0-496-16,3-2-96 0,0-5-32 0,3-4 0 16,0-3-528-16,1-2-128 0,1-4 0 0,3-3-128 15,0-5 576-15,2-3 16 0,1-5 0 0,3-3 0 16,-1-8 688-16,-2-3 128 0,3-3 16 0,-1-4 16 0,0 2-320 0,-2 0-64 16,-1-3-16-16,-1-1 0 0,0 1-336 0,-3 4-64 15,1 0 0-15,-3 6-16 0,-1 1-368 16,1 3-64-16,-1 3 0 0,1 0-16 0,-4 3-176 0,2 4 0 15,1-1-160-15,-3 9 160 16,0 0-1728-16,0 0-256 0,0 0-64 0,0 0-9408 16,7 3-1872-16</inkml:trace>
  <inkml:trace contextRef="#ctx0" brushRef="#br1" timeOffset="30281.43">5067 9421 21359 0,'0'0'944'0,"5"11"208"0,0 0-928 0,2 0-224 16,2 0 0-16,3-2 0 0,-2 0 832 0,3-5 128 16,-2-3 32-16,6 0 0 0,2 0-208 0,1-1-32 0,-2-3-16 15,0-2 0-15,-3-4-16 0,3 0 0 0,-2-4 0 0,0 0 0 16,-3 2 336-16,0-3 64 0,0 0 16 0,-3 0 0 15,0 1-368-15,-3-1-80 0,-2 2-16 0,-3 1 0 16,-2 0-208-16,-1 3-32 0,-4-1-16 0,-1 3 0 16,-3 2-80-16,-2 2-16 0,-4 7 0 0,-1 0 0 15,-5 5-320-15,0 3 128 0,-3 3-128 0,-1 5 0 16,3 3 128-16,0 0-128 0,0 4 160 0,5-1-160 0,1 2 160 16,5-1-160-16,2 1 160 0,5 3-160 15,7 1 208-15,3-3-48 0,5 1-16 0,5-1 0 0,2-3-144 16,2-2 0-16,5-3 0 0,1-2 128 15,-1 1-1040-15,4-5-224 0,2-2-32 16,1-5-15728-16</inkml:trace>
  <inkml:trace contextRef="#ctx0" brushRef="#br1" timeOffset="31118.03">7118 9320 2751 0,'0'0'128'0,"0"0"16"0,0 0-144 0,0 0 0 16,-5 4 0-16,5-4 0 0,0 0 4288 0,-4 9 832 16,4-9 176-16,0 0 16 0,0 0-3072 0,0 0-608 15,0 0-128-15,0 0-32 0,5-7-512 0,2 2-128 16,-1-3 0-16,2-1-16 0,-2-4-240 0,4 3-32 0,-3-3-16 0,0 2 0 16,3-1-224-16,-1-1-48 0,0 3-16 0,0 3 0 15,0 2-240-15,0-1 176 16,0 5-176-16,0 6 160 0,1 2-160 0,0 4 0 15,0 4 0-15,3 8 0 0,0 1-144 0,-2 8 144 0,-1 5 0 0,0 4 0 16,1 3 0-16,-5 1 0 0,-2 4 0 0,-2 0 0 16,-3-4 0-16,-1 0 0 0,-2-6 128 0,2-5-128 15,-3-6 256-15,2-3 0 0,-1-8 0 0,0-4 0 16,3-3 480-16,-3-3 96 0,4-7 32 0,0 0 0 16,1-7 128-16,2-5 32 0,-3-7 0 0,2-3 0 0,1-6-384 15,1 0-64-15,2-5 0 0,-1 0-16 0,1-1-368 0,2-1-192 16,0 1 192-16,-1 2-192 0,2-3 128 15,3 0-128-15,0 1 0 0,4 2 0 16,1 3 0-16,2 2 0 0,2 4 0 0,0 2 0 0,2 3 0 0,0 5 0 16,1 2-160-16,0 4 160 0,1 1 0 0,0 5-176 15,-1 1 176-15,9 6-128 16,-2 2-800-16,-3 4-160 0,-3 2-16 0,-1 2-16816 16</inkml:trace>
  <inkml:trace contextRef="#ctx0" brushRef="#br1" timeOffset="31474.82">8647 9299 15663 0,'0'0'1392'0,"0"0"-1120"0,-7 0-272 0,0 0 0 15,7 0 2016-15,0 0 352 0,0 0 64 0,0 0 0 0,0 0-512 0,0 0-96 16,0 0-32-16,12-2 0 0,-2-2-608 0,4 1-128 16,1-1-32-16,4-1 0 0,3-3-448 0,2 3-80 15,2-4-32-15,0 2 0 0,0 0-272 0,-1-2-48 16,2 3-16-16,-3-3 0 0,-1 4-128 0,0 1 0 16,-5-2 0-16,6 2 0 15,-5 1-1632-15,-5 3-208 0,-7 4-32 0,-7-4-12496 16</inkml:trace>
  <inkml:trace contextRef="#ctx0" brushRef="#br1" timeOffset="31626.21">8625 9604 23039 0,'-4'11'1024'0,"4"-11"192"0,0 0-960 0,6 8-256 16,0-3 0-16,3 0 0 0,3 4 2464 0,3-2 448 16,2 2 96-16,2-4 0 0,2-1-1632 0,2-3-336 0,3-2-64 0,2 0-16 15,2-2-512-15,1 1-96 16,2-2-32-16,9-4 0 15,-7-1-1328-15,-2-2-272 0,-4 2-48 0,1-1-14448 0</inkml:trace>
  <inkml:trace contextRef="#ctx0" brushRef="#br1" timeOffset="32456.62">10882 8480 20495 0,'0'0'896'0,"0"0"208"0,3-9-880 0,-1 1-224 16,-2 2 0-16,3-2 0 0,-3 8 1600 0,0 0 288 16,0 0 48-16,-2-6 16 0,1-3-752 0,-1 3-160 0,-1 1-16 0,1-2-16 15,-5 4-256-15,0 0-48 0,-2 2-16 0,-1-2 0 16,-1-2-240-16,1 3-32 15,-10-2-16-15,2 3 0 0,0 3-16 0,-1 2 0 16,-4 1 0-16,0 0 0 0,-2 0-48 0,0 4-16 16,-1-1 0-16,-2 2 0 0,-2-3-128 0,-1 4-16 0,1-4-16 0,-1 3 0 15,1-1 80-15,0 3 16 0,1-3 0 0,1 1 0 16,3-1-256-16,2 0 0 0,1-4 0 0,3 4 0 16,1-3 0-16,3 2 0 0,1 0 0 0,3 0 144 15,1-2-144-15,1-2 192 0,2 1-192 0,2 2 192 0,5-7-192 0,-4 6 0 16,3-1 0-16,1-5 0 15,0 0 0-15,0 0 128 0,0 8-128 0,0-2 0 0,0-6 128 0,1 10-128 16,2-2 128-16,0 0-128 0,-3-8 0 16,2 10 0-16,1 1 128 0,-2-1-128 0,-1 3 0 0,-1 1 0 15,-1 1 0-15,0 3 0 0,-2 2 0 16,-1 1 0-16,0-1 0 0,-2 3 0 0,2-1 0 0,-2 2 0 16,-2-3 0-16,2 1 0 0,1 0 0 0,2 0 0 15,-1 0 128-15,3 0-128 0,-1-1 0 0,2 2 0 16,1-1 0-16,2-2 0 0,4 2 0 0,1-1 0 15,5 1 0-15,0 0 0 0,4-3 0 0,4-2 0 16,3 1 0-16,5 0 0 0,6-2 0 0,4 1 0 16,3-2 0-16,2-1 0 0,0 1 0 0,-1 1 0 15,3-1 0-15,-2 2 0 0,3-1 0 0,1 3 0 16,-4 0 0-16,1 0 0 0,1 3 0 0,-4 3 0 0,-5-1 192 0,0 2-64 16,-3 1 208-16,-4-2 48 15,-2 3 0-15,-5 0 0 0,-5 2 208 0,-3 2 48 16,-3-1 16-16,-5-2 0 0,-4 1 48 0,-3 1 0 0,-5-4 0 0,-7 3 0 15,-5 2 0-15,-7-3 0 16,-6 2 0-16,-5 0 0 0,-5-4-144 0,-4 1-32 16,-2-1 0-16,-3-2 0 0,-4-4-240 0,-2-2-48 0,-1-2-16 0,-1-3 0 15,-1-5-224-15,2 0 0 0,2-5 0 16,-17-1 0-16,11-2-960 16,10-4-128-16,9 1-16 0,5-2-16 15,4 0-1120-15,4 3-240 0,2 2-32 0</inkml:trace>
  <inkml:trace contextRef="#ctx0" brushRef="#br1" timeOffset="33679.83">1325 16502 2751 0,'-12'2'256'0,"6"1"-256"16,1-2 0-16,-3 2 0 0,2 2 3856 0,-2 0 736 15,0 0 144-15,2 0 16 0,-2 4-2784 0,3-3-560 16,0 3-128-16,0-182 0 0,-1 365-432 0,2-184-80 15,0 2 0-15,2-4-16 0,0 1-160 0,2-7-16 16,0 0-16-16,5 10 0 0,4-4-304 0,3 3-64 16,3-5-16-16,4 2 0 0,4 1-16 0,4-4 0 15,4 0 0-15,5-1 0 0,2-2-32 0,2 2 0 16,-2-4 0-16,-1 0 0 0,-1-2-128 0,0-2 0 0,-2 1 144 0,1 0-144 16,-2-4 128-16,0 0-128 15,-1 0 128-15,-3 0-128 0,-3-6 336 0,-1 0 0 16,-2-1 0-16,-2 0 0 0,-3-2 16 0,-3 3 0 15,-3-1 0-15,-2 1 0 0,-5-1-144 0,-3 3-16 0,-3-1-16 16,-4 4 0-16,-3-2-16 0,1 5 0 16,-8-2 0-16,-3 5 0 0,-6 3-16 0,-2 2 0 0,-3 4 0 15,-2 4 0-15,0 0 128 0,-1 5 32 0,1 4 0 16,1 5 0-16,-1 3-144 0,1 1-32 0,-2 5 0 16,5 2 0-16,1 2-128 0,2 3 0 0,1 3 0 0,2-1 0 15,4 1 0-15,1 2 0 0,5-2 0 0,4 4 0 16,5-3 0-16,4 3 0 0,5-4 192 0,3-2-64 15,5-3-128-15,2-2 128 0,2-5-128 0,4 1 128 16,0-9-128-16,-1-2 0 0,3-3 0 0,0-1 0 0,0-6-144 16,2-1-64-16,-1-3-16 0,0-1 0 15,1-4-2336-15,-2-2-448 0</inkml:trace>
  <inkml:trace contextRef="#ctx0" brushRef="#br1" timeOffset="34599.01">2878 16469 20783 0,'0'0'912'0,"0"0"208"0,0 0-896 0,0 0-224 0,5-7 0 0,-5 7 0 15,0 0 1504-15,0 0 256 0,6 0 48 0,1 4 16 16,-1 1-848-16,0 3-160 0,1 5-48 0,-1 3 0 0,2 6-224 0,-1 4-48 16,2 4-16-16,0 3 0 0,3 1-144 0,-2 3-16 15,2 2-16-15,1 6 0 0,1-3 80 0,-1 5 0 16,0-3 16-16,-1 4 0 0,2-1-160 0,-5-3-48 16,3-4 0-16,-2-4 0 0,1-6 176 0,2-4 16 15,-3-3 16-15,0-9 0 0,2-4-16 0,-2-4-16 16,0-4 0-16,1-6 0 0,1-4 96 15,-1-6 32-15,2-6 0 0,0-7 0 0,1-5-112 0,0-3-32 16,0-2 0-16,0 1 0 0,-2-2-352 0,1 1 0 16,0 2 0-16,1 3 0 0,0-1 0 0,1 2-160 15,-4 7 16-15,3 1 0 16,2 3-1088-16,-1 2-224 0,0 3-32 0,-1 4-9584 16,3-1-1904-16</inkml:trace>
  <inkml:trace contextRef="#ctx0" brushRef="#br1" timeOffset="35048.69">4280 16648 29487 0,'0'0'1296'0,"2"-9"288"0,-2 9-1264 0,2-6-320 0,-1-3 0 0,-1 2 0 16,0 7 1088-16,-1-5 144 0,-1-2 48 0,-4 2 0 16,0 2-576-16,-2 0-96 0,-2 3-32 0,-3 2 0 15,-1-1-256-15,-2 4-64 0,0 3-16 0,-1 2 0 16,-4 4-240-16,1 4 144 0,-2 1-144 0,1 2 128 16,0 4 0-16,2-3 0 0,2 3 0 0,0 2 0 15,2 1 0-15,1 2-128 0,4 0 192 0,-2-2-64 0,6 3-128 0,-1-5 0 16,4 1 0-16,0-2 0 0,2 0 0 0,2-6 0 15,3-4 0-15,1-4 0 0,0 1 0 0,3-6 192 16,1-3-64-16,0-5 0 0,1-1 256 0,1-4 32 16,1-4 16-16,0-2 0 0,1-1-256 0,0-2-48 15,1-3-128-15,0 1 192 0,-2 1-192 0,0-2 176 16,-1-2-176-16,1 3 160 0,-1 3-160 0,2-1 0 16,-2 4 0-16,1 1 0 0,0 4 0 0,-3 4 0 15,2 2 0-15,0 3 0 0,2 5 0 0,-2 3 0 16,1 0-176-16,-1 5 176 0,2 3-144 0,-1 6 144 15,-1 1-160-15,-1 4 160 0,2 0-192 0,-1 2 48 16,-1-1 16-16,0-5 0 16,-1 2-944-16,1-4-176 0,-1-3-32 0,2-3-16 15,0-2-1184-15,0-5-224 0,0 0-48 0,2-6-16 0</inkml:trace>
  <inkml:trace contextRef="#ctx0" brushRef="#br1" timeOffset="35348.26">5146 15968 27647 0,'0'0'2448'0,"-7"0"-1952"15,2 1-496-15,5-1 0 0,-4 4 1280 0,0 4 144 16,1 2 48-16,-1 5 0 0,-1 4-880 0,-2 3-160 15,-2 6-48-15,1 2 0 0,-1 6-192 0,0 4-64 16,0 2 0-16,-1 8 0 0,1 2 112 0,-1 5 16 16,1 4 0-16,0 4 0 0,0 2-80 0,1 0-16 15,1 4 0-15,0-3 0 0,0 0-160 0,2 0 0 16,0-5-160-16,-1-4 160 16,1-5-928-16,2-10-96 0,-3-4 0 0,0-7-16 15,4-4 16-15,-2-9 16 0,0-3 0 0,1-7-7952 16,3-10-1584-16</inkml:trace>
  <inkml:trace contextRef="#ctx0" brushRef="#br1" timeOffset="35774.69">5445 16561 24879 0,'-2'12'2208'0,"2"1"-1760"0,-1 4-448 16,-1 5 0-16,2 5 1760 0,-1 2 272 0,-1 1 48 0,-1 5 16 15,-1 0-1200-15,-1 1-256 0,-1 1-32 0,-1-2-16 16,1 2-144-16,1 0-48 0,0 0 0 0,4-4 0 16,1-2-224-16,2-2-48 0,2-6-128 0,1-6 192 15,1 1-192-15,5-5 0 0,-1-7 0 0,2-2 0 16,2-3 240-16,3-4 0 0,1-4 0 0,1-6 0 0,0-2 320 0,4-4 64 16,-2-2 16-16,2-5 0 0,1 1-400 15,1 1-80-15,-3-3-16 0,-1 5 0 0,-3-2 32 16,-3 0 0-16,-2 1 0 0,-3 3 0 0,2 1-48 15,-3 3 0-15,-1 2 0 0,-3 6 0 0,-1-1-128 0,-4 9 0 16,0 0 144-16,0 0-144 0,0 0 0 0,0 0 0 16,2 11 0-16,-2-1-128 0,-1 3 128 0,0 3-208 15,-2 1 80-15,6-2 128 0,-1-2-432 0,2 1 48 16,1-1 0-16,-1 1 0 16,4-4-144-16,-2 1-32 0,0-3 0 0,2 0 0 0,2-5 192 0,-1 0 48 15,1-3 0-15,1-3 0 16,-1 0-448-16,0-5-64 0,0 0-32 0,1-1 0 15,1 0-864-15,-1-3-160 0,0 2-32 0,-1-3-16 16,0 3 64-16,0 1 16 0,-4 0 0 0,5 0-7888 0</inkml:trace>
  <inkml:trace contextRef="#ctx0" brushRef="#br1" timeOffset="36392.01">6515 16728 18431 0,'0'0'1632'0,"-4"9"-1312"16,-1-4-320-16,0 5 0 0,1-1 1456 0,1 4 208 0,1-3 64 0,0 1 0 15,0 2-896-15,1-2-160 16,2 1-32-16,1 1-16 0,3-4 80 0,2-1 0 0,2-1 16 0,1-2 0 16,3 0 16-16,1-3 0 15,2-2 0-15,2-1 0 0,1-4-96 0,1-1 0 16,2-1-16-16,1-3 0 0,1 0-96 0,1-3-16 0,0-3 0 0,-1 1 0 15,-3-2-240-15,0-1-48 0,-5 0-16 0,-2 1 0 16,-1 0-80-16,-3 1-128 0,-2 0 176 16,-5 4-176-16,-3-2 160 0,-1 0-160 0,-3 5 128 0,-3-1-128 15,-6 5 0-15,-2 2 0 0,-4 6 0 0,-3 2 0 16,-5 9 0-16,1 2 0 0,-1 4 0 0,2 3 0 0,2 5-176 16,0 0 176-16,2 3-128 0,5 2 128 0,2-1 0 0,4-2 0 15,2 2 0-15,6 0-128 0,2-2-112 16,5-2-16-16,2 1 0 0,6-4 0 15,4-1-704-15,5-5-128 0,8-1-48 0,15-4-13776 16</inkml:trace>
  <inkml:trace contextRef="#ctx0" brushRef="#br1" timeOffset="36999.49">8243 16799 22111 0,'-6'-1'1968'0,"-4"-2"-1584"0,-3 1-384 0,0 0 0 16,-1 1 1328-16,-1 2 176 0,-1 2 32 15,-1 0 16-15,2 2-640 0,0 5-128 0,-3-3-16 0,1 5-16 16,-1 2-240-16,3 0-64 0,2-1 0 0,1 2 0 16,0 1-80-16,3 2-32 0,3-1 0 0,2 0 0 15,0 1-16-15,4 0 0 0,5-4 0 0,2-3 0 16,2 0-48-16,2-4-16 0,3 1 0 0,1-4 0 16,1-3 80-16,0-2 16 0,2-2 0 0,2-4 0 0,-1-2 64 15,0-2 16-15,1 1 0 0,-3-1 0 0,2 2-176 0,-1-4-16 16,1 1-16-16,-2 0 0 15,-3 1-96-15,0-1 0 0,-2 3-128 0,0-1 192 0,-3 3-192 0,2-4 144 16,-2 5-144-16,0-3 128 0,0 1-128 0,-3 3 0 16,2-3 0-16,1 1 0 0,1-2 0 0,0 0 0 15,2-2 0-15,-1-3 0 0,0 0 0 0,2-5-176 16,1-4 176-16,0-1-128 0,1-4 128 0,2-1 0 16,-1-6 0-16,1 0-128 0,-1-2 128 0,2 0 0 15,0 0-144-15,0-4 144 0,-2 1 0 0,1 0 0 16,1-3 0-16,-6-1 0 0,2-2 0 0,-1 1 0 15,-3-3 0-15,0 4 0 0,-1-3 0 0,0 9 192 16,0 4 0-16,-2 8 0 0,0 2-192 0,-2 7 0 16,2 6 0-16,-4 0 0 0,-3 11-128 0,0 0 128 15,2 16 0-15,-2 9 0 0,-3 13 0 0,1 7 0 16,-2 9 0-16,0 10 0 0,0 3 0 0,-2 11 0 16,-2 6 0-16,-1 7 0 0,-1 5-128 0,-4 3-64 15,-1 4-16-15,-2 0 0 0,0 2 208 0,-1-3 0 0,-1-8 0 16,0-6 0-1,-3-8-1984-15,4-7-368 0,-2-5-64 0,-7 14-12352 0</inkml:trace>
  <inkml:trace contextRef="#ctx0" brushRef="#br1" timeOffset="37171.65">8262 17220 34383 0,'13'4'1520'0,"-4"-2"320"0,2 1-1472 0,5 1-368 0,3 1 0 0,2-2 0 0,5 1 416 0,-2-1 16 16,5-3 0-16,-2-1 0 0,3-2-432 0,1 0-224 16,1-3 32-16,-2-4-10352 15,2-2-2064-15</inkml:trace>
  <inkml:trace contextRef="#ctx0" brushRef="#br1" timeOffset="37545.18">9563 16619 18431 0,'-2'14'1632'0,"-1"2"-1312"0,-1 3-320 0,-1 3 0 15,-2 6 2736-15,1 0 464 0,0 4 112 0,-1 2 16 16,0 4-2304-16,-2-1-448 15,0 0-80-15,-3 0-32 0,0-1-16 0,0 0-16 0,2-4 0 0,0-3 0 16,-3-6 64-16,6-3 16 0,-1-3 0 0,2-3 0 16,1-7 224-16,1 0 48 0,4-7 16 0,0 0 0 15,-3-12 128-15,1-2 32 0,0-6 0 0,4-3 0 16,0-6-256-16,3 1-32 0,2-1-16 0,0-3 0 16,2-1-288-16,3 2-64 0,-1 0-16 0,3-3 0 15,3 4-96-15,0 2 0 0,1-2-16 0,1 4 0 16,-1-1-176-16,2 6 192 0,3-1-192 0,1 4 192 15,3 4-192-15,2 4 0 0,2 5 0 0,1 5 128 0,1 4-336 0,1 2-80 16,0 2-16-16,-1 5 0 16,-1-2-1616-16,-1 4-336 0,-5 1-64 0</inkml:trace>
  <inkml:trace contextRef="#ctx0" brushRef="#br1" timeOffset="37902.18">10679 16569 33631 0,'-12'9'1488'0,"12"-9"304"0,0 0-1424 0,0 0-368 0,0 0 0 0,0 0 0 16,0 0 1584-16,0 0 240 0,9-4 48 0,3-2 16 15,-1-1-912-15,6 1-176 0,-1-4-32 0,4 2-16 16,2-3-368-16,3-4-80 0,2 2-16 0,2 3 0 15,3 0-288-15,0-1 0 0,0-1 0 0,-2-1 0 16,-1 3-1280-16,-3-2-224 0,-3 5-32 0,-4-1-10592 16,-5 4-2112-16</inkml:trace>
  <inkml:trace contextRef="#ctx0" brushRef="#br1" timeOffset="38056.94">10712 16969 36863 0,'0'0'3264'0,"0"0"-2608"0,0 0-528 0,7 4-128 0,4 0 1264 0,3 0 208 16,2 0 64-16,6-2 0 0,2 1-1040 0,8-3-208 16,2-1-32-16,3-2-16 0,2-3-112 0,1 1-128 15,-2 2 176-15,-1-2-176 16,-1-4-1792-16,0 3-448 0,1-3-112 0</inkml:trace>
  <inkml:trace contextRef="#ctx0" brushRef="#br1" timeOffset="38528.31">11947 16573 30399 0,'-6'4'2704'16,"0"-2"-2160"-16,1 1-544 0,5-3 0 0,0 0 2144 0,0 0 320 0,0 0 64 0,0 0 16 16,0 0-1536-16,0 0-304 15,10-4-64-15,2-1-16 0,2-4-304 0,4 3-64 0,4-5-16 0,-1 3 0 16,6-5-240-16,1 1 176 15,1 2-176-15,3-2 160 0,1 0-288 0,3 2-64 16,-1 0-16-16,1 2 0 16,1-3-1520-16,-2 3-320 0,2-1-48 0,-1 4-9136 0,-1-1-1824 0</inkml:trace>
  <inkml:trace contextRef="#ctx0" brushRef="#br1" timeOffset="38997.89">12707 16166 25791 0,'0'0'2304'0,"0"0"-1856"0,3-7-448 0,0 0 0 0,0 1 1984 0,2-3 320 16,3 1 48-16,0-2 16 0,4 4-1648 0,2-6-320 15,2 5-64-15,1-3-16 0,1 1 320 0,4-2 48 16,2 5 16-16,1-2 0 0,3 5-304 0,2 0-48 16,0 2-16-16,2 2 0 0,0 4-160 0,-1 5-48 15,0-1 0-15,-2 7 0 0,-1 3-128 0,-1 5 192 16,-3 0-192-16,-1 5 192 0,-2 0-192 0,0 4 0 16,-6 4 0-16,-2 1 0 0,-4 1 128 0,-3 2-128 15,-5 0 128-15,-2 5-128 0,-5-3 208 0,-4 3-32 16,-4-3-16-16,-3 2 0 0,-2-1-16 0,-4 3 0 15,-2-5 0-15,-3-1 0 0,-2-3 112 0,2-1 0 16,-1 0 16-16,4-3 0 0,-1 0 160 0,6-3 16 16,2-2 16-16,7-5 0 0,2-4-80 0,5-2-32 0,4-4 0 0,5 1 0 15,4-3-224-15,5-2-128 0,6-1 128 0,6 0-128 16,6-4 256-16,-1 1-32 0,5-2 0 0,6-3 0 16,2-1 96-16,5-1 32 0,2-1 0 0,2-4 0 15,4 1-48-15,3-1-16 0,-3-5 0 0,-1 2 0 16,-6-3-288-16,-2-2 128 0,0-4-128 0,14-9 0 15,-9-3-2000-15,-10 0-512 0</inkml:trace>
  <inkml:trace contextRef="#ctx0" brushRef="#br1" timeOffset="42830.56">1186 3382 12783 0,'0'0'560'0,"5"-8"128"0,-1-1-560 0,0-2-128 16,-2 2 0-16,2-3 0 0,0 2 1200 0,0 1 208 0,-1 2 32 0,1-1 16 15,1 2-128-15,0-2-32 16,-1 2 0-16,1 2 0 0,0-2-592 0,-5 6-112 16,7-3-16-16,-7 3-16 0,7 1-352 0,2 3-64 0,0 2-16 0,1 1 0 15,-1 4 176-15,7 1 16 0,-1 3 16 0,4 8 0 16,1 2 160-16,3 8 16 0,2 3 16 15,2 3 0-15,-1 8-48 0,2 0-16 0,2 4 0 0,1 1 0 16,-5 3-240-16,0-3-48 0,-1-1-16 0,-5-5 0 16,1-2-160-16,-3-4 192 0,-7-5-192 0,2-3 192 15,-2-7-192-15,-3 1 128 0,-1-6-128 0,0-3 128 16,-2-6-128-16,-1-1 0 0,-2 0 144 0,-2-10-144 0,0 0-256 0,0 0-112 16,3-8-16-16,-2-8-13120 15</inkml:trace>
  <inkml:trace contextRef="#ctx0" brushRef="#br1" timeOffset="43130.16">1861 3105 15775 0,'0'0'704'0,"0"0"128"0,0 0-656 0,0 0-176 15,0 0 0-15,0 0 0 0,0 0 1024 0,-6 10 192 16,-2 0 16-16,-1 5 16 0,-1 3-112 0,-2 4-32 16,0 3 0-16,-1 2 0 0,-1 4-96 0,-1 6-32 15,-7 5 0-15,1 4 0 0,-1 5-48 0,-2 2-16 16,-3 2 0-16,-2 6 0 0,1 3-464 0,-3-5-80 16,-2 1-32-16,-10 15 0 0,4-14-192 0,6-9-144 15,3-11 192-15,5-7-192 0,1-5 0 0,6-8 0 16,0-5 0-16,6-3 0 15,0-7-512-15,1-2-64 0,11-4-16 0,-7-6 0 0,4-8-1984 0,0-5-400 0,2-16-80 16,5 1-16-16</inkml:trace>
  <inkml:trace contextRef="#ctx0" brushRef="#br1" timeOffset="43531.66">979 2962 16575 0,'0'0'1472'0,"0"0"-1168"16,0 0-304-16,0 0 0 0,-5-5 720 0,5 5 96 15,0 0 16-15,6-11 0 0,3 1 208 0,4-2 48 16,3 1 16-16,3 1 0 0,2-3-272 0,4 0-64 15,3 0-16-15,2-1 0 0,2 4-272 0,4 1-48 0,2-2-16 0,3 3 0 16,1-1-256-16,0 3-160 16,-2 3 192-16,0-3-192 0,-2 1 144 0,-4 1-144 15,-3-1 0-15,-5 1 144 0,0 2-144 0,-3-1 160 0,-6 2-160 0,1-2 160 16,0 1-32-16,-4-2-128 16,-3-1 192-16,-11 5-64 0,9-1-128 0,-9 1 192 15,0 0-192-15,0 0 192 0,0 0 192 0,-2-8 32 0,2 8 16 16,-10-11 0-16,-3 2 176 0,0-1 32 0,0 2 16 0,-1-1 0 15,-3 3-384-15,1-2-80 0,0 2 0 0,-2 2-16 16,-4 0-304-16,5 0-64 0,-2 3-16 0,1 2 0 16,3 3-2624-16,1-1-528 0</inkml:trace>
  <inkml:trace contextRef="#ctx0" brushRef="#br1" timeOffset="44054.67">2678 3386 9215 0,'0'0'816'0,"0"0"-656"0,4-11-160 0,-4 11 0 0,4-6 1632 0,2 0 288 15,2-3 64-15,2 2 16 0,0-4-736 0,2 3-160 16,2-3-16-16,0 5-16 0,-2-2-448 0,2 3-96 16,0 1-16-16,0-2 0 0,-1 1-368 0,0 1-144 15,-1-1 0-15,-1-2-6480 16,-11 7-1408-16</inkml:trace>
  <inkml:trace contextRef="#ctx0" brushRef="#br1" timeOffset="44202.09">2648 3636 17503 0,'0'0'1552'0,"0"0"-1232"16,0 0-320-16,6 4 0 0,6 0 2320 0,2-2 416 16,1-2 80-16,5-2 0 0,4-4-1232 0,2 0-256 0,-3-4-48 15,3 1-16-15,4-2-592 0,1-1-112 16,2-1-32-16,2-1 0 0,2 2-384 0,-1 2-144 16,0-2 0-16,-3 2-10048 0,-2 5-2128 0</inkml:trace>
  <inkml:trace contextRef="#ctx0" brushRef="#br1" timeOffset="46535.17">5635 3435 12671 0,'0'0'560'0,"0"0"112"0,0 0-544 0,0 0-128 16,-8 4 0-16,8-4 0 0,-7 1 1024 0,7-1 160 15,0 0 32-15,-9 0 16 0,9 0-80 0,0 0-32 0,0 0 0 0,0 0 0 16,0 0-384-16,0 0-80 0,0 0-16 0,2 13 0 16,5-5-384-16,3 0-64 0,4-1-32 0,1-3 0 15,3-2 96-15,1-1 0 0,3-1 16 0,2 0 0 16,1-1 112-16,2 0 0 0,-3-3 16 0,3 0 0 16,-4-6 16-16,1 2 0 0,0-2 0 0,1 3 0 15,-2-6 80-15,-1 1 16 0,-1 2 0 0,0-2 0 16,-1-2-160-16,-2 2-32 0,-3-1 0 0,-2 2 0 15,-1 1-176-15,-4-2-144 0,-2 5 192 0,-6 7-192 16,6-10 192-16,-6 10-192 0,0 0 192 0,-2-8-192 16,2 8 192-16,-4-9-64 0,-2 3 0 0,-4 4-128 15,-3 0 128-15,-1 1-128 0,-1-2 0 0,-2 2 0 0,0 0 0 16,-1-1 0-16,0 2 0 0,0 2 0 0,2 0 0 0,-3 3 0 16,0 0 0-16,0 0 0 0,-1 2 0 0,3-2 0 15,-1 2 0-15,0 5 0 0,2 3 0 0,-2 2 0 16,-3-1 0-16,1 1 0 0,0-3-128 0,-2 2 128 15,1 3 0-15,-1 4-144 0,0 0 144 0,3 5 0 16,1-3 0-16,2 2 0 0,-1 0 0 0,3 2 0 16,2-2 0-16,2 2 0 0,2 0 160 0,4-1-32 15,3-1-128-15,2 0 192 0,3-6-16 0,2 2-16 16,3 0 0-16,4-3 0 0,2-1-160 0,5-1 160 16,5 0-160-16,1-4 160 0,1-4 16 0,2 0 0 15,3-5 0-15,-1 0 0 0,2 0 16 0,0-2 0 16,0-2 0-16,0-3 0 0,-1-5-48 0,-1 0 0 15,2 0 0-15,0-3 0 0,0 0-144 0,2 0 128 16,-2-3-128-16,0 0 128 0,-4-2-384 0,0-1-64 16,-3-3-32-16,-2 1-9872 15,-2 1-1968-15</inkml:trace>
  <inkml:trace contextRef="#ctx0" brushRef="#br1" timeOffset="46738.9">6574 3056 1839 0,'0'0'0'0,"0"0"160"0,0 0-160 0</inkml:trace>
  <inkml:trace contextRef="#ctx0" brushRef="#br1" timeOffset="47125.52">6412 2979 15775 0,'0'0'704'0,"0"0"128"0,0 0-656 0,0 0-176 16,0 0 0-16,0 0 0 0,0 0 1248 0,0 0 224 15,0-9 32-15,1-1 16 0,1 1-432 0,1-3-64 16,1 2-32-16,2 3 0 0,-2-4-448 0,-4 11-96 15,8-6 0-15,-1 2-16 0,-7 4-432 0,9-2 0 16,-9 2 128-16,0 0-128 0,0 0 0 0,10 7 0 16,-3 7 0-16,-2 2 0 0,-2 3 0 0,-1 1 0 0,0 2 0 0,1 2 128 15,-2 1 96-15,-1-1 16 0,0 7 0 0,0-6 0 16,-1 2 64-16,0-5 16 0,1-2 0 16,-3 0 0-16,0-1 288 0,-2-1 64 0,0-5 16 0,1-2 0 15,4-11-112-15,0 0 0 0,0 0-16 0,0 0 0 16,0 0-128-16,0 0-32 15,0 0 0-15,7-7 0 0,0-2 80 0,-1-7 16 0,0 0 0 0,2-1 0 16,-1 0-240-16,2-1-32 0,-3-1-16 0,2 0 0 16,0 0-208-16,1 1 128 0,-1-1-128 0,1 1 0 15,0 0 0-15,0 0 0 0,1 3 0 0,2 1 0 16,-1 3 0-16,1-2 0 0,-1 3 0 0,2 3 0 0,1 4 0 16,-2 0 0-16,0 2 0 0,1 2 0 0,-1 3-144 15,1-2 144-15,-1 4 0 0,-2 1-144 0,0 0-176 0,-1 3-48 16,0-1 0-16,2 5 0 15,-1 1-2416-15,-2-2-480 0,-2-1-112 0</inkml:trace>
  <inkml:trace contextRef="#ctx0" brushRef="#br1" timeOffset="47538.83">7254 2383 6447 0,'0'0'576'0,"5"-7"-576"0,-5 7 0 0,0 0 0 15,0 0 3296-15,0 0 544 0,0 0 128 0,0 0 0 16,0 0-2208-16,0 0-448 0,-5 10-96 0,-1 6 0 16,-2-1-256-16,1 5-32 0,-5 2-16 0,3 2 0 15,-1 3-80-15,0-2-32 0,0 4 0 0,0 3 0 0,1 1-336 16,1-2-64-16,2-1-16 0,1 2 0 16,1-3-256-16,1 2-128 0,2-2 0 0,2-1 128 0,3 0-128 0,1-3 128 15,3 2-128-15,0-4 128 0,-1-1-128 0,1-3 128 16,3-3-128-16,1-1 128 0,-1-1-128 0,1-1 128 15,-1-5-128-15,0-1 128 0,1 0-128 16,-1-5 128-16,-1-1-128 0,4-2 128 16,-1-3-512-16,-1-3-128 0,-4-1 0 0,-2-2-9168 15,-3 0-1840-15</inkml:trace>
  <inkml:trace contextRef="#ctx0" brushRef="#br1" timeOffset="47743.56">6867 2722 27007 0,'0'0'1200'0,"2"6"240"0,-2-6-1152 0,0 0-288 15,9 7 0-15,2 0 0 0,3-4 800 0,4-2 96 0,3-2 32 0,1 0 0 16,3-1 64-16,4 1 16 16,0-5 0-16,4-1 0 0,1 1-560 0,3-3-128 15,1 1 0-15,2 0-16 0,-1 0-304 0,-2-1 0 16,-3 1 128-16,8 1-128 15,-7-1-1664-15,-6 4-400 0,-1 2-80 0</inkml:trace>
  <inkml:trace contextRef="#ctx0" brushRef="#br1" timeOffset="50021.23">4088 3325 7359 0,'0'0'656'0,"0"0"-528"0,-6-4-128 0,-1 0 0 15,-2 3 1024-15,4-1 160 0,0-3 32 0,1 0 16 16,-1 1-400-16,0 2-64 0,5 2-32 0,0 0 0 16,-5-4 144-16,1-1 16 0,2 0 16 0,2 5 0 15,-3-5 16-15,3 5 0 0,0 0 0 0,0 0 0 0,0 0-240 0,0 0-48 16,0 0-16-16,0 0 0 0,0 0-144 0,0 0-32 15,0 0 0-15,0 0 0 0,0 0 16 0,0 0 0 16,0 0 0-16,0 0 0 0,7 7 0 0,-1 2 0 16,-6-9 0-16,8 12 0 0,-2 2-16 0,0 3-16 15,-1 3 0-15,4-1 0 0,0-2-32 0,1-1 0 16,0 1 0-16,6 15 0 0,2 3-144 0,-1 0-48 16,0 2 0-16,-1 0 0 0,2 1-64 0,-1 1-16 15,-2 3 0-15,-2-2 0 0,-2-2 0 0,-1 0-128 16,0-1 192-16,-1-2-64 0,0 1 48 0,-2-2 0 15,0-1 0-15,-2-1 0 0,-2-6 64 0,2 0 16 16,3-3 0-16,-2-1 0 0,-1-3 0 0,1-3 16 16,1-2 0-16,-2 0 0 0,-1-5-96 0,-2 1-32 15,-2-10 0-15,6 7 0 0,-6-7 0 0,0 0 0 0,0 0 0 0,0 0 0 16,0 0 80-16,11-4 16 16,-4-1 0-16,0-4 0 0,-2 0 0 0,0-2 0 0,0-3 0 0,0 2 0 15,-2-3-96-15,3 0-16 0,-1-3 0 0,1 0 0 16,1-1-128-16,-1-1 0 0,-1-4 0 0,3-2 0 15,1-3 0-15,0 1 0 16,-1-3 0-16,3 6 0 0,0-3 0 0,0 3 0 0,1-3 0 0,2 1 0 16,2-2 0-16,1 0 0 0,1 2 0 0,0-2 0 15,-2 3 0-15,2-3 0 0,0 0 0 0,1 1 0 16,1 0 0-16,0 2 0 0,-2-2 0 0,0 3 0 16,0 1 0-16,0-2 0 0,-3 4 0 0,-1 1 0 15,0 3 0-15,-1 3 0 0,-2 0 0 0,0 2 0 16,-4 3 0-16,2-1 0 0,-2 2 0 0,0 0 0 0,-7 9 0 15,0 0 0-15,0 0 0 0,0 0 0 0,0 0 0 0,0 0-144 16,0 0 144-16,0 0 0 0,0 0-208 0,0 0 64 16,0 0 16-16,0 0 0 0,0 0 128 0,0 0-192 15,-5 10 192-15,5-10-192 0,-4 8 192 0,-3 0 0 16,-2-2-144-16,3 4 144 0,1 2 0 0,-1 2 0 16,-3 3 0-16,2-2 0 0,-1 0-128 0,0 3 128 15,-1 1 0-15,0 3 0 0,-2 0 0 0,-1 4 0 16,1 0 0-16,-2 5 0 0,-1 0 0 0,-1 3-144 15,1 1 144-15,-6 1 0 0,2 4 0 0,0-3-128 16,0 0 128-16,-1 1 0 0,-1 0 0 0,-1 1 0 16,1 1 0-16,1-4 0 0,0-2 0 0,1-3 0 15,0 1 0-15,2-5 0 0,-2-1 0 0,1-1 0 16,2 0 0-16,0-3 0 0,0-3 0 0,3-2 0 0,0-1 0 0,-1-4 0 16,0 4 0-16,0-4 0 15,1 1 0-15,-2-5 0 0,2-1 0 0,2 0 0 0,1-6 0 0,9-1 0 16,-11 1 0-16,11-1 0 15,0 0 0-15,0 0 0 0,-10-5-144 0,3-2-32 16,7 7 0-16,-4-8 0 16,1-2-1680-16,3 10-320 0,0-10-80 0</inkml:trace>
  <inkml:trace contextRef="#ctx0" brushRef="#br1" timeOffset="50618.34">3981 3431 9215 0,'0'0'816'0,"0"0"-656"0,0 0-160 0,0 0 0 15,0 0 1424-15,0 0 256 0,0 0 48 0,0 0 16 16,0 0-656-16,0 0-128 0,0 0-16 0,5 12-16 16,0 0-96-16,0-1-32 0,1-1 0 0,0 5 0 15,1 3-112-15,2 1-32 0,2 1 0 0,0 6 0 16,2 2-80-16,1 3 0 0,0 4-16 0,-2 4 0 15,0 6-192-15,1 3-48 0,1 3 0 0,-2 3 0 0,0 0-64 16,-1 0-32-16,1 4 0 0,-4-6 0 0,0-3 64 0,-3-5 16 16,0-1 0-16,0-6 0 0,2-4 0 0,-4-2 0 15,0-3 0-15,1-3 0 0,-3-5-112 0,0-5-32 16,-1-2 0-16,2 0 0 0,0-5-160 0,-2-8 192 16,0 0-192-16,0 0 192 0,0 0-368 0,0 0-64 15,0 0-16-15,4-10 0 16,0-2-2112-16,-3-5-416 0,2-6-96 0,-1-1 0 15</inkml:trace>
  <inkml:trace contextRef="#ctx0" brushRef="#br1" timeOffset="51353.14">4015 2936 4607 0,'0'0'400'0,"-5"-8"-400"0,2 2 0 0,-4-3 0 0,0 2 2192 0,0 4 368 16,7 3 64-16,-6-6 0 0,6 6-1008 0,0 0-208 16,0 0-32-16,0 0-16 0,-8-2-480 0,8 2-112 15,0 0 0-15,0 0-16 0,0 0-256 0,0 0-48 16,0 0-16-16,0 0 0 0,7 9-48 0,0-3 0 15,3 2 0-15,4-4 0 0,4 1 64 0,3-2 0 16,3 1 0-16,2 1 0 0,5-1-128 0,2 0 0 16,3 1-16-16,3-1 0 0,5 0-80 0,0 1-16 15,0-5 0-15,2 4 0 0,1-1 80 0,1 0 16 16,2 1 0-16,-2 0 0 0,-2 1-80 0,-4 0-16 16,-3-1 0-16,-2 1 0 0,-3 2 16 0,-1-3 0 0,0 0 0 0,-2 2 0 15,0-1-64-15,-4-1-16 0,0 1 0 0,0 2 0 16,-6-4-16-16,1 4 0 15,0 0 0-15,-2-2 0 0,-2 3 0 0,-3 0-128 0,-1-6 192 0,-1 2-64 16,-2-1-128-16,-11-3 192 16,9 3-192-16,-9-3 192 0,10 2-64 0,-10-2 0 15,0 0 0-15,0 0 0 0,0 0 96 0,0 0 16 16,0 0 0-16,0 0 0 0,0 0 16 0,0 0 16 0,0 0 0 0,-6-12 0 16,-2 5-80-16,-1-1 0 0,-2 2-16 0,2-5 0 15,-2 4 16-15,-2-3 16 0,-2 2 0 0,-2-6 0 16,-1-4-16-16,-1-1-16 0,-2 1 0 0,0-1 0 15,2-1-16-15,-1-4 0 0,-2 1 0 0,3 1 0 16,1 5 16-16,1-1 0 0,-1 0 0 0,3 4 0 0,4 4-176 16,-1-2 0-16,3 6 0 0,0-4 0 0,4 2 0 0,-3-1 0 15,2 3 0-15,6 6 0 0,0 0 0 0,0 0 0 16,-8-6 0-16,8 6 0 16,0 0 0-16,0 0 0 0,0 0-144 0,0 0 144 15,0 0-448-15,0 0-48 0,0 0 0 0,0 0 0 16,0 0-2000-16,10 0-416 0,2 0-80 0</inkml:trace>
  <inkml:trace contextRef="#ctx0" brushRef="#br1" timeOffset="62242.08">12893 9370 14559 0,'0'0'640'0,"6"-8"144"0,1 0-624 0,-1 0-160 15,-2 0 0-15,1-1 0 0,-5 9 1232 0,5-8 224 16,-1-2 32-16,0 3 16 0,-4 7-96 0,4-12-32 15,-2 3 0-15,-1-1 0 0,-1 10-224 0,-1-8-32 16,1 8-16-16,0 0 0 0,-4-10-432 0,4 10-96 0,0 0 0 16,0 0-16-16,0 0-288 0,0 0-48 0,-6 13-16 0,1 1 0 15,1 1-80-15,-1 6-128 0,1 1 176 0,0 8-176 16,2 0 320-16,-2 6-64 16,1 2 0-16,-2 5 0 0,3 0-48 0,-1 4-16 0,2 2 0 0,1-5 0 15,1-2-192-15,2-6 0 0,1-6 0 0,2-3 0 16,-1-7 128-16,1-3-128 0,1-7 0 0,0 0 144 15,-7-10 16-15,13 1 0 0,-2-1 0 0,6-5 0 16,-2-6 224-16,2-2 32 0,-1-3 16 0,1-3 0 16,-2-4-176-16,0 0-16 0,1-3-16 0,-1 2 0 0,-1-5-224 15,0 4 128-15,0 4-128 0,0 3 0 0,-5 1 0 0,1 3 0 16,0 4 0-16,1 3 0 0,-11 7 0 0,12 0 0 16,-2 4 0-16,0 5 0 0,-1 2 0 0,0 5-192 15,-1 3 192-15,-1 1-160 0,2 2 160 0,-1-1 0 16,-1 0 0-16,1 0-128 0,-2-2 128 0,1-2 0 15,-1-3 0-15,0-3-128 0,1-6 128 0,-7-5 0 16,0 0 0-16,11 0 0 0,1-5 0 0,0-6 144 16,1-6-16-16,0-2-128 0,-2-4 448 0,2-5-32 15,-2-2 0-15,1 1 0 0,-2-5 48 0,-1 4 16 16,-1-1 0-16,-3 1 0 0,0-1-256 0,-1 6-48 16,-3-4-16-16,-1 6 0 0,-3-1-160 0,3 3 0 15,-1 4 144-15,1 3-144 16,0 1-384-16,0 1-128 0,0 5-48 0,0 7-11152 15,-1-8-2224-15</inkml:trace>
  <inkml:trace contextRef="#ctx0" brushRef="#br1" timeOffset="62505.16">13881 9239 8287 0,'0'0'736'0,"0"0"-592"0,0 0-144 0,0 0 0 0,0 0 3424 0,6 11 656 15,0 2 128-15,-3 1 16 0,-2 2-2032 0,-1 4-400 16,-2 1-96-16,-1 2-16 0,-2 1-560 0,-1 4-112 16,-2-2-32-16,2 4 0 0,2 2-400 0,-2-3-64 15,-2 2-32-15,0-1 0 0,1-2-288 0,0 0-64 16,3-5-128-16,2-3 192 15,-1-1-1280-15,1-3-256 0,-1-4-48 0,-1 0-8208 16,4-12-1632-16</inkml:trace>
  <inkml:trace contextRef="#ctx0" brushRef="#br1" timeOffset="63110.41">14821 8396 20271 0,'-4'-6'1792'0,"-1"-4"-1424"15,0 2-368-15,0 0 0 0,5 8 1088 0,0 0 128 16,0 0 48-16,-7 9 0 0,-5 0-400 0,6 6-80 15,-1 6-16-15,1 7 0 0,-2 5-384 0,0 5-64 16,-3 5-32-16,3 9 0 0,-1 8-16 0,0 2 0 16,0 8 0-16,0 6 0 0,-3 8-272 0,1 5 160 15,-2 5-160-15,-1 3 128 0,-1-2-128 0,1-3 0 0,4-3-192 0,-3-10 192 32,1-10-976-32,4-6-80 0,0-12-16 0,4-8 0 15,1-5-544-15,1-6-112 0,4-8-32 0</inkml:trace>
  <inkml:trace contextRef="#ctx0" brushRef="#br1" timeOffset="63576.83">14382 9198 18431 0,'0'0'1632'0,"0"0"-1312"16,15-2-320-16,1-4 0 0,2-2 864 0,6-1 96 15,2-4 32-15,5-4 0 0,5 0-144 0,2-4-16 16,2-4-16-16,-2-2 0 0,-3-3-112 0,0-3-32 16,-4-2 0-16,1 0 0 0,-1-2-224 0,-2 0-32 15,-4 0-16-15,1 2 0 0,-1 0-80 0,1 0-32 16,-4-2 0-16,1-3 0 0,-2 1 128 0,-1 1 32 16,-6-2 0-16,1 2 0 0,-2 5-144 0,-2 2-32 15,0 4 0-15,-3 5 0 0,-1 4-16 0,-2 7-16 16,-3 3 0-16,-2 8 0 0,0 0-64 0,0 0-16 15,0 0 0-15,-3 19 0 0,-4 8-16 0,0 1 0 16,-2 4 0-16,-1 6 0 0,-2 6-144 0,-1 5 128 16,1 7-128-16,-1 5 128 0,-3 0 48 0,-2 5 0 15,0 6 0-15,-4-1 0 0,2 3-176 0,0-4 160 16,-2-8-160-16,0-8 160 0,2-8 304 0,4-6 64 16,3-4 16-16,1-7 0 0,2-7-80 0,4-5-16 0,2-3 0 0,2-1 0 15,2-13-240-15,0 0-48 0,0 0-16 0,0 0 0 16,5-13-144-16,2-1 0 0,2-1 144 0,3 1-144 15,3 4 0-15,0 0 0 0,0 3 0 0,3 6 0 16,0 1 0-16,4 7 0 0,-2 5 0 0,1 7 0 16,2 5-144-16,0 4 144 0,-4 2-160 0,0-1 160 15,-2 4 0-15,-1 1-144 0,-4-1 144 0,-2-1 0 16,-4-1-448-16,-1-1 0 0,-1-1 0 0,0-3 0 16,-1-3-2400-16,-1-6-480 0,2-4-112 0</inkml:trace>
  <inkml:trace contextRef="#ctx0" brushRef="#br1" timeOffset="64445.95">16240 9161 11967 0,'-22'-2'1072'0,"7"0"-864"16,-3 1-208-16,2 2 0 0,2 2 1568 0,2-3 272 15,1 1 48-15,1 1 16 0,1 1-272 0,2 5-48 16,2 0-16-16,2 3 0 0,0-1-608 0,4 2-128 0,1 0-32 0,4 0 0 16,2 1-144-16,4 0-16 15,3-4-16-15,6 3 0 0,3-1 128 0,4-2 16 0,1 0 16 0,2-4 0 16,-1-2-288-16,1-3-64 0,-1-2-16 0,3-1 0 15,2-5-176-15,-1 0-48 0,1-4 0 0,-3-1 0 16,-1-1 48-16,1-4 0 0,-5-3 0 0,0 1 0 16,-3 0-16-16,-3 0 0 0,-5-1 0 0,-1 2 0 15,-4 2-224-15,-4-2 176 0,-3-1-176 0,-4 3 160 16,-2-1-32-16,-6 1-128 0,-4 1 192 0,-5 1-64 0,-5-1-128 16,-1 5 0-16,-2-1 0 0,-1 4 128 15,0 4-128-15,-1 5 0 0,0 7 0 0,2 1 0 0,-2 5 0 0,0 7 0 16,1 8 0-16,0 4 0 0,2 0-176 0,1 4 176 15,-1 4-128-15,3-2 128 0,0 2 0 0,7 0-128 16,5-4 128-16,8-2 0 0,4 0 0 0,4-5 0 16,5-1 0-16,3-2 0 0,3 0 0 0,1-7 0 15,1-2 0-15,4-3 128 0,3-4-128 0,6-4-128 16,0-3 128-16,5-4-192 16,2-2-1712-16,3 0-336 0,1-3-80 0</inkml:trace>
  <inkml:trace contextRef="#ctx0" brushRef="#br1" timeOffset="64639.78">17158 9569 21183 0,'0'0'1888'0,"-9"5"-1504"0,9-5-384 0,0 0 0 16,-10 0 3648-16,10 0 640 0,0 0 144 0,0 0 32 15,0 0-2480-15,0 0-480 0,-8-3-96 0,8 3-32 16,-4-11-928-16,2 2-176 0,0-2-32 0,4 3-16 15,0-2-416-15,2 4-64 0,-4 6-32 0,8-9 0 32,-1 0-2048-32,0 3-416 0,1 2-64 0</inkml:trace>
  <inkml:trace contextRef="#ctx0" brushRef="#br1" timeOffset="65612.25">18180 8927 5519 0,'0'0'496'0,"0"0"-496"16,5-9 0-16,0 3 0 0,1 0 2032 0,-6 6 304 16,0 0 64-16,4-9 16 0,-4 9-720 0,3-9-144 15,-5 0-16-15,2 9-16 0,-2-6 128 0,-2-2 16 16,-1 2 16-16,5 6 0 0,-9-3-272 0,1 2-64 15,-3 2-16-15,-1 2 0 0,0 2-496 0,-5 5-112 0,-1 0-16 0,-1 3 0 16,-6 1-352-16,1 2-80 0,-2 1-16 0,0 2 0 16,-1 0-64-16,-1 1-32 0,0 1 0 0,3-2 0 15,2-1-16-15,2-3 0 0,6-1 0 0,2 0 0 16,6-4-144-16,3 1 128 0,3 0-128 0,4-1 128 16,-3-10-128-16,16 12 0 0,3-1 0 0,4 0 128 15,1 2-128-15,3-2 0 0,0 2 144 0,5 1-144 16,1-3 0-16,0 3 0 0,-2 2 0 0,-2 0 0 0,-1 1 0 0,-3-2 0 15,0 0 0-15,-5 2 0 0,-3-1 0 0,-4 5 0 16,-4-4 0-16,-1 2 0 0,-4 0 160 0,-5-1-32 16,-5-1-128-16,-2-3 192 0,-6 1 256 0,0 0 32 15,-4 0 16-15,-1 1 0 0,-5-2-176 0,-2-4-16 16,-1 1-16-16,1-3 0 0,-3 0-288 0,2-5 160 16,3-3-160-16,0 0 128 15,-1-1-496-15,4-4-96 0,4-4-32 0,1 2 0 16,3-5-1936-16,7-2-384 0,3-2-64 0</inkml:trace>
  <inkml:trace contextRef="#ctx0" brushRef="#br1" timeOffset="65979.14">18996 8901 23151 0,'0'0'1024'0,"0"0"208"0,0 0-976 0,0 0-256 0,0 0 0 0,0 0 0 15,0 0 704-15,0 0 80 0,0 0 32 0,0 0 0 16,-3 12-400-16,-1 4-80 0,-1-2-16 0,0 3 0 15,-2 5 160-15,-2 3 32 0,-2 6 0 0,1 2 0 16,-4 1-16-16,3 4 0 0,1 9 0 0,-2 1 0 0,2 0-128 0,-1 4-32 16,-3 3 0-16,1-1 0 0,-1 3-192 0,1-1-144 15,-3 0 192-15,0-1-192 0,1-2 0 0,1-4 0 16,2-4 0-16,0-6 0 16,2-6-256-16,1-8-176 0,0-3-16 0,3-6-16 15,1-4-112-15,5-12-32 0,0 0 0 0,0 0-8144 16,-7-6-1616-16</inkml:trace>
  <inkml:trace contextRef="#ctx0" brushRef="#br1" timeOffset="66312.32">18927 8796 18431 0,'0'0'1632'0,"10"-10"-1312"16,-2 0-320-16,-1 1 0 0,1 3 1760 0,0 0 288 16,-1 0 48-16,-7 6 16 0,0 0-736 0,11 0-144 0,-11 0-16 0,0 0-16 15,7 6-592-15,0 4-112 0,-1 0-32 0,-2 1 0 16,-2 3-176-16,-2-1-32 0,3 2-16 0,-3 4 0 16,-3 4-16-16,1-2 0 0,-3-1 0 0,0-1 0 15,-3 3-64-15,2-3-16 0,-2-2 0 0,-4 2 0 16,0-2 160-16,0-3 16 0,-2 1 16 0,-1-3 0 15,-1-2-80-15,-1 1-32 0,-1-2 0 0,3 1 0 16,-2-7-224-16,2-1 144 0,0-2-144 0,1-1 128 16,0 0-128-16,1 0-256 0,2-4 64 0,2-3 16 15,3 2-1472-15,0-2-288 0,6 8-64 16,0-12-11904-16</inkml:trace>
  <inkml:trace contextRef="#ctx0" brushRef="#br1" timeOffset="66732.59">19894 8738 13823 0,'0'0'1216'0,"0"0"-960"0,0 0-256 0,0 0 0 15,0 0 1920-15,-2 11 320 16,-5-4 80-16,-1 0 16 0,-4-3-944 0,-1 1-192 15,-2 2-48-15,-1-4 0 0,-3 0-416 0,0 2-96 16,1-1 0-16,-5 4-16 0,1-1-160 0,1 5-16 0,-1 0-16 0,0 1 0 16,1 4-112-16,2 2 0 15,1 1-16-15,3 2 0 0,-1-3-16 0,4 2 0 0,0 3 0 0,3 2 0 16,2-5-96-16,4 0 0 16,2-2-16-16,2-1 0 0,2-1 32 0,3-3 16 0,3-1 0 0,1-5 0 15,0-1-96-15,4-2-128 0,0-3 176 0,2-2-176 16,-1-7 320-16,1 0-32 0,0-1-16 0,1-5 0 15,0 1 80-15,-2-1 16 0,-1 0 0 0,0-2 0 16,-4 1-224-16,0 1-144 0,-1-2 192 0,-1 2-192 16,0 1 128-16,-2 5-128 0,-1-2 0 0,-5 9 0 15,0 0 0-15,0 0-176 0,0 0 32 0,0 0 0 16,9 9-176-16,-3 1-16 0,-1 4-16 16,-2 0 0-16,2 4-256 0,-2 0-48 0,-1-3-16 0,-1 1-9312 15,2-4-1856-15</inkml:trace>
  <inkml:trace contextRef="#ctx0" brushRef="#br1" timeOffset="67037.8">20600 8606 28447 0,'0'0'1264'0,"0"0"256"0,-7 5-1216 0,1 4-304 15,0 0 0-15,-2 5 0 0,-1 1 848 0,-1 4 112 16,-3 1 32-16,-2 6 0 0,-3 0-352 0,1 1-80 16,0 0-16-16,-1 5 0 0,0-1-144 0,1 5-16 15,-1 2-16-15,3-1 0 0,2 0-96 0,3 0-16 0,1 1 0 16,4-3 0-16,0 2-256 0,2 1 0 0,3-3 0 15,1-2 0 1,1-7-640-16,1 1-176 0,3-7-32 0,2 0-16 0,4-5-752 0,3-5-160 0,-1-4-16 0,5-4-11136 16</inkml:trace>
  <inkml:trace contextRef="#ctx0" brushRef="#br1" timeOffset="67449">20914 8878 21183 0,'-5'10'1888'0,"-3"-4"-1504"0,0 1-384 0,1 3 0 0,3-1 1040 0,0 2 144 0,2 1 32 16,2-5 0-16,3 2-320 0,4-4-48 15,2 0-16-15,2 2 0 0,3-6-16 0,3-2-16 16,2-4 0-16,2-2 0 0,2 1 16 0,1-6 0 15,2 1 0-15,-1-2 0 0,-1-2-112 0,2 0-32 16,-1-2 0-16,-1-1 0 0,-2 2-320 0,-2-1-64 0,-2 0-16 0,-3 0 0 16,-1 1-128-16,-2-1-16 15,-2 1-128-15,-4 0 192 0,-2 0-64 0,-4 3-128 16,-2-1 176-16,-5 5-176 0,0-2 160 0,-5 6-160 0,-2 2 128 0,-2 6-128 16,-3 0 0-16,-3 9 0 0,-1 1 0 15,-1 6 0-15,-1 5-144 0,-2 0 144 0,-2 5 0 0,3 2 0 16,1 4 0-16,1 5 0 0,1-3 0 0,2 1 0 15,5 0 224-15,4-1-48 0,5-2-16 16,4 0 0-16,6-1 0 0,3-5 0 0,4 0 0 0,4 2 0 16,3-7 32-16,6-1 16 0,2-3 0 0,3-2 0 15,1-4-208-15,6-1 0 0,3-4 0 0,20-2 0 16,-1-3-512-16,2-4-128 0,3-1-48 16,1-3-16656-16</inkml:trace>
  <inkml:trace contextRef="#ctx0" brushRef="#br1" timeOffset="70164.78">17675 7977 3679 0,'0'0'160'0,"0"0"32"0,0 0-192 0,0 0 0 15,-4 5 0-15,4-5 0 0,0 0 3008 0,-2 7 544 16,3 4 112-16,0 1 32 0,-1 0-2304 0,4 0-464 16,0 5-96-16,0-1 0 0,1 1-96 0,1 2-16 0,2 0 0 0,1 1 0 15,2 2-224-15,0 1-48 16,1-1-16-16,1-2 0 0,1 1-144 0,1 0-32 0,-1-2 0 0,1 0 0 15,-3-3-64-15,0 0-32 0,1-2 0 0,-3-2 0 16,-1-5 144-16,0-2 16 0,-1 0 16 0,-1-4 0 16,1-2 224-16,1-3 32 0,-2 0 16 0,2-1 0 15,0-5-160-15,0 0-48 0,-1-4 0 0,1-3 0 16,1 0-160-16,-1-3-48 0,-1 1 0 0,0 0 0 16,-2-2-192-16,0-3 128 0,0 1-128 0,-1 0 0 0,0-3 128 0,1 2-128 15,0 3 0-15,0 0 144 0,-2-2-144 16,2 6 0-16,-1 1-192 0,1 5 192 15,1 0-752-15,-2 3-16 0,1-1-16 0,-2 3-12272 16</inkml:trace>
  <inkml:trace contextRef="#ctx0" brushRef="#br1" timeOffset="70549.41">17943 8369 18879 0,'0'0'832'0,"-4"-5"192"0,1-1-832 0,-1 0-192 16,-1-6 0-16,0 1 0 0,2-2 576 0,-1-4 64 15,2 0 0-15,0-4 16 0,0-3 48 0,-1 0 0 16,1-3 0-16,-1-1 0 0,2-3-64 0,0-1-16 15,-1-1 0-15,2-4 0 0,0 0 64 0,0-1 16 0,-2-3 0 0,1 1 0 16,1-6 0-16,0 3 0 0,1-6 0 16,1-19 0-16,1 4-96 0,0 21-16 0,-3 0 0 0,3-27 0 15,1 2-272-15,1 6-48 0,-1 0-16 0,2 2 0 16,1-1-256-16,-2 20 160 0,0-2-160 0,5-23 128 16,0 10-128-16,3 2 0 0,1 3 144 0,-1 2-144 15,-2 7 0-15,2-1 0 0,1 4 0 0,2 1 128 16,2 1-128-16,1 0 0 0,-1 4 0 0,1 2 128 0,-1 3-128 0,0-1 0 15,-1 4 0-15,0-1-128 16,-1 2-320-16,2 4-48 0,1 2-16 0,-1 0 0 16,0-1-608-16,0 1-128 0,1 2-32 0,-1 2-7632 15,-3 1-1536-15</inkml:trace>
  <inkml:trace contextRef="#ctx0" brushRef="#br1" timeOffset="71455.6">18169 6777 9215 0,'-7'12'400'0,"2"-1"96"0,-3-4-496 0,2 2 0 15,-2-5 0-15,2 1 0 0,-2 1 896 0,8-6 96 16,-9 3 16-16,9-3 0 0,-10 1-672 0,1-1-128 0,0-1-16 16,9 1-16-16,-9-12-48 0,2 4 0 0,0-4 0 0,2 5 0 15,2-4 480-15,0 4 96 0,2-5 0 16,1 2 16-16,0 0 528 0,1-4 96 0,2 0 32 0,0-3 0 15,1 1-288-15,2-4-64 0,1-5-16 0,0 0 0 16,2-2-224-16,0 2-32 0,1-2-16 0,2-3 0 16,-3-6-288-16,2-1-64 0,2 0-16 0,0-1 0 0,-1-1 16 0,2-3 16 15,0-3 0-15,3 2 0 0,1-5-80 0,-1 2 0 16,1 2-16-16,3-5 0 0,0-1-160 0,-2-3-16 16,-1 3-128-16,0-1 192 0,-3 0-192 0,3 1 0 15,0-1 128-15,-1 6-128 0,-1-2 128 0,3 6-128 16,2-2 176-16,0 5-176 0,-2 2 192 0,1 3-64 15,0 4 0-15,2-2-128 0,1 1 288 0,0 3-48 16,0 2-16-16,1-2 0 0,-4 2-80 0,3-2-16 16,-1 5 0-16,-1-1 0 0,-2-2-128 0,-1 5 128 15,0 1-128-15,-1 1 128 0,-4 5-128 0,0 3 0 16,-3 0 144-16,-2 5-144 0,-3-3 0 0,-5 8 0 16,0 0 0-16,0 0-128 15,0 0-1552-15,0 0-304 0,0 0-64 0</inkml:trace>
  <inkml:trace contextRef="#ctx0" brushRef="#br1" timeOffset="72650.17">19863 4252 15663 0,'0'0'688'0,"0"0"144"0,0 0-656 0,0 0-176 16,0 0 0-16,0 0 0 0,0 0 1040 0,-12 8 176 15,2 1 48-15,-1 1 0 16,-1-2-272-16,-3 3-48 0,1 1-16 0,-1 2 0 0,-1 2-288 0,-1 7-48 16,-3 1-16-16,0 7 0 0,0 5 48 0,-1 4 0 15,2-1 0-15,2 6 0 0,-1-3-192 0,4 1-48 16,2 1 0-16,4-3 0 0,1 0-256 0,5-4-128 16,2-4 0-16,2-4 128 0,-1-6-128 0,7-4-176 15,2-4 48-15,3-2 0 16,1-6-576-16,5-3-128 0,1-4 0 0,3-1-11200 0</inkml:trace>
  <inkml:trace contextRef="#ctx0" brushRef="#br1" timeOffset="72994.41">20062 5012 16575 0,'0'0'1472'0,"0"0"-1168"0,-6 4-304 0,6-4 0 16,0 0 1200-16,0 0 176 0,0 0 32 0,0 0 16 15,0 0-464-15,-1-7-112 0,2-6-16 0,4-2 0 0,3-7-384 0,-1 0-96 16,3-3-16-16,-1 1 0 16,1-7-80-16,2 0 0 0,1-2-16 0,-2-3 0 0,-3-2 240 0,-1-4 48 15,3-1 16-15,-2-6 0 0,2 0-96 0,-2 2 0 16,2-1-16-16,0 3 0 0,0 13-432 0,0 4 0 15,1 8 128-15,-2 2-128 0,-3 5 0 0,2 7 0 16,-8 6 0-16,0 0-176 0,7 5 176 0,1 9-160 16,-3 3 160-16,0 6-160 0,0 7 160 0,0 3 0 15,0 4 0-15,-1 2 0 0,-1 3 0 0,-2 4 0 16,0 0 0-16,-1 1 0 0,1 0 0 0,-1-5 0 16,-1-3 0-16,1-3 0 0,0-4 0 0,0-3-128 15,0-6 0-15,1 1 0 16,2-4-320-16,-2-2-64 0,0-4-16 0,2-1 0 15,-3-13-1200-15,0 0-256 0,0 0-32 0</inkml:trace>
  <inkml:trace contextRef="#ctx0" brushRef="#br1" timeOffset="73199.27">20147 4674 19343 0,'0'0'1728'0,"0"0"-1392"0,0 0-336 16,0 0 0-16,0 0 1344 0,0 0 208 0,0 0 48 0,0 0 0 16,13-1-624-16,0 0-112 0,-1-2-32 0,4-2 0 15,-1 1-288-15,3-1-64 0,0 3-16 0,2-5 0 16,0 1-464-16,2 1-288 0,1-5 32 0,1 2-12736 16</inkml:trace>
  <inkml:trace contextRef="#ctx0" brushRef="#br1" timeOffset="73549.91">20909 4710 15663 0,'0'0'1392'0,"0"0"-1120"0,0 0-272 0,0 0 0 16,10 4 832-16,1-4 96 0,1-1 32 0,0-1 0 15,4 1-64-15,3-4-16 0,1-4 0 16,0 3 0-16,0-5-544 0,-1 3-96 0,2-5-32 0,-2 0 0 16,0 0-208-16,2 1 144 0,-1-1-144 0,-2 3 128 15,-3-2-672-15,-1 2-144 16,-1 0-16-16</inkml:trace>
  <inkml:trace contextRef="#ctx0" brushRef="#br1" timeOffset="73925.73">21438 4465 10127 0,'0'0'896'0,"0"0"-704"16,0 0-192-16,0 0 0 0,7-5 896 0,-7 5 160 15,6-7 32-15,-6 7 0 0,0 0-256 0,0 0-64 16,0 0 0-16,0 0 0 0,0 0-320 0,9-5-64 0,-9 5 0 0,0 0-16 16,0 0-128-16,0 0-32 15,0 0 0-15,0 0 0 0,0 0 64 0,0 0 16 16,0 0 0-16,0 0 0 0,11 5-64 0,-11-5-16 16,0 0 0-16,0 0 0 0,0 0-32 0,10 4-16 0,-10-4 0 0,0 0 0 15,0 0 96-15,10 0 0 0,-10 0 16 0,0 0 0 16,11-1-80-16,-11 1 0 0,9-3-16 0,-9 3 0 15,9-5-176-15,-9 5 0 0,9-7 144 16,-3-1-144-16,-6 8 0 0,0 0 0 0,0 0 0 0,8-8-128 16,-3 1-384-16,-5 7-64 15,3-11 0-15,-3 11-16 0,0 0-448 0,0 0-96 0</inkml:trace>
  <inkml:trace contextRef="#ctx0" brushRef="#br1" timeOffset="74535.37">21568 4467 13407 0,'0'0'592'0,"0"0"128"0,0 0-576 16,0 0-144-16,0 0 0 0,0 0 0 0,0 0 1008 0,0 0 160 0,8-4 48 0,-2 1 0 15,2-1-112-15,0-1-16 16,1 1 0-16,-1-4 0 0,-1-4-208 0,4-1-48 0,-1 1-16 0,1-2 0 16,-2 2-240-16,-1 2-32 0,3-2-16 0,-1 1 0 15,0-1-160-15,1-2-48 0,0 2 0 0,-4 1 0 16,0 1-160-16,-1 5-32 0,-6 5-128 0,0 0 192 0,0 0-192 16,0 0 0-16,0 0 0 0,0 0 0 0,6 9 0 15,-3 5 0-15,-3 4 0 0,0 3 0 0,0 6 0 16,-2 0 0-16,0 2 128 0,-2 7-128 0,-1-1 288 15,-1 5-32-15,-2 0-16 0,-1 2 0 16,-1-4-240-16,2-1 176 0,-1-3-176 0,2-7 160 0,-1 0 256 0,3-7 48 16,1-3 16-16,2-5 0 0,2-12 224 0,0 0 32 15,0 0 16-15,0 0 0 0,0 0-80 0,0 0-16 16,11-10 0-16,2-4 0 0,2-6-176 16,-1-2-32-16,0-2-16 0,-2-1 0 0,0 1-288 0,1-3-144 15,-2 2 160-15,2-3-160 0,0 1 0 0,1 0 128 16,-3 3-128-16,3 2 0 0,0 2 0 0,0 2 0 15,1 3 0-15,1 1 0 0,-2 4 0 0,-2 4-160 16,0 2 160-16,-2 0-192 16,-10 4-1664-16,10-4-352 0,-10 4-64 0,12 3-12208 0</inkml:trace>
  <inkml:trace contextRef="#ctx0" brushRef="#br1" timeOffset="74942.5">22208 4153 13823 0,'0'0'1216'0,"0"0"-960"16,0 0-256-16,0 0 0 0,13 3 1760 0,1-2 304 16,1-2 64-16,0 1 16 0,0-3-1008 0,3-1-208 15,1-1-32-15,3 2-16 0,-3-1-368 0,2-1-80 16,1-3-16-16,2 3 0 0,2-3-32 0,-1 3-16 15,-1 0 0-15,-1 1 0 0,-1-2-16 0,-2 1 0 16,0 2 0-16,-1 0 0 0,-3-3-208 0,-1 5-144 16,-2 0 192-16,-3 0-192 0,-10 1 128 0,11 0-128 15,-11 0 0-15,10 1 0 16,-10-1-256-16,0 0-176 0,0 0-16 0,7 9-16 16,-7-9-2160-16,0 0-448 0</inkml:trace>
  <inkml:trace contextRef="#ctx0" brushRef="#br1" timeOffset="75188.77">22615 4214 15775 0,'0'16'704'0,"0"-5"128"0,0-11-656 0,-2 13-176 0,1 3 0 0,-2 3 0 0,1 4 1120 0,-2-1 192 16,0 2 32-16,-1 3 16 0,0-3-288 0,-2 4-64 15,-1-2-16-15,-2 5 0 0,1-1-240 0,-1 0-48 16,-2 0-16-16,2-3 0 0,1 0-400 0,0-2-80 16,0-1-16-16,2-4 0 0,0-1-448 0,1 1-112 15,2-3-16-15,2 1 0 16,-1-4-1584-16,2-2-320 0,-3-2-64 0</inkml:trace>
  <inkml:trace contextRef="#ctx0" brushRef="#br1" timeOffset="75335.59">22442 4780 16127 0,'0'0'704'0,"0"0"160"0,10 2-688 0,0 2-176 15,-10-4 0-15,17 4 0 0,-1-1 896 0,1-3 128 16,-1 0 48-16,3-3 0 0,2 1-640 0,1-2-128 16,1-3-32-16,1-2 0 0,-2 1-272 0,2-5-192 15</inkml:trace>
  <inkml:trace contextRef="#ctx0" brushRef="#br1" timeOffset="75654.49">22902 3866 10127 0,'0'0'896'0,"7"4"-704"0,5 1-192 0,-1 3 0 0,2-2 2048 0,4 4 384 16,-2-1 80-16,4 5 16 0,1 0-1184 0,1 5-224 15,-2 3-48-15,1 4-16 16,0 6-480-16,2 5-80 0,-3 5-32 0,-1 0 0 16,-2 2 160-16,0 6 16 0,-5-1 16 0,-2 5 0 0,-3 0-112 0,-3 2-32 15,-3 2 0-15,-4-5 0 0,-2-3-240 16,-5-2-48-16,3-4-16 0,-5-6 0 0,0-3-64 0,-3-6-16 15,0-1 0-15,4-5 0 0,-1-5-320 0,3-4-80 16,2-4-16-16,2-1-12816 0</inkml:trace>
  <inkml:trace contextRef="#ctx0" brushRef="#br1" timeOffset="75976.19">23715 4222 3679 0,'0'0'160'0,"0"0"32"0,0 0-192 0,11 0 0 0,-1 2 0 0,-1 2 0 16,-2 3 4288-16,3 3 832 0,1 2 144 0,-1 2 48 16,2 8-3680-16,2-2-736 0,2 2-128 0,-2 3-48 0,0 2-304 0,-2 0-64 15,1 2-16-15,-1 3 0 0,-2 1-336 0,0-3 0 16,-1-2 0-16,0 3 0 16,-3-6 0-16,-1-2-192 0,-1-4 32 0,1-4 0 15,-4-2-912-15,2-1-176 0,-3-12-32 0,0 0-9008 16</inkml:trace>
  <inkml:trace contextRef="#ctx0" brushRef="#br1" timeOffset="76223.87">23999 4083 21071 0,'0'0'928'0,"0"0"208"0,0 12-912 0,-1-1-224 16,-3 3 0-16,-1 3 0 0,0 2 960 0,-7 2 128 15,-1 5 48-15,-1 1 0 0,-1 6-176 0,0 0-48 16,-2 3 0-16,0 1 0 0,-4 1-176 0,0 3-32 0,-1 4-16 0,-1-3 0 16,0 1-256-16,0-4-48 15,3-3-16-15,1-2 0 0,2-2-512 0,5-2-112 0,-2-4 0 0,5-6-16 32,1-2-752-32,4-8-160 0,4-10-32 0,0 0-11456 0</inkml:trace>
  <inkml:trace contextRef="#ctx0" brushRef="#br1" timeOffset="76563.58">23601 4121 10127 0,'-4'-17'896'0,"4"5"-704"0,0 1-192 0,3-3 0 0,1 1 1872 0,2 3 352 16,1-3 64-16,5 1 16 0,3 1-832 0,3 0-144 0,0-1-48 0,5 2 0 16,3-2-320-16,4-1-64 15,1 1 0-15,5 0-16 0,2 3-224 0,3-3-32 0,2-2-16 0,0 6 0 16,4-3-224-16,-5 4-32 0,-5-3-16 16,-4 3 0-16,-2 1-112 0,-5 1-32 0,-4 1 0 15,-4-1 0-15,-4 0 80 0,-3 1 16 0,-3 0 0 0,-8 4 0 16,0 0 16-16,0 0 0 0,0 0 0 0,0 0 0 15,-13 1-144-15,-1 2-32 16,-1-1 0-16,-4 2 0 0,-4 3-288 0,0-4-64 0,0 3-16 0,1 0 0 31,0-6-1712-31,0 0-352 0,2-1-64 0,1-2 0 0</inkml:trace>
  <inkml:trace contextRef="#ctx0" brushRef="#br1" timeOffset="76804.6">24517 4179 8287 0,'0'0'736'0,"0"0"-592"16,0 0-144-16,0 0 0 0,12 7 3568 0,-1-2 672 15,2-2 144-15,2-1 32 0,1 1-2624 0,1-3-528 16,2 0-112-16,0-1 0 0,2-3-704 0,0 1-128 16,1-2-16-16,0-1-16 0,-1 0-288 0,1 0 0 15,-1-1 0-15,0 2 0 16,-2 2-2688-16,-3-3-432 0</inkml:trace>
  <inkml:trace contextRef="#ctx0" brushRef="#br1" timeOffset="76968.5">24512 4439 20271 0,'0'0'1792'0,"14"3"-1424"0,5 3-368 0,4-3 0 15,3-1 1664-15,2-1 256 0,0-1 48 0,1-1 16 16,0-4-1024-16,2 0-192 0,0 1-32 0,1-6-16 16,3 1-400-16,-11 0-64 0,1 2-32 0,1-4 0 15,0 4-1824-15,0-3-352 0,-1 3-80 16</inkml:trace>
  <inkml:trace contextRef="#ctx0" brushRef="#br1" timeOffset="77421.06">25776 3928 20271 0,'0'0'1792'0,"-1"-7"-1424"15,-1-5-368-15,2 12 0 0,0 0 1472 0,0 0 208 16,-9-4 48-16,1 2 16 0,-4 2-976 0,-1 2-208 16,-3 5-48-16,-4 4 0 0,-3 2-320 0,-3 1-64 15,-2 9 0-15,0 0-128 0,2 5 304 0,1 2-48 16,-1 6-16-16,9-7 0 0,-1 8 0 0,1 1 0 15,-2 8 0-15,2 1 0 0,4 4-240 0,3-1 0 16,3 3 0-16,5-5 0 0,4-8 0 0,4-4 0 0,4-5 0 0,5-7-160 16,6-4 160-16,5-2 0 0,6-4 0 0,6-8 0 15,5-3 496-15,3-5 80 0,-1-3 0 0,-1-5 16 16,1-2 160-16,-3-5 16 0,-2-2 16 16,1-5 0-16,-2-2-224 0,0-2-48 0,-4 3-16 0,-1-4 0 15,-1-2 16-15,-2-2 16 0,-4-4 0 0,-3-1 0 16,-4-4 80-16,-5 2 16 0,-3-5 0 0,-4 4 0 15,-6 1-288-15,-3 5-48 0,-4 5-16 0,-7 3 0 16,-6-1-272-16,-3 5 0 0,-3 6 0 0,-16-5 0 16,0 5-1280-16,-2 6-304 0,-2 7-64 0,15 3-9856 15,-6 2-1968-15</inkml:trace>
  <inkml:trace contextRef="#ctx0" brushRef="#br1" timeOffset="88811.16">26329 7834 6447 0,'0'0'576'0,"0"0"-576"15,0 0 0-15,0 0 0 0,0 0 1984 0,6-2 272 16,1-2 64-16,-7 4 16 0,6-3-1072 0,-6 3-224 0,6-2-32 0,-6 2-16 15,8-4-208-15,-8 4-32 0,0 0-16 0,0 0 0 16,0 0-32-16,0 0 0 0,0 0 0 0,0 0 0 16,0 0 16-16,0 0 0 0,0 0 0 0,0 0 0 15,0 0-272-15,0 0-48 0,-7 6-16 0,2 1 0 16,-1-3-64-16,-3-2-32 0,-2 3 0 0,-3 3 0 16,-2-4 160-16,1-2 16 0,-4 1 16 0,-2 0 0 15,-2 3 48-15,-1-3 16 0,-2-1 0 0,-1-2 0 16,1 0-144-16,-2 1-16 0,-1 1-16 0,-1-2 0 0,1-1-160 0,2 1-16 15,1 1-16-15,-1 1 0 0,0-4-176 0,2 1 0 16,-1 0 0-16,1 1 0 0,-2 0 0 0,4 0 0 16,1-1 0-16,1 1 0 0,3 2 0 0,2 1 160 15,2-1-32-15,2 2-128 0,4-3 240 0,1 1-64 16,7-2-16-16,0 0 0 0,0 0-160 0,0 0 0 16,0 0 0-16,0 0 128 0,0 0-128 0,4 5 0 15,-4-5 144-15,11 11-144 0,0-2 0 0,-2 3 128 16,2-4-128-16,-1 4 0 0,-2 2 0 0,1 1 0 15,0 4 0-15,1-1 0 0,0-4 0 0,-1 5 0 16,0 4 0-16,-2-2 0 0,0 5 0 0,-2 2 0 16,1-1 0-16,-1 4 0 0,0 4 0 0,-1 2 0 15,-1 2 0-15,0 3 0 0,0-1 0 0,0 2 0 16,-2 1 128-16,-1-1-128 0,0 2 128 0,0-2-128 16,-1 5 160-16,-1-1-160 0,1-3 144 0,0 5-144 15,-2-3 128-15,2 2-128 0,0 1 144 0,-2-2-144 16,1-2 160-16,-2 5-160 0,-1-3 144 0,-2 1-144 0,3 1 128 0,-1-2-128 15,2 3 128-15,-2 0-128 16,-2 1 0-16,1-2 128 0,-2-3-128 0,2 3 0 0,-1-1 0 0,1 0 0 16,-2 0 0-16,1 1 0 0,-1-7 128 0,-1 5-128 15,2 0 0-15,-1 1 0 0,-1-1 0 0,3-4 0 16,-3 1 0-16,1 0 0 0,1-1 0 0,0 0 0 16,1-2 0-16,0-3 128 0,2-3-128 0,1 1 0 15,-1 1 0-15,1 0 0 0,-2-3 0 0,-1 2 0 16,3 1 0-16,-1 0 0 0,0-4 128 0,-1-1-128 15,-1-1 0-15,3-3 0 0,-3 2 0 0,1-5 0 16,1 3 0-16,-1-5 0 0,-2-2 0 0,1 4 0 0,0-4 0 0,-2 1 0 16,-1-3 0-16,3 1 0 0,-2 3 0 0,2-1 0 15,-1-3 0-15,2 2 0 0,0-2 0 0,0 1 0 16,1-1 0-16,1 1 0 0,-1-2 128 0,2 0-128 16,0-3 0-16,1 1 128 0,-1 1-128 0,2-1 0 15,0 0 0-15,0-4 0 0,2-3 0 0,-1 3 0 16,1-3 0-16,-2-9 128 0,0 0 0 0,6 11 0 15,-1-5 0-15,1 3 0 0,-6-9 0 0,0 0-128 16,10 7 192-16,0 0-64 0,-10-7-128 0,12 7 160 16,-1-4-160-16,1 1 160 0,-1 1-160 0,3-3 0 15,1 1 144-15,3-1-144 0,0 0 0 0,1 2 128 16,0 1-128-16,1-1 0 0,1-2 0 0,-1 4 0 16,-1-3 0-16,0 2 128 0,0-2-128 0,-1 1 0 15,0 0 0-15,0 1 128 0,-2-3-128 0,2 2 0 16,1-1 128-16,3 2-128 0,-3 0 208 0,2 0-16 15,2 0-16-15,0 1 0 0,0-2-176 0,-1 0 0 16,-2 0 144-16,-1 2-144 0,0-2 0 0,0 0 128 0,-1 1-128 16,0 0 0-16,-3 0 0 0,0-3 0 0,-1 1 0 0,1 0 0 15,-2-1-208-15,0-2-112 0,0 0-32 0,-1-2-11376 16,1-2-2288-16</inkml:trace>
  <inkml:trace contextRef="#ctx0" brushRef="#br1" timeOffset="89562.11">27383 8324 7359 0,'0'0'320'0,"0"0"80"0,0 0-400 0,-2-8 0 0,2 8 0 0,0-9 0 16,0 9 2816-16,0 0 496 0,0-9 80 0,0 9 32 15,-2-10-1936-15,2 10-384 0,0-8-80 0,0 8 0 0,-3-8-256 0,3 8-32 16,-4-7-16-16,-1 1 0 0,5 6-256 0,-7-3-48 16,7 3-16-16,-12 0 0 0,1 2-80 0,1 1-32 15,-3 1 0-15,0 0 0 0,1 2-32 0,-2 4-16 16,-3 3 0-16,-1-1 0 0,0 3 32 0,-2 4 16 16,-2 1 0-16,1 4 0 0,-1-1 96 0,2 5 0 15,0 0 16-15,0 4 0 0,0 4-256 0,6-1-144 16,3 5 160-16,2-5-160 0,1-2 128 0,4-2-128 15,3-5 0-15,2 2 0 0,3-3 0 0,5-4 0 16,4 0 0-16,3-5 0 0,5-1 0 0,3-1 0 16,4-5 0-16,4 0 144 0,2-3-144 0,3 1 128 15,1-7-128-15,-1-4 128 0,0-1 224 0,-2-3 32 16,0-4 16-16,-2-1 0 0,-2-2 64 0,1-1 16 16,0-4 0-16,-2 0 0 0,0 1 128 0,-5 0 32 15,-2-2 0-15,-3 1 0 0,-4-4 112 0,-2-3 16 16,-6 2 16-16,-4-3 0 0,-5-3-80 0,-3 1 0 15,-2-5-16-15,-4 5 0 0,-3 6-368 0,-4-1-80 16,1 5-16-16,-2 2 0 0,-1 1-224 0,0 3 0 16,1 3 0-16,-2 3 0 15,-4 1-384-15,2 6-32 0,2 0 0 0,1 2 0 16,-2 4-1728-16,4 5-352 0,3-1-64 0,0 2-13696 0</inkml:trace>
  <inkml:trace contextRef="#ctx0" brushRef="#br1" timeOffset="90129.72">27316 9778 5519 0,'0'0'496'0,"0"0"-496"16,0 0 0-16,8-7 0 0,-8 7 4176 0,0 0 752 0,0 0 128 0,0 0 48 15,9-2-3072-15,-9 2-624 0,0 0-112 0,0 0-16 16,0 0-224-16,5 11-32 0,-2-1-16 0,-2 4 0 15,-2 4-144-15,-1 0-32 0,0 4 0 0,-1 4 0 16,-1 2 0-16,1 3-16 0,0 3 0 0,-1 2 0 16,-1 1-192-16,0-1-48 0,-1 5 0 0,2-2 0 0,-1 2-240 0,1-3-48 15,-5-2-16-15,3-3 0 0,-1-1 32 0,1-3 0 16,-2-1 0-16,1-4 0 0,-1 1-144 0,2 2-32 16,1-5 0-16,-2-2 0 0,2-1-128 0,0-5 0 15,0-1 0-15,1-4 0 16,3 0-960-16,1-9-160 0,0 0-32 0,0 0-16 15,0 0-1248-15,0 0-240 0,5-13-48 0</inkml:trace>
  <inkml:trace contextRef="#ctx0" brushRef="#br1" timeOffset="91180.7">27983 7862 14223 0,'0'0'624'0,"0"0"144"0,0 0-624 0,0 0-144 16,0 0 0-16,0 0 0 0,0 0 1152 0,0 0 192 15,0 0 32-15,0 0 16 0,0 0-144 0,0 0-32 16,0 0 0-16,0 0 0 0,0 0-384 0,0 0-64 0,3-6-32 0,6-3 0 16,0 0-192-16,5 4-32 15,0-4-16-15,1 1 0 0,-1-2-48 0,3 3-16 0,2-3 0 0,1 3 0 16,1-2-192-16,1 3-48 15,1 1 0-15,2-2 0 0,0 2 0 0,-1 2-16 16,-2-4 0-16,-3 3 0 0,0 1-176 0,-1 0 192 16,-3 3-192-16,0 0 192 0,2 0-32 0,-5 0 0 0,-1 0 0 0,-1 1 0 15,-10-1-32-15,11 7-128 0,-1 0 192 0,-1-2-64 16,-9-5 0-16,9 11-128 0,-1-4 192 0,-1 5-64 16,1-1 0-16,-2 4 0 15,-2 2 0-15,4 2 0 0,-2 2 16 0,-2 5 0 0,2-2 0 0,-2 8 0 16,0 6-144-16,-2 8 128 0,0 2-128 0,0 4 128 15,-2 2-128-15,0 5 192 0,-2 2-192 0,2 8 192 16,-3 1-192-16,2 2 128 0,0 2-128 0,-2 1 128 16,1 0-128-16,-2-1 0 0,0 1 0 0,0-2 128 0,-1-1-128 0,0-1 0 15,-1 3 144-15,-1-3-144 0,1 0 192 0,0 1-16 16,-1-2-16-16,2 0 0 0,-3-4 112 0,2 0 32 16,1 0 0-16,-3-2 0 0,2 1-176 0,0-5-128 15,1 2 192-15,1-2-192 0,-1 3 128 0,0-1-128 16,-2 2 0-16,1-4 0 0,0 3 0 0,-1-3 0 15,1-2 128-15,0 1-128 0,0-3 0 0,1-1 0 16,-1-2 128-16,2-4-128 0,0-1 208 0,2-3-16 16,1-2 0-16,1-2 0 0,1 0 32 0,0-6 0 15,-1-4 0-15,0-1 0 0,1 2-48 0,-1-6-16 16,0 0 0-16,0-4 0 0,-1-3-32 0,0-1 0 16,1 1 0-16,0-1 0 0,0-2-128 0,0-1 0 15,1-3 0-15,0 1 0 0,2-1 128 0,-2-2 0 16,-2 1 0-16,3 0 0 0,-2-11-128 0,4 10 0 15,0 0 0-15,-1-3 0 0,-3-7 0 0,0 0 0 16,3 11 0-16,1-3 0 0,-4-8 128 0,0 0 0 16,5 10 0-16,0-1 0 0,1 1-128 0,-6-10 0 15,0 0 0-15,0 0 0 0,6 9 0 0,-6-9 0 16,0 0 0-16,0 0 0 0,4 10 240 0,-4-10 16 16,0 0 0-16,0 0 0 0,0 0 304 0,0 0 64 15,-7 6 16-15,0 1 0 0,-2-3-80 0,-3-1-16 0,-3-1 0 0,-1-1 0 16,-5 0-176-16,-2 3-48 0,0 0 0 0,-1-2 0 15,-1 1-176-15,-2 0-144 0,1 0 192 16,0 2-192-16,1-2 0 0,-1-3 0 0,2-1 0 0,0-1 0 16,1-1-1056-1,1-2-160-15,2-1-48 0,-1-2 0 0,-2 1-1952 0,-3-4-400 0</inkml:trace>
  <inkml:trace contextRef="#ctx0" brushRef="#br1" timeOffset="92935.85">24242 9052 13695 0,'0'0'608'0,"-4"-10"128"0,1 1-592 0,-1-3-144 16,-1 4 0-16,2-1 0 0,-3 4 1024 0,0-1 192 0,-2 3 16 15,-2-2 16-15,-1-3-160 0,-2-3-48 0,-1 4 0 0,-1 0 0 16,-3 1-192-16,-2 5-32 0,-6 0-16 0,2-2 0 16,0-2-64-16,1 4-16 0,-1 2 0 0,0 4 0 15,0 0-224-15,0 1-48 0,-1 4-16 0,1 0 0 16,-1 4-112-16,-1 4-32 0,1 1 0 0,1 1 0 15,1-1 96-15,1 1 32 0,-3 0 0 0,3 1 0 16,2 3 48-16,2 4 16 0,2-2 0 0,0 3 0 16,1-4-176-16,5 5-48 0,1-2 0 0,4 1 0 0,2 1 0 0,3-2-16 15,3 3 0-15,1-1 0 0,3-3-240 0,1 2 176 16,1-2-176-16,1-2 160 0,3-4-160 16,1-2 0-16,2-2 0 0,2 1 128 15,-1 1-128-15,2-1 192 0,0-1-192 0,2-1 192 0,4-2-64 0,0-1 0 16,2-3 0-16,1-1 0 0,3 0 0 0,0-2 0 15,1 1 0-15,2-4 0 0,2 0-128 0,-3-3 128 16,0-2-128-16,-3-2 128 0,-2 1-128 0,-1-1 0 16,-3-5 0-16,-2 1 0 0,-2-2-192 0,0 0-128 0,-1 0-32 0,-2 2 0 31,-3-4-1520-31,0 2-304 0,0 1-64 0,-1 0-6992 0,-2 3-1392 0</inkml:trace>
  <inkml:trace contextRef="#ctx0" brushRef="#br1" timeOffset="93469.82">24669 9649 16575 0,'0'0'1472'0,"0"0"-1168"0,0 0-304 0,0 0 0 0,0 0 944 0,0 0 128 15,0 0 16-15,0 0 16 0,0 0-272 0,0 0-64 16,0 0-16-16,0 11 0 0,-2-1 144 0,1 2 16 16,-1 2 16-16,-1 3 0 0,3-1-144 0,0 3-16 15,0 2-16-15,-1 2 0 0,-2 1 80 0,1 0 32 16,-2 5 0-16,0 0 0 0,0 2-304 0,-1-1-64 15,0-3-16-15,0 1 0 0,0-1-256 0,0 0-48 16,1-6-16-16,0-3 0 0,0-4 160 0,2-4 48 16,-1 0 0-16,3-10 0 0,0 0 224 0,0 0 48 0,0 0 16 0,0 0 0 15,0 0 64-15,0 0 16 0,5-11 0 0,2-3 0 16,-1-4-320-16,0-1-64 16,0-3-16-16,-1 2 0 0,0-3-176 0,-3-4-32 15,2 1-128-15,-1-6 192 0,-1 3 0 0,1 2-16 16,-2-1 0-16,2 4 0 0,-1-1-176 0,1 4 0 0,-1 2 144 15,2 5-144-15,0 4 0 0,0 0 0 16,-4 10 0-16,0 0 0 0,0 0 0 0,0 0 0 0,0 0 0 0,6 15 0 16,-1 5 0-16,-1 5 0 0,0-1 0 0,-2 6 0 15,1 1 0-15,-3 4 0 0,0 6 0 0,-2 0 0 16,1 3-320-16,-1 1 0 0,-1-9 16 0,1 3 0 16,-2-1-592-1,0 0-112-15,1-1-16 0,1-4-10864 0,-1-4-2160 0</inkml:trace>
  <inkml:trace contextRef="#ctx0" brushRef="#br1" timeOffset="99818.45">24226 8995 1839 0,'0'0'0'0,"0"0"160"0,0 0-160 0,0 0 0 16,0 0 0-16,0 0 0 0,0 0 3200 0,0 0 624 16,0 0 112-16,0 0 32 0,-1-7-2240 0,1 7-432 15,0-6-80-15,0 6-32 0,-2-5-128 0,2 5-32 16,-2-6 0-16,2 6 0 0,-2-7-208 0,0 3-48 16,1-2-16-16,1 1 0 0,-4 0-272 0,4 5-48 15,-3-6-16-15,-1 0 0 0,0 0-96 0,1-2-32 16,-2 3 0-16,2 3 0 0,-1-2 0 0,-1 2 0 15,-2-4 0-15,0 4 0 0,-2 1 16 0,0-1 0 16,-1 1 0-16,-4 1 0 0,0 3-32 0,-3 0 0 0,-2 3 0 16,0-3 0-16,-1-1-16 0,-1-1-16 0,0 1 0 0,-1 1 0 15,1-1 16-15,0 2 16 0,1-1 0 0,0 1 0 16,-1-1-272-16,2 3 160 0,1 0-160 0,1-1 128 16,0 5-128-16,0-1 0 0,2 2 0 0,1 0 0 15,2-1 0-15,-1 3 0 0,1-1 128 0,0 1-128 16,0 2 0-16,2-1 0 0,1-2 0 0,0 0 0 0,2 4 0 0,0-1 0 15,2 1 0-15,1-2 128 0,2 2-128 16,2 0 0-16,1 1 0 0,2 0 0 0,-1 1 0 0,2 0 0 16,1-1 0-16,1-1 0 0,0 2 0 0,0-2 0 15,0-2 0-15,-1-1 0 0,0 1 0 0,0 0 0 16,1-1 0-16,-1-2 0 0,-2 2 0 0,3 2 0 16,0-5 128-16,0 1-128 0,2-1 0 0,0-3 192 15,0 1-192-15,3 1 192 0,0-2-192 0,3 1 128 16,0-3-128-16,1 0 128 0,1 0-128 0,0-1 160 15,2-3-160-15,-2 2 160 0,3 0-160 0,0 0 128 16,2 0-128-16,-1-2 128 0,2 0-128 0,1 1 128 16,0-1-128-16,-1 0 128 0,0-1-128 0,0 0 0 0,-2 0 144 15,-1 3-144-15,0 1 0 0,-2 2 0 16,-2-2 0-16,4-2 0 16,-4 1-1216-16,-3-1-224 0,-12-2-32 0</inkml:trace>
  <inkml:trace contextRef="#ctx0" brushRef="#br1" timeOffset="103391.19">22285 11308 13823 0,'0'0'1216'0,"0"0"-960"0,-7-5-256 0,7 5 0 16,0 0 1664-16,0 0 272 0,0 0 64 0,0 0 16 0,0 0-1024 0,0 0-208 15,0 0-32-15,0 0-16 0,-8 3-288 0,8-3-48 16,-2 12-16-16,-1 0 0 0,2 0 0 0,1 5-16 15,0-1 0-15,4 5 0 0,-2 5-80 0,4 4-16 16,1 3 0-16,2 2 0 0,0 6-144 0,1 2-128 16,0-1 144-16,0 0-144 0,-1 4 128 0,1-4-128 15,2 2 0-15,-2-2 0 0,1 0 0 0,1 0 0 16,0-4 0-16,4-1 0 0,-1-1 0 0,4-6 128 16,1-4-128-16,3 2 0 0,-4-5 384 0,5-2 0 15,1-1-16-15,-1-3 0 0,0-2 0 0,0 2 0 16,1-5 0-16,3-3 0 0,2 0-96 0,1-2-16 15,1-4 0-15,1 0 0 0,5-3-64 0,3-3 0 16,2-2-16-16,-10 3 0 0,4-6-176 0,1 2 0 16,0-1 144-16,3-3-144 0,0 1 128 0,1-2-128 15,0-4 160-15,19-4-160 0,-3 2 0 0,1 1 0 16,0-3 0-16,-1 1 0 0,-2 1 0 0,-7 1 0 0,-2-1 0 16,0 3 0-16,3-2 192 0,2 0-48 0,1 1-16 15,4 0 0-15,4 2 160 0,-2 4 32 0,-3-1 0 0,-4 4 0 16,-4-1-80-16,2 4-16 15,2 4 0-15,0 4 0 0,1 0-224 0,2 6 0 0,4 0 0 0,-7 4 0 16,1 3 0-16,-5 1 0 0,-3 0 0 0,1 6 0 16,-2-1 0-16,1 4 0 0,-1-1 0 0,2 2 0 15,1-1 0-15,-4 3 0 0,-1-2 0 0,-4-1 0 16,-1 2 0-16,-5-4 0 0,-4-1 0 0,-3-2 0 0,-1 1 128 16,-3 2-128-16,-3-3 0 0,-7-6 0 0,2 0 144 15,-1-1-144-15,0-2 128 0,-2 0-128 0,-2 0 368 16,-2 2-16-16,-1-2 0 0,-1-2 0 0,-2-1-32 0,0 0 0 15,-2-11 0-15,0 0 0 0,-4 5-112 0,4-5-16 16,0 0-16-16,0 0 0 0,-5-1-48 0,0 0 0 16,5 1 0-16,-4-11 0 0,1 0-128 0,2-3 0 15,2 0 144-15,3 0-144 0,1 0 0 0,0-3 0 16,3-2 0-16,1-1 0 0,2 2 0 0,2 3 0 16,2-1-128-16,1 0 128 0,1 2 0 0,6 3-160 15,1 1 160-15,3-1 0 0,0 5-160 0,3 4 160 16,3 0-128-16,0 4 128 0,-1 0-128 0,0 2 128 15,-2 5-128-15,15 2 128 0,-3 3 0 0,2 2-128 16,0 1 128-16,3-3 0 0,2-5 0 0,5 3 0 16,3-2 0-16,0-1 0 0,-4-8 0 0,3-1 0 15,4-1 0-15,5-4 0 0,5-4 240 0,3-3 80 16,6-2 0-16,-2-3 16 0,-4-3 176 0,6-2 48 16,2-3 0-16,10 1 0 0,3-4 16 0,-1-1 16 15,-3-1 0-15,1-2 0 0,0 1-272 0,-1 2-48 16,0-3-16-16,-7 0 0 0,-8 3-256 0,-4 3 128 0,-3-4-128 0,-4 6 0 15,0 3 0-15,-6 0 0 0,-6 1-240 0,-4 5 80 32,-7-1-1504-32,-8 1-288 0,-6 4-64 0</inkml:trace>
  <inkml:trace contextRef="#ctx0" brushRef="#br1" timeOffset="104024.34">22236 13628 10127 0,'-4'-12'896'0,"4"12"-704"16,-4-9-192-16,2-1 0 0,-1 1 1520 0,1-1 272 15,-1 3 48-15,2-2 16 0,-1 1-528 0,2 8-112 16,0 0 0-16,0 0-16 0,0 0-384 0,0 0-80 16,0 0-16-16,0 0 0 0,0 9-16 0,3 4 0 0,-3-13 0 0,5 14 0 15,4-3-144-15,-1 1-48 0,2-4 0 0,0 1 0 16,4-4 128-16,4 2 32 0,2-3 0 0,4-3 0 16,3-4 64-16,3-2 16 0,2-1 0 0,1-2 0 15,2-4-112-15,-1-2-32 0,-1-2 0 0,-4 0 0 16,-5-3-256-16,-2 0-48 0,-2-4-16 0,-1 1 0 15,-1 1-160-15,-4-2-128 0,0 0 192 0,-4 4-192 16,-1 0 176-16,-4 0-176 0,-3 2 160 0,-4 1-160 16,-2 2 128-16,-2 3-128 0,-5 0 0 0,-1 6 144 0,-1 1-144 0,1 9 0 15,-5 2 0-15,-2 6 0 0,-1 4 0 0,-3 3 0 16,-2 6-192-16,-1 4 192 0,-1 5-176 0,1 1 176 16,0 9-128-16,3-2 128 0,3-2 0 0,4 1-160 15,3-3 160-15,4-3 0 0,4-4-128 0,2-3 128 16,6 1 0-16,2-6 0 0,3-2-144 0,2-2 144 15,1-2 0-15,3-4-144 16,4-2-944-16,0-2-176 0,5-4-32 0,-2-5-8656 16,2-1-1728-16</inkml:trace>
  <inkml:trace contextRef="#ctx0" brushRef="#br1" timeOffset="104187.14">22963 13799 33231 0,'-9'13'1472'0,"3"-3"304"0,-3-1-1424 0,0 3-352 0,0-5 0 0,1 5 0 16,2-5 1504-16,0 3 224 0,-1-3 64 0,7-7 0 16,-7 7-1136-16,7-7-208 0,0 0-64 0,0 0 0 15,0 0-608-15,0 0-128 0,0 0-32 0,0 0 0 16,8-12-2592-16,3 2-528 0</inkml:trace>
  <inkml:trace contextRef="#ctx0" brushRef="#br1" timeOffset="104709.96">23601 13278 26031 0,'0'0'1152'0,"0"0"240"0,0 0-1120 0,-9 4-272 15,9-4 0-15,-5 10 0 0,-4 3 896 0,1-2 128 16,6 5 32-16,-1 3 0 0,1 4-576 0,2 1-112 0,0 0-32 0,1 5 0 16,0 3-208-16,2 2-128 15,-1-1 160-15,-2 5-160 0,0-2 0 0,3-3 0 0,0-2 0 0,-1-3 0 16,-1-7 128-16,2-3-128 0,2-4 0 0,-1-5 0 16,-4-9 368-16,0 0-32 0,9 4 0 0,0-4 0 15,-9 0 560-15,12-9 128 0,2-1 0 0,0-4 16 16,-1-7-160-16,-2-2-48 0,1-1 0 0,1-3 0 15,-3 2-480-15,2-5-96 0,0 2-32 0,2-3 0 0,-1-2-224 16,-1 6 0-16,0 2 0 0,0 3 0 0,1 5-208 0,-1 0-96 16,-2 4-16-16,-1 4 0 15,0-1-2176-15,-2 5-432 0</inkml:trace>
  <inkml:trace contextRef="#ctx0" brushRef="#br1" timeOffset="104959.27">23978 13607 31263 0,'12'-8'1392'0,"-1"2"272"0,3-5-1328 0,4 2-336 16,0-2 0-16,1-2 0 0,-1-1 768 0,-2-1 96 16,0 0 16-16,-4-3 0 0,1 1-560 0,-5 3-128 15,-2 0 0-15,-2 3-16 0,-4-4 160 0,-3 2 48 0,-2 3 0 0,-2-1 0 16,-2 5 112-16,-3 0 16 15,-2 3 16-15,-2 5 0 0,-3 4-224 0,-2 0-48 16,0 4-16-16,-1 2 0 0,0 3-240 0,2 3 144 16,-1 1-144-16,1 4 128 0,1 2-128 0,3-1 0 0,2 3 0 0,2-4 0 15,4 1-208-15,2 3 16 0,5-6 16 0,1 1 0 32,1-3-960-32,7 1-192 0,1-3-32 0,4-2-9280 0,-1-2-1856 0</inkml:trace>
  <inkml:trace contextRef="#ctx0" brushRef="#br1" timeOffset="105226.79">24671 13543 19343 0,'-12'1'848'0,"3"0"192"0,-3-1-832 15,-1 0-208-15,2-1 0 0,-2 1 0 0,-1 0 2640 0,-1 1 496 16,2 2 80-16,-1 3 32 0,-1-2-1968 0,-1 1-384 15,0 4-64-15,0-3-32 0,1 2-352 0,1 1-64 16,0 2 0-16,1 1-16 0,1 0-128 0,4 4-32 16,1-2 0-16,3-3 0 0,2 2-48 0,4-4-16 15,4 0 0-15,2-3 0 0,3 0-16 0,3-2-128 16,2-1 192-16,2-2-64 0,1 0-128 0,3-1 0 16,3-1 0-16,2-2 0 0,-1 1-192 0,2-6-64 15,0 2 0-15,2-4-16 16,-3-2-1968-16,1-3-400 0,-2 0-80 0</inkml:trace>
  <inkml:trace contextRef="#ctx0" brushRef="#br1" timeOffset="105435.41">25184 13023 14735 0,'0'0'1312'0,"0"0"-1056"0,-4 11-256 0,2-1 0 15,0 4 3392-15,-2 5 640 0,-1 0 112 0,-4 6 16 16,-2 1-2384-16,-3 7-496 0,-3 6-80 0,1-1-32 15,-1 4-416-15,1 3-96 0,-2 2-16 0,1 2 0 16,3 3-256-16,-1-1-64 0,1-2-16 0,1-4 0 16,2-1-1008-1,3-2-208-15,1-4-48 0,-1-3-14688 0</inkml:trace>
  <inkml:trace contextRef="#ctx0" brushRef="#br1" timeOffset="105781.29">24990 13581 19343 0,'0'0'1728'0,"10"2"-1392"0,3 3-336 0,1-3 0 0,0-4 1744 0,6 2 288 16,5 0 48-16,0-2 16 0,0-1-752 0,1 1-160 16,1-2-32-16,-3 0 0 0,-4-2-576 0,0-1-112 15,-2 2-16-15,-3-2-16 0,-2 3-304 0,-3 1-128 16,-1 2 128-16,-9 1-128 0,0 0 0 0,8 14 0 15,-3-1 128-15,0 2-128 0,-5 3 160 0,0 3 0 16,-2 4 0-16,-1-3 0 0,0 0 16 0,1 1 0 0,1-3 0 0,-2-1 0 16,3-1 112-16,3-3 32 15,-2-3 0-15,3-1 0 0,1-1 192 0,2-2 32 0,2-4 16 0,3-2 0 16,3-3-112-16,-2-3 0 16,2 1-16-16,0-8 0 0,-1 1 80 0,-1-5 0 15,2 0 16-15,0-3 0 0,-1 0-80 0,-1 2-32 16,-3-2 0-16,-2 0 0 0,-3 0-128 0,-2 0-32 0,-3 1 0 0,-3 0 0 0,-1 2-112 15,-1 3-16-15,-1 0-128 0,-2 3 192 0,-2 2-416 16,1 5-96-16,-1-6 0 0,0 6-16 16,2 0-2624-16,0 2-528 15</inkml:trace>
  <inkml:trace contextRef="#ctx0" brushRef="#br1" timeOffset="106100.75">26085 13424 23903 0,'0'0'1056'0,"-8"13"224"0,0 2-1024 0,0 4-256 16,-1 6 0-16,-1 1 0 0,-1 2 800 0,2 3 112 0,-1 1 32 0,0-2 0 15,0-1-64-15,0 1-16 16,1-4 0-16,0 1 0 0,1-5-160 0,1-3-16 15,3-3-16-15,-1-2 0 0,0-8 320 0,5-6 64 16,0 0 16-16,0 0 0 0,0 0 0 0,0 0 0 0,11-7 0 0,-1-7 0 16,-1-3-208-16,3 0-32 15,0-4-16-15,4 2 0 0,-1-1-416 0,3-2-80 0,0-2 0 16,3 4-16-16,1 2-304 0,1 1 0 0,-1 1 0 0,3 2 0 16,-4 1 0-16,1 0-304 0,-1 3 48 15,1 3 0 1,0-1-2944-16,-2 2-576 0</inkml:trace>
  <inkml:trace contextRef="#ctx0" brushRef="#br1" timeOffset="106393.56">27402 13327 26719 0,'0'0'2368'0,"-5"-3"-1888"15,-1-1-480-15,6 4 0 0,-7 3 1328 0,-1 2 160 16,1 2 48-16,-1 6 0 0,-1 1-720 0,0 5-144 16,-2 3-32-16,1 3 0 0,-1-2-304 0,1 4-64 15,0 1-16-15,-3 2 0 0,1-2-256 0,1 1 0 16,-1-4 128-16,3 1-128 0,0-3 0 0,1-1 0 15,2-3-128-15,2-3 128 16,0-2-2064-16,3-1-320 0,1-13-64 0,0 0-6528 16,0 0-1312-16</inkml:trace>
  <inkml:trace contextRef="#ctx0" brushRef="#br1" timeOffset="106583.23">27333 12957 31327 0,'-14'-3'1392'0,"5"2"272"0,0 1-1328 0,0 0-336 0,9 0 0 0,-9 0 0 0,9 0 2176 16,-8-1 352-16,8 1 80 0,0 0 16 15,-8-2-1840-15,8 2-352 0,-5-5-80 0,5 5-16 0,0 0-336 0,4-10-320 16,3 4 64-16,1-1 16 16,2 2-1808-16,3 3-384 0,1-1-64 0,2 2-8176 15,3 1-1632-15</inkml:trace>
  <inkml:trace contextRef="#ctx0" brushRef="#br1" timeOffset="106858">28210 12941 9215 0,'17'-8'816'0,"-7"-3"-656"16,2 1-160-16,0-4 0 0,-1-2 4640 0,-4 0 896 0,-5 1 176 0,0-3 48 16,-4-1-3776-16,-3-1-736 15,-5 0-160-15,-1 1-16 0,-3-3-480 0,-2 2-80 16,1 1-32-16,-1 1 0 0,-1 0-32 0,-1 4 0 0,0-1 0 0,1 8 0 15,-1 4 16-15,-3 3 0 16,0 3 0-16,1 4 0 0,0 7-272 0,0 4-48 16,0 3-16-16,1 3 0 0,0 6-128 0,-2 6 0 15,2 5 0-15,3 7 0 0,0 4 0 0,5 3 0 0,0 1 0 16,4-1 0-16,1-3 0 0,2-4 0 0,3-6 0 0,1-3 0 16,1 0-416-16,2-3 32 0,-1-4 16 0,1-3 0 31,-1-4-592-31,1-4-112 0,-3 0-16 0,-1-6-9424 0,-1-4-1888 0</inkml:trace>
  <inkml:trace contextRef="#ctx0" brushRef="#br1" timeOffset="107010.19">27573 13257 23039 0,'0'0'1024'0,"0"0"192"0,0 0-960 0,15 2-256 0,2 2 0 0,3 1 0 0,5-4 3168 0,2 2 592 15,7 2 112-15,2-1 32 0,4-4-2480 16,0 0-480-16,1 0-112 0,2 1 0 0,1 2-496 0,3-1-80 15,5 1-32-15,1-3 0 16,0 0-1312-16,2-2-256 0,0 1-48 0</inkml:trace>
  <inkml:trace contextRef="#ctx0" brushRef="#br1" timeOffset="107476.14">29709 12774 21183 0,'0'0'1888'0,"-10"-2"-1504"0,-2 1-384 0,2-3 0 0,-1-1 1840 0,-2 1 288 16,-1 2 64-16,-1 1 16 0,-2 1-800 0,1 1-176 16,-2 4-16-16,0 3-16 0,-2-2-704 15,-3 7-144-15,-1 3-32 0,-3 3 0 0,-2 3-64 0,-2 6-32 16,-2 0 0-16,0 6 0 0,3 5 64 0,3 3 16 15,3 0 0-15,3-1 0 0,5 2 0 0,6-2 0 16,5-3 0-16,5-1 0 0,3-1 64 0,8-5 16 16,1-4 0-16,6-2 0 0,1-3-64 0,7-3 0 15,4-4 0-15,3-1 0 0,1-5-192 0,-1-1-128 16,0-3 160-16,-1-6-160 0,-1-3 0 0,1-5 0 16,-1 0 0-16,1-4 0 15,-3-2-1728-15,1 0-320 0,-2 0-80 0,0 2-8528 16,-2 0-1696-16</inkml:trace>
  <inkml:trace contextRef="#ctx0" brushRef="#br1" timeOffset="107819.2">30173 13307 23039 0,'0'0'2048'0,"0"0"-1648"16,0 0-400-16,0 0 0 0,2 14 2640 0,-1 0 448 15,-2 3 96-15,0 1 16 0,-3 5-1664 16,-1 1-320-16,-3 1-64 0,0 6 0 0,-4 1-432 0,2 3-80 15,-3 2 0-15,4 0-16 0,-1 1-224 0,1 0-32 16,-2-2-16-16,1 1 0 0,-1-1-224 0,3-1-128 16,-3-5 160-16,4-1-160 0,-1-3-160 0,3-2-128 15,0-2-32-15,4-5 0 16,-2-4-1840-16,3-1-368 0,0-12-80 0</inkml:trace>
  <inkml:trace contextRef="#ctx0" brushRef="#br1" timeOffset="108269.22">30531 13018 23263 0,'0'0'1024'0,"-4"10"224"0,4 3-992 0,-2-5-256 15,2 1 0-15,0-9 0 0,0 0 1664 0,5 8 272 16,1 1 64-16,3-5 16 0,1-2-816 0,3-3-176 0,2-2-16 16,6 0-16-16,3-5-384 0,5 0-80 0,4-1-16 0,4 1 0 15,2-3-176-15,5 3-32 0,3-5-16 0,-2 3 0 16,0-3-48-16,-3 3-16 0,-3 2 0 0,-2-1 0 15,-3 2-224-15,-1 3 0 0,0 0 0 0,-3-1 0 32,-5 4-2192-32,-5 1-336 0,1 3-64 0</inkml:trace>
  <inkml:trace contextRef="#ctx0" brushRef="#br1" timeOffset="108492.2">30696 13365 23039 0,'-11'5'1024'0,"11"-5"192"0,0 0-960 0,0 0-256 0,0 0 0 0,11 6 0 16,3-5 2560-16,7-2 480 0,3-1 96 0,8-3 0 0,5-2-1984 15,6 1-416-15,5-4-80 0,2-1-16 0,-2 0-192 16,0 0-64-16,3 3 0 0,0-2 0 0,1 2-192 0,0-1-64 16,0 4 0-16,2 4 0 0,-1 0-128 0,-3 1 0 15,-3-2 0-15,-8 2 0 16,-3 0-1056-16,-3 2-240 0,-5-1-48 15,-3 0-9264-15,-2 3-1840 0</inkml:trace>
  <inkml:trace contextRef="#ctx0" brushRef="#br1" timeOffset="108894.15">31197 12566 19343 0,'-4'-12'848'0,"3"-1"192"0,0 0-832 0,0 1-208 0,-1-4 0 0,2 5 0 16,0 11 2736-16,0 0 496 0,-2-6 96 0,2 6 32 16,0 0-1744-16,0 0-336 0,-4 10-80 0,-1 5-16 15,0 5-368-15,1 10-80 0,1 5-16 0,0 7 0 16,-1 5-192-16,0 7-32 0,0 5-16 0,-2 7 0 0,-3 6-32 0,-1 3-16 16,0 5 0-16,-2 0 0 0,-4 6-240 0,-1-1-64 15,-1 0 0-15,1-2 0 0,-3-7-128 16,4-7 0-16,-1-11 0 0,2-4 0 0,2-10-256 0,6-4-48 15,0-7 0-15,5-7 0 16,2-3-1808-16,4-10-384 0,5-4-64 0</inkml:trace>
  <inkml:trace contextRef="#ctx0" brushRef="#br1" timeOffset="109852.42">32417 12785 8287 0,'0'0'368'0,"0"0"80"0,0 0-448 0,0 0 0 0,0 0 0 0,0 0 0 16,0 0 1968-16,0 0 304 0,-8-4 64 0,8 4 16 16,0 0-1216-16,0 0-240 0,-8-4-64 0,8 4 0 15,0 0-160-15,-6-5-32 0,6 5-16 0,0 0 0 16,-5-6-16-16,5 6 0 0,0 0 0 0,-2-10 0 16,2 10 224-16,0 0 32 0,0 0 16 0,0 0 0 15,0 0-80-15,0 0-16 0,-4-8 0 0,4 8 0 16,0 0-64-16,0 0-16 0,0 0 0 0,-6-5 0 15,6 5-256-15,-11-1-48 0,2 1-16 0,0 2 0 16,-1 3-208-16,0 1-48 0,-1-1-128 0,8-2 192 16,-5 4-192-16,0-1 176 0,-1 4-176 0,-1 2 160 15,-1 2 48-15,-1 4 16 0,1 3 0 0,-9 22 0 0,2-4-48 16,1-3-16-16,3 0 0 0,3 1 0 0,1 1-160 0,1 0 160 16,1-2-160-16,0-2 160 0,1-1-160 0,-1 1 0 15,1 3 0-15,-1-1 0 0,3 1 0 16,0-2 0-16,1-2 0 0,4 0 0 0,0-5 0 0,3 0 0 15,-1-5 0-15,2 4 0 0,4-4 0 0,0-4 0 16,3-1 0-16,-11-18 0 0,19 17 240 0,1-1-48 16,0-7 0-16,2 1 0 0,0-5 32 0,-10-3 0 15,4 2 0-15,1-3 0 0,2 1 32 0,3-2 16 16,1-2 0-16,0-1 0 0,0-1 176 0,19-5 16 16,-9-4 16-16,-2-2 0 0,-3-3-144 0,-5 0-16 15,-4-1-16-15,-1-1 0 0,-1 1-48 0,-3-7-16 0,-3 1 0 16,0 0 0-16,1-6-48 0,-1-2 0 0,0-1 0 15,0-2 0-15,-1 1-64 0,0-1 0 0,0 2-128 16,-2-2 192-16,-2-1-192 0,0-1 176 0,-5-1-176 0,-1-5 160 16,0-1-160-16,-3-1 192 0,-2 1-192 15,-2 2 192-15,-2 5 32 0,-3 8 16 0,2 0 0 0,-4 9 0 16,-2 3-112-16,-2 4 0 0,-1 4-128 0,-5 1 192 31,-3 4-1024-31,-4 1-192 0,-2 4-64 0,0 5 0 16,-1-1-2048-16,1 4-432 0</inkml:trace>
  <inkml:trace contextRef="#ctx0" brushRef="#br1" timeOffset="119389.29">23540 878 6447 0,'5'-8'576'0,"-5"8"-576"0,0 0 0 0,0 0 0 15,3-4 1696-15,0-1 224 0,2-1 64 0,-5 6 0 16,0-7-608-16,0 7-112 0,2-5-32 0,-2 5 0 16,1-11-224-16,-2 6-48 0,1 5-16 0,0 0 0 15,-5-12-272-15,0 5-48 0,5 7-16 0,-9-10 0 16,-1 2-288-16,-3-2-48 0,-1 1-16 0,1-1 0 15,-1 5 0-15,0-4-16 0,0 0 0 0,1 1 0 0,-1 2-48 0,0 2 0 16,-1-2 0-16,1 1 0 0,-1 1-192 16,1-1 176-16,0-3-176 0,3 3 160 0,-2-1-160 15,0-2 0-15,-1 3 0 0,3 1 0 0,1-1 192 0,1 3-64 16,0-2 0-16,9 4 0 0,-9-2 48 0,9 2 0 16,0 0 0-16,-8 6 0 0,8-6-176 0,-9 7 0 15,3 0 144-15,6-7-144 0,-5 10 0 0,5-10 0 16,-4 10 0-16,2 1 128 0,2-11-128 0,-2 12 0 15,2 0 0-15,2 2 0 0,-2-1 0 0,0-1 0 16,0 0 0-16,0 2 128 0,1-2-128 0,-1 0 0 16,-1 2 0-16,-2-1 0 0,0 0 0 0,1 3 176 15,-2 2-176-15,0 1 192 0,1 4 0 0,-1 1 16 0,-1-1 0 16,-2 5 0-16,0-1-16 0,-1 2 0 0,2-1 0 0,-1 5 0 16,-2 1-32-16,0 2-16 0,2 0 0 0,-2 2 0 15,-1-1-16-15,1-2-128 0,0-1 192 0,1 2-64 16,1 0 16-16,2-1 0 0,1 0 0 0,1-1 0 15,2-1 16-15,0 1 0 0,1-1 0 0,0 3 0 16,0-2-160-16,1 3 0 0,0 0 144 0,1 1-144 16,-1-2 0-16,1 2 0 0,0 1 0 0,0 1 0 15,2-2 0-15,0-3 0 0,-2-6 0 0,2 2 0 16,-4 1 0-16,1-3 0 0,-1 2 0 0,2-1 128 16,-1-5-128-16,-1 5 0 0,-1-1 0 0,-1-2 128 15,1-3-128-15,-1 2 0 0,0 0 0 0,1 1 128 16,0-2 0-16,0 2 0 0,-1-4 0 0,1-1 0 15,-2 4-128-15,2-5 176 0,1-1-176 0,-1-1 192 16,0 3-192-16,-1 0 0 0,2 0 0 0,0-2 0 0,0 0 0 0,0 3 0 16,2 0 0-16,-2 1 128 0,-2-3-128 0,2 1 0 15,-3 3 0-15,0-2 0 0,-1-4 0 0,3-2 0 16,1-1 0-16,0-1 0 0,-1-2 0 0,1-1 0 16,1 1 0-16,1-4 0 0,1 2 0 0,-3-11 0 15,0 0 0-15,4 11 0 0,-4-11 128 0,0 0-128 16,5 10 128-16,-5-10-128 0,0 0 144 0,8 7-144 15,-8-7 160-15,0 0-160 0,8 8 128 0,-8-8-128 16,0 0 0-16,11 4 0 0,-11-4 128 0,11 4-128 16,2-2 0-16,-4 2 0 0,1-3 0 0,1-1 128 15,1 0-128-15,-1 0 0 0,2-1 0 0,1 1 0 16,0-1 0-16,1-2 0 0,2 1 128 0,2-2-128 0,2 1 0 16,1-1 144-16,-2-1-144 0,1 1 0 0,0 1 0 0,1 1 0 15,-2 0 0-15,-1 1 0 0,0-2 0 0,-2 1 0 16,-4 0 0-16,0 1-176 0,0 2 16 0,-1 3 0 31,-12-4-752-31,11 3-160 0,-11-3-16 0,10 1-12768 0</inkml:trace>
  <inkml:trace contextRef="#ctx0" brushRef="#br1" timeOffset="120249.16">24094 855 10127 0,'0'0'448'0,"0"0"96"0,8-8-544 0,-3-2 0 0,1 4 0 0,-6 6 0 15,8-7 1088-15,-8 7 128 0,10-9 0 0,-2 4 16 16,-8 5-192-16,6-9-32 0,-6 9-16 0,8-7 0 15,-2 2 0-15,-6 5 0 0,8-8 0 0,-1 3 0 16,1-3-144-16,-8 8-16 0,9-6-16 0,0 2 0 16,-2-2-304-16,2-2-48 0,-2 4-16 0,1 1 0 15,-8 3-192-15,12-5-32 0,-2 1-16 0,-10 4 0 16,10 0-208-16,-10 0 128 0,10 2-128 0,-2 3 0 16,-8-5 176-16,9 11-176 0,-4 1 192 0,0 5-192 15,1 1 160-15,0 1-160 0,-3 5 128 0,0 5-128 16,-2 1 144-16,-1 2-144 0,-1 3 160 0,-2 3-160 15,1 4 0-15,-1 1 128 0,3 5-128 0,-1 3 0 16,-2 0 0-16,1 0 0 0,2 1 128 0,-1 2-128 16,-2 5 0-16,2-3 0 0,2-7 0 0,-1-2 0 0,0 2 0 0,1-3 0 15,1-2 0-15,-1-2 0 0,1 2 128 0,1 0-128 16,0-1 176-16,2-2-176 0,0-5 320 0,2 3-64 16,-2-4 0-16,0-1 0 0,6 1-80 0,-4-2-32 15,-2 0 0-15,0 2 0 0,1 1-144 0,-1 1 0 16,0 0 0-16,0 0 128 0,0-2-128 0,0 2 0 15,1 0 0-15,1-1 0 0,-1-3 0 0,0-4 128 16,2-1-128-16,0 1 0 0,-1-4 0 0,3 1 0 16,-2 1 128-16,0-3-128 0,-1 1 192 0,1-3 0 15,-2-3 0-15,1 1 0 0,0-1-32 0,0 0 0 16,-1-3 0-16,-2-1 0 0,0 1-32 0,-2-2 0 16,-1-2 0-16,1-1 0 0,-1 3 80 0,-1-5 16 0,0-9 0 0,-1 13 0 15,-1-4 64-15,1 1 16 0,-1 1 0 0,-1-3 0 16,3-8 32-16,-5 11 16 0,0-4 0 0,-1 0 0 15,-1 2-32-15,-2-4 0 0,0 3 0 0,1-3 0 16,-1 3-48-16,-2-1-16 0,0-2 0 0,-2 0 0 16,1 2 32-16,0-3 0 0,1-2 0 0,-1 1 0 15,0-1-32-15,-1-1 0 0,-1-1 0 0,2 0 0 16,0 0-112-16,2 0-16 0,1-1-128 0,9 1 192 16,-11 0-192-16,3 0 0 0,-1-1 0 0,9 1 0 31,-11-3-352-31,11 3-64 0,-8-3-16 0,8 3 0 0,0 0-1680 0,-8-3-320 0,8 3-80 0,-6-4-11888 15</inkml:trace>
  <inkml:trace contextRef="#ctx0" brushRef="#br1" timeOffset="135110.51">31854 1223 6447 0,'0'0'576'0,"0"0"-576"0,0 0 0 0,9-3 0 15,-2-6 1008-15,-1 4 80 0,0-2 32 0,-1-2 0 16,1 2-352-16,-1-1-64 0,1 2 0 0,-6 6-16 15,5-8-112-15,-5 8 0 0,4-9-16 0,-4 9 0 16,0 0 112-16,2-9 32 0,-2 2 0 0,0 7 0 16,-1-8-64-16,1 8 0 0,-4-9 0 0,4 9 0 15,-6-6 0-15,0-2 0 0,-2 3 0 0,-1 1 0 16,0-3 16-16,0 0 0 0,-3 2 0 0,0-1 0 16,-1 1-32-16,-1 1-16 0,2-1 0 0,-2-1 0 15,0 2-224-15,0 1-64 0,-1 1 0 0,-2 0 0 16,2 1-128-16,-1 0-16 0,1-2-16 0,0 3 0 15,0-1 32-15,1 1 16 0,-7 4 0 0,4-2 0 0,-4 1 16 16,0-2 0-16,-2 3 0 0,-1 0 0 0,-2 2-48 0,0-1-16 16,-4 2 0-16,2 2 0 0,2-4-160 0,-1 5 160 15,2-1-160-15,0 2 160 0,1-1-160 0,1 2 192 16,0 2-192-16,3 0 192 0,-2 3-192 0,3-1 0 16,0-1 0-16,2 3 0 0,-1 0 0 0,0 2 0 15,1 2 0-15,1-2 128 0,-2 0-128 0,2 1 128 16,-2-1-128-16,3 1 128 0,-2 4-128 0,2-4 0 15,0 2 0-15,1 3 128 0,0-2-128 0,1 1 0 16,1-1 0-16,4-1 128 0,-1 0-128 0,1 1 0 16,2-2 0-16,3 2 0 0,-1 3 0 0,2-4 0 0,-2-1 0 0,4 4 0 15,0-3 0-15,0 5 0 16,0-4 0-16,1 0 0 0,2 1 0 0,1 0 128 0,-1 2-128 0,4-2 128 16,-2-1-128-16,2 1 0 0,2-3 0 0,1-1 128 15,-1-2-128-15,4 2 0 0,-1 0 0 0,2-2 128 16,0-3-128-16,2 0 0 0,1 2 0 0,0 1 128 15,2-2-128-15,2-3 0 0,-3-2 144 0,-1-3-144 16,2 3 144-16,-1-2-144 0,0-4 192 0,1 1-192 16,3 3 176-16,-2-1-176 0,-1-2 160 0,0-3-160 15,0 0 384-15,2 0-32 0,-1 1 0 0,0-4 0 16,1-2-208-16,-1 0-144 0,2-3 192 0,0 0-192 16,1-1 176-16,0-2-176 0,-1 2 160 0,-1-1-160 15,1-7 144-15,-2 3-144 0,-1-3 128 0,0-1-128 16,1 2 128-16,-3 0-128 0,1-3 0 0,0 2 128 15,0 2-128-15,1-2 0 0,1-2 0 0,-1 1 0 0,2 2 0 0,-4 0 128 16,2-1-128-16,2 2 0 0,-2-3 0 0,0-2 128 16,-1-1-128-16,-1-2 0 0,3 1 0 0,-3-1 128 15,0-2-128-15,-1 2 0 0,0-4 128 0,0 4-128 16,-3 0 0-16,-2 0 128 0,1-2-128 0,-2 0 0 16,0-3 144-16,-4 0-144 0,1 0 128 0,-1-3-128 15,-1 3 128-15,0-1-128 0,-2 0 144 0,-1 3-144 16,-2-3 192-16,2 2-192 0,-1 1 256 0,-1-1-64 15,-1-3-16-15,1 3 0 0,-2-1-48 0,0 1-128 16,-1 3 192-16,-1 0-64 0,1-1-128 0,-2 2 0 16,-3-1 0-16,0-2 128 0,1 1-128 0,-2 0 128 0,-3 1-128 15,1 1 128-15,-1 1-128 0,0 0 0 0,-3 1 144 16,1 0-144-16,-3 3 0 0,3 4 128 0,-1-1-128 0,1 3 0 16,0-1 0-16,0 4 0 0,-3-3 0 0,1 3 0 15,-1 1 0-15,2 1-256 0,-2-1 64 0,2 2 0 31,0 2-1840-31,1 0-368 0,0-1-80 0</inkml:trace>
  <inkml:trace contextRef="#ctx0" brushRef="#br1" timeOffset="136394.53">31155 2337 6447 0,'0'0'272'0,"0"0"80"0,0 0-352 0,7-5 0 15,-7 5 0-15,0 0 0 0,0 0 2512 0,9-4 432 16,-9 4 96-16,0 0 16 0,0 0-1968 0,8 3-400 16,-8-3-80-16,11 3-16 0,-11-3-336 0,8 9-64 15,-8-9 0-15,8 10-16 0,-2 3-16 0,0 0 0 16,-3-2 0-16,1 2 0 0,-1 0 32 0,-3-1 0 0,-2 5 0 0,1 3 0 16,-1 4-32-16,-1-2 0 0,-1 2 0 0,-1 4 0 15,-2-4 160-15,-2 4 16 0,0-2 16 0,0 4 0 16,-1 4 32-16,0-2 0 0,-1-2 0 0,1 1 0 15,-1 4-64-15,-1-2-16 0,0-2 0 0,-2 2 0 16,0 3-112-16,-2 0-32 0,0-2 0 0,-1-1 0 16,0-1-160-16,-1 0 128 0,-3-4-128 0,0 1 128 15,-1 3 64-15,1-3 16 0,-1-1 0 0,2-3 0 16,-2 3-16-16,0-2 0 0,1 0 0 0,-2 0 0 16,0 0-48-16,0 1-16 0,-1 2 0 0,2-3 0 15,1 0-128-15,-1 0 128 0,-1 1-128 0,2-2 128 16,0 2-128-16,0-2 0 0,-2 0 144 0,-1 2-144 15,0 0 144-15,-1 1-144 0,0-3 192 0,-2 1-192 16,-1-3 144-16,2-1-144 0,-2 4 0 0,2-6 144 16,2-1-16-16,1 0 0 0,0-1 0 0,3-1 0 0,-2-1 64 0,5-2 0 15,-1-1 0-15,0-2 0 16,3-1 64-16,0-3 32 0,-1-1 0 0,1 2 0 0,-3-3-160 0,3 1-128 16,-2 2 144-16,0-6-144 0,-2 2 144 15,-2 0-144-15,1 1 128 0,-4-1-128 0,-4 0 0 0,0 0 128 16,1 1-128-16,2-2 0 0,-5 0 160 0,4 1-160 15,0-2 192-15,1 1-192 0,-1-1 256 0,5 0-64 16,2-2-16-16,1 0 0 0,1-2-48 0,2-1 0 16,1-1 0-16,2 0 0 0,-1 0 16 0,1-2 0 15,2-3 0-15,1 0 0 0,-1 0 112 0,3-1 32 16,0 1 0-16,0-2 0 0,-2-3 0 0,2 0 0 0,0-4 0 0,0 0 0 16,0 0-32-16,0-1 0 0,2-4 0 0,0 0 0 15,1 2-80-15,1-3-32 0,-1 1 0 0,0 0 0 16,-1 1-144-16,1 2 0 0,0 0 144 0,2 2-144 15,-1-1 0-15,1 0 144 0,-2 2-144 0,0 4 0 16,3 0 192-16,-1-1-192 0,1 0 192 0,0 1-192 16,1 0 128-16,-3 0-128 0,1 3 0 0,2-2 0 15,0 1 128-15,0 2-128 0,0-2 0 0,0 3 0 16,0-3 0-16,-1 6 0 0,1 5 0 0,0 0 0 16,0 0 0-16,-2-9 0 0,2 9 0 0,0 0 0 15,0 0 0-15,0 0 0 0,0 0 0 0,0 0-144 16,0 0-64-16,0 0-16 0,0 0 0 0,0 0 0 15,0 0-368-15,0 0-80 0,0 0-16 0,2 10 0 16,-2-10-2192-16,0 0-448 0,0 13-96 0</inkml:trace>
  <inkml:trace contextRef="#ctx0" brushRef="#br1" timeOffset="136980.4">28998 3936 11967 0,'0'0'1072'0,"-7"5"-864"16,7-5-208-16,-7 5 0 0,7-5 1232 0,0 0 208 0,0 0 32 0,0 0 16 16,0 0-96-16,0 0-32 0,0 0 0 0,-1-8 0 15,2-3-80-15,4 1-32 0,-2-4 0 0,3-1 0 16,2-3-544-16,1 0-96 0,0 0-32 0,3-1 0 15,0-5-128-15,-1-3-16 0,3 2-16 0,0-3 0 16,0 2-80-16,1-3-16 0,-1-3 0 0,4 1 0 16,-3-2 128-16,3 0 0 0,-1 0 16 0,-1 1 0 15,1 4-32-15,-2 1-16 0,-1 4 0 0,1 3 0 16,1 2-16-16,-1 2 0 0,-3 0 0 0,1 5 0 16,-1 2-80-16,-3-2-32 0,-2 3 0 0,1-1 0 15,-2 3-48-15,1-2-16 0,-7 8 0 0,0 0 0 16,6-8-224-16,-6 8 176 0,0 0-176 0,0 0 160 15,0 0-160-15,10 0 0 0,-10 0 0 0,0 0 0 16,10 12 0-16,-1-5 0 0,-1 1 0 0,-1 1 0 0,2 0 0 16,-2 1 0-16,-1 0 0 0,0 0 0 15,1 4 0-15,0 0 0 0,-2 2 0 0,3-2 0 0,-2 1 0 0,1 0 0 16,0 0 176-16,2-1-176 0,0-1 176 0,0 1-176 16,-1 0 192-16,2 1-192 0,0-1 192 0,0-1-192 15,0 0 192-15,-1-1-192 0,0-1 208 0,-1 0-64 16,-2 0-16-16,-1-2 0 0,-5-9 64 0,8 13 16 15,-2-5 0-15,-6-8 0 0,7 10-16 0,-7-10-16 16,0 0 0-16,7 7 0 0,-7-7-48 0,0 0-128 16,0 0 192-16,0 0-64 0,0 0-128 0,0 0 160 15,0 0-160-15,0 0 160 0,0 0-160 0,0 0 128 16,0 0-128-16,0 0 128 0,0 0-128 0,0 0-256 16,0 0 64-16,0-7 16 15,0 7-544-15,-2-10-112 0,-2 2-32 0,-1-2-10848 0,0 1-2160 0</inkml:trace>
  <inkml:trace contextRef="#ctx0" brushRef="#br1" timeOffset="138866.04">15016 16383 19583 0,'0'0'864'0,"0"0"176"0,0 0-832 0,2-5-208 15,1-1 0-15,-3 6 0 0,0 0 1024 0,4-5 176 16,-4 5 16-16,0 0 16 0,0 0-144 0,0 0-48 16,0 0 0-16,0 0 0 0,0 0-640 0,0 0-128 15,0 0-16-15,0 13-16 0,-2-2 96 0,1 4 32 16,-1 1 0-16,-1 1 0 0,1 5 32 0,-1 2 16 16,0 0 0-16,1 6 0 0,1-1-192 0,-1 3-32 15,1 1-16-15,1 2 0 0,3 0-176 0,0-2 128 16,0-4-128-16,1 0 128 0,1-2 0 0,1-2-128 15,2-5 192-15,-1-3-64 0,2-2 320 0,3-5 48 16,2-1 16-16,4-5 0 0,-1-4-272 0,2-1-48 0,4-3-16 0,-1-5 0 16,0 0-16-16,0-3 0 0,-2-2 0 0,1-2 0 15,-1 1 32-15,0-3 0 0,-3-2 0 0,1 2 0 16,0 4-192-16,-2 0 0 0,-2 1 0 0,0 6 0 16,-1-2 0-16,0 5 0 0,0 3 0 0,-1 3 0 15,1 2 0-15,0 5 0 0,-1 1-128 0,1 3 128 16,-1 2 0-16,-1 0 0 0,-1 2 0 0,0-2 0 15,-1-1 0-15,0 0 0 0,0-1 0 0,2-4 0 16,-2 0 0-16,4-4 288 0,-2-1-48 0,1-4-16 0,1-3 288 16,1-2 48-16,-3-3 16 0,3-2 0 0,-1-5 32 0,1-2 16 15,-2-3 0-15,0 1 0 0,-1-3-128 0,0-2-32 16,-4 0 0-16,1 1 0 0,-4-2-144 0,-2 1-48 16,1 1 0-16,-2-1 0 0,-1 2-128 0,0 2-16 15,-1 1-128-15,1 2 192 0,0 1-368 0,0 2-80 16,0 2 0-16,0 1-16 15,0 3-1904-15,3 0-384 0,0 5-80 0</inkml:trace>
  <inkml:trace contextRef="#ctx0" brushRef="#br1" timeOffset="140665.23">17131 16320 10815 0,'-17'6'480'0,"11"-3"96"0,-3-2-448 0,2 2-128 0,-4-1 0 0,1 1 0 15,-1 1 864-15,-1-2 160 0,1 1 16 0,-1-1 16 16,1-2 176-16,1 1 48 0,2 1 0 0,1 0 0 0,-1 1-256 0,0 1-64 16,1-2 0-16,0 1 0 15,7-3-192-15,-6 3-32 0,1 3-16 0,5-6 0 0,-4 7-208 0,3 0-64 16,3 1 0-16,2-1 0 0,3 2-192 0,0-2-64 15,2 1 0-15,4 1 0 0,2-4 0 0,2 3-16 16,0-3 0-16,4-2 0 0,-1 1-176 0,2 1 128 16,-2-2-128-16,4-2 128 0,0-1-128 0,-1-1 192 15,1-2-192-15,-1-2 192 0,0 0 96 0,-1 3 32 16,-2-5 0-16,0-2 0 0,-3 2-16 0,-2-5 0 16,-2 1 0-16,1 1 0 0,-4-2-144 0,-1 2-32 15,-1-1 0-15,-2-2 0 0,-1 3 80 0,-1-2 16 16,-2 5 0-16,-4-3 0 0,0 2 128 0,-3-2 32 15,-1 3 0-15,-2 0 0 0,-2 0 192 0,-1 2 64 16,-2 2 0-16,-3 3 0 0,-1 3-640 0,-1 2 0 16,-3 1 0-16,-2 5 0 0,-3 3 0 0,0 1 0 15,2 6 0-15,-1-1-128 0,1 1 128 0,1 2 0 0,3 3 0 0,-2-3-128 16,6 2 128-16,2 2 0 16,2-4 0-16,5 2 0 0,2-1 0 0,3-3 0 0,4 0 0 0,4 1-128 15,4-1 128-15,4-2 0 0,3 1 0 0,2-3 0 16,2 1 0-16,4-1 0 0,3-2 0 0,2-4 0 15,-1 2 0-15,-1-4 0 0,4 0-144 0,-3-3 144 32,-2 2-448-32,-2-4 0 0,1-1-16 0,-2 1-9712 0,1 1-1952 0</inkml:trace>
  <inkml:trace contextRef="#ctx0" brushRef="#br1" timeOffset="141165.76">18063 16756 21183 0,'0'0'1888'0,"0"0"-1504"16,-4-3-384-16,4 3 0 0,-5-3 3648 0,5 3 640 15,0 0 144-15,0 0 32 0,0 0-3024 0,0 0-608 16,0 0-112-16,0 0-16 0,-5-3-704 0,5 3-320 16,0 0 16-16,0 0 16 15,0 0-1536-15,0 0-304 0,0 0-64 0</inkml:trace>
  <inkml:trace contextRef="#ctx0" brushRef="#br1" timeOffset="141614.98">19125 16181 13823 0,'0'0'1216'0,"0"0"-960"0,-10-3-256 0,0 0 0 16,1 0 3264-16,-4 2 592 0,2 1 128 0,-2 1 32 16,-1 3-2448-16,-1 3-480 0,-3-2-112 0,2 5-16 15,-5 0-608-15,-2 4-128 0,-3 3-32 0,0-1 0 16,1 3-192-16,6-6 0 0,-4 0 0 0,4 2 0 16,1-1 0-16,2 1 0 0,3-2 0 0,1 2 0 15,4 0 0-15,1-1 0 0,2 0 0 0,4-2 0 16,2 2 0-16,5 1 0 0,3 1 0 0,3 2 0 15,2 0 0-15,2 0 0 0,3 1 0 0,0 1 0 0,1-1 0 0,-1 2 0 16,-2 2 0-16,-1-2 0 0,-2 1 0 0,-3-2 176 16,-1 0 0-16,-3 1 0 0,-5 2 336 0,-2-3 64 15,-1-1 0-15,-4 3 16 0,-3 1-32 0,-3-1-16 16,-3 0 0-16,-4-3 0 0,-5-1-320 0,0 0-64 16,-1-3-16-16,0-5 0 0,0 0-352 0,1-5-80 15,2-2-16-15,0-4 0 16,4-4-1472-16,3-2-288 0,2-4-64 0,3-3-11904 0</inkml:trace>
  <inkml:trace contextRef="#ctx0" brushRef="#br1" timeOffset="142049.23">19619 16343 11055 0,'0'0'976'0,"-3"7"-784"0,2 7-192 0,-2 0 0 16,-1 3 3584-16,1 3 688 0,-3 2 128 16,1 5 16-16,0 4-3056 0,-1 2-608 0,-2 7-128 0,-1 3-32 15,1 1-272-15,-3 6-64 0,0 0-16 0,-1 2 0 16,2 2-240-16,-2 2 0 0,-2 0 0 0,0 1 0 16,-2-2-192-16,2-7-64 0,0-6-32 0,2-6 0 15,-1-6 448-15,4-4 96 0,-1-5 0 0,2-7 16 0,3-3 432 0,5-11 96 16,0 0 16-16,0 0 0 0,4-9-336 0,2-7-64 15,2-8-16-15,2-2 0 0,3-7-80 16,0-6 0-16,1-4-16 0,1 0 0 0,-1-5-304 0,1 1 128 16,0-3-128-16,2-2 0 0,-1-1 144 0,2-1-144 15,1 2 0-15,3 4 144 0,-1 3-144 0,4 3 0 16,0 4 0-16,0 6 0 0,2 5 0 0,0 6 0 16,-2 3 0-16,1 4 0 0,-1 8 0 0,-3 4 0 15,1 4 0-15,-4 3 0 0,-4 7 0 0,-4 0-224 16,0 6 80-16,-6 6 16 0,-5 3-80 0,-3 6-16 15,-3 3 0-15,-6-1 0 0,-3-1 0 0,-4 2 0 16,-3-3 0-16,-2-4 0 0,-1-1 224 0,-2-2 0 16,-1-3 0-16,1-6-144 15,2 0-1408-15,2-8-288 0,-1-4-48 0,2-5-16 0</inkml:trace>
  <inkml:trace contextRef="#ctx0" brushRef="#br1" timeOffset="142432.15">20478 16386 911 0,'0'0'0'0,"0"0"0"0,-7 0 0 0,1 1 0 0,0 1 0 0,-1 0 0 16,0 3 6960-16,-2 0 1296 0,-3 0 272 0,-2 4 48 0,-2-2-6624 0,-2 3-1328 15,0 1-272-15,1 4-48 0,-3 2-304 0,1 2 0 16,0 1 0-16,-2 3 0 0,0 0 144 0,2-1-144 16,2 1 0-16,3 0 144 0,1-3-144 0,4-4 0 15,1-4 0-15,3-1 128 0,5-3-128 0,0-8 128 16,0 0-128-16,0 0 128 0,10-1 0 0,2-3 0 16,1-3 0-16,1-3 0 0,1 0 192 0,0-4 48 15,-1-2 0-15,3 0 0 0,-3 2-80 0,0 4-16 16,-3-1 0-16,0 4 0 0,0 2-272 0,-1 4 160 15,-1 5-160-15,0 2 128 0,-4 7 0 0,0 1 0 16,0 5 0-16,-1 4 0 0,-2-2-128 0,1 5 0 16,-3 1 0-16,0-3-176 15,0 2-272-15,0-3-64 0,1 1-16 0,0 1 0 16,0-4-2544-16,3-3-512 0</inkml:trace>
  <inkml:trace contextRef="#ctx0" brushRef="#br1" timeOffset="142767.47">21082 16347 30287 0,'0'0'1344'0,"-3"-5"272"0,-2-3-1296 0,-1 3-320 0,-3 1 0 0,0 0 0 16,1 2 752-16,-2 2 80 0,-3 1 0 0,-1 4 16 0,-1-1-464 0,-1 5-80 16,-5 2-32-16,0 6 0 0,-1 0-272 0,-1 5 0 15,0 1 0-15,0 4 0 0,2 4 0 0,-1 2 0 16,2 1 0-16,2 1 0 0,3-1 0 0,2 1 0 16,3-1 0-16,4-2 0 0,0 0 0 0,6-6 0 15,0 2 0-15,6-5 0 0,0-4-192 0,3-1 48 16,2-3 16-16,2 1 0 15,2-8-240-15,3 1-32 0,2-5-16 0,3-1 0 16,3-5-1376-16,0 0-288 0,2-2-48 0</inkml:trace>
  <inkml:trace contextRef="#ctx0" brushRef="#br1" timeOffset="143207.63">21275 16549 23951 0,'0'0'2128'0,"-3"9"-1696"0,-1-4-432 0,1 1 0 16,0 2 960-16,2-3 128 0,0 2 0 0,1 1 16 16,0-8-544-16,2 8-112 0,-2-8-32 0,5 7 0 15,2-3-48-15,1 1-16 0,1-4 0 0,0-1 0 16,4 0 224-16,0-2 32 0,1-2 16 0,0-1 0 0,2-5 64 0,2 1 16 15,1-3 0-15,1 1 0 16,-2 0-240-16,0-3-32 0,0 0-16 0,0 0 0 0,-6 1-160 0,2-1-48 16,-1 0 0-16,-3 1 0 0,-2 3-80 0,-2 0-128 15,-1 1 176-15,-4-1-176 0,-1 2 192 0,-1-1-192 16,-3 4 192-16,-1 1-192 0,-2 2 256 16,-4 3-48-16,-1 3-16 0,-3 0 0 0,-3 5-192 0,-1 1 0 15,-3 4-192-15,-2 4 192 0,1 3 0 0,-1 6-128 16,0 1 128-16,0 2 0 0,-1 5 0 0,4-3 0 15,2-1 0-15,1 1 0 0,0 0 0 0,3-2 0 16,3-2 0-16,4 0 0 0,1-4 0 0,5-1 0 16,3 0 176-16,4-5-176 0,3-4 0 0,4 0 0 15,4-1 0-15,1-1 0 0,5-4 0 0,2 2 0 16,3-5-192-16,2 0 192 0,4-1-384 0,1-1 0 16,1-6 16-16,-1 1-10864 15,0-2-2176-15</inkml:trace>
  <inkml:trace contextRef="#ctx0" brushRef="#br1" timeOffset="145834.6">24339 16274 18543 0,'-3'-11'816'0,"3"11"176"0,-3-8-800 0,-1-2-192 0,-1 4 0 0,0-2 0 15,-1 2 1216-15,-1 1 192 0,0-4 32 0,-2 2 16 16,-1 1-128-16,0-2-32 0,-3 4 0 0,-1 1 0 16,-1 1-224-16,-3 2-48 0,-2 2-16 0,-3 1 0 15,-3 3-144-15,-2 4-32 0,-2-3 0 0,-2 6 0 0,-1 4-208 0,2 0-48 16,0 4-16-16,-1 3 0 0,0 4-240 0,2 2-64 16,0-2 0-16,1 4 0 15,4 1-128-15,2 1-128 0,2 2 192 0,4-3-192 0,1-2 192 16,6 0-192-16,4 2 192 0,5-2-192 0,3-4 256 0,3-8-48 15,3 1-16-15,3 0 0 0,5 1-192 0,3-1 176 16,3-2-176-16,4-2 160 0,2-2-160 0,2 0 128 16,3-1-128-16,4-4 128 0,3 0-128 0,0-4 0 15,0 0 0-15,-2 1 0 0,-1-3-304 0,-3-3 64 16,-2-1 16-16,9-2 0 16,-7 1-1808-16,-5-5-352 0,0 1-80 0,-10 1-12368 0</inkml:trace>
  <inkml:trace contextRef="#ctx0" brushRef="#br1" timeOffset="146239.74">24664 16814 21183 0,'0'0'1888'0,"0"0"-1504"15,0 0-384-15,0 0 0 0,0 0 1792 0,0 0 272 16,0 0 64-16,9 0 16 0,-1-1-1008 0,6 0-208 0,-1-2-32 0,1 1-16 16,0-3-304-16,0 1-48 0,0 1-16 0,0 1 0 15,-1-1-128-15,2 2-16 0,-4 1-16 0,3 4 0 16,-1 0-208-16,0 2-144 0,-2 3 192 0,-3-3-192 0,1 6 176 0,-3 0-176 16,-3 2 160-16,1 4-160 0,-6 5 480 0,-2-1 0 15,-2-1 0-15,-2 3 0 0,-2 3-208 0,-1 4-32 16,-3-3-16-16,-1 2 0 0,-2 2 160 0,-1-3 16 15,0 0 16-15,-1-2 0 0,0 0-96 0,2-6 0 16,1 2-16-16,2-3 0 0,3-4 80 0,2-2 0 16,0-2 16-16,7-3 0 0,2 0-400 0,2-1 128 15,3-1-128-15,2-1 0 0,1 0 0 0,4 2 0 16,2-2 0-16,2 2 0 0,1-3 0 0,2-2 0 16,0 3-144-16,3 0 144 0,2-4 0 0,-1 2 0 15,2-1 0-15,1-2 0 0,-1-1 0 0,-1 0-208 16,3 0 16-16,8-1 0 15,-2-3-2208-15,-1 1-432 0,-4-2-96 0</inkml:trace>
  <inkml:trace contextRef="#ctx0" brushRef="#br1" timeOffset="147087.03">26244 15711 13823 0,'0'0'1216'0,"0"0"-960"16,0 0-256-16,2-8 0 0,-1-3 2048 0,2 5 384 16,0-3 64-16,-1 2 0 0,-1 1-1136 0,-1 6-224 15,0-10-48-15,0 5-16 0,0 5-288 0,-3-9-48 16,-4 3-16-16,-2 0 0 0,-2-1 48 0,-3 2 0 15,-3 2 0-15,-2 1 0 0,-4-3-304 0,1 1-48 0,-4 3-16 0,-1 1 0 16,-2 1-224-16,0 1-48 16,-2 3-128-16,2 0 192 0,-1 4-192 0,-1 0 144 0,2 0-144 0,-2 1 128 15,1 3-128-15,-2-3 160 16,0 2-160-16,2-5 160 0,1 2 96 0,4-1 0 16,5 3 16-16,5-3 0 0,3 1 16 0,4-3 0 0,2 3 0 15,6-9 0-15,0 10-112 0,6 4-32 0,2 1 0 0,4 2 0 16,2-2 0-16,2 3 0 0,3 2 0 0,2 1 0 15,-1-1-144-15,3 4 128 0,0 3-128 0,-2 3 128 16,0 0-128-16,-2 4 0 0,1 3 0 0,-2 2 0 16,0 3 0-16,0 0 0 0,1 8 0 0,0 0 0 15,-5 1 0-15,1 3 0 0,-1-1 0 0,-1 4 0 16,-2 3 0-16,-1 2 0 0,-3-2 0 0,-4 0 0 0,1 2 0 0,-4-1 0 16,-1 0 128-16,-4 0-128 0,-1 5 0 15,-2-4 0-15,-5 2 144 0,-1-2-144 16,-1 2 160-16,0-2-32 0,-2 2-128 0,-1-2 192 0,-3 4-64 0,0 3 0 15,0-2-128-15,4-19 192 0,-6 6-32 0,-1 0-16 16,-1 6 0-16,-3-3 0 0,-1 2 48 0,-2-1 16 16,3-4 0-16,0-5 0 0,3 0-64 0,1-5-16 15,2-2 0-15,2-4 0 0,3-2-128 0,2-3 0 16,2-7 0-16,3 2 0 0,0-7 0 0,2-2 0 16,2-3 128-16,5-2-128 0,-1-1 128 0,4-3-128 15,-1-5 0-15,5 3 128 0,1-3-128 0,3-2 128 16,3-1-128-16,3 2 128 0,1-2 192 0,5-2 16 15,4-2 16-15,4 1 0 0,3-1-544 0,0 1-96 16,3 2-32-16,0-1 0 0,-3-1 320 0,1 1 0 16,0 0 0-16,1 0 0 0,-1 1 0 0,2-1 0 0,0 2 0 15,1-2 0-15,-1-3 208 0,-2 1 112 16,-1 0 0-16,-1 1 16 16,-8-4-784-16,0-4-176 0,-1 3-16 0,-6-4-16 15,1 1-1968-15,-7-5-384 0</inkml:trace>
  <inkml:trace contextRef="#ctx0" brushRef="#br1" timeOffset="148201.1">26363 16278 30351 0,'0'0'1344'0,"0"0"272"0,0 0-1296 0,0 0-320 15,0 0 0-15,12-4 0 0,-2-3 800 0,5 0 96 16,5 0 0-16,6-2 16 0,3 2-416 0,4-2-96 15,4 2-16-15,5-2 0 0,5 1-240 0,0 2-144 0,-1-2 160 0,-4 4-160 16,-4-6 128-16,-5 4-128 16,-4 2 0-16,-2-2 0 0,-4 1 0 0,-2 1-256 0,1 1 16 0,-4 1 16 31,-4 1-464-31,-2-2-80 0,0 0-32 0,-12 3 0 16,12 0-1376-16,-12 0-256 0,0 0-64 0,11-1-9104 0</inkml:trace>
  <inkml:trace contextRef="#ctx0" brushRef="#br1" timeOffset="148487.47">27446 15503 32255 0,'0'0'1424'0,"0"0"304"0,0 0-1392 0,0 0-336 0,0 0 0 0,0 0 0 0,0 0 1056 0,6 11 144 16,-2 3 16-16,-1 3 16 0,-2 0-336 0,-1 6-64 16,0 5 0-16,-1-1-16 0,-2 2-112 0,-1 5-32 15,-1 5 0-15,0-1 0 0,-1 1-272 0,1 4-48 16,0-1-16-16,1 4 0 0,0-4-160 0,0 4-48 16,3-4 0-16,1 0 0 0,-1-2-128 0,1-14 0 15,0 2 0-15,0 11-176 16,0-6-432-16,0-4-96 0,-1-3 0 0,1-8-11760 15,0-1-2336-15</inkml:trace>
  <inkml:trace contextRef="#ctx0" brushRef="#br1" timeOffset="149205.57">27025 17414 16575 0,'-15'2'1472'0,"5"-1"-1168"16,-3 1-304-16,2-2 0 0,1 0 2464 0,3-1 432 16,7 1 96-16,-5-1 16 0,5 1-1520 0,0 0-288 15,-1-8-64-15,6 1-16 0,3-4-576 0,3 3-112 16,3-5-32-16,5 4 0 0,3-3-144 0,3 2-16 0,3 1-16 0,3-1 0 16,-1 3 80-16,4 0 16 15,1 1 0-15,-2 5 0 0,-5 1-128 0,-3 2-32 16,-3 5 0-16,-4-2 0 0,-6 2-160 0,-4 2 0 15,-2-1 0-15,-1 3 0 0,-1 3 0 0,-3 1 0 16,-1 1-144-16,0 4 144 0,-1-3 0 0,0 0 0 0,0 4 0 0,1-2 0 16,0-1 0-16,1-1 0 0,3 0 0 0,2-2 0 15,2 0 0-15,2 1 0 0,1-1 0 0,6 1 0 16,-1-2 0-16,3-1 0 0,4 2 0 0,0 2 0 16,1-1 0-16,1 2 144 0,-3 1-144 0,1 3 128 15,-2 2 112-15,-2 0 16 0,-4 5 0 0,-4-2 0 16,-3 2 496-16,-3-1 96 0,-7 2 32 0,-4 3 0 0,-6-2 32 0,-6 1 16 15,-2 1 0-15,-7 2 0 0,-5-2-368 16,-1 0-80-16,-2 0-16 0,-5-2 0 0,-2-3-288 0,-2-1-176 16,-3-5 192-16,1-6-192 0,3-6 0 0,2-2 0 15,3-8-160-15,5-6 160 16,4-3-1696-16,6-8-224 0,1-2-32 0,8-4-10080 16,6-7-2000-16</inkml:trace>
  <inkml:trace contextRef="#ctx0" brushRef="#br1" timeOffset="150104.06">28092 15293 15663 0,'-14'-5'1392'0,"6"-2"-1120"0,-1 0-272 0,2-1 0 0,0 4 1344 0,2-1 192 15,1-4 64-15,3 2 0 0,1 2-208 0,3-4-48 16,3 1 0-16,2-2 0 0,1 1-320 0,3-1-80 16,5 4-16-16,4-5 0 0,1 5-64 0,6-3-16 15,4 0 0-15,3 0 0 0,2 0-208 0,3 1-64 16,-3 1 0-16,-3 3 0 0,-4-1-304 0,-3 0-64 15,-3 4-16-15,-2 2 0 0,-2 1-192 0,-1 3 0 16,0-2 0-16,-1 4 0 0,-3 5 0 0,-1 0 0 16,-1-2 0-16,0 9 0 0,-2 8 176 0,-1 1-16 15,-2 4 0-15,1 3 0 0,-4 3-160 0,0 7 160 16,-1-1-160-16,0 8 160 0,-3 4-160 0,0 5 160 16,-1 3-160-16,-1 3 160 0,0 1-160 0,-2 2 192 0,1-2-192 0,0 7 192 15,0 1 16-15,1 3 16 16,1 1 0-16,1 0 0 0,1-1-80 0,5-1-16 15,-4 4 0-15,5-4 0 0,1-1 0 0,1 1-128 16,-1-3 192-16,0-1-64 0,0 2-128 0,0-2 0 0,0-3 0 0,1-1 0 16,0-4 0-16,-1 0 0 15,-3-4 0-15,1 6 0 0,-1-2 0 0,0-3 0 0,-3 3 0 16,-1-6 0-16,-2 1 0 0,2-4 0 0,1-1 128 0,-3 1-128 16,-3 2 192-16,0 1-64 0,1-6 0 0,-1 0 0 15,-2-2-128-15,2-4 128 0,0-1-128 0,1-4 128 16,1-1 16-16,1-2 0 0,0-2 0 0,0-3 0 15,0-2 16-15,0 0 0 0,0-3 0 0,3-2 0 16,-1-3-160-16,1 1 192 0,-2-7-192 0,4-2 192 16,0-4-192-16,-1-4 0 0,-4-9 144 0,4 11-144 0,3-4 144 0,0-1-144 15,-7-6 192-15,0 0-192 0,0 0 320 0,9 8-64 16,-9-8 0-16,0 0 0 0,0 0-256 0,0 0 0 16,10 2 0-16,-10-2 0 15,0 0 160-15,0 0-32 0,0 0 0 0,0 0 0 0,0 0 176 0,0 0 16 16,0 0 16-16,-4-4 0 0,-2-2 128 0,-5 1 32 15,-3 1 0-15,-3 0 0 0,-4-4-96 0,-4 0-16 16,-6 0 0-16,-3 2 0 0,-7 2-208 0,-1 0-48 16,-1 0-128-16,-5 7 192 0,-5 2-192 0,-6 0 0 15,-6 0 0-15,2 3 0 0,2-2-160 0,6 3-32 16,2-2 0-16,7-2 0 16,7 1-272-16,4-2-64 0,7 0-16 0,4-6 0 15,2 0-1744-15,6-1-336 0,4-3-80 0,6-2-14512 0</inkml:trace>
  <inkml:trace contextRef="#ctx0" brushRef="#br1" timeOffset="153839.84">23460 16104 12207 0,'-24'5'528'0,"14"-4"128"0,-2 0-528 0,-2 1-128 15,-1-1 0-15,0 0 0 0,-1-1 688 0,0 2 96 16,1-1 32-16,1-1 0 0,2 0 112 0,2-1 32 16,-1-1 0-16,0-2 0 0,2-2 96 0,2 0 32 15,1 1 0-15,0-3 0 0,3 0-432 0,-1 0-80 0,1-1 0 0,2-3-16 16,1 2-80-16,1-3-16 0,-1 2 0 0,4-1 0 15,1-2-16-15,2 2-16 0,-1-2 0 0,1 0 0 16,0-3 80-16,0 1 0 0,2-1 16 0,3-2 0 16,2-1-48-16,1-2-16 0,2 1 0 0,2-1 0 15,1-1-112-15,2-2-32 0,-1 2 0 0,2-1 0 16,3-4-80-16,1 2-32 0,3-2 0 0,-2 3 0 16,2-3-80-16,2 2 0 0,-2-3-128 0,2 4 192 15,1-3-64-15,3 1 0 0,1-2-128 0,1 0 192 0,6 1-192 16,1-3 0-16,2 5 128 0,-1-2-128 0,-1 2 0 0,-1-2 0 15,-4 3 0-15,0-1 0 0,-1 3 128 0,-1 3-128 16,-3-4 0-16,3 4 0 0,1 1 0 0,2 1 0 16,-1 3 0-16,2 1 0 0,-1 0 0 0,1 0 0 15,-3 1 0-15,-2 3 0 0,1-3 0 0,-1 5 0 16,0-1 0-16,1 4 0 0,2 2 0 0,2-3 0 16,1 1 0-16,1 3 0 0,2-1 0 0,2 1 0 15,-3-2 0-15,-2 3 0 0,-3-1 0 0,-1 1 0 16,-1 0 0-16,14 0 0 0,-5-1 0 0,-5 1 0 15,0 0 0-15,-2 0 0 0,-1 1 0 0,-1 0 0 16,0 1 0-16,-4 0 0 0,-3-1 0 0,1 1 0 16,-3 3 0-16,-2 0 0 0,-2 2 0 0,-1-2 0 15,0 2 0-15,1 2 0 0,-1-4 0 0,0 2 128 16,1 2-128-16,1-3 0 0,2 1 0 0,-3 2 0 16,4-4 0-16,-1 1 0 0,3-3 0 0,-3 2 0 15,1-4 0-15,-2-4 0 0,-1 3 128 0,1-1-128 0,-4-2 0 0,-3 0 0 16,1-5 128-16,-1 1-128 0,-2-3 0 0,1 3 144 15,-3-2-144-15,1 0 128 0,1-4-128 0,-2-2 128 16,-3 0-128-16,0 0 128 0,-2-1-128 0,1-1 128 16,-1 1-128-16,0-2 160 0,-3 0-160 15,0-2 160-15,-1 1-160 0,0-3 160 0,-2-1-160 0,2 0 160 16,0-3-160-16,-3 3 0 0,2 1 144 0,-1-1-144 16,0 2 0-16,1 3 0 0,0-1 0 0,-1 2 0 15,0 1 0-15,1 2 0 0,0 0 0 0,1 4 0 0,-2-2 0 16,1 3 0-16,1-1 0 0,0 3 0 0,0-1 0 15,-1 4 0-15,2-3 0 0,-1 3 0 0,-7 5 0 0,9-4 0 16,0-2 0-16,0 3-128 0,2 1 128 0,-2 0 0 16,-9 2 0-16,12-1 0 0,-1 1 0 0,2 1 0 15,-1 2 0-15,0 1-128 0,1 2 128 0,-1 0 0 16,2 3 0-16,-2 0 0 0,2 1 0 0,-2 1 0 16,0 1 0-16,1 4 0 0,-1-4 0 0,4 2 0 15,0 0 0-15,2 3 0 0,2-2 0 0,-1 0 0 16,0 2 0-16,2-2 0 0,3 3 0 0,0 0 0 15,3-2 0-15,-1 1 0 0,2-1 0 0,4-1 0 16,-1 1 0-16,0-1 0 0,2 1 0 0,-1-2 0 16,-1 0 0-16,-1 2 0 0,-2-1 0 0,3-1 0 15,0-4 0-15,1 2 0 0,0 0 0 0,2-2 0 16,2 2 0-16,2-5 0 0,4 1 0 0,0-3 0 16,0 0 0-16,0 0 0 0,0-2 0 0,-1-2 0 15,-1 0 0-15,2-2 0 0,1-1 0 0,4-2 0 16,3 0 0-16,2-1 0 0,1 0 0 0,1-3 0 15,-2 3 0-15,0-1 0 0,-2-3 0 0,-3 4 0 0,0-4 0 0,2 3 0 16,5-1 0-16,3 1 0 0,1 1 0 16,1 2 0-16,-1 1 0 0,-1 0 0 0,-6-1 0 0,1 0 0 15,1 2 0-15,0 1 0 0,2 2 0 0,1 3 0 16,1 0 0-16,-3-1 0 0,-4 1 0 0,-2 3 0 16,-5-2 0-16,-2 4 0 0,-1-2 0 0,-1 2 0 15,0-1 0-15,1 4 0 0,-2 3 0 0,-2 2 0 0,-3 0 0 16,-3 2 0-16,-1 4 0 0,-5 4 0 15,-3-2 0-15,-3 3-128 0,-1 3 128 0,-3-2-192 0,-3 5 192 0,-5-1 0 16,-1 2 0-16,-5-3 0 0,0-2 0 16,-4 2 0-16,-1-3 0 0,-1 0 0 0,-3 2 128 0,-3-5-128 15,3-2 160-15,-2-3-160 0,-4-1 128 0,0-2-128 16,-3-2 0-16,1-3 0 16,1-3-256-16,0-6-160 0,-1 1-32 0,0-5-15024 15</inkml:trace>
  <inkml:trace contextRef="#ctx0" brushRef="#br1" timeOffset="154757.44">30112 13292 14335 0,'0'0'640'0,"0"0"128"0,0 0-624 0,0 0-144 16,0 0 0-16,0 0 0 0,0 0 1280 0,0 0 208 15,0 0 48-15,0 0 16 0,0 0-432 0,0 0-96 16,0 0 0-16,0 0-16 0,0 0-176 0,0 0-16 16,-4 10-16-16,4-10 0 0,-5 9-112 0,1 3-32 15,3 0 0-15,-4 2 0 0,1 2-80 0,-1 1-32 16,-2 1 0-16,1 3 0 0,-2 0-32 0,1 5 0 15,-1-1 0-15,2 3 0 0,-1-3 48 0,4 5 0 16,0-2 0-16,1 0 0 0,2 0-96 0,2-4-16 16,2 0 0-16,3 0 0 0,2-2-96 0,2-3-32 15,0 0 0-15,4-3 0 0,2 0 48 0,1-5 0 16,-1 0 0-16,2 0 0 0,2-6-112 0,-1 0 0 16,3-1-16-16,1-1 0 0,0-3-48 0,2-2 0 15,2-2 0-15,0 0 0 0,-2 0-192 0,1-2 144 16,0 0-144-16,-1-2 128 0,1-3-128 0,-4 0-272 15,-1 3 64-15,-3-3 16 16,-2 2-1664-16,-1-1-336 0,-7 3-64 0</inkml:trace>
  <inkml:trace contextRef="#ctx0" brushRef="#br1" timeOffset="155260.56">30052 12807 16575 0,'0'0'1472'0,"0"0"-1168"16,0 0-304-16,0 0 0 0,0 0 1920 0,0 0 320 15,0 0 64-15,0 0 0 0,0 0-1280 0,0 0-272 16,0 0-48-16,0 0-16 0,10 0 96 0,-10 0 32 15,12-5 0-15,-1-2 0 0,-1 1-224 0,0-3-32 16,-1 1-16-16,3 3 0 0,-6-2-224 0,-6 7-32 0,0 0-16 0,6-5 0 16,-6 5-80-16,0 0-32 0,0 0 0 15,0 0 0-15,0 0 192 0,0 0 32 0,-12 3 16 0,-1 9 0 16,0-2-272-16,1 1-128 0,-1 0 128 0,3-2-128 16,-1 1 224-16,5-4-32 0,2 0-16 0,4-6 0 15,0 0 160-15,0 0 48 0,0 0 0 0,0 0 0 16,4 8-128-16,4-5 0 0,2-3-16 0,4 0 0 15,-1-4-240-15,1-1-192 0,1 0 48 0,0 1-16800 16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05T16:15:11.836"/>
    </inkml:context>
    <inkml:brush xml:id="br0">
      <inkml:brushProperty name="width" value="0.05292" units="cm"/>
      <inkml:brushProperty name="height" value="0.05292" units="cm"/>
      <inkml:brushProperty name="color" value="#FFFF00"/>
    </inkml:brush>
    <inkml:brush xml:id="br1">
      <inkml:brushProperty name="width" value="0.05292" units="cm"/>
      <inkml:brushProperty name="height" value="0.05292" units="cm"/>
      <inkml:brushProperty name="color" value="#00B0F0"/>
    </inkml:brush>
    <inkml:brush xml:id="br2">
      <inkml:brushProperty name="width" value="0.05292" units="cm"/>
      <inkml:brushProperty name="height" value="0.05292" units="cm"/>
      <inkml:brushProperty name="color" value="#92D050"/>
    </inkml:brush>
    <inkml:brush xml:id="br3">
      <inkml:brushProperty name="width" value="0.05292" units="cm"/>
      <inkml:brushProperty name="height" value="0.05292" units="cm"/>
      <inkml:brushProperty name="color" value="#FFFFFF"/>
    </inkml:brush>
  </inkml:definitions>
  <inkml:trace contextRef="#ctx0" brushRef="#br0">19111 3963 11919 0,'0'0'512'0,"0"0"128"0,7-4-512 0,-7 4-128 16,7-1 0-16,0-2 0 0,-2-2 960 0,2 2 176 15,-7 3 16-15,8-3 16 0,0 0 48 0,-2-1 16 16,-6 4 0-16,9-5 0 0,-4 1 48 0,1 0 0 16,1 2 0-16,-7 2 0 0,0 0-256 0,0 0-64 15,5-5 0-15,-5 5 0 0,0 0-320 0,4-8-80 16,-3 2-16-16,-1-1 0 0,-3 1-176 0,0 1-48 15,-1-5 0-15,-4 4 0 0,0-3 0 0,0 1 0 16,-3 2 0-16,-1-5 0 0,-4 4 0 0,0-3-16 16,-2 3 0-16,-2-4 0 0,-2 2-64 0,-2-2-16 15,-4-2 0-15,-2 3 0 0,-4-3-32 0,-1 2 0 16,-5-1 0-16,1-1 0 0,-2 2-48 0,-1 1-16 0,-1-2 0 0,1 3 0 16,-5-2-128-16,-1 2 0 15,-2 0 0-15,0-2 128 0,-4 2-128 0,1-3 0 16,-1 4 0-16,-21-8 128 0,11 1-128 0,1 2 0 0,4 3 0 0,-1-4 128 15,0 0 0-15,-1 4-128 0,-1-1 192 0,2 0-64 16,3 2 16-16,1-1 0 0,0 4 0 0,-1 0 0 16,-3-2-16-16,3 4-128 0,1-1 192 0,-1 0-64 15,-1 1 32-15,4 2 0 0,3 0 0 0,1 4 0 16,0 0-160-16,0 6 0 0,2-2-192 0,1 3 192 16,0 0 0-16,2 4 0 0,2-1 0 0,1 4 0 15,1 0 0-15,3 1 0 0,0 0 0 0,1 1 0 16,3 0 0-16,0 0 0 0,0 0 0 0,0 2 0 15,1 0 128-15,1 3-128 0,2-1 128 0,1-2-128 0,-1-1 160 0,4 0-160 16,-4 0 192-16,2 0-192 0,0 2 192 0,3 3-64 16,0-1 0-16,2 2-128 0,0 2 144 0,1-3-144 15,3 4 0-15,-1-4 144 0,-2 3-144 0,6-3 0 16,2 1 144-16,2 2-144 0,2-4 128 0,5 2-128 16,0 0 160-16,4-1-160 0,1 1 128 0,2-2-128 15,5 0 0-15,1 4 0 0,1-6 128 0,3 3-128 16,2 2 0-16,4-3 144 0,1 1-144 0,1 4 0 15,0 1 0-15,6-1 0 0,-1 0 0 0,3-3 0 16,3 6 128-16,-3-3-128 0,0-1 0 0,0-1 0 16,0 1 0-16,-1-4 0 0,1 0 0 0,-1 1 0 15,1-4 0-15,0-2 0 0,-5-2 0 0,5 2 0 16,2 1 128-16,2 0-128 0,-1-1 0 0,2 1 0 0,0 0 0 0,2 0 128 16,4-2-128-16,0-1 0 15,0 2 0-15,3-1 128 0,2 1-128 0,1-2 0 16,4-1 0-16,0-2 128 0,3 0-128 0,0 1 0 15,8 0 144-15,0-2-144 0,1 1 0 0,-1 0 0 16,-3-6 0-16,-3 1 0 0,0-4 0 0,-2 1 0 16,-4 3 0-16,1-5 128 0,-2 0-128 0,0 0 0 0,-3-3 0 0,2-2 128 0,0 0-128 0,-2-1 128 15,-3-3-128-15,-1 1 128 0,1 0-128 16,-1-3 0-16,-2 0 0 0,-9 5 128 0,5-4-128 0,1 1 0 16,0 1 0-16,6-4 128 0,1 3-128 0,2-3 0 15,-3 1 0-15,2 2 0 0,-1-3 0 0,0 2 0 16,-1-4 0-16,-2 2 0 0,1-2 0 0,-2 0 0 15,0 3 0-15,-1-4 0 0,-2 2 0 0,0-3 0 16,-1 2 0-16,-2-1 0 0,-4-3 0 0,-2 0 0 16,-1-2 0-16,-3 1 0 0,0-1 0 0,2 2 0 15,-5 0 0-15,-1 0 0 0,-1-1 0 0,-2 0 144 16,-1 0-144-16,0 0 0 0,-3-2 0 0,2 2 0 16,-4 0 0-16,0 2 0 0,-2-1 128 0,1-1-128 15,-3-2 0-15,0-1 0 0,-1 2 144 0,-2-2-144 16,2-1 0-16,-4-3 144 0,-2 0-16 0,2 3-128 0,-3-3 192 0,-1-1-64 15,-1 0-128-15,-1 1 0 16,0-3 144-16,-2 2-144 0,-1 1 0 0,-1-3 144 16,-2 1-144-16,1-1 0 0,-2 2 128 0,1-1-128 15,-2 0 0-15,-2 3 0 0,0-1 0 0,-1 1 0 0,0-1 0 0,-4 0 0 16,0-3 0-16,-2 4 0 0,-1 0 0 0,-2 3 0 16,1-1 0-16,-3 0 0 0,-3 1 0 15,1-1 0-15,-2 2 0 0,-1 0 0 0,-1-1 0 0,-2 2 0 16,-1 0 0-16,0 3 0 0,-2 0 128 0,-2-2-128 15,1 0 0-15,-1 1 0 0,0 0 128 0,2 1-128 16,-2-3 0-16,-15-6 0 0,7 3 0 0,4 4 0 16,3 2 0-16,1 0 0 0,1 0 0 0,0 2 0 15,1 3 0-15,3-1 0 0,0 3 0 0,2-4 0 0,1 4 0 16,2-1 0-16,-2 3 0 0,2 1 0 16,2 2 0-16,0-2 0 0,-1 0 0 0,1 2 0 0,-1-1 0 15,2 2 0-15,-4-1 0 0,0 1 0 0,-1-1 0 0,-3-1 0 16,0-1 0-16,1 3 0 0,2 0 0 0,-1 2 0 15,-2 3 0-15,3-2 0 0,-2 0 0 0,2 0 0 16,0-1 0-16,1 3 0 0,-1 3 0 0,0-2 0 16,0-2 0-16,-3 3 0 0,2 0 0 0,-2-1 0 15,1 1 0-15,-1 5 0 0,3-3 0 0,-1 3 0 16,-3 0 0-16,1-2 0 0,-1 2 0 0,2 0 0 16,-2 0 0-16,1 3 0 0,2 1 0 0,0 0 0 15,1 2 0-15,0 0 0 0,-2 0 0 0,2 1 0 16,0-1 0-16,-1 0 0 0,-1 0 0 0,2 1 0 15,0 1 0-15,2-3 0 0,0 0 0 0,2 1 0 16,2 1 160-16,4 0-160 0,2 0 0 0,2 1 0 16,0-1 0-16,1-1 0 0,1 0 0 0,2 1 0 15,0 0 0-15,3 1 0 0,0 1 0 0,3 2 0 16,1-3 0-16,3 0 0 0,0 1 0 0,2 0 0 16,2 2 0-16,1-2 0 0,0 2 0 0,1 2 0 15,1-5 0-15,3 0 0 0,-2 0 0 0,3 0 0 0,0 0 0 16,2 2 0-16,2-2 0 0,0 0 0 0,0 1 0 0,1 2 0 15,3-1 0-15,0 0 0 16,-1-1 0-16,5 0 0 0,0-1 0 0,0 2 0 0,-1 2 0 0,6-2 0 16,0 0 0-16,3 0 0 0,-1 1 0 0,5 2 0 15,1-1 0-15,1-1 0 0,0-2 0 0,1 1 0 16,-2-4-128-16,4 1 128 0,-4 0 0 0,4 1 0 16,-1 0 0-16,2 0 0 0,-2 0 0 0,3 0 0 15,1-1 0-15,4-1 0 0,1 0 0 0,3 0 0 0,1-1 0 16,1-2 0-16,1 0 0 0,-1 1 0 0,1-2 0 0,1-2 0 15,1 3 0-15,-2-1 0 0,5 1 0 0,-1-4 0 16,2 2 0-16,0-3 0 0,-1 0 0 0,3-1 0 16,1 1 0-16,0 0 0 0,-1 0 0 0,-1-3 0 15,1 1 0-15,-2-3 0 0,-2-2 0 0,-2-2 0 16,-4 0 0-16,-1-1 0 0,-1-2 0 0,-14 1 0 16,4-3 0-16,0 1 0 0,2 0 0 0,1 0 0 15,0-2 128-15,1 1-128 0,0 0 0 0,-4-3 0 16,1 1 0-16,-3 1 0 0,-1-5 0 0,0 3 128 15,-2-3-128-15,-1 2 0 0,1 0 0 0,-1 0 0 16,-2 0 128-16,1-2-128 0,-2 2 0 0,2-4 0 16,0-1 0-16,0 2 0 0,0-2 0 0,-1 0 0 15,-2 1 128-15,2 0-128 0,-3-1 0 0,-1-1 0 16,-1 0 0-16,-3-2 0 0,-2-1 0 0,1 1 128 16,-1-1-128-16,-2 1 0 0,2 2 0 0,-3 1 0 15,-1-2 128-15,0-1-128 0,-1-2 0 0,0 1 0 16,-1 0 0-16,-3-1 128 0,-1 0-128 0,2-1 0 0,-3 0 0 15,-1-1 128-15,0 1-128 0,-1 0 0 16,-1 0 0-16,-1-5 0 0,-2 0 128 0,0 0-128 0,-1-3 128 0,0 3-128 16,-2-5 128-16,-1 0-128 0,-1 2 0 0,0-3 128 15,0-1-128-15,-1 0 0 0,-3 2 0 0,0-2 0 16,-3-3 0-16,2 5 0 0,-1 2 0 0,-1-3 0 16,0 2 0-16,-2 1 0 0,-2-2 0 0,1 3 0 0,-3-1 0 0,-1 4 0 15,0 0 0-15,-1 2 0 0,0 1 0 0,-5 2 0 16,0 1 0-16,-2-1 0 0,-1-2 0 0,-1-2 0 15,-3 4 0-15,0 3 0 0,1 1 0 0,-2 1 0 16,-3-2 0-16,-1 4 0 0,-1 1 0 0,0-1 0 16,-1 3 0-16,0 1 0 0,1 2-144 0,0-2 144 15,0 3 0-15,0-1 0 0,0-1 0 0,-14 1 0 16,5 1 0-16,2 0 0 0,-3 2-128 0,1 3 128 16,-3 2 0-16,3-2 0 0,1 0 0 0,1-2 0 15,-2 0 0-15,0 1 0 0,1-2 0 0,1 1 0 16,1 0 0-16,-1 2 0 0,0 0 0 0,-2 2 0 15,-3-1 0-15,3-1 0 0,-1 0 0 0,-1 0 0 16,0 0 0-16,0 1 0 0,2 2 0 0,0 0 0 16,0 2 0-16,3 3 144 0,-3 0-144 0,1 2-144 15,2-2 144-15,0 3-208 0,4-2 208 0,-1 2 0 16,3 5 0-16,2-1 0 0,3 1 0 0,4 1-144 16,2 1 144-16,2-1 0 0,1 1 0 0,1 1 0 15,1 2 0-15,4-1-128 0,1 2 128 0,1 0 0 16,1 5 0-16,2-5-128 0,1-1 128 0,2 5 0 15,-1-2 0-15,2 1 0 0,1-3 0 0,0-2 0 0,0 3 0 0,2 0-128 16,0 3 128-16,1-4 0 0,1 4 0 0,1-2 0 16,2 1 0-16,0 2 0 0,1-3 0 0,1 5 0 15,1-3 0-15,2 2 0 0,1-3 0 0,0 3-128 16,2-2 128-16,2 3 0 0,0-1 0 0,1 1 0 16,0 2 0-16,3-5 0 0,1 4 0 0,1-4 0 15,1 2 0-15,3-1-208 0,2 0 48 0,2-1 16 16,2 1 144-16,1-4 0 0,-1 2-144 0,7-1 144 0,1 2-176 0,2-1 48 15,2-3 0-15,4-1 0 0,1-1 128 0,1 2 0 16,0 0 0-16,3-2-128 0,1-2 128 0,3 0 0 16,3 0 0-16,2 0-128 0,3 1 128 0,3-2 0 15,1 0 0-15,-1-2 0 0,-2-1 0 0,3-2 0 16,-1 0 0-16,0 2 0 0,0-4 0 0,-2 2 0 16,-2-4 0-16,-4-1 0 0,-3-3 0 0,-3 0 0 15,-4-2 0-15,3-2 0 0,-3-1 0 0,-12 1 0 16,0-1 0-16,4 1 128 0,0-2-128 0,3 0 0 15,1 1 0-15,0-3 0 0,2-1 0 0,-1 0 0 16,0 0 0-16,-1-3 128 0,1 2-128 0,-1-1 0 16,0-2 0-16,0 3 128 0,-3-4-128 0,3 1 0 15,-1-4 128-15,-3 2-128 0,-2-1 128 0,-1-3-128 16,-1 0 128-16,-1 0-128 0,-3-2 128 0,-3-1-128 16,0 0 160-16,-2-2-160 0,-2-1 128 0,0-2-128 15,-1-5 0-15,-1 1 0 0,-1-5 144 0,-1-2-144 16,2-3 128-16,-3-1-128 0,-3-4 192 0,0 1-64 15,-1 1 0-15,-2-4 0 0,-3 1 64 0,-1 1 16 0,-1-2 0 0,-3 3 0 16,-2 0-16-16,-2 1-16 16,-2 4 0-16,-1 2 0 0,-3 3-176 0,-5 1 160 0,-4 4-160 15,-2 0 160-15,-3 2-160 0,-2-2 0 0,-3 5 0 0,-3-1 0 16,-2 0-272-16,-3 2 16 0,-3 2 0 0,0 2 0 16,-1 0-512-1,5 1-112-15,-1 2-16 0,2 6 0 0,1-2-1632 0,2 4-336 0,2 1-64 0</inkml:trace>
  <inkml:trace contextRef="#ctx0" brushRef="#br0" timeOffset="36225.35">25292 5550 19343 0,'0'0'1728'15,"0"0"-1392"-15,0 0-336 0,8 7 0 0,-8-7 816 0,12 7 80 16,1 2 32-16,-1 1 0 0,0-3-160 0,0 4-48 16,1-1 0-16,1 3 0 0,0 3-352 0,3 3-80 15,0 1-16-15,3 1 0 0,0 5-128 0,3-1-16 16,0 4-128-16,3 0 192 0,1 4-64 0,-2 1 0 15,1 0-128-15,-1-1 192 0,-1 0-192 0,-1-1 0 16,0 0 0-16,-1-1 0 0,-2 0 0 0,-1-3 176 16,-2 0-176-16,-1-3 160 0,-2-1-160 0,0-5 192 15,0-2-192-15,-1-4 192 0,-3-1-192 0,0 2 0 0,2-2-160 16,0-5 160 0,-1-4-880-16,-3-3-80 0,-8 0 0 0,11-4-10256 0</inkml:trace>
  <inkml:trace contextRef="#ctx0" brushRef="#br0" timeOffset="36511.37">26030 5492 21183 0,'0'0'1888'0,"-10"10"-1504"0,1 6-384 0,-2 2 0 15,-1 1 944-15,-1 2 112 0,1 4 32 0,-4 3 0 16,-1 5-128-16,-2 4-32 0,-2 1 0 0,0 4 0 0,-1-1-64 0,0 4-16 16,-3 2 0-16,0 2 0 0,-3 3-384 0,-3 0-80 15,2 1 0-15,-2-2-16 0,1-6-208 0,3 0-32 16,7-4-128-16,1-4 192 0,1-4-64 0,3-6-128 16,2-1 176-16,4-4-176 0,1 0 0 0,5-3-304 15,3-7 48-15,2 0 0 16,-2-12-1600-16,9 5-320 0,1-5-64 0,2-4-16 0</inkml:trace>
  <inkml:trace contextRef="#ctx0" brushRef="#br0" timeOffset="36803.94">26616 6328 24879 0,'-2'24'2208'0,"0"-7"-1760"0,0 2-448 0,0 4 0 16,0 5 864-16,-1 1 96 0,1 4 0 0,-2 4 16 15,-1 0 48-15,1 1 16 0,-4 2 0 0,1-3 0 16,-2-2-672-16,-1-1-144 0,-2-4-32 0,2 1 0 15,-1-2-192-15,2-3 0 0,-1-6 0 0,1-1 0 16,0-1-576-16,3-4-224 16,-1 0-32-16,2-8-16 0,5-6-2032 0,0 0-416 0</inkml:trace>
  <inkml:trace contextRef="#ctx0" brushRef="#br0" timeOffset="37048.29">27160 5898 22111 0,'9'-7'976'0,"-1"4"208"0,2 1-944 0,5 0-240 0,0 1 0 0,6-1 0 16,-1-1 1280-16,4-1 224 0,3 0 32 0,0-1 16 15,-2-1-1040-15,3 1-224 0,-3 1-32 0,-1-2-16 32,-1-1-2016-32,-1 5-400 0</inkml:trace>
  <inkml:trace contextRef="#ctx0" brushRef="#br0" timeOffset="37205.64">27341 6103 23039 0,'-19'13'1024'0,"10"-6"192"0,1 1-960 0,8-8-256 0,0 0 0 0,4 13 0 15,-4-13 1440-15,11 14 240 0,5-7 48 0,1 0 16 16,2-3-848-16,3-4-192 0,2-2-16 0,3-2-16 16,2-2-368-16,3 0-80 0,1-1-16 0,1-2 0 15,2 1-1280-15,1-3-256 0,0 1-48 16,1 0-16-16</inkml:trace>
  <inkml:trace contextRef="#ctx0" brushRef="#br0" timeOffset="38027.31">28875 5300 8287 0,'0'0'736'0,"-5"-9"-592"0,0 0-144 0,0 4 0 16,-2-3 2816-16,-2 3 512 0,0 1 128 0,-2-2 0 15,-2 1-2176-15,-2 1-432 0,-3 2-80 0,-1-4-32 16,0 4-480-16,-2 1-112 0,-2-2-16 0,0 4 0 16,0 2 0-16,-3 2 0 0,2-1 0 0,3 0 0 15,-1 1 144-15,2 1 32 0,1-1 0 0,1-1 0 0,0 1 48 0,2 1 16 16,0-2 0-16,2 1 0 0,2 3-16 0,0-2 0 16,2-1 0-16,1 3 0 0,0-5-192 0,9-3-32 15,-9 3-128-15,9-3 192 0,0 0-64 0,-6 11-128 16,6-11 176-16,-4 8-176 0,4-8 208 0,0 13-64 15,1 1-16-15,2 1 0 0,1 3-128 0,0 3 128 16,1 0-128-16,-3 3 128 0,2 3-128 0,0 2 0 16,-2 4 0-16,0 5 0 0,-2 4 0 0,0-1 0 15,0 5 0-15,0 1 0 0,-2 5 0 0,1 0 0 16,-1 0 0-16,-1 2 0 0,-1-4 0 0,-1 2 0 16,-1 3 0-16,1 0 0 0,1 1 144 0,-1 0 0 15,0 0 0-15,-2-3 0 0,0-5 176 0,0 1 16 16,2-2 16-16,-2 2 0 0,0 2 32 0,1-4 0 0,-3 3 0 0,0-2 0 15,0 3-208-15,0-4-48 0,2 1 0 0,-3-1 0 16,1-1-128-16,-3 0 128 0,1-7-128 0,-1 0 128 16,1 0 0-16,-3 1 0 0,0-3 0 0,-1-1 0 15,-2-2-128-15,1-4 0 0,-1 2 0 0,1 0 128 16,-2-1-128-16,1-3 128 0,1-1-128 0,0-1 128 16,1 1-128-16,3-3 128 0,0 1-128 0,1-3 128 15,0-4-128-15,1-1 0 0,1-1 144 0,2 0-144 16,0-1 0-16,2-1 144 0,0-1-144 0,0-3 0 15,4 3 224-15,1 1-64 0,1-4-16 0,3 2 0 16,-4-12 112-16,10 11 0 0,2 0 16 0,2 1 0 16,0-3-64-16,3 1-16 0,4 1 0 0,0-3 0 0,3-2 48 15,3 2 0-15,1-4 0 0,4 1 0 16,1 1 80-16,4-2 32 0,1-1 0 0,1 0 0 0,1 2-80 16,-2-2-16-16,-6 0 0 0,-1-3 0 0,-3-3-256 0,0-3 128 15,-2-1-128-15,-1 4 0 0,-1-5-144 0,1 0-144 16,-4-2-32-16,-1-3 0 15,0-4-2880-15,-4-5-592 0</inkml:trace>
  <inkml:trace contextRef="#ctx0" brushRef="#br0" timeOffset="38674.44">28946 5501 11967 0,'0'0'528'0,"0"0"112"0,0 0-512 0,0 0-128 0,0 0 0 0,-2 12 0 16,-1 1 1664-16,3-13 288 0,0 13 64 0,0 2 16 15,1 1-912-15,2 2-176 0,1 0-48 0,1 1 0 16,2 3-272-16,1 1-64 0,2-2-16 0,0 2 0 16,0 4-176-16,2-2-48 0,1 4 0 0,-1-3 0 15,0-2-144-15,-1-1-48 0,1-1 0 0,-1-2 0 16,-1 0-128-16,0-1 160 0,1 0-160 0,-4-3 160 15,1-4-160-15,-2-3 0 0,-1 0 0 0,-5-9 0 16,0 0-240-16,0 0-128 0,0 0-16 0,0 0-10976 16</inkml:trace>
  <inkml:trace contextRef="#ctx0" brushRef="#br0" timeOffset="38998.21">29240 5555 20271 0,'0'0'896'0,"0"0"192"0,0 0-880 0,0 0-208 16,-5 10 0-16,1-1 0 0,0 3 752 0,-1-5 96 15,-1 5 32-15,-1 2 0 0,-2 0-96 0,0 4-16 0,0 1 0 0,-1 2 0 16,0 1-144-16,-1 6-48 0,-1 0 0 0,0 2 0 16,-2 1 16-16,2-1 0 0,-2 2 0 0,3 1 0 15,1-1-272-15,-1-3-64 0,1 0-16 0,1-3 0 16,2-3-112-16,0-4-128 0,1-3 176 0,0-2-176 16,1 0 0-16,1-1 0 0,0-5-240 0,4-8 80 31,0 0-1504-31,0 0-320 0,0 0-48 0</inkml:trace>
  <inkml:trace contextRef="#ctx0" brushRef="#br0" timeOffset="39268.62">29517 6158 27007 0,'-3'15'1200'0,"3"-4"240"0,-1 5-1152 16,1 3-288-16,-1 4 0 0,1 1 0 0,-2 4 448 0,1-2 16 15,1 6 16-15,0-4 0 0,0 0-224 0,1 1-64 16,1-4 0-16,0-3 0 15,1-5-1376-15,-1-3-288 0,2-1-48 0</inkml:trace>
  <inkml:trace contextRef="#ctx0" brushRef="#br0" timeOffset="39807.36">28907 6819 3679 0,'0'0'320'16,"0"0"-320"-16,0 0 0 0,0 0 0 0,3 12 4320 0,1 1 800 15,0 1 144-15,-3 0 48 0,2 1-3520 0,1 1-704 0,1 3-144 0,0 2-32 16,3 2-288-16,-1 4-64 0,1-3-16 0,-1 0 0 16,0 0-288-16,0-1-48 0,0 5-16 0,-1-2 0 15,0 0-64-15,1 0 0 0,-1-2-128 0,1-4 192 16,-2-1-192-16,1-1 128 0,-1-3-128 0,0-1 0 15,-1-1 0-15,0-4-320 0,-4-9 64 0,4 11 0 32,-1-2-352-32,1 0-64 0,-4-9-16 0,0 0 0 0,0 0-1648 0,0 0-336 0</inkml:trace>
  <inkml:trace contextRef="#ctx0" brushRef="#br0" timeOffset="40070.57">29198 6942 11055 0,'0'0'480'0,"0"0"112"0,-5 9-464 0,1 1-128 16,4-10 0-16,-5 10 0 0,0 3 3616 0,0 2 704 15,-1 3 144-15,0 1 16 0,-3 1-2960 0,0 5-608 16,0-1-112-16,-1 1-32 0,0 2-32 0,-1-3-16 15,-2 4 0-15,-1-3 0 0,4 2-384 0,-2-2-80 16,1 2 0-16,1-3-16 0,0-1-240 0,3-3 0 16,1-2 0-16,0-1 0 15,0-4-880-15,3-1-112 0,-1-3-32 0,1-1-8240 0,3-8-1648 0</inkml:trace>
  <inkml:trace contextRef="#ctx0" brushRef="#br0" timeOffset="40561.79">29313 7513 13823 0,'0'0'608'0,"0"0"128"16,0 0-592-16,0 0-144 0,0 0 0 0,0 0 0 0,0 0 2752 0,11 6 512 16,-1 0 96-16,0 1 32 0,3-5-2192 0,-1-2-432 15,0 3-96-15,3-3-16 0,-1-3 64 0,1 2 16 16,1-2 0-16,-3 3 0 0,1 3-320 0,-2 0-64 15,-12-3-16-15,10 6 0 0,-2 3-336 0,-3-2 0 16,-5-7 0-16,2 14 0 0,-3 0 128 0,-3-1-128 16,-2 0 128-16,-4 2-128 0,-2 3 288 0,-3-2-16 0,0 1 0 0,-2-1 0 15,1 1 48-15,-1-3 0 0,2-3 0 0,1 2 0 16,5 0 0-16,0-4 0 0,4 0 0 0,5-9 0 16,0 0-144-16,1 10-32 0,-1-10 0 0,9 9 0 15,3-4 80-15,2 0 16 0,1 0 0 0,3-3 0 16,0 1-96-16,1-2-16 0,1-2 0 0,-1 0 0 15,0-2-128-15,0-3 0 0,-1-1 0 0,-2-1 0 32,0-1-1136-32,-1-1-144 0,-1-2-48 0,-3-3-14016 0</inkml:trace>
  <inkml:trace contextRef="#ctx0" brushRef="#br0" timeOffset="41178.82">30105 5335 13823 0,'0'-11'1216'0,"0"11"-960"0,0 0-256 0,0-6 0 16,0 6 1008-16,0 0 144 0,0-4 48 0,0 4 0 0,0 0-112 0,0 0 0 15,0 0-16-15,0 0 0 0,0 0-400 0,-5 11-80 16,0 3-16-16,-1 1 0 0,-3 2 32 0,0 3 0 16,0 3 0-16,-2 4 0 0,-2-2-32 0,-2 6-16 15,-3 3 0-15,1 3 0 0,2 0-112 0,-1 2-32 16,2 3 0-16,1-2 0 0,0-2-224 0,3-1-32 16,1-2-16-16,1 1 0 0,0-3-144 0,4-4 128 15,1-1-128-15,2-3 128 0,0-3-128 0,2-3 192 16,2-5-192-16,0 1 192 0,2-1-368 0,3-2-64 15,1-6-16-15,1-1 0 16,0-1-960-16,3-4-208 0,1-4-48 0,1-1-10368 0</inkml:trace>
  <inkml:trace contextRef="#ctx0" brushRef="#br0" timeOffset="41504.83">30449 5353 14735 0,'0'0'640'0,"1"9"160"0,-1-9-640 0,-1 13-160 0,-1 1 0 0,0 4 0 16,-2-1 1072-16,-1 4 176 0,-2 0 32 0,-1 3 16 0,-3-1-528 0,1 1-128 15,-1 7 0-15,-1 1-16 16,2 1-48-16,1-3 0 0,2 2 0 0,2 1 0 0,1 0-80 0,1-2-32 16,1-1 0-16,2-2 0 0,2-5-208 0,1 0-64 15,-2-4 0-15,4 0 0 0,0 1-192 0,2-4 176 16,-1-2-176-16,-1-2 160 0,3-3-160 0,-1 0 0 16,1-4 0-16,-8-5 0 0,10 8 0 0,-1-3 128 15,-9-5-128-15,11 4 0 16,0-2-384-16,-11-2-144 0,0 0-48 0</inkml:trace>
  <inkml:trace contextRef="#ctx0" brushRef="#br0" timeOffset="41687.41">30114 5754 18431 0,'0'0'816'0,"0"0"160"0,14-3-784 0,4 0-192 0,2 1 0 0,4 1 0 15,3-1 896-15,4 1 144 0,0 0 32 0,6 0 0 16,3-5-736-16,-3 1-144 0,-4-1-16 0,0-3-16 31,-3 4-1760-31,-2-4-368 0</inkml:trace>
  <inkml:trace contextRef="#ctx0" brushRef="#br0" timeOffset="42014.55">30718 5176 18431 0,'0'0'1632'0,"0"0"-1312"16,0 0-320-16,9 9 0 0,-1-2 736 0,0 0 80 15,3 5 16-15,0 2 0 0,2-2-192 0,-1 6-48 16,4 5 0-16,0 0 0 0,2 2-320 0,2 2-64 16,1 2-16-16,0 2 0 0,1 6-64 0,-2 6 0 15,-2 3-128-15,-3 3 192 0,-2 3-48 0,-4 3-16 16,-3 4 0-16,-3 0 0 0,-4-5-128 0,-5-7 0 0,-2-3 144 0,-6-3-144 16,-4-2 128-16,-5-3-128 0,-4-2 160 0,1-2-160 15,-4 0 192-15,4-7-48 0,-4 1-16 0,1-2 0 16,1-1-400-16,0 1-96 0,0-3-16 0</inkml:trace>
  <inkml:trace contextRef="#ctx0" brushRef="#br0" timeOffset="42564.15">30241 6736 12895 0,'0'0'576'0,"0"0"112"0,0 0-560 0,0 0-128 0,-7 8 0 0,-1 1 0 15,0 3 2560-15,1 4 464 0,-3 4 112 0,-1 5 0 16,-1 3-1984-16,-2 3-416 0,-1 1-80 0,-2 8-16 16,-1 3-160-16,3 6-32 0,-3 0-16 0,2 2 0 15,-2 6-240-15,0 1-32 0,2-1-16 0,0-4 0 16,1-2-144-16,4-8 0 0,2 0 144 0,0-6-144 15,5-6 192-15,3-2-16 0,2-1-16 0,3-5 0 16,0-3-464-16,3-3-80 0,6-2-32 0,1-6 0 16,1-2-1360-16,3-3-272 0,0-4-48 0,2-4-8176 15</inkml:trace>
  <inkml:trace contextRef="#ctx0" brushRef="#br0" timeOffset="42855.11">30599 6969 27647 0,'-4'11'2448'0,"-1"3"-1952"15,0-2-496-15,1 7 0 0,-4 5 432 0,2 1-16 0,-2 6 0 0,0 4 0 16,0 1 224-16,-3 2 64 0,0 3 0 0,1 2 0 15,0-1-304-15,-2 2-48 16,3 0-16-16,0-3 0 0,2 1-336 0,2-2 144 0,0-3-144 0,1-3 0 16,3-3 0-16,1-6-256 0,3-1 32 0,1-4 0 31,3-3-400-31,-1-3-80 0,0-3 0 0,3-4-16 16,3 2-112-16,-1-4 0 0,2-5-16 0,-1-2-7440 0,1-1-1488 0</inkml:trace>
  <inkml:trace contextRef="#ctx0" brushRef="#br0" timeOffset="43024.75">30396 7462 20271 0,'0'0'1792'0,"0"0"-1424"16,0 0-368-16,12 2 0 0,1 2 1520 0,2-1 224 16,0 1 48-16,4-4 16 0,3-3-1200 0,2 0-240 15,-1 0-48-15,2-2-16 0,2-6-96 0,1 4-16 16,2-3 0-16,2-1 0 15,0-4-1600-15,-2-1-336 0</inkml:trace>
  <inkml:trace contextRef="#ctx0" brushRef="#br0" timeOffset="43350.65">31005 6637 24527 0,'0'0'1088'0,"5"8"224"0,3 0-1056 0,3 3-256 16,2 3 0-16,1 2 0 0,0 2 688 0,3 1 80 0,-1 5 0 0,2 8 16 15,0 3-192-15,1 6-32 16,1 5-16-16,-1 3 0 0,-1 0-96 0,-3 4-32 0,-1 6 0 0,-4 2 0 15,-2 3 64-15,-5 1 16 16,-6 1 0-16,-3 4 0 0,-4 1-144 0,-6-3-32 0,-3-3 0 0,-2-4 0 16,-4-5-112-16,1-7-16 0,0-4-16 0,-4-2 0 15,-1-5-16-15,1-7 0 0,0-5 0 0,0-3 0 16,-1-6-160-16,3-2-256 0,2-9 64 0,4-3-10048 16,1-6-2032-16</inkml:trace>
  <inkml:trace contextRef="#ctx0" brushRef="#br0" timeOffset="44331.59">31188 4940 23039 0,'0'0'2048'0,"0"-10"-1648"15,2 1-400-15,4-2 0 0,4 2 720 0,2-2 64 16,2 4 16-16,5-3 0 0,1 1-240 0,3-3-48 15,4-2-16-15,2 4 0 0,4-3-128 0,-1 1-32 16,-1-1 0-16,1 2 0 0,-1-5-176 0,-2 5-32 16,-1 2-128-16,-3-1 192 0,-3 5-192 0,-3 3 0 15,-1 2 0-15,-3 2 0 0,-1 3 0 0,0 6 0 16,0-1 0-16,-1 12 0 0,-2 3-192 0,1 12 192 16,-5 9-192-16,1 4 192 0,-2 7-160 0,-1 4 160 15,-2 8-128-15,-1 2 128 0,0 9 0 0,-2 7-128 16,-3 4 128-16,0 3 0 0,-2 1 0 0,0 2 0 0,0 3 0 0,-1 2 0 15,0-4 0-15,-1 0 0 0,1-3 0 0,1-4 0 16,1 0 0-16,1-4 0 16,3-4 0-16,4-4 0 0,3-4 0 0,1-1 304 0,4-5-48 15,2 0-16-15,2-3 16 0,6-2 16 0,2-2 0 0,3-1 0 16,0 5-272-16,2-5 160 0,4 3-160 16,-1-6 128-16,-3-4-128 0,-1-1 160 0,-2 2-160 0,-1-3 160 15,-5 0-160-15,-1-1 0 0,-2-3 0 0,-2-1 0 16,-1 3 0-16,-3-1 0 0,-1-2 0 0,-1-1 0 15,-1-8 128-15,0 0-128 0,-2 0 0 0,2 2 128 0,-5-7-128 0,2 0 128 16,-1-1-128-16,-1 1 128 0,-1-3 224 0,1-1 32 16,-2 3 16-16,-2 0 0 0,-2 1 96 0,-2-4 16 15,-4 0 0-15,-1-2 0 0,-1 2 64 0,-4 1 32 16,-2-5 0-16,-2 2 0 0,-4-3 64 0,0 0 16 16,-4 1 0-16,-1-3 0 0,-2 1 16 0,-3-1 0 15,-3 2 0-15,1-3 0 0,-3-3-224 0,2 1-32 16,0-4-16-16,0 1 0 0,0-1-64 0,3-1-16 15,0-3 0-15,1-1 0 0,0-4-208 0,2-5-144 16,2 0 192-16,1-1-192 0,2-1 0 0,4 1-176 16,6-3 0-16,2-4 0 15,1-2-1648-15,4-4-336 0,4-3-64 0,6-1-15216 0</inkml:trace>
  <inkml:trace contextRef="#ctx0" brushRef="#br0" timeOffset="52097.6">21835 2603 6447 0,'0'0'576'0,"-6"11"-576"15,-4-5 0-15,5 3 0 0,5-9 1328 0,-5 8 144 16,5-8 48-16,-3 10 0 0,3-10-688 0,0 0-128 16,0 0-16-16,0 0-16 0,0 0-48 0,8 5-16 15,-8-5 0-15,11 0 0 0,1-1-288 0,0-2-64 16,2-2-16-16,3 1 0 0,2 1-48 0,3-6-16 16,-1 0 0-16,2 0 0 0,0 0-32 0,1-5 0 15,1-1 0-15,0 2 0 0,-1-3-144 0,0-1 0 0,0-2 0 0,0 0 0 16,4-1 0-16,0 0 128 0,-4-1-128 0,6 2 0 15,-2 0 176-15,1 1-48 0,1 0-128 0,2 2 192 16,2-2-192-16,-1 0 0 0,0 2 128 0,1-2-128 16,-1-3 0-16,-4 2 0 0,-1-1 0 0,-2 0 0 15,2 1 128-15,-1-1-128 0,0 1 0 0,1 2 0 16,1-1 0-16,0 0 0 0,-1-2 0 0,0 2 0 16,1-1 176-16,1 2-176 0,-1 2 192 0,-1 0-192 15,-1 0 0-15,-1 1 0 0,0 2-192 0,-1 3 48 16,-2 0 144-16,-1 3 0 0,-3 0 0 0,0-3 0 15,1 2 0-15,-1-2 0 0,0 3 0 0,0 0 0 16,0-3 0-16,0 3 0 0,2-5 0 0,-1 5 0 16,0-3 0-16,2 1 0 0,-2 2 0 0,2-2 0 0,0 2 0 0,-1-1 0 15,2 1 0-15,0 3 0 0,-3 0 0 16,1 1 0-16,-2-5 0 0,-2 3 0 0,4 2 0 0,-2 1 0 16,-1-2 0-16,-2 0 0 0,-2 0 0 0,0 0 0 15,-1 3 0-15,0 0 0 0,-2-1 0 0,2 0 0 16,-3 3 0-16,3 1 0 0,-2 0 0 0,0-1 0 15,1 0 0-15,-1 1 0 0,2 1 144 0,-3-1-144 16,-10-3 192-16,12 9-192 0,0-2 208 0,1 2-64 16,0-2-16-16,1 2 0 0,0-4-128 0,0 3 0 15,-2 1 0-15,1-4 0 0,0 4 0 0,1-2 0 16,0 4 0-16,0-4 0 0,0 3 0 0,-1-2 128 16,-2 0-128-16,2 0 0 0,-1 4 128 0,0-2-128 15,-2 3 0-15,0-3 128 0,-1 1-128 0,1 2 128 0,0-3-128 0,2 3 128 16,-2 1-128-16,1-1 160 0,2-2-160 0,-1 2 160 15,-1 1-160-15,1-4 0 0,-2 1 144 0,0 1-144 16,0-6 0-16,4 2 144 0,-4 2-144 0,0-4 0 16,0 3 176-16,1-2-176 0,-1 1 160 0,0 0-160 15,-1 2 160-15,4-1-160 0,-2 4 160 0,0-4-160 16,-3 0 144-16,1-3-144 0,1 4 128 0,2-1-128 16,-1 1 0-16,1-1 0 0,-2 1 128 0,1-1-128 15,1 5 0-15,0 0 128 0,1-5-128 0,0 3 128 16,1 0-128-16,2 0 0 0,-2 0 0 0,3 1 0 15,-1-4 0-15,2 1 0 0,-1-1 0 0,-1 1 0 16,2 0 0-16,0-1 0 0,-1 3 0 0,1-2 0 16,1 1 0-16,-1 2 128 0,-3-1-128 0,-1 0 0 15,-1-4 0-15,1 2 0 0,1-1 0 0,2 0 0 16,-2-2 0-16,2 2 0 0,2 0 0 0,-2 0 0 0,0-4 0 0,1 0 128 16,2 2-128-16,2-2 0 0,1 1 128 0,1 2-128 15,0-4 0-15,0 2 128 0,0 2-128 0,0-5 0 16,-1 2 0-16,-1 2 0 0,-1-3 0 0,0 1 128 15,-2 2-128-15,0-2 0 0,-1-1 0 0,0 1 0 16,-3 0 0-16,-1-1 0 0,1 0 0 0,-2 0 128 16,1 1-128-16,0-1 0 0,0 0 144 0,2 1-144 15,-2 0 160-15,0 0-160 0,-2-4 128 0,0 2-128 16,1-1 0-16,1 2 144 0,-1-4-144 0,1 4 160 16,0-2-160-16,0 0 160 0,0 0-160 0,1-1 192 15,-2-1-192-15,1 3 192 0,0 3-192 0,1-1 160 16,0-3-160-16,2 1 160 0,-3-3-160 0,1 0 0 0,0 2 0 0,0 0 0 15,-1 0 0-15,0 1 128 0,0-1-128 0,0-2 0 16,2 0 0-16,-2-2 128 0,-2-1-128 0,1 0 0 16,0 2 0-16,1-1 0 0,-3 1 128 0,2 0-128 15,-2-2 0-15,-1 3 0 0,2 0 0 0,-2 0 128 16,0-1-128-16,2 0 0 0,2 0 0 0,-2-1 0 16,-2 2 0-16,2 0 0 0,1-2 0 0,1 0 0 15,-2 2 0-15,5 0 0 0,-2 0 0 0,2 0 0 16,-1-2 0-16,1-1 0 0,0 2 0 0,1 1 0 15,1 1 0-15,-1-1 0 0,0-1 0 0,0 0 0 16,-2 0 0-16,1-1 0 0,-1-2 0 0,2 2 0 16,0 2 0-16,-2 2 0 0,0-2 0 0,-1-2 0 15,-1-1 0-15,1 2 0 0,0 2 0 0,1 1 0 16,-1-1 0-16,1 3 0 0,-2 0 0 0,2-2 0 0,-1 2 0 0,1-2 0 16,1-2 0-16,0 4 0 0,0 1 0 0,1-1 0 15,-1 0 0-15,0 1 0 0,0-2 0 0,1-1 0 16,0-1 0-16,-1 2 0 0,1-3 0 0,0 0 0 15,0 1 0-15,0 1 0 0,-2 1 0 0,-1 0 0 16,1-3 0-16,0 0 0 0,-1 0 0 0,2 0 0 16,-1-3 0-16,0 2 0 0,-4 0 0 0,1 1 0 15,0 0 0-15,-1 0 0 0,0-1 0 0,1-1 0 16,-1 1 0-16,0 0 0 0,-1 1 0 0,2 0 0 16,1-2 0-16,-1 2 0 0,-3 0 0 0,0 0 0 15,1-1 0-15,2 1 0 0,0 0 0 0,0 0 0 16,1 0 0-16,-1 0 0 0,1 0 0 0,0 0 0 0,2-1 0 0,-1 0 0 15,0-4 0-15,2 3 0 16,1 1 0-16,-1 0 0 0,0-1 0 0,-2 2 0 0,-1 2 0 0,0-1 0 16,-1-2 0-16,2 1 0 0,-2 0 0 0,1 0 0 15,-2 0 0-15,1 0 0 0,-1-2 0 0,-1 1 0 16,-1 1 0-16,2 0 0 0,-3-2 0 0,3 0 0 16,-2 0 0-16,1 1 0 0,-1-3 0 0,0 1 0 15,-2-1 0-15,2 2 128 0,1 1-128 0,-1-3 0 16,1-4 0-16,0 2 0 0,2 1 0 0,-3-3 0 15,3 3 128-15,-1-1-128 0,0-3 128 0,0 4-128 16,2-4 0-16,-1 2 0 0,0-2 0 0,0 3 0 16,-2 1 0-16,4-1 0 0,-1 1 0 0,1 1 128 15,-1-3-128-15,-1 0 0 0,2 3 0 0,-1-1 0 16,-1-1 0-16,1 2 0 0,-2 0 0 0,0-1 0 16,1-3 0-16,0 3 0 0,-1-2 0 0,2-1 0 0,-1-2 0 0,0 2 0 15,-3 2 0-15,0-4 0 0,-1 1 0 0,1-3 0 16,0 2 0-16,-2 1 0 0,2-2 0 0,-2 3 128 15,2-3-128-15,-2 4 0 0,2 0 0 0,0 0 0 16,1 1 128-16,1-2-128 0,0 2 0 0,0 0 0 16,1-2 0-16,1 2 128 0,1-5-128 0,0 4 0 15,2-3 0-15,-1 2 0 0,1-5 0 0,-1 6 0 16,1-2 0-16,1 2 0 0,-1-3 0 0,1 3 0 16,1-5 0-16,-2 6 0 0,-2 0 0 0,0 0 0 15,0 3 0-15,-2-4 0 0,0-2 0 0,0 6 0 16,-2-3 0-16,2 1 128 0,-2 2 0 0,-1-1-128 15,1-1 192-15,-3-3-64 0,1 3 0 0,0-4 0 0,0 0 0 0,0 5 0 16,-9 4-128-16,11-6 0 0,2 1 144 16,-1 1-144-16,-1-4 0 0,1 3 0 0,0 2 0 0,2-1 0 15,0-3 0-15,-1 2 128 0,-3 3-128 0,0-2 0 16,2-2 0-16,-1-1 0 0,2 3 0 0,0-2 0 16,-1 2 128-16,1 2-128 0,0-1 128 0,1 3-128 15,1-2 0-15,0-1 0 0,0-1-160 0,4 3 160 16,1-2 0-16,-3 2 0 0,1-1 0 0,-1 0 0 15,-2-1 0-15,0-2 0 0,2 1 0 0,-2 0 0 16,1 1 0-16,0 0 0 0,-2-1 0 0,0 1 0 16,-3-1 0-16,1 2 0 0,-1-1 0 0,2 1 0 15,-2-2 0-15,-1 1 0 0,1 1 0 0,-3-2 0 16,-8 4 0-16,13 0 0 0,-1-4 0 0,-1 2 0 16,0-2 0-16,0 1 0 0,-11 3 0 0,10-2 0 0,2 0 0 0,-1 1 0 15,-1 1 0-15,0-1 0 0,0 0 0 0,0-1 0 16,0 1 0-16,1 0 0 0,0-3 0 0,1 3 0 15,-4 0 0-15,4-1 0 0,2 0 0 0,-1 0 0 16,-1-1 0-16,2 0 0 0,0-1 0 0,0 2 0 16,0 0 0-16,0 1 0 0,-1-1 0 0,0 2 0 15,-1-2 0-15,0 1 0 0,2 0 0 0,0 1-128 16,0 0 128-16,0 1 0 0,-2-1 0 0,0 1 0 16,-1 1 0-16,-2 0 0 0,1 2 0 0,1 1 0 15,-1-1 0-15,0-2 0 0,-10-2 0 0,11 6 0 16,-1-3-128-16,-1 4 128 0,-9-7 0 0,12 5 0 15,-1 1 0-15,1 0 0 0,-3-3 0 0,2 2 0 16,-5 3 0-16,5-3 0 0,-1 0 0 0,0 3 0 0,0-3 0 0,0 1 0 16,0 0 0-16,1-1 0 0,-1 0 0 0,0 4 0 15,-10-9 0-15,9 7 0 0,0-1 0 0,-2 3 0 16,1-3 0-16,-8-6 0 0,9 11 0 0,0-5 0 16,-2 3 0-16,2-3 0 0,0 6 0 0,0-6 0 15,1-1 128-15,-1 1-128 0,-9-6 0 0,12 8 0 16,0 3 128-16,0-2-128 0,-5 0 0 0,1-2 144 15,0 1-144-15,-1-1 0 0,0 0 0 0,1 2 0 16,0-2 0-16,0 3 0 0,-2-1 0 0,3 0 0 16,1-6 0-16,0 4 0 0,1 0 0 0,-1 0 0 15,1 2 0-15,-2-2 0 0,0 4 0 0,0-5 0 16,0 1 0-16,-2 2 128 0,-7-9-128 0,12 8 0 16,-3 1 0-16,0-1 0 0,-2 0 0 0,2-2 0 0,-9-6 0 15,12 8 0-15,-2-1 128 0,0 0-128 0,-1 1 0 0,2-2 0 16,1 1 0-16,-1 0 0 0,-2 0 0 0,2 2 0 15,0-2 0-15,0 3 128 0,-1-3-128 0,0 3 0 16,1-5 0-16,-1 3 0 0,0-1 0 0,-1-2 0 16,2 2 0-16,-1 2 0 0,1-2 0 0,-1 2 128 15,1-4-128-15,1 0 0 0,-1 2 128 0,0-2-128 16,1 1 0-16,1 2 128 0,-1-4-128 0,0 4 0 16,-1-1 144-16,2-3-144 0,1-1 0 0,0 3 144 15,-3-3-144-15,3 1 0 0,2 2 144 0,-1 2-144 16,-1-4 0-16,0 2 144 0,-1 1-144 0,-1-5 0 15,1 1 0-15,-2 1 0 0,1 1 0 0,-1-2 0 0,-1 1 0 0,2 0 0 16,-1-1 0-16,1-2 128 0,0 1-128 0,1 1 0 16,0 1 0-16,0 0 0 0,-2-1 128 15,2 2-128-15,-1-2 0 0,1-2 0 0,-1 1 0 0,3-2 0 16,-1 2 0-16,1 2 0 0,0 4 144 0,3-5-144 16,1-3 128-16,2 2-128 0,-1 0 160 0,0 2-160 15,-1 2 192-15,-1-3-64 0,1-2-128 0,-2 0 192 16,-2 1-192-16,0-2 0 0,0-2 0 0,-1 2 0 15,-2 0 0-15,-1 0 128 0,2 2-128 0,-2-2 0 16,0-3 128-16,1 2-128 0,-1-2 0 0,0 2 0 16,0 1 128-16,1 0-128 0,-2-2 0 0,3 0 144 15,2 1-144-15,0-2 0 0,-2 0 0 0,0 1 0 16,-1 2 0-16,2 0 128 0,0 0-128 0,3 0 0 16,-1 2 0-16,2-2 0 0,-3-2 128 0,6 5-128 15,0 1 0-15,4 0 0 0,0-1 0 0,-2 0 0 0,1-3 0 0,0 0 0 16,0 0 0-16,-1 1 0 0,-3-1 0 0,1 1 0 15,-1-1 0-15,-1 0 0 0,-1-1 0 0,1 1 0 16,-1 0 0-16,0-1 0 0,-1 0 0 0,1-1 0 16,-1 1 0-16,-1-3 0 0,0 0 0 0,-1 1 0 15,0 0 128-15,0-1-128 0,1-2 192 0,-1 1-32 16,1-2-16-16,2 0 0 0,1 2-144 0,0 1 128 16,-1-5-128-16,1 4 128 0,0-1-128 0,2-3 0 15,-4 0 0-15,2-1 0 0,0 2 0 0,-1-2 0 16,0 4 0-16,-1-3 0 0,-2 1 128 0,0-2-128 15,0 2 0-15,-1-3 128 0,0 2-128 0,0-1 0 16,0 2 0-16,2-2 0 0,-1 0 0 0,-6 5 0 16,2 0 0-16,-2-4 0 0,2 1 848 0,2 2 144 0,0-5 32 0,1 4 0 31,0-5-1648-31,10-5-320 0,-4 1-64 0,-1 4-16 0,-1 3 832 0,-1-3 192 16,-2 3 0-16,0-1 0 0,1 1 0 0,-1-2 0 0,-3-1 0 0,2 4 0 15,2-3 0-15,-1 4 0 0,-1-3 0 0,-1 1 0 16,-3-4 0-16,3 0 0 0,-3 1 128 0,0-2-128 15,-3 1 0-15,0-1 0 0,2 1 0 0,-2-2 0 16,1-3 0-16,0 2 0 0,-5-1 0 0,4-1 0 16,-2 1 0-16,0-1 0 0,-1-1 0 0,0 0-144 15,-2-3 144-15,1-2 0 0,-1 1 0 0,1 1 0 16,-2-1 0-16,-1 1 0 0,0 0 0 0,3 2 0 16,-3 1 0-16,1-2-128 0,-1 2 128 0,0 0 0 15,-1 1 0-15,1 1 0 0,1-1 0 0,-1-1 0 0,-1-4 0 16,-2 1 0-16,3 1 0 0,0-1-128 0,0 0 128 0,0 2 0 15,0-2 0-15,0 1-128 0,0-2 128 0,0-1 0 16,-1 1 0-16,1 3 0 0,0-2 0 0,0-1 0 16,-2 3 0-16,2 1 0 0,-1 2 0 0,0 2 0 15,-3 2 0-15,0 0 0 0,-1 2 0 0,-1 2 0 16,-3-2 0-16,0 3-128 0,0-2 128 0,0 2 0 16,-2-2-144-16,2 2 144 0,-4-2 0 0,2 1 0 15,-1-5 0-15,0 0 0 0,-1 0 0 0,-1 2 0 16,1-2 0-16,1-1 0 0,-1 2 0 0,0 0 0 15,0-2 0-15,2 0 0 0,0-3 0 0,0 3 0 16,0-1 0-16,1 1 0 0,1-1 0 0,0 0 0 16,-1 1 0-16,0 1 0 0,-1-1-144 0,3 2 144 0,-4 2 0 0,2-2 0 15,0 1 0-15,0 4 0 0,-2-3 0 0,-1 4 0 16,1-3-128-16,4 6 128 0,0 0 0 0,0-1 0 16,-3-3 0-16,1 3 0 0,-1-2 0 0,-1 0 0 15,1 1 0-15,-8-7 0 0,2 3 0 0,5 1 0 16,0 0 0-16,2 2 0 0,2 0 0 0,1-2 0 15,-1 4 0-15,-1-1 0 0,4-4 0 0,-1 0 0 16,-1 1 0-16,1-4 0 0,-2 1 0 0,2 0 0 16,-2-2 0-16,5 6 0 0,-1-2 0 0,-3 1 0 15,0-2 0-15,-1-2 0 0,-1 3 0 0,-1-3 0 16,-1-1 0-16,-11-8 0 0,1 5 0 0,4 0 0 16,0-1 0-16,1 3 0 0,-2 0 0 0,9 7 0 15,-1-2 0-15,-1 0 0 0,-1-3 0 0,-2 0 0 16,0 3 0-16,0-2 0 0,-1-1 0 0,-12-7 0 0,3 3 0 0,4 2 0 15,1 2 0-15,0 2 0 0,0 3 0 0,1-1 0 16,0 3 0-16,0-2 0 0,2 2 0 0,-2 1 0 16,-1-3 0-16,0 2 0 0,-2-1 0 0,1-2-128 15,-3 6 128-15,0-6 0 0,2 0 0 0,-5 0 0 16,1 0 0-16,-2 0 0 0,-1-2 0 0,2-5-128 16,-5 2 128-16,4 2-160 0,-1 2 160 0,2-3 0 15,-1 3 0-15,0-2-128 0,3 1 128 0,-1 2 0 16,2-4 0-16,0 4 128 0,-1-2-128 0,-2-1 0 15,0 2-128-15,-1-2 128 0,-1-1 0 0,-1 1 0 16,-2-2 0-16,-2 2 0 0,-2 3 0 0,-1-3-128 16,0 1 128-16,16 6 0 0,-3 0 0 0,-1-3 0 15,-1 3 0-15,1 0 0 0,-3-3 0 0,0 2 0 0,-2 1 0 16,-24-9 0-16,4 2 0 0,6 2 0 0,0-2 0 0,1 4 0 16,0-2 0-16,0 5 0 0,-1-2 0 0,2 4 0 15,3-1 0-15,38 4 0 0,0 0 0 0,0 0-128 16,0 0 128-16,0 0 0 0,0 0 0 0,0 0 0 15,0 0 0-15,0 0 0 0,0 0 0 0,0 0 0 16,0 0 0-16,0 0 0 0,0 0 0 0,0 0 0 16,0 0 0-16,0 0 0 0,0 0 0 0,0 0 0 15,0 0 0-15,0 0 0 0,0 0 0 0,0 0 0 16,0 0 0-16,0 0 0 0,0 0 0 0,0 0 0 16,0 0 0-16,0 0 0 0</inkml:trace>
  <inkml:trace contextRef="#ctx0" brushRef="#br0" timeOffset="54430.11">21568 2332 10127 0,'0'0'448'0,"0"0"96"0,0 0-544 0,8 7 0 0,-8-7 0 15,8 9 0-15,-8-9 960 0,9 9 64 0,-2 1 32 0,0-2 0 16,-7-8-496-16,0 0-112 0,7 10 0 0,-7-10-16 15,7 13-176-15,-2-4-16 0,-5-9-16 0,5 14 0 16,-1-4-224-16,-4-10 176 0,2 11-176 0,-2-11 160 16,0 0-160-16,0 0 0 0,0 0 0 0,0 0 128 15,0 0 192-15,0 0 48 0,0 0 0 0,0 0 0 16,0 0 512-16,0 0 96 0,0 0 32 0,0 0 0 16,3-7-304-16,-3-2-64 0,0 1-16 0,0-2 0 15,0 0-160-15,2-3-16 0,-2-2-16 0,1-2 0 16,-1 0-96-16,2-1-16 0,-2 0 0 0,1-1 0 15,0-1 0-15,1-3-16 0,-2-3 0 0,-2 3 0 16,1 3-112-16,0-2-32 0,-1-2 0 0,2 0 0 16,-1-5-160-16,1-2 160 0,0 0-160 0,0-1 160 0,0 3-160 0,1-1 0 15,1-1 0-15,-1 1 0 0,0 5 0 0,2-2 0 16,1 3 0-16,2 3 0 0,-2-1 160 0,2-2-160 16,3 0 192-16,1 1-192 0,3-1 192 15,0 1-192-15,-1 0 192 0,2-3-192 0,3 1 176 0,2-3-176 16,1 1 160-16,-1-2-160 0,2 5 0 0,3-3 128 15,-1 2-128-15,1 2 0 0,3-2 0 0,-1 2 0 16,0 1 0-16,0-5 0 0,2 2 0 0,-2-2 0 16,-3 2 0-16,1-2 0 0,1 3 0 0,2 2 0 15,1 0 0-15,0-4 0 0,0 1 0 0,-2 1 0 16,4 2 0-16,0-1 0 0,3-1 0 0,3 0 0 16,-1 2 0-16,2 3 0 0,0-1 0 0,-1-1 0 0,-3 2 0 15,-1-1 0-15,-1 1 0 0,0 0 0 16,2 0 0-16,0 2 0 0,-1 5 0 0,3-1 0 0,2 0 0 0,4 2 0 15,2-5 0-15,2 2 0 0,-2-1 0 0,0 1 0 16,-1 2 0-16,-3-1 0 0,0-1 0 0,-1 2 0 16,-2 2 0-16,3-3 0 0,0 5 0 0,0-4 0 15,2 1 0-15,1 2 0 0,1-1 0 0,2 2 0 16,2-3 0-16,-24 5 0 0,1 0 0 0,3-3 0 16,2 2 0-16,1-5-128 0,5 6 128 0,0-3 0 15,3 4 0-15,33-7 0 0,-8 4 0 0,-11-1 0 16,0 2 0-16,-6 1 0 0,-3-3 0 0,-1 1 0 15,1-2 0-15,3 3 0 0,3 0-128 0,1 2 128 16,1 3 0-16,0-2 0 0,-2-1 0 0,-2 2 0 16,-3 1 128-16,-1-1-128 0,1-2 176 0,2 0-176 15,4 1 144-15,0 2-144 0,3 0 0 0,0 1 144 0,-1 0-144 0,0-1 0 16,-3 1 144-16,-2-3-144 0,-4 1 0 0,3-1 0 16,2-1 0-16,0 0 128 0,4 1-128 0,2 1 0 15,-1 2 0-15,2 1 0 0,-3-3 0 0,-4 2 0 16,-3-3 0-16,-1-1 0 0,1 0 0 0,4 3 0 15,1 2 0-15,2-2 128 0,1 0-128 0,1 1 0 16,-2 2 0-16,-3-1 0 0,1 0 0 0,-1-1 0 16,1-5 0-16,3 3 0 0,6 0 0 0,2 2 0 15,1-2 0-15,0 2 0 0,-1 1 0 0,-2-1 0 16,-2-3 0-16,3 1 0 0,3 0 0 0,4 0 0 16,0-1 0-16,2 2 0 0,-1-1 0 0,-3 2 0 15,-3-7 0-15,4 2 0 0,4-3 0 0,1 4 0 16,2 1 0-16,-2-2 128 0,-4 1-128 0,1 0 0 0,-7-2 0 0,6 3 0 15,2 1 0-15,2-3 0 0,-2 1 0 0,-1 3 0 16,-3 2 0-16,1-1 0 0,-5-1 0 0,5 1 0 16,8 2 0-16,0 1 0 0,0 0 128 0,-2-1-128 15,-3 1 0-15,3-1 128 0,2-1-128 0,3 2 0 16,7 1 0-16,-5-3 0 0,-4-3 0 0,-4 3 128 16,-2-3-128-16,-2 1 0 0,3 0 0 0,-1 1 128 15,-1 1-128-15,-3 3 0 0,-5 0 0 0,-3 2 128 16,-3-2-128-16,-2 0 0 0,1 4-128 0,-1 3 128 15,2 3 0-15,-5-2 0 0,-2 3 0 0,-4 1 0 16,-3 2-688-16,-3-1-96 0,-3-2-32 16</inkml:trace>
  <inkml:trace contextRef="#ctx0" brushRef="#br0" timeOffset="55573.18">26518 2510 9215 0,'0'0'816'0,"0"0"-656"16,0 0-160-16,0 0 0 0,0 0 864 0,0 0 144 16,0 0 16-16,0 0 16 0,0 0-288 0,-1 10-64 15,1-10-16-15,4 11 0 0,-2 2-64 0,2-1-16 16,2-2 0-16,2 1 0 0,0-3-176 0,2 1-32 0,1-3-16 15,3 3 0-15,2 0 16 0,1-4 16 0,2 3 0 0,3-3 0 16,1-4 96-16,1 1 16 0,0 2 0 0,3-4 0 16,1-1 48-16,0 0 16 0,0-2 0 0,1-1 0 15,2-3-64-15,0 0 0 0,-1 0 0 0,1-2 0 16,2 2-160-16,-1-3-32 16,2 1-16-16,0-2 0 0,0 2-304 0,0-2 0 0,-1 0 128 0,2 3-128 15,0-5 0-15,-2 3 0 0,-2-2 128 0,-2 1-128 16,-1 2 0-16,0-3 0 0,0 5 0 0,1-3 0 15,-1 3 0-15,-1-2 0 0,-1 3 0 0,0 2 0 16,-3-2 0-16,-2 2 128 0,1 2-128 0,1 0 0 16,-4 1 0-16,-3 0 0 0,-2-1 0 0,-2 4 0 15,-2-1 0-15,-2 2 128 0,-8-3-128 0,7 6 160 16,-7-6-160-16,8 10 192 0,-6-1-192 0,1 1 192 16,-3 2-32-16,0-1 0 0,-4 3 0 0,-1 1 0 0,-3-3 48 0,0-3 16 15,-3 2 0-15,0-2 0 0,-3 4 16 16,-1-2 0-16,-2-2 0 0,-1 1 0 0,-1-4 32 0,-2 2 16 15,-3 0 0-15,-2-4 0 0,-1 1-32 0,-1 1 0 16,-1-2 0-16,1-3 0 0,2-1-48 0,-2 0-16 16,-2-1 0-16,1 0 0 0,-3-3-32 0,2-1-16 15,1-2 0-15,-1 0 0 0,1-5-144 0,1-1 160 16,-1 2-160-16,5-5 160 0,0 0-160 0,-1 1 192 16,3-3-192-16,0 2 192 0,2-1-16 0,2 1 0 15,3-1 0-15,-1-1 0 0,1 1-176 0,4-1 192 0,0 0-192 16,4 5 192-16,-1 2-192 0,3-1 128 15,5 12-128-15,-4-7 128 0,3-2-128 0,1 9 0 16,0 0 0-16,0 0 0 0,-4-8 0 0,4 8 0 0,0 0-144 0,0 0 144 16,0 0-128-16,0 0 128 0,0 0-192 0,5 12 192 15,0-5-192-15,3 5 192 0,1-3-192 0,4 2 192 16,-2-3-144-16,4 2 144 0,2-1 0 0,4 2-144 16,5-3 144-16,3 2 0 0,4-2 0 0,4 2 0 15,4-4 0-15,2 3 0 0,1-4 0 0,0 0 0 16,-4 0 0-16,0-1 0 0,-2-3 0 0,-1 2 128 15,-3-2-128-15,-1-1 128 0,-1-1-128 0,0-2 128 16,-2 1-128-16,-1-1 0 0,-1 3 0 0,-1 0 128 16,-4 2-128-16,0 0-256 0,-3 1 64 0,-2 2-10000 15,-3 1-2000-15</inkml:trace>
  <inkml:trace contextRef="#ctx0" brushRef="#br0" timeOffset="62145.53">7492 3331 16575 0,'0'0'1472'0,"0"0"-1168"15,3 9-304-15,3 2 0 0,-2 3 128 0,2-1-128 16,2 1 192-16,-3 1-192 0,1 0 512 0,0 3 0 16,-2 1 0-16,0 0 0 0,0 2-144 0,-2-1-48 15,0 3 0-15,0 0 0 0,-2 1 16 0,-2 4 0 16,-1-3 0-16,2 6 0 0,0 2-64 0,-2 0-16 16,-1 2 0-16,0 4 0 0,-1 0-128 0,-1 3-128 15,0 1 192-15,-1 0-192 0,1 7 144 0,1-2-144 16,1-3 0-16,0 2 144 0,0-4-144 0,1 3 128 15,0-6-128-15,1 2 128 0,-2 0 0 0,1-4 0 0,1-3 0 0,-1 0 0 16,1 2 80-16,-2-2 16 0,0-5 0 0,1-1 0 16,2-1 64-16,0-4 16 0,0-1 0 0,1-2 0 15,-2-4-128-15,1-1-32 0,0-2 0 0,0 0 0 16,1-4-144-16,0 0 0 0,0-10 0 0,0 11 0 16,0-11 0-16,0 9 0 0,0 1 128 0,0-10-128 15,0 0 0-15,0 0 0 0,3 8 0 0,-3-8 128 16,7 9-128-16,-7-9 0 0,11 4 0 0,1-2 0 15,0 2 0-15,2-1 0 0,2-3 0 0,0 0 0 16,2 0 0-16,0 0 0 0,-1-2 0 0,4 1 128 16,-1-1-128-16,0 0 0 0,1 1 0 0,0 1 0 15,4 0 0-15,1 0 0 0,1-1-144 0,0 2 144 16,-2 3 0-16,2 0 0 0,1-2 0 0,0 2 0 0,-2-3 0 16,2 2 0-16,0-2 0 0,3 2 0 0,-1-1 0 0,3 1 0 15,0 2 0-15,2-1 0 0,-1-3 0 0,7 3 0 16,3-2 0-16,2 3 0 0,-2-2 0 0,0-3 0 15,-1-1 0-15,-2-1 144 0,2 0-16 0,1 2 0 16,1 4 0-16,1-4 0 0,1-2-128 0,2 0 0 16,5 1 0-16,-1 1 128 0,0-3-128 0,-2 0 0 15,-1 0 144-15,-2-1-144 0,3 5 128 0,1-1-128 16,1 0 128-16,2 0-128 0,2-1 0 0,0 0 144 16,1-2-144-16,-4-1 0 0,0-1 144 0,0 1-144 15,2 2 0-15,1 2 144 0,4 4-144 0,2-4 0 16,2-4 0-16,-3-1 0 0,-4 2 0 0,0 1 0 0,0 0 0 15,0 1 0-15,2-1 0 0,3-1 0 16,3-2 0-16,-4 1 0 0,-4 2 0 0,1-1 128 0,-2 0-128 0,0 2 0 16,0 1 0-16,2 3 0 0,2 1 0 0,0-4 0 15,-1 0 0-15,-3 0 0 0,-2-2 0 0,-1 2 0 16,0 0 0-16,0 3 0 0,1 3 0 0,3 2 0 16,0-6 0-16,-1 2 0 0,-1-1 0 0,-4-2 0 15,-3-1 0-15,1 0 0 0,0 4 0 0,-1 0 0 16,1 1 0-16,1 4 0 0,1-4 0 0,0-3 0 15,-5-1 0-15,0 2 0 0,-4 1 0 0,-1 0 0 16,0-3 0-16,-1 1 0 0,1 0 0 0,-2 3 0 16,0 2 0-16,-1 0 0 0,0-1 0 0,5 0 0 15,-4-2 0-15,-2-1 0 0,-2-1 0 0,-4 1 0 16,-4-1 0-16,-1 2 0 0,-1 0 0 0,-2 0 0 16,-1-2 0-16,-1 2 0 0,-2 1 0 0,-1-2 0 0,-2-1 0 0,-2 2 0 15,0 0 0-15,-2 1 0 16,-2-2 0-16,0-1 0 0,-11-2 0 0,12 4 0 0,-2-1 0 0,-10-3 0 15,13 3 128-15,-13-3-128 0,10 0 0 0,-10 0 0 16,0 0 144-16,12-2-144 0,-12 2 128 0,9-3-128 16,-9 3 160-16,6-6-160 0,-6 6 208 0,0 0-48 15,4-10-16-15,-2 1 0 0,-2-3-16 0,0 1-128 16,-2-3 192-16,2 0-64 0,-1 1-128 0,-1 2 160 16,1-3-160-16,-1-4 160 0,-1-3-160 0,0-4 0 15,1 2 144-15,-2 1-144 0,3-5 0 0,-2 0 0 16,-2-1 0-16,1 0 0 0,-1-3 0 0,4-3 0 15,-2 1 0-15,1 2 128 0,-1 0-128 0,2-1 0 16,0-2 0-16,1 0 128 0,0-3-128 0,1 1 176 0,2 1-176 0,-1 0 192 16,1 0-192-16,-1 2 128 0,2 0-128 0,1 1 128 15,0-2-128-15,-1 1 0 0,2 1 0 0,1 1 0 16,-2 3 0-16,3-1-176 0,-2 4 176 0,1-5-192 16,0 2 16-16,0-2 0 0,0 1 0 0,-1 5 0 15,2 2 176-15,-3 2-128 0,1-2 128 0,1 3-128 16,-4 2 128-16,2 5 0 0,-1-1 0 0,1 0-128 15,-1 3 128-15,-1-1 0 0,-1 0 0 0,1 3 0 16,-1 1 0-16,0-3 0 0,-2 10 0 0,0-10 0 16,2 1 0-16,-2 9-160 0,-2-9 160 0,0 0 0 15,1 2 0-15,0-2 0 0,-2 2 0 0,-1 0 0 16,-1 2 0-16,0 0 0 0,-1-3 0 0,-3 3 0 16,-1 2 160-16,-2-1-160 0,1-1 160 0,-6 2-160 15,1-1 128-15,-3 0-128 0,-3-1 0 0,2 1 144 0,-3 0-144 0,-2 3 128 16,-2 0-128-16,-4-2 128 0,0-2-128 0,-2 4 192 15,1 0-192-15,-5 1 192 0,-4-3-64 0,-3 3 0 16,-6 0 0-16,1-1 0 0,-2-2-128 0,1 1 128 16,1-2-128-16,-2 1 128 0,0 6-128 0,-2-3 0 15,-3-3 0-15,-3 1 0 0,-4-2 0 0,0 1 0 16,1 0 0-16,0-4 0 0,-1 1 0 0,1 3 0 16,0 1 0-16,-4-1 0 0,-4-1 0 0,1 2 0 15,1-3 0-15,3 1 0 0,-1-4-128 0,-2 5 128 16,1 0 0-16,-7-1 0 0,1-2 0 0,-1 2 0 15,3 0-144-15,1 2 144 0,1-5 0 0,-1 5 0 16,-6 2 0-16,1-2 0 0,0-1 0 0,1 0 0 16,2 1 0-16,1 2 0 0,1 1 0 0,-4 0 0 0,-2-5 0 15,1 1 0-15,1 1 0 0,3 1 0 0,2 2 0 0,-1-1 0 16,-2 0 0-16,-2-1 0 0,-2-3 0 0,2 2 0 16,3 0-128-16,2 5 128 0,3 1 0 0,-4 0 0 15,-4-2 0-15,3-4 0 0,0-1 0 0,2 2 0 16,2 3 0-16,2 3 0 0,0-1 0 0,1-1 0 15,-6-1 0-15,1 1 0 0,3-3 0 0,1 1 144 16,3 3-144-16,2 0 0 0,3-2 0 0,-2 5 0 16,-2 1 0-16,0-2 0 0,-1-1 128 0,4 0-128 15,2-3 0-15,2 1 0 0,3 2 0 0,3 1 128 16,2-3-128-16,1-1 0 0,-2 0 0 0,5-1 0 16,1-1 0-16,4-1 0 0,3 1 0 0,3 0 0 0,3-3 0 15,3-1-144-15,2-1 144 0,3 4-208 16,2 1-480-1,0 2-80-15,2 4-32 0</inkml:trace>
  <inkml:trace contextRef="#ctx0" brushRef="#br0" timeOffset="74385.73">775 7253 1839 0,'0'0'160'0,"0"0"-160"16,0 0 0-16,0 0 0 0,0 0 2304 0,0 0 416 15,0 0 96-15,0 0 0 0,-5-5-1728 0,0 1-368 16,-1-1-64-16,2 2-16 0,-1-1 48 0,-1 1 0 16,-1-7 0-16,2 4 0 0,0-1-48 0,0 1 0 15,1 0 0-15,0 2 0 0,1-5-256 0,0 3-64 16,0-3-16-16,2 1 0 0,1-1-48 0,0 0 0 0,0-2 0 0,1 1 0 15,2-4-64-15,2 1-32 0,0 2 0 0,0-2 0 16,4-1-160-16,-1 2 160 16,-1 3-160-16,2 1 160 0,0-1-160 0,0 2 0 15,1 0 0-15,-1 3 0 0,0 4 0 0,1 0 0 0,0 0 0 0,1 4 0 16,-3 3-160-16,1 0 160 0,-1 2 0 0,2 6-144 16,-2 0 144-16,-6-1 0 0,-2 1 0 0,-2 3 0 15,-2 2 0-15,-2 1 0 16,-2 0 0-16,-2 1 128 0,-3-2 0 0,-1-1 0 0,-2-1 0 0,-1 0 0 15,-2-4 352-15,0 0 80 0,0-1 16 0,6-6 0 16,-2 3 64-16,1-2 32 0,-1-2 0 0,2-2 0 16,0-4-224-16,2-1-32 0,2-2-16 0,-1-4 0 15,0-3-192-15,2-4-32 0,3-4-16 0,2 0 0 0,2-4-160 16,2-3 0-16,2 0 144 0,2 2-144 0,3-1 0 0,2 2 0 16,1 3 0-16,1 4 0 0,0 2 0 0,2 3-160 15,2 0 160-15,0 3 0 0,2 1-144 0,1 1 144 16,0 4 0-16,3 3-144 0,1 4 144 0,-4 3-192 15,-3 5 192-15,-1 3-192 0,-6 1 192 0,-2 1 0 16,-5 5-144-16,-2 4 144 0,-2 2-144 0,-5 0 144 16,-2 0-192-16,-1 1 192 0,-1-9-192 0,-2 1 192 15,-1-2-192-15,-1-2 192 0,-2-4 0 0,3-2 0 16,-1-3 0-16,4-4 0 0,-1-3 256 0,5-2 64 16,-1-1 16-16,0-2 0 0,2-1-64 0,1-5-16 15,0 1 0-15,1-5 0 0,1-2-256 0,3-3 128 16,2-6-128-16,0-2 0 0,2-1 0 0,1-1 0 15,1 0 0-15,2 3 0 0,1 1-272 0,10-16 32 16,0 8 16-16,-6 16 0 0,-2 3 224 0,2 4-192 16,1 3 192-16,0 4-192 0,-1 3 64 0,-1 3 128 15,0 5-208-15,-5 2 80 0,-1 3 128 0,-5 4 0 0,-2 4-144 16,-5 4 144-16,-1-1 0 0,-2 2 0 0,-2-1 0 16,-1 0 0-16,-1-7 128 0,2-1 32 0,-1-2 16 0,-4 2 0 15,3-7 64-15,6-7 16 16,0 1 0-16</inkml:trace>
  <inkml:trace contextRef="#ctx0" brushRef="#br0" timeOffset="76611.95">828 8949 10127 0,'-7'0'896'0,"-2"-1"-704"16,3 2-192-16,-3-1 0 0,0-1 1280 0,-2-1 240 16,3 0 32-16,0-2 16 0,2-1-288 0,0-1-64 15,1-3-16-15,1 0 0 0,1-4-176 0,3 2-48 16,2-5 0-16,0 0 0 0,3-2-336 0,3 0-64 15,2 1 0-15,1-3-16 0,3 1-176 0,3-1-16 0,-1 2-16 0,2 0 0 16,-1 1-128-16,1 1-32 0,-2 2 0 0,1 2 0 16,-3 5-192-16,0 2 128 0,-3 1-128 0,-1 4 0 15,-1 4 0-15,-1 3 0 0,-2 2 0 0,-2 5 0 16,-3 2 128-16,-2 3-128 0,-2 3 176 0,-4 10-176 16,-3-2 160-16,-2-3-160 0,-4-1 128 0,-2-1-128 15,0-1 128-15,-1-5-128 0,0-5 0 0,-2 0 128 0,1-2 64 0,1 0 0 16,0-3 0-16,2-3 0 15,1-1 192-15,2-5 32 0,1-2 16 0,6-3 0 0,0 1-32 0,2-1 0 16,0-8 0-16,1 2 0 0,2-1 112 0,2-3 0 16,2-2 16-16,2 0 0 0,2-4-336 0,2 2-192 15,2-2 192-15,3-1-192 0,1 4 128 0,9-5-128 16,-3 4 0-16,-1 5 0 0,3 3 0 0,-4 2 0 16,-1 6 0-16,0 6-144 0,-2 2 144 0,-2 5-128 15,-2 5 128-15,0 1-128 0,-5 1 128 0,-4 4 0 16,-4-1 0-16,-1 4 0 0,-6 4 0 0,1-2 128 15,-9-2 0-15,-1-4 0 0,-1-2 80 0,-2-2 32 16,-4-3 0-16,10-4 0 0,-1-4 208 0,-1 1 32 16,1-2 16-16,2-1 0 0,1-3-64 0,1 0-16 15,2 0 0-15,4-3 0 0,1-1-416 0,0-1 0 16,5 5 0-16,-3-6 0 16,2 1-2464-16,1-5-480 0</inkml:trace>
  <inkml:trace contextRef="#ctx0" brushRef="#br0" timeOffset="84731">780 10317 20783 0,'-12'19'912'0,"5"-3"208"0,1 5-896 0,1 5-224 16,1 7 0-16,-1 7 0 0,3 4 272 0,-1 7 16 16,-1 4 0-16,2 3 0 0,-5 2 112 0,6 6 32 15,0 5 0-15,-2 0 0 0,-1 1-112 0,2 0 0 16,-1 2-16-16,-1-2 0 0,2-2 96 0,-2 0 32 16,-1-1 0-16,0-1 0 0,-1-2 0 0,2-27 0 15,-1 5 0-15,0 7 0 0,-2 3-240 0,0 2-32 16,-2 3-16-16,1-3 0 0,-1-2-144 0,-9 47 192 15,2-16-192-15,3-11 192 0,2-7 0 0,2-10 0 0,0-5 0 0,0-6 0 16,3 0 32-16,-1-8 16 0,1-5 0 0,1-6 0 16,1 0-112-16,0-1 0 0,0 1-128 0,1-4 192 15,0 0-192-15,1 0 176 0,-1-2-176 0,2-2 160 16,2 2-160-16,2-4 0 0,-2 0 144 0,3-2-144 16,-1-2 0-16,3-4 0 0,-6-9 0 0,8 11 128 15,1-4-128-15,1 0 128 0,2-2-128 0,2-3 128 16,1 0 0-16,3-1 0 0,1-1 0 0,-6 0 0 15,2-1 736-15,2-1 160 0,3-1 16 0,4-1 16 32,1-1-1600-32,5 1-320 0,0 2-64 0,30-7-16 0,-2 1 816 0,-5 2 128 0,-5-3 0 0,-1 3 128 15,0-3-128-15,1 2 0 0,-2-2 0 0,4 3 0 16,3 1 0-16,3-1 0 0,4 1 0 0,-2 1 0 16,-1 1 0-16,2-1 0 0,0-2 0 0,4 1 0 0,2-1 0 0,2-2 0 15,4 3 0-15,3 0 0 0,2-3 0 0,-1 6 0 16,-1-1 0-16,3-2 0 0,3-1 0 0,2 2 0 15,-2 1 0-15,-1-1 0 0,-4 1 0 0,5 0 0 16,0 1 0-16,4 0 0 0,5-1 0 0,-3 1 0 16,-3 1 0-16,1 0 0 0,2-1 0 0,4 2 0 15,4 0 0-15,-1-2 0 0,-9 1 0 0,4-1 0 16,2 2 0-16,2 2 0 0,3-1 0 0,-4 3 0 16,0-3 0-16,0 0 0 0,3 1 0 0,2-1 0 15,-2 0 0-15,1-1 0 0,-3 1 0 0,3 2 0 16,4-1 0-16,1 0 0 0,-3-2 0 0,0 2 0 15,-5-1 0-15,6 2 0 0,5 0 0 0,-5-1 0 0,-3 2 0 16,1-2 0-16,-1 1 0 0,4-2 0 0,0-1 0 0,-1 2 0 16,-2-2 0-16,0 2 0 0,5-1 0 0,-3 1 128 15,-2-2-128-15,1 2 0 0,-2 1 0 0,4-1 0 16,4 2 0-16,-2 0 0 0,-6-3 0 0,0 0 0 16,1 2 0-16,2 1 0 0,1 2 0 0,-4-2 0 15,-3-1 0-15,0-1 144 0,2-1-144 0,0 2 0 16,1-1 128-16,-3 1-128 0,0-2 0 0,1 0 0 15,2-2 0-15,-1 1 128 0,-1 1-128 0,0-1 0 16,-2-1 128-16,3 0-128 0,2 0 0 0,-2-1 0 16,-3-1 0-16,-2 0 160 0,-2-1-160 0,1 2 128 15,4-2-128-15,-4-1 0 0,-4 1 0 0,0 0 128 16,-3 2 32-16,0-1 0 0,1 2 0 0,-1-2 0 16,-1 2-160-16,-1 1 192 0,-2-1-192 0,0 1 192 15,0 0-64-15,2 1-128 0,1 0 192 0,-2 2-64 16,-3-3-128-16,-3 1 128 0,-1 0-128 0,0 1 128 0,2-1-128 0,-1-1 0 15,-3 0 0-15,-2-1 0 0,-3-1 0 0,-2 2 0 16,0 0 0-16,2 2 0 0,2-2 0 0,-1 2 0 16,-4-2 0-16,-3 0 0 0,-4 0 128 0,0 0-128 15,0 1 0-15,-2 2 128 0,-1 0 0 0,1 2-128 16,1-2 192-16,-1 0-64 0,-2 2-128 0,-4-2 0 16,-4-2 0-16,0 3 0 0,-3-1 128 0,0 0-128 15,0 1 128-15,-3 0-128 0,0-1 128 0,0 1-128 16,1 0 128-16,-1 1-128 0,1 3 0 0,-1-4 0 15,-3 1 128-15,-1 1-128 0,-2-1 0 0,-3-1 0 0,-3 1 0 16,-1 1 0-16,-2-2 0 0,0 1 128 16,-1 0-128-16,1-1 0 0,-5 0 0 0,1 0 0 0,-2 0 128 0,0 1-128 15,-1-1 0-15,-1-3 128 0,-2 3-128 0,-1-2 128 16,1 2-128-16,-1-1 192 0,-10-3-192 0,0 0 192 16,0 0-48-16,9 0 0 0,-9 0 0 0,8-3 0 15,-8 3 48-15,7-8 0 0,-3 2 0 0,-2-5 0 16,1-2 48-16,-2-1 16 0,0-4 0 0,1-6 0 15,-2 0-64-15,-2 0-16 0,1-6 0 0,0 0 0 16,2 1-176-16,-1-4 128 0,0-3-128 0,-1-2 128 16,-1-5 0-16,1-1-128 0,1-4 192 0,0-1-64 15,1-4-128-15,1 3 0 0,0-4 0 0,1-3 128 16,1-1-128-16,-1-2 0 0,3-8 0 0,0 2-176 16,2-2 0-16,-1 2 0 0,0-2 0 0,0 0 0 15,-1-2-16-15,3 0 0 0,-1 0 0 0,1 3 0 0,1-3 192 16,0 4-192-16,0 4 192 0,1 0-192 0,-3 1 192 15,3 0 0-15,-1 3 0 0,0 1 0 0,0 1 0 0,2 0 0 16,-1 1 0-16,0 3 0 0,2 1 0 0,-1 0-160 16,-2 3 160-16,0 1 0 0,0-1-128 0,0 3 128 15,2 2 0-15,-2 2 0 0,0-2-192 0,-1 4 192 16,0 0-192-16,-1 4 192 0,-1 1-160 0,2 2 160 16,-1 1-128-16,-2 2 128 0,0 1 0 0,-1 4-128 15,-1 1 128-15,0-1 0 0,-1 1 0 0,-2 4 0 16,-1 1 0-16,0 2 0 0,0 2 144 0,-4 1-144 15,0-1 192-15,0 0-192 0,-2 1 176 0,-3 2-176 16,-1-2 160-16,-1 2-160 0,-2 2 160 0,-1-3-160 16,-4 5 160-16,0-2-160 0,-2 2 128 0,-4 1-128 0,-4-2 0 15,-4 3 144-15,-4 2-144 0,-3-4 0 0,1 3 0 0,-5 2 0 16,-2 2 0-16,-2-1 0 0,-4-1 0 0,-1 1 0 16,-1 2-128-16,-8 1 128 0,-7-2 0 0,-3 0 0 15,0 2 0-15,-1 1 0 0,-2-2-144 0,-4 1 144 16,-4 0 0-16,-2 2 0 0,-1-2-128 0,-2-1 128 15,3-1 0-15,-5 0 0 0,-6 0 0 0,-2 0 0 16,0 2 0-16,-3 0-128 0,3 1 128 0,-4-3 0 16,-7-2 0-16,1 0 0 0,2 1 0 0,-4-1 0 15,-7 2-144-15,3-1 144 0,-2 0 0 0,0-2-144 16,-2 3 144-16,-2 0 0 0,-1 2 0 0,-1 0 0 16,-4-4 0-16,1 3 0 0,-5 1 0 0,6 0 0 15,-4-2 0-15,1 1 0 0,-5-1 0 0,3 2 0 16,2 2 0-16,-2 0 0 0,-5-1 0 0,4-1 128 15,2-1-128-15,-3-1 0 0,-2 2-128 0,2-2 128 0,4 0 0 0,-2 0 0 16,-4 0 0-16,2 0 0 0,4 0 0 0,-2 0 0 16,-4 0 0-16,5 0 0 0,3 1 0 0,0 0 0 15,-7 2 0-15,5-2 128 0,5-2-128 0,-2-2 0 16,-4 2 0-16,3 0 0 0,5-1 0 0,-2 2 0 16,-2-1 0-16,2 0 0 0,5 0 0 0,0-1 0 15,2-3 0-15,0 3 0 0,-2-1 0 0,3 2 0 16,4 0 0-16,-2-1 0 0,-3 2 0 0,2 0 0 15,4 2 0-15,0 0 0 0,-1-1 0 0,1-1 0 16,2 3 0-16,3 2 0 0,0 0 0 0,0 0 0 16,-1 3 0-16,2-2 0 0,4-3 0 0,-2 3 0 0,2 3 0 15,3-3 0-15,1 3 0 0,3-1 0 0,5 2 0 0,1-2 0 16,0 1 0-16,2-3 0 0,-2 3 0 0,5-3 128 16,4-1-128-16,2 3 0 0,4-3 0 15,1 0 0-15,4 1 0 0,1-3 0 0,-1 1 0 0,5-2 0 16,3 3 0-16,3 2 0 0,2-3 0 0,4 2 0 15,0 0 0-15,-1 1 128 0,4-2-128 0,1 2 0 16,3-3 0-16,2 1 0 0,4 3 0 0,2-3 0 16,0-4 0-16,3 2 0 0,4-1 0 0,2 5 0 15,-1-2 0-15,3 1-192 0,0 0 192 0,2 0-192 32,1-5-240-32,0 4-48 0,-1 1-16 0,1 1 0 15,0-6-1968-15,0 3-400 0,-2 2-80 0</inkml:trace>
  <inkml:trace contextRef="#ctx0" brushRef="#br0" timeOffset="85950.13">215 11875 10127 0,'0'0'896'0,"0"0"-704"16,0 0-192-16,0 0 0 0,0 0 1360 0,0 0 240 0,0 0 64 0,0 0 0 15,0 0-672-15,0 0-128 0,0 0-32 0,0 0 0 16,0 0-48-16,0 0-16 0,2-11 0 0,1 2 0 16,-1-3-320-16,1 0-80 0,0-1-16 0,-1-4 0 15,-1-1-16-15,1 1 0 0,-1-2 0 0,0-2 0 16,0 1-64-16,-1 0-16 0,-2-1 0 0,-1 0 0 15,0-6 128-15,-3 12 0 0,3-4 16 0,-4-4 0 16,0-1 48-16,0-7 16 0,0-2 0 0,-1-1 0 16,0-3-144-16,-4-27-48 0,0 12 0 0,6 8 0 15,1 7-272-15,1 5 0 0,3 5 0 0,-2 1 0 16,2 0 0-16,2 5 0 0,2 0 0 0,-2 4 0 16,2 0 0-16,0 3 0 0,1 4 0 0,1 1 0 15,-5 9 0-15,7-5 0 0,-7 5 0 0,0 0-144 16,10-4 144-16,-10 4 0 0,11 6-144 0,-3-2 144 15,1 3-224-15,0 3 32 0,3-1 0 0,1 5 0 0,1 1 64 0,0 1 128 16,4 2-208-16,12 18 80 0,-3-4 128 0,-3-4 0 16,0 1-144-16,-2-3 144 0,-2 4 0 0,-1-1 0 15,-1-1-144-15,-1 0 144 0,-5-1 0 0,0-1 0 16,-5-3 0-16,2-1 0 0,-4-3 0 0,-1 0 0 16,-4-4 0-16,3 0 0 0,-6 2 272 0,2-2 16 15,-3-2 0-15,-1 0 0 0,-3-2-32 0,-3 2-16 16,-3-3 0-16,-5 0 0 0,-5-5-112 0,-3 0 0 15,-1 0-128-15,-2-1 192 16,-2-4-192-16,-1 0 0 0,0 0 0 0,14-2 0 0,-5-3-160 0,1 1 160 16,0-3-128-16,-1-2 128 0,-1-1-224 0,1-5 32 15,5 0 16-15,-14-13 0 0,8 0-16 0,7 5-16 16,18 23 0-16,0 0 0 0,0 0 208 0,0 0 0 0,0 0 0 0,0 0-144 16,0 0 144-16,0 0 0 0,8-226-144 0,12 199 144 15,3-2 0-15,1 5 0 0,0-3 0 0,-9 13 0 16,6-1-144-16,-1-3 144 0,3-2 0 0,2-1 0 15,0-2 0-15,-1 0 0 0,0-2 0 0,22-18 0 16,-8 7 0-16,-8 4 0 0,-6 7 0 0,-5 2 0 16,-3 4 0-16,-4 3 0 0,-3 4 128 0,-1 1-128 15,-2 6 256-15,-2-2-64 0,-3 3 0 0,-1 4 0 16,0 0-64-16,0 0-128 0,-2 13 176 0,-3 0-176 16,-2 1 144-16,-1 9-144 0,-1 0 0 0,-3 6 144 15,-1 1-144-15,-1 5 0 0,-2 3 0 0,-4 1 0 16,-2-4 0-16,-2 5 0 15,-3 2 0-15,-2 5 0 0,-2 0 224 0,14-18 16 0,-5 6 0 0,-2 3 0 0,-2 1 96 16,0 3 32-16,-3-1 0 0,-1-3 0 0,1 1-128 16,-18 28-32-16,47-67 0 0,0 0 0 0,0 0-208 0,0 0 0 15,0 0 0-15,0 0 0 16</inkml:trace>
  <inkml:trace contextRef="#ctx0" brushRef="#br0" timeOffset="93534">15133 12106 20271 0,'-4'-6'1792'0,"-2"-2"-1424"0,0-1-368 0,1 1 0 15,0-4 384-15,0 1 16 0,1-3 0 0,-2-3 0 16,0-2-64-16,1-1-16 0,0-4 0 0,1-1 0 16,0 3 160-16,0-8 32 0,0 2 0 0,0-2 0 15,-1-3-80-15,2 1-16 0,0 3 0 0,-2 0 0 16,1-2-256-16,0 2-160 0,-1-4 192 0,-1 0-192 16,-2 2 256-16,-1-1-64 0,0 1-16 0,1-2 0 0,-3 0 16 0,1 1 16 15,0 0 0-15,-1 2 0 0,2-4 32 0,0 4 0 16,0 3 0-16,1 1 0 0,1 1-48 0,0 0 0 15,0 2 0-15,0 3 0 0,1-1-48 0,0 2-16 16,1 0 0-16,-1 3 0 0,1 1-128 0,0-1 0 16,1 2 0-16,-1 3 0 0,2-2 0 0,-1 3 0 15,1 2 0-15,3 8 0 0,-4-6 0 0,4 6 0 16,0 0 0-16,0 0 0 0,0 0 0 0,0 0 0 16,0 0 0-16,0 0 0 0,11 1-192 0,-1 3 192 15,1 1-160-15,2 3 160 0,1-2 0 0,1 2 0 0,3 2-128 0,0-2 128 16,3 2 0-16,0-3 0 0,-1 4 0 0,3-4 0 15,1 3 0-15,1-2 0 0,3 1 0 0,-2 0 0 16,-1 3 0-16,1 1 128 0,-1-4-128 0,-1 3 160 16,-2 0-16-16,-3 0 0 0,-3 0 0 0,0 2 0 15,-2-3-144-15,-2 1 160 0,-1 4-160 0,-3 0 160 16,0 3 0-16,-3-2 0 0,-2-6 0 0,-3 6 0 16,-2 2 32-16,-1 0 16 0,-5 1 0 0,-1-1 0 15,-2 1 96-15,-5 1 16 0,0 3 0 0,-4 4 0 16,-5-4-160-16,-1 3-32 0,-5-4 0 0,-1 1 0 15,-1 0-128-15,0-2 0 0,0-1 144 0,2-1-144 16,-3 0 0-16,1-3 0 0,0 1 0 0,2-3 0 16,0-2 0-16,2-3 0 0,1 3 0 0,1-3 128 15,-2-6-128-15,2 1 0 0,1-2 128 0,1-2-128 16,4 1 0-16,0-4 144 0,4-2-144 0,1 0 0 16,2 2 128-16,3-3-128 0,0-3 0 0,2 2 0 0,2-6 256 0,3 5-64 15,4 7-16-15,0-14 0 0,3-3-48 0,3 2-128 16,5-2 192-16,1-1-64 0,4-2-128 0,4-1 0 15,4-2 0-15,3-5-176 0,2-2 176 0,1 1 0 16,2-4-144-16,3-2 144 0,0-1-128 0,3-1 128 16,-1-2-160-16,4 1 160 0,-2-2-192 0,3 5 48 15,1-1 16-15,3 0 0 0,0-2 128 0,-4 0-208 16,-3 0 80-16,-3 4 128 0,-4 3 0 0,-2 5 0 16,1 0 0-16,-6 3 0 0,-1 3 0 0,-3 2 0 15,-1 3 0-15,-5 2 0 0,0 3 0 0,-2 5 0 16,-1-1 0-16,-2 4 0 0,-10 2 0 0,0 0 0 15,10 8 0-15,-10-8 0 0,6 18 0 0,-3-1 0 16,-3 3 0-16,-2 1 0 0,0 2 0 0,-3 8 0 0,-3 3 144 0,-2 4-144 16,-1 3 128-16,-2 7-128 0,-1 3 128 0,0 6-128 15,-4 4 0-15,-1 5 128 0,-3 3-128 0,1 2 0 16,-1 1 128-16,1 0-128 0,-2-1 128 0,-1-3-128 16,-2-2 176-16,0 1-48 0,0-1 0 0,1-4 0 15,-1 0 0-15,1-5-128 0,-1-1 192 0,2 0-64 16,3 4-128-16,0-4 0 0,2-3 0 0,1 1 128 15,1-1-128-15,-1 2 0 0,3-3-192 0,1 0-10320 16,1-1-2064-16</inkml:trace>
  <inkml:trace contextRef="#ctx0" brushRef="#br0" timeOffset="140665.5">1154 12469 6447 0,'-7'-7'272'0,"0"2"80"0,-2 0-352 0,3 1 0 16,1-5 0-16,1 3 0 0,4 6 2512 0,-5-6 432 15,0-3 96-15,5 9 16 0,-3-10-2144 0,1-2-416 16,-1 3-96-16,2 0-16 0,0-2-192 0,1 2-64 16,0-2 0-16,-2 4 0 0,2 7-128 0,-1-9 0 15,1 9 0-15,0 0 128 0,-1-6-128 0,1 6 0 0,0 0 144 0,0 0-144 16,0 0 336-16,0 0 0 0,0 0 0 0,0 0 0 16,0 0-16-16,0 0 0 0,0 0 0 0,0 0 0 15,0 0-64-15,0 0 0 0,4 11-16 0,-4-11 0 16,9 9 128-16,1 0 16 0,0-2 16 0,1-2 0 15,2-2-16-15,1 3 0 0,3-1 0 0,0-3 0 16,1-3-128-16,1 2-16 0,5-1-16 0,2 1 0 16,1 2-48-16,3-3-16 0,3-1 0 0,1 1 0 15,3 0-32-15,3-2-128 0,0 1 192 0,-2 1-64 16,1-2 0-16,-1 0 0 0,1 0 0 0,1-1 0 16,-2-1-128-16,0 2 128 0,-1-2-128 0,6 3 128 15,1 1-128-15,2 0 0 0,1 0 144 0,-4 2-144 16,1 1 0-16,-4-1 144 0,0 1-144 0,-1-2 0 15,-1-1 128-15,0 2-128 0,2 0 0 0,-1-1 0 0,2-1 128 0,0 0-128 16,-1 0 0-16,-2-1 0 0,-1 0 208 0,-2-2-16 16,-4-2 0-16,0 1 0 0,-4 1 48 0,-2 0 0 15,-1-1 0-15,-1-1 0 0,-4 1-48 0,-1 2-16 16,-3 0 0-16,-2 1 0 0,-2 0-176 0,-11 1 192 16,0 0-192-16,0 0 192 0,0 0-32 0,0 0 0 15,0 0 0-15,0 0 0 0,0 0 176 0,0 0 48 16,0 0 0-16,0 0 0 0,-6 4 0 0,-6 2 16 15,-4 0 0-15,-3 0 0 0,-1-1-176 0,-6 2-32 16,-1-2-16-16,-4 3 0 0,-6 2-176 0,-4-4 128 16,-5 2-128-16,-1-3 128 0,0 2 32 0,0-1 0 15,-1-2 0-15,0-2 0 0,-1 1 80 0,4 1 16 0,-2 3 0 16,-4-3 0-16,-5-1-80 0,0-1-16 0,-1-1 0 0,1 5 0 16,-2 0-160-16,6 1 0 0,0 0 0 15,1-1 128-15,3 4-128 0,1-2 0 0,0 0 0 0,1-5 128 16,3 0-128-16,5 0 0 0,2 0 0 0,6-1 0 31,2-4-432-31,9 1-16 0,2-1 0 0,6-1-10432 0,2 0-2080 0</inkml:trace>
  <inkml:trace contextRef="#ctx0" brushRef="#br0" timeOffset="141758.65">11049 12209 13823 0,'0'0'1216'0,"0"0"-960"16,14 3-256-16,2-1 0 0,3 2 976 0,3 0 160 0,2 5 16 0,5 0 16 15,3 5-736-15,4-2-160 0,2-1-16 0,5 1-16 16,5 0-48-16,7-5 0 0,3 4 0 0,1-4 0 15,-3 1 96-15,1 1 16 0,0-3 0 0,4 3 0 16,-1-4-96-16,3 1-16 0,6 2 0 0,-3-4 0 16,-4 0 112-16,-2-2 16 0,-1 5 0 0,-2-5 0 15,-1 2 128-15,2-2 48 0,3 0 0 0,-2-1 0 16,-5-1-64-16,-1 0-16 0,-6-1 0 0,-3-1 0 16,-2 2 16-16,-3 0 0 0,-2 0 0 0,-2 2 0 15,-4-1-192-15,0 3-48 0,-3-2 0 0,-3 1 0 16,-3-3-192-16,-3 2 128 0,-3 4-128 0,-3-1 0 15,-3-2 128-15,-10-3-128 0,0 0 0 0,0 0 144 16,-1 12-144-16,-4-1 0 0,-5 1 0 0,-5-5 0 0,-6 4 0 16,-2-4 0-16,-1 5 0 0,-2-5 0 0,-6 1 144 0,-1-3-144 15,-3-1 160-15,1 3-160 0,-2 0 256 0,-4-2-64 16,-4 1 0-16,-2-2 0 0,-1-1 112 0,0-3 16 16,0-2 0-16,-2 0 0 0,0-1 80 0,0-1 32 15,0 4 0-15,-3-2 0 0,-3-3 32 0,-3 2 16 16,-2-1 0-16,1-3 0 0,1-2-144 0,1-1-16 15,1 1-16-15,4 0 0 0,1 5-176 0,1-4-128 16,-1 1 192-16,2 1-192 0,2-5 0 0,6 5 0 16,4-4 0-16,5 2 0 0,5-2 0 0,5 1 0 15,4-1 0-15,6 2 0 0,3-2 0 0,6 5-224 16,3-3 16-16,6 1 0 16,6-1-432-16,9 1-96 0,5 0-16 0,12 0 0 15,10 1-288-15,9 1-64 0,6-2-16 0,8 2-7648 0,2 0-1520 0</inkml:trace>
  <inkml:trace contextRef="#ctx0" brushRef="#br0" timeOffset="143117.24">994 11836 3679 0,'-18'-3'160'0,"6"2"32"0,-5-2-192 0,-1 1 0 0,-2-1 0 0,1 1 0 15,2-1 3056-15,1 2 560 0,-2-2 112 0,1 3 32 16,0-1-2160-16,0 2-416 0,1 2-96 0,0-1 0 16,1 2-272-16,2-1-48 0,1 1-16 0,5-2 0 15,0 2-272-15,-1-2-48 0,0 1-16 0,1-1 0 16,-1 4-16-16,1-1 0 0,0 0 0 0,-3 1 0 16,2 3-208-16,8-9-64 0,-3 8 0 0,0 3 0 15,2-3-128-15,1 2 0 0,0-10 0 0,4 11 0 16,-1 2 0-16,4 1 0 0,0-1 0 0,-3-6 0 15,3 3 0-15,0-1 0 0,3 3 0 0,2-2 0 16,0 1 0-16,4 3 0 0,2-2 0 0,13 13 0 16,-1-4 0-16,-2-1 0 0,3 0 144 0,1 1-144 15,0 0 0-15,2 0 0 0,-1-4 0 0,0 2 128 16,0 1-128-16,2-3 176 0,0-1-176 0,2 0 192 0,0-3 32 0,2 1 16 16,3 0 0-16,5-3 0 0,3-2-16 0,2 3 0 15,0-5 0-15,-1 3 0 0,-3-2-224 0,2 1 128 16,-2-4-128-16,2 3 0 0,1 0 128 0,1-1-128 15,6 0 0-15,-1-1 144 0,1-3-144 0,-4 0 0 16,0-4 144-16,0-1-144 0,0 0 128 0,-1-3-128 16,0-5 128-16,3 2-128 0,0-4 144 0,3 1-144 15,-5-2 192-15,-1-3-192 0,-8-3 192 0,0 0-192 16,-2 1 192-16,0-4-192 0,-5 1 192 0,0-1-192 16,-2 4 192-16,0 0-192 0,-2 3 0 0,-1 0 0 15,0 0 0-15,-1 3 0 0,-2 0 0 0,0 3 0 16,-8-4 128-16,0 4-128 0,-3 3 0 0,-2 3 0 0,-2-1 0 0,-2 2 0 15,-3-1 0-15,-1 3 0 0,-2 4 0 0,0 0 0 16,-7-4 0-16,0 0 0 0,0 0 0 0,6 9 0 16,-2 1-144-16,-3 3 144 0,-1-13-128 0,-4 12 128 15,-3 4 0-15,-1-1 0 0,-2 1 0 0,-2 2 0 16,0-1 0-16,-6 1 0 0,-4-1 0 0,-2 2 0 16,-5 0 176-16,-4 3-48 0,-5-2 0 0,-2-1 0 15,0-1 64-15,0 0 16 0,-5 0 0 0,-2 1 0 16,-2 4 80-16,-3-3 16 0,-1-1 0 0,-5-1 0 15,-6-4 0-15,0-4 0 0,-2 0 0 0,1-2 0 16,0 0-16-16,4-5 0 0,2 1 0 0,-4-3 0 16,-2-2-80-16,2-3-16 0,2-2 0 0,4-4 0 15,1 3-192-15,4-3 144 0,2-2-144 0,3 0 128 0,4-2-128 0,0 3 0 16,-1 1-192-16,4-6 192 16,0 0-752-16,7 2-16 0,4 4-16 0,5-3-9440 15,4 0-1872-15</inkml:trace>
  <inkml:trace contextRef="#ctx0" brushRef="#br0" timeOffset="144602.06">10686 11904 20271 0,'0'0'1792'0,"0"0"-1424"0,0 0-368 0,0 0 0 15,0 0-448-15,0 0-176 0,0 0-16 0,0 0-16 16,0 0 816-16,12 5 160 0,-2-1 48 0,-1 4 0 0,4 2 208 0,-1-2 32 16,2 2 16-16,0 2 0 0,4 2 16 0,0 2 16 15,3-1 0-15,2 1 0 0,3 1-96 0,2 2-32 16,1 0 0-16,1 0 0 0,1-1-96 0,1 1-32 15,-2 1 0-15,3 1 0 0,-2-1-80 0,2 3-32 16,1-1 0-16,2 2 0 0,-1-1-112 0,3-2-32 16,1-2 0-16,3 0 0 0,5-2 0 0,0-1 0 15,0 0 0-15,-2-6 0 0,-1-1 80 0,-1-4 16 16,1-1 0-16,2-2 0 0,0-2-48 0,1-1 0 16,-1-2 0-16,3-1 0 0,1-1 0 0,-1-4 0 15,0 1 0-15,-5-5 0 0,-2-1-64 0,0-3-128 16,-1 0 176-16,-1-1-176 0,-1-1 160 0,-1 0-160 15,0 1 128-15,0 0-128 0,0 0 0 0,0 2 0 16,0 0 128-16,-2 3-128 0,-4-3 0 0,-4 0 0 16,1-2 0-16,-5 3 128 0,0 1-128 0,-1 2 0 0,0 1 0 0,-1 1 0 15,-5 1 0-15,-3 0 0 0,0 4 0 0,-1 1 0 16,0 1-208-16,-6 1 80 0,-7 2 128 0,0 0-208 16,11 0 16-16,-11 0 0 0,0 0 0 0,0 0 0 15,0 0 48-15,3 10 16 0,-3 1 0 0,-1-3 0 16,-1 2 128-16,-6 0 0 0,0 4 0 0,-2 0-128 15,0 2 128-15,-3-1 0 0,-2 1 0 0,-2 0 0 16,0-1 0-16,-2 0 144 0,-2 2-144 0,0-1 0 16,-3 2 240-16,-4 0-64 0,-5 0-16 0,-3-1 0 15,-1 0 16-15,-1 1 0 0,-3-3 0 0,2-1 0 16,-2-4 16-16,1 3 0 0,-4-3 0 0,1 1 0 16,0 1-64-16,-2-3 0 0,-3 1 0 0,-4-4 0 15,-3 1 0-15,2 0-128 0,0-3 192 0,0-1-64 0,1-5-128 0,5 0 192 16,0-2-192-16,0-4 192 0,-1 1-192 0,0-3 0 15,-2-2 0-15,2-2 0 0,2 0 0 0,3-1 128 16,1-4-128-16,2 0 0 0,4-3 0 0,1 3 128 16,2-2-128-16,3-2 0 0,2 2 0 0,2 2 128 15,1 1-128-15,1 1 0 0,2-4 0 0,3 2 0 16,1 0 0-16,3 3 0 0,2 0 0 0,2 1 0 16,1-1 0-16,2 3-176 0,3-1 176 0,1 3-160 15,0 0 160-15,2-1-160 0,2-1-32 0,0 5 0 16,0 8 0-16,0 0 0 0,0-11-16 0,0 11-16 15,0 0 0-15,0 0 0 0,11 2-16 0,1 5 0 16,-2-1 0-16,1 7 0 0,1-2 80 0,0 5 16 16,2 1 0-16,3 4 0 0,-1 2 144 0,2 1-128 0,1 4 128 0,2-2-128 15,-1 2 128-15,4-1 0 0,3 4 0 0,1-1-128 16,1-1 128-16,3 0 0 0,1-6 0 0,5 4 0 16,5-4 0-16,2 1 192 0,2-4-32 0,1-2-16 15,0-4 240-15,2-1 32 0,2-4 16 0,1 1 0 16,2-7-112-16,4-1 0 0,0-2-16 0,6-1 0 15,-1-2-160-15,-2-2-16 0,-2-6-128 0,2 2 192 16,-1-1-64-16,1 2 0 0,1-5-128 0,1 1 192 16,1-1-192-16,-4 1 0 0,-4-3 0 0,-2 2 0 15,-2 1 0-15,-3-1 0 0,-3-1 0 0,1 5 0 32,1-2-2352-32,-4-1-512 0,16-7-96 0,-22-1-32 0</inkml:trace>
  <inkml:trace contextRef="#ctx0" brushRef="#br0" timeOffset="156893.22">19211 4003 25791 0,'0'-18'2304'0,"0"11"-1856"16,0 7-448-16,2-7 0 16,-2 7-304-16,0 0-144 0,0 0-48 0,0 0 0 0,0 0 496 0,0 0-144 15,0 0 144-15,0 0 0 0,0 0 0 0,0 0 0 0,0 0 144 0,0 0-144 16,0 0 240-16,3-8-64 0,-3 8-16 0,-3-8 0 16,1-1-160-16,-5 3 0 0,-2-4 0 0,0 2 128 15,-2-4-128-15,-2 1 0 0,-2-4 0 0,-3 0 0 16,-3-2 0-16,-4 2-144 0,3-2 144 0,-5 1 0 15,-1-2 0-15,-4 1 0 0,-5 0 0 0,-2-4 0 16,-3 0 0-16,1 0 304 0,4 1-48 0,0 1 0 16,-1-3 144-16,-1 3 32 0,-2 0 0 0,1 0 0 15,-1-1-96-15,-4 1-16 0,-4 2 0 0,-5 2 0 16,-3 0-96-16,3 2-32 0,1-1 0 0,0 4 0 16,-4 0-192-16,-3 1 128 0,-3 2-128 0,-5 5 0 15,-3-2 0-15,1 0 0 0,1 2 0 0,3 2 0 16,0 2 0-16,0 5 0 0,-2-2 0 0,-2 2 0 15,-2 1 0-15,5 1 0 0,4 2 0 0,2 4 0 0,-1 2 0 0,3 2 0 16,0 0 0-16,0 4 0 0,-1 4-144 0,3-3 144 16,2 0 0-16,4 4-144 0,4 1 144 0,1 3 0 15,2 4 0-15,6 0-128 0,3 1 128 0,4 1 0 16,0 1 0-16,3 0 0 0,3 0 0 0,4 5 0 16,4-2 0-16,8 2 0 0,0 2 0 0,7-2 0 15,4 3 0-15,7 2 0 0,3-4 0 0,6 1-128 16,4-3 128-16,3 4 0 0,3 2 0 0,4-4 0 15,4 2 0-15,4-1 0 0,2 4 0 0,8-1 0 16,6-2 0-16,6-1-128 0,5 0 128 0,2-3 0 16,1-1 0-16,4 1-128 0,2-2 128 0,10-3 0 15,8-4 0-15,2-1 0 0,-4-2 0 0,5-3 0 16,1 1 0-16,4-3 0 0,2-2 0 0,-4-6 0 0,-1-3 0 0,6-4 0 16,5 2 0-16,-2-9 0 0,-3-4 0 0,-1-3 128 15,0-1-128-15,0-8 176 0,0-6-176 0,-3-2 192 16,-8-8 112-16,1 1 16 0,-1-5 16 0,-3-1 0 15,-3-5 208-15,-4-3 32 0,-5-7 16 0,-6 0 0 16,-3-3 48-16,-3-3 16 0,-3-3 0 0,-5 1 0 16,-6-1-288-16,-9 0-64 0,-7-5-16 0,-9 1 0 15,-5 2-32-15,-7-2-16 0,-7 3 0 0,-7 0 0 16,-6 0-80-16,-6-2-16 0,-8 3 0 0,-9 1 0 16,-12 1-144-16,-9 0 0 0,-10 0 0 0,-6 5 0 15,-4 5-192-15,-17 5-128 0,-9 6-32 0,-13 6 0 16,-12 1-1936-1,-10 9-384-15,-13 9-80 0</inkml:trace>
  <inkml:trace contextRef="#ctx0" brushRef="#br0" timeOffset="166717.38">19132 499 21647 0,'2'-12'960'0,"-2"12"192"0,5-8-912 0,-5 8-240 0,8-7 0 0,-3 5 0 16,0-2 0-16,-1-1 0 0,0 1 0 0,0 1 0 0,-2 0 192 0,2-4 64 15,-4 3 0-15,0-1 0 0,0 5 128 0,0 0 16 16,-12-3 16-16,2-1 0 0,-1 2-288 0,-3 2-128 16,-1 0 0-16,-3 4 128 0,-1-1-128 0,-2-1 0 15,-1 0-160-15,9 0 160 0,-2 1-240 0,-6 1 48 16,-3 1 16-16,-4-2 0 0,-4-1 176 0,-2 0-128 15,0 1 128-15,-32 2-128 0,10-3 128 0,2 1 256 16,3-2-64-16,1 3-16 0,-3 0 144 0,-2 1 16 16,-4-1 16-16,-1-2 0 0,3 2 16 0,0 0 0 15,0 1 0-15,2-1 0 0,-3 2 0 0,-5 2 0 16,-7-4 0-16,1 1 0 0,-1 0-80 0,0 0-16 16,0-1 0-16,0-1 0 0,-1 0-96 0,-7 0-32 15,-4 0 0-15,0 0 0 0,2-1-144 0,1 0 160 16,2 0-160-16,-6 2 160 0,-3 1-160 0,-1 0 0 0,2-2 0 0,0 2 0 15,5 3 0-15,-5-2 0 0,-9 3 0 0,2-4 0 16,4 0 0-16,2 3 0 0,1-3 128 0,-4 0-128 16,-5 1 0-16,5-2 0 0,2-2 0 0,2 1 0 15,3 2 0-15,-5 1 192 0,-4-2-192 0,2 3 192 16,3-1-48-16,1-1 0 0,4 3 0 0,-4 1 0 16,-3-3 0-16,-1 0 0 0,4-3 0 0,2 1 0 15,2-2-16-15,0 3-128 0,-1 3 192 0,-2-4-64 16,2 0 0-16,4-1 0 0,3 1 0 0,1 1 0 15,3 0 16-15,-4 0 0 0,-2 0 0 0,3-2 0 16,3-2-144-16,2 3 192 0,3 0-192 0,1 1 192 16,-1-2-192-16,-1-3 160 0,-3 0-160 0,5-2 160 15,4 0-160-15,3-2 128 0,0 1-128 0,6 2 128 0,3 1-128 0,-1-1 0 16,-3-3 0-16,2 1 128 0,0-4-128 0,3 0 0 16,3 0 0-16,3-2 128 0,3 4-128 0,2-3 0 15,0 2 0-15,3 0 128 0,2-3-128 0,0 2 0 16,2-2 144-16,-2 3-144 0,-1-3 0 0,1 0 0 15,0 0 0-15,1 2 0 0,1 2 0 0,4-4 0 16,0 1 0-16,3-2 128 0,2 1-128 0,0 0 0 16,1 4 0-16,2 0 128 0,0-1-128 0,3 1 0 15,0 1 0-15,1 0 0 0,0 0 0 0,3 3 0 16,-2 0 0-16,3-2 0 0,0 2 0 0,2 1-160 16,8 0 160-16,-9 2 0 0,0 1 0 0,9-3-128 15,-6 6 128-15,6-6 0 0,-7 5 0 0,-2 2-160 16,9-7 160-16,-5 12-128 0,2 4 128 0,-1-1 0 0,1 0-144 15,1 3 144-15,-1 1 0 0,2 1-176 0,0 1 176 0,1 2-128 16,-2 2 128-16,2-1 0 0,0 1 0 0,0 3 0 16,2 2 0-16,-2 0 0 0,-2 3 0 0,2 2 0 15,2 0 0-15,-1 2 0 0,0 0 0 0,0 2-128 16,-1 3 128-16,2-2 0 0,-1-2 0 0,-1 4 0 16,0-2 0-16,1 1 128 0,-1 1-128 0,2 2 0 15,-2 0 0-15,0 0 144 0,0-3-144 0,0 3 0 16,0 1 160-16,0 3-160 0,1-5 128 0,0 3-128 15,-1-4 0-15,-1 3 128 0,0 2-128 0,-1 0 0 16,1-4 0-16,1 1 0 0,0-3 0 0,0 1 0 16,-1 0 0-16,-1 0 0 0,1 0 128 0,1 1-128 15,-1-4 0-15,0 1 0 0,-1 2 0 0,1 0 0 16,1-4 0-16,-1-3 0 0,-2 0 0 0,3-5 128 16,0-2-128-16,0 4 128 0,0-4-128 0,0 0 128 0,0 0-128 0,-1-3 128 15,0 1-128-15,-1 0 128 0,1-3-128 0,1 1 128 16,0-1-128-16,0-4 128 0,-1 2-128 0,0-2 0 15,-1 2 0-15,1-2 0 0,1 1 0 0,0-4 0 16,0 2 128-16,0-3-128 0,-2-1 0 0,0 1 0 16,1-5 0-16,1 2 128 0,-3-1-128 0,3-11 0 15,0 11 0-15,3 0 0 0,-3-11 128 0,3 11-128 16,-3-11 0-16,3 9 128 0,-3-9-128 0,0 0 0 16,8 9 144-16,0-2-144 0,-8-7 0 0,11 5 128 15,-11-5-128-15,13 6 0 0,-2-2 128 0,1-2-128 16,-1 2 128-16,3-1-128 0,1-2 0 0,2 0 144 15,-1 2-144-15,3-2 0 0,2 0 128 0,0 2-128 0,4-2 0 0,0 0 0 16,2 1 0-16,2-1 0 0,1 0 0 0,3 2 0 16,2-2 0-16,-1 3 0 0,0-3 0 0,-1-1 0 15,0 0 0-15,2 1 0 0,0 2 0 0,2-3 0 16,1 0 0-16,2 1 0 0,-1 2 0 0,6-2 0 16,3 0 0-16,2 1 0 0,-1-2 0 0,-1 0 0 15,-1 0 0-15,1 0 0 0,0 0 0 0,1 1 0 16,-2 3 0-16,6-1 0 0,0 0 0 0,3 1 0 15,0-3 0-15,-2 0 0 0,-3 2 0 0,1 1 0 16,2-3 0-16,0 2 0 0,1-1 0 0,4 2 0 16,2 0 0-16,0 0 0 0,0-3 0 0,-2 0 0 15,0 0 0-15,1 3 0 0,-1-1 0 0,4-1 0 16,0 3 0-16,3-2 0 0,2-3 0 0,-1 0 0 16,-3 0 0-16,-1 0 0 0,1 1 0 0,2 0 0 0,2 3 0 15,0-1 0-15,2-3 0 0,-3 0 0 16,-1-2 0-16,0 2 0 0,-1 2 0 0,4 3 0 0,3-1 0 15,-1-2 0-15,1-2 0 0,-4 0 0 0,1 0 0 0,-2 0 0 16,1 0 0-16,3 0 0 0,4 1 0 0,-3-1 0 16,-2-1 0-16,1-1 0 0,-1-2 0 0,3 0 0 15,0 3 0-15,4-2 0 0,-2-1 0 0,-3 2 0 16,-2-2 0-16,-1 2 0 0,-2-1 0 0,0 2 0 16,5 1 0-16,-3-2 0 0,1 0 0 0,-2-1 0 15,-2 0 0-15,-1-3 0 0,-2 3 0 0,2 0 0 16,2 2 0-16,1-2 0 0,0-4 0 0,-5-1 0 15,-2 2 0-15,-1-2 0 0,-3 4 0 0,1 2 0 0,-1-2 0 0,3-1 0 16,2-2 0-16,-2 2 0 16,-5-2 0-16,-1 2 0 0,0 2 0 0,-3 1 0 0,-3-4 0 0,2 4 0 15,-2-1 0-15,0 1 0 0,3 1 0 0,-3-1 0 16,-2-3 0-16,-1 1 0 0,-3 1 0 0,-2 0 0 16,0 2 128-16,-1-2-128 0,-2 1 0 0,0 0 0 15,0 0 0-15,-1 2 0 0,0-1 0 0,0 1 0 16,-2 1 128-16,0-1-128 0,-3 0 0 0,-3 0 0 15,-3 0 0-15,-1 2 0 0,-2-2 0 0,-3 2 0 16,3-2 0-16,-3 1 0 0,-2 0 0 0,1 1 0 16,-2-1 0-16,-1 0 0 0,-1 0 0 0,-2 1 0 15,0-1 0-15,-2 0 0 0,0-1 0 0,-10 0 0 16,10 3 128-16,-10-3-128 0,11 2 0 0,-11-2 0 16,0 0 128-16,8-5-128 0,-8 5 0 0,7-6 0 15,-7 6 192-15,5-9-64 0,-1 0 0 0,-2-2-128 0,-2 2 208 16,0-4-64-16,-1-1-16 0,0-3 0 0,-1-2-128 0,0-4 192 15,-1-1-192-15,0-2 192 0,-3 0-192 16,0-6 192-16,-1-1-192 0,-1-2 192 0,0-5-192 0,1 1 160 16,-1-8-160-16,0 0 160 0,-1-1-160 0,1-4 0 15,-1-6 144-15,0-5-144 0,0 3 0 0,0-4 0 16,-1 6 0-16,1 1 0 0,0 1 0 0,0-3 0 16,0-2 0-16,0 2 0 0,0-2 0 0,2 3 0 15,0 3 0-15,0-1 0 0,-2 0 128 0,1 2-128 16,1 2 160-16,-1 0-160 0,2-3 192 0,-2 5-64 15,0 1-128-15,3 5 192 0,0-1-48 0,0 5-16 0,0 0 0 16,-1 3 0-16,2 2-128 0,1 3 0 0,0 3 0 0,1 3 0 16,2 1 0-16,0 2-272 15,2 1 32-15,0 2 16 16,1 0-480-16,0 3-112 0,3 2-16 0</inkml:trace>
  <inkml:trace contextRef="#ctx0" brushRef="#br0" timeOffset="171320.31">1866 15318 5519 0,'0'0'496'0,"0"0"-496"0,0 0 0 0,0 0 0 15,5-5 1984-15,-1 0 320 0,-2-2 48 0,-2 7 16 16,0 0-736-16,4-6-144 0,-1 1-16 0,-3 5-16 15,1-9-224-15,-1 9-32 0,0 0-16 0,0 0 0 16,0-7-384-16,0 7-80 0,-2-5-16 0,2 5 0 16,-3-9-416-16,-2 4-96 0,-3-3 0 0,3 4-16 15,-4-1-176-15,-1 3 0 0,-3-1-160 0,-3 3 160 16,2-2-208-16,-4 0 48 0,-2 1 16 0,-2 1 0 16,-1 0 16-16,2 1 0 0,2 3 0 0,-3 0 0 15,-1-3 128-15,-2-1 176 0,-1 3-48 0,-2-2 0 16,-2-2 272-16,2 0 48 0,0 1 16 0,-5 0 0 15,4-2-112-15,1 2-32 0,2 0 0 0,3 0 0 0,0 0-48 0,4 0-16 16,3 0 0-16,3 3 0 0,3-2-128 0,1 2-128 16,-1 0 144-16,2 4-144 0,2-3 0 0,1 3 0 15,1 2 0-15,3 0 0 0,1 2 0 0,0 5-128 16,0-2 128-16,1 1-208 0,2 0 208 0,-1 6 0 16,1 1 0-16,0 1 0 0,3 5 0 0,1 1 0 15,1 6 0-15,1 3 0 0,0 3 0 0,-1 1 0 16,1 5 0-16,3 0 0 0,-3 0 0 0,0 2 0 15,0 0 0-15,-1 3 0 0,1 2 0 0,0 1 0 16,-2 2 0-16,-2 2 0 0,4-3 0 0,-4-1 0 16,-2 3 0-16,4-5 0 0,-2 2 128 0,0 3-128 15,-1-2 0-15,0 4 0 0,-1 8 128 0,3 0-128 16,-1-3 0-16,-3 2 0 0,2 2 0 0,0 1 0 16,-2-1 0-16,1 1 0 0,-1 0 0 0,-2-7 0 15,0 0 0-15,0 8 0 0,0 7 0 0,-3-7 0 16,0-9 0-16,0 1 0 0,1-18 0 0,-2 1 0 15,-2 1 0-15,1 0 0 0,0 3 0 0,-2 2 0 16,2 1 0-16,-1 2 0 0,-3 14 0 0,-1-6 0 0,1-11 128 0,0-1-128 16,-1-1 0-16,-3 0 0 0,2 0 0 0,-2 0 0 15,0 0 0-15,-1 1 128 0,0 0-128 0,-4 8 0 16,2-1 0-16,-1-6 0 0,2-4 0 0,1 2 0 16,1-5 128-16,1 0-128 0,0-3 0 0,2 3 0 15,1-5 0-15,-1-3 0 0,1 0 0 0,3-4 0 16,-2-1 0-16,2-3 0 0,-1-1 128 0,-1 10-128 15,-3-6 0-15,5-14 0 0,0-2 0 0,-3 9 0 16,2-4 0-16,2-1 0 0,0-3 0 0,3-2 0 0,-1-1 0 0,3-4 0 16,0-3 0-16,0 0 0 0,0 2 128 0,1-2-128 15,2 2 0-15,1-3 0 0,2 3 0 0,7 1 0 16,-3 0 128-16,3-4-128 0,-2 1 0 0,2 2 160 16,1-2-160-16,-3 0 128 0,2-3-128 0,0-1 192 15,3 2-192-15,2 2 192 0,2-3-64 0,5 2-128 16,-3 3 192-16,6-3-64 0,3 4 160 0,10 1 32 15,1 0 0-15,-1-2 0 0,4 4-128 0,13 1 0 16,-7-6-16-16,-6 0 0 0,-5-3-176 0,0 0 0 16,-5 0 0-16,0-1 0 15,0-3-1168-15,-18-1-320 0,3 0-64 0</inkml:trace>
  <inkml:trace contextRef="#ctx0" brushRef="#br0" timeOffset="172020.54">2166 15401 11967 0,'0'0'1072'0,"0"0"-864"0,-3-4-208 0,3 4 0 16,0 0 1072-16,0 0 160 0,0 0 48 0,0 0 0 16,-3-4-160-16,3 4-32 0,0 0 0 0,0 0 0 15,0 0-384-15,0 0-64 0,0 0-32 0,0 0 0 16,-3 8-16-16,2 3 0 0,2 2 0 0,3 1 0 15,1 1-16-15,3 3 0 0,2 2 0 0,4 3 0 16,4 3-192-16,1 0-32 0,-2 4-16 0,2 1 0 0,2 0-112 0,0 1-32 16,1-2 0-16,0 2 0 0,-1-3 64 0,2 2 16 15,0-1 0-15,-1-3 0 0,-2 3-48 0,-1-5-16 16,0-1 0-16,-2-3 0 0,-1-2-48 0,1 3-16 16,-2 1 0-16,0-7 0 0,-2-5-144 0,-3-1 160 15,-1 6-160-15,-1-2 160 0,-2-1-384 0,-1-4-80 16,-1 1-16-16,-2-2 0 15,0-1-1664-15,-2-7-320 0,0 0-80 0</inkml:trace>
  <inkml:trace contextRef="#ctx0" brushRef="#br0" timeOffset="172387.96">2705 15431 5519 0,'0'-11'240'0,"0"11"64"0,0 0-304 0,2-5 0 0,1-4 0 0,-3 9 0 16,0 0 4224-16,0 0 768 0,0 0 176 0,0 0 16 15,0 0-3472-15,0 0-704 0,0 0-144 0,-4 8-32 16,-1-1-128-16,-1 6-16 0,-2 1-16 0,-1 5 0 15,0 3-144-15,-2 3-16 0,-2 4-16 0,-1 6 0 0,-2 0-64 0,-1 3-16 16,1 3 0-16,0 4 0 0,-1-2-32 0,-1 2 0 16,-3-1 0-16,4 0 0 0,-1-2-80 15,4 0-32-15,0-1 0 0,-1-4 0 0,2-3-272 0,0-2 128 16,1-1-128-16,1 1 0 0,0-6 0 0,2 0 0 16,1-3-192-16,2-4 48 15,1-2-1344-15,1-3-272 0,2-7-48 0,2-7-11936 16</inkml:trace>
  <inkml:trace contextRef="#ctx0" brushRef="#br0" timeOffset="172649.22">3027 16104 24239 0,'-3'14'1072'0,"2"-3"224"0,-1 6-1040 0,-1 2-256 16,-1 1 0-16,0 3 0 0,0 5 1136 0,-1-4 160 16,-3 0 48-16,3 3 0 0,-1-3-496 0,0 2-80 15,-2-5-32-15,2-2 0 0,1 0-512 0,0-2-96 0,-1-2-128 0,3-5 176 31,-1-1-1840-31,4-9-384 0,0 0-64 0,0 0 0 0</inkml:trace>
  <inkml:trace contextRef="#ctx0" brushRef="#br0" timeOffset="173205.38">3381 15105 9215 0,'0'0'816'0,"0"0"-656"0,0 0-160 16,0 0 0-16,0 0 2032 0,0 0 368 0,0 0 80 0,0 0 16 15,0 0-1136-15,-4 9-208 0,-1-2-64 0,0 6 0 16,-1 2-288-16,1 2-64 0,-3 2-16 0,2 2 0 15,1 1-48-15,-3 3-16 0,-3-2 0 0,-1 3 0 16,1 0-32-16,1-1-16 0,-1-1 0 0,3-3 0 16,-1-3-80-16,1-3-16 0,0-3 0 0,2-2 0 15,1-2 64-15,5-8 16 0,0 0 0 0,0 0 0 0,-4-7-112 0,4-3-32 16,5-3 0-16,-1-4 0 0,1-4-272 0,1-3-176 16,3 1 192-16,2-1-192 0,0-3 0 0,3 5 0 15,-4-6 0-15,2 5 0 0,-1 4 0 0,0 2 0 16,0 3 0-16,-1 5 0 0,-1-2 0 0,0 6 0 15,-2 2 0-15,-7 3 0 0,0 0 0 0,4 7-144 16,-3 5 144-16,-1 4-128 0,-2 3 128 0,-3 2-160 16,-3 0 160-16,-1 3-160 15,0 4-1120-15,-2-4-208 0,2 2-48 0,1-3-12256 16</inkml:trace>
  <inkml:trace contextRef="#ctx0" brushRef="#br0" timeOffset="173638.48">4146 15078 19983 0,'0'0'880'0,"0"0"192"0,0 0-864 0,0 0-208 16,2-2 0-16,-4-2 0 0,2 4 896 0,0 0 128 15,0 0 16-15,-5 6 16 0,-1 0-352 0,0 6-64 16,-1 6 0-16,-5 1-16 0,-4-3-80 0,0 5-16 15,-1 1 0-15,1 6 0 0,-1 7 48 0,-1 3 0 16,1-1 0-16,-2 6 0 0,2 5-320 0,-1 6-48 16,0 3-16-16,1 6 0 0,0 0-192 0,2 2 128 15,2 2-128-15,0-7 0 0,1-4 128 0,0-3-128 16,3 0 0-16,4-4 144 0,0-9-144 0,3 0 160 16,-1-1-160-16,6-7 160 0,0-4-160 0,3-4 0 15,0-4 0-15,2-2-176 16,0-4-496-16,3-4-96 0,1-6-32 0,2-3-12224 15</inkml:trace>
  <inkml:trace contextRef="#ctx0" brushRef="#br0" timeOffset="173921.52">4457 15271 20271 0,'0'0'896'0,"0"0"192"0,0 0-880 0,-6 7-208 0,-1 3 0 0,-1 1 0 0,1 5 1024 0,-1 3 176 15,-1 2 16-15,-2 6 16 0,-2 0-400 0,-2 4-64 16,1 5-32-16,0 5 0 0,1 3-32 0,0 3-16 16,2-1 0-16,1 3 0 0,1 4-400 0,2-4-80 15,2-4-16-15,3-1 0 0,1-3-192 0,2-4 0 16,3-4 0-16,1-4 0 0,1-2 0 0,2-7 0 15,1-1 0-15,1-1 0 16,2-3-304-16,1-2-144 0,-3-8-48 0,2-1-12608 16</inkml:trace>
  <inkml:trace contextRef="#ctx0" brushRef="#br0" timeOffset="174092.72">4015 15899 17503 0,'0'0'768'0,"0"0"176"0,0 0-752 0,0 0-192 0,0 0 0 0,8-1 0 16,4-3 2608-16,4 0 480 16,3 0 112-16,4 1 0 0,4-4-2272 0,2-2-464 0,4 4-80 0,0-5-32 15,1 0-96-15,5-3-32 16,0-1 0-16,3 0 0 16,1 0-1104-16,2-1-208 0,0-1-64 0</inkml:trace>
  <inkml:trace contextRef="#ctx0" brushRef="#br0" timeOffset="174389.59">5043 14797 29087 0,'0'0'1280'0,"0"0"272"0,0 0-1232 0,11 12-320 15,4 2 0-15,7 14 0 0,-8-11 384 0,1 8 0 16,3 0 16-16,1 9 0 0,-1 6 112 0,5 8 0 16,-2 7 16-16,2 6 0 0,3 25-144 0,-1 8-16 15,2 5-16-15,-4 3 0 0,-3-4-224 0,-1-4-128 16,-5-5 128-16,-1-7-128 0,-6-5 192 0,-2-5-48 16,-1-1 0-16,-4-5 0 0,-2-7 224 0,-2-3 32 15,-4-4 16-15,1-5 0 0,-2-6-416 0,-2-1 0 0,0-4-224 16,-5-2-15648-16</inkml:trace>
  <inkml:trace contextRef="#ctx0" brushRef="#br0" timeOffset="175223.74">2284 18087 8287 0,'0'0'736'0,"0"0"-592"16,5-5-144-16,0-2 0 0,0-2 2688 0,-5 9 496 16,0 0 96-16,8-3 32 0,-3-8-1456 0,2 5-272 15,-2 0-64-15,-5 6-16 0,6-5-496 0,-6 5-112 16,0 0 0-16,0 0-16 0,9 5-240 0,-2 1-32 16,2 5-16-16,2 2 0 0,0 5-144 0,2 10-16 15,1 6-16-15,3 3 0 0,1 1-224 0,0 5-32 16,0 6-16-16,2 4 0 0,1 3-144 0,0 6 160 15,-2 3-160-15,-1 0 160 0,-4 1-160 0,0-7 0 16,-4-3 0-16,0-4 0 0,-3-4 0 0,3 12 0 16,1-12 0-16,-4-23 0 0,-2 1 0 0,1-5 0 15,0 0-160-15,1-3 160 16,-1-8-624-16,-1 0-16 0,-1-4-16 0,-4-6-8720 16,0 0-1744-16</inkml:trace>
  <inkml:trace contextRef="#ctx0" brushRef="#br0" timeOffset="175474.48">2852 18009 25791 0,'2'-5'576'0,"0"-4"112"0,-1 2 16 0,1-2 16 0,-2 9-576 0,0 0-144 0,0 0 0 0,0 0 0 0,0 0 688 0,0 0 96 15,-3 12 32-15,-1 7 0 16,-3 6-304-16,-2 4-48 0,-1 6-16 0,-2 7 0 0,0 7 0 0,-4 4-16 15,5-3 0-15,-4 2 0 0,-2 4-48 0,-1 6 0 16,-1 7 0-16,-1 2 0 0,-6 0-256 16,1-2-128-16,-4-1 0 0,-7 11 128 0,2-7-128 0,3-7 0 15,5-9 0-15,3-7 0 16,2-13-1120-16,6-6-256 0,3-5-48 0,0 0-12016 16</inkml:trace>
  <inkml:trace contextRef="#ctx0" brushRef="#br0" timeOffset="175840.69">3203 18872 25791 0,'0'0'2304'0,"0"0"-1856"0,0 0-448 0,0 0 0 15,4 10 896-15,0-1 96 0,1 4 16 0,0 0 0 16,-1-2-736-16,0 3-144 0,-2 1-128 0,1-1 192 16,-3-1-192-16,0 4 0 0,0 0 0 0,-3 11 0 15,-2-3 0-15,0-6 0 0,-1 3 0 0,-3 3 0 16,-1-3 0-16,-3 6 256 0,-1-1-32 0,-3 2-16 16,1-2 368-16,-2 0 80 0,0-2 16 0,0 1 0 15,3-2 16-15,0-1 0 0,2-2 0 0,3-3 0 0,1-4-224 16,4 0-32-16,1-1-16 0,4-1 0 0,0-12-208 15,7 6-32-15,0-3-16 0,3 1 0 0,2 1-32 0,6-1-128 16,2 0 192-16,7 0-64 0,-1-2-128 0,-10-2 128 16,1 0-128-16,4 0 128 0,-5 1-320 0,6-3-64 15,0-2 0-15,-2-1-16 16,-2-5-1776-16,-1 4-336 0,1-6-80 0</inkml:trace>
  <inkml:trace contextRef="#ctx0" brushRef="#br0" timeOffset="176132.71">3738 17901 20271 0,'0'0'1792'0,"0"0"-1424"0,0 0-368 0,0 0 0 15,-2 8 2560-15,1 3 448 0,-2 3 96 0,-1 3 16 16,-1 3-1808-16,0 0-352 0,-1 2-80 0,-1 1-16 16,-2 0-352-16,2-2-64 0,-2 0 0 0,0-1-16 15,-1-2-432-15,1 0 0 0,-1-3 0 0,1 0 0 16,-1-2-2160-16,1-3-512 0,0 0-96 0</inkml:trace>
  <inkml:trace contextRef="#ctx0" brushRef="#br0" timeOffset="176593.29">4626 17629 25167 0,'-18'5'1104'0,"10"-2"240"0,-1 2-1072 0,-1 5-272 0,-1 3 0 0,-2 1 0 16,-1 0 416-16,-1 2 32 0,-3 3 0 0,-1 3 0 16,-3 5-224-16,-1-1-32 0,-1 5-16 0,0 4 0 15,-1 5-32-15,-1 3 0 0,-2 3 0 0,2 6 0 16,-2 6 0-16,-2 5 0 0,1 1 0 0,1 0 0 16,1 3-144-16,3-3 0 0,3 1 0 0,2 1 128 15,3-4 64-15,4 0 0 0,0-7 0 0,5-3 0 16,0-5 176-16,5 0 32 0,0-5 16 0,4 18 0 15,4-14-416-15,3-4 128 0,0-11-128 0,2 1 0 0,6 1-192 0,-4-15-112 16,1-3-16-16,2 1-16 16,1-3-1648-16,0 0-320 0,2-1-64 0</inkml:trace>
  <inkml:trace contextRef="#ctx0" brushRef="#br0" timeOffset="176958.3">5029 18120 25567 0,'0'0'560'0,"-4"6"112"0,4-6 32 0,-5 14 16 0,1 4-576 0,-1 0-144 0,0-3 0 0,-2 3 0 16,-2 1 480-16,-1 7 64 0,-1 4 16 0,-1 5 0 16,1 0 0-16,-2 3 0 0,-1 4 0 0,2 1 0 15,-1 4-64-15,1 1-16 0,1 6 0 0,3-1 0 16,1 2-256-16,3 1-48 0,1-7-16 0,2-1 0 0,4-2-160 0,2 11 0 15,1-12 0-15,0-17 0 0,3-8 0 0,3 11 0 16,2-11-160-16,-5-10 160 0,1 0-384 16,1-6 0-16,1-3 16 0,-1-1 0 15,1-2-1488-15,-2-2-288 0,8-14-64 0,-10-1-16 0</inkml:trace>
  <inkml:trace contextRef="#ctx0" brushRef="#br0" timeOffset="177111.54">4631 18759 24879 0,'0'0'2208'0,"0"0"-1760"16,0 0-448-16,7-1 0 0,6-3 976 0,2-2 112 15,4 1 32-15,0-2 0 0,3-4-784 0,1-1-144 16,1 5-48-16,4-6 0 0,4 0-144 0,3 2 0 16,4-6 0-16,5 1 0 15,3 1-912-15,3-2-272 0</inkml:trace>
  <inkml:trace contextRef="#ctx0" brushRef="#br0" timeOffset="177542.14">5449 17665 21183 0,'0'0'1888'0,"0"0"-1504"15,0 0-384-15,10 10 0 0,-1 0 1152 0,4 1 144 16,1 6 48-16,3 3 0 0,2 2-400 0,2 3-80 15,3 7-16-15,3 2 0 0,1 3-400 0,1 5-64 16,-1 7-32-16,0 5 0 0,0 12-208 0,-2-2-144 0,-3 2 192 0,-3 1-192 16,-5 1 192-16,-2 5-64 0,-3 2 0 0,-4 0-128 15,-2-1 288-15,-5-1-48 0,-3-1-16 16,0-33 0-16,0 7 416 0,-3 3 64 0,-2-1 32 0,-1 5 0 16,-4 3-96-16,-1 1-32 15,-1-2 0-15,-2-3 0 0,-2-2-304 0,-4 9-64 0,0-6-16 0,1-6 0 16,3-4-224-16,1-6 0 0,2-4 0 0,3-7 0 31,0 0-1056-31,1-11-256 0,2-4-48 0,3-5-8944 0,-1-5-1776 0</inkml:trace>
  <inkml:trace contextRef="#ctx0" brushRef="#br0" timeOffset="178659.6">6155 14952 27759 0,'-13'-1'1216'0,"13"1"272"0,-9-3-1184 0,9 3-304 16,0 0 0-16,0 0 0 0,0 0 512 0,0 0 32 15,0 0 16-15,0 0 0 0,0 0-368 0,0 0-64 16,12-3 0-16,3-1-128 0,0 0 128 0,3 1-128 16,2-2 0-16,-2-1 0 0,1 1 128 0,1 2-128 15,0-2 0-15,0-1 0 0,-1 2 0 0,0 3 0 0,-1-2 0 0,0 3 0 16,-2 0 0-16,2 3 0 0,1-2 0 0,-1 3 0 16,-2 2 0-16,0 1 0 0,-1 5 0 0,0-1 0 15,0 1-128-15,2 5 128 0,-2-1 0 0,0 5-144 16,-1 2 144-16,2 7 0 0,-4 3 0 0,1 5 0 15,1 4 0-15,-1 6 0 0,-3 7 0 0,0 4 0 16,0 3 0-16,0 8-128 0,-1 6 128 0,-1 2 0 16,-2 2-176-16,2 1 176 0,-2 4-208 0,1 5 80 15,-2 2-16-15,0-2 0 0,-1-2 0 0,1 0 0 16,1-2 144-16,2 0 0 0,-3 3 0 0,1-1 0 16,0-1 0-16,1 2 0 0,0 5 0 0,-2 0 0 15,1 1 0-15,-3 3 0 0,-1-3 0 0,-1 6 128 16,-1-2 48-16,1 1 16 0,-1-1 0 0,1 0 0 0,-1-1-192 0,2 1 0 15,0 3 144-15,2-7-144 0,1-2 0 0,0-1 144 16,3-5-144-16,-2 0 0 0,1-2 128 0,-1-5-128 16,4-2 0-16,0-5 0 0,0 1 0 0,3-4 0 15,-3-4 0-15,4-2 0 0,-1 1 0 0,1-8 128 16,1-4-128-16,-1-3 0 0,-1-5 192 0,0 5-64 16,1-3 0-16,-2-4-128 0,0 3 320 0,-1-5-32 15,-1-4-16-15,1-3 0 0,-1-1-48 0,-1-4-16 16,0-1 0-16,-2-5 0 0,2 0-80 0,-1-2 0 15,-2-1-128-15,-1-1 192 0,-1-4-192 0,2-4 144 16,-3 1-144-16,-2 0 128 0,0-4 80 0,-1 2 16 16,-2-3 0-16,-2 1 0 0,-1 1 224 0,0-4 32 0,-4 2 16 15,-1-1 0-15,-3 1-48 0,-3 1-16 0,-2 0 0 0,-3 5 0 16,-3-4-48-16,-1 2 0 0,-2 2 0 0,0-2 0 16,-2 1-80-16,-4 0-32 0,-1 0 0 15,-2 1 0-15,-1-2-144 0,1-2-128 0,0 2 144 0,4-4-144 16,2-3-208-16,3-1-144 0,3 0-32 0,1-4 0 31,0-6-2080-31,4-2-416 0</inkml:trace>
  <inkml:trace contextRef="#ctx0" brushRef="#br0" timeOffset="179149.32">7544 17034 26431 0,'0'0'1168'0,"0"0"240"0,0 0-1120 0,13-5-288 0,2 3 0 0,0-2 0 16,1-1 544-16,3 2 48 0,1-1 16 0,2 2 0 15,2 1-352-15,1-2-64 0,4-2 0 0,1 4-16 16,-1-1-176-16,0 0 0 0,-1-1 0 0,-2 2 0 15,-4-3-1872-15,-3-1-416 0</inkml:trace>
  <inkml:trace contextRef="#ctx0" brushRef="#br0" timeOffset="179324.38">7706 17402 28559 0,'0'0'1264'0,"0"0"272"0,0 0-1232 0,0 0-304 15,7 9 0-15,6-1 0 0,5-3 1184 0,3 3 176 16,2-3 48-16,3-2 0 0,2-3-1008 0,1-2-192 16,1 0-32-16,2-6-16 0,1-1-368 0,3 1-80 15,1-1-16-15,-1-3-14608 0</inkml:trace>
  <inkml:trace contextRef="#ctx0" brushRef="#br0" timeOffset="180249.19">9828 15087 16575 0,'-24'6'736'0,"6"-4"160"0,-2-4-720 0,-4 2-176 16,1 2 0-16,-2-1 0 0,-3 3 1088 0,-2-2 192 0,0 1 48 0,-1 2 0 15,1-1-368-15,-3 1-80 16,-3-1-16-16,-1-1 0 0,-5 0-272 0,3-1-48 0,3 0-16 0,2-2 0 15,-1-2-80-15,1 2-32 0,3-1 0 0,-1 1 0 16,1 0 48-16,2 0 16 0,4-2 0 0,1 3 0 16,-1 1-208-16,5 2-32 0,0-1-16 0,2 2 0 15,3-3-224-15,-1 2 128 0,5 0-128 0,2 1 0 16,-1 0 0-16,10-5 0 0,-6 7 0 0,2 4 0 16,1-2 0-16,5 4 0 0,1 2 0 0,5 3 0 15,2 1 0-15,0 1 0 0,4 2 0 0,2 6 0 16,-1 5 0-16,1 4 0 0,-2 2 0 0,2 4 0 15,-2 4 0-15,0 4 0 0,-2 4 0 0,1 1 0 16,-2 2 0-16,1 6 0 0,-1 1 0 0,-1 3 0 16,-2 3 0-16,1 2 0 0,-4 1 0 0,0 4 0 15,-1 1 0-15,-3 2 0 0,3-2 176 0,-4 6-176 0,-1-1 240 0,-2 0-64 16,2 3-16-16,-3-1 0 0,-1 2 48 0,-3 1 16 16,2-2 0-16,-2 4 0 0,2 0-224 0,0-1 128 15,-1 3-128-15,1 1 0 0,1 3 128 0,0-4-128 16,0-1 0-16,1 1 0 0,0 3 0 0,0-5 128 15,-1-1-128-15,4 1 0 0,-2-1 0 0,1 0 0 16,-1-1 128-16,1-1-128 0,-2-7 0 0,0-1 0 16,2-2 0-16,-1 1 0 0,1-3 0 0,-1-4 0 15,0-4 0-15,0-5 0 0,1-2 0 0,1-4 128 16,-1-2-128-16,-1-2 0 0,2 0 0 0,-2-1 0 0,1-8 128 0,-1-1-128 16,3-4 0-16,0-6 144 0,1-3-144 0,1-3 128 15,-2-4 0-15,2-2 0 0,2-2 0 0,2 2 0 16,2-7-128-16,1 1 0 0,1-2 144 0,0-1-144 15,5-2 224-15,2 1-32 0,3-6 0 0,3 4 0 16,4-3 48-16,0 0 0 0,1 4 0 0,3-3 0 16,4 2-240-16,4-3 144 0,3 0-144 0,1 2 128 15,2-3-128-15,-3-1 0 0,-2 1 0 0,2-2 0 16,0-1 0-16,0-2 0 0,0-1 0 0,-1 0 0 16,-1-6-208-16,1-2-80 0,-1-1-16 0,-4-1 0 31,4-5-1488-31,-8 1-288 0,-3 0-64 0</inkml:trace>
  <inkml:trace contextRef="#ctx0" brushRef="#br0" timeOffset="184753.73">10536 15570 5519 0,'0'0'496'0,"0"0"-496"16,0 0 0-16,0 0 0 0,0 0 2000 0,0 0 304 16,0 0 64-16,0 0 16 0,0 0-1392 0,7 5-288 15,-7-5-48-15,6 4-16 0,-6-4-304 0,5 2-64 16,0 5-16-16,-1-1 0 0,-4-6 16 0,3 7 0 15,-3-7 0-15,2 8 0 0,-1 0 112 0,-1 1 32 16,0-3 0-16,-1 1 0 0,-1 2 208 0,-2-3 32 16,-3 3 16-16,1 0 0 0,-2 0-32 0,-2-3 0 15,-4 0 0-15,-1 4 0 0,-3 2-224 0,0-1-48 16,-3 2-16-16,-1 2 0 0,1-3-160 0,-1 3-16 16,-1 0-16-16,2 2 0 0,-1 1 96 0,0-1 32 15,2 0 0-15,0 1 0 0,2 1-128 0,3 1-32 16,2-1 0-16,0 1 0 0,0 3-128 0,3 0 128 15,1 0-128-15,2 0 128 0,0 2-128 0,4-3 0 16,0 0 0-16,3-3 0 0,1-3 0 0,2-2 0 16,3 0 0-16,2-1 0 0,1-5 0 0,2-2 0 15,2-1 0-15,1-2-176 0,2-6 176 0,1-1 0 0,1 0 0 0,1-1 128 16,1-1-128-16,2-6 144 0,-2 0-144 0,3-5 160 16,0-4 128-16,0-1 32 0,0-5 0 0,-1 1 0 15,0-2-64-15,-2 0-16 0,-1-4 0 0,1 0 0 16,-4-1-112-16,-1 3 0 0,-1-5-128 0,2-2 192 15,-5 1 144-15,0-4 32 0,-2 2 0 0,0-1 0 16,-1-2 16-16,-1-5 0 0,-1 3 0 0,-3-2 0 16,0 2-160-16,-2-1-32 0,2-1 0 0,-3-17 0 15,0 11-192-15,0 17 0 0,0 1 0 0,0-2 0 0,0 5 0 16,0 2 0-16,0 3 0 0,0 4 0 0,-4 5 0 0,3 2 144 16,-1 6-144-16,1 2 128 0,1 6-128 0,0 0 0 15,0 0 0-15,0 0 0 0,-5 7 0 0,0 14 0 16,1 5 0-16,0-5 0 0,4 2-128 0,-1 7 128 15,0 6-160-15,1 2 160 0,-1 5 0 0,-1 4-144 16,2 5 144-16,-1-1 0 0,0-3 0 0,-1 2 0 16,1-2 0-16,-3 2 0 0,2-6 0 0,1 1 0 15,-1-5 0-15,1-4 176 0,1-2-176 0,0-4 160 16,1-1-160-16,1-5 160 0,0-1-304 0,-1-4-64 16,3-1-16-16,-3-4 0 15,1-4-1776-15,0 0-368 0,1-5-64 0,-3-5-10064 0</inkml:trace>
  <inkml:trace contextRef="#ctx0" brushRef="#br0" timeOffset="185114.75">11056 15384 16575 0,'0'0'1472'0,"0"0"-1168"0,0 0-304 0,0 0 0 0,0 0 2048 0,0 0 368 16,0 0 64-16,0 0 16 0,0 0-1600 0,8 11-320 15,-1-3-64-15,1 6-16 0,-2 2-16 0,3 2 0 16,2 2 0-16,-1 3 0 0,1 6-144 0,1-1-16 15,-1 2-16-15,3 3 0 0,1 3 16 0,1-2 0 16,-2 2 0-16,-1-3 0 0,3-2-192 0,-4-1-128 16,4-1 192-16,-4-3-192 0,0-1 0 0,1-2 0 15,-3-4 0-15,0 0 0 0,-1-2-176 0,-2-1-32 16,0-3-16-16,-1-4 0 16,-1 1-256-16,-5-10-48 0,0 0-16 0,0 0 0 15,0 0-2272-15,0 0-464 0</inkml:trace>
  <inkml:trace contextRef="#ctx0" brushRef="#br0" timeOffset="185431.62">11369 15402 20783 0,'0'0'912'0,"0"0"208"0,0 0-896 0,0 0-224 0,0 0 0 0,0 0 0 16,0 0 1184-16,0 0 192 0,0 0 32 0,0 0 16 16,0 0-400-16,0 0-64 0,-9 4-32 0,3 4 0 15,-1 1-224-15,0 3-64 0,-2 5 0 0,0 2 0 16,-1 1-400-16,0 6-96 0,-3 2-16 0,4 2 0 16,-2-2 480-16,-1 3 96 0,1 3 0 0,2 0 16 0,-5-1-432 0,1-1-96 15,0-1 0-15,2-2-16 16,2-5-176-16,1 3 0 0,2-11 0 0,1-1 0 0,-1 2 0 0,2-3-256 15,-1-1 48-15,3-3 0 16,0-1-1616-16,2-9-320 0,0 0-64 0,0 0-10928 16</inkml:trace>
  <inkml:trace contextRef="#ctx0" brushRef="#br0" timeOffset="185816.39">11715 15902 17503 0,'0'0'1552'0,"0"0"-1232"0,0 11-320 0,0-1 0 15,0 4 1728-15,1 2 272 0,-1 1 64 0,1 1 16 16,-1 0-736-16,0 1-128 0,0 4-48 0,0-1 0 15,-1-1-336-15,0-1-64 0,-1 1 0 0,2-2-16 0,0 1-384 0,0 1-80 16,0-1-16-16,0-2 0 0,0-4-272 0,0 0-224 16,2 2 32-16,-1-3-9440 15,3-4-1888-15</inkml:trace>
  <inkml:trace contextRef="#ctx0" brushRef="#br0" timeOffset="187033.7">12660 15275 21183 0,'0'-16'1888'0,"0"16"-1504"16,0 0-384-16,0 0 0 0,3-6 640 0,-3 6 64 0,0 0 16 0,0 0 0 16,0 0-176-16,0 0-32 0,0 0-16 0,0 0 0 15,-8 6-144-15,-1 4-32 0,1 0 0 0,-4 4 0 16,-1 2-16-16,1 3-16 0,-4 2 0 0,1 7 0 15,-1 0 48-15,-2 7 16 0,-3 2 0 0,0 8 0 16,-1-1-96-16,-1 6-32 0,1 4 0 0,-3 6 0 16,1 4-224-16,-1 4 0 0,-3 2 128 0,0 3-128 0,1 0 0 15,-1 2 0-15,0-3 0 0,-4-1 0 0,2 1 160 0,-3-2-160 16,-1 0 160-16,2-4-160 0,-1-4 192 0,1-3-64 16,3-6-128-16,1-2 192 0,0-4-48 0,1-6-16 15,2-4 0-15,3-3 0 0,0-1-128 0,2-2 0 16,1-5 0-16,1-3 128 15,3-1-496-15,4-10-96 0,0-3-32 0,3-5 0 16,2 5-2384-16,6-9-496 0</inkml:trace>
  <inkml:trace contextRef="#ctx0" brushRef="#br0" timeOffset="188051.3">12719 16537 8287 0,'0'0'736'0,"0"0"-592"0,0 0-144 0,0 0 0 16,0 0 2560-16,0 0 496 0,0 0 80 0,0 0 32 15,0-7-1888-15,0 3-384 0,0 4-80 0,-4-5-16 16,-1 0-128-16,-1 1-32 0,-2 0 0 0,-1 3 0 0,-1-3-16 0,-2 0-16 15,-1 3 0-15,-3 1 0 0,1 1-32 16,-2 3-16-16,0 0 0 0,-2-2 0 0,1 3-240 0,-1 4-64 16,0 0 0-16,0 4 0 0,1 2-128 0,0 0-128 15,1 3 192-15,1 1-192 0,1 2 144 0,1-2-144 16,1 2 0-16,0 2 144 0,2 4-144 0,1-4 0 16,0 2 0-16,2 1 0 0,2-2 0 0,0 0 0 15,3-4 0-15,1-2 0 0,1 0 128 0,2-3-128 16,2-2 0-16,1 1 128 0,1-3 32 0,1-3 0 15,2-1 0-15,1-3 0 0,1 1-160 0,0-2 0 16,0-3 0-16,2-3 0 0,0 0 128 0,1-1-128 16,2-3 192-16,-1 0-64 0,2-3-128 0,-1-1 160 15,1-5-160-15,1-1 160 0,-1 0-160 0,2-1 0 16,1 0 0-16,0-1 128 0,-1 0-128 0,0-3 0 16,-4-3 0-16,4 2 0 0,-3 0 0 0,0-2 0 15,-1 0 0-15,0 1 0 0,-1-4 0 0,2 0 0 16,0 0 0-16,1-2 0 0,-1 1 0 0,0-2 0 15,0-2 0-15,1 3 0 0,-1-5 0 0,0 5 0 0,0-2 0 0,-1-4 0 16,2-2 0-16,-2 0-256 16,0-2 64-16,-3 4 16 0,-1 0 48 0,2 5 0 0,-1-4 0 0,-2 3 0 15,0-1 128-15,0 7 0 0,-2-1 0 0,0 5-128 16,-1 0 128-16,-1-1 0 0,-2 2 0 0,-1 1 0 16,1 2 0-16,-2 2 0 0,-1 2 0 0,-1 2 128 15,-2 1-128-15,1 3 0 0,-1-1 0 0,1 4 0 16,-2-2 0-16,0 1 0 0,-2 6 0 0,-1 2 0 15,1 2 0-15,-3 4-128 0,4 1 128 0,-1 4-192 0,-1 2 192 16,0 6 0-16,-1 2-144 0,2 4 144 0,-1 3 0 0,0 3 128 16,2 5 0-16,-2 4 0 0,1 5 144 0,0 1 32 15,-2 3 0-15,0 1 0 0,3 2 0 0,-1-2 0 16,-1 2 0-16,1-3 0 0,1-5 80 0,1 0 32 16,0-6 0-16,2 0 0 0,2-5-272 0,1-2-144 15,3-1 160-15,0 0-160 0,2-8 192 0,2-1-48 16,1 0-16-16,3-5 0 0,-3-6-128 0,4 0 0 15,2-3 0-15,3-6 128 0,2 0-128 0,3-6 0 16,1-4-192-16,3-2 192 0,1-4-320 0,0-3 64 16,0-7 16-16,0-1 0 0,-1-4 0 0,1-1 0 15,3-1 0-15,-1-3 0 0,-1-2 240 0,0-1 0 16,2 0-160-16,-3 1 160 0,0-2 0 0,-1 1 0 16,1-3 0-16,2-4 0 0,0 0 0 0,-1-3 0 15,-2 3 0-15,-1-3 0 0,-4 3 0 0,0-3 0 16,-3 1 0-16,0-4 0 0,-1 1 0 0,-4 2 0 15,-1-5 0-15,-2 3 0 0,1 1 0 0,-1 0 0 16,-2 15 0-16,0 3 0 0,-2-1 0 0,1 6 0 0,-2 0 0 0,1 6 0 16,-2 2 0-16,-1 3 0 0,-1 2 0 0,-1 4 0 15,-2 1-128-15,0 6 128 0,0 0 0 0,-8 13 0 16,0 3-128-16,1 7 128 0,-3 6-160 0,1 4 160 16,-3 8-256-16,1 3 64 0,1 7 0 15,-3 5 0-15,0 4 384 0,-1 3 64 0,-3 2 32 0,0 3 0 16,2 9-288-16,1-1 0 0,0-6 0 0,1-4 0 15,2-5 0-15,0-5 0 0,0-5 0 0,1-4 0 16,1-7-480-16,1-3-96 0,1-4-32 0,-1-4-8864 16,2-8-1792-16</inkml:trace>
  <inkml:trace contextRef="#ctx0" brushRef="#br0" timeOffset="188248.59">13269 16284 27647 0,'0'0'2448'0,"9"4"-1952"16,3-4-496-16,3 1 0 0,4 1 1408 0,4 0 192 15,5 1 48-15,6 1 0 0,7-2-944 0,3 4-192 16,3-3-48-16,0 0 0 0,0-2-256 0,0-4-48 16,-2 1-16-16,-1-7 0 15,0 1-1584-15,-6-1-320 0,-3 6-64 0,0-1-16 0</inkml:trace>
  <inkml:trace contextRef="#ctx0" brushRef="#br0" timeOffset="189183.81">10519 18990 11967 0,'0'0'528'0,"0"0"112"0,-2-8-512 0,1-5-128 0,1-8 0 0,-1 9 0 16,-2 5 1904-16,3 7 336 0,0 0 80 0,0 0 16 15,-1-8-1504-15,-2-3-320 0,2 4-48 0,-1-3-16 16,-1-1 416-16,0-1 80 0,0-1 16 0,-2 2 0 15,-2-5-224-15,1 1-32 0,-6 2-16 0,5 2 0 16,-5-3-48-16,0-3-16 0,-4 1 0 0,1 1 0 16,-3 2-224-16,2 3-32 0,-1-3-16 0,1 8 0 0,-1 1-144 0,1 3-16 15,-2-2-16-15,0 7 0 0,-1 1-176 16,1 3 192-16,0 6-192 0,1 2 192 0,0 2-192 0,-1 10 0 16,6-2 0-16,-2 1 0 0,0-4 0 0,1 4 0 15,2 1 0-15,0 4 0 0,4-2 0 0,3 3 0 16,-1-1 0-16,2 9 0 0,3-6-144 0,4-3 144 15,2-4 0-15,2-5 0 0,4-4-192 0,-1-2 192 16,0-5-192-16,3-5 192 0,2-4 144 0,0-1 144 16,2-5 32-16,1-4 0 0,1-7-320 0,2-7-144 15,1-4 16-15,0-3 0 0,0-5 128 0,2 0 0 16,2-4 0-16,1 0 0 0,-3-1 0 0,1-1 0 16,-4-6-160-16,1 1 160 0,-4-6-128 0,-1-3 128 15,-1 0 0-15,-2 0 0 0,-4-2 0 0,1 0 0 16,-3-3 0-16,-3 0 0 0,-2 1 0 0,0 2 0 15,0 3 144-15,-1 6-144 0,0 4 160 0,-2 8-160 16,0 5 192-16,1 2-192 0,-1 7 224 0,0 6-64 0,-1 5-16 0,0 2 0 16,0 7-144-16,0 0 192 15,-5 12-192-15,1 6 192 0,2 4-192 0,-1 6 0 16,1 7 0-16,-1 2 0 0,3 1-128 0,-1 5 128 16,-2 3 0-16,2 3 0 0,0 3 0 0,0 7-176 0,2 8 176 15,-1-8-128-15,0-5 128 0,1 0 0 0,2 0 0 0,-1-3-128 16,2-2 128-16,2-8 0 0,-1-2 0 0,3-3 0 15,1-4 0-15,2-3-192 0,0-6 32 0,0-2 0 32,0-5-1808-32,1-2-352 0,-2-7-80 0,4-4-9696 0</inkml:trace>
  <inkml:trace contextRef="#ctx0" brushRef="#br0" timeOffset="189430.55">11302 18491 27183 0,'0'0'1200'0,"0"0"256"0,8 5-1168 0,1 4-288 16,-1-1 0-16,2 6 0 0,2-1 576 0,-1 3 48 15,3 2 16-15,-1 4 0 0,1 3-384 0,1 5-64 16,-2 2 0-16,-1-2-16 0,0 1-176 0,-1-1 0 15,2-4 0-15,-2 4 0 0,0-4 0 0,-1 3 0 16,-1-2-144-16,0-2 144 16,1-3-2496-16,-1-3-384 0,0-3-64 0,1 1-7344 0</inkml:trace>
  <inkml:trace contextRef="#ctx0" brushRef="#br0" timeOffset="189668.6">11650 18268 13823 0,'0'0'608'0,"0"0"128"0,0 0-592 0,0 0-144 0,0 0 0 0,0 0 0 15,-4 9 3632-15,3 4 688 0,-2 2 144 0,-1 7 16 0,-1 1-3200 16,0 1-656-16,-1 5-128 0,-2 4-32 0,-1 0 0 0,-3 2 0 16,0 1 0-16,-2 3 0 0,-1 0-64 0,-2 3-16 15,0 5 0-15,-2-3 0 0,-2-2-224 0,2-1-160 16,1 0 192-16,2-3-192 15,1 0-1152-15,3-6-320 0,-1-2-80 0,3-3-16 16,3-5-1088-16,-1-7-224 0,-2 0-32 0,10-15-16 0</inkml:trace>
  <inkml:trace contextRef="#ctx0" brushRef="#br0" timeOffset="190067.72">11899 18758 14511 0,'-3'14'640'0,"3"-10"128"0,0-4-608 0,0 0-160 0,0 0 0 0,0 0 0 16,0 0 704-16,0 0 96 0,0 0 32 0,0 0 0 15,4 2-64-15,-4-2 0 0,3 1 0 0,2 3 0 16,0-2 256-16,1 0 64 0,3 1 0 0,0-3 0 15,3 1-160-15,-1 3-32 0,3-3 0 0,0 2 0 16,-3 0-112-16,2-1-16 0,0 0-16 0,1 4 0 16,-3 3-352-16,1 3-64 0,-5 1-16 0,0-1 0 15,2 1-64-15,-6 2-32 0,-1 4 0 0,-1 0 0 16,-4 2-16-16,0 0 0 0,-3 2 0 0,-2 0 0 0,-3 0 176 0,1 2 48 16,-1-3 0-16,1 1 0 0,-1 2 144 0,4-3 16 15,-1-2 16-15,2-6 0 0,1-6-192 0,2 2-32 16,2-4-16-16,2 1 0 0,-1-7-240 0,7 7-128 15,0-4 160-15,3-1-160 0,2 0 128 0,4-2-128 16,0-3 0-16,1 1 144 0,1-2-144 0,0-4-192 16,1 2 32-16,-1-3 16 15,0-1-1952-15,2-6-384 0,-2 2-80 0</inkml:trace>
  <inkml:trace contextRef="#ctx0" brushRef="#br0" timeOffset="190468.08">12850 17885 13823 0,'0'0'608'0,"0"0"128"0,0 0-592 0,0 0-144 0,1 6 0 0,-1-6 0 15,0 0 2544-15,-1 9 464 0,0 0 112 0,-2 5 16 16,-1 2-2208-16,-1 5-432 0,-3 9-96 0,-2 3-16 16,-1 3 64-16,-2 2 0 0,-2 3 0 0,-2 7 0 15,-2 4 320-15,-2 3 64 0,-3 2 0 0,-4 4 16 16,-5 6-128-16,-4 6-16 0,-3 7-16 0,-2 0 0 15,-1 4-448-15,0 1-96 0,-2 5-16 0,2 0 0 0,0-2-128 0,1-3 160 16,0-3-160-16,1-2 160 0,1 1 64 0,2-6 16 16,1-6 0-16,5-5 0 0,3-6 0 0,3-6 0 15,3-5 0-15,6-4 0 16,1-5-624-16,6-6-112 0,1-9-16 0,3-4-9872 16,2-5-1968-16</inkml:trace>
  <inkml:trace contextRef="#ctx0" brushRef="#br0" timeOffset="191485.59">13157 19336 26895 0,'0'0'576'0,"0"0"128"0,0 0 32 0,0 0 32 0,-5-4-608 0,5 4-160 0,-6 2 0 0,0-1 0 16,-2-4 512-16,0 3 80 0,1-2 16 0,-2 1 0 0,-1 2 128 0,-2-2 32 16,-2-1 0-16,0 1 0 15,-1 1-384-15,0 0-64 0,-2-3 0 0,-1 3-16 0,1 3 144 0,-2-2 48 16,0 1 0-16,-1-1 0 0,1 0-128 0,-2 2-32 15,2 2 0-15,0 2 0 0,0 0-208 0,1 3-128 16,0 0 128-16,1 3-128 0,2 1 128 0,1 0-128 16,1 2 128-16,1 6-128 0,-1-2 176 0,2 2-48 15,0-3 0-15,3 2 0 0,1-3-128 0,1 3 0 16,0 1 0-16,0 1 0 0,3-1-192 0,-1 2 192 16,1 2-160-16,2-4 160 0,1 9-224 0,1-7 48 15,1 1 16-15,1-4 0 0,2-5 160 0,2 0-160 16,0-5 160-16,4 0-160 0,-1-4 160 0,1-1-160 15,2-5 160-15,1-2-160 0,1-3 32 0,2-2 0 16,0-4 0-16,4-2 0 0,0-3 128 0,1-4 192 16,2-4-32-16,2-3-16 0,-4-1-144 0,4-2 0 15,1-4 0-15,-2 2 128 0,3 2-128 0,0-3 0 16,0-1 0-16,0 1 0 0,-1 2 0 0,-1-3 0 16,-2-3 0-16,2-2 0 0,-1-3-128 0,-1 1 128 15,1-1-160-15,-3-5 160 0,0 2-240 0,0-3 48 16,-2 2 16-16,-1-2 0 0,-1 3 176 0,-2-3-128 0,-2-3 128 0,0 0-128 15,-2 5 128-15,0-4 0 0,-1 0 0 0,-2 4 0 16,-1 1 0-16,1 2 0 0,-2 3 0 0,0 2 128 16,-2 2-128-16,0 1 0 0,-1 2 0 0,0 2 0 15,-1 3 0-15,-1 4 0 0,1 4 0 0,-3 4 0 16,1 2 0-16,-1 5 192 0,-1 1-64 0,1 7 0 16,0 0-128-16,-7 9 0 0,-2 0 0 0,1 8 0 0,-3 6 0 15,1 7 0-15,-1 4-176 0,1 3 176 0,-2 3 0 16,-1 7 0-16,3 6 0 0,-1 4 0 0,-1 5 0 0,1 0 0 15,0 7 160-15,2-2-160 0,0 1 0 0,1 0 0 16,1 2 128-16,0-2-128 0,3-7 176 0,2 0 0 16,-2-5 0-16,4-3 0 0,-1-5-16 0,2-5 0 15,0 3 0-15,3-5 0 0,0-4-160 0,2-3 0 16,2-6 144-16,0-1-144 0,2-7 0 0,0-1 0 16,3-5 0-16,-1-6 0 0,1-2 0 0,0-5 0 15,1-3 0-15,1-7-128 0,3-3 128 0,1 0-160 16,0-9 160-16,1-4-160 15,1-3-224-15,0-2-32 0,2-3-16 0,-3-2 0 0,1-2 112 0,-1-2 32 16,-1-8 0-16,-1 1 0 0,0-3 288 0,-1-4-160 16,1-1 160-16,1-1-128 0,0 2 128 0,0-1 0 15,1 6 0-15,-1 1 128 0,0-3 48 0,-2 1 16 16,0 6 0-16,-2-1 0 0,2 5-64 0,-2 3 0 16,-1 3 0-16,-3 7 0 0,0-1 16 0,-1 5 0 0,-6 5 0 0,1 5 0 15,-1 5 48-15,-4 7 0 16,0 0 0-16,-3 6 0 0,-3 8-192 0,-1 6 192 15,0 6-192-15,-1 3 192 0,-2 6-48 0,-2 7 0 0,0 3 0 0,-1 4 0 16,-1 2-16-16,0 5-128 0,1 5 192 0,-1 4-64 16,2-3-128-16,-1 1 0 0,3-5 0 0,1-1 0 15,0-2-192-15,1-3-64 0,3-4 0 0,1-4-16 32,2-2-304-32,-1-8-64 0,3-6-16 0,-1-3-9536 0,1-8-1904 0</inkml:trace>
  <inkml:trace contextRef="#ctx0" brushRef="#br0" timeOffset="191643.72">13653 18954 20271 0,'0'0'1792'0,"0"0"-1424"0,0 0-368 0,9 2 0 0,1-2 2736 0,2 1 464 16,-1 1 112-16,3-2 16 0,3 2-2352 0,0-2-464 15,4 0-80-15,2 0-32 0,-1-1-400 0,6 0-256 16,0-3 48-16,2-4 0 15,-1 1-736-15,1-5-144 0,1 2-16 0</inkml:trace>
  <inkml:trace contextRef="#ctx0" brushRef="#br0" timeOffset="192451.9">14446 14282 17503 0,'0'0'1552'0,"10"-5"-1232"16,2 0-320-16,2 1 0 0,4 1 1312 0,3 1 208 15,5 1 32-15,2 1 16 0,2 1-1056 0,1 3-192 0,1-1-64 0,-2 1 0 16,-2-2 112-16,-3 4 16 0,1 3 0 0,-6-1 0 16,2 2-16-16,-2 3 0 0,0 0 0 0,0 3 0 15,-3 3 16-15,-1 4 16 0,-5 0 0 0,0 7 0 16,0 2 48-16,-4 8 16 0,-2 1 0 0,0 9 0 16,-3 3-192-16,-4 7-32 0,0 8-16 0,-2 3 0 15,-2 4-96-15,-2 9-128 0,-1 6 176 0,-2 4-176 16,-1 8 944-16,0 6 80 0,-1 4 0 0,-1 7 16 15,1 0-1648-15,-1 7-336 16,0 5-64-16,0-1-16 0,0 1 832 0,0 4 192 0,3-3 0 0,-3-3 0 16,2 0 0-16,2-5 0 0,-1 1 0 0,4-6 0 15,1-2 0-15,2-1 0 0,2 1 192 0,3-4-192 0,2-2 432 16,5 0-32-16,-1-2 0 0,2-3 0 0,-2 1-80 0,1-7-32 16,1 0 0-16,0-4 0 15,1-2-112-15,3-3-32 0,-3-4 0 0,2-5 0 0,1-4 32 0,2-1 0 16,2-5 0-16,2-6 0 0,0-2-176 0,3-7 128 15,-1-1-128-15,1-4 128 0,1-2-128 0,-2-7 0 16,2 1 144-16,-1-4-144 0,-2-2 128 0,1-1-128 16,0-4 160-16,-4-2-160 0,1-5 0 0,-4 2 0 15,-3-5 0-15,-1-2 0 0,-4 0 0 0,0-1 0 16,-4-6 0-16,-1 0 0 0,-2 0 320 0,-1-1-16 16,-4-3-16-16,-1 3 0 0,-5-5 432 0,-3 4 96 15,-4 1 16-15,-3-3 0 0,-2 2-112 0,-2 1-16 0,-4-1 0 16,2 2 0-16,-5 0-256 0,2 1-48 0,-2-4-16 0,0-1 0 15,-1 1-256-15,1-5-128 0,-2 0 0 0,-1 1 128 16,1-2-416-16,-1-3-96 0,2-2 0 0,-1-2-16 31,2 0-1632-31,3-3-320 0,1-2-64 0,3-2-8704 0,2-4-1744 0</inkml:trace>
  <inkml:trace contextRef="#ctx0" brushRef="#br0" timeOffset="192992.84">15331 16874 11055 0,'0'0'480'0,"0"0"112"0,0 0-464 0,0 0-128 0,0 0 0 0,0 0 0 16,0 0 4096-16,8 9 816 0,2-5 144 0,0 0 48 16,3-2-3328-16,2 1-672 0,5-3-128 0,2-3-16 15,0 1-432-15,2-1-80 0,4-1 0 0,2 3-16 16,2-4-304-16,5-1-128 0,5 0 128 0,1 4-128 16,1-2 0-16,-2-1 0 0,-3 0 0 0,0 2-176 15,-2 0-1056-15,-3 0-224 0,-3-1-32 0</inkml:trace>
  <inkml:trace contextRef="#ctx0" brushRef="#br0" timeOffset="193174.5">15379 17366 39679 0,'0'0'1760'0,"0"0"352"0,16-1-1680 0,4 1-432 16,7 0 0-16,3 1 0 0,4 0 448 0,6 1 0 15,4-2 0-15,5 0 0 0,3-3-304 0,0-1-144 16,-1-5 160-16,0 2-160 16,1-7-1504-16,-3 0-400 0,0-2-80 0</inkml:trace>
  <inkml:trace contextRef="#ctx0" brushRef="#br0" timeOffset="196237.91">18330 984 4607 0,'0'0'400'0,"0"0"-400"16,0 0 0-16,0 0 0 0,0 0 848 0,10 3 96 16,-10-3 16-16,10 1 0 0,-10-1-112 0,0 0-16 15,10 2 0-15,-10-2 0 0,0 0-240 0,0 0-48 16,0 0-16-16,0 0 0 0,0 0 0 0,0 0 0 15,0 0 0-15,0 0 0 0,0 0 128 0,-10 2 32 16,-3 1 0-16,-2-2 0 0,-2 0-112 0,0 0-32 16,-4-1 0-16,2 0 0 0,0-1-64 0,0 1-16 15,-1 1 0-15,3 1 0 0,-1-2 16 0,-2 4 0 0,1-2 0 16,-4 1 0-16,-2 2-144 0,1 2-16 0,1-2-16 0,1 0 0 16,2 3-160-16,-2-3-16 0,4 0-128 0,1 3 192 15,-1-3-192-15,1 0 0 0,-1-1 0 0,2 4 0 16,3-3 128-16,2 1-128 0,-1 2 0 0,1-3 0 15,1 2 0-15,1 0 0 0,0-4 0 0,1 5 0 16,2-2 0-16,0 1 0 0,-1 2 0 0,3 0 0 16,2 2 0-16,-1 3 176 0,0-4-48 0,-1 4-128 15,1 1 256-15,2 4-64 0,0 2-16 0,-1 2 0 16,-1 3-48-16,1 2 0 0,0 5 0 0,-2 8 0 16,0 4-128-16,-2 2 160 0,1-4-160 0,-2 6 160 15,0 2-160-15,-2 1 0 0,-3 2 0 0,-2 3 0 16,3 1 0-16,-2 1 0 0,-1-2 0 0,2-4 0 15,-1-7 0-15,1-1 128 0,1-6-128 0,2-2 0 16,0-3 128-16,2-1-128 0,-1-2 0 0,2-2 128 0,-2-5-128 0,2 2 0 16,-1-6 0-16,1 2 0 0,-1-2 144 15,2 0-144-15,0-2 160 0,2-3-160 0,-4-1 160 0,5 2-160 16,-2-6 160-16,1 1-160 0,3-11 128 0,-1 12-128 16,1-12 0-16,0 0 144 0,3 6-144 0,-3-6 0 15,0 0 0-15,7 10 0 0,5-5 0 0,0 2 0 16,4-2 0-16,1-3 0 0,1 1 0 0,1-2-144 15,3 2 144-15,-1 0 0 0,2 2 0 0,1 1 0 16,2-4 0-16,1 3 0 0,1 2-144 0,1-4 144 16,-1-1-208-16,0 1 80 0,0 5 128 0,0-3 0 15,-2-4-144-15,0 2 144 0,-2-2-176 0,0-1 48 16,0-1 0-16,-1 0 0 0,-1-1-208 0,-2 2-48 16,-1-2 0-16,-1-2-7056 0,-3-1-1424 0</inkml:trace>
  <inkml:trace contextRef="#ctx0" brushRef="#br0" timeOffset="196639.27">18070 1140 7359 0,'0'0'320'0,"0"0"80"0,0 0-400 0,0 0 0 15,0 0 0-15,0 0 0 0,0 0 1376 0,0 0 192 16,0 0 32-16,0 0 16 0,0 0-784 0,3 14-144 15,-1 1-48-15,2 0 0 0,1 2 128 0,-1 0 32 16,1 2 0-16,2 3 0 0,0 1-352 0,1 4-64 16,-2-5 0-16,2 5-16 0,1 1-80 0,-3 4-16 15,0 0 0-15,1-2 0 0,-2-1-272 0,0 1 0 16,1-6 0-16,-3 2 0 0,1-1 0 0,-2-5 0 0,1 0 0 16,-1 1 0-1,1-1-416-15,1-5-32 0,-3-2-16 0,-1-3 0 16,0 2-528-16,0-12-96 0,0 0-32 0,0 0 0 0</inkml:trace>
  <inkml:trace contextRef="#ctx0" brushRef="#br0" timeOffset="196888.83">18339 1201 20271 0,'0'0'1792'0,"0"0"-1424"0,0 0-368 0,0 0 0 16,-4 8 0-16,1 6-320 0,1 2 64 0,-2 3 16 0,-1 0 432 15,-3 4 96-15,0 3 16 0,-2-3 0 0,-1 4-80 0,-1 1-16 16,1 5 0-16,0-1 0 0,-2-3-208 0,1 0 128 16,1-6-128-16,1 1 0 0,1-3 0 0,3-4 0 15,-1-3 0-15,2 3-160 16,1-3-1616-16,-2-1-320 0,-2-5-64 0,8-8-16 0</inkml:trace>
  <inkml:trace contextRef="#ctx0" brushRef="#br0" timeOffset="197112.5">18491 1447 23039 0,'-1'13'2048'0,"1"2"-1648"0,1 4-400 0,0 2 0 15,1 0 0-15,1 2-320 0,1-1 48 0,0 3 16 16,0 3 432-16,-2-1 80 0,1-1 32 0,-2-1 0 16,0 0-288-16,-1-3 0 0,0-3-176 0,-1 0-6640 15,0 1-1328-15</inkml:trace>
  <inkml:trace contextRef="#ctx0" brushRef="#br0" timeOffset="197451.56">18075 2000 18431 0,'0'0'1632'0,"0"0"-1312"16,0 0-320-16,0 0 0 0,0 0 544 0,9 9 32 0,-2 0 16 0,2 2 0 15,1 3-336-15,0-2-80 0,0 0-16 0,1 2 0 16,3 0-160-16,-3 2 0 0,0-2 0 0,1 2 128 16,-2 2-128-16,-1 0 0 0,-2 0-160 0,1-1 160 31,-2 2-960-31,1-1-80 0</inkml:trace>
  <inkml:trace contextRef="#ctx0" brushRef="#br0" timeOffset="197683.52">18281 2102 21183 0,'-9'5'1888'0,"1"4"-1504"15,-1 1-384-15,1 5 0 0,0 3 672 0,1 2 64 16,0 6 16-16,1-2 0 0,-2 1-480 0,2-1-80 15,0 3-32-15,1 0 0 0,0-1-160 0,1 1 128 16,1-5-128-16,1 2 128 0,-2-1-272 0,1-3-64 16,1-1-16-16,0-4-10528 0</inkml:trace>
  <inkml:trace contextRef="#ctx0" brushRef="#br0" timeOffset="198021.81">18414 2181 22111 0,'0'0'976'0,"-7"-6"208"0,7 6-944 0,0 0-240 0,0 0 0 0,0 0 0 15,12 0 336-15,-1 3 32 0,2 3 0 0,-2-2 0 16,2 1-368-16,0 3 0 0,-1-2 0 0,0 6 0 15,-1-2 0-15,-1 4 0 0,-2-1 0 0,-3-1 0 16,-1 7 0-16,-2 4 0 0,-2-1 0 0,0 1 0 16,-2-2 0-16,-1 1 0 0,1-4 0 0,-1-3 0 15,-2-1 0-15,4 0 128 0,0 0-128 0,1-3 0 0,0-1 272 0,0-10-16 16,0 0 0-16,0 0 0 0,0 0 64 0,0 0 0 16,6 8 0-16,-6-8 0 0,11-1-64 0,2-4 0 15,1-3 0-15,1-5 0 16,2 1-768-16,1-2-144 0,-1 2-48 0,-1-4-10384 15</inkml:trace>
  <inkml:trace contextRef="#ctx0" brushRef="#br0" timeOffset="198606.01">18668 1188 13183 0,'0'-20'576'0,"2"7"128"0,2 0-560 0,0 2-144 0,1-3 0 0,1 0 0 16,2 5 768-16,0-1 128 0,-1 1 32 0,2-3 0 15,1 1-128-15,3 1-32 0,0-3 0 0,1 4 0 16,1-2-128-16,0 2-48 0,-1 0 0 0,3 0 0 15,-2 3-288-15,1 2-64 0,2-1-16 0,-1 1 0 16,-2 3-224-16,-1-1 0 0,-1 1 0 0,-1 1 0 16,-1 1 0-16,-11-1 0 0,10 3 0 0,-10-3 0 15,10 9 0-15,-4 0 0 0,-2 2 0 0,-1 4 0 16,-3 1 208-16,-4 3 0 0,-1 1 0 0,-2 7 0 16,-1 4-16-16,-3 5-16 0,-1 1 0 0,-4 5 0 0,0 0-176 0,-1 9 0 15,1 2 0-15,1 4 128 0,-3 0-128 0,6 6 0 16,1-1 0-16,1 5 0 0,0-1 0 0,3-1 0 15,3 3 0-15,2-1 0 0,-1-2 0 0,2 0 0 16,0 2 0-16,2-5 0 0,3 2 0 0,1-4 0 16,3 1 0-16,-1-3 0 0,5-3 0 0,-1-1 0 15,1-1 0-15,-1-1 0 0,2-2 0 0,-1-2 0 16,0 0 0-16,1-5 0 0,-2 2 192 0,-1-2 16 16,0 4 0-16,-2-4 0 0,-2 1 16 0,1 0 0 15,-2 1 0-15,-1-1 0 0,-2-1-64 0,-1-1-16 16,-2 2 0-16,-1 1 0 0,-4-5 48 0,0 5 16 15,-4-3 0-15,-2 0 0 0,-1-1 128 0,-4-2 32 0,2-2 0 16,-3-2 0-16,-4 0 208 0,1-4 64 0,-3-1 0 0,-1-1 0 16,1-4-48-16,-1 3 0 0,1-5 0 0,-3 4 0 15,0-4-336-15,-1 1-64 0,-1 3 0 0,0-6-16 16,1 1-176-16,0-3 0 0,-3-1 0 0,0-1-9840 16,-5-1-1840-16</inkml:trace>
  <inkml:trace contextRef="#ctx0" brushRef="#br0" timeOffset="200241.41">18364 14252 25743 0,'-32'-3'1136'0,"9"1"240"0,-5 1-1104 0,2-1-272 15,-1 2 0-15,-1 0 0 0,-1 0 256 0,-2 0-16 16,-1-1 0-16,-1 1 0 0,-2 0 80 0,-1 1 32 15,1 1 0-15,-4-1 0 0,-1-2-80 0,-1 4-16 16,0 0 0-16,3-1 0 0,3 0 32 0,2-1 0 16,2 2 0-16,3 0 0 0,2 2-160 0,1 1-128 0,1 0 192 0,4 1-192 15,-2-1 0-15,3 1 0 0,1 2 0 0,2-1 0 16,2 2 0-16,2-4 0 0,1 4 0 0,1 1 0 16,1-1 160-16,3 4-160 0,1-3 128 0,1 2-128 15,1 1 0-15,2 2 128 0,0 0-128 0,-1 3 0 16,1 2 0-16,1 5 0 0,1 2 128 0,2 1-128 15,-2-1 128-15,0 5 0 0,2 4 0 0,1 3 0 16,-4 2-128-16,1 3 0 0,-2 7 0 0,0 4 128 16,-2 2-128-16,3 5 0 0,-3 5 0 0,1 2 0 15,-1 3 0-15,2 3 0 0,-1 7 0 0,-1-2 0 16,-1 4 0-16,3 2 0 0,-2-2 0 0,0 1 128 16,-1 3-128-16,0 5 0 0,0 0 0 0,-1-1 0 15,-1 2 0-15,-2 3 0 0,0-4 0 0,0 3 0 16,-4-3 0-16,2-3 0 0,-2 4 0 0,1-3 0 0,1 1 240 0,-2-1-48 15,1-2 0-15,0 0 0 0,-1-1 48 0,3 1 0 16,0 1 0-16,2-2 0 0,-1 0-96 0,2-2-16 16,-1 1 0-16,4 1 0 0,-1 0-128 0,1-5 0 15,-1-2 144-15,4 0-144 0,-1-2 0 0,1-1 144 16,0-1-144-16,0-3 0 0,1-3 144 0,2-1-144 16,1-8 0-16,-2 1 144 0,0 1-144 0,0-3 0 15,2-2 0-15,0-2 0 0,0-3 128 0,-1-6-128 16,0-4 0-16,-1 1 128 0,0-4-128 0,-2 1 0 15,-2-3 0-15,1-1 128 0,0-1-128 0,0-3 0 16,-2 2 0-16,1-2 128 0,0-1-128 0,1-5 0 16,-3-1 0-16,3-3 128 0,0 2-128 0,-1-5 192 0,1-4-192 0,1-1 192 15,0-3-192-15,0 0 160 0,0-4-160 0,0-1 160 16,0-9-160-16,-1 7 0 0,1-7 144 0,0 0-144 16,0 0 0-16,0 0 0 0,0 0 0 0,0 10 0 15,0-10 0-15,0 0 0 0,0 0 0 0,6 5 0 16,-6-5 0-16,9 6 0 0,-9-6 0 0,13 7 0 15,-1-2 144-15,4-4-144 0,0 2 192 0,3-2-192 16,3 0 192-16,3-2-192 0,2-2 192 0,1 2-192 16,0-1 176-16,1-1-176 0,2 2 160 0,0-1-160 15,1-1 0-15,1 3 0 0,0 0 0 0,-1 1 0 16,-3 3 0-16,1 0 0 0,-4-3 0 0,2-1 0 16,0 1-528-16,-2-1-48 15,-5-1-16-15</inkml:trace>
  <inkml:trace contextRef="#ctx0" brushRef="#br0" timeOffset="201391.39">18394 15439 2751 0,'0'0'256'0,"0"0"-256"16,0 0 0-16,0 0 0 0,0 0 2304 0,0 0 432 16,0 0 80-16,-6-1 0 0,6 1-1856 0,-8 0-368 15,8 0-80-15,-6 0 0 0,-2-1 288 0,1-1 64 16,-2 1 16-16,3-2 0 0,-2 1 144 0,2-2 16 16,-2 2 16-16,0-2 0 0,-1 2-96 0,1 1 0 15,1 0-16-15,0 1 0 0,-1 1-320 0,0 0-64 16,2-1-16-16,6 0 0 0,0 0-48 0,0 0-16 15,0 0 0-15,0 0 0 0,0 0 32 0,0 0 16 16,9 4 0-16,2-1 0 0,3-2-16 0,3-1-16 16,2-1 0-16,2 0 0 0,0-2-256 0,2 0-48 15,1 3-16-15,1-3 0 0,2-2-176 0,12-2 0 16,-3 3 0-16,0-3 128 0,-1-1-128 0,-11 4 0 0,2-2 0 16,0 1 0-16,1 0 0 0,-1-4 0 0,-2 4 0 15,-1 1 0 1,-3-1-880-16,-1-1-48 0,-1 2-16 0,-3 1 0 15,0 1-2208-15,-3-1-448 0</inkml:trace>
  <inkml:trace contextRef="#ctx0" brushRef="#br0" timeOffset="201924.73">19109 14772 2751 0,'-1'-15'128'0,"2"6"16"16,1 0-144-16,1-3 0 0,1 3 0 0,1-2 0 0,-5 11 4096 0,9-8 768 16,1-3 176-16,0 3 16 0,1-1-2944 0,2 4-576 15,0-2-128-15,1 0-32 0,0 1-416 0,1 1-64 16,2 4-32-16,-1 2 0 0,2 4-400 0,0-3-80 15,1 2 0-15,0 8-16 0,-1 4-368 0,-2 2 128 16,-2-5-128-16,-1 6 0 0,-4 4 0 0,0 2 0 16,-2 6 0-16,-5-10 0 0,-2 8 0 0,-2 2 0 15,0 5 0-15,-3 4 0 0,-2 3 0 0,-2 6-160 16,-2-3 160-16,-4 1-160 0,-3 1 160 0,0-2-192 16,-1 2 192-16,0-4-192 0,0-2 192 0,0-4 0 0,1-1 0 0,-2-1-128 15,2-2 128-15,0-2 0 0,3-5 0 0,0 1 0 16,1-7 128-16,0-3-128 0,1 0 128 0,-5 2-128 15,7-3 0-15,2-5 128 0,1-6-128 0,8-6 0 16,-5 3 128-16,5-3-128 0,0 0 128 0,0 0-128 16,0 0 128-16,0 0-128 0,0 0 128 0,0 0-128 15,9-1 128-15,1 1-128 0,3 0 128 0,1 1-128 16,2 2 320-16,3 2-16 0,2 0 0 0,2 0 0 16,1 4-16-16,18 1 0 0,0 2 0 0,-14-6 0 0,1-2-160 15,-1 2-128-15,2-1 144 0,-2 0-144 0,-2 2 0 16,-3-4 128-16,-2 1-128 0,-3 0 0 0,0 0-272 15,-4-2-112-15,0 1 0 0,-1-3-16 16,-2-1-2736-16,0-3-528 16,7-10-112-16,-4 0-32 0</inkml:trace>
  <inkml:trace contextRef="#ctx0" brushRef="#br0" timeOffset="202225.98">19875 15135 5519 0,'0'0'240'0,"3"-4"64"0,-3 4-304 0,5-5 0 16,0 0 0-16,3 1 0 0,-2 1 4416 0,5 1 816 16,0 2 160-16,-1 2 48 0,-3 1-3776 0,5 3-768 15,-1 1-128-15,2 1-48 0,-2 3-224 0,0 5-48 16,0-1-16-16,2 3 0 0,1 2-144 0,1 3-32 15,2 5 0-15,0-3 0 0,1 6 96 0,1-2 16 0,-1 3 0 0,1-1 0 16,0 1-112-16,5 11 0 0,-3-4-16 0,-10-13 0 16,-1-3-240-16,2 0 0 0,-2-3 0 0,-3 3 0 15,2-4 0-15,-4-2-240 0,-1-4 32 0,1 1 0 16,-1-3-640 0,-3-3-128-16,1-1-32 0,-1-3-12064 0</inkml:trace>
  <inkml:trace contextRef="#ctx0" brushRef="#br0" timeOffset="202509.44">20450 15015 17503 0,'-4'-17'768'0,"0"11"176"0,0 1-752 0,-1-3-192 15,0 2 0-15,0 2 0 0,0-4 1392 0,0 4 240 16,-1 2 48-16,-3 1 16 0,9 1-352 0,-8 2-80 15,0 2-16-15,0 4 0 0,-1-1-288 0,-1 7-64 16,-2 4-16-16,-4 11 0 0,0-1-224 0,6-6-32 16,-1 4-16-16,-1 2 0 0,0 4-96 0,-1 6-32 15,-1 3 0-15,1 1 0 0,0 0-240 0,1 1-48 16,-1-4-16-16,-1 1 0 0,4-3-176 0,0-2 0 16,2 1 0-16,0-4 128 0,5-7-128 0,-2 2 0 15,1-7 0-15,1-1-176 16,1-4-432-16,2 1-96 0,-2-6 0 0,4 0-9456 0,1-4-1872 0</inkml:trace>
  <inkml:trace contextRef="#ctx0" brushRef="#br0" timeOffset="202751.81">20746 15695 27231 0,'3'20'1216'0,"-2"-12"240"0,0 3-1168 0,2 4-288 16,-1 6 0-16,1 1 0 16,-1 1 1184-16,0 5 176 0,-1-2 48 0,-1 4 0 15,-1-2-544-15,-3 14-96 0,0-8-32 0,1-12 0 0,0 2-464 0,-3 3-80 16,0-4-32-16,0 0 0 0,-1-4-160 0,1 0 0 16,-2-1 0-16,6-2 0 15,-3 1-1088-15,1-5-240 0,0 0-48 0,2-5-13024 16</inkml:trace>
  <inkml:trace contextRef="#ctx0" brushRef="#br0" timeOffset="204750.72">17933 17974 11567 0,'0'0'512'0,"-4"3"112"0,-1 2-496 0,0 2-128 15,0-2 0-15,0 0 0 0,5-5 768 0,-5 5 144 16,0-1 32-16,-2-3 0 0,0 0 96 0,0-1 32 15,1 0 0-15,6 0 0 0,-5-1 32 0,5 1 16 0,-1-7 0 0,1 0 0 16,3 2-256-16,1-4-48 0,3 0-16 0,2-3 0 16,1-2-304-16,2 1-64 0,4-1-16 0,1-1 0 15,3-1-192-15,0 1-32 0,0-1-16 0,3 2 0 16,1-2-16-16,0 2 0 0,3 0 0 16,-4 7 0-16,2-2-160 0,1 5 0 0,1 3 144 0,-2 3-144 15,-1 3 0-15,-1 6 128 0,-1 1-128 0,-1 2 0 16,-4 3 0-16,-5 4 0 0,-1 4 0 0,-4 4 0 15,-4-1 0-15,-5 5 0 0,-1 2 144 0,-5 4-144 16,-3 1 160-16,-3 5-160 0,-4-2 128 0,-3 3-128 0,-3-4 144 16,-1 2-144-16,-3-2 160 0,-1 1-160 0,-1-1 432 0,-3-4-16 15,0 1 0-15,2-3 0 0,0 1 96 0,2-2 32 16,3-4 0-16,1-5 0 0,0-2 32 0,6-4 16 16,3-4 0-16,1-5 0 0,4 0-336 0,3-4-80 15,3-1-16-15,5-6 0 0,0 0-160 0,0 0 0 16,10-5 0-16,3 1 128 0,-1 0-128 0,4-1 0 15,0-1 0-15,5 0 0 0,0-1 0 0,5 1 0 16,0 2 0-16,4 3 0 0,0-2-128 0,1 1 128 16,2 2 0-16,2-2 0 0,2 0 0 0,1 2 0 15,-2 2 0-15,2 1 0 0,-3 1 0 0,-3-3 0 16,-2 0 0-16,-3 2 0 0,-5 1-160 0,-2 2 160 16,-3-1-208-16,-3 1 80 15,-3 1-528-15,-2-5-112 0,-2 1 0 0,-7-3-9152 16,3 6-1840-16</inkml:trace>
  <inkml:trace contextRef="#ctx0" brushRef="#br0" timeOffset="205144.34">18947 17670 24527 0,'0'0'1088'0,"0"0"224"0,0 0-1056 0,0 0-256 15,2 6 0-15,-1 4 0 0,0 0 464 0,2 3 48 16,-2 2 0-16,0 5 0 0,-1 0 0 0,0 5 16 15,0-1 0-15,0 2 0 0,0 4 160 0,-1 3 16 16,0 4 16-16,-1 4 0 0,1 6-48 0,0 3-16 16,0 2 0-16,-1 2 0 0,2 5-272 0,-2-1-48 15,-1 5-16-15,1-4 0 0,-1 0-64 0,1-3 0 16,-2-2-16-16,1-3 0 0,2-4-16 0,1-4 0 0,0-2 0 0,1-4 0 16,1-5-96-16,1-2-128 0,1 1 176 15,1-10-176-15,-3-2 0 0,1-3 0 16,1-2-192-16,0-5 48 15,1-1-1872-15,-5-8-368 0,5 2-80 0</inkml:trace>
  <inkml:trace contextRef="#ctx0" brushRef="#br0" timeOffset="207532.56">19638 18063 24239 0,'0'0'1072'0,"0"0"224"0,-3 6-1040 0,1 2-256 15,2-8 0-15,0 7 0 0,0 3 432 0,1-1 16 16,1 1 16-16,3 1 0 0,2 1 16 0,0 4 0 16,5-1 0-16,1 1 0 0,2 3-224 0,3 2-64 15,2 0 0-15,4 3 0 0,2 3-192 0,1 0 0 16,3 1 0-16,0 4-160 0,1-3 160 0,-2 1 176 16,0 3-48-16,-2-1 0 0,-3-1-128 0,-1-2-176 0,-1 0 48 0,-3-3 0 31,-2 2-624-31,1-6-112 0,-6 1-32 0,0-4 0 15,-1-2-1632-15,-1-3-336 0</inkml:trace>
  <inkml:trace contextRef="#ctx0" brushRef="#br0" timeOffset="207781.17">20191 18070 23487 0,'0'0'1040'0,"1"-5"224"0,-1 5-1008 0,0-4-256 15,0 4 0-15,0 0 0 0,0 0 912 0,0 0 144 16,0 0 32-16,0 0 0 0,-7 7-240 0,0 4-32 16,-1 4-16-16,-1 6 0 0,-2 0-160 0,-2 10-48 15,0 6 0-15,-2 1 0 0,0 2-80 0,0 6-32 16,-2-1 0-16,1 4 0 0,-1 3-80 0,-1 2-16 16,1-2 0-16,-1 0 0 0,1 0-240 0,-1-5-144 15,6-1 160-15,-2-8-160 0,1-1 0 0,3-4-256 16,2-8 16-16,3 0 16 15,3-6-2320-15,2-9-464 0,0-10-80 0</inkml:trace>
  <inkml:trace contextRef="#ctx0" brushRef="#br0" timeOffset="207978.47">20613 18799 31327 0,'0'15'2784'16,"-2"3"-2224"-16,0 3-560 0,-1 7 0 0,2 0 576 0,-3 4 16 0,0 1 0 0,0 0 0 15,-1 0-368-15,2 3-80 0,-2-5-16 0,-1 1 0 16,1-5-272-16,2-4-64 0,0-4-16 0,2-1-14624 16</inkml:trace>
  <inkml:trace contextRef="#ctx0" brushRef="#br0" timeOffset="208429.92">21210 17919 12895 0,'0'0'1152'0,"0"0"-928"0,0 0-224 0,0 0 0 16,0 0 2464-16,0 0 448 0,-4-1 96 0,2 3 0 15,2-2-1712-15,-2 8-336 0,1 2-80 0,0 1-16 16,-2 0-32-16,1 4-16 0,2 4 0 0,-3 3 0 16,1 3 560-16,-1 3 112 0,2 4 32 0,-2 3 0 31,-1 3-1904-31,2 6-368 0,-3-2-80 0,0 2 0 0,0 2 704 0,2 2 128 0,-4-3 0 0,1-1 0 15,3-3-256-15,1-4-128 0,-1-4-16 0,1-7-16 16,1 0-640-16,1-6-128 0,1-1-32 0,1-5-11312 16</inkml:trace>
  <inkml:trace contextRef="#ctx0" brushRef="#br0" timeOffset="208636.61">21004 18280 28559 0,'0'0'1264'0,"0"0"272"0,0 0-1232 0,0 0-304 15,8-1 0-15,1-1 0 0,1 0 1072 0,4-3 144 16,1 1 48-16,3-1 0 0,2 1-992 0,3-2-272 16,2-1 0-16,3 2 128 0,3-2-128 0,2 0 0 15,1 1 0-15,2-3 0 16,2 1-960-16,0-2-208 0,-1 3-48 0,-1-4-7888 15,-1 5-1584-15</inkml:trace>
  <inkml:trace contextRef="#ctx0" brushRef="#br0" timeOffset="209186.86">21895 17789 3679 0,'17'-5'320'0,"-10"4"-320"16,3 1 0-16,3-1 0 0,2-2 4608 0,3 1 832 16,1-6 192-16,4 2 16 0,-1 2-3536 0,1-1-720 15,1-4-144-15,-1 2-32 0,-2-1-624 0,0 1-128 16,-2-2-16-16,-3 2-16 0,-1 2-432 0,-2-2 0 15,-3 2 0-15,-2 3 0 0,0-1 0 0,-8 3 0 16,0 0 128-16,0 0-128 0,0 0 0 0,0 0-176 16,0 0 48-16,0 0 0 0,-7 1 128 0,-2 1 0 15,-1-2 0-15,-5 3 0 0,0 4 208 0,-3 0 32 16,0 0 0-16,-2 3 0 0,-3-1 160 0,-3 1 48 16,0-1 0-16,-3 1 0 0,1 5-16 0,2-1 0 15,-1-2 0-15,2 0 0 0,1 4-96 0,1-1-16 16,3-2 0-16,2-1 0 0,3 1-112 0,3-1-16 15,3 0-16-15,4 1 0 0,4-4-176 0,2 1 0 0,4 1 0 0,3 0 0 16,2 3 0-16,4 0 0 0,4 2 0 0,2 2 0 16,3 0 0-16,5 2 0 0,1 2 0 0,2-1 0 15,-2 5 0-15,-1-2 0 0,-3 1 0 0,0 3 0 16,-5 4 0-16,-2-3 0 0,-3 2 0 0,-2 0 0 16,-6 1 0-16,0-1 208 0,-5 2 0 0,-3-1 0 15,-2 1 240-15,-4-4 32 0,-6 1 16 0,-5 3 0 16,-5-1-112-16,-5-1 0 0,-5-2-16 0,-1 0 0 15,-3-6-144-15,0-1-32 0,0-5 0 0,2-3 0 0,-1-2-192 16,3-6-256-16,3-3 48 0,2-4 16 16,2-5-2400-16,3-6-480 0,4-4-80 0</inkml:trace>
  <inkml:trace contextRef="#ctx0" brushRef="#br0" timeOffset="209516.06">22748 18139 19343 0,'0'10'1728'0,"3"-1"-1392"0,-2 2-336 0,1 2 0 16,2-2 2272-16,3 7 384 16,-1 3 80-16,3 4 16 0,1 0-2144 0,0 3-416 0,3 0-192 0,0 3 160 15,2 2-160-15,-1 1 0 0,1 1 0 0,4 12 0 16,1 2 160-16,-2-1-160 0,-1-6 192 0,-2 2-192 16,-1-4 192-16,-1-3-192 0,-1-4 192 0,1-4-192 15,0-1 0-15,0-5-256 0,-6-1 32 0,1-4 0 16,-1-3-1456-1,0-4-304-15,-1-3-48 0</inkml:trace>
  <inkml:trace contextRef="#ctx0" brushRef="#br0" timeOffset="209764.18">23202 18155 5519 0,'0'0'240'0,"0"0"64"0,-7 3-304 0,1-1 0 15,0 2 0-15,-1 1 0 0,1 2 6464 0,-2 5 1216 16,-2 2 256-16,-1 3 64 0,-2 1-5920 0,-2 3-1184 16,-3 2-224-16,-1 5-48 0,-1 0-112 0,-2 4 0 15,-2 2-16-15,0 1 0 0,0 1 0 0,-1 1 0 16,3 0 0-16,0 0 0 0,-1 0-304 0,3 0-48 16,1-2-16-16,2 1 0 0,1-3-288 0,0 0-64 15,4-3-16-15,0-3 0 16,2 1-1488-16,5-2-288 0,-1-5-64 0,2-3-8416 15,1-4-1696-15</inkml:trace>
  <inkml:trace contextRef="#ctx0" brushRef="#br0" timeOffset="210132.16">23307 18887 27583 0,'0'0'1216'0,"7"-1"256"0,2-3-1168 0,-1 3-304 0,5 2 0 0,2 1 0 0,3-2 512 0,1 0 32 15,3 1 16-15,1 0 0 0,0 2-272 0,3 2-48 16,0 2-16-16,-5 1 0 0,-2 5-224 0,-2 0 0 16,-2 0 0-16,-1 12-160 0,-5-2 288 0,-6-8 64 15,-3 3 16-15,-3 1 0 0,-2 5 400 0,-4 1 80 16,-5-1 16-16,1 4 0 0,-2-2 32 0,-15 20 16 15,2-11 0-15,4-8 0 0,1-4 208 0,5-2 64 16,3-4 0-16,7-8 0 0,2 2-64 0,2-6 0 16,1 0 0-16,3 2 0 0,3-2-400 0,2 1-96 15,3 2-16-15,0-3 0 0,5-1-192 0,10-1-64 16,2-1 0-16,20-4 0 0,-1 0-64 0,-18-1 0 16,1 0-128-16,3-5 192 0,3 3-192 0,3 0-256 0,2-4 48 15,4 2 16 1,1 2-1408-16,42-9-256 0,-11 2-64 0,-8 0-16304 0</inkml:trace>
  <inkml:trace contextRef="#ctx0" brushRef="#br0" timeOffset="-212744.05">23014 14305 6447 0,'-7'-10'576'0,"7"10"-576"0,-5-5 0 0,1 0 0 16,4 5 3072-16,0 0 496 0,0 0 96 0,0 0 32 15,0 0-2240-15,0 0-448 0,0 0-96 0,0 0-16 16,12 1-528-16,-1 0-112 0,0 2-32 0,1-2 0 16,2 1 80-16,3-1 16 0,1-1 0 0,2-1 0 15,3-2-80-15,2 0-16 0,-2-2 0 0,2-1 0 16,2 0 0-16,4-4 0 0,2 1 0 0,2-3 0 16,2-1-32-16,3 3-16 0,2-1 0 0,2-3 0 15,2-1 64-15,2 1 16 0,-2-2 0 0,-2 0 0 0,-2 1 272 0,0 1 64 16,0 0 16-16,0 3 0 0,0 3-16 0,0 3 0 15,0 2 0-15,-1 2 0 0,1-3-272 0,-3 4-48 16,-2 2-16-16,-3 0 0 0,-2-2-128 0,-2 0-128 16,-3 2 192-16,-1 3-192 0,-6 3 128 0,3-2-128 15,-2 1 0-15,1 0 0 0,-3 2 0 0,0 3 0 16,-1 2 0-16,-2-3 0 0,0 0 0 0,-2 5 0 16,0-1 0-16,-3 2 0 0,-1-2 0 0,-1 3 0 15,0 1 0-15,0 2 0 0,-3 2 0 0,1 6 0 16,-4-1 0-16,0 5 0 0,0 2 0 0,-3 4 0 15,-3 8 0-15,-1 1 0 0,-2 1 0 0,-2 5 0 16,1 6 0-16,0 2 0 0,0 6 0 0,-1 3 0 0,0 4 128 16,1 4-128-16,0 0 0 0,1 6 0 0,1 1 0 0,1 1 0 15,2-1 128-15,-3 0-128 0,2 1 0 0,-1-1 0 16,0-2 0-16,2 0 0 0,-1 1 0 0,1 0 0 16,-1-3 272-16,1 2 0 0,0 3 0 0,4-4 0 15,-2 1-32-15,0 1-16 0,1-5 0 0,1 3 0 16,1 2-32-16,1-3-16 0,1 2 0 0,0 2 0 15,3-4-176-15,-1 1 192 0,1 1-192 0,1-6 192 16,0 4-192-16,-2-3 0 0,1-1 144 0,1 0-144 16,0-3 0-16,0 1 0 0,-1 1 0 0,3-3 128 15,-2-1-128-15,1-2 0 0,-1-2 0 0,0-3 0 16,-2 0 0-16,1 1 0 0,-1-1 0 0,1-3 128 16,0 2-128-16,-1-6 0 0,2 0 0 0,0-3 128 15,0-2-128-15,-1 0 0 0,-1-2 0 0,1 1 0 16,1 3 0-16,0-4 0 0,-3-1 0 0,0-3 128 0,2 1-128 15,0-6 0-15,-2-1 0 0,2 2 0 0,-5 1 0 0,3 1 0 16,-1-3 0-16,0 3 0 0,-2-3 0 0,3 0 128 16,-3-4-128-16,1-2 0 0,0 0 0 0,0 0 0 15,-2-1 0-15,2-3 0 0,0 1 0 0,0-2 0 16,0-3 0-16,-1 3 128 0,0-1-128 0,1-4 0 16,0 1 0-16,-2-2 0 0,1-1 0 0,-1-1 128 15,0-2-128-15,0 1 0 0,-1 0 0 0,-1-4 0 16,0 2 0-16,0 0 128 0,0-2-128 0,0 0 0 15,0-4 0-15,0 1 128 0,0-2-128 0,0 2 0 16,0-4 0-16,0 1 128 0,3-1-128 0,-2 2 0 16,-1-4 0-16,1 1 128 0,1 3-128 0,-1-5 0 0,1 4 0 15,0-6 0-15,-1 2 0 0,-1-9 128 0,0 9-128 0,0-9 0 16,0 9 0-16,0-9 128 0,0 0-128 0,0 0 0 16,0 6 256-16,0-6 0 0,0 0-16 0,0 0 0 15,-3 9 80-15,3-9 32 0,0 0 0 0,0 0 0 16,-3 7 64-16,3-7 16 0,0 0 0 0,0 0 0 15,-7 5 16-15,7-5 0 0,0 0 0 0,-9 2 0 16,2 1-192-16,7-3-16 0,0 0-16 0,-10 0 0 16,-2-3 0-16,2 2 0 0,-1 1 0 0,-2 0 0 15,-1 0-96-15,-3 0 0 0,-2 1-128 0,0 3 192 16,-4-1-192-16,2-1 176 0,-2 1-176 0,-1 1 160 16,-2 1-336-16,2-2-64 0,1 0-16 0,0 1 0 15,2 1-992 1,0 0-208-16,2-1-32 0</inkml:trace>
  <inkml:trace contextRef="#ctx0" brushRef="#br1" timeOffset="-205605.67">24880 17414 23039 0,'0'0'2048'0,"4"13"-1648"0,-2-3-400 0,-2-10 0 16,8 13 832-16,3-4 64 0,1 2 32 0,0-2 0 15,4 3-736-15,-2-5-192 0,3 2 0 0,4-4 0 16,0-1 128-16,5 1-128 0,-1-2 192 0,6-1-64 16,0-1 0-16,0 1 0 0,3-2 0 0,-3-2 0 15,-5 2-128-15,1-3 160 0,0-4-160 0,0 0 160 16,-1-4 96-16,2 3 32 0,1-4 0 0,2 1 0 16,-1-10 208-16,1 4 32 0,-1-2 16 0,1-3 0 15,2 0-96-15,1-2-32 0,1-6 0 0,-1-5 0 16,-2 1-96-16,0-4-32 0,-1-4 0 0,2-4 0 0,0-1-144 15,0-1-16-15,2-3-128 0,-1-2 192 0,-1-2-192 0,3-2 128 16,-3-4-128-16,1 0 0 0,0-3 208 16,-1 1-48-16,-3-2-16 0,-4 0 0 0,-1 0-16 0,-3-5-128 15,-5-1 192-15,-3-1-64 0,-3-2 0 0,-2 1 0 16,-4 2 0-16,-1-1 0 0,-3-4 0 0,-2 1 0 16,-3 0 0-16,-1-2 0 0,-1-4-128 0,-3 5 192 15,-4-1-192-15,-1-3 192 0,-2 2-192 0,-2-3 0 16,-2 4 144-16,-3-4-144 0,-1 2 0 0,-6 0 0 15,1-4 0-15,-1 5 0 0,-1-3 0 0,-2 6 0 16,0 2 0-16,-1 2 0 0,-3-1 176 0,0 2-48 16,-1-2 0-16,-5 2 0 0,-7 3-128 0,-6-1 192 15,-5 5-192-15,-1-3 192 0,-2-2-192 0,1 5 0 0,0-3 0 16,0 0 128-16,-4 2-128 0,-5-1 0 0,-4 4 0 0,0-2 0 16,0 3 0-16,-1 0 0 0,1-1 0 0,-7 4 0 15,-3 1-192-15,-1 3 192 0,1-1-160 0,0 2 160 16,0 5-192-16,-5 3 48 0,-8-2 16 0,0 3 0 15,1-2 128-15,-1 5-160 0,-3 1 160 0,-2 4-160 16,-7 0 160-16,4 2 0 0,3 5 0 0,-4-2 0 16,-6 1 0-16,3 5 0 0,6-3 0 0,-7 5 0 15,-3 2 0-15,2 0 0 0,-1 1 128 0,4 1-128 16,4 2 144-16,-4 1-144 0,-3 0 192 0,3 4-192 16,4-1 176-16,-3 1-176 0,-3 0 160 0,1 0-160 15,5 5 128-15,-2-3-128 0,-7 0 0 0,5 0 144 16,2 3-144-16,-1 3 0 0,1 1 0 0,-3-1 0 15,-4-3 0-15,5 3 0 0,3 2 0 0,1 0 0 16,-4-3 0-16,4-1 0 0,6 0 0 0,3 1 0 0,3 0 0 16,1-4 0-16,1 2 0 0,3-3 0 0,5 1 0 0,2 2 128 15,4-5-128-15,-1 1 0 16,-3-1 0-16,2 1 0 0,4 0 0 0,2-3 0 0,3-1 0 0,0 2 0 16,-4-2 128-16,2-2-128 0,1 1 0 0,2 0 0 15,5-4 0-15,0 1 0 0,6 0 0 0,-4 0 0 16,2-1 0-16,2 0 0 0,-1-5 0 0,4-1 0 15,5 1 0-15,2-3 128 0,3 0 0 0,1-1-128 16,2 2 192-16,1-4-64 0,3 4-128 0,-1-4 128 16,0 1-128-16,-2 0 128 0,0-5-128 0,1-1 0 15,3 1 0-15,2 0 0 0,1-2 0 0,2 0 0 16,1-2 0-16,0 0 0 0,-1 3 0 0,1-2 0 0,3-1 0 0,0 1 0 16,0 0 0-16,-2-3 0 15,1-1 0-15,0 2 0 0,2 4 0 0,2-3 0 0,-1-2 0 0,3 0 0 16,2 0 0-16,1 1 0 0,3-3 0 0,1-1 0 15,2 2-128-15,0 0 128 0,3-1 0 0,1 2 0 16,3-7 0-16,1 1-144 0,0-2 144 0,4 3 0 16,-1 1 0-16,2 3-128 0,2-4 128 0,3 5 0 15,0 2 0-15,2-2-128 0,1-2 128 0,4 3 0 16,0-1-128-16,2 4 128 0,3-1 0 0,2 0 0 16,2 1 0-16,1 2-128 0,5 1 128 0,3 2 0 15,2 2 0-15,1-3 0 0,4 2 0 0,-1 2 0 16,-2-1 0-16,6 5 0 0,0-2-128 0,1 3 128 15,0-1 0-15,1 1 0 0,3 3 0 0,3 2 0 16,6 3 0-16,2 0 0 0,0 1 0 0,0 0 0 0,-3-2 0 16,2 4-128-16,-1 1 128 0,-1-1 0 15,2 4 0-15,2-1 0 0,2 4 0 0,0-4 0 0,-1 2 0 16,0 0 0-16,-1-4-128 0,-2 4 128 0,1 0 0 0,-5 3 0 16,1-1 0-16,1 0 0 0,0 2 0 0,-2 1 0 15,-2-2 0-15,-2 0 0 0,-3-1 0 0,-3 3 0 16,-1 0 128-16,-1 1-128 0,-1 1 0 0,-1 0 0 15,-1 0 0-15,2 1 0 0,0 1 0 0,-2-2 0 16,-1 0 0-16,-1 0 0 0,-2-2 0 0,2 1 0 16,-5 0 128-16,-3-1-128 0,-2 1 0 0,-2-1 0 15,-2-1 0-15,-3 1 0 0,0-1 0 0,0 2 0 16,-1 2 0-16,-1-2 0 0,-1-1-176 0,-2 1 32 16,-1-1 0-16,-9 2 0 15,0 0-304-15,9-2-48 0,-9 2-16 0,0 0 0 16,0 0-544-16,0 0-112 0,0 0-32 0,0 0 0 15,0 0-1280-15,0 0-256 0</inkml:trace>
  <inkml:trace contextRef="#ctx0" brushRef="#br1" timeOffset="-205254">18476 8519 26543 0,'0'0'1168'0,"0"0"256"0,10-6-1136 0,1-2-288 0,2 3 0 0,4 4 0 0,3 4 0 0,4-1 0 16,2 1 0-16,4 3 0 0,3 2 0 0,5 2 0 15,5-1 0-15,4 2 0 0,3-2 0 0,1 2 0 16,-2 2 0-16,0-1 0 0,-2 0 0 0,0 5 0 15,-1 2 0-15,-3 1 160 0,-1-1-160 0,-2 5-144 16,1 1 144-16,-3-1-208 0,-2 1 208 0,-4 2 0 16,-4 3 0-16,-6 2 0 0,-5-3 624 0,-4 2 16 15,-8 2 0-15,-3-3 0 0,-4 1 240 0,-7 1 48 16,-5 0 16-16,-8-1 0 0,-4 0-416 0,-5 1-80 16,-4 1 0-16,-2-2-16 0,0-4-432 0,0 1 0 15,-1-1 0-15,1 1-14928 0</inkml:trace>
  <inkml:trace contextRef="#ctx0" brushRef="#br1" timeOffset="-204035.55">21232 8480 6447 0,'-3'-9'576'0,"2"7"-576"16,1 2 0-16,-4-6 0 0,0-2 1408 0,-3-3 192 15,-4 1 16-15,4 5 16 0,-3 1-368 0,-1 0-80 0,0 1-16 0,-3 1 0 16,0 2-272-16,-3 2-48 16,0 1-16-16,-5 1 0 0,-2 3-176 0,-3 5-32 15,-2 4-16-15,-2 0 0 0,0 1-128 0,-2 2-32 16,0 2 0-16,0 4 0 0,2 4-48 0,3-1-16 0,3 0 0 0,2 2 0 15,0-2-208-15,4 1-48 0,4-3-128 0,3 0 192 16,3-1-192-16,3-4 176 16,2-2-176-16,4-2 160 0,4-4 160 0,2-2 48 15,3-6 0-15,3-1 0 0,2-3-64 0,8-5-16 0,1-3 0 0,-5-2 0 16,2-3-16-16,3 0 0 0,3-5 0 0,-1-2 0 16,1-3-128-16,12-11-16 0,-6-1-128 0,-2 1 192 15,-2-3-192-15,-3 2 128 0,0-1-128 0,-10 10 0 16,0-6 128-16,0-2-128 0,1-3 0 0,0-2 0 0,-1-4 128 0,7-23-128 15,-6 3 0-15,0 0 144 0,-4-2-144 0,0 4 0 16,-2 4 0-16,0 9 0 0,-2 5 0 0,1 5 0 16,-2 6 0-16,1 7 0 0,-2 3 0 0,-1 6 0 15,-2 4 0-15,-3 11 0 0,0 0 0 0,0 0 0 16,0 0 0-16,4 19 0 0,-2 7 0 0,0 2 0 16,-1 4 0-16,-1 6 0 0,-1 5 144 0,-2 4-144 15,1 7 160-15,-1-16-160 0,-2 6 128 0,0 5-128 16,-2 3 0-16,2 5 144 0,-2 0-144 0,0 0 192 15,1 2-192-15,1-4 192 0,1-3-192 0,2-5 0 16,-1-4 0-16,2-2 128 0,0-5-128 0,1-1 128 16,1-6-128-16,0 8 128 0,3-9-128 0,-2-14 0 15,1-4-192-15,1 0 192 16,1-4-2064-16,1-2-304 0,2-4-48 0</inkml:trace>
  <inkml:trace contextRef="#ctx0" brushRef="#br1" timeOffset="-203799.74">21678 8394 19343 0,'0'0'1728'0,"1"7"-1392"0,3 3-336 0,1 2 0 15,3-3 704-15,-1 5 80 0,3 0 16 0,-1 2 0 16,1 2-192-16,3 0-32 0,1 0-16 0,0 1 0 15,1 1-432-15,1-1-128 0,-1 0 0 0,0 1 0 0,0 1 128 0,1-2-128 16,-2-1 0-16,0-1 0 16,0 0-288-16,0-2-160 0,-2-1-48 0,1-5 0 15,0 0-848-15,-2-5-160 0</inkml:trace>
  <inkml:trace contextRef="#ctx0" brushRef="#br1" timeOffset="-203554.39">22060 8180 21823 0,'0'0'960'0,"0"0"208"0,-5 5-928 0,0 4-240 0,-1 0 0 0,-1 5 0 16,0 1 784-16,-3 4 112 16,-2 4 32-16,-3 5 0 0,-4 3 144 0,-1-1 16 15,-2 3 16-15,-2 4 0 0,1 5-240 0,-1 0-48 16,-2 1-16-16,-10 22 0 0,1-8-448 0,6-6-96 15,5-4 0-15,10-19-16 0,1 2-416 0,2 1-80 16,-1-4 0-16,3-3-16 16,2-3-1360-16,2-3-272 0,1-5-48 0,3-3-10272 0</inkml:trace>
  <inkml:trace contextRef="#ctx0" brushRef="#br1" timeOffset="-203350.38">22507 8624 15663 0,'-9'19'1392'0,"4"-8"-1120"0,-3 1-272 0,-2 4 0 0,2 6 2896 0,-1 3 528 16,-1-2 96-16,0 6 32 0,-2-1-2048 0,1 1-416 16,1 2-64-16,1-4-32 0,0-3-576 0,1 1-112 15,2-3-32-15,1-1 0 16,2 0-592-16,1-1-128 0,1-6-32 0,-1-1-9008 15,2-2-1808-15</inkml:trace>
  <inkml:trace contextRef="#ctx0" brushRef="#br1" timeOffset="-202849.59">20718 9371 7359 0,'0'0'320'0,"0"0"80"15,4-5-400-15,2 1 0 0,2 0 0 0,1 3 0 0,2-4 2016 0,3 1 320 16,3 2 64-16,4-4 16 0,3 3-1328 0,6-4-256 15,4 0-48-15,4 2-16 0,4-4 64 0,3 2 0 16,4-4 0-16,5 5 0 0,3-3-256 0,6 1-64 16,6 2 0-16,2-1 0 0,0 2-288 0,2 3-64 15,0-1-16-15,1 2 0 0,2 2-16 0,-1 3 0 16,-1 0 0-16,-6 2 0 0,-6 3-128 0,-5-1 160 16,-4 2-160-16,-6-1 160 0,-5 3-352 0,-3 2-80 0,-6 0-16 0,-4-2-6928 15,-4 1-1376-15</inkml:trace>
  <inkml:trace contextRef="#ctx0" brushRef="#br1" timeOffset="-201767.64">21088 10055 3679 0,'-3'-13'160'0,"3"13"32"0,-1-5-192 0,0-4 0 15,0 0 0-15,-2 0 0 0,1 0 2944 0,-1 1 528 0,-3-1 112 0,1-3 32 16,-3 3-2016-16,-1-2-384 0,0 2-96 0,-1-1-16 16,-3 3-240-16,3 0-48 0,-3 0-16 0,-1 6 0 15,-2 1-224-15,1 3-32 0,-4 2-16 0,-9 8 0 16,2 3-272-16,8-1-64 0,-2 2-16 0,0 4 0 15,-2 4 0-15,0 4 0 0,2 4 0 0,0 2 0 16,-1 4-176-16,-1 18 192 0,4-5-192 0,10-18 192 0,4 2-192 16,4 1 0-16,4-3 144 0,8 13-144 0,0-10 128 15,0-16-128-15,3-1 160 0,3-3-160 0,3-3 208 0,4-3-48 16,0-1-16-16,4-7 0 0,3-3 0 0,1-3 0 16,1-10 0-16,-1 0 0 0,-1-1 48 15,0-4 16-15,-2-3 0 0,14-11 0 0,-7-1-64 0,-16 13-16 16,-1-4 0-16,1-1 0 0,-2-4-128 0,0 0 192 15,-1-4-192-15,5-18 192 0,-6 4-192 0,-8 15 128 16,3-7-128-16,-2-3 128 0,-1 1 0 0,0 1-128 16,0 1 192-16,0 4-64 0,-2 0-128 0,2 4 0 15,0 0 0-15,4-9 128 0,-3 5-128 0,-3 7 0 16,-1 7 0-16,-1 3 0 0,0 4 0 0,-1 5 0 16,-4 9 0-16,0 0 0 0,0 0 0 0,0 0 0 15,0 0 0-15,0 0 0 0,0 0 0 0,-3 9 0 16,-1 5 0-16,0 4 0 0,-2 2-144 0,0 4 144 15,1 3 0-15,-2 2 0 0,2 2 0 0,-1 19 0 16,-1-1 0-16,4-15 144 0,-1 4 32 0,0 3 0 16,1-2 0-16,-2 22 0 0,3-6 16 0,2-22 16 15,2-3 0-15,1 1 0 0,2-3-208 0,1-4 144 0,3-1-144 0,3-3 128 16,0-3 48-16,2-1 0 0,2-3 0 0,0-2 0 16,3-5 0-16,10-1 0 0,-3-7 0 0,-8-1 0 15,-1-4 0-15,1-4 0 0,3-2 0 0,-2-1 0 16,1-1-176-16,3-5 192 0,-2-2-192 0,2-1 192 15,-2-5-192-15,-1 0 0 0,0-5 0 0,1 0 128 0,-1-1-128 16,0-3 0-16,-1-3 0 0,2-2 128 0,0-5-128 16,0 0 0-16,-3-1 0 0,7-22 128 0,-3 8-128 0,-5 12 0 15,-1 10 0-15,-2 5 128 0,-2 9-128 0,0 0 0 16,-7 7 0-16,0 4 0 0,-1 6 0 0,-4 9 0 16,0 0 0-16,0 0 0 0,0 0-128 0,-7 15 128 15,0 6 0-15,-3 5 0 0,-1 7 0 0,0 7 0 16,-3 4 0-16,4-11 0 0,-3 5 0 0,-7 30 0 15,-1-1 0-15,7-17 0 0,-1 7 0 0,-1 5 0 16,-1 6 160-16,2-4-160 0,1 2 0 0,2-1 0 16,4-5 0-16,2-3 0 0,1-5 0 0,3-3 0 15,1-9 0-15,2-4 0 0,-1-7-272 0,5 4-64 16,-1-9-16-16,0-15 0 16,-1-1-1312-16,-3-8-256 0,0 0-48 0,8-10-11120 0</inkml:trace>
  <inkml:trace contextRef="#ctx0" brushRef="#br1" timeOffset="-201576.26">21577 10145 29487 0,'0'0'2624'0,"8"1"-2112"15,3 1-512-15,3 0 0 0,4 1 544 0,5 1 0 16,4-2 0-16,1-2 0 0,4-1 112 0,3 0 32 15,3-3 0-15,4 0 0 0,4-1-400 0,1 0-80 16,-4-5-16-16,-1 1 0 16,-1-3-1728-16,-1-1-336 0,0 0-80 0</inkml:trace>
  <inkml:trace contextRef="#ctx0" brushRef="#br1" timeOffset="-201172.34">23254 9337 18431 0,'0'0'1632'0,"0"0"-1312"0,0 0-320 0,0 0 0 16,0 0 1088-16,0 0 160 0,8 6 32 0,4-1 0 15,5-1-352-15,3-2-64 0,2-3-16 0,3 0 0 16,3-3-448-16,3 2-80 0,2-2-32 0,2 0 0 16,2-1-288-16,0-3 0 0,1 2 128 0,-5 0-128 15,-4 0-1536-15,-3 3-352 0,-5 0-80 0</inkml:trace>
  <inkml:trace contextRef="#ctx0" brushRef="#br1" timeOffset="-201039.6">23315 9731 26719 0,'-24'17'2368'0,"15"-9"-1888"0,0 5-480 0,1 0 0 16,3-2 704-16,3 2 64 0,2-1 0 0,4-3 0 0,4 1 48 0,6-3 16 16,2-2 0-16,7 0 0 0,1-4-384 15,6-2-64-15,6-2 0 0,22-5-16 16,1-1-1584-16,-19-2-304 0,5 0-64 0</inkml:trace>
  <inkml:trace contextRef="#ctx0" brushRef="#br1" timeOffset="-199934.68">24510 9601 8287 0,'0'0'736'0,"-10"4"-592"0,-1-2-144 0,3 0 0 16,0 0 1600-16,8-2 304 0,-9 4 48 0,9-4 16 15,0 0-48-15,0 0-16 0,-5 9 0 0,5-9 0 16,0 0-464-16,0 0-96 0,9 8 0 0,2-1-16 16,3-3-432-16,5-1-96 0,3-3-16 0,5-2 0 0,1 1-208 0,2-3-64 15,2-1 0-15,1 0 0 0,0 0-192 0,3-4-64 16,-3 1 0-16,-8 3 0 0,3-1-256 0,17-3 160 15,-5-1-160-15,-14 5 128 0,-1 1-336 0,0-2-80 16,0 1-16-16,-4 2 0 16,-2-1-2640-16,-2-1-544 0</inkml:trace>
  <inkml:trace contextRef="#ctx0" brushRef="#br1" timeOffset="-199451.19">25360 9086 23439 0,'1'-12'1024'0,"5"6"240"0,1-2-1008 0,2 1-256 15,1 1 0-15,4-4 0 0,3 0 256 0,3 1 0 0,2-3 0 0,4 3 0 16,1-1 176-16,4 2 32 0,0 0 16 0,0 1 0 16,-1 3-208-16,0-1-32 0,-4 2-16 0,2 3 0 15,-5 2-224-15,-2 7 128 0,-1 0-128 0,-2 5 0 16,-3 4 0-16,-2 3 0 0,-2 7 0 0,-5 4 0 0,-2 4 0 16,-4 4 0-16,-4 3 0 0,-3 6 0 0,-3 3 128 15,-6 3-128-15,-3 0 176 0,-5 1-176 16,-4-1 192-16,-5-2-192 0,-2 0 192 0,-20 19-192 0,4-10 416 15,19-26-32-15,-1-1 0 0,0 0 0 0,3-5 128 0,0 0 32 16,4 0 0-16,-7 4 0 0,7-8-256 16,8-6-48-16,6-2-16 0,3-5 0 0,5-4-80 0,4-9-16 15,0 0 0-15,0 0 0 0,0 0-128 0,13-2 160 16,3 1-160-16,6-2 160 0,2 0-160 0,-5 3 192 16,5 0-192-16,17-2 192 0,2 2-32 0,-10 0 0 15,7 2 0-15,3-1 0 0,1 1-160 0,0 2 192 16,-3 0-192-16,1-3 192 0,-1 1-192 0,-2-1 160 15,0 0-160-15,-3-1 160 0,0 0-352 0,-3-1-80 16,1 1-16-16,12-4-9664 16,-8-2-1936-16</inkml:trace>
  <inkml:trace contextRef="#ctx0" brushRef="#br1" timeOffset="-199118.68">26486 9283 16575 0,'0'0'1472'0,"2"-7"-1168"0,2 0-304 0,1 3 0 16,1 1 1392-16,-6 3 208 0,9 0 64 0,0 2 0 15,1 2-704-15,0 2-144 0,0 6-32 0,3 1 0 16,1 1-144-16,0 7-16 0,2 3-16 0,2 8 0 0,1-3-224 0,2 4-64 15,-2 4 0-15,0 1 0 16,-1 4-16-16,-1 0-16 0,2 4 0 0,8 19 0 0,-5-4-96 0,-10-23-32 16,1 0 0-16,0 3 0 0,-2-4-160 0,1-2 0 15,-2 1 144-15,1-4-144 0,0-2 0 16,-3-5 0-16,1 0 0 0,0-5 0 0,-1-1-288 0,2 3-32 16,3-5 0-16,-3-4 0 15,-2-8-2112-15,-8-5-416 0,14-4-96 0,-3-8 0 0</inkml:trace>
  <inkml:trace contextRef="#ctx0" brushRef="#br1" timeOffset="-198846.45">27174 9352 23951 0,'0'0'2128'0,"0"0"-1696"15,-4 6-432-15,-2 3 0 0,-2 3 848 0,-2 3 96 0,0 4 16 0,-4 4 0 16,-3 4 144-16,0 0 48 0,-4 7 0 0,1 2 0 16,-3 6-304-16,0-1-48 0,-2 0-16 0,1 3 0 15,-3-2-208-15,2 4-32 0,-1 1-16 0,1 0 0 16,-1-4-336-16,-8 14-64 16,2-10 0-16,13-17-128 0,0-6 0 0,1 2 0 0,0-1-160 15,3-6 160 1,2-2-1984-16,3-1-256 0,3-6-64 0,2-1-11520 0</inkml:trace>
  <inkml:trace contextRef="#ctx0" brushRef="#br1" timeOffset="-198651.1">27611 10080 33167 0,'-7'24'2944'0,"-2"6"-2352"15,-3 6-464-15,2 6-128 0,0 3 560 0,-3 3 80 16,-2 6 32-16,0-1 0 0,1 2 144 0,-8 23 16 16,6-8 16-16,7-26 0 0,0-4-576 0,4-2-112 15,1-3-32-15,1-2 0 0,2-7-384 0,2 2-96 16,3-7-16-16,1-3-10992 16,2-3-2208-16</inkml:trace>
  <inkml:trace contextRef="#ctx0" brushRef="#br1" timeOffset="-195814.42">14790 14980 20159 0,'0'0'896'0,"0"0"176"0,-6-11-864 0,3-3-208 0,-1 6 0 0,0-5 0 15,0 2 576-15,0 0 80 16,-1-2 16-16,-1-2 0 0,-3 1-352 0,-1 1-64 15,-2-4 0-15,-2 3-16 0,-1-1 16 0,-1 2 0 16,-6 3 0-16,-2-4 0 0,-4-1-80 0,-1 0-16 0,-1 1 0 0,-1 0 0 16,-4-1-160-16,0-1 0 0,-3 2 144 0,-4 2-144 15,0 1 144-15,-4-1-144 0,-7 0 192 0,-5-2-192 16,-3-1 176-16,-1 0-176 0,2 2 160 0,-1 4-160 0,0-2 0 0,-2 3 128 16,-6 1-128-16,-1 0 0 0,-5 1 128 0,2-3 0 15,-1 3-128-15,3-1 192 0,-3 3 144 0,-4 2 32 16,-3-2 0-16,0 2 0 0,-1-1 16 0,3 0 16 15,1 3 0-15,-5 0 0 0,-7 0-96 0,1 3-32 16,2 1 0-16,2 0 0 0,3 1-80 0,-6 1-32 16,-6-1 0-16,1 3 0 0,3 2-160 0,2-1 160 15,4 2-160-15,-4 4 160 0,-4 2-160 0,1-2 0 16,2-2 0-16,4 2 0 0,4 0 0 0,-2 5 0 16,-3 1 0-16,3 1 0 0,4-4 0 0,4-1 0 15,3 1-144-15,3 2 144 0,2 2 0 0,0 2 0 16,-3 0 0-16,5 1 0 0,4 3 0 0,4-3 0 15,2 0 0-15,3 2 0 0,1 1 0 0,0 4 0 16,2 2 0-16,-1-1 0 0,2-2 0 0,2-1 0 0,3 3 0 0,2 0 0 16,3 0 0-16,5 3 0 15,2-2 0-15,0 1 144 0,3 0-144 0,2 2 0 0,5 0 0 0,3 4 0 16,1 2 0-16,3-1 0 16,3 1-144-16,1 3 144 0,1-6 0 0,1 4 0 0,3-3 0 0,1 7 0 15,2-1-160-15,2 1 160 0,0-4-128 0,1 3 128 16,2 4-192-16,0-2 64 0,4-2 0 0,-2-2 0 15,2-3 128-15,2 4 0 0,3-2 0 0,0 4 0 16,1-7 0-16,2 4 0 0,3-4 0 0,1 2 0 16,3 0 0-16,1-2 0 0,2-1 0 0,3 2 0 0,3-4 0 15,3 1 0-15,3 0 0 0,4 0 0 0,3 0 128 16,2 0-128-16,0-2 128 0,1-2-128 0,0 0 144 16,3 0-144-16,4 1 192 0,3 0-192 0,5-3 144 0,2-2-144 15,5-1 0-15,-3-4 144 0,0 1-144 0,1-4 0 16,2 0 144-16,4 0-144 0,5-3 0 0,0-1 0 15,-1-1 0-15,1-4 128 0,0-3-128 0,3 1 0 16,1-3 128-16,1-1-128 0,-1-2 0 0,0 1 144 16,-2-2-144-16,2-1 0 0,4 0 192 0,0 1-64 15,0 0 0-15,0-4-128 0,-5-1 160 0,0-1-160 16,1 1 128-16,2-3-128 0,3-3 0 0,-4 0 128 16,-6 1-128-16,1-4 0 0,-2 2 0 0,3-1 128 15,1-3-128-15,-4-3 0 0,-3 2 0 0,-3-1 128 0,-2-1-128 0,0 0 0 16,-3 0 128-16,-1 1-128 15,1 1 0-15,-1-4 128 0,-4 1-128 0,-3 1 0 16,-6-1 144-16,-1-2-144 0,-1 2 0 0,-2-1 128 16,-1-4-128-16,1 3 0 0,1-1 160 0,-2-2-32 15,-3-3-128-15,-1 0 192 0,-5 1-64 0,-3 1-128 16,-3-2 176-16,-2 2-176 0,-3 0 176 0,0 0-176 16,-3 0 160-16,-3-2-160 0,-2 3 208 0,-2-1-48 0,-3 1-16 15,-1 1 0-15,-2 0 0 0,-3 1 0 16,-2 0 0-16,-1 0 0 0,-2 2 48 0,-2 1 16 0,0-1 0 15,-4 4 0-15,-1-1-208 0,-2-1 0 0,-2 1 0 0,-1 4 0 16,-1 0-528 0,-2 3-160-16,-1 1-16 0,0 0-14384 0</inkml:trace>
  <inkml:trace contextRef="#ctx0" brushRef="#br1" timeOffset="-194756.35">22027 14648 18431 0,'-7'-12'1632'0,"2"3"-1312"0,-2-5-320 0,0 1 0 15,-1 3 1568-15,-2-3 240 0,-3 1 48 0,-2 0 16 0,0-2-976 0,-1-2-192 16,0-1-32-16,-3 3-16 0,-3 0-448 0,-2-2-80 15,-1-3-128-15,-3-1 176 16,-2 1-176-16,1-2 0 0,-5-2 144 0,-3 1-144 0,-5 1 0 0,-2 2 144 16,-4-2-144-16,-1 1 0 0,-1 1 144 0,-2-3-144 15,0-1 0-15,-1 2 144 0,-3 0 0 0,-3 2 0 16,-3 2 0-16,-4-2 0 0,-4-2-16 0,0 1-128 16,0-3 192-16,-1 9-64 0,-1 3-128 0,-7 4 160 15,-6-2-160-15,2 4 160 0,2 3-160 0,1 0 0 16,-3 2 0-16,-1 0 0 0,-5 0 0 0,3 2 128 15,0 2-128-15,3 1 0 0,0 1 0 0,-2 0 0 0,-3-1 0 16,3 4 0-16,2-2 128 0,6 4-128 0,0 1 0 0,1 3 128 16,-1 3-128-16,-1-1 192 15,-2 2-192-15,2-1 192 0,3 1-192 0,3 4 128 16,1 1-128-16,-2 0 128 0,0 2-128 0,-1-2 0 16,7 4 0-16,2-1 0 0,2 4 144 0,5 1-144 15,2-1 160-15,1 3-160 0,1 3 192 0,0 2-64 0,4 1-128 16,4-1 192-16,3 4-192 0,3 2 0 0,3-3 0 0,5 5 0 15,5-3 128-15,0 3-128 16,1 0 0-16,6 0 0 0,4 6 0 0,3 0 0 0,3-1 0 0,3 0 0 16,5 0 0-16,3 3 0 0,3-2 0 0,5 1 0 15,1-1 0-15,5 0-128 0,3 2 128 0,4-2 0 16,0-4 0-16,5-2 0 0,2-1 0 0,7-1 0 0,5 2 0 0,6-1 0 16,4-4 0-16,1-3 0 0,0 1 0 0,4-2 0 15,2 0 0-15,3 0 0 0,3-2 176 0,4-3-176 16,6-1 192-16,0-3-192 0,0-4 144 0,1 3-144 15,1-4 0-15,4 2 144 0,3-3-144 0,-1 0 128 16,1-3-128-16,-1 0 128 0,2-2-128 0,3-5 0 16,2-2 144-16,0 1-144 0,-2-5 144 0,1-2-144 15,0-2 192-15,1-1-192 0,2-5 224 0,-3-1-64 16,0-1-16-16,-2-7 0 0,-2-2-144 0,2 0 128 16,1-3-128-16,-1-5 128 0,-3-2 16 0,-2 2 0 15,-2-4 0-15,0 0 0 0,0-2 128 0,1 0 32 16,0-6 0-16,-3-3 0 0,-4-4-80 0,-2-3-16 15,-1-1 0-15,1-4 0 0,2-6-16 0,-3-5 0 16,-4-2 0-16,-4-4 0 0,-4-4 144 0,-2-1 32 16,-7-4 0-16,-4 0 0 0,-4 0-64 0,-3 2-16 15,-3 4 0-15,-7 1 0 0,-7 3-288 0,-4 6 160 16,-7 3-160-16,-8 4 128 0,-5-2-272 0,-11 7-64 0,-11 3-16 16,-4 2 0-1,-5 0-1520-15,-8 5-304 0,-10 5-64 0</inkml:trace>
  <inkml:trace contextRef="#ctx0" brushRef="#br2" timeOffset="-188840.24">14512 17808 28271 0,'0'0'1248'0,"0"0"272"0,0 0-1216 0,0 0-304 16,0 0 0-16,0 0 0 0,0 0 320 0,0 0 16 15,0 0 0-15,-3-7 0 0,-5 2 96 0,-1 2 16 16,-2-3 0-16,-2 3 0 0,-4 2-272 0,0 0-48 16,-5-3-128-16,-2 4 192 0,-3 2-192 0,-2 1 0 15,-4-2 0-15,-7 4 0 0,-5 0 0 0,-6-1 0 16,-6 0 0-16,1-1-160 0,-1 0 160 0,1 1 0 0,-5 3 0 0,-3 1 0 16,-5-3 0-16,-3 2 0 0,-4-1 0 0,1 1-128 15,0-1 128-15,0 3 0 0,0-3 160 0,-5 3-160 16,-7-3 128-16,3 3-128 0,3-4 0 0,1 0 144 15,-2-2-144-15,-1 2 0 0,-6-2 0 0,2-2 128 16,1-1-128-16,3-3 160 0,3 1-160 0,-4-2 160 16,-5 0-160-16,0 0 0 0,3-2 0 0,2-3 0 15,5 3 0-15,-1-2 0 0,-8 2 0 0,2-3 0 16,3 0-240-16,2 3 80 0,3-3 16 0,1 5 0 16,-1-1 144-16,1-1-160 0,-2 0 160 0,5 0-160 15,6-2 160-15,3 5 0 0,2 3 0 0,2-3 0 16,-1 3 0-16,-1 0 0 0,0-1 160 0,5 1-160 15,3 0 160-15,2 0-160 0,2 0 160 0,5-1-160 0,4-3 192 16,4 1-48-16,2 1-16 0,2-2 0 16,1 0 208-16,-1-2 48 0,1-2 0 0,2-1 0 0,7 0-64 0,1 0 0 15,2-1 0-15,2 0 0 0,1 1 0 0,0 0-16 16,4 3 0-16,1 2 0 0,2-4-96 0,-1 5-16 16,5 0 0-16,0 3 0 0,7 0-32 0,-7 1-16 15,7-1 0-15,-7 4 0 0,1 4-144 0,1-1 0 16,1 5 0-16,-1-1 0 0,3 5 0 0,-2 4 0 15,-1 4 0-15,1 1-176 0,-1 5 176 0,-2 4 0 16,0 4 0-16,-2 4-128 0,-4 6 128 0,0 4 0 16,-1 2 0-16,2 4-128 0,-2 8 128 0,0 1 0 15,-1 0 0-15,-2 3 0 0,-1 0 0 0,-1 1 0 16,-4 1 0-16,0 0 0 0,-2-4 0 0,1 0 176 0,-4-6-48 16,2 3 0-16,-2-3 128 0,2 3 0 15,0-8 16-15,2-2 0 0,1-5 32 0,2-1 0 0,0-7 0 0,4 0 0 16,-1 1-176-16,2-5-128 0,1-2 144 0,3-3-144 15,-1-2 0-15,5-3 0 0,2 0 0 0,2-5 0 16,1-1 0-16,2-2-256 0,1-3 48 0,1-1 16 16,2-1-80-16,3 1-16 0,1-4 0 0,0-4 0 15,4 0 288-15,0-1-160 0,0-2 160 0,6 3-128 16,1-5 128-16,3-2 0 0,5 0 0 0,2 0 0 16,3-1 0-16,4 2 0 0,4 0 0 0,6 1 0 15,-2 2 0-15,4-1 0 0,-1-3 0 0,-1 1 0 16,4 5 0-16,3 2 0 0,-1-2 0 0,7 3 0 15,5-3 0-15,1 3-128 0,2-4 128 0,2 6 0 16,-3-3-144-16,1 2 144 0,0 2-160 0,5-4 160 16,9 2-224-16,-4-4 48 0,-3-1 16 0,-1 0 0 0,2-3 160 0,4-1 0 15,2 2 0-15,1-3 0 0,-1-1 0 0,-1 4 0 16,-2-1 0-16,0 1 0 0,-2 1 0 0,5 2 0 16,2 0 0-16,-5 0 0 15,-6 1 0-15,0 0 0 0,-1 3 0 0,1 5 0 0,3-2 0 0,0 0-128 16,-2 3 128-16,-2 2 0 0,-4 1 0 0,-1 1 0 15,0-5 0-15,-1 0 0 0,5 0 0 0,-2 2 0 16,1-3 0-16,-3 0-128 0,-4 1 128 0,-2 0 0 16,1-2 0-16,-1 0 0 0,2 3 0 0,1-2 0 15,3-1 0-15,-4 2 0 0,-7-3 0 0,1-1 0 16,0 0 0-16,-3 1 0 0,-3-3 0 0,1 2 0 16,0-4 0-16,2 1 0 0,0-4 0 0,-3 3 0 0,-5-3 0 0,-5-2 128 15,-2 2-128-15,-2 0 0 0,0-1 0 16,-3-2 0-16,-3 3 0 0,-2 2 0 0,-3-1 0 0,-1-2 128 15,-2 1 0-15,0 1 0 0,-2-3 0 0,0 2 0 16,-2-1-128-16,-1-1 0 16,-2-1 0-16,0 0 0 0,0 1 128 0,-3-1-128 0,1 1 160 0,-2-1-160 15,-10-2 128-15,10 3-128 0,-10-3 0 0,10 0 144 16,-10 0-144-16,10-4 128 0,-10 4-128 0,10-7 128 16,-3-5 64-16,-1-1 0 0,-1-4 0 0,0-8 0 15,0 1 0-15,0-6 16 0,-1-6 0 0,0-2 0 16,0-3 80-16,-2-7 16 0,2-4 0 0,-1-3 0 15,1-2 80-15,-1 0 32 0,1-7 0 0,3-2 0 16,-1-4-32-16,2-7 0 0,0-3 0 0,4-2 0 16,-1 6-96-16,2-4-32 0,-2 1 0 0,2 0 0 15,-3-4 0-15,1 6-16 0,0 4 0 0,-2 4 0 0,1 4-240 16,-1 4 128-16,0 0-128 0,-2 4 0 0,0 4 128 16,-1 0-128-16,0 3 0 0,1 3 0 15,-3 1 0-15,2 6 128 0,-3 4-128 0,0 0 0 0,0 3-240 0,-1 4-80 16,0 3-32-16,-1 2 0 15,0 0-1360-15,-1 4-272 0,0-2-48 0,0 4-15376 16</inkml:trace>
  <inkml:trace contextRef="#ctx0" brushRef="#br2" timeOffset="-187038.54">17531 17079 28911 0,'0'0'1280'0,"0"0"256"0,0 0-1216 0,0 0-320 0,-5 6 0 0,1 6 0 15,2-2 192-15,1 5-32 0,-1 3 0 0,2 2 0 16,-1 4-160-16,0 3 0 0,0 3 0 0,-1 2 0 16,2 6 0-16,-2 2 0 0,-1 4 0 0,1 3 0 15,-2 8 0-15,0 8 0 0,1 6 0 0,-4 4 0 16,1 2 0-16,-2 3 0 0,-1 6 0 0,1 5 0 15,1 1 0-15,-3-1 0 0,2-2 0 0,-2-8 192 16,3-2 192-16,1-6 64 0,0-1 0 0,-1-1 0 16,1 0 384-16,0-5 64 0,-1-6 32 0,1-4 0 15,0 1-432-15,2 0-96 0,0-1-16 0,1-2 0 0,0-1-176 16,1-4-32-16,1-5-16 0,0-5 0 0,-1-1-160 0,5-3 128 16,2-8-128-16,0 3 128 0,2-8-128 15,-1 1 0-15,0-2 144 0,2-3-144 0,2-3 0 0,-1-4 0 16,4 2 0-16,-1-4 0 0,1 0-176 0,1-3 176 15,1 0-208-15,3-1 80 0,1-1 128 0,2-2 0 16,0 0-144-16,3-1 144 0,2 0 0 0,2-2 0 16,1 0 0-16,3 3 0 0,3-1 0 0,5 0 208 15,-1 0-48-15,3 1-16 0,-1 1-144 0,1-1 0 16,0 1-192-16,0 0 192 0,0 2 0 0,1 1 0 16,0 1 0-16,4-1 0 0,1-2 0 0,7 3 0 15,2 0 0-15,0 0 0 0,-2-2 0 0,3 3 0 16,1 1-144-16,2-3 144 0,3 1 0 0,2 4 0 0,1-3 0 15,0 4 0-15,-3 0 0 0,-1 3 0 0,1-4 0 16,2 2 0-16,-2 2 0 0,4-4 0 0,5 2 0 0,-2-2 0 16,-4 1 0-16,-1-1 0 0,3 0 0 0,-2-4 0 15,2 3 0-15,4-3 0 0,3-4 128 0,-1 2-128 16,-4-3 128-16,0 1-128 0,0-1 0 0,4 1 0 16,5-1 128-16,-1 2-128 0,0 1 0 15,-3-3 0-15,-1-2 0 0,-1 4 0 0,2 1 0 0,1 1 0 16,0 1 0-16,-3 1 0 0,0-1 0 0,-6 2 0 15,1 3 0-15,1 0 0 0,2 0 0 0,-1-1 0 16,-1 0 0-16,0-1 0 0,-2 2 0 0,0 1 0 16,1-3 0-16,5 2 0 0,1-4 0 0,-3-1 0 15,-3 3 0-15,-2-3 0 0,3 0 0 0,1 4 0 16,3-1 0-16,0-2 0 0,-1 2 0 0,-3-2 0 0,-5 2 0 16,-1-2 0-16,-1 4 0 0,1-1 0 15,-1 4 0-15,1-3 0 0,-1 0 0 0,-5 3 0 16,-4 0 0-16,-2 2 0 0,-3 0 0 0,2 3 0 0,-3 0 0 0,-1-1 0 15,-1 1 0-15,-3-1 0 0,0-1 0 0,0 2 0 16,-3-1 0-16,-5-2 0 16,-3-4 0-16,-3 1 0 0,-3 0 0 0,0-1 0 0,-3-1 128 0,-2-1-128 15,-2 2 0-15,-4-3 0 0,0 1 144 0,-1-3-144 16,-1 2 128-16,0-3-128 0,-2 0 144 0,-1 1-144 16,-10-6 160-16,13 7-160 0,-3-5 192 0,-10-2-48 15,13 3-16-15,-13-3 0 0,0 0-128 0,9-4 0 16,-3 0 0-16,0-4 128 0,-1-1-128 0,1-6 160 15,-1-3-160-15,0-1 160 0,1-2 32 0,-2-6 0 0,2-1 0 16,-1-4 0-16,2-3 16 0,-1 0 16 16,0 1 0-16,-1-3 0 0,4-1-64 0,0 0-16 0,-1-3 0 0,1-2 0 15,-2-4-16-15,4-1 0 0,0-7 0 0,2-2 0 16,-1 5-128-16,2-7 0 0,0 2 0 0,-1-1 0 16,2-5 0-16,-2-3 0 15,0-6 0-15,0-4-176 0,-1 2-16 0,0-2-16 0,-2 3 0 0,0-1 0 16,0 2-112-16,-1 0-32 0,0 2 0 0,-3 1 0 15,1 5 144-15,-2 7 16 0,0 1 16 0,-1 3 0 16,-2 1 176-16,-1 1-128 0,3 5 128 16,0-1-128-16,-3 6 128 0,-1 0 0 0,0 0 0 0,0 4 0 15,-1 0 0-15,0 4 0 0,0 4 0 0,-1-2 0 16,-2 1-128-16,4 4 128 0,-2-2-128 0,-1 4 128 16,0-2-192-16,-1 1 32 0,-1 4 16 0,0-1 0 0,-2 1-64 0,0 2-16 15,-2 1 0-15,0 1 0 0,-1 1 48 0,-1 3 16 16,0-1 0-16,-2 3 0 0,-1 2 160 0,-1-1 0 15,-1 3-144-15,-3 0 144 0,-2 3 0 0,0 0 0 16,-2 1 0-16,-1 1 0 0,-3-3 0 0,0 2 0 16,0 1 0-16,-1-1 0 0,1 2 0 0,-4 0 0 15,-1-2 0-15,0 0 0 0,-1 0 0 0,0-1 0 16,-2 0 0-16,-5 3 0 0,-3-2 224 0,-3 2-32 16,-3-3-16-16,1 3 0 0,0-2-176 0,0 1 192 15,-3-1-192-15,0 2 192 0,-1 1-192 0,-2-1 192 16,-5-1-192-16,-3 2 192 0,-3-1-192 0,0 0 0 0,-1-3 0 15,0 2 0-15,1-1 0 0,-5 0 0 0,-5 2 128 16,-2-3-128-16,-1-3 0 0,1 2 128 16,-1 0-128-16,-2 0 128 0,-4-2-128 0,-2 2 192 0,-3-3-192 0,-1 2 192 15,-2 1-64-15,-2-3 0 0,-5 2 0 0,-2 1 0 16,1-3-128-16,-3 4 192 0,-4 3-192 0,-2-1 192 16,-5-2-192-16,-1 1 192 0,-1 3-192 0,-4 0 192 15,-9 0-192-15,3 4 192 0,2 0-192 0,-3-2 192 16,-5 2 16-16,3 0 16 0,5 2 0 0,-2-2 0 15,-1 0 32-15,5 0 16 0,5 1 0 0,2-1 0 16,2-3-272-16,5 2 160 0,1-1-160 0,11-1 128 16,4-2-128-16,5 0-256 0,0-2 64 0,10 0 16 15,8-6-1296 1,9 0-272-16,9-7-48 0,11 1-14400 0</inkml:trace>
  <inkml:trace contextRef="#ctx0" brushRef="#br2" timeOffset="-185589.6">25081 11878 13471 0,'0'0'592'0,"0"0"128"0,0 0-576 0,0 0-144 16,0 0 0-16,0 0 0 0,0 0 400 0,0 0 48 16,0 0 16-16,0 0 0 0,0 0 432 0,0 0 64 15,0 0 32-15,0 0 0 0,0 0 400 0,0 0 80 16,0 0 0-16,-4-3 16 0,-1-2-624 0,-2 2-128 15,0 1-32-15,-2-1 0 0,-1 1-384 0,-1 0-64 16,0 1-32-16,-2 0 0 0,-3 1-64 0,-1 2-16 16,-1 1 0-16,1 3 0 0,-1 3-144 0,-1 1 192 15,-2 4-192-15,1 4 192 0,0 4-192 0,2 5 0 0,0-3 0 16,-7 15 0-16,3 0 0 0,4 0 0 0,3-3 0 0,6-11 128 16,2 5-128-16,1 1 0 0,5-2 0 15,1 1 0-15,3-4 0 0,4-1 0 0,4-6 0 0,1-2 0 16,6-3 0-16,2-7 0 0,2-2 0 0,15-2 0 15,-2-7 0-15,-9-1 0 0,4-8 0 0,17-9 0 16,-1-6 240-16,-3 0 16 0,-2-5 0 0,-14 10 0 0,-1-4-16 16,13-12 0-16,-9-2 0 0,-12 10 0 0,-2 0 96 15,0-5 32-15,-2-5 0 0,5-21 0 0,-5 1 64 0,-2 0 16 16,0-5 0-16,-2 0 0 0,-2-3-240 16,-1 2-32-16,0-4-16 0,0 7 0 15,-2 8-160-15,0 9 0 0,1 5 0 0,-4 9 128 0,-1 10-128 16,2 6 0-16,-2 3 0 0,0 7 0 0,-1 7 0 0,0 0 0 15,0 0 0-15,0 18 0 0,-2 5 0 0,-1 6-144 16,0 2 144-16,1 4 0 0,0 7 0 0,-1 3-128 16,-1 5 128-16,2 6 0 0,-1 7 0 0,2-20-128 15,-2 9 128-15,1 4 0 0,2 4 0 0,-1 2 0 16,1 0 0-16,0 1 0 0,0-6 0 0,2-1 0 16,2-4 0-16,1-3 0 0,0-5 0 0,2-4 0 15,-2-4 0-15,1-6 0 0,0 0 0 0,7 4 0 0,-2-9-128 0,-3-11 128 31,1-2-544-31,1-6-48 0,0-1-16 0,3-4-8864 16,0-3-1792-16</inkml:trace>
  <inkml:trace contextRef="#ctx0" brushRef="#br2" timeOffset="-185362.57">25930 11795 17503 0,'0'0'1552'0,"0"0"-1232"0,0 0-320 0,0 0 0 16,6 10 1712-16,0-2 272 0,1 2 64 0,0 0 16 15,2 1-1024-15,1 5-208 0,-1-1-32 0,4 2-16 0,0 0-400 0,1 2-96 16,0 3-16-16,0-3 0 0,1 3-272 0,0-1 128 16,0 1-128-16,1-1 0 0,0 1 0 0,-2 0 0 15,-1-3-240-15,0-1 80 16,-2-3-1952-16,1-2-400 0,-1 1-80 0</inkml:trace>
  <inkml:trace contextRef="#ctx0" brushRef="#br2" timeOffset="-185138.76">26344 11478 16575 0,'0'0'1472'0,"0"0"-1168"16,0 0-304-16,-9 8 0 0,-2 2 2016 0,-2 3 352 15,-1 5 64-15,-2 6 0 0,-2 0-1200 0,-4 8-240 16,0 1-48-16,6-9-16 0,-4 7-336 0,-3 3-64 16,-1 3-16-16,-1 3 0 0,-3 1-144 0,1 5-48 0,0-2 0 0,0 3 0 15,4-2-176-15,2 1-144 0,0 1 192 16,4-5-192 0,3-2-1568-16,2-5-416 0,4-4-96 0,3-7-6176 15,3-3-1216-15</inkml:trace>
  <inkml:trace contextRef="#ctx0" brushRef="#br2" timeOffset="-184798.27">26503 11930 20671 0,'0'0'912'0,"0"0"192"0,0 0-880 0,0 0-224 0,0 0 0 0,0 0 0 0,0 0 784 0,0 0 112 15,0 0 32-15,0 0 0 0,11 0-32 0,0 0 0 16,0 0 0-16,3 1 0 0,0 1-112 0,1 5-16 16,-2 2-16-16,5 6 0 0,-3-2-496 0,-7-2-112 15,-3 4-16-15,-3 1 0 0,0 0-128 0,-5 4 0 16,-3 0 0-16,-2 1 0 0,-1 1 0 0,-1 1 160 16,0-2-160-16,0-2 160 0,1-2 208 0,0 4 32 15,2-1 16-15,6-9 0 0,1-2 64 0,3 0 16 16,2-4 0-16,5 0 0 0,4-3-112 0,-1-3 0 15,3-3-16-15,5-1 0 0,3-4-176 0,0 2-48 16,5-5 0-16,-2 2 0 0,1-4-352 0,0 1-80 16,-2 2-16-16,0-3-10128 15,-3-1-2016-15</inkml:trace>
  <inkml:trace contextRef="#ctx0" brushRef="#br2" timeOffset="-184472.46">25264 12755 12895 0,'0'0'1152'0,"0"0"-928"0,0 0-224 0,0 0 0 0,7 0 1744 0,5-2 304 16,2 0 64-16,3-3 16 0,6-2-784 0,18-4-176 16,2-1-16-16,9-4-16 0,9-2-112 0,-15 7-32 15,7-1 0-15,3-2 0 0,3-2-480 0,4-2-112 16,6 3-16-16,6 1 0 0,4 4-128 0,0-4-48 16,-3 0 0-16,0 1 0 0,-1 3-16 0,3 0 0 15,2 3 0-15,32-3 0 0,-21 2-192 0,-12 2 0 16,-9 0 0-16,-6 3 0 15,-9 2-2112-15,-5 0-384 0</inkml:trace>
  <inkml:trace contextRef="#ctx0" brushRef="#br2" timeOffset="-183479.12">26288 13560 18191 0,'0'0'800'0,"-1"-3"176"0,-4-10-784 0,1 5-192 0,1-2 0 0,-2 2 0 0,3-3 1104 0,-3 2 176 16,-2-2 48-16,-3-6 0 0,1 3-496 0,3 8-80 15,-3-3-32-15,0 1 0 0,-1 3-208 0,0-2-32 16,0 2-16-16,-4 2 0 0,-2 0-96 0,2 0-32 0,-1 1 0 0,0 1 0 16,0 4-160-16,-6 3-48 15,1-2 0-15,0 2 0 0,-1 4-128 0,1 2 0 16,1-1 0-16,-9 15 0 0,3-2 0 0,11-6 0 16,1 2 0-16,1 2 0 0,2 0 0 0,3 0 128 15,1-2-128-15,5 1 0 0,2-2 128 0,5-1-128 0,1-2 128 0,3-1-128 16,6-6 224-16,-2 1-32 0,1 1-16 0,3-6 0 15,1-4-176-15,1-1 192 0,2-3-192 16,11-4 192-16,0-2 64 0,-10-1 0 0,2 0 16 0,3-6 0 16,-1-3 48-16,1-1 0 0,-2-3 0 0,-1-2 0 15,-4-2-112-15,-1-1-16 0,1-4 0 0,-2 0 0 16,-3-2 80-16,6-17 16 0,-3 2 0 0,-4-2 0 16,-1-1 16-16,-4 0 0 0,-2-3 0 0,0 0 0 15,-1 2-128-15,1 5-32 0,-3 6 0 0,0 5 0 16,0 6-144-16,0 8 0 0,0 4 0 0,-2 3 0 15,0 6 0-15,-3 10 128 0,0 0-128 0,0 0 0 16,0 0 0-16,-3 14 0 0,0 6 0 0,-3 5 0 0,0-1 0 16,1 8 0-16,-3 3 0 0,2 1 0 0,-2 3-144 0,0 4 144 15,-1 3 0-15,1 3 0 0,1-2 0 0,0 1 0 16,2-2 0-16,2-19 0 0,2 1 0 0,1-3 0 16,1 3 0-16,3-5 0 0,2-4 0 0,2-1 0 15,2-1 0-15,0-5 0 0,3-4 0 0,1-3 0 16,1-3 160-16,2-3-32 0,-1-3 0 0,1-1 0 15,3-6 0-15,9-7 0 0,-2-4-128 0,-8 6 128 16,4-4-128-16,9-13 128 0,-4 0-128 0,-3-1 0 16,-2 3 0-16,-3-4 0 0,-2 0 0 0,0-2 0 15,-3-4 0-15,-1 3 0 0,-1 0 0 0,-1 1 0 16,0 0 0-16,-1 3 0 0,0 3 0 0,-3 3 0 0,1 0 0 0,-1 6 128 16,-2 4-128-16,1 3 0 15,-2 1 0-15,-1 5 0 0,-4 9 0 0,0 0 0 0,0 0 0 0,0 0 0 16,0 0 0-16,-3 14 0 0,-2 7 0 15,-4 5 0-15,0 5 0 0,2 5 0 0,-4 3 0 0,1 6 0 16,-1-2 0-16,-1 7-128 0,2-1 128 16,3-12 0-16,-4 4 0 0,5 5 0 0,0-2 0 0,1 3 0 15,1-2 0-15,4-1 0 0,1-4 0 0,2-5 0 16,0 2 0-16,2-5 0 0,2-7 0 0,3-2 0 0,0-5 0 16,2-4 0-16,0-1 0 0,2-7-192 15,2-1-1520-15,-1-5-304 16,0-6-64-16,0-1-12032 0</inkml:trace>
  <inkml:trace contextRef="#ctx0" brushRef="#br2" timeOffset="-183290.52">26511 13231 20271 0,'0'0'896'0,"0"0"192"0,0 0-880 0,0 0-208 0,0 0 0 0,8-4 0 0,9 3 2992 0,3-1 544 15,7-2 112-15,5 0 32 0,5-4-2400 0,5 1-496 16,2-3-80-16,-1-2-32 0,1-3-240 0,-1-2-48 16,3 0-16-16,-1 0 0 15,2 0-960-15,0 0-192 0,-2-4-48 0,-2 2-14896 0</inkml:trace>
  <inkml:trace contextRef="#ctx0" brushRef="#br2" timeOffset="-182902.17">27686 12118 24639 0,'-16'-2'1088'0,"8"2"240"0,8 0-1072 0,0 0-256 15,0 0 0-15,0 0 0 0,0 0 1152 0,10 2 192 16,4-1 16-16,7-4 16 0,3 0-560 0,3-1-112 16,2-6-32-16,1 2 0 0,1-3-384 0,-1 2-80 15,1-4-16-15,-2 3 0 0,0 1-192 0,-2 4-128 16,-3-1 128-16,-2 3-9728 16,-4 2-1808-16</inkml:trace>
  <inkml:trace contextRef="#ctx0" brushRef="#br2" timeOffset="-182751.66">27553 12577 28559 0,'10'2'2544'0,"4"-3"-2032"0,4-2-512 0,3 0 0 15,10-3 704-15,3 3 32 0,3-2 16 16,6-7 0-16,-1-1-464 0,0-1-96 0,0 0 0 0,-1 0-16 31,0-2-1888-31,-2-1-368 0</inkml:trace>
  <inkml:trace contextRef="#ctx0" brushRef="#br2" timeOffset="-181905.07">28591 11665 6447 0,'0'0'576'0,"0"0"-576"16,0 0 0-16,0 0 0 0,0 0 1200 0,0 0 128 15,0 0 16-15,0 0 16 0,-3-6-80 0,3 6 0 16,-3-13-16-16,3 3 0 0,3 0 128 0,2-4 16 16,1 1 16-16,4 2 0 0,2-3-432 0,2-2-96 0,2 0 0 0,2-1-16 15,1 1-256-15,4 1-48 16,4 1-16-16,-1-2 0 0,1 1-240 0,3 0-64 0,2 1 0 0,-1 4 0 16,-1-2 208-16,-2 6 48 15,-1-2 0-15,-2 6 0 0,1 2-256 0,-5 2-64 16,-3 5 0-16,0 3 0 0,0 5-192 0,-2 5 0 15,-3 7 0-15,-3 1 0 0,-2 4 0 0,-7 3-208 16,-3 4 64-16,-5 5 16 0,-3 2 128 0,-3 2-128 0,-1 2 128 16,-2-3-128-16,-6 2 128 0,-1 1-128 0,0-2 128 0,-1-3-128 15,-1-3 128-15,-1-2 0 0,-3-5 0 16,-1-5 0-16,-5-1 0 0,5-2 0 0,-2 0 128 0,4-3-128 16,3 0 160-16,2-6-32 0,4 0-128 15,3-4 192-15,6 0-192 0,4-2 128 0,6-12-128 0,0 0 0 16,0 0 128-16,4 12-128 0,2-6 0 0,6 0 0 15,2 0 176-15,5-3-176 0,2 0 192 0,3 2-192 16,8 3 176-16,2-3-176 0,3-4 160 0,1 3-160 16,-1 0 128-16,1-1-128 0,1-3 0 0,0 0 0 15,0 0 0-15,0 0 0 0,-1-2 0 0,-4-1 0 16,-2-2-1536-16,0 0-416 0,-3-1-80 0</inkml:trace>
  <inkml:trace contextRef="#ctx0" brushRef="#br2" timeOffset="-181472.17">29621 11391 10127 0,'0'0'896'0,"-3"-10"-704"0,2 2-192 0,0-2 0 0,1 10 1920 0,-3-8 336 16,0-1 80-16,3 9 16 15,-4-7-832-15,4 7-176 0,0 0-16 0,0 0-16 0,-10-7-400 0,10 7-80 16,0 0 0-16,-8 4-16 0,0 1-256 0,2 3-48 15,1 4-16-15,1 6 0 0,-1 6-160 0,2 6-16 16,1 3-16-16,1 4 0 0,-1 5-32 0,2 5 0 16,0 2 0-16,2 6 0 0,-4 2-80 0,1 4-32 15,-1 1 0-15,-1-2 0 0,0 1 96 0,1-3 0 16,-2-4 16-16,2-3 0 0,-2-4 0 0,1-4 0 16,1-6 0-16,-2-3 0 0,3-7-64 0,1 0-16 15,0-6 0-15,2-3 0 0,1 0-192 0,-3-2 128 16,2-4-128-16,1-5 0 15,-3-7-1008-15,0 0-288 0,0 0-64 0,9-5-12160 0</inkml:trace>
  <inkml:trace contextRef="#ctx0" brushRef="#br2" timeOffset="-181055.76">29952 11661 20495 0,'0'0'896'0,"0"0"208"0,0 0-880 0,0 0-224 15,0 0 0-15,0 0 0 0,0 0 640 0,1 11 64 16,4 0 32-16,1 3 0 0,3 1-256 0,0 6-48 16,0 3-16-16,2 5 0 0,2 4-160 0,1 3-16 15,3 2-16-15,-1 1 0 0,2 2-16 0,0 6 0 16,1-4 0-16,0 3 0 0,-1-5-80 0,-2-1-128 15,-1 0 176-15,1-4-176 0,-4-1 128 0,0-6-128 16,-1-2 0-16,-2-6 0 0,-3-3-160 0,2 0-144 16,-4-3-16-16,0-5-16 15,-4-10-1824-15,0 0-352 0</inkml:trace>
  <inkml:trace contextRef="#ctx0" brushRef="#br2" timeOffset="-180829.24">30239 11782 23727 0,'0'0'1040'0,"-7"9"240"0,-4 3-1024 0,1 0-256 0,-2 5 0 0,1 2 0 16,-2 2 640-16,1 2 96 0,-2 5 16 0,-3 3 0 16,2 2 16-16,1 1 0 0,0 4 0 0,0 2 0 15,1-2-144-15,-1 3-32 0,4-1 0 0,1 2 0 0,1 1-288 0,3-5-64 16,2-1-16-16,1-2 0 15,1-2-224-15,1-5-240 0,3-3 48 0,-1-5 16 16,1-3-768-16,0-4-144 16,3-4-48-16</inkml:trace>
  <inkml:trace contextRef="#ctx0" brushRef="#br2" timeOffset="-180627.34">30459 12467 31039 0,'-7'41'1376'0,"4"-12"288"0,-1 0-1344 15,0 6-320-15,-1 4 0 0,4 1 0 0,-3-4 560 0,0 3 32 0,1-4 16 0,3-2 0 16,2-4-432-16,0-2-176 0,1-3 128 0,1-1-128 31,1-4-1552-31,1-5-400 0,0 0-80 0</inkml:trace>
  <inkml:trace contextRef="#ctx0" brushRef="#br2" timeOffset="-180254.52">31135 11655 20271 0,'0'0'1792'0,"0"0"-1424"15,-8 8-368-15,2-3 0 0,0 5 832 0,-1 0 112 16,1 4 16-16,-2 5 0 0,-1 3-192 0,2 6-16 16,-2 1-16-16,1 2 0 0,-1 2-320 0,0 3-64 15,1 5-16-15,-1 2 0 0,4-1-336 0,-2 3 144 0,1-5-144 0,2 4 0 16,0 1 0-16,0-3 0 0,2-1 0 0,-2-5 0 31,4-6-1664-31,-1-1-432 0,-1-5-80 0</inkml:trace>
  <inkml:trace contextRef="#ctx0" brushRef="#br2" timeOffset="-180068.14">30896 12178 29135 0,'0'0'1280'0,"0"0"288"0,15-2-1248 0,3-2-320 0,4 2 0 0,2-1 0 0,2 0 352 15,2 0 16-15,0-3 0 0,2-1 0 16,-2 0-368-16,1-5 0 0,0 2 0 0,0 1-9008 16,-1-4-1792-16</inkml:trace>
  <inkml:trace contextRef="#ctx0" brushRef="#br2" timeOffset="-179551.28">31754 11461 18543 0,'0'0'816'0,"14"-5"176"0,-1-1-800 0,1 3-192 0,3-5 0 0,1 4 0 16,0 0 768-16,2 3 128 0,-2-3 0 0,0-1 16 15,0 0-336-15,-4 1-64 0,-2-3 0 0,-1 2-16 16,-2 1-128-16,-9 4-32 0,7-5 0 0,-7 5 0 16,0 0 128-16,0 0 32 0,-2-12 0 0,-3 7 0 15,-4 0-64-15,-4 3-16 0,-6 0 0 0,-3 4 0 16,-2 3-176-16,-3 0-48 0,-4 0 0 0,-2 5 0 0,0-1 32 15,-2 4 0-15,2-1 0 0,3 2 0 16,2 4-32-16,4 0 0 0,1 2 0 0,6-1 0 0,4-1-192 0,7 0 0 16,5 0 0-16,5-1 0 0,3-1 144 0,6 2-144 15,1-1 128-15,5 0-128 0,1-1 128 0,6 3-128 16,4 6 0-16,-1-4 128 0,-2-2-128 0,2 5 128 16,1 4-128-16,-2-2 128 0,-3 0-128 0,-5 2 0 15,-2 2 0-15,-6 3 0 0,-6-2 0 0,-9 0 0 16,0-3 0-16,-8 1 0 0,-5-3 160 0,-7-2 48 15,-2 0 16-15,-6-2 0 0,-3-2 128 0,-3 0 32 16,-2-1 0-16,0-1 0 0,1-3-384 0,0-2 128 16,1-5-128-16,2-1 0 15,0-4-1184-15,5-3-304 0,3-3-64 0,6-6-11648 0</inkml:trace>
  <inkml:trace contextRef="#ctx0" brushRef="#br2" timeOffset="-179243.66">32424 11720 20271 0,'0'0'896'0,"0"0"192"0,0 0-880 0,9 6-208 0,-2 3 0 0,2 5 0 15,1 1 1536-15,1 4 272 0,-2 4 48 0,1 7 16 0,-1 1-1152 0,-2 4-224 16,0 2-48-16,-1-1-16 0,-1 4-272 16,-2-3-160-16,-3-2 192 0,0-3-192 0,1 0 144 0,-2-2-144 15,-3-2 0-15,0 2 144 0,0 0-144 0,-1-2 0 16,0 0-192-16,-1-4 192 16,-2 0-992-16,0-5-80 0,2-3-16 0</inkml:trace>
  <inkml:trace contextRef="#ctx0" brushRef="#br2" timeOffset="-178983.8">32621 11735 24879 0,'0'0'1088'0,"0"0"256"15,0 0-1088-15,0 0-256 0,0 0 0 0,0 0 0 0,-9 0 1008 0,0 4 144 0,-1 4 16 0,0 2 16 16,-6 4-368-16,0 5-80 0,-3 2-16 0,-1 7 0 16,-3 0-208-16,-1 5-64 0,-3 3 0 0,1 1 0 15,-2 1-224-15,13-15-48 0,-1 0-16 0,-2 2 0 16,-1 2-160-16,1-2 0 0,0 5 0 0,0 1 0 16,2 0-208-16,-12 26-80 0,6-13-16 0,7-4 0 15,4-7-432 1,3-4-96-16,2-7 0 0,2-3-16 15,3-4-1088-15,2-6-224 0,-1-9-32 0</inkml:trace>
  <inkml:trace contextRef="#ctx0" brushRef="#br2" timeOffset="-178605.71">32648 12361 16127 0,'0'0'704'0,"0"0"160"0,3 11-688 0,1-1-176 15,0 3 0-15,-1 1 0 0,-2 0 1120 0,-1 2 192 16,0 3 32-16,-1 0 16 0,-5-1-272 0,1 3-64 0,0-2-16 0,-2 1 0 16,-2 0 144-16,0 1 16 0,0-4 16 0,0-1 0 15,-1 0-96-15,1-2-32 0,0-2 0 0,3-1 0 16,-1 1-352-16,2-4-64 0,2 3 0 0,3-11-16 15,-2 9-240-15,2 2-32 0,0-11-16 0,4 9 0 16,2 0 32-16,2-3 0 0,-8-6 0 0,13 9 0 16,-2-4 112-16,3-1 32 0,0 0 0 0,-1 1 0 15,3-3-64-15,2 1-16 0,1-2 0 0,-1 3 0 16,2-1-144-16,1-1-32 0,-1 3 0 0,-7-2 0 16,2-2-256-16,2 0 0 0,-2 1 0 0,1-1 0 31,1 0-848-31,-1 0-128 0,1-1-32 0</inkml:trace>
  <inkml:trace contextRef="#ctx0" brushRef="#br3" timeOffset="-159840.9">27205 14934 12895 0,'-13'-2'1152'0,"3"1"-928"0,-2-3-224 0,1 3 0 16,-2 1 592-16,3 0 80 0,0 0 16 0,0 1 0 15,-2 1-32-15,1-2 0 0,2 0 0 0,0 0 0 16,0 2-96-16,0-2-32 0,0 0 0 0,9 0 0 15,-10 2-160-15,1-1-48 0,9-1 0 0,-10 3 0 16,1 0 128-16,9-3 32 0,0 0 0 0,-9 7 0 16,0-2-16-16,2 2 0 0,0 0 0 0,1 1 0 15,0 3 48-15,-1-1 0 0,3 4 0 0,1 2 0 0,-1 2-80 0,0 1-16 16,0 5 0-16,2 4 0 0,2-4-144 0,-2 5-16 16,1 5-16-16,0 3 0 0,1 1-112 0,0 12 0 15,0 1-128-15,0 6 192 0,0 4-192 0,0 6 128 16,0 7-128-16,0 5 0 0,0 0 0 0,-3 6 0 15,2 1 0-15,-1 6 0 0,-1-1 0 0,0 1 0 16,1 1 0-16,1-1 0 0,-1 0 0 0,1 2 0 16,1-2 0-16,0-1 0 0,0-3 0 0,0 3 0 15,0-2 0-15,1 3 0 0,-1-3 128 0,0 2-128 16,2 1 0-16,-2 3 0 0,0 2 128 0,0-1-128 16,0 3 0-16,0-2 144 0,0 2 112 0,-2 3 32 0,1-4 0 15,1 1 0-15,-2-1 64 0,-1 2 16 0,0 1 0 0,1-1 0 16,1-3-80-16,-2 2-16 0,1-3 0 0,-2 2 0 15,4-4-64-15,-3-5-16 0,2-2 0 0,-2 2 0 16,2 2-16-16,-1 1-16 0,0-2 0 0,1-1 0 16,0-4-160-16,-1 3 192 0,2-1-192 0,2 1 192 15,-4-5-48-15,0-1 0 0,2-3 0 0,-1-4 0 16,-1-4 0-16,1 1 0 0,0 3 0 0,-2-3 0 16,-1-3-144-16,2-30 128 0,-2 4-128 0,-1 6 128 15,3-4-128-15,-1 1 0 0,2-1 0 0,1-2 0 16,1-5-352-1,5 19-96-15,2-20-32 0,2-20 0 0,3-19-1168 16,2-14-224-16,2-12-48 0</inkml:trace>
  <inkml:trace contextRef="#ctx0" brushRef="#br3" timeOffset="-159057.23">27055 14666 20207 0,'0'0'896'0,"-8"7"192"0,8-7-880 0,-6 6-208 0,6-6 0 0,0 0 0 16,0 0 624-16,-3 9 80 0,3 0 0 0,0-9 16 0,9 6-256 0,1-3-48 16,7-1-16-16,0 1 0 0,3 4-192 0,8-4-32 15,-1-2-16-15,7-1 0 0,4 3 0 0,0-3 0 16,4-2 0-16,0 0 0 0,0-3 16 0,5-2 0 15,4 2 0-15,4 3 0 0,6-2 16 0,6-1 16 16,6-1 0-16,-2 2 0 0,-4-3-64 0,2 4-16 16,6-1 0-16,8 1 0 0,7-1-128 0,-3-2 0 15,-3 0 0-15,1 2 128 0,5-4-128 0,7 2 0 16,4 2 0-16,0-5 0 0,-8 2 0 0,4-5 128 16,8 3-128-16,-4 0 0 0,2 3 0 0,-1-3 0 15,-3 1 0-15,5 3 0 0,6 0 0 0,-6 3 0 16,-5-2 0-16,-2 0 0 0,-1-3 0 0,3 3 0 0,2 1 128 0,-6 1-128 15,-7-2 0-15,1-3 0 0,2 4 0 0,0 0 0 16,-1 3 0-16,-5-1 0 0,-5 0 0 0,0-1 0 16,0 1 0-16,3 0 0 0,3 5 0 0,-4-3 0 15,-7-2 0-15,0 2 0 0,-2 0 0 0,4 2 0 16,3-1 0-16,-4-1 0 0,-5-1 0 0,-33 0 128 16,6 3-128-16,3 2 0 0,1-1 0 0,3 0 0 15,1 0 0-15,0 2 0 0,0-2 0 0,38 1 0 16,-20 1 0-16,-11-1 0 0,-7-1 0 0,-25-1 0 15,2-1 0-15,0 2 0 0,-2-3 0 0,-1 2 0 16,1 1 128-16,-3-1-128 0,-1 1 128 0,15 4-128 16,-7-3 0-16,-6 3 0 0,-3-3 128 0,-8-3-128 15,-1 2 0-15,-6-3 0 0</inkml:trace>
  <inkml:trace contextRef="#ctx0" brushRef="#br3" timeOffset="-156277.14">27955 15705 13823 0,'0'0'1216'0,"-6"-4"-960"0,0 0-256 0,6 4 0 0,-7-9 1536 16,0 4 272-16,0-5 48 0,0 2 16 0,0-2-1120 0,-4 1-240 16,4-3-32-16,-2 1-16 0,-3 1-192 0,1-2-32 15,-2 1-16-15,-1 0 0 0,-1-1-96 0,5 7 0 16,0 0-128-16,-2 0 192 0,-2 1-192 0,0 2 176 16,-2 1-176-16,-2 3 160 0,1 6-16 0,-13 6 0 15,2 2 0-15,4 5 0 0,1 4-16 0,3 2 0 16,1 2 0-16,1 3 0 0,1-2 32 0,2 6 0 15,2 3 0-15,3-1 0 0,2 0 32 0,5-1 16 16,1-2 0-16,4-4 0 0,3-4 32 0,4 0 0 16,2-6 0-16,2-2 0 0,1-2 16 0,4-4 16 15,1-3 0-15,2-2 0 0,3-6-48 0,2-3-16 16,2-6 0-16,2 1 0 0,2-9 32 0,0-3 0 0,-2-4 0 16,0 1 0-16,-1-6-80 0,-4 0-16 0,-2-3 0 15,-1-1 0-15,-2-2-144 0,-2 0 160 0,-2-1-160 0,-2-3 160 16,0-5 16-16,-1 2 0 0,0-1 0 0,-2-6 0 15,-3-3 224-15,-2 2 48 0,3-4 16 0,-3 0 0 16,1-3-288-16,-1 2-176 0,-1 2 192 0,0 4-192 16,2 6 0-16,-5 8 0 0,1 6 0 0,-2 3 0 15,-1 5 0-15,0 5 0 0,0 5 0 0,0 9 0 16,0 0 0-16,0 0-192 0,0 0 192 0,-6 14-192 16,-3 7-16-16,2 3 0 0,1 5 0 0,1 4 0 15,1 5 48-15,0 4 16 0,1 6 0 0,-1 2 0 16,0 2 144-16,1 3 0 0,1 3 0 0,-1-3 0 15,3-3 0-15,0-4 0 0,2-4 0 0,0-4-128 16,1-2 128-16,2-5 176 0,1-1-48 0,0-4 0 16,3-5-128-16,3-3 128 0,-1-1-128 0,2-1 128 15,0-3-128-15,-1-3-144 0,1-3 144 0,0 0-208 16,-3-3-1424-16,0-2-288 0,0-2-48 0,-10-2-9968 16</inkml:trace>
  <inkml:trace contextRef="#ctx0" brushRef="#br3" timeOffset="-156007.08">28491 15478 26607 0,'0'0'1168'0,"0"0"256"0,0 0-1136 0,0 0-288 0,4 12 0 0,0 2 0 16,1 1 192-16,0 3 0 0,1 1-16 0,2 4 0 16,2 4-176-16,0 1 192 0,2 3-192 0,-1-1 192 15,2 0-192-15,-3 2 0 0,3-2 0 0,-1 1 128 16,-3-2-128-16,1 0 0 0,1-3 0 0,-1-2 0 31,0-2-1488-31,-1-5-336 0,-2-4-64 0,0-2-8528 0</inkml:trace>
  <inkml:trace contextRef="#ctx0" brushRef="#br3" timeOffset="-155763.85">28802 15355 26895 0,'-15'12'1184'0,"5"-3"256"0,-1-1-1152 0,-1 8-288 15,-1 4 0-15,-1 2 0 0,0 3 768 0,-1 0 112 16,-1 6 16-16,2-2 0 0,-3 2-64 0,2 0-16 16,0 5 0-16,2-3 0 0,-1 0-368 0,3 0-80 15,-1-1-16-15,2-2 0 0,1-3-352 0,1-1-160 16,3-6 16-16,3-2 0 16,0-3-1952-16,2-6-384 0,0-9-80 0,0 0-9888 0</inkml:trace>
  <inkml:trace contextRef="#ctx0" brushRef="#br3" timeOffset="-155407.39">28921 15703 19343 0,'0'0'848'0,"0"0"192"0,-9 2-832 0,9-2-208 0,0 0 0 0,0 0 0 15,0 0 1120-15,0 0 176 0,-4 10 48 0,4-10 0 16,0 0-656-16,0 0-128 0,0 0-32 0,13 6 0 15,-2-4-16-15,4 0 0 0,2 1 0 0,-1 2 0 16,0 0-112-16,1-1-16 0,1 1-16 0,4 2 0 16,-2 0-240-16,1 2-128 0,-4-3 128 0,1 3-128 15,-3 1 0-15,-1 1 144 0,-1 0-144 0,-3 3 0 16,-3 1 208-16,-4 1-64 0,-1 2-16 0,-4-1 0 16,-1 0 192-16,-3 3 48 0,0-1 0 0,-2-2 0 0,-2 1 112 0,0-1 32 15,-1 2 0-15,-1 0 0 0,0-1-224 0,3-1-32 16,0-1-16-16,2-5 0 0,2 1-240 0,5-12 128 15,0 0-128-15,0 0 0 0,7 11 0 0,2-6 128 16,2-5-128-16,2 0 0 0,2-2 0 0,2-2 0 16,0-3 0-16,2 2 0 0,0-4-256 0,2 0-32 15,-1 1-16-15,-1-1-9680 16,-1-1-1952-16</inkml:trace>
  <inkml:trace contextRef="#ctx0" brushRef="#br3" timeOffset="-154768.71">30184 15015 11967 0,'0'0'528'0,"13"-7"112"0,-2-3-512 0,1 4-128 16,-1 1 0-16,2-2 0 0,0 2 2064 0,-2 0 384 0,-1 0 80 0,-1-3 16 15,-1 3-1392-15,-8 5-288 0,7-9-48 0,-2 3-16 16,-5 6 96-16,0 0 32 0,0 0 0 0,0 0 0 16,0 0-208-16,-2 11-32 0,-3 0-16 0,-4 4 0 15,-1 5-208-15,-3 7-32 0,-4 2-16 0,0 7 0 16,-4 3 128-16,-2 4 32 0,-2 7 0 0,-2 3 0 16,-1 4-32-16,0 5 0 0,-1 4 0 0,-3 1 0 15,-3 0-224-15,-2 2-64 0,-4 0 0 0,2-2 0 16,1 2-256-16,2-10 160 0,2-5-160 0,3-5 128 15,3-2-128-15,4-5 0 0,3-9 0 0,3-3 0 16,3-2 0-16,3-7-256 0,2-4 64 0,4-3 16 16,2-9-1072-16,4-5-224 15,0 0-32-15,0 0-8192 0,0 0-1632 0</inkml:trace>
  <inkml:trace contextRef="#ctx0" brushRef="#br3" timeOffset="-153835.99">30573 15763 5519 0,'0'0'496'0,"0"0"-496"0,0 0 0 16,8-6 0-16,-8 6 3488 0,0 0 608 15,0 0 112-15,0 0 16 0,0 0-2544 0,0 0-512 16,0 0-96-16,0 0-32 0,0 0 32 0,0 0 0 0,0 0 0 0,0 0 0 16,-9-8-224-16,0 2-32 0,0 1-16 0,0 1 0 15,-5 0-192-15,1 2-32 0,2-1-16 0,0 1 0 16,-2 0-128-16,-1 2-32 0,-1 0 0 0,2 3 0 16,-1-1-144-16,-1 6-16 0,-3-2-16 0,1 2 0 15,3 1-16-15,0 0 0 0,-2 2 0 0,2 3 0 16,1-2-48-16,-1 2-16 0,-1 2 0 0,1 1 0 15,1 0-144-15,1 1 0 0,-1 0 0 0,1 0 128 16,2 0-128-16,0-1 0 0,-1 2 0 0,2-1 0 16,1-2 0-16,2 0 0 0,1-1 0 0,1 1 0 15,4-4 0-15,0 1 0 0,0-13 0 0,5 14 0 16,1-4 0-16,1 2 0 0,1-5 0 0,4 1 0 16,1-6 0-16,1 1 0 0,1-3 0 0,3-3 0 0,-2 1 0 0,2-6 0 15,0 1 0-15,1-1 0 0,1-4 0 16,2 1 0-16,1-4 144 0,1 1-144 0,-1-1 0 0,0-3 144 15,-3 0-144-15,2-1 0 0,-1-1 128 0,1-3-128 16,-2 1 0-16,2 0 0 0,-3 0 0 0,1-4 0 16,0 2 0-16,2-4 0 0,0 1 0 0,-2-3 0 15,3-3 0-15,-3 2 0 0,1-2 0 0,-2-1 0 16,0-3 0-16,-3 0 0 0,2-2 0 0,-1-2-176 16,-1 0 176-16,1 0-160 0,-1-3 160 0,-2 5 0 15,-2-1-144-15,-1 0 144 0,-1 0 0 0,-1 4-144 16,-1 4 144-16,-2 5 0 0,-1 8-128 0,-1 3 128 15,-2-1 0-15,0 7 0 0,-2 3-192 0,0 7 64 16,0 0 128-16,-8 6-208 0,-3 2 208 0,1 6 0 0,-2 5 0 0,-2 4-144 16,-2 5 144-16,0 3-128 0,-1 4 128 0,0 5-128 15,2 3 128-15,-2 3 0 0,1 5 0 16,-1 2 0-16,2 0 0 0,0 3 0 0,2 3 0 0,0-6-128 16,3-3 128-16,2-4 0 0,1-5 0 0,4-4 0 15,1-4 144-15,2-2 64 0,2-6 16 16,3-1 0-16,2-3-96 0,2-5 0 0,1-2-128 0,2-4 192 15,1-1-192-15,4-5 0 0,1-4 128 0,1-4-128 16,1-5 0-16,4 1 0 0,5-6 0 0,1-4 0 16,0-3 0-16,1-3-160 0,-2 0 32 0,-1-4 0 15,-3-1-112-15,1-5-16 0,-4-6 0 0,3-4 0 16,-2-6 256-16,-1 1-176 0,1-6 176 0,0-1-160 16,0 0 160-16,0 4 0 0,-1 4 0 0,0 2 0 0,0 3 0 15,1 2 0-15,-3 7 0 0,1 3 0 0,-2 8 0 16,-2 0 0-16,0 1-144 0,-3 3 144 0,-3 5 0 0,-2 5 0 15,-4-3 0-15,-5 12 0 16,4-4 0-16,-4 4 0 0,0 0 0 0,0 0 0 0,-10 14 0 0,-1 5 0 16,-5 4 0-16,0 3 128 0,-2 8-128 0,-1 3 0 15,1 1 0-15,-2 7 0 0,1 4 192 0,0 3 0 16,0 4 0-16,2 3 0 0,1 0-192 0,2 2 160 16,2-3-160-16,3-4 160 0,3-5-32 0,2-8 0 15,4-1 0-15,0-5 0 0,3-4-128 0,0-2 0 16,1-6 0-16,4-3 0 0,-2-3-224 0,2-3-128 0,-2-4-32 15,2-2 0 1,-8-8-2208-16,0 0-448 0</inkml:trace>
  <inkml:trace contextRef="#ctx0" brushRef="#br3" timeOffset="-153655.9">31052 15654 26719 0,'0'0'1184'0,"0"0"240"0,13 0-1136 0,4 1-288 0,0 0 0 0,4 1 0 16,3 2 1600-16,5-3 272 0,4 0 48 0,5 0 16 16,4 1-1168-16,8-4-224 0,7 0-48 0,1-5-16 15,0 1-352-15,-1 1-128 0,-5-4 0 0,-4 3 144 16,-2-4-2192 0,-5 3-448-16</inkml:trace>
  <inkml:trace contextRef="#ctx0" brushRef="#br3" timeOffset="-153008.6">27366 16853 22287 0,'0'0'976'0,"0"0"224"0,-8 1-960 0,8-1-240 0,0 0 0 0,0 0 0 0,0 0 480 0,0 0 48 15,11 5 16-15,3-3 0 0,2 0 48 0,4-2 16 16,6 0 0-16,7-2 0 0,6-3 64 0,10 2 16 16,5-1 0-16,9 0 0 0,5-4-320 0,2 1-64 15,-1-4-16-15,6 1 0 0,5-2 32 0,11 0 16 16,10 1 0-16,-1-5 0 0,-4 2 32 0,5 2 0 16,9 0 0-16,-1 0 0 0,-1 0-112 0,2 3-32 15,0-5 0-15,3 5 0 0,1-1-32 0,-6 4-16 16,-3-3 0-16,0 3 0 0,3 1-176 0,-5-3 160 15,-6 3-160-15,-3-3 160 0,-1-1-160 0,-1 0 0 16,2 0 144-16,-6 3-144 0,-7-1 0 0,-2 1 0 16,-2 1 0-16,-2-1 128 0,0 2-128 0,-3 2 192 0,-5-1-64 15,-7 2 0-15,-8 0-128 0,-3-1 0 0,-9 0-176 0,-3 2 176 16,-5-2-192-16,-7 2 192 0,-2 0-208 16,-8-181 80-1,-4 361-1504-15,-11-180-288 0,0 0-64 0</inkml:trace>
  <inkml:trace contextRef="#ctx0" brushRef="#br3" timeOffset="-152134.29">28354 17526 26895 0,'-12'-10'1184'0,"5"5"256"0,-2-1-1152 0,0-3-288 0,0 1 0 0,-4 0 0 16,-1 5 352-16,0-1 16 0,0-4 0 0,-2 4 0 15,-2 1-112-15,0 0 0 0,-1 3-16 0,0 3 0 16,-1 0-240-16,-1 8 144 0,1-1-144 0,0 5 128 16,-2 3-128-16,2 6 0 0,-1 0 0 0,2 7 0 15,2 0 192-15,1 5 0 0,2 1 0 0,3 2 0 16,2-1-32-16,1 0 0 0,3-2 0 0,4 0 0 16,1-2-16-16,4-2 0 0,1-8 0 0,3-3 0 15,0-1-16-15,4-5-128 0,1-1 192 0,1-7-64 16,1 0 256-16,3-5 32 0,-1-3 16 0,2-5 0 15,3-2 80-15,0-5 0 0,1-2 16 0,-1-1 0 0,0-4-144 0,1-2-16 16,0-4-16-16,1-4 0 0,1-2-208 0,0-2-144 16,0-6 192-16,-2 1-192 0,-4-4 0 0,0-2 0 15,-1-2 0-15,-3 0 0 0,-2-3 128 0,-1-2-128 16,0 0 0-16,-2 0 0 0,-1-3 128 0,0 2-128 16,1 1 0-16,0 6 0 0,-2 2 0 0,2 4 0 15,0 5 0-15,0 5 0 0,-1 8 0 0,-2 3 0 16,0 2 0-16,0 4 0 0,-4 6 0 0,-3 7 0 15,0 0 0-15,0 0 0 0,0 0 0 0,0 17 0 16,-3 4 0-16,-4 3 0 0,2 5 0 0,-1 6 0 16,-2 3 0-16,0 6-144 0,0 3 144 0,-1 5 0 15,0 2 0-15,1-1-128 0,-2 2 128 0,1-2 0 0,0-2 0 16,2-2-128-16,-1-7 128 0,4-2 0 0,3-3 0 0,3-6 128 16,1-1 64-16,3-6 32 0,4-1 0 0,2-3 0 15,1-5-48-15,3-2-16 0,1-2 0 16,2-4 0-16,1 0-160 0,2-3 0 0,1-4 0 0,2-1 0 15,-1 0 128-15,2-3-128 0,0-1 0 0,0 1 128 16,3 3-128-16,-1-3 0 0,-1-2 0 0,-1 2 0 16,0 1-416-16,-2-1 32 0,-4-2 16 0,1 2 0 31,-5 0-1824-31,-1 1-368 0,-1-5-80 0</inkml:trace>
  <inkml:trace contextRef="#ctx0" brushRef="#br3" timeOffset="-151891.4">29310 17315 34319 0,'0'0'1520'0,"0"0"320"0,-8 0-1472 0,8 0-368 16,0 0 0-16,0 13 0 0,0-2 160 0,4 3-32 15,0 2-128-15,6 4 192 0,1 5-192 0,3 1 176 16,1-1-176-16,2 4 160 0,-1 3-160 0,4 1 0 16,-1 2 0-16,0 1 0 0,-3 1 0 0,1-1 0 15,-1-6 0-15,0 3 0 16,-3-2-1344-16,1-3-160 0,0-4-32 0,-1-5 0 16,0 0-896-16,-2-4-192 0,-1-6-48 0,-1-1 0 0</inkml:trace>
  <inkml:trace contextRef="#ctx0" brushRef="#br3" timeOffset="-151603.83">29794 17155 20271 0,'0'0'896'0,"0"0"192"0,0 0-880 0,0 0-208 0,0 0 0 0,-10 5 0 15,2 3 2832-15,-1-2 528 0,2 4 96 0,-2 2 32 0,-1 5-2368 0,-2 6-480 16,-2 2-80-16,-1 4-32 0,-2-1-16 0,-2 3-16 16,-1 6 0-16,-2 1 0 0,-1 6-112 0,1-2-32 15,-1 5 0-15,-3 0 0 0,0 2-192 0,-2 1-32 16,-4-4-128-16,1-2 192 0,1-7-192 0,2-3 0 16,0-2 0-16,4-8 0 15,5-3-592-15,5-6-16 0,3-2 0 16,1-8 0-16,10-5-2176 0,0 0-432 0</inkml:trace>
  <inkml:trace contextRef="#ctx0" brushRef="#br3" timeOffset="-151415.14">29979 17854 34847 0,'-6'31'1536'0,"-2"-10"320"0,0 7-1472 15,0 1-384-15,2 3 0 0,-2 5 0 0,-2 1 752 0,-2 0 80 0,1 4 0 0,1-4 16 16,0-3-336-16,1-4-80 0,0-3-16 0,4-1 0 16,1-7-624-16,4-2-128 0,1-6-32 0,2-1 0 31,-3-11-3152-31,0 0-624 0</inkml:trace>
  <inkml:trace contextRef="#ctx0" brushRef="#br3" timeOffset="-150963.66">30891 16925 27407 0,'0'0'1216'0,"0"0"256"0,0 0-1184 0,-3 13-288 0,3-13 0 0,-3 14 0 16,-3 3 544-16,3 3 48 0,-2 0 16 0,1 5 0 15,0 3 144-15,-2 5 16 0,-2 2 16 0,-2 4 0 16,0 3-48-16,-3 6-16 0,-2 4 0 0,-3 3 0 16,-3 2-144-16,-1 3-48 0,-1 2 0 15,-1-1 0-15,-2-1-272 0,3-4-48 0,0-1-16 0,2-7 0 16,-1-5-48-16,1-1-16 0,0-6 0 0,2-5 0 16,1 0-320-16,3-6-64 0,1-6 0 15,1-2-16 1,2-3-1472-16,1-6-304 0,10-8-48 0</inkml:trace>
  <inkml:trace contextRef="#ctx0" brushRef="#br3" timeOffset="-149928.77">31537 17632 12895 0,'0'0'1152'0,"0"0"-928"0,0 0-224 0,0 0 0 0,0 0 2176 0,0 0 400 0,0 0 80 0,-11 1 16 16,11-1-1648-16,0 0-336 0,0 0-64 0,-6 0-16 15,6 0 112-15,-11-1 32 0,0-1 0 16,0 1 0-16,1 0-48 0,-2-2 0 0,0 2 0 0,-2 0 0 16,0 0 0-16,-2-1-16 0,0 1 0 0,-1 1 0 15,1 1-176-15,-1 3-16 0,0 2-16 0,-1-1 0 16,-1 6-288-16,0-1-48 0,0 4-16 0,1 4 0 16,0 1-128-16,0 2 0 0,2 5 0 0,0-2 128 15,4 3-128-15,-1 0 0 0,3 4 0 0,1-4 0 16,1 2 0-16,5-6 0 0,1-2 0 0,5 0 0 15,3 0 0-15,0-4 0 0,6-4 0 0,-2-1 0 16,4 0 0-16,3-7 0 0,2-1 0 0,0-2 0 16,0-3 0-16,2-4-144 0,1-2 144 0,3-4 0 0,1-2 0 15,1 2 0-15,1-3 0 0,-1-3 0 0,0-2-176 0,0-2 32 16,0-2 0-16,-2 0 0 0,0 0 144 0,-3-5 0 16,0 0 0-16,-2-5 0 0,-2-4 128 0,0-3-128 15,-2-4 128-15,-1 1-128 0,-1-5 128 16,3-3-128-16,-1 1 160 0,1 0-160 0,-2-1 192 0,0 2-64 15,1 2-128-15,-2 5 192 0,1 2-192 0,-1-1 0 16,-1 4 0-16,-2 7 0 0,-1-1 0 0,-2 5 0 16,-1 1 0-16,0 4 0 0,-3 0 0 0,2 4 0 15,-2 0 0-15,-2 3 0 0,0 4 0 0,-2 2 0 16,0 8 0-16,0 0 0 0,-4-3 0 0,4 3 0 16,0 0 0-16,-10 5 0 0,-2 7-128 0,1 4 128 0,-2 3 0 15,2 4 0-15,-5 6-128 0,1 3 128 0,0 6 0 16,1 4 0-16,0 2 0 0,-1 6 0 0,-1 2 0 15,1 1 0-15,0 2 144 0,2-2-144 0,0 1 128 0,3-2-128 16,0 0 448-16,2-3 0 0,3-2 0 0,2-1 0 16,0-5 80-16,4-3 32 0,2-4 0 0,3-3 0 15,1-2-256-15,0-5-48 0,3-1-16 0,-1-4 0 16,4-4-240-16,1-1 0 0,1-6 128 0,0 0-128 16,2-5 0-16,2 1 0 0,0-5 0 0,1-2 0 15,2-2 0-15,1-4 0 0,1 1 0 0,3-6 0 16,1-2 0-16,-2 0 0 0,-1-2 0 0,-1-1 0 15,-4-1 0-15,0-3 0 0,-1-3 0 0,-1 2 0 16,-1-5 0-16,-1 0 0 0,0-4 0 0,-1 1 0 0,-4 1 0 16,3 3 0-16,2-2 0 15,-1 1 0-15,0 1 0 0,-6 10 0 0,2-6 0 0,1 0 0 0,0-1 0 16,1-3 0-16,0 4-160 0,0-2 160 0,-1 0-224 0,11-22 32 16,-4 6 16-16,-2 4 0 0,-2 2 16 15,-2 2 0-15,-2 0 0 0,-1 2 0 0,-1 0 160 16,0 3 0-16,-2 0 0 0,-2 4-128 0,2 1 128 0,-2 5 0 15,-1 3 0-15,0 3 0 0,-1 0 0 0,-2 4-160 16,-1 3 160-16,0 6 0 0,0 0 0 0,0 0 0 16,0 0 0-16,-7 11 0 0,-1 2 0 0,-1 10-128 15,0 4 128-15,-1 6 0 0,-2 5 0 0,1 5 0 16,-1 0 0-16,1 6 144 0,-1-4 64 0,2 2 16 16,0 2 0-16,0 3 0 0,3 4 128 0,1 1 32 0,1-1 0 15,1-3 0-15,2-2-48 0,2-5 0 0,0-2 0 0,2-5 0 16,1-5-144-16,1-1-16 0,1-4-16 0,1 2 0 15,3-2-160-15,-1-4 0 0,-1 1 0 0,1-5 0 32,-1-2-384-32,2-3-96 0,-1-6-32 0,-8-10 0 15,0 0-2048-15,0 0-400 0,0 0-96 0</inkml:trace>
  <inkml:trace contextRef="#ctx0" brushRef="#br3" timeOffset="-149748.37">31971 17282 27647 0,'0'0'2448'0,"0"0"-1952"0,9 1-496 0,4 1 0 15,1-1 2112-15,5 3 336 0,5 0 64 0,4-3 16 16,4 1-1504-16,3 1-320 0,5-2-48 0,4 0-16 0,6 1-448 0,1 0-192 16,2-2 176-16,45-2-176 15,-17-1-848-15,-41 2-272 16,3-2-48-16</inkml:trace>
  <inkml:trace contextRef="#ctx0" brushRef="#br3" timeOffset="-148599.85">31818 14984 911 0,'0'0'0'0,"0"0"0"0,0 0 0 0,0 0 0 16,0 0 3136-16,0 0 528 0,0 0 112 0,0 0 32 15,0 0-2608-15,5-10-528 0,-5 10-96 0,5-6-32 16,-5 6 384-16,0 0 80 0,5-11 16 0,-5 11 0 16,0 0-192-16,0 0-48 0,0 0 0 0,0 0 0 15,0 0-368-15,0 0-80 0,0 0-16 0,-7 13 0 16,-1 4 80-16,-6 2 16 0,-4 1 0 0,-5 5 0 15,-5 5-112-15,-3 3-32 0,-2 2 0 0,-5 3 0 16,-8 2 48-16,-6 7 0 0,-6 4 0 0,-4 5 0 16,-6 3 80-16,3 5 32 0,1 1 0 0,-4 0 0 15,0 1-16-15,-4-4 0 0,0 1 0 0,2-5 0 16,4-5-160-16,7-2-16 0,6-3-16 0,7-3 0 0,6-3-64 16,3-4-16-16,1-5 0 0,8-3 0 0,4-6-144 0,6-2 0 15,6-4 0-15,4-5 0 16,3-1-1152-16,5-12-272 0,9 7-48 15,5-5-11392-15</inkml:trace>
  <inkml:trace contextRef="#ctx0" brushRef="#br3" timeOffset="-148013.33">32720 17342 15663 0,'0'0'1392'0,"0"0"-1120"16,0 0-272-16,0 0 0 0,0 0 1968 0,0 0 336 15,-9 1 64-15,0 3 0 0,-1-2-1072 0,-1 5-208 16,-3 2-64-16,-3-2 0 0,-3 5-368 0,-4 2-80 16,-6 1 0-16,-3 4-16 0,-4 3-176 0,-6 4-48 15,-5 7 0-15,17-11 0 0,-2 6 80 0,-6 8 16 16,-4 0 0-16,-6 6 0 0,-5 2-16 0,-7 1 0 15,-5 5 0-15,-61 53 0 0,21-13-144 0,18-11-16 16,12-9-16-16,5-10 0 0,1-13-32 0,10-4 0 0,7-6 0 16,7-2 0-16,9-3-208 0,8 0 0 0,5-2 0 15,9-4-160 1,6-1-1952-16,4-4-384 0,5 0-64 0,0-21-32 0</inkml:trace>
  <inkml:trace contextRef="#ctx0" brushRef="#br3" timeOffset="-146948">28255 19770 14735 0,'0'0'1312'0,"-2"-8"-1056"16,2-3-256-16,-1 2 0 0,0-3 1504 0,-2 3 240 16,-1-2 48-16,2-1 16 0,-1 1-1216 0,-2-4-240 15,-1-3-48-15,-3-1-16 0,3 0 192 0,-3-3 32 16,-1-6 16-16,-3 5 0 0,1-1 144 0,1 5 32 15,0 3 0-15,-1 7 0 0,2 1-528 0,-2 4-176 16,0 0 0-16,-2 4 144 0,-1 4 160 0,-1 4 16 16,2 1 16-16,-4 5 0 0,-2 4-112 0,2 4-32 0,1 8 0 0,-1 1 0 15,0 4-192-15,4 3 0 0,0 1 0 0,0 2 0 16,0 0 0-16,3 2 0 0,-1-5 0 0,5 1 0 16,-1 1 0-16,4-1 0 0,3-7 0 0,5-3 0 15,1-3 0-15,2-2 0 0,4-6 0 16,1-4 0-16,0-4 144 0,0-1-16 0,2-4 0 0,3-5 0 15,1-5 64-15,3-4 0 0,1-4 0 0,2-6 0 16,1-5 48-16,3-4 16 0,2-1 0 0,0-4 0 16,-1-2-256-16,2 1 176 0,-2-2-176 0,-1 0 160 15,-1-3-160-15,-3-1 0 0,-1-5 0 0,-3-1 0 16,-1-4 0-16,-2-3 0 0,-2 0 0 0,-4-2 0 16,0 0 0-16,-2-6 0 0,-2 1 0 0,-2 0 0 15,0 0 0-15,2 6 0 0,-1 3 0 0,-1 8 128 16,0 8-128-16,0 10 0 0,-1 1 0 0,-3 8 0 15,-1 6 0-15,0 10 0 0,0 0 0 0,0 0 0 0,0 0 160 0,-2 12-160 16,-2 8 192-16,0 5-192 0,-1 7 0 0,0 5 0 16,-1 3 0-16,1 5 0 15,2 1 0-15,-3 4 0 0,-1 0 0 0,2 0 0 0,1-2 0 0,1 2 0 16,-1 1 192-16,0-7-192 0,1-1 464 0,1-3-16 16,2-2 0-16,2-1 0 0,0-4 80 0,3-1 16 15,0-6 0-15,1 0 0 0,3-5-352 0,3-2-192 16,-1-2 192-16,0-3-192 0,2-4 0 0,1 2-256 15,3-7 32-15,-2 2 0 16,1-4-560-16,2-3-112 0,0-4-32 0,1-4-13680 0</inkml:trace>
  <inkml:trace contextRef="#ctx0" brushRef="#br3" timeOffset="-146714.73">28834 19315 15663 0,'0'0'688'0,"0"0"144"0,0 0-656 0,0 0-176 0,0 0 0 0,8 12 0 16,-1 0 3200-16,2 3 624 0,3 1 112 0,0 4 32 16,2 1-2976-16,3 6-592 0,1 0-112 0,0 3-32 15,-2 2-256-15,1 1 0 0,-1 2 0 0,1 1 0 16,-1-3 0-16,-1 1 0 0,-2 1 0 0,1-3 0 15,0-2-880-15,-2-5-128 0,-1 0-16 0,-1-6-11616 16</inkml:trace>
  <inkml:trace contextRef="#ctx0" brushRef="#br3" timeOffset="-146473.06">29226 19270 27519 0,'0'0'1216'0,"0"0"256"0,-9 9-1168 0,-3-3-304 15,1 6 0-15,-2 2 0 0,0 5 864 0,0 2 112 16,-4 5 32-16,0 2 0 0,1 2-496 0,-2 2-80 0,-2 2-32 16,-1 7 0-16,1 0-32 0,0-1-16 0,-1 5 0 0,-1-1 0 15,-4 5-208-15,5-5-144 16,0-1 192-16,3-4-192 15,2-1-1216-15,4-7-336 0,2-6-80 0,5-6-11936 0</inkml:trace>
  <inkml:trace contextRef="#ctx0" brushRef="#br3" timeOffset="-146113.08">29359 19798 25791 0,'0'0'1152'0,"-9"0"224"0,9 0-1104 0,0 0-272 0,0 0 0 0,0 0 0 0,0 0 1920 0,0 0 320 15,9 6 64-15,4 0 0 0,2-1-1712 0,2-1-336 16,0 1-80-16,0 3-16 0,-1-2-160 0,-3 3 160 16,0-1-160-16,-3 3 160 0,-2-1-160 0,-2 3 0 15,0 2 0-15,-2 2 0 0,-1-2 0 16,-3 4 0-16,-1 2 0 0,-1-2 0 0,0 1 224 0,-2 0-32 15,-1 2-16-15,0 1 0 0,-2-2 224 0,2-2 48 16,0 2 16-16,3-3 0 0,2-3 192 0,1 0 48 16,1-6 0-16,4 0 0 0,1-3-256 0,6-1-64 15,-3-2 0-15,3-3 0 0,1 0-176 0,4-4-32 16,2-1-16-16,1 0 0 0,0-5-160 0,3 1 192 0,0-5-192 16,0 0 192-16,-1-1-352 0,0 1-64 0,-3-3-16 15,-1 1 0 1,-3-2-1680-16,-2 4-320 0,-4 0-80 0</inkml:trace>
  <inkml:trace contextRef="#ctx0" brushRef="#br3" timeOffset="-145716.85">27733 20503 22687 0,'-29'4'1008'0,"13"-2"208"0,0 0-976 0,4-1-240 16,-1-1 0-16,4 0 0 0,9 0 832 0,0 0 112 15,0 0 16-15,0 0 16 0,0 0-448 0,0 0-80 16,0 0-32-16,13-3 0 0,1 1 48 0,9-2 16 15,3 0 0-15,7 2 0 0,7-1 64 0,3-1 16 16,0-2 0-16,7 1 0 0,7 0-96 0,9-3-16 16,12 3 0-16,4 3 0 0,2-4-144 0,8 1-48 15,-1 0 0-15,6 3 0 0,6 2-256 0,-5 1 0 16,-8-2 128-16,-1 2-128 0,-3 2 0 0,-1 0 128 0,-1 2-128 16,-5-1 0-16,-8-2 0 0,-6-1 0 0,-6 0 0 15,-7 0 0 1,-6-2-1664-16,-6-1-352 0,-5-1-64 0</inkml:trace>
  <inkml:trace contextRef="#ctx0" brushRef="#br3" timeOffset="-144891.91">28530 20926 5519 0,'0'0'496'0,"0"0"-496"16,0 0 0-16,0 0 0 0,-9-2 3008 0,9 2 496 15,0 0 96-15,-8-2 32 0,8 2-2880 0,0 0-576 0,0 0-176 16,0 0 0-16,-8-5 480 0,8 5 16 0,-6-9 0 15,6 9 0-15,0 0 432 0,-5-7 96 0,-2-2 0 0,5 1 16 16,-3-1-128-16,5 9-16 0,-8-8-16 0,0-4 0 16,-1 1-64-16,0 2-16 0,-2-3 0 0,-2 2 0 15,1-3-288-15,-5 3-64 0,-2 3-16 0,0 3 0 16,0 1-112-16,-3 3 0 0,-2 3-16 0,0 3 0 16,-3 7-160-16,2 2-16 0,-2 3-128 0,-2 4 192 15,0 3-192-15,-2 5 0 0,2 5 128 0,14-15-128 16,-2 6 0-16,-1 0 0 0,-1 6 0 0,3-3 0 15,1 2 128-15,2-2-128 0,3-5 0 0,-3 21 0 0,9-15 0 16,5-4 0-16,5-9 0 0,4-5 0 16,2-3 0-16,4-4-160 0,1-3 160 0,5-4-128 0,2-3 128 0,3-4 0 15,2 0 0-15,2-6 0 0,0-3 128 16,2-2 0-16,1-3 0 0,-3-3 0 0,-1 1-128 0,-14 10 192 16,3-5-64-16,0 0 0 0,0-4-128 0,0 1 192 15,0-1-64-15,0-4 0 0,1 1-128 0,13-25 192 16,-5 5-64-16,-7 8 0 0,-4 1-128 0,-2 1 176 15,-1 1-176-15,-3 3 192 0,0 3-192 0,-4 3 0 16,-1-1 144-16,0 5-144 0,-4-2 0 0,1 4 128 16,-3 4-128-16,0 4 0 0,-2 0 0 0,0 2 144 15,-3 4-144-15,5 7 0 0,-7-5 176 0,7 5-176 16,-6-2 160-16,0 6-160 0,-2-1 0 0,0 7 0 16,1 6 0-16,0 3 0 0,2 6 0 0,2 1 0 15,-3 4 0-15,3 6 0 0,0-1 0 0,4 3 128 0,-1 2-128 16,4-1 0-16,1 2 176 0,0-3-176 15,0-1 192-15,3-1-192 0,4-1 160 0,-5-16-160 16,3 0 128-16,3 2-128 0,2-1 128 0,-1-1-128 0,3 0 0 0,1-2 128 16,-1-2-128-16,15 9 0 0,-4-9 0 0,-2-3 0 15,-5-7-256-15,-1 0 0 0,0-5 16 16,-4-1 0 0,-2-3-1296-16,-1 1-256 0,-1-2-48 0</inkml:trace>
  <inkml:trace contextRef="#ctx0" brushRef="#br3" timeOffset="-144663.79">29055 20831 35183 0,'-5'11'1552'0,"4"0"336"0,-2 1-1504 0,3 2-384 0,2 8 0 0,2 1 0 15,1 1 160-15,1 4-32 0,-1-3-128 0,-2-9 192 16,3 0-192-16,3 3 0 0,0 1 128 0,3 1-128 0,1-2 0 0,0 1-192 16,1-2 48-16,10 10 0 15,-4-8-496-15,-2-3-112 0,-4-4-16 0,-1-5 0 16,-13-8-1840-16,14 7-368 0,-14-7-80 0</inkml:trace>
  <inkml:trace contextRef="#ctx0" brushRef="#br3" timeOffset="-144449.77">29287 20802 32703 0,'-21'12'1456'0,"7"-1"288"0,-1 3-1392 0,0 3-352 0,-3 4 0 0,0 4 0 16,2 1 448-16,-1 4 0 0,-1 2 16 0,10-13 0 15,-3 3 0-15,0 2 0 0,-2 4 0 0,1-2 0 16,-1 4-112-16,1-4-32 0,1 1 0 0,-6 17 0 15,5-5-320-15,3-10 0 0,5-3 0 0,1-5-128 32,3-6-2224-32,3-5-432 0,-3-10-96 0</inkml:trace>
  <inkml:trace contextRef="#ctx0" brushRef="#br3" timeOffset="-144239.43">29663 21197 4095 0,'-8'17'0'0,"-1"2"0"0,1 2 6560 0,-1 6 1312 16,1-2 272-16,0 3 48 0,1 0-6448 0,2 0-1296 16,0-2-256-16,1-1-48 0,1-6-144 0,3-1 0 15,0-5 0-15,3-3-176 16,-3-10-2320-16,0 0-448 0</inkml:trace>
  <inkml:trace contextRef="#ctx0" brushRef="#br3" timeOffset="-143822.64">30160 20263 24879 0,'-11'0'2208'0,"11"0"-1760"16,0 0-448-16,0 0 0 0,0 0 1728 0,0 0 256 15,0 0 48-15,0 0 16 0,0 0-1552 0,15 5-304 16,0-1-64-16,4-2-128 0,3-2 256 0,2-2-48 15,1-1-16-15,2 1 0 0,3-2-64 0,1 0 0 16,1-1-128-16,-3 1 192 16,3 2-2032-16,-4-2-400 0</inkml:trace>
  <inkml:trace contextRef="#ctx0" brushRef="#br3" timeOffset="-143672.64">30190 20540 31327 0,'0'0'2784'0,"0"0"-2224"0,0 0-560 0,0 0 0 15,11 4 1184-15,1-2 128 0,5-2 32 0,3-1 0 16,3-2-1072-16,5-3-272 0,3 0 0 0,4-4 0 16,3-1 0-16,-1-1-240 0,-3-1 32 0,-3 0-15696 15</inkml:trace>
  <inkml:trace contextRef="#ctx0" brushRef="#br3" timeOffset="-142061.93">28974 13095 18431 0,'0'0'1632'0,"0"0"-1312"15,0 0-320-15,6-4 0 0,-6 4 976 0,13-6 128 16,0 1 32-16,5 1 0 0,3 3-672 0,5-2-128 16,3-2-16-16,5 1-16 0,4 1 0 0,8 1 0 0,6 2 0 0,4 0 0 15,3 0-176-15,0 0-128 0,0 0 144 0,3 2-144 16,4 1 128-16,8 1-128 0,2 1 0 0,2-2 0 16,-3-4 240-16,0-1-48 0,0 1-16 0,4 1 0 15,4 1 80-15,1 1 32 0,-1-2 0 0,-2-2 0 16,-2 0-48-16,1 2-16 0,2 2 0 0,0 2 0 15,1 0 48-15,-3 0 16 0,-5 0 0 0,1-1 0 16,2 4-48-16,4 2-16 0,5-3 0 0,-3 0 0 16,-6-4-224-16,2 1 144 0,1 0-144 0,-1 0 128 15,0-1-128-15,-4-2 0 0,-6-2 0 0,-33 0 128 16,0 1-128-16,3 1 0 0,0 1 0 0,0 1 0 16,0-2 0-16,-2 1 0 0,-5-1 0 0,22 1 0 0,-12 0 0 15,-11 2 128-15,-9-1-128 0,-7 2 0 0,-6-2 224 0,-10-2-32 16,0 0-16-16,0 0 0 0,0 0 16 0,0 0 0 15,0 0 0-15,0 0 0 0,-11 3-192 0,-2 1-144 16,-1 0 144-16,-4 0-208 16,-2-2-2032-16,-3 0-416 0</inkml:trace>
  <inkml:trace contextRef="#ctx0" brushRef="#br3" timeOffset="-140808.52">30849 19494 19343 0,'-12'-4'1728'0,"4"-2"-1392"0,-1 1-336 0,2 1 0 16,1 0 1600-16,6 4 240 0,0 0 48 0,0 0 16 15,1-10-1200-15,4 3-224 0,2 0-48 0,4 0-16 16,4-1-176-16,6-1-48 0,-1 0 0 0,4 0 0 16,3-1 16-16,0 1 0 0,3-7 0 0,-2 5 0 15,-3 2 16-15,1-1 0 0,-1 2 0 0,-4 7 0 16,-1 2-224-16,-1 3 0 0,-5 4 0 0,-3-1 0 15,-3 5 0-15,-3-1-192 0,-2 7 48 0,-3 6 0 0,-4 2 144 0,-4 4-160 16,-7 1 160-16,-1 4-160 0,-4 3 160 0,0 1 0 16,-4 0 0-16,0 0 0 0,-4 2 0 0,1-2 0 15,-1-3 0-15,-1-5 128 0,0-4 160 0,3-4 32 16,3-1 16-16,6-2 0 0,4-2 224 0,5-3 32 16,3-1 16-16,5 0 0 0,5-6-208 0,5 0-32 15,3-5-16-15,5 0 0 0,4-4-352 0,4-2 0 16,-2-1 0-16,4-3 0 0,-2-1 0 0,2-2 0 15,-3 4 0-15,1-3 0 0,-3 1-272 0,-2 4-80 16,1-2-16-16,-4 2 0 16,-3 0-1936-16,-3 3-400 0,-1-3-80 0,-11 4-16 0</inkml:trace>
  <inkml:trace contextRef="#ctx0" brushRef="#br3" timeOffset="-140407.42">31371 19189 23439 0,'0'0'1024'0,"0"0"240"0,0 0-1008 0,0 0-256 16,0 0 0-16,0 0 0 0,0 0 1024 0,12 2 176 16,-3 3 16-16,0 6 16 0,-2 3-560 0,2 2-112 15,-1 3-32-15,1 4 0 0,0 4-272 0,-2 2-64 16,0 4-16-16,-2 1 0 0,-3 4 0 0,1 3 0 15,-3 5 0-15,-2 0 0 0,0 4-16 0,-2-1 0 16,-1-1 0-16,-1-5 0 0,1 0-160 0,-2-3 0 16,1-5 0-16,1-4 0 0,1-2-160 0,-1-2-64 15,0-2-16-15,1-6 0 16,1 0-656-16,2-1-144 0,-3-3-32 0,3-4-11536 0</inkml:trace>
  <inkml:trace contextRef="#ctx0" brushRef="#br3" timeOffset="-140165.67">31668 19501 13823 0,'0'0'1216'0,"0"0"-960"0,0 0-256 0,0 0 0 16,0 0 3552-16,-4 13 672 0,1 1 128 0,3 1 16 15,3 2-3456-15,2 1-688 0,1-1-224 0,3 1 128 16,1 1-128-16,0 0 0 0,-1 0 0 0,3 2 0 16,-3-1-512-16,1-1 0 0,0-1-16 0,-1 0 0 15,0 0-2032-15,1-1-384 0,1 4-96 0,-2-7-16 0</inkml:trace>
  <inkml:trace contextRef="#ctx0" brushRef="#br3" timeOffset="-139952.04">31835 19404 28447 0,'-17'6'1264'0,"6"3"256"0,-1-2-1216 0,1 7-304 0,-1 2 0 0,0 3 0 16,-2 1 592-16,3 5 64 0,1 3 16 0,-2 2 0 15,1-4-416-15,1 6-64 0,1-1-32 0,0-2 0 16,3 1-160-16,-1 1 0 0,3-4 0 0,3 1 0 31,-1-3-336-31,2 2-160 0,0-4-16 0,3-4-8512 0,0-2-1680 0</inkml:trace>
  <inkml:trace contextRef="#ctx0" brushRef="#br3" timeOffset="-139766.45">32124 19932 17503 0,'-12'21'1552'0,"4"-7"-1232"0,-5 3-320 0,0 5 0 0,2 2 2560 0,-1 0 448 15,0 3 80-15,1-4 32 0,4-1-2224 0,-1-2-432 16,2 0-80-16,2-2-32 16,3-3-1904-16,1-1-384 0,2-1-80 0</inkml:trace>
  <inkml:trace contextRef="#ctx0" brushRef="#br3" timeOffset="-139520.67">32431 19494 29599 0,'-12'1'1312'0,"12"-1"272"0,-10 6-1264 0,2 5-320 0,0 1 0 0,-1 5 0 16,3 3 256-16,-2 3 0 0,2 2 0 0,1 2 0 15,0-1-256-15,0 0 0 0,4-4 0 0,-1-1 0 32,1 0-576-32,0 0-160 0,-1 0-32 0</inkml:trace>
  <inkml:trace contextRef="#ctx0" brushRef="#br3" timeOffset="-139358.2">32240 19714 10127 0,'0'0'896'0,"0"0"-704"0,0 0-192 0,0 0 0 0,10-5 3584 0,-4 2 672 0,3-1 144 0,2-2 16 0,3 1-3328 0,3 1-656 15,1-4-144-15,2 2-32 16,2 0-848-16,21-8-176 0,-8 0-48 0</inkml:trace>
  <inkml:trace contextRef="#ctx0" brushRef="#br3" timeOffset="-138922.36">32715 19360 24063 0,'0'0'1072'0,"8"-6"208"0,0 1-1024 15,5-3-256-15,1 1 0 0,-4 3 0 0,3-3 576 0,4 1 64 16,-2 1 16-16,3-4 0 0,-1 3-272 0,4-3-64 0,-5 0-16 0,19-6 0 16,-10 3-304-16,-5 3 0 0,-4-2 0 0,-5 5 0 15,-1 3 208-15,-10 3-64 0,0 0-16 0,0 0 0 16,0 0 512-16,0 0 112 0,0 0 16 0,-10 3 0 15,-1 0-320-15,-5 5-48 0,-3-2-16 0,-1 3 0 16,0 3-208-16,-1 0-48 0,1 0-128 0,8-3 192 16,-3-2 96-16,0 4 16 0,-2 0 0 0,2-1 0 15,0 3 112-15,1-3 32 0,3 1 0 0,-6 10 0 0,6-5-224 16,5 0-32-16,5-1-16 0,4-1 0 0,2-3-176 16,4 3 0-16,2 3 0 0,1 1 0 0,3-1 0 0,-5-5 0 15,1 1 0-15,2 2 0 0,0 1 0 0,2 2 0 16,-3 0 0-16,-1 1 0 0,-1 0-192 0,5 13 192 15,-6-7-160-15,-5-3 160 0,-5-4-160 0,-4-4 160 16,-3 0-160-16,-1-2 160 0,-2-4-192 0,4-2 48 16,-1-1 16-16,-4-2 0 15,-1-1-1216-15,-1-2-256 0,-1-1-32 0</inkml:trace>
  <inkml:trace contextRef="#ctx0" brushRef="#br3" timeOffset="-137573.17">32920 19565 5519 0,'0'0'496'0,"-9"-3"-496"0,0 0 0 0,9 3 0 0,-9-5 3824 0,9 5 656 15,0 0 144-15,0 0 32 0,0 0-2208 0,0 0-432 0,0 0-96 0,0 0 0 16,0 0-576-16,0 0-128 0,0 0 0 0,0 0-16 16,0 0-560-16,0 0-128 15,0 0 0-15,0 0-16 0,-5 8-48 0,1 3-16 0,0 4 0 0,2 5 0 16,-1 4-80-16,1 2-16 0,-1 3 0 0,2 0 0 16,1 4-336-16,0 0 128 0,0 0-128 0,0 0 0 15,0-3 0-15,0 0 0 0,-3 2-192 0,3 1 64 31,-1-4-288-31,1 2-48 0,-1-2-16 0,-1-5 0 16,1-2-576-16,1-4-112 0,0-5-32 0,0-1 0 0,0-12-2000 0,27 6-416 0</inkml:trace>
  <inkml:trace contextRef="#ctx0" brushRef="#br3" timeOffset="-136913.64">32903 20211 29663 0,'0'0'1312'0,"0"0"272"0,0 0-1264 0,0 0-320 16,13 0 0-16,-1 0 0 0,2 0 880 0,0 0 112 15,0 0 32-15,0 1 0 0,0-1-672 0,-2 2-128 16,-12-2-32-16,13 7 0 0,-6-6-192 0,-7-1 144 16,0 0-144-16,0 0 128 0,0 0-128 0,0 0 0 15,0 0 0-15,0 0-176 0,-7 89 176 0,-6-71 0 16,0-2 128-16,-1 0-128 0,-1-1 176 0,1-1-48 0,1 0 0 0,2-4 0 15,1 0 560-15,2 0 96 0,3-2 32 0,5-8 0 16,0 0-160-16,2 11-16 0,-2-11-16 0,11 6 0 16,0-1-368-16,2-3-64 0,2-2 0 0,3-1-16 15,0-2-176-15,-1 0 128 0,1 0-128 0,-18 3 128 16,0 0-256-16,0 0 128 0</inkml:trace>
  <inkml:trace contextRef="#ctx0" brushRef="#br3" timeOffset="-136406.4">30960 20185 8287 0,'-18'5'368'0,"6"-2"80"0,0-1-448 0,0 1 0 15,-1-2 0-15,5 3 0 0,8-4 3904 0,0 0 688 16,0 0 144-16,0 0 16 0,0 0-3440 0,0 0-688 0,0 0-144 0,6 9-32 16,-6-9 64-16,13 9 0 0,-1-4 0 0,1-1 0 15,0-2 192-15,-1 2 64 0,10 0 0 0,-2-2 0 16,3 0-80-16,1-1-16 0,4 2 0 0,4-1 0 16,4 1-160-16,7 0-48 0,10 0 0 0,10 1 0 15,7 0-272-15,5 1-48 0,2 1-16 0,6-1 0 16,3 0-128-16,6 2 0 0,3-4 0 0,-43 0 0 15,7 1 0-15,4 1 128 0,3 0-128 0,2 0 0 16,0 3 0-16,-3-2 0 0,-5-2 0 0,40 6 0 16,-27-5-368-1,-20 0-144-15,-14 0-48 0,-11-2 0 16,-6-1-2128-16,-9 0-416 0,-13-2-96 0</inkml:trace>
  <inkml:trace contextRef="#ctx0" brushRef="#br3" timeOffset="-136016.48">30769 20739 21183 0,'-12'6'944'0,"12"-6"192"0,0 0-912 0,-7 3-224 0,7-3 0 0,0 0 0 15,0 0 2304-15,0 0 400 0,0 0 96 0,12 5 16 16,4 2-2000-16,3-5-400 0,4-2-80 0,3 0-16 16,2-1 128-16,4 0 0 0,4 1 16 0,-2-1 0 15,0-3-240-15,2 1-48 0,-3 1-16 0,1-1 0 16,-2 1-160-16,-1 0-144 0,-3-2 144 0,-3 1-208 16,-3 1-1872-16,-3 2-368 0,-4 0-80 0</inkml:trace>
  <inkml:trace contextRef="#ctx0" brushRef="#br3" timeOffset="-135640.08">31449 20643 13823 0,'0'0'1216'0,"0"0"-960"15,0 0-256-15,10-5 0 0,3-2 4368 0,1 0 832 16,2 3 176-16,2-1 16 0,1-1-4224 0,0 2-848 16,-1 1-160-16,1 3-32 0,-1 0-128 0,-2 1 128 15,1 3-128-15,-3 4 128 0,-1-2-128 0,-3 6 0 16,-4-2-128-16,-2 4 128 0,-4 2-176 0,-1 2 176 0,-2 1-208 0,-3 3 80 16,-3-1 128-16,-1 5 0 0,0-2 0 0,-6 3 128 15,1-4-128-15,0 1 128 0,0 1-128 16,-2-3 128-16,-1-2 224 0,4-1 48 15,0-1 16-15,3-3 0 0,1 0 272 0,5-3 48 0,2-2 16 0,3-10 0 16,0 0-336-16,10 10-64 0,4-5-16 0,3-1 0 16,0-4-336-16,4-1 0 0,-1-2 0 0,4-1 0 15,2-3 0-15,0 1 0 0,2-5 0 0,3 4 0 16,-2 0-528-16,2-2-32 16,-3 2 0-16</inkml:trace>
  <inkml:trace contextRef="#ctx0" brushRef="#br3" timeOffset="-135424.04">32151 20759 6447 0,'0'0'272'0,"0"0"80"15,0 0-352-15,0 0 0 0,1 8 0 0,4 4 0 0,-1-3 6240 0,1 2 1184 16,1 2 224-16,1 0 48 0,0 1-6032 0,2 1-1216 15,1 3-256-15,2 1-32 0,-1 1-160 0,2 2 0 16,0 2 0-16,-6-13 0 0,2 4 0 0,0 2-192 16,1 0 0-16,0 0 16 15,0 1-816-15,1-1-160 0,-1-1-48 0</inkml:trace>
  <inkml:trace contextRef="#ctx0" brushRef="#br3" timeOffset="-135195.58">32431 20778 28559 0,'-16'7'1264'0,"3"3"272"16,1 2-1232-16,-4 4-304 0,0 2 0 0,-1 1 0 0,1 3 1456 0,6-12 224 0,-2 4 48 0,-1 4 16 15,-1-2-960-15,0 2-192 0,-1 1-32 0,0 0-16 16,0 3-208-16,-1-1-32 0,2 1-16 0,2-3 0 15,-1-1-288-15,2-2 0 0,0-2-176 0,-5 12 176 16,4-10-1984-16,6-6-272 0,6-10-64 0</inkml:trace>
  <inkml:trace contextRef="#ctx0" brushRef="#br3" timeOffset="-134973.06">32508 20991 32879 0,'-18'17'1456'0,"8"-5"304"0,-2 6-1408 16,2 5-352-16,0 1 0 0,0 5 0 0,1 2 976 0,0 1 128 16,0 1 32-16,0-3 0 0,3-3-288 0,-2 2-48 0,-1-2-16 0,4 2 0 15,1 2-592-15,3-6-192 0,1-1 0 0,3-2 0 31,1-4-896-31,2-6-272 0,4 0-64 0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05T16:20:16.651"/>
    </inkml:context>
    <inkml:brush xml:id="br0">
      <inkml:brushProperty name="width" value="0.05292" units="cm"/>
      <inkml:brushProperty name="height" value="0.05292" units="cm"/>
      <inkml:brushProperty name="color" value="#FFFFFF"/>
    </inkml:brush>
  </inkml:definitions>
  <inkml:trace contextRef="#ctx0" brushRef="#br0">3132 5455 16527 0,'-2'-13'720'0,"2"13"176"0,0 0-720 0,0 0-176 0,8 9 0 0,-3 6 0 0,-2 4 320 0,0 2 16 16,-1 9 16-16,1 25 0 0,-3 1 32 0,2 7 16 15,-1 7 0-15,-1 6 0 0,-1 10-96 0,1-25-32 16,0 11 0-16,0 9 0 0,-2 6-16 0,0 44-16 15,1-10 0-15,1-48 0 0,0 5-96 0,0-1-16 16,-2-2 0-16,-1-2 0 0,-1-10 0 0,2-3-128 16,-3-8 192-16,0-9-64 0,1-6-128 0,1-5 0 15,1-10 0-15</inkml:trace>
  <inkml:trace contextRef="#ctx0" brushRef="#br0" timeOffset="450.16">2819 5616 27647 0,'22'-26'2448'0,"1"8"-1952"16,9-4-496-16,11 1 0 15,10-6-1600-15,7 3-432 0,4-4-80 0,3 4 0 0,0 1 1792 0,2 2 320 0,1 6 176 0,-2 1-32 16,2 4-144-16,-2 4 0 0,-6 4 0 0,-21 2 0 15,2 3 192-15,-1 7 16 0,-1 3 0 0,-5 8 0 16,-3 5-16-16,-7 8 0 0,-7 7 0 0,-6 6 0 16,-8 4-192-16,-7 1 176 0,-6-1-176 0,-9-1 160 15,-7-1-16-15,-5 0 0 0,-6 0 0 0,-3-1 0 0,-6-1 320 16,-5-3 64-16,-3 3 16 0,0-7 0 0,-1-5 160 0,2-1 16 16,1-4 16-16,7-6 0 0,5-3-416 0,5-5-96 15,8-2-16-15,5-4 0 0,7 0-208 0,5-2 0 16,8-8 128-16,5 10-128 0,8-2 0 0,2-1-192 15,5 1 48-15,8 3 0 0,3 2 144 0,6 1 0 16,5 9 0-16,3 0-128 0,5 6 128 0,-4 2-128 16,-6 4 128-16,-3 6-128 0,-5 0 128 0,-7-2 0 15,-6 2 128-15,-5 1-128 0,-10-3 640 0,-6-1 48 16,-8 2 16-16,-16 18 0 0,-7-8 320 0,4-20 64 16,-11 2 0-16,-8 1 16 0,-9 0-560 0,-2 1-112 15,-3-2-32-15,-3-3 0 16,1-8-1424-16,-33 2-272 0,12-12-64 0,34-10-13056 0</inkml:trace>
  <inkml:trace contextRef="#ctx0" brushRef="#br0" timeOffset="750.13">4132 6360 25791 0,'12'35'1152'0,"-3"-14"224"0,2 7-1104 0,3 7-272 0,1 5 0 0,-1 5 0 16,3 1 0-16,-3 5-224 0,-1 1 32 0,1 0 16 0,-3 2 176 0,1-2 176 16,0-3-48-16,-2-5 0 0,2-5 0 0,1-5-128 15,-3-7 192-15,-3-8-64 0,3-4 32 0,2-8 0 16,-1-9 0-16,2-6 0 0,2-5 832 0,2-6 160 16,1-8 48-16,-1 0 0 0,1-4-368 0,-1-4-64 15,-2-3 0-15,0 0-16 0,1-3-336 0,-2-1-64 16,-3-5-16-16,-2 0 0 0,-4-4-192 0,3-25-144 15,-8 6 192-15,0 23-192 0,-2-1 0 0,1 3-272 16,0 6 16-16,2 1 16 16,2 2-528-16,0 5-128 0,2 1 0 0,-1 6-13456 0</inkml:trace>
  <inkml:trace contextRef="#ctx0" brushRef="#br0" timeOffset="982.46">5432 5121 31327 0,'-7'44'2784'0,"7"-5"-2224"0,-1 10-560 0,5-7 0 16,2 10 0-16,3 8 0 0,1 12 0 0,7 47 0 15,-1-5 0-15,-6-37 160 0,1 11-160 0,-4 5 128 16,2 3-128-16,-3-2 0 0,-1-6-192 0,1 35 192 31,-4-26-896-31,-3-21-48 0,-3-17-16 0,-1-26 0 0,2-5 96 0,0 0 16 0,-3-9 0 16</inkml:trace>
  <inkml:trace contextRef="#ctx0" brushRef="#br0" timeOffset="1125.34">5035 6164 24879 0,'0'0'2208'0,"8"-2"-1760"15,6 0-448-15,5 0 0 0,5 0 752 0,5-1 64 16,4-2 16-16,3-1 0 0,0 3-640 0,24-9-192 16,-1 1 128-16,3-3-128 0,4-3 0 0,7-1-304 15,7 1 64-15</inkml:trace>
  <inkml:trace contextRef="#ctx0" brushRef="#br0" timeOffset="1773.25">8025 5162 19583 0,'0'0'864'0,"0"0"176"0,-9 3-832 0,2 5-208 0,1 1 0 0,0 8 0 16,-2 10 352-16,0 7 32 0,-2 10 0 0,0 8 0 15,-1 10-96-15,-1 10-16 0,-1 8 0 0,-2 12 0 16,1 8-144-16,3-26-128 0,-2 15 144 0,0 8-144 16,3 7 160-16,1 3-160 0,2 1 160 0,2-5-160 15,1-7 0-15,3 37 0 0,3-33-176 0,1-20 176 16,-1-18-848-16,-1-27-48 0,2-6-16 0</inkml:trace>
  <inkml:trace contextRef="#ctx0" brushRef="#br0" timeOffset="2236.23">7604 6164 14735 0,'13'-6'640'0,"-3"2"160"0,5-4-640 0,24-3-160 16,6-6 0-16,6-6 0 0,5-3 1040 0,2-6 176 15,2-5 48-15,1-2 0 0,0-6-928 0,1-1-176 16,-2-4-32-16,-2-1-128 0,0 1 224 0,-6-3-64 15,-3-3-16-15,-5-1 0 0,-3-1 432 0,-2 0 96 16,1-4 16-16,-3 1 0 0,-1-5-352 0,-3 3-64 16,-3-1-16-16,-4-1 0 0,-6 5-256 0,-3 5 128 15,-6 11-128-15,0 13 0 0,-2 7 272 0,-4 13-48 16,-5 11-16-16,0 0 0 0,-10 11 64 0,-5 15 16 16,-4 8 0-16,-1 9 0 0,-2 14-288 0,-2 11 0 15,-4 7 0-15,0 11 0 0,-6 9 0 0,-6 11 0 0,0 8 0 0,-2 2 0 16,-3 5 0-16,-1 0 0 0,-1-6 0 0,17-41 0 15,2 5 0-15,1-6 288 0,0-6-32 0,2-8-16 16,3-7 720-16,3-7 160 0,5-7 32 0,3-6 0 16,1-11-608-16,2-4-112 0,2-7-32 0,6-10 0 15,-4-4-80-15,3-7-32 0,1-6 0 0,3-9 0 16,4-5-288-16,-1 11 0 0,3-4 0 0,0 5 0 16,4 2 0-16,2 6 0 0,3-1 0 0,8 6-144 0,-1 3 144 15,-5 7-128-15,2 2 128 0,3 8-128 0,0 5 128 0,1 8 0 16,-2 0 0-16,-1 6 0 0,0 0 0 0,0 3 0 15,-4 0 0-15,9 19-128 16,-4-4-768-16,-10-21-128 0,0 0-48 0,0-4 0 16,1-4-2016-16,2-6-416 0</inkml:trace>
  <inkml:trace contextRef="#ctx0" brushRef="#br0" timeOffset="2583.41">8825 6064 19343 0,'6'9'1728'0,"5"3"-1392"15,7 4-336-15,-3-8 0 0,7 5 1648 0,2-1 256 16,4-2 48-16,2 0 16 0,2-6-1328 0,2-3-256 16,2-2-48-16,17-11-16 0,-4-3-144 0,-18 2-48 0,1-4 0 0,-3-8 0 15,-2 1 16-15,2-11 0 16,-8 2 0-16,-6 3 0 0,-6 1 16 0,-2-1 0 0,-8 2 0 0,-5 0 0 15,-3 5-160-15,-8 1 192 0,-5 2-192 0,-5 6 192 16,-2 2-480-16,-6 10-96 0,0 4 0 0,-2 11-16 16,-3 5 208-16,4 5 64 0,-1 9 0 0,1 4 0 15,2 5 128-15,1 7-208 0,2 3 80 0,13-13 128 16,1 6 0-16,3 4 288 0,2 4-32 0,6-1 0 16,6 0-96-16,6-6-32 0,6 0 0 0,3-6 0 15,5-7-128-15,3-6 192 0,3-4-192 0,3-5 192 16,3-4-336-16,4-8-64 0,4-6-16 0,2-6-12400 15</inkml:trace>
  <inkml:trace contextRef="#ctx0" brushRef="#br0" timeOffset="2868.53">9887 6067 17503 0,'-10'31'1552'0,"-2"6"-1232"16,-1 4-320-16,3 6 0 0,0 0 2416 0,3 1 416 16,-1 0 96-16,-2 11 16 0,1-20-1984 0,4-7-384 15,-2-12-64-15,6-8-32 0,1-12 64 0,0 0 16 16,0 0 0-16,1-11 0 0,2-6 288 0,2-5 64 16,1-7 16-16,5-14 0 0,-1-4-416 0,-4 14-64 15,2-6-32-15,4-23 0 0,4-3-80 0,0 9-16 16,2 8 0-16,4 6 0 0,2 4-320 0,-1 5 0 15,-1 6 0-15,0 8 0 0,-2 8 0 0,1 2 0 0,-2 4-160 0,-6 6 160 32,1 0-1616-32,0 3-224 0,-3 4-32 0,-2-1-12912 0</inkml:trace>
  <inkml:trace contextRef="#ctx0" brushRef="#br0" timeOffset="3252.17">10618 6084 25679 0,'0'0'1136'0,"0"0"240"0,12 1-1104 0,5 1-272 16,3-1 0-16,3-4 0 0,1-2-208 0,3-5-112 15,1 0 0-15,2-2-16 16,2-4-64-16,0 1-16 0,2-2 0 0,-4-1 0 0,-6 1 416 0,-4-1-160 16,-2 0 160-16,-7 1 0 0,-4 1 0 0,-5-1 0 15,-3 3 0-15,-5 3 0 0,-6 1 512 0,-6 7 64 16,-6 6 16-16,-6 4 0 0,-6 2-320 0,-2 8-64 16,-1 2-16-16,-2 8 0 0,0 2 16 0,13-2 0 15,-2 8 0-15,-6 6 0 0,1 7-208 0,-1 3 128 16,-2 4-128-16,2 0 0 0,7 0 0 0,4-3 0 15,7-9 0-15,6-1 0 0,9-5 256 0,3-6-64 0,5-5 0 0,6-3 0 16,6-5 48-16,4-5 0 0,5-4 0 0,3-5 0 31,3-10-1328-31,3-1-272 0,40-22-48 0,-13 3-16 0</inkml:trace>
  <inkml:trace contextRef="#ctx0" brushRef="#br0" timeOffset="4601.96">14273 6135 11967 0,'-8'-27'528'0,"2"11"112"0,-1-3-512 0,0-2-128 16,2 1 0-16,-2 0 0 0,-1-5 1808 0,-1 3 336 15,0 0 64-15,-3-6 16 0,-2 0-1696 0,-2 0-336 16,0 5-64-16,2 3 0 0,0 2-128 0,-1 1 0 16,1 4 0-16,0 6 128 0,-2 3 400 0,1 4 96 15,0 2 16-15,0 0 0 0,1 2-208 0,-2 2-48 16,2 3 0-16,2-1 0 0,0 2-224 0,3-1-160 15,3 1 192-15,6-10-192 0,0 0 128 0,-2 9-128 16,2-9 0-16,0 0 0 0,0 0 512 0,15 0-16 16,3-4 0-16,4-1 0 0,5-5 128 0,4 0 16 15,2-6 16-15,5 0 0 0,1-3-368 0,-1-1-80 0,-1-5-16 0,0 3 0 16,0-4-192-16,-1-2 128 0,-5 3-128 0,1-5 0 16,-1 1 160-16,-2 1-160 0,-4-1 160 0,-1 2-160 15,-3-2 224-15,-3 2-48 0,-6-1-16 0,-2-1 0 16,-4 0 0-16,-3 0 0 0,-6 5 0 0,-4 3 0 15,-3 6-16-15,-4 1 0 0,-4 8 0 0,-3 3 0 16,-5 4-144-16,-2 7 160 0,-6 7-160 0,-5 3 160 0,-5 6-160 0,-3 7 0 16,-4 2 0-16,-2 5 0 0,-8 5 0 0,0 7 0 15,-1 3-128-15,2 7 128 0,0 2 0 0,4 5 0 16,7 5 192-16,6 0-64 0,4 3-128 0,18-23 192 16,2 3-192-16,6 0 192 0,7-2-192 0,7-4 0 15,7-4 0-15,4-1 0 0,6-4 0 0,4-5 0 16,4-1 0-16,6-8 0 0,4-4 0 0,6-6-144 15,3-2 144-15,9-2-208 16,6-8-480-16,2-4-80 0,0-6-32 0</inkml:trace>
  <inkml:trace contextRef="#ctx0" brushRef="#br0" timeOffset="4999.14">15548 5648 28559 0,'-33'-15'2544'0,"12"3"-2032"0,-2 3-512 15,-1 1 0-15,0 1 0 0,-1 2 0 0,0 5 0 0,-2 6-160 16,-3 3 352-16,-5 7 64 0,-4 5 0 0,-3 5 16 16,-2-2-272-16,0 8 0 0,4 2 0 0,3 3 0 15,3 2 0-15,7 1 0 0,4 4 0 0,6-3 0 16,6 1 0-16,6-13 0 0,5-1 144 0,2-1-144 15,5-5 0-15,2-4 0 0,6-5 0 0,3-5 0 16,2-5 192-16,4-6-64 0,2-5-128 0,16-11 192 16,-6-7 256-16,1 0 64 0,-1-3 0 0,-4 1 0 0,-4-5-192 15,-3 2-48-15,-1 3 0 0,-1-1 0 0,-4 6-272 0,-2-1 160 16,-3 5-160-16,0 7 128 0,0 2 112 0,-4 8 16 16,-10 2 0-16,9 7 0 0,0 6-256 0,-3 3 144 15,-1 5-144-15,1 7 128 0,1 5-128 0,-1 2 0 16,2 2 0-16,-2-13 0 0,2 3 0 0,2 1 128 15,1 1-128-15,3-2 128 16,3 0-1776-16,3-4-352 0,3-4-80 0,3-4-11056 16</inkml:trace>
  <inkml:trace contextRef="#ctx0" brushRef="#br0" timeOffset="5303.55">16764 5414 11055 0,'-28'-1'976'0,"10"1"-784"15,-1 1-192-15,1 6 0 0,0-1 4544 0,0 8 848 16,-1 1 176-16,-1 4 48 0,0 1-4496 0,-1 3-896 16,0 5-224-16,3-2 0 0,3-1 0 0,-1-3 0 15,2-2 0-15,4 0 0 0,3 1 0 0,5 0 0 0,5 2 0 16,2-1 0-16,1 0-160 0,4 0 160 0,2 4-128 15,1-1 128-15,-1 6 0 0,2 1 0 0,-1-2 0 0,0 3 0 16,-3 0 0-16,-5-10 0 0,0 4 0 0,-1-1 0 16,-3 4 0-16,-2 0 224 0,-5-4-48 0,-1-1-16 15,-4-2 192-15,-4-3 32 0,-6 1 16 0,0-1 0 16,-7 3 16-16,-2-5 0 0,-1-4 0 0,-2-3 0 0,-3-3-416 16,3-5-144-16,-1-5 0 0,3-3-9968 15,6-4-2000-15</inkml:trace>
  <inkml:trace contextRef="#ctx0" brushRef="#br0" timeOffset="5516.51">17575 5414 27519 0,'0'0'1216'0,"-3"12"256"0,-1 4-1168 0,2 4-304 15,-1 6 0-15,-1 4 0 0,-1 3 448 0,-1 4 48 16,0 3 0-16,-3 2 0 0,-2 1-160 0,1 3-16 16,-2-3-16-16,-1 4 0 0,-2-1-304 0,-1-1 128 15,-1-1-128-15,-1-1-8976 16,-3-5-1872-16</inkml:trace>
  <inkml:trace contextRef="#ctx0" brushRef="#br0" timeOffset="5873.29">17920 5568 34095 0,'0'0'3024'0,"18"-4"-2416"15,5 2-480-15,-4-2-128 0,4 0-208 0,2 0-64 16,5-1-16-16,14-6 0 0,-6-1 144 0,-1 1 144 15,-3-5-208-15,-11 5 80 16,0 1-368-16,-2-5-64 16,-5-3-16-16,-2 0 0 0,-4 0 144 0,-3 2 32 0,-5-2 0 0,-4-1 0 0,-5-3 400 0,-3 3 144 15,-4 1 0-15,-2 7 0 0,-4 2 160 0,0 7 16 16,-3 3 16-16,-12 9 0 0,-1 8-208 0,12-4-128 16,-3 6 160-16,-12 16-160 0,6 1 208 15,12-7-48-15,1 2-16 0,1 5 0 0,2 5 64 0,5-3 16 0,2 0 0 16,6 0 0-16,3-3-224 0,3-1 0 15,3-3 128-15,5-6-128 0,3-5 0 0,4-6-288 16,4-4 64-16,5-2 16 16,4-5-1200-16,4-5-256 0,5-7-32 0</inkml:trace>
  <inkml:trace contextRef="#ctx0" brushRef="#br0" timeOffset="6186.24">19033 5267 13823 0,'-13'29'608'0,"8"-13"128"0,-3 4-592 0,1 2-144 0,-1 9 0 0,0-1 0 16,-1 5 3088-16,-3 19 592 0,-1 0 112 0,5-19 32 15,-4 1-2288-15,0 1-464 0,1 1-96 0,1-2-16 0,-2-6-528 16,4-1-112-16,2-5-32 0,-2-6 0 16,6-5-64-16,2-13-16 0,0 0 0 0,0 0 0 0,10-10 416 0,0-4 80 15,4-8 0-15,3-3 16 0,1-3-400 0,2-3-96 16,3-3-16-16,0-2 0 0,1-3-208 0,1 0 176 15,2 2-176-15,1 4 160 0,1 3-160 16,0 2 160-16,2 7-160 0,1 6 160 0,1 4 96 16,0 3 0-16,0 4 16 0,-1 4 0 0,-1 4-64 0,-1 6-16 15,-5 0 0-15,8 10 0 0,-7 3-336 0,-5-1-80 16,-2-1-16-16,-2 0-16592 0</inkml:trace>
  <inkml:trace contextRef="#ctx0" brushRef="#br0" timeOffset="7212.14">21812 5185 11967 0,'-7'-9'1072'0,"3"4"-864"0,-1-5-208 0,1 3 0 0,0-4 1568 15,-1 5 272-15,3-2 48 0,2 8 16 0,0 0-112 0,0 0-32 16,0 0 0-16,-7 14 0 0,0 5-992 0,-1 9-208 15,-1 4-48-15,2 6 0 0,-1 7-208 0,-5 6-48 16,-3 7-16-16,3-13 0 0,-1 4-112 0,-2 2-128 16,-1 2 176-16,-3 3-176 0,-2-1 192 0,-2-4-192 15,-2-3 192-15,4-7-192 0,1-7 304 0,3-6-48 16,6-8-16-16,0-4 0 0,6-5 560 0,6-11 112 16,0 0 32-16,4-10 0 0,3-8-320 0,11-15-64 15,4-4-16-15,-6 12 0 0,3-6-352 0,4 0-64 16,3-4 0-16,14-19-128 0,0 0 128 0,-2 3-128 15,1-1 0-15,3 6 0 0,1 2 0 0,-1 8 0 16,0 10 0-16,-2 4 0 0,-5 6 0 0,-4 5 0 16,-3 8 0-16,-3 6 0 0,-3 10 0 0,-4 5 0 15,-3 9 0-15,-4 6 0 0,-4 4 0 0,-5-7 0 16,-2 7 0-16,-2 4 0 0,-5 3 0 0,-2 1 0 16,-1 3 0-16,-1-4 0 0,-3-7 144 0,2-5-144 15,-2-4 0-15,3-5 144 0,2-4-144 0,0 0 128 0,5-9-128 0,4-10 128 16,0 0 176-16,9-13 16 0,1-3 16 15,4-6 0-15,3-2-176 0,8-18-32 16,1 2-128-16,-7 13 192 0,4-4-192 0,15-18 0 0,-1 6 0 0,0 2 0 16,1 5 0-16,-4 7 0 0,2 2 0 0,-1 10 0 15,-3 8 0-15,-3 5 0 0,-2 5 0 0,-3 5-160 16,-1 8 160-16,-5 4-192 0,-3 5 192 0,-6-3-192 16,-3 7-16-16,-1 1-16 0,-1 4 0 0,-1 3 0 15,-2 2-1568-15,-1 1-304 16,-1 2-64-16</inkml:trace>
  <inkml:trace contextRef="#ctx0" brushRef="#br0" timeOffset="7514.03">22962 5586 16575 0,'1'18'736'0,"1"-10"160"0,3 3-720 0,3 0-176 16,2-1 0-16,3 2 0 0,2-5 1680 0,3 0 304 15,2-5 64-15,5-3 16 0,0-4-592 0,12-8-128 16,-4-5-32-16,0-5 0 0,-1-3-352 0,-1-2-64 16,-1 0 0-16,-1-4-16 0,-5 2-384 0,-1 2-80 15,-5-3-16-15,-4 2 0 0,-3 0 16 0,-3-4 0 16,-4-2 0-16,-4 5 0 0,-4 0-160 0,-3 4-48 16,-1 5 0-16,-4 6 0 0,-3 8-80 0,-3 5 0 15,-2 6-128-15,-4 8 192 0,-4 5-192 0,0 8 0 0,0 2 0 16,2 9 0-16,2 7 0 0,-1-1-160 0,-1 7 160 15,1 0-192-15,-1-3 192 0,11-12 0 16,-1 3 0-16,3 0 0 0,3-2 0 0,3 0 0 0,5-3-144 16,4-2 144-1,6-7-992-15,5-5-128 0,3-6-32 0,5-8-8640 0,3-5-1744 0</inkml:trace>
  <inkml:trace contextRef="#ctx0" brushRef="#br0" timeOffset="7793.75">24687 3870 32255 0,'-34'11'1424'0,"14"-1"304"0,-3 7-1392 0,2 11-336 15,-1 7 0-15,2 10 0 0,-1 11 0 0,2 9 0 16,1 7 0-16,2 8-192 0,1 10 928 0,1 6 176 15,1-1 48-15,-1 7 0 0,1-2-768 0,1 7-192 16,0-1 0-16,2-4 0 16,-3 0-768-16,3-5-176 0,-1 1-32 0,3-36-16 15,-1 4-1712-15,0-5-352 0,2-5-64 0,0-6-4432 0,1-10-880 16</inkml:trace>
  <inkml:trace contextRef="#ctx0" brushRef="#br0" timeOffset="8217.93">24271 5108 12895 0,'18'-26'1152'0,"-1"9"-928"0,8-5-224 0,4-6 0 15,4-5 1968-15,5-3 336 0,3 0 80 0,4-5 16 16,5-7-1216-16,0-5-240 0,-2-4-48 0,-4-8-16 16,-3-7-48-16,-12 17 0 0,3-7 0 0,2-8 0 15,1-5-80-15,0-1-32 0,2 1 0 0,0 5 0 16,1 5-304-16,-5 9-64 0,-1 9-16 0,-5 7 0 15,-4 5-192-15,2-3-144 0,-12 13 192 0,-7 18-192 16,-6 7 192-16,0 8-192 0,-6 7 192 0,-3 8-192 0,-5 9 0 16,-5 8 0-16,-4 9 0 0,-4 12 0 0,-2 7 0 0,-18 49 0 15,0 3 0-15,1-2 0 0,-3 7 0 0,0 2 0 16,3 4 0-16,1-6 0 0,-1-4 0 0,5-9 0 16,4-17 0-16,8-9 0 0,4-15 688 0,12-29 80 15,2-4 0-15,3-4 16 0,3-3-128 0,2-8-16 16,2-3-16-16,2-6 0 0,4-5-288 0,3-8-48 15,5-9-16-15,7-9 0 0,6-6-16 0,0-5 0 16,1-1 0-16,1-5 0 0,1 0-256 0,2 2 128 16,-3 4-128-16,-2 2 0 0,1 4 0 0,-9 9 0 0,1 7 0 15,2 4 0-15,1 4-128 0,0 4 128 16,-2 7-208-16,-1 5 80 0,-1 6 128 0,2 3-192 16,-2-1 192-16,-7 6-192 0,2 1 192 0,-1 4-192 0,-1-1 192 15,0 1-192 1,2-3-784-16,1 17-176 0,1-8-16 0,-4-16-16 15,1-6-1680-15,2-3-336 0,0-1-64 0</inkml:trace>
  <inkml:trace contextRef="#ctx0" brushRef="#br0" timeOffset="8514.7">25916 4691 25791 0,'0'0'1152'0,"0"0"224"0,-5 14-1104 0,0 5-272 0,-2 5 0 0,-2 7 0 0,-2 2 672 0,-4 6 80 15,-2 4 16-15,-3 4 0 16,-3 3-528-16,-3 2-112 0,-2 3 0 0,-3 2-128 16,-7-1 192-16,3 2-192 0,0 3 192 0,5-2-192 0,6-5 336 15,10-19-32-15,5-1-16 0,4-5 0 0,4-2-160 0,4-7-128 16,5-4 192-16,1-9-192 0,4-2 464 0,12-10-16 16,3-5 0-16,2-9 0 0,-1-5 352 0,3-3 64 15,2-6 16-15,-3-1 0 0,-1-2-560 0,-3-3-96 16,-2-3-32-16,2-5 0 0,-4-5 16 0,-2 0 0 15,-3-3 0-15,-3 0 0 0,-4 2 16 0,-1 7 0 16,-5 9 0-16,-3 9 0 0,-2 7-224 0,-2 5 0 16,-5 5 0-16,-3 7-160 15,-6 3-320-15,0 2-64 0,-3 4-16 0,-1 7-10208 16,1 0-2048-16</inkml:trace>
  <inkml:trace contextRef="#ctx0" brushRef="#br0" timeOffset="9055.98">27025 4515 18431 0,'9'-2'1632'0,"1"2"-1312"0,2-1-320 0,-2 2 0 16,-1 1 1344-16,-4 5 208 0,-2 2 48 0,-5 2 0 16,-4 3-736-16,-4 5-144 0,-5 4-16 0,-7 0-16 15,-6 2-464-15,-3 7-96 0,-4 5 0 0,-5 5-128 0,-3 0 176 16,-5 6-176-16,-3 4 160 0,2 7-160 0,1-1 240 0,-15 35-48 15,16-8-16-15,10-8 0 0,10-5-176 16,10-12 0-16,8-13 0 0,9-10 0 0,9-9 0 0,3-7 0 16,6-4-160-16,-1-12 160 0,4-6 512 0,7-5 192 15,4-8 32-15,9-5 16 0,4-5 176 0,5-8 32 16,-2-6 16-16,3-2 0 0,0-7-432 0,2-4-96 16,1-3 0-16,2-4-16 0,1-8 32 0,-1-8 16 15,-2-6 0-15,0-9 0 0,-5-8-160 0,1-7-48 16,0-6 0-16,-1-5 0 0,-1-6-144 0,-1 2-128 15,-2 3 144-15,-3 11-144 0,-4 11 0 0,-5 11 0 16,-6 15 0-16,-4 10 0 0,-4 14 0 0,-5 8 128 16,-7 11-128-16,0 12 144 0,-7 9-144 0,-5 16 0 15,-7 9 0-15,-1 6 0 0,-6 10-192 0,-14 28 48 16,-1 6 0-16,-3 8 0 0,-2 3-48 0,-2 12 0 16,-5 7 0-16,3 2 0 0,1 4 192 0,4 1-208 15,1 3 80-15,7 4 128 0,5-2-160 0,9 0 160 16,5-5 0-16,9-5-144 0,10-3-16 0,6-5 0 15,5-8 0-15,5-8 0 16,3-4-1184-16,6-9-224 0,2-7-48 0,6-9-8112 0,2-3-1632 16</inkml:trace>
  <inkml:trace contextRef="#ctx0" brushRef="#br0" timeOffset="9842.33">6592 9431 23263 0,'3'-26'1024'0,"-1"14"224"0,2-1-992 0,-3 0-256 16,0 2 0-16,-2-2 0 0,-1 5 1200 0,-5-2 192 16,-2 3 32-16,-7-4 16 0,-4 8-416 0,-3 4-96 15,-3 5-16-15,5 4 0 0,-7 2-576 0,-5 3-112 16,-4 7-32-16,-6 2 0 0,-4 6-192 0,-4 2 144 16,0 8-144-16,1-1 128 0,2 2 96 0,2-1 16 0,3 0 0 0,5-3 0 15,6-3-112-15,10-5-128 16,5-1 176-16,0 6-176 0,12-8 0 0,10-6 0 15,8-2 0-15,8-5 0 0,6-1 0 0,0-5 0 0,5 4 0 16,8-1 0-16,7 2 0 0,5 2 0 0,3-4-160 0,0 3 160 16,-3 2 0-16,-1 1 0 0,-3 2 0 15,-3 3 0-15,-4-2 0 0,-5 3 0 0,-3 5 0 16,-5-1 0-16,-8-4 0 0,-4 4 0 0,-7-3 0 0,-3 11 0 16,-10-3 160-16,-5-12 96 0,-7 2 32 0,-3 0 0 15,-6-4 48-15,-4 1 16 0,-6 3 0 0,-4-5 0 16,0-2-352-16,-3-4-288 0,-4-5 48 0,1-5-10240 15,-1-7-2048-15</inkml:trace>
  <inkml:trace contextRef="#ctx0" brushRef="#br0" timeOffset="10198.42">6929 9715 26719 0,'0'0'2368'0,"13"12"-1888"0,4-2-480 0,6 4 0 0,4 1 160 0,6-5-160 16,4 3 160-16,25 2-160 0,4-2 288 0,-1-9-32 15,2-5-16-15,-23-3 0 0,4-5-240 0,23-6 144 16,-9-3-144-16,-23 3 128 0,-3-6-336 0,1 0-80 16,-1-2-16-16,-2-4 0 0,-2 3 304 0,-3-4 0 15,-2 0 0-15,-3-2 0 0,-6 3 0 0,-5-1 144 16,-5 2-144-16,-2 0 192 0,-6 4 32 0,-7 2 16 15,-5 1 0-15,-13-5 0 0,-6 7-48 0,5 11 0 16,-6 3 0-16,-2 3 0 0,-2 8 64 0,-2 6 0 16,-4 5 0-16,-1 6 0 0,-1 5 192 0,-21 22 32 15,5 1 16-15,23-15 0 0,-2 5 208 0,2 2 64 16,4 3 0-16,4-2 0 0,5 1-336 0,-3 20-64 0,10-11-16 0,11-4 0 16,9-10-352-16,4-12 128 0,6-4-128 15,15 11 0 1,4-10-448-16,-4-11-176 0,6-3-16 0,7-3-16 15,1 0-2448-15,3-5-480 0</inkml:trace>
  <inkml:trace contextRef="#ctx0" brushRef="#br0" timeOffset="10598.4">8354 9597 23039 0,'0'0'1024'0,"-3"8"192"16,2-2-960-16,6 2-256 0,7-3 0 0,3 0 0 0,4 4 960 15,13 0 160-15,-1-3 32 0,4-3 0 0,2-8-880 0,1-3-272 16,-1-6 160-16,-9 5-160 0,5-4 192 0,20-9-64 16,-1-5 0-16,-18 8 0 0,2-4 192 0,-2-5 16 15,-1-1 16-15,-2-1 0 0,-3 1 64 0,-3 3 16 16,-4-2 0-16,-4 2 0 0,-3-1-240 0,-5 5-64 15,-5 1 0-15,-5 3 0 0,-7-1-128 0,-3 3 0 16,-7 4 0-16,-7 5 0 0,-7-3-224 0,-5 10-80 16,-8 10-16-16,-2 4 0 0,2 5 144 0,-1 4 32 15,0 7 0-15,2 6 0 0,0 3 144 0,5 10 192 0,5 1-32 0,-15 30-16 16,9-7 144-16,9-6 32 16,11-7 0-16,7-7 0 0,7-3-64 0,7-18-16 0,4-3 0 0,7 0 0 15,3-6 48-15,4-3 16 0,4-3 0 0,2-3 0 16,7-1-32-16,4-6 0 0,2 1 0 0,6-4 0 15,6-7-272-15,26-10-304 0,-1-2 64 0,-30 1-9728 16,-4-6-1936-16</inkml:trace>
  <inkml:trace contextRef="#ctx0" brushRef="#br0" timeOffset="11490.06">11691 8348 23039 0,'-13'-14'2048'0,"9"7"-1648"0,4 7-400 0,0 0 0 0,-5 2 0 0,0 5 0 16,0 5 0-16,-2 9 0 0,0 7 272 0,-3 9-16 16,-1 9-16-16,0 6 0 0,-2 8-48 0,-6 38-16 15,3-4 0-15,6-29 0 0,-3 11-48 0,-5 43 0 16,3-4 0-16,8-42 0 0,2 6 0 0,3 3-128 16,3-6 192-16,4-5-64 0,5-9 64 0,4-12 0 15,4-8 0-15,2-9 0 0,1-9 752 0,2-7 144 16,2-9 48-16,2-6 0 0,2-9-160 0,3-7-16 15,3-7-16-15,-2-3 0 0,3-8-432 0,1-2-64 16,2-5-32-16,-2 0 0 0,-3-3-240 0,-2 3-48 0,-3-1-128 0,-2 0 192 16,-5-2 144-16,-2 5 32 15,-2 2 0-15,-2 7 0 0,0 4-192 0,-2 7-48 16,-2 5 0-16,1 4 0 0,-3 7-128 0,7 10-176 16,-5 6 48-16,-3 3 0 0,0 5 128 0,1 8-192 0,2 3 192 0,3 7-192 15,-1-2 192-15,1 3 0 0,1 2-144 16,1 1 144-1,3-1-400-15,1-6-16 0,2-3 0 0,2-10 0 16,2-6-16-16,1-5 0 0,0-5 0 0,0-9 0 0,1-7 560 0,2-5 96 16,-1-12 32-16,5-4 0 0,-1-8 208 0,0-2 48 0,2-5 16 0,-1-3 0 15,-3-6-80-15,0-5 0 0,-3-4-16 0,-1-6 0 16,-2-7 64-16,-4-1 16 0,-4-1 0 0,-4-4 0 0,-2-2-352 16,-3 0-160-16,-2 4 160 0,0 6-160 15,-2 5-320-15,-2 13-176 16,4 4-16-16,-5 11-16 0,0 8-224 0,-2 8-32 0,-3 8-16 15,-1 6-9936-15,-1 2-1984 0</inkml:trace>
  <inkml:trace contextRef="#ctx0" brushRef="#br0" timeOffset="11880.13">13376 9465 25631 0,'8'36'1136'0,"-2"-19"224"0,4 4-1088 0,4-1-272 0,5-1 0 0,5-1 0 16,6-4 0-16,0-1 0 0,3-7 128 0,2-3-128 16,0-2 0-16,2-6 0 0,-3-8 0 0,1-7 0 15,-1-7 0-15,-2-4 0 0,-1 1 0 0,-1-1-192 16,-4-2 512-16,-1 0 96 0,-4 0 32 0,-3-1 0 15,-2 1 624-15,-2-1 128 16,-3-4 16-16,-4 2 16 0,-3 2-528 0,-4 3-128 0,-2-1 0 0,-7-6-16 16,-3 9-400-16,2 18-160 0,-4 5 128 0,-4 8-128 0,-3 8 0 15,-4 6 0-15,-2 7 0 0,-3 9-176 0,-1 5 176 16,-1 4-128-16,0 4 128 0,1 5-128 16,2 7 128-16,1 2 0 0,2 3 0 0,1 0-128 0,4-3 128 15,4-3 0-15,8-3 0 0,4-5 0 0,9-6 0 0,4-5 0 16,4-3 0-16,5-4 0 0,5-8 0 0,2-4-128 15,2-5 128-15,6-7-128 16,-1-6-1920-16,4-6-384 0,38-27-80 0,-15 0-16 16</inkml:trace>
  <inkml:trace contextRef="#ctx0" brushRef="#br0" timeOffset="12751.52">15403 9141 24815 0,'-8'-20'1088'0,"3"11"256"0,2 2-1088 0,-2-4-256 0,-3 2 0 0,1-2 0 16,-6-1 624-16,-6 1 64 15,0 1 16-15,-4 7 0 0,-4 4-448 0,6 7-96 16,-5 2-16-16,-2 5 0 0,-4 4-144 0,-1 4 0 0,-1 5-160 0,0 4 160 15,-1 2-128-15,1 6 128 0,-1 3 0 0,-1 5-144 16,3 1 144-16,1-1 0 0,0 4 0 0,3 0 0 16,4-1 0-16,-7 16 0 0,13-18 0 0,14-23 0 15,5-5-256-15,5-6 48 0,5-4 0 0,3-7 0 16,2-8 208-16,4-7 0 0,4-7 144 0,4-10-144 16,4-6 464-16,5-6 0 0,3-3 0 0,7-6 0 0,4-2-240 0,2-3-48 15,0 0-16-15,-4-4 0 0,-3 0-16 16,14-36 0-16,-9 8 0 0,-12 0 0 0,-6 1 208 0,-3 0 32 15,-6-3 16-15,-4-2 0 16,3-3-208-16,-6 1-32 0,0-1-16 0,-1 6 0 0,-5 10-144 0,0 11-192 16,-2 14 32-16,-3 13 16 0,-1 8 144 0,-3 12-208 15,-4 5 80-15,3 14 128 0,-7 10 0 0,-3 10 0 16,-3 14 0-16,-1 5 0 0,-1 6-208 0,-1 9 80 16,1 7 128-16,0 9-208 0,2 3 208 0,2-17 0 15,-5 12-160-15,1 5 160 0,0 10 0 0,2 0 0 16,3 3 0-16,2 0 0 15,2-2-416-15,4-7-16 0,2-7 0 0,2-8 0 16,3-2-1488-16,4 16-320 0,3-13-48 0</inkml:trace>
  <inkml:trace contextRef="#ctx0" brushRef="#br0" timeOffset="13254.41">16309 8874 22111 0,'-7'-15'1968'0,"7"15"-1584"0,0 0-384 0,0 0 0 0,0 0 1024 0,0 12 128 0,0 8 32 0,-1-1 0 0,-2 5-832 15,0 6-160-15,-5 8-48 0,-4 22 0 0,-2 0-144 16,6-21 192-16,-4 3-192 0,-2 5 192 0,-2 3 32 0,-3 1 16 16,0-2 0-16,-1 1 0 0,0 1 96 15,-7 15 32-15,6-13 0 0,9-26 0 0,3-4-192 0,2-6-48 16,2-4 0-16,1-3 0 0,4-10 208 0,0 0 48 16,4-12 0-16,2-6 0 0,3-5-16 0,2-6 0 15,3-2 0-15,0-1 0 0,3-2-368 0,1-1 0 16,1-2 0-16,1-1 128 0,0-1-128 0,2 1 0 15,1-1 0-15,0 2 0 0,-2 0 0 0,10-15 0 16,-6 13 0-16,0 6 0 0,-3 5 0 0,-8 15 0 16,-1 0 0-16,0 7-128 0,-2 2 128 0,-1 8-160 15,-2 2 160-15,-4 6-160 0,-2 7-96 0,0 4-32 16,-4 5 0-16,-1 2 0 0,-4 3 288 0,0 3-160 16,-1 1 160-16,-3 2-128 0,-2 2 128 0,0-2 0 0,0 0 0 0,-1-2 0 15,0-1 0-15,0-1 0 16,0 0 0-16,-5 7 0 0,3-9 0 0,7-13 0 15,1-1 0-15,3 0 0 0,1-1 0 0,4 0-128 16,2-2 128-16,3-2 0 16,2-1-688-16,2-5-48 0,3 1-16 0,1-4 0 15,-1 0-1856-15,3-3-368 0</inkml:trace>
  <inkml:trace contextRef="#ctx0" brushRef="#br0" timeOffset="13787.4">16897 9215 18303 0,'-13'11'816'0,"11"-6"160"0,-2 0-784 0,3 4-192 16,-1-1 0-16,5 2 0 0,1-2 1264 0,2 2 208 16,3-3 32-16,4 4 16 0,3-6-336 0,2 1-64 0,2 0-16 0,2-3 0 15,3-3-432-15,11-3-96 0,-2-2 0 0,-8 0-16 16,-1 0-288-16,2-5-48 16,1 0-16-16,-3-3 0 0,-2-3-16 0,5-6-16 0,-8-4 0 0,-6 4 0 15,-7 1-176-15,-6 1 160 0,-5 0-160 0,-5 3 160 16,-6 3-160-16,-5 3-192 0,-7 2 32 0,-5 4 16 15,-3 0-32-15,-3 6 0 0,-2 5 0 0,0 6 0 16,-2 7 48-16,-2 7 0 0,1 6 0 0,14-8 0 0,-4 8 128 16,-1 1 0-16,-3 3 0 0,5 2 0 0,3 0 0 0,4 0 0 15,4-2 0-15,6-1 0 0,4 1 0 0,6-2-128 16,5-5 128-16,9 8 0 16,3-10-944-16,2-12-96 0,6-1-32 0</inkml:trace>
  <inkml:trace contextRef="#ctx0" brushRef="#br0" timeOffset="14213.91">18543 8907 23951 0,'-6'-14'1056'0,"1"5"224"0,-2 0-1024 0,0-3-256 0,-2-2 0 0,-3 3 0 16,-2 6 640-16,-2 0 80 0,-4 4 16 16,-6 2 0-16,-3 4-736 0,-7 0 0 15,-6 2 0-15,-1 5-208 0,0 6 32 0,0 4 16 0,-2 3 0 0,2 3 0 16,-1 3 160-16,4-3 0 0,6 0 0 0,5 0 0 16,4-4 0-16,8 1 144 0,4 2 0 0,8-11 0 15,2 2-144-15,6 0 192 0,3 0-192 0,4 1 192 16,3-1 48-16,4-1 16 0,0 1 0 0,5-1 0 15,1-2 64-15,0 0 0 0,-2 2 16 0,1 1 0 16,0 1 80-16,-2 0 16 0,-2 1 0 0,-2 0 0 0,-3 0 208 0,-3-1 32 16,-2-2 16-16,-3 2 0 0,-4 0 48 15,-3 2 16-15,-5-1 0 0,-3-1 0 0,-4-2-240 0,-6-1-32 16,-6 2-16-16,-18 5 0 0,-2-8-144 0,-5-3-16 16,-2-3-16-16,15-3 0 0,-9-4-288 0,-2-2 0 15,1-2 0-15,1-6 0 16,0-1-1264-16,-15-8-352 0,16-1-80 0,20 4-8544 15,5-3-1728-15</inkml:trace>
  <inkml:trace contextRef="#ctx0" brushRef="#br0" timeOffset="14883.79">19636 8638 25791 0,'-9'-12'2304'0,"-1"2"-1856"0,0 0-448 0,1 1 0 0,2 4 448 0,-2 4-16 16,-3 1 0-16,0 3 0 0,-5 5-32 0,-2 0 0 15,-4 2 0-15,-4 1 0 0,-2 7-256 0,-5 5-144 16,-2 0 160-16,-1 1-160 0,-1 4 272 0,4 0-32 16,-6 4-16-16,2 3 0 0,-1 5 0 0,2 7 0 15,1 0 0-15,3-2 0 0,2 0-224 0,10-17 144 16,0 4-144-16,2 1 128 0,2-7-128 15,4 1 0-15,5-5 144 0,4-3-144 0,0-3 0 0,8 0 144 16,1-6-144-16,8-1 0 0,0-4 256 0,7-3-64 16,1-2-16-16,16-4 0 0,1-2-16 0,-10-3 0 15,4 0 0-15,19-15 0 0,-2-3-160 0,2-3-224 16,3 1 48-16,-4-4 16 0,-1-2-48 0,-5 0-16 16,-3-5 0-16,0-4 0 0,-2-2 224 0,-2-3 128 15,2-4 0-15,-2-1-128 0,-3-7 544 0,2-4 0 16,0-6 0-16,-1-4 0 0,-2-9-128 0,2-1-32 15,-4-4 0-15,-1-4 0 0,-4 1-384 0,-3-2 0 0,-3 0 0 16,-3 14 0-16,-4 9 0 0,-3 15-192 16,-3 13 0-16,-1 14 16 0,-4 6 176 0,-2 10 0 15,-2 4 0-15,2 9 128 0,-11 13-128 0,-1 11 0 16,-2 10 0-16,-7 10 0 0,-1 6 0 0,-3 13 0 16,0 5-160-16,0 6 160 0,-3 1-144 0,-2 11 144 15,-1 3 0-15,1 6-144 0,2 6 144 0,3 2 0 0,2-2 0 0,4 0 0 16,2-3-256-16,5-3-112 0,3-4-16 15,8-35-16 1,-1 0-736-16,4-4-144 0,1-4-16 0,4-7-16 16,0-3-1136-16,4-6-240 0,10 11-32 0,2-25-16 0</inkml:trace>
  <inkml:trace contextRef="#ctx0" brushRef="#br0" timeOffset="15296.65">20829 8725 23951 0,'-30'-11'1056'0,"13"6"224"0,-1-3-1024 0,0 3-256 16,-2 0 0-16,-2 1 0 0,-1 7 1472 0,0 3 224 16,-3 3 48-16,-1 7 16 0,-5 6-1392 0,-2 2-368 15,-2 5 0-15,-1 6 0 0,1 5 0 0,2 1 0 16,4 2 0-16,3 3 0 0,7 5 0 0,7-17 0 15,4 3 0-15,6 0 0 0,4-3 0 0,5-4 0 16,4-4 128-16,6-7-128 0,3-2 208 0,2-3-16 16,3-9 0-16,2-3 0 0,-1-4 192 0,2-3 48 15,-3-8 0-15,9-6 0 0,-5-1 128 0,-4 1 16 16,-3-4 16-16,-4 0 0 0,-3-1-144 0,-1 0-48 0,-1 2 0 0,-1 0 0 16,-2 2-128-16,0 0-16 0,0 3-16 0,-3 2 0 15,-2 5-240-15,-4 10 0 0,0 0 128 0,0 0-128 16,0 0 0-16,5 10 0 0,-3 6 0 15,4 6 0-15,-1 7-128 0,2 2 128 16,2 3 0-16,-1-8 0 0,1-1 0 0,1 4 0 0,6 2 192 0,2-2-48 16,1 1-144-16,3-3 192 0,2 0-192 0,1-4 192 15,0-4-192-15,-1-5-256 0,-1-4 64 0,-1-4 16 16,0-1-608-16,0-5-128 0,-1-5-32 0,0-4 0 16,0-2-2224-16,0-6-448 0</inkml:trace>
  <inkml:trace contextRef="#ctx0" brushRef="#br0" timeOffset="15537.71">21664 8644 18431 0,'0'0'816'0,"0"0"160"16,6 15-784-16,2 3-192 0,1 1 0 0,2 5 0 0,1 5 2656 0,-4-7 480 15,3 6 112-15,0 4 16 0,2 8-2112 0,2 2-400 16,0 7-96-16,3 3-16 0,2 1-112 0,3 3-16 16,1 0-16-16,3 0 0 0,2 1-224 0,-1-1-32 0,-2-1-16 0,-3-4 0 15,-3-3-448-15,-2-1-96 0,-2-4 0 0,5 13-16 32,-7-13-2624-32,-7-20-528 0</inkml:trace>
  <inkml:trace contextRef="#ctx0" brushRef="#br0" timeOffset="15829.75">22814 8526 30399 0,'0'0'1344'0,"-5"7"288"0,0 0-1312 0,0 7-320 0,-1 5 0 0,-3 10 0 0,-2 7 800 0,-3 6 96 15,-3 10 0-15,-5 5 16 0,-3 10-176 0,-2 4-32 16,-5 3-16-16,-3 9 0 0,-6-2 176 0,-1 7 32 16,-1 5 16-16,-2 2 0 0,-2 1-224 0,0 4-48 15,0-2-16-15,-1 4 0 0,-2 0-432 0,-3 0-64 16,-3-3-128-16,1-6 176 0,3-2-176 0,0-3 0 16,1-8 0-16,4-1 0 0,3-7-272 0,2-6 64 15,2-5 16-15,4-6 0 16,0-3-1680-16,2-9-336 0,1-1-64 0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05T16:24:57.18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4272 2491 13407 0,'2'-14'592'0,"-2"14"128"0,0-14-576 0,1 4-144 16,1-2 0-16,-2 12 0 0,0 0 1184 0,0 0 208 16,0 0 32-16,0 0 16 0,0 0-496 0,0 0-112 15,8 1 0-15,0 4-16 0,-1 4-304 0,3 5-48 16,3 4-16-16,2 4 0 0,-1 2-112 0,8 6-16 16,2 3-16-16,4 4 0 0,3 4-48 0,3 9 0 15,4 0 0-15,1 6 0 0,0 3-32 0,1 6-16 16,1 1 0-16,1 1 0 0,-7-1 32 0,1-4 0 0,-4-1 0 0,-3-2 0 15,-2-2 208-15,-2-3 64 0,-1-4 0 0,-2-3 0 16,-2-5-128-16,-1-2 0 0,0-3-16 0,-2-3 0 16,-4 0-192-16,-2-3-48 15,-1-8 0-15,2 1 0 16,-3-4-576-16,-1-3-112 0,0-5-16 0,-3-1-8080 16,-5-11-1616-16</inkml:trace>
  <inkml:trace contextRef="#ctx0" brushRef="#br0" timeOffset="300.76">5035 2393 14735 0,'0'-21'640'0,"0"13"160"0,0-3-640 0,0 11-160 15,0 0 0-15,0 0 0 0,0 0 2240 0,0 0 432 16,0 0 80-16,0 0 0 0,-8 11-1568 0,-1 8-320 16,-5 4-64-16,-2 10-16 0,-3 3 48 0,0 9 0 15,0 7 0-15,-3 8 0 0,-3 5-160 0,-2 13-32 16,0 13 0-16,2 0 0 0,-3 4-320 0,8-27-80 16,-6 6-16-16,-18 39 0 0,3-14-96 0,2-11-128 15,0-10 176-15,4-9-176 0,1-8 144 0,3-5-144 16,3-4 0-16,5-7 144 15,7-7-656-15,2-7-144 0,2-5-32 0,2-10-13808 0</inkml:trace>
  <inkml:trace contextRef="#ctx0" brushRef="#br0" timeOffset="527.44">5787 3529 33055 0,'2'36'1472'0,"-2"-10"288"0,0 7-1408 0,0 9-352 0,2 5 0 0,-3 6 0 16,-3 1 128-16,-2 5-128 0,-3 2 160 0,-1-3-160 16,-4 1 464-16,2 0 0 0,0-4 0 0,-1-3 0 0,3-4-464 0,2-16 0 15,0 0-176-15,-3 11-10144 16,0-7-2032-16</inkml:trace>
  <inkml:trace contextRef="#ctx0" brushRef="#br0" timeOffset="1010.07">7102 2815 27647 0,'0'0'1216'0,"-8"4"256"0,8-4-1168 0,0 0-304 16,0 0 0-16,12 3 0 15,3-1-704-15,5 0-192 0,9-2-32 0,4 0-16 0,3-4 1344 0,5 1 272 16,3-1 48-16,3-5 16 0,2 0-352 0,3 3-64 16,4-3 0-16,2 5-16 0,3 0-304 0,0-1 0 15,-4 0 128-15,-5 1-128 16,-7 3-1536-16,-8-3-352 0,5-2-80 0,-19 8-16 0</inkml:trace>
  <inkml:trace contextRef="#ctx0" brushRef="#br0" timeOffset="1152.08">7373 3202 6447 0,'3'8'576'0,"4"2"-576"15,2-3 0-15,6-1 0 0,1 0 4992 0,6-2 896 16,3 0 192-16,3-1 16 0,4-1-4704 0,4 1-944 16,2-3-192-16,8-4-48 0,6-3 0 0,2 1 0 15,2-3 0-15,-2 3 0 16,-6-3-944-16,0 6-192 0</inkml:trace>
  <inkml:trace contextRef="#ctx0" brushRef="#br0" timeOffset="2912.77">9680 2409 16415 0,'0'0'720'0,"0"0"160"0,0-6-704 0,0 1-176 0,-2-3 0 0,2 8 0 16,0 0 368-16,0 0 32 0,0 0 16 0,0 0 0 16,5 12-32-16,2 3 0 0,0 4 0 0,5 4 0 15,1 6 160-15,3 2 32 0,2 6 0 0,3 4 0 16,5 3-32-16,-1 4 0 0,2 4 0 0,0 4 0 15,-2 1-160-15,1 7-48 0,0-4 0 0,1-1 0 16,-2-2-176-16,0-2-32 0,-3-7-128 0,0-2 192 0,0-6-64 0,-5-4-128 16,0-1 176-16,-3-3-176 0,-1-6 256 0,-2 1-64 15,1-7-16-15,0 4 0 16,-2-6-1280-16,-2-6-256 0,-3-5-48 0,-5-7-16 0</inkml:trace>
  <inkml:trace contextRef="#ctx0" brushRef="#br0" timeOffset="3113.09">10299 2433 26719 0,'0'0'2368'0,"0"0"-1888"16,0 0-480-16,0 0 0 0,0 0-144 0,-4 18-128 15,0 4-32-15,-2 3 0 0,-3 6 304 0,-3 6 144 16,-3 2-16-16,-3 7 0 0,-2 5 384 0,-2 3 64 15,-2 5 0-15,-1 8 16 0,-4 7-224 0,1 0-48 16,0 2-16-16,-3-2 0 0,-2-3-112 0,3-6 0 16,-2-4-16-16,5-8 0 0,4-5-16 0,3-3 0 0,0-7 0 0,2-6 0 15,4-6-448-15,1-4-96 16,3-5 0-16,3-3-16 16,7-14-2416-16,0 0-464 0</inkml:trace>
  <inkml:trace contextRef="#ctx0" brushRef="#br0" timeOffset="3295.05">10643 3435 24879 0,'-7'41'1088'0,"1"-9"256"0,-1 6-1088 0,-1 2-256 16,2 6 0-16,-3 1 0 0,-3 4 880 0,0 2 112 16,-6 5 32-16,-4-5 0 0,-2-1-224 0,1-2-32 15,0-1-16-15,4-7 0 16,0-4-1088-16,3-3-224 0,1-5-32 0,-1-6-8304 15,4 2-1664-15</inkml:trace>
  <inkml:trace contextRef="#ctx0" brushRef="#br0" timeOffset="3706.43">11959 1804 17327 0,'2'-15'768'0,"0"5"160"0,-2 2-736 0,0 8-192 0,0 0 0 0,0 0 0 16,-6-11 752-16,-2 8 112 0,-5 3 32 0,-5 7 0 16,0 8-16-16,-3 8 0 0,-6 6 0 0,0 8 0 0,-1 10-224 0,-2 2-32 15,-3 6-16-15,1 7 0 0,1 4-128 0,0 8-32 16,-2 6 0-16,0 13 0 0,-2 11-192 0,5 6-64 16,-1 1 0-16,5 1 0 0,-1-2-64 0,5-4 0 15,4-10-128-15,6-9 192 0,3-6-64 0,4-12-128 16,3-8 176-16,5-3-176 0,6-9 176 0,2-6-176 15,2-3 160-15,6-10-160 0,5-3 0 0,6-7 0 16,1-3 0-16,5-7 0 16,0-1-1648-16,0-6-416 0,1-6-96 0</inkml:trace>
  <inkml:trace contextRef="#ctx0" brushRef="#br0" timeOffset="4029.54">12668 1999 3679 0,'-4'-7'320'0,"4"7"-320"0,0 0 0 0,0 0 0 16,0 0 3632-16,-9 8 656 0,-1 5 128 0,-3 7 16 15,-1 8-3152-15,-1 6-640 0,0 6-128 0,0 9-32 16,-1 6-64-16,2 7-16 0,-1 11 0 0,-3 6 0 16,3 2-64-16,-1 7-16 0,-1 2 0 0,2 0 0 0,1 2-112 0,4-6-16 15,2-3-16-15,3-13 0 0,4-12-32 0,1-5 0 16,1-3 0-16,2-9 0 0,-1-3 96 0,3-5 16 16,0-3 0-16,2-8 0 0,-1-4-256 0,-1-6 0 15,-1-4-144-15,-4-8-7552 16,0 0-1520-16</inkml:trace>
  <inkml:trace contextRef="#ctx0" brushRef="#br0" timeOffset="4190.57">12190 2969 22687 0,'0'0'1008'0,"14"3"208"0,4 0-976 0,2 1-240 15,3-2 0-15,5 0 0 0,3-2 0 0,4-2 0 16,3-1 0-16,4 0 0 0,3 3 0 0,0-1 0 15,4-1 0-15,-5 1 0 0,-1-1 0 0,2-2-208 16,-3 0 32-16,-1 0 16 0</inkml:trace>
  <inkml:trace contextRef="#ctx0" brushRef="#br0" timeOffset="4479.25">13305 1685 25791 0,'0'0'2304'0,"10"0"-1856"0,4 2-448 0,1 3 0 0,6 6-160 0,3 0-128 16,2 4-32-16,4 6 0 0,0 5 512 0,1 5 80 16,2 4 32-16,0 7 0 0,0 10 224 0,1 7 48 15,2 7 16-15,-1 7 0 0,0 3-208 0,-2 14-32 16,-3 13-16-16,-12-23 0 0,-3 15-144 0,-2 7-48 15,-4 12 0-15,0 45 0 0,-8-15 0 0,-3-14 0 16,-6-8 0-16,-2-16 0 0,-6-13-16 0,1-6 0 16,-1-14 0-16,-2-3 0 0,0-10 64 0,0-4 16 15,2-8 0-15,-5-1 0 16,-1-5-1648-16,-3-5-336 0</inkml:trace>
  <inkml:trace contextRef="#ctx0" brushRef="#br0" timeOffset="5246.82">4548 6012 17103 0,'0'0'752'0,"0"0"160"16,10-2-720-16,2 4-192 0,0 0 0 0,2 3 0 16,2 7 320-16,3 4 48 0,2 4 0 0,5 6 0 0,2 3-16 0,1 7 0 15,-1 1 0-15,2 6 0 0,5 1 96 0,-1 5 0 16,-5 5 16-16,2 6 0 0,-2 10-160 0,-2 0-48 15,-1-2 0-15,-1 0 0 0,-1 0-48 0,-4-4-16 16,-3-11 0-16,-2-3 0 0,-6-8-192 0,-3-4 0 16,-1-4 0-16,-2-4 0 15,-1-9-832-15,-2-3-96 0,-1-7-32 0</inkml:trace>
  <inkml:trace contextRef="#ctx0" brushRef="#br0" timeOffset="5464.02">5238 5952 5519 0,'0'0'496'0,"0"0"-496"16,0 0 0-16,-2 10 0 0,0 4 4096 0,1 4 736 16,-4 2 144-16,1 12 16 0,-5 6-3520 0,-2 5-704 0,-4 7-128 0,-6 6-48 15,-4 6-16-15,-4 3-16 0,-4 5 0 0,-3 6 0 16,-2 7-144-16,1 1-32 0,0-3 0 15,3 7 0-15,1-1-128 0,4-3-16 0,1-8-16 0,2-6 0 16,3-11-224-16,4-6 0 0,4-3 0 0,4-11 0 16,4-8-1952-16,6-10-336 15</inkml:trace>
  <inkml:trace contextRef="#ctx0" brushRef="#br0" timeOffset="5780.46">5575 7031 20271 0,'0'0'896'0,"0"0"192"0,14 2-880 0,4 0-208 16,2-2 0-16,4 1 0 0,2 2 1024 0,-1 3 176 16,2 0 16-16,2 2 16 0,-5 2-112 0,3 5-32 15,-4 3 0-15,-1 2 0 0,-2 0-304 0,-2 1-64 16,-1 2-16-16,-4 4 0 0,-4-2-208 0,-5-2-48 15,-4 0-16-15,-1 18 0 0,-6-2 32 0,-4 3 16 16,-3 0 0-16,0-1 0 0,-4-1-48 0,0-3-16 16,0 0 0-16,7-17 0 0,-2 1 64 0,-3 8 16 15,3-8 0-15,4-3 0 0,2-1-176 0,5-7-16 16,2-10-16-16,2 9 0 0,-2-9-288 0,14 5 128 16,-2-4-128-16,2-2 0 0,1-4 0 0,6-3-256 0,3-2 32 0,4-3 0 31,0-3-2736-31,9-7-560 0</inkml:trace>
  <inkml:trace contextRef="#ctx0" brushRef="#br0" timeOffset="6719.58">7437 6444 18015 0,'0'0'800'0,"0"0"160"0,0 0-768 0,0 0-192 0,0 0 0 0,0 0 0 15,0 0 1520-15,0 0 256 0,8 6 48 0,5-3 16 16,1-5-592-16,5 1-112 0,2-1-32 0,3-2 0 15,1 1-448-15,4-3-80 0,1 1-32 0,6-2 0 16,2-3-304-16,2 1-64 0,0-2-16 0,0 2 0 16,-4-1-160-16,-2 2 0 0,-5 1 0 0,-4 0-9152 15,-2 0-1920-15</inkml:trace>
  <inkml:trace contextRef="#ctx0" brushRef="#br0" timeOffset="6863.62">7704 6693 20271 0,'-10'14'1792'0,"8"-5"-1424"15,0 3-368-15,5 1 0 0,-1-3 848 0,10 4 112 16,2-2 0-16,4-3 16 0,2 0-224 0,5-4-48 16,2-4-16-16,2-1 0 0,-1 0-272 0,4-1-48 15,1-2-16-15,1-3 0 0,3-2-352 0,3-2 0 16,-1 1 0-16,4-2-12160 0</inkml:trace>
  <inkml:trace contextRef="#ctx0" brushRef="#br0" timeOffset="7181.99">9399 5764 18431 0,'0'0'1632'0,"0"0"-1312"0,0 0-320 0,0 0 0 16,10 6 1776-16,1 5 272 0,5 5 64 0,-2 2 16 0,-3 3-1712 0,3 5-416 15,0 5 0-15,2 7 0 0,2 3 208 0,1 2 0 16,0 7 0-16,3 2 0 0,1 4 160 0,0 1 16 16,1 4 16-16,0 4 0 0,1 5-128 0,1-1-16 15,-1 0-16-15,-3-4 0 0,0-2-240 0,-2-8 128 16,0-4-128-16,-2-10 0 15,-1-8-256-15,-3-8-128 0,-3-5-48 0,-1-4 0 16,-5-2-352-16,5-4-80 0,-2-5-16 0</inkml:trace>
  <inkml:trace contextRef="#ctx0" brushRef="#br0" timeOffset="7415.47">9861 5825 26719 0,'0'0'2368'0,"0"0"-1888"0,0 0-480 0,-2 10 0 16,1-1 256-16,-1 6-64 0,0 7 0 0,-3 4 0 15,-4 7 0-15,-3 6 0 0,-4 2 0 0,-3 6 0 16,-3 8 272-16,-3 1 48 0,-3 8 16 0,-4 3 0 16,-1 5-144-16,-1 7-16 0,-2 3-16 0,4-1 0 15,2-2-176-15,-2-3-48 0,1-6 0 0,2-9 0 16,8-6-2304-16,0-6-448 0,3-11-112 0</inkml:trace>
  <inkml:trace contextRef="#ctx0" brushRef="#br0" timeOffset="7717.69">10198 6774 23951 0,'0'0'1056'0,"12"3"224"0,2-1-1024 0,3 2-256 16,4 0 0-16,3 0 0 0,3 0 976 0,3 1 144 16,-1 0 32-16,-1 5 0 0,-1-1-480 0,-3 3-96 15,-1 5 0-15,-4 0-16 0,-2-1-320 0,-7 3-64 16,-1 1-16-16,-5 5 0 0,-6 5 0 0,-3 3 0 16,-6 1 0-16,-5 5 0 0,-3-3 64 0,-2 3 16 15,-5-3 0-15,0-1 0 0,-2-3 48 0,2-4 16 16,5-1 0-16,4-4 0 0,2-1 272 0,5-4 64 15,2-4 16-15,6 0 0 0,2-2-336 0,3-4-80 0,4-2-16 0,2 1 0 16,3-3-224-16,6-2 128 0,4-2-128 0,3-5 0 16,4-5 0-16,3-2-160 0,1-4 0 0,3-4-10592 15,-4-6-2112-15</inkml:trace>
  <inkml:trace contextRef="#ctx0" brushRef="#br0" timeOffset="8065.2">11706 5014 28799 0,'0'0'1280'0,"0"0"256"0,-9 0-1232 0,1 4-304 16,3 8 0-16,-6 2 0 0,-5 3 0 0,-3 7-256 16,-5 10 64-16,-4 7 0 0,-3 7 192 0,-6 8 192 15,-4 9-48-15,-1 9 0 0,0 8 48 0,1 14 0 16,1 5 0-16,2 12 0 0,1 7-64 0,4 5 0 16,2 2 0-16,7-4 0 0,5-4-128 0,9-11 192 15,5-14-192-15,6-10 192 0,5-7 16 0,5-10 16 16,4-6 0-16,3-8 0 0,2-3-16 0,3-7 0 15,1-7 0-15,4-7 0 16,2-6-528-16,3-8-128 0,3-5 0 0,2-7-13184 0</inkml:trace>
  <inkml:trace contextRef="#ctx0" brushRef="#br0" timeOffset="8366.52">12662 5268 33167 0,'-16'-3'2944'0,"16"3"-2352"16,-10 6-464-16,1 6-128 16,2 10-320-16,-2 6-96 0,-1 5-16 0,-2 6 0 0,-2 4 240 0,-1 11 64 15,0 7 0-15,2 4 0 0,2 7 128 0,2 7 192 16,-1 2-32-16,4 7-16 0,6 6-144 0,4 1 128 15,3-4-128-15,3-2 128 0,4-8-128 0,4-5 128 16,2-11-128-16,3-4 128 0,2-9 64 0,2-9 0 16,-2-4 0-16,1-8 0 0,0-8-48 0,1-5 0 15,-5-5 0-15,1-6 0 0,-6-3-144 0,2-8 0 16,-2-1 0-16,-6-2-9856 16,0-6-1984-16</inkml:trace>
  <inkml:trace contextRef="#ctx0" brushRef="#br0" timeOffset="8549.33">11886 6224 28799 0,'0'0'1280'0,"13"5"256"0,6-3-1232 0,5 1-304 0,5 0 0 0,6-2 0 16,4-1 0-16,8-1 128 0,5-2-128 0,4-1 0 15,7-1 384-15,4-4-48 0,5 0 0 0,2-5 0 16,-1-1-144-16,-1-1-48 0,2-2 0 0,1 0-9168 15,2-1-1856-15</inkml:trace>
  <inkml:trace contextRef="#ctx0" brushRef="#br0" timeOffset="8932.37">13291 4789 21183 0,'-15'-12'1888'0,"11"7"-1504"16,4 5-384-16,0 0 0 0,0 0 896 0,6-5 128 15,4 3 0-15,9 2 16 0,3 5-848 0,5 5-192 16,4 3 0-16,10 2 0 0,7 6 448 0,7 4 128 15,5 6 16-15,1 6 16 0,0 5 48 0,0 9 16 16,2 5 0-16,1 11 0 0,1 10 128 0,-4 13 32 16,-3 9 0-16,-4 8 0 0,-3 7-272 0,-7 7-48 0,-2 5-16 0,-8-4 0 15,-2-7-224-15,-8-7-32 0,-6-7-16 0,-5-5 0 16,-8 0 384-16,-4-7 80 0,-7-10 16 0,-7-3 0 16,-5-4-48-16,-2-3 0 0,-6 0 0 0,-3-3 0 15,-4-7-288-15,-2-1-64 0,-4-6-16 0,-5-1 0 16,-4 1-640-1,-2-3-128-15,2-4-32 0,-6-8-17168 0</inkml:trace>
  <inkml:trace contextRef="#ctx0" brushRef="#br0" timeOffset="9950.86">4515 9803 20847 0,'0'0'912'0,"-3"-9"208"15,3 9-896-15,-2-7-224 0,-1 2 0 0,3 5 0 16,-6-4 448-16,-2 4 64 0,-2 2 0 0,-2 2 0 0,-2 1 64 0,-4 5 0 16,-5-1 16-16,-3 8 0 0,-2 4 0 0,-2 6 0 15,-2 2 0-15,-6 4 0 0,0 0-16 0,-5 7-16 16,-6 2 0-16,1 2 0 0,1 6 144 0,0 3 16 15,0 2 16-15,13-13 0 0,-2 6-32 0,-1 8 0 16,-1 6 0-16,-1 4 0 0,-2 7-256 0,0 6-64 16,3 3-16-16,-1 6 0 0,1 1-192 0,3 2-48 15,2 6 0-15,9-3 0 0,3 1-128 0,5 3 0 16,5-2 0-16,7-2 0 0,7-1 128 0,5-5 0 16,6-4 0-16,7 0 0 0,4 0 48 0,6-3 0 15,4 3 0-15,5-7 0 0,4-2 16 0,-1-4 16 16,3-5 0-16,4-1 0 0,2-4-80 0,4-4-128 15,2-4 176-15,5-4-176 0,-4-4 128 0,2-6-128 16,-3-6 0-16,0-7 0 16,2-2-1408-16,1-3-320 0,2-10-80 0</inkml:trace>
  <inkml:trace contextRef="#ctx0" brushRef="#br0" timeOffset="10633.75">5532 10609 18591 0,'0'0'832'0,"-1"-13"160"0,-1-1-800 0,1 3-192 0,0-1 0 0,1 12 0 16,0 0 1200-16,0 0 192 0,5-5 32 0,-5 5 16 16,10 4-656-16,0 6-128 0,2 1-16 0,4 5-16 15,5 6 80-15,4 6 0 0,3 7 16 0,2 5 0 16,5 7-144-16,2 5-16 0,-3 4-16 0,-6-14 0 15,5 8-80-15,5 9-16 0,0 6 0 0,3 3 0 16,1 4-288-16,2 0-160 0,1 0 160 0,-1-2-160 0,-2-6 144 0,-4-2-144 16,-2-5 128-16,-4-3-128 0,-4-1 208 0,0-8-32 15,-4-3-16-15,-1-4 0 0,-3-3-32 0,-2-3-128 16,-2-5 192-16,0-4-64 16,-4 0-1504-16,0-8-304 0,-1-5-64 0,7 1-11472 15</inkml:trace>
  <inkml:trace contextRef="#ctx0" brushRef="#br0" timeOffset="10925.87">6680 10579 29823 0,'0'0'1328'0,"0"0"272"0,0 0-1280 0,0 0-320 0,-9 11 0 0,1-1 0 16,2 4 352-16,-4 8 16 0,-3 8 0 0,-2 8 0 16,-4 8 192-16,-2 4 32 0,0 3 16 0,3-10 0 15,-2 9 16-15,-3 7 0 0,-5 9 0 0,-1 5 0 16,-1 3-176-16,-4 4-16 0,0 0-16 0,-3-2 0 0,0-6-224 0,0-6-64 16,-1-1 0-16,5-5 0 0,-3-3 0 15,4-6 0-15,2-4 0 0,3-5 0 0,4-1-128 0,4-7-144 16,0-5 144-16,3 0-208 15,3-7-2352-15,0-3-480 0,6-4-96 0</inkml:trace>
  <inkml:trace contextRef="#ctx0" brushRef="#br0" timeOffset="11184.18">7398 12082 26719 0,'-9'29'2368'0,"4"-12"-1888"16,-3 1-480-16,2 3 0 0,0 6 2672 0,1 2 432 15,-1 6 96-15,1 1 0 0,-1 4-2592 0,-3 2-608 0,-2 0 0 0,-1 0 0 16,0 0 0-16,0-4 0 0,-4 0 0 0,0-3 0 31,2-1-1952-31,2-9-288 0,-1-1-64 0,4-2-12288 0</inkml:trace>
  <inkml:trace contextRef="#ctx0" brushRef="#br0" timeOffset="11567.73">8848 10271 20271 0,'0'0'1792'0,"0"0"-1424"15,0 0-368-15,0 0 0 0,0 0 1584 0,-4 10 240 16,-3 2 48-16,-3 4 16 0,-3 3-1136 0,-2 8-240 16,-3 2-32-16,-2 10-16 0,-3 7 240 0,-1 8 32 15,-3 8 16-15,0 5 0 0,0 8-160 0,8-15-16 16,-6 9-16-16,1 9 0 0,0 9-288 0,1 6-48 16,1 6-16-16,2-4 0 0,0 6-208 0,2-6 144 15,-1-2-144-15,5-6 128 0,4 0-128 0,4-10 160 0,4-4-160 16,4-7 160-16,5-5-160 0,0-5 0 0,4-9 0 15,1-4 128 1,4-7-448-16,3-8-112 0,1-6-16 0,3-1-9600 0,2-11-1936 0</inkml:trace>
  <inkml:trace contextRef="#ctx0" brushRef="#br0" timeOffset="11884.73">9888 10148 29311 0,'-14'14'1296'0,"8"3"272"0,-3 8-1248 0,4 6-320 15,-4 7 0-15,-3 11 0 0,-2 3 0 0,2 4 0 16,-6 7 0-16,0 7 0 0,0 8 0 0,-2 1 0 15,1 6 0-15,5-22 160 0,-1 15-16 0,-1 4 0 16,1 9 0-16,2 4 0 0,-2-1-144 0,5 1 128 16,2-2-128-16,5-6 128 0,1-3-128 0,5-7 0 15,5-2 0-15,0-13 128 0,4-4-128 0,4-8 0 16,2-3 0-16,3-8 0 0,1-8-240 0,3-7 32 16,-3-4 0-16,4-6 0 15,1-7-1744-15,-3-9-352 0</inkml:trace>
  <inkml:trace contextRef="#ctx0" brushRef="#br0" timeOffset="12072.06">9289 11337 33167 0,'0'0'2944'0,"0"0"-2352"0,0 0-464 0,3-6-128 15,6 0 304-15,6 1 32 0,2-4 16 0,7 4 0 0,5-2-352 0,3 0 0 16,3 0 0-16,5 0 0 0,3-2 0 0,4-4 0 15,5-1 0-15,7-3-128 0,5 0 128 0,4-4-128 16,-1 0 128-16,23-11-10176 16,-8 4-1936-16</inkml:trace>
  <inkml:trace contextRef="#ctx0" brushRef="#br0" timeOffset="12385.41">10817 9836 33167 0,'0'0'2944'0,"9"10"-2352"16,3 8-464-16,12 9-128 0,11 5 288 0,5 7 32 15,6 3 16-15,3 9 0 0,1 9-80 0,1 4-32 0,1 8 0 0,0 0 0 16,-1 3-96-16,-1 10 0 15,0 4-128-15,0 5 192 0,-5 7-64 0,-4 3 0 16,-8 4-128-16,-4 1 192 0,-7 2-64 0,-7-1 0 0,-6-3-128 0,-6-4 192 16,-10-9-192-16,-2-5 0 0,-8-4 128 0,-10-6-128 15,-9-6 0-15,-3-9 176 0,-7-6-176 0,-1-8 160 16,0 0-160-16,3-11-272 0,-2-2 64 0,3-8-10592 16,3-8-2112-16</inkml:trace>
  <inkml:trace contextRef="#ctx0" brushRef="#br0" timeOffset="12635.85">12920 11968 37087 0,'14'33'1648'0,"-7"-14"336"0,3 8-1600 0,2 4-384 16,1 6 0-16,-2 6 0 0,-2 6 128 0,-4 4-128 15,-4 7 128-15,-4-2-128 0,-9 3 192 0,-1-1-64 16,-6-3 0-16,-4-2 0 0,-1 0-128 0,-2-3-176 0,-4-4 48 16,1-6 0-1,1-5-1600-15,0-3-320 0,0-5-64 0</inkml:trace>
  <inkml:trace contextRef="#ctx0" brushRef="#br0" timeOffset="13018.82">14914 10384 16575 0,'0'0'1472'0,"6"-8"-1168"15,-6 8-304-15,13-2 0 0,-3-2 2112 0,1 7 352 16,1 2 80-16,1 7 16 0,1 4-1168 0,-3-2-240 15,2 8-32-15,4 6-16 0,2 9-336 0,4 8-80 16,3 1-16-16,5 7 0 0,1 8-352 0,1 5-80 16,1 5-16-16,0 7 0 0,1-1 128 0,0 7 32 15,1 0 0-15,-2 4 0 0,0-2-192 0,-2-1-16 16,2 1-16-16,-2-9 0 0,0-1-160 0,0-6 0 16,-3-9 0-16,-1-5 0 15,-1-9-464-15,-2-4-128 0,1-8-32 0,-5-9-9360 16,-3-5-1856-16</inkml:trace>
  <inkml:trace contextRef="#ctx0" brushRef="#br0" timeOffset="13287.06">15836 10431 29487 0,'0'0'2624'0,"0"0"-2112"0,0 0-512 0,-4 6 0 0,0 5 640 0,-1 5 0 16,-3 2 16-16,-2 5 0 0,-4 9 0 0,-2 4 0 16,-5 5 0-16,-2 7 0 15,-3 6-144-15,-5 4-16 0,-2 6-16 0,-1 4 0 0,-3 6-64 0,-2 5-16 16,-5 5 0-16,1 2 0 0,0 3-176 0,-2 0-32 16,-4-5-16-16,-1 1 0 0,5-3-176 0,1-9 0 15,9-4-160-15,6-9 160 16,6-8-2496-16,2-11-384 0,7-7-96 0,8-6-16 0</inkml:trace>
  <inkml:trace contextRef="#ctx0" brushRef="#br0" timeOffset="13618.66">16225 11688 36335 0,'0'0'800'0,"7"1"160"0,6 3 48 0,1-1 16 0,4 1-832 0,5-2-192 0,0 7 0 0,-1 2 0 15,1 6 0-15,-1 3 0 0,-2 3 0 0,-2 1 0 16,-3 1 128-16,-3 4-128 0,-6-1 0 0,-3 5 144 16,-6 1-144-16,-5 4 0 0,-2 5 0 0,-5-2 128 15,-5 4-128-15,-2-3 0 16,-7 2 0-16,-2-1 0 0,0-3 0 0,-3-2 0 0,3-4 128 0,1-1-128 15,5-2 256-15,3-5 32 0,6-2 0 0,2 1 0 16,4-8-32-16,3 0-16 0,4-4 0 0,3-1 0 16,2-3-240-16,5-4 0 0,4 0 128 0,3-2-128 15,5-4 0-15,4-4-192 0,2-3 48 0,3-3 0 32,3-5-2160-32,-1-1-416 0</inkml:trace>
  <inkml:trace contextRef="#ctx0" brushRef="#br0" timeOffset="14003.44">17834 9714 35007 0,'-5'-5'3120'0,"5"5"-2496"0,0 0-496 0,0 0-128 16,0 0 0-16,-4 6-256 0,1 10 64 0,-2 4 0 16,-2 4 192-16,-3 8-128 0,-4 7 128 0,-3 8-128 15,-2 7 288-15,-3 6 64 0,-2 7 16 0,-1 9 0 16,-2 7 80-16,-1 7 0 0,-2 8 16 0,-1 7 0 15,-1 10-48-15,2-1-16 0,1 4 0 0,2 1 0 0,1 0-144 16,6-1-128-16,5-6 192 0,5-4-192 0,2-10 176 0,8-5-176 16,4-11 160-16,5-4-160 0,4-8 0 0,3-7 0 15,4-9 0-15,7-3 0 16,2-11-448-16,4-4-176 0,3-8-32 0,6-8-10160 16,4-8-2016-16</inkml:trace>
  <inkml:trace contextRef="#ctx0" brushRef="#br0" timeOffset="14619.93">19226 9829 28559 0,'2'-4'2544'0,"-2"4"-2032"16,0 0-512-16,0 0 0 0,0 0-128 0,0 0-128 16,0 0-32-16,3 14 0 0,-3 5 432 0,-3 10 96 15,-2 7 16-15,-2 7 0 0,-5 12 64 0,1 6 0 16,-6 7 16-16,-1 7 0 0,-3 6-16 0,-1 7-16 16,-2 6 0-16,-1 5 0 0,0 2 224 0,0 3 48 15,0 3 16-15,3 1 0 0,3 0-288 0,4-6-64 16,5-7-16-16,1-7 0 0,5-13-80 0,4-9-16 15,4-8 0-15,2-10 0 0,4-7 144 0,3-7 32 0,3-4 0 0,2-11 0 16,3-3-80-16,3-8-16 0,2-3 0 0,2-9 0 16,2-1-416-16,-1-4-96 15,3-5-16-15,-2-4 0 16,1-1-2176-16,-1-4-432 0,-2 1-80 0,8-14-9440 0</inkml:trace>
  <inkml:trace contextRef="#ctx0" brushRef="#br0" timeOffset="14820.07">18600 10961 35071 0,'0'0'1552'0,"-3"-5"320"0,1-1-1488 0,2 2-384 0,3-4 0 0,2 3 0 16,3 1 0-16,3-3 0 0,3 3 0 0,4-1 0 16,3 1 0-16,7-5 0 0,7 1 0 0,4-2 0 0,6 3 352 0,4-6 48 15,2-1 16-15,5-3 0 0,4 1-240 0,6 1-48 16,5-6-128-16,33-5 192 0,-6 1-192 0,-3 1-240 15,-3 1 48-15,-1 4 16 16,5 2-2464-16,-6-2-496 0</inkml:trace>
  <inkml:trace contextRef="#ctx0" brushRef="#br0" timeOffset="15387.36">20208 8981 28623 0,'0'0'1264'0,"0"0"272"0,14 4-1232 0,3 4-304 15,2 1 0-15,6 7 0 0,2 3 0 0,6 2 0 16,8 3 0-16,2 4-144 0,4 7 144 0,0 3 128 15,-1 1-128-15,2 6 176 0,2-1-176 0,-1 6 0 16,0 1 144-16,0 5-144 0,2 3 128 0,-1 4-128 16,-3-5 128-16,-4 6-128 0,-3-2 208 0,-3 7-16 15,-4 3-16-15,-1 2 0 0,-3 1 80 0,-2 5 0 0,-1-3 16 0,-6 5 0 16,0-2 96-16,-5 2 16 0,-2 4 0 0,-3-3 0 16,-1 3 160-16,-2 0 32 0,-5 3 16 0,-2-3 0 15,-2 1-128-15,-2 2-16 0,-1 2-16 0,-4-2 0 16,-5-1-48-16,-3 1 0 0,-3-3 0 0,-3 1 0 15,-4-2-96-15,-2-2-32 0,-3-5 0 0,-2-3 0 16,-7-3 0-16,-3-4-16 0,-3-3 0 0,0-5 0 16,1-2 80-16,2-2 0 0,-1-2 16 0,2-6 0 15,0-2-144-15,3-6-16 0,3-3-16 0,3-2 0 16,1-11-160-16,4-1 0 0,2-7-192 0,4-3 192 16,3-3-1616-16,3-6-208 15,5-2-32-15,1-2-9008 0,11 0-1792 0</inkml:trace>
  <inkml:trace contextRef="#ctx0" brushRef="#br0" timeOffset="16071.13">21890 8177 28559 0,'17'-2'1264'0,"-1"1"272"0,7-1-1232 0,4 5-304 0,3 1 0 0,6 7 0 16,2 1-672-16,1 5-192 0,-1 4-32 0,4 4-16 15,3 3 912-15,3 6 0 0,2 8 128 0,4 3 0 16,5 6 0-16,-1 3 0 0,0 2 0 0,-5 5 0 0,-2-1 0 16,1 7 16-16,0 5 0 0,1-2 0 0,0 1 240 0,1 0 32 15,2 3 16-15,-3 2 0 0,-3 3 448 0,-4 2 80 16,-3 5 32-16,-2-2 0 0,-2 3-96 0,-1 3-32 16,-2 4 0-16,-3 3 0 0,-1 3-368 0,-3 2-80 15,-1 3-16-15,-3 3 0 0,-1 2-128 0,-3 3-16 16,-5 0-16-16,-2 8 0 0,-4-3 0 0,1 5 0 15,-4-1 0-15,-3 3 0 0,-4 1 176 0,-1-1 32 16,-7 0 16-16,1 0 0 0,-4-1 48 0,-1-2 0 16,-6-5 0-16,-2 3 0 0,-6-1 48 0,-3-6 16 15,-4-1 0-15,-5-1 0 0,-4-7-64 0,-3-1-16 16,3-2 0-16,-6-3 0 0,-5-2-176 0,-7-5-48 0,-2-1 0 0,-5-4 0 16,1-5-80-16,2 0 0 0,1-3-16 0,-2-4 0 15,3-2-176-15,-3-3 0 0,-2-2 144 0,2-10-144 16,3-3 0-16,6-4 128 0,3-6-128 0,7-5 0 15,4-5-192-15,6-3-96 0,1-7-32 0,7-7 0 32,5-7-3008-32,6-7-624 0</inkml:trace>
  <inkml:trace contextRef="#ctx0" brushRef="#br0" timeOffset="17956.59">4935 13235 20671 0,'0'0'912'0,"0"0"192"0,0 0-880 0,7 10-224 0,2 3 0 0,0 1 0 16,2 2 0-16,0 3 0 0,0 2 0 0,2 3 0 15,1 3 0-15,1-2-128 0,1 3 128 0,2 0-208 16,5 5 208-16,3 0 0 0,-2 1 0 0,1 2 0 16,1 1 0-16,-2 0 0 0,-1-2 0 0,-1 3 160 15,1 3-160-15,0 0 0 0,-1-2 0 0,1 1 0 0,1-4 0 0,0 1 128 16,-2-5-128-16,2-1 0 0,1-6 336 0,2 0-16 15,0-3 0-15,3-3 0 0,-1-1 320 0,3-3 48 16,0-3 16-16,2-2 0 0,2-5-80 0,-1-3-16 16,1-2 0-16,1-2 0 0,1-2-192 0,3-2-32 15,1-7-16-15,1 2 0 0,3-2-144 0,3-1-32 16,5-3 0-16,1-2 0 0,3-7-192 0,0 0 144 16,2 2-144-16,1-3 128 0,0 2-128 0,4-3 0 15,2 3 0-15,4-3 128 0,-2 3-128 0,1-1 0 16,-3 2 0-16,2 3 0 0,-1 1 0 0,4 1 0 15,3 6 0-15,0-1 0 0,-2 1 0 0,0 5 0 16,-1 1 0-16,3 2 0 0,-4 4 0 0,3 3 0 16,0 3 0-16,-7 2 0 0,-3 0-144 0,-6 6 144 15,0 4 0-15,-4 2 0 0,-2 1 0 0,2 7-128 16,-3 1 128-16,-3 2 0 0,-6 3 0 0,0 2-128 16,-8-2 128-16,-1-4 0 0,-5-1 0 0,-4-4 0 15,-3-4 0-15,-6 1 0 0,0-1 0 0,-2-2 0 16,-3-5 0-16,-1 0 0 0,-3 1 128 0,-1-3 144 0,-2-2 32 15,-3-9 0-15,0 0 32 0,0 0 16 0,4 6 0 0,-4-6 0 16,0 0 704-16,6-6 144 0,0-5 16 0,1 1 16 31,2-5-1648-31,-1-2-336 0,3-3-64 0,1 0-16 0,2-4 640 0,3-1 192 0,2 0 0 0,1-2 0 16,2 4-192-16,3 1 64 0,2-3 128 0,2 3-208 16,2-1 208-16,1-1 0 0,1 3-160 0,0 3 160 15,0 2 0-15,1 3 0 0,2 0 0 0,2 1 0 16,1 3 0-16,4 0 0 0,2 5 0 0,4 3 0 0,2 1 0 0,1 1 0 15,2 4 0-15,-1 4 0 0,-3 0-160 0,-1 8 160 16,2 4 0-16,1 2-144 0,0 0 144 0,4-2 0 16,3 4-144-16,2-2 144 0,-3-6 0 0,1-4-176 15,0-4 176-15,2-3-128 0,2-3 128 0,0-4 0 16,3-3 0-16,1-3 0 0,-5-7 288 0,-1-2 32 16,1-4 16-16,-3 0 0 0,-3 0 288 0,-1-4 48 15,1-1 16-15,0 2 0 0,-2 2-288 0,-5-2-48 16,0 1-16-16,-4-1 0 0,-4-1-128 0,0 2-16 15,-1 0-16-15,-3 3 0 0,1-1-176 0,-1 2 0 16,1 2 0-16,0-1 0 16,2 2-1440-16,1 1-320 0,-3 1-64 0</inkml:trace>
  <inkml:trace contextRef="#ctx0" brushRef="#br0" timeOffset="19229.45">14303 13037 15663 0,'0'0'688'0,"0"0"144"0,-10 0-656 0,10 0-176 16,0 0 0-16,-3 7 0 0,3-7 1840 0,-5 14 336 15,5 4 64-15,0 0 0 0,-1-4-1792 0,3 5-448 16,2 1 0-16,1 4 0 0,1 3 224 0,3 0-48 16,0 3-16-16,4 5 0 0,3 0 32 0,0 2 16 15,0 0 0-15,1 2 0 0,1 1-64 0,1 3-16 16,2-1 0-16,0 1 0 0,0-1 16 0,2-1 0 15,1-2 0-15,2 2 0 0,0-4-144 0,2-2 0 16,0 0 0-16,1-5 0 0,2 1 288 0,-2-1 32 16,0-6 0-16,2 2 0 0,1-5 48 0,2-2 16 15,2-1 0-15,2-6 0 0,1-3 64 0,3-2 0 16,3 1 16-16,2-4 0 0,1-3-64 0,-1-2-16 16,-3-3 0-16,2-4 0 0,0 1-16 0,1 1-16 15,0-4 0-15,3 1 0 0,-2-3-64 0,4-2-16 0,1 1 0 0,1 0 0 16,-1-3-32-16,3-1-16 15,1 1 0-15,2-2 0 0,-2 3-96 0,5-2-128 16,4-1 176-16,2-1-176 0,-1 1 128 0,3 2-128 16,0-2 0-16,1 2 0 0,-1 0 160 0,6 4-160 0,4-2 128 0,-2 4-128 15,-3 2 0-15,0 2 0 0,1 0-144 0,0 6 144 16,-1 3-176-16,0 5 176 0,-2-1-160 0,-4 6 160 16,-7 2-192-16,-4 2 192 0,-2 1-208 0,-5 2 80 15,-3 1-64-15,-3 4-16 0,-4 0 0 0,-5-1 0 16,-3 3 80-16,-5-3 128 0,-5 0-208 0,-5 3 80 15,-3-5 128-15,-4-1 0 0,-5-1 0 0,-4 1 0 16,-3-3 0-16,0-3 0 0,-2 0 160 0,0-2-160 0,-3 0 304 0,1-6-48 16,5-7 0-16,0 0 0 0,0 0-64 0,0 0-32 15,0 0 0-15,0 0 0 0,0 0 0 0,-2-9 0 16,2-5 0-16,4-2 0 0,5-1-160 0,1-1 0 16,1-2 0-16,3-3 128 0,0-6-128 0,4 1-144 15,2 1 144-15,4-2-208 0,3 1 208 0,2 0-176 16,1 4 176-16,1-3-160 0,4 6 160 0,0 2 0 15,6 2 0-15,1 2 0 0,1 6 0 0,3 1 0 16,1 5 0-16,2 1 176 0,-1 4-176 0,0 1 0 16,0 2 144-16,2 2-144 0,-1 3 0 0,3-1 0 15,2 4 0-15,0-2 0 0,2 3 0 0,0-1 0 16,0-3 0-16,5-1 0 0,-2-2 0 0,4-2 0 16,3-5 0-16,4-5 0 0,3-2 0 0,-1-5 0 15,2 0 0-15,-4-6 128 0,1-8-128 0,4 3 144 16,0-3-144-16,-5-1 160 0,-5-6-160 0,-4 1 0 15,-4-1 144-15,-2 3-144 0,-6-3 128 0,-3-3-128 0,-3 4 160 16,-1 2-160-16,-1 2 288 0,-4-3-32 0,2 5-16 0,-3 0 0 16,-5 3-240-16,1 6 0 0,-5-3 0 15,-2 4 0 1,1 2-2064-16,-5 1-416 0</inkml:trace>
  <inkml:trace contextRef="#ctx0" brushRef="#br0" timeOffset="40089.55">4566 9590 16575 0,'0'0'1472'0,"-6"-9"-1168"0,-1 1-304 0,2 3 0 0,5 5 256 0,-6-8 0 16,-1 3 0-16,7 5 0 0,-11-1 160 0,2 0 32 15,-4-1 0-15,2 4 0 0,-1 0-256 0,-4 3-64 16,-1 3 0-16,0-3 0 0,-4 1-128 0,1 5 128 15,0 3-128-15,-2-2 128 0,-1 4 32 0,0 3 0 16,-1 5 0-16,0 0 0 0,-3 4 32 0,1 0 16 16,-2 4 0-16,-2 3 0 0,0 3-208 0,2 3 176 15,1 2-176-15,0 2 160 0,1 3 112 0,2 3 32 16,-3 2 0-16,3-1 0 0,0 2 16 0,2 3 16 16,0 0 0-16,1 2 0 0,-2 3-48 0,4-2-16 0,0 4 0 15,1-1 0-15,4 2-112 0,-1 1-32 0,2-3 0 16,0 2 0-16,1-3 48 0,0-2 0 0,-1-4 0 0,3 1 0 15,1 2 128-15,4 0 16 0,3-4 16 0,3 1 0 16,-1 1-80-16,4 0 0 0,1 1-16 0,3 1 0 16,0-4-48-16,4 2-16 0,2-1 0 0,0 1 0 15,1 1-176-15,2-1 0 0,0-3 0 0,4 1 128 16,-1-2-128-16,3 1 0 0,-3-2 144 0,3-3-144 16,3 0 0-16,-5 0 0 0,1 0 0 0,-1-5 0 15,1-2 0-15,-2 3 0 0,-1-6 0 0,1 2 0 16,-1-2 0-16,-2 0 128 0,-1 0-128 0,-1-3 0 15,-1 1 0-15,0 1 0 0,1-2 0 0,-5-3 0 16,2-1 144-16,-2-4-144 0,-1-1 192 0,0-5-192 16,0 0 256-16,-2-4-48 0,-3-3-16 0,0-1 0 0,-2 1 16 0,0-5 0 15,-2 2 0-15,-2-1 0 0,2-11 64 0,-3 7 16 16,-2-1 0-16,5-6 0 0,-9 6 112 0,0-3 32 16,-1-3 0-16,1-1 0 0,-3-4-32 0,1-6 0 15,-4-3 0-15,1-2 0 0,-6-4-144 0,3-5-48 16,-4-6 0-16,4-2 0 0,-4-4-208 0,2-3 0 15,0-2 0-15,-1-5 0 0,-1-2 0 0,2-2 0 16,-1-4 0-16,0 1 0 0,-1-1 0 0,2-1 0 16,1 0 0-16,1-5 0 0,-1 1 0 0,1 2 0 15,3-4 0-15,0 1 0 0,3-3 160 0,-1-2-160 16,2-4 160-16,3-4-160 0,0-3 128 0,4-2-128 16,0-2 0-16,2-1 144 0,2-3-144 0,3 1 0 0,1 3 0 0,4-3 0 15,0 0 0-15,3 5 0 0,1 3 0 0,1 5 0 16,5 2-144-16,0 2 144 0,-1-1 0 0,2 6 0 15,3-1-176-15,3 4 176 0,-1 2-160 0,3 2 160 16,0-1-272-16,1 0 32 0,4-2 16 0,0 2 0 16,-1 4-48-16,-1-1-16 0,-2-2 0 0,-4 2 0 15,-4 3-64-15,-4 4-16 0,0 6 0 0,-3 0 0 16,-1 3 176-16,-2 3 48 0,-1 2 0 0,0 0 0 16,1 6 144-16,-4 2 0 0,0 4 0 0,-1 5-128 15,0 5 128-15,-2 0 0 0,-3 4 0 0,-1 6 0 16,0 0 0-16,0 0 0 0,0 0 0 0,0 0-128 15,0 0 128-15,-10 2-192 0,-1 2 192 0,2 9-192 16,-4 2 32-16,0 6 0 0,-2 5 0 0,0 6 0 16,-2 3 160-16,-2 5-160 0,-4 4 160 0,-1 6-160 0,-2 9 160 0,-4 2 0 15,-4 7-144-15,1 4 144 0,1 7 0 0,0 8 0 16,1 3 0-16,0 9 0 0,1 4 0 0,-1 9 0 16,2 3-144-16,1 10 144 0,1 2 0 0,3 7 0 15,2 2 176-15,0 3-176 0,-1-1 0 0,4 3 0 16,0 0 0-16,2-6-192 0,1-3 192 0,4-4 0 15,3-2 0-15,4-10 0 0,1-6 0 0,4-7 0 16,3-2 0-16,6-9 0 0,6-3 0 0,4-6-224 16,4-8 32-16,2-8 16 15,3-7-1600-15,5-1-320 0</inkml:trace>
  <inkml:trace contextRef="#ctx0" brushRef="#br0" timeOffset="41272.58">22262 8209 11967 0,'-10'-7'1072'0,"1"0"-864"0,1-2-208 0,1 4 0 16,7 5 2208-16,-7-4 400 0,0 3 80 0,7 1 0 0,0 0-2032 0,0 0-400 15,0 0-96-15,0 0-16 0,0 0-144 0,0 0 0 16,0 0 0-16,0 0 0 0,5-7 0 0,-5 7 160 15,13-4-160-15,-3 2 160 0,2 2-160 0,-1 3 0 16,2 2 0-16,-1 1 0 0,2 1 0 0,3 3 0 16,-3 0 0-16,1 4 0 0,3 4 0 0,0 2 0 15,1 4 0-15,2 1 0 0,4 5 0 0,-1 3-144 16,1 4 144-16,-1 1-208 0,2-1 208 0,-1 0 0 16,-2-2 0-16,0 5 0 0,0 4 0 0,0 0 0 15,-2-1 0-15,2 2 0 0,1 3 224 0,2 0-64 16,0 5-16-16,1-1 0 0,1-1 32 0,1 3 0 15,1 1 0-15,1 1 0 0,4 0-176 0,-1 5 0 0,-1 0 144 0,0 3-144 16,-1-3 0-16,-2 2 128 0,-3-2-128 0,-1 2 0 16,-4-3 0-16,3 1 0 0,-1 2 0 0,0 3 128 15,-1-1-128-15,0 4 0 0,-2-1 0 0,0 0 0 16,-2-6 128-16,-2 4 0 0,-1 0 0 0,-2 0 0 16,-3 0 192-16,-2 2 64 0,-1-5 0 0,-3 2 0 15,0 1-32-15,-3-1 0 0,-3 2 0 0,-3 2 0 16,-1 1-16-16,-2-3 0 0,-2-1 0 0,-2 3 0 15,-1 0-48-15,-2 1-16 0,0-1 0 0,-4 3 0 16,0-4-48-16,0 1-16 0,-2 2 0 0,0 0 0 16,-1-2-48-16,1 0-16 0,0-1 0 0,-1 0 0 15,-2-7 0-15,1 2 0 0,-6-2 0 0,0 1 0 16,1-4 208-16,-4-2 32 0,1-2 16 0,-1 1 0 16,5-3-16-16,-2 1 0 0,0-1 0 0,1-2 0 0,0-2-144 0,1-1-48 15,-1 2 0-15,2-4 0 16,-1 2 64-16,2-1 0 0,1 1 0 0,-1 0 0 0,-1-5 0 15,-1 4 16-15,-1-3 0 0,2 0 0 0,2 1-112 16,0-5-32-16,-1-1 0 0,1 2 0 0,2 0-128 0,3-2 0 16,1-2 144-16,2-3-144 0,0-5 0 0,1 1 0 15,-1-3 0-15,2-1 0 0,0-2 0 0,2-3 0 16,-3 2 0-16,1-3 0 0,0-1 0 0,2-2 0 16,-2-1 0-16,0 1-128 0,1-4-176 0,-3-1-16 15,1-1-16-15,0-5-15648 0</inkml:trace>
  <inkml:trace contextRef="#ctx0" brushRef="#br0" timeOffset="46942.99">6770 16261 3679 0,'0'0'160'0,"0"0"32"0,0 0-192 0,0 0 0 15,0 0 0-15,9 9 0 0,-9-9 1584 0,11 5 272 0,-11-5 48 0,12 3 16 16,-12-3-1152-16,11 0-240 0,-11 0-32 0,12-3-16 16,-12 3 224-16,10-3 64 0,-1-5 0 0,-2 0 0 15,0-4-32-15,0-2 0 0,1 0 0 0,1-4 0 16,0-4-32-16,1-1-16 0,-2 1 0 0,6-4 0 16,-2-1-240-16,2 5-32 0,-2-4-16 0,2 3 0 15,-2 2-64-15,2-2-16 0,-1 2 0 0,0 4 0 16,-1 0-176-16,2 4-144 0,-2-1 192 0,-1 2-192 15,1 3 176-15,-2 2-176 0,0 4 160 0,-10 3-160 16,12-2 0-16,-12 2 0 0,11 4 0 0,-11-4 0 16,8 13 0-16,-2 2 0 0,-2 0 144 0,1 4-144 15,0 3 128-15,-1 0-128 0,-2 3 0 0,1 2 128 16,-1 6-128-16,1 1 192 0,-2 2-192 0,0 1 192 16,-1-1-192-16,-1 1 0 0,-1-2 144 0,-1 0-144 0,3 0 192 0,-1-2-16 15,-2-3-16-15,1 1 0 0,-2-2 0 0,4-5 0 16,0-2 0-16,0 0 0 0,3-2-160 0,-2-3 0 15,1-4 144-15,1 0-144 16,-1-1-368-16,-2-12-144 0,0 0-16 0</inkml:trace>
  <inkml:trace contextRef="#ctx0" brushRef="#br0" timeOffset="47378.33">6977 15926 17503 0,'-15'-6'1552'0,"5"4"-1232"0,0 0-320 0,1 0 0 0,9 2 144 0,0 0-16 0,-10 2-128 0,1 0 192 15,0 3 144-15,1 4 32 0,2 0 0 0,1 4 0 16,0 0-368-16,0-1 0 0,1 5 0 0,0 2 128 15,-1 1-128-15,0 4 144 0,1-1-144 0,-1 5 160 16,0 0 48-16,1 4 16 0,-4 2 0 0,1 1 0 16,-1 1-16-16,-2 1 0 0,0 3 0 0,1 0 0 15,0 4-32-15,1-4-16 0,-1 1 0 0,3 3 0 16,1 0-32-16,4 0-128 0,1-6 192 0,1 2-64 16,1-2-128-16,2 0 0 0,3-2 0 0,4-1 128 0,1 1-128 15,0-3 160-15,3-3-160 0,2 5 160 0,-2-5-160 0,2-1 0 16,1 1 0-16,2-5 0 0,4 2 0 15,3-4 128-15,3 1-128 0,1 1 0 0,4-3 0 0,4 1 0 16,1 2 0-16,6-3 0 0,5-2 0 0,0 0 0 16,-2-1 0-16,1 2 0 0,-2 0 128 0,0-3-128 15,1-4 0-15,-1 3 128 0,5-2-128 0,2 0 0 16,1-1 0-16,0-4 0 0,-8 0 0 0,2-3-224 16,-1-2 48-16,1-3-9824 0</inkml:trace>
  <inkml:trace contextRef="#ctx0" brushRef="#br0" timeOffset="47960.41">9990 16911 23039 0,'-9'-9'2048'0,"-1"0"-1648"0,-2 0-400 0,1 3 0 16,1-3 560-16,-2 3 16 0,-2-3 16 0,-4 2 0 15,-1-3-336-15,-2 3-64 0,-2-2 0 0,-1 1-16 16,-3 2-176-16,-3-1 0 0,-1 2 0 0,-1 3 0 0,0 3 0 0,-1 3 0 15,0 6 0-15,0 1 0 0,-2 5-128 0,-1 5 128 16,-3 3 0-16,-2 4 0 0,-1 7 0 0,4 3 0 16,2 3-144-16,5 1 144 0,0 5 0 0,4-2 256 15,5 5-64-15,2-2 0 0,5-1-192 0,5 0 0 16,2-5 0-16,7-5 0 0,1-5 0 0,4-6 0 16,2-5-128-16,3-8 128 0,5-3 0 0,0-5-128 15,5-3 128-15,2-4 0 0,0-3-208 0,5-3 64 16,4-7 16-16,1-3 0 0,2-5 128 0,1-1 0 15,2-1 0-15,-2-5 0 0,-5 5 0 0,0-4 0 16,-2-1 0-16,-2 4-128 0,0-3 128 0,0 6 0 0,0 1 0 16,1 3 0-16,-2 0 0 0,0 6 0 15,-1 9 0-15,-1 3 0 0,-2 5 0 0,0 5 224 0,-2 5-48 0,0 7-16 16,-2 10 96-16,-2 3 0 0,-3 4 16 0,-4 8 0 16,-2 6-112-16,-2 5-32 0,-6 4 0 0,-4 8 0 15,-7 4-128-15,-4 2 192 0,-4 0-192 0,-3 0 192 16,-3-6-192-16,-3-4 128 0,-2-2-128 0,-1-6 128 15,0-6 288-15,-1-7 48 0,5-1 16 0,3-7 0 16,3-9-112-16,0-3-32 0,1-6 0 0,3-6 0 31,1-3-2336-31,0-9-480 0</inkml:trace>
  <inkml:trace contextRef="#ctx0" brushRef="#br0" timeOffset="48393.75">10296 17151 26207 0,'-13'14'1152'0,"8"-6"256"0,0 3-1136 0,4-2-272 16,1 4 0-16,4 0 0 0,1-2 0 0,5 2 0 15,3 1-208-15,2-4 80 0,4 0 128 0,4-5 0 16,-1 1 0-16,4-2 0 0,2-6 0 0,1-3 0 0,1 1 0 0,-2-3 0 16,-3-5 0-16,2 0 0 15,-3-2 0-15,0-2 0 0,-1-2 0 0,1 0 0 0,-1-5 0 0,0 4 0 16,-3 2 0-16,-1-1 0 16,-2 0 0-16,-3 3 0 0,-4-1 0 0,-2 1 128 0,-3 0-128 0,-4 1 176 15,-4 0-176-15,-2 1 0 0,-4-1 0 0,-1 3 0 16,-4 3 256-16,-1 4 32 0,-3 4 0 0,-2 5 0 15,2 3-32-15,-4 5-16 0,-2 3 0 0,0 5 0 16,-1 4 32-16,2 2 16 0,3 6 0 0,0 2 0 16,-1 1-144-16,3 2-16 0,0 0-128 0,0-1 192 15,7-1-192-15,1-1 0 0,5 0 128 0,2-1-128 16,2-1 0-16,2 0 0 0,3-5 0 0,4 1 0 16,4-3-192-16,4-1 32 0,0-5 0 0,3-1-8480 15,0-2-1712-15</inkml:trace>
  <inkml:trace contextRef="#ctx0" brushRef="#br0" timeOffset="48809.95">11542 17075 27647 0,'-43'8'2448'0,"13"0"-1952"16,-1 0-496-16,0 5 0 0,2-2 912 0,1 3 96 16,2 4 16-16,4 1 0 0,1 0-752 0,3 1-144 0,2 3-128 0,3-1 192 15,2 0-192-15,2-1 0 0,0 0 0 0,5-1 0 16,0-1-432-16,4-1 48 0,4 0 0 0,1-2 0 31,0-2-272-31,3-1-48 0,1-1-16 0,4-4 0 16,-1 0 144-16,6-3 48 0,0-1 0 0,0-1 0 0,2-1 528 0,0-2-128 0,2-2 128 0,1-1 0 15,1-2 208-15,-1-4 112 0,-3 1 0 0,2-2 16 16,-2 1 48-16,-1-4 16 0,-2 3 0 0,-3-1 0 16,-2-5 0-16,-1 2 0 0,-5 2 0 0,-4-2 0 15,0-2 208-15,-6 0 32 0,-4-2 16 0,-2-1 0 16,-3 1-160-16,-3-1-48 0,-3 0 0 0,-3 1 0 16,-1 2-192-16,-3 2-64 0,0 2 0 0,2 6 0 15,-1 2-192-15,-1 4-160 0,1 1 32 0,1 5 0 16,1 1-256-1,5 1-32-15,3 5-16 0,2-5 0 0,2 3-1280 0,4-5-256 16,3 3-48-16,4-9-10320 0</inkml:trace>
  <inkml:trace contextRef="#ctx0" brushRef="#br0" timeOffset="49245.01">12458 16999 28559 0,'-29'9'2544'0,"11"-4"-2032"0,-1 5-512 0,1 0 0 15,1 4 336-15,0 1-16 0,2 3-16 0,2 0 0 16,3 3-304-16,2 1 0 0,2 1 0 0,2-3 0 15,3-2 0-15,2-1 0 0,4-1 0 0,2-4 0 16,0 0 0-16,5-7-272 0,0-1 48 0,4 2 16 16,-1-2-48-16,3-1-16 0,1-4 0 0,1-2 0 15,0 2 144-15,2-3 128 0,-2-1-192 0,2 2 192 16,-3-2 0-16,0 4 0 0,-2 1 0 0,-2 1 0 16,0 3-144-16,-1 5 144 0,-4-1 0 0,-1 6-144 15,-1 0 448-15,-3 3 80 0,-1 4 32 0,-3 3 0 16,-2 4-144-16,-3-2-16 0,-1 4-16 0,-5-1 0 15,-3 1-96-15,-2 2-16 0,-3 4 0 0,-4-2 0 16,-1 0-128-16,-5-2 0 0,-1-4 144 0,1 1-144 0,0-3 208 0,-1 1-16 16,-1-5-16-16,0-3 0 0,2-1-16 0,3-1 0 15,3-2 0-15,3-6 0 16,3-3-1568-16,3-3-304 0,2-4-64 0,11 1-16 0</inkml:trace>
  <inkml:trace contextRef="#ctx0" brushRef="#br0" timeOffset="49610.93">13182 17217 23039 0,'0'0'1024'0,"0"0"192"0,7 9-960 0,3 4-256 0,3-3 0 0,2 2 0 16,2-1 512-16,3-2 64 0,4 1 16 0,4-5 0 15,3-2-384-15,2-3-80 0,2-3 0 0,5-2-128 16,2-6 144-16,0-2-144 0,-2 0 0 0,-1-3 144 16,-4-5-144-16,-2-3 0 0,-6 0-160 0,-3-1 160 15,-5 0-336-15,-1 4 16 0,-3 2 16 0,-2 0 0 16,-3 2 144-16,-4 1 32 0,-2 0 0 0,-3 2 0 16,-3 6 512-16,-2 0 128 0,-4 3 0 0,1 4 16 15,-3 3 128-15,-2 7 32 0,0 0 0 0,-5 7 0 16,1 3-320-16,-4 8-64 0,0 4-16 0,1 4 0 15,-1 3-16-15,1 6 0 0,0-2 0 0,3 2 0 16,2-3-128-16,3-2-16 0,5-1-128 0,3-2 192 0,6-4-192 16,2-2 0-16,1-6 0 0,4 2 0 0,4-5 0 0,3-3-256 15,0-3 48-15,3-4 16 16,0-3-2176-16,1-4-416 0</inkml:trace>
  <inkml:trace contextRef="#ctx0" brushRef="#br0" timeOffset="50511.04">14970 15996 20895 0,'-4'19'928'0,"2"0"192"0,-1 10-896 0,2 7-224 0,0 7 0 0,-2 7 0 16,1 4 0-16,-4 10 0 0,-1 1-192 0,-5 8 192 15,0 0 0-15,-5 3 0 0,-2 3 0 0,0 3 0 16,-3-1 0-16,-1-1-128 0,1-5 128 0,-3-5 0 15,0-4 0-15,3-12 0 0,0-11-128 0,4-7 128 16,0-5 1088-16,3-11 288 0,5-4 48 0,2-2 16 16,3-6-240-16,5-8-48 0,0 0-16 0,0 0 0 0,0 0-704 0,0 0-144 15,0 0-32-15,13-4 0 0,1 0-256 0,2-3 0 16,3 0 0-16,1-1 0 0,1 1-240 0,0 3-48 16,1 1-16-16,0 1 0 0,-1 6 128 0,2 1 32 15,1 8 0-15,-2 2 0 0,-2 3 144 0,-1 5 0 16,-1 6 0-16,-6 0 0 0,0 4 0 0,-7 2 0 15,0-1 0-15,-5 0 0 0,-5 1 0 0,-1-2 0 16,-5-5 128-16,-5 0-128 0,-2-6 432 0,-2 0 16 16,-1-2 0-16,-4-3 0 0,-1-4 128 0,-1-2 16 15,-2-3 16-15,-2-4 0 0,-1-7-448 0,1-3-160 16,-2-7 0-16,2-4 144 16,8-3-2384-16,4-3-496 0,-2-20-80 0,14 1-32 0</inkml:trace>
  <inkml:trace contextRef="#ctx0" brushRef="#br0" timeOffset="50818.51">15448 17079 24879 0,'1'14'2208'0,"1"2"-1760"0,-1 6-448 0,0 3 0 16,0 6 592-16,-1 6 48 0,-1 3 0 0,-1 5 0 15,-4-2-128-15,0 5 0 0,-2-1-16 0,0 2 0 16,-3-1-128-16,2-4-32 0,2 0 0 0,-2-6 0 15,0-5-16-15,0-5 0 0,2-3 0 0,1-4 0 16,3-5 272-16,0-4 48 0,2-4 16 0,1-8 0 16,0 0-272-16,0 0-48 0,0 0-16 0,9-15 0 15,1-1 112-15,3-6 16 0,2-5 0 0,3-1 0 0,-1-5-256 0,4 0-64 16,-1-1 0-16,0-2 0 0,3-2-128 0,1 3 0 16,1 0 0-16,1 6 0 0,4 0 0 0,0 6 0 15,2 0 0-15,1 5 0 0,0 3-160 0,-1 0 160 16,-3 1-208-16,0 4 80 15,0 3-1344-15,-2 5-256 0,1-1-48 0,0 1-12608 0</inkml:trace>
  <inkml:trace contextRef="#ctx0" brushRef="#br0" timeOffset="51161.82">16840 17119 37487 0,'-20'-7'1664'0,"8"2"336"0,-1 0-1600 0,3 3-400 0,0 2 0 0,-1 3 0 16,-2 1 304-16,-2 3-32 0,-4 4 0 0,-2 2 0 16,-3 4-272-16,0 2 0 0,-3 1 0 0,1 7 0 15,-1 0-144-15,1 2 16 0,1 2 0 0,2-1 0 32,2 2-240-32,1 1-32 0,4-1-16 0,6-7 0 15,5 0-400-15,1-5-80 0,4-8 0 0,4-2-16 0,-4-10 448 0,11 7 80 0,2-5 32 0,2-4 0 16,2-3 512-16,0-3 96 0,1-3 32 0,0-5 0 15,1 0 224-15,0-2 64 0,-1-2 0 0,1 1 0 16,-1 1-192-16,0 4-48 0,-3 4 0 0,0 1 0 16,-2 5 112-16,-2 3 32 0,-11 1 0 0,13 5 0 15,-3 6 96-15,-1 5 0 0,0 3 16 0,1 2 0 16,0 5-368-16,3 2-80 0,1-2-16 0,2 2 0 0,2-1-128 0,0 0 0 16,0-3 0-16,1 0 0 0,1-5 0 0,2-1 0 15,-1-6-176-15,5 1 176 16,2-3-560-16,2-5-16 0,2 1-16 0,4-3-10976 15,1 1-2192-15</inkml:trace>
  <inkml:trace contextRef="#ctx0" brushRef="#br0" timeOffset="51846.36">20624 17267 30399 0,'-11'-10'2704'0,"3"-2"-2160"15,-5 0-544-15,2-1 0 0,-1-4 1024 0,-3 1 112 16,-1 1 16-16,-4-1 0 0,0 1-960 0,-3 2-192 16,-1 2 0-16,-3 5 0 0,-1-1 0 0,-1 7-128 15,3 1 128-15,-2 7 0 0,-2 2-224 0,-1 8 32 16,-2 7 16-16,-1 2 0 0,1 4 176 0,2 4 0 16,4 3-144-16,2 3 144 0,2 0 0 0,4-6 0 15,2-4 0-15,6-3 0 0,3-5 0 0,7-4 0 16,3-5 0-16,5-3 0 0,2-4 0 0,2-2 0 0,3-4 0 0,0-2 0 15,2-4 0-15,3-2 192 0,3-6-64 0,1-1 0 16,0-1-128-16,0-1 0 0,0-1 144 0,-2 2-144 16,0 0 0-16,-4-1 0 0,-1 4 0 0,-2 4 0 15,-2 0 224-15,0 7-32 0,-12 1 0 16,10 12 0-16,-6 3 64 0,-2 8 0 0,-3 9 0 0,-3 4 0 16,-3 5 128-16,-5 7 16 0,-1 3 16 0,-3 5 0 15,-3 3-96-15,-4 5 0 0,-2 0-16 0,-3 5 0 16,-3-1-112-16,-1 3 0 0,-1 3-16 0,-2-5 0 15,-2-9-176-15,-1-6 128 0,0-6-128 0,2-6 128 16,3-5-128-16,5-7 0 0,4-8 144 0,3-5-144 31,5-6-1376-31,2-8-352 0,2-4-64 0,7-10-13904 0</inkml:trace>
  <inkml:trace contextRef="#ctx0" brushRef="#br0" timeOffset="52252.8">21679 16992 2751 0,'0'0'128'0,"0"0"16"0,0 0-144 0,0 0 0 16,0 0 0-16,0 0 0 0,-10 16 6368 0,4 3 1248 0,0 5 240 0,3 6 48 15,-2 6-6320-15,-1 6-1264 0,3 5-320 0,-4 5 0 16,1 1 128-16,-2 5-128 0,1 5 192 0,-4-1-192 16,0 2 0-16,-2-6 0 0,-1-3 0 0,2-4 0 15,-2-13 256-15,5-5-48 0,0-9-16 0,1-2 0 16,4-7 608-16,2-3 112 0,2-12 32 0,0 0 0 16,0 0-240-16,0 0-64 0,6-8 0 0,4-4 0 15,4-7-160-15,2-6-32 0,0-2-16 0,1-4 0 16,-1-3-304-16,2-1-128 0,0-5 0 0,0 1 128 15,1-3-128-15,4 3 128 0,1 1-128 0,1 3 128 16,2 6-128-16,1 0 0 0,0 2 0 0,1 6 0 16,0 3 0-16,2 2 0 0,-2 4 0 0,1 3-176 15,2 5-16-15,0 4-16 0,-4 1 0 0,-1 4 0 16,-2 4-1104-16,-2-2-224 0,-1 0-32 16,-1 1-9040-16,1 3-1808 0</inkml:trace>
  <inkml:trace contextRef="#ctx0" brushRef="#br0" timeOffset="52648.97">23061 17259 34095 0,'-13'-5'1504'0,"5"-2"320"0,0-1-1456 0,-3-2-368 16,-1 2 0-16,-2 0 0 0,-2 3 448 0,0 3 32 15,-2-2 0-15,0 2 0 0,-2-2-224 0,-3 8-64 16,-1 2 0-16,-2 3 0 0,0 2-192 0,-1 4 0 0,0 5 0 0,1 2 0 15,-1 5 0-15,-1-1-128 16,-1 4 128-16,2 2 0 0,3 0 0 0,4 2 0 0,3-1 0 16,7-3 0-16,4-3-160 0,3 0 160 0,6-4-128 0,2-2 128 15,4 0 0-15,1-7 0 0,5-2 0 0,0 0 128 16,3-6-128-16,0-1 0 0,0-2 0 0,1-5 0 16,0-3 320-16,1-2 32 0,2-6 16 0,-2-1 0 15,4-1-176-15,0-2-48 0,2-2 0 0,-3 1 0 16,-2 1-144-16,0-1 0 0,-2-1 0 0,-3 1 0 15,-1 1 0-15,-1 6 0 0,-2 0 0 0,1 4 128 16,-3 0-128-16,-1 4 0 0,-9 3 0 0,0 0 128 16,10 9-128-16,-1 1 0 0,-3 5 0 0,0 3 0 15,1 0 0-15,0 2-144 0,1 1 144 0,1 0 0 16,1 0-160-16,3-2 160 0,0-3-128 0,2-1 128 16,3-2-384-16,-1-1 16 0,1-5 0 0,1-2 0 15,2-5-304-15,0-5-64 0,3-1-16 0,3-4-9600 16,0-3-1920-16</inkml:trace>
  <inkml:trace contextRef="#ctx0" brushRef="#br0" timeOffset="53113.58">24014 16947 28559 0,'-9'12'2544'0,"5"2"-2032"0,-3 5-512 0,2 5 0 15,1 4 1152-15,0 4 144 16,0 5 32-16,-1 2 0 0,-1 5-880 0,-3 1-192 16,0 0-16-16,-4 1-16 0,-2 2-80 0,0-2-16 0,-3 2 0 0,0 2 0 15,0-5-128-15,1 2 0 16,0-7 0-16,2-3 128 0,1-4-128 0,2-5 0 0,2-5 0 0,3-4 0 16,0-4 144-16,3-5-144 0,4-10 160 0,0 0-160 15,0 0 240-15,0 0-48 0,0 0-16 0,0 0 0 16,7-11 32-16,2-6 16 0,2-3 0 0,2-6 0 15,1 1-224-15,2-7 176 0,2-1-176 0,0-2 160 16,0-4-160-16,2-1 0 0,2-7 0 0,1 3 128 16,-1 1 0-16,6 4-128 0,3 3 192 0,3 4-64 15,2 3-352-15,-1 1-80 0,1 7-16 0,-3 2 0 16,-4 2 320-16,-3 7 0 0,-1 4 0 0,-3 4 144 16,-3 7-144-16,-3 7 0 0,-3 2 0 0,-3 4 0 15,-5 3 0-15,-5 2 0 0,-2 5-144 0,-8-3 144 16,-4 3 0-16,-4-3-128 0,-4 1 128 0,-3-4 0 0,-4-4-144 0,-5-3 144 15,-1-5 0-15,-2-1-144 0,-1-4 272 0,2-4 48 16,5-1 16-16,3-1 0 0,2-1-192 0,6-7 160 16,2-2-160-16,4-3 160 15,4-2-576-15,5-1-112 0,3-2-32 0,8 0 0 16,4-1-1552-16,6-5-320 0,5-1-64 0</inkml:trace>
  <inkml:trace contextRef="#ctx0" brushRef="#br0" timeOffset="53563.95">25487 15817 26719 0,'0'0'1184'0,"0"0"240"0,0 0-1136 0,0 0-288 0,0 0 0 0,7 14 0 16,-2 2 432-16,-4 11 16 0,-2 7 16 0,-2 7 0 15,-2 5-464-15,-2 6 128 0,-4 5-128 0,-1 6 0 16,-4 5 128-16,-3 8-128 0,-2 2 176 0,-2 5-176 16,-1 3 128-16,-3-4-128 0,-4-2 0 0,2-5 0 15,-3-5 320-15,2-8-64 0,1-7 0 0,2-4 0 16,0-1 768-16,4-6 160 0,2-5 32 0,3-4 0 16,3-6-464-16,2-1-96 0,3-8-16 0,1-2 0 15,3-5-336-15,2-6-80 0,4-7-16 0,0 0 0 0,0 0-80 0,0 0-128 16,4-8 176-16,2-5-176 0,2-2 128 0,2-3-128 15,1-3 0-15,3 0 0 0,4-5 0 0,2 2 0 16,2 1 0-16,2 1 0 0,4 1 0 0,-2 5 0 16,1 3 0-16,-1 3 0 0,-2 6 0 0,-2 3 0 15,-3 3 0-15,0 5 0 0,0 4 0 0,0 7 128 16,-3 5-128-16,0 7 160 0,-1 3-160 0,-2 4 0 16,-4 1 0-16,-3 5 0 0,0 1 0 0,-2-2 0 15,-1 2 0-15,-1-3 0 0,-1-6-144 0,1-3 144 16,2-5 0-16,-2 1 0 0,1-8-240 0,2-2 64 15,-1-3 16-15,3-3 0 16,1-1-2592-16,2-6-528 0</inkml:trace>
  <inkml:trace contextRef="#ctx0" brushRef="#br0" timeOffset="53832.17">26336 16897 38015 0,'0'0'1680'0,"0"0"352"0,0 0-1632 0,0 0-400 0,-1 14 0 0,-1 8 0 16,-2 0 176-16,-1 8-48 0,1-2-128 0,-1 6 192 15,0 3-16-15,-3 2-16 0,-1 4 0 0,0-2 0 16,-1 0-160-16,-1 1 160 0,-3-3-160 0,-2-1 160 0,1-1-160 0,-3 1 0 15,-2 0 0-15,2-3 0 16,3-5-400-16,0-3-112 0,3-4-32 16,3-5 0-16,3-8-1440 0,6-10-272 0,0 0-64 0,0 0-7344 15,0 0-1456-15</inkml:trace>
  <inkml:trace contextRef="#ctx0" brushRef="#br0" timeOffset="54280.95">26891 16687 28559 0,'0'0'2544'0,"0"0"-2032"16,0 0-512-16,-3 13 0 0,1 0 1568 0,0 6 224 0,0 6 32 0,-2 1 16 16,-2 3-1360-16,-3 4-272 0,-4 5-48 0,-2 0-16 15,-2 4 16-15,-2 0 0 0,-2-1 0 0,-2 6 0 16,-7 1-160-16,4-2 160 0,0-3-160 0,2-2 160 15,1-10-160-15,4-3 0 0,3-5 0 0,-1-6 0 16,6-6 0-16,1-4 0 0,2-4 0 0,8-3 0 16,0 0 0-16,0 0 0 0,-3-12 128 0,6-5-128 15,2-2 0-15,4-4 0 0,1 0 0 0,1 2 0 16,1-6 0-16,4 2 0 0,1-6 0 0,2-1 128 16,3 1 64-16,1-4 16 0,1-2 0 0,1-1 0 15,3 0-16-15,1 5-16 0,1 3 0 0,0 3 0 16,-2 5-176-16,-1 7 0 0,-1 5 0 0,1 4 0 15,-1 6-160-15,-2 7 160 0,0 3 0 0,-1 7-144 0,0 6 144 16,-3 2 0-16,-1 6 0 0,-2 2-128 0,-5 2 128 0,-2 6 0 16,-2 3-144-16,-3 5 144 0,-4 3-256 0,-2 0 0 15,-3-2 16-15,2-3 0 0,-2 0 48 0,4-7 16 16,2-3 0-16,2-5 0 0,1-7 176 0,4 1-160 16,3-6 160-16,2-2-160 15,3-3-352-15,4-6-64 0,4-1 0 0,2-6-14736 0</inkml:trace>
  <inkml:trace contextRef="#ctx0" brushRef="#br0" timeOffset="54980.99">28500 16870 37199 0,'-5'-21'1648'0,"4"7"336"0,-2-4-1584 0,-1 3-400 0,3 3 0 0,-3 0 0 16,-1 0 176-16,-3 6-48 0,1 2-128 0,-6 3 192 16,-1 4-192-16,-8 3 0 0,-2 4 128 0,-1 4-128 15,-7 5 0-15,-3 5 0 0,-5 8 0 0,2 3 0 16,0 5 0-16,2 3-160 0,2 3 160 0,2 2-128 16,3 0 128-16,5 1 0 0,5-1-144 0,5-9 144 31,5-3-448-31,6-4-32 0,5-8 0 0,1-3 0 0,8 0 192 0,1-3 32 0,5-3 16 0,4-4 0 0,5-3 240 15,3-2 128-15,3-5 0 0,5-2-128 0,1-5 240 16,2-1-64-16,1 1-16 0,4-4 0 0,-5-1-32 0,-2-1 0 16,-1-3 0-16,-1 1 0 0,-3-1 176 0,0-1 16 15,-1-1 16-15,0 1 0 0,-2-4-80 0,-1 1-32 16,-1 0 0-16,-5 1 0 0,-1 1-224 0,-1 7 176 16,1 1-176-16,-2 8 160 0,-1 4-160 0,-5 4-176 15,0 3 48-15,-2 10 0 0,-3 6-32 0,-4 3 0 16,-3 1 0-16,-2 7 0 0,-2 6 160 0,-3 4-128 15,-3 7 128-15,-1 9-128 0,-2 4 128 0,-3 4-208 16,-4 0 80-16,-1 7 128 0,1 0-224 0,-2 3 80 16,-4-2 16-16,1 2 0 0,-3-3 128 0,1 3 0 15,-1-4 0-15,2 1 0 0,-4-2 0 0,0-3 0 16,2-6 128-16,-2-3-128 0,-2-8 256 0,1-6 0 0,-1-1-16 0,-3-9 0 16,-3-5 96-16,-2-5 32 0,-1-6 0 0,-1-3 0 15,-1-7-368-15,0-9 0 0,-1-3 0 0,0-7 0 16,0-7 0-16,-2-5-160 0,0-2 16 0,-2-5 0 15,0-5 144-15,3-2 0 0,1-8 0 0,4-5 128 16,5-4 176-16,4-3 32 0,2-2 16 0,8 3 0 16,4 1-64-16,6 0-16 0,6 8 0 0,6 2 0 15,3 5-96-15,7 2-32 0,4 4 0 0,3 4 0 16,3 3-144-16,7 0 160 0,3 3-160 0,5 3 160 16,6 1-160-16,-2 5 0 0,0-2-160 0,1 4 160 15,0 1-128-15,1 5 128 0,4 2 0 0,0 5-144 16,1 1-48-16,5 4 0 0,2 2 0 0,0 2 0 15,-4 1-224-15,-3 0-48 0,0 3-16 0,-2-1 0 16,-3 0 0-16,-1-2 0 0,-1 2 0 0,0-3 0 0,-2-3 160 16,-2 0 16-16,-4 0 16 0,-1-6 0 0,-2-2 16 0,-5-3 0 15,-1-2 0-15,-6-4-10160 16,-7-1-2016-16</inkml:trace>
  <inkml:trace contextRef="#ctx0" brushRef="#br0" timeOffset="55218.36">26713 15895 51599 0,'-3'-14'4592'0,"3"0"-3680"0,4 6-720 0,4 1-192 16,2 2-224-16,1 4-80 0,3 1-16 0,1 1 0 31,1 0-1888-31,0 2-384 0,1 1-80 0,-6 0-16 0</inkml:trace>
  <inkml:trace contextRef="#ctx0" brushRef="#br0" timeOffset="82435.57">4411 9677 15599 0,'0'0'688'0,"2"-10"144"0,1 3-656 0,-1-4-176 0,-2 11 0 0,4-9 0 16,0-1 416-16,-4 10 48 0,3-7 16 0,-3 7 0 15,0 0-48-15,0 0-16 0,0 0 0 0,0 0 0 16,-3-11 80-16,3 11 16 0,0 0 0 0,-10 2 0 15,0 3-160-15,-2 1-32 0,1 6 0 0,-3 0 0 0,-3 4-64 0,2 1 0 16,-5 2-16-16,1 3 0 16,-3 2 16-16,-1 0 0 0,-1 3 0 0,-5 1 0 0,0 4 16 15,-4 3 16-15,-3 5 0 0,0 2 0 0,-1 2 192 0,1 7 32 16,-1 2 16-16,1 2 0 0,3 0-80 0,0 2-32 16,-3 1 0-16,3 5 0 0,2-2-64 0,-1 5-16 15,-1 2 0-15,1 2 0 0,0 0-144 0,2-1-48 16,1 0 0-16,3-3 0 0,2-3-144 0,2-1 0 15,2 5 0-15,2-4 0 0,2 3 192 0,3 2-32 16,3-5-16-16,3 3 0 0,4 3-144 0,3 1 192 16,3 2-192-16,5-1 192 0,2 1-192 0,4-2 0 0,4-3 144 15,4 2-144-15,3-3 0 0,3 2 144 16,3 0-144-16,3-2 0 0,0-3 0 0,0-2 0 0,-2 2 0 0,3-4 0 16,0 5 0-16,2-6 0 0,1 0 0 0,4-4 0 15,1-3 0-15,6 0 0 0,-2-5 0 0,5-2 0 16,-1-4 0-16,-2-1 0 0,-2-6 0 0,2-1-144 31,1-7-224-31,4 3-32 0,2-6-16 0,3-1-8448 0,6-2-1696 0</inkml:trace>
  <inkml:trace contextRef="#ctx0" brushRef="#br0" timeOffset="83469.84">21918 8235 18431 0,'0'0'816'0,"13"0"160"0,2 1-784 0,4 1-192 0,1 5 0 0,3-2 0 16,4 3 0-16,0 2 0 0,-2 1-144 0,4 1 144 15,1 2 0-15,0 2 0 0,4 1 0 0,1 2 0 16,0 2 384-16,3 2 0 0,3 3 16 0,2-2 0 16,4 4-80-16,0-2 0 0,0 4-16 0,-1 1 0 15,-5 0-32-15,0 4 0 0,-3 7 0 0,0 3 0 16,-1 3 0-16,1 6 0 0,-3 0 0 0,-2 6 0 16,2 2 112-16,-2 2 0 0,0 4 16 0,-1 2 0 15,-3 2-16-15,0 1 0 0,-2 6 0 0,-2-1 0 16,-4 0-96-16,-2 4-32 0,-2 3 0 0,-1 0 0 15,-2 2-128-15,-3 2-128 0,3 1 192 0,-4-1-192 16,-2 0 144-16,-1 1-144 0,-1-2 0 0,-3 1 144 16,0-3 32-16,-3 2 0 0,-1-1 0 0,-2 0 0 0,-1 1 336 15,-1 2 64-15,-2-4 0 0,-2 2 16 16,-3 4-64-16,-3-4-16 0,-2 0 0 0,-3 0 0 0,-4-2 32 0,-3 1 0 16,-3 2 0-16,-5-4 0 0,-1-2-64 0,-4-1-16 15,1-1 0-15,-3 1 0 0,1-1-64 0,-3-3-16 16,0-3 0-16,1-2 0 0,-1-1 0 0,-3-2-16 15,-3-2 0-15,1 0 0 0,-1-5-96 0,4-1-16 16,3-4 0-16,5-4 0 0,2-2-256 0,5-2 128 16,3-4-128-16,6-1 0 15,4-3-928-15,8-5-288 0,1-5-64 0</inkml:trace>
  <inkml:trace contextRef="#ctx0" brushRef="#br0" timeOffset="95293.94">23108 1312 12895 0,'-8'-17'576'0,"6"6"112"0,-1 5-560 0,-1-2-128 16,0-3 0-16,2 2 0 0,-1 1 304 0,1 3 16 16,-2-2 16-16,4 7 0 0,0 0 368 0,0 0 80 15,-4-7 16-15,4 7 0 0,0 0-224 0,0 0-32 16,0 0-16-16,0 0 0 0,0 14-144 0,-2 2-48 16,-1 1 0-16,2 3 0 0,-2 0-32 0,2 0-16 0,-3 4 0 0,3 6 0 15,0 3-96-15,-1 3-32 0,0 3 0 16,-1 0 0-16,1 4-32 0,-1-1-128 0,-1 1 192 0,1 3-64 15,-4-3-128-15,2 3 160 0,-4-4-160 0,2 3 160 16,-1-2 32-16,0 3 16 0,1-3 0 0,-1-1 0 16,2-3-64-16,-1-1-16 0,0 0 0 0,2-2 0 15,0-4 0-15,0 0-128 0,-2 1 192 0,1-2-64 16,-2 1-128-16,1 0 192 0,-1-2-192 0,0 2 192 16,-1 1-192-16,1-2 192 0,-3-2-192 0,1-1 192 15,0-4-192-15,0 3 160 0,0-3-160 0,1 3 160 16,-3-3-160-16,2 0 160 0,1-2-160 0,2 0 160 15,2-1-160-15,-1-2 192 0,-1 1-192 0,2-1 192 16,-3-1-192-16,2 0 0 0,-1-2 0 0,1 2 128 16,-2-1-128-16,1-1 160 0,0 2-160 0,2-2 160 0,0 0-160 15,0-4 0-15,-1 2 0 0,-1 0 0 16,2-1 128-16,2-3-128 0,-2 3 0 0,-1-2 128 0,0-2-128 0,2 3 160 16,2-5-160-16,-2 2 160 0,4-9 32 0,-4 9 0 15,0 1 0-15,3-2 0 0,1-8-64 0,-3 11 0 16,3-11 0-16,-1 9 0 0,1-9-128 0,-1 12 192 15,1-12-192-15,0 0 192 0,0 0-192 0,-1 9 192 16,-1 0-192-16,2-9 192 0,0 0-192 0,0 0 128 16,0 0-128-16,0 0 128 0,0 0-128 0,0 0 192 15,0 0-192-15,0 0 192 0,2 6-192 0,-2-6 192 16,0 0-192-16,0 0 192 0,2 10-192 0,-2-10 0 16,4 10 0-16,0-1 128 0,-4-9-128 0,6 7 0 15,-6-7 0-15,8 11 0 0,-1-2 0 0,4 0 0 16,-1-2 0-16,4 2 0 0,1-2 0 0,4 2 0 0,0-3 0 0,5 2 0 15,3 0 0-15,1 1 0 0,2 0 144 16,3-1-144-16,2 1 160 0,2-4-32 0,0 2-128 0,2 0 192 16,0-1-16-16,-1 2-16 0,-1-4 0 0,1 2 0 15,1 0 32-15,3-1 0 0,2 2 0 0,3 2 0 16,0-3-192-16,3 4 192 0,1-2-192 0,-1 2 192 16,0-4-192-16,-2 6 0 0,1-3 0 0,-1 3 0 15,0-3 0-15,3 3 0 0,0 0 128 0,2 0-128 16,1 2 0-16,-2 0 0 0,-1 2 0 0,-4-3 0 15,-4-3 0-15,0 2 0 0,-1-3 0 0,-1 2 128 16,-2 2-128-16,2-2 0 0,-3 3 0 0,0 0 0 16,-1-5 192-16,-3 1-32 0,-5 2-16 0,-1-3 0 15,0 4 0-15,-1-4 0 0,-5 2 0 0,-2-4 0 0,-1 3-144 0,-1-2 192 16,1 0-192-16,-1-5 192 0,-2 2-192 0,1-1 0 16,-1 0 144-16,1 0-144 0,-2-2 0 0,-1 2 128 15,-1-1-128-15,-2-2 0 16,-11-1-272-16,0 0-128 0,0 0-32 0,0 0 0 15,0 0-1680-15,0 0-352 0,0 0-64 0</inkml:trace>
  <inkml:trace contextRef="#ctx0" brushRef="#br0" timeOffset="95710.82">24943 3359 21183 0,'0'0'1888'0,"0"0"-1504"0,0 0-384 0,0 0 0 16,13 10 448-16,1-1 0 0,4 1 16 0,3 4 0 15,4-3-464-15,2 5 0 0,5-1 0 0,1 2 0 16,3 0 0-16,0 4 0 0,-2 0 0 0,-1 3 0 16,2-1 0-16,-1 0 128 0,-3 0-128 0,2-1 0 15,-1-1 0-15,0 3 128 0,-3 2-128 0,-2-2 0 16,-3 1 0-16,-2 0 0 0,-6-1 128 0,-3 2-128 0,-6-1 320 0,-1 3 0 16,-4-3 16-16,-4 2 0 0,-6-6 304 0,-4 2 48 15,-3 4 16-15,-3-2 0 0,-4 1 32 0,-4 0 16 16,-3 1 0-16,-2 0 0 0,-2-6-320 0,-1 1-64 15,0 1-16-15,-2 1 0 0,-6 0-352 0,-5 2 144 16,-5-5-144-16,-1-1 0 16,-2-2-480-16,3-1-208 0,1-2-32 0,4-5-12336 0</inkml:trace>
  <inkml:trace contextRef="#ctx0" brushRef="#br0" timeOffset="96360.56">22449 3201 12895 0,'0'0'1152'0,"0"0"-928"16,0 0-224-16,0 0 0 0,0 0 896 0,0 0 128 0,0 0 16 0,0 0 16 15,0 0-240-15,0 0-48 16,0 0-16-16,0 0 0 0,0 0-128 0,0 0-32 0,-12 3 0 0,-1 1 0 16,-2 3-144-16,2 6-16 0,-2 2-16 0,-2 3 0 15,-3 0-80-15,-3 1-16 0,-2 5 0 0,-2 5 0 16,-1 7 96-16,-1 2 16 0,-2 6 0 0,-2 2 0 16,-1 4-64-16,-4 2-16 0,-3 0 0 0,-1 1 0 15,-2 2-48-15,-1 0-16 0,-1-2 0 0,3 0 0 16,0 0-112-16,0-5-32 0,1 1 0 0,0-2 0 15,1-6 48-15,0-1 16 0,2-4 0 0,0 0 0 16,2-2-80-16,2-3-128 0,4-1 176 0,3-6-176 16,2-2 0-16,5-3 0 0,2-4-240 0,1-1 80 15,2-5-1392-15,4-1-288 0,-1-6-48 0,3-3-16 16</inkml:trace>
  <inkml:trace contextRef="#ctx0" brushRef="#br0" timeOffset="96711.14">21032 3909 24639 0,'-20'4'1088'0,"7"1"240"0,0-2-1072 0,2 2-256 15,1 4 0-15,-1 1 0 0,1 4 128 0,0 4-128 16,-1 2 192-16,-2 7-192 0,2-2 336 0,-2 6-32 15,0-2-16-15,0 3 0 0,2 1 32 0,0 2 0 16,-1 1 0-16,2-1 0 0,0 2-64 0,0 1-16 0,-1 0 0 0,1 4 0 16,1 0-112-16,2-2 0 0,-1-1-128 15,2-2 192-15,2-4-192 0,1-1 0 0,2 1 128 0,2-3-128 16,2-2 128-16,2 0-128 0,3-6 176 0,2 0-176 16,1-3 272-16,5 0-48 0,1-3-16 0,5 1 0 15,3-2 80-15,3-1 16 0,4-5 0 0,1 1 0 16,3-6-128-16,1-2-32 0,-2 0 0 0,2-1 0 15,0-2-144-15,2-1 128 0,5 0-128 0,-4-1 128 16,5-2-128-16,4-1 0 0,2 0 0 0,1-1 128 31,2-2-1792-31,-1 0-352 0,-1-2-80 0</inkml:trace>
  <inkml:trace contextRef="#ctx0" brushRef="#br0" timeOffset="97494.3">26559 3340 21183 0,'2'-18'944'0,"-2"18"192"0,0 0-912 0,8-8-224 16,-3 3 0-16,-5 5 0 0,0 0 336 0,10-5 32 0,-10 5 0 0,0 0 0 16,0 0-16-16,0 0 0 0,0 0 0 0,5 14 0 15,-2 1 80-15,-4 2 16 0,-3 2 0 0,-1 1 0 16,-3 7-48-16,-1 2 0 0,-1 6 0 0,-1 4 0 16,-3 7-160-16,-2 3-48 0,0 5 0 0,-1 3 0 15,0 1-192-15,0 7 128 0,0-1-128 0,2 1 0 16,1-6 0-16,3-4 128 0,2-7-128 0,3 1 0 15,0-4 192-15,5-1 0 0,2-8 0 0,5-1 0 16,-1-7 64-16,1-2 16 0,2-5 0 0,2 0 0 16,1-3-96-16,2-3-32 0,1 1 0 0,2-7 0 15,2-1-144-15,1-4 0 0,2-1 144 0,-1-3-144 32,0-3-272-32,2-1-128 0,-2-6-32 0,1 1-8224 0,-1-3-1648 0</inkml:trace>
  <inkml:trace contextRef="#ctx0" brushRef="#br0" timeOffset="97697.93">26139 4012 28559 0,'0'-10'2544'0,"8"2"-2032"16,3 2-512-16,9-2 0 0,4 5 512 0,4-3 0 15,3 0 0-15,4 0 0 0,0-1-512 0,5-4 0 16,2 0 0-16,3 2 0 0,5-2 0 0,3 4 224 15,6-3-64-15,1 2-16 0,1-7-144 0,-7 1 192 16,-3 0-192-16,-1 4 192 16,-2 1-1344-16,-3 1-272 0,-4 2-48 0</inkml:trace>
  <inkml:trace contextRef="#ctx0" brushRef="#br0" timeOffset="98379.58">19842 5143 23951 0,'0'0'2128'0,"0"0"-1696"0,0 0-432 0,0 0 0 16,0 0 656-16,10 13 48 0,4 2 16 0,0 3 0 16,0 3-720-16,4 3 0 0,1 6 0 0,2 6 0 15,-2 3 0-15,2 1 0 0,-2 2 0 0,0-1 0 16,2 6 0-16,-2-1 224 0,0 0-64 0,0-5-16 15,0-3-144-15,0-1 160 0,1-3-160 0,-2-1 160 16,0-4-160-16,-1-5 160 0,-1-1-160 0,1-2 160 0,-3-1-400 0,-2-2-80 16,1-6 0-16,-2 0-7616 15,0-7-1536-15</inkml:trace>
  <inkml:trace contextRef="#ctx0" brushRef="#br0" timeOffset="98582.99">20382 5107 31327 0,'-25'3'1392'0,"12"5"272"0,1 3-1328 0,0 7-336 0,1 5 0 0,-1 3 0 16,0 5 0-16,-1 7 0 0,-2 6-192 0,-2 3 64 15,-2 4 128-15,0 3 128 0,1 3-128 0,-2 4 176 16,-3-1-48-16,1 1 0 0,1 3 0 15,0-2 0-15,0 4-128 0,0-4 0 0,1-2 0 0,2-7 128 16,1-7-384-16,-1-5-96 0,2-12-16 0,4-3 0 31,0-6-2368-31,2-6-464 0</inkml:trace>
  <inkml:trace contextRef="#ctx0" brushRef="#br0" timeOffset="98799.34">20855 5954 21183 0,'-7'25'944'0,"2"-5"192"0,-3 4-912 0,3 9-224 16,0 9 0-16,1 2 0 0,-1 6 2464 0,1 0 448 15,-1 2 96-15,1-4 0 0,0-1-2400 0,3-6-480 16,1-3-128-16,1-5 0 15,4-5-384-15,2-8-80 0,-1-5-32 0,4-7-13264 0</inkml:trace>
  <inkml:trace contextRef="#ctx0" brushRef="#br0" timeOffset="99583.23">22846 388 11967 0,'-12'-17'528'0,"6"8"112"0,1-4-512 0,1 3-128 0,3 1 0 0,1-1 0 16,0 10 1312-16,4-8 224 0,-4 8 64 0,5-6 0 0,-5 6-912 0,9-7-176 16,1 5-48-16,-10 2 0 0,11-1-208 0,0 1-64 15,-1 1 0-15,0 4 0 0,1 4 64 0,-1 0 16 16,3 3 0-16,0 6 0 0,0 4 0 0,-6-6 0 16,1 8 0-16,2 2 0 0,0 6-272 0,2 1 0 15,0 2 0-15,2 3 0 0,-1-1 144 0,10 28-144 16,-3-9 0-16,-2-14 144 0,-3-6-272 0,-2-8-64 15,-2-2-16-15</inkml:trace>
  <inkml:trace contextRef="#ctx0" brushRef="#br0" timeOffset="99846.44">23314 210 23951 0,'0'0'1056'0,"0"0"224"16,0 0-1024-16,0 0-256 0,-5 12 0 0,-2 3 0 15,1 3-416-15,-6 1-144 0,1 0-16 0,-4 5-16 0,-2 7 592 0,7-14 336 0,0 8-32 0,-3 4-16 16,-1 4 32-16,-2 0 0 0,-5-1 0 0,0 2 0 15,-1 2 0-15,-20 28 0 0,7-14 0 0,5-11 0 16,6-3-128-16,3-8-32 0,2-1 0 0,2-4 0 16,3-2-288-16,3 2-64 0,0-1-16 0,3-6 0 15,1-7-2096-15,7-9-400 0</inkml:trace>
  <inkml:trace contextRef="#ctx0" brushRef="#br0" timeOffset="100196.65">23323 726 26719 0,'0'0'1184'0,"0"0"240"0,0 0-1136 0,0 0-288 0,0 0 0 0,0 0 0 31,14-1-304-31,3 0-112 0,5 0-32 0,1 1 0 0,2 0 448 0,3 0-128 0,1 0 128 0,3 0 0 16,-1 0 0-16,-2 2 0 0,-1 5 0 0,-5-1 0 16,-3-4 0-16,-2 5 0 0,-7 2 0 0,-2 1 0 15,-4 4 0-15,-2 4 0 0,-3-1 0 0,-3 2 0 16,-3 1 0-16,-2-1 144 0,0 0-144 0,-3 0 160 16,1-1-32-16,-1-1-128 0,1 1 192 0,3-1-64 15,2-2 48-15,4-1 0 0,3 0 0 0,6-5 0 16,3 0 80-16,5-4 0 0,0-1 16 0,3-2 0 15,2 2 16-15,3-2 0 0,1-2 0 0,3-1 0 16,4 0-288-16,1 1 0 0,3 1 0 0,2 2-8448 16,0-1-1648-16</inkml:trace>
  <inkml:trace contextRef="#ctx0" brushRef="#br0" timeOffset="104816.3">28196 8757 20271 0,'0'0'896'0,"0"0"192"0,0 0-880 0,12-5-208 16,-1 1 0-16,3 2 0 0,1 0 416 0,4 1 32 15,0 1 16-15,5-2 0 0,-2-1-128 0,2 0-16 16,2 1-16-16,-2 1 0 0,1-2 48 0,3-1 16 16,0-1 0-16,3 1 0 0,0 2-48 0,4 1-16 15,2-2 0-15,3 0 0 0,4 0 0 0,0 1 0 16,3 1 0-16,0 0 0 0,-1 1-64 0,1 0-16 0,-5 0 0 0,4 1 0 16,2-1-32-16,3 0 0 0,1 0 0 0,4-1 0 15,2 1-64-15,-2 0 0 0,0 0-128 0,-3 0 192 16,-4-3-64-16,2 1-128 0,2-2 176 0,0-1-176 15,1 2 192-15,3 2-192 0,4 0 192 0,-3 0-192 16,-2-1 128-16,-1 2-128 0,0 0 0 0,-1 3 0 16,2 1 128-16,3 2-128 0,1-2 0 0,1-2 0 15,-3 1 0-15,-3 1 0 0,-7 1 128 16,3-1-128-16,-2-2 0 0,1 2 0 0,-3-2 0 0,5 4 0 16,-1-3 0-16,-1 0 0 0,-2-1 0 0,-4 0 0 15,-4-1 0-15,-3 0 0 0,-4-1 0 0,-3 0 0 16,-1-1-272-16,-1 2-16 0,-1-2 0 0,0 1 0 15,-4-1-336-15,2-1-64 0,-2 0-16 16,0-1-7248-16,-3 0-1456 0</inkml:trace>
  <inkml:trace contextRef="#ctx0" brushRef="#br0" timeOffset="105182.95">31111 8208 17503 0,'15'-5'768'0,"-1"4"176"0,4 1-752 0,5 2-192 0,5 5 0 0,2-2 0 16,2 3 832-16,0 0 144 0,1 6 32 0,2-5 0 15,1 1-464-15,0-1-96 0,-3 1 0 0,-2 0-16 16,-1 4 192-16,-5 0 32 0,2 2 16 0,-6 0 0 16,1 1-80-16,-4 0-16 0,-3 3 0 0,-1 0 0 15,-3-2-176-15,-2 3-32 0,-4 5-16 0,-2-2 0 16,-6 3 64-16,0-1 16 0,-6 2 0 0,-3 1 0 16,-3 2-48-16,-3-2-16 0,-1 2 0 0,-4-1 0 15,-2-3-96-15,-4 1-16 0,-3 2 0 0,-3-6 0 16,1 1-64-16,-1-1-32 0,-1-1 0 0,0-3 0 15,1 0-160-15,-2-1 0 0,0-1 0 0,1-1-9792 16,2-5-1856-16</inkml:trace>
  <inkml:trace contextRef="#ctx0" brushRef="#br0" timeOffset="106058.5">28188 8746 1839 0,'0'0'160'0,"0"0"-160"16,0 0 0-16,0 0 0 0,0 0 2640 0,0 0 496 16,0 0 112-16,0 0 16 0,0 0-2240 0,0 0-448 15,11 3-96-15,-11-3-16 0,0 0 112 0,0 0 32 0,0 0 0 0,0 0 0 16,0 0 192-16,0 0 32 0,7-8 16 0,-2-1 0 15,-2-3 80-15,-1 3 16 0,1-3 0 0,0-1 0 16,-1-1-352-16,1-3-64 0,-1-2-16 0,1-5 0 16,-2 0 0-16,0-6 0 0,0-2 0 0,-1-1 0 15,0-7 160-15,-2 0 32 0,-1-1 0 0,2-7 0 16,0-3-144-16,1-3-32 0,0-2 0 0,0-1 0 16,1-5-192-16,3 2-32 0,4 1-16 0,0-1 0 15,1 4-96-15,0 2 0 0,3 0-16 0,-1 2 0 16,2 2 16-16,-3-2 0 0,0 0 0 0,-1 0 0 15,0 1-64-15,-1 4 0 0,-2 1 0 0,-1-1 0 16,0 1-128-16,-1 2 192 0,-1 4-192 0,-1 5 192 16,-1-2-192-16,-1 0 0 0,-1 2 0 0,0 2 0 0,0 1 0 15,-1 1 0-15,1 3 0 0,-2-1 0 0,1 4 0 0,-1-2 0 16,1 4-128-16,1 0 128 0,-1-4-144 16,1 3 144-16,0 1-192 0,-1 2 192 0,2 2-208 0,0 2 64 15,0 3 16-15,0 3 0 0,0 6-192 0,0 5-48 16,0 0 0-16,3-8 0 15,-3 8-1024-15,0 0-208 0,5-5-32 0,-5 5-7104 16,0 0-1424-16</inkml:trace>
  <inkml:trace contextRef="#ctx0" brushRef="#br0" timeOffset="106485.32">27816 7072 16991 0,'-23'12'752'0,"10"-5"144"0,2-2-704 0,-2 2-192 0,3 0 0 0,2-3 0 16,8-4 384-16,0 0 64 0,-8 0 0 0,8 0 0 16,-3-7 0-16,4 0 0 0,2-6 0 0,2 0 0 15,3-5 16-15,4-2 16 0,0-5 0 0,3-5 0 16,1 2-32-16,2-2 0 0,1-7 0 0,0-1 0 15,-1 0 64-15,0 0 16 0,0 0 0 0,0-3 0 16,-2-2-80-16,3 2 0 0,2 3-16 0,-1 1 0 16,1 1 0-16,1 3 0 0,0 2 0 0,1 1 0 15,1-3-112-15,0 5-32 0,-1 4 0 0,-2 4 0 0,6 2-96 16,-3 3-32-16,-1 2 0 0,-1 4 0 0,-1-2-160 0,2 3 192 16,0 2-192-16,-4 4 192 0,1 4-192 0,0 4 0 15,-3 2 0-15,2 4 0 0,0 2 0 0,-1 7 0 16,-2 2 0-16,0 6 0 0,2 0 0 0,-2 5 0 15,1 3 0-15,-2-1 0 0,0-3 0 0,1 1 0 16,-1 2 0-16,-1-3 0 0,0-1 0 0,0-3 0 16,0 0 0-16,1-2 0 0,-1-1-176 0,-1-3-64 15,1-1-16-15,0 5-8640 16,1-1-1728-16</inkml:trace>
  <inkml:trace contextRef="#ctx0" brushRef="#br0" timeOffset="107190.77">32020 8259 2751 0,'0'0'256'0,"0"0"-256"0,0 0 0 0,0 0 0 15,5 15 4384-15,0 2 832 0,1 0 160 0,-2 5 48 16,0 5-3824-16,0 2-752 0,2 0-144 0,2 4-48 0,0-1-272 0,1 0-64 16,2-2-16-16,-3 2 0 0,1 0-304 0,0-2 128 15,1 0-128-15,-2 0 0 0,2-5 0 0,0 1 0 16,-2-6 0-16,0-1 0 15,1-1-496-15,-2-1-48 0,1-1-16 0,-1-4 0 16,1-4-480-16,-2 0-112 0,-6-8 0 0</inkml:trace>
  <inkml:trace contextRef="#ctx0" brushRef="#br0" timeOffset="107450.16">32323 8538 21711 0,'0'0'960'0,"0"0"192"0,0 0-912 16,0 0-240-16,0 0 0 0,0 0 0 0,0 0 608 0,2 14 80 0,-6 3 16 0,0-9 0 16,-2 3 192-16,-3 4 64 0,-3 2 0 0,1 4 0 15,-4 4-352-15,-2 3-64 0,-2-2-16 0,-19 28 0 16,2-7-96-16,2-5-32 0,1-4 0 0,1-3 0 15,3-2-192-15,2-2-32 0,3-4-16 0,4-3 0 16,5-7-160-16,-2-3 0 0,4-2-192 0</inkml:trace>
  <inkml:trace contextRef="#ctx0" brushRef="#br0" timeOffset="107627.07">32261 9367 31439 0,'-20'34'1392'0,"8"-6"288"0,1 8-1344 16,2 2-336-16,1 3 0 0,3 0 0 0,2-3 0 0,1-3 0 16,2-6-160-16</inkml:trace>
  <inkml:trace contextRef="#ctx0" brushRef="#br0" timeOffset="108326.04">28101 4955 3679 0,'0'0'160'0,"-9"0"32"0,0 2-192 0,9-2 0 0,0 0 0 16,-8 6 0-16,5 8 4624 0,1 1 880 0,2 3 192 0,3 4 16 16,2 0-4480-16,0 9-896 0,4-1-176 0,2 0-32 15,3-1 64-15,4 1 0 0,0-2 16 0,2 4 0 0,2 0-80 0,-1-2-128 16,0-2 176-16,-1-2-176 15,-1-1 160-15,-1-6-160 0,0 0 128 0,-2-2-128 0,-2-4 0 0,-1-4 0 16,-2-1 0-16,0-3-176 16,-1 1-1728-16,-10-6-336 0</inkml:trace>
  <inkml:trace contextRef="#ctx0" brushRef="#br0" timeOffset="108604.33">28656 4710 17503 0,'0'0'1552'0,"-10"5"-1232"0,0 1-320 0,0 3 0 16,-2 7 1520-16,1 1 240 0,-2 9 48 0,-1 7 16 15,-1 6-1088-15,-2 6-224 0,1 0-32 0,-2 4-16 16,-1 0-208-16,-3 2-64 0,2-4 0 0,-3 5 0 15,-1 2-16-15,0-1-16 0,-2-6 0 0,2-7 0 16,-1-5-160-16,1-3 0 0,0-2 144 0,3-2-144 16,0-1 0-16,3-4 144 0,1-5-144 0,3 0 0 15,0-7-1088-15,5-5-320 16,9-6-64-16,0 0-9200 0</inkml:trace>
  <inkml:trace contextRef="#ctx0" brushRef="#br0" timeOffset="108836.05">28677 5314 12895 0,'0'0'1152'0,"0"0"-928"15,0 0-224-15,0 0 0 0,0 0 1744 0,-2 11 304 16,2 1 64-16,0 0 16 0,0-12-976 0,4 12-208 16,2 0-48-16,1 2 0 0,4 0-128 0,-1-1-16 15,3 1-16-15,2 0 0 0,4-2 0 0,2-2 0 16,0 1 0-16,4-2 0 0,1 0-96 0,1-4 0 15,0 1-16-15,-1 1 0 0,0-5-336 0,-1 3-64 16,1 0-16-16,0-1 0 0,2-2-208 0,0-2 0 0,-1-3 0 16,1-1 0-1,-1 0-2448-15,-2-1-384 0</inkml:trace>
  <inkml:trace contextRef="#ctx0" brushRef="#br0" timeOffset="110059.47">28255 8833 7359 0,'0'0'320'0,"0"0"80"0,0 0-400 0,0 0 0 0,0 0 0 0,0 0 0 16,-6-10 1408-16,6 10 192 0,-5-5 32 0,5 5 16 15,0 0-624-15,-7-5-128 0,7 5-32 0,0 0 0 16,0 0-112-16,-8-4-32 0,8 4 0 0,0 0 0 16,0 0-48-16,0 0-16 0,-10 0 0 0,10 0 0 15,0 0-80-15,0 0-32 0,-9-2 0 0,9 2 0 16,0 0 0-16,0 0 0 0,-9 0 0 0,9 0 0 15,0 0-160-15,-6 6-16 0,6-6-16 0,-8 8 0 16,2-3-64-16,6-5-16 0,-8 11 0 0,1-2 0 0,3 2 16 0,-1 2 0 16,0-3 0-16,0 6 0 0,-2 1-80 0,0 2-16 15,-1 2 0-15,0 3 0 0,1 0 48 0,-4 2 0 16,1 0 0-16,-1 3 0 0,1 3-112 0,-2 0 0 16,2 0-128-16,-1-2 192 0,-5 1-192 0,1-2 128 15,2-2-128-15,1 2 0 0,-2 4 192 0,0-2-64 16,5-2-128-16,-3-1 192 0,1-4-16 0,2 1-16 15,3-2 0-15,-1-1 0 0,1 1-160 0,2 1 0 16,-1-5 144-16,1-1-144 0,0-1 0 0,2-1 0 16,-2-2 0-16,2 1 0 0,-1 0 0 0,1 0 0 15,0-6 0-15,2 2 0 0,-2-4 0 0,-1 2 0 0,1-1 0 0,2-8 0 16,-3 10 0-16,2 1 0 0,0-3 0 0,1-8 0 16,0 0-224-16,0 0 32 15,0 0 16-15,0 0 0 0,0 8-128 0,0-8-16 0,0 0-16 0,0 0 0 31,0 0-128-31,0 0-32 0,0 0 0 0,0 0 0 16,10-7-1280-16,-3 1-256 0,2-6-48 0,-1 5-8288 0</inkml:trace>
  <inkml:trace contextRef="#ctx0" brushRef="#br0" timeOffset="110772.66">27609 9388 14335 0,'0'0'640'0,"-1"-9"128"0,1 9-624 0,0 0-144 0,0 0 0 0,0-8 0 16,0 8 320-16,0 0 16 0,0 0 16 0,0 0 0 15,0 0 512-15,0 0 96 0,0 0 32 0,0 10 0 0,-2 3-48 0,1 3-16 16,-3 3 0-16,2 2 0 0,-1-1-464 0,2 4-80 16,-3 0-32-16,1 2 0 0,2 2-48 0,0 2-16 15,1 0 0-15,-1-1 0 0,1-3-16 0,1-1 0 16,1-5 0-16,5-2 0 0,-2-3 48 0,5-4 16 15,2 0 0-15,0-4 0 0,4 0 192 0,3-5 48 16,5-6 0-16,1-3 0 0,6-2-16 0,0-5 0 16,1-3 0-16,1-3 0 0,-2-8-160 0,2 0-16 15,-3-5-16-15,2-3 0 0,-1 1-368 0,-1 0 144 16,-1 2-144-16,-2 5 0 0,-2-1 0 0,-3 5 0 16,-5 0 0-16,-3 2 0 15,-3 6-464-15,-2 3-112 0,-4 4 0 0,-2 0-8704 0,-3 9-1728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4T00:44:21.523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270 0 10591 0 0,'0'0'1079'0'0,"-3"1"-1727"0"0,-1 1 809 0 0,0 0 1 0 0,0 0-1 0 0,1 1 1 0 0,-1-1-1 0 0,0 1 1 0 0,1-1-1 0 0,0 1 1 0 0,0 1-1 0 0,-1-1 1 0 0,-1 4-1 0 0,-6 7 503 0 0,-10 19 0 0 0,12-18-431 0 0,-80 152 1731 0 0,14 5-536 0 0,69-156-1004 0 0,-8 33 0 0 0,13-47 688 0 0,4-2-816 0 0,5-3-186 0 0,0-1 1 0 0,-1 1-1 0 0,0-1 0 0 0,1 0 0 0 0,-1-1 0 0 0,7-6 0 0 0,0-1 115 0 0,24-25 1 0 0,-18 13-110 0 0,0-2 1 0 0,18-30 0 0 0,26-61 18 0 0,-3-25-28 0 0,-52 113-86 0 0,-9 26 32 0 0,0 6 11 0 0,-27 63 0 0 0,-43 96-1903 0 0,20-52-914 0 0,9 3-527 0 0,33-81-2824 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4T00:44:22.123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0 111 5063 0 0,'3'-1'2580'0'0,"32"-15"870"0"0,-13 6-2416 0 0,0 0 0 0 0,0 2 1 0 0,29-7-1 0 0,88-10-9 0 0,-75 15-857 0 0,6-1-816 0 0,-53 9-133 0 0,-2 0-46 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4T00:44:22.504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0 54 11055 0 0,'0'0'1002'0'0,"4"0"-824"0"0,77 4 590 0 0,-62-3-374 0 0,0-1 0 0 0,37-5 0 0 0,37-12 1271 0 0,3 0-780 0 0,-80 15-1102 0 0,38-6-4147 0 0,-21-1-847 0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4T00:44:18.883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16 0 8751 0 0,'0'0'794'0'0,"-2"2"-652"0"0,-5 8-126 0 0,6-6 104 0 0,0-1 0 0 0,0 1 0 0 0,0-1 0 0 0,0 1 0 0 0,1 0 0 0 0,-1-1 0 0 0,1 1 0 0 0,0 0 0 0 0,0-1 0 0 0,0 1 0 0 0,1 0 0 0 0,-1-1-1 0 0,1 1 1 0 0,0 0 0 0 0,0-1 0 0 0,2 6 0 0 0,4 6 557 0 0,0 0 0 0 0,12 20-1 0 0,-15-30-634 0 0,39 59 928 0 0,-5-11-311 0 0,218 306 1457 0 0,-100-163-1716 0 0,-55-78-240 0 0,-62-74-89 0 0,7 4 224 0 0,-41-43-293 0 0,1 0 0 0 0,1 0 1 0 0,-1 0-1 0 0,1-1 1 0 0,12 6-1 0 0,-17-9-108 0 0,1-2-168 0 0,8-4-738 0 0,1-7-320 0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4T00:44:19.243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682 1 10135 0 0,'0'0'919'0'0,"-1"2"-642"0"0,-5 11 420 0 0,-1-2 0 0 0,-11 15-1 0 0,-3 5 309 0 0,-66 119 1669 0 0,44-73-1773 0 0,25-46-641 0 0,-159 282 1984 0 0,14 7-1182 0 0,85-135-895 0 0,71-169-155 0 0,-6 17 17 0 0,1 1 1 0 0,1 0-1 0 0,-6 43 0 0 0,15-72-38 0 0,2-3-10 0 0,0-1 0 0 0,-1 1 0 0 0,1-1 0 0 0,0 1 0 0 0,0-1 0 0 0,0 1 0 0 0,0-1 0 0 0,0 1 0 0 0,1-1 0 0 0,-1 1 0 0 0,0-1 0 0 0,1 2 0 0 0,17-5-4343 0 0,-1-5-2044 0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4T00:44:19.603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1 20 11719 0 0,'0'0'1060'0'0,"3"0"-869"0"0,17 2-165 0 0,-14-3-3 0 0,-1 0 35 0 0,54-8 1712 0 0,19-1 311 0 0,-67 10-1824 0 0,0-1 0 0 0,1 2 0 0 0,-1 0 1 0 0,0 0-1 0 0,11 3 0 0 0,-8 0 29 0 0,1 0-1 0 0,-1 1 1 0 0,0 1-1 0 0,20 11 0 0 0,-25-12-180 0 0,-1 1-1 0 0,0 0 0 0 0,-1 0 0 0 0,0 0 0 0 0,0 1 0 0 0,0 0 0 0 0,-1 0 0 0 0,7 9 0 0 0,-7-6-4 0 0,0 0 0 0 0,0 0 0 0 0,-1 1 0 0 0,-1 0 0 0 0,0 0 0 0 0,0 0 0 0 0,-1 0 0 0 0,0 0 0 0 0,-1 1 0 0 0,0 11 0 0 0,-1-7 64 0 0,-1 0-1 0 0,-1-1 0 0 0,0 1 1 0 0,-1-1-1 0 0,-1 1 1 0 0,-9 29-1 0 0,7-29-21 0 0,0 0 0 0 0,-2-1 0 0 0,1 1-1 0 0,-2-1 1 0 0,0-1 0 0 0,-1 1 0 0 0,-19 22 0 0 0,5-13 154 0 0,-42 32 0 0 0,17-15-31 0 0,13-14-62 0 0,11-9-30 0 0,23-17-13 0 0,3 0-80 0 0,2 2-67 0 0,1-1-1 0 0,-1-1 0 0 0,1 1 1 0 0,0-1-1 0 0,0 0 1 0 0,0 0-1 0 0,-1 0 1 0 0,1-1-1 0 0,0 0 1 0 0,0 0-1 0 0,5 0 1 0 0,11-2 17 0 0,27-7 0 0 0,-38 7-21 0 0,50-11 47 0 0,50-9 5 0 0,144-10-60 0 0,1 15-14 0 0,-215 17-976 0 0,-1 2-1 0 0,1 1 1 0 0,55 12 0 0 0,-65-8-402 0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4T00:44:22.893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5 39 1839 0 0,'-4'15'7756'0'0,"5"-12"-7350"0"0,1-1 1 0 0,0 1-1 0 0,0-1 0 0 0,0 1 0 0 0,0-1 0 0 0,0 0 0 0 0,1 0 1 0 0,-1 0-1 0 0,0 0 0 0 0,4 2 0 0 0,-1-2-127 0 0,0 0 0 0 0,0 0 0 0 0,-1 0 0 0 0,1 0 0 0 0,10 1 0 0 0,6 0 136 0 0,-1-1 1 0 0,1 0 0 0 0,0-2 0 0 0,32-2 0 0 0,81-21 13 0 0,-101 14-500 0 0,43-17 0 0 0,-26 8-878 0 0,-18 7-742 0 0,0 0-3973 0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4T00:44:23.413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659 107 6447 0 0,'1'-2'499'0'0,"8"-25"-113"0"0,-5 14 165 0 0,-3 11-328 0 0,-1-1 0 0 0,0 1-1 0 0,0-1 1 0 0,0 0-1 0 0,0 1 1 0 0,0-1 0 0 0,0 1-1 0 0,-1-1 1 0 0,1 0 0 0 0,-1 1-1 0 0,0-1 1 0 0,0 1-1 0 0,0 0 1 0 0,0-1 0 0 0,0 1-1 0 0,0 0 1 0 0,-1-1-1 0 0,-1-2 1 0 0,1 4-134 0 0,1 0 0 0 0,0-1 0 0 0,-1 1 0 0 0,1 0 0 0 0,-1 0 0 0 0,0 0 0 0 0,1 0 1 0 0,-1 0-1 0 0,0 0 0 0 0,0 0 0 0 0,0 1 0 0 0,1-1 0 0 0,-1 1 0 0 0,0-1 0 0 0,0 1 0 0 0,0 0 0 0 0,0 0 0 0 0,0-1 0 0 0,0 1 0 0 0,0 1 0 0 0,0-1 0 0 0,0 0 0 0 0,0 0 0 0 0,1 1 1 0 0,-3 0-1 0 0,-7 3 142 0 0,1 0 1 0 0,0 1-1 0 0,0 0 1 0 0,-16 12 0 0 0,6-4-60 0 0,-5 3 40 0 0,1 1-1 0 0,1 1 0 0 0,0 2 1 0 0,-35 38-1 0 0,32-27 53 0 0,1 2 1 0 0,-39 66-1 0 0,33-41-23 0 0,-25 68 0 0 0,-10 62-117 0 0,39-100-121 0 0,4 0 1 0 0,5 2-1 0 0,3 0 0 0 0,-6 151 0 0 0,21-219 9 0 0,0 1 0 0 0,2-1 0 0 0,0 1 0 0 0,1-1 0 0 0,10 32 0 0 0,-11-46-8 0 0,1 0 0 0 0,0 0 0 0 0,1 0 0 0 0,0 0 0 0 0,0-1 0 0 0,0 0 0 0 0,1 0 0 0 0,0 0 0 0 0,1 0 0 0 0,-1-1 0 0 0,1 0 0 0 0,1 0 0 0 0,-1-1 0 0 0,1 1 0 0 0,0-1 0 0 0,0-1 0 0 0,12 6 0 0 0,-6-4-4 0 0,0-1 0 0 0,0 0 0 0 0,1-1 0 0 0,0 0 0 0 0,0-1 0 0 0,0-1 0 0 0,1 0 0 0 0,-1-1 0 0 0,0-1 0 0 0,1 0 0 0 0,-1-1 0 0 0,0-1 0 0 0,0 0 0 0 0,0 0 0 0 0,20-7 0 0 0,-12 1 40 0 0,-1-1 0 0 0,0 0 0 0 0,-1-2 0 0 0,0 0 0 0 0,0-1 0 0 0,-1-1 0 0 0,21-19 0 0 0,-35 28-24 0 0,15-14 59 0 0,26-27 1 0 0,-40 38-55 0 0,-1 1 0 0 0,0-1-1 0 0,0-1 1 0 0,-1 1 0 0 0,0-1-1 0 0,0 1 1 0 0,-1-1 0 0 0,5-13 0 0 0,-6 12 16 0 0,-1 0 0 0 0,1 0 0 0 0,-2 0 0 0 0,1 0 0 0 0,-1 0 0 0 0,0 0 0 0 0,-1 1 0 0 0,0-1 0 0 0,-1 0 0 0 0,1 0 0 0 0,-2 0 0 0 0,1 1 0 0 0,-1-1 0 0 0,-1 1 0 0 0,1 0 0 0 0,-1 0 0 0 0,-1 0 0 0 0,0 1 0 0 0,0-1 0 0 0,0 1 0 0 0,-8-8 0 0 0,9 11 0 0 0,0 1 0 0 0,1 0 0 0 0,-1 0 0 0 0,0 0 0 0 0,-1 0 0 0 0,1 1 0 0 0,0-1 0 0 0,-1 1 0 0 0,0 0 0 0 0,-4-1 0 0 0,2 1 10 0 0,0 1 0 0 0,0-1 0 0 0,0 2 1 0 0,-1-1-1 0 0,1 1 0 0 0,-10 0 0 0 0,2 2 0 0 0,0 1-1 0 0,0 0 1 0 0,0 1-1 0 0,1 1 1 0 0,-28 12-1 0 0,26-9-32 0 0,1 0-1 0 0,0 0 0 0 0,0 2 1 0 0,1-1-1 0 0,-24 23 0 0 0,12-7-13 0 0,-25 34 0 0 0,48-54-86 0 0,0 0-1 0 0,0 0 1 0 0,0 1 0 0 0,1-1-1 0 0,-1 0 1 0 0,1 1-1 0 0,1 0 1 0 0,-1-1 0 0 0,0 9-1 0 0,2-14 67 0 0,0 0 1 0 0,0 0-1 0 0,0 1 0 0 0,0-1 0 0 0,-1 0 0 0 0,1 0 0 0 0,0 0 0 0 0,0 1 1 0 0,1-1-1 0 0,-1 0 0 0 0,0 0 0 0 0,0 0 0 0 0,0 1 0 0 0,0-1 1 0 0,0 0-1 0 0,0 0 0 0 0,0 0 0 0 0,0 0 0 0 0,0 1 0 0 0,0-1 1 0 0,0 0-1 0 0,1 0 0 0 0,-1 0 0 0 0,0 0 0 0 0,1 2-215 0 0,0 0-1 0 0,0-1 1 0 0,0 0-1 0 0,0 1 0 0 0,1-1 1 0 0,-1 0-1 0 0,0 0 1 0 0,1 1-1 0 0,-1-1 1 0 0,1 0-1 0 0,-1-1 1 0 0,1 1-1 0 0,0 0 0 0 0,-1 0 1 0 0,1-1-1 0 0,0 1 1 0 0,0-1-1 0 0,-1 1 1 0 0,1-1-1 0 0,3 1 1 0 0,13-5-1611 0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4T00:44:23.983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1 8 4143 0 0,'1'-1'5110'0'0,"7"-5"-2122"0"0,-6 6-2880 0 0,0 0 1 0 0,1 1 0 0 0,-1-1 0 0 0,0 1-1 0 0,0 0 1 0 0,0-1 0 0 0,1 1 0 0 0,-1 0-1 0 0,0 0 1 0 0,0 0 0 0 0,0 1 0 0 0,0-1-1 0 0,-1 0 1 0 0,1 1 0 0 0,0-1 0 0 0,0 1-1 0 0,1 2 1 0 0,4 4 160 0 0,-1 1 0 0 0,8 14-1 0 0,-7-12-49 0 0,81 141 863 0 0,-46-79-689 0 0,27 66 317 0 0,-9 6-41 0 0,-10-26-123 0 0,-9-22-307 0 0,68 150 490 0 0,-105-238-694 0 0,0-1 0 0 0,1 0-1 0 0,10 14 1 0 0,-6-13 18 0 0,-8-9-74 0 0,0 1 0 0 0,0 0-1 0 0,1 0 1 0 0,-1-1 0 0 0,0 1 0 0 0,0-1-1 0 0,1 1 1 0 0,-1-1 0 0 0,0 0 0 0 0,1 1-1 0 0,-1-1 1 0 0,0 0 0 0 0,1 0 0 0 0,-1 0-1 0 0,1 0 1 0 0,-1 0 0 0 0,0 0-1 0 0,1-1 1 0 0,-1 1 0 0 0,0 0 0 0 0,1-1-1 0 0,-1 1 1 0 0,0 0 0 0 0,0-1 0 0 0,1 0-1 0 0,-1 1 1 0 0,0-1 0 0 0,2-1 0 0 0,0-1-404 0 0,0 1 1 0 0,-1-1-1 0 0,1 1 1 0 0,-1-1-1 0 0,1 0 1 0 0,-1 0-1 0 0,0 0 1 0 0,0 0-1 0 0,2-6 1 0 0,2-7-5171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4T00:44:16.483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13 13 4607 0 0,'-13'-13'7643'0'0,"15"14"-7378"0"0,6 0-130 0 0,0 2-1 0 0,0-1 1 0 0,0 1-1 0 0,0 0 1 0 0,0 1-1 0 0,-1 0 0 0 0,0 0 1 0 0,1 1-1 0 0,6 5 1 0 0,9 10 141 0 0,25 26 0 0 0,-38-36-218 0 0,145 153 543 0 0,52 73 122 0 0,-81-73 277 0 0,-95-121-747 0 0,-8-11-26 0 0,-2 0 0 0 0,30 61-1 0 0,-2 5 17 0 0,-43-88-190 0 0,0-2 11 0 0,-5-6-22 0 0,4-5-2340 0 0,-4 4 2174 0 0,-1-1 0 0 0,0 1 0 0 0,1-1 1 0 0,-1 1-1 0 0,0 0 0 0 0,1-1 0 0 0,-1 1 0 0 0,0-1 1 0 0,1 1-1 0 0,-1-1 0 0 0,0 1 0 0 0,0-1 0 0 0,0 1 1 0 0,1-1-1 0 0,-1 0 0 0 0,5-15-5047 0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4T00:44:24.323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454 65 10711 0 0,'-2'-11'247'0'0,"1"7"-98"0"0,0-1 1 0 0,0 0-1 0 0,0 1 0 0 0,-1-1 0 0 0,-2-4 0 0 0,-1-2-35 0 0,4 10-46 0 0,0 0 0 0 0,1 0-1 0 0,-1 1 1 0 0,0-1 0 0 0,1 0-1 0 0,-1 1 1 0 0,0-1 0 0 0,0 1-1 0 0,1-1 1 0 0,-1 1 0 0 0,0-1-1 0 0,0 1 1 0 0,0-1 0 0 0,0 1-1 0 0,0 0 1 0 0,0-1 0 0 0,0 1-1 0 0,0 0 1 0 0,0 0-1 0 0,0 0 1 0 0,0 0 0 0 0,0 0-1 0 0,0 0 1 0 0,0 0 0 0 0,1 0-1 0 0,-1 0 1 0 0,0 1 0 0 0,0-1-1 0 0,0 0 1 0 0,0 0 0 0 0,0 1-1 0 0,0-1 1 0 0,0 1 0 0 0,0-1-1 0 0,-1 1 1 0 0,-1 2 126 0 0,-1 0-1 0 0,0-1 1 0 0,1 1-1 0 0,0 0 1 0 0,0 1-1 0 0,-5 4 1 0 0,-5 11 339 0 0,1 1 0 0 0,1 0 0 0 0,-12 29 0 0 0,5-12-121 0 0,-59 147 812 0 0,12 6-472 0 0,24-69-353 0 0,-37 126-45 0 0,69-214-337 0 0,-17 75 38 0 0,23-91-80 0 0,4-5-112 0 0,-1-9-70 0 0,2-2-17 0 0,7 4-272 0 0,-9-5 434 0 0,0 0 0 0 0,0 0 0 0 0,1 0 0 0 0,-1 0 0 0 0,0 1 0 0 0,0-1 0 0 0,0 0 0 0 0,1 0 0 0 0,-1 0 0 0 0,0 0 0 0 0,0 0 0 0 0,0 0 0 0 0,1 0 0 0 0,-1 0 0 0 0,0 0 0 0 0,0 0 0 0 0,0 0 0 0 0,1 0 0 0 0,-1 0 0 0 0,0 0 0 0 0,0 0 0 0 0,1 0 0 0 0,-1 0 0 0 0,0-1 0 0 0,0 1 0 0 0,17-4-2029 0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4T00:44:24.663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142 1 2303 0 0,'4'94'785'0'0,"-6"-54"2554"0"0,-1 1 1 0 0,-2 0-1 0 0,-13 50 1 0 0,-71 191 981 0 0,82-263-4231 0 0,1 0-1 0 0,1 0 1 0 0,-3 24-1 0 0,7-36-277 0 0,0 1-1 0 0,1-1 1 0 0,0 0-1 0 0,0 1 1 0 0,1-1-1 0 0,0 1 1 0 0,0-1-1 0 0,1 0 1 0 0,0 0-1 0 0,0 0 1 0 0,4 10-1 0 0,14-13-5667 0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4T00:44:25.013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56 0 8751 0 0,'0'0'1643'0'0,"1"3"-859"0"0,2 5-342 0 0,0 1 1 0 0,-1-1-1 0 0,0 1 0 0 0,0 0 1 0 0,-1 0-1 0 0,1 12 1 0 0,-4 59 1390 0 0,0-53-1430 0 0,-45 464 2493 0 0,27-278-2812 0 0,20-206 204 0 0,0-3-1236 0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4T00:44:25.352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1 88 13559 0 0,'0'0'1231'0'0,"2"1"-956"0"0,15-1 195 0 0,-1 0 1 0 0,1-1-1 0 0,-1 0 1 0 0,30-7 0 0 0,5-1 234 0 0,1 3-459 0 0,75-12-64 0 0,-110 15-278 0 0,112-29-1384 0 0,-97 22-24 0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4T00:44:25.683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349 59 10335 0 0,'0'0'935'0'0,"4"0"-696"0"0,27 2 613 0 0,0-2 1 0 0,0-2 0 0 0,44-7-1 0 0,52-15 288 0 0,-48 8-648 0 0,-67 13-404 0 0,-6 1-62 0 0,-1 1 1 0 0,1 0 0 0 0,0 1 0 0 0,8-1 0 0 0,-2 0 14 0 0,-9 1-136 0 0,-5 0-570 0 0,1 0 616 0 0,0 0 0 0 0,0 0 1 0 0,0 1-1 0 0,0-1 0 0 0,0 0 1 0 0,0 1-1 0 0,0-1 0 0 0,-1 2 0 0 0,-4 1-71 0 0,-116 32-1575 0 0,14-6 865 0 0,-28 15 827 0 0,-13 4 915 0 0,120-37-402 0 0,1 1 0 0 0,-1 1 0 0 0,-43 29 0 0 0,64-36-402 0 0,0 0 0 0 0,0 0-1 0 0,0 1 1 0 0,1 0 0 0 0,0 0-1 0 0,0 0 1 0 0,-9 16 0 0 0,13-20-88 0 0,1 1 1 0 0,1-1 0 0 0,-1 1-1 0 0,0 0 1 0 0,1-1 0 0 0,0 1-1 0 0,0 0 1 0 0,0 0-1 0 0,0 0 1 0 0,1-1 0 0 0,-1 1-1 0 0,1 0 1 0 0,0 0 0 0 0,0 0-1 0 0,1 0 1 0 0,-1 0-1 0 0,1 0 1 0 0,0 0 0 0 0,0 0-1 0 0,0-1 1 0 0,0 1 0 0 0,4 6-1 0 0,0 0 17 0 0,1-1 0 0 0,1 0 0 0 0,12 15 0 0 0,28 23 12 0 0,-22-23-54 0 0,72 66 19 0 0,-51-48 11 0 0,76 86 0 0 0,-100-99-20 0 0,-1 1-1 0 0,29 56 0 0 0,-38-63 93 0 0,-2 1 0 0 0,-1 0 1 0 0,-1 0-1 0 0,8 43 0 0 0,-14-57 47 0 0,-1 0 0 0 0,0 0 0 0 0,-1 0 1 0 0,0 0-1 0 0,-1 0 0 0 0,0 0 0 0 0,0 0 0 0 0,-4 11 1 0 0,4-15-30 0 0,-2 1 1 0 0,1-1-1 0 0,0-1 1 0 0,-1 1-1 0 0,0 0 1 0 0,-1-1-1 0 0,1 1 1 0 0,-1-1-1 0 0,0 0 1 0 0,0 0-1 0 0,0-1 1 0 0,-1 1-1 0 0,-9 7 1 0 0,3-5-11 0 0,0-1 0 0 0,0 1 1 0 0,-1-2-1 0 0,0 1 1 0 0,0-2-1 0 0,0 0 0 0 0,-18 4 1 0 0,14-5 8 0 0,0-1 1 0 0,0-1 0 0 0,0 0-1 0 0,0-1 1 0 0,-26-3-1 0 0,14-2-295 0 0,0 0 0 0 0,0-2 0 0 0,1-1 0 0 0,-28-12 0 0 0,46 17-278 0 0,1-1 1 0 0,0 0-1 0 0,1-1 0 0 0,-1 0 1 0 0,1 0-1 0 0,-11-11 0 0 0,-5-9-6305 0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4T00:44:26.023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0 1 4143 0 0,'0'3'7343'0'0,"1"12"-6758"0"0,0 0 0 0 0,1 0 0 0 0,1 0 1 0 0,5 17-1 0 0,23 60 652 0 0,-25-75-999 0 0,58 171 1250 0 0,2 3-485 0 0,-48-141-782 0 0,-13-37-202 0 0,65 170 146 0 0,-62-166-213 0 0,0 0-1 0 0,1-1 0 0 0,21 28 1 0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4T00:44:26.363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453 1 11487 0 0,'0'0'1040'0'0,"0"1"-853"0"0,-2 11-73 0 0,-1-1 1 0 0,-1 0-1 0 0,-9 22 1 0 0,-21 32 1207 0 0,13-26-726 0 0,-145 324 3537 0 0,50-19-2499 0 0,100-293-1525 0 0,-48 152 170 0 0,61-193-327 0 0,0 0 0 0 0,1 0 0 0 0,0 0 0 0 0,-1 16 0 0 0,3-24-831 0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4T00:44:26.723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150 0 7367 0 0,'0'0'568'0'0,"3"0"-226"0"0,6 0 600 0 0,0 0 1 0 0,1 1-1 0 0,-1 0 0 0 0,14 3 1 0 0,-20-3-777 0 0,0 0 0 0 0,0 0 1 0 0,0 1-1 0 0,0-1 0 0 0,0 1 1 0 0,0-1-1 0 0,-1 1 0 0 0,1 0 0 0 0,-1 0 1 0 0,1 0-1 0 0,-1 1 0 0 0,1-1 1 0 0,-1 1-1 0 0,0-1 0 0 0,0 1 0 0 0,0 0 1 0 0,1 3-1 0 0,0 0-44 0 0,0 0 0 0 0,-1 1 0 0 0,0-1 0 0 0,0 1 0 0 0,-1 0-1 0 0,1 0 1 0 0,-1-1 0 0 0,-1 1 0 0 0,1 0 0 0 0,-2 9 0 0 0,0 2 243 0 0,-2 0-1 0 0,-7 30 1 0 0,3-27-66 0 0,0 0 0 0 0,-1-1 0 0 0,-1 0 0 0 0,-1-1 0 0 0,-21 32 1 0 0,-74 80 1007 0 0,86-109-775 0 0,-30 43 0 0 0,41-53-407 0 0,7-9-27 0 0,1-2-87 0 0,0 0 1 0 0,0-1-1 0 0,0 1 0 0 0,-1 0 1 0 0,1 0-1 0 0,0 0 1 0 0,0-1-1 0 0,0 1 0 0 0,0 0 1 0 0,-1 0-1 0 0,1-1 1 0 0,-1 2-1 0 0,0 1 17 0 0,-2 8 53 0 0,2-9-1 0 0,3 0 0 0 0,-1 0-66 0 0,0-1 0 0 0,1 1 0 0 0,-1-1 0 0 0,1 1 0 0 0,-1-1 0 0 0,1 0-1 0 0,0 0 1 0 0,-1 0 0 0 0,3 1 0 0 0,1 1 7 0 0,8 4 16 0 0,0 0 0 0 0,0 0 0 0 0,1-2 0 0 0,-1 0 0 0 0,1 0 0 0 0,18 2 0 0 0,15 6-14 0 0,-31-8-14 0 0,1-1 0 0 0,0 0 0 0 0,0-1 0 0 0,0-1 0 0 0,20 0 0 0 0,-8-2-9 0 0,10-1-271 0 0,-39 1 157 0 0,1 0 0 0 0,0 0 0 0 0,0 0 0 0 0,0-1 0 0 0,0 1 0 0 0,0 0-1 0 0,0 0 1 0 0,0-1 0 0 0,-1 1 0 0 0,1-1 0 0 0,0 1 0 0 0,0-1 0 0 0,0 1-1 0 0,0-1 1 0 0,2-2-244 0 0,9-6-861 0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4T00:44:28.173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0 108 1839 0 0,'0'0'83'0'0,"3"-1"245"0"0,64-9 7436 0 0,-46 7-6589 0 0,24-2 0 0 0,-3 0-105 0 0,76-6 1160 0 0,-53 6-1448 0 0,77-10 570 0 0,57-5 49 0 0,-139 17-1117 0 0,30-4-60 0 0,49-10-444 0 0,-108 11-4168 0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4T00:44:28.573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206 1 1375 0 0,'-1'1'10824'0'0,"-3"5"-10366"0"0,0 0 0 0 0,0 0 0 0 0,1 0-1 0 0,0 1 1 0 0,-4 13 0 0 0,-9 38 947 0 0,10-32-935 0 0,-56 245 2132 0 0,-5 51-1046 0 0,44-140-851 0 0,22-167-647 0 0,-2 14 40 0 0,2 1 1 0 0,1 0-1 0 0,4 32 0 0 0,-2-49-98 0 0,0-9-94 0 0,1 3-514 0 0,-1-6-224 0 0,7 1-1238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4T00:44:16.843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622 99 7831 0 0,'6'-28'821'0'0,"-3"19"-458"0"0,-1-1 1 0 0,0 0 0 0 0,-1 0-1 0 0,1-11 1 0 0,-2 10 3325 0 0,-2 12-3543 0 0,0 0-1 0 0,1 1 1 0 0,-1-1-1 0 0,1 0 1 0 0,-1 0-1 0 0,0 1 0 0 0,1-1 1 0 0,-2 3-1 0 0,3-4-111 0 0,-17 20 409 0 0,2 1 1 0 0,1 0-1 0 0,0 1 1 0 0,-14 34-1 0 0,-73 173 1070 0 0,38-82-882 0 0,-139 281 771 0 0,117-254-744 0 0,30-53-499 0 0,49-108-138 0 0,0 1-1 0 0,1-1 1 0 0,-5 21-1 0 0,9-32-197 0 0,8-3-2515 0 0,-5 0 2028 0 0,0 1 1 0 0,1-1 0 0 0,-1 0 0 0 0,0 0-1 0 0,0 0 1 0 0,0 0 0 0 0,2-2 0 0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4T00:44:29.183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713 120 6047 0 0,'0'-2'274'0'0,"-1"-7"-107"0"0,-1 1 0 0 0,1 0 1 0 0,-2 0-1 0 0,-5-13 1 0 0,6 17 121 0 0,0-1 0 0 0,-1 1 0 0 0,1 0 1 0 0,-1 0-1 0 0,0 0 0 0 0,-1 0 0 0 0,1 1 1 0 0,0-1-1 0 0,-8-4 0 0 0,7 5-52 0 0,-1 0 1 0 0,1 1-1 0 0,0 0 1 0 0,-1 0-1 0 0,0 0 0 0 0,1 1 1 0 0,-1 0-1 0 0,0 0 0 0 0,0 0 1 0 0,0 0-1 0 0,0 1 1 0 0,0-1-1 0 0,1 1 0 0 0,-1 1 1 0 0,0-1-1 0 0,0 1 1 0 0,0 0-1 0 0,-6 1 0 0 0,-4 3 136 0 0,0 0 0 0 0,0 1-1 0 0,1 0 1 0 0,-20 12-1 0 0,-83 56 1074 0 0,100-61-1276 0 0,1 0 0 0 0,0 1 0 0 0,1 1 0 0 0,-21 26 0 0 0,35-39-158 0 0,-8 9 75 0 0,1 1 0 0 0,0 0 0 0 0,-7 14 1 0 0,14-22-70 0 0,-1 1 1 0 0,0-1 0 0 0,1 0-1 0 0,0 0 1 0 0,0 1-1 0 0,0-1 1 0 0,1 1 0 0 0,-1-1-1 0 0,1 1 1 0 0,0-1 0 0 0,0 1-1 0 0,1-1 1 0 0,-1 1 0 0 0,2 4-1 0 0,1-1-7 0 0,0 0 0 0 0,0 0 0 0 0,0-1 1 0 0,1 1-1 0 0,0-1 0 0 0,1 0 0 0 0,-1 0 0 0 0,8 7 0 0 0,7 6 43 0 0,23 21 0 0 0,-14-15-38 0 0,-25-23-16 0 0,104 109-2 0 0,-96-99 3 0 0,0 1 1 0 0,-1 0 0 0 0,-1 1 0 0 0,-1 0 0 0 0,0 0 0 0 0,11 31 0 0 0,-17-39 25 0 0,0 1 1 0 0,-1 0-1 0 0,0 0 0 0 0,0-1 1 0 0,-1 1-1 0 0,0 0 1 0 0,-1 0-1 0 0,1 0 0 0 0,-1 0 1 0 0,-1-1-1 0 0,0 1 1 0 0,0 0-1 0 0,0-1 0 0 0,-1 0 1 0 0,0 1-1 0 0,-5 7 1 0 0,3-6 83 0 0,0 0 1 0 0,-1-1-1 0 0,0 0 1 0 0,-1 0-1 0 0,1 0 1 0 0,-2-1-1 0 0,1 0 1 0 0,-1 0-1 0 0,0-1 1 0 0,0 0-1 0 0,-18 9 1 0 0,11-7-27 0 0,0-1 1 0 0,-1-1 0 0 0,0-1-1 0 0,0 0 1 0 0,-1-1-1 0 0,1 0 1 0 0,-1-2 0 0 0,0 0-1 0 0,-18 0 1 0 0,18-2 7 0 0,-1-1 1 0 0,0-1 0 0 0,1 0-1 0 0,-30-8 1 0 0,38 7-391 0 0,0-1 0 0 0,0 1 1 0 0,0-1-1 0 0,-9-6 1 0 0,12 6-644 0 0,0-1 1 0 0,0 1 0 0 0,1-1 0 0 0,-1 0 0 0 0,1-1 0 0 0,-5-5 0 0 0,-1-6-5391 0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4T00:44:29.713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233 0 5527 0 0,'0'0'4906'0'0,"0"2"-4181"0"0,-24 75 2374 0 0,-9 30-1238 0 0,17-35-1003 0 0,-4 15-236 0 0,-86 234 399 0 0,103-314-1019 0 0,-7 17 27 0 0,-10 38 0 0 0,20-60-115 0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4T00:44:30.623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6 268 6911 0 0,'0'0'835'0'0,"-1"-2"-291"0"0,0-2-299 0 0,0-1 1 0 0,0 1-1 0 0,1 0 1 0 0,-1 0-1 0 0,1-1 0 0 0,0 1 1 0 0,0 0-1 0 0,1-1 1 0 0,-1 1-1 0 0,1 0 1 0 0,0 0-1 0 0,0 0 0 0 0,0 0 1 0 0,1-1-1 0 0,-1 1 1 0 0,3-4-1 0 0,-1 2-106 0 0,1-2 182 0 0,0-1 0 0 0,0 1 0 0 0,1 0 0 0 0,0 0 0 0 0,7-7 0 0 0,1-1-57 0 0,-10 12-200 0 0,14-9 91 0 0,-15 11-84 0 0,-1 1-13 0 0,6-8 25 0 0,-1-1-28 0 0,-3 0-34 0 0,-2 6 22 0 0,-2-5-33 0 0,-1-1-10 0 0,2 1 0 0 0,1 2 11 0 0,0 0 40 0 0,1 2-50 0 0,2-5 18 0 0,-3 8 275 0 0,-5 40-50 0 0,2-8-192 0 0,-3 36 159 0 0,-2 1 0 0 0,-4-2-1 0 0,-19 68 1 0 0,13-58 252 0 0,-8 26 531 0 0,22-95-841 0 0,2-3 31 0 0,1-1-1 0 0,-1 0 0 0 0,0 1 0 0 0,1-1 1 0 0,-1 0-1 0 0,0 6 0 0 0,4-9-7 0 0,0-1-134 0 0,-1 0-1 0 0,1-1 1 0 0,0 1-1 0 0,0-1 1 0 0,-1 1-1 0 0,0-1 1 0 0,1 0-1 0 0,-1 0 1 0 0,3-5 0 0 0,2-6 57 0 0,6-15 0 0 0,-5 10-58 0 0,21-54 93 0 0,-17 41-66 0 0,19-37 1 0 0,-21 50-68 0 0,2 1 0 0 0,0 0 0 0 0,1 0 0 0 0,1 1 0 0 0,1 1 0 0 0,0 0 0 0 0,1 1 0 0 0,0 1 0 0 0,29-19 0 0 0,-39 29 2 0 0,4-3-6 0 0,-1 2 1 0 0,1-1-1 0 0,0 1 1 0 0,18-6-1 0 0,-25 10 1 0 0,0 0-1 0 0,0 1 0 0 0,0-1 0 0 0,1 1 0 0 0,-1 0 0 0 0,0 0 1 0 0,0 0-1 0 0,1 0 0 0 0,-1 0 0 0 0,0 1 0 0 0,0 0 0 0 0,0-1 1 0 0,0 1-1 0 0,0 0 0 0 0,0 0 0 0 0,0 1 0 0 0,0-1 0 0 0,0 1 1 0 0,0-1-1 0 0,-1 1 0 0 0,4 2 0 0 0,-1 1-4 0 0,0 0-1 0 0,-1 0 1 0 0,0 0-1 0 0,0 1 1 0 0,0-1 0 0 0,-1 1-1 0 0,6 12 1 0 0,-3-5 5 0 0,-1 1 1 0 0,6 22-1 0 0,-6-9 1 0 0,-1-1 0 0 0,-2 1 0 0 0,0-1 0 0 0,-2 1 0 0 0,-5 43 0 0 0,-31 130 68 0 0,31-178-42 0 0,-27 105 425 0 0,30-116-304 0 0,2-8-124 0 0,0 0 105 0 0,12-12-4807 0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4T00:44:31.124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362 0 9151 0 0,'0'0'831'0'0,"2"2"-686"0"0,4 7-33 0 0,-4-4 383 0 0,-2 6-99 0 0,-1 1 1 0 0,0-1-1 0 0,-1 0 1 0 0,0 0-1 0 0,-4 11 1 0 0,3-9-169 0 0,-45 163 1948 0 0,-8 24-775 0 0,15-61-680 0 0,3 4-65 0 0,-39 136 184 0 0,-4 64-2 0 0,66-219-309 0 0,14-98-290 0 0,1 0 0 0 0,7 48-1 0 0,-5-58-117 0 0,2-1 0 0 0,0 1 0 0 0,0-1 0 0 0,2 0 0 0 0,12 24 0 0 0,-12-28-59 0 0,0 0 0 0 0,2-1 0 0 0,-1 0 0 0 0,1 0 0 0 0,1 0 0 0 0,0-1 0 0 0,0-1 0 0 0,11 9 0 0 0,-9-10-22 0 0,1 1 0 0 0,0-1 1 0 0,0-1-1 0 0,1 0 0 0 0,0-1 1 0 0,0-1-1 0 0,0 1 0 0 0,0-2 1 0 0,1 0-1 0 0,24 2 0 0 0,-13-4-16 0 0,-1-1-1 0 0,0-1 1 0 0,0 0 0 0 0,0-2-1 0 0,32-9 1 0 0,-38 8-356 0 0,-1-2 1 0 0,0 0-1 0 0,-1 0 0 0 0,1-2 1 0 0,-1 0-1 0 0,-1-1 1 0 0,21-15-1 0 0,-20 9-1947 0 0,-6-3-4437 0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4T00:44:31.473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1 1 13823 0 0,'0'0'1062'0'0,"3"1"-693"0"0,48 7-13 0 0,69 4 1 0 0,-50-7 413 0 0,167 9 1345 0 0,-141-10-1492 0 0,178-2 23 0 0,-54-2-572 0 0,-185 2-115 0 0,-17-1-1084 0 0,0 0 1 0 0,0-2-1 0 0,19-2 0 0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4T00:44:31.824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38 38 19807 0 0,'-37'-5'5213'0'0,"38"3"-5098"0"0,1-7-68 0 0,1 5-274 0 0,19-8-957 0 0,-7 6-5065 0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05T15:36:00.277"/>
    </inkml:context>
    <inkml:brush xml:id="br0">
      <inkml:brushProperty name="width" value="0.05292" units="cm"/>
      <inkml:brushProperty name="height" value="0.05292" units="cm"/>
      <inkml:brushProperty name="color" value="#92D050"/>
    </inkml:brush>
  </inkml:definitions>
  <inkml:trace contextRef="#ctx0" brushRef="#br0">14036 4743 13823 0,'0'0'608'0,"-9"0"128"0,1-1-592 0,8 1-144 0,-9-3 0 0,3-2 0 15,0 1 1408-15,6 4 240 0,-8-5 48 0,2-2 16 16,1 0-496-16,1 2-112 0,1-2-16 0,3 7 0 16,-2-9-336-16,2 0-80 0,0 9-16 0,2-8 0 15,2-2 16-15,1 1 0 0,0-2 0 0,2 2 0 16,1-3-112-16,4 3-32 0,-1-3 0 0,5 0 0 15,-1 5-16-15,3-4 0 0,-1 5 0 0,1-5 0 16,1 2-64-16,2-1-32 0,0 6 0 0,1-1 0 16,-2-2 32-16,2 3 0 0,-1 2 0 0,2 1 0 15,1-1-96-15,1 2-16 0,-5 3 0 0,4-2 0 16,0 2-80-16,2 2-32 0,0 1 0 0,1-3 0 0,0-1-64 16,1 3-16-16,0 3 0 0,1-3 0 0,-1 1 16 0,1 1 0 15,2-5 0-15,-2 2 0 0,0 0 32 0,2 2 0 16,2-1 0-16,-3-1 0 0,-1 0 0 0,2 1 0 15,1-1 0-15,1-2 0 0,0 1 0 0,1 0 16 16,-1 0 0-16,1 0 0 0,-1-1-48 0,1 0-16 16,4 0 0-16,-5 0 0 0,1-2 0 0,0 0 0 15,3 0 0-15,-1 0 0 0,-3 0-144 0,1 1 128 16,2 0-128-16,1 2 128 0,-2 0-128 0,1 0 0 16,-2 0 0-16,0 0 0 0,1 1 0 0,-1 1 0 15,0-1 0-15,1-1 0 0,-5 0 0 0,2 2 0 16,1 2 0-16,0-3 0 0,0 1 0 0,-1 1 0 0,4-2 128 0,-2 1-128 15,0 3 0-15,1-2 0 16,0 2 0-16,-1 2 0 0,1-5 0 0,-2 2 0 0,-1-1 144 0,-1 0-144 16,-1 0 0-16,0-1 0 15,2-1 0-15,-3 1 0 0,0 2 0 0,2-4 0 0,-4 4 0 0,3-1 0 16,-1-1 0-16,-1 0 0 0,-1 2 0 0,2-2 0 16,-1-3 0-16,0 2 0 0,0 1 0 0,0-2 0 0,-1-1 0 0,-3 0 0 15,-3-2 0-15,1 2 0 0,-2 1 0 0,2 0 0 16,2 1 0-16,-1-1 128 0,-5-2-128 0,0 0 128 15,-1 1-128-15,3-1 128 0,-1-1-128 0,0 0 176 16,-3 0-176-16,2 1 192 0,-1 0-64 0,0-1-128 16,-1 0 192-16,1 0-64 0,-1 0 64 0,-1 0 0 15,0-1 0-15,2 0 0 0,-5 0 0 0,1-1 16 16,0 2 0-16,-1-1 0 0,2-1-80 0,-3 2-128 16,-1-2 176-16,0-2-176 0,1 2 128 0,0-1-128 15,-11 3 0-15,10-2 0 0,-3 1 128 0,-7 1-128 16,9-4 0-16,-9 4 0 0,9-2 128 0,-9 2-128 15,9 2 0-15,-9-2 0 0,0 0 0 0,0 0 0 16,0 0 0-16,9 0 0 0,-9 0 0 0,0 0-256 16,0 0 64-16,0 0 0 15,0 0-2256-15,0 9-448 0</inkml:trace>
  <inkml:trace contextRef="#ctx0" brushRef="#br0" timeOffset="1313.18">19036 4499 9215 0,'-9'3'816'0,"4"-1"-656"0,-2 2-160 0,-1-2 0 0,1-3 1056 0,-1 1 176 16,-1 3 48-16,1-2 0 0,1-1-32 0,0 2 0 16,7-2 0-16,-7 3 0 0,0-3-384 0,7 0-80 15,0 0-16-15,0 0 0 0,0 0-176 0,0 0-32 16,0 0-16-16,0 0 0 0,0 0-96 0,0 0-32 15,0 0 0-15,0 0 0 0,0 0 112 0,14 3 32 16,0-5 0-16,0 2 0 0,2 2 32 0,3-2 16 16,0-2 0-16,1-2 0 0,0 1-48 0,6-2-16 15,-1 0 0-15,2 1 0 0,2 1-80 0,3-1-16 16,0 2 0-16,2-2 0 0,2 4-80 0,2-1-32 16,1-2 0-16,-1 1 0 0,-2 0-112 0,1 1-32 15,1-3 0-15,1 0 0 0,1 2-32 0,2 1-16 16,1-1 0-16,1 1 0 0,2 0 0 0,2 0 0 15,-1-3 0-15,-2-1 0 0,-2 2 0 0,3 1 0 16,-3-1 0-16,2 2 0 0,4 1-144 0,2 4 128 16,2-1-128-16,0 2 128 0,-1-2-128 0,-1 0 0 0,-3 0 144 0,3 1-144 15,-2 0 0-15,1-1 0 16,-1-1 0-16,2 1 128 0,3 2-128 0,2 1 128 16,-3-2-128-16,0-2 128 0,-1 4 0 0,2 1 16 0,2-3 0 0,-3 0 0 15,1-2 48-15,-2 1 16 0,1-1 0 0,3 2 0 16,-3-1-80-16,1 1 0 0,-2 1-128 0,1 0 192 0,-1-3-192 15,2 0 128-15,-1-2-128 0,3 0 0 16,5 0 0-16,-4 2 128 0,-3 1-128 0,-2-1 0 0,-3 2 0 0,0-1 0 16,-1-2 0-16,0 0 0 0,2 0 0 0,-1 1 0 15,1-2 0-15,-2 0 0 0,-2 0 0 0,0 1 128 16,-3 0-128-16,-1 0 0 0,-5 1 0 0,1-1 0 16,0 0 0-16,-1 3 0 0,-1-1 128 0,-1-1-128 15,2 2 0-15,0 0 144 0,-2 2-144 0,0-2 160 16,-2 1-160-16,-1 3 160 0,-3-2 16 0,-1 0 0 15,0 1 0-15,-4-3 0 0,-2-1 64 0,-1 1 16 16,-1 0 0-16,3 0 0 0,-2-2 0 0,-2 2 16 16,-1-1 0-16,-2 0 0 0,-1 1-64 0,2-2-16 15,1-2 0-15,-2 1 0 0,-1 0-48 0,-1 0-16 0,0 1 0 0,0 0 0 16,0 1-128-16,-2-2 160 0,-2 0-160 0,0 2 160 16,0-3-160-16,0 0 128 0,1 0-128 15,-1 0 128-15,-10 0-128 0,10 0 128 0,-10 0-128 0,10 0 128 16,-10 0 0-16,0 0 0 0,10 1 0 0,-10-1 0 15,0 0 0-15,0 0-128 0,0 0 192 0,0 0-64 16,0 0-128-16,0 0 192 0,9 1-192 0,-9-1 192 16,0 0-192-16,0 0 0 0,0 0 144 0,0 0-144 15,0 0 0-15,0 0 128 0,0 0-128 0,0 0 0 16,0 0 0-16,0 0 0 0,0 0 0 0,0 0 128 16,0 0-128-16,0 0 0 0,0-181-128 0,-11 361 128 15,-2-181-1344-15,3 1-176 16,-3 0-32-16,0 2-10768 0,1 1-2144 0</inkml:trace>
  <inkml:trace contextRef="#ctx0" brushRef="#br0" timeOffset="3397.99">14254 5180 13071 0,'0'0'576'0,"0"0"128"0,-1-6-576 0,0-4-128 15,1 10 0-15,-3-9 0 0,1-1 896 0,2 10 160 0,-3-8 32 0,3 8 0 16,-4-11-144-16,1 4-32 15,3 7 0-15,-5-9 0 0,-1 3 48 0,6 6 16 0,0 0 0 16,0 0 0-16,-7-4-192 0,7 4-32 0,0 0-16 0,0 0 0 16,0 0-272-16,0 0-48 0,-5 9-16 0,2 3 0 15,4 2-112-15,2-3-32 0,2 2 0 0,3 2 0 16,-1 0 64-16,5 0 16 0,2 1 0 0,2 1 0 16,2 4-64-16,1 0-16 0,0 2 0 0,2 4 0 15,0-2-256-15,1 6 160 0,-2-2-160 0,0 2 128 16,-2-1-128-16,0-4 0 0,-3 0 144 0,1-2-144 15,-2 1 144-15,-1-3-144 0,0-1 192 0,-1-2-192 16,-3-1 160-16,-2-3-160 0,0-4 128 0,0 3-128 16,0-2 0-16,-1-3 0 0,-6-9-224 0,2 11 80 15,-2-11-608-15,-1 8-112 0,1-8-32 16,0 0-12176-16</inkml:trace>
  <inkml:trace contextRef="#ctx0" brushRef="#br0" timeOffset="3731.43">14735 5054 13823 0,'0'0'608'0,"0"0"128"0,-9 7-592 0,0-2-144 0,-1 0 0 0,1 8 0 15,-4-3 2144-15,3 5 400 0,-5 3 80 0,0 2 0 16,-2 3-928-16,-2 0-192 16,-3 1-32-16,0 4-16 0,-1 4-352 0,-1 0-64 0,-1-1-16 0,0 2 0 15,-2 2-112-15,3 2-16 0,1 2-16 0,-1 0 0 16,-1 1-416-16,2-2-80 0,1-2 0 0,2-2-16 16,1-4-240-16,1 2-128 0,1-4 128 0,2-4-128 15,-1 0 128-15,3-1-128 0,1-2 128 0,4-6-128 16,-1-2 0-16,1-3 0 0,8-10 0 0,0 0 128 0,0 0-400 0,0 0-80 15,0 0-16-15,0 0 0 16,13 0-1856-16,-1-3-368 0,2-8-80 0</inkml:trace>
  <inkml:trace contextRef="#ctx0" brushRef="#br0" timeOffset="4013.1">15009 5628 18431 0,'4'12'816'0,"-1"-4"160"0,1 3-784 0,-3 2-192 15,0-1 0-15,-1 3 0 0,-1 3 2976 0,-2 1 544 0,0 4 128 0,-3-2 0 16,0 0-1664-16,0 0-352 15,-3 2-64-15,0 0-16 0,-1-1-720 0,0-1-128 16,-1 1-48-16,1 1 0 0,3-2-400 0,-1-2-96 16,0 0-16-16,3-1 0 0,1 0-144 0,1-2-144 15,0 1 144-15,1 3-208 16,0-6-1600-16,2-4-320 0,0-10-64 0</inkml:trace>
  <inkml:trace contextRef="#ctx0" brushRef="#br0" timeOffset="5100.16">19580 4946 3679 0,'0'0'320'0,"0"0"-320"16,0 0 0-16,0 0 0 0,0 0 2368 0,0 0 416 15,0 0 80-15,0 0 16 0,0 0-1472 0,0 0-304 16,0 0-48-16,0 0-16 0,0 11-208 0,0-5-64 15,0 4 0-15,0-1 0 0,0 2 96 0,3 1 16 16,1 2 0-16,1 1 0 0,0 2-80 0,0 0-16 16,4 2 0-16,5 12 0 0,1-4-240 0,3 2-48 15,1-2-16-15,3 3 0 0,-1 2-272 0,0-4-48 16,-2 2-16-16,0 2 0 0,-2-1-144 0,1-1 0 16,-2-1 144-16,-2-1-144 0,-2-4 176 0,0 2-48 15,-3 1 0-15,1-5 0 0,-1 0 0 0,-2-3-128 16,-2-1 192-16,2-2-64 0,-1-2-128 0,-1-1 160 15,-5-13-160-15,4 8 160 16,-4-8-1536-16,0 0-304 0,0 0-64 0</inkml:trace>
  <inkml:trace contextRef="#ctx0" brushRef="#br0" timeOffset="5449.17">20058 4894 19519 0,'0'0'864'0,"0"0"176"0,0 0-832 0,0 0-208 0,0 0 0 0,0 0 0 0,0 0 1472 0,-7-2 240 16,-3 6 48-16,-1 4 16 0,0 3-688 15,-2 5-128-15,-2 2-16 0,-3 5-16 0,-1 1-160 16,-1 9-48-16,-2 1 0 0,1 6 0 0,-2 0 112 0,0 6 32 15,-1 0 0-15,-1 1 0 0,0-3-192 0,1 2-32 16,-4 4-16-16,3-3 0 0,-1 0-176 0,3 0-48 16,0-4 0-16,0-1 0 0,1 0-224 15,1-4-48-15,5-2-128 0,0-6 192 0,4-4-192 0,0-1 128 16,3-2-128-16,2-1 0 0,3-5 0 0,3 1-128 16,-3-5-16-16,4-3 0 15,0-10-1248-15,0 0-240 0,0 0-48 0,0 0-16 16,11-1-1504-16,1-4-320 0</inkml:trace>
  <inkml:trace contextRef="#ctx0" brushRef="#br0" timeOffset="5967.51">20321 5754 14735 0,'0'0'1312'0,"0"0"-1056"0,-8 5-256 0,8-5 0 0,0 0 1280 0,0 0 192 15,-9 2 32-15,9-2 16 0,0 0-400 0,0 0-80 16,0 0-16-16,0 0 0 0,9-11-224 0,3 3-48 16,6-1-16-16,1 3 0 0,1-4-96 0,2 3-32 15,1-2 0-15,1 2 0 0,0 2-48 0,-1 0-16 16,-1 1 0-16,1 3 0 0,-3 1-128 0,-1 3-32 16,-1 5 0-16,-2 0 0 0,0 4-128 0,-5 2-16 15,-2 3-16-15,-3 1 0 0,-2 1-80 0,-4 2-16 16,-2 0 0-16,-6 4 0 0,-3 2 128 0,-2 3 32 15,-2-1 0-15,-3 2 0 0,-1-1 112 0,-2-2 32 16,0 2 0-16,0-5 0 0,1 2 48 0,2-4 16 16,2-2 0-16,3-2 0 0,3-3-112 0,4-4-32 0,0 0 0 0,6-12 0 15,0 0-144-15,8 6-16 0,2-2-16 16,4-2 0-16,3-2 128 0,3-2 16 16,3-1 16-16,1 0 0 0,2-6-48 0,1 2-16 0,4-3 0 0,0 3 0 15,-1 1-128-15,2-2-16 0,0 0-128 0,-1-1 192 16,1 3-192-16,0 1-208 0,-2-2 32 0,-2 3 16 31,-1 3-2656-31,-3 2-512 0</inkml:trace>
  <inkml:trace contextRef="#ctx0" brushRef="#br0" timeOffset="8383.81">1722 10314 11967 0,'0'0'1072'0,"0"0"-864"0,0 0-208 16,0 0 0-16,0 0 832 0,0 0 112 0,0 0 16 0,9 0 16 15,1 5-80-15,-2-1-32 0,0-1 0 0,-1 2 0 16,2 4-64-16,1-1-16 0,2 4 0 0,1 3 0 16,1 0 112-16,3 3 0 0,1 1 16 0,2 2 0 15,5 4-128-15,1 6-16 0,1 3-16 0,1 3 0 16,1 2-240-16,-3 6-32 0,-2-2-16 0,1 4 0 16,-1-3-80-16,0 3 0 0,3-3-16 0,-4 0 0 15,-4-5 80-15,0 2 0 0,3-1 16 0,-4 0 0 0,-1-2-48 16,-1-1-16-16,-1-1 0 0,3-1 0 0,-2-2-208 0,-1-3-64 15,-2-1 0-15,0-1 0 0,0-4 0 0,-3-1-128 16,-1-2 192-16,1 0-64 0,0-3-128 0,-1-6-192 16,1 0 32-16,-2-3 16 15,-3 0-2128-15,-5-9-416 0,0 0-96 0</inkml:trace>
  <inkml:trace contextRef="#ctx0" brushRef="#br0" timeOffset="8734.89">2544 10291 10127 0,'0'0'448'0,"0"0"96"15,0 0-544-15,1-5 0 0,-1 5 0 0,0 0 0 0,0 0 3344 0,0 0 560 0,0 0 128 0,-5 4 0 16,1 5-2320-16,0 0-480 16,-1 6-80-16,-1 3-32 0,-5 3-160 0,1 6-48 0,-2 1 0 0,-2 4 0 15,0 2 160-15,-2 6 16 0,-1 4 16 0,-2 2 0 16,-3 5-320-16,-2 2-64 0,-3 3-16 0,2 0 0 0,-1 0-112 16,0 4-16-16,-2-1-16 0,-2 1 0 0,1 0-176 15,0-3-48-15,1-2 0 0,-1-2 0 0,-3-1-192 0,1-2-144 16,1-7 192-16,2-2-192 0,2-2 0 0,2-7 0 15,1-3-192-15,3-5 48 16,1-5-1424-16,3-4-288 0,0-2-48 0,4-8-14672 16</inkml:trace>
  <inkml:trace contextRef="#ctx0" brushRef="#br0" timeOffset="9154.54">3319 9165 11055 0,'0'0'976'0,"0"0"-784"0,0 0-192 0,0 0 0 16,0 12 2320-16,-1-4 432 0,-2 4 64 0,1 1 32 16,-1-1-960-16,0 5-192 0,1 2-32 0,-1 2-16 15,1 2-256-15,-2 0-48 0,0 4-16 0,-1 0 0 16,0 3-304-16,-1 2-64 0,1 0-16 0,-2 1 0 15,-2-2-240-15,2 1-64 0,2 0 0 0,-2-3 0 0,2 2-352 0,0-1-80 16,-1-3-16-16,2 0 0 16,-1-3-192-16,0-1 0 0,0 1 0 0,1-3 0 15,1-1-848-15,3-4-272 0,-2-5-48 16,2 0-14752-16</inkml:trace>
  <inkml:trace contextRef="#ctx0" brushRef="#br0" timeOffset="9521.81">3721 10472 11055 0,'0'0'480'0,"0"0"112"0,0 0-464 0,-4 7-128 0,4-7 0 0,0 0 0 15,-7 4 2304-15,7-4 432 0,0 0 80 0,0 0 32 16,0 0-1312-16,0 0-272 0,0 0-48 0,0 0-16 0,0 0-192 0,9 3-48 15,1-2 0-15,3-1 0 0,4 0-240 0,1 0-48 16,-2 0-16-16,2-1 0 0,1-2-384 0,3 1-80 16,-1-1 0-16,1 2-16 15,-1-2-176-15,2 6 0 0,-1-1 0 0,-1 2 0 16,0-1-1792-16,-3 3-352 0,-2 4-64 16</inkml:trace>
  <inkml:trace contextRef="#ctx0" brushRef="#br0" timeOffset="9731.02">3705 11011 31039 0,'0'0'1376'0,"9"-2"288"0,-9 2-1344 0,10-3-320 15,4-1 0-15,2-1 0 0,-1-3 1168 0,3 2 176 0,1-4 16 0,1 2 16 16,2-1-928-16,-1 1-176 0,1 2-32 0,-2-3-16 15,3 3-224-15,-3-2-208 16,0 4 32-16,0 2-10640 16,1 1-2112-16</inkml:trace>
  <inkml:trace contextRef="#ctx0" brushRef="#br0" timeOffset="10424.04">5270 11536 7359 0,'-1'6'656'0,"0"4"-528"16,1-1-128-16,-4 2 0 0,1-2 2992 0,1 2 560 15,-1-1 112-15,1-1 32 0,0-3-1584 0,2-6-304 16,0 0-64-16,0 0-16 0,0 0-400 0,0 0-96 15,0 0-16-15,0 0 0 0,-2-8-192 0,0-2-64 16,0-3 0-16,2-3 0 0,0-7-320 0,0-2-80 0,-1-6-16 0,2-3 0 16,1-4-224-16,1-3-64 15,0-7 0-15,-1-1 0 0,-1-4-64 0,2-5-32 0,-2-2 0 0,-1-6 0 16,-1-4-160-16,1 0 192 0,0-3-192 16,0 1 192-16,-1 0-192 0,2-1 0 0,1 2 0 0,0 2 128 15,2 3-128-15,1 1 0 0,1 4 0 0,4-23 0 16,-1 13 0-16,1 10 0 0,2 5-144 0,0 8 144 15,4 1-128-15,-2 8 128 0,-3 3-192 0,2 3 192 16,-1 4-240-16,0 5 64 0,-2 3 16 0,-2 9 0 16,1 1-32-16,-1 0-16 0,1 5 0 0,3-1 0 15,1 7-16-15,1 5 0 0,1 2 0 16,0 5 0-16,2 1-16 0,0 9 0 0,2 2 0 0,2 6 0 0,-1 6 48 16,2 5 16-16,-1 7 0 0,2 5 0 15,1 6 176-15,-2 2-192 0,1 5 192 0,-2 3-192 0,0 0 192 16,-1 1 0-16,0 1 0 0,0 3 0 0,0 1 416 15,-5 1 64-15,-2-2 16 0,0-3 0 0,-1-3-272 0,1-2-48 16,0-4-16-16,-3-1 0 0,-1-4-160 0,1-3 160 16,-2-5-160-16,-2-3 160 0,-1 1-160 0,-1-8 0 15,-2-2 0-15,2-4 0 16,-3-7-352-16,-1-2-96 0,0-4-32 0,-2-3 0 16,-2-3-1824-16,-1-5-352 15,-3-3-80-15</inkml:trace>
  <inkml:trace contextRef="#ctx0" brushRef="#br0" timeOffset="10634.57">4969 11119 26719 0,'0'0'2368'0,"0"0"-1888"0,7-7-480 16,2 1 0-16,4-3 1024 0,-1 1 128 15,1-3 0-15,5 2 16 0,5-2 80 0,4 1 16 0,0-1 0 0,2-1 0 16,1 0-720-16,2 1-144 0,-1-3-16 0,0 5-16 16,1-1-368-16,0 3 0 0,0 0 0 0,-2 3 0 15,2 1-2240 1,0 3-448-16</inkml:trace>
  <inkml:trace contextRef="#ctx0" brushRef="#br0" timeOffset="11293.13">6559 10401 10127 0,'0'0'896'0,"0"0"-704"16,0 0-192-16,8 0 0 0,-8 0 1552 0,7 0 288 15,0 1 48-15,-7-1 16 0,6 1-544 0,0 3-96 16,1 0-32-16,0 0 0 0,2 2-272 0,0 3-48 16,1-2-16-16,2 5 0 0,2 3-64 0,0 3-32 15,5 1 0-15,1 4 0 0,3 4-208 0,1-1-32 16,2 7-16-16,4 3 0 0,1 3-320 0,0 3-64 15,-1 0-16-15,1 0 0 0,0 3-144 0,-2-5 0 16,0-2 144-16,1 2-144 0,-5 2 272 0,-1-3-16 16,2-5 0-16,-4 0 0 0,-1-7 16 0,0 4 0 15,-2-6 0-15,-1 1 0 0,-3-5-128 0,-3 0-16 16,1-1-128-16,-2-3 192 0,-2-3-192 0,0-2-128 0,-3-4 128 0,-1 1-208 16,-5-9-2480-1,0 0-480-15</inkml:trace>
  <inkml:trace contextRef="#ctx0" brushRef="#br0" timeOffset="11580.4">7322 10451 22111 0,'0'0'1968'0,"0"0"-1584"0,0 0-384 0,0 0 0 0,0 0 1040 0,-7 8 128 15,2-2 32-15,0 8 0 0,-1 3-304 0,-1 4-48 16,-1 4-16-16,-3 6 0 0,0 5-64 0,-1 2-32 16,-3 7 0-16,1 2 0 0,0 6-32 0,0 6 0 15,-2 4 0-15,2 4 0 0,-3-2-256 0,1 1-64 16,-2 2-16-16,0-6 0 0,2 0-240 0,-1-7-128 16,1-3 160-16,2-6-160 0,1-2 128 0,-1-7-128 15,1-3 0-15,4-6 144 0,0-1-368 0,0-8-80 16,1-2-16-16,0-7 0 15,2-1-2016-15,1-7-416 0</inkml:trace>
  <inkml:trace contextRef="#ctx0" brushRef="#br0" timeOffset="12048.21">6568 10108 16575 0,'0'0'1472'0,"0"0"-1168"0,0 0-304 0,0 0 0 0,0 0 1136 0,0 0 160 16,0 0 48-16,0 0 0 0,0 0-320 0,0 0-64 15,5 4-16-15,3 0 0 0,1 0-416 0,2-2-80 16,4-1 0-16,4 2-16 0,4-2 0 0,5 3 0 16,3 0 0-16,3 0 0 0,2-3-16 0,4 0 0 15,2 2 0-15,3-2 0 0,2 2-224 0,1 0-32 16,0 4-16-16,1-5 0 0,0 0-144 0,-3-1 128 16,-4-1-128-16,-3 0 128 0,-6-1 224 0,-2 2 32 15,-3-1 16-15,-3-1 0 0,-2-4 352 0,-3-2 64 16,-2 1 16-16,-4 1 0 0,-2-3-80 0,-2 3-16 15,-1-4 0-15,-3 0 0 0,-2-2-128 0,-3-1-32 16,-2-2 0-16,-3 0 0 0,-1 2-48 0,-4 1-16 16,-4-2 0-16,-1 0 0 0,0 0-128 0,-2-2-16 15,-3-2-16-15,-2 1 0 0,0 2-224 0,1-1-128 16,0 3 128-16,-4-4-128 16,4 2-336-16,7 3-144 0,2 4-32 0,11 7 0 15,0 0-2496-15,0 0-512 0,0 0-112 0</inkml:trace>
  <inkml:trace contextRef="#ctx0" brushRef="#br0" timeOffset="12522.8">8046 10453 13823 0,'0'0'1216'0,"0"0"-960"16,-1-8-256-16,0-1 0 0,1 9 2240 0,-2-5 384 0,2 5 96 0,0 0 16 16,0 0-720-16,0 0-144 0,0 0-16 0,-2 11-16 15,1 1-960-15,-3 6-192 16,3 3-48-16,-2 6 0 0,2 4-272 0,1 4-64 0,-2 3-16 0,1 0 0 15,1 2 80-15,0-1 16 0,0 3 0 0,1-1 0 16,1 1-256-16,2 0-128 0,-3-2 160 0,3-3-160 16,-2-2-304-1,1-1-144-15,-2-6-48 0,1 0 0 0,0-4-400 16,-1 0-64-16,-1-6-32 0,1-5-8352 0,1-3-1664 0</inkml:trace>
  <inkml:trace contextRef="#ctx0" brushRef="#br0" timeOffset="12749.22">7735 10861 25103 0,'0'0'1104'16,"10"0"240"-16,3-2-1072 0,1 0-272 0,1-4 0 0,4 0 0 0,3 1 1184 0,0-4 176 15,4 2 48-15,-2 0 0 0,4-1-576 0,0 1-96 16,0-4-32-16,2 4 0 0,2-1-512 0,0 1-192 15,0-2 144-15,15 2-144 16,-4 3-848-16,-2 1-256 0,-2 2-48 0,1 2-12336 0</inkml:trace>
  <inkml:trace contextRef="#ctx0" brushRef="#br0" timeOffset="13364.68">9588 9648 9215 0,'0'0'816'0,"-6"4"-656"16,2 2-160-16,-1-2 0 0,0 1 2704 0,0 4 512 15,-2 0 112-15,1 2 0 0,-2 3-1792 0,1 0-352 16,0 7-80-16,1-1-16 0,0 2-320 0,1 1-80 16,1 6-16-16,1 3 0 0,2 4-128 0,1 6-32 15,0 8 0-15,1 5 0 0,3 3-80 0,1 8-32 16,3 1 0-16,-1 6 0 0,4 3-192 0,-5 2-32 15,0 6-16-15,-1-7 0 0,-2 1-160 0,-2-7 160 16,-1-6-160-16,-2-4 160 0,-3-8 224 0,-2-5 64 16,1-3 0-16,-2-7 0 0,1-2 192 0,0-6 32 15,-2-7 16-15,0-5 0 0,2-2-160 0,-1-6-16 16,-3-2-16-16,2-7 0 0,0-3-224 0,3-6-32 16,-1 1-16-16,2-6 0 0,1 1-224 0,2-4 0 15,4-6 0-15,2 1 0 0,4-1 0 0,2 0-208 0,1-3 64 16,3 0 16-16,3 0 128 0,2-1-160 0,4 2 160 15,1-3-160-15,3 4 160 0,2 4-128 0,5 2 128 0,2 3-128 16,1 4 128-16,1 4-160 0,-1 5 160 0,-2 5-160 16,-2 3 160-16,-1 6-192 15,-4 5 192-15,0 3-192 0,-6 5 192 0,-5 3 0 0,-1-1-144 0,-6 5 144 16,-3 1 0-16,-4 1 0 0,-4 0 0 0,-3 2 0 0,-2 0 432 16,-8 1 0-16,-4-1 0 0,-3-2 0 15,-3 0 96-15,-4-2 32 0,-5-3 0 0,-1-3 0 16,-3 0-272-16,-1-6-48 0,0-3-16 0,-2-1 0 0,2-3-224 0,1-5 0 15,1-3-192-15,-1-6 192 16,-1-8-1600-16,-1-2-192 0,1-6-64 0,0-9-9104 16,3-4-1840-16</inkml:trace>
  <inkml:trace contextRef="#ctx0" brushRef="#br0" timeOffset="13893.73">9366 9307 5519 0,'-8'2'496'0,"-1"-2"-496"0,-1-2 0 0,-1 1 0 16,0-1 2576-16,2 2 432 0,1-2 64 0,1 1 32 15,7 1-1440-15,0 0-304 0,0 0-48 0,0 0-16 16,0 0-336-16,0 0-80 0,0 0-16 0,9 3 0 15,1-3-224-15,3 1-64 0,2 0 0 0,3 0 0 16,5-1-48-16,1 2-16 0,3-1 0 0,6 2 0 0,1 0-160 0,6 0-32 16,3-1-16-16,4 1 0 0,4-1-128 15,1 1-32-15,1 1 0 0,-1-2 0 0,-3-2 16 16,-5 0 0-16,-1 0 0 0,-5 0 0 0,-3 0 336 0,-5-1 64 16,-3 0 16-16,-4-2 0 0,-4 1 496 0,-1-1 96 15,-4-1 32-15,-3 2 0 0,-3-2-144 16,-8 4-32-16,0 0 0 0,-2-9 0 0,-4 0-304 0,-3-1-64 15,-2 2-16-15,-5-2 0 0,-4 4-304 0,-1-4-64 16,-5 3-16-16,-1-4 0 0,-1 2-256 0,2-2 160 16,-3 2-160-16,-7-1 128 15,7 1-448-15,6 6-80 0,4 3-32 0,3 4 0 16,6 4-2720-16,3-2-560 0</inkml:trace>
  <inkml:trace contextRef="#ctx0" brushRef="#br0" timeOffset="15255.69">12277 11297 8287 0,'0'0'736'0,"-3"-7"-592"15,-1 1-144-15,0-4 0 0,1 2 1664 0,-1-2 288 16,1 4 64-16,-1-5 16 0,1 3-416 0,-1-1-80 15,0 1 0-15,3-1-16 0,-3 3-384 0,1-1-80 16,3 7-16-16,0 0 0 0,-1-8-304 0,1 8-64 16,0 0-16-16,0 0 0 0,0 0-432 0,6 5-96 15,1 5 0-15,4 2-128 0,-1 1 192 0,7 4-192 0,3 3 192 0,4 5-192 16,2 2 368-16,0 5-48 0,1 2 0 0,0 4 0 16,0 3 64-16,-3 1 16 0,-1-1 0 0,-6 3 0 15,-1-3 288-15,-6 0 48 0,-3 4 16 0,0-4 0 16,-5 0 48-16,-3 1 16 0,-1-2 0 0,-6 0 0 15,-2-3-352-15,-2-2-64 0,-3-1-16 0,-4-1 0 16,-3-1-192-16,-1-5-32 0,1 1-16 0,-1-6 0 16,-3-3-832-1,2-3-160-15,-1-7-48 0,-10 1-15120 0</inkml:trace>
  <inkml:trace contextRef="#ctx0" brushRef="#br0" timeOffset="16896.66">15262 8889 13823 0,'9'-19'1216'0,"-2"9"-960"16,-1-1-256-16,2 0 0 0,1-3 560 0,-1 2 64 16,0 0 16-16,0 0 0 0,-1 3 272 0,-2-2 64 15,-1 5 16-15,-1 0 0 0,-3 6-64 0,0 0-16 16,0 0 0-16,-8 0 0 0,-2 5-208 0,-3 1-64 0,-2 1 0 16,-4 4 0-16,-5-3-336 0,-5 3-80 15,-6 4-16-15,-2 2 0 0,-3 1 32 0,-2 2 0 16,-3-1 0-16,-1 3 0 0,-2-1 144 0,0 2 16 15,-2 0 16-15,-1 0 0 0,-3 2 96 0,-1-2 0 0,0 3 16 0,3 0 0 16,3-2-192-16,4 2-32 16,5-4-16-16,5-2 0 0,6-2 64 0,5-2 16 15,4-2 0-15,4-2 0 0,6-1-208 0,5 2-32 0,3-4-128 16,8 1 192-16,4-4-192 0,5 1 128 0,6-1-128 0,7-1 0 16,6 1 208-16,8 3-48 0,6 3-16 0,4-1 0 15,2 4-144-15,-2 3 0 0,0 2 144 0,0 8-144 16,-4 5 0-16,1 7 0 0,-2 4 0 0,-3 7 0 15,-2 1 0-15,-4 6 0 0,-5 4 0 0,-6 6 0 16,-5 4 192-16,-7 3-48 0,-6 2 0 0,-7 5 0 16,-7-4 176-16,-5 7 48 0,-4 4 0 0,-4-1 0 15,-2-3 32-15,-3 3 16 0,-4 2 0 0,1 3 0 16,-4-4-160-16,1 0-48 0,0 1 0 0,1-3 0 16,4 0-208-16,2-4 176 0,4-5-176 0,7-6 160 0,2-6-160 0,4-5 0 15,5-2 0-15,5-9 0 16,4-4 0-16,6-3 0 0,6-8-160 0,4-5 160 0,4-2-128 0,6-6 128 15,1-4 0-15,8-3-144 0,4-1 144 0,4-5 0 16,0 0 0-16,2-6 0 0,1 0 0 0,0-2-160 16,-1-2 160-16,0 1 0 0,1-6-192 0,-1-3 192 15,-1 0-192-15,-3-4 192 16,-5-3-1984-16,-3 0-304 0,-7 1-48 0</inkml:trace>
  <inkml:trace contextRef="#ctx0" brushRef="#br0" timeOffset="19691.73">16178 8749 14735 0,'0'0'1312'0,"0"0"-1056"15,0 0-256-15,0 0 0 0,0 0 336 0,2 7 16 16,2 2 0-16,1-2 0 0,1 3 384 0,1-2 80 16,0 4 16-16,2-1 0 0,4 4-176 0,0 3-16 15,1 0-16-15,1 1 0 0,1 0 48 0,2 1 16 16,0 1 0-16,1 0 0 0,3 2 32 0,-1 5 16 15,1-2 0-15,-2 0 0 0,-1 2-32 0,0 1 0 16,0-3 0-16,-1 1 0 0,-2-5-320 0,-2 1-64 16,-3-1 0-16,3-2-16 0,-4-1-160 0,-2 0-16 15,-4-3-128-15,1-4 192 0,-3 1-192 0,-1 0-208 16,-1-3 32-16,-1-1 16 16,0-3-1552-16,1-6-304 0,0 0-64 0,0 0-16 0</inkml:trace>
  <inkml:trace contextRef="#ctx0" brushRef="#br0" timeOffset="19979.78">16842 8744 12895 0,'3'-12'1152'0,"-3"12"-928"0,1-11-224 0,-1 4 0 0,1-2 1136 0,1 3 176 15,-2 6 32-15,0 0 16 0,0 0 48 0,0 0 0 16,-5 0 0-16,-3 2 0 0,0 6-560 0,0 1-96 16,-4 6-32-16,-1 3 0 0,-1 3-192 0,-2 7-32 15,-2 2-16-15,-1 5 0 0,0 7 304 0,0 1 64 16,1 7 16-16,-2 1 0 0,1 2-32 0,0 2-16 16,-2-1 0-16,2 0 0 0,1-6-368 0,2-2-64 15,-2 3 0-15,4-3-16 0,1-1-240 0,-1-2-128 16,-1-1 128-16,2-7-128 0,2-5 176 0,1-2-48 15,1-6 0-15,1-1 0 16,2-5-528-16,1 0-112 0,2-5-32 0,2-6-9568 16,1-5-1920-16</inkml:trace>
  <inkml:trace contextRef="#ctx0" brushRef="#br0" timeOffset="21244.11">16493 9229 12831 0,'0'0'576'0,"0"0"112"0,0 0-560 0,0 0-128 15,0 0 0-15,0 0 0 0,0 0 704 0,0 0 128 16,0 0 0-16,0 0 16 0,0 0-16 0,0 0-16 16,0 0 0-16,0 0 0 0,0 0 64 0,0 0 16 15,9 2 0-15,0 1 0 0,-4 2-192 0,4 2-48 16,0 0 0-16,-1 4 0 0,3 1-48 0,-1 2-16 16,2 2 0-16,5 7 0 0,0 1-16 0,0 0-16 15,2-1 0-15,-2 3 0 0,2-3-144 0,-1 1-32 16,-2 1 0-16,1-3 0 0,-2 1-160 0,0 1-32 15,2-3-16-15,-4-3 0 0,-1-3-176 0,1 2 160 0,-3-7-160 0,-1 2 160 16,0-5-160-16,1 2 128 0,0-4-128 0,0 0 128 31,-1 0-1248-31,0-2-256 0,-1-2-48 0</inkml:trace>
  <inkml:trace contextRef="#ctx0" brushRef="#br0" timeOffset="21976.06">17381 9365 10127 0,'0'0'448'0,"0"0"96"0,0 0-544 0,0 10 0 15,2 0 0-15,-2 1 0 0,0 2 2480 0,0-1 384 16,0 3 80-16,0 3 0 0,0-1-1328 0,0 4-272 16,-3 2-48-16,3-1-16 0,1 4-272 0,-1 1-64 15,0-1-16-15,0 2 0 0,0 2-160 0,0-5-48 16,0 3 0-16,0-4 0 0,0-2-272 0,0-1-64 0,3 1-16 0,-2-4 0 15,-1-4-368-15,3 0 144 16,-1 0-144-16,1-3-9648 16,1-2-2000-16</inkml:trace>
  <inkml:trace contextRef="#ctx0" brushRef="#br0" timeOffset="23423.69">16925 11560 15663 0,'0'0'688'0,"0"0"144"0,4-5-656 0,2 0-176 0,2 2 0 0,1 2 0 15,0 0 1920-15,1-2 368 0,1-1 64 16,1 4 16-16,-1 1-1488 0,1 1-304 0,0-5-48 0,-3 3-16 16,1 3-176-16,-1 3-32 0,-1 3-16 15,-2 2 0-15,1-2 304 0,-4 4 64 0,2-2 16 0,-3 5 0 0,-2 1 0 0,-2 1 0 16,-3 1 0-16,2 2 0 0,-4 0 96 0,1 0 32 16,-4-1 0-16,2 0 0 0,-3-1-160 0,2-1-48 15,1 1 0-15,2-2 0 0,1-3-256 16,1-2-48-16,1-3-16 0,2 2 0 0,1-6-112 0,0-5-32 15,0 0 0-15,8 6 0 0,1-1-128 0,1-4 192 16,1-1-192-16,2-1 192 0,1-1-192 0,1 0 0 16,2-2 0-16,-1 2 0 0,1-1 0 0,0 1 0 15,3-5 0-15,-1 1 0 0,1 2 0 0,2-5-224 16,-6 2 48-16,2 2 16 16,-3-4-1072-16,3 2-224 0,-2-3-32 0,0 4-13952 0</inkml:trace>
  <inkml:trace contextRef="#ctx0" brushRef="#br0" timeOffset="24014.93">17971 10626 4607 0,'0'0'400'0,"0"0"-400"16,0 0 0-16,0 0 0 0,0-9 3712 0,0 9 672 15,0 0 128-15,0 0 32 0,0 0-2704 0,0 0-544 16,-9 5-96-16,2 2-32 0,-1 5-464 0,-1-1-112 16,0 3-16-16,-1 5 0 0,-1 5-240 0,-2 1-48 15,0 1-16-15,0 5 0 0,-2 2 304 0,1 2 64 0,2 4 16 16,0 1 0-16,3 6-112 0,2-4-32 0,0 2 0 0,3-2 0 15,4 0-256-15,2 0-48 0,1-4-16 16,5 2 0-16,2-5-32 0,3-3-16 0,1-4 0 16,2-1 0-16,2-2-288 0,0-1-64 15,0-6-16-15,1 0 0 16,1 0-2048-16,4-2-416 0,-1-7-64 0</inkml:trace>
  <inkml:trace contextRef="#ctx0" brushRef="#br0" timeOffset="24582.28">19664 10323 12895 0,'8'-1'1152'0,"2"-1"-928"0,2 2-224 0,2 3 0 15,1 0 1664-15,1 3 304 0,2 2 48 0,1 0 16 16,1 6-848-16,10 8-160 0,-4-3-48 0,-8-1 0 15,6 7-208-15,-2 2-64 0,0 5 0 0,-1 3 0 0,3 5-336 0,-2 4-80 16,-2 3-16-16,1 5 0 0,-1 3-112 0,0 5-32 16,-4-3 0-16,-2 3 0 15,-3 1 112-15,-1-3 16 0,-5-1 0 0,-2-1 0 0,-3-4 992 0,-7-2 208 16,-3 2 32-16,-4-1 16 0,-4-8-368 0,-1 3-80 16,-1 5-16-16,-4-4 0 0,-8 0-464 0,-1-4-80 15,-5 0-32-15,-1-2 0 16,-2-4-224-16,-1-3-48 0,0-1-16 0,0-7 0 15,0-3-2544-15,3-1-512 0,2-4-112 0</inkml:trace>
  <inkml:trace contextRef="#ctx0" brushRef="#br0" timeOffset="28948.7">16014 10826 11343 0,'0'0'496'0,"-5"-6"112"0,2-4-480 0,-2 3-128 16,0-4 0-16,0 5 0 0,0-3 1008 0,0 1 176 16,-1 3 32-16,0-5 16 0,1 5 0 0,5 5 0 15,-5-7 0-15,5 7 0 0,-5-3-160 0,5 3-48 16,0 0 0-16,0 0 0 0,-6-3-304 0,6 3-64 15,0 0-16-15,0 0 0 0,-3 9-304 0,2 0-64 16,2 4-16-16,2 2 0 0,2 0-16 0,1 5-16 16,2 2 0-16,3 2 0 0,4 5 240 0,1 3 48 15,1 5 16-15,1 1 0 0,5 0-336 0,-3 4-192 16,1 4 192-16,-2-1-192 0,0-1 144 0,-3-3-144 16,1-1 0-16,-3-1 144 0,0-5-144 0,-4-1 0 0,-1 1 144 15,-1 1-144-15,-2-5 0 0,-1-5 0 0,0 1 0 0,-1-5-128 31,0-3-560-31,-3-1-96 0,4-6-32 0</inkml:trace>
  <inkml:trace contextRef="#ctx0" brushRef="#br0" timeOffset="29298.04">16334 10610 7359 0,'0'-5'656'15,"1"-2"-528"-15,-1 7-128 0,0 0 0 0,0 0 2592 0,3-7 480 16,-3 7 112-16,0 0 16 0,0 0-1680 0,0 0-336 16,-4 9-64-16,0 4-16 0,-1 5-624 0,-1 3-128 0,-2 6-32 0,-1 3 0 15,-1 2 528-15,-1 6 112 16,-1 6 0-16,-2 0 16 0,-2 3 128 0,-3 5 32 15,-3 2 0-15,-2 3 0 0,-2 1-368 0,1-1-64 16,-3-1 0-16,-3 2-16 0,2-3-304 0,1-2-64 16,0-4-16-16,0-2 0 0,2-1-128 0,0-3-32 15,2-1 0-15,2-5 0 0,3-3-144 0,2-4 0 16,4-8 0-16,0-3 0 0,2-2-224 0,1-7-128 0,2-1-32 0,2-5 0 31,6-4-1936-31,0 0-400 0,1-9-80 0</inkml:trace>
  <inkml:trace contextRef="#ctx0" brushRef="#br0" timeOffset="30237.98">18414 8297 8287 0,'0'0'736'0,"-2"-6"-592"0,0 0-144 0,-1 3 0 15,-2-4 1792-15,-1 4 320 16,-1 0 64-16,0 0 0 0,-2 2-832 0,0 1-160 16,-3 1-32-16,0 2-16 0,-1 3-304 0,-1 3-48 0,-2 5-16 0,0 3 0 15,1 2-384-15,-3 2-64 0,0 2-32 0,-1 8 0 16,0 3 288-16,0 4 48 0,-1 5 16 0,1 6 0 16,-1 3-64-16,0 4-16 0,3 2 0 0,0 5 0 15,-2-4-288-15,3 4-48 0,2-4-16 0,5 0 0 16,0-5-208-16,2-1 176 0,4-4-176 0,4-3 160 0,5-4-160 15,2-4 0-15,1-2 0 0,2-5 0 16,3-5-672-16,3-1-16 0,2-3 0 0,2-3 0 16,4-4-1952-16,1-5-400 0</inkml:trace>
  <inkml:trace contextRef="#ctx0" brushRef="#br0" timeOffset="30708.54">19691 8141 2751 0,'0'0'256'0,"0"0"-256"0,0 0 0 0,11 8 0 16,1 3 2816-16,-5-5 528 0,2 3 112 0,2 0 0 15,0 2-1920-15,2 5-400 0,5-1-80 0,-3 3-16 16,3 1-112-16,2 3-32 0,-1 9 0 0,3 0 0 16,-2 3-176-16,0 6-32 0,-1 2-16 0,-2 3 0 0,-2 3-224 0,-2 3-32 15,-2-3-16-15,-3-1 0 0,-2 2 0 0,-2 2 0 16,-1-2 0-16,-5-3 0 0,-1 1 176 0,-3-3 48 16,-4 0 0-16,-6 14 0 0,-1-5-208 0,-1-4-32 15,1-9-16-15,4-13 0 0,-2 1-368 0,-3 1 0 16,-1-2 0-16,0 0-9248 15,0-4-1760-15</inkml:trace>
  <inkml:trace contextRef="#ctx0" brushRef="#br0" timeOffset="31591.85">20605 7870 13823 0,'0'0'1216'0,"-12"0"-960"0,2-5-256 16,1 0 0-16,2-2 1200 0,2-2 192 16,0 3 32-16,2-4 16 0,1 2 0 0,2-2 0 15,1 2 0-15,1-3 0 0,3 1-624 0,4-4-128 16,0-1-32-16,3-1 0 0,0 0-400 0,4 1-96 15,0-1-16-15,1 1 0 0,-2 0-16 0,0 3-128 16,0 5 192-16,-1-1-64 0,2 3-128 0,-1 3 0 0,0 0 0 0,0 5 0 16,-1 3-144-16,0 4 144 0,-1 4-192 0,1 5 192 15,0 6-128-15,-1 5 128 0,-3 3 0 0,1 6 0 16,1 6 0-16,-1 7 0 16,-2 8 0-16,-4-17 0 0,-2 9 128 0,-1 5-128 15,1 7 176-15,-3 34-176 0,-3 1 224 0,-2-5-64 0,-2-4-16 16,-2 0 0-16,-3-1 160 0,2 2 16 0,-1-1 16 0,2 1 0 15,0 1 16-15,3 1 0 0,2-3 0 0,0 3 0 16,1-3-176-16,3 0-48 0,2-1 0 0,1 0 0 16,3 0-128-16,1-1 0 0,0-3 0 0,1-2 0 0,1-3 0 0,3-4 128 15,2-1-128-15,0 1 0 0,1 2 192 0,2-4-64 16,0-5 0-16,1-4 0 0,0 0 224 0,1-4 32 16,-1 0 16-16,0-1 0 0,-4 1-80 0,0-4-32 15,1-1 0-15,-1-3 0 0,1 1-96 0,0-3 0 16,2-6-16-16,-2 1 0 0,-1-3-48 0,0 2-128 15,0-2 192-15,-1 0-64 0,-1-3-128 0,0-3 0 16,-2-1 144-16,0 1-144 0,-2-1 0 0,-2-2 128 16,-2 0-128-16,-1-3 0 0,-3-4 0 0,0 4 128 15,-3-1-128-15,-2 0 0 0,0 1 0 0,-3-5 144 0,-1 2-144 0,-2-2 0 16,-2 0 320-16,-3-3-32 0,0 4-16 0,0-3 0 16,-2-1 112-16,-1-1 32 0,0-1 0 0,7-12 0 15,0 5-128-15,-1-2-32 16,-2-2 0-16,-2-1 0 0,-1-4-512 0,1 0-96 15,-1-1-32-15,-1-2 0 16,1-4-2448-16,-5-3-496 0</inkml:trace>
  <inkml:trace contextRef="#ctx0" brushRef="#br0" timeOffset="31979.02">22138 9299 23039 0,'0'0'2048'0,"0"0"-1648"16,0 0-400-16,0 0 0 0,0 0 1152 0,0 0 160 16,0 0 32-16,0 0 0 0,2-9-192 0,7 2-16 15,0-3-16-15,4 2 0 0,3-3-464 0,11-5-80 16,-3-1-32-16,-5 8 0 0,3-4-384 0,3 4-160 0,2-2 128 0,2 2-128 31,2-1-368-31,-2 0-144 0,-1 2-48 0,-1 4-14032 0</inkml:trace>
  <inkml:trace contextRef="#ctx0" brushRef="#br0" timeOffset="32154.64">22130 9785 35535 0,'0'0'1568'0,"0"0"336"0,7-1-1520 0,2 0-384 0,1 0 0 0,10-6 0 16,7 0 720-16,-9-2 80 0,1 1 16 0,5-6 0 16,5-2-192-16,5-2-48 0,4-1 0 0,3-2 0 15,1 2-576-15,0 0 0 0,0-1 0 0,15-9-192 16,-9 3-2368 0,-22 13-496-16,2 2-80 0</inkml:trace>
  <inkml:trace contextRef="#ctx0" brushRef="#br0" timeOffset="33123.76">25933 7122 24703 0,'-13'2'1088'0,"13"-2"240"0,-9-2-1072 0,-2 2-256 0,0-1 0 0,1 1 0 0,-4 1 832 0,0 2 128 15,-1-2 0-15,-4 1 16 0,-6-4-576 0,-1 0-112 16,-4 0-32-16,-3 2 0 0,-5 2-128 0,-1 0-128 15,-2 2 144-15,-1 1-144 0,0-2 0 0,2-1 0 16,1 2 0-16,4-1 0 0,1 3 0 0,1-1 0 16,-1 3 0-16,1 2 0 0,-1-1 0 0,-1 1 0 15,-2 3 0-15,2-3 0 0,1 3 0 0,4-1 0 16,0 0 0-16,5 2 0 0,1 2 0 0,1 2 0 16,2-2 0-16,4 2 0 0,1 1 0 0,4 0 0 15,2 0 0-15,-2 2 0 0,4 0 176 0,1 5 32 16,2-1 16-16,0 4 0 0,3-2 0 0,1 4 0 15,0 0 0-15,0 5 0 0,1 0-224 0,1 3 0 16,0 3 128-16,2 2-128 0,-1 5 0 0,1-1 0 0,-1 5 0 0,3 7 0 16,-2 0 0-16,1 1 0 0,-2 1 0 0,2 2 0 15,-1 1 0-15,0 3 0 0,3 3 0 16,-3 1 0-16,0 0 0 0,-1-1 192 0,1-1-16 0,-2 3-16 16,-1 3 80-16,-1 4 16 0,0-3 0 0,-3 4 0 15,-1-4-128-15,-3-1 0 0,1 3-128 0,-1 4 192 16,0 4-192-16,1 1 0 0,-2-4 0 0,-1-1 0 15,-1 2 128-15,1 0-128 0,0-2 0 0,0 2 144 0,1-1-144 0,-2-3 0 16,-2 0 0-16,0 3 0 0,-2-2 0 0,2 2 128 16,-2-6-128-16,0 5 0 0,-1-3 0 0,2 0 128 15,-2-5-128-15,-1 1 0 0,1-2 0 16,2-3 128-16,-1-3-128 0,1-1 0 0,1-5 128 0,0 1-128 16,1-6 0-16,-1-3 128 0,1-1-128 0,1-4 0 15,0-3 0-15,-1-2 0 0,2-7 160 0,1 0-160 16,-2-1 192-16,2-2-192 0,2-4 0 0,2-5 0 15,1-2 0-15,2-3 0 0,1 0 0 0,2-6 0 16,1-1 0-16,4-2 0 0,1-4 0 0,3 2 0 16,3-4 0-16,2-2 0 0,6 0 208 0,0-2 48 15,6-1 0-15,3-1 0 0,3-3 80 0,6 2 32 16,4-7 0-16,1 1 0 0,1-3-224 0,3-1-144 0,4-2 192 0,7 0-192 16,3 2 128-16,4-1-128 0,3-2 0 0,-3-3 0 15,-5-1 0-15,0-2 0 0,1-1 0 0,4 0 0 16,4 0-256-16,1 1 0 0,0-6 0 0,-3 3 0 31,-7-5-2304-31,2-4-448 0,26-21-112 0,-14 12-16 0</inkml:trace>
  <inkml:trace contextRef="#ctx0" brushRef="#br0" timeOffset="33941.78">28024 7105 20271 0,'0'0'896'0,"0"0"192"0,-10 0-880 0,10 0-208 0,0 0 0 0,0 0 0 16,12-7 2368-16,4-2 448 0,7 2 64 15,8-5 32-15,2 0-1904 0,7 0-384 0,7-2-80 0,3-1-16 16,2 1-320-16,-1-3-64 0,-5 0-16 0,1 0 0 16,2 1-128-16,1 3 0 0,-1 0 0 0,2 6 0 15,1-1 0-15,-1 3 0 0,-2 4-128 0,-5 1 128 16,-5 1 0-16,-2 4 0 0,-5 3 0 0,-4 2 0 16,-5 6-160-16,-3 6 160 0,-2 6 0 0,-4 5-144 15,-5 5 144-15,0 4 0 0,-8 9 128 0,-5 3-128 16,-5 6 128-16,-1 6-128 0,-2 5 128 0,-4 10-128 15,-1 1 160-15,-3 7-32 0,1 1-128 0,2 7 192 16,-4 2-64-16,1 5 0 0,0 3-128 0,2-1 192 0,1-3-32 0,3-3-16 16,0 0 0-16,2-3 0 0,0 1 80 0,2-4 16 15,1 1 0-15,3-1 0 0,1-2-48 0,5-3-16 16,1-3 0-16,3-2 0 0,2 0-176 0,3-1 192 16,1-1-192-16,2-2 192 0,2-3-192 0,1-1 128 15,0 4-128-15,4-2 128 0,-1-2-128 0,1-3 0 16,-1-1 0-16,1-1 0 0,1 1 0 0,2-1 128 15,-2 1-128-15,2-4 0 0,1-2 0 0,0 0 0 16,-1-7 0-16,1-1 0 0,1 0 0 0,-1-1 0 16,-2-1 128-16,-1-4-128 0,-2-5 0 0,0 1 0 15,-1 2 0-15,0-6 0 0,-4 1 0 0,1-3 128 16,-3 0-128-16,-1-2 0 0,0-2 0 0,-2 1 0 16,1-6 0-16,-1-2 0 0,-5-1 0 0,1-2 128 0,-1-4-128 0,-1 2 0 15,-1-3 320-15,-1-2-32 0,-1-1 0 0,0-1 0 16,0-1-32-16,-2-2 0 15,-1 1 0-15,-1-2 0 0,-1 0 16 0,-3-1 0 16,1-2 0-16,-3 1 0 0,-2-5 32 0,-1 1 0 0,-4-1 0 0,-1 0 0 16,-2-3 32-16,-3 0 16 0,-2 0 0 0,-3-3 0 15,0 2 32-15,-6 0 0 0,-1 0 0 0,-3 2 0 16,-3 1-384-16,-3 1 144 0,-9-1-144 0,-4 0 0 16,-4 4 176-16,-3-3-176 0,-3 4 160 0,1 2-160 31,-2 1-960-31,-9 0-304 0,-11-2-48 0,-4 2-10976 0,1 2-2208 0</inkml:trace>
  <inkml:trace contextRef="#ctx0" brushRef="#br0" timeOffset="38755.64">15635 4954 13823 0,'0'0'1216'0,"0"0"-960"0,0 0-256 0,0 0 0 15,-7-9 128-15,4 4 0 0,-2-1-128 0,5 6 192 16,0 0 272-16,-6-4 48 0,6 4 16 0,0 0 0 0,-7-5-176 0,1 2-32 15,6 3-16-15,-8-2 0 0,0-1-96 16,8 3-16-16,-7 0 0 0,0 3 0 0,1 1-32 0,-2 2-16 16,-1 4 0-16,0 0 0 0,1 3-144 0,-4 3 160 15,1 4-160-15,-2 4 160 0,0 4-16 0,1 2 0 16,-4 1 0-16,5 2 0 0,-2-2 464 0,2 4 96 16,2 2 0-16,-1 1 16 0,-2 5-80 0,1-1 0 15,1 0-16-15,1 4 0 0,0-3-368 0,0 1-80 16,3-2-16-16,3-1 0 0,-2-2-160 0,2-3 0 15,2-4 0-15,2-2 0 0,-1-4 0 0,3-1 128 16,2-6-128-16,-2 1 0 0,0 0 0 0,4-3 0 16,0 0 0-16,4-2-176 15,0-1-464-15,0-4-80 0,1 2-32 0,1-7-9408 0</inkml:trace>
  <inkml:trace contextRef="#ctx0" brushRef="#br0" timeOffset="39222.51">16006 5206 19343 0,'0'0'1728'0,"0"0"-1392"0,0 0-336 0,0 0 0 0,0 0-256 0,-8 9-112 16,1 2-16-16,-1-1-16 0,0 4 1104 0,0 3 208 16,-1 2 48-16,-1 4 16 0,1 0-432 0,-3 1-96 15,2 6 0-15,0-2-16 0,-3 0-208 0,2 5-32 16,1 0-16-16,1 4 0 0,1 1-16 0,2 0 0 16,2-2 0-16,0-3 0 0,1-1-160 0,2-3 0 15,1 0 144-15,3-3-144 0,1-1 0 0,2-3 128 16,2-5-128-16,0-4 0 0,3-5 0 0,0-2 0 15,3-1 0-15,-3-3 0 0,2-5 0 0,1-3-192 16,0-1 192-16,3-4-192 0,-1-1 192 0,-1-4 0 16,-1-6 0-16,0 1 0 0,-1-2 0 0,1 1 0 15,-1-2 0-15,-2 0 128 0,-1-2 32 0,1-2 16 16,-4-1 0-16,1 3 0 0,-4-4 160 0,1 5 48 0,-1-2 0 0,-3 0 0 16,-2-3-192-16,-2 3-16 0,-1-4-16 0,-1 1 0 15,-4 5-160-15,-1-2 0 0,-1 4 0 0,-1 3 128 31,-3 1-448-31,2 1-112 0,-2 3-16 0,1 5 0 16,1 3-336-16,-1 4-80 0,3 1-16 0,-1 1-9488 0</inkml:trace>
  <inkml:trace contextRef="#ctx0" brushRef="#br0" timeOffset="39585.43">16075 5070 9215 0,'0'0'816'0,"0"0"-656"0,0 0-160 0,0 0 0 16,0 0 2240-16,0 0 400 0,5 11 96 0,1-3 16 0,2 1-1584 0,1-3-304 15,1 0-64-15,4 3-16 0,1-4-416 0,3 4-96 16,0-4-16-16,1 2 0 0,2 2-256 0,2-2 128 15,1 3-128-15,-1-1 0 0,-1 3 0 0,-2 4 0 16,2-1 0-16,-3 3 0 0,2 5 0 0,-2 3 0 16,-1 2 0-16,-1-3 0 0,-1 3 0 0,0 1 0 15,-1-2 0-15,-4 3 0 0,-2 0 192 0,0 1 64 0,-4 1 32 0,2 0 0 16,-4-5 240-16,-3 2 48 0,-1-4 16 16,-3 3 0-16,-1-4-240 0,-2 3-48 0,-2-3-16 0,-2 2 0 15,0-1-128-15,0-5-32 16,-1 2 0-16,3-3 0 0,-1-1-288 0,2-3-64 0,-3-1-16 0,1-2-7760 15,0-6-1568-15</inkml:trace>
  <inkml:trace contextRef="#ctx0" brushRef="#br0" timeOffset="39901.76">16879 5442 16575 0,'0'0'1472'0,"0"0"-1168"16,0 0-304-16,0 0 0 0,0 0 944 0,5 9 128 15,-5-9 16-15,12 6 16 0,-2-3-368 0,1-2-80 16,2-1-16-16,1-1 0 0,0-4-320 0,4-3-80 16,0 2-16-16,1-4 0 0,2 2-224 0,1-2 0 15,0 2 0-15,-1-4 0 16,0 3-368-16,-1-3-64 0,0 2-16 0,-1 1-9600 0</inkml:trace>
  <inkml:trace contextRef="#ctx0" brushRef="#br0" timeOffset="40101.1">16910 5757 12895 0,'0'0'1152'0,"0"0"-928"0,0 0-224 0,0 0 0 16,0 0 3184-16,15 4 592 0,2-4 112 0,0-2 16 15,1-3-2256-15,2-1-464 0,5 0-96 0,1-4 0 16,2 0-592-16,4-3-112 0,0-1-32 0,1 0 0 15,-1-1-352-15,1 1-160 0,1-1 16 0,-2-2 0 16,-3 1-2032-16,-2-1-416 0</inkml:trace>
  <inkml:trace contextRef="#ctx0" brushRef="#br0" timeOffset="40394.62">17943 5081 15663 0,'0'0'688'0,"-4"6"144"0,1 6-656 0,1 1-176 15,1 2 0-15,0 4 0 0,-1 4 2384 0,0 1 448 0,-2 5 96 0,0 3 16 16,-1 7-1536-16,1 2-320 0,-3 0-48 0,-1 3-16 15,-1-1-416-15,-1 6-96 0,-3-1 0 0,2 0-16 16,1-1-320-16,1-5-176 0,-4 2 192 0,3-4-192 16,1 0 0-16,1-1 0 0,1-2 0 0,2-3 0 31,1-2-2128-31,1-2-336 0</inkml:trace>
  <inkml:trace contextRef="#ctx0" brushRef="#br0" timeOffset="41728.01">19132 8668 10127 0,'0'0'448'0,"0"0"96"0,0 0-544 0,0 0 0 0,0 0 0 0,0 0 0 15,0 0 1904-15,0 0 272 0,0 0 48 0,0 0 16 16,0 0-1248-16,0 0-240 0,0-9-48 0,0-1-16 15,0 10-304-15,0 0-48 0,0-9-16 0,0 0 0 16,0 2-320-16,0 7 128 0,-2-11-128 0,2 4 0 16,0-5 0-16,-1 5 128 0,-1-3-128 0,2 10 0 15,-3-9 0-15,3 9 0 0,-5-10 0 0,5 2 0 0,-3-5 304 0,1 6 32 16,2 7 16-16,-4-12 0 0,2 2-64 0,-2 2-16 16,4 8 0-16,-5-7 0 0,1-5 80 0,0 6 16 15,0-2 0-15,4 8 0 0,0 0 48 0,-5-6 16 16,-1-2 0-16,-1 3 0 0,0 3-112 0,7 2 0 15,-10-4-16-15,1 3 0 0,-1 3-80 0,1 2-16 16,0 4 0-16,0-1 0 0,0-2-208 0,0 5 0 16,0 1 0-16,0 5 0 0,2 3 0 0,-2 0 0 15,0 2 0-15,0-1 0 0,-1-1 0 0,0 3 0 16,1 2 0-16,2 2 0 0,1 1 0 0,1 4 0 16,-4-5 128-16,3 5-128 0,1 1 208 0,-1 2-48 15,3 0-16-15,1-1 0 0,2-3 0 0,2 0 0 16,0-6 0-16,1 2 0 0,3-4-144 0,-2 3 128 0,1-1-128 15,0-4 128-15,0-1-128 0,3-1 0 16,1 0 0-16,0 0 128 0,1-3-128 0,0-2 0 0,0-2 0 0,2 0 0 16,-1-4 160-16,2-2-160 0,1 0 192 0,0-4-192 15,3-1 288-15,1-1-48 0,0-3-16 0,1-1 0 16,0 0 16-16,2-5 0 0,0 1 0 0,1-5 0 16,1-3-48-16,0 0 0 0,-1-2 0 0,3-2 0 15,0 1-48-15,-1-6-16 0,-1 1 0 0,-1 2 0 16,-1-2 0-16,0 1 0 0,-2-7 0 0,0 3 0 15,-4-1 80-15,-1-2 16 0,-4 3 0 0,0-1 0 16,-2 2-32-16,0-1 0 0,-6 4 0 0,1-2 0 16,-3 0 0-16,-3 0 0 0,-2 1 0 0,-1 3 0 15,-2 0 64-15,-3 3 0 0,-5 0 0 0,-2 1 0 16,-2 0 176-16,0 2 32 0,-3 2 16 0,0 1 0 16,-2 2-96-16,-1 4-32 0,2 0 0 0,0 1 0 0,2 3-192 0,-2-2-32 15,1 1-128-15,-1 4 192 0,3 5-192 16,0-1 0-16,3 2 0 0,1 4 0 15,-2-2-352-15,2 3-64 0,3 2-16 0,3 0 0 16,0 3-1616-16,4 1-336 0,2-1-64 0,1 1-12464 16</inkml:trace>
  <inkml:trace contextRef="#ctx0" brushRef="#br0" timeOffset="45845.44">19063 10863 21183 0,'0'0'1888'0,"0"0"-1504"16,0 0-384-16,-6-5 0 0,6 5 1296 0,-4-9 192 15,1 2 48-15,1-4 0 0,-1 4-560 0,3-3-96 16,0 2-32-16,0-3 0 0,-1 2-544 0,0-3-112 15,-1 3-32-15,0-2 0 0,-1-2-160 0,0 3-192 16,-1-3 32-16,0 6 16 0,0-3-16 0,0 3 0 0,-2-3 0 0,1 4 0 16,5 6 160-16,-8-11 0 0,1 6-144 0,0 0 144 15,7 5 0-15,-10-1 0 0,0-2 0 0,10 3 0 16,-13 4 160-16,2 0-160 0,-1 0 192 0,1 5-192 16,1-3 192-16,0 2-192 0,2 3 192 0,-4 3-192 15,0-2 208-15,0 2-64 0,2 1-16 0,0 1 0 16,2 4 48-16,-2-1 0 0,3 0 0 0,-4 1 0 15,1 3-48-15,1 0 0 0,2-2 0 0,-2 3 0 16,4 2-128-16,0-3 128 0,0 2-128 0,1-1 128 16,2-2-128-16,1 1 0 0,1 1 0 0,1-1 0 15,1 1 0-15,-1 1 0 0,3-2 0 0,-2 1 0 16,3 2 0-16,2-2 0 0,2 1 0 0,0-2 0 16,3-1 0-16,1 1 0 0,-3 1 0 0,7-2 0 15,-2-2 0-15,1 0 0 0,2 1 0 0,-1 1 128 16,-1-4 0-16,1-1-128 0,-1-4 192 0,0-1-64 15,0 0 144-15,2-5 32 0,-3 0 0 0,3-1 0 16,0-3 80-16,2-3 0 0,0-3 16 0,1-3 0 16,0-1-64-16,0 1-16 0,-1-6 0 0,2 1 0 0,-1 0-64 0,1-5-32 15,-3-1 0-15,1-1 0 0,2 0-224 0,-3-1 176 16,-1-3-176-16,0 1 160 0,-2 0-160 16,-2-2 128-16,-2 1-128 0,-1-4 128 0,0 3-128 0,0 2 0 15,-3-5 0-15,0 6 128 0,-3 0-128 0,0-1 0 16,-1 2 144-16,0 0-144 0,-4-1 0 0,0-3 0 15,-3 0 0-15,2 3 128 0,0 1-128 0,-3 0 0 16,-2 1 0-16,-2-1 0 0,-1 0 0 0,-1 0-128 16,-1 1 128-16,-2 0-128 0,3 3 128 0,-2 1 0 15,-1 1 0-15,1 4-128 0,-2-2 128 0,1 3 0 16,-3-2 0-16,-2 2-128 0,1 1 128 0,-1 0 0 16,-1 5 0-16,0-6-128 0,0 3 128 0,0 1 0 0,0 0-144 0,-1-1 144 15,1 2 0-15,0-1 0 0,1 1 0 0,-1 2 0 16,0-2 0-16,0 0 0 0,1 0 0 0,0 2 0 15,2-1-128-15,-2 4 128 0,-1 0 0 0,-2 2 0 16,1 0 0-16,0 0-144 0,-1 1 144 0,1 4 0 16,-2-3-160-16,2 5 160 0,0-3-128 0,1 1 128 15,0-3-144-15,1 3 144 0,1-2-160 0,1 0 160 16,-1 3-128-16,2-1 128 0,1 1 0 0,0 3-144 16,1-3 144-16,1 3 0 0,0 2 0 0,2 1 0 15,0-1 0-15,1-1 0 0,3 0 0 0,-1 1-128 16,1 3 128-16,-2 0 0 0,4-2 0 0,1 2 0 15,0 2 0-15,0 1 0 0,1-2 0 0,2 0-128 16,-3-1 128-16,2-2 0 0,2-1 0 0,-1 3 0 16,4 1 0-16,-3-1 0 0,1-1 128 0,0-1-128 0,5 1 0 0,-1-1 0 15,0-1 0-15,-2-1-192 0,0 2 192 0,1 1 0 16,3 1 0-16,-1 0 0 0,2-3-128 0,1 2 0 16,1-1 0-16,0 1 0 0,2 1 128 0,-3-4-192 15,1-3 192-15,3 2-192 0,0 1 192 0,0-2-160 16,0 0 160-16,0 1-160 0,1-6 160 0,1 3 0 15,0-1 0-15,2 0 0 0,-3-5 0 0,1 1 0 16,-1 0 0-16,1-2 0 0,0-3 0 0,1 0 0 16,0-2 0-16,-2 0 0 0,0-2 0 0,-1 1 0 15,0 0 0-15,-1 0 0 0,0-1 0 0,1-2 0 16,-1 1 0-16,-1-1 0 0,3-5 0 0,-1 4 0 16,-1-3 0-16,-1 3 0 0,2-2 0 0,-3 0 0 15,2-1 0-15,-1 3 0 0,0-5 0 0,-1 3 0 0,1-2 0 16,-1-1 0-16,2 2 0 0,-3-2 0 0,2 0 0 0,-1-1 0 15,0-2 0-15,2-1 0 0,-1-1 0 16,0 3 0-16,1 0 0 0,0 1 0 0,-1-2 0 0,1-3 0 16,0 2 0-16,0-1 0 0,-3 2 0 0,-1 0 0 15,2 1 0-15,0-1 0 0,1-1 0 0,-2 0-128 16,-2-1 128-16,-2 1 0 0,2-1 0 0,-1 2 0 16,-4-2 0-16,1 1 0 0,-1-2 0 0,-1 4 0 15,-2 0 0-15,0-4 0 0,-3 1 128 0,-2-1-128 16,1 4 176-16,-3 1-48 0,0 2 0 0,-2-3 0 15,-2-2-128-15,1 2 128 0,-3 0-128 16,0 2 128-16,-2-4-128 0,-1 4 0 0,-1 0 144 0,1 0-144 16,-1-1 0-16,1 3 144 0,-1-3-144 0,2 2 0 15,0 3 144-15,-2-1-144 0,-1 3 0 0,2 1 144 0,-1-4-144 16,1 4 0-16,-1 0 0 0,2-2 0 16,-2 3 0-16,1 1 128 0,-2 1-128 0,1 1 0 0,0 1 0 0,0 3 0 15,2-1 128-15,-3 3-128 0,0 2 0 0,-2-4 0 16,1 2 0-16,0 3 0 0,-3-2 0 0,3 2 0 15,1 1 0-15,-1 0 0 0,0 1 0 16,1-2 0-16,1 1 0 0,-1-3 0 0,0 0-128 0,0 1 128 16,0 4 0-16,2-2 0 0,-2 2 0 0,0 0 0 15,2 0 0-15,-1 3 0 0,1 1 0 0,-1 3 0 16,2 1 0-16,1-1 0 0,-1-2 0 0,2 0 0 16,0 1 0-16,2 5 0 0,-1-2 0 0,1-1 0 15,3-2 0-15,2 1 0 0,1 1 0 0,2-1 0 0,0-2 0 0,0 2 0 16,2 1 0-16,1 1 0 0,2-1 0 15,2 6 0-15,2 0 0 0,0-2 0 0,1 0 0 16,2 3 0-16,1-1 0 0,2 1 0 0,-3-4 0 0,3-2 0 16,-2 2 0-16,1-2 0 15,-1-3 0-15,0-1 0 0,3 1 0 0,1-1 0 16,0 0 0-16,1-4 0 0,3-2-144 0,-1 2 144 16,1-5 0-16,0 4 0 0,1-5 0 0,0 2-128 0,0-3 128 0,2-1 0 15,-1-3-192-15,0-1 32 0,1 0 0 0,-1-3 0 31,0 2-1056-31,3-4-224 0,-2-3-32 0,-2 2-12592 0</inkml:trace>
  <inkml:trace contextRef="#ctx0" brushRef="#br0" timeOffset="47361.7">15501 2394 3679 0,'0'0'160'0,"-3"-10"32"0,-1-4-192 0,0 5 0 16,0-2 0-16,2-1 0 0,-1-3 2016 0,0 3 352 15,2 1 80-15,0 2 16 0,1 9-1632 0,-1-11-320 16,1 11-64-16,-3-10 0 0,3 1-80 0,0 9-16 16,0 0 0-16,0 0 0 0,0 0-48 0,0 0-16 15,0 0 0-15,0 0 0 0,0 0-160 0,0 0-128 16,0 0 144-16,-7 9-144 0,-1 6 384 0,2 4 0 16,-1 4-16-16,2 1 0 0,0 4 400 0,1 1 64 15,-1 4 32-15,3 1 0 0,-4 2-320 0,3-3-64 0,-1 0-16 0,0-5 0 16,-1 1-96-16,4-3-32 0,-4 2 0 0,-2-4 0 15,0 1-64-15,0-2-16 0,1-1 0 0,0-1 0 16,-2 0-256-16,3-1 128 0,2-1-128 0,2-1 0 16,-2 0 144-16,2-2-144 0,0-2 0 0,1-1 144 15,1-2-144-15,-1-11 0 0,4 9 0 0,-4-9 0 16,6 12 0-16,-6-12 0 0,0 0-192 0,11 6 192 16,-11-6-224-16,11 4 80 0,0 0 16 0,-11-4 0 15,0 0-176-15,0 0-16 0,11-5-16 0,-11 5 0 31,10-4-1712-31,-10 4-352 0</inkml:trace>
  <inkml:trace contextRef="#ctx0" brushRef="#br0" timeOffset="47652.06">15204 2686 19807 0,'0'0'880'0,"-9"3"176"0,9-3-848 0,0 0-208 15,-5 11 0-15,1 0 0 0,4 3 688 0,3-2 80 16,0 0 32-16,1 3 0 0,0 3-352 0,4 0-64 16,3-2 0-16,1 1-16 0,-1 0-224 0,2-1-144 15,-2-2 192-15,2-3-192 0,0 2 144 0,-1-4-144 16,2 0 0-16,2-2 144 0,3 0-144 0,-2-5 160 0,0-2-160 0,2-4 160 15,0-3-160-15,3 0 160 0,1-4-160 0,3-1 160 16,1-5 32-16,3-1 0 0,2-2 0 0,3-2 0 16,-1 0-32-16,1-3 0 0,2-4 0 0,0 1 0 31,-2 1-576-31,0 3-112 0,1-5-32 0,2 1 0 0</inkml:trace>
  <inkml:trace contextRef="#ctx0" brushRef="#br0" timeOffset="48500.25">20927 2117 20271 0,'0'0'896'0,"0"0"192"0,0 0-880 0,-4-9-208 15,4 9 0-15,0 0 0 0,0 0 1440 0,0 0 240 16,0 0 48-16,0 0 16 0,0 0-896 0,0 0-176 0,0 0-32 16,0 0-16-16,0 0-432 0,-4 9-192 0,0 2 160 0,2 1-160 15,-2 2 0-15,1 2 0 0,-1 5 0 0,2 0 0 16,-2 5 0-16,1-2 128 0,1 4-128 0,-2-1 0 16,2 3 0-16,-1 2 0 0,-1 0 0 0,0 4 0 15,1 5 0-15,-1-1 0 0,-1-4 0 0,0 1 0 16,1 0 0-16,0 0 0 0,-1-1 0 0,0-5 0 15,0-4 0-15,0 0 0 0,1-4 0 0,0-2 0 16,3 2 0-16,-3-4 128 0,3-2-128 0,-1-6 0 16,2-11-128-16,0 0-128 0,0 0-32 0,0 0-8224 15,0 12-1664-15</inkml:trace>
  <inkml:trace contextRef="#ctx0" brushRef="#br0" timeOffset="48861.38">20686 2606 21183 0,'-16'14'944'0,"4"-1"192"0,0 2-912 0,0 2-224 15,2-3 0-15,2 5 0 0,1 4 1024 0,3-3 176 16,0 0 16-16,2-2 16 0,-1-1-544 0,2-3-112 15,2-3-32-15,2 1 0 0,-1-1-288 0,-2-11-64 16,6 10-16-16,3-1 0 0,2-6 16 0,-1-5 0 0,0-4 0 0,1 1 0 16,1 0 32-16,0-4 16 0,2 0 0 0,0-5 0 15,3 0-80-15,-1-1-16 0,0-2 0 0,0 2 0 16,1-5-16-16,-1 2 0 0,1 1 0 0,-1 0 0 16,1-1-128-16,-1 1 160 0,1 2-160 0,-2 1 160 31,-1 1-1264-31,0 4-256 0,0-2-48 0</inkml:trace>
  <inkml:trace contextRef="#ctx0" brushRef="#br0" timeOffset="49632.53">21080 5025 16175 0,'0'0'704'0,"0"0"176"0,0 0-704 0,0 0-176 15,0 0 0-15,3-9 0 0,-3 9 896 0,2-6 160 16,-2 6 32-16,0 0 0 0,0 0-624 0,0 0-112 15,0 0-32-15,0 0 0 0,0 0-320 0,0 0 144 16,0 0-144-16,0 0 0 0,0 0 128 0,0 0-128 16,-6 8 0-16,0 4 0 0,-3 2 0 0,0 3 0 15,-3 1 0-15,0 3 0 0,-5 1 144 0,3 3-144 0,0 2 0 0,0 0 144 16,-1 2 240-16,0 4 64 16,0 0 0-16,-2 5 0 0,3-1 128 0,1 2 48 0,1-1 0 0,3 4 0 15,2-1-288-15,1-2-48 0,2 1-16 0,2-3 0 16,2-3-272-16,1-1 0 0,1 0 0 0,2-1 0 15,1-8 0-15,4-1 0 0,1-1 0 0,4-2 0 32,3 0-576-32,1-3-160 0,3-6-32 0</inkml:trace>
  <inkml:trace contextRef="#ctx0" brushRef="#br0" timeOffset="50171.3">21590 5264 14735 0,'0'0'640'0,"-11"0"160"16,0 0-640-16,1-2-160 0,0-2 0 0,-1 1 0 0,-1 6 1200 0,1-1 208 0,-2 0 32 0,0 0 16 15,-1-2-864-15,3 4-160 0,-2 0-48 0,1 5 0 16,-4-2-256-16,4 7-128 0,-4 2 0 0,4-1 128 15,-2 0-128-15,0 3 0 16,0 1 144-16,0 3-144 0,1 2 448 0,0 5 32 0,2-2 0 0,1 3 0 16,2 3-80-16,2 0-16 0,4 2 0 0,2-2 0 15,2-3-208-15,3-1-48 0,0 1-128 0,2-6 192 16,1-5-192-16,1-1 0 0,0-3 0 0,1-5 0 16,1-1 0-16,0-5 0 0,-11-4 0 0,14 2 0 15,-2-2 240-15,2-2 48 0,0-1 16 0,2-8 0 16,1-1 160-16,-1-4 48 0,1-2 0 0,1-1 0 15,-5-1-272-15,2-2-48 0,-1-1-16 0,-1 0 0 16,2-2 48-16,-2-1 16 0,-3-4 0 0,-1 3 0 0,-4-1 96 0,0 3 32 16,-2-2 0-16,-3 0 0 0,-2-2-128 0,0 4-32 15,-2-2 0-15,-1 4 0 0,-1-1-208 0,-3 2 0 16,-3 2 0-16,1 2-160 16,-1 3-544-16,0 4-128 0,-2-1 0 0,0 6-12304 15</inkml:trace>
  <inkml:trace contextRef="#ctx0" brushRef="#br0" timeOffset="50851.69">21640 4833 11055 0,'0'0'976'0,"0"0"-784"16,0 0-192-16,0 0 0 0,11-2 1120 0,-1 0 176 16,-10 2 48-16,14 0 0 0,-2-6-416 0,0 4-80 15,0 0-16-15,-1 1 0 0,2 1-368 0,1 0-80 16,1 1 0-16,3-1-16 0,0 0-112 0,1 2 0 16,-1-1-16-16,2 3 0 0,0 2 0 0,2-2 0 0,2 6 0 0,-1-2 0 15,-1 2-96-15,-1 0-16 0,0 4 0 0,-2 4 0 16,-2 2 32-16,0 2 0 0,-3 2 0 0,-4 0 0 15,2 0 32-15,-6 4 16 0,1-1 0 0,-1 1 0 16,-4 2 80-16,1-2 16 0,-3 0 0 0,-2 0 0 16,-1 1 336-16,-4 3 64 0,-2-1 0 0,-1 0 16 15,-5 1 48-15,-2 3 0 0,-2-2 0 0,-1-2 0 16,0-1-192-16,-2 0-48 0,-3 2 0 0,2-3 0 16,0 2-272-16,4-3-64 0,-2-4-16 0,2-1 0 15,0-3-176-15,1 2 0 0,2-2 144 0,2-2-144 16,1-4 0-16,2 0 0 0,2-2 0 0,-1 0-192 15,2-6-528 1,8-186-112-16,0 360-32 0,0-180-8288 0,0 0-1648 0</inkml:trace>
  <inkml:trace contextRef="#ctx0" brushRef="#br0" timeOffset="51414.16">22608 5229 13823 0,'0'0'1216'0,"0"0"-960"0,0 0-256 0,0 0 0 0,0 0 2096 0,0 0 368 15,12 1 80-15,-2-1 16 0,0 1-1088 0,3-2-224 16,1 0-32-16,1-1-16 0,1-2-624 0,5 1-112 15,0-2-16-15,4 0-16 0,0 1-240 16,3-3-32-16,0 2-16 0,1 1 0 0,0-4-144 0,2 0 0 16,1 3 0-16,-2-3 0 15,-1 3-384-15,-1 1-128 0,-3-2 0 0,-3 3-16 16,0 1-1904-16,-2 2-368 0,-1 1-80 0,-5 0 0 0</inkml:trace>
  <inkml:trace contextRef="#ctx0" brushRef="#br0" timeOffset="51620.48">22654 5541 23327 0,'0'0'1024'0,"0"0"224"0,0 0-992 0,0 0-256 0,0 0 0 0,11 3 0 16,1-3 1168-16,2 0 192 0,2-3 48 0,3 2 0 15,2-2-656-15,3 0-128 0,3-1-32 0,3 0 0 16,2-1-416-16,3 1-176 0,4 0 128 0,0 0-128 16,2-2-1200-16,-1 1-320 15,0 1-64-15</inkml:trace>
  <inkml:trace contextRef="#ctx0" brushRef="#br0" timeOffset="53572.58">28820 3478 7359 0,'-11'12'656'0,"3"-6"-528"0,-2 3-128 0,0-1 0 16,0 3 2800-16,-1-2 528 0,1 2 96 0,0-3 32 16,0 1-2000-16,-1-4-400 0,-1 1-80 0,2 2-16 15,-2-4-416-15,4 1-96 0,-1-3 0 0,9-2-16 16,-10 0 48-16,2-2 16 0,2-2 0 0,0-1 0 15,3-5-32-15,0 0 0 0,3-7 0 0,1-1 0 16,4-1-192-16,1 1-32 0,0-1-16 0,0-1 0 16,3 0-224-16,1 1 144 0,0 0-144 0,1 0 128 15,1-2-128-15,2 2 160 0,0 0-160 0,3 3 160 0,-1-2-16 16,2 4 0-16,-1 1 0 0,-2 3 0 0,-1-2 32 0,0 6 0 16,0-2 0-16,-1 7 0 0,-3 6-176 0,-1 2 192 15,-2 4-192-15,1 1 192 0,-4 3-192 0,-4 4 0 16,-3 2 0-16,-1 6 0 0,-3 4 0 0,-2 0 0 15,-3 1 144-15,0 0-144 0,-5-5 176 16,-1-1-48-16,-3-3 0 0,-1 0 0 0,1 1 480 0,-1-5 96 16,-2-3 0-16,5-6 16 0,0 0 128 0,1-6 32 15,1 0 0-15,3-3 0 0,0-2-112 0,3-5-32 16,1-1 0-16,2-5 0 0,2-4-224 0,2-2-64 16,3-4 0-16,1-3 0 0,1-2-272 0,4 1-176 15,1-1 192-15,2-2-192 0,1 3 0 0,2 0 0 0,2 1 0 16,-1 5 0-16,0 0 0 0,0 2 0 0,-2 3-128 15,-1 5 128-15,-2 3-176 0,-7 7 176 16,0 0-192-16,0 0 192 0,11 12-304 0,-5-1 48 0,-5 4 16 0,-2 6 0 16,-3 4 16-16,-2 2 0 0,-3 5 0 0,-3 2 0 15,0-1 224-15,-5-3-192 0,2 1 192 0,-2-3-192 16,0-5 192-16,1-2 0 0,2-3 0 0,0-3 160 16,-1 1 192-16,1-7 32 0,3 0 16 0,2-6 0 15,9-3 80-15,0 0 16 0,0 0 0 0,-5-12 0 16,2-5-144-16,6-2-32 0,3-4 0 0,3 0 0 15,2-5-320-15,3 3 128 0,0-4-128 0,3 3 0 16,1-3 0-16,-1 6 0 0,1 0 0 0,0 3 0 16,-1 7 0-16,-3 3 0 0,-2 6 0 0,-2 3 0 15,-10 1 0-15,11 8-160 0,-2 4 160 0,-4 4-160 0,-5-2-32 16,-2 3-16-16,0 4 0 0,-6 0 0 16,-3 3-192-16,-2 2-48 0,-2-3 0 0,1-3 0 15,-1-3-560-15,1-2-112 0,2-1-32 0,3-8-10400 16,9-6-2080-16</inkml:trace>
  <inkml:trace contextRef="#ctx0" brushRef="#br0" timeOffset="55001.44">28689 3774 14735 0,'-15'0'640'0,"6"2"160"0,-1-1-640 0,0 2-160 0,0-3 0 0,-1 0 0 0,1 0 1840 0,-1 0 336 16,-1 1 64-16,2-2 0 0,0-2-1136 0,4-1-224 16,6 4-48-16,-7-10-16 0,2 2-272 0,-1-3-48 15,0 0-16-15,0 0 0 0,3-3-32 0,-1 0-16 16,-1-1 0-16,1-1 0 0,0-2 144 0,0 0 16 16,1-1 16-16,0-1 0 0,0-2-80 0,1 0-16 15,1-3 0-15,1 2 0 0,0 1-128 0,3-3-16 16,3 1-16-16,1 4 0 0,1-3-192 0,3 0-32 15,1 2-128-15,0 2 192 0,6 4-192 0,0 4 0 0,0-3 0 0,2 2 0 16,-2 2 0-16,0 1 0 0,-1 5 0 0,1 6 0 16,-2 3 0-16,-1 5-128 0,-3 5 128 15,0 4-160-15,-3 2 160 0,-4 5 0 0,-4 5 0 0,-2 3 0 16,-7 2 0-16,-2 2 0 16,-4 1 0-16,-2-2 0 0,-5-5 0 0,0-2 0 0,-2-4 0 0,0-1 0 15,-1-3 0-15,1-2 192 0,1-3 0 0,2-2-16 16,0-1 240-16,2-8 48 0,3-2 16 0,2-5 0 15,1-4 96-15,5-8 32 0,0-2 0 0,4-3 0 16,0-2-208-16,3-3-32 0,3 0-16 0,2-5 0 16,1-1-352-16,3 1 144 0,1-5-144 0,4 2 0 15,4 3 0-15,0-1 0 0,-2 2 0 0,2 2 0 16,2 5 0-16,1 4 0 0,-2 6-160 0,-1 2 160 16,-1 6-128-16,-1 3 128 0,-2 4-160 0,-2 5 160 15,-2 4-192-15,-3 4 48 0,-5 3 16 0,-4 4 0 0,-1 3-32 16,-7 6 0-16,-5 3 0 0,-4-3 0 0,-4-2-16 0,-1-3 0 15,-2 2 0-15,-3-6 0 0,-3 3 176 16,1-5 0-16,1-2 128 0,2-4-128 0,-2-1 448 0,2-4 0 16,2-7 16-16,2-2 0 0,3-4 48 0,-1-6 0 15,4-5 0-15,3-5 0 0,4-3-112 0,3-2-16 16,2-5 0-16,2 1 0 0,4-6-384 0,4 0 128 16,3-3-128-16,5-1 0 0,0-1 0 0,6 2 0 15,2 0-192-15,1 2 192 0,3 0-304 0,0 3 64 16,-1 4 16-16,0 5 0 0,-2 7 224 0,1 2-176 15,1 6 176-15,-3 5-160 0,-2 3 32 0,0 3 0 16,0 7 0-16,-3 0 0 0,-2 7-80 0,-3 9-16 0,-4 7 0 16,-3 3 0-16,-5 5-96 0,-3 2 0 0,-4-2-16 0,-2-5 0 15,-2 0 128-15,-3-5 16 0,-5 0 16 16,0-4 0-16,-1-2 304 0,2-2 64 16,2-5 16-16,-1-3 0 0,1-1 320 0,2-8 64 0,0 0 16 0,5-7 0 15,-2-7-176-15,3-2-48 0,1-2 0 0,2-1 0 16,2-10-144-16,3-3-48 0,2 0 0 0,0 0 0 15,3 1-192-15,2 2-160 0,1-4 32 0,2-1 0 32,1 0-464-32,1 1-96 0,3 1-16 0,-3 5 0 15,0 3-2048-15,0 7-400 0,-2 2-96 0</inkml:trace>
  <inkml:trace contextRef="#ctx0" brushRef="#br0" timeOffset="55784.09">27677 5263 14623 0,'0'0'640'0,"0"0"144"0,0 0-624 0,0 0-160 0,0 0 0 0,0 0 0 15,0 0 1056-15,0 0 176 0,0 0 48 0,0 0 0 16,0 0-64-16,0 0-16 0,0 0 0 0,6-14 0 15,-1 0-416-15,2-1-80 0,2-1 0 0,1-5-16 0,0-3-128 0,2-2-32 16,2-3 0-16,1 0 0 0,4 0-80 0,0-5-32 16,0-1 0-16,0-2 0 0,1-6-16 0,0 0 0 15,-1-1 0-15,3-1 0 0,-1-2-16 0,2 1 0 16,1-2 0-16,4-2 0 0,3-3 0 0,0-1 0 16,0 1 0-16,3-2 0 0,1-1-64 0,-1-1 0 15,-1 2-16-15,1 1 0 0,2-1-32 0,-3 0 0 16,-1-1 0-16,-6 2 0 0,1 0-144 0,-2 1-128 15,2 1 192-15,0 2-192 0,-2 1 128 0,2 0-128 16,1 2 0-16,1-2 0 0,-1 1 128 0,1 1-128 16,1-2 0-16,-2 2 0 0,5 1 0 0,-3-1 160 0,1 4-160 15,-2-4 128-15,0-1-128 0,-1 2 128 0,-1-1-128 0,1 4 128 16,0-3-128-16,-2 4 0 0,0 4 0 0,-2-1 0 16,5 1 0-16,-2 4 0 0,-2 3 128 0,1-2-128 15,-1 1 0-15,1 3 0 0,-2-1 0 0,-3 4 128 16,0 0-128-16,-2 6 0 0,-3 2 0 0,1 2 0 15,-3 0 0-15,-3 2 0 0,-2 3 0 0,-1 0 0 16,1 4 0-16,-3 0 0 0,-6 7 0 0,0 0 0 16,4-7 0-16,-4 7 0 0,0 0-192 0,0 0 192 31,0 0-640-31,0 0-16 0,0 0 0 0,0 0 0 16,-13 9-2160-16,2 1-448 0</inkml:trace>
  <inkml:trace contextRef="#ctx0" brushRef="#br0" timeOffset="59826.39">27060 15992 8511 0,'0'0'384'0,"10"9"64"0,-10-9-448 0,13 8 0 16,-3-2 0-16,1 4 0 0,1-4 496 0,-3 2 0 15,-9-8 0-15,10 9 0 0,-3 1-144 0,1-4-32 16,-8-6 0-16,6 13 0 0,-6-13-320 0,5 12 0 0</inkml:trace>
  <inkml:trace contextRef="#ctx0" brushRef="#br0" timeOffset="60571.73">27239 16181 3679 0,'0'0'320'0,"0"0"-320"0,0 0 0 0,0 0 0 15,0 0 2416-15,-1 12 400 0,-4-1 96 0,5-11 16 16,0 0-1952-16,-8 12-384 0,8-12-80 0,-8 7 0 15,-1 0-320-15,9-7-64 0,-10 10-128 0,1-5 192 16,0 1-192-16,9-6 176 0,-11 5-176 0,1 0 160 16,1 3 112-16,0-2 32 0,-1-3 0 0,0 1 0 15,-2 1 288-15,1-3 64 0,-1 0 16 0,1-1 0 16,0 0 224-16,0-1 32 0,1-1 16 0,0 0 0 16,0-2 0-16,0-2 0 0,2 0 0 0,-1-3 0 0,2-2-208 0,0 1-32 15,1-2-16-15,1-2 0 0,0 2-368 16,1-1-64-16,0 0 0 0,1-2-16 0,1-4-240 0,1 0 144 15,1 0-144-15,0-1 128 0,0-1-128 0,2-2 0 16,2 2 0-16,1-3 128 0,3 0-128 0,2 1 0 16,0 1 0-16,4 2 0 0,-1-2-144 0,1 4 144 15,0 1 0-15,0 4 0 0,-2 3-128 16,2 1 128-16,-1 4 0 0,-1 3 0 0,0 2-128 0,1 4 128 16,-3 6 0-16,3-1 0 0,-3 2 0 0,-2 8-128 15,-3 4 128-15,-3 0 0 0,-2 5 0 0,-2 0 0 16,-3 4-128-16,-3 0 128 0,-3-2 0 0,-2-3 0 15,-1-1 0-15,-1-5 0 0,-2 1 576 0,-1-2 0 16,1-4 16-16,0-3 0 0,0-1 224 0,2-6 32 0,0-4 16 0,2-3 0 16,3-2-320-16,2-3-64 0,-3-2-16 15,2-5 0-15,1-6-272 0,2 0-64 0,1-4-128 0,4-3 192 16,-2 0-192-16,5-6-160 0,1 1 32 0,4 0 0 16,2-3-176-16,1 4-16 0,0 0-16 0,3 0 0 15,1 4 0-15,2 1 0 0,1 3 0 0,0 3 0 16,0 4 144-16,1 6 48 0,-2 2 0 0,0 3 0 15,1 7-192-15,-1 3-48 0,-2 5 0 0,-2 4 0 16,0 4 192-16,-3 3 16 0,-3 6 16 0,-3 1 0 16,-3 6 160-16,-3 2-128 0,-1 2 128 0,-5-4-128 15,-3 0 128-15,-4-5 0 0,0-2 0 0,-1-3 0 16,1-4 496-16,-2-3 16 0,0-4 16 0,2-4 0 16,2-1 144-16,0-8 32 0,1-3 0 0,4-2 0 15,-2-8-320-15,4 1-64 0,-2-5-16 0,4-4 0 16,1-4-304-16,4 0 128 0,-2 1-128 0,4-3 0 0,2-1 0 0,0 2 0 15,4-2-160-15,1 3 160 16,2 4-256-16,-1-1 80 0,3 1 16 0,0 4 0 0,1 1-32 0,0 8 0 16,-2 1 0-16,0 5 0 0,0 6-128 0,0 2-48 15,-2 4 0-15,-2 5 0 0,-3 2 64 0,-3 4 16 16,-2 6 0-16,-2 0 0 16,-5 3-128-16,-1 0-32 0,-4 0 0 0,-1-6 0 15,-1 1 16-15,-1-7 0 0,-1 1 0 0,-1-2 0 16,-1-5 0-16,3-4 0 0,1-2 0 0</inkml:trace>
  <inkml:trace contextRef="#ctx0" brushRef="#br0" timeOffset="61873.99">26715 16860 20095 0,'0'0'896'0,"0"0"176"0,0 0-864 0,0 0-208 0,0-11 0 0,0 11 0 15,0 0 784-15,0 0 112 0,-2-8 32 0,2 8 0 0,0 0-496 0,0 0-112 16,0 0 0-16,0 0-16 0,0 0-48 0,0 0 0 16,-9-4 0-16,1 4 0 0,-1 4 160 0,0 0 32 15,0 0 0-15,-1 2 0 0,-1 3 16 0,-3 0 16 16,0 2 0-16,0 6 0 0,-1 1 16 0,-2-1 0 16,-2 1 0-16,3 1 0 0,-2 3-32 0,0 1 0 15,3 3 0-15,-1 0 0 0,1 2 0 0,1-3 0 16,4 3 0-16,-3-2 0 0,3 3-64 0,0 0-16 15,1 0 0-15,3 3 0 0,1 1-192 0,0 0-32 16,1 2-16-16,1-2 0 0,1 0-144 0,2 0 0 16,1 1 0-16,1 0 128 0,1 1-128 0,2-2 0 15,1-4 0-15,2 0 0 0,1 0 0 0,0-2 0 16,-1 1 0-16,0-3 0 0,1 2 0 0,1-3 0 16,1 2 0-16,-1-1 0 0,0-3 0 0,1-1 0 0,-2-2 0 15,3-1 0-15,-2 0-160 0,0-3 160 0,0-1 0 0,0-1-144 16,2-5-176-16,-2-2-16 0,0-1-16 0,0-2 0 31,2-5-1344-31,-1-2-272 0,-1-3-48 0,1-3-11216 0</inkml:trace>
  <inkml:trace contextRef="#ctx0" brushRef="#br0" timeOffset="62635.89">27156 16940 18879 0,'0'0'832'0,"0"0"192"16,2-9-832-16,-2 9-192 0,1-10 0 0,-1 10 0 0,0 0 1088 0,0 0 192 15,0 0 16-15,0 0 16 0,0 0-320 0,0 0-64 16,-7-2-16-16,7 2 0 0,-8 2-272 0,0 4-48 15,-1 3-16-15,0 0 0 0,0 4-320 0,-2 4-64 16,1 2 0-16,-1 3-16 0,0 5 16 0,0 1 16 16,-3 4 0-16,0 2 0 0,0 2 16 0,1 2 0 15,0 0 0-15,3 4 0 0,2 0-16 0,-2-1 0 16,3-2 0-16,-1-2 0 0,4-4-80 0,3 0 0 0,3-1-128 16,2-3 192-16,0-5-192 0,1-1 0 0,3-1 128 0,2-5-128 15,1-3 0-15,2-1 0 0,1 0 0 0,0-4 0 16,0 1-368-16,1-4 48 0,-1 2 0 15,0-3 0 1,0 0-336-16,0-1-64 0,0 0-16 0,0-4 0 16,-1-3-1488-16,-2 2-288 0,0-2-64 0</inkml:trace>
  <inkml:trace contextRef="#ctx0" brushRef="#br0" timeOffset="62833.02">26825 17496 29487 0,'0'0'1296'0,"0"0"288"0,0 0-1264 0,0 0-320 0,14-4 0 0,1 1 0 0,3-1 592 0,2-1 64 16,2 0 16-16,2-1 0 0,1-4-272 0,2 1-48 15,3-4-16-15,1 2 0 0,-1 1-336 0,0-3-160 16,0 1 16-16,-1 4-9584 15,-1-4-1920-15</inkml:trace>
  <inkml:trace contextRef="#ctx0" brushRef="#br0" timeOffset="63059.75">27855 17470 14735 0,'-5'15'640'0,"2"-1"160"0,-3 8-640 0,3 2-160 0,-1 3 0 0,0 6 0 16,-1 1 3216-16,-1 2 624 0,-3-2 112 0,-2-1 16 15,0 0-2768-15,-2-3-560 0,-3-4-128 0,1 1 0 16,-1 0-320-16,1-3-64 0,0-4-128 0,0-2 192 16,2-5-352-16,-2-1-80 0,-1-5-16 0,2-4 0 31,0-1-2528-31,2-5-512 0</inkml:trace>
  <inkml:trace contextRef="#ctx0" brushRef="#br0" timeOffset="63398.13">28204 16902 25791 0,'0'0'2304'0,"-5"8"-1856"16,1 2-448-16,4-10 0 0,2 13 1056 0,2-1 112 0,3 6 32 15,3 0 0-15,4 1-752 0,2 3-160 0,2-1-32 0,2 1 0 16,4 2-256-16,-1 1 0 15,0-1 0-15,0 3 0 0,-3-4 0 0,0 1 0 0,-1 3 0 0,1-4 0 16,-1-2-144-16,0 0-96 0,-2-3-16 0,-1-3 0 31,-1-3-464-31,-1 1-112 0,-1-4 0 0,-1-1-16 16,-4-4 0-16,-8-4 0 0,0 0 0 0,11-2-6672 0,-11 2-1328 0</inkml:trace>
  <inkml:trace contextRef="#ctx0" brushRef="#br0" timeOffset="63650.64">28642 16802 26031 0,'0'0'1152'0,"-6"7"240"0,6-7-1120 0,-4 10-272 15,-4 6 0-15,2 2 0 0,-2 1 976 0,0 5 144 16,-1 0 32-16,-1 5 0 0,-3 0-560 0,0 6-96 15,0 2-32-15,-1 1 0 0,-1 2-128 0,0 0-16 16,0-2-16-16,-1 3 0 0,1-3-128 0,1-1-32 16,1-2 0-16,-1-4 0 0,3-3-144 0,0-3 0 15,2-2-192-15,-3-2 192 16,3-3-896-16,3-5-48 0,1-2-16 0,5-11-8272 16,0 0-1664-16</inkml:trace>
  <inkml:trace contextRef="#ctx0" brushRef="#br0" timeOffset="63862.51">29021 17384 14735 0,'-8'25'1312'0,"0"2"-1056"0,-1-2-256 0,2 5 0 16,0-2 4144-16,2 3 768 0,-1 1 144 0,3-3 48 15,-1-6-3760-15,1-4-768 0,1-2-128 0,-1-1-48 32,2-4-2384-32,0-2-464 0</inkml:trace>
  <inkml:trace contextRef="#ctx0" brushRef="#br0" timeOffset="64144.15">29484 17455 17503 0,'0'0'768'0,"0"0"176"0,-4 10-752 0,0 3-192 16,0 2 0-16,4 2 0 0,-4-2 2624 0,2 0 480 15,1 2 96-15,-1 0 32 0,0 1-2080 0,-2 0-400 16,-1 1-96-16,0 0-16 0,-4-1-320 0,-1 0-80 16,-2 1-16-16,-2 0 0 0,-2-1-224 0,-1-2 0 0,-2-3-192 0,0-3 192 31,-2 2-1552-31,0-6-208 0,1-1-32 0,1-2-10592 0</inkml:trace>
  <inkml:trace contextRef="#ctx0" brushRef="#br0" timeOffset="64476.7">29791 16427 20271 0,'0'0'896'0,"-9"7"192"0,1-2-880 0,1 6-208 16,3-3 0-16,2 6 0 0,2 4 2576 0,2 1 480 15,3 2 80-15,3 2 32 0,-2 3-2336 0,6 0-448 16,-1 2-112-16,5 5-16 0,3-4-256 0,-2 3 0 16,1-1 0-16,3 1 0 0,-2-4 0 0,1 1 0 15,2 2 0-15,-2-4 0 16,-2-3-560-16,1 1-64 0,-1-3-16 0,-2 1 0 15,-1-4-880-15,-1-1-176 0,-1-3-32 0,0-1-16 16,-4-2-48-16,0-4 0 0,-9-8 0 0,10 8 0 0</inkml:trace>
  <inkml:trace contextRef="#ctx0" brushRef="#br0" timeOffset="64748.64">30285 16320 28559 0,'-16'10'2544'0,"6"-1"-2032"0,-5 1-512 0,0 7 0 0,2 0 960 0,0 6 112 16,-2 5 16-16,0 2 0 0,-2 3-416 0,1 3-80 15,-1 4-16-15,1 1 0 0,-1-1-400 0,-1 6-176 16,0 0 128-16,2 5-128 15,-1-1 0-15,1 0 0 0,-4-3 128 0,0 3-128 0,1 0 0 0,4-1-192 16,1-7 32-16,4-4 16 16,0-5-720-16,3-3-144 0,4-7-16 15,1-5-8528-15,2-3-1712 0</inkml:trace>
  <inkml:trace contextRef="#ctx0" brushRef="#br0" timeOffset="65089.89">30485 16757 32255 0,'0'0'2864'0,"0"0"-2288"0,0 0-576 0,0 0 0 16,0 0 1216-16,0 0 128 0,7 9 16 0,0 1 16 15,1-2-1024-15,0 2-208 0,-1 3-144 0,1-2 192 16,-2 3-192-16,-1 3-192 0,-1 2 32 0,-3 2 16 16,-2 4-112-16,-1-1 0 0,-2 6-16 0,-1-2 0 15,-2 3 144-15,2-5 128 0,0 1-192 0,1-4 192 16,3-4 0-16,1-4 256 0,1-2-32 0,4-5 0 16,2-1 128-16,3-3 32 0,0-4 0 0,4-3 0 0,3-3-80 0,3-3-16 15,4-5 0-15,2-4 0 16,-1-3-288-16,5-6 0 0,4 0 0 0,-3 1 0 15,-1 0-1296-15,1 2-320 0,4-4-64 0,-4 5-13936 16</inkml:trace>
  <inkml:trace contextRef="#ctx0" brushRef="#br0" timeOffset="65634.53">30668 15475 18591 0,'-7'-8'832'0,"3"2"160"0,1-1-800 0,3 7-192 0,-1-6 0 0,1 6 0 15,0 0 656-15,0 0 96 0,7-5 16 0,-7 5 0 0,11 4-448 0,3 2-64 16,0 0-32-16,2 5 0 0,4-1-224 0,1 5 0 16,2 4 0-16,4 6 0 0,3 3 0 0,1 4 0 15,0 4 0-15,5 2 0 0,-3 5 0 0,1-2 0 16,-2 0 0-16,0 4 0 0,2 1 0 0,-1 4 0 16,-1 0 0-16,0 4 0 0,-2-1 0 0,-2 2 0 15,-2 2 0-15,-6 0 0 0,-3 4 592 0,-5-4 240 16,-3 3 32-16,-4 4 16 0,-2-1 400 0,-3 3 64 15,-6-2 32-15,-5-3 0 0,3 1-352 0,-8-3-80 16,-3-2-16-16,-2 0 0 0,-5 0-528 0,1 2-96 16,-3-2-32-16,1-2 0 0,-3-7-272 0,0-1 0 15,-1 0 128-15,-2-5-10320 0,-3-5-2080 16</inkml:trace>
  <inkml:trace contextRef="#ctx0" brushRef="#br0" timeOffset="66335.97">27108 18751 13823 0,'-8'-1'1216'0,"8"1"-960"0,-10-2-256 0,4-2 0 16,6 4 1248-16,-7-4 208 0,7 4 32 0,-6-8 16 16,1 1-416-16,1-2-64 0,2 1-32 0,2 8 0 15,-3-10-208-15,2 2-32 0,-2 3-16 0,3 5 0 16,0 0-128-16,0 0-32 0,0 0 0 0,0 0 0 15,-10 7-176-15,0 5-32 0,0 4-16 0,0 4 0 0,-2 5-352 0,1 6 144 16,-2 5-144-16,2 2 0 0,-1 2 256 0,1 5-64 16,2-2-16-16,-1 7 0 0,3 6 16 0,4-3 0 15,0-2 0-15,3 0 0 0,3-6-192 0,2 1 128 16,2-5-128-16,2 0 128 0,0-3-128 0,4-3 0 16,3-2 0-16,3-1 0 0,2-3 0 0,2-5 0 15,1-1 0-15,0-2 0 16,0-9-560-16,4 1 16 0,0-3 0 0,1-3 0 15,3-5-2208 1,-4 2-432-16</inkml:trace>
  <inkml:trace contextRef="#ctx0" brushRef="#br0" timeOffset="66802.12">27878 18957 23951 0,'-19'16'1056'0,"7"-7"224"0,-4 2-1024 15,2 3-256-15,2 5 0 0,-1 1 0 0,-1 7 976 0,1 1 144 0,2 4 32 0,-1 1 0 16,2 0-704-16,-1 1-128 0,2-1-16 0,1 0-16 15,4 0-288-15,2-5 0 0,2-1 0 0,2-3 0 16,5-1 0-16,2-5 0 0,2-5 0 0,3-2-144 0,3-6-48 0,2-2 0 16,1-5 0-16,2-1 0 0,0-4 192 0,1-6 0 15,0-2 0-15,0-1 0 0,0-2 160 16,0-2 64-16,-2-2 16 0,2-2 0 0,1-3 160 16,-3 2 48-16,2-6 0 0,-2 1 0 0,-2-3 80 0,-2 1 32 15,-2-1 0-15,-1 0 0 0,-2 2-32 0,-5 2 0 16,-3 0 0-16,-5 2 0 0,-2 0 16 0,-4 3 0 15,-5-2 0-15,-4 1 0 0,-6-1-16 0,-1 3 0 16,-2 2 0-16,2 2 0 0,0 4-528 0,3 5 0 16,-1 2 0-16,1 6 0 15,1 1-1728-15,2 3-368 0,2 1-64 0</inkml:trace>
  <inkml:trace contextRef="#ctx0" brushRef="#br0" timeOffset="67138.58">28593 19083 15663 0,'0'0'688'0,"0"0"144"0,0 0-656 0,10 12-176 0,1-2 0 0,-2 4 0 0,1 2 2592 0,1 3 480 15,0 2 112-15,2 3 16 0,-3 3-2144 0,0-3-416 16,-2 1-96-16,-3-1-16 0,-1 6 144 0,-4-4 32 15,-2 2 0-15,-3-2 0 0,0 2-112 0,-3-3-16 16,-4 0 0-16,-1 0 0 0,-1-3-256 0,0 4-64 16,-4-3-16-16,0-4 0 15,1 0-1136-15,-4-3-240 0,2-2-32 0,0-6-8368 16,-1-3-1664-16</inkml:trace>
  <inkml:trace contextRef="#ctx0" brushRef="#br0" timeOffset="67654.86">29110 18552 4607 0,'0'0'192'0,"0"0"64"0,-5-1-256 0,5 1 0 16,0 0 0-16,0 0 0 0,-5-5 4096 0,5 5 784 16,-1-6 160-16,1 6 16 0,0 0-3296 0,5-7-672 0,-5 7-128 0,9-4-16 15,3 3-368-15,2 2-80 0,2 3-16 0,0 3 0 16,3 0 0-16,3 4 0 0,3 1 0 0,6 3 0 15,3 4-224-15,3 4-32 0,2 4-16 0,2-2 0 16,-6 4-208-16,1 1 0 0,1-5 128 0,0 3-128 16,-2-1-224-16,0 1-96 0,-3-6 0 0,-1 1-16 31,-1-1-896-31,-3-4-176 0,0-2-48 0,-3-3 0 16,-5-3-1232-16,-2-4-240 0</inkml:trace>
  <inkml:trace contextRef="#ctx0" brushRef="#br0" timeOffset="67976.96">29644 18380 14735 0,'0'0'1312'0,"0"0"-1056"0,0 0-256 0,0 0 0 0,0 0 1856 0,0 0 320 16,0 0 64-16,0 0 16 0,0 0-960 0,0 0-192 16,-8 9-32-16,2 3-16 0,1-2-416 0,0 5-64 15,-2 3-32-15,4 2 0 0,-4 6-16 0,2-1 0 16,0 6 0-16,-1 5 0 0,-3 5 192 0,0 4 48 0,0-5 0 0,1 6 0 16,-1 0-112-16,1 2-16 0,-1-1 0 15,0-2 0-15,0-7-352 0,1 0-80 0,3 0-16 16,0-4 0-16,3-4-192 0,2-6 0 15,0-5 128-15,2-3-128 16,-1-3-1280-16,4-5-320 0,-5-8-48 0,0 0-8144 0,8-4-1616 0</inkml:trace>
  <inkml:trace contextRef="#ctx0" brushRef="#br0" timeOffset="68241.36">30067 18908 24879 0,'-7'18'2208'0,"0"-4"-1760"0,0 5-448 0,1 1 0 0,3 2 2112 0,0 3 320 16,2 2 80-16,0 3 16 0,-2 1-1696 0,2-3-352 15,1 0-64-15,0-4-16 0,-1 1-400 0,1-4 0 16,0-2-144-16,-3-3 144 16,3-3-1920-16,0-2-288 0,0-11-48 0</inkml:trace>
  <inkml:trace contextRef="#ctx0" brushRef="#br0" timeOffset="69481.21">29493 18369 17215 0,'0'0'768'0,"-3"-6"144"0,-1-5-720 0,2 2-192 0,-1-2 0 0,1 1 0 16,2 10 1024-16,-2-8 160 0,2 8 32 0,0 0 16 15,-1-10-400-15,1 10-96 0,0 0-16 0,0 0 0 0,0 0-80 0,0 0-32 16,0 0 0-16,0 0 0 0,3 13-128 0,-2 2-32 16,0 3 0-16,2 0 0 0,-1 2 0 0,2 7-16 15,0-1 0-15,2 7 0 0,2 6 32 0,0 6 16 16,-1 2 0-16,2 8 0 0,2 6-256 0,-2 0-48 15,-1 4-16-15,2-2 0 0,-3 2-160 0,-2 1 0 16,-3 0 144-16,1-6-144 0,-3-12 160 0,0-3-32 16,-3-8-128-16,2-5 192 0,0-7 576 0,-1-5 96 15,0-4 32-15,2-4 0 0,0-12-256 0,0 0-32 16,0 0-16-16,0 0 0 0,6-9-288 0,-2-7-64 16,-1-7-16-16,-1-2 0 0,1-7-224 0,-1-5 128 15,1-6-128-15,-2-1 0 0,-1 1 0 0,0-1 0 16,-1 1 0-16,-1-2 0 0,-1 1 0 0,3-3 0 0,-3 2 0 15,2-2 0-15,-2 1 0 0,3 2 0 0,0-5 0 16,0 8 0-16,0 1 0 0,2 6 0 0,1 2 0 0,2 8 0 16,0 1 0-16,1 4 0 0,-3 2-160 0,4 6 160 15,-3 0 0-15,-4 11-128 0,0 0 128 0,0 0 0 16,0 0-160-16,11 5 160 0,-1 5-192 0,-1 5 192 16,0 5-176-16,1 6 176 0,-1 6-160 0,0 4 160 15,-1 9 0-15,-2 1-144 0,-1 5 144 0,0 1 0 16,0 0-176-16,-2 0 176 0,-3-5-208 0,0-3 80 15,-3-2 128-15,1-4 0 0,-2-2 0 0,0-4 0 16,0-3 256-16,3-6 96 0,1-5 16 0,-3-4 0 16,3-14-48-16,0 0-16 0,0 0 0 0,0 0 0 15,0 0-160-15,3-19-16 0,-1-11-128 0,2-3 192 16,0-3-192-16,0-4 0 0,0 2 0 0,-2-1 0 16,2-3 0-16,-1 0 0 0,-3-2 0 0,0-4 0 0,0-1 0 15,-2-4 0-15,-1 0-144 0,0 1 144 0,2 2-192 16,-3 3 48-16,4 5 16 0,4 7 0 0,-2 6 0 0,3 7 0 15,0 5 0-15,1 5 0 0,-4 5 128 0,-2 7-160 16,0 0 160-16,8 11-160 0,-1 6 160 0,-2 10 0 16,3 2-144-16,-3 9 144 0,-1 4 0 0,0 7-176 15,-2 5 176-15,-2 5-128 0,-2 2 128 0,-2 0 0 16,0-5 0-16,-4-2 0 0,0-5 0 16,-1-5 0-16,0 2 0 0,0-7 128 0,0-3 176 0,1-4 32 15,2-8 16-15,2-4 0 0,0-6-352 0,4-14 0 16,0 0 0-16,0 0 0 15,0 0-1632-15,0 0-400 0,-6-11-80 0,1-6-13344 0</inkml:trace>
  <inkml:trace contextRef="#ctx0" brushRef="#br0" timeOffset="70613.67">30517 18720 9215 0,'0'0'816'0,"-1"10"-656"0,1-10-160 0,0 11 0 0,1-2 3456 0,3 1 672 16,0 3 128-16,1-3 32 15,1 2-2816-15,3-1-544 0,-1 3-112 0,3 0-32 0,-1 0-304 0,3 1-64 16,1 2-16-16,1 2 0 0,-1 1-80 0,3 2 0 16,-1 2-16-16,-2 4 0 0,0 1-80 0,-1 0-16 15,-3 3 0-15,-3 0 0 0,-4-3 0 0,-5 2 0 16,1 1 0-16,-5-5 0 0,-2 1 144 0,-3-2 32 16,-1-2 0-16,-4-2 0 0,2-1-16 0,-1 1 0 15,-1-3 0-15,0 1 0 0,-1-6-368 0,0-1-192 16,1-2 32-16,-1-6 0 15,2 1-1856-15,0-8-368 0,1-3-80 0</inkml:trace>
  <inkml:trace contextRef="#ctx0" brushRef="#br0" timeOffset="71566.77">30813 18483 21359 0,'-11'9'944'0,"2"-6"208"0,0-1-928 0,0 0-224 16,0 0 0-16,9-2 0 0,0 0 1248 0,-9-1 208 16,9 1 32-16,-7-4 16 0,7 4-352 0,-1-6-80 15,1-6-16-15,3 2 0 0,2-3-560 0,4-1-112 16,3 0-32-16,2-1 0 15,2 2-160-15,3-1-16 0,3-1-16 0,1 2 0 0,1 2 160 0,0-3 16 16,0 4 16-16,2 1 0 0,-2 0-32 0,-1 4-16 16,-3 1 0-16,0 4 0 0,-1 0-304 0,1 5 128 15,-4 5-128-15,1 2 0 0,-5 4 128 0,0 7-128 0,-7 3 0 16,0 5 0-16,-4 3 0 0,-2 4 0 0,-3 4 0 0,-2 6 0 16,-8 1 128-16,0-2-128 0,0 2 0 0,-3-5 0 15,-1-1 128-15,-1-4-128 0,0-4 0 0,-1 0 0 16,1-4 384-16,1-7-16 0,3-4-16 0,3-4 0 15,4-1 48-15,2-7 16 0,6-8 0 0,0 0 0 16,0 0-240-16,12 0-48 0,1-5-128 0,3 0 192 16,3-7-192-16,3 1 0 0,-2-4 0 0,3-6 0 15,1 0 0-15,2 0 0 0,0 1 0 0,4 1 0 16,5-1 0-16,-1-3 0 0,2 5 0 0,0-2 0 16,6-3-320-16,0 1 0 0,1-5 0 0,-6 5 0 15,-4 1-2272-15,-4 1-464 16,-2-2-80-16,-6 2-32 0</inkml:trace>
  <inkml:trace contextRef="#ctx0" brushRef="#br0" timeOffset="71967.28">31229 17525 23039 0,'0'0'2048'0,"0"0"-1648"0,8-6-400 16,3 2 0-16,4 0 976 0,4 3 112 0,7 2 32 0,2 1 0 15,4 2-432-15,1 4-96 0,5 0-16 0,4 4 0 16,-2 5-336-16,1 2-80 0,4 0-16 0,-2 5 0 15,0 4-144-15,0 4 128 0,-2 2-128 0,1 6 128 16,-8 3-128-16,-3 6 0 0,-2 3 0 0,-6 7 0 16,-5 4 128-16,-7 2-128 0,-6 3 128 0,-5-2-128 15,-5-8 768-15,-5 1 80 0,-5-2 16 0,-3-1 0 16,-5 1 336-16,-3-1 64 0,-4 0 16 0,-2-2 0 16,-2 0-624-16,2-5-112 0,-1-4-32 0,1-1 0 15,2-7-512-15,2-4 0 0,0-7-160 0,-1-6 160 16,1 0-2432-1,-3-9-352-15,-1-6-80 0</inkml:trace>
  <inkml:trace contextRef="#ctx0" brushRef="#br0" timeOffset="73297.36">26478 10192 15375 0,'-16'8'672'0,"7"-2"160"0,0 2-672 0,1-2-160 15,-1 3 0-15,0-4 0 0,0 0 1296 0,9-5 240 16,-9 8 32-16,9-8 16 0,0 0-336 0,0 0-64 16,-9 4-16-16,9-4 0 0,0 0-224 0,0 0-48 15,0 0-16-15,0-12 0 0,1 2-272 0,4-4-48 16,1 1-16-16,2-1 0 0,4-4-144 0,2 1-16 16,4-2-16-16,3-3 0 0,3-1-112 0,3 0 0 0,2-1-16 0,4 3 0 15,2 0-48-15,0 0 0 0,1-2 0 16,-1 6 0-16,1 6 0 0,-4 1 0 0,-3 3 0 0,-1 7 0 15,-3 3-192-15,0 7 0 0,-5 3 128 0,2 6-128 16,-3 5 0-16,-2 4 0 0,0 6 0 0,-6 4 0 16,-3 5 0-16,-3 3 144 0,-4 3-144 0,-3 1 128 15,-5-1-128-15,-3-1 0 0,-4 2 0 0,-2-1 0 16,-3 1 128-16,-2-3 80 0,-1 1 32 0,-4 2 0 16,-2-5 208-16,-1 4 64 0,-8 1 0 0,-2-5 0 15,-5 2-128-15,1-4-32 0,1-1 0 0,2-2 0 16,0-5-160-16,6 1-48 0,2-6 0 0,4-4 0 15,3-2-144-15,2-1 0 0,2-4 0 0,4-1 0 16,1-3 0-16,5-5-192 0,1-1 32 0,10-9 16 16,0 0-16-16,0 0 0 0,0 0 0 0,0 0 0 0,0 0 160 15,10 5-160-15,3-2 160 0,4-2-160 0,5-1 160 16,5-1 0-16,3-2 160 0,8-1-160 0,2-2 208 0,6 1-48 16,3 1-16-16,2-4 0 0,-1 2-144 0,0 1 192 15,-1-3-192-15,-1 1 192 0,0-2 80 0,2 0 32 16,2 0 0-16,0 0 0 0,3 3 32 15,-2-3 16-15,-1 1 0 0,-2-3 0 0,-3-1-96 0,-4 2 0 16,-1-5-16-16,-3 3 0 0,-2 1-112 0,-1-2 0 16,-4 2-128-16,-1 3 192 0,0-1-192 0,-3 4 0 15,-3 1 0-15,0 1 0 16,-4 0-1168-16,1 0-240 0,-6 3-32 0,-3 4-10144 0,-3-1-2016 16</inkml:trace>
  <inkml:trace contextRef="#ctx0" brushRef="#br0" timeOffset="76716.27">26059 7927 14735 0,'0'0'1312'0,"0"0"-1056"0,0 0-256 0,0 0 0 16,-6-6 2112-16,3-2 384 0,3 8 64 0,0-9 0 15,3-2-1696-15,0-1-352 0,3 1-64 0,1-3 0 16,2 1-448-16,2-1 0 0,0-4 128 0,2 1-128 15,1-1 0-15,0-1-176 0,0-3 48 0,0-1 0 16,1-1 128-16,1 0 0 0,2 1-144 0,-3 0 144 16,2 2 0-16,0 2 0 0,-1-1 0 0,-1 3 0 15,-2-1 0-15,-2 1 0 0,0 0 0 0,-2 4 0 16,1 0 0-16,-3 7 128 0,2-1 0 0,-9 7 0 16,12-5 64-16,-12 5 16 0,0 0 0 0,10 4 0 15,-1 4 96-15,-2 1 16 0,-2 3 0 0,1 4 0 16,-1 0 96-16,0 4 32 0,-2 2 0 0,1 4 0 0,-1 1-208 15,-2 5-48-15,-2-3 0 0,0 3 0 16,-2 1 0-16,-1 3-16 0,0 1 0 0,1 1 0 0,-1 0 80 0,-1 3 32 16,0-2 0-16,-2 1 0 0,0 0 160 0,-1 5 16 15,2-5 16-15,-2 2 0 0,0 0-144 0,1-2-16 16,0-4-16-16,1 3 0 0,0-5-112 0,-1 0 0 16,2-3-16-16,0-3 0 0,1-3-176 0,-1-3 0 15,-1-3 144-15,5 0-144 0,-2-1 0 0,1-2 0 16,-1-8 0-16,3-8 0 15,-3 10-576-15,3-10-176 0,0 0-32 0,0 0-9088 16,0 0-1824-16</inkml:trace>
  <inkml:trace contextRef="#ctx0" brushRef="#br0" timeOffset="77078.89">25733 8887 9215 0,'-19'9'400'0,"8"-3"96"0,3 0-496 0,8-6 0 0,-9 4 0 0,9-4 0 16,-5 8 3968-16,5-8 688 0,0 0 144 0,0 0 16 0,7 9-3344 15,6-2-656-15,2 1-144 0,7-7-32 16,-1-3-336-16,5-6-80 0,2 0-16 0,4-2 0 0,2 1-64 0,4-2-16 16,6-2 0-16,6 4 0 0,3-2 48 0,2 2 0 15,0-4 0-15,-1 2 0 0,0 1 208 0,-2-2 32 16,0 5 16-16,3-4 0 0,1 4 80 0,1-2 0 16,1 1 16-16,-1 3 0 0,-1-2-224 0,-5 3-48 15,-5 1-16-15,-2 2 0 16,0 1-1568-16,-6 1-304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4T00:51:37.210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1 0 7831 0 0,'0'0'930'0'0,"1"2"-420"0"0,45 76 2411 0 0,-23-37-2154 0 0,205 394 2209 0 0,-190-363-2819 0 0,12 26-6 0 0,-38-76-397 0 0,26 41-1 0 0,-34-59-1060 0 0,10 6-3921 0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4T00:51:37.589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585 1 9671 0 0,'0'0'748'0'0,"-2"1"-418"0"0,-22 24 682 0 0,1 1 0 0 0,-24 34 0 0 0,-148 266 2544 0 0,128-188-2676 0 0,20-41-508 0 0,-71 173 64 0 0,72-155-443 0 0,42-104-163 0 0,1 0-1 0 0,1 0 1 0 0,-1 0 0 0 0,2 0-1 0 0,-1 0 1 0 0,1 13 0 0 0,3-20-850 0 0,6 4-936 0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4T00:51:37.949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0 2 9215 0 0,'0'0'707'0'0,"4"0"-464"0"0,29-1 526 0 0,0 1-1 0 0,0 1 1 0 0,0 2 0 0 0,0 2 0 0 0,51 13 0 0 0,-72-15-579 0 0,-1 1 1 0 0,0 1-1 0 0,1-1 1 0 0,-2 2-1 0 0,1-1 1 0 0,0 2-1 0 0,-1-1 1 0 0,11 10-1 0 0,-15-11-88 0 0,-1 1-1 0 0,1 0 0 0 0,-1 0 1 0 0,0 0-1 0 0,0 0 0 0 0,-1 1 1 0 0,0-1-1 0 0,0 1 0 0 0,0 1 1 0 0,-1-1-1 0 0,0 0 1 0 0,-1 1-1 0 0,3 11 0 0 0,-3-8 19 0 0,-1 1-1 0 0,0 1 1 0 0,-1-1-1 0 0,0 0 1 0 0,-1 0 0 0 0,-1 0-1 0 0,0 0 1 0 0,-3 12-1 0 0,-7 15 457 0 0,-17 40-1 0 0,5-19 112 0 0,22-54-611 0 0,-7 17 586 0 0,2 1-1 0 0,-7 34 1 0 0,14-53-381 0 0,1-2-225 0 0,0-1 0 0 0,0 0-1 0 0,0 0 1 0 0,0 1 0 0 0,1-1-1 0 0,-1 0 1 0 0,0 0 0 0 0,1 0 0 0 0,0 0-1 0 0,-1-1 1 0 0,1 1 0 0 0,0 0-1 0 0,0-1 1 0 0,4 3 0 0 0,-2-2-23 0 0,0 0-1 0 0,0 0 1 0 0,0-1 0 0 0,0 1 0 0 0,0-1-1 0 0,1 0 1 0 0,-1-1 0 0 0,6 2 0 0 0,5-2 4 0 0,0 0 0 0 0,25-3 0 0 0,29-8 128 0 0,-56 8-125 0 0,137-29 115 0 0,-124 26-149 0 0,40-11-594 0 0,-37 9-177 0 0,1 0 1 0 0,-1 2-1 0 0,40-2 1 0 0,-45 8-838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4T00:44:17.193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84 0 6447 0 0,'7'51'414'0'0,"0"3"-132"0"0,-6-19 542 0 0,-1 0-1 0 0,-2 1 1 0 0,-8 43-1 0 0,-29 103 5067 0 0,5-29-3314 0 0,27-98-2110 0 0,3-21-348 0 0,3-25-109 0 0,0-6-24 0 0,1 1 0 0 0,0 0 0 0 0,-1-1 0 0 0,1 1 0 0 0,1 0 0 0 0,-1-1 0 0 0,0 1 0 0 0,1 0 0 0 0,0-1 1 0 0,0 1-1 0 0,0-1 0 0 0,2 5 0 0 0,-3-8-84 0 0,0 1 1 0 0,1-1 0 0 0,-1 1-1 0 0,0 0 1 0 0,1-1-1 0 0,-1 1 1 0 0,1-1-1 0 0,-1 1 1 0 0,0-1-1 0 0,1 1 1 0 0,-1-1 0 0 0,1 0-1 0 0,0 1 1 0 0,-1-1-1 0 0,1 0 1 0 0,-1 1-1 0 0,1-1 1 0 0,-1 0-1 0 0,2 1 1 0 0,0 0-226 0 0,12 3-1030 0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4T00:51:34.778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0 0 4607 0 0,'0'0'4560'0'0,"2"2"-4081"0"0,53 54 1180 0 0,-29-28-1261 0 0,86 103 831 0 0,-8 6-403 0 0,-57-73-529 0 0,13 20 522 0 0,90 172 0 0 0,-121-202-557 0 0,2-2 0 0 0,42 53 0 0 0,-63-94-202 0 0,8 1-62 0 0,-16-11-214 0 0,0-1-615 0 0,8 0-265 0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4T00:51:35.135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587 3 6911 0 0,'2'-2'2158'0'0,"-2"4"-1229"0"0,-4 11-138 0 0,-9 19-197 0 0,-120 288 3414 0 0,50-85-2628 0 0,-10-5-754 0 0,-83 116 239 0 0,147-296-722 0 0,-23 54 1 0 0,48-93-167 0 0,3-9-158 0 0,4-2-405 0 0,1 0 256 0 0,1-1 0 0 0,-1 0 0 0 0,0 0 0 0 0,1 0 0 0 0,6-3 0 0 0,8-8-1514 0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4T00:51:35.499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132 0 10391 0 0,'-1'3'474'0'0,"-16"125"2600"0"0,-55 208 0 0 0,64-306-2845 0 0,-2 6 40 0 0,1 0-1 0 0,-4 42 0 0 0,12-73-262 0 0,1 0 0 0 0,0 0-1 0 0,0 1 1 0 0,0-1 0 0 0,1 0 0 0 0,0 0-1 0 0,0 0 1 0 0,0 0 0 0 0,4 10 0 0 0,-5-15-16 0 0,0 0 1 0 0,0 0 0 0 0,0 0 0 0 0,0 0-1 0 0,0 1 1 0 0,0-1 0 0 0,0 0 0 0 0,1 0-1 0 0,-1 0 1 0 0,0 0 0 0 0,0 0 0 0 0,0 1 0 0 0,0-1-1 0 0,0 0 1 0 0,1 0 0 0 0,-1 0 0 0 0,0 0-1 0 0,0 0 1 0 0,0 0 0 0 0,0 0 0 0 0,1 0-1 0 0,-1 0 1 0 0,0 0 0 0 0,0 0 0 0 0,0 0-1 0 0,1 0 1 0 0,14 4-993 0 0,3-5-316 0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4T00:51:36.039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195 1 8263 0 0,'0'0'3050'0'0,"-2"3"-2286"0"0,-34 110 2577 0 0,9-24-2032 0 0,-48 101 675 0 0,38-102-1281 0 0,34-84-630 0 0,-9 13 32 0 0,11-14-120 0 0,-1-1-257 0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4T00:51:36.495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1 140 6647 0 0,'0'0'600'0'0,"2"0"-492"0"0,17-2 408 0 0,-1 0-1 0 0,0-1 0 0 0,26-8 1 0 0,-21 5 89 0 0,95-27 1311 0 0,-89 25-1663 0 0,60-22 297 0 0,-52 17-453 0 0,67-16 0 0 0,-73 27-343 0 0,-28 2 124 0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4T00:51:36.846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1 91 8751 0 0,'0'0'674'0'0,"3"0"-438"0"0,12 1 7 0 0,1 0 1 0 0,20-3-1 0 0,-13 1 79 0 0,8-1 197 0 0,0-3 1 0 0,35-8 0 0 0,-33 6-195 0 0,79-23 205 0 0,-20 5-596 0 0,-61 18-60 0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4T00:51:38.529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0 14 6735 0 0,'0'0'608'0'0,"1"-2"-500"0"0,3-7 6 0 0,-3 7 411 0 0,2 3 179 0 0,5 2-425 0 0,0 1 0 0 0,-1 0 0 0 0,1 0 0 0 0,-1 0 0 0 0,0 1 0 0 0,0 0 0 0 0,0 1 0 0 0,-1 0 0 0 0,0 0 0 0 0,7 8 0 0 0,52 61 782 0 0,76 118 0 0 0,-71-91-424 0 0,7 12-36 0 0,53 91 198 0 0,-99-158-643 0 0,17 29 145 0 0,-42-65-273 0 0,-5-9-186 0 0,1-1-88 0 0,5 5-678 0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4T00:51:38.879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471 1 9215 0 0,'0'0'707'0'0,"-2"0"-464"0"0,0 2-160 0 0,0-1 0 0 0,0 0-1 0 0,0 0 1 0 0,0 1 0 0 0,0-1 0 0 0,0 1 0 0 0,0 0 0 0 0,1-1 0 0 0,-4 5 0 0 0,-10 19 579 0 0,0 0-1 0 0,-11 28 1 0 0,-4 7 200 0 0,-168 354 3646 0 0,133-271-3890 0 0,34-73-439 0 0,-24 78 0 0 0,52-138-331 0 0,0 0 0 0 0,1 1 1 0 0,0-1-1 0 0,1 1 0 0 0,0-1 1 0 0,1 19-1 0 0,2-24-985 0 0,4 1-307 0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4T00:51:39.229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0 1 11863 0 0,'4'0'540'0'0,"11"0"-301"0"0,-2 0-69 0 0,1 0-1 0 0,25 4 1 0 0,-29-2 99 0 0,1 0 0 0 0,-1 1 0 0 0,0 1 0 0 0,17 8 0 0 0,-22-10-151 0 0,-1 1 1 0 0,1 0-1 0 0,-1 0 1 0 0,0 0-1 0 0,0 1 1 0 0,0 0-1 0 0,-1-1 1 0 0,1 1-1 0 0,-1 1 1 0 0,0-1-1 0 0,5 9 1 0 0,-4-4-43 0 0,0 0 0 0 0,-1 0 1 0 0,1 1-1 0 0,-2-1 0 0 0,1 1 0 0 0,-1 0 0 0 0,-1 0 1 0 0,0 0-1 0 0,0 0 0 0 0,-2 14 0 0 0,-1-4 109 0 0,-1 0-1 0 0,0 0 1 0 0,-2-1 0 0 0,-7 23-1 0 0,-46 125 802 0 0,49-142-771 0 0,1 1 0 0 0,-7 38 0 0 0,14-62-193 0 0,1 1-1 0 0,0 0 1 0 0,0 0 0 0 0,0-1 0 0 0,0 1-1 0 0,0 0 1 0 0,1 0 0 0 0,-1-1 0 0 0,1 1 0 0 0,-1 0-1 0 0,1-1 1 0 0,0 1 0 0 0,0 0 0 0 0,1-1-1 0 0,2 5 1 0 0,-3-6-14 0 0,0 1 0 0 0,1 0 0 0 0,-1-1 0 0 0,1 0-1 0 0,0 1 1 0 0,-1-1 0 0 0,1 0 0 0 0,0 0 0 0 0,0 0 0 0 0,-1 0 0 0 0,1 0 0 0 0,0 0-1 0 0,0 0 1 0 0,0-1 0 0 0,0 1 0 0 0,0-1 0 0 0,0 1 0 0 0,1-1 0 0 0,-1 0-1 0 0,0 0 1 0 0,3 0 0 0 0,7-1 20 0 0,1-1 0 0 0,-1 0 0 0 0,0 0 0 0 0,0-2-1 0 0,0 1 1 0 0,0-1 0 0 0,0-1 0 0 0,20-12 0 0 0,19-11-76 0 0,-33 19-444 0 0,0-1-1 0 0,-2 0 0 0 0,23-18 0 0 0,-19 10-1283 0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4T00:51:39.589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187 0 5527 0 0,'-1'2'2318'0'0,"-4"3"-1328"0"0,1 0 0 0 0,0 1 0 0 0,0-1 0 0 0,0 1 0 0 0,-5 12 0 0 0,-12 37 933 0 0,9-22-1193 0 0,-76 198 2238 0 0,79-204-2746 0 0,1 0-1 0 0,-9 53 1 0 0,17-64-294 0 0,1-14-117 0 0,-1 1 0 0 0,1-1-1 0 0,0 1 1 0 0,0-1 0 0 0,1 1-1 0 0,-1-1 1 0 0,0 0 0 0 0,3 4-1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4T00:44:17.603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240 53 3679 0 0,'1'-1'167'0'0,"14"-24"-318"0"0,0-2 11535 0 0,-24 30-10264 0 0,6-1-958 0 0,0 0-1 0 0,1 0 1 0 0,-1 0-1 0 0,0 0 0 0 0,1 1 1 0 0,-5 4-1 0 0,-13 20 463 0 0,17-23-522 0 0,-13 23 420 0 0,-18 37 0 0 0,9-16-146 0 0,15-29-261 0 0,-18 33 478 0 0,-39 54-1 0 0,31-54 1928 0 0,36-54-2233 0 0,1-5-177 0 0,0 0-1 0 0,1 0 1 0 0,-1 0 0 0 0,2 1-1 0 0,-1-1 1 0 0,5-10 0 0 0,5-13-50 0 0,-8 17-135 0 0,18-55 306 0 0,-17 55-718 0 0,0 1 0 0 0,1 0 1 0 0,8-13-1 0 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4T00:51:39.929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0 127 8287 0 0,'0'0'756'0'0,"3"-1"-622"0"0,23-3 376 0 0,19-4 2100 0 0,-20 2-1472 0 0,6-2-528 0 0,34-13 0 0 0,-9-4-361 0 0,31-12-779 0 0,-62 29-249 0 0,-3-1-41 0 0</inkml:trace>
  <inkml:trace contextRef="#ctx0" brushRef="#br0" timeOffset="1">79 354 2303 0 0,'0'0'200'0'0,"6"13"1800"0"0,8-6 360 0 0,3-3 72 0 0,3-2 8 0 0,4-4-1768 0 0,3-2-352 0 0,4-1-64 0 0,6-1-24 0 0,5-1-672 0 0,2-1-136 0 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4T00:51:40.309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0 1 12031 0 0,'0'0'1091'0'0,"3"0"-899"0"0,1 0-107 0 0,0 0-1 0 0,0 0 1 0 0,0 1 0 0 0,0-1-1 0 0,0 1 1 0 0,0 0 0 0 0,0 0-1 0 0,0 1 1 0 0,5 2 0 0 0,-4-1 62 0 0,1 1 1 0 0,-1 1-1 0 0,0-1 1 0 0,-1 0 0 0 0,6 7-1 0 0,19 27 386 0 0,-23-29-434 0 0,15 23 100 0 0,-1 1 0 0 0,-2 1 0 0 0,-1 1 0 0 0,16 48 1 0 0,36 151 101 0 0,-63-212-245 0 0,61 244 312 0 0,-41-182-752 0 0,-19-71-412 0 0,-5-11 614 0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4T00:51:40.669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510 0 5527 0 0,'-2'3'5523'0'0,"-61"98"-1848"0"0,43-65-2918 0 0,-23 56 1 0 0,17-34-159 0 0,-32 70 452 0 0,-23 50 34 0 0,-10 24-331 0 0,23-48-518 0 0,58-132-224 0 0,-22 52-62 0 0,28-65-18 0 0,1 1 0 0 0,1-1 0 0 0,0 1 0 0 0,0 0 0 0 0,-1 18 0 0 0,3-25-31 0 0,0 0 0 0 0,1 0 0 0 0,-1 0 0 0 0,1 0 1 0 0,-1 0-1 0 0,3 5 0 0 0,-2-7-48 0 0,-1 0 0 0 0,1 1 1 0 0,-1-1-1 0 0,1 0 0 0 0,0 0 1 0 0,0 0-1 0 0,0 1 1 0 0,0-1-1 0 0,0 0 0 0 0,0 0 1 0 0,0 0-1 0 0,0-1 0 0 0,0 1 1 0 0,0 0-1 0 0,3 1 1 0 0,10 1-1424 0 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4T00:51:41.079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13 128 9959 0 0,'0'0'904'0'0,"0"-3"-745"0"0,1-6-104 0 0,-2 7 30 0 0,1-1 0 0 0,0 0 1 0 0,1 0-1 0 0,-1 0 0 0 0,1 0 1 0 0,-1 1-1 0 0,1-1 0 0 0,0 0 1 0 0,0 0-1 0 0,1-2 0 0 0,1-1 54 0 0,1 0-1 0 0,-1 0 1 0 0,1 0-1 0 0,1 0 0 0 0,-1 1 1 0 0,1 0-1 0 0,0 0 1 0 0,0 0-1 0 0,0 1 1 0 0,7-5-1 0 0,-8 6-34 0 0,1 1 0 0 0,0-1 0 0 0,-1 1 0 0 0,1 0 0 0 0,0 1 0 0 0,0-1-1 0 0,0 1 1 0 0,0 0 0 0 0,0 0 0 0 0,0 0 0 0 0,0 1 0 0 0,1 0 0 0 0,-1 0 0 0 0,0 0 0 0 0,0 1 0 0 0,0 0 0 0 0,0 0 0 0 0,10 3 0 0 0,-14-4-82 0 0,0 1 0 0 0,1-1 0 0 0,-1 1 0 0 0,0-1 0 0 0,0 1 0 0 0,0-1 0 0 0,0 1 0 0 0,0 0 0 0 0,0 0 0 0 0,0 0 0 0 0,0-1 1 0 0,1 3-1 0 0,1 1 24 0 0,0-1-27 0 0,0 0 0 0 0,-1 1 0 0 0,1-1 0 0 0,-1 1 0 0 0,0 0 0 0 0,0-1 0 0 0,-1 1 0 0 0,1 0 0 0 0,-1 0 0 0 0,1 0 0 0 0,-1 1 0 0 0,0-1 0 0 0,-1 0 0 0 0,1 0 0 0 0,-1 0 0 0 0,0 1 0 0 0,0-1 0 0 0,0 0 0 0 0,-2 6 0 0 0,0 3 7 0 0,-1 0 0 0 0,0 0 0 0 0,-1 0 1 0 0,-11 23-1 0 0,8-22 7 0 0,-1 3 43 0 0,1 1-1 0 0,-7 20 1 0 0,14-36 28 0 0,-2 14 118 0 0,2-13-111 0 0,2-1-6 0 0,3 2-53 0 0,0 1-1 0 0,0-2 0 0 0,1 1 1 0 0,-1 0-1 0 0,11 4 0 0 0,34 12 240 0 0,-32-13-194 0 0,4 1 15 0 0,34 15 96 0 0,-38-16-106 0 0,22 7 0 0 0,-18-7 24 0 0,-17-5-81 0 0,0 0 0 0 0,0 0 0 0 0,-1 1 1 0 0,1-1-1 0 0,-1 1 0 0 0,0 0 0 0 0,0 1 0 0 0,0-1 1 0 0,0 1-1 0 0,-1-1 0 0 0,1 1 0 0 0,-1 0 1 0 0,3 5-1 0 0,-4-6 168 0 0,-3 0 3 0 0,1 1-156 0 0,0 0 0 0 0,-1 0-1 0 0,0 0 1 0 0,0 0 0 0 0,0 0-1 0 0,0 0 1 0 0,-1 0 0 0 0,0 0-1 0 0,1-1 1 0 0,-1 1 0 0 0,0-1-1 0 0,-5 6 1 0 0,-3 1 85 0 0,0 0 0 0 0,-1-1-1 0 0,0 0 1 0 0,-1-1 0 0 0,-13 8-1 0 0,-5-1 125 0 0,-32 14 0 0 0,38-20-200 0 0,-1 0 1 0 0,0-2-1 0 0,-27 4 1 0 0,32-8-182 0 0,1-1-1 0 0,-1 0 1 0 0,0-2-1 0 0,-31-3 1 0 0,30 0-1151 0 0,3-2-404 0 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4T00:51:44.779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0 11 6015 0 0,'0'0'542'0'0,"3"-1"-357"0"0,1-1 131 0 0,0 1 0 0 0,1-1 0 0 0,-1 1-1 0 0,1 0 1 0 0,-1 0 0 0 0,1 1 0 0 0,-1-1 0 0 0,7 1 0 0 0,-7 1-207 0 0,0 0 0 0 0,0 0 0 0 0,0 0 0 0 0,0 0 0 0 0,0 1 0 0 0,-1 0 0 0 0,1 0 0 0 0,-1 0 0 0 0,1 0 0 0 0,-1 0 0 0 0,0 1 0 0 0,6 5 0 0 0,2 1 35 0 0,7 6 25 0 0,0 1 0 0 0,0 0 0 0 0,18 25 0 0 0,118 179 1204 0 0,-124-175-1071 0 0,97 166 848 0 0,-11 8-358 0 0,-48-61 179 0 0,-44-106-574 0 0,-24-52-397 0 0,0 1 9 0 0,0 0-1 0 0,1 0 0 0 0,-1 0 1 0 0,1 0-1 0 0,-1-1 0 0 0,1 1 1 0 0,0 0-1 0 0,-1 0 0 0 0,1-1 1 0 0,0 1-1 0 0,0 0 0 0 0,1 0-83 0 0,0 0 0 0 0,0-1-1 0 0,-1 0 1 0 0,1 1 0 0 0,0-1 0 0 0,0 0-1 0 0,0 0 1 0 0,-1 0 0 0 0,1 0-1 0 0,0 0 1 0 0,0 0 0 0 0,0 0 0 0 0,-1-1-1 0 0,3 0 1 0 0,10-5-1256 0 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4T00:51:45.139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524 1 9095 0 0,'0'0'823'0'0,"-1"3"-603"0"0,-30 61 1124 0 0,-3 7-119 0 0,-62 181 1706 0 0,18-45-1355 0 0,-22 73 72 0 0,36-119-1256 0 0,-13-7-183 0 0,69-137-801 0 0,0 0 0 0 0,2 1-1 0 0,-1 0 1 0 0,-4 27 0 0 0,8-29-5447 0 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4T00:51:45.619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125 121 5527 0 0,'0'0'498'0'0,"-13"0"4926"0"0,14-3-4950 0 0,2-3-323 0 0,0 1 0 0 0,1 0 0 0 0,0-1 0 0 0,0 1 0 0 0,0 0 0 0 0,0 0-1 0 0,1 1 1 0 0,-1 0 0 0 0,1 0 0 0 0,1 0 0 0 0,5-4 0 0 0,9-3 462 0 0,40-18-1 0 0,-52 26-441 0 0,0 0 0 0 0,0 0-1 0 0,1 1 1 0 0,-1 0 0 0 0,15-1-1 0 0,-18 3-87 0 0,0-1-1 0 0,0 1 0 0 0,0 1 0 0 0,1-1 0 0 0,-1 1 0 0 0,0 0 0 0 0,0 0 0 0 0,0 1 0 0 0,0-1 0 0 0,5 4 0 0 0,-5-1 47 0 0,-1 0-88 0 0,0 1-1 0 0,-1 0 0 0 0,1 0 0 0 0,-1 0 1 0 0,0 0-1 0 0,-1 0 0 0 0,1 1 0 0 0,1 6 1 0 0,-3-8-14 0 0,0 0 0 0 0,0 0 0 0 0,-1 0 1 0 0,1 0-1 0 0,-1 0 0 0 0,0 0 0 0 0,0 0 1 0 0,-1 0-1 0 0,1 1 0 0 0,-1-1 0 0 0,0 0 1 0 0,0 0-1 0 0,-3 7 0 0 0,-4 5 110 0 0,0 0 0 0 0,-18 23-1 0 0,-6 12 141 0 0,28-43-209 0 0,1-1 0 0 0,-4 11 0 0 0,6-15-49 0 0,0 0 0 0 0,0-1-1 0 0,1 1 1 0 0,0 0-1 0 0,-1 0 1 0 0,1 0 0 0 0,0 0-1 0 0,1 6 1 0 0,0-8-14 0 0,-1 1 1 0 0,1-1-1 0 0,-1 1 1 0 0,1-1-1 0 0,0 1 1 0 0,0-1-1 0 0,0 1 0 0 0,0-1 1 0 0,0 0-1 0 0,0 0 1 0 0,2 3-1 0 0,2 1-1 0 0,31 37 47 0 0,-24-30-21 0 0,-1 0 0 0 0,-1 1 0 0 0,12 19 0 0 0,-16-22 5 0 0,-1-1 1 0 0,-1 1-1 0 0,7 21 1 0 0,-9-24 9 0 0,-1 0 1 0 0,0 0 0 0 0,0-1 0 0 0,-1 1 0 0 0,0 0 0 0 0,0 0 0 0 0,-2 11 0 0 0,0-7 50 0 0,-1-1 1 0 0,0 1-1 0 0,0 0 0 0 0,-1-1 1 0 0,-1 1-1 0 0,0-1 0 0 0,0-1 0 0 0,-1 1 1 0 0,0-1-1 0 0,-1 0 0 0 0,-8 10 0 0 0,2-6 50 0 0,0 0-1 0 0,-1-1 0 0 0,0 0 0 0 0,-1-1 1 0 0,-1-1-1 0 0,-16 9 0 0 0,19-12-106 0 0,1-1-1 0 0,-1 0 1 0 0,0-1-1 0 0,-1-1 1 0 0,-24 5-1 0 0,31-8-68 0 0,1 0-1 0 0,0-1 0 0 0,-1 0 0 0 0,1 0 0 0 0,-1 0 0 0 0,1-1 0 0 0,0 0 0 0 0,0 0 1 0 0,-1 0-1 0 0,1-1 0 0 0,0 0 0 0 0,0 0 0 0 0,0-1 0 0 0,1 0 0 0 0,-7-3 1 0 0,4 0-501 0 0,1 1 0 0 0,0-1 0 0 0,1 0 0 0 0,-10-11 0 0 0,-3-7-1060 0 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4T00:51:46.019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254 1 10535 0 0,'0'0'1668'0'0,"-2"3"-1092"0"0,-132 294 5471 0 0,124-273-5771 0 0,-1-1 0 0 0,-1 0 0 0 0,0-1 1 0 0,-2 0-1 0 0,-1-1 0 0 0,-18 20 0 0 0,24-32-90 0 0,8-7 600 0 0,1-8-702 0 0,0 0-1 0 0,0-1 0 0 0,0 1 1 0 0,1 0-1 0 0,0 0 0 0 0,1 0 1 0 0,2-8-1 0 0,63-132-235 0 0,-65 142 97 0 0,6-11-800 0 0,11-17 1 0 0,-10 21-653 0 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4T00:51:48.620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28 39 7111 0 0,'0'0'324'0'0,"-1"-1"-4"0"0,-9-14-94 0 0,8 13 100 0 0,-13-18 4461 0 0,15 23-4311 0 0,1 7-229 0 0,0 0 0 0 0,0 1 0 0 0,1-1-1 0 0,1 0 1 0 0,5 15 0 0 0,24 52 377 0 0,-25-60-504 0 0,47 106 346 0 0,35 75 0 0 0,-44-86-296 0 0,1 0-66 0 0,-1-16 128 0 0,28 59-747 0 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4T00:51:48.979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342 1 6447 0 0,'0'2'6152'0'0,"0"2"-5884"0"0,1 1 0 0 0,-1-1-1 0 0,-1 0 1 0 0,1 1 0 0 0,-1-1-1 0 0,0 5 1 0 0,-10 28 681 0 0,1-6-358 0 0,-68 230 2105 0 0,16-59-1607 0 0,-59 186-240 0 0,108-350-878 0 0,-13 43-154 0 0,21-63 115 0 0,0 1 0 0 0,-1 27 0 0 0,6-38-5 0 0,-2 8-1519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4T00:44:18.183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0 151 8663 0 0,'0'0'1594'0'0,"3"-1"-870"0"0,106-30 2719 0 0,-30 10-2565 0 0,137-43 121 0 0,-184 55-1258 0 0,1 1 0 0 0,0 2 1 0 0,0 1-1 0 0,44 0 0 0 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4T00:51:49.346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35 1 7831 0 0,'0'0'706'0'0,"-1"2"-578"0"0,-4 27-47 0 0,1-7 1074 0 0,-19 143 5927 0 0,22-157-6946 0 0,0 1-1 0 0,1 0 0 0 0,0-1 1 0 0,1 1-1 0 0,0 0 1 0 0,0-1-1 0 0,1 1 0 0 0,0-1 1 0 0,1 0-1 0 0,4 11 1 0 0,-7-18-123 0 0,1 0 1 0 0,-1-1-1 0 0,0 1 1 0 0,1-1-1 0 0,-1 1 1 0 0,1-1 0 0 0,-1 1-1 0 0,1-1 1 0 0,-1 0-1 0 0,1 1 1 0 0,-1-1 0 0 0,1 1-1 0 0,-1-1 1 0 0,1 0-1 0 0,-1 0 1 0 0,1 1-1 0 0,1-1 1 0 0,0 1 28 0 0,0 0-19 0 0,0 0-1 0 0,0 0 1 0 0,0-1 0 0 0,0 1-1 0 0,1-1 1 0 0,-1 1 0 0 0,0-1-1 0 0,0 0 1 0 0,0 0-1 0 0,0 0 1 0 0,0 0 0 0 0,1 0-1 0 0,-1 0 1 0 0,4-2 0 0 0,2 0 44 0 0,0-1 0 0 0,11-5 1 0 0,-13 5-42 0 0,3-2 26 0 0,0 0 0 0 0,0 0-1 0 0,14-12 1 0 0,22-24 91 0 0,-27 24-93 0 0,-1-2 1 0 0,-1 0 0 0 0,0 0-1 0 0,24-44 1 0 0,-39 76 13 0 0,-5 32 151 0 0,-16 73-1 0 0,-22 42 192 0 0,5-21-246 0 0,13-51-62 0 0,-2 4-26 0 0,24-77-470 0 0,0-1 1 0 0,0 0-1 0 0,2 24 0 0 0,0-23-1149 0 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4T00:51:49.849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193 1 9415 0 0,'0'0'852'0'0,"0"2"-609"0"0,-22 66 2371 0 0,-36 98 320 0 0,15-49-1438 0 0,-8 19 416 0 0,41-104-1463 0 0,2-5 787 0 0,8-29-1172 0 0,20-43-6173 0 0,-15 30-390 0 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4T00:51:46.439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0 116 6447 0 0,'0'0'499'0'0,"3"-1"-142"0"0,12-4 917 0 0,69-24 3528 0 0,54-13-3302 0 0,-41 22-1178 0 0,-42 9-978 0 0,-39 8-103 0 0,-2-1-44 0 0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4T00:51:46.789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0 1 10135 0 0,'0'0'778'0'0,"1"2"-506"0"0,2 9-123 0 0,-2-8 88 0 0,1 0-1 0 0,1 0 1 0 0,-1 0 0 0 0,0 0-1 0 0,5 4 1 0 0,-2-4 602 0 0,11 2-599 0 0,0-1 0 0 0,0 0 0 0 0,0-2 1 0 0,0 1-1 0 0,1-2 0 0 0,0 0 1 0 0,24-2-1 0 0,-11-2 135 0 0,-1-2 0 0 0,1 0 0 0 0,39-14 0 0 0,-37 9-1515 0 0,-1 0-4560 0 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4T00:51:47.139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1 0 9671 0 0,'0'0'1086'0'0,"1"3"-641"0"0,27 50 1240 0 0,-1-2-798 0 0,-21-38-713 0 0,40 75 733 0 0,72 92 22 0 0,14-10 61 0 0,-83-105-699 0 0,-17-22-149 0 0,-21-27-82 0 0,0 1-1 0 0,0 0 0 0 0,11 26 1 0 0,-12-21-83 0 0,-9-21-777 0 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4T00:51:47.499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634 21 6911 0 0,'-4'-16'528'0'0,"1"13"818"0"0,1 3-1158 0 0,1-1-4 0 0,-1 1 0 0 0,1 0-1 0 0,0-1 1 0 0,-1 1 0 0 0,1 0 0 0 0,-1 0-1 0 0,1 0 1 0 0,-1 0 0 0 0,1 1-1 0 0,-1-1 1 0 0,1 0 0 0 0,-1 0-1 0 0,1 1 1 0 0,0-1 0 0 0,-1 1 0 0 0,1 0-1 0 0,0-1 1 0 0,-1 1 0 0 0,-1 1-1 0 0,-4 4 163 0 0,0 0-1 0 0,1 0 1 0 0,0 1-1 0 0,-7 8 1 0 0,-20 33 691 0 0,11-16-452 0 0,-189 301 3016 0 0,27 50-1888 0 0,146-299-1623 0 0,23-55-76 0 0,2 1-1 0 0,-15 50 1 0 0,26-74-108 0 0,-2 8-469 0 0,-1 16 0 0 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4T00:51:47.879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111 1 9671 0 0,'0'0'875'0'0,"0"3"-719"0"0,-3 12 194 0 0,1 0-1 0 0,-10 29 1 0 0,-17 31 2673 0 0,-2 9-886 0 0,22-56-1491 0 0,2 1-1 0 0,1 0 0 0 0,-5 44 1 0 0,11-68-560 0 0,0-1 0 0 0,0 0 0 0 0,0 0 0 0 0,1 0 0 0 0,-1 0 0 0 0,1 0 0 0 0,0 1 0 0 0,3 6 0 0 0,-3-9-48 0 0,1 1 0 0 0,-1-1-1 0 0,0 0 1 0 0,1 0-1 0 0,0 1 1 0 0,-1-1 0 0 0,1 0-1 0 0,0-1 1 0 0,0 1-1 0 0,0 0 1 0 0,1 0-1 0 0,-1-1 1 0 0,0 0 0 0 0,5 3-1 0 0,-2-2 10 0 0,1 0 0 0 0,0 0 0 0 0,0-1 0 0 0,0 1 0 0 0,0-1 0 0 0,0 0-1 0 0,0-1 1 0 0,11 0 0 0 0,4-2 76 0 0,24-4-1 0 0,-34 4-86 0 0,22-5-36 0 0,0-1 0 0 0,0-1 1 0 0,-1-2-1 0 0,54-27 0 0 0,-84 37-40 0 0,83-44-1001 0 0,-69 35-694 0 0,20-16-1 0 0,-21 13 96 0 0</inkml:trace>
  <inkml:trace contextRef="#ctx0" brushRef="#br0" timeOffset="1">574 127 7831 0 0,'-1'3'603'0'0,"-6"12"89"0"0,1 1 1 0 0,-7 25-1 0 0,-5 38 3870 0 0,5-20-3086 0 0,-4 9-1 0 0,-59 239 2316 0 0,64-259-3476 0 0,-9 82-1 0 0,19-98-1566 0 0,2 53 1 0 0,3-61-3705 0 0,3-2-1502 0 0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4T00:51:50.225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0 117 4143 0 0,'0'0'191'0'0,"1"-1"242"0"0,24-18 4741 0 0,-14 9-4051 0 0,1 1 0 0 0,1 0 0 0 0,0 1-1 0 0,22-11 1 0 0,51-12 288 0 0,-76 28-1587 0 0,0 1-1 0 0,-1 0 1 0 0,1 1-1 0 0,0 0 1 0 0,0 0 0 0 0,19 1-1 0 0,-27 1-595 0 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4T00:51:50.589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1 161 14567 0 0,'0'0'1424'0'0,"13"-1"-1264"0"0,1-1-160 0 0,3-2 0 0 0,3-1 0 0 0,0-3 352 0 0,4-1 48 0 0,0-4 8 0 0,2 0 0 0 0,3 1-216 0 0,0-3-32 0 0,-1 0-16 0 0,16-3 0 0 0,-4 1-680 0 0,-2 1-136 0 0,1 3-24 0 0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4T00:51:51.040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56 63 7799 0 0,'-6'1'184'0'0,"1"1"-1"0"0,-1-1 1 0 0,-5 4-1 0 0,5-3-115 0 0,-16 3 7795 0 0,34-7-5461 0 0,30-6-2402 0 0,8-4 635 0 0,74-8-1 0 0,-30 8-411 0 0,-27 2-174 0 0,-31 4-155 0 0,-24 3-305 0 0,-1 1 1 0 0,21 0 0 0 0,-14 2-835 0 0,-4-1-61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4T00:44:18.523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0 77 12607 0 0,'3'1'579'0'0,"10"-1"-376"0"0,0 0 1 0 0,0-1-1 0 0,17-3 1 0 0,-11 2-58 0 0,19-1 1 0 0,241-20 2161 0 0,-145 8-1886 0 0,-93 10-891 0 0,49-13 0 0 0,-61 12-3450 0 0,1 5-1312 0 0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4T00:51:51.539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549 62 8263 0 0,'0'-8'123'0'0,"0"5"4"0"0,1-1-1 0 0,-1 0 0 0 0,1 1 1 0 0,-1-1-1 0 0,4-7 1 0 0,0-2-107 0 0,-5 6 1758 0 0,-1 6-1148 0 0,0 0-529 0 0,0 1 0 0 0,0-1 0 0 0,0 1 0 0 0,-1-1 0 0 0,1 1 0 0 0,0 0 0 0 0,0 0 0 0 0,0 0 1 0 0,0 0-1 0 0,-1 0 0 0 0,1 0 0 0 0,0 1 0 0 0,0-1 0 0 0,0 1 0 0 0,0 0 0 0 0,0-1 0 0 0,0 1 0 0 0,0 0 1 0 0,0 0-1 0 0,0 0 0 0 0,-2 2 0 0 0,-6 4 225 0 0,0 0 0 0 0,-15 14-1 0 0,15-12-132 0 0,-22 20 437 0 0,1 1-1 0 0,-42 52 0 0 0,36-33-107 0 0,3 1 0 0 0,-54 104 0 0 0,55-81-175 0 0,-35 113 0 0 0,52-130-282 0 0,3 1-1 0 0,-11 103 1 0 0,21-132-63 0 0,2-1 1 0 0,6 55-1 0 0,-4-71 4 0 0,1-1 0 0 0,0 1 0 0 0,0-1 0 0 0,2 0 1 0 0,-1 0-1 0 0,1 0 0 0 0,0-1 0 0 0,1 1 0 0 0,1-1 0 0 0,11 16 0 0 0,-12-19-1 0 0,0-1-1 0 0,0 0 0 0 0,1-1 1 0 0,-1 1-1 0 0,1-1 0 0 0,0 0 1 0 0,0-1-1 0 0,1 1 0 0 0,-1-1 1 0 0,1 0-1 0 0,0-1 1 0 0,-1 0-1 0 0,1 0 0 0 0,0 0 1 0 0,0-1-1 0 0,15 1 0 0 0,-7-2 37 0 0,-1 0 0 0 0,1-1 0 0 0,0-1-1 0 0,0 0 1 0 0,-1-1 0 0 0,0-1-1 0 0,19-6 1 0 0,-20 5 0 0 0,-1-1 0 0 0,-1 0-1 0 0,1 0 1 0 0,-1-1 0 0 0,0-1 0 0 0,-1 0 0 0 0,1 0-1 0 0,-2-1 1 0 0,1 0 0 0 0,12-17 0 0 0,-17 19-20 0 0,-1 1 0 0 0,1-1 1 0 0,-1 0-1 0 0,-1 0 1 0 0,0-1-1 0 0,0 1 1 0 0,0-1-1 0 0,2-9 1 0 0,-4 12 2 0 0,-1-1 1 0 0,1 0 0 0 0,-1 0 0 0 0,0 1 0 0 0,0-1 0 0 0,0 0 0 0 0,-1 0 0 0 0,0 1 0 0 0,0-1 0 0 0,-1 0 0 0 0,0 1 0 0 0,-2-7 0 0 0,3 10-8 0 0,0-1 0 0 0,0 1 0 0 0,0 0 0 0 0,0 1 0 0 0,-1-1 0 0 0,1 0 0 0 0,0 0 0 0 0,-1 0 0 0 0,1 1 0 0 0,-1-1 0 0 0,0 1 0 0 0,0-1 0 0 0,-3-2 0 0 0,3 4-4 0 0,0-1 0 0 0,0 0 0 0 0,0 1-1 0 0,0-1 1 0 0,0 1 0 0 0,-1-1 0 0 0,1 1-1 0 0,0 0 1 0 0,0 0 0 0 0,0 0-1 0 0,0 0 1 0 0,0 1 0 0 0,-1-1 0 0 0,1 0-1 0 0,-2 2 1 0 0,-6 1 15 0 0,1 0 0 0 0,-1 1-1 0 0,1 1 1 0 0,-1-1 0 0 0,1 2-1 0 0,-14 10 1 0 0,-46 44-42 0 0,46-39 12 0 0,17-15-71 0 0,-35 33-18 0 0,38-35-169 0 0,-1 1 1 0 0,0-1 0 0 0,1 1-1 0 0,0 0 1 0 0,0 0 0 0 0,1 0-1 0 0,-3 6 1 0 0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4T00:51:51.900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1 0 9215 0 0,'0'0'831'0'0,"1"2"-516"0"0,3 2 248 0 0,-1 0 0 0 0,0 0-1 0 0,0 0 1 0 0,0 1 0 0 0,-1-1 0 0 0,4 8 0 0 0,10 34 1713 0 0,-8-20-1702 0 0,11 24 372 0 0,21 66-32 0 0,35 121-332 0 0,-64-208-564 0 0,1-1 1 0 0,1-1 0 0 0,1 0 0 0 0,25 36 0 0 0,-35-57-131 0 0,0-1-1 0 0,0-1 1 0 0,1 1 0 0 0,-1 0-1 0 0,1-1 1 0 0,0 0-1 0 0,0 0 1 0 0,0-1 0 0 0,1 1-1 0 0,-1-1 1 0 0,1 0-1 0 0,8 3 1 0 0,-10-7-1048 0 0,7-3-51 0 0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4T00:51:52.260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433 0 11775 0 0,'0'0'1068'0'0,"-1"1"-877"0"0,-2 0 19 0 0,0 1 0 0 0,0 0 0 0 0,0 1-1 0 0,0-1 1 0 0,1 0 0 0 0,-1 1 0 0 0,1 0 0 0 0,-4 4 0 0 0,-16 28 1537 0 0,16-24-1487 0 0,-82 149 2535 0 0,24-48-1874 0 0,-73 178 0 0 0,94-172-842 0 0,19-52-204 0 0,18-49-312 0 0,-7 33 0 0 0,13-46-72 0 0,25-12-10534 0 0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4T00:51:52.599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104 1 4607 0 0,'1'2'208'0'0,"2"4"-170"0"0,0 0-1 0 0,-1 0 1 0 0,0 0-1 0 0,0 0 1 0 0,2 12-1 0 0,-1-2-22 0 0,0-1 996 0 0,0 1 0 0 0,-1-1 0 0 0,-1 1-1 0 0,-1-1 1 0 0,-2 28 0 0 0,-1-20 610 0 0,-1 0 0 0 0,-1 0 0 0 0,-10 26 1 0 0,-11 33-164 0 0,-10 27-472 0 0,3-20-684 0 0,24-65-476 0 0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4T00:51:52.959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250 1 11199 0 0,'0'0'1016'0'0,"-1"2"-836"0"0,-18 71 1398 0 0,-13 52 1152 0 0,20-71-1995 0 0,-17 102 561 0 0,20-81-1066 0 0,2-24 44 0 0,-1 88-1 0 0,11-81-594 0 0,-2-50 213 0 0,0 0-1 0 0,1-1 1 0 0,-1 1-1 0 0,1-1 1 0 0,5 11-1 0 0</inkml:trace>
  <inkml:trace contextRef="#ctx0" brushRef="#br0" timeOffset="1">1 464 8287 0 0,'0'0'756'0'0,"2"0"-622"0"0,60-19 2180 0 0,92-22 1305 0 0,18-2-4462 0 0,-146 34 111 0 0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4T00:51:53.319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226 195 7367 0 0,'0'0'568'0'0,"3"-1"-373"0"0,19-10 638 0 0,37-12-1 0 0,-41 16 8 0 0,1 0 0 0 0,-1-1-1 0 0,0 0 1 0 0,25-17 0 0 0,-22 8-320 0 0,16-11 309 0 0,39-21 795 0 0,-75 48-1094 0 0,1 0 87 0 0,4-5 20 0 0,-4 4-143 0 0,-9 1-1484 0 0,2 1 957 0 0,1 1 1 0 0,-1-1 0 0 0,1 0-1 0 0,-1 1 1 0 0,1 0-1 0 0,-1 0 1 0 0,1 1 0 0 0,-7 2-1 0 0,-41 22-90 0 0,47-23 122 0 0,-7 4 1 0 0,-19 16 0 0 0,-5 4 0 0 0,2-6 16 0 0,-61 43 132 0 0,-16 21 518 0 0,105-80-598 0 0,1-1 0 0 0,0 1 1 0 0,0 0-1 0 0,1 0 1 0 0,-8 12-1 0 0,10-14-39 0 0,0 1 0 0 0,0 0 0 0 0,0-1 0 0 0,1 1 1 0 0,-1 0-1 0 0,1 0 0 0 0,0 0 0 0 0,0 0 0 0 0,1 0 0 0 0,-1 7 0 0 0,2-5 35 0 0,3 4-56 0 0,1 0 0 0 0,0 0-1 0 0,1 0 1 0 0,12 16-1 0 0,35 36 26 0 0,-14-18-24 0 0,-20-21 14 0 0,-1 1 0 0 0,-1 0-1 0 0,-1 2 1 0 0,-2 0 0 0 0,15 34-1 0 0,-26-52 11 0 0,-1-1 0 0 0,0 1 0 0 0,-1 0-1 0 0,0 0 1 0 0,0-1 0 0 0,0 1 0 0 0,-1 0 0 0 0,0 0 0 0 0,-1 0-1 0 0,0 0 1 0 0,0-1 0 0 0,0 1 0 0 0,-5 12 0 0 0,2-8 64 0 0,-1 0 1 0 0,-1 0-1 0 0,0 0 1 0 0,0-1-1 0 0,-1 0 1 0 0,0 0 0 0 0,-12 13-1 0 0,11-15-8 0 0,-1 0 0 0 0,0-1 1 0 0,0 1-1 0 0,-1-2 0 0 0,0 1 0 0 0,-19 10 0 0 0,26-17-88 0 0,-15 9 129 0 0,-38 14 0 0 0,51-22-202 0 0,0 0 1 0 0,-1-1 0 0 0,1 0 0 0 0,-1 0 0 0 0,1 0 0 0 0,-1 0 0 0 0,1-1 0 0 0,-1 0 0 0 0,0 0-1 0 0,1-1 1 0 0,-1 0 0 0 0,-7-1 0 0 0,11 1-137 0 0,0 0 1 0 0,-1 0-1 0 0,1 0 0 0 0,0 0 1 0 0,0 0-1 0 0,0-1 0 0 0,0 1 0 0 0,0-1 1 0 0,-3-2-1 0 0,-4-7-1699 0 0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4T00:51:53.700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0 1 8287 0 0,'0'0'639'0'0,"1"2"-415"0"0,12 33 2076 0 0,-2 2 0 0 0,11 57 1 0 0,-8-26-1306 0 0,-4-21-432 0 0,0-3-29 0 0,19 56 0 0 0,-24-88-491 0 0,24 61 168 0 0,-22-58-193 0 0,1 1-1 0 0,15 21 0 0 0,-21-34-243 0 0,1 0-1 0 0,-1-1 1 0 0,1 1 0 0 0,0-1-1 0 0,-1 1 1 0 0,1-1 0 0 0,0 0-1 0 0,7 3 1 0 0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4T00:51:54.040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417 0 11055 0 0,'0'0'506'0'0,"-2"4"-10"0"0,-65 125 1652 0 0,2-28 523 0 0,3-4-1156 0 0,23-32-753 0 0,-47 82 330 0 0,13 6-626 0 0,67-139-509 0 0,2 0 0 0 0,-5 19 0 0 0,8-27-136 0 0,0 0-1 0 0,0 0 1 0 0,1 0 0 0 0,0 0-1 0 0,0 1 1 0 0,0-1 0 0 0,3 11-1 0 0,-1-12-982 0 0,8 4-990 0 0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4T00:51:55.159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254 144 4607 0 0,'0'0'3664'0'0,"-2"-1"-3208"0"0,1 1-202 0 0,0 0 0 0 0,0 0 0 0 0,0 0-1 0 0,0 0 1 0 0,0 1 0 0 0,0-1 0 0 0,0 0 0 0 0,0 0-1 0 0,0 1 1 0 0,0-1 0 0 0,0 0 0 0 0,0 1-1 0 0,0-1 1 0 0,-1 2 0 0 0,0-1-90 0 0,1-1-139 0 0,0 0 0 0 0,1 0 1 0 0,-1 1-1 0 0,0-1 0 0 0,1 0 0 0 0,-1 0 1 0 0,0 1-1 0 0,1-1 0 0 0,-1 0 0 0 0,0 1 0 0 0,1-1 1 0 0,-1 1-1 0 0,-1 0 36 0 0,0 0 373 0 0,0-1-196 0 0,-7 3 1753 0 0,10-4-1936 0 0,1-2-47 0 0,14-11 160 0 0,7-3-62 0 0,-20 15-89 0 0,-1 0 0 0 0,1 0 0 0 0,0 0-1 0 0,-1 0 1 0 0,1 1 0 0 0,0-1 0 0 0,0 1-1 0 0,5-2 1 0 0,0-1 0 0 0,0-2 31 0 0,-6 4-26 0 0,-1 1 0 0 0,1-1 0 0 0,0 1 0 0 0,0-1 0 0 0,0 1 0 0 0,0 0 0 0 0,2-1 0 0 0,8-4 104 0 0,20-15-1 0 0,-2 1 128 0 0,-25 17-244 0 0,2-1 90 0 0,1-1-1 0 0,12-4 0 0 0,19-2 326 0 0,-37 10-340 0 0,1 1-10 0 0,8-3 11 0 0,-11 3-78 0 0,1 0-1 0 0,0 0 1 0 0,-1 0-1 0 0,1 0 1 0 0,0 0 0 0 0,-1 0-1 0 0,1 0 1 0 0,0 0-1 0 0,-1 0 1 0 0,1 0 0 0 0,0 0-1 0 0,-1 0 1 0 0,1 0 0 0 0,0 0-1 0 0,-1 1 1 0 0,1-1-1 0 0,0 0 1 0 0,0 1 0 0 0,1 0 16 0 0,0-1 57 0 0,1 2 0 0 0,2 0-39 0 0,0 1 1 0 0,0 0-1 0 0,-1 0 0 0 0,1 0 0 0 0,0 1 1 0 0,-1 0-1 0 0,0 0 0 0 0,0 0 0 0 0,0 0 1 0 0,-1 0-1 0 0,1 1 0 0 0,4 8 0 0 0,-6-8-58 0 0,1 0-1 0 0,0 1 1 0 0,-1-1-1 0 0,0 1 1 0 0,-1 0-1 0 0,1 0 1 0 0,-1 0-1 0 0,0 0 1 0 0,0 7 0 0 0,1 20-1006 0 0,1 1 1911 0 0,-5 58 0 0 0,1-85-831 0 0,0 1 0 0 0,-1-1 0 0 0,0 1 0 0 0,-5 13 0 0 0,-17 26 361 0 0,14-28-226 0 0,-3 2 10 0 0,-1 0 0 0 0,-27 30 0 0 0,0 1-111 0 0,38-49-48 0 0,-12 6 1 0 0,10-5-27 0 0,-10 8 4 0 0,-7 7-21 0 0,13-14 11 0 0,6-3 32 0 0,-3 6-33 0 0,-4-1-10 0 0,2 0 11 0 0,6-7 10 0 0,3-1 1 0 0,5-9-12 0 0,4 0-10 0 0,1 2 0 0 0,-6 6-6 0 0,1-1-1 0 0,-1 1 1 0 0,1-1 0 0 0,0 2-1 0 0,0-1 1 0 0,0 1 0 0 0,0-1-1 0 0,0 2 1 0 0,0-1 0 0 0,0 1-1 0 0,0 0 1 0 0,9 1 0 0 0,-6 0 1 0 0,1 1 1 0 0,-1 0 0 0 0,0 0 0 0 0,1 1 0 0 0,-1 0 0 0 0,0 1 0 0 0,-1 0 0 0 0,1 1 0 0 0,-1-1-1 0 0,0 1 1 0 0,0 1 0 0 0,9 8 0 0 0,-15-12 4 0 0,1 0 0 0 0,-1 0 0 0 0,1 1 0 0 0,-1-1 0 0 0,3 6 0 0 0,-2-4 0 0 0,23 34 0 0 0,-19-25-13 0 0,2 6-14 0 0,9 36 1 0 0,-15-42 118 0 0,0 1 0 0 0,-1 0 0 0 0,-1-1 0 0 0,-1 25 1 0 0,0-33-56 0 0,0 5 25 0 0,-1 0 0 0 0,-1 1 0 0 0,0-1-1 0 0,-1 0 1 0 0,1 0 0 0 0,-2 0 0 0 0,0 0 0 0 0,0-1 0 0 0,0 1-1 0 0,-9 12 1 0 0,2-3 63 0 0,8-13-81 0 0,0 0 0 0 0,0-1 0 0 0,-1 1-1 0 0,-6 6 1 0 0,1-1 30 0 0,-1-1 0 0 0,0-1-1 0 0,0 0 1 0 0,-1 0 0 0 0,-1-1 0 0 0,1-1 0 0 0,-1 0-1 0 0,-21 9 1 0 0,6-7-7 0 0,0-2 1 0 0,0-2-1 0 0,0 0 0 0 0,0-2 1 0 0,-1 0-1 0 0,0-2 0 0 0,-47-5 1 0 0,52 1-3 0 0,0-1 0 0 0,1-1 1 0 0,-29-10-1 0 0,34 9-215 0 0,-24-13 0 0 0,39 18 97 0 0,0 0-1 0 0,1 0 1 0 0,-1 0-1 0 0,1 0 1 0 0,-1-1 0 0 0,1 1-1 0 0,0 0 1 0 0,-1-1-1 0 0,1 1 1 0 0,0-1-1 0 0,0 1 1 0 0,0-1 0 0 0,-1-2-1 0 0,1 3-395 0 0,2-4-966 0 0,-1 3 1070 0 0,0 0 0 0 0,1 0-1 0 0,-1 0 1 0 0,0 0 0 0 0,1 0 0 0 0,0 0 0 0 0,0 0 0 0 0,-1 1 0 0 0,1-1 0 0 0,0 0-1 0 0,0 0 1 0 0,0 1 0 0 0,1-1 0 0 0,1-1 0 0 0,10-11-1414 0 0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4T00:51:56.019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37 68 7687 0 0,'0'-1'350'0'0,"0"-6"-250"0"0,-1 0 0 0 0,0 0 1 0 0,0 1-1 0 0,-5-14 1 0 0,-1 1 5906 0 0,7 20-5848 0 0,-1 1 0 0 0,1-1 0 0 0,0 1 0 0 0,-1-1 0 0 0,1 1 0 0 0,-2 2 0 0 0,-2 5 148 0 0,0 15 295 0 0,0 0 0 0 0,-1 32 0 0 0,5 50 216 0 0,1-51-441 0 0,2 142 526 0 0,7 12-446 0 0,-10-208-456 0 0,6 40 81 0 0,-6-36-75 0 0,1-3-119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4T00:44:20.233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0 0 3679 0 0,'0'0'7127'0'0,"3"1"-6548"0"0,1 0-435 0 0,0 1 0 0 0,-1-1 1 0 0,1 1-1 0 0,0 0 1 0 0,-1 0-1 0 0,1 0 0 0 0,-1 0 1 0 0,7 6-1 0 0,24 26 666 0 0,-22-21-589 0 0,4 6 168 0 0,16 22 0 0 0,-6-8-140 0 0,105 142 547 0 0,-68-89-552 0 0,105 146 113 0 0,-75-96-251 0 0,-25-34 40 0 0,-46-72-60 0 0,1-1-1 0 0,1 0 0 0 0,36 31 1 0 0,-55-55-79 0 0,0-1 0 0 0,1 0 0 0 0,7 4 0 0 0,-11-7-30 0 0,1 1-1 0 0,0-1 1 0 0,0 0-1 0 0,-1 0 1 0 0,1 0-1 0 0,0 0 1 0 0,0-1-1 0 0,6 1 1 0 0,-5-2-973 0 0,9-7-311 0 0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4T00:51:56.370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1 116 10591 0 0,'0'0'488'0'0,"1"-1"-12"0"0,5-1-436 0 0,0-1 1 0 0,-1 1-1 0 0,1 1 0 0 0,11-3 0 0 0,10-3 894 0 0,39-13 3010 0 0,-42 13-3226 0 0,1 1 1 0 0,0 1-1 0 0,30-3 1 0 0,28-5-713 0 0,-70 10-674 0 0,0 0 0 0 0,0-1 1 0 0,-1-1-1 0 0,16-7 0 0 0,-13 3-5284 0 0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4T00:51:56.989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505 33 9271 0 0,'0'0'423'0'0,"-1"-1"-8"0"0,-1-2-348 0 0,0 1 1 0 0,0-1-1 0 0,-1 1 1 0 0,1 0 0 0 0,-1 0-1 0 0,1 0 1 0 0,-1 0-1 0 0,0 0 1 0 0,1 1-1 0 0,-1-1 1 0 0,0 1-1 0 0,-5-2 1 0 0,3 2 189 0 0,0 0 1 0 0,-1 0-1 0 0,1 0 0 0 0,0 0 0 0 0,-1 1 1 0 0,-9 1-1 0 0,1 0 157 0 0,1 2 1 0 0,-1 0-1 0 0,1 0 0 0 0,0 1 1 0 0,-16 7-1 0 0,1 3 61 0 0,1 2-1 0 0,-36 25 1 0 0,41-26-240 0 0,4-3-58 0 0,2 1 1 0 0,-1 1-1 0 0,1 0 1 0 0,1 1 0 0 0,1 1-1 0 0,0 0 1 0 0,1 1-1 0 0,1 0 1 0 0,-20 37 0 0 0,30-48-166 0 0,-1-1 0 0 0,1 1 0 0 0,0 0 0 0 0,0 0 0 0 0,1 0 0 0 0,-1 0 0 0 0,1 7 0 0 0,1-9-7 0 0,0 0 0 0 0,0-1 0 0 0,0 1 0 0 0,1 0-1 0 0,0 0 1 0 0,0-1 0 0 0,0 1 0 0 0,0-1 0 0 0,0 1 0 0 0,1-1 0 0 0,0 1 0 0 0,4 5 0 0 0,7 9 15 0 0,0-1 1 0 0,2 0 0 0 0,29 25-1 0 0,-30-28-20 0 0,-1 0 0 0 0,19 28 0 0 0,-14-17 0 0 0,-9-14 8 0 0,-1 1 0 0 0,11 22 0 0 0,-16-28 19 0 0,-1 0 0 0 0,1 1 0 0 0,-1-1-1 0 0,0 0 1 0 0,-1 1 0 0 0,0 0 0 0 0,0-1 0 0 0,1 8 0 0 0,-3-11 21 0 0,1 0 0 0 0,-1-1 0 0 0,1 1 0 0 0,-1 0 0 0 0,0-1 0 0 0,0 1 0 0 0,0-1 0 0 0,0 1 0 0 0,0-1 1 0 0,-1 0-1 0 0,1 0 0 0 0,-3 3 0 0 0,0 0 30 0 0,0-1 0 0 0,0 1-1 0 0,0-1 1 0 0,-7 5 0 0 0,7-6-61 0 0,0 0-1 0 0,0 0 1 0 0,0-1 0 0 0,-1 0-1 0 0,1 0 1 0 0,0 0-1 0 0,-1 0 1 0 0,0-1 0 0 0,-6 2-1 0 0,8-3-9 0 0,-1 0 0 0 0,1 0 0 0 0,0 0 0 0 0,-1 0 1 0 0,1 0-1 0 0,0-1 0 0 0,-1 1 0 0 0,1-1 0 0 0,0 0 0 0 0,-1 0 0 0 0,1 0 0 0 0,0 0 0 0 0,0-1 0 0 0,-4-2 0 0 0,-1-1-789 0 0,1 0 0 0 0,-9-8 1 0 0,14 11 277 0 0,-1 0 0 0 0,1 0 0 0 0,0-1 0 0 0,0 1 0 0 0,0-1 0 0 0,0 0 0 0 0,1 0 0 0 0,-1 1 0 0 0,-1-6 0 0 0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4T00:51:57.369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167 1 5063 0 0,'0'0'232'0'0,"0"2"-13"0"0,2 6 486 0 0,-1 0-1 0 0,0 0 1 0 0,0 0-1 0 0,-1 0 1 0 0,0 1-1 0 0,0-1 1 0 0,-1 0-1 0 0,-3 16 1 0 0,-23 65 2439 0 0,22-75-3026 0 0,-73 185 2005 0 0,61-160-2028 0 0,9-17-170 0 0,0 1 1 0 0,-5 26-1 0 0,2 14-3093 0 0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4T00:51:57.709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184 1 4143 0 0,'0'0'319'0'0,"0"2"-210"0"0,0 7 421 0 0,0 0-1 0 0,0 0 0 0 0,-2 0 1 0 0,1 0-1 0 0,-4 12 0 0 0,2-5 710 0 0,-2 6 98 0 0,-1 0-1 0 0,-11 24 1 0 0,-22 40 839 0 0,20-45-1245 0 0,-34 59 1153 0 0,33-66-1412 0 0,7-13 748 0 0,14-22-1217 0 0,99-134 651 0 0,-82 110-801 0 0,-3 5-51 0 0,1 1 1 0 0,0 0 0 0 0,26-21-1 0 0,-40 38-2 0 0,0 0 0 0 0,1 1 0 0 0,-1-1 0 0 0,0 0 0 0 0,0 1 0 0 0,1 0 0 0 0,-1 0 0 0 0,4-2 0 0 0,-5 3 0 0 0,0 0 0 0 0,0 0 0 0 0,-1 0 0 0 0,1 0 0 0 0,0 0 0 0 0,0 0 0 0 0,-1 0 0 0 0,1 0 0 0 0,0 0 0 0 0,0 0 0 0 0,-1 0 0 0 0,1 0 0 0 0,0 1 0 0 0,1 0-5 0 0,0 0-1 0 0,0 0 1 0 0,0 1-1 0 0,0-1 0 0 0,0 1 1 0 0,-1-1-1 0 0,1 1 1 0 0,-1 0-1 0 0,1 0 1 0 0,-1 0-1 0 0,0 0 1 0 0,2 3-1 0 0,1 2-26 0 0,-1 1 0 0 0,4 10 0 0 0,-5-8 13 0 0,0-1 0 0 0,0 1 0 0 0,-1-1 0 0 0,0 1 0 0 0,-1 12 0 0 0,-7 50-156 0 0,5-57 88 0 0,-4 24-758 0 0,-20 61 0 0 0,21-80 99 0 0,0-6 18 0 0,-1 9-4473 0 0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4T00:51:58.149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352 1 6911 0 0,'0'0'528'0'0,"-1"1"-341"0"0,-2 4 268 0 0,-1 0 0 0 0,0-1 0 0 0,-8 8-1 0 0,-6 7 1018 0 0,-65 90 1784 0 0,64-80-2430 0 0,-30 60 1 0 0,30-44-42 0 0,-21 77 0 0 0,0 52 337 0 0,16-36-727 0 0,6 1 0 0 0,1 147 0 0 0,16-246-235 0 0,10 70-1 0 0,-6-91-135 0 0,1 1 1 0 0,0-1-1 0 0,2 0 0 0 0,0 0 0 0 0,14 27 0 0 0,-16-38-31 0 0,1-1-1 0 0,0 0 1 0 0,0 0-1 0 0,0 0 1 0 0,1-1-1 0 0,0 1 1 0 0,0-1-1 0 0,1-1 0 0 0,0 1 1 0 0,0-1-1 0 0,0 0 1 0 0,0-1-1 0 0,15 7 1 0 0,-18-10-36 0 0,0 1-1 0 0,1-1 1 0 0,-1 0 0 0 0,0-1 0 0 0,1 1-1 0 0,-1-1 1 0 0,1 0 0 0 0,-1 0 0 0 0,1 0-1 0 0,-1 0 1 0 0,8-2 0 0 0,-4 0-435 0 0,1-1 0 0 0,0 0 0 0 0,-1 0 0 0 0,14-7 0 0 0,-3-1-868 0 0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4T00:51:58.510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0 28 14135 0 0,'0'0'1283'0'0,"2"0"-1055"0"0,6-2-153 0 0,-1 1 1 0 0,1 0-1 0 0,10 0 1 0 0,17-1 407 0 0,198-16 1877 0 0,-170 16-2289 0 0,173 2-854 0 0,-194 2-145 0 0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05T15:50:09.503"/>
    </inkml:context>
    <inkml:brush xml:id="br0">
      <inkml:brushProperty name="width" value="0.05292" units="cm"/>
      <inkml:brushProperty name="height" value="0.05292" units="cm"/>
      <inkml:brushProperty name="color" value="#92D050"/>
    </inkml:brush>
  </inkml:definitions>
  <inkml:trace contextRef="#ctx0" brushRef="#br0">23806 15791 19343 0,'7'-20'848'0,"-2"5"192"0,0-3-832 0,1 1-208 16,-1 2 0-16,0 1 0 0,2-1 1024 0,2 3 176 16,-1 1 16-16,-2 2 16 0,2-4-992 0,-3-1-240 15,1 4 0-15,1-1 0 0,-2 1 0 0,1 1-176 16,-2-5 176-16,0 2-208 0,-2 3-48 0,-1-2 0 15,1 2 0-15,-2-1 0 0,-2 3 128 0,2 7 128 16,-5-10-208-16,0 3 80 0,-2 2-64 0,-2-3-16 16,0 2 0-16,-3-5 0 15,-2 5-224-15,-1-3-32 0,-1 2-16 0,-3-1 0 0,-2-4 336 0,-2 2 144 16,-1 1-128-16,-2-2 128 0,-5 1 224 0,-2-3 128 0,-1 2 32 0,-3 0 0 16,1 0 112-16,-1 3 16 0,1-2 16 0,-3 3 0 15,1-2-96-15,-2 4-32 0,-2-6 0 0,-3 5 0 16,-7 4-176-16,-3-6-32 0,-4 0-16 0,-2 2 0 15,-2-3 16-15,1 4 16 0,-3-3 0 0,-2 3 0 16,-4 1 0-16,-4 1 0 0,-5-6 0 0,-3 5 0 16,3 1-208-16,-1 1 0 0,-3 1 0 0,-5-2 0 15,-4 0 128-15,-1 1-128 0,-2-1 0 0,1 2 144 16,-7 1-144-16,1-1 0 0,0-3 0 0,0 2 128 16,3-5-128-16,-6 2 0 0,-7 1 0 0,4-2 0 15,5-2 0-15,-2 3 0 0,-5 0 0 0,1 3 0 16,0-4 144-16,1 1 48 0,3-1 16 0,-4 2 0 15,-4 0 112-15,3 1 0 0,2-2 16 0,-5 1 0 0,-5 0-144 0,4 1-48 16,5-3 0-16,-1 1 0 0,-5 1-144 0,4-2 0 16,-3-3 0-16,3 2 0 0,4-1 0 0,-5 3 128 15,-3-4-128-15,4 1 0 0,6 0 128 16,-1-1-128-16,-4 3 128 0,5 0-128 0,-1 2 256 0,4 0-16 16,3 0-16-16,-4-2 0 0,-5 0-80 0,4 1-16 15,5-4 0-15,1 2 0 0,-1 2 0 0,1-4 0 16,-5 0 0-16,4-2 0 0,3 3-128 0,-1-1 0 15,-3 4 0-15,1-2 0 0,-1-2 128 0,3 0-128 16,1 3 0-16,-4-1 128 0,-5-2-128 0,2 4 0 16,5 0 144-16,-3 1-144 0,0 3 192 0,-2 1-16 15,2-1-16-15,3 2 0 0,4 2 48 0,1 2 16 16,-2 1 0-16,1-1 0 0,1 0-32 0,5 0-16 16,1-1 0-16,0 1 0 0,-6 0-176 0,3-1 0 0,0 1 0 0,4 3 0 15,3-3 0-15,-1 1 0 0,0 1 0 0,-2-2 0 16,-1 2 0-16,2 1 0 0,3-3 0 0,-1 1 0 15,3 3 0-15,-1-4 0 0,0 3 0 0,4-3 0 16,5 1 0-16,2 3 0 0,4-2 0 0,2 4 0 16,-1-2 0-16,1 4 0 0,-1-2 144 0,4 1-144 15,4 0 0-15,3 4 0 0,2 3 0 0,3 0 128 16,1-2-128-16,1 4 0 0,-1 2 0 0,0 2 0 16,0-3 0-16,1 1 0 0,2-2-144 0,2 3 144 15,4-1 0-15,2 1-176 0,3 3 176 0,3-3-128 16,-2 0 128-16,3-1 0 0,2 1 0 0,4 4-128 15,-2-2 128-15,2 3 0 0,1-1 0 0,0 3 0 16,1 0 0-16,2 4 0 0,1-4 0 0,1 1 0 16,2-1 0-16,1 0 0 0,2 1 0 0,1-1 0 0,1 2 0 0,3 1-128 15,-1 0 128-15,4 2 0 0,2 0 0 0,-1 3 0 16,0 4 0-16,3-2-128 0,3-2 128 0,2 1 0 16,1-3 0-16,3 3 0 0,3-2 0 0,1 0 0 15,0-1 0-15,1 1 0 0,7-1 0 0,0 1 0 16,1 3 0-16,1-3 0 0,1-1 0 0,1 0 0 15,3 0 0-15,3 0 0 0,-1-2 0 0,6 1 0 16,1-1 0-16,4 1 0 0,3 0 0 0,6-2 0 16,3 0 0-16,0 2 0 0,-2 1 0 0,3 0 0 15,3-2 0-15,0 2 0 0,2 0 0 0,4-1 0 16,7-1 0-16,1-1 0 0,-2 1 0 0,2-5 0 16,-1-1 0-16,4 2 0 0,1-4 0 0,7 1 0 0,6-4 0 0,-2 0 0 15,-2 0 0-15,5-1 0 0,4-3 0 0,4 2 0 16,2-3 0-16,0-1 0 0,-1 0 0 0,6-1 0 15,5 0 0-15,-1-3 0 0,-1-3 0 0,0 5 0 16,2-1 0-16,2-4 0 0,1-1 0 0,0 3 0 16,-4-4 0-16,6 2 0 0,7-2 0 0,-3 3 0 15,-2-3 0-15,2 1 0 0,9 1 128 0,-4-1-128 16,-2 3 128-16,5 0-128 0,6-4 128 0,-2 4-128 16,-4-5 0-16,5 3 0 0,3-6 0 0,1 2 0 15,-3-2 0-15,6-1-208 0,1 0 80 0,0-1 128 16,-6 0-208-16,8-1 80 0,3-2 128 0,-3-2-208 15,-4 1 208-15,6-3 0 0,6 3-160 0,-2-4 160 16,-2 0 0-16,0-2 0 0,2 2 0 0,-2 2 0 16,0-2 0-16,-1-3 0 0,-2 3 0 0,0 0 0 0,1-2 0 0,-3 2 0 15,-6 0 0-15,4-1 0 0,3 1 0 0,-4 1 0 16,-6-1 0-16,2-2 0 0,3 2 0 0,-5 2 0 16,-6-6-128-16,0 2 128 0,0-3 0 0,-1 1 0 15,-4-3 0-15,0 0 0 0,-2 1 0 0,-2-5 0 16,-3 0-128-16,-4-1 128 0,-3 1 0 0,2-1 0 15,1-2 0-15,-5 0 0 0,-8 0 0 0,0 0 0 16,1-1 0-16,-2-1 0 0,-1-1 0 0,-3-1 0 16,-5 1 0-16,-2-2 0 0,-2-2 0 0,0 2 0 15,-1-2 0-15,-5 1 0 0,-6-2 0 0,-4 0 0 16,-2 0 0-16,-2-2 128 0,1-4-128 0,-4-3 192 16,1 1-192-16,-3-2 192 0,-5 1-48 0,-2 1 0 15,-3-1 0-15,-3 0 0 0,-2 2 16 0,0-1 0 0,-1-2 0 0,1 1 0 16,-3 2-16-16,1-1 0 0,-1-1 0 15,-2-3 0-15,-4 0 48 0,-2-2 16 0,-3 1 0 0,-3 0 0 16,-1 2 64-16,-3 0 16 0,-2-3 0 0,-3 3 0 16,-1-1 16-16,-3 1 0 0,-3-3 0 0,-2-2 0 15,0 2-16-15,-2 2 0 0,-3-1 0 0,3 0 0 16,-2 2-80-16,-1 1-16 0,-2 0 0 0,-1 1 0 16,-3-1-64-16,-1 2 0 0,0 2-128 0,-2 0 192 15,-4 0-192-15,-1 1 0 0,-4 0 0 0,-1-4 0 16,-4 1-192-16,0 1 0 0,-5 1 16 0,-4 1 0 15,-6 4-176-15,-3-3-32 0,-6 5-16 0,-3-1 0 32,-3 5-1328-32,-2 1-272 0,-3-3-48 0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05T16:02:47.442"/>
    </inkml:context>
    <inkml:brush xml:id="br0">
      <inkml:brushProperty name="width" value="0.05292" units="cm"/>
      <inkml:brushProperty name="height" value="0.05292" units="cm"/>
      <inkml:brushProperty name="color" value="#92D050"/>
    </inkml:brush>
  </inkml:definitions>
  <inkml:trace contextRef="#ctx0" brushRef="#br0">31912 969 19295 0,'0'0'1712'0,"-3"-6"-1376"0,-1 2-336 0,0 0 0 0,1-2 288 0,-1 0-16 0,-3 0 0 0,1 3 0 0,0-5 0 0,-6-1 0 16,1-1 0-16,1 4 0 0,-2-3 16 0,3 2 0 15,-1 2 0-15,0-4 0 0,-1 4 96 0,0-1 0 16,0-3 16-16,-2 3 0 0,1-5-32 0,-4 4-16 16,2-3 0-16,0 3 0 0,-2 0-80 0,-1 0-16 15,1 1 0-15,-2-3 0 0,-2 4-64 0,-3 0 0 0,-4-3-16 0,-1 3 0 16,-2-1-48-16,-3-2 0 0,-2 4 0 16,2-2 0-16,-1-3-128 0,1 3 128 15,-2-2-128-15,1 3 128 0,-1 1 48 0,0-2 0 16,1-2 0-16,-2 4 0 0,-2 2-176 0,-4-3 192 0,-1-3-192 0,-4 3 192 15,-1-2-192-15,1 0 0 0,1-3 0 0,0 5 0 16,-2 4 128-16,3-1-128 0,2 0 0 0,-6-1 128 16,-4-1-128-16,-1 2 160 0,-3-1-160 0,2 1 160 15,-1-1-160-15,3 1 0 0,-1-2 0 0,1 3 0 16,3-2 0-16,-4 1 128 0,-5-1-128 0,-1 2 0 16,-1 0 0-16,2-2 0 0,0-2 128 0,3 0-128 15,3 1 0-15,-2-1 0 0,-2-1 0 0,-3 2 128 16,-6 1-128-16,3-1 0 0,0-1 0 0,1 1 0 15,2 1 0-15,2 0 128 0,1-1-128 0,-6-2 0 16,-5 1 0-16,-1 0 0 0,3-4 128 0,1 4-128 0,2-3 0 0,2 2 0 16,-1 1 144-16,-2-3-144 0,-5 2 128 15,31 3-128-15,-5-3 160 0,-7-2-160 0,-2 3 128 0,-3-2-128 16,-2 1 0-16,-3 3 144 0,-2-2-144 0,-57-7 128 16,14 4-128-16,13-2 128 0,6 5-128 0,8 0 0 15,4 1 144-15,0-1-144 0,0 0 0 0,2-4 0 16,0 2 0-16,0-1 128 0,2 3-128 0,1 1 0 15,-3-2 128-15,2-2-128 0,-1-2 0 0,-2 1 0 16,0-1 0-16,2 4 0 0,2 2 0 0,-2-3 0 16,-3 1 0-16,-1 0 0 0,-1-5 0 0,1 6 128 15,1 4-128-15,1-3 0 0,-1-2 0 0,-2 0 0 16,-4 1 0-16,-1-3 0 0,1 4 0 0,4 0 0 0,4-3 0 0,-3 0 0 16,-5 3 0-16,0-3 0 0,-1-1 0 0,4 3 128 15,2-4-128-15,0 3 0 0,-3-4 0 0,0 2 128 16,-4-2-128-16,2 4 0 0,1-3 0 0,0 2 128 15,4 1-128-15,-3-2 0 0,-6 5 128 0,0-1-128 16,0-5 144-16,4 2-144 0,5 2 192 0,-4-2-192 16,-6 0 144-16,-3-3-144 0,2 4 0 0,3 0 144 15,3-3-144-15,-3 2 0 0,-3-2 144 0,0 4-144 16,-2-1 128-16,1-3-128 16,2 5 128-16,1 0-128 0,2-1 144 0,-5 2-144 0,-3-3 192 0,2 4-192 15,3-1 160-15,0 0-160 0,-1-1 128 0,-3 0-128 16,-2 0 144-16,2-1-144 0,3 2 160 0,1 1-160 15,0-2 160-15,38 3-160 0,-9-2 160 0,-7 2-160 0,-4 0 0 16,0-1 128-16,-6-1-128 0,-2 0 0 0,-2 1 0 0,-70-2 0 16,27 1 0-16,14 2 0 0,10 0 0 0,4-2 0 15,1 1 0-15,2 2 0 0,2 1 0 0,3 0 0 16,3 2 0-16,-3-2 0 0,0-2 0 0,2 1 0 16,-2 2 0-16,2 1 0 0,3-2 128 0,2 0-128 15,-6-1 0-15,1 2 0 0,-2-1 128 0,39 0-128 16,-3 2 0-16,-7-2 0 0,-4-1 0 0,-6 2 0 15,-4-2 0-15,-2 2 0 0,0-1 0 0,0 0 0 16,-1 1 0-16,1-1 0 0,-1-1 0 0,-64 4 0 16,24-1 128-16,19 4-128 0,8-3 0 0,6 1 0 15,2 0 0-15,2 1 0 0,0-3 0 0,0 2 128 16,1 4-128-16,4-3 0 0,3 0 0 0,-2 1 0 0,-4-5 0 16,0 3 0-16,-2 6 0 0,5-4 128 0,0 2-128 0,3-1 0 15,0 3 128-15,0-1-128 0,0 2 0 0,-1-1 144 16,1-3-144-16,1 5 192 0,5 0-192 0,0 1 192 15,2 2-192-15,-2-1 0 0,-1 0 0 0,0 2 128 16,-3-3-128-16,3-2 0 0,1 2 0 0,2 2 0 16,5 1 0-16,-2 1 0 0,-4 0 0 0,1-1 0 15,1 2 0-15,-1 1 0 0,2 4 0 0,27-7 0 16,-5 4 0-16,-1 2 0 0,-4-1 0 0,-2 2 0 16,-2 3 0-16,-2-3 0 0,1 2 0 0,-36 21 0 15,15-6 0-15,10-5 0 0,8-2 0 0,5-2 0 16,3 0 0-16,1-1 0 0,2-3 0 0,0 3 0 15,-1 1 0-15,-1-1 0 0,2 2 0 0,-1-2 0 16,2-1-128-16,2 4 128 0,2-3 0 0,-1 1 0 16,2 1 0-16,2 1 0 0,-1 2 0 0,2 2 0 15,-2-1 0-15,5 1 0 0,-4 4 0 0,1-2 0 0,0-1 0 0,1-2 0 16,0-2 0-16,3 2 0 0,-2 4 0 16,4-2 0-16,-1-1-144 0,1 3 144 0,2-3 0 0,1 2 0 15,-3-2 0-15,6 1 0 0,1 3 0 0,-2 1 0 16,2-2 0-16,1-4 0 15,2 0-928-15,2 0-80 0,1-1-16 0,2 3 0 0,-2 1 816 0,2 0 208 16,2 2 0-16,0 1 0 0,-1-4 704 0,2-1 240 16,2 2 32-16,0-1 16 0,2-1-800 0,3 0-192 15,1-5 0-15,1 2 0 0,0-1 0 0,1 0 0 16,1-1 0-16,0 2 0 0,5-1 0 0,0-1-128 16,4-4 128-16,1 3 0 0,2 0-144 0,3-4 144 15,0 0 0-15,3 1-144 0,2-3 144 0,3 0 0 0,2-2-144 16,2 1 144-16,3-1 0 0,-1-1 0 0,-2-3-144 0,2 3 144 15,1 0 0-15,1-3 0 16,0-1 0-16,3 1 0 0,0-1 0 0,7 3 0 0,1 0-128 0,2-1 128 16,1-4 0-16,-2-2 0 15,-2 0 0-15,0 3 0 0,1 1 0 0,3-1 0 0,-1-3 0 0,7 2 0 16,0-2 0-16,2 2 0 0,-1-2 0 0,-1-3 0 16,1 1 0-16,-1 0 0 0,1-3 0 0,2 2 0 15,2-1 0-15,4-2 0 0,2 2 0 0,-1-2 0 16,-5 1 0-16,3-2 0 0,3 2 0 0,2-3 0 15,4 0 0-15,1-2 0 0,-6-1 0 0,1 0 0 16,1 2 0-16,1 1 0 0,0 3 0 0,4-5 0 16,2-3 0-16,-1 0 0 0,-3-1 0 0,1 0 0 15,3 4 0-15,1 0 0 0,5-1 0 0,0 0 0 16,-6-3 0-16,1-1 128 0,-1 0-128 0,5 4 0 0,0 1 0 0,1 0 0 16,-1-2 0-16,0-1 0 0,-2 2 0 0,3 0 0 15,3-2 0-15,0 1 0 0,1 0 0 0,-3-1 0 16,-1 1 0-16,3 0 0 0,4 1 0 0,-1-1 0 15,-2-3 0-15,0 0 0 0,-3 0 0 0,3 2 0 16,3 1 0-16,-1-1 0 0,0-4 0 0,2 2 0 16,-7 2 0-16,4 1 0 0,3-2 0 0,-3 1 0 15,-2-2 0-15,2 1 0 0,-3 3 0 0,7 1 0 16,2 1 0-16,-3-3 0 0,-3-1 0 0,1-1 0 16,-1 2 0-16,5-1 0 0,4 4 0 0,-2-4 0 15,-6-1 128-15,2-1-128 0,1 2 0 0,3-1 0 16,1 0 0-16,-2 2 0 0,-2 2 0 0,4 0 0 15,4-3 128-15,-3 2-128 0,-6-1 0 0,1 1 0 0,1-2 0 0,5 2 0 16,2 0 0-16,-4 0 0 0,-6-1 0 0,1 0 0 16,3 0 0-16,3 0 0 15,3 4 0-15,-4-2 0 0,-4-5 0 0,4 2 0 0,4 0 0 0,-1-1 0 16,-3 0 0-16,1 2 0 0,-1-1 0 0,4 2 0 16,5-1 0-16,-7-1 0 0,-2-2 0 0,0 0 0 15,1 1 0-15,1 2 0 0,5 1 0 0,-6-2 144 16,-4 1-144-16,4-2 0 0,5 0 0 0,-2 1 0 15,-5-2 0-15,-1 0 0 0,1-2 0 0,3 4 0 16,5 0 0-16,-5-1 0 0,-6 1 0 0,1-2 0 16,5 0 0-16,-1 0 0 0,2 0 176 0,-3 0-176 15,-2 0 0-15,2 0 0 0,3 1 0 0,-3-1 0 0,-5-1 0 16,-2 1 0-16,0 0 0 0,1 0 0 0,5-2 0 0,-3 1 0 16,-2-1 0-16,-1-2 0 0,1-1 0 15,3 2 0-15,4 1 0 0,-5-1 0 0,-6-5 0 0,1 1 0 16,-1 0 0-16,3 0 0 0,4 2 0 0,-2 0 128 15,-10-4-128-15,2 2 0 0,2-3 0 0,1 3 128 16,5-4-128-16,-4 3 0 0,-5-6 0 0,-1 3 0 16,-1 4 0-16,5 0 0 0,3-5 0 0,-6-1 128 15,-3-2-128-15,-2 2 0 0,1-1 0 0,2-1 0 16,-1 2 128-16,-2 0-128 0,-3-4 0 0,-1-1 0 16,-4-3 0-16,0 4 0 0,1 3 128 0,0-4-128 15,0-1 0-15,-3-2 0 0,-4 2 0 0,-3-1 128 16,-1-3-128-16,0 3 0 0,0-2 128 0,2 1 0 15,1-1-128-15,-1 2 192 0,-6-1-192 0,-2 1 0 16,-2-2 0-16,-2 0-160 0,1-3 160 0,-3 1 0 0,2-2 0 0,0 3 0 16,3 0 0-16,-5-3 0 0,-2 4 0 0,-4-5 0 15,-5 1 0-15,1-2 144 0,-1 3-144 0,-1-3 0 16,-3 0 128-16,0-2-128 0,1 2 0 0,-4-3 0 16,1-1 0-16,1 2 160 0,3 3-160 0,-6-6 128 15,-1-1-128-15,2-1 0 0,-3 2 0 0,-3 3 128 16,0-2-128-16,-4 0 0 0,-1 1 0 0,0-2 128 15,-3-3-128-15,0 0 0 0,-2 1 144 0,0 0-144 16,1-3 128-16,-9 19-128 0,2-2 160 0,1-1-160 16,0-5 144-16,2 1-144 0,-2-4 128 0,2 0-128 15,-1-4 160-15,8-31-160 0,-4 9 192 0,-2 6-192 16,-2 8 224-16,-2 0-64 0,-1 5-16 0,-2 2 0 16,1-1-16-16,-2 1-128 0,-1-2 192 0,-1-1-64 0,0-2-128 0,-2 1 192 15,-1-4-192-15,-1 1 192 16,-2 2-192-16,0 2 128 0,-4 3-128 0,2 2 128 0,-1 1-128 0,-2 3 160 15,-2 1-160-15,0-2 160 0,-2 0-160 0,1-2 0 16,-3-1 0-16,0 3 0 0,0 0 0 0,6 14 0 16,-2-3 128-16,-1-3-128 0,-2 0 0 15,0 2 0-15,-3 0 0 0,1 1 0 0,-3-2-336 0,-15-14 48 16,1 6 16-16,-1 8 0 16,-3 3-480-16,-3 1-80 0,-3-2-32 0</inkml:trace>
  <inkml:trace contextRef="#ctx0" brushRef="#br0" timeOffset="2866.11">20135 2872 11055 0,'0'0'976'0,"0"0"-784"0,-8 4-192 0,8-4 0 0,0 0 896 0,0 0 128 16,0 0 16-16,-4 10 16 0,4-10-384 0,0 0-80 16,0 14-16-16,1-4 0 0,-1-10-208 0,6 14-48 15,-1-1-16-15,-2-2 0 0,6 1 0 0,-4-3 0 16,2-3 0-16,0 3 0 0,1 1-48 0,2 3-16 16,0-4 0-16,2 5 0 0,1 2-112 0,9 10 0 15,-1-2-128-15,-2-4 192 0,1-2-192 0,-2 1 176 16,2-1-176-16,2 0 160 0,1-3 0 0,0-3 0 15,1 2 0-15,0-1 0 0,1 0 96 0,0-6 0 16,-4 0 16-16,1 0 0 0,-1-1-112 0,2-1-32 16,1 0 0-16,3-1 0 0,-3-3 32 0,2 0 0 15,3-1 0-15,1 0 0 0,0-1-160 0,5 0 0 16,3-5 0-16,0 0 0 0,4 0 0 0,-1-2 128 0,-3-3-128 0,4-3 0 16,0 0 0-16,1 2 128 0,-1-2-128 0,3 2 0 15,-1 1 0-15,2 0 128 0,4 1-128 0,-1 2 0 16,1-1 0-16,-3 4 0 0,-4 3 0 0,0 2 0 15,0 2 0-15,1 3 0 0,0 4 0 0,-2 4 0 16,0 1-160-16,3 6 160 0,-1 3 0 0,-1 0-144 16,-1 5 144-16,-2-4 0 0,-2 2 0 0,-5 0 0 15,-3-2 0-15,-2 2 0 0,3-5 0 0,-5 1 0 16,0-2 0-16,-2 1 0 0,0 3 0 0,-1-6 0 16,-3-2 0-16,1 1 0 0,-3-2 0 0,-2 0 0 15,-1-1 0-15,1-1 0 0,-1-4 0 0,0 1 128 16,-1-4-128-16,-1 3 0 0,-1-4 0 0,1 2 128 15,-1 0-128-15,-2-4 0 0,-1 1 0 0,0-1 0 0,-1 1 0 16,3-3 0-16,1-1 0 0,-1 0 0 16,1-1 0-16,1-3 128 0,0 2-128 0,-1-3 0 0,1-5 0 0,1 1 144 15,4-4-144-15,0-1 0 0,-1-3 128 0,4 2-128 16,0-1 0-16,2-3 0 0,4-4 144 0,-3 2-144 16,3 4 0-16,0 0 144 0,0 2-144 0,3 3 0 15,0 0 0-15,-1 0 0 0,2 3 0 0,-1-2 0 16,1 2 0-16,-4-2 0 0,-1 3 0 0,1-1 128 15,-2 3-128-15,2 1 0 0,0 1 128 0,0 1-128 16,-1 1 128-16,2 0-128 0,3 2 0 0,2 0 0 16,-3-1 0-16,6 1 0 0,1 0 0 0,0 0 128 15,-1-1-128-15,3-2 192 0,-6-4-32 0,1 0 0 16,-1-1 0-16,3-3 0 0,-2-1 32 0,3-2 16 0,0-3 0 16,5 1 0-16,-2-5 48 0,3 0 16 0,1-2 0 0,0-4 0 15,1-2-16-15,-3-5 0 0,-4-5 0 16,0-3 0-16,-3 1 304 0,4-1 48 0,-3-5 16 0,0 2 0 15,2-2-32-15,-2 1 0 0,-1 3 0 0,1 4 0 16,-6-3-192-16,1 2-32 0,-4 2-16 0,-2 3 0 16,-5 3-176-16,0 5-48 0,-3 2 0 0,-3 3 0 15,-4 3-128-15,-3 4 0 0,-2 6 0 0,-1-1-176 32,-4 10-1856-32,0 0-368 0</inkml:trace>
  <inkml:trace contextRef="#ctx0" brushRef="#br0" timeOffset="4490.14">27348 2647 13823 0,'0'0'608'0,"0"0"128"0,-5-10-592 0,5 10-144 0,0 0 0 0,0 0 0 15,0 0 1056-15,0 0 176 0,0 0 48 0,0 0 0 16,0 0-704-16,0 0-128 0,0 0-16 0,0 0-16 16,10-1-272-16,-10 1-144 0,11 3 160 0,-3 6-160 15,-1 0 0-15,2 3 128 0,-3-2-128 0,0 5 0 16,1 4 0-16,0 3 0 0,-2 2 0 0,2 0 0 15,-1 4 0-15,0 0 0 0,0 4 128 0,-1 1-128 16,-2-4 192-16,4 2-16 0,0 2 0 0,2-2 0 16,0 2-176-16,1-6 128 0,3 0-128 0,-1-3 128 0,-1 0 64 0,0 2 0 15,2-5 0-15,1 1 0 0,0 1 0 16,1-3 16-16,-1-2 0 0,4-2 0 0,-3-3 0 0,2 1 0 16,-1 0 0-16,4-1 0 0,0-3-32 15,-1 1-16-15,3-4 0 0,-1-2 0 0,1-1 16 0,-1-2 0 16,2 1 0-16,-1-3 0 0,-2-5 96 0,2-3 32 15,1 2 0-15,1-3 0 0,0 1-112 0,0-2 0 16,7 2-16-16,-2-2 0 0,3 2-176 0,-2-2 192 16,4 1-192-16,3 2 192 0,1-1-192 0,-1 3 0 15,5-3 0-15,-2 3 0 0,-2 1 0 0,-1-2 0 16,-3 1 0-16,2 0 0 0,0 2 0 0,3 2 0 16,1 0 0-16,0 2 0 0,2 3 0 0,0 0 0 15,0 5 0-15,-1-3 0 0,0 2 0 0,-1 1 0 16,-6-1 0-16,-1 4 0 0,-3 2 0 0,2 0 0 0,-1 0 0 15,-1 4 0-15,-1 3 0 0,1 2 0 0,-5 1 0 16,1 5 0-16,-4 3-144 0,1 0 144 0,-2 2 0 0,-1-2 0 16,-1 0 0-16,-1 0 0 0,-3-6 0 0,-2 4 0 15,-3-4 0-15,3 2 0 0,-8-5 192 0,1 1-48 16,-2-1 256-16,-2-2 48 0,1 0 16 0,0 1 0 16,-3-3 16-16,0-1 0 0,0-2 0 0,-2 1 0 15,2-2-208-15,0 0-32 0,-1 2-16 0,0-3 0 16,-1-4-224-16,2 1 144 0,0-11-144 0,0 9 128 15,0-9-128-15,0 0 0 0,0 0 144 0,0 0-144 16,0 0 0-16,0 0 128 0,0 0-128 0,0 0 0 16,0 0 0-16,0-9 128 0,0-5-128 0,2 3 0 15,0-1 0-15,0 0 128 0,-2 0-128 0,3 2 0 16,1-4 0-16,0 3 0 0,0 2 0 0,1-1 0 0,-3-1 0 16,2 0 0-16,1 3 0 0,2-1 0 0,-1 3 0 0,2-4 0 15,-1 1 0-15,1-1 0 0,0 4 0 0,0-3 0 16,1 0 0-16,2 4 0 0,-1-3 0 15,0 3 0-15,0-4 0 0,1 4 0 0,1 1 0 0,2 2 0 16,0-1 0-16,1-1 0 0,3 2 0 0,1-1 0 16,0 2 0-16,1 1-128 0,3 0 128 0,-1 1 0 15,1-1 0-15,2 0-128 0,2 0 128 0,1 0 0 16,2 0 0-16,0 0 0 0,0-2 0 0,-1 0 0 16,-1-1 0-16,0 0 0 0,-2-2 0 0,-1 2 0 15,1 0 0-15,0 0 0 0,2-1 0 0,1-1 0 16,-1-1 0-16,4-3 0 0,-1 1 0 0,-1 1 0 0,2-5 0 15,0 1 0-15,0-5 0 0,-1 4 0 0,0-3 0 0,1-2 0 16,-3-1 0-16,-1 0 128 0,-2-3-128 0,1-2 0 16,-1 0 0-16,0 0 128 0,4 2-128 0,-1-4 0 15,0 1 0-15,0 1 0 0,2-3 0 0,1-1 128 16,3-4-128-16,1 0 0 0,-1-4 0 0,1 4 128 16,-2-4-128-16,-2 2 0 0,-2-1 0 0,-2-2 0 15,-1 1 0-15,1-1 144 0,0 1-144 0,-1 0 0 16,-2 1 192-16,2 2-192 0,-3 4 192 0,-1-1-192 15,-1 2 256-15,-2 1-48 0,0 1-16 0,1 3 0 16,-4 1-48-16,-1 3-16 0,0 1 0 0,-1 4 0 16,-2 0-128-16,-1 3 0 0,-1 2 0 0,-1 2 128 15,-1 1-320-15,-9 5-80 0,0 0-16 0,11 2-14480 16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4T01:19:54.161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6 101 5983 0 0,'0'0'4992'0'0,"0"2"-4450"0"0,-5 7 1654 0 0,15-8-1411 0 0,-8-1-660 0 0,18 0 477 0 0,0 0 0 0 0,26-5 0 0 0,2 0-97 0 0,287-25 1234 0 0,-54-5-489 0 0,-59 6-406 0 0,-196 25-674 0 0,-17 2-80 0 0,1 1 0 0 0,-1 0 1 0 0,19 0-1 0 0,-26 1 74 0 0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4T01:19:54.781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98 108 6703 0 0,'0'0'307'0'0,"1"-3"-6"0"0,38-101 7450 0 0,-38 104-7662 0 0,0 0 0 0 0,-1 1 0 0 0,1-1 0 0 0,-1 1 0 0 0,1-1 0 0 0,-1 1 0 0 0,0-1 0 0 0,1 1 0 0 0,-1-1 0 0 0,1 1 0 0 0,-1-1 0 0 0,1 2 0 0 0,1 4 3 0 0,0 1-1 0 0,0 0 0 0 0,-1 0 1 0 0,1 0-1 0 0,-2 0 1 0 0,1 0-1 0 0,-1 0 1 0 0,0 9-1 0 0,0-7-14 0 0,-16 214 945 0 0,-19 0-208 0 0,11-78-258 0 0,-28 251 1403 0 0,52-391-1934 0 0,-3 27 295 0 0,0 48 0 0 0,4-21 136 0 0,-1-57-269 0 0,-1 0-129 0 0,-2 9 112 0 0,1-13-706 0 0,-14-17-2311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4T00:44:20.604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588 39 5983 0 0,'0'-2'274'0'0,"0"-2"-134"0"0,0-2-25 0 0,0 0 0 0 0,-1 0 0 0 0,-1-9 5924 0 0,-1 18-5098 0 0,-12 16-337 0 0,1 0 0 0 0,1 0-1 0 0,1 1 1 0 0,-13 29 0 0 0,-33 91 705 0 0,54-128-1185 0 0,-47 124 963 0 0,-24 61-278 0 0,-144 301 262 0 0,195-450-1061 0 0,-27 58-10 0 0,44-89-461 0 0,-6 26 0 0 0,12-40-573 0 0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4T01:19:58.281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143 92 5983 0 0,'0'0'904'0'0,"-2"2"-768"0"0,-54 26 3984 0 0,45-24-427 0 0,11-4-3604 0 0,0-1-1 0 0,1 0 0 0 0,-1 1 0 0 0,1-1 0 0 0,-1 0 0 0 0,1 1 0 0 0,0-1 0 0 0,-1 1 0 0 0,1-1 1 0 0,0 1-1 0 0,-1-1 0 0 0,2 0 0 0 0,13-7 226 0 0,22-10 1 0 0,-14 8-169 0 0,-1 0 35 0 0,37-10 1 0 0,-12 5-92 0 0,-15 6-24 0 0,0 1 1 0 0,1 1-1 0 0,37-2 0 0 0,-48 7 11 0 0,0 1-1 0 0,0 0 0 0 0,41 6 1 0 0,-58-4-61 0 0,0 0 0 0 0,0 0 0 0 0,0 1 0 0 0,10 3 0 0 0,0 3 37 0 0,-12-6-42 0 0,-2-1-8 0 0,-1-1 1 0 0,1 0 0 0 0,0 1-1 0 0,0-1 1 0 0,-1 1 0 0 0,1-1-1 0 0,0 1 1 0 0,-1 0 0 0 0,1-1-1 0 0,0 1 1 0 0,-1 0 0 0 0,1-1 0 0 0,-1 1-1 0 0,1 0 1 0 0,-1 0 0 0 0,1 0-1 0 0,4 9 20 0 0,-4-5 20 0 0,-1-1-36 0 0,0-1 1 0 0,-1 1 0 0 0,0-1 0 0 0,1 1 0 0 0,-1-1-1 0 0,0 1 1 0 0,0-1 0 0 0,-1 0 0 0 0,1 1 0 0 0,-3 2-1 0 0,1 0 21 0 0,-1 0 0 0 0,-1-1 0 0 0,1 1 0 0 0,-9 7 0 0 0,-1-1 43 0 0,-1 0-1 0 0,0-1 0 0 0,-18 8 0 0 0,-110 60 205 0 0,136-75-262 0 0,-1 0 1 0 0,1 1-1 0 0,-12 9 0 0 0,8-4-13 0 0,4 0 0 0 0,6-8-1 0 0,1-1-1 0 0,-1 1 0 0 0,1 0 0 0 0,0-1 1 0 0,-1 1-1 0 0,1 3 0 0 0,0-2-7 0 0,1 0-1 0 0,-1 0 0 0 0,1 0 0 0 0,0 0 1 0 0,-1-1-1 0 0,2 1 0 0 0,-1 0 1 0 0,0 0-1 0 0,2 2 0 0 0,16 23-62 0 0,77 78-124 0 0,-5-7 133 0 0,-79-83 53 0 0,0 1 0 0 0,11 23-1 0 0,14 38-32 0 0,-24-50 53 0 0,-8-16 51 0 0,0 0-1 0 0,-1 0 0 0 0,-1 0 0 0 0,0 1 1 0 0,-1 0-1 0 0,0-1 0 0 0,-1 1 1 0 0,0 0-1 0 0,-1 0 0 0 0,-3 23 0 0 0,2-25 82 0 0,-1 1-1 0 0,-1-1 1 0 0,0 1-1 0 0,-1-1 0 0 0,0 0 1 0 0,0 0-1 0 0,-2 0 1 0 0,1-1-1 0 0,-1 0 0 0 0,0 0 1 0 0,-15 17-1 0 0,11-18 71 0 0,0 0-1 0 0,-1-1 1 0 0,0 0-1 0 0,-1-1 1 0 0,-19 10-1 0 0,19-10-72 0 0,-17 7 318 0 0,-54 20 1 0 0,-35 1 147 0 0,103-31-527 0 0,0-2-1 0 0,-1 1 1 0 0,1-2-1 0 0,0 0 1 0 0,-27-2 0 0 0,32 0-61 0 0,0 0-1 0 0,0-1 1 0 0,0 0 0 0 0,0-1 0 0 0,1 0 0 0 0,-1 0 0 0 0,1-1 0 0 0,0-1 0 0 0,-15-8 0 0 0,20 10-153 0 0,1 0 1 0 0,-1 0-1 0 0,1 0 0 0 0,-1-1 1 0 0,1 1-1 0 0,0-1 0 0 0,0 0 1 0 0,1 0-1 0 0,-1 0 1 0 0,1-1-1 0 0,0 1 0 0 0,0 0 1 0 0,-2-6-1 0 0,4 9 8 0 0,0 1-1 0 0,0-1 1 0 0,-1 0-1 0 0,1 1 1 0 0,0-1 0 0 0,0 0-1 0 0,0 1 1 0 0,0-1-1 0 0,0 1 1 0 0,0-1-1 0 0,0 0 1 0 0,1 1-1 0 0,-1-1 1 0 0,0 0 0 0 0,0 1-1 0 0,0-1 1 0 0,1 0-1 0 0,0-2-300 0 0,4-8-1126 0 0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4T01:19:59.342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12 129 4143 0 0,'-11'7'7056'0'0,"13"-6"-6648"0"0,5 0-188 0 0,-1 0-1 0 0,1 0 0 0 0,0-1 0 0 0,9 0 1 0 0,32-5 576 0 0,-5 1-257 0 0,5 0 205 0 0,54-9 0 0 0,45-19 516 0 0,-98 21-864 0 0,42-6 329 0 0,-17 4-138 0 0,4-2 163 0 0,135-10-1 0 0,-157 25-665 0 0,-43 1-19 0 0,-8 0-11 0 0,7 3-44 0 0,-1 3-46 0 0,-9-6-152 0 0,-1 1-348 0 0,3 7 74 0 0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4T01:19:59.782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41 0 919 0 0,'0'0'13018'0'0,"1"2"-12490"0"0,0-1-386 0 0,0-1-103 0 0,-1 1 0 0 0,1-1 0 0 0,-1 1 1 0 0,1-1-1 0 0,-1 0 0 0 0,1 1 0 0 0,-1-1 1 0 0,1 1-1 0 0,-1-1 0 0 0,0 1 0 0 0,1 0 0 0 0,-1-1 1 0 0,0 1-1 0 0,0-1 0 0 0,1 1 0 0 0,-1-1 1 0 0,0 1-1 0 0,0 0 0 0 0,0 0 0 0 0,5 30 724 0 0,-1 1 0 0 0,-2 0 0 0 0,-3 49 0 0 0,-11 21 44 0 0,8-77-691 0 0,-8 51 195 0 0,-18 129 627 0 0,29-191-884 0 0,0-2-60 0 0,1-9-71 0 0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4T01:20:00.193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0 58 6047 0 0,'0'0'2860'0'0,"3"0"-2256"0"0,19-2 915 0 0,34-5 0 0 0,1-1 177 0 0,6 0-254 0 0,20-2 134 0 0,29-1 127 0 0,20 0-348 0 0,-121 11-1291 0 0,86 3 305 0 0,-82-1-316 0 0,0-1 13 0 0,-2 0-80 0 0,-10-1-354 0 0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4T01:20:01.391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0 1404 3679 0 0,'0'0'5824'0'0,"2"-2"-5208"0"0,3-6 169 0 0,0 1 0 0 0,5-11 0 0 0,-7 14-300 0 0,40-29 1523 0 0,-41 32-1417 0 0,1 0-343 0 0,-1 0-173 0 0,-2 0-43 0 0,1 1 0 0 0,0-1-1 0 0,-1 1 1 0 0,1 0 0 0 0,0-1 0 0 0,0 1-1 0 0,-1 0 1 0 0,1 0 0 0 0,0-1-1 0 0,0 1 1 0 0,1 0 0 0 0,-1 0-19 0 0,0 0 0 0 0,0 1 1 0 0,0-1-1 0 0,0 0 0 0 0,0 1 0 0 0,0-1 1 0 0,-1 0-1 0 0,1 1 0 0 0,0-1 0 0 0,0 1 0 0 0,0-1 1 0 0,1 2-1 0 0,0 0 8 0 0,2 0-1 0 0,-1 0 0 0 0,0 1-1 0 0,0 0 1 0 0,0 0 0 0 0,-1-1 0 0 0,1 2-1 0 0,-1-1 1 0 0,1 0 0 0 0,-1 0 0 0 0,0 1-1 0 0,2 4 1 0 0,2 6 60 0 0,6 23 0 0 0,-8-24-23 0 0,19 67 388 0 0,-18-69-211 0 0,0-3 9 0 0,14 28 375 0 0,-18-34-162 0 0,0-2-431 0 0,0 1 1 0 0,-1-1 0 0 0,1 0 0 0 0,0 0-1 0 0,0 1 1 0 0,-1-1 0 0 0,1 0 0 0 0,0 1-1 0 0,-1-1 1 0 0,1 1 0 0 0,-1-1 0 0 0,2 1 0 0 0,-1 0 28 0 0,1 1 315 0 0,1-3-185 0 0,0 0-120 0 0,1 0 0 0 0,-1 0 0 0 0,1 0 0 0 0,-1 0 0 0 0,0-1-1 0 0,0 0 1 0 0,0 1 0 0 0,0-1 0 0 0,0 0 0 0 0,4-4 0 0 0,-2 0 9 0 0,-1 0-1 0 0,0 0 1 0 0,0 0 0 0 0,0-1-1 0 0,-1 1 1 0 0,4-12 0 0 0,12-44 288 0 0,-9 13-274 0 0,4-65 0 0 0,-5 37-2 0 0,1-25-2 0 0,-4 30-32 0 0,21-215-41 0 0,-25 245-10 0 0,-5-72 0 0 0,0 61 0 0 0,2 35-20 0 0,1 0 0 0 0,3-21 0 0 0,-2 31 8 0 0,1-1 0 0 0,0 1 0 0 0,0 0 0 0 0,0 0 0 0 0,1 1 0 0 0,7-13 0 0 0,-7 15-24 0 0,1-1-1 0 0,-1 1 0 0 0,6-5 1 0 0,1-1 22 0 0,0-2 2 0 0,0 3-36 0 0,-1 4 16 0 0,0 0-1 0 0,15-7 1 0 0,-23 12 33 0 0,2 0-9 0 0,0 0-1 0 0,0 0 1 0 0,0 0-1 0 0,0 0 0 0 0,0 1 1 0 0,5-1-1 0 0,3-1-3 0 0,120-34-154 0 0,8-3 70 0 0,92 3-30 0 0,-164 28 126 0 0,75-12 0 0 0,143-51-136 0 0,-140 49 136 0 0,-76 14 0 0 0,29-4 0 0 0,48-7 0 0 0,-11-5 11 0 0,-124 23-59 0 0,-8 0-420 0 0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4T01:20:02.122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0 98 4607 0 0,'0'-3'3922'0'0,"5"-19"-2032"0"0,-5 21-1867 0 0,0 1 0 0 0,0 0 0 0 0,0 0-1 0 0,0 0 1 0 0,0-1 0 0 0,0 1 0 0 0,0 0 0 0 0,1 0-1 0 0,-1 0 1 0 0,0-1 0 0 0,0 1 0 0 0,0 0-1 0 0,0 0 1 0 0,0 0 0 0 0,0 0 0 0 0,0 0-1 0 0,1-1 1 0 0,-1 1 0 0 0,0 0 0 0 0,0 0 0 0 0,0 0-1 0 0,0 0 1 0 0,1 0 0 0 0,-1 0 0 0 0,74-42 2138 0 0,-64 37-1943 0 0,1 1-1 0 0,0-1 1 0 0,0 2-1 0 0,0 0 1 0 0,17-3-1 0 0,-17 6-16 0 0,0 0 0 0 0,0 1 0 0 0,0 1 0 0 0,0-1 0 0 0,0 2 0 0 0,20 6 0 0 0,-25-7-166 0 0,-1 0 0 0 0,0 1 1 0 0,0-1-1 0 0,0 1 0 0 0,0 0 0 0 0,0 0 1 0 0,0 0-1 0 0,-1 1 0 0 0,0 0 1 0 0,1 0-1 0 0,-1 0 0 0 0,-1 0 0 0 0,1 1 1 0 0,-1-1-1 0 0,0 1 0 0 0,5 9 0 0 0,-5-7-1 0 0,0 0 0 0 0,-1 0 0 0 0,0 1 0 0 0,0-1 0 0 0,-1 1 0 0 0,1-1 0 0 0,-2 1-1 0 0,1-1 1 0 0,-1 1 0 0 0,0 0 0 0 0,-1-1 0 0 0,-1 10 0 0 0,-1-4 1 0 0,-1-1 0 0 0,0 1 1 0 0,-1 0-1 0 0,-12 23 0 0 0,-32 45 174 0 0,16-32 19 0 0,-2 0-1 0 0,-72 74 1 0 0,99-115-174 0 0,-53 50 531 0 0,51-49 471 0 0,12-8-946 0 0,5 1-54 0 0,1 0-1 0 0,-1-1 1 0 0,0 0 0 0 0,0 0-1 0 0,12-1 1 0 0,41-5 163 0 0,-47 4-180 0 0,57-6 59 0 0,136-11-33 0 0,-163 14-114 0 0,-1-2 0 0 0,73-19 0 0 0,-103 21-714 0 0,0 0 0 0 0,15-9-1 0 0,-23 12 454 0 0,11-7-1074 0 0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4T01:20:02.601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514 79 10135 0 0,'0'0'778'0'0,"-1"-2"-506"0"0,-1-2-129 0 0,-1-1 0 0 0,0 1-1 0 0,0-1 1 0 0,-1 1 0 0 0,0 0 0 0 0,1 0 0 0 0,-9-6 0 0 0,7 7 95 0 0,0 0-1 0 0,0 1 1 0 0,0 0 0 0 0,0 0-1 0 0,-10-3 1 0 0,-6 0 333 0 0,0 0 0 0 0,0 1 0 0 0,-1 1 1 0 0,-39 1-1 0 0,44 2-384 0 0,0 2 0 0 0,0 0-1 0 0,0 0 1 0 0,0 2 0 0 0,1 0 0 0 0,-26 11 0 0 0,32-11-150 0 0,1 1 0 0 0,1 0 1 0 0,-1 1-1 0 0,1 0 0 0 0,0 0 0 0 0,0 0 0 0 0,1 1 1 0 0,-12 13-1 0 0,9-7-12 0 0,0 1 0 0 0,1 0 1 0 0,0 0-1 0 0,-10 23 0 0 0,14-21 34 0 0,4-12-48 0 0,1-1 1 0 0,0 0-1 0 0,0 0 1 0 0,0 5 0 0 0,0 3 157 0 0,3-10-67 0 0,0 2-73 0 0,0-1 0 0 0,1 0 0 0 0,-1 0 0 0 0,1-1 0 0 0,0 1 0 0 0,-1-1 0 0 0,1 0 0 0 0,8 2 0 0 0,-4-2 37 0 0,0-1 1 0 0,0 1-1 0 0,16-2 0 0 0,2-3 121 0 0,44-12 0 0 0,-66 15-179 0 0,21-7 28 0 0,0-1 0 0 0,0-1 0 0 0,-1-1-1 0 0,-1-1 1 0 0,32-22 0 0 0,16-8 28 0 0,-57 36-21 0 0,-13 6-43 0 0,0 0 1 0 0,0 0 0 0 0,0 0 0 0 0,0-1 0 0 0,0 1-1 0 0,0 0 1 0 0,0 0 0 0 0,0 0 0 0 0,0 0 0 0 0,0 1 0 0 0,0-1-1 0 0,1 0 1 0 0,0 1 0 0 0,-1 0 0 0 0,0 0 0 0 0,1 0 1 0 0,-1 0-1 0 0,0 0 0 0 0,1 0 0 0 0,-1 1 0 0 0,0-1 0 0 0,0 0 0 0 0,0 1 0 0 0,0-1 0 0 0,0 0 0 0 0,0 1 1 0 0,-1-1-1 0 0,1 1 0 0 0,0 2 0 0 0,2 3 10 0 0,-1 0 1 0 0,2 10 0 0 0,-2-2 12 0 0,-1 0 0 0 0,0 1 0 0 0,-1-1 0 0 0,0 0 0 0 0,-3 16 1 0 0,-17 75 200 0 0,12-70-121 0 0,-31 182 310 0 0,37-203-377 0 0,0 1 1 0 0,1 21-1 0 0,1-30-33 0 0,1 0 1 0 0,0 0-1 0 0,0-1 0 0 0,1 1 0 0 0,0 0 1 0 0,0 0-1 0 0,5 11 0 0 0,-5-15 9 0 0,4 10-914 0 0,13 20 0 0 0,-17-31-118 0 0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4T01:20:03.423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1 418 5727 0 0,'0'0'3320'0'0,"3"1"-2864"0"0,4 1-254 0 0,0-1-1 0 0,0 0 0 0 0,1 0 1 0 0,-1 0-1 0 0,10-2 0 0 0,43-5 590 0 0,-30 3-479 0 0,110-19 767 0 0,-20 3-589 0 0,158-7 88 0 0,2-1-50 0 0,196-11 518 0 0,-342 31-781 0 0,477-21 838 0 0,-413 22-765 0 0,549-23 380 0 0,-337-6-557 0 0,-213 17-87 0 0,86-11-13 0 0,14-1 27 0 0,-207 23-39 0 0,366-35 201 0 0,43 7 39 0 0,-429 32-221 0 0,241-9 172 0 0,-261 11-174 0 0,389 10 124 0 0,-433-9-228 0 0,1 0-79 0 0,1 1 1 0 0,0 0 0 0 0,12 3-1 0 0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4T01:20:04.802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76 321 5063 0 0,'0'0'390'0'0,"-2"1"-252"0"0,-23 14 3164 0 0,25-14-3251 0 0,0-1 0 0 0,0 0 9 0 0,0 0 0 0 0,-1 1-1 0 0,1-1 1 0 0,0 0 0 0 0,0 0-1 0 0,0 1 1 0 0,0-1 0 0 0,-1 0-1 0 0,1 0 1 0 0,0 0 0 0 0,0 1-1 0 0,-1-1 1 0 0,1 0 0 0 0,0 0-1 0 0,0 0 1 0 0,-1 0 0 0 0,1 0-1 0 0,0 0 1 0 0,0 0 0 0 0,-1 1-1 0 0,1-1 1 0 0,0 0 0 0 0,-1 0-1 0 0,-19 3 2533 0 0,18-3-1908 0 0,-18-4 3587 0 0,20 0-4183 0 0,1 0 1 0 0,-1 0-1 0 0,1 1 1 0 0,0-1-1 0 0,0 0 0 0 0,0 0 1 0 0,1 0-1 0 0,-1 1 1 0 0,1-1-1 0 0,0 1 1 0 0,0-1-1 0 0,1 1 0 0 0,-1 0 1 0 0,0-1-1 0 0,4-1 1 0 0,5-7 70 0 0,1 2 0 0 0,19-14 0 0 0,-22 16-51 0 0,-6 6-91 0 0,29-22 235 0 0,59-35-1 0 0,-75 50-210 0 0,82-39 189 0 0,-40 21-141 0 0,-36 16-41 0 0,1 1 1 0 0,0 1-1 0 0,28-7 0 0 0,-32 12-30 0 0,0 1 0 0 0,1 0 0 0 0,-1 2 0 0 0,1 0 0 0 0,-1 1 0 0 0,1 1 0 0 0,20 4 0 0 0,-40-5-18 0 0,17 3 0 0 0,0 0 0 0 0,0 1 0 0 0,16 6 0 0 0,-28-8 0 0 0,0 0 0 0 0,0 1 0 0 0,-1-1 0 0 0,1 1 0 0 0,-1 0 0 0 0,0 0 0 0 0,0 0 0 0 0,0 0 0 0 0,0 1 0 0 0,-1 0 0 0 0,1 0 0 0 0,-1 0 0 0 0,0 0 0 0 0,4 8 0 0 0,-3-5 3 0 0,-1 1 0 0 0,0 0 0 0 0,-1 0 0 0 0,1 1 0 0 0,-2-1 0 0 0,1 1 0 0 0,-1-1-1 0 0,0 1 1 0 0,-1-1 0 0 0,-1 13 0 0 0,0-1 5 0 0,-2-1 0 0 0,-1 0 0 0 0,-8 28 0 0 0,4-26 36 0 0,-1 0 0 0 0,-1-1-1 0 0,-1 0 1 0 0,-17 24 0 0 0,19-31-3 0 0,0-1-1 0 0,-1-1 1 0 0,-11 11 0 0 0,-36 29 92 0 0,18-18-88 0 0,36-30-39 0 0,-197 186 289 0 0,176-165-252 0 0,0-2 0 0 0,-36 27-1 0 0,-1-13 35 0 0,56-33-68 0 0,-7 3 33 0 0,3-4 46 0 0,9-4 63 0 0,5-4-95 0 0,5-2-8 0 0,14-7-45 0 0,2 1-1 0 0,0 1 0 0 0,1 1 1 0 0,52-15-1 0 0,-38 15-2 0 0,28-8-11 0 0,6 8-17 0 0,97-3-1 0 0,-44 5 101 0 0,81-5 381 0 0,-18 7 90 0 0,-102 4-276 0 0,140-13 306 0 0,-150 12-400 0 0,-64 5-109 0 0,0 0 3 0 0,-1 0-14 0 0,-2 0-31 0 0,-9 0 55 0 0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05T16:11:55.127"/>
    </inkml:context>
    <inkml:brush xml:id="br0">
      <inkml:brushProperty name="width" value="0.05292" units="cm"/>
      <inkml:brushProperty name="height" value="0.05292" units="cm"/>
      <inkml:brushProperty name="color" value="#92D050"/>
    </inkml:brush>
  </inkml:definitions>
  <inkml:trace contextRef="#ctx0" brushRef="#br0">4033 3159 5519 0,'0'0'240'0,"-7"-5"64"0,-1 0-304 0,2-1 0 0,-1 1 0 0,2 1 0 0,1-4 1984 0,-2 2 352 15,2 1 64-15,0-4 16 0,4 9-1520 0,-2-6-288 16,2 6-64-16,-1-9-16 0,1 9-144 0,0 0-16 16,0 0-16-16,0 0 0 0,0 0 16 0,0 0 0 15,0 0 0-15,0 0 0 0,0 0 16 0,0 0 0 16,10 10 0-16,0-3 0 0,-1 4 112 0,-2-3 16 15,1 4 16-15,-2 2 0 0,0-1-32 0,-1-1-16 16,0 2 0-16,-3 3 0 0,0-1 0 0,0 2 0 16,-2 0 0-16,0 1 0 0,-2 3 0 0,2 1 0 15,-2 2 0-15,0-1 0 0,-2 3-80 0,-1-2-16 16,-3 6 0-16,1 0 0 0,0 1-64 0,-3 3-32 16,0-1 0-16,0 0 0 0,-2-1-32 0,1 2 0 15,-3 0 0-15,0 1 0 0,0-1-16 0,-1 1-16 0,1 0 0 16,-2 0 0-16,4 0 0 0,-1 0 0 0,-2-1 0 0,3-2 0 15,0-4-48-15,0-1-16 0,2-1 0 0,0 0 0 16,1-3-160-16,0 1 192 0,1-2-192 0,2 1 192 16,-4 3-192-16,2-3 0 0,2 0 144 0,-1 1-144 15,0-3 0-15,3 0 0 0,-1 0 0 0,0-5 0 16,1-1 0-16,2-2 0 0,-1-2 0 0,0 1 128 16,1-5-128-16,2-8 0 0,-3 14 128 0,5-5-128 15,1 1 176-15,1-3-48 0,-4-7 0 0,7 12 0 16,-1-2-128-16,0-4 128 0,-6-6-128 0,10 9 128 15,1-1-128-15,0-3 0 0,2 0 0 0,0 1 0 16,1-3 128-16,2 1-128 0,3 0 0 0,-1 2 128 16,0-2-128-16,2 0 0 0,3-1 144 0,1 4-144 15,0-3 128-15,4 1-128 0,1-2 128 0,3 4-128 16,3-3 0-16,1 1 144 0,3 1-144 0,-1-2 0 0,-1-2 128 0,1 2-128 16,1 0 0-16,2 1 0 0,-2-1 0 15,4-2 0-15,1 2 0 0,1 0 0 0,5 1 0 0,1-1 0 16,1-3 0-16,-3 2 0 0,1-1 0 0,0 1 0 15,0 1 0-15,1-1 0 0,3 1 128 0,3 1-128 16,0 0 0-16,2-1 0 0,-1-1 0 0,-2 1 0 16,1-1 0-16,0 3 0 0,2-3 0 0,-1 0 0 15,5-1 0-15,3 1 0 0,0 2 0 0,1-1 0 16,-6-3 0-16,4 0 0 0,1 1 128 0,0 0-128 16,5 2 0-16,1 1 0 0,-1-4 0 0,0 2 0 15,-2-2 0-15,0 3 0 0,1 0 0 0,3 2 0 16,1 1 0-16,1 1 0 0,-2-2 0 0,0 0 0 0,-1 2 0 0,1-2 0 15,0 3 0-15,5-3 0 0,6-1 0 0,-4-1 0 16,-3 0 0-16,3 1 0 0,2 3 0 0,3 0 0 16,3-5 0-16,-2 0 0 0,-2-2 0 0,0 1 0 15,2 3 0-15,6 1 0 0,1-4 0 0,-1 2 0 16,-3-3 0-16,2 2 0 0,0 3 0 0,3-5 0 16,4 3 0-16,-1-1 0 0,-4-1 0 0,2 3 0 15,4-1 0-15,-1-1 0 0,0 0 0 0,0 0 0 16,-2 1 0-16,5 0 0 0,3-2 0 0,-1 2 0 15,-4-3 0-15,4 2 0 0,1 1 0 0,6-3 0 16,-2-1 0-16,0 0 0 0,0 0 0 0,5 0 0 16,5 1 0-16,-2-2 0 0,-6-3 0 0,5 3 0 15,4 0 0-15,-2-3 0 0,-4-1 0 0,4-2 0 16,4 5 0-16,-3-2 0 0,-3 0 0 0,-1-1 0 0,-1 0 0 0,4 1 0 16,1 0 0-16,-1 3 0 0,-2-7 0 0,3 5 0 15,4 0 0-15,-1 1 0 0,-7-2 0 0,4 1 0 16,4-1 0-16,-4 2 0 0,-3-3 0 0,3 2 0 15,2 2 0-15,0-2 0 0,0-4 0 0,1 3 0 16,-1 3 0-16,4-3 0 0,-6-4 0 0,1 3 0 16,0 3 0-16,1-1 0 0,4-2 0 0,-4 2 0 15,-3 2 0-15,2 0 0 0,1 1 0 0,-2-1 0 16,-2-1 0-16,4 2 0 0,0 0 0 0,-1 0 0 16,-4 0 0-16,2 0 0 0,0 0 0 0,4 0 0 15,-4-2 0-15,2-1 0 0,2 2 0 0,1-2 0 16,0 1 0-16,0 1 0 0,-1-1 0 0,2 0 0 0,2-2 0 0,-4 1 0 15,-3 2 0-15,3-3 0 0,3-1 0 16,1 3 0-16,-5-1 0 0,5 1 0 0,1-5 0 0,-3 2 0 16,-2 1 0-16,1-2 0 0,3 0 0 0,-3 2 0 15,-3 0 0-15,2 0 0 0,0 2 0 0,1-2 0 16,-4 0 0-16,1-1 0 0,-1 0 0 0,2 1 0 16,-1 0 0-16,0-1 0 0,-2 1 0 0,1 2 0 15,5-2 0-15,-2 1 0 0,-4-2 0 0,2 0 0 16,2 3 0-16,-3-1 0 0,-3 2 0 0,2-2 0 15,2 2 0-15,-1 0 0 0,-3 0 0 0,2-2 0 16,3 3 0-16,-4 0 0 0,-4-1 0 0,1 1 0 16,1 0 128-16,2 1-128 0,0-1 0 0,-2 0 0 15,-2 0 0-15,5 0 0 0,1 0 0 0,-2 0 0 16,-4 0 0-16,0 0 0 0,6 0 0 0,-5 0 0 0,-5 0 0 0,0 0 0 16,1 0 0-16,1 4 0 15,0-2 176-15,0 1-176 0,-7-3 160 0,2 3-160 0,3 2 0 16,-5 0 0-16,-5-3 0 0,1 1 0 0,0 2 0 0,3 2 0 15,1-1 0-15,-4-3 0 0,-5 0 0 0,1 2 0 16,3-1 0-16,0-2 0 0,0 1 0 0,-3-1 0 16,-1 1 176-16,1 2-176 0,1-1 0 0,-2-2 0 15,-5 0 0-15,-1 0-144 0,-5 2 144 0,-1 2 0 16,1-2 0-16,-1 1 0 0,-2 0 0 0,-5-1 0 16,-5-1 0-16,0 2 0 0,-2 2 0 0,0 0 0 15,0 0 0-15,-2 2 0 0,-4-1 0 0,-3-2 128 16,-4-2-128-16,-1 1 0 0,-2 3 128 0,0-3-128 0,-2 3 128 15,-2 2-128-15,0-3 0 0,-1 4 128 0,-1-5-128 16,-1 1 0-16,-7-3 0 0,-3 0 0 0,-4 1 0 0,1 0 128 16,-1-2-128-16,-1-1 0 0,-1 2 0 0,-3-1 0 15,1-2 0-15,0 3 128 16,-3-3-128-16,-1-1 0 0,0-1 0 0,-2 1 0 0,1-3 0 0,-2-1 128 16,-1-1-128-16,-2 0 0 0,-2-5 0 0,-1 1 128 15,0-3-128-15,0-4 128 0,-1 1-128 0,1-3 128 16,-4-2-128-16,-1-2 144 0,0-4-144 0,-2 0 160 15,1-6-160-15,0 4 160 0,-2-2-160 0,0-6 160 16,-1 1-160-16,1-3 0 0,-3-2 0 0,1-2 0 16,1 0 0-16,-2-5 0 0,-1 2-160 0,1-5 160 15,-1-2-240-15,1-3 48 0,-2-2 16 0,1-5 0 16,-1 1 32-16,1-4 0 0,1 1 0 0,1-2 0 0,-2 5 144 16,2-4 0-16,1-3-144 0,0 3 144 0,0 1 0 15,3-2 0-15,0 4 0 0,-1-2 0 0,1 6 160 0,1-2-160 16,0-1 192-16,1 3-192 0,-1-5 192 0,2 5-64 15,-1 1 0-15,0 3-128 0,-1 1 160 0,2 3-160 16,-3 6 128-16,1-4-128 0,0-1 0 0,0 4 0 16,0-5 128-16,2 6-128 0,-2 0 0 0,0 5 0 15,0 0 0-15,0-1 0 0,0 1 0 0,0 3 0 16,0 4 0-16,0 4 0 0,0 0-256 0,-3 3 80 16,-1 2 16-16,0-2 0 0,-2 2 160 0,0 0-208 15,-3 0 80-15,2 4 128 0,-2 0-192 0,0 2 192 16,-2 5-160-16,-1-2 160 0,0 0 0 0,-1 2 0 15,0 3 0-15,-3-1 0 0,2 3 0 0,5 7 0 16,-9-9 0-16,0 1 0 0,0 3 128 0,1 0-128 16,-2 0 144-16,0 1-144 0,0 3 144 0,-4-1-144 0,0 1 128 15,-3 1-128-15,1 1 0 0,-3 2 0 0,-3 2 128 0,-3 4-128 16,1-4 0-16,-3 5 0 0,-2-1 0 0,-3 4 0 16,-2-3 0-16,-7 1 0 0,-2 2 0 0,-4-3 0 15,0 3 0-15,-2 1 0 0,-2-1 0 0,1 3 0 16,-1 0 0-16,-4 1 0 0,-1 1 0 0,-4 1 0 15,-7 0 0-15,1-1 0 0,1-1 0 0,0 0 0 16,2 1 0-16,-2 1 0 0,-4 0-144 0,-1 3 144 16,-3-2 0-16,-1-1 0 0,-1-1 0 0,5 2 0 15,-4-2 0-15,-3 3 0 0,-3-2 0 0,-2 0 0 16,4-5 0-16,0 1 0 0,3 0 0 0,-1-2 0 16,-3 1 0-16,0-1 0 0,-4-1 0 0,2-3 0 15,1 1 0-15,1-1 0 0,0 5 0 0,-2-5 0 0,-4 0 0 16,1 0 0-16,-1 0 0 0,2 0 0 0,1 0 0 0,-4-2 0 15,-4 2 0-15,0-3 0 0,1 2 0 16,1-2 128-16,2 1-128 0,-3 0 0 0,-5-1 0 0,1 0 0 16,-2 2 0-16,1-3 0 0,0 2 0 0,-3 0 128 15,-2-2-128-15,3 2 0 0,4-2 0 0,-5 0 128 16,-3 3-128-16,0-3 0 0,3-2 0 0,1 1 0 16,3 1 0-16,-4-2 0 0,-6 0 0 0,0 1 0 15,2 0 0-15,1-1 0 0,-2 1 128 0,-1-1-128 16,-2-3 0-16,0 1 0 0,4 0 0 0,-5-1 0 15,-3 0 0-15,-3 0 0 0,4 0 0 0,1-1 128 16,-1 0-128-16,1-2 0 0,1-3 0 0,1 2 0 0,1 2 0 16,0-1 0-16,0-1 128 0,1-2-128 0,0 1 0 15,1 1 144-15,-3-1-144 0,-1-2 192 16,1 2-192-16,0 0 192 0,0 0-192 0,-3 3 0 0,-4-1 144 0,1 1-144 16,1 0 0-16,-2-1 128 0,-5-4-128 0,3 2 0 15,0 0 0-15,0-3 0 0,-3 2 0 0,0 0 0 16,2-5 0-16,-1 4 128 0,0-5-128 0,-1 2 0 15,-4-1 144-15,1-2-144 0,1 0 192 0,-1 2-192 16,-2-3 0-16,1 1 0 0,3 3 0 0,-4-3 0 16,-3 2 0-16,2 3 0 0,1-3 0 0,-3 3 160 15,-4-3-160-15,1 3 0 0,4-2 0 0,-3 5 0 16,-5-5 0-16,2 1 128 0,0-4-128 0,-2 6 0 16,-5 0 0-16,2 2 0 0,2 1 0 0,-2-2 0 15,-1 5 0-15,0-3 0 0,4 0 0 0,-6-1 0 16,-3-1 0-16,3 2 0 0,3 2 0 0,-2 1 0 15,-3-5 0-15,1 0 0 0,5 2 0 0,-5 2 0 0,-1 0 0 0,3-1 0 16,5 0 0-16,-2-1 0 0,-2-1 128 0,2 1-128 16,1 3 128-16,0-3-128 0,-2-3 0 0,3 5 0 15,2 1 0-15,1-3 0 0,-5-4 0 16,3 4 0-16,3 3 0 0,-2-3 0 0,-3-3 0 0,1 2 0 16,4 2 0-16,-1 2 0 0,-5-3 0 0,7 0 0 15,1 3 0-15,-3-2 0 0,-5-1 0 0,5 3 0 16,3 2 0-16,-3 1 0 0,-3-4 0 0,4 4 0 15,1 0 0-15,0 1 0 0,-2-1 0 0,5 2 0 16,3-1 0-16,-4-1 0 0,2 3 0 0,-4 4 0 16,9-2 0-16,-3 1 0 0,-1-1 0 0,2-1 0 15,-3 3 0-15,2 0 0 0,-1 2 0 0,1-3 0 0,3 0 0 16,3-2 0-16,-1 5 0 0,0-3 0 0,-2 1 0 0,4 0 0 16,1 4 0-16,-2 1 0 0,-2-4 0 0,4 1 0 15,5-2 0-15,0 3 0 0,-3 0 0 0,5-2 0 16,0 1 0-16,6-3 0 0,1 4 0 15,-2 1 0-15,-3-6 0 0,3 3 0 0,5 1 0 0,1 0 0 16,0 2 0-16,1-4 0 0,0 3 0 0,2-1 0 16,3-1 0-16,1 2 0 0,3-3 0 0,0 3 128 15,-3-3-128-15,3 1 0 0,-2-3 0 0,5 4 0 16,3-3 0-16,-3 4 0 0,-3 1 0 0,4-3 0 16,1 3 0-16,4 0 0 0,2-1 0 0,0 1 0 15,-1-1 0-15,3-4 0 0,-2 3 0 0,7-2 128 16,2-1-128-16,5-2 160 0,4 3-160 0,0-1 160 15,0 3-32-15,2-6-128 0,-1-1 192 0,1-3-64 16,5 1 0-16,3 0-128 0,0 2 192 0,4-1-64 0,2-2 0 16,3 1-128-16,3 0 192 0,1-1-64 0,-1 0 16 0,4-1 0 15,-1-1 0-15,5 0 0 0,0 1-144 16,2-2 192-16,1-1-192 0,2-1 192 0,2-1-64 0,2 1 0 16,2-1 0-16,2 2 0 0,2-1-128 0,1 1 128 15,-2 0-128-15,3 1 128 0,0-2-128 0,4 0 0 16,5 4 0-16,-7-4 128 0,0 2-128 0,7 2-192 15,-6-2 32-15,6 2 16 16,0 0-1344-16,0 0-272 0,0 0-48 0,0 0-14752 0</inkml:trace>
</inkml:ink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04T00:36:51.937"/>
    </inkml:context>
    <inkml:brush xml:id="br0">
      <inkml:brushProperty name="width" value="0.05292" units="cm"/>
      <inkml:brushProperty name="height" value="0.05292" units="cm"/>
      <inkml:brushProperty name="color" value="#FFFF00"/>
    </inkml:brush>
    <inkml:brush xml:id="br1">
      <inkml:brushProperty name="width" value="0.05292" units="cm"/>
      <inkml:brushProperty name="height" value="0.05292" units="cm"/>
      <inkml:brushProperty name="color" value="#00B0F0"/>
    </inkml:brush>
  </inkml:definitions>
  <iact:action type="add" startTime="5011">
    <iact:property name="dataType"/>
    <iact:actionData xml:id="d0">
      <inkml:trace xmlns:inkml="http://www.w3.org/2003/InkML" xml:id="stk0" contextRef="#ctx0" brushRef="#br0">9383 2149 11167 0,'0'0'496'1,"0"0"96"-1,-9 0-464 0,1 0-128 8,-4 0 0-8,2 0 0 5,3 2 1008-4,-5 0 176 9,2-2 32-10,10 0 16 5,-8 0-80-5,8 0 0 10,0 0-16-10,-11 2 0 5,11-2-16-5,0 0 0 11,0 0 0-11,0 0 0 4,0 0-352-4,0 0-64 10,-2-9 0-10,2 9-16 5,5-8-256-5,7-6-48 11,-2 4-16-11,7-5 0 4,-1 1-112-4,6-3 0 11,1 1-16-11,4-2 0 5,3 7-112-5,1-5-128 10,2 0 176-9,2 3-176 2,-4-3 128-2,0 5-128 8,-1 3 0-9,-3-2 0 6,-2 6 0-6,-3 2 128 12,-5 2-128-12,1 6 0 6,-4 6 176-6,-1-3-176 8,-3 7 160-8,0 0-160 4,-4 3 176-4,-3 8-176 10,-3 1 192-10,-1 1-192 4,-1-2 272-3,-4 3-48 9,-4 1-16-10,2 2 0 4,-2 2-16-4,-5-2 0 12,1-4 0-12,-5 1 0 4,1-3-16-4,2-2-16 10,-3-1 0-10,1-7 0 4,3 3 160-4,-3-3 16 12,7-5 16-12,-1 2 0 3,2-6 128-3,2-5 32 12,8-3 0-12,0 0 0 4,0 0-160-4,0 0-32 12,0 0 0-12,0 0 0 3,0 0-192-3,0 0-128 11,0 0 160-11,10 0-160 4,-10 0 0-4,18 0 0 10,-3 2 0-10,5-2 0 5,-7 0 0-5,5 2 0 10,3 0 0-10,-5 4 0 5,2-2 0-5,1 0 0 10,-3 0 0-10,1-4 0 5,3 0 0-5,-5 0-160 11,5 0 160-11,9 0-192 18,-4-4-1504-18,-3-2-304 0,-5-4-64 1</inkml:trace>
    </iact:actionData>
  </iact:action>
  <iact:action type="add" startTime="5538">
    <iact:property name="dataType"/>
    <iact:actionData xml:id="d1">
      <inkml:trace xmlns:inkml="http://www.w3.org/2003/InkML" xml:id="stk1" contextRef="#ctx0" brushRef="#br0">10290 1793 7359 0,'0'0'656'1,"0"0"-528"7,0-8-128-8,-2-2 0 4,0-2 2256-4,2 12 432 11,0 0 64-11,0 0 32 5,-7-7-1056-5,7 7-192 10,0 0-64-10,0 0 0 4,0 0-576-4,-6 9-112 11,-4 7-16-11,4-1-16 5,2 7-80-5,0 1-16 10,0 5 0-10,1 3 0 5,-3 0-96-5,2 2-32 9,-2 4 0-9,0-6 0 6,4-1 16-6,-2-3 0 10,-2-2 0-10,3-5 0 5,1-6-48-5,2-14-16 11,0 0 0-11,0 0 0 4,0 0-32-4,0 0 0 10,0 0 0-10,0 0 0 5,0 0-80-5,0 0-32 10,17-10 0-10,-5-8 0 5,1 3-208-5,-3-3-128 10,2-5 160-10,-4 5-160 4,2 3 0-4,1-5 0 14,-3 4 0-14,2-1 0 2,1-5 0-2,-5 11-240 10,-6 11 48-10,8-16 16 4,2 6-128-4,-10 10-16 12,0 0-16-12,0 0 0 17,10-9-160-17,-10 9-16 0,0 0-16 0,0 0 0 15,17 0-528-14,-17 0-96-1,14 7-32 0,-14-7-7776 12,19 8-1568-10</inkml:trace>
    </iact:actionData>
  </iact:action>
  <iact:action type="add" startTime="5958">
    <iact:property name="dataType"/>
    <iact:actionData xml:id="d2">
      <inkml:trace xmlns:inkml="http://www.w3.org/2003/InkML" xml:id="stk2" contextRef="#ctx0" brushRef="#br0">10881 1724 15711 0,'0'0'704'0,"0"0"128"1,0 0-656-1,0 0-176 8,-11 2 0-8,11-2 0 5,-18 6 1552-5,3 2 288 10,3 4 48-10,-8 1 16 5,-1 7-688-5,3 1-128 11,-1 1-16-11,-1 5-16 4,1 0-320-4,-3 4-64 11,5 1-16-11,3-1 0 4,-1-4-256-4,7-3-48 10,2 1-16-10,0-6 0 5,2 1-96-5,4-2-32 10,0-18 0-10,10 9 0 5,-10-9 64-5,0 0 16 10,14 4 0-10,5-6 0 5,1-4 128-5,-3-9 32 11,1-1 0-11,-5-7 0 4,5-1-32-4,1-1 0 10,-3 0 0-10,1-3 0 5,-9-7-176-3,4 4-48 6,-4-2 0-8,0-4 0 5,1-2-32-5,-5-2-16 10,2 4 0-10,-2-2 0 5,-2-6-144-5,0 2 192 10,-2-2-192-10,-2 8 192 5,2 10-64-5,0 9-128 11,0 1 192-11,0 17-64 3,0 0-128-3,0 0-224 12,0 0 48-12,-4 19 16 4,0 5 160-4,-2 7 0 11,-1 10-144-11,3 8 144 4,0 1 0-4,0 7 0 11,0 1 0-11,-2 3 0 4,0 5 0-4,2-9 0 11,2-7 0-11,2-3 0 5,0-2 0-5,6-6 0 9,2-4 0-9,0-8 0 19,-4-3-1584-18,5-7-336-1,5 1-80 1</inkml:trace>
    </iact:actionData>
  </iact:action>
  <iact:action type="add" startTime="6738">
    <iact:property name="dataType"/>
    <iact:actionData xml:id="d3">
      <inkml:trace xmlns:inkml="http://www.w3.org/2003/InkML" xml:id="stk3" contextRef="#ctx0" brushRef="#br0">11929 2052 12783 0,'-12'12'560'1,"12"-12"128"-1,-12 13-560 0,5-1-128 9,1-2 0-9,6-10 0 4,-10 13 1392-4,10-13 240 11,0 0 48-11,0 0 16 5,0 0-96-5,0 0-32 12,0 0 0-12,0 0 0 3,16-5-624-3,1-5-128 11,-3 2-32-11,5-8 0 4,5 3-320-4,-7-7-64 10,1 5-16-10,3-5 0 5,1 1-176-5,-3-3-32 10,1 3-16-10,1-1 0 5,-3 8-160-5,-1 1 0 10,3 5 144-10,-8 0-144 5,-12 6 0-5,15 0 0 12,-15 0 0-11,10 14 0 1,2 7 0-2,-7 6 0 10,-1 3 0-10,-4 1 0 5,0 6 0-5,-4 0 0 10,1 0 0-9,-7 8 0 3,0-6 0-4,-4 4 0 10,1-6 128-9,3-4-128 3,-4-2 192-4,5-9-16 12,-7-5-16-12,8-1 0 3,8-16 480-3,0 0 80 10,0 0 32-10,0 0 0 5,0 0 32-5,0 0 16 10,4-18 0-10,6-1 0 6,3-8-416-6,1-3-96 11,4-1-16-11,3 2 0 4,-3-4-272-4,1 1 128 11,3-3-128-11,1 4 0 4,-3-2 0-4,5 4 0 9,0 1 0-9,1 1 0 5,-5 4 0-4,1 5 0 9,-9 5 0-10,5 7 0 5,-5 2 0-5,-13 4 0 10,16 10 0-10,-4 7 0 4,-1 5-192-4,-5 7 192 12,-2 4-208-12,-2 2 80 3,-2 10 128-3,-2-2 0 11,-4 6 0-11,2-3-128 4,-3-1 128-4,1 2 0 11,0-8 0-11,2-2 0 4,2-10 0-4,-2-7 0 11,2-4 0-11,2-16 0 4,0 0 0-4,0 0 0 12,0 0-176-12,0 0 176 17,16-6-1536-16,3-10-192-1,3-2-64 0,-1-5-12384 4</inkml:trace>
    </iact:actionData>
  </iact:action>
  <iact:action type="add" startTime="7279">
    <iact:property name="dataType"/>
    <iact:actionData xml:id="d4">
      <inkml:trace xmlns:inkml="http://www.w3.org/2003/InkML" xml:id="stk4" contextRef="#ctx0" brushRef="#br0">12994 2122 10127 0,'0'0'896'0,"0"0"-704"10,0 0-192-10,0 0 0 4,0 0 3120-4,0 0 592 10,0 0 112-10,0 0 16 5,0 0-1600-5,19 6-336 10,-1-6-64-10,1-2-16 5,3-2-816-5,1 0-176 11,5 0-16-11,1-1-16 4,0-3-256-4,0 2-48 10,-1 0-16-10,-1 0 0 4,-2 2-240-4,-3-2-48 13,-3 3-16-13,1 1 0 4,-3 2-176-4,-17 0 0 10,16 0 0-10,-16 0-176 19,0 0-1840-19,0 0-368 0,0 0-80 0,0 0-16 0</inkml:trace>
    </iact:actionData>
  </iact:action>
  <iact:action type="add" startTime="7490">
    <iact:property name="dataType"/>
    <iact:actionData xml:id="d5">
      <inkml:trace xmlns:inkml="http://www.w3.org/2003/InkML" xml:id="stk5" contextRef="#ctx0" brushRef="#br0">13087 2387 23615 0,'0'0'1040'1,"22"-4"224"-1,-1-3-1008 0,5-1-256 8,3 2 0-8,-2-4 0 5,1-1 880-5,-1 1 128 11,2-8 16-11,2 7 16 4,4-5-160-4,4 4-48 10,-3-5 0-10,-1 5 0 5,4-2-608-5,-8 5-224 12,-2-5 144-12,0 6-9168 11,-1 2-1824-10</inkml:trace>
    </iact:actionData>
  </iact:action>
  <iact:action type="add" startTime="7730">
    <iact:property name="dataType"/>
    <iact:actionData xml:id="d6">
      <inkml:trace xmlns:inkml="http://www.w3.org/2003/InkML" xml:id="stk6" contextRef="#ctx0" brushRef="#br0">14111 1915 14735 0,'0'0'1312'1,"0"0"-1056"8,0 0-256-9,0 0 0 4,0 0 2432-4,0 0 448 11,0 0 64-11,0 0 32 4,0 0-1920-4,6-13-384 10,6 5-80-10,4 0-16 4,-3-2 128-4,3 8 0 11,3 2 16-11,-3 2 0 5,2 2-272-5,1 6-48 10,-3-2-16-10,1 7 0 5,-3 1-224-5,-1 6-160 11,-7 1 192-11,0 4-192 3,-2 3 192-3,2-1-192 11,-8 2 192-11,-6 2-192 5,-2-2 192-5,-5 2-64 11,-1-1 0-10,-5-1-128 4,1-2 208-5,1-2-64 10,-5-1-16-10,3-3 0 3,-4 1 128-3,3-3 32 11,1 2 0-11,5-3 0 5,-2-3 192-5,7-5 32 9,-5 0 16-9,16-12 0 5,0 0-32-5,0 0-16 10,0 0 0-10,0 0 0 5,0 0-96-5,18 12 0 11,-3-8-16-11,9-4 0 4,3-4-48-4,8 0-16 11,0-4 0-11,2 4 0 4,4 2-96-4,0 0-16 10,8-2 0-10,2 2 0 5,-1-4-32-5,-3-3-16 11,2 1 0-11,0 2 0 4,-8-6-144-4,0 4 0 12,-8 3 144-12,0 1-144 18,0 2-2128-17,-9 2-496-1</inkml:trace>
    </iact:actionData>
  </iact:action>
  <iact:action type="add" startTime="9454">
    <iact:property name="dataType"/>
    <iact:actionData xml:id="d7">
      <inkml:trace xmlns:inkml="http://www.w3.org/2003/InkML" xml:id="stk7" contextRef="#ctx0" brushRef="#br0">19653 2091 7359 0,'0'0'656'1,"0"0"-528"9,0 0-128-10,0 0 0 4,0 0 1520-4,0 0 272 13,0 0 48-13,0 0 16 4,0 0-608-4,0 0-112 10,0 0-32-10,0 0 0 4,0 0-192-4,0 0-32 11,0 0-16-11,12-6 0 4,3-6-112-4,-1 5-32 10,5 1 0-10,3-4 0 5,1-2-128-5,6 5-16 10,1-1-16-10,3-4 0 6,2 4-80-6,6 0-16 9,-2-1 0-9,6-1 0 4,-6-6-32-4,8 7-16 14,5 1 0-14,-1-2 0 3,-4 2-64-3,6 2-16 10,-1-3 0-10,-1 1 0 4,0 2-128-4,-3 0-16 10,1-2-16-10,2 4 0 6,0 0-176-6,1 1 192 10,3 1-192-10,-1 2 192 4,-1 0-48-4,2 0 0 12,1-2 0-12,-1 0 0 4,-2 2 32-4,1 0 0 10,-1-2 0-10,0 0 0 5,-1 0 0-5,-3-2 0 11,2 4 0-10,1 0 0 2,1 4-176-3,0-4 192 11,-3 0-192-11,1 2 192 4,-4 0-64-4,4-2-128 10,-1 0 192-10,-1 2-64 4,0-4-128-4,-2 2 192 10,5 0-192-9,-3 0 192 3,0-2-48-4,0 0 0 12,-1-2 0-12,3 2 0 4,0 2-144-4,0 0 0 11,1 0 0-11,3 2 128 4,-3 2-128-4,-1-4 0 11,2 0 0-11,-4 0 128 4,1-4-128-4,1 4 0 11,2 4 0-11,-1-4 0 4,-1-4 0-4,0 4 0 10,-2 0 128-10,7 0-128 5,3 0 0-5,-5 6 0 10,-3-2 144-10,7-2-144 4,1-2 0-4,1-2 0 11,-1 0 0-11,3 0 128 4,1 0-128-4,-3-2 0 11,-1 4 0-11,1 0 128 5,3-2-128-5,3 0 0 10,-2 2 0-10,5 0 0 5,-5 0 0-5,2 0 0 10,3 0 0-10,-7 0 128 5,4 0-128-5,-1 0 0 11,-3-2 0-11,6 2 0 4,-3 0 0-4,7 0 0 10,-2 0 0-10,4 2 128 5,2 0-128-5,-7 0 0 10,1 2 0-10,-4-2 0 5,6 0 0-5,-3 2 0 10,3-2 0-10,2 2 0 4,-2-3 0-3,2 3 0 9,2 0 0-9,-4 2 0 3,1 0 0-4,-1 0 0 10,-8-2 0-10,2 2 0 5,3 1 0-5,-3-1 0 12,0-2 0-12,1-2 0 4,7-6 0-4,-4 4 0 9,-2 2 0-9,2 4 0 5,1-2 0-5,-1 2 0 11,-6-2 0-11,3 0 0 4,-1-3 0-4,-4 1 0 10,3-2 0-10,3 2 0 4,0 0 0-4,2 0 0 11,-3 2 0-11,5-4 0 5,-4-2 0-5,0 2 128 10,-5 2-128-10,3-2 0 4,-3 0 0-4,3-2 128 6,4 0-128-6,4-2 0 8,2 0 0-8,2 1 128 6,-3-3-128-6,1 4 0 9,-6 2 0-9,2-4 128 7,-6 0-128-7,6 0 0 8,-3 0 0-8,3 0 0 7,4-2 0-7,4-1 0 8,4 3 0-8,0 0 0 6,-2 2 0-6,1 0 0 9,-5 2 0-9,2-4 0 7,2 0 0-7,4-4 128 8,2 4-128-8,4 2 0 7,1 1 0-6,-5-1 0 6,-2 2 0-7,0-2 128 7,-4 2-128-6,0 0 0 5,-4-2 0-5,4 2 0 6,3 0 0-7,-3 0 128 8,-8 0-128-8,-5 0 0 7,-5 0 0-7,-13 0 0 8,-4-2 0-8,-7 2-192 6,-6-2 32-5,-9 0-10496 14,-9 0-2096-14</inkml:trace>
    </iact:actionData>
  </iact:action>
  <iact:action type="add" startTime="10702">
    <iact:property name="dataType"/>
    <iact:actionData xml:id="d8">
      <inkml:trace xmlns:inkml="http://www.w3.org/2003/InkML" xml:id="stk8" contextRef="#ctx0" brushRef="#br0">23577 903 13183 0,'0'0'576'0,"0"0"128"0,0 0-560 0,-13-4-144 9,13 4 0-9,-12-7 0 5,12 7 896-5,-16-4 160 10,7-4 32-10,-5 2 0 5,14 6-192-5,-14-4-16 10,14 4-16-10,-13-6 0 5,3 0-64-5,10 6-16 12,-10-5 0-12,10 5 0 4,-10-16 112-4,10 16 32 11,-2-12 0-11,2 12 0 4,2-15-256-4,8 1-48 11,0-5-16-11,6 5 0 4,-5-4-96-4,9 1 0 9,-3-1-16-9,7-3 0 6,3 1-144-6,2 5-32 10,4-3 0-10,-1 3 0 6,-3 1-48-6,0 4-16 11,0-4 0-11,-1 7 0 3,-1 1 0-3,0 0 0 10,1 6 0-10,-5 6 0 5,-3 0-128-5,1 3-128 10,-1 9 192-10,-7 0-192 5,1 5 128-5,-8 6-128 10,-2 8 0-10,-4-4 0 6,-6 2 128-6,-2 4-128 9,-8-1 192-9,3 6-192 5,-9-1 272-5,-1 6-48 11,-4-4-16-10,-1-4 0 3,1 2 0-4,2-8 0 9,-1-2 0-9,-1-6 0 5,-2-3 256-5,1-3 48 10,1-5 16-10,6 1 0 5,5-5 0-5,-2 0 0 10,7-8 0-9,11-4 0 2,0 0-144-3,0 0-16 12,0 0-16-11,0 0 0 2,2-16-64-3,2 2-16 10,3-3 0-10,7 3 0 5,-2-5-272-5,7 7 160 10,5-2-160-10,-3 5 128 5,-1-7-128-5,3 4 0 11,0 1 0-11,5 1 0 4,1 4 0-4,0 0 0 11,0-2 0-11,3 4 0 4,-3-1 0-4,6 3 0 10,0 0 0-10,-2 2 0 5,-1 2 0-5,7 0 0 10,-4 3 0-10,6 1 0 6,0-4 0-6,-2 4 0 11,-2-2 0-11,-6 0 0 3,-2-2 0-3,-2 2-192 10,1 0 32-10,-3 3 16 19,-3 1-2080-19,-5 0-400 1,3 8-96-1,-20-16-16 0</inkml:trace>
    </iact:actionData>
  </iact:action>
  <iact:action type="add" startTime="14605">
    <iact:property name="dataType"/>
    <iact:actionData xml:id="d9">
      <inkml:trace xmlns:inkml="http://www.w3.org/2003/InkML" xml:id="stk9" contextRef="#ctx0" brushRef="#br0">25780 2257 16287 0,'0'0'720'1,"-8"-2"160"-1,-2 4-704 0,-4-4-176 9,14 2 0-9,-7 2 0 4,-5 4 720-4,2 5 112 7,-4-1 32-7,5 8 0 9,1-3-128-9,0 7-32 10,4 3 0-10,0 2 0 4,2 3-352-4,2 3-80 9,0 6-16-9,2-2 0 6,0 0-32-6,0 4-16 12,-2-4 0-12,4 2 0 4,2-6-32-4,-2-4-16 11,0-1 0-11,0-5 0 3,0-7 144-3,1-1 16 11,-5-15 16-11,12 12 0 4,-12-12 448-4,0 0 96 11,16 0 16-11,1-4 0 5,-1-4-160-5,-3 0-32 11,5-7 0-11,-4 3 0 4,1-7-224-4,-3 5-48 12,2 0-16-12,-7-1 0 4,1 3-240-4,-8 12-48 9,0 0-128-9,0 0 192 4,0 0-192-4,16 0 0 14,-2 10 0-14,-1 5 0 4,-7-1 0-3,4 3 128 8,0 5-128-9,-5-1 0 4,3-1 0-4,2-1 128 11,-2-1-128-11,1-6 0 4,-9-12 0-4,16 13 0 10,-16-13 0-10,20 2 0 4,-3-10 192-4,5-1-16 12,1-7 0-12,-9 2 0 4,1-5 592-3,9-16 112 8,-3-6 16-9,-5 0 16 4,-1-4-272-4,-7 4-48 11,0-2-16-11,0 6 0 4,-4-4-176-4,-2 8-32 11,-2 4-16-11,-2 3 0 4,0 1-192-4,-4 8-32 12,2-3-128-12,2 6 192 4,2 14-368-4,0 0-80 11,-2-13 0-11,2 13-16 18,6-14-2608-17,-6 14-528-1,15-8-112 0</inkml:trace>
    </iact:actionData>
  </iact:action>
  <iact:action type="add" startTime="15071">
    <iact:property name="dataType"/>
    <iact:actionData xml:id="d10">
      <inkml:trace xmlns:inkml="http://www.w3.org/2003/InkML" xml:id="stk10" contextRef="#ctx0" brushRef="#br0">26989 2175 23039 0,'-10'19'2048'0,"0"-5"-1648"11,-1 5-400-11,-1 7 0 4,-6 3 688-4,1 4 48 10,1 6 16-10,-5 2 0 4,1 8 464-4,3 4 80 11,-5-3 32-11,1 3 0 4,1 0-496-4,7-3-112 10,-5 5-16-10,6-6 0 5,-3-3-512-5,7-8-192 11,4-7 144-11,2-2-144 18,2-4-1024-18,4-5-304 0,0-3-48 0</inkml:trace>
    </iact:actionData>
  </iact:action>
  <iact:action type="add" startTime="15431">
    <iact:property name="dataType"/>
    <iact:actionData xml:id="d11">
      <inkml:trace xmlns:inkml="http://www.w3.org/2003/InkML" xml:id="stk11" contextRef="#ctx0" brushRef="#br0">27880 2497 17503 0,'0'0'1552'0,"0"0"-1232"11,0 0-320-11,10-8 0 4,8 0 800-4,-3 4 96 11,5 2 32-11,1-2 0 4,3-9-352-4,5 3-80 11,0 2-16-11,2 2 0 4,-1 0 16-4,-1 4 0 10,-4 0 0-10,2 6 0 5,-3 6 16-5,-5 0 16 10,-1 5 0-10,-1 3 0 5,-7 7-160-5,-2 5-48 11,-8-1 0-11,-4 4 0 4,-4-2 96-4,-1 4 16 13,-11 2 0-13,-3 4 0 2,-1-2-96-2,-1 2-16 10,0-8 0-9,-3-1 0 3,-1-7-64-4,4 0-32 10,7-5 0-10,0-3 0 5,5 3 384-5,1-4 80 10,6-5 16-10,6-11 0 5,0 0-48-5,12 6 0 10,6-4 0-10,7-2 0 5,8-2-128-5,4-2-16 10,2 2-16-10,4-4 0 5,4-3-272-5,2 1-48 11,-3 2-16-11,-3-2 0 4,2-2-160-4,-2 5 0 11,2 1 0-11,2 0 128 19,-4 4-1408-19,-2 0-272 1,-10 4-64-1</inkml:trace>
    </iact:actionData>
  </iact:action>
  <iact:action type="add" startTime="15929">
    <iact:property name="dataType"/>
    <iact:actionData xml:id="d12">
      <inkml:trace xmlns:inkml="http://www.w3.org/2003/InkML" xml:id="stk12" contextRef="#ctx0" brushRef="#br0">27539 4059 17503 0,'-2'-24'1552'1,"2"11"-1232"5,0 13-320-6,0-14 0 5,0 14 1584-5,0-10 256 10,0 10 48-10,0 0 16 5,0 0-624-5,0 0-112 11,0 0-16-11,0 0-16 4,-12 20-320-4,-3 5-64 10,3 0-16-10,-2 5 0 5,5-1-352-4,1 0-80 9,-2-1-16-10,4-1 0 4,2 2-160-4,2-2-128 11,4 1 192-11,2-7-192 4,2-1 144-4,-6-20-144 10,14 7 0-10,3 5 144 5,3-8 256-5,3-6 48 10,-1-6 16-10,5-1 0 5,2-5 64-5,0-6 16 12,-1-5 0-12,1-2 0 4,-2 1-160-4,-1-1-16 10,-5 2-16-10,-3-1 0 4,1 1-160-4,-5 2-48 11,-3 3 0-11,-1-1 0 4,0-3-144-4,-2 5 160 11,-4 1-160-11,0 1 160 4,-1 7-160-4,-3 10-176 11,8-16 48-11,-8 16-11168 15,6-13-2224-14</inkml:trace>
    </iact:actionData>
  </iact:action>
  <iact:action type="add" startTime="16271">
    <iact:property name="dataType"/>
    <iact:actionData xml:id="d13">
      <inkml:trace xmlns:inkml="http://www.w3.org/2003/InkML" xml:id="stk13" contextRef="#ctx0" brushRef="#br0">28358 3901 14735 0,'-4'13'1312'1,"-6"7"-1056"8,-1 5-256-9,1-1 0 6,-6-1 2064-6,5 0 368 9,-7 5 64-9,6-1 0 5,-3-4-1280-5,5-3-256 10,-6-2-48-10,9-5-16 4,7-13-320-4,-4 14-80 11,4-14-16-11,0 0 0 5,0 0 320-5,0 0 64 11,0 0 16-11,0 0 0 5,8-8-80-5,1-6-16 10,5 3 0-10,-2-9 0 4,3-1-432-4,-1-1-96 12,0 3 0-12,3-3-16 4,-5 3-112-4,0 3-128 10,1-1 176-10,-3 5-176 4,2-2 0-4,-12 14 0 11,9-7 0-11,-9 7 0 5,0 0 0-5,20 1 0 10,-20-1 0-10,14 10 0 4,-3 4 128-4,-5 0-128 10,0 5 0-10,-2 4 0 5,-2 7 0-5,0-1 0 11,0-2 0-11,-2 2 0 3,-2-1 128-3,0-1-128 13,0 2 0-13,2-1 0 4,0-3 0-2,0-4 0 7,2-5 0-9,-2-16 0 17,10 14-720-16,-10-14-256-1,0 0-48 0,17 4-9072 11,1-4-1808-10</inkml:trace>
    </iact:actionData>
  </iact:action>
  <iact:action type="add" startTime="16650">
    <iact:property name="dataType"/>
    <iact:actionData xml:id="d14">
      <inkml:trace xmlns:inkml="http://www.w3.org/2003/InkML" xml:id="stk14" contextRef="#ctx0" brushRef="#br0">29088 3362 14735 0,'0'0'1312'1,"0"0"-1056"5,0 0-256-6,0 0 0 4,0 0 1904-4,0 0 320 11,-12 18 64-11,4 3 16 4,-2 3-816-4,-1 7-144 11,1 6-48-11,-2 8 0 5,2 0-528-5,3 2-96 10,-7 1-32-10,4 3 0 5,-5 6 32-5,3 1 0 11,-2-1 0-11,1 5 0 5,-3 3-288-5,2-5-64 11,-1-3-16-11,5-1 0 3,4-7-304-3,2-20 160 10,-2-2-160-10,3 5 128 5,3-5-128-5,3-13-192 10,-3-14 32-10,16 5 16 21,5-7-1616-20,-1-9-320-1,3-5-64 1</inkml:trace>
    </iact:actionData>
  </iact:action>
  <iact:action type="add" startTime="16903">
    <iact:property name="dataType"/>
    <iact:actionData xml:id="d15">
      <inkml:trace xmlns:inkml="http://www.w3.org/2003/InkML" xml:id="stk15" contextRef="#ctx0" brushRef="#br0">29497 3480 18143 0,'-11'19'800'0,"5"-3"160"0,-4 5-768 1,-6-3-192 7,1 3 0-8,-1 1 0 5,-7 1 928-5,1 0 144 10,1 3 16-10,1-3 16 5,-3 0-32-5,-2 5-16 11,-1 3 0-11,3 2 0 4,-1-4-320-4,7-1-64 11,-5-9-16-11,5 5 0 5,-1-5-16-5,1 1 0 10,5-7 0-10,0 1 0 4,3-6-208-4,9-8-48 10,-12 9-16-9,12-9 0 3,-8 18-80-4,6 0-16 10,2-5 0-10,0-13 0 5,0 0-80-5,10 20-32 11,3-7 0-11,-3 5 0 4,4 3-160-4,-2-3 128 10,5-1-128-10,-5 1 128 6,1-4-128-4,-5 3 0 6,2-3 144-8,2 3-144 4,-4-3 144-4,1 2-144 11,1 3 192-11,-4-5-192 4,-6-14 192-4,10 13-192 11,-10-13 192-11,15 10-192 4,-3-2 0-4,-12-8-272 11,16 2 16-11,3-8-14864 8</inkml:trace>
    </iact:actionData>
  </iact:action>
  <iact:action type="add" startTime="17248">
    <iact:property name="dataType"/>
    <iact:actionData xml:id="d16">
      <inkml:trace xmlns:inkml="http://www.w3.org/2003/InkML" xml:id="stk16" contextRef="#ctx0" brushRef="#br0">29850 3762 13823 0,'-19'12'608'1,"3"2"128"-1,3 3-592 0,-5 1-144 8,0 11 0-8,1-2 0 4,-5 1 2432-3,3-1 464 10,-5-2 96-11,7 1 16 4,-1-1-1424-4,7 0-288 10,-3-5-48-10,6-5-16 4,6 1-496-4,2-16-96 13,0 0-32-13,0 0 0 4,0 0 224-4,0 0 64 10,14 0 0-10,3-6 0 4,5-7-304-4,-1-5-48 12,-1-2-16-12,1 1 0 4,1 3-272-4,-5 3-64 9,3-5-16-9,-1 3 0 6,-7-7-176-6,2 5 0 11,-5 5 144-11,5 6-144 4,-14 6 0-4,0 0 0 11,0 0 0-11,14 4 0 4,-14-4 0-4,13 12 0 10,-13-12 0-10,6 23 0 4,-6 0 0-4,0 3 0 10,0-5 0-10,-2-1 128 4,-2 1-128-4,2 1 0 12,-1 1 0-12,1-5 0 4,0 1 0-4,2 1 144 11,0-20-144-11,7 13 0 4,-7-13 128-4,0 0-128 11,16 10 0-11,4-4 0 6,-1-4-128-6,-1-2-96 9,1-2-16-9,-1 2 0 19,-3-2-1616-19,5 2-320 0,-5-2-64 0,3-2-11808 4</inkml:trace>
    </iact:actionData>
  </iact:action>
  <iact:action type="add" startTime="17623">
    <iact:property name="dataType"/>
    <iact:actionData xml:id="d17">
      <inkml:trace xmlns:inkml="http://www.w3.org/2003/InkML" xml:id="stk17" contextRef="#ctx0" brushRef="#br0">30439 3717 13823 0,'0'0'608'1,"-15"6"128"-1,-1 2-592 0,-3 2-144 10,-1 5 0-10,3 1 0 4,-5 4 3072-4,3 5 592 9,1 0 112-8,-1 1 32 4,3-1-2208-5,4-2-432 9,4-1-80-9,1 1-32 6,5 1-608-6,4-1-112 10,2-2-16-10,3-5-16 4,-1 0-128-3,-6-16-32 9,20 2 0-10,-5 2 0 4,3-4 128-4,3-2 32 10,-1-2 0-10,3-4 0 5,-1-8 176-5,1 1 32 11,-1 1 16-11,-7-4 0 5,-1 9-144-5,-6-7-48 10,-1 1 0-10,1-3 0 4,-4 4-144-4,-4-3-48 11,-8-1 0-11,-1 3 0 4,-1-5-144-3,-6 4 192 9,3-1-192-10,-5-1 192 5,0 5-192-5,3-3 0 10,-3 6-160-10,7-1 160 20,-5 1-512-19,8 4-16-1,8 6 0 1,-12-6 0 11,12 6-1824-12,0 0-352 0,0 0-80 0</inkml:trace>
    </iact:actionData>
  </iact:action>
  <iact:action type="add" startTime="17924">
    <iact:property name="dataType"/>
    <iact:actionData xml:id="d18">
      <inkml:trace xmlns:inkml="http://www.w3.org/2003/InkML" xml:id="stk18" contextRef="#ctx0" brushRef="#br0">30851 3636 16575 0,'0'0'736'1,"-4"13"160"-1,0-1-720 0,-4 11-176 9,2-1 0-9,1 1 0 4,-9 1 1728-4,4 3 320 10,4-6 64-10,-1 7 16 5,-5-1-464-5,4-2-112 10,0-1-16-10,0-3 0 5,3 1-448-5,1-7-112 11,2 3-16-11,2-18 0 4,0 0-208-4,0 0-48 10,0 0-16-10,0 0 0 5,19 0-144-5,-3 0-32 10,1-4 0-10,-1-12 0 5,2 1-144-5,1-7-48 10,-3-3 0-10,1 3 0 5,1 5-112-5,-7-3-16 10,1-3-16-9,2 1 0 4,-6-1-16-5,3 4 0 12,-5-3 0-12,-2 1 0 3,0 1-160-3,0 5 0 10,0-3 144-10,0 4-144 4,-4-1 0-4,0 15 0 10,0-12 0-10,0 12 128 5,0 0-128-5,0 0 0 11,0 0 0-11,0 0-128 4,0 0-48-4,0 0 0 10,-14 8 0-10,6 4 0 5,-2 3 0-5,5-1 0 10,5-14 0-10,-2 17 0 5,2 1-112-5,0-4-32 10,2 3 0-10,2-1 0 19,3 1-240-19,-1 3-48 0,-4-5-16 0,4 3 0 15,0 1-144-15,2-3-16 0,-3 3-16 1,1 1 0 12,4-4-2272-13,0 1-464 1</inkml:trace>
    </iact:actionData>
  </iact:action>
  <iact:action type="add" startTime="18538">
    <iact:property name="dataType"/>
    <iact:actionData xml:id="d19">
      <inkml:trace xmlns:inkml="http://www.w3.org/2003/InkML" xml:id="stk19" contextRef="#ctx0" brushRef="#br0">31036 3727 11967 0,'0'0'1072'1,"0"0"-864"8,0 0-208-9,0 0 0 5,0 0 2016-5,0 0 352 12,0 0 80-12,0 0 16 4,0 0-784-4,0 0-144 9,0 0-48-9,0 0 0 5,-2 18-496-5,2-1-96 10,4 1-32-10,2-5 0 4,4 3-176-4,1-2-48 12,-1 1 0-12,4-1 0 4,-4 5-64-4,1-3-32 10,3-2 0-10,-4-4 0 5,-10-10-64-5,17 5-16 11,-17-5 0-11,20 2 0 4,-5-2 192-4,3-4 48 12,-4-5 0-11,3-1 0 1,-3-6-128-2,3 1-32 11,1-7 0-11,-2 1 0 4,1 1-144-3,-5 1-16 11,1-7-16-12,-3 1 0 4,2-2-176-4,-4-2-48 9,-4-1 0-9,0 1 0 5,-1 0-144-4,3-2 0 9,-6 3 0-10,2 5 0 18,2-2-1280-17,0 3-128-1,0-3-16 1,2 7-16 12,2 4-1488-13,-1-1-288 1,-7 15-64 3,16-20-9520-4</inkml:trace>
    </iact:actionData>
  </iact:action>
  <iact:action type="add" startTime="18855">
    <iact:property name="dataType"/>
    <iact:actionData xml:id="d20">
      <inkml:trace xmlns:inkml="http://www.w3.org/2003/InkML" xml:id="stk20" contextRef="#ctx0" brushRef="#br0">31664 3322 20959 0,'-8'29'928'0,"5"-8"192"0,-3 1-896 0,0-1-224 8,-6 3 0-8,0 5 0 6,-5 2 1600-6,3 2 256 6,-5-6 64-6,3 1 16 9,2-7-400-9,1 1-64 9,-3-1-32-8,8-7 0 3,1-1-560-4,7-13-112 11,0 0-32-11,0 0 0 4,0 0-32-4,0 0 0 11,0 0 0-11,23-13 0 5,-2-1-160-5,3-3-32 11,-7-1-16-11,3-3 0 4,1-5-304-4,-1 1-48 12,-6-2-16-12,5 1 0 3,1 3-128-3,-5 5 0 10,1 1 0-10,-5 1 128 5,5 4-128-4,-6 3 0 10,-10 9 0-10,17-6 0 8,-17 6 0-8,14 10 0 2,0-3-144-3,-6 13 144 5,-3 1 0-5,-1 1 0 10,-4 5-128-10,-2 0 128 4,0 1 0-4,-2-1 0 10,1-2-128-10,1-1 128 4,-2-1 0-4,4-1 0 11,6-7-128-11,-4-1 128 20,1-2-720-20,5-1-96 1,-8-11-16-1,16 6 0 13,3-4-2176-13,1-2-448 0</inkml:trace>
    </iact:actionData>
  </iact:action>
  <iact:action type="add" startTime="19187">
    <iact:property name="dataType"/>
    <iact:actionData xml:id="d21">
      <inkml:trace xmlns:inkml="http://www.w3.org/2003/InkML" xml:id="stk21" contextRef="#ctx0" brushRef="#br0">32472 3136 25567 0,'0'0'1136'1,"0"0"224"-1,0 0-1088 0,-10 6-272 6,-6 0 0-6,-1-2 0 5,-1 0 1200-5,-3 0 176 10,-1 3 32-10,1 3 16 4,1-2-352-4,-1 0-80 11,5 7-16-10,5-3 0 3,3 2-432-4,0-4-96 10,8-10 0-10,0 17-16 4,4 1-16-4,0 1 0 12,2 3 0-12,2-3 0 4,3-1-208-4,-1 3-32 10,2-1-16-10,1-1 0 6,-5 3-160-6,4 3 0 10,-4 2 144-9,-2 2-144 3,-3-3 128-4,-1 1-128 11,-2 0 160-10,-2-1-160 6,-3-1 432-7,1-3-16 3,-8-5 0-3,0 3 0 7,-3-1 176-7,-1-5 48 11,-7 3 0-11,-1-3 0 5,-3 2-256-5,0-5-64 10,-5 1 0-10,1-6 0 4,0 0-320-4,-18 1 0 11,6-3 0-11,4-4 0 18,2-4-2368-17,-4-5-528-1</inkml:trace>
    </iact:actionData>
  </iact:action>
  <iact:action type="add" startTime="19786">
    <iact:property name="dataType"/>
    <iact:actionData xml:id="d22">
      <inkml:trace xmlns:inkml="http://www.w3.org/2003/InkML" xml:id="stk22" contextRef="#ctx0" brushRef="#br0">28126 5129 7359 0,'0'0'656'1,"0"0"-528"8,0 0-128-9,0 0 0 3,0 0 2768-2,0 0 528 9,0 0 96-10,12 16 32 4,-1 2-1664-4,1 5-336 10,2 0-64-10,3 5-16 5,7 1-384-5,1 2-96 11,2 6-16-11,1 8 0 5,-1 10-288-5,2-1-64 10,1-1-16-10,1 0 0 5,0 3-32-5,-2-3-16 10,0-1 0-10,-1 1 0 6,-5-6-288-6,-1-2-144 9,-1-10 160-9,-3-2-160 5,-3-10 224-5,3-1-48 9,-8-3-16-8,1-5 0 4,5-2-160-5,-16-12-272 10,0 0 64-10,0 0-9088 16,0 0-1824-16</inkml:trace>
    </iact:actionData>
  </iact:action>
  <iact:action type="add" startTime="20056">
    <iact:property name="dataType"/>
    <iact:actionData xml:id="d23">
      <inkml:trace xmlns:inkml="http://www.w3.org/2003/InkML" xml:id="stk23" contextRef="#ctx0" brushRef="#br0">28832 5034 20959 0,'0'0'928'1,"0"0"192"-1,10-12-896 0,-10 12-224 8,0 0 0-8,0 0 0 5,0 0 1344-5,0 0 208 11,0 0 48-11,-16 6 16 4,3 12-144-4,-7 3-48 11,-1 6 0-11,-3 4 0 4,1 3-464-4,-1 1-80 10,-1 8-32-10,2-2 0 5,-3 5-144-5,-1 5-48 10,0 4 0-10,1 1 0 5,-3 3-272-5,2-1-64 10,1-1-16-10,3-6 0 5,0-1-176-5,3-9-128 11,1 2 144-11,-1-10-144 5,4-3 0-4,-1-7 128 7,7-2-128-7,0-5 0 18,10-16-288-19,0 0-96 0,0 0-32 1,0 0 0 12,0 0-2992-13,18 0-608 0</inkml:trace>
    </iact:actionData>
  </iact:action>
  <iact:action type="add" startTime="20387">
    <iact:property name="dataType"/>
    <iact:actionData xml:id="d24">
      <inkml:trace xmlns:inkml="http://www.w3.org/2003/InkML" xml:id="stk24" contextRef="#ctx0" brushRef="#br0">29214 6058 12895 0,'0'0'576'0,"2"13"112"1,0 7-560-1,-2-5-128 9,0 3 0-9,-2 5 0 3,-3 3 3248-3,-1 1 608 10,0 2 128-10,-4-1 32 5,2-5-1952-5,2-2-384 10,-1-1-80-10,-5 1 0 5,4 5-944-5,0-7-176 11,0-3-32-11,3 3-16 5,1-3-432-5,0-2 128 10,4-14-128-10,4 19-10224 16,-4-19-2096-16</inkml:trace>
    </iact:actionData>
  </iact:action>
  <iact:action type="add" startTime="20928">
    <iact:property name="dataType"/>
    <iact:actionData xml:id="d25">
      <inkml:trace xmlns:inkml="http://www.w3.org/2003/InkML" xml:id="stk25" contextRef="#ctx0" brushRef="#br0">30274 5709 18655 0,'0'0'832'1,"0"0"160"-1,0 0-800 0,0 0-192 10,0 0 0-10,0 0 0 3,0 0 656-3,0 0 96 7,9 7 16-7,5 7 0 9,-2-2 432-9,3 11 80 11,-5 6 32-11,8 3 0 4,-5-1-512-4,5 4-96 10,-7 0-32-10,5 0 0 5,-4 4 64-5,1-2 16 12,-7-6 0-12,-2 4 0 2,0 3-48-1,-4-5-16 5,0 2 0-6,-6-4 0 8,0-2-208-8,-5-1-32 12,-1-3-16-12,0-2 0 4,-5-1-144-4,-3-5-32 12,5-5 0-12,-5 6 0 3,3-3-256-2,3-1 128 9,-4-8-128-10,5-6 0 17,-5-2-1344-17,8-6-384 1,-1-6-80-1,3 3-12544 5</inkml:trace>
    </iact:actionData>
  </iact:action>
  <iact:action type="add" startTime="21288">
    <iact:property name="dataType"/>
    <iact:actionData xml:id="d26">
      <inkml:trace xmlns:inkml="http://www.w3.org/2003/InkML" xml:id="stk26" contextRef="#ctx0" brushRef="#br0">31065 4696 18431 0,'0'0'816'1,"0"0"160"-1,0 0-784 0,0 0-192 7,-1 14 0-7,1 0 0 5,-2 5 1232-4,2 5 208 7,2 7 32-8,1 2 16 5,1 0-320-5,4 8-64 11,2 2-16-11,-2 8 0 4,3 5-320-4,5 3-64 11,-4 3 0-11,3 1-16 5,-1-1-96-5,2 6-16 10,1-5 0-10,-3-5 0 5,3 3-368-5,1-5-80 11,3-3 0-9,1-4-128 0,-5-12 176-1,-3 0-176 9,2-8 160-10,-7-2-160 4,1 1 240-4,2-9-48 10,-4-1-16-10,-8-18 0 4,9 13-384-3,-9-13-80 9,0 0-16-10,16-8-9456 18,-4-1-1888-18</inkml:trace>
    </iact:actionData>
  </iact:action>
  <iact:action type="add" startTime="21559">
    <iact:property name="dataType"/>
    <iact:actionData xml:id="d27">
      <inkml:trace xmlns:inkml="http://www.w3.org/2003/InkML" xml:id="stk27" contextRef="#ctx0" brushRef="#br0">31676 4691 19343 0,'-6'-20'1728'1,"6"20"-1392"5,0 0-336-6,0 0 0 4,-14 14 1152-4,5-3 144 11,-7 7 48-11,4 0 0 5,-5 3 80-5,1 2 32 11,-7 9 0-11,1 3 0 5,1 8-256-5,-2-2-48 6,-1 5-16-6,1 5 0 8,-3 4-368-8,1-1-80 11,2 5-16-11,-3 1 0 5,1 5-352-5,1-3-80 9,5-5-16-9,-1-3 0 5,3-5-224-5,3-6 128 11,-1 2-128-11,7-6 0 4,2 0 0-4,2-8 0 11,-2-4 0-10,6-1 0 17,6-11-288-18,-6-15-160 0,0 0-16 0,12 14-10192 12,5-12-2032-12</inkml:trace>
    </iact:actionData>
  </iact:action>
  <iact:action type="add" startTime="21841">
    <iact:property name="dataType"/>
    <iact:actionData xml:id="d28">
      <inkml:trace xmlns:inkml="http://www.w3.org/2003/InkML" xml:id="stk28" contextRef="#ctx0" brushRef="#br0">31734 5547 19871 0,'0'0'880'1,"0"0"176"-1,0 0-848 0,0 0-208 9,20 8 0-9,-4-3 0 5,3-5 1184-5,1 0 192 11,-20 0 32-11,19 8 16 4,-3 2-224-4,1 4-48 10,-3-5-16-10,3 1 0 5,-5 0-32-5,2-2 0 10,-6 7 0-10,1-3 0 5,3 0-288-5,-6 3-64 11,-2 5-16-11,0-7 0 4,4 3-160-4,-6-4-48 11,-2-12 0-11,0 23 0 4,1 1-64-4,-1 1-16 11,-1-2 0-11,-3 3 0 5,-2-5-64-5,0 1-32 10,-2-1 0-10,-4 0 0 6,-1 3-16-6,-3-7 0 10,2 3 0-9,-5-3 0 1,3-1-96-2,-3 4-32 11,-5-7 0-11,5 3 0 5,1 1-80-5,-1-3-128 10,1 2 176-9,5-7-176 3,-3-1 128-4,16-8-128 10,-10 12 0-10,10-12 0 5,0 0 128-5,0 0-128 11,0 0 0-11,0 0 0 4,0 0 144-4,0 0-144 11,14 0 0-11,5-2 144 4,5 0-144-4,3-2 160 10,1 0-160-10,1-2 160 5,2 0-160-5,4-1 0 10,4-7 144-10,2 6-144 5,2-5 0-5,8 3 0 11,1-4 0-11,-1 0 128 4,-4-1-128-4,2 3-256 11,-1 0 64-11,-7-1 0 18,0 5-1632-17,-8-2-336-1,-3 4-64 0</inkml:trace>
    </iact:actionData>
  </iact:action>
  <iact:action type="add" startTime="23179">
    <iact:property name="dataType"/>
    <iact:actionData xml:id="d29">
      <inkml:trace xmlns:inkml="http://www.w3.org/2003/InkML" xml:id="stk29" contextRef="#ctx0" brushRef="#br0">8391 4529 6447 0,'0'0'576'0,"0"0"-576"9,0 0 0-9,0 0 0 4,0 0 1792-4,0 0 256 10,0 0 64-10,0 0 0 5,0 0-288-5,0 0-48 10,0 0-16-10,0 0 0 5,0-18-160-5,3 5-16 10,3-7-16-10,0 2 0 5,0 3-608-5,2-7-128 12,4 1-32-12,-3-2 0 4,7-1-288-4,-4-1-48 10,-1-1-16-10,3-3 0 4,0-2-240-4,-3 0-48 10,1 3-16-10,2 9 0 5,-5-2-144-5,3 5 0 12,-4 2 0-12,2 1 128 4,-10 13-128-4,0 0 0 12,0 0 0-12,17 2 128 3,-5 9-128-3,4 5 192 11,-7 7-192-11,5 7 192 4,-4 3-192-4,3 4 0 10,-3 0 0-9,-2 4 128 5,6-4-128-6,-7 4 192 8,1-4-192-8,2-4 192 6,-2 0-192-6,-4-13 0 9,-1 1 144-9,7 6-144 6,0-1 0-6,-4-5 0 9,2-5 0-9,1-3 0 20,-9-13-656-19,0 0-48-1,0 0-16 0,12 2-8368 10,-12-2-1664-9</inkml:trace>
    </iact:actionData>
  </iact:action>
  <iact:action type="add" startTime="23539">
    <iact:property name="dataType"/>
    <iact:actionData xml:id="d30">
      <inkml:trace xmlns:inkml="http://www.w3.org/2003/InkML" xml:id="stk30" contextRef="#ctx0" brushRef="#br0">8547 4367 14735 0,'0'0'1312'0,"0"0"-1056"10,0 0-256-10,0 19 0 4,2-1 1920-4,-2-2 336 10,0 1 64-10,0 12 16 5,0 1-384-5,1 3-80 10,-1 2-16-10,2 4 0 5,-2-2-704-5,0-12-160 10,0 4-32-10,0 22 0 5,0-2-288-5,2-4-64 10,-2-2-16-10,2-6 0 5,-2 2-336-5,2-2-80 10,-2-4-16-10,4 0 0 4,2 0-160-4,-2-5 0 12,-2-7 144-11,4 2-144 16,0-1-1072-17,5-1-272 0,-3-5-64 0</inkml:trace>
    </iact:actionData>
  </iact:action>
  <iact:action type="add" startTime="24138">
    <iact:property name="dataType"/>
    <iact:actionData xml:id="d31">
      <inkml:trace xmlns:inkml="http://www.w3.org/2003/InkML" xml:id="stk31" contextRef="#ctx0" brushRef="#br0">8400 5950 2751 0,'0'0'256'15,"0"0"-256"-15,0 0 0 0,0 0 0 1,2 16 3056-1,-2 2 560 9,2-3 112-9,-2-1 32 5,0 3-1952-5,2-1-384 10,2 3-80-10,0 7 0 5,2-1-208-5,6 2-48 11,-3 1 0-11,9 3 0 4,-5 4-256-4,7 4-64 11,-1-6-16-11,-1 2 0 4,5 6-224-4,-1-4-32 12,1-2-16-12,1-3 0 4,-5-3-48-4,3-2-16 10,1 1 0-10,-3-5 0 5,-3-4-64-5,1 3-16 10,-1-1 0-10,-5-5 0 5,0-2-96-5,-1-3-32 10,-11-11 0-10,12 10 0 4,-12-10-80-4,14 8 0 10,-14-8-128-9,0 0 192 18,0 0-720-17,13-4-160 0,-1-6-16-2,-12 10-8736 4,6-10-1744-4</inkml:trace>
    </iact:actionData>
  </iact:action>
  <iact:action type="add" startTime="24473">
    <iact:property name="dataType"/>
    <iact:actionData xml:id="d32">
      <inkml:trace xmlns:inkml="http://www.w3.org/2003/InkML" xml:id="stk32" contextRef="#ctx0" brushRef="#br0">8933 5909 16991 0,'0'0'752'1,"0"0"144"-1,0 0-704 0,0 0-192 8,0 0 0-8,0 0 0 4,-16 10 1472-4,3 0 256 11,-1 8 48-11,4-5 16 4,0 11-320-4,-11 11-64 7,1 0-16-7,3 4 0 8,-1 2-224-8,-3 6-32 10,-3 1-16-10,1 1 0 4,2-8-224-4,-3 4-32 7,1-2-16-7,-3 4 0 9,5-1-448-9,-1-3-80 11,5 0-32-11,-3-4 0 4,3-4-160-4,1-5-128 12,3-7 192-12,3-4-192 3,2-1 0-3,0-6 0 10,8-12 0-10,0 0 0 22,0 0-368-22,0 0-176 0,0 0-32 0,0 0-16 14,20-8-2592-14,-1-4-512 1,1-13-96-1,-1 0-32 0</inkml:trace>
    </iact:actionData>
  </iact:action>
  <iact:action type="add" startTime="24785">
    <iact:property name="dataType"/>
    <iact:actionData xml:id="d33">
      <inkml:trace xmlns:inkml="http://www.w3.org/2003/InkML" xml:id="stk33" contextRef="#ctx0" brushRef="#br0">9309 6467 16575 0,'2'20'1472'1,"-2"5"-1168"8,0 2-304-8,-2 7 0 3,0 5 1792-4,-6-2 288 6,1 2 64-6,-1-2 16 9,-6 0-448-9,4 0-96 6,-5-4-16-6,3-4 0 10,2 2-800-10,1-1-160 12,1-1-48-12,2-4 0 3,-2-3-368-2,4-5-80 9,2-3-16-10,2 5 0 18,2-3-848-17,6 3-176-1,0-3-48 0</inkml:trace>
    </iact:actionData>
  </iact:action>
  <iact:action type="add" startTime="25730">
    <iact:property name="dataType"/>
    <iact:actionData xml:id="d34">
      <inkml:trace xmlns:inkml="http://www.w3.org/2003/InkML" xml:id="stk34" contextRef="#ctx0" brushRef="#br0">6483 2616 2751 0,'0'0'128'1,"0"0"16"-1,0 0-144 0,0 0 0 9,0 0 0-9,-6-10 0 6,6 10 2544-6,-12-14 464 10,-3 4 112-10,1 3 16 4,4-1-1664-4,-5 6-320 11,-1 0-64-11,1 0 0 5,-3-2-192-5,0 2-48 6,-1 2 0-6,-3 0 0 10,1 0-208-10,2 2-64 7,-5 4 0-7,-1 4 0 8,-3-3-192-8,-3 1-32 7,0 6-16-7,-2 0 0 8,2 3-144-8,1 3-16 7,1 1-16-7,-2 1 0 8,-4-1 0-8,0 0 0 12,4-3 0-11,-1 3 0 2,-1 3 96-3,-2 3 0 7,-4 0 16-7,4 1 0 7,4-1 0-7,-2 2 0 8,-1 1 0-8,5 1 0 8,0 2-64-8,0 4-16 7,1-2 0-7,3 0 0 7,0-4-192-7,3 6 128 13,-1-1-128-13,1 4 0 3,1-1 0-3,5 6 0 7,-3-2 0-7,1 4 0 4,8-6 0-4,-1 4 0 7,5 2 0-7,2-4 0 9,2 1 0-9,2-12 0 11,0 3 0-11,4 17 0 4,0-3 0-4,4-2 0 10,-1-8 0-10,-1 6 0 4,4-2 0-4,2 0 0 11,-4-6 0-11,5 0 0 5,-3-2 0-5,-2-12 0 11,3 3 0-11,3 9 0 4,2-6 0-3,-9-8 0 9,3-5 0-10,6 11 0 4,3-5 0-4,-3-1 0 11,1-3 0-11,3-5 0 5,-4-3 0-5,5 0 128 9,4-4-128-8,-3-2 0 4,-3-2 0-5,7 0 176 10,3-4-176-10,14-2 160 5,-6-2-160-5,4-2 128 11,-4-4-128-11,4 3 128 4,-6-11-128-4,-10 8 160 10,1-5-160-10,13-10 160 5,4-3-160-5,-4 1 128 9,2-6-128-9,-4-2 128 5,2 2 128-4,-14 7 0 10,8-3 16-11,10-21 0 4,0 7 304-4,-10 0 48 10,-2-2 16-10,-1-4 0 4,-5 3-160-4,-3 1-32 11,-11-4 0-11,-1 0 0 4,-6-1-64-4,-6 1-32 11,-10-4 0-11,1 7 0 5,-9 3-128-5,2 2-32 10,1 4 0-10,-3 0 0 5,3 6-192-5,1 5 0 11,-5 5 128-11,3 9-128 4,3 3-224-4,-1 5-96 10,0 4 0-10,-3 6-15488 8</inkml:trace>
    </iact:actionData>
  </iact:action>
  <iact:action type="add" startTime="26511">
    <iact:property name="dataType"/>
    <iact:actionData xml:id="d35">
      <inkml:trace xmlns:inkml="http://www.w3.org/2003/InkML" xml:id="stk35" contextRef="#ctx0" brushRef="#br0">5420 5026 15487 0,'0'0'688'1,"0"0"144"-1,0 0-672 0,10-10-160 8,1-5 0-7,-1 1 0 4,2-5 1088-5,-1-1 192 7,3-1 48-7,0-3 0 8,-4-7-320-8,5 2-64 9,-5 1-16-9,7-3 0 5,-1 0-144-5,-2 8-16 11,-5-3-16-11,11-9 0 4,1 4-224-4,-5 4-32 11,2 1-16-11,-1 7 0 5,-3 5-256-5,-1 0-48 10,-13 14-16-10,10-9 0 4,-10 9 48-4,0 0 16 11,14 0 0-11,-14 0 0 4,15 8-32-3,-3 5 0 9,2 1 0-10,-1 13 0 5,1 2-64-5,-6-5-128 10,4 3 176-10,-3 18-176 7,-1-4 240-7,2 6-64 8,-2 1-16-8,0-7 0 5,-5 2-32-5,1-6-128 12,2 2 192-12,-2-5-64 3,-2-3-128-2,0-4 128 8,-4-6-128-9,4-1 128 5,2-1-384-5,-4-1-96 10,0-18-16-10,0 0-8784 17,0 0-1776-17</inkml:trace>
    </iact:actionData>
  </iact:action>
  <iact:action type="add" startTime="26827">
    <iact:property name="dataType"/>
    <iact:actionData xml:id="d36">
      <inkml:trace xmlns:inkml="http://www.w3.org/2003/InkML" xml:id="stk36" contextRef="#ctx0" brushRef="#br0">5872 4810 25167 0,'-7'27'1104'1,"1"-6"240"-1,2 3-1072 0,-2-3-272 8,-6 8 0-8,-1 18 0 5,-7 4 1040-5,1 0 160 10,-3-1 16-10,5 1 16 5,-5 2 16-5,3 3 0 10,1 1 0-10,-1-1 0 5,-5-1-672-5,7 0-128 11,1-1-16-10,0-3-16 3,5-2-416-4,-1 1 0 11,8 1 0-10,2-2 0 17,2-2-1920-18,4-6-432 0,6 0-80 0</inkml:trace>
    </iact:actionData>
  </iact:action>
  <iact:action type="add" startTime="27549">
    <iact:property name="dataType"/>
    <iact:actionData xml:id="d37">
      <inkml:trace xmlns:inkml="http://www.w3.org/2003/InkML" xml:id="stk37" contextRef="#ctx0" brushRef="#br0">4804 6340 6447 0,'0'0'576'0,"0"0"-576"9,0 0 0-9,0 0 0 4,17-11 1520-4,-3-1 192 11,-14 12 32-10,0 0 16 2,13-6-480-3,-13 6-80 10,18-2-32-10,-18 2 0 4,12 2-144-4,3 6-16 11,-15-8-16-11,18 20 0 5,1 3-320-5,5 6-64 9,-1 4-16-9,1 10 0 5,-5 0-160-5,4 8-48 12,3 5 0-12,-5-1 0 3,-1-4 240-3,-7 3 32 11,5-1 16-11,-6-2 0 4,3-5-304-4,-7 1-64 14,0 0-16-14,2-10 0 3,-5 2-112-2,3-8-32 9,0-3 0-10,2-1 0 3,-6 0-144-3,2-3 192 12,-1-7-192-12,3 1 192 4,-8-18-192-4,0 0 0 9,0 0-160-8,8 10 160 18,-8-10-2048-18,0 0-320-1</inkml:trace>
    </iact:actionData>
  </iact:action>
  <iact:action type="add" startTime="27862">
    <iact:property name="dataType"/>
    <iact:actionData xml:id="d38">
      <inkml:trace xmlns:inkml="http://www.w3.org/2003/InkML" xml:id="stk38" contextRef="#ctx0" brushRef="#br0">5428 6200 17503 0,'0'0'1552'1,"0"0"-1232"8,0 0-320-9,-2 20 0 4,-4 1 1120-4,0 8 160 11,-4 4 48-11,-1 4 0 5,-3 6 16-5,0 2 16 10,-1 4 0-10,-1 6 0 5,-3 3-496-5,-3 3-96 10,3-3-32-10,-5 8 0 5,1 1 0-5,-3 1 0 11,3-4 0-11,9-1 0 4,-1-1-480-4,5-5-80 12,-4-3-32-12,5-7 0 4,-7-4-144-3,6-8 0 9,-1-2 0-10,3-2 0 19,2-7-272-19,6-3-144 0,4-3-32 0,-4-18-9072 12,0 0-1808-12</inkml:trace>
    </iact:actionData>
  </iact:action>
  <iact:action type="add" startTime="28163">
    <iact:property name="dataType"/>
    <iact:actionData xml:id="d39">
      <inkml:trace xmlns:inkml="http://www.w3.org/2003/InkML" xml:id="stk39" contextRef="#ctx0" brushRef="#br0">5658 7078 11055 0,'0'0'480'1,"0"0"112"-1,0 0-464 0,0 0-128 9,17-4 0-9,1-4 0 5,-12-2 1792-5,4 2 320 9,1-5 80-9,-3 5 16 5,-8 8-784-5,18-6-144 11,-5-4-48-11,-13 10 0 4,18-2-432-4,-18 2-96 11,17 6 0-11,-3 0-16 4,-14-6-256-4,20 10-48 11,-11 3-16-11,3 1 0 4,-6 8 112-4,-2-1 32 10,-4 2 0-10,0 5 0 5,-2 1 32-5,-6 4 16 10,-6 2 0-10,5 6 0 5,-7-4-16-5,6 2 0 13,-3 2 0-13,3-8 0 4,2-3-128-4,0-3-32 9,4-2 0-9,2-1 0 4,2-5-16-4,6-5-16 11,-6-14 0-11,16 15 0 5,1-7 32-5,1-4 0 11,5-6 0-10,5 0 0 3,3-4-96-4,8-3-16 10,-2-1 0-10,4 0 0 4,2-5-144-4,2 3-128 11,-6-2 144-11,6 4-144 4,-4-3 0-4,3 1 0 10,-3-4 0-10,2 7 0 19,-6 5-2256-19,0 2-400 0</inkml:trace>
    </iact:actionData>
  </iact:action>
  <iact:action type="add" startTime="33341">
    <iact:property name="dataType"/>
    <iact:actionData xml:id="d40">
      <inkml:trace xmlns:inkml="http://www.w3.org/2003/InkML" xml:id="stk40" contextRef="#ctx0" brushRef="#br1">10850 4343 8287 0,'0'0'736'1,"-6"-3"-592"9,-1-1-144-10,-1-2 0 5,2-2 1024-5,-2 2 192 10,-6 2 16-10,7 0 16 5,-7-2-240-5,4-1-48 11,-5-1-16-11,5 2 0 4,2 2-128-4,-2 0-32 12,1-2 0-12,-1 2 0 3,-2 1 48-3,2-1 0 11,-3 4 0-11,1 0 0 4,2 2-80-4,-3 0-16 10,1-2 0-10,-2 2 0 5,6 1-224-5,-3 5-64 10,-1-8 0-10,4 2 0 4,-4-2-32-4,5 2-16 11,1 0 0-11,6-2 0 5,0 0-16-5,0 0 0 10,0 0 0-10,0 0 0 5,0 0 64-5,0 0 0 10,10-2 0-10,5 2 0 5,-1 0-240-5,5 0-32 11,5-2-16-11,3 2 0 4,2 2-32-4,3 0 0 11,3-4 0-11,6 2 0 5,0 4 16-5,7-2 0 10,7-2 0-10,1 2 0 4,3-2-144-4,7 2 192 11,1-2-192-11,3 2 192 4,-6 2-192-4,3-2 160 12,1 2-160-12,20-1 160 3,-8 3-32-3,-6-2 0 11,-12-2 0-11,1 4 0 4,-3 6 96-4,-1-6 16 10,-11-1 0-10,-1 1 0 6,-2 2 32-6,-6-2 16 9,-4-4 0-9,2 4 0 5,-6-6-48-4,-3 0-16 10,-5-2 0-11,-3 0 0 3,1 0-32-3,-1 2 0 12,1-4 0-12,-5 2 0 3,-1 0-192-3,-15 2 176 10,0 0-176-10,0 0 160 4,14-8-160-4,-14 8 0 12,0 0 0-12,0 0 0 19,0 0-1776-18,0 0-272 0,6-11-64-1</inkml:trace>
    </iact:actionData>
  </iact:action>
  <iact:action type="add" startTime="33928">
    <iact:property name="dataType"/>
    <iact:actionData xml:id="d41">
      <inkml:trace xmlns:inkml="http://www.w3.org/2003/InkML" xml:id="stk41" contextRef="#ctx0" brushRef="#br1">11227 5073 1839 0,'0'0'160'0,"0"0"-160"11,0 0 0-11,0 0 0 4,0 0 3264-4,0 0 640 9,0 0 112-9,0 0 16 5,0 0-2016-5,0 0-416 10,0 0-64-10,13-6-32 5,5-8-336-5,-5 3-64 11,1-9-16-11,-2 3 0 4,5-3-256-3,-1-1-64 9,2-3-16-10,-1-3 0 4,-5 0-96-4,3 1-16 11,-3 1 0-11,0 2 0 4,0-3-160-4,-3 5-32 10,3-1-16-10,-2 1 0 6,-2-1-176-6,1 7-48 12,-3-3 0-12,-6 18 0 4,0 0-80-4,0 0 0 8,0 0-128-8,0 0 192 5,0 0-64-5,16 6 0 10,-16-6-128-10,11 21 192 5,1 7-192-5,0-1 0 10,-4 4 0-10,3 4 0 6,1 1 0-6,-4-3 0 9,-2-4 0-9,2 6 0 7,-3 4 0-7,1-4 0 10,0-2 0-10,-2-2 0 3,0-3 0-3,-2-3 0 11,0-1-160-11,2 1 160 4,-2 2-368-4,0-3 16 11,1-7 0-10,1 3 0 17,-4 1-544-18,2-7-128 1,-2-14 0-1,6 17-7936 12,-2 1-1568-11</inkml:trace>
    </iact:actionData>
  </iact:action>
  <iact:action type="add" startTime="34303">
    <iact:property name="dataType"/>
    <iact:actionData xml:id="d42">
      <inkml:trace xmlns:inkml="http://www.w3.org/2003/InkML" xml:id="stk42" contextRef="#ctx0" brushRef="#br1">11476 5036 16575 0,'0'0'736'0,"0"0"160"0,0 0-720 0,0 0-176 10,0 19 0-10,-2 3 0 4,-4-1 1552-4,5 3 288 11,1 5 48-11,1 2 16 5,1 2-608-5,4 0-112 12,0 2-32-12,-2 4 0 3,4 0-304-3,5 0-64 11,-1-3-16-11,6 1 0 4,-5 0-32-4,5-2-16 11,1 2 0-11,-1-2 0 3,2-4-256-3,3-2-48 12,4 1-16-12,1-1 0 4,-1-2-272-4,2 2-128 12,2 1 128-12,8-5-128 3,0-3 192-3,6-7-64 13,0 3 0-13,6-3 0 4,5-7-128-4,1-2-224 8,-2 0 48-8,3 2 16 19,6-8-2640-19,-3-4-528 0</inkml:trace>
    </iact:actionData>
  </iact:action>
  <iact:action type="add" startTime="34889">
    <iact:property name="dataType"/>
    <iact:actionData xml:id="d43">
      <inkml:trace xmlns:inkml="http://www.w3.org/2003/InkML" xml:id="stk43" contextRef="#ctx0" brushRef="#br1">13606 5500 14447 0,'0'0'640'0,"0"0"128"0,0 0-608 0,0 0-160 10,-11 14 0-9,3-5 0 3,8-9 592-4,-12 18 96 9,4-3 16-8,2 7 0 4,-1 3 224-5,1 5 48 10,0 1 16-10,2 8 0 5,-2-4-320-5,-2 10-64 6,1-4-16-6,1 7 0 10,0-1 0-10,-2-2 0 6,0 2 0-6,2-10 0 10,1-2-80-10,-3-4-32 10,2-5 0-10,2-9 0 4,2-1 256-4,2-16 48 12,0 0 16-12,0 0 0 4,0 0 128-4,0 0 32 7,0 0 0-7,14-20 0 7,1-1-256-7,5-7-32 7,-5-1-16-7,5-4 0 8,3 0-416-8,-1-2-96 11,-5-2-16-10,3 2 0 2,1 0-128-3,-3-2 0 7,3 1 0-6,1 5 0 7,-1-4 0-8,-1 6 0 8,1-4 0-8,-1 11 0 3,-1 5 0-3,-3 5 0 8,-1 2 0-8,1 8 0 9,-16 2 0-9,19 18-144 10,3 5 144-10,-8 8 0 5,1 3-208-5,-5 10 64 11,6 7 16-11,-5 2 0 5,-1-2-32-5,-6 3 0 10,0 3 0-10,-4-1 0 4,0-1-48-4,0-4-16 7,0-3 0-7,0-7 0 23,0-8-240-23,2-1-48 0,4-3-16 0,-1-4 0 15,3-9-1904-15,-8-16-368 0</inkml:trace>
    </iact:actionData>
  </iact:action>
  <iact:action type="add" startTime="35297">
    <iact:property name="dataType"/>
    <iact:actionData xml:id="d44">
      <inkml:trace xmlns:inkml="http://www.w3.org/2003/InkML" xml:id="stk44" contextRef="#ctx0" brushRef="#br1">14669 5777 18431 0,'0'0'1632'0,"0"0"-1312"6,0 0-320-6,-8 15 0 8,-5 5 1120-8,1-2 160 11,-5 3 16-11,3 2 16 4,-6 5-176-4,5-1-48 7,-1 0 0-7,3 3 0 4,3 1-528-4,4-2-112 7,0 0-32-7,2-5 0 10,2-5-96-10,4-5 0 10,-2-14-16-10,12 15 0 4,-2-1 80-4,5-2 0 10,1-8 16-9,1-6 0 3,1-4 160-4,-4-6 16 11,3 2 16-11,-5-5 0 5,2 3-16-5,-7-5 0 11,1 1 0-11,0-6 0 4,-4 1-144-4,-2 0-48 9,-4 1 0-9,-2 1 0 5,-6-3-112-3,2 5-16 7,1-3-16-9,-5-3 0 5,4 1-496-5,0 5-80 11,0-3-32-11,5 3-10528 17,3 17-2112-17</inkml:trace>
    </iact:actionData>
  </iact:action>
  <iact:action type="add" startTime="35715">
    <iact:property name="dataType"/>
    <iact:actionData xml:id="d45">
      <inkml:trace xmlns:inkml="http://www.w3.org/2003/InkML" xml:id="stk45" contextRef="#ctx0" brushRef="#br1">15358 5681 10127 0,'0'0'448'1,"0"0"96"-1,0 0-544 0,0 0 0 9,-8 14 0-9,0 0 0 4,-3-3 3200-4,3 5 544 10,2 5 96-10,-2 3 32 5,0-3-2336-5,2 7-448 10,3 1-112-10,-1 2-16 5,-2-4-592-5,2-3-128 10,-2-1-32-10,2-3 0 5,2 5 32-5,-4-8 0 10,-3-5 0-9,9-12 0 3,0 0 336-4,0 0 64 10,0 0 0-9,0 0 16 3,0 0 320-4,0 0 64 10,5-21 16-10,5-1 0 6,-4 3-464-6,2-7-80 9,2-7-32-9,-5 2 0 5,3 8-304-5,4-3-176 13,-4 3 192-13,1 0-192 4,5 1 0-4,-4 1 0 9,4 3 0-9,-5 2 0 4,3 9 0-4,-12 7 0 10,0 0 0-10,18 5 0 6,-1 9 0-6,-3 4 0 11,-1 9-128-10,-3 6 128 2,0 6-144-3,0-2 144 11,-4 2-128-11,-1 0 128 4,3 6-176-4,0-2 176 11,-4 2-208-11,0-6 80 18,2 2-1216-17,-1-10-256-1,5 0-32 0,-2-3-16 14,2-3-992-13,1-4-208-1,1-5-32 0,8-4-16 0</inkml:trace>
    </iact:actionData>
  </iact:action>
  <iact:action type="add" startTime="36167">
    <iact:property name="dataType"/>
    <iact:actionData xml:id="d46">
      <inkml:trace xmlns:inkml="http://www.w3.org/2003/InkML" xml:id="stk46" contextRef="#ctx0" brushRef="#br1">16778 4808 7359 0,'0'0'656'1,"0"0"-528"6,0 0-128-7,-10 9 0 5,-4 7 2688-5,5 9 496 11,-7 5 96-11,6 7 32 4,-5 4-1792-4,5 7-368 11,4 9-64-11,-4 5 0 4,1 5-128-4,1 9-32 9,-4 8 0-9,2 1 0 5,-5 7-128-5,3 2-32 11,-6 9 0-11,5-6 0 6,-5-7-400-6,5-10-96 10,-5-10-16-9,10-1 0 2,-5-9-64-2,5-9-32 8,2-10 0-9,-2-4 0 5,2-8-16-5,2-4 0 10,2-7 0-10,2-18 0 19,0 0-1264-18,0 0-256-1,18 0-48 0,-4-6-16 1</inkml:trace>
    </iact:actionData>
  </iact:action>
  <iact:action type="add" startTime="36480">
    <iact:property name="dataType"/>
    <iact:actionData xml:id="d47">
      <inkml:trace xmlns:inkml="http://www.w3.org/2003/InkML" xml:id="stk47" contextRef="#ctx0" brushRef="#br1">17078 5867 5519 0,'0'0'240'0,"0"0"64"0,0 0-304 0,-2 13 0 10,2-13 0-10,-11 14 0 4,11-14 1792-4,0 0 288 11,-12 6 64-11,12-6 16 4,-14 2-1472-4,14-2-304 11,-13 0-48-11,13 0-16 4,0 0-128-4,0 0-48 12,-10-4 0-12,10 4 0 4,0 0-144-4,0 0-144 10,0 0 144-10</inkml:trace>
    </iact:actionData>
  </iact:action>
  <iact:action type="add" startTime="36691">
    <iact:property name="dataType"/>
    <iact:actionData xml:id="d48">
      <inkml:trace xmlns:inkml="http://www.w3.org/2003/InkML" xml:id="stk48" contextRef="#ctx0" brushRef="#br1">16581 6062 5519 0,'-20'5'496'1,"11"1"-496"7,-7 0 0-8,6 2 0 4,-5-4 2240-3,15-4 336 9,0 0 80-10,0 0 16 5,-14 2-1008-5,14-2-208 7,0 0-48-7,-10-14 0 9,10 14-112-9,0-17-16 6,6-7-16-6,4 3 0 9,0 3-512-8,7-3-112 9,5-3 0-10,3-1-16 5,2 2-176-4,2-1-48 9,1 1 0-9,1 5 0 3,4-3-16-4,-2 1-16 6,2 5 0-6,-3-1 0 4,-1 8 160-4,-2 0 48 8,2 8 0-8,-2 2 0 10,-3 6-240-10,-3 2-32 9,1 8-16-8,-7 9 0 3,-1 2-160-4,-1 8-128 11,-5 8 192-11,-2 0-192 3,-2 2 256-3,0 3-48 12,-8 3-16-12,-2 0 0 4,0-1-48-4,0-3-16 7,0-4 0-7,0 0 0 9,-2 2-128-9,-1-8 192 7,1-6-192-7,2-6 192 9,2-4-192-9,2-3 0 11,0-20 0-10,4 14 128 17,-4-14-1200-17,0 0-240-1,0 0-48 0,0 0-8144 10,19-8-1632-10</inkml:trace>
    </iact:actionData>
  </iact:action>
  <iact:action type="add" startTime="37037">
    <iact:property name="dataType"/>
    <iact:actionData xml:id="d49">
      <inkml:trace xmlns:inkml="http://www.w3.org/2003/InkML" xml:id="stk49" contextRef="#ctx0" brushRef="#br1">17554 5896 18431 0,'0'0'816'1,"0"0"160"-1,0 0-784 0,0 0-192 11,0 0 0-11,0 0 0 4,-12 13 1232-4,-3 5 208 6,3 2 32-6,-5-1 16 10,1 4-304-10,-4 5-64 10,-1 3-16-10,3 0 0 2,1 4-304-2,-1-2-64 6,5-3-16-6,1 3 0 11,4 0-224-11,6 2-48 9,6-8-16-9,2-3 0 5,4-9-256-5,-1 3-48 7,9-8-128-7,0 3 192 9,3-5 32-9,4-4 0 7,3-2 0-7,-1-6 0 4,0-4 288-4,1-7 64 7,-1 1 16-5,0-2 0 5,-3 3-16-7,-3-5-16 10,-3-3 0-10,-1-1 0 5,-7 1-80-4,0-1-16 9,-4-1 0-10,-4 3 0 4,-6 5-64-4,-4-5-16 11,-2 1 0-11,-2 1 0 4,-5-1-128-4,-1-1-16 11,1 7-16-11,-5-3 0 20,-5 4-528-19,2-1-96-1,-1 3-32 1,3 2 0 13,1-2-2768-14,7 3-544 1,-11-15-112-1,17 12-32 0</inkml:trace>
    </iact:actionData>
  </iact:action>
  <iact:action type="add" startTime="37365">
    <iact:property name="dataType"/>
    <iact:actionData xml:id="d50">
      <inkml:trace xmlns:inkml="http://www.w3.org/2003/InkML" xml:id="stk50" contextRef="#ctx0" brushRef="#br1">18145 5830 20319 0,'-6'29'896'1,"0"-10"192"-1,1 5-864 0,-1 1-224 9,0 2 0-9,-8 3 0 4,3 1 1248-4,-7 2 208 11,-2-2 32-11,3 2 16 4,-3-2-256-4,1 1-48 11,1-3-16-10,-1-2 0 3,3-1-576-4,5-1-112 11,5-9-32-11,2-5 0 4,4-11-96-4,0 0-32 12,0 0 0-12,0 0 0 3,0 0 416-3,10-17 80 11,1-1 0-11,5-1 16 5,1-7-304-5,-1-1-64 10,4 0-16-10,1 1 0 6,-3 1-256-6,1 0-48 9,2-1-16-9,-1 1 0 6,-1 0-144-6,1 5 0 9,1-1 0-9,-3-1 0 5,3 3 0-5,-1 3 0 10,-1 2 0-10,-5 7 0 5,0 1 0-5,-14 6 0 10,13 2 0-10,-13-2 0 5,18 13 0-5,-8 7 0 10,-2 3-128-10,-3 3 128 5,-3 1-144-5,-2 2 144 11,-6-2-192-11,-1 3 192 4,-1 3 0-4,-4 0 0 10,0 0 0-10,3-4 0 5,-5-1 0-5,6-9 0 11,-3-3 0-11,3-4 0 4,8-12 0-4,0 0 0 10,-4 15 0-10,4-15 0 4,0 0 0-4,0 0 176 12,12-12 0-12,1-5 0 4,5 1 160-4,-5-1 48 10,7-5 0-10,-3-3 0 4,3 0-384-4,0 1 0 11,1 1 0-11,-2 3 0 5,1 1 176-5,1-3-48 11,-1 5 0-11,-3 1 0 4,3 10-128-4,-6 0-176 10,1 3 48-10,-15 3 0 4,20 11 128-4,-7 1-128 11,3 6 128-11,-6 3-128 5,3 6 128-5,-5 3-192 12,-2 1 192-12,-2 0-192 4,-2 2 0-4,0 6 0 11,-2-4 0-11,0 2 0 17,4 2-1552-16,0-4-320-1,2 4-64 0,-3-4-12752 4</inkml:trace>
    </iact:actionData>
  </iact:action>
  <iact:action type="add" startTime="37923">
    <iact:property name="dataType"/>
    <iact:actionData xml:id="d51">
      <inkml:trace xmlns:inkml="http://www.w3.org/2003/InkML" xml:id="stk51" contextRef="#ctx0" brushRef="#br1">19672 6040 20271 0,'4'-17'896'1,"-4"17"192"-1,0-12-880 0,0 12-208 8,-6-16 0-8,6 16 0 4,0 0 1184-4,-13-2 192 10,-7 4 32-10,1 8 16 5,-1 2-512-5,-5 7-96 11,-2 1-32-11,-3-1 0 4,-3 5-208-4,-2 3-32 11,0 4-16-11,6 8 0 4,1 0 48-4,5 2 16 10,2-6 0-10,7 2 0 5,0 2-336-5,8-6-64 10,4-3 0-10,6-3-16 5,2-6-48-5,6-5-128 11,2 2 192-11,1-13-64 4,5-1 224-4,1-4 32 11,4-2 16-11,3-2 0 4,-1-1 48-4,0-7 16 13,1-2 0-13,-1-3 0 4,-2-1-64-4,-1-3-16 9,-1-5 0-9,1 1 0 5,-7 2 0-5,-1 1-16 11,-5 3 0-11,-1-5 0 3,-4-1 16-2,-6-2 0 9,0-3 0-10,-6 3 0 4,-7 0-128-4,1 1 0 11,-8 5-16-11,3 5 0 4,-3 1-384-4,-3 5-80 11,-1 0-16-11,-9 2 0 19,0 6-1360-19,4 2-256 1,2 4-64-1,5 0-14144 4</inkml:trace>
    </iact:actionData>
  </iact:action>
  <iact:action type="add" startTime="38298">
    <iact:property name="dataType"/>
    <iact:actionData xml:id="d52">
      <inkml:trace xmlns:inkml="http://www.w3.org/2003/InkML" xml:id="stk52" contextRef="#ctx0" brushRef="#br1">20765 6028 21999 0,'0'0'960'1,"13"-7"224"-1,-3 1-944 0,4 2-240 7,-6-4 0-7,-5-4 0 5,-1 3 816-5,-4-7 112 10,-3 2 32-10,-7-1 0 5,-2 1-48-5,-1 0 0 11,-1 7 0-11,-3-1 0 4,-1-2-272-4,1 6-48 11,-7 6-16-11,1 6 0 4,-1 2-256-4,1 1-48 11,-2 7-16-11,-1 1 0 5,3 1-32-5,4 5-16 9,3 3 0-8,1-1 0 3,7 0-208-4,0 1 128 10,6-1-128-9,4 0 0 4,6-2 0-5,8 1 128 9,-3-5-128-6,7-3 0 0,-2-6 192-3,3-3-16 11,4-1 0-11,3-4 0 4,-1-6 128-4,1-2 16 11,1-2 16-11,0-1 0 4,-2-5-80-4,3-4 0 11,-1 3-16-11,-2-5 0 4,-3 4 16-4,-1 3 0 10,-1 1 0-10,-1-4 0 5,-5 4 0-5,4 1 0 11,-9 3 0-11,5 2 0 4,-14 4-48-4,0 0 0 11,8 6 0-11,2 6 0 4,-5-1-64-4,3 11-16 12,-4 3 0-12,4 6 0 3,-2 12-128-3,2 6 0 10,-6 7 0-10,-2 11 0 5,-2 1 0-5,0 8 128 11,-6 4-128-11,0 2 0 5,2 6 208-5,-9 1-32 9,1 3-16-9,-8-6 0 4,-1-6 48-3,-2-6 16 10,-1-2 0-11,-3-4 0 5,0-5 432-5,-2-7 96 9,1-3 16-9,-1-4 0 5,-2-6-352-5,-4-2-64 10,4-6-16-10,-2-6 0 5,-4-8-160-5,2-7-48 10,5 0 0-10,-18-10 0 19,3-6-448-19,4-8-80 0,-4-6-32 0,4-3 0 14,0-7-2496-14,-5-3-496 0,-19-18-96 1,24 5-32 0</inkml:trace>
    </iact:actionData>
  </iact:action>
  <iact:action type="add" startTime="40442">
    <iact:property name="dataType"/>
    <iact:actionData xml:id="d53">
      <inkml:trace xmlns:inkml="http://www.w3.org/2003/InkML" xml:id="stk53" contextRef="#ctx0" brushRef="#br1">22649 825 4607 0,'0'0'192'0,"0"0"64"0,0 0-256 0,0 0 0 6,0 0 0-6,0 0 0 8,-14-2 2416-8,14 2 432 7,-15 0 96-7,1 0 0 8,0-6-2144-8,-1 1-432 7,-1-1-96-7,-5 2-16 8,1 2-32-8,-3 0-16 6,-5-4 0-6,1 2 0 9,-2-2 80-9,0 1 16 7,-3-1 0-7,-1-2 0 8,2-6 144-8,-6 6 16 7,0 1 16-7,0-3 0 9,-8 0-16-9,4-4 0 6,-4 3 0-6,2 1 0 8,0-4 80-6,-3 5 16 3,-3-9 0-5,4 4 0 8,-2-1-176-8,0 3-16 8,1-5-16-8,-3-1 0 7,-2 2-112-7,2-3-32 8,1-1 0-8,1 5 0 7,-6-5-208-7,0 9 176 7,3-5-176-7,-3 6 160 9,-4-5-160-9,1 9 0 6,-1-2 0-6,-5 0 0 9,-2 4 0-9,-1 2 0 6,3 0 0-6,-5 4 0 9,3 2 0-9,-4 4 0 6,1 0 0-6,1-2 0 9,-8 0 0-9,4 3 0 7,3-1 0-7,-1 0 0 7,0 4 0-7,6-3 0 8,-7-3 0-8,7 6 0 7,-1 0 0-7,-1 3 0 9,2-1 0-9,1 3 0 7,1-3 0-7,-5 6 0 7,1 1 0-7,0 2 0 7,-1-1 0-7,3-1 0 8,3 1 0-8,1-1 0 7,-3 3-144-6,5-1 144 6,5 2 0-7,-2 1 0 7,1-1 0-7,3 4 0 7,2 3 0-6,10 1 144 6,-4-4-144-7,6 4 0 7,2 2-160-7,6 4 160 9,-1-4 0-9,5 2 0 6,5 6-128-6,5-4 128 9,5 4 0-9,0-4 0 6,2 4 0-6,6-2-144 9,0 8 144-9,4 0 0 6,4-7-144-6,0 3 144 10,1-2 0-10,9-2 0 5,-2 6 0-5,3-2 0 8,3 2 0-8,1 1 0 8,2-1-144-8,3-2 144 8,1 2 0-8,2 0 0 7,0-8 0-7,4 6 0 8,4-5 0-8,0 3 0 8,8-4 0-8,2 2 144 7,4-6-144-7,3-3 0 7,3-3 0-7,3-4 0 8,8-5 144-8,1-7 48 6,3 3 16-6,-2-8 0 9,4 3-16-9,4-1-16 7,0-4 0-7,6 6 0 8,3 0-32-8,5-7 0 7,0-1 0-7,5-6 0 8,-5-5-144-8,3-3 192 6,5-2-192-6,1 4 192 8,6 4-192-8,3-11 0 8,5-3 144-8,-2-5-144 8,-2 3 0-8,4 1 144 7,2 1-144-7,0-7 0 7,6-4 176-6,-3-6-176 6,-1-1 160-7,-2 5-160 8,-7 0 0-8,-3-2 0 7,-2-4 0-7,-5 0 0 8,-5 0 0-8,-9-8 128 7,-10-2-128-7,-4 4 0 7,-10-6 416-7,-7 1 32 8,-8-1 16-8,-12 2 0 8,-6-6 576-8,-8 1 112 7,-7-3 32-7,-10 1 0 8,-8-1-416-8,-6 4-96 7,-10 1-16-7,-7 1 0 8,-6 4-384-8,-12-2-80 7,-2 4 0-7,-9 6-16 9,-11 6-176-9,-1 2-256 5,-8 7 64-5,-8 5 16 22,-8 3-832-21,-2 4-160-1,-7 4-48 0,-3 8-8832 8,-3 8-1792-7</inkml:trace>
    </iact:actionData>
  </iact:action>
  <iact:action type="add" startTime="43927">
    <iact:property name="dataType"/>
    <iact:actionData xml:id="d54">
      <inkml:trace xmlns:inkml="http://www.w3.org/2003/InkML" xml:id="stk54" contextRef="#ctx0" brushRef="#br1">8788 12484 11055 0,'0'0'480'1,"0"0"112"-1,0 0-464 0,0 0-128 8,0 0 0-8,0 0 0 5,0 0 1280-5,0 0 224 12,0 0 48-12,0 0 16 4,0 0-656-4,0 0-128 11,0 0-16-11,0 0-16 4,8 7-128-4,2 7-32 13,2-4 0-13,-3 5 0 2,7 1-80-2,-2 5 0 10,5 3-16-10,-3-1 0 4,3 3-240-4,3 3-32 10,3 4-16-10,1 4 0 6,-1 6-32-6,2 0-16 10,2 8 0-10,1-1 0 6,-3 1 48-6,2 0 16 10,-1 1 0-10,1 3 0 4,0-2 96-4,-2 1 32 10,3 3 0-10,-3 1 0 5,-2-5 96-5,1 0 0 11,-1-5 16-11,-4 1 0 4,-1 0 80-4,-1-2 16 10,1-2 0-10,-4-1 0 4,-1 3-112-4,3-8-32 11,-8 2 0-11,1-4 0 6,1-6-176-6,-4 3-48 9,1-7 0-9,1-2 0 5,-4 3-192-5,0-7 176 10,0-2-176-10,2-5 160 5,-3 2-384-5,1-6-80 11,-6-10-16-11,0 0-9216 16,0 0-1856-16</inkml:trace>
    </iact:actionData>
  </iact:action>
  <iact:action type="add" startTime="44364">
    <iact:property name="dataType"/>
    <iact:actionData xml:id="d55">
      <inkml:trace xmlns:inkml="http://www.w3.org/2003/InkML" xml:id="stk55" contextRef="#ctx0" brushRef="#br1">9851 12353 13071 0,'0'0'576'0,"0"0"128"0,0 0-576 0,0 0-128 9,0 0 0-9,0 0 0 4,0 0 1280-4,0 0 240 11,0 0 32-11,0 0 16 4,0 0-96-4,0 19-32 12,-5 1 0-12,-3-1 0 3,0 7-256-3,-6 3-48 10,1 8-16-10,-9 0 0 5,-1 10-16-5,-2 0 0 11,-7 7 0-11,1 7 0 5,-8 1-128-5,0 5-16 9,-4 5-16-9,0-4 0 5,-4 0-304-5,5 4-64 12,-5-5-16-10,6-1 0-1,4-4-176-1,2-1-16 10,-4-5-16-10,5-3 0 4,5-2-352-4,4-4 0 12,-1-4 0-12,-1 5 0 18,12-13-368-18,1-9-32 0,8-7-16 1,6-19 0 12,0 0-2800-13,12-15-560 0</inkml:trace>
    </iact:actionData>
  </iact:action>
  <iact:action type="add" startTime="44934">
    <iact:property name="dataType"/>
    <iact:actionData xml:id="d56">
      <inkml:trace xmlns:inkml="http://www.w3.org/2003/InkML" xml:id="stk56" contextRef="#ctx0" brushRef="#br1">11258 10900 14111 0,'0'0'624'1,"0"0"128"-1,0 0-608 0,0 0-144 9,0 0 0-9,0 0 0 4,0 0 1216-4,0 0 192 10,-4 20 64-10,-4 1 0 4,2 2-80-4,2 5-16 11,-1 1 0-11,-7 4 0 5,4 0-192-5,0 8-32 10,-5 0-16-10,3 4 0 4,-4-2-64-4,2 4-16 13,5 3 0-12,-7-5 0 1,2-2-240-2,1-14-48 9,1 5-16-8,-6 12 0 4,3-9-192-5,1-13-48 11,0-1 0-11,-3 12 0 4,1-3-192-4,0-5-64 11,3-6 0-11,3-1 0 5,-2-3-256-4,8-5 128 8,2-12-128-9,0 0 0 18,0 0-1888-16,0 0-480-2</inkml:trace>
    </iact:actionData>
  </iact:action>
  <iact:action type="add" startTime="45459">
    <iact:property name="dataType"/>
    <iact:actionData xml:id="d57">
      <inkml:trace xmlns:inkml="http://www.w3.org/2003/InkML" xml:id="stk57" contextRef="#ctx0" brushRef="#br1">11455 12926 13823 0,'0'0'1216'1,"0"0"-960"8,0 0-256-9,0 0 0 4,0 0 1632-3,0 0 288 9,0 0 48-10,0 0 16 4,19-2-496-4,-3 0-80 10,3 2-32-10,5-2 0 4,-1 1-352-4,5 1-80 11,-1 3-16-11,4-1 0 5,2 2-320-5,0 2-64 11,3 2-16-11,3-4 0 4,-4 0-144-4,6 4-16 10,-4-3-16-10,0 7 0 4,0-6-224-4,-4 2-128 11,-2 3 160-11,4-5-160 4,-4-2-144-4,1 2-128 12,-5 2-32-12,-8-6-13936 10</inkml:trace>
    </iact:actionData>
  </iact:action>
  <iact:action type="add" startTime="45999">
    <iact:property name="dataType"/>
    <iact:actionData xml:id="d58">
      <inkml:trace xmlns:inkml="http://www.w3.org/2003/InkML" xml:id="stk58" contextRef="#ctx0" brushRef="#br1">13795 13956 12895 0,'-15'8'576'0,"15"-8"112"0,-16 8-560 0,16-8-128 10,-11 5 0-10,11-5 0 4,0 0 1696-4,0 0 304 11,0 0 64-11,0 0 16 4,-2-19-784-4,4-6-144 11,3-7-48-11,3-5 0 5,10-2-464-5,-3-5-80 11,5-1-32-11,1-4 0 4,-1-2-256-4,1-3-48 10,3-3-16-10,3-1 0 5,0-11 112-5,1 5 32 11,3-8 0-11,0 2 0 4,4-8 80-4,-4-6 16 11,3-2 0-10,-1 0 0 2,2-6-256-3,-4 1-32 11,0-5-16-11,0 1 0 4,5 1-16-4,1 8 0 11,-4 10 0-11,0 4 0 4,2 10-128-4,0 5 0 11,-4 8 0-11,-3 4 0 4,-3 8 0-4,-6 4-144 10,1 4 144-10,-1 6 0 5,-5 3 0-5,2 8 0 11,-8 1 0-11,-8 11 0 4,0 0 0-4,17 9-128 11,-7 1 128-11,4 12 0 4,-5 5 0-4,1 8 0 10,2 8-128-10,-4 4 128 6,-1 5 0-6,3 11 0 9,-4 5-128-9,-2 10 128 4,0 4 0-4,0 6 0 13,0-1 0-13,3 3 0 4,-3 0 0-4,-2-4 0 10,2-2 0-10,0-4 0 4,-2-12 0-4,-2 0 0 11,0-9 0-11,2-3 144 4,0-3-16-4,4-3-128 10,-2-9 192-10,-2 0-64 5,1-7-128-5,3-5-192 10,-4-4 32-10,2-3 16 18,2-7-2048-18,-2 3-416 1,-2-5-80 0</inkml:trace>
    </iact:actionData>
  </iact:action>
  <iact:action type="add" startTime="46436">
    <iact:property name="dataType"/>
    <iact:actionData xml:id="d59">
      <inkml:trace xmlns:inkml="http://www.w3.org/2003/InkML" xml:id="stk59" contextRef="#ctx0" brushRef="#br1">14084 12913 22111 0,'0'0'976'1,"0"0"208"-1,0 0-944 0,0 0-240 8,0 0 0-8,18-10 0 4,-1 2 864-4,9 4 128 10,3 2 32-10,10 0 0 5,8 2-512-5,3 0-80 11,5 2-32-11,5 0 0 4,3 0 16-4,1 0 0 10,-5 2 0-10,1-2 0 5,1 0-256-5,-5 4-160 10,-3 4 192-10,0-7-192 21,-1 1-1680-20,1 2-448 1</inkml:trace>
    </iact:actionData>
  </iact:action>
  <iact:action type="add" startTime="46719">
    <iact:property name="dataType"/>
    <iact:actionData xml:id="d60">
      <inkml:trace xmlns:inkml="http://www.w3.org/2003/InkML" xml:id="stk60" contextRef="#ctx0" brushRef="#br1">16550 12437 21183 0,'0'0'1888'1,"0"0"-1504"8,0 0-384-9,7 19 0 4,-3-1 672-4,2 3 64 12,4 7 16-12,0 7 0 4,3 0-224-4,5 2-32 11,3 8-16-11,5 4 0 5,1 5 32-5,4 7 16 10,0 3 0-10,5 8 0 5,1-4 128-5,-2 6 32 9,8-1 0-9,-6-3 0 4,-2 6-304-4,0-4-64 16,0-8-16-16,-4-1 0 0,-3-1-160 0,1-7-16 10,-6-6-128-10,-1-5 192 5,-3-3-192-5,1-6 128 10,1-5-128-10,-7-5 0 6,-1-7 0-6,-3-5-128 11,2-9-16-11,-12-4-9152 16,0 0-1840-16</inkml:trace>
    </iact:actionData>
  </iact:action>
  <iact:action type="add" startTime="47006">
    <iact:property name="dataType"/>
    <iact:actionData xml:id="d61">
      <inkml:trace xmlns:inkml="http://www.w3.org/2003/InkML" xml:id="stk61" contextRef="#ctx0" brushRef="#br1">17447 12390 10127 0,'2'-16'896'1,"0"-1"-704"6,2-1-192-7,0-1 0 6,-1 7 2784-6,-3 12 528 9,0 0 96-9,0 0 32 5,0 0-1840-5,-15 10-384 11,-1 7-64-11,-7 7 0 4,-4 7-192-4,-1 8-16 11,1 2-16-11,-8 10 0 4,-10 7 16-4,2 10 0 11,0 7 0-11,-6-3 0 4,-3 4-16-4,-3 4 0 10,-1 6 0-10,-1-5 0 6,0-1-368-6,5-5-80 12,3-5-16-12,-2 0 0 3,2-8-240-1,3 1-48 6,3-11-16-8,6-1 0 5,2 0-160-5,5-8 0 9,5-4 0-9,5-12 0 23,9-4-2048-23,1-11-480 0,10-12-96 0</inkml:trace>
    </iact:actionData>
  </iact:action>
  <iact:action type="add" startTime="47605">
    <iact:property name="dataType"/>
    <iact:actionData xml:id="d62">
      <inkml:trace xmlns:inkml="http://www.w3.org/2003/InkML" xml:id="stk62" contextRef="#ctx0" brushRef="#br1">18935 12788 13823 0,'0'0'1216'2,"-15"0"-960"7,3 0-256-9,12 0 0 4,0 0 1504-4,0 0 256 11,0 0 48-11,0 0 16 4,0 0-352-4,0 0-64 11,19-6 0-11,11 0-16 4,5-2-528-4,4 1-96 10,8 1-32-10,7 0 0 5,5 4-272-5,7-2-48 11,4 0-16-11,-5 0 0 4,-5 0-80-4,2 4 0 10,1 0-16-10,-3 0 0 5,-3 0 48-5,-3 4 16 10,-1 4 0-10,-4 4 0 5,0-6-240-5,-8 7-128 12,0-1 128-12,-8 5-128 20,-6-1-832-19,-4 4-256-1,-9-3-32 0</inkml:trace>
    </iact:actionData>
  </iact:action>
  <iact:action type="add" startTime="47847">
    <iact:property name="dataType"/>
    <iact:actionData xml:id="d63">
      <inkml:trace xmlns:inkml="http://www.w3.org/2003/InkML" xml:id="stk63" contextRef="#ctx0" brushRef="#br1">19062 13336 29487 0,'0'0'2624'1,"19"12"-2112"7,1-3-512-8,9-1 0 4,8 8 592-4,6-7 16 10,0 3 0-10,10-2 0 5,5-6 0-5,1 0 0 10,1 0 0-10,5-2 0 5,5 0 32-5,2-1 16 10,2-1 0-10,4 6 0 4,6 0-464-4,2-2-192 12,-2-4 176-11,2-2-176 17,-3 0-1536-17,1-2-384-1,33-7-96 0,-9 9-16 0</inkml:trace>
    </iact:actionData>
  </iact:action>
  <iact:action type="add" startTime="49646">
    <iact:property name="dataType"/>
    <iact:actionData xml:id="d64">
      <inkml:trace xmlns:inkml="http://www.w3.org/2003/InkML" xml:id="stk64" contextRef="#ctx0" brushRef="#br1">8469 11528 10127 0,'0'0'896'1,"0"0"-704"9,0 0-192-10,0 0 0 4,0 0 1024-4,0 0 192 12,0 0 16-12,0 0 16 4,0 0-352-4,0 0-80 11,0 0-16-11,0 0 0 4,17 0 128-4,-3-2 32 11,-14 2 0-11,19-2 0 5,3-2-96-5,-3 0-16 9,5 0 0-9,3-1 0 5,2 1-288-5,8 2-64 10,-2 0-16-10,2 2 0 5,6 4-272-5,-2-2-48 10,6 0-16-10,4 3 0 4,-2-1-144-4,-3 0 192 13,3-2-192-13,0 0 192 3,-2 0 80-3,-2 0 32 11,3 0 0-11,3 0 0 3,-4-2 112-3,-2 2 32 12,0 0 0-12,-4 2 0 4,2-2 0-3,-8 2 0 9,-4-6 0-10,-4 2 0 5,-2-2 64-5,-3 0 0 9,-3-4 16-9,-5 2 0 5,-14 4-16-5,14-2-16 10,-14 2 0-10,0 0 0 5,0 0 128-5,4-14 16 10,-6-3 16-10,-2 5 0 5,-8-2 304-5,0 1 48 10,-9-11 16-10,1 3 0 5,1 3-304-5,-6 3-48 11,-5-7-16-11,1 1 0 4,-4-1-368-4,4 7-80 10,1-5-16-10,3 9 0 5,0-1-192-5,5 6-160 12,-1 2 32-12,5 2 0 16,16 2-2464-16,0 0-480 0</inkml:trace>
    </iact:actionData>
  </iact:action>
  <iact:action type="add" startTime="51000">
    <iact:property name="dataType"/>
    <iact:actionData xml:id="d65">
      <inkml:trace xmlns:inkml="http://www.w3.org/2003/InkML" xml:id="stk65" contextRef="#ctx0" brushRef="#br1">16312 11489 10815 0,'0'0'480'1,"0"0"96"-1,0 0-448 0,0 0-128 9,0 0 0-8,0 0 0 3,0 0 832-4,0 0 128 7,0 0 48-7,0 0 0 8,0 0 16-8,0 0 16 7,0 0 0-7,0 0 0 5,0 0-144-5,0 0-48 10,0 0 0-10,19 6 0 5,-3-4 16-5,5-2 0 10,1-2 0-10,3-2 0 5,0 4-160-5,5 0-16 10,3-2-16-10,2 0 0 5,10 0-176-5,0-2-48 11,5 4 0-11,3 0 0 5,4-2 48-5,1 2 0 11,6 2 0-11,-3-2 0 4,-6 0-64-4,1 0-16 11,3 0 0-11,-5 0 0 4,-3 0-96-4,2 0-32 12,-3 0 0-12,-3 0 0 4,-2 0-16-4,2 6 0 11,-4-2 0-11,0 0 0 3,-2 0-16-2,-2 2-16 9,-6-2 0-10,2 3 0 6,0-1-80-6,-4 0-16 9,-2 0 0-9,-3 2 0 5,-3-4-16-5,-1 1-128 9,-1-3 192-9,-1 2-64 5,-1-2-128-5,-5 2 128 10,5-4-128-10,-19 0 128 5,14 0 0-5,2 0 0 11,-16 0 0-11,11-2 0 4,-11 2 48-4,0 0 0 10,14-6 0-10,-14 6 0 5,0 0 160-5,0 0 48 10,4-13 0-10,-6-3 0 6,-2 2 112-6,-8-1 16 10,-1-1 16-10,-3-1 0 3,2-7 64-3,-7-3 16 13,-3-6 0-13,1 2 0 3,-2-3-224-3,-1 1-64 11,-1-2 0-11,0 6 0 5,3 4-192-5,1 3-128 10,1 3 128-10,5 5-128 5,1-2 0-5,-1 7 0 9,5 7 0-9,12 2 0 20,-16-4-848-20,16 4-192 0,0 0-48 0,-9 10-11168 12,-3 7-2240-12</inkml:trace>
    </iact:actionData>
  </iact:action>
  <iact:action type="add" startTime="53521">
    <iact:property name="dataType"/>
    <iact:actionData xml:id="d66">
      <inkml:trace xmlns:inkml="http://www.w3.org/2003/InkML" xml:id="stk66" contextRef="#ctx0" brushRef="#br1">22516 1028 9215 0,'0'0'816'1,"0"0"-656"8,16-4-160-9,-4-2 0 4,1 0 832-4,-1-3 128 11,4-1 16-11,-7 2 16 4,1-4-192-4,0 3-32 10,-4 3-16-10,-2-8 0 6,-1 3-64-6,-1-5-16 10,-2 4 0-10,0-1 0 4,0 3 144-4,-2 2 16 10,-3-6 16-10,1 5 0 6,-6-5-256-6,2 4-48 9,0-1-16-8,-3-3 0 4,-1 2 16-5,-4-3 0 9,1 5 0-9,-7-6 0 5,-1 1-96-5,-2-5 0 10,-5-1-16-10,1 1 0 5,-2 5-96-5,0-5-16 12,-1 3 0-12,-1 1 0 4,-4-6-48-4,0 3-16 11,-4 1 0-11,0-3 0 4,-6-1-80-4,-1 1-32 11,-3 2 0-11,-4-5 0 4,-3-5-144-4,-3 5 0 12,-3 1 144-12,-6 4-144 3,1 1 0-3,-5 0 0 11,-2 5 0-11,-4 1 0 4,-4 6 0-4,-3 4 0 11,-3 2 0-11,0 2 0 4,-7-2 0-4,5 6 0 10,-4 2 0-10,5 2 0 5,-5-6 0-5,3 5 0 10,1 7 0-10,-6-4 0 5,7 5 0-5,-5-3 0 11,4 3 0-11,5 5 0 4,-1-3 0-4,0 1 0 11,2 1 0-11,4 5 0 4,4-5 0-4,4 1 0 10,0-3 128-10,4 4-128 4,4 3 0-4,5 1 0 11,3 2 0-11,1 1 128 4,2-1-128-4,5 2 0 12,1 2 0-12,4 2 0 4,4 0 0-4,2 6 0 11,6-4 0-11,4 4 0 4,1 2 0-4,7 4 0 10,3-4 0-10,3 4 0 4,7 0 0-4,2-4 0 12,2 1 0-12,0 1-128 4,8 0 128-4,2 2 0 10,2-6 0-10,5 2 0 6,1 4 0-6,6-6 0 11,-1 1 0-11,6-3 0 4,5 2 0-4,3 0 0 10,0 2 0-10,6-2 0 4,6 2 0-4,2-4 0 7,0 0 128-7,7-2-128 10,7-4 128-10,1-1-128 10,2-3 160-10,9-4-160 5,-1-1 128-5,8-1-128 7,0-4 0-7,4-3 144 8,5 4-144-8,3-1 0 7,2-3 144-7,5 1-144 4,4-9 128-4,-1 0-128 8,-1-2 128-8,3-4-128 8,1 1 0-8,-4-3 128 7,3 0-128-7,1-5 0 9,0-7 128-9,1 0-128 6,-7-7 128-6,1 3-128 9,-1-1 0-9,-5-3 144 10,5 3-144-10,-5-5 0 5,-2 1 192-5,-3-5-64 10,-5 1 0-10,-4 0-128 5,-6-7 320-5,-1 1-64 11,-5-12 0-11,-2 4 0 5,-5 2 80-5,-1-6 16 11,-1-2 0-11,-5 1 0 3,-5-11-64-3,-2-4-16 11,0-7 0-11,-10 0 0 4,-4-2 96-4,-2 3 16 11,-4-7 0-11,-5 6 0 4,-3-4 96-4,-9 5 32 10,-4 5 0-9,-8 1 0 3,-6 3 80-4,-4-1 32 12,-9 3 0-12,-6 1 0 3,-10 4-304-3,-4 2-64 12,-8 8-16-12,-6-2 0 3,-5 6-240-3,-3 2 0 10,-9 4-192-10,-31-2 192 19,3 7-1760-19,-3 11-240 1,-2 9-48-1,21 8-16 1</inkml:trace>
    </iact:actionData>
  </iact:action>
  <iact:action type="add" startTime="55113">
    <iact:property name="dataType"/>
    <iact:actionData xml:id="d67">
      <inkml:trace xmlns:inkml="http://www.w3.org/2003/InkML" xml:id="stk67" contextRef="#ctx0" brushRef="#br1">23099 11083 11967 0,'0'0'1072'1,"0"0"-864"6,-1-7-208-7,1 7 0 5,0 0 1232-5,0 0 208 10,-4-10 32-9,4 10 16 3,0 0-448-4,0 0-80 11,0 0-32-11,0 0 0 5,0 0-224-5,-6 17-64 10,0 3 0-10,-2 5 0 4,2 4-16-4,0 10-16 12,1 14 0-12,-5 4 0 4,2 9-160-4,0 8-48 10,2 6 0-10,-3 12 0 5,-1 9-224-5,0 8-48 11,-4 8-128-11,5 6 192 5,-3 2-192-5,0 2 0 12,-3 3 0-11,3-3 0 1,-8-2 192-2,7-8-48 11,-3-6-16-11,-7 37 0 4,5-23 304-4,-1-21 48 10,1-19 16-10,7-7 0 5,-1-13 160-5,2-11 48 9,6-7 0-9,0-8 0 5,0-6-176-5,2-5-16 11,4-11-16-11,-2-1 0 4,0-16-240-4,0 0-64 10,0 0 0-10,14-12 0 4,4 0 64-4,-3-11 16 11,5-4 0-11,3-4 0 5,4-3-96-5,1-5-32 10,-3 0 0-10,2-2 0 5,3 0-144-5,1 0 0 12,4 1 144-12,4-1-144 3,-2 4 0-3,8 5 0 12,0 5 0-12,3 0 0 3,1 1 0-2,4 5 0 9,-2 5 0-10,-5 1 0 4,1 5 0-4,2 6 0 11,-2 4 0-11,-6 6 0 5,0 4 0-5,-4 9 0 10,-8 1 0-10,0 1 0 5,-3 6 0-5,-3 9 0 9,-7-3 0-9,-1 2 0 4,-3 6 0-4,-2-2 0 11,-6 2 0-11,-4-4 0 5,-2 2 160-5,-2 2-32 10,-8-6-128-10,0-2 192 5,-5-4 320-5,1 4 48 11,-5-5 16-11,-5-5 0 4,-1-3 160-4,0 1 32 11,-8-7 16-11,-2-3 0 4,0-5-320-4,0-2-64 11,-6-4-16-11,4-2 0 4,-8-4-384-4,4-1 0 10,2-7 0-10,-2 0 0 19,6-5-1600-19,0-1-368 1,6 3-64-1,7-7-9360 11,1-1-1888-10</inkml:trace>
    </iact:actionData>
  </iact:action>
  <iact:action type="add" startTime="55876">
    <iact:property name="dataType"/>
    <iact:actionData xml:id="d68">
      <inkml:trace xmlns:inkml="http://www.w3.org/2003/InkML" xml:id="stk68" contextRef="#ctx0" brushRef="#br1">22237 10453 16991 0,'0'0'752'1,"0"0"144"-1,0 0-704 0,0 0-192 6,0 0 0-6,0 0 0 8,0 0 208-8,0 0 16 12,18-1 0-12,1-1 0 4,9-2 352-4,7-4 80 10,2-2 16-10,2 4 0 5,4-3-80-5,9 1-16 11,5 2 0-11,4-2 0 5,1-8 32-5,2 7 0 11,-1-3 0-11,9 6 0 3,-2 0-208-3,8 2-32 13,4 2-16-13,2 4 0 5,0 2 48-5,2-2 16 5,-6-2 0-5,-4 0 0 10,-2 4-32-10,-6 4 0 10,2 8 0-9,-7-7 0 3,-3 5-48-4,-3-2-16 6,-5 3 0-6,1-3 0 10,-2 4 32-10,-4-7 0 9,-6 3 0-9,-1-2 0 5,-4 1-48-5,-7-1-16 12,-2-6 0-12,-1 0 0 3,-5 2 32-3,-5-2 0 11,3-2 0-11,-9-2 0 4,-10 0 192-4,13-4 64 7,-13 4 0-7,8-6 0 7,-8 6-144-6,8-6-32 10,-2-6 0-11,-4 3 0 4,-2 1 64-4,-2-6 16 7,-6 1 0-7,-2-11 0 8,-3 3 48-8,-1 1 16 11,-2 3 0-11,3-5 0 4,-7 1-256-4,9 3-48 11,-9 1-16-10,3-3 0 2,-1 5-224-3,-1-5 0 7,1 1 0-7,4 3 0 9,1 0 0-9,1 3-192 6,4-7 16-6,0 3 0 22,8 17-2144-21,0 0-432 0,8-14-96-1,6-2-16 0</inkml:trace>
    </iact:actionData>
  </iact:action>
  <iact:action type="add" startTime="56717">
    <iact:property name="dataType"/>
    <iact:actionData xml:id="d69">
      <inkml:trace xmlns:inkml="http://www.w3.org/2003/InkML" xml:id="stk69" contextRef="#ctx0" brushRef="#br1">16442 6910 13823 0,'0'0'1216'1,"0"0"-960"11,0 0-256-12,6-12 0 4,-6 12 0-4,12-10 0 10,-12 10 0-10,0 0 0 4,0 0 256-4,15-1 144 11,-15 1 48-11,18 1 0 4,-18-1-192-4,16 6-48 10,-1 6 0-10,-7-2 0 5,-8-10 160-5,18 17 16 10,-5-3 16-10,5 5 0 5,-5-1-32-5,5 5-16 10,2 5 0-10,-1-1 0 5,2 4-160-5,5 8-16 10,-1 0-16-10,4 6 0 4,1 0-160-4,1 0 128 12,2 4-128-11,6 3 128 2,-4 3-128-2,8-1 0 10,-2-1 0-11,6 0 0 4,-4 1 192-4,4 1-64 10,3-2 0-10,5-7 0 4,0-1 48-4,1 2 0 12,1-4 0-12,1 4 0 4,7 0 144-4,-1-4 16 10,-4 1 16-10,3-5 0 5,1 4-32-5,-3-8-16 10,-1 0 0-10,1 1 0 5,-1-5 144-5,2-2 48 10,1 0 0-10,5-1 0 5,-3-5-80-5,9-2-16 10,0-5 0-10,4 4 0 4,0-7 0-4,0 5 0 11,0-7 0-11,4-1 0 4,-2-6-80-4,6-2 0 11,-1-2-16-11,7 0 0 5,4 2-112-5,-7-2 0 10,3-2-16-9,0 0 0 2,-4-2-176-3,-3 0 0 12,3-2 144-12,4 5-144 3,-1 1 0-3,-3 0 144 11,2 0-144-11,-2 0 0 4,-2-4 0-4,-3 0 0 11,-3 0 0-11,4 0 0 5,2 2 0-5,0 0 0 10,2 0 0-10,-1-6 0 5,-3 0 160-5,2-1-160 10,-2-3 128-10,0 4-128 4,0-2 144-4,2 3-144 11,-3 1 160-11,1 2-160 5,2-6 0-5,-6-2 0 11,-2 3 0-11,-4-5 0 4,-5 4 0-3,3 2 0 9,-4-1 0-10,4 1 0 4,-6 2 0-4,5-4 128 11,-9 3-128-11,1 1 0 4,-1 2 0-4,-4-2 0 11,-3-2 0-11,0 4 0 4,-3 0 0-4,1 2 0 10,-4-2 0-10,0 1 0 5,-1-5 0-5,-1 4 0 10,-2-2 0-10,4 4 0 5,0-2 0-5,-5-2 0 11,1-1 0-11,0 1 0 3,-4 2 0-3,4 4 0 11,-4-2 0-11,0 0 0 4,-10-2 0-4,0 2 0 12,-3 2 0-12,-5 2 0 5,-2 2 0-5,-1 0 0 11,-1 4 0-11,3-3 0 4,-5 1 0-4,-1 0 128 10,2 0-128-10,-9 4 0 4,-9-10 0-4,12 15 0 10,-4 3 0-10,0-3 0 5,3 5 0-5,-3 1 0 10,-4 5 128-10,0 3-128 5,0 4 128-5,0 2-128 10,2 10 176-10,-2 2-176 5,-3 0 240-5,1 3-64 11,-2 3-16-11,0 4 0 4,0-1 32-4,0 1 16 11,0-5 0-11,0-1 0 3,-2-12-32-3,2 4-16 13,-1-6 0-13,1 0 0 3,-2-4 48-3,0-5 16 11,-2-5 0-11,4 0 0 4,-2-3-48-4,0-1-16 11,0-1 0-11,2-18 0 4,0 0-160-4,2 14 192 11,-2-14-192-11,0 0 192 4,0 0-192-4,0 0 0 10,0 0 0-10,0 0 0 20,0 0-864-20,0 0-48 0,0-10-16 0,-2-4 0 14,2 14-2112-14,-6-15-416 0,-6-13-96 1,-1 7-16-1</inkml:trace>
    </iact:actionData>
  </iact:action>
  <iact:action type="add" startTime="57561">
    <iact:property name="dataType"/>
    <iact:actionData xml:id="d70">
      <inkml:trace xmlns:inkml="http://www.w3.org/2003/InkML" xml:id="stk70" contextRef="#ctx0" brushRef="#br1">23004 9305 24879 0,'0'0'1088'1,"0"0"256"-1,0 21-1088 0,2-1-256 7,4-5 0-7,5 7 0 5,1-5 464-5,8-1 48 10,-5 0 0-10,7-3 0 5,1 5 48-5,6-7 16 11,3 1 0-11,1-6 0 3,4-6 160-3,0 0 32 11,-2-4 16-11,4-6 0 5,-2-1 64-5,4-7 16 11,-6 2 0-11,2-7 0 4,2-6-96-3,-4-2-32 8,4-1 0-9,2-3 0 5,-8 2-208-5,3 2-32 11,-5 2-16-11,0-2 0 4,-10 1-240-4,3-5-48 12,-3 0-16-12,1 4 0 3,-7 4-176-3,1-1 160 10,1 5-160-10,-3 7 160 5,4 1-160-5,-5-1-256 10,3 4 64-10,-16 12-11568 17,0 0-2320-17</inkml:trace>
    </iact:actionData>
  </iact:action>
  <iact:action type="add" startTime="60021">
    <iact:property name="dataType"/>
    <iact:actionData xml:id="d71">
      <inkml:trace xmlns:inkml="http://www.w3.org/2003/InkML" xml:id="stk71" contextRef="#ctx0" brushRef="#br1">11057 17652 2751 0,'0'0'256'0,"0"0"-256"5,0 0 0-5,-2-12 0 9,2 12 2752-9,0 0 512 6,-4-18 112-6,2 7 16 9,2 11-1552-9,0 0-304 10,2-16-64-10,-2 16-16 5,0-15-224-5,2-1-32 11,-2 16-16-10,0 0 0 3,0 0-112-4,0 0-32 10,10-14 0-9,-10 14 0 2,0 0-192-3,11-9-32 11,5 3-16-10,-16 6 0 2,18 4-304-3,1 5-64 12,5 1-16-12,-1 8 0 4,-2 1-96-4,7 6-32 10,3 7 0-10,0 7 0 5,0 2-16-4,1 9 0 4,3 5 0-5,-2 5 0 9,2 5 80-9,-4-1 16 12,0 0 0-12,1 7 0 2,1 3-160-1,-6 0-16 9,-2 0-16-10,-1 2 0 5,-1-10 80-5,3 5 32 11,-7-7 0-11,-1 4 0 4,-1-3 64-4,1-3 16 10,-5-4 0-10,7-1 0 4,-6 2-112-3,3-5 0 5,-1-3-16-6,1 0 0 8,3-7-240-8,1-5 176 7,-1 4-176-6,1-6 160 6,3 2-160-7,-1-7 0 11,-7-3 0-11,3-6 128 4,4-5-128-4,1-3 0 7,-9-1 0-7,5-2 128 7,0-6-128-7,-7-3-192 7,5-1 32-7,-18-2 16 23,13-3-624-23,-13 3-112 1,14-10-16-1,-8-8-16 13,0-1-2352-12,-4-3-448-1</inkml:trace>
    </iact:actionData>
  </iact:action>
  <iact:action type="add" startTime="60503">
    <iact:property name="dataType"/>
    <iact:actionData xml:id="d72">
      <inkml:trace xmlns:inkml="http://www.w3.org/2003/InkML" xml:id="stk72" contextRef="#ctx0" brushRef="#br1">12348 17632 14223 0,'0'0'624'0,"0"0"144"0,12-13-624 0,-12 13-144 3,8-10 0-3,-8 10 0 8,0 0 224-8,0 0 16 8,0 0 0-8,0 0 0 8,0 0 704-8,0 0 144 7,0 0 16-7,0 0 16 7,-16 4 160-7,-3 2 48 7,-1 5 0-7,1 3 0 8,1 5-64-8,-5 5-16 8,-1-5 0-8,-1 9 0 7,-4 7-96-7,-1 0 0 7,1 4-16-6,-2 6 0 6,-2 3-240-7,-4 5-64 7,-2 6 0-7,-4 3 0 10,2 2-96-10,-6 7-32 7,0 5 0-6,2 2 0 5,-2 5-208-6,1-1-48 7,-9 0-16-7,6-2 0 9,0-2 80-9,-1-2 32 7,3-2 0-7,4-9 0 8,-4-5-48-8,8-1-16 7,0-5 0-7,6-5 0 9,-2 0-224-9,8-4-32 10,3-10-16-10,7-4 0 4,5-4-208-4,0-3 0 10,4-5 0-10,8-19 0 5,0 0 0-5,0 0-160 7,0 0 0-7,0 0 0 22,16-10-672-22,0-3-128 1,5-11-16-1,6 1-11312 12,5-8-2272-12</inkml:trace>
    </iact:actionData>
  </iact:action>
  <iact:action type="add" startTime="61086">
    <iact:property name="dataType"/>
    <iact:actionData xml:id="d73">
      <inkml:trace xmlns:inkml="http://www.w3.org/2003/InkML" xml:id="stk73" contextRef="#ctx0" brushRef="#br1">13591 16398 19983 0,'0'0'880'1,"0"0"192"-1,-18 6-864 0,6-1-208 4,-3 5 0-4,5 4 0 9,-4 5 480-9,3-1 48 6,-7 1 16-6,4 7 0 8,-3 3 0-8,-1-2 0 8,1 3 0-8,-5 5 0 7,5 4 256-7,-1-4 48 7,-3 2 16-7,3 2 0 9,3-6 96-9,-3 4 32 7,6 0 0-7,-1-6 0 8,5-5-240-8,6-9-48 6,2-17-16-6,0 0 0 9,0 0 48-9,0 0 16 6,0 0 0-6,0 0 0 9,0 0 16-9,18-13 0 7,-1-9 0-7,5-3 0 7,-1-3-432-7,-2 1-80 8,3-4 0-8,-1 0-16 8,1-1-240-7,-5-1 144 6,3-2-144-7,-1 4 128 7,-5 0-128-7,2 2 0 7,-7-7 0-7,5 1 128 9,-6 4-128-9,2 4 0 6,1 1 0-6,-5 9 0 8,0-3 0-8,-6 20 0 8,0 0 0-8,0 0 0 8,0 0 0-8,0 0 0 6,0 0 0-6,-8 22 0 8,-7 5-192-8,1 4 192 7,-4 6-192-7,3 8 192 8,-5-6-144-8,-3 6 144 7,0 4 0-7,-1-2 0 8,3 1 0-8,-1-1 0 7,1-2 0-7,3-10 0 8,5-7 0-8,1-7 256 7,4-7-32-7,8-14 0 8,0 0 304-8,0 0 64 7,0 0 16-7,0 0 0 8,14-20-48-8,1-7-16 7,9-8 0-7,3 0 0 9,2-6-336-9,2 2-64 6,1-8-16-6,1 8 0 9,-2-4-128-9,-2 6-256 6,-5-6 64-6,-5 6 16 9,1-2 176-9,1 2-160 6,-7 8 160-6,-1 5-160 23,-1 9-320-23,0-3-64 1,-12 18-16-1,0 0-12016 7,0 0-2400-7</inkml:trace>
    </iact:actionData>
  </iact:action>
  <iact:action type="add" startTime="62362">
    <iact:property name="dataType"/>
    <iact:actionData xml:id="d74">
      <inkml:trace xmlns:inkml="http://www.w3.org/2003/InkML" xml:id="stk74" contextRef="#ctx0" brushRef="#br1">10618 16741 14335 0,'0'0'640'1,"0"0"128"-1,16 4-624 0,1-2-144 5,-1 0 0-5,3-2 0 8,3-2 256-8,3-2 32 7,4 6 0-7,3-2 0 8,-1 0 256-8,6 0 48 7,8-2 16-7,5 2 0 8,7 2 0-8,5-2 0 7,11 0 0-7,-1 0 0 8,4 0-112-8,0 0-32 8,0 2 0-8,-2 0 0 7,2 2 224-7,2-2 32 7,2-2 16-7,2 0 0 9,2 0 0-9,-4 0 0 6,-2-6 0-6,-10 0 0 8,-3-2-160-8,-7-2-48 8,-1-1 0-8,-7 5 0 8,-7 0-112-8,0-4-32 6,-8 2 0-6,-2 1 0 8,-5-7 0-8,-5 4-16 8,-3 4 0-8,-9 0 0 7,-11 6 176-7,0 0 32 8,0 0 16-8,-2-19 0 7,-5 1 304-7,-13 3 64 8,-3-11 16-8,-5 3 0 7,-3 0-64-7,-2-1-16 8,-4-3 0-8,-2 2 0 7,4-1-400-7,4 7-96 7,-4-1-16-7,3-1 0 9,5-1-384-9,0 5 0 6,1-3 0-6,3 11 0 23,-2-1-2016-22,5 6-336-1,1 0-64 1</inkml:trace>
    </iact:actionData>
  </iact:action>
  <iact:action type="add" startTime="63069">
    <iact:property name="dataType"/>
    <iact:actionData xml:id="d75">
      <inkml:trace xmlns:inkml="http://www.w3.org/2003/InkML" xml:id="stk75" contextRef="#ctx0" brushRef="#br1">14732 18030 15887 0,'0'0'704'1,"0"0"144"-1,-12 0-672 0,12 0-176 3,0 0 0-3,0 0 0 8,0 0 992-8,0 0 160 8,0 0 48-8,0 0 0 7,6-8 80-7,9-3 32 7,3 3 0-7,7 0 0 8,7-6-32-8,9 3-16 8,0 1 0-8,11-4 0 7,7 6-384-7,9 1-80 8,8-5-16-8,2 8 0 7,-2-2-368-7,-2 0-80 8,-2-3-16-8,-5 3 0 7,-3 2-64-7,2-2-32 8,-7 0 0-8,1 2 0 10,-3 0-224-10,0 2 0 5,-3 0 0-4,-3 2 0 21,-6-2-240-22,-8 0-144 0,-2 0-16 0,-6 2-16 14,-7 0-2624-14,-22 0-528 0</inkml:trace>
    </iact:actionData>
  </iact:action>
  <iact:action type="add" startTime="63339">
    <iact:property name="dataType"/>
    <iact:actionData xml:id="d76">
      <inkml:trace xmlns:inkml="http://www.w3.org/2003/InkML" xml:id="stk76" contextRef="#ctx0" brushRef="#br1">14903 18578 23039 0,'0'0'1024'1,"0"0"192"-1,0 0-960 0,28 4-256 3,7-2 0-3,14-2 0 9,7-2 1728-9,8 0 288 7,13-2 64-7,-1 2 16 7,-2 0-1424-6,2 0-288 6,2-2-48-7,0-3-16 8,-6-1 176-8,4 0 16 7,-2-8 16-7,6 7 0 10,0 5-352-10,-2-2-176 6,-6-2 160-5,-1 0-10160 14,-13 0-2032-15</inkml:trace>
    </iact:actionData>
  </iact:action>
  <iact:action type="add" startTime="63907">
    <iact:property name="dataType"/>
    <iact:actionData xml:id="d77">
      <inkml:trace xmlns:inkml="http://www.w3.org/2003/InkML" xml:id="stk77" contextRef="#ctx0" brushRef="#br1">17827 19573 20271 0,'-13'9'1792'1,"-5"-3"-1424"5,6 0-368-6,-1 0 0 9,3 0 1584-9,10-6 240 6,0 0 48-6,0 0 16 9,0 0-896-9,-10-8-176 6,10 8-48-6,-4-12 0 8,2-7-256-7,4-3-48 6,2-1-16-7,6-10 0 7,2-4 16-7,5 0 0 8,-5-10 0-8,5-4 0 8,5 0-16-8,-1-5 0 8,3-5 0-8,1-1 0 6,2-10-224-6,5-2-48 8,5-6-16-7,-4-6 0 6,-2-6-160-7,2-7 0 9,4-8 0-9,-2-8 128 7,2-4-128-7,2 0 0 6,-5-2 144-6,1 4-144 9,6 0 0-9,-2 2 128 6,6 9-128-6,-5 3 0 8,1 5 0-8,-3 15 0 7,-3 7 0-7,0 11 0 7,-6 9-128-7,-2 9 128 8,-1 10-128-8,-7 6 128 8,-1 5-128-8,1 7 128 7,-7 7-128-7,2 6 128 8,-14 6 0-8,0 0-128 7,13 14 128-7,5 9 0 8,-5 3-128-8,5 3 128 7,-6 0-128-7,5 10 128 8,-3 6-144-8,3 10 144 7,3 3-160-7,-2 10 160 8,3 6 0-8,-2 8-144 8,1 6 144-8,-1 6 0 7,5-1 0-7,-3 5-128 7,3-3 128-7,-7 3 0 7,-1-3 0-6,0-1 0 7,-5-8 0-8,1-6 0 6,0-4 0-6,1-8 0 8,-1-7 192-8,-2-5-64 8,3-7 0-8,-3-4 0 7,0-10 0-7,2 0 0 8,-3-4-128-8,3-7 128 7,-2-3-128-7,-4-1 128 22,0-9-960-21,-6-11-176-1,7 10-32 0,-7-10-13600 3</inkml:trace>
    </iact:actionData>
  </iact:action>
  <iact:action type="add" startTime="64376">
    <iact:property name="dataType"/>
    <iact:actionData xml:id="d78">
      <inkml:trace xmlns:inkml="http://www.w3.org/2003/InkML" xml:id="stk78" contextRef="#ctx0" brushRef="#br1">17888 18438 24879 0,'0'0'2208'0,"0"0"-1760"4,0 0-448-4,15-2 0 8,7-2 2096-8,9-2 336 7,8-4 64-7,10 6 0 8,5 0-1936-8,11 0-400 7,7-3-160-7,8-3 128 8,4 2 112-8,2-2 16 7,1-3 0-7,-1 3 0 8,0-6-128-8,-4 9-128 8,-6-1 176-7,0 0-176 18,0 4-1808-18,0 0-480-1,4 2-80 1</inkml:trace>
    </iact:actionData>
  </iact:action>
  <iact:action type="add" startTime="64674">
    <iact:property name="dataType"/>
    <iact:actionData xml:id="d79">
      <inkml:trace xmlns:inkml="http://www.w3.org/2003/InkML" xml:id="stk79" contextRef="#ctx0" brushRef="#br1">20993 17564 8287 0,'0'0'736'1,"0"0"-592"4,0 0-144-5,0 0 0 9,2 21 4768-9,4 1 928 6,2-3 176-6,11 14 32 8,2 5-4560-8,1 4-928 7,1 1-176-7,5 8-48 8,-1-2 16-8,0 3 0 7,-1 5 0-7,3 2 0 8,4-5 48-8,2 3 16 8,-6 1 0-8,1 1 0 6,-3-3-80-5,-2 1-32 6,-1 1 0-6,-5-5 0 6,1-4-160-5,-1-1 128 4,-3-1-128-6,-1-8 128 7,3-2-128-7,-4-2 160 8,1-5-160-8,-1-5 160 7,0-9-160-7,-7-1 0 8,-7-15 0-8,12 8-9888 15,-12-8-1856-14</inkml:trace>
    </iact:actionData>
  </iact:action>
  <iact:action type="add" startTime="65023">
    <iact:property name="dataType"/>
    <iact:actionData xml:id="d80">
      <inkml:trace xmlns:inkml="http://www.w3.org/2003/InkML" xml:id="stk80" contextRef="#ctx0" brushRef="#br1">21779 17308 28383 0,'0'0'1264'0,"0"0"256"0,0 0-1216 0,-6 14-304 2,2 4 0-2,-4 5 0 9,-5 2 416-9,-1 5 32 7,-5 1 0-7,-7 6 0 7,1 8 256-7,-4 7 64 8,-3 5 16-8,-3 3 0 7,-2 7 96-7,0 3 16 8,-6 4 0-8,2 0 0 7,-7 2-16-6,1 8 0 6,6 4 0-7,-6 0 0 9,0-3-464-9,2 1-96 6,-5-2 0-5,3-4-16 6,2-4-304-7,0-4 160 6,2-3-160-6,6-9 128 8,6-3-128-8,4-7 0 8,7 1 0-8,6-16 128 8,1-6-320-8,7-5-80 7,4-5-16-7,2-19 0 24,0 0-2720-23,25-2-528-1</inkml:trace>
    </iact:actionData>
  </iact:action>
  <iact:action type="add" startTime="65370">
    <iact:property name="dataType"/>
    <iact:actionData xml:id="d81">
      <inkml:trace xmlns:inkml="http://www.w3.org/2003/InkML" xml:id="stk81" contextRef="#ctx0" brushRef="#br1">20632 16643 21183 0,'-17'4'1888'1,"17"-4"-1504"-1,-16 2-384 0,16-2 0 7,0 0 2256-7,0 0 384 8,0 0 80-8,19-8 16 7,3-1-2160-7,5 3-416 8,4-4-160-8,8 2 0 8,10 2 128-8,8 3-128 7,3-7 0-7,7 0 0 8,-5 4 192-8,8 2-64 7,0 0 0-7,6 2-128 8,-1 2 160-8,1 2-160 7,2 2 128-7,2-2-128 9,0-2 0-8,0 0 0 4,-2 0 0-5,-12-4 0 9,-2 2 304-9,-3-3 16 7,-3-5 16-7,-5 4 0 8,-8 2 96-8,-2-2 16 6,-4-5 0-6,-6 3 0 8,-12-2-48-8,-1 0 0 7,-7 2 0-7,-13 8 0 7,2-15 256-6,-9 1 48 6,-5-3 16-7,-10 3 0 8,-7-2 144-8,-8 1 32 7,-12-7 0-7,1 1 0 8,-5-1-448-8,-2 1-96 8,-3-1-16-8,1 1 0 7,1 2-160-7,1 3-48 7,2-2 0-7,7 1 0 8,3 1-256-8,2 5-64 7,6 5-16-7,5 0 0 24,7-4-2064-23,9 2-416 0,3 4-64-1,11 4-32 0</inkml:trace>
    </iact:actionData>
  </iact:action>
  <iact:action type="add" startTime="66102">
    <iact:property name="dataType"/>
    <iact:actionData xml:id="d82">
      <inkml:trace xmlns:inkml="http://www.w3.org/2003/InkML" xml:id="stk82" contextRef="#ctx0" brushRef="#br1">23948 17377 23951 0,'-2'-30'2128'1,"2"15"-1696"2,2-5-432-3,0 3 0 8,0 1 1184-8,4 1 160 8,-2 3 16-8,0 2 16 8,-4 10-352-8,0 0-64 8,0 0 0-8,0 0-16 8,0 0-496-8,9 16-112 6,-5 5-16-5,2 6 0 6,-6 5 48-7,0 13 0 6,0 1 0-6,-2 7 0 8,-2 4-96-7,0 3-16 5,0 8 0-6,0-1 0 9,1 3 96-9,-3-4 16 6,-4 4 0-6,4-1 0 9,0 1-176-9,-2-2-16 8,1 0-16-8,1-5 0 8,0-5-160-8,4-5 192 6,-2 1-192-6,-2-7 192 8,2-10-192-8,2-2 0 7,2-5 0-7,-2-9-176 24,1-1-1184-24,-1-5-240 0,2-15-64 0,0 0 0 0</inkml:trace>
    </iact:actionData>
  </iact:action>
  <iact:action type="add" startTime="66385">
    <iact:property name="dataType"/>
    <iact:actionData xml:id="d83">
      <inkml:trace xmlns:inkml="http://www.w3.org/2003/InkML" xml:id="stk83" contextRef="#ctx0" brushRef="#br1">23304 18055 20271 0,'0'0'1792'1,"16"4"-1424"4,5-4-368-5,9 0 0 8,11-2 3552-8,1 4 640 8,7 4 128-8,4 2 32 7,3-2-3328-7,5 0-640 8,3-1-144-8,1 1-32 7,3-2-64-7,6-2-16 8,2 0 0-8,6-2 0 7,-2-2-128-7,-8 0 0 8,-2-6 0-6,6 3 128 18,-3-3-1552-19,-1 2-320-1,0-4-64 1,-2 0-16-1</inkml:trace>
    </iact:actionData>
  </iact:action>
  <iact:action type="add" startTime="66732">
    <iact:property name="dataType"/>
    <iact:actionData xml:id="d84">
      <inkml:trace xmlns:inkml="http://www.w3.org/2003/InkML" xml:id="stk84" contextRef="#ctx0" brushRef="#br1">26727 16181 23039 0,'0'0'2048'1,"0"0"-1648"3,-13-2-400-4,13 2 0 7,-10 4 512-6,-2 0 32 6,3 6 0-7,-1 7 0 8,-6 9-544-8,5 3 0 7,-5 4 0-7,4 16-144 9,-5 5 144-9,1 9 144 6,0 13-16-6,-3 4-128 8,-1 8 256-8,-1 11-48 8,-6 6-16-8,-1 7 0 9,3 5 128-8,-2-2 32 3,-3 4 0-4,1 2 0 9,0-8-144-9,-2-2-16 6,2-4-16-6,1-5 0 8,3-11 128-8,3-5 16 8,1-10 16-8,3-14 0 7,7-3 528-7,-3-12 96 8,6-8 32-8,4-2 0 7,0-12-96-7,4-7-32 8,2-3 0-8,2-5 0 7,-4-10-416-7,0 0-96 8,26-8-16-8,1-1 0 7,0-9-208-7,2-3-128 7,7-5 160-7,5 1-160 8,0-4 0-8,7 1 0 7,9-1-128-7,1 2 128 8,5-1-208-8,1 3 64 7,-3 0 16-7,-1 5 0 9,-1-1 128-9,5 3 0 7,-2 6 0-7,1 7 0 8,1 1 0-8,-3 10 0 6,-3-1 128-6,-1 7-128 8,-1 6 128-8,-3 5-128 7,-4-1 128-7,-12 1-128 8,-4 8 0-8,-4 0 0 8,-3 2 0-8,-5 1 0 7,-3-1 0-7,-9 8 0 7,1-4 0-7,-2 6 0 8,-8-6 0-8,-2 8 0 7,-4-4 0-7,-2 3 0 8,-3-7 0-8,-9 2 0 7,-3-5 192-7,-3-3-64 9,-1-4 320-9,-6 2 80 6,0-1 16-6,-12-3 0 9,-4-3 240-9,0-9 48 6,-9-1 16-6,-1-4 0 8,-1-2-336-8,-1-3-64 7,-1-3 0-7,-4-2-16 8,1-1-176-8,-5-3-16 7,2-10-16-7,-3 2 0 9,7-5-224-9,4-2 0 6,5-5 0-6,4-1 0 24,6 0-1104-23,8-1-224-1,0-3-32 0,6-2-10928 5,4-2-2192-4</inkml:trace>
    </iact:actionData>
  </iact:action>
  <iact:action type="add" startTime="67706">
    <iact:property name="dataType"/>
    <iact:actionData xml:id="d85">
      <inkml:trace xmlns:inkml="http://www.w3.org/2003/InkML" xml:id="stk85" contextRef="#ctx0" brushRef="#br1">25565 15608 21183 0,'0'0'1888'1,"0"0"-1504"4,0 0-384-5,0 0 0 9,14-16 2512-9,3 7 432 6,9 1 96-6,5-4 16 9,10 4-2480-9,0-5-576 7,4 1 0-7,3 2 0 8,1-6 0-8,-2 5 0 8,4-5 0-8,3 6 0 7,3 1 0-6,1-1 0 5,3 0 0-6,3 0 0 8,10 5 0-8,0 1 0 7,8 2 0-7,2 0 0 9,0 0 0-9,-2 2 0 6,-2 2 0-5,0-2 0 6,0 2 0-7,4-2 0 7,7-2 0-7,-1 2 0 8,-4 0 0-8,2 0 0 7,-8 2 0-7,-2 0 0 9,-8 4 0-9,-2-1 0 6,-3 3 0-6,1-2 0 9,-6-2 160-9,-1 2-160 6,-1 4 160-6,-3-5-160 10,-6-1 0-10,-4-2 0 6,-8 0 0-6,-6 0 0 8,-4-2 208-8,-3 0-48 6,-7 2-16-6,-3-4 0 9,-14 2 288-9,0 0 48 6,0 0 16-6,0 0 0 8,6-12 160-8,-6 12 48 8,-10-17 0-8,-10 1 0 8,-3-7-192-8,-4-2-48 7,-6-3 0-7,-5 1 0 7,-8-2-96-7,1-3-32 7,2-5 0-7,6 0 0 8,-2-9-144-8,4 7-48 7,0 0 0-7,1 5 0 8,5 3-144-8,4 0 0 7,5 0 0-7,1 5 0 8,-3 5-240-8,9 3-80 8,-1 3 0-8,6 1-16 21,8 14-2608-20,0 0-512-1</inkml:trace>
    </iact:actionData>
  </iact:action>
  <iact:action type="add" startTime="70184">
    <iact:property name="dataType"/>
    <iact:actionData xml:id="d86">
      <inkml:trace xmlns:inkml="http://www.w3.org/2003/InkML" xml:id="stk86" contextRef="#ctx0" brushRef="#br1">8925 18358 21135 0,'0'0'928'1,"-12"-10"208"-1,3-6-912 0,3 8-224 5,6 8 0-5,0 0 0 8,0 0 496-8,0 0 48 7,0 0 16-7,0 0 0 8,0 0-288-8,0 0-48 6,-8 14-16-6,4 6 0 9,0 3-208-9,2 6 0 7,-2 6 128-7,2 8-128 8,-2 4 0-8,-1 4 0 7,-3 9 0-7,2 5 0 9,0 5 160-9,-6 4-160 7,1 8 160-7,-7 0-160 7,0-2 192-7,-1 2-48 8,-4 2-16-7,1-3 0 5,3-3 32-6,-3 0 0 7,-1-3 0-7,-3-9 0 8,3-6 304-8,3-3 64 7,5-6 16-7,-7-1 0 9,9-9-16-9,-3 2 0 7,4-8 0-7,-1 4 0 7,5-4-256-7,-2-5-48 8,4-1-16-8,3-4 0 7,-1-1-208-7,4-5 128 8,0-1-128-8,4 1 0 7,-4-19 128-7,9 20-128 8,3-7 0-8,2 3 0 7,1-6 0-7,5-1 128 7,-1 1-128-7,3-4 0 8,1 2 0-8,6 0 0 7,6-3 0-7,6-1 0 9,-2-2 0-9,6 2 0 7,8-2 0-7,-4 0 0 8,-2 2 0-8,3-4 0 6,5 0 0-5,-1 4 0 7,3 2 0-8,7-2 0 6,1 2 0-6,9 5 0 9,0 1 0-9,4 0 0 7,-2 1 0-7,4-3 0 7,-4 2 0-7,-2-3 0 8,4 5 0-8,4-2 0 7,4-6 0-7,8 3 0 8,-1-1 0-8,7-4 0 8,-5 0 0-8,3-4 0 6,-4-2 0-6,5 0 0 8,4 0 0-8,3-2 0 8,5 0 0-8,2-3 0 7,-4 1 128-7,0 0-128 8,-1-4 0-8,5 0 0 8,2 5 0-8,0 1 128 7,4-2-128-7,-2-2 0 8,-6 4 0-8,-2 2 0 6,1 0 128-6,3 2-128 10,4 0 0-10,2 0 0 6,2 2 0-6,-2-2 0 7,-2 0 0-7,8 0 0 8,-1 0 0-8,5 0 0 7,2-2 0-7,-2 0 0 8,-8 2 0-8,5-2 0 8,-1 2 128-8,6 0-128 7,5-4 0-7,-7 2 0 8,-8 0 0-8,4 2 0 8,0 2 0-8,7 0 0 7,5-2 0-7,-4 2 0 7,-13-2 0-7,5 2 0 7,-4 0 0-7,10 0 0 7,3 2 0-7,-7 0 0 8,-2-2 0-8,2 2 0 8,-4-2 0-8,7 2 0 8,5-2 0-8,0 2 0 7,-9-3 0-7,5-1 0 8,4 0 0-8,-1 2 0 7,5 2 0-7,-3-4 0 8,-3-2 0-8,2 2 0 7,-7 2 0-7,7 2 0 8,1 2 128-8,-1-2-128 7,-2-4 0-7,-1 2 144 7,-3 0-144-7,4 0 0 8,1-2 0-8,1 0 0 8,1 0 0-8,-1 0 0 7,0-2 128-7,-1 0-128 8,5 0 0-8,-3-2 0 7,-1-4 144-7,-3 4-144 8,-3 2 0-8,6 0 144 7,3 1-144-7,-1-3 0 8,-5-2 128-8,3 0-128 7,-4 2 0-7,3 0 0 8,-1 0 0-8,-1 0 0 7,-3-2 0-7,6-3 0 8,-5 1 128-8,3 0-128 7,4-2 0-7,-3 1 0 9,-1 1 0-9,-1-2 0 5,1 2 0-5,0 2 0 9,-3-5 128-9,3 3-128 7,-6 2 0-7,2 0 0 8,-8-4 0-8,5 5 0 7,-3-1 0-7,4 2 0 8,-4-2 0-7,0-2 0 5,-8 0 0-6,4 3 0 8,0-5 0-8,0 4 0 7,6-2 0-7,-4 0 0 8,-10-1 0-8,-2 3 0 7,6 0 0-7,0 0 0 8,6-4 0-8,-6 4 0 7,-4 3 0-7,-3 1 0 8,-9-4 128-8,4-4-128 7,1 0 0-7,3 4 0 8,0 1 0-8,-3-3 0 7,-7 2 0-7,1 2 0 9,-10-2 0-9,1 2 0 6,1-2 0-6,0 1 0 8,-2-1 0-8,-1 0 0 7,1-2 0-7,-2 2 0 9,-6 0 0-9,-6 2 0 6,-2-1 128-6,-4-1-128 8,3 2 0-8,-5 0 0 7,4 0 0-7,-3 4 0 8,5-2 0-8,-6 2 0 7,0 0 0-7,-5 0 0 8,-9 0 0-8,-5 0 0 8,-4 0 0-8,0 2 0 7,-6 0 0-7,-4-2 0 7,0-2 0-7,-3 4 0 8,-7 0 160-8,1 2-160 7,-3-2 128-7,0 4-128 8,-5-2 368-8,4 1-16 7,-7-1 0-7,1 0 0 8,-14-4-128-8,17 4-32 7,-17-4 0-7,12 6 0 8,-12-6-16-8,0 0-16 7,0 0 0-7,16 4 0 9,-16-4 16-9,0 0 0 5,0 0 0-5,0 0 0 9,0 0-16-9,0 0 0 7,0 0 0-7,9-12 0 8,-9 12-32-8,4-12 0 7,0-3 0-7,0 1 0 8,2-5-128-8,-2-3 128 7,0-3-128-7,-2-2 128 8,4-3 80-8,1-5 16 7,1-2 0-7,-2-10 0 8,4-3 160-8,3-5 16 8,1-2 16-8,2-5 0 7,-5-10 32-7,7-4 0 7,2 2 0-6,-1-2 0 6,2-4-176-7,5 4-16 7,-3-4-16-7,3 8 0 8,-3-1-240-8,-3 7 0 7,1-4 0-7,0 6 0 8,3-5 144-7,-7 7-144 5,3 5 128-6,-1-3-128 9,-5-6 208-9,2 9-32 6,1 4-16-6,-3 3 0 9,1 1-32-9,-1 0-128 6,6 2 192-6,-7 8-64 9,3 2-128-9,3 6 0 6,-7 0 0-6,4 2 0 23,-7 1-1600-21,1 7-192-2,2 7-32 1</inkml:trace>
    </iact:actionData>
  </iact:action>
</iact:actions>
</file>

<file path=ppt/ink/inkAction10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04T01:37:12.735"/>
    </inkml:context>
    <inkml:brush xml:id="br0">
      <inkml:brushProperty name="width" value="0.05292" units="cm"/>
      <inkml:brushProperty name="height" value="0.05292" units="cm"/>
      <inkml:brushProperty name="color" value="#FFFFFF"/>
    </inkml:brush>
  </inkml:definitions>
  <iact:action type="add" startTime="6695">
    <iact:property name="dataType"/>
    <iact:actionData xml:id="d0">
      <inkml:trace xmlns:inkml="http://www.w3.org/2003/InkML" xml:id="stk0" contextRef="#ctx0" brushRef="#br0">23279 4451 8287 0,'0'0'736'1,"0"0"-592"9,0 0-144-10,0 0 0 4,0 0 736-3,-10 8 112 9,-3 3 32-10,3-7 0 5,-6 0 80-5,4 0 0 10,-1 0 16-10,3 4 0 5,-6-1 80-5,7-1 16 9,-5 0 0-8,0 6 0 3,-1-4-256-4,1 7-48 10,-3 1-16-10,1 3 0 4,-5-5 16-4,1 4 16 11,-1 3 0-10,-1 4 0 3,-5 3-144-4,0 1-16 11,-1 2-16-11,-1 0 0 4,2 6-256-4,-1 4-48 12,1 0-16-10,0 6 0-1,-5 2-16-1,3 7 0 13,-2 1 0-13,0 1 0 3,0 1-96-3,5 11-32 11,5 4 0-11,-1-5 0 4,5-5-144-4,-1 4 0 10,7-4 144-10,-5 5-144 5,8-3 192-4,2 4-16 8,-2-1-16-9,7 1 0 5,1-8 144-5,0 8 16 11,5 2 16-11,-1-3 0 3,2-9-80-3,-2-1-32 11,0 3 0-11,0 1 0 4,0-7-224-4,4 1 176 11,-5 1-176-11,5-3 160 5,0-6-160-5,4-7 192 12,-3-1-192-12,9-7 192 3,-2-3-32-3,3 0 0 11,3 0 0-11,3-2 0 4,2-7-160-4,1-1 0 10,-1-1 0-10,0-7 0 18,2 3-1760-18,1-10-432 0</inkml:trace>
    </iact:actionData>
  </iact:action>
  <iact:action type="add" startTime="7537">
    <iact:property name="dataType"/>
    <iact:actionData xml:id="d1">
      <inkml:trace xmlns:inkml="http://www.w3.org/2003/InkML" xml:id="stk1" contextRef="#ctx0" brushRef="#br0">24102 4552 9215 0,'0'0'400'0,"0"0"96"0,0 0-496 0,0 0 0 11,0 0 0-11,0 0 0 3,0 0 2032-3,0 0 304 10,0 0 64-10,-14 4 16 4,14-4-944-4,-9 12-176 11,3 3-32-11,-6 3-16 5,0 1-256-5,7 5-48 12,1 3-16-12,-4 0 0 3,0 1-96-3,4 3-32 11,0 4 0-11,0 2 0 4,-3 0-240-4,1 6-48 10,0-6-16-10,0 4 0 6,-4-4-48-6,2 0 0 9,3 0 0-8,-3-4 0 5,-2-3-112-6,2-3-16 10,2 0-16-10,-1-1 0 5,3-7-144-5,0-3-32 10,0 1 0-10,4-17 0 4,0 0-304-4,0 0-64 10,6 12-16-10,-6-12 0 19,0 0-2432-19,19 4-480 0</inkml:trace>
    </iact:actionData>
  </iact:action>
  <iact:action type="add" startTime="8258">
    <iact:property name="dataType"/>
    <iact:actionData xml:id="d2">
      <inkml:trace xmlns:inkml="http://www.w3.org/2003/InkML" xml:id="stk2" contextRef="#ctx0" brushRef="#br0">26043 4228 13407 0,'0'0'592'1,"0"0"128"-1,0 0-576 0,0 0-144 9,0 0 0-9,0 0 0 4,0 0 1328-4,0 0 224 10,0 0 48-10,0 0 16 5,0 0-352-5,0 0-80 10,-8 16-16-10,2-4 0 5,-2-1-320-5,4 7-64 10,1 5-16-10,-3 1 0 5,2-1-144-5,2 1-48 10,0 3 0-10,0 0 0 4,0-1-224-4,0-1-48 12,2-2-16-12,0 1 0 4,-2 1-96-4,0 0 0 11,2-5-16-11,0-1 0 5,-2 5-176-5,0-1 160 10,2-5-160-10,2-5 160 3,-2-13-160-3,4 18 0 15,-4-18 0-15,6 10 0 16,-6-10-448-15,0 0-160-1,18 13-32 0,-18-13-7936 11,15-2-1600-11</inkml:trace>
    </iact:actionData>
  </iact:action>
  <iact:action type="add" startTime="8574">
    <iact:property name="dataType"/>
    <iact:actionData xml:id="d3">
      <inkml:trace xmlns:inkml="http://www.w3.org/2003/InkML" xml:id="stk3" contextRef="#ctx0" brushRef="#br0">25844 4886 13823 0,'0'0'608'0,"0"0"128"0,0 0-592 0,0 0-144 8,19 0 0-8,3 0 0 5,-3-2 1536-5,-1-2 256 11,1-4 64-11,5 2 16 4,-3-2-784-4,1 1-144 11,5-7-48-10,0 2 0 2,3-5-480-2,3 3-96 10,-2-4-32-11,-8 11 0 3,3-5-288-3,1 4 128 11,0 2-128-11,1-5 0 4,-5 1 0-4,0-2 0 10,1 0-192-10,5 7-7168 19,-4 3-1408-18</inkml:trace>
    </iact:actionData>
  </iact:action>
  <iact:action type="add" startTime="8828">
    <iact:property name="dataType"/>
    <iact:actionData xml:id="d4">
      <inkml:trace xmlns:inkml="http://www.w3.org/2003/InkML" xml:id="stk4" contextRef="#ctx0" brushRef="#br0">25994 5008 14735 0,'0'0'640'0,"0"0"160"0,0 0-640 0,0 0-160 9,0 0 0-9,0 0 0 6,0 0 1280-6,0 0 240 10,0 0 32-10,0 0 16 4,22-5-432-4,-5-3-96 11,1 2-16-11,3-4 0 4,-5 0-288-4,5 5-64 11,3-1-16-11,-3-2 0 4,-5 4-240-4,-1 0-48 12,-3 0-16-12,5 0 0 5,-3 2-192-5,0 0-32 10,-1 2-128-10,1-3 192 4,0 1-192-4,-1 0 176 11,-13 2-176-11,10 0 160 3,4 0-160-3,-14 0 128 12,0 0-128-12,0 0 128 4,0 0 16-4,0 0 0 10,0 0 0-10,0 0 0 5,2 19 112-5,-4-1 32 10,-8-7 0-10,4-1 0 5,0 0-32-5,1-2-16 11,-7 5 0-11,0 1 0 4,-3 0-48-4,3-3 0 10,2-3 0-10,-4 4 0 4,5-4-16-4,9-8-16 11,0 0 0-11,-14 11 0 5,6 3-16-5,8-14 0 11,-10 10 0-10,10-10 0 2,-9 13-16-3,9-13-128 11,0 0 192-11,0 0-64 4,0 0-128-4,0 0 192 10,0 0-192-10,0 0 192 5,0 0 0-5,0 0 0 11,0 0 0-11,0 0 0 4,0 0-64-4,0 0 0 11,0 0 0-11,0 0 0 4,0 0-128-4,0 0 0 10,0 0 0-10,0 0 0 4,0 0 0-4,0 0 0 11,0 0 128-11,0 0-128 5,0 0 0-5,0 0 0 11,0 0 0-11,0 0 0 5,-12 6 0-5,12-6 0 9,0 0 0-9,0 0-176 18,0 0-336-18,0 0-64 0,0 0 0 0,0 0-16 15,0 0-1744-15,0 0-352 0,0 0-64 0,0 0 0 1</inkml:trace>
    </iact:actionData>
  </iact:action>
  <iact:action type="add" startTime="9429">
    <iact:property name="dataType"/>
    <iact:actionData xml:id="d5">
      <inkml:trace xmlns:inkml="http://www.w3.org/2003/InkML" xml:id="stk5" contextRef="#ctx0" brushRef="#br0">26056 5024 5519 0,'0'0'240'0,"0"0"64"0,0 0-304 0,0 0 0 10,0 0 0-10,0 0 0 5,0 0 3328-5,0 0 592 6,0 0 128-5,0 0 32 6,0 0-2032-7,0 0-416 10,0 0-80-10,0 0-16 5,20-6-352-5,0-4-80 10,-1 3-16-10,4 1 0 5,1-4-320-5,-3 0-64 10,-3 3 0-10,5-3-16 5,3-2-192-5,1 4-48 10,2-7 0-10,16 1 0 5,-8 0-80-5,0 7-32 10,-6 3 0-10,-3-4 0 4,-3-4-192-4,-5 6-144 14,-3-1 192-14,1-1-192 3,-18 8 0-3,0 0 0 9,0 0 0-9,0 0 0 6,0 0-176-6,0 0-144 10,0 0-16-10,0 0-16 19,0 0-2464-19,-18 6-480 0</inkml:trace>
    </iact:actionData>
  </iact:action>
  <iact:action type="add" startTime="9701">
    <iact:property name="dataType"/>
    <iact:actionData xml:id="d6">
      <inkml:trace xmlns:inkml="http://www.w3.org/2003/InkML" xml:id="stk6" contextRef="#ctx0" brushRef="#br0">26088 4997 14735 0,'0'0'1312'1,"0"0"-1056"8,0 0-256-9,-10 11 0 4,0 1 1376-4,-2-2 224 11,3 4 32-11,-3-7 16 5,12-7-96-5,-12 10-16 12,12-10 0-12,-7 14 0 3,7-14-400-3,-8 10-96 10,8-10-16-10,0 15 0 5,0-15-352-5,0 0-80 11,13 14-16-11,-3-1 0 4,-10-13-144-4,20 14-48 9,1 2 0-9,-3-7 0 5,3 5-176-5,1-4-32 11,-5 3-16-11,1-1 0 5,1 6-160-5,3-3 192 7,-5 3-192-7,3-2 192 9,-1-1 48-9,-3 3 16 10,-1-3 0-10,3 7 0 5,-8-3 32-5,1 3 16 9,1 1 0-9,-6 0 0 5,-4-1 16-5,-2-5 16 12,0-17 0-12,-4 18 0 4,-8 3 80-4,1-3 16 10,-1-2 0-10,-6 1 0 4,-1-11 48-4,-1 2 16 10,-5 0 0-10,0-4 0 5,-3-3-192-4,5 1-48 8,0-2 0-9,1-5 0 5,1-9-256-5,3 2 160 10,-1-5-160-10,5 1 128 19,-2-3-1760-19,10-7-352 0,3-5-80 0,3 8-14512 5</inkml:trace>
    </iact:actionData>
  </iact:action>
  <iact:action type="add" startTime="10254">
    <iact:property name="dataType"/>
    <iact:actionData xml:id="d7">
      <inkml:trace xmlns:inkml="http://www.w3.org/2003/InkML" xml:id="stk7" contextRef="#ctx0" brushRef="#br0">27906 4172 15135 0,'0'0'672'0,"0"0"144"1,9-16-656-1,1 6-160 10,-10 10 0-10,0 0 0 4,16-5 944-4,-16 5 144 12,0 0 48-12,0 0 0 3,0 0-176-3,0 0-48 11,0 0 0-11,0 0 0 4,4 17-192-4,0 9-32 10,-4 9-16-10,0 2 0 5,-2 2 32-5,0 7 16 10,0 9 0-10,2 4 0 5,-4-1-192-5,0 12-32 11,-4 6-16-11,2 10 0 4,-2 6-96-4,1 11-32 11,-3 4 0-11,2 5 0 5,-6 3-112-5,3 8-32 9,-1-3 0-9,-4 7 0 5,1-4 752-5,1-6 160 10,-5-6 32-9,3-2 0 17,-2-5-1664-18,3-1-320 0,3-9-64 1,2-3 0-1,-5-5 896 0,3-10 352 10,-2-9-16-10,5-3 0 4,-5-4-96-4,6-9-32 12,4-4 0-12,4 0 0 4,0-10-208-4,2-4 144 11,2-6-144-11,2-7 128 20,6-7-1248-20,-12-13-256 0,13 0-48 0,5-9-7888 10,-2-5-1568-9</inkml:trace>
    </iact:actionData>
  </iact:action>
  <iact:action type="add" startTime="10721">
    <iact:property name="dataType"/>
    <iact:actionData xml:id="d8">
      <inkml:trace xmlns:inkml="http://www.w3.org/2003/InkML" xml:id="stk8" contextRef="#ctx0" brushRef="#br0">29240 4145 12895 0,'0'0'1152'0,"0"0"-928"9,0 0-224-9,0 0 0 4,0 0 1120-4,0 0 176 12,-8-6 48-12,8 6 0 4,-20 6-192-4,5 1-48 11,-7 7 0-11,-1-2 0 4,-2 5-352-4,-1 5-80 11,-1 1-16-11,2 12 0 3,-3 0 64-3,1 12 16 11,0 0 0-11,1 4 0 4,1 1-240-4,5 7-48 12,1 3-16-12,7-3 0 4,3-5-272-4,5-3-160 11,4-6 192-11,5 0-192 3,7-10 304-2,4-2-48 9,5-6-16-8,3-1 0 0,3-5 256-2,0-3 48 11,1-11 16-11,1-1 0 4,4-2 16-4,0-4 0 13,0 0 0-13,-3-6 0 3,-3-5 16-3,2-7 16 11,0 1 0-11,-1-1 0 4,-5-3-128-4,-1-1-32 11,3-1 0-11,-4-5 0 4,1-5 0-4,-7 2 0 10,1 0 0-10,-4-4 0 5,-3-8 128-5,-7-2 0 10,-2 2 16-10,-2-4 0 5,-7 0-256-5,1 8-48 12,0 6-16-12,-6 4 0 6,-1 4-272-6,-7 1 0 7,3 3 128-7,1 7-128 18,-3-1-432-18,1 9-144 1,3 2-16 0,-3 4-16 12,-3 6-2432-12,3-1-480-1</inkml:trace>
    </iact:actionData>
  </iact:action>
  <iact:action type="add" startTime="11185">
    <iact:property name="dataType"/>
    <iact:actionData xml:id="d9">
      <inkml:trace xmlns:inkml="http://www.w3.org/2003/InkML" xml:id="stk9" contextRef="#ctx0" brushRef="#br0">29259 5995 15663 0,'0'0'1392'1,"0"0"-1120"8,0 0-272-9,0 0 0 4,0 0 0-4,0 0 0 11,0 0-208-11,0 0 80 4,0 0 384-3,0 0 64 9,0 0 32-10,-13-6 0 5,-1 3 544-5,-2 4 96 10,16-1 32-9,-13 14 0 2,-5 0 160-3,4 7 32 12,-3 1 16-11,3 3 0 2,-3 6-336-3,3 2-64 10,2 4 0-10,5 8-16 5,-5 2-320-5,6 6-64 10,2-3-16-10,2-1 0 5,2 0-160-5,2-12-16 12,4-2-16-12,8-2 0 3,-1-2 80-2,9 1 16 8,3-3 0-9,0-8 0 5,1-1 352-5,3-8 80 11,2-3 16-11,4-1 0 3,4-6 0-3,-2-2 0 12,2-2 0-12,2-8 0 5,-4-1-192-5,2-9-48 10,-3-1 0-10,-1-3 0 4,4-3-64-4,-8 0-16 10,-4-4 0-10,-3-3 0 4,-7-1 128-4,1-4 32 11,-10-4 0-11,-3-1 0 5,-3-9-64-5,-4-2-16 11,-3 7 0-11,-1 1 0 5,0 0-384-5,-8 8-144 9,1-4 0-9,-1 14 144 20,4-2-480-20,-5 1-112 0,1-3 0 0,-4 2-16 14,5-2-2064-14,-3 4-416 0,4 1-64 0</inkml:trace>
    </iact:actionData>
  </iact:action>
  <iact:action type="add" startTime="11711">
    <iact:property name="dataType"/>
    <iact:actionData xml:id="d10">
      <inkml:trace xmlns:inkml="http://www.w3.org/2003/InkML" xml:id="stk10" contextRef="#ctx0" brushRef="#br0">30057 3538 13823 0,'0'0'1216'0,"0"0"-960"9,0 0-256-9,10 12 0 5,-10-12 480-5,15 17 48 10,5-5 16-10,-3 6 0 5,7 1 352-5,7 1 64 10,6 5 0-10,2 4 16 4,10 6-112-4,7 4-32 11,5 12 0-11,9 7 0 5,-4 7-64-5,5 7-32 11,-7 6 0-11,-2 6 0 4,-5 2-336-4,-8 13-64 11,-6 3-16-11,-8 13 0 5,-2 5 32-5,-8 9 0 11,-5 10 0-11,-8-3 0 3,-1-9 112-3,-5 0 32 11,-6-1 0-11,0-7 0 5,-6-7 256-5,-7-5 48 11,-1-15 16-11,-8-1 0 4,-3-7 48-4,-2-2 16 11,0-12 0-11,-7 6 0 4,-3 0-368-4,-2-4-80 10,-8-3-16-10,3-9 0 4,-11-1-192-4,-5-1-32 10,-5-3-16-9,3-3 0 4,-3-1-176-5,3 0 0 10,2-2 0-10,3-5-176 19,0 3-2880-18,1-4-576-1</inkml:trace>
    </iact:actionData>
  </iact:action>
  <iact:action type="add" startTime="12492">
    <iact:property name="dataType"/>
    <iact:actionData xml:id="d11">
      <inkml:trace xmlns:inkml="http://www.w3.org/2003/InkML" xml:id="stk11" contextRef="#ctx0" brushRef="#br0">23866 6239 15999 0,'0'0'704'1,"0"0"160"-1,0 0-688 0,0 0-176 8,0 0 0-8,0 0 0 5,0 0 1088-5,0 0 192 11,0 0 48-11,-14 12 0 4,-1-2-176-4,1 5-16 11,-5-3-16-11,-1 7 0 4,-3-1-176-4,1 9-48 11,-1 10 0-11,-2-2 0 4,1 6-80-4,5-2-32 10,1 8 0-10,-1 0 0 5,3 4-400-5,4 1-96 10,4-1-16-10,5 0 0 4,-1-10-272-4,11 2 128 11,-1-10-128-11,6-4 0 5,6-4 240-5,5-1-64 12,0-5-16-12,11-7 0 5,5-4 144-4,7-1 16 8,5-5 16-9,6 0 0 4,3-6 16-4,6-5 0 11,-1-3 0-11,-3-4 0 3,-1 5 16-3,-5-9 0 10,-5-1 0-10,-4 1 0 5,-2-1-48-5,-4-5 0 10,3 5 0-9,-7-4 0 4,-7-1 64-5,-5-1 16 11,-3 0 0-10,-11-3 0 1,-3-3 224-2,-8 0 32 11,-8-8 16-11,-3 2 0 4,-5 2-144-4,-6 0-16 11,-9 4-16-11,-2 4 0 4,-2-3-496-4,0 7 0 12,-6 2 0-12,2 9 0 18,-10 0-256-17,6 9-160-1,2-3-32 0,4 0 0 15,-2 2-1760-14,6 2-352 0,6 4-80-1,-1 0-16 0</inkml:trace>
    </iact:actionData>
  </iact:action>
  <iact:action type="add" startTime="13001">
    <iact:property name="dataType"/>
    <iact:actionData xml:id="d12">
      <inkml:trace xmlns:inkml="http://www.w3.org/2003/InkML" xml:id="stk12" contextRef="#ctx0" brushRef="#br0">26569 6264 5519 0,'-17'-5'496'0,"-1"1"-496"12,-3 0 0-12,-4 0 0 4,-3 0 2752-4,1 4 464 11,2 8 96-11,3-4 16 4,1-2-1328-4,-1 3-256 11,-3 3-48-11,0 6-16 3,1 5-400-3,-1 1-64 11,3 1-32-11,-1 7 0 5,1 1-464-5,1 4-80 10,0 6-32-10,5 0 0 5,2 8-224-5,1 0-64 11,-1-2 0-11,8-1 0 4,-2 1-176-4,6-6-144 11,4-4 192-11,6-3-192 4,-2-7 272-4,2-4-48 7,3 1-16-7,7-7 0 9,9 1 208-9,1 0 32 7,-1-7 16-5,8-5 0 5,-2-4 48-7,-2-4 0 12,5 0 0-12,4-5 0 3,-2-3-16-3,4 0 0 11,-3-5 0-11,4-7 0 3,-6-3-32-3,-3-2 0 8,-1-2 0-8,-4-4 0 8,-2-4 64-8,-5 1 16 7,-3-4 0-7,-5 1 0 8,-2-8 272-8,-8 0 48 7,-4 2 16-7,-2-3 0 8,-2-3-352-8,-8 0-64 12,-2 5-16-12,-5 9 0 3,-1 1-224-3,-3 9-48 11,-8 2-16-11,-1 5 0 5,-5 7-160-5,2-3 0 10,-10 9 0-9,3-1-176 16,1 2-1056-16,0 8-224-1,2 8-32 0,4 2-11328 12,-4-1-2272-12</inkml:trace>
    </iact:actionData>
  </iact:action>
  <iact:action type="add" startTime="15104">
    <iact:property name="dataType"/>
    <iact:actionData xml:id="d13">
      <inkml:trace xmlns:inkml="http://www.w3.org/2003/InkML" xml:id="stk13" contextRef="#ctx0" brushRef="#br0">26429 2444 8175 0,'0'0'352'1,"0"0"96"-1,0 0-448 0,0 0 0 8,0 0 0-8,0 0 0 5,0 0 592-5,0 0 48 12,0 0 0-12,0 0 0 4,0 0-80-4,0 0-16 6,8 0 0-6,-8 0 0 10,0 0 16-10,15-4 0 11,-15 4 0-11,0 0 0 4,0 0-48-4,0 0 0 10,0 0 0-10,0 0 0 5,0 0 48-5,0 0 0 7,0 0 0-7,0 0 0 8,8-16-32-8,-8 16 0 7,0 0 0-7,-8-9 0 8,-5-3-128-8,1 2-16 8,-5 2-16-8,1 3 0 7,0 1-80-7,-3 2-16 11,-1-2 0-10,-1 0 0 3,-4 0-16-4,-3 0 0 10,-1 0 0-9,0-2 0 3,-6 2-64-4,13 1 0 11,-5-1-16-11,-4 2 0 4,-3 2-48-4,-3 0 0 10,-6 0 0-10,1-2 0 4,-5 2-128-3,-2-2 160 10,-4-2-160-11,-1-2 160 4,-3 0-32-4,1 0-128 12,-3 2 192-12,-27-1-64 3,6 3-128-3,30 2 0 7,-5 2 0-7,-27 2 0 8,2-1 0-8,25-3 240 12,-3 0-64-12,-30 2-16 3,6 0-160-3,4 2 0 11,4-2-160-11,4 2 160 3,0 2 0-3,3 2 0 8,-1-2 0-8,23 1 0 8,-7 3 0-8,-30-2 0 7,7 0 0-7,5 1 0 8,0-3 0-8,6 4 0 7,-3 4 0-7,5-5 0 8,3 7 0-8,5-4 0 7,-1 3 0-7,1-3 0 8,-1 6 0-8,4-5 0 13,1 3 0-13,5-2 0 2,-2 1 0-2,2-3 0 7,6 3 0-7,-2-3 0 5,2 4 0-5,6-3 0 6,-4 5 0-6,6 0 0 9,1-7 0-9,1 5 0 11,0-4 0-11,3 5 0 4,3-3 0-4,-2 3 0 10,-3-5 0-10,1 4 0 5,0-5 0-5,-1 7 0 11,1-1 0-11,2-1 0 4,-3 2 0-4,1-5 0 11,0 5 0-11,3-1 0 4,1-1 0-4,0 1 0 11,3-3 0-11,5 4 0 4,-3-1 0-4,4 1 0 11,1 3 128-11,5-1-128 4,-2-1 0-4,4 1 0 11,0 1 0-11,4-5 0 4,1 1 0-4,1 3 0 7,3-3 0-7,1 3 0 8,4-1 128-8,4 1-128 11,-4-3 0-11,9 3 0 4,1-3 144-4,3-3-144 12,5 4 0-12,3-5 144 4,4 3-144-3,4-4 160 9,-2 3-160-10,2-3 160 4,6 4-160-4,-2-5 0 11,2 3 0-11,6-6 0 4,0-2 0-4,3 3 128 12,1-1-128-12,3-4 0 3,1-6 128-3,3 2-128 10,-3 2 0-10,2 0 128 5,-1 0-128-5,4-2 160 11,5 0-160-10,-5 0 160 2,-1 0-32-3,1 0 0 12,0-2 0-12,-1 0 0 3,3 0-128-3,3-4 0 13,-7-2 0-13,-17 5 0 2,6-1 160-2,3 0-160 11,3-2 192-11,4 0-192 4,1-2 192-3,6 2-64 8,-3 2 0-9,32-3-128 5,-7-1 192-5,-8 4-192 11,-10 0 192-11,2 2-192 4,-3-2 176-4,-19 0-176 12,5-4 160-12,27 3-160 3,-4-1 128-3,0 0-128 10,-4-4 0-10,-2 4 144 5,2 0-144-5,-1 3 0 10,-9-3 0-10,-5-6 0 5,-3 0 128-5,-17 1-128 10,-2 1 0-10,0 0 128 5,0-7-128-5,-2-1 160 11,-1 2-160-11,10-9 160 4,-10 0-160-4,-9 5 192 11,-9 7-192-11,-5-3 192 4,-5 0-192-4,0-1 192 11,-4-3-192-11,-2 5 192 4,-4-5-192-4,-2 5 0 12,0 1 0-12,-13-6 0 17,-3 11-816-17,5 1-32 0,-3-2-16 0,-1 4-11664 5</inkml:trace>
    </iact:actionData>
  </iact:action>
  <iact:action type="add" startTime="16366">
    <iact:property name="dataType"/>
    <iact:actionData xml:id="d14">
      <inkml:trace xmlns:inkml="http://www.w3.org/2003/InkML" xml:id="stk14" contextRef="#ctx0" brushRef="#br0">26306 870 2751 0,'0'0'256'1,"0"0"-256"8,0 0 0-9,0 0 0 4,0 0 1696-4,0 0 288 11,0 0 64-11,0 0 16 4,0 0-1120-4,0 0-240 11,-4-10-32-11,4 10-16 4,-6-4-96-4,6 4-32 11,-9-1 0-11,-3-5 0 4,4 0-144-4,-5 0-48 7,1 2 0-7,2 0 0 9,-6 2-80-9,5-2 0 7,-7 0-16-7,-1-3 0 8,3 1-64-8,-3 0-16 8,-5 2 0-8,1-2 0 8,-3-2 32-8,1 3 0 6,-2-1 0-6,-4 0 0 8,-3-2-16-8,1 2 0 15,-6-2 0-15,-2 3 0 1,-4-7-176-1,1 2 160 7,-7 2-160-7,-2-1 160 4,-1 1-160-4,-3 4 0 8,-2-2 144-8,-22 0-144 8,4 2 0-8,29 2 0 11,-5 2 0-11,-27 0 0 4,10 0 0-4,-4 0 0 11,2 0 0-11,3 0 0 4,5 0 0-4,-2 4 0 11,3 4 0-11,1-2 0 5,-1-2 0-5,5 2 0 11,-1 3 0-11,1 1 0 4,1 4 0-4,3-3 0 11,1-5 0-11,2 0 0 4,-3 2 0-4,3 0 0 11,0-4 0-11,6 3 0 3,-5 5 0-3,5 0 144 12,2 5-144-12,-4-3 0 5,6 2 192-5,-2-3-192 9,6 5 192-9,-4 3-192 6,2 1 176-6,-4-3-176 9,4 1 160-9,-2 3-160 5,4-5 144-5,2 5-144 10,-4 0 128-10,4 3-128 4,0-1 192-4,0 3-64 11,2-1 0-11,3 2 0 5,3 0-128-5,2-1 160 10,1-1-160-10,7-2 160 4,-3 1-32-4,5 1-128 12,1-4 192-12,-2 3-64 4,5 1-128-3,3 0 0 8,-6 1 0-9,4-1 0 5,-5-2 0-5,7 1 0 10,4-5 0-10,0 2 0 5,0-1 0-5,8-1 128 11,4-5-128-11,0 3 0 4,4 5 160-4,-5-10-160 12,7 3 192-12,9 8-192 3,3-1 208-3,1-1-64 10,0-1-16-10,3 1 0 5,7-1 0-5,0 1 0 10,-2-4 0-10,6-1 0 5,-2 0-128-5,6 1 0 10,0-3 0-10,5 3 0 4,3-5 0-4,3-1 0 11,3-1 0-11,3 4 0 4,1-8 0-4,-3 3 0 11,5-1 0-11,1-2 0 5,0 2 0-5,5-3 0 10,-7-1 0-10,8 0 0 5,0-4 0-5,0-2 0 11,6-4 0-11,-2 0 0 4,-1 0 128-4,1 4-128 11,-2 0 128-11,2-2-128 4,-6 0 192-4,-19 0-64 11,3-1 0-11,5-5 0 3,1-2 0-3,3 2 0 13,-3-3 0-13,1 1 0 4,1 2 16-4,4-4 0 11,-5 4 0-11,1-5 0 5,3 1-16-5,-7 2 0 10,-3-5 0-10,-4 1 0 4,-3-5 64-4,1-3 16 9,0 5 0-8,-8-1 0 3,0-5 48-4,0-3 16 11,0 1 0-11,-2-2 0 5,-2-1-80-5,-4 1 0 9,-4 0-16-9,0-3 0 4,-1 1-176-3,-3-2 192 11,-1-2-192-11,-7-2 192 1,1-2 32-2,-1 5 16 11,-7-3 0-11,0 0 0 4,-4 4 144-4,-6 0 16 12,-8 0 16-12,-2-1 0 4,-6 1 16-4,-1-2 0 11,-9 2 0-11,-3 2 0 3,-4 1-240-3,-8 1-32 12,0 2-16-12,-6 5 0 3,-3 1-144-2,-3 1 0 8,-2 8 0-8,-1-3 0 18,-3 3-1424-18,-1 4-176-1,-8 2-16 0,3 2-10832 3</inkml:trace>
    </iact:actionData>
  </iact:action>
  <iact:action type="add" startTime="17851">
    <iact:property name="dataType"/>
    <iact:actionData xml:id="d15">
      <inkml:trace xmlns:inkml="http://www.w3.org/2003/InkML" xml:id="stk15" contextRef="#ctx0" brushRef="#br0">21810 6787 4607 0,'0'0'192'1,"0"0"64"-1,0 0-256 0,-13-2 0 10,13 2 0-10,-16-4 0 4,16 4 960-4,-12-2 160 10,12 2 32-10,-15-4 0 4,15 4-384-4,0 0-80 11,-12-5-16-11,12 5 0 6,-16-6-112-6,16 6-32 9,-13-4 0-9,13 4 0 5,-18 0 48-5,6 0 0 10,-3 0 0-10,15 0 0 5,-14-2 64-5,-1 2 0 10,1 0 16-10,14 0 0 4,-16 0-16-4,16 0-16 12,-11 0 0-11,11 0 0 2,-16 2-256-3,16-2-48 12,0 0-16-12,0 0 0 3,0 0-48-3,0 0-16 11,0 0 0-11,0 0 0 4,0 0 192-4,0 0 32 10,0 0 16-10,21 4 0 5,3-4-16-5,3-2 0 10,2 0 0-10,5 0 0 5,5-2-144-5,3 2-48 10,9-2 0-8,-2 0 0 1,-2 2-80-3,2-4 0 12,1 2-16-12,1 1 0 3,0-3 48-3,-3 2 16 10,3-6 0-10,2 2 0 4,3 2 0-4,-3 3 0 11,-4-7 0-11,2 6 0 5,-5 2 64-5,3 0 16 10,-2 0 0-10,-6 0 0 4,-2 0-96-4,-6 2-16 12,0 0 0-12,-4 0 0 4,-1 0-80-4,-5 0-128 11,-3 2 176-11,-1 0-176 3,-5 0 160-3,-14-2-160 13,15 2 128-13,-15-2-128 3,0 0 128-3,0 0-128 11,14 6 0-10,-14-6 128 2,0 0-128-3,0 0 0 12,0 0-192-12,0 0 192 17,0 0-864-16,0 0-48-1,0 0-16 0,0 0-11808 4</inkml:trace>
    </iact:actionData>
  </iact:action>
  <iact:action type="add" startTime="18317">
    <iact:property name="dataType"/>
    <iact:actionData xml:id="d16">
      <inkml:trace xmlns:inkml="http://www.w3.org/2003/InkML" xml:id="stk16" contextRef="#ctx0" brushRef="#br0">22629 6309 13295 0,'0'0'576'1,"0"0"144"-1,0 0-576 0,18 2-144 9,-2 2 0-9,1-2 0 5,3-2 496-5,-3-2 64 11,7-2 16-11,3 4 0 4,0 4 304-4,4 0 64 9,6 2 16-9,-3 4 0 5,-1-5-64-5,0 3 0 10,4 4 0-10,-6 0 0 6,0 7-96-6,1 1-32 10,-3-3 0-10,-2 5 0 4,-3-5-224-4,-1-1-48 12,-5 3-16-12,-5 5 0 4,1 5-48-4,-6 0-16 10,-6 0 0-10,-2 1 0 4,-2 1-32-4,-6 0 0 14,-8 0 0-14,1 3 0 3,-5-3 32-3,-5-2 0 10,-4-2 0-10,-7 1 0 4,-3-1 48-4,0 0 16 11,-7-1 0-11,-3 1 0 4,-4 4-176-4,-1-2-48 10,-3 2 0-10,-2 3 0 5,1-5-256-5,-1-2 128 11,3 1-128-11,3-3 0 18,3-2-1008-17,7 1-304-1,6 1-64 0,7-4-12240 4</inkml:trace>
    </iact:actionData>
  </iact:action>
  <iact:action type="add" startTime="22371">
    <iact:property name="dataType"/>
    <iact:actionData xml:id="d17">
      <inkml:trace xmlns:inkml="http://www.w3.org/2003/InkML" xml:id="stk17" contextRef="#ctx0" brushRef="#br0">12416 6532 12207 0,'0'0'528'1,"-5"0"128"-1,5 0-528 0,-12-2-128 8,0-2 0-8,4 2 0 5,8 2 1120-5,-11 0 192 11,3 0 32-11,8 0 16 4,-8-8-128-4,8 8-16 10,0 0-16-10,0 0 0 5,0 0-336-5,0 0-64 10,8-10-16-10,4 6 0 5,5 2-352-5,7 0-80 10,1 0-16-10,18 1 0 5,4-1 0-5,5 2 0 10,3 2 0-10,1-1 0 5,3 1-176-5,5-2-32 11,5 0-128-10,-5 2 192 2,0-4 48-3,-1 2 0 11,3 2 0-11,4 0 0 4,-3-4 144-4,5 6 16 12,4-2 16-12,-4 4 0 3,0 6-112-3,2-4-32 12,-2-5 0-12,1 5 0 3,-1-2-112-3,-4 0-32 10,2-2 0-10,-1 2 0 5,5-2-128-5,-2 0 160 11,2 1-160-11,2-1 160 5,2 0-32-5,-4-2 0 10,0 0 0-10,2 0 0 4,-7 0-128-4,3 0 160 12,0-2-160-12,0 0 160 3,2-2-160-3,2 2 128 10,-3-2-128-10,1 2 128 5,2-2 16-5,-2 0 0 10,-6 0 0-10,2 2 0 5,-3-2-16-5,3 0 0 11,-4-2 0-11,8-1 0 4,-3 1-128-4,1 2 128 12,-8 0-128-12,4 2 128 3,-5-2-128-3,-1 2 192 11,1 0-192-11,-5-2 192 5,3 0-192-5,-7-2 128 10,3-2-128-10,-3 2 128 5,3 4 32-5,-1 6 0 10,1-2 0-10,0-4 0 4,-3-2-160-3,1 0 0 8,-1 0 0-9,-1-2 0 5,0 4 0-5,-1 0 208 10,-1 0-48-10,-6 0-16 4,0-4-144-4,2 2 160 11,-6 2-160-11,4 2 160 5,-3-2-160-4,3 0 0 9,4 2 144-10,-6 0-144 4,2 4 0-4,0-4 128 10,-4 0-128-10,4 2 0 4,-5-2 0-4,3 2 0 6,-6 4 0-6,2-5 128 9,-3-6-128-9,1 3 0 6,2 5 128-6,-4-5-128 9,2-7 160-9,0 3-32 6,-4 2-128-6,0 2 192 9,2 0-192-9,0 2 144 6,-1 2-144-6,-1-4 128 8,8-4-128-8,-6 0 0 7,-6 0 144-7,2 4-144 8,2-4 128-8,3 2-128 8,-5 2 128-8,0-2-128 8,-2-6 176-8,-1 2-48 7,-1 1 0-7,-2 1 0 7,1 2 32-7,-1 0 0 8,-8 0 0-8,5-2 0 7,1 2-160-7,3 0 192 8,-7 0-192-8,-1 0 192 7,1-2-192-7,1 2 128 7,-7 0-128-7,-13 2 128 8,20 0-128-8,-8 0 0 7,-12 0 0-7,0 0 128 8,0 0-128-8,15-2 0 8,-15 2 144-8,0 0-144 7,0 0 128-7,0 0-128 8,0 0 128-8,0 0-128 8,0 0 128-8,0 0-128 6,0 0 160-6,0 0-160 9,0 0 0-9,0 0 0 6,-15 16 0-6,1-2 0 24,-2-7-1296-23,1 1-208-1,-5 2-32 0,-5-4-14272 1</inkml:trace>
    </iact:actionData>
  </iact:action>
  <iact:action type="add" startTime="24084">
    <iact:property name="dataType"/>
    <iact:actionData xml:id="d18">
      <inkml:trace xmlns:inkml="http://www.w3.org/2003/InkML" xml:id="stk18" contextRef="#ctx0" brushRef="#br0">26445 7684 6447 0,'0'0'576'1,"0"0"-576"5,0 0 0-6,0 0 0 5,0 0 1744-5,0 0 240 7,0 0 64-6,-12 4 0 8,12-4-640-9,-16 4-128 10,3 0-32-10,13-4 0 5,-16 6-176-4,16-6-48 5,-16 0 0-6,1 0 0 9,15 0-48-9,-10-6-16 6,10 6 0-6,0 0 0 9,-12-12-64-9,7 0 0 12,3-3-16-12,2-3 0 3,4 1-112-3,1-3-32 6,3-3 0-5,-2-3 0 7,4-1-352-8,1-2-80 11,-1 0-16-11,2-1 0 4,2 1-144-4,-1 4-16 13,1 3-128-13,0-1 192 2,-1 0-192-2,-1 1 0 11,2 1 128-11,-5 5-128 4,5 8 0-4,-14 8 0 7,12-6 0-7,-12 6 0 7,17-5 0-7,-17 5 0 12,16-2 0-12,-1 6 0 4,3 3 0-4,-4 11-128 11,3-1 128-11,-1 5 0 4,1 1 0-4,3 1 0 8,-5 3 0-8,5 4 0 7,-2 8 0-7,-1 2 0 13,1-4-128-13,-5 4 128 2,3-4 0-2,0 4 0 8,-1-4 0-8,1-4 0 3,-7 1 0-3,5 1 0 7,2-4 0-7,-1-2 0 10,-5-6 0-10,2-3 0 9,-1 1 0-9,-3 1 0 5,2-5 0-5,2-3 0 10,-12-14 0-10,9 16 0 5,-9-16 0-5,16 9-336 11,-16-9 48-11,0 0 16 18,0 0-1872-17,0 0-368-1,12-7-80 1</inkml:trace>
    </iact:actionData>
  </iact:action>
  <iact:action type="add" startTime="24532">
    <iact:property name="dataType"/>
    <iact:actionData xml:id="d19">
      <inkml:trace xmlns:inkml="http://www.w3.org/2003/InkML" xml:id="stk19" contextRef="#ctx0" brushRef="#br0">26610 7403 15999 0,'0'0'704'0,"0"0"160"0,0 0-688 0,0 0-176 9,0 0 0-9,-5 16 0 5,3 5 1024-5,2 3 192 7,2-1 16-7,3 6 16 8,5 1 96-8,-2 5 32 7,8 4 0-7,-5 0 0 7,5 6-320-7,-2 1-64 11,3 3-16-11,-1 2 0 5,3 0-160-5,5-1-48 6,-1 3 0-6,-1 2 0 9,-3 1-416-9,4-3-96 11,3-2 0-11,-1-1-16 4,2-1-240-4,1 2 0 12,1-5 128-11,0-3-128 5,4 0 0-6,6-6 128 7,-3 4-128-7,4-2 0 5,5 4 144-5,4-6-144 10,2 0 128-10,2-2-9888 19,7-5-1984-18</inkml:trace>
    </iact:actionData>
  </iact:action>
  <iact:action type="add" startTime="25105">
    <iact:property name="dataType"/>
    <iact:actionData xml:id="d20">
      <inkml:trace xmlns:inkml="http://www.w3.org/2003/InkML" xml:id="stk20" contextRef="#ctx0" brushRef="#br0">28491 8733 13935 0,'0'-23'608'1,"0"13"144"-1,2-1-608 0,0-7-144 7,0 0 0-7,-2 3 0 4,-2-7 1216-4,0 3 224 10,0 1 32-10,2 1 16 5,-4-1-192-5,0 6-32 12,-2-3-16-12,2 5 0 4,-2 0-224-4,-1-5-32 11,-5 5-16-11,12 10 0 4,-12-8-288-4,12 8-64 11,-17 0-16-11,5 4 0 4,-6 0-96-4,5 4 0 10,-7 4-16-10,3 9 0 5,-1 6-144-5,-3 6-32 10,1 8 0-10,4-2 0 6,-1 6-96-6,5 0-32 9,-3 2 0-9,5 4 0 5,-2 1-192-5,6 3 0 10,2 5 0-10,1-1 0 5,1-3 0-5,0-3 144 10,2-4-144-10,2 0 128 5,3-1-128-5,1-7 0 10,4 0 0-10,2-6 0 5,-3-3 0-5,5-1 0 10,-6-6 0-10,4-3-176 19,-1-1-384-19,-3-5-80 0,0 1 0 0,-8-17-16 14,0 0-2576-14,0 0-512 0</inkml:trace>
    </iact:actionData>
  </iact:action>
  <iact:action type="add" startTime="25390">
    <iact:property name="dataType"/>
    <iact:actionData xml:id="d21">
      <inkml:trace xmlns:inkml="http://www.w3.org/2003/InkML" xml:id="stk21" contextRef="#ctx0" brushRef="#br0">27820 9295 11967 0,'0'0'1072'1,"15"-4"-864"5,3-6-208-5,-1 3 0 4,7 1 1664-5,3-2 304 10,4 2 48-10,10 0 16 4,0 0-1200-4,6-3-224 11,0-1-48-11,-2 2-16 4,2-4-208-4,-3 3-32 12,-6 1-16-12,-11 0 0 4,0 0-288-4,0 2 0 11,-1 2 128-11,1-1-6720 16,-3-3-1360-14</inkml:trace>
    </iact:actionData>
  </iact:action>
  <iact:action type="add" startTime="25554">
    <iact:property name="dataType"/>
    <iact:actionData xml:id="d22">
      <inkml:trace xmlns:inkml="http://www.w3.org/2003/InkML" xml:id="stk22" contextRef="#ctx0" brushRef="#br0">28744 9073 9215 0,'0'0'816'0,"0"21"-656"9,-2 1-160-9,0 3 0 5,0 2 1808-5,-1 1 336 7,-1-3 64-7,-4 4 16 8,-2 4-736-8,2 4-144 10,-5 0-16-10,1-5-16 5,-4-5-16-5,7 0 0 11,-5 1 0-11,4-5 0 3,4 0-400-2,0-5-64 10,-1 1-32-11,7-19 0 4,-2 18 592-4,2-18 112 10,0 0 32-10,0 0 0 19,0 0-1536-19,0 0-448 0,19-2 0 1,1-8-16-1,-5-5 736 0,5-5 160 10,1 3 16-10,-3-3 16 5,-1-3-240-5,3-5-48 10,-4-1-16-10,1 0 0 7,3 2-160-7,-5-3 192 9,3 3-192-9,-3 2 192 5,5 1-192-5,-1 1 0 11,-5 1 0-11,4 7 0 3,1-3 0-3,-5 7 0 11,1-5 0-11,-3 10 0 17,-12 6-512-16,20-4 32-1,-1 2 0 0,-3 4 0 15,1 0-2368-15,-1 2-480 1,1-2-80-1</inkml:trace>
    </iact:actionData>
  </iact:action>
  <iact:action type="add" startTime="25915">
    <iact:property name="dataType"/>
    <iact:actionData xml:id="d23">
      <inkml:trace xmlns:inkml="http://www.w3.org/2003/InkML" xml:id="stk23" contextRef="#ctx0" brushRef="#br0">29296 9311 13823 0,'0'0'608'0,"0"0"128"0,0 0-592 0,0 0-144 8,0 0 0-8,0 0 0 5,0 13 1984-5,0-13 352 12,0 0 80-12,0 0 16 3,14 0-1024-3,-2-2-192 11,5-2-32-10,-3-3-16 2,1-1-336-3,-1 0-64 10,2-4 0-10,1 3-16 5,-3-5-128-5,4 2-32 10,-7 2 0-10,3-3 0 5,-6 3-144-5,-1-4-48 12,-1 5 0-12,0 1 0 3,-4-4 48-3,-4 4 16 11,-4-1 0-10,0 1 0 2,-1 4-96-3,-3 2-32 10,-6 0 0-10,5 4 0 4,-7 4-192-4,1 4-144 13,-3-3 192-13,-1 3-192 4,-1 8 0-4,3-1 0 11,3-1 0-11,-2 5 0 5,7 1 0-5,-3-3 0 10,6 5 0-10,4-3 0 3,0 1 0-2,4-3 0 10,2-1 0-11,4 1 0 4,2-5 0-4,6 1 0 9,-3-3 0-9,7 2 0 6,-2-7 0-6,5 5-320 10,2-2 32-9,3-4 16 17,3 2-1264-17,2 1-256-1,2-5-64 0,3 4-7488 10,-1-6-1488-10</inkml:trace>
    </iact:actionData>
  </iact:action>
  <iact:action type="add" startTime="26260">
    <iact:property name="dataType"/>
    <iact:actionData xml:id="d24">
      <inkml:trace xmlns:inkml="http://www.w3.org/2003/InkML" xml:id="stk24" contextRef="#ctx0" brushRef="#br0">29991 9172 18431 0,'0'0'1632'0,"0"0"-1312"8,0 0-320-8,0 0 0 5,0 0 768-5,0 0 64 10,0 0 32-10,0 0 0 6,0 0 352-6,0 0 64 9,0 0 0-9,0 0 16 5,17 2-160-5,-1-2-48 10,-1-2 0-10,3-2 0 5,3 0-432-5,1 2-80 11,1-1-32-11,3-1 0 4,-1-4-80-4,0 2-16 11,1 2 0-11,1-4 0 5,-2-1-112-5,3 3-16 11,-3 2-16-11,2-2 0 4,-3-2-144-4,-1 2-32 11,-3 0 0-11,-1 3 0 4,-1-5-128-4,-7-2 0 10,5 2 144-8,-8 4-144 1,-8 4 0-3,0 0 144 10,0 0-144-10,0-8 0 5,-2-1 192-5,-4 3-64 10,-6-4 0-10,3-2-128 5,-7 5 0-5,2-1 0 10,-5-2 0-10,3 4 0 5,-3 0 0-5,-3 0 0 10,1 1 0-10,1 3 0 4,-3-2-160-3,0 6 160 9,1 0-160-10,-1 4 160 5,-1-3-128-5,3 3 128 7,1 2 0-7,1 4-144 8,3-2 144-8,-1 5 0 10,5-3 0-10,-6 9-128 4,11-5 128-4,-1 1 0 11,6 3 0-11,4-10-128 4,6 7 128-4,-1-3 0 12,5 5 0-12,4-3 128 4,5 2-128-4,1 1 176 11,1-5-176-11,4 3 192 4,8-5-16-4,1 4 0 12,3-5 0-12,5 3 0 3,9-8-16-3,0 2 0 10,-1 3 0-10,1-5 0 5,-4-2-160-5,0 0 0 10,-3-2 0-10,1 0 128 19,-8 2-1792-19,4 2-352 1</inkml:trace>
    </iact:actionData>
  </iact:action>
  <iact:action type="add" startTime="29547">
    <iact:property name="dataType"/>
    <iact:actionData xml:id="d25">
      <inkml:trace xmlns:inkml="http://www.w3.org/2003/InkML" xml:id="stk25" contextRef="#ctx0" brushRef="#br0">13136 12035 5519 0,'0'0'496'1,"0"0"-496"2,6-16 0-3,0 3 0 9,-2-5 1632-9,0-1 224 7,3 5 64-7,5-1 0 7,-4 3-912-7,4 0-176 7,1 4-48-7,-13 8 0 8,0 0-272-8,10-9-64 7,-10 9-16-7,0 0 0 9,0 0 64-9,0 0 16 7,0 0 0-7,18 0 0 8,-18 0-16-8,9 9 0 6,5 9 0-6,-8-1 0 8,0 3 64-8,-2 7 16 8,2 1 0-8,1 9 0 7,-1 7-128-7,-2 1 0 8,2 0-16-6,2 2 0 4,-2 2-112-6,-1-2 0 6,5-1-16-5,4 3 0 7,-4-8-48-8,7 0 0 6,-1-4 0-6,3-8 0 9,3-7 16-9,-1-1 0 6,-1-5 0-6,7-3 0 9,4-3 208-9,0 0 32 7,1-6 16-7,-1-2 0 8,4-4 0-8,4 0 0 6,-4-8 0-5,2 0 0 7,-2-1-112-8,2-5-32 6,0-1 0-6,2-1 0 9,-2-5-224-9,0-3-160 7,1 3 192-7,-3 3-192 8,4 3 128-8,0-3-128 7,-2 3 0-7,6 3 0 8,-4-2 0-8,5 5 0 7,-3-7 0-7,6 7 0 8,2-5 0-8,0 6 0 7,-4-3 0-7,1 3 0 7,1 4 0-7,-4 0 0 8,4 4 0-8,0 4 0 7,-4 0 0-7,4 2 0 8,-5 0 0-8,5 6 0 7,2 3 0-7,-2 1 0 7,-2 3 0-6,2 3 0 7,-1-3 0-8,-5 5 0 7,4 1 0-7,-8 1 0 8,4-1 0-8,-8 2 0 7,-5 3 0-7,-1-1 0 8,-6 2 0-8,-3-3 0 7,0-5 0-6,-5 4 0 6,1 1 0-7,-6-3 0 7,3-1 0-7,-5-7 0 8,-4 1 256-8,-2 1-64 7,0-3-16-7,0-14 0 7,0 0 48-7,0 0 16 8,0 0 0-7,0 0 0 5,0 0-32-6,0 0 0 8,0 0 0-8,18-10 0 8,-5 1 112-8,7-5 32 7,-3-7 0-7,3-1 0 8,1-3-208-8,-5 3-144 7,3-1 192-7,3-1-192 8,3-1 0-8,1 0 0 7,-1-1 0-7,0 7 0 8,3 3 0-8,-1-1 0 7,2-1 0-7,2 3 0 8,1 9 0-8,1 0 0 7,0 0 0-7,4 4 0 8,-2 0 0-8,4 2 0 7,0 6 0-7,0 0-144 8,0-4 144-8,-2 4 0 6,-2-2 0-6,6 3 0 9,-4 5 0-9,6-4 0 7,-4 0 0-7,6 3 0 8,0 1 0-8,8 4 0 8,1-9 0-8,7 3 0 7,-3-2 0-7,3-4 0 7,-3-2 0-7,5-8 0 8,-5-8 0-8,5 1 0 7,-3-9 0-7,2-3 0 8,3 1 0-8,-3-1 176 7,-1-2-16-7,1-2 0 9,3-3 160-9,-7 3 16 6,-1-4 16-6,-3-6 0 8,-3 0 48-7,-8 6 16 5,0-2 0-6,-8 3 0 8,-2 1-64-8,-4 0-16 7,-3 2 0-7,-3 2 0 9,2 1-144-9,-1 3-16 6,-12-1-16-6,1 7 0 8,-5-3-160-8,0 3 0 7,-8 17 0-7,6-12 0 23,-6-4-1024-23,0 16-128 1,0 0-16-1,0 0-15984 2</inkml:trace>
    </iact:actionData>
  </iact:action>
  <iact:action type="add" startTime="38028">
    <iact:property name="dataType"/>
    <iact:actionData xml:id="d26">
      <inkml:trace xmlns:inkml="http://www.w3.org/2003/InkML" xml:id="stk26" contextRef="#ctx0" brushRef="#br0">24416 16093 7359 0,'0'0'656'1,"0"0"-528"4,12-15-128-5,-8 3 0 8,-4 12 1632-8,6-17 288 7,-6 17 64-7,5-20 16 7,1 3-656-7,-2-1-128 9,-4 18-16-9,-2-18-16 8,-4 1-224-8,1-3-32 6,-1 3-16-6,0 7 0 8,-8 2-64-8,0 2-16 7,-5 1 0-7,-1 1 0 9,1 2-224-9,-8 4-48 6,-10 2-16-6,0 5 0 8,1-1-176-8,-8 2-48 6,-5 7 0-5,-2 5 0 8,2 3-96-9,1 8-32 8,-3 3 0-8,4 8 0 8,4 1 16-7,-4 4 0 3,6 2 0-4,-2 3 0 9,8 3 0-9,0 5 0 6,8 7 0-6,7-3 0 8,5 0-208-7,9-7 0 5,6-1 128-6,4-1-128 9,6-5 0-8,5-5 0 4,7-6 0-5,1-6-160 9,2-7 160-9,5-7 0 7,1-3-144-7,0-9 144 7,2-3 0-7,2-4 0 8,2-4 0-8,-1-2 0 7,1-2 0-7,2-3 160 7,-8-5-32-7,4 0-128 9,-2-3 176-9,-2-5-176 7,-7-3 160-7,-5 7-160 7,-5-1 192-7,-6 1-48 7,-6 3-16-7,-4-5 0 9,-2 5-128-9,-10 1 192 5,0-2-192-4,-7 5 192 8,-2-3-192-9,-1 0 0 6,-1 1 144-6,5 3-144 10,1 6 0-10,-1-2 0 5,9-5 0-5,-1 5 0 8,12 6 0-8,0 0 0 7,0 0 0-7,0 0 0 8,0 0-160-8,0 0 160 7,14 6-192-7,1 3 192 8,3 1-176-8,5 2 176 8,4 1-160-8,3 5 160 7,-1-1-160-7,-2 5 160 8,1 1-160-8,-1 3 160 7,-2-1 0-7,1 0 0 8,-7 3-128-8,-3-1 128 8,-3 0 0-8,-5 1 0 6,0 1 0-6,-4 0 0 8,-4-7 0-8,0-3 0 7,-4 1 128-7,0-1-128 9,-2-5 0-9,6-14 0 6,0 0-208-6,0 0 80 22,0 0-2064-21,0 0-416 0,0 0-80-1</inkml:trace>
    </iact:actionData>
  </iact:action>
  <iact:action type="add" startTime="38552">
    <iact:property name="dataType"/>
    <iact:actionData xml:id="d27">
      <inkml:trace xmlns:inkml="http://www.w3.org/2003/InkML" xml:id="stk27" contextRef="#ctx0" brushRef="#br0">24629 16626 19343 0,'0'0'1728'1,"0"0"-1392"5,0 0-336-6,0 0 0 8,2 23 1120-8,-2-3 160 7,0-5 16-7,2 7 16 8,0-1-608-8,0-1-128 7,-2 3-32-7,0 3 0 8,0-1-160-8,-2 2-48 7,0-1 0-7,2 1 0 8,-2 2 80-8,2-4 16 7,0-1 0-7,4-9 0 8,-4-15-48-8,9 18 0 8,-9-18 0-8,14 14 0 7,4-7 192-7,-3-3 48 7,3-6 0-7,3-3 0 8,-3-7-48-8,1 0-16 8,1-7 0-8,3-1 0 8,2-1-176-8,-5-3-16 7,-4 1-16-7,-3-1 0 9,-1-1-112-9,-8 0-32 7,-2-1 0-6,-4 3 0 5,-2-4 0-6,-8 3 0 6,1-1 0-6,1 0 0 9,-6-3-80-9,8 3-128 7,-3 0 176-7,3 3-176 8,2 7 0-8,0-3 0 7,-2-1 0-7,6 9-144 23,2 10-1264-23,0 0-240 1,0 0-48-1,0 0-16 13,18-4-1456-13,0 2-288 0</inkml:trace>
    </iact:actionData>
  </iact:action>
  <iact:action type="add" startTime="38884">
    <iact:property name="dataType"/>
    <iact:actionData xml:id="d28">
      <inkml:trace xmlns:inkml="http://www.w3.org/2003/InkML" xml:id="stk28" contextRef="#ctx0" brushRef="#br0">25179 16618 22799 0,'0'0'1008'0,"0"0"208"1,0 0-960-1,0 0-256 4,0 0 0-4,0 0 0 8,0 0 576-8,0 0 64 8,19-10 0-8,-3 3 16 9,1-1-272-9,7-4-64 5,-1-2-16-5,3-1 0 9,-1 1-304-9,0-3 128 7,-3 1-128-7,1 0 0 8,-1-1 192-8,-1 3-192 7,-5-1 192-7,-1 5-192 7,-7-6 544-7,-8 16 0 8,6-12 0-8,-6 12 0 8,0 0 224-8,0 0 32 7,-6-9 16-7,-2 3 0 7,-5 4-160-7,-1 6-16 8,-6 6-16-8,3-1 0 8,-6 7-400-8,-3 0-80 6,-1 5-16-6,3 2 0 9,-1 3-128-7,8-1 0 4,-1-1 0-6,0-5 0 8,7 1 0-8,-1 1 0 6,4-7 0-6,6 3 0 9,2-1 0-9,2-3 0 6,2 5-128-6,6-8 128 8,4-1-384-8,-1 1-16 7,5-4 0-7,5-2 0 23,6-6-592-23,3-2-112 1,-1-8-32-1,4 5-7872 7,-2 1-1568-7</inkml:trace>
    </iact:actionData>
  </iact:action>
  <iact:action type="add" startTime="39217">
    <iact:property name="dataType"/>
    <iact:actionData xml:id="d29">
      <inkml:trace xmlns:inkml="http://www.w3.org/2003/InkML" xml:id="stk29" contextRef="#ctx0" brushRef="#br0">26000 16372 19983 0,'0'0'880'0,"0"0"192"0,0 0-864 1,0 0-208 1,0 0 0-2,0 0 0 9,0 0 1120-9,0 0 176 7,0 0 48-7,-12 2 0 7,12-2-432-6,-17 6-80 6,7 4 0-7,-4 4-16 7,5-7-112-7,-7 5-32 7,2-2 0-7,-3 3 0 8,1 1-160-8,-1-2-16 7,3 0-16-7,2-5 0 8,4 7-64-8,-1-4-16 7,9-10 0-7,-6 11 0 8,6-11-96-8,0 0-32 7,2 18 0-7,4-2 0 8,-6-16-272-8,0 0 160 7,15 9-160-7,3-1 128 8,-3 2-128-8,5-4 0 7,-20-6 0-7,15 4 0 8,-1 1 0-8,-14-5 0 7,12 14 0-7,0-4 0 9,-12-10 0-9,3 19 0 6,1-3 0-6,-4 3 0 9,0-19 176-9,-4 24-48 8,-1-7-128-8,-9 1 192 6,0 1 256-6,-7-5 32 8,-5 2 16-8,-1-3 0 7,-2 3-48-7,-2-2-16 8,-8-1 0-8,2 1 0 7,3 0-240-7,3-5-64 8,0 3 0-8,4-2 0 7,-1-4-128-7,7-2 0 8,-1-6 0-8,11-2 0 22,-1-2-2544-22,8-4-384 0</inkml:trace>
    </iact:actionData>
  </iact:action>
  <iact:action type="add" startTime="39948">
    <iact:property name="dataType"/>
    <iact:actionData xml:id="d30">
      <inkml:trace xmlns:inkml="http://www.w3.org/2003/InkML" xml:id="stk30" contextRef="#ctx0" brushRef="#br0">26960 16357 16575 0,'0'0'736'1,"-8"-4"160"13,8 4-720-13,0 0-176-1,-16-6 0 0,6 2 0 1,-3-4 1728-1,13 8 304 5,-14-4 64-5,-3 2 16 8,1 0-832-8,-5 2-144 8,1 2-48-8,-3 4 0 8,-3 2-528-8,-3 0-112 7,-4 0-32-7,0 5 0 8,-2-3-208-8,-3 4-32 6,1-3-16-6,8 5 0 9,2-4 128-9,3-1 32 7,5 1 0-7,7-4 0 7,12-8-64-7,0 0-16 8,0 18 0-8,6-5 0 8,12 3-240-8,1-5 144 6,5 5-144-6,3 0 128 9,0 5-128-9,2 1 0 7,5-1 0-6,-5 0 0 7,-4 1 0-8,-3 3 0 6,-1 1 0-6,-1-5 0 9,-11 1 0-9,3-5 0 6,-4 3 0-6,-6 1 0 9,-4-1 224-9,-2-3 16 6,-6 3 0-6,-3-1 0 8,-7-7 320-8,-7 5 64 7,-4-3 16-7,-1 2 0 8,5-9-320-8,-2 1-48 8,0 0-16-8,3-8 0 7,3-12-432-7,5 1-80 8,7-11-32-8,7 1-10352 16,8-1-2080-16</inkml:trace>
    </iact:actionData>
  </iact:action>
  <iact:action type="add" startTime="40688">
    <iact:property name="dataType"/>
    <iact:actionData xml:id="d31">
      <inkml:trace xmlns:inkml="http://www.w3.org/2003/InkML" xml:id="stk31" contextRef="#ctx0" brushRef="#br0">28272 16402 3679 0,'0'0'320'0,"-13"-2"-320"3,13 2 0-3,0 0 0 8,-14-10 4352-8,14 10 816 8,0 0 144-8,0 0 48 8,0 0-3600-8,0 0-720 6,0 0-144-6,0 0-16 8,2 23-496-8,4 5-112 8,0 1-16-8,3 6 0 7,1 4-64-7,6 0-32 8,-5 6 0-8,7 7 0 7,-4-5-16-7,1 0 0 8,-3 0 0-8,4 4 0 7,-7 3 0-7,7-1 0 8,-6-4 0-8,3-5 0 7,-5-1-144-7,6-6 0 10,-1-1 144-10,-1-3-144 6,2-8 0-6,-6-7 0 6,5-1 0-6,-5-5 0 25,-8-12-416-24,16 8-160-1,-1-12-16 1,1-4-7584 4,-8-4-1504-5</inkml:trace>
    </iact:actionData>
  </iact:action>
  <iact:action type="add" startTime="40928">
    <iact:property name="dataType"/>
    <iact:actionData xml:id="d32">
      <inkml:trace xmlns:inkml="http://www.w3.org/2003/InkML" xml:id="stk32" contextRef="#ctx0" brushRef="#br0">28571 16409 18431 0,'0'0'1632'1,"0"0"-1312"1,-12 8-320-2,2 2 0 8,10-10 2016-8,-9 14 336 9,-1 5 64-9,4 5 16 6,0 3-1648-5,0 0-320 5,-2 2-64-6,1 5-16 9,-1 8-112-9,-4-1-16 6,2 8-16-6,1-2 0 9,-7-2 208-9,4 7 64 7,-7 5 0-7,1 0 0 7,5-1-64-7,-7-1 0 7,1-3 0-6,5-3 0 6,0 0-256-7,5-10-64 7,3 0-128-7,0-6 192 8,4-6-192-8,4-1 0 8,4-11 0-8,1-1 0 23,7-8-800-23,2-4-48 0,3-8-16 0,1-8-8432 8,-3-1-1696-7</inkml:trace>
    </iact:actionData>
  </iact:action>
  <iact:action type="add" startTime="41197">
    <iact:property name="dataType"/>
    <iact:actionData xml:id="d33">
      <inkml:trace xmlns:inkml="http://www.w3.org/2003/InkML" xml:id="stk33" contextRef="#ctx0" brushRef="#br0">27941 16232 29487 0,'0'0'2624'0,"-14"-8"-2112"4,14 8-512-4,0 0 0 8,2-12 384-8,10-3-48 8,-1 5 0-8,15-6 0 9,7 3-160-9,10-5-48 6,10 1 0-6,1-3 0 8,3 3-128-8,-1-1 0 7,-3-1 0-7,2-3 0 8,-3 7 0-8,-1-5 0 7,-4-1 0-7,1 3 128 8,1 4-128-8,-4 1 128 6,-4-1-128-6,4 6 128 9,-6 0 0-9,2 7-128 7,-6 1 192-7,-8 0-64 8,-1-6 32-8,-9 2 0 7,-17 4 0-7,0 0 0 9,0 0 288-9,0 0 64 6,0 0 16-6,0 0 0 9,-15 0 144-9,-7-4 32 7,-7 0 0-6,-2-2 0 5,-2 2-448-6,-5 0-64 7,3 2-32-7,2 0 0 8,0 0-160-8,-2 1 0 10,2-1 0-10,5 2-176 20,3 0-240-20,8-2-48 0,-1-2-16 0,10 2 0 15,8 2-1824-15,0 0-384 0,0 0-64 0,0 0-6112 7,12 10-1232-6</inkml:trace>
    </iact:actionData>
  </iact:action>
  <iact:action type="add" startTime="41543">
    <iact:property name="dataType"/>
    <iact:actionData xml:id="d34">
      <inkml:trace xmlns:inkml="http://www.w3.org/2003/InkML" xml:id="stk34" contextRef="#ctx0" brushRef="#br0">29199 16671 24879 0,'-24'-2'2208'1,"11"4"-1760"2,1 0-448-3,12-2 0 8,0 0 1072-8,0 0 128 7,0 0 16-7,0 0 16 8,0 0-592-8,0 0-128 7,0 0-32-7,21 2 0 8,-1-6-160-8,5-4-16 7,3 0-16-7,5 0 0 8,4-5-288-8,-2 3 128 7,6-4-128-7,-4 5 0 8,0 3 0-8,2 0-176 7,-8-2 0-7,2 2 0 24,-1 6-1440-24,-1 4-304 0,-4 4-48 1,-7-2-10096 0</inkml:trace>
    </iact:actionData>
  </iact:action>
  <iact:action type="add" startTime="41707">
    <iact:property name="dataType"/>
    <iact:actionData xml:id="d35">
      <inkml:trace xmlns:inkml="http://www.w3.org/2003/InkML" xml:id="stk35" contextRef="#ctx0" brushRef="#br0">29292 16983 15663 0,'-15'4'1392'1,"15"-4"-1120"3,-16 2-272-4,16-2 0 8,0 0 1920-8,0 0 336 7,0 0 64-7,0 0 16 8,0 0-912-8,24-4-176 8,-7-2-32-8,9-6-16 7,3 0-720-7,8 1-144 7,-4-7-16-7,6-1-16 9,2 5-304-9,-2-4 0 7,4 7 0-7,6-5-8784 16,-3 6-1664-16</inkml:trace>
    </iact:actionData>
  </iact:action>
  <iact:action type="add" startTime="42096">
    <iact:property name="dataType"/>
    <iact:actionData xml:id="d36">
      <inkml:trace xmlns:inkml="http://www.w3.org/2003/InkML" xml:id="stk36" contextRef="#ctx0" brushRef="#br0">30219 16632 2751 0,'0'0'128'0,"0"0"16"0,0 0-144 0,0 0 0 7,0 0 0-7,0 0 0 7,0 0 2400-7,0 0 448 8,0 0 96-8,0 0 0 8,0 0-2208-8,0 0-448 7,0 0-96-7,0 0 0 7,0 0-192-7,0 0 0 8,0 0 0-8,0 0 0 8,0 0-272-8,2-10-96 6,0-6-16-6</inkml:trace>
    </iact:actionData>
  </iact:action>
  <iact:action type="add" startTime="42382">
    <iact:property name="dataType"/>
    <iact:actionData xml:id="d37">
      <inkml:trace xmlns:inkml="http://www.w3.org/2003/InkML" xml:id="stk37" contextRef="#ctx0" brushRef="#br0">30192 16177 16575 0,'-4'-11'1472'1,"4"5"-1168"3,0 6-304-3,0 0 0 6,0 0 1328-7,0 0 208 8,0 0 32-8,0 0 16 8,0 0-816-8,0 0-176 8,0 0-16-8,13 15-16 7,1-1-32-7,-4 9 0 8,0 1 0-8,1 7 0 6,-5 4-16-6,2 8 0 8,0-2 0-8,-2 6 0 8,-1 0 64-8,1-6 0 7,-2 0 0-7,2-2 0 7,-2 11 80-7,-2-1 32 8,0-6 0-8,2 2 0 8,0-6-208-8,0 0-32 7,1-6-16-5,1-6 0 4,-2-3-48-6,0-9-16 7,-4-15 0-7,8 18 0 9,-8-18 144-9,0 0 48 6,0 0 0-6,15 0 0 9,-15 0 160-9,20-18 48 6,-8-1 0-6,3-9 0 8,-3-5-320-8,4 0-48 8,-7-2-16-8,3 0 0 7,-2-8-64-7,-2 0-32 7,1-2 0-7,3-4 0 8,-6-1-96-8,4 3 0 8,1 0-16-8,-3 2 0 7,4 8-176-7,-2-2 0 7,-1 4 0-7,3 2 0 8,-4 6 0-8,2-1 0 7,3 5 0-7,-5 3 0 8,-2 3 0-8,4 3 0 8,-10 14-160-8,0 0 160 8,7-8-384-8,-7 8 32 6,0 0 0-6,18 0 0 23,-18 0-688-22,16 2-144 0,-16-2-32-1,19 8 0 11,-5 2-2016-10,-1-2-416-1,-1-2-64 0</inkml:trace>
    </iact:actionData>
  </iact:action>
  <iact:action type="add" startTime="42863">
    <iact:property name="dataType"/>
    <iact:actionData xml:id="d38">
      <inkml:trace xmlns:inkml="http://www.w3.org/2003/InkML" xml:id="stk38" contextRef="#ctx0" brushRef="#br0">30014 15694 24815 0,'-15'2'1088'0,"15"-2"256"0,-22-2-1088 13,22 2-256-12,0 0 0-1,0 0 0 0,0 0 1024 0,0 0 128 7,2-16 48-7,4 6 0 7,6 4-688-7,-3-5-128 8,9-3-16-8,-3 6-16 7,5-1-144-7,3 1-16 7,1 2-16-7,3-4 0 8,2 0 0-8,1 5 0 7,-5-3 0-7,2 0 0 8,1 0 176-8,-1 4 32 7,0-2 16-6,2-1 0 7,1 3-144-8,-3 0-16 6,-4 0-16-6,1-2 0 8,-3-2 16-8,1 2 0 7,-3 1 0-7,-19 5 0 9,10-6 32-7,-10 6 16 3,12-12 0-5,-12 12 0 8,0-12 96-8,-8-1 0 7,-4 3 16-7,-3 2 0 8,-3-6-48-8,-5 5-16 7,1-3 0-7,1 0 0 7,-1 6-336-7,1-1 0 8,-3-3 0-8,7 4 0 7,3 2 0-7,1 0-256 8,13 4 32-8,0 0 16 22,0 0-2128-21,0 0-416-1,0 0-96 0,0 0-11056 3</inkml:trace>
    </iact:actionData>
  </iact:action>
  <iact:action type="add" startTime="43270">
    <iact:property name="dataType"/>
    <iact:actionData xml:id="d39">
      <inkml:trace xmlns:inkml="http://www.w3.org/2003/InkML" xml:id="stk39" contextRef="#ctx0" brushRef="#br0">31052 16372 17503 0,'0'0'1552'0,"0"0"-1232"3,0 0-320-3,0 0 0 8,0 0 784-8,0 0 112 7,0 0 0-7,0 0 16 8,0 0-112-8,0 0-32 7,17 4 0-7,3-4 0 8,-3-4-80-8,3-3-32 8,3-1 0-8,-1 2 0 7,-1-2 0-7,1-4 0 7,-1 3 0-7,3-3 0 8,-3-2-16-8,-1 5 0 8,-1-5 0-8,-1 4 0 8,-11-5-96-7,1 5-32 4,-8 10 0-5,6-14 0 9,-6 14 32-9,0 0 0 6,-6-10 0-6,6 10 0 9,-15-5-64-9,-5 1-16 7,1 2 0-7,-3 8 0 8,1 1-272-8,-1 7-48 6,-1-2-16-5,1 5 0 7,5-1-128-8,-3 5 0 8,1-3 144-8,7-1-144 9,-4 5 0-9,9-3 0 5,-1-3 0-5,2 1 128 9,4 3-128-9,4-6 0 6,6 1 0-6,-2-5 0 8,5 4 0-8,5-5 0 8,3-1-160-8,1-2 160 8,5-2-432-8,5-4 32 7,5-6 0-7,2 0 0 23,0 0-2608-23,6-7-528 1</inkml:trace>
    </iact:actionData>
  </iact:action>
  <iact:action type="add" startTime="43658">
    <iact:property name="dataType"/>
    <iact:actionData xml:id="d40">
      <inkml:trace xmlns:inkml="http://www.w3.org/2003/InkML" xml:id="stk40" contextRef="#ctx0" brushRef="#br0">31612 15622 25791 0,'0'0'1152'1,"0"0"224"-1,0 0-1104 0,0 0-272 5,0 0 0-5,0 0 0 9,0 0 560-9,0 0 48 7,0 0 16-7,0 0 0 8,-6 15-272-8,6-15-48 11,-4 18-16-11,0-9 0 5,4-9-32-5,-4 18-16 5,0-2 0-5,0 1 0 9,4-17 112-9,-8 14 32 11,8-14 0-11,-7 19 0 4,1-1 32-4,4-5 16 12,2-13 0-12,0 0 0 4,-2 20-128-4,4-4-32 9,-2-1 0-9,0-15 0 5,0 0 48-5,0 0 16 11,8 16 0-11,-1-5 0 4,-7-11 112-4,0 0 0 7,0 0 16-7,0 0 0 8,16 0-112-8,-16 0-32 11,16-11 0-11,-7-1 0 4,-9 12-80-4,0 0-32 7,12-10 0-7,0-7 0 8,-6-3 16-8,0 3 0 12,-3-3 0-12,3 1 0 3,-2-3 32-2,0-3 0 10,-2 0 0-11,2 1 0 3,0 1-112-3,0 1-16 14,4 5 0-14,-3-1 0 2,-1-1-128-2,2 3 0 6,-2-3 0-6,2 3 0 9,0 4 0-9,-2 4 0 5,-4 8 0-5,7-15 0 8,-7 15 0-8,10-10 0 8,-10 10 0-8,10-12 0 22,-2 3-464-22,-8 9 16 0,0 0 16 0,0 0 0 13,17 0-576-12,-17 0-112-1,16 0-32 0,-16 0 0 14,0 0-1984-14,16 6-416 0,-16-6-80 2,0 0-16-2</inkml:trace>
    </iact:actionData>
  </iact:action>
  <iact:action type="add" startTime="44168">
    <iact:property name="dataType"/>
    <iact:actionData xml:id="d41">
      <inkml:trace xmlns:inkml="http://www.w3.org/2003/InkML" xml:id="stk41" contextRef="#ctx0" brushRef="#br0">32466 14424 10127 0,'0'0'896'1,"0"0"-704"5,0 0-192-6,0 0 0 8,0 0 3456-8,0 0 672 7,0 0 128-7,-16 8 32 9,5 2-2752-9,-7 9-560 10,-1 3-96-10,-1 3-32 5,-5 4-240-5,-1 2-48 11,3 8-16-11,0 4 0 4,-3-2-32-4,7 2 0 7,-1 4 0-7,1-2 0 7,5 4 32-7,-2 1 0 8,9-1 0-8,3-4 0 8,4-2-192-8,6-4-32 7,1 4-16-7,7-8 0 8,-2-2-48-8,7 0 0 11,-3-4 0-11,3-3 0 5,3-5-64-5,3 1-32 6,4 3 0-6,1-4 0 9,1-9-160-9,0 2 0 7,-2-8 0-7,1 1 128 23,-3 1-1120-22,-2-4-224-1,-1-2-64 0,-3-4-13920 4</inkml:trace>
    </iact:actionData>
  </iact:action>
  <iact:action type="add" startTime="44438">
    <iact:property name="dataType"/>
    <iact:actionData xml:id="d42">
      <inkml:trace xmlns:inkml="http://www.w3.org/2003/InkML" xml:id="stk42" contextRef="#ctx0" brushRef="#br0">31647 15198 17503 0,'0'0'768'1,"0"0"176"-1,0-15-752 0,4 3-192 5,9-4 0-5,5 7 0 9,7 5 2832-9,8-2 544 7,10-2 96-7,2 4-10768 15,2 2-2144-14</inkml:trace>
    </iact:actionData>
  </iact:action>
  <iact:action type="add" startTime="45684">
    <iact:property name="dataType"/>
    <iact:actionData xml:id="d43">
      <inkml:trace xmlns:inkml="http://www.w3.org/2003/InkML" xml:id="stk43" contextRef="#ctx0" brushRef="#br0">11305 19953 3679 0,'0'0'320'1,"0"0"-320"4,0 0 0-4,0 0 0 6,-14-8 2576-7,6 4 448 8,8 4 96-8,0 0 16 7,0 0-1680-7,0 0-336 8,-13-8-64-8,13 8-16 8,0 0-176-8,0 0-32 8,0 0-16-8,0 0 0 6,0 0-96-6,0 0-16 8,19-7 0-8,1 3 0 8,-1 0 48-8,4 2 0 6,3-2 0-5,3 0 0 8,2 2-192-9,10-2-48 5,2 4 0-5,4 0 0 9,2 4-64-9,5 0 0 9,5 0-16-9,7 0 0 8,6 2-160-8,6 0-16 4,0 3-16-4,-5-3 0 10,-1-4 16-10,-4 4 16 6,0 2 0-6,-1 0 0 8,-1-5-16-8,-4 3 0 7,-1 6 0-7,-1-2 0 8,1-2-48-8,-5 3-16 7,-3-3 0-7,-4 2 0 8,1 3-64-8,-3-3 0 7,-10 0-128-7,2-2 192 8,-6 0 80-8,-3-1 16 8,1 1 0-8,-2-4 0 7,-2-2 128-7,-3 0 32 8,-3-2 0-8,-5 0 0 7,2-2-80-7,-3 2-16 7,-1-2 0-6,-14 2 0 6,21-6-128-7,-7 0-32 7,-14 6 0-7,15-4 0 8,-15 4-32-8,18-7-16 7,-18 7 0-6,10-8 0 6,-10 8-16-7,0 0 0 6,0 0 0-6,0 0 0 9,0 0-128-9,0 0 192 7,0 0-192-7,0 0 192 8,0 0-192-8,0 0 0 7,0 0 0-7,0 0 128 8,0 0-128-8,-8-8 0 7,-6 6-160-7,14 2 160 22,-11 0-1648-22,11 0-224 0,-16 0-48 0,8-2-13888 4</inkml:trace>
    </iact:actionData>
  </iact:action>
  <iact:action type="add" startTime="47215">
    <iact:property name="dataType"/>
    <iact:actionData xml:id="d44">
      <inkml:trace xmlns:inkml="http://www.w3.org/2003/InkML" xml:id="stk44" contextRef="#ctx0" brushRef="#br0">23053 17119 20271 0,'0'0'1792'1,"0"0"-1424"5,0 0-368-6,0 0 0 8,0 0 848-8,0 0 112 8,0 0 0-8,0 0 16 7,0 0-688-7,0 0-144 7,0 0-16-7,0 0-128 8,0 0 512-8,-14-9 0 7,2-3 0-7,-3 4 0 9,1-2-96-9,-3-1-32 6,-1 3 0-6,0-4 0 8,-5 0 32-8,-2 5 0 7,-1-7 0-7,1 4 0 8,-4-3-32-7,-3 1 0 5,1-6 0-6,-10 7 0 8,-4-7 0-8,-3 6 0 7,-5-1 0-5,-2 1 0 5,-1-6-16-7,-5 5-16 7,-1-3 0-7,-2 6 0 7,1-3-16-7,-3 5 0 7,1 4 0-6,-3-2 0 7,-6-4-16-8,-6 1 0 7,-6-1 0-7,0-4 0 7,1 6-80-7,-5-3-32 9,2 1 0-9,2 4 0 7,2-4-64-7,-7 3-16 8,-9-5 0-8,-3-2 0 7,1 3-128-7,3-5 160 7,-4 8-160-7,7-2 160 7,-3-1 0-7,-3 5 0 8,-7-2 0-8,-2-4 0 7,0 1-32-7,1-3 0 7,1 2 0-7,0 3 0 9,0 1-128-9,-4 0 192 7,-3 0-192-7,1-5 192 8,4 3-192-8,2 2 160 7,2-4-160-7,-5 4 160 8,-5-3-160-8,-2-1 0 7,2 0 0-7,-4-1 0 7,3 5 128-6,0-2-128 6,-2 2 0-7,-5 2 128 8,-8-3 0-8,4-1-128 7,5 2 192-7,-3 4-64 7,8-2 0-6,-10-1 0 6,-6 1 0-7,7 2 0 7,-1 0-128-7,4 0 0 9,4-4 0-9,-10 4 128 7,-7-1-128-7,1 3 0 7,5-2 0-6,-1 2 128 6,6 0-128-7,-7 2 160 7,-11 0-160-7,1-2 160 7,6-2-160-6,1 4 160 5,3 6-160-5,-9-2 160 7,-5 0-160-8,-2-2 0 7,3 3 144-7,5 1-144 8,-2 4 0-8,-5-6 128 7,-1 2-128-7,0 0 0 9,4 3 0-9,-4-3 0 6,-1 0 0-6,5 2 128 8,-6 2-128-8,10-3 128 7,3 7-128-7,-3-4 128 8,-8 0-128-8,5 1 144 7,3-3-144-7,1 4 160 8,3-1-160-8,-6-3 0 7,-1 0 0-7,3 4 128 7,3-2-128-7,5 1 0 8,-1-1 144-8,-1-6-144 7,-3 4 0-7,3 1 0 8,3-3 0-8,2 2 128 8,6 2-128-8,-9-2 128 7,-5-4-128-7,3 1 128 8,1 3 16-8,5 0 16 7,5 2 0-7,-6-4 0 9,-7-1 0-9,5-3 0 6,4-2 0-6,6 6 0 9,0 2-32-9,-1-2-128 6,-11-2 192-6,4-2-64 8,5 2-128-8,1 0 192 7,8-3-192-7,-4 3 192 7,0-2-192-7,2-2 192 8,-4-2-192-8,6 0 192 8,-4 0-192-8,6 2 128 7,2 2-128-7,-2-2 128 8,-2-2-128-8,-2 2 0 7,4-3 0-6,1 3 0 6,7 2 0-7,0-2 0 8,-2-2 128-8,-3 0-128 6,-3-2 0-5,6-2 0 7,4 2 0-8,3 0 0 8,5 2 0-8,-7 0 0 6,-3-4 128-6,4 0-128 8,5-3 0-8,-1 1 0 7,5-8 0-7,-1 7 128 8,9 3-128-8,4 0 0 7,0-6 144-7,0 2-144 8,-2-7 0-8,4 3 0 7,6-5 0-7,0 1 128 8,2 6-128-8,7-5 0 7,1 1 0-7,0-1 128 8,5 5-128-8,1-6 0 7,1 3 0-7,2 1 0 8,3-3 0-7,-1 3 0 5,2-5 0-5,7 1 0 6,-3-2 0-7,2 1 0 8,6 1 0-8,0 5 0 8,2-5 0-8,6 5 0 7,-1-7 0-7,3 3 128 7,4 1-128-7,-1-4 0 7,-3 3 0-7,6 3 0 8,-1 1 0-8,5 3 0 7,1-2 0-7,-1 2 0 8,3 1 0-8,4 1 0 7,12 8 0-7,-11-12-128 8,-5 4 128-8,8 2 0 7,8 6 0-7,0 0-128 9,-15-7 128-9,15 7 0 6,0 0 0-6,-10 0 0 8,10 0 0-7,0 0 0 5,0 0 0-6,0 0 0 9,-16 9 0-9,9-1-160 7,-1 6 160-7,0 0 0 7,4 3-128-7,2-1 128 8,0 1 0-8,-2 11 0 7,2 1 0-7,-2 6-128 8,-3 4 128-8,3 0 0 7,0 6 0-7,0 0 0 8,0 5 0-8,-2 3 0 7,-2 4 0-7,3 3-128 7,-1 6 128-7,0-3 0 8,-8-1 0-8,4 8 0 7,3 6 0-7,-7 2 0 8,6 0 0-8,-4 4 0 6,5 2 0-6,-3 2 0 10,-8-2 0-10,5 0-128 6,-7 0 128-6,3 3 0 9,1 1 0-9,-2 2 0 6,5-1 0-6,-5-1 0 8,3-2 0-8,1 0 0 7,-4-2 0-7,7 2 0 9,-3 3 0-9,2-5 0 6,-1 0 0-5,1 0 0 6,2 0 0-7,-3-4 0 8,5-2 0-8,-4-4 0 7,0 2 0-7,5 2 0 7,-5-2 0-7,2-2 0 8,4-2 0-8,-3 0 0 8,1-7 0-8,2-1 0 7,-2 2 0-7,0-5 144 7,2-3-144-7,3-1 128 8,1-1-128-8,0-1 0 7,0-2 0-7,2-3 0 8,0-5 0-8,0-6 0 7,4 0 0-7,-2 2 0 8,3-12 0-8,3 1 0 7,4-3 0-7,-2-2 0 9,5 1 0-9,-1-5 0 6,7-3 0-6,3 1 0 8,3 3 0-8,0-9-144 8,5 5 144-8,5-6-160 7,6 1 160-6,7-5 0 6,3 2 0-7,2-1 0 7,-1-5 0-7,3 2 0 8,1-2 0-8,3 0 0 7,7-4 0-7,0 0 0 8,8 2 0-8,2 0 0 8,2 2 0-8,4-4 0 7,2 0 0-7,-2 0 0 7,-2 0 0-7,2 0 0 8,5-2 0-8,5 2 0 7,-2 4 0-7,9-4 0 8,1-2 0-8,-1 0 0 8,0 0 0-8,1 0 0 7,1 0 0-7,6 2 0 7,5 0 0-6,5 0 0 6,-2 0 0-7,2-4 0 9,-4-2 0-9,8 0 0 5,-1 4 0-5,9-3-128 9,4-5 128-9,-1 0 0 7,-3 2 0-7,0-3 0 9,9 3 0-9,2-2 0 5,3-2 0-4,1 5 0 8,-2-7 0-9,3 2-160 6,7 2 160-6,-4-1 0 8,2 3-128-8,-2 0 128 7,3-2 0-7,3 3 0 7,9 3-160-7,-5 0 160 8,-6 0-128-8,4 0 128 7,8 4 0-7,0 4-160 7,-2-2 160-7,4 0 0 8,1 0-160-8,9 0 160 7,7 2-128-7,0-2 128 8,-5-2-144-8,11 0 144 7,8 0-160-7,-2-2 160 9,-4-2-208-9,6 0 48 6,10 0 16-6,-5-4 0 9,-1 0 144-9,2 2-208 6,10 1 80-6,-3-5 128 9,-7 2 0-9,8-2 0 7,1-1 0-7,3 3 0 8,-7-4-128-8,3 2 128 6,2 1 0-6,-1-5 0 8,-1 4 0-8,1-3 0 8,1 3 0-8,-1 2 0 8,1-6 0-8,-8 5 0 7,0-5 0-7,-3 2 0 7,7 1 0-6,0-3 0 6,-10 4 0-7,-4-4 0 7,2 5 0-7,-6-5 0 8,0 4 0-8,-2 4 0 7,-2-5 0-6,-2 1 0 6,-1 2 0-7,-9-2 0 7,1 3 0-7,-5 1 0 7,7-2 0-7,-9-2 0 9,-7 4 0-9,-4 3 0 6,0-1 0-6,-6-4 0 9,2 0 0-9,-6 4 0 7,-1 0 0-7,-5 2 0 8,0 4 0-8,-3-2 0 6,-5-2 0-6,-5 2 0 9,0 2 0-9,-3 2 0 7,-1 2 0-7,2 0 0 8,-6-2 0-8,-2 0 0 7,-8 0 0-7,2-1 0 8,0 3 0-8,2-2 0 7,-4 2 0-7,-6 0 0 7,-11-2 0-7,2-2 0 8,-7 2 0-8,1-2 0 8,2 7 0-8,-7-3 0 6,-1 0 0-6,-2-4 0 9,-4 2 0-9,-4 2 0 6,-10 3 0-6,-1-3 0 9,-5-4 160-9,-1 4-160 7,-5 2 192-7,3-2-192 8,-4-2 0-8,-3-2 0 6,-3 2 0-6,4 1 0 9,-1 5 0-9,-1-2 0 6,0-2 0-6,-8 4 0 9,0-5 0-9,-8 1 0 7,-2 0 0-7,-1 2 0 8,-7 2 0-8,0-5 0 7,-5-1 0-7,1 0 0 8,-1 4 0-8,-2-2 0 7,-1-2 0-7,-15-4 0 7,14 2 0-6,0 2 0 6,-14-4 0-6,0 0 0 6,0 0 0-7,11 4 0 7,-11-4 0-7,0 0 0 7,0 0 176-7,0 0-176 8,0 0 160-8,6-12-160 8,-4-6 192-8,-4 3-48 7,-6-5-16-7,0-3 0 8,1-3-128-8,-7-1 192 7,4-2-192-7,-5-2 192 8,1-8-192-8,-4-4 0 7,7-2 144-7,-7-4-144 9,1-9 128-9,1-1-128 6,-3-3 128-6,-1-3-128 8,1-11 128-8,-3-6-128 7,-1-1 128-7,-1-7-128 8,1-6 128-8,3-5-128 7,-3-4 128-7,0-5-128 8,1-1 0-8,1 2 144 7,-1 4-144-7,-1-3 0 8,-5 3 224-8,3 2-64 7,0 7-16-7,-3-1 0 8,1-1 64-8,2 3 16 8,-1 7 0-8,1 4 0 7,0 4 48-7,-1 2 16 7,-1 4 0-7,0 4 0 8,-1 3 96-8,3 7 32 7,4 0 0-7,-3 3 0 8,1 2-160-8,3 9-16 7,5 3-16-7,-5 4 0 8,5 4-224-7,1 5 0 5,-2 3 0-6,5 4 0 23,-7 3-320-22,6 8-176-1,-3-1-16 0,3 7-13760 6,-6 6-2736-5</inkml:trace>
    </iact:actionData>
  </iact:action>
</iact:actions>
</file>

<file path=ppt/ink/inkAction1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04T01:40:39.793"/>
    </inkml:context>
    <inkml:brush xml:id="br0">
      <inkml:brushProperty name="width" value="0.05292" units="cm"/>
      <inkml:brushProperty name="height" value="0.05292" units="cm"/>
      <inkml:brushProperty name="color" value="#FFFF00"/>
    </inkml:brush>
  </inkml:definitions>
  <iact:action type="add" startTime="2739">
    <iact:property name="dataType"/>
    <iact:actionData xml:id="d0">
      <inkml:trace xmlns:inkml="http://www.w3.org/2003/InkML" xml:id="stk0" contextRef="#ctx0" brushRef="#br0">16380 7362 11167 0,'0'0'496'0,"0"0"96"0,0 0-464 0,0 0-128 10,0 0 0-10,0 0 0 3,0 0 864-3,0 0 160 8,0 0 16-8,0 0 16 7,0 0-16-7,0 0 0 12,-8-4 0-12,8 4 0 3,0 0-192-3,0 0-32 12,0 0-16-12,0 0 0 4,0 0-192-4,0 0-32 6,0 0-16-6,0 0 0 9,0 0 0-9,12-3 0 7,0-1 0-7,5 0 0 8,-3-4-64-8,5 4-16 7,1 0 0-7,-1 0 0 5,7-4-144-5,1-1-16 9,4 3-16-9,8 2 0 6,-2 0-64-6,8 2-16 11,-2 2 0-10,6-2 0 2,3 0-48-3,3 0-16 11,2 2 0-11,-1 0 0 4,3-6-160-4,-1 3 160 11,3-3-160-11,-1 2 160 3,-1 0-160-3,3 0 128 12,4-4-128-12,-3 4 128 3,-1 0 0-3,1 4-128 11,5-2 192-11,-10-1-64 4,1-7 16-4,-1 2 0 7,-1 0 0-7,-2 2 0 9,-5-1-16-9,-1 3 0 12,2 2 0-11,-2 0 0 3,-3 0 112-3,5 2 16 2,0 0 0-3,0 0 0 9,-1-2-112-8,-3 2-16 8,0-2 0-9,-2 4 0 5,-6 0 0-5,0-2-128 6,-4 2 192-6,-4 0-64 9,-2 0-128-9,1 2 0 6,-1 1 0-6,-2-1 0 9,-2-4 0-9,-3 0 0 7,-1 0 0-7,-5 2 128 7,2 2-128-7,-1-2 0 11,-5-2 0-11,0 0 128 5,1 0-128-5,-13 0 192 6,8 6-192-6,-8-6 192 9,14 0 0-9,-14 0 0 12,0 0 0-12,0 0 0 3,0 0 0-3,0 0 16 11,5-6 0-11,-5 6 0 4,0 0 32-4,0 0 0 11,0 0 0-11,0 0 0 4,0 0-48-4,0 0 0 11,0 0 0-11,-3-8 0 5,-7-3-32-5,0 3-16 11,0 0 0-11,-5 0 0 4,1 2-144-4,-5 0 160 11,1 5-160-11,-2-3 160 4,-3 2-160-4,-4 2 128 10,-4 2-128-10,-6-2 128 5,-1 0-128-5,-3 2 0 10,-3 0 144-10,-7-2-144 5,-4 1 0-5,1 1 0 12,-5 0 0-12,1 0 0 3,-3 2 0-3,-1 4 0 10,-1 0 0-10,-1-2 0 4,-4 5 0-4,1 1 0 12,-7-2 0-12,-2 3 0 3,-4-7 0-3,-2 2 0 13,2 4 0-13,0-4 0 3,-2 5 0-2,4-3 0 10,2 0 0-11,-2 3 0 3,0-1 0-3,0 2 0 11,0-4 0-11,4-3 0 5,2 1 0-5,8 0 0 9,-1 0 0-9,7 0 0 5,3-1 0-5,10-3 0 10,-4-2 0-10,9 6 0 5,4 2 0-5,5-4 0 10,4-4 0-10,3-1 0 4,5-1 0-4,5 2 0 12,1 0 0-12,13-2 0 3,0 0 0-3,0 0 0 11,0 0 0-11,0 0 0 5,0 0 0-5,13-5 0 12,5-1 0-11,3-4 0 2,7 0 0-3,7 4-160 11,2-3 160-11,12 1-160 3,3 2 160-3,7 0 0 12,7-2 0-12,10 0 0 3,6 1 0-3,2-5 0 10,2 2 0-10,2 2-192 6,7-5 192-6,-1 5 0 9,5 0 0-8,3-2-128 3,-5 3 128-4,1-1 0 11,-11-6 0-11,-1 6 0 4,-2-1 0-4,-4-1 0 12,-4 2 0-12,-6 2 0 3,1 0 0-3,-7 1 0 10,4 1 0-10,-9 0 0 5,-1 2 0-5,-3 0 0 10,-2 2 0-10,-7-4 0 5,-5-2 0-5,2 0 0 10,-6 2 0-10,0 2 128 5,-1 2-128-5,-7 0 176 11,-4 2-176-11,-5-2 192 4,-3 0-192-4,3 0 0 11,-9 0 0-11,3 2 0 4,-14-2 0-4,0 0 0 10,0 0 0-10,0 0 0 5,0 0 0-5,0 0 160 10,0 0-160-10,0 0 160 5,0 0-160-5,0 0 160 11,0 0-160-11,-16 8 160 4,5-6-160-4,-7 0 0 11,1 0 0-11,-1 2 128 4,-3-2-128-4,1-2 0 10,-5 2 0-10,-1 2 128 5,-1 0-128-5,-4 3 0 11,-4-1 0-11,0-2 0 4,-4-2 0-4,0 0 0 12,-6 2 0-12,2-2 0 3,-4-2 0-3,0 2 0 10,2 4 0-10,-3-1 0 5,-3-5 0-5,0 0 0 11,-1 2 0-11,1 0 0 4,-4 0 0-4,-3 2 0 12,-7-4 0-12,-1 4 0 3,-4 2-208-3,0-2 80 11,3 0 128-11,-1-2-208 4,4 0 64-4,1-2 16 11,-3 4 0-11,3-1 0 4,3 1 128-4,1 4-160 11,-5-4 160-11,6 0-160 5,1 4 16-5,0 2 0 10,3-3 0-9,3-3 0 3,6-2 144-4,2 2-160 11,10 0 160-11,2 2-160 4,6-2-144-4,3-2-16 10,10-2-16-10,-3 0 0 18,15 0-976-18,0 0-192 1,0 0-32-1,0 0-12736 4</inkml:trace>
    </iact:actionData>
  </iact:action>
  <iact:action type="add" startTime="7239">
    <iact:property name="dataType"/>
    <iact:actionData xml:id="d1">
      <inkml:trace xmlns:inkml="http://www.w3.org/2003/InkML" xml:id="stk1" contextRef="#ctx0" brushRef="#br0">20404 4158 12895 0,'0'0'1152'1,"0"0"-928"8,0 0-224-9,-6 14 0 5,6-14 320-5,0 0 0 12,0 0 16-12,0 0 0 3,0 0 800-3,0 0 144 11,2-16 48-11,8 1 0 4,5-7-256-4,-3-7-48 11,4-4-16-11,-3-6 0 5,5 2-160-5,3-8-16 10,-3-2-16-10,3-6 0 5,3-5-240-5,-1-3-32 9,4-1-16-9,-1-4 0 6,-1-8-144-6,0-6-48 9,-1 0 0-9,-3 0 0 6,1 0-144-6,-1 2-16 10,3 6-16-10,-5-1 0 5,3 9-160-5,-1 6 0 11,2 3 0-11,-3 10 128 4,-4 12-128-4,1 6 0 10,-5 5 0-10,3 9 0 4,-7-3 0-4,2 10 0 11,-10 6 0-11,0 0 0 4,18 12 0-4,-3 11 0 11,-7 6-144-11,2 16 144 5,1 8 0-5,-5 5-128 10,0 5 128-10,2 7 0 4,-2 0 0-4,-2 8 0 13,-2 6 0-13,0 2 0 3,-2 4 0-3,0-6 0 10,-2-6 0-10,0-4 0 5,0-4 0-5,2-10 128 10,2-1-128-10,2-7 0 5,-1-12 0-5,1 0 0 10,0-4 128-10,4-3-128 5,0-4 128-5,-6-6-128 10,2-3 176-10,0-3-176 4,3-5 0-4,-7-12-272 11,0 0 16-11,0 0 16 20,0 0-2000-19,14-4-416 0</inkml:trace>
    </iact:actionData>
  </iact:action>
  <iact:action type="add" startTime="7648">
    <iact:property name="dataType"/>
    <iact:actionData xml:id="d2">
      <inkml:trace xmlns:inkml="http://www.w3.org/2003/InkML" xml:id="stk2" contextRef="#ctx0" brushRef="#br0">20659 3637 21183 0,'-17'-1'944'1,"17"1"192"-1,0 0-912 0,0 0-224 7,0 0 0-7,0 0 0 4,12 7 544-4,7-3 64 10,1-4 16-10,5 0 0 5,4-4-32-5,8-2 0 11,4-1 0-11,6-1 0 4,4-6-32-4,5 3-16 10,3-5 0-10,-1 4 0 4,-3-3-304-4,-2 3-64 11,-7-4-16-11,3 5 0 5,-6 3-432-5,2-4-96 10,-6 4-16-10,2-3-11712 9</inkml:trace>
    </iact:actionData>
  </iact:action>
  <iact:action type="add" startTime="7975">
    <iact:property name="dataType"/>
    <iact:actionData xml:id="d3">
      <inkml:trace xmlns:inkml="http://www.w3.org/2003/InkML" xml:id="stk3" contextRef="#ctx0" brushRef="#br0">21986 3300 14735 0,'0'0'1312'0,"0"0"-1056"10,0 0-256-10,0 0 0 5,0 0 960-5,0 0 144 10,0 0 32-10,23-2 0 5,-1-2 144-5,3 0 16 10,0-7 16-10,5 1 0 6,5 2-368-6,0-2-80 9,4 3-16-9,6-3 0 5,-4-6-320-5,2 4-64 11,1-1-16-11,-5 5 0 5,-3 4-256-5,3-2-64 10,-6-3-128-10,2 3 192 4,2 2-192-4,-6-2 0 10,-2-2 0-10,-1 2-8544 16,-3 0-1600-15</inkml:trace>
    </iact:actionData>
  </iact:action>
  <iact:action type="add" startTime="8396">
    <iact:property name="dataType"/>
    <iact:actionData xml:id="d4">
      <inkml:trace xmlns:inkml="http://www.w3.org/2003/InkML" xml:id="stk4" contextRef="#ctx0" brushRef="#br0">23217 2516 14735 0,'0'0'1312'0,"0"0"-1056"9,0 0-256-9,0 0 0 4,13-6 704-4,5 4 64 11,-5-2 32-11,5 1 0 4,3-5 256-4,3-4 48 11,7 2 16-11,2-3 0 5,4 1-352-5,4 2-80 10,-2-5-16-10,4 1 0 5,-2-4-192-5,2 3-32 10,-4 1-16-10,0-2 0 5,-4 7-224-5,-2-5-32 11,0 2-16-11,-1 5 0 4,-1-3-400-4,-8 2-80 13,-1 0 0-13</inkml:trace>
    </iact:actionData>
  </iact:action>
  <iact:action type="add" startTime="8623">
    <iact:property name="dataType"/>
    <iact:actionData xml:id="d5">
      <inkml:trace xmlns:inkml="http://www.w3.org/2003/InkML" xml:id="stk5" contextRef="#ctx0" brushRef="#br0">23464 2417 18015 0,'-21'2'800'0,"21"-2"160"0,-16 9-768 0,4 5-192 8,1-4 0-8,1 1 0 4,10-11 832-3,-10 8 112 9,10-8 16-10,-9 14 16 5,9-14-128-5,-4 16-16 10,4-16-16-10,-2 19 0 4,2-19-400-4,6 16-80 13,-6-16-16-13,15 21 0 3,5 1-80-3,-1-7-32 11,8 3 0-11,3 3 0 4,1 3-16-4,0 1-16 11,0-2 0-11,1 3 0 4,5-1 48-4,2 2 16 10,-8 1 0-10,0 1 0 5,0 4 16-3,-2-2 0 8,-3 0 0-10,-1 1 0 4,-1 5 32-4,-1 2 16 9,-7-2 0-9,-1-2 0 5,-5-6-16-5,0 2 0 10,-6-3 0-10,-4 1 0 5,-2 0 80-5,-8 0 16 10,-2-1 0-10,-3-1 0 4,-3-2 144-4,-7 3 48 13,-7 1 0-13,-1 0 0 3,0 0-192-3,-4-3-48 12,-8-5 0-12,4-3 0 4,-4 1-128-4,4 1-16 9,-3-9-16-9,1 3 0 5,0-4-176-5,2-6 160 10,4-6-160-10,6-2 160 19,3-8-1760-19,7-1-368 1,5-5-64 0</inkml:trace>
    </iact:actionData>
  </iact:action>
  <iact:action type="add" startTime="9071">
    <iact:property name="dataType"/>
    <iact:actionData xml:id="d6">
      <inkml:trace xmlns:inkml="http://www.w3.org/2003/InkML" xml:id="stk6" contextRef="#ctx0" brushRef="#br0">24781 2265 13823 0,'-18'0'1216'0,"7"0"-960"10,-5-2-256-10,16 2 0 4,0 0 1856-4,0 0 320 11,0 0 64-11,0 0 0 5,0 0-832-5,0 0-160 11,0 0-32-11,18-6-16 4,-3 2-400-4,9-2-80 10,5 4-16-10,2-2 0 4,4-4-112-4,2 2-16 11,-2 1-16-11,-7-1 0 4,5-2-256-4,4 0-48 13,-4 2-16-13,2-1 0 4,-2-3-112-4,4 4 0 11,-2-2-128-11,-1-2 192 3,-5 3-192-3,-2 3 0 12,-1-2 0-12,-3 2 0 18,-2-4-1664-14,-7 4-336-4,0 0-64 0,-14 4-10096 0</inkml:trace>
    </iact:actionData>
  </iact:action>
  <iact:action type="add" startTime="9300">
    <iact:property name="dataType"/>
    <iact:actionData xml:id="d7">
      <inkml:trace xmlns:inkml="http://www.w3.org/2003/InkML" xml:id="stk7" contextRef="#ctx0" brushRef="#br0">25169 2259 7359 0,'0'0'656'0,"-4"13"-528"7,-2-1-128-6,4 4 0 3,0-7 2288-4,-2 13 416 9,1-7 96-9,-1 7 16 5,0 1-1072-5,0 7-208 10,-4-1-32-10,2 2-16 5,0-2-256-5,2 4-48 10,1 1-16-9,-3-1 0 3,4 0-432-4,0 6-96 12,0-2 0-12,2 4-16 5,-2 2-400-5,2-4-80 9,0-2-16-9,0-2 0 4,0 6-128-4,0 0 0 11,2 4 0-10,-2-6 0 16,0-6-1888-14,0 2-416-3,0 0-64 1</inkml:trace>
    </iact:actionData>
  </iact:action>
  <iact:action type="add" startTime="9524">
    <iact:property name="dataType"/>
    <iact:actionData xml:id="d8">
      <inkml:trace xmlns:inkml="http://www.w3.org/2003/InkML" xml:id="stk8" contextRef="#ctx0" brushRef="#br0">24527 3790 22111 0,'0'0'976'1,"22"3"208"-1,7 1-944 0,10 4-240 7,2-2 0-7,8-2 0 5,3-6 1408-5,5-2 224 10,-2 0 48-10,1-2 16 4,7 2-480-4,-19-1-112 11,7-3-16-11,23-8 0 4,2 4-416-4,0-3-96 12,2 5 0-12,-3-2-16 5,-3 5-368-3,-2 3-192 6,-8 2 192-8,1 0-10368 17,-1 0-2048-17</inkml:trace>
    </iact:actionData>
  </iact:action>
  <iact:action type="add" startTime="12735">
    <iact:property name="dataType"/>
    <iact:actionData xml:id="d9">
      <inkml:trace xmlns:inkml="http://www.w3.org/2003/InkML" xml:id="stk9" contextRef="#ctx0" brushRef="#br0">27018 5307 3679 0,'0'0'160'0,"0"0"32"1,0 0-192-1,0 0 0 8,0 0 0-8,0 0 0 6,0 0 2528-6,0 0 464 10,0 0 80-10,0 0 32 5,0 0-1504-5,0 0-288 11,0 0-64-11,0 0-16 4,0 0-128-4,0 0-16 10,0 0-16-10,0 0 0 4,0 0-208-4,0 0-32 11,0 0-16-11,0 0 0 5,0 0-176-5,0 0-16 11,0 0-16-11,0 0 0 4,0 0-144-4,0 0-16 11,0 0-16-11,0 0 0 4,0 0-16-4,0 0 0 10,0 0 0-10,0 0 0 4,0 0 160-4,2 17 16 10,-2-17 16-9,-2 18 0 4,2 0-96-5,0 3 0 10,-2 2-16-10,0 1 0 4,0-1-48-4,0 1 0 12,-2-1 0-10,1 2 0-1,-3 1-64-1,2 3-32 11,2 0 0-11,0 2 0 5,0 3-32-5,0-3-16 10,0-2 0-10,-2-4 0 5,2 1-48-5,2-7-16 11,-2 1 0-11,0 1 0 4,2-5-64-4,0 1-16 11,0 1 0-11,0-4 0 4,0-14-160-4,4 17 128 10,-4-17-128-10,4 14 128 4,-4-14-128-4,0 0 128 11,0 0-128-11,6 15 128 5,-6-15-128-5,0 0-192 11,16 8 32-11,-16-8 16 18,0 0-1744-17,0 0-352-1,0 0-64 0,0 0-13440 3</inkml:trace>
    </iact:actionData>
  </iact:action>
  <iact:action type="add" startTime="13499">
    <iact:property name="dataType"/>
    <iact:actionData xml:id="d10">
      <inkml:trace xmlns:inkml="http://www.w3.org/2003/InkML" xml:id="stk10" contextRef="#ctx0" brushRef="#br0">27075 6838 11967 0,'0'0'1072'1,"0"0"-864"9,0 0-208-10,0 0 0 4,4-8 1232-4,-4 8 208 12,0 0 32-12,0 0 16 5,0 0-80-5,0 0-32 6,0 0 0-6,0 0 0 8,0 0-400-8,0 0-80 10,0 0 0-10,5 10-16 5,-3 5-48-5,0-1-16 11,0 4 0-11,0 3 0 4,-2 0-96-4,0 5-16 10,-2 3 0-10,0 4 0 5,0 2 48-5,-2 18 0 11,-3 0 0-11,3-3 0 4,0-3-240-4,0 0-64 12,-2 0 0-12,-2-2 0 3,2-3-96-2,1-3-32 9,-1-3 0-10,-2-7 0 5,2-6-96-5,0-1-32 10,4 1 0-10,-2-1 0 5,2-3 32-5,2-7 0 10,0-12 0-10,0 0 0 4,0 0 80-3,0 0 16 10,0 0 0-11,0 0 0 4,0 0 0-4,0 0 0 10,0 0 0-10,10-10 0 3,0-9-112-3,0-1-16 13,-4 0 0-13,1-5 0 4,3-4-192-4,-4 7 176 10,-4-3-176-10,2-6 160 4,0-8-160-4,2 0 0 11,1-4 0-11,-1 0 0 4,-2-4 0-4,4 6 0 11,2-2 0-11,-4 4 0 4,1-2 0-4,5 6 0 11,-4 0-192-11,-2 2 192 5,1 8-192-5,3 5 192 10,-6 1-192-10,0 9 192 5,-4 10-192-5,0 0 192 9,0 0-192-9,0 0 192 5,0 0-208-5,0 12 80 10,-2 7 128-9,0 5-208 4,-4 5 208-5,-2 4 0 11,-1 2-160-11,1 8 160 4,-4 0 0-4,-1 25-144 11,-5-5 144-11,8-5 0 3,-3-1 0-3,3-7 0 12,2-1 0-12,-2-10 0 3,3 0 0-3,3-6 0 11,-2 2 0-11,2 0 0 3,-2-5-272-3,4-3 48 13,2 0 16-13,2-9-11344 15,4 3-2272-15</inkml:trace>
    </iact:actionData>
  </iact:action>
  <iact:action type="add" startTime="26051">
    <iact:property name="dataType"/>
    <iact:actionData xml:id="d11">
      <inkml:trace xmlns:inkml="http://www.w3.org/2003/InkML" xml:id="stk11" contextRef="#ctx0" brushRef="#br0">6471 12404 7359 0,'0'0'656'1,"0"0"-528"8,0 0-128-9,0 0 0 4,0 0 1792-4,0 0 320 13,6 7 64-13,4 5 0 4,-4-4-992-4,5 6-208 11,3-1-32-11,4 7-16 3,-5 3-224-3,9 4-32 13,-3 1-16-13,3 5 0 2,3 2-144-2,4 10-16 10,6 2-16-10,-1 3 0 5,-3 5-16-5,2 4 0 10,0 3 0-10,4 0 0 6,-2 1-96-6,2 5-32 11,2-2 0-11,-4 6 0 6,2-5 32-6,1 1 0 8,-5-6 0-8,-4-5 0 4,-2 0-32-3,-3-5 0 9,-1 1 0-10,-5-2 0 4,-1-9 32-4,1 3 0 11,-7-8 0-11,5 4 0 5,-4-9-224-5,1-3-144 11,-3-2 192-11,-4 0-192 4,2-3 128-4,2-5-128 11,-7-7 0-11,5 6 0 19,-8-18-1296-19,0 0-320 0,0 0-64 0,0 0-9888 3</inkml:trace>
    </iact:actionData>
  </iact:action>
  <iact:action type="add" startTime="26411">
    <iact:property name="dataType"/>
    <iact:actionData xml:id="d12">
      <inkml:trace xmlns:inkml="http://www.w3.org/2003/InkML" xml:id="stk12" contextRef="#ctx0" brushRef="#br0">7487 12144 17503 0,'0'0'1552'0,"0"0"-1232"11,2-11-320-11,0 3 0 4,2-4 896-4,-4 12 112 12,0 0 16-12,0 0 16 5,0 0-64-5,0 0-16 9,0 0 0-9,-8 16 0 5,1 5 16-5,-1 4 0 11,-6 7 0-11,2 1 0 4,-5 12-192-4,-3-2-32 10,1 5-16-10,-4 9 0 5,-7 11 32-5,1 2 16 10,-2 8 0-10,-8 6 0 5,-2 4-240-5,-6 8-48 11,2-1-16-11,0 5 0 5,-3-3-240-5,1 1-48 12,4-3-16-12,-4 1 0 2,0-5 0-2,4-5 0 11,0-6 0-11,8-4 0 3,2-8-176-2,0-7 160 11,4-5-160-12,3-3 160 4,9-10-160-4,-3-2 0 6,7-10 0-6,-5 10 0 26,10-15-1312-26,2-11-288 1,6-15-64-1,0 0-8288 8,12-10-1648-7</inkml:trace>
    </iact:actionData>
  </iact:action>
  <iact:action type="add" startTime="26864">
    <iact:property name="dataType"/>
    <iact:actionData xml:id="d13">
      <inkml:trace xmlns:inkml="http://www.w3.org/2003/InkML" xml:id="stk13" contextRef="#ctx0" brushRef="#br0">5937 11395 9215 0,'-24'10'400'1,"17"-8"96"-1,-9-2-496 0,4 2 0 9,-3 2 0-9,5-4 0 3,-4 0 2144-2,6 0 336 5,-1 2 64-6,9-2 16 10,0 0-1200-10,0 0-224 12,-12 0-48-12,12 0-16 4,0 0-240-4,0 0-32 10,0 0-16-10,0 0 0 5,12-6-400-5,1 0-96 9,9 0-16-9,3 2 0 5,4 1-64-5,8-1-16 12,10-10 0-12,12 6 0 3,11 2-16-3,8 2-16 8,10-1 0-7,0-3 0 6,-1 2-16-7,3 2 0 8,2 0 0-8,-1 4 0 3,5-2 32-3,2 2 0 7,-1 2 0-7,-5 2 0 9,-4-4-48-9,-7 4-128 11,-3 0 192-11,-5 0-64 4,-9 4 0-4,-2-3-128 13,-3-3 192-13,-6 2-64 5,-5-2 128-5,-1 0 32 8,-4 0 0-8,-4-2 0 5,-6-2 288-5,-5 0 48 11,-7 0 16-11,-7 0 0 3,1 0 208-3,-9-3 48 11,-2-5 16-11,-4 0 0 3,-4 2 48-3,-6-5 0 12,-9 1 0-12,-6-6 0 5,-3 3-240-5,-1-5-32 11,-6-5-16-11,-2 1 0 3,-2-3-336-3,-4 2-64 11,2 3-16-11,-4 7 0 4,4-3-256-4,-2 8 0 12,4-1 0-12,-17 1 0 18,7 6-272-18,6 4-176 0,6 0-16 0,10 2-16 15,7 4-2160-15,20-6-432 0,0 0-96 0</inkml:trace>
    </iact:actionData>
  </iact:action>
  <iact:action type="add" startTime="27733">
    <iact:property name="dataType"/>
    <iact:actionData xml:id="d14">
      <inkml:trace xmlns:inkml="http://www.w3.org/2003/InkML" xml:id="stk14" contextRef="#ctx0" brushRef="#br0">9284 12567 13823 0,'0'0'608'1,"0"0"128"-1,-6 8-592 0,-4 0-144 9,10-8 0-9,0 0 0 5,0 0 1056-5,0 0 176 11,-8 4 48-11,8-4 0 4,0 0 80-4,0 0 32 10,0 0 0-10,14-8 0 5,4 2-464-5,5 0-96 10,4 1 0-10,5-5-16 5,5 2-192-5,8 2-48 10,5-2 0-10,3-1 0 5,3 1-160-5,1 0-32 12,0-4-16-12,-3 3 0 3,1 1-224-2,-1-2-144 9,-3 2 192-9,-6 6-192 3,0-4 128-4,-2 1-128 11,-8-5 0-11,14 4 0 19,-14 6-960-19,-8 0-240 0,-5 0-48 0,-22 0-16 0</inkml:trace>
    </iact:actionData>
  </iact:action>
  <iact:action type="add" startTime="27960">
    <iact:property name="dataType"/>
    <iact:actionData xml:id="d15">
      <inkml:trace xmlns:inkml="http://www.w3.org/2003/InkML" xml:id="stk15" contextRef="#ctx0" brushRef="#br0">9352 13096 8287 0,'0'0'736'0,"0"0"-592"8,6 14-144-8,6-7 0 5,3 3 4464-5,5 2 848 10,3-4 192-10,8 3 16 5,10-5-4096-5,2-2-816 10,8-4-160-9,2-2-48 3,3 0 16-4,3-4 0 10,1-5 0-10,5 3 0 5,-5-4-416-5,2 2 0 12,3 3-144-12,25-9-13616 8</inkml:trace>
    </iact:actionData>
  </iact:action>
  <iact:action type="add" startTime="30181">
    <iact:property name="dataType"/>
    <iact:actionData xml:id="d16">
      <inkml:trace xmlns:inkml="http://www.w3.org/2003/InkML" xml:id="stk16" contextRef="#ctx0" brushRef="#br0">13559 10465 3679 0,'0'0'160'1,"0"0"32"-1,0 0-192 0,0 0 0 9,6-12 0-8,-4 3 0 3,-2 9 2880-4,0 0 512 10,0 0 128-10,0 0 0 5,0 0-1856-5,0 0-384 9,0 0-80-9,-6 2-16 5,-9 2-336-5,3 1-64 12,-5 7-16-12,5 2 0 4,-8 5-128-4,1 1-16 10,-3 5-16-10,3 4 0 5,-3 6 16-5,-3 3 0 11,0 8 0-11,-3 1 0 3,1 8-112-3,-2 9 0 11,-4 2-16-10,-6 12 0 3,2 4-192-4,1 4-48 10,-6 6 0-10,3 3 0 5,-6 5-96-5,6-1-32 11,-2 7 0-11,4 7 0 3,-2 8-128-3,5-4 128 12,5-4-128-12,4 4 128 4,3 4 64-4,5 0 16 10,-3 7 0-10,9-1 0 5,-1-2-16-5,6-6-16 9,2 4 0-9,4-4 0 6,-2 0-176-6,4 0 0 10,0-6 144-10,4-4-144 4,0-4 0-4,4-1 0 12,-5-7 0-12,7 1 128 4,4-5-128-4,-3 1 0 10,3-4 0-10,4-5 0 5,-3 1 0-5,5-6 128 10,-1-8-128-10,4 4 0 5,1 0 0-5,1-3 0 10,-2-9 0-10,1 2 128 4,-5-1 0-4,1-7 0 12,1-1 0-12,0-3 0 3,-1-5-128-2,-5-6-192 9,3 2 64-10,1-12 0 4,-5-4-64-4,2-4 0 11,1-1 0-11,-3-7 0 19,-1-7-2128-19,-1-4-432 1,0-8-96-1</inkml:trace>
    </iact:actionData>
  </iact:action>
  <iact:action type="add" startTime="30887">
    <iact:property name="dataType"/>
    <iact:actionData xml:id="d17">
      <inkml:trace xmlns:inkml="http://www.w3.org/2003/InkML" xml:id="stk17" contextRef="#ctx0" brushRef="#br0">14966 10674 16063 0,'0'0'704'1,"0"0"160"-1,0 0-688 0,0 0-176 8,6-6 0-8,-6 6 0 5,5-14 1152-5,-5 14 208 11,0 0 48-11,0 0 0 4,0 0-320-4,0 0-48 11,0 0-16-11,0 0 0 4,0 0-96-4,4 18-32 10,0 1 0-10,-4 3 0 5,0 9-208-5,-4 4-48 10,2 2-16-10,0 8 0 5,1 0-240-5,-1 8-64 11,-2-1 0-11,2 5 0 4,0 3-192-4,0-1-128 14,0-1 160-14,0-1-160 1,0-5 128-1,-2 1-128 10,2 0 0-10,0-6 144 6,0-1-144-6,0 1 0 10,2-6 0-10,0 18 0 20,4-13-1968-20,0-9-272 1,2-3-48-1,-2-17-16 0</inkml:trace>
    </iact:actionData>
  </iact:action>
  <iact:action type="add" startTime="31280">
    <iact:property name="dataType"/>
    <iact:actionData xml:id="d18">
      <inkml:trace xmlns:inkml="http://www.w3.org/2003/InkML" xml:id="stk18" contextRef="#ctx0" brushRef="#br0">15001 14069 21183 0,'0'0'1888'1,"0"0"-1504"4,2 12-384-5,-2 3 0 5,2-1 1056-5,0 6 144 10,0 5 16-10,-2 0 16 4,0 7-144-4,-2 1-16 12,0 8-16-12,2-2 0 4,-4 5-176-4,0 1-48 11,0 8 0-11,-4 2 0 4,-1 1-256-4,1 1-64 11,0 3-16-10,-4-1 0 1,2 1-176-2,3-3-48 11,-3 1 0-10,2-3 0 5,2-3-272-6,-2-1 0 10,3-8 128-10,1 0-128 4,4 0 0-4,0-8 0 11,0-4 0-11,2-4 0 18,2-5-448-17,3-6-128 0,1-3-48-1,-8-13-9456 9,12 0-1888-9</inkml:trace>
    </iact:actionData>
  </iact:action>
  <iact:action type="add" startTime="31714">
    <iact:property name="dataType"/>
    <iact:actionData xml:id="d19">
      <inkml:trace xmlns:inkml="http://www.w3.org/2003/InkML" xml:id="stk19" contextRef="#ctx0" brushRef="#br0">15686 10042 19343 0,'0'0'848'1,"0"0"192"-1,-2-10-832 0,2 10-208 7,3-15 0-7,3-1 0 18,-6 16-640-18,10-14-192 0,-10 14-16 0,10-2-16 2,5-1 864-2,-3-1 160 11,6 4 32-11,-3 5 16 4,5-1-80-4,3 6 0 7,1 2-128-7,3 1 192 9,4 7 128-9,4 7 0 10,4 4 16-10,-2 14 0 5,8-2-48-5,-2 12-16 11,4 13 0-11,-4 4 0 5,2 12 128-5,3 10 32 8,1 1 0-8,-4 13 0 7,2 11-192-7,-2-1-48 12,-2 3 0-11,3 6 0 1,-3 2 0-2,4-2 0 7,2-1 0-7,-6-5 0 9,-2-2 96-9,-6 0 16 6,2-4 0-6,4 45 0 9,-6-17 272-9,-8-15 48 6,-5-13 16-6,-7-3 0 9,-9-1-48-9,0-4 0 11,-2 0 0-11,-2 2 0 4,0 1-112-4,-6-3-32 6,-2 2 0-6,-2-2 0 4,-3 1-16-4,-1-7-16 8,-2-3 0-8,1-3 0 7,-7 5 48-7,3-1 16 8,-5-9 0-8,-3 3 0 7,-4 1-16-7,-3-6 0 8,3-2 0-8,-4 1 0 8,0 3-80-8,2-4-32 12,-1-2 0-12,3-2 0 4,-2 1-16-4,2-3 0 10,3-6 0-10,-5-1 0 4,-4-3 32-4,4-4 0 7,3-1 0-7,3 1 0 8,-2-6-112-7,1 1 0 8,3-7-16-9,2-3 0 5,-1-2-112-5,3-10 0 6,-1 0-128-6,4-10 192 9,-1-6-192-9,3-5 128 11,-1 2-128-10,7-11 0 2,8-9 0-3,0 0-256 7,-12 2 16-7,12-2 16 21,0 0-2208-20,0-13-448-1,8-9-96 1</inkml:trace>
    </iact:actionData>
  </iact:action>
  <iact:action type="add" startTime="32856">
    <iact:property name="dataType"/>
    <iact:actionData xml:id="d20">
      <inkml:trace xmlns:inkml="http://www.w3.org/2003/InkML" xml:id="stk20" contextRef="#ctx0" brushRef="#br0">17899 12860 15599 0,'0'0'688'1,"0"0"144"-1,-11 4-656 0,11-4-176 4,-8 6 0-4,0 0 0 8,-4 3 768-8,5-1 112 13,1-2 16-13,4 8 16 3,0-5-208-3,0 9-32 7,6 1-16-7,0 3 0 8,3-1-240-8,7 1-48 11,0-1-16-10,5 3 0 2,7-1-32-3,1-1-16 11,8-9 0-11,6 1 0 4,-4-6 208-4,8-3 64 7,2-1 0-7,5-4 0 8,5-9-64-8,7 1 0 7,-1-8 0-5,1 1 0 4,1-9 32-6,-7 1 0 8,-3-1 0-8,-3-3 0 4,-5-2-32-4,-2-2-16 11,-2-1 0-11,-6-3 0 4,-2-6-48-4,-2 6-16 10,0-4 0-10,-3 2 0 5,-5 2-176-5,-4-4-48 7,-3 0 0-7,-2 2 0 8,-7-2-48-8,-3 4-16 12,-4-4 0-12,-4 2 0 3,-4 0 48-3,1-2 16 10,-9 4 0-10,0 4 0 5,-5-1-208-5,-1 5 0 10,1 4 128-10,-5 3-128 5,-3 5 0-5,-2 1 0 10,-1 8 0-10,-5 4 0 5,-4 4 0-5,-6 10 0 12,-5 9 0-12,-7 6 0 3,-3 9-192-3,-3 7 192 12,-7 5-192-12,2 7 192 4,0 3 0-4,-1 7-128 11,-1 9 128-11,4 6 0 4,3 2 0-4,-1 4 0 10,3 1 0-10,5 3 144 5,5 2 16-5,10-5 0 11,0-1 0-11,-2 29 0 4,10-15-160-4,18-13 160 11,7-8-160-11,12-9 160 4,7-8-160-4,11-7 0 11,5-10 0-11,10-4 128 4,8-4-128-4,6-2 0 11,7-6 0-11,7-8 0 4,7-3 0-4,6-4 0 12,6-9 0-11,7-1 0 2,13-4 0-2,-1-6 0 10,-3-7 0-11,1-1 0 16,1-5-512-16,-3-1 32 1,2 3 0-1,9-5 0 14,7-3-2704-14,-8-4-528 0</inkml:trace>
    </iact:actionData>
  </iact:action>
  <iact:action type="add" startTime="33815">
    <iact:property name="dataType"/>
    <iact:actionData xml:id="d21">
      <inkml:trace xmlns:inkml="http://www.w3.org/2003/InkML" xml:id="stk21" contextRef="#ctx0" brushRef="#br0">19489 10149 12431 0,'0'0'544'1,"0"0"128"-1,0 0-544 0,0 0-128 8,0 0 0-8,0 0 0 5,0 0 976-5,0 0 176 10,0 0 16-10,0 0 16 4,0 0-32-4,0 0 0 10,0 0 0-10,18 2 0 5,1 0 64-5,6-4 16 11,5-2 0-11,3-5 0 4,4 5-400-4,-2-2-96 11,4 0-16-11,4-6 0 5,6 1-288-5,-4 1-64 10,3-2-16-10,1 4 0 5,2 2-160-5,-4-3-48 12,-2-1 0-12,1 4 0 5,-5-4-144-5,0 3 0 9,-10 1 144-9,1-2-144 4,-7 0 0-4,-2 2-160 11,-5 2 16-11,-2 2 0 18,-16 2-1936-16,0 0-384-1,0 0-80-1</inkml:trace>
    </iact:actionData>
  </iact:action>
  <iact:action type="add" startTime="34088">
    <iact:property name="dataType"/>
    <iact:actionData xml:id="d22">
      <inkml:trace xmlns:inkml="http://www.w3.org/2003/InkML" xml:id="stk22" contextRef="#ctx0" brushRef="#br0">19458 10067 16575 0,'-35'10'736'1,"17"-6"160"8,-3-2-720-9,3 4-176 0,5 0 0 0,-5-1 0 2,2 5 1680-2,-1 4 304 10,-3 5 64-10,3 1 16 4,-3 3-784-4,-1 5-176 11,1-1-16-11,5-2-16 5,-1-1-352-5,6 3-64 9,-1 4-16-9,3 0 0 5,2 3-224-5,6 1-48 11,2-6-16-11,4 2 0 4,4 0-160-4,5 2-16 11,9-1-16-11,3 1 0 4,2-2 32-4,8-2 0 11,4 2 0-11,8-3 0 5,2-3 16-4,5 0 16 8,5-1 0-9,-5 1 0 4,5-1-16-4,-1 1 0 10,-1 2 0-10,1 6 0 5,-3 1-208-5,-1-1 176 11,-1-4-176-11,-4 4 160 4,-7 6 32-4,3-8 0 10,-10-1 0-10,-2-3 0 5,-7-4 64-5,-7 3 0 10,-1 1 16-10,-3 2 0 5,-11-1 176-5,0-1 48 11,-6 0 0-11,-4 0 0 5,-6-3 80-5,-9-1 32 11,-5 8 0-11,-5-1 0 3,-4-5-112-3,-10-2-32 12,-6 1 0-12,1-5 0 3,-7 1-208-3,-2-7-64 10,1 1 0-10,1-6 0 5,1-4-192-5,-1-4 0 10,-4-4 0-10,13 0 0 19,-3-6-416-18,8 1-176-1,2-5-48 0,8-4 0 13,3-1-2192-12,9-7-448-1,9-5-96 1</inkml:trace>
    </iact:actionData>
  </iact:action>
  <iact:action type="add" startTime="34655">
    <iact:property name="dataType"/>
    <iact:actionData xml:id="d23">
      <inkml:trace xmlns:inkml="http://www.w3.org/2003/InkML" xml:id="stk23" contextRef="#ctx0" brushRef="#br0">21931 9379 15487 0,'0'0'688'0,"0"0"144"0,0 0-672 0,0 0-160 9,0 0 0-9,0 0 0 5,0 0 1312-5,0 0 224 11,0 0 64-11,0 0 0 4,-15 4-432-3,3 2-80 8,-6 5 0-9,5 3-16 5,-5 7-112-5,2 5-32 11,1 5 0-11,-5 0 0 5,5 2-112-5,-5 10-32 11,-3 6 0-11,1 6 0 4,1 3-208-4,-1 5-64 9,-1 1 0-8,-2 8 0 3,-1 2-128-4,3-6-16 10,-2 1-16-8,1-1 0 2,5 8-160-4,-3-6-16 10,1-2-16-10,7-5 0 4,0 1-160-4,9-7 192 11,-1-5-192-11,0-5 192 5,4 2-64-5,8-4-128 10,0-4 192-10,-1 0-64 4,7-4 0-4,2-4 0 11,3-4 0-11,1 0 0 5,5-3-128-5,5-3 0 10,3 1 0-10,2-7 0 4,4-5 0-4,-4-2 0 11,2-3 0-11,4-5 0 5,-5-4 0-5,1-1-176 10,-2-1 48-10,0-4 0 20,-10 0-624-19,-5 0-112-1,1-3-32 0,5-3 0 12,-9-2-2176-11,-1 3-448-1</inkml:trace>
    </iact:actionData>
  </iact:action>
  <iact:action type="add" startTime="35034">
    <iact:property name="dataType"/>
    <iact:actionData xml:id="d24">
      <inkml:trace xmlns:inkml="http://www.w3.org/2003/InkML" xml:id="stk24" contextRef="#ctx0" brushRef="#br0">20536 10262 29423 0,'0'0'1296'0,"20"-4"288"1,0-3-1264-1,9-5-320 5,8 6 0-5,4 0 0 4,8 4 0-4,9-4 0 12,10-1 0-12,3 1 0 4,5 0 0-4,4-6 288 11,2-1-32-11,-22 3-16 4,8 2-64-4,4 2-16 11,8 2 0-11,2-2 0 5,0-3-160-5,-2 3 0 9,-2 4 0-8,-8 2 0 17,-1-2-624-18,-5 2-208 1,0 2-32-1</inkml:trace>
    </iact:actionData>
  </iact:action>
</iact:actions>
</file>

<file path=ppt/ink/inkAction1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04T01:40:39.793"/>
    </inkml:context>
    <inkml:brush xml:id="br0">
      <inkml:brushProperty name="width" value="0.05292" units="cm"/>
      <inkml:brushProperty name="height" value="0.05292" units="cm"/>
      <inkml:brushProperty name="color" value="#FFFF00"/>
    </inkml:brush>
  </inkml:definitions>
  <iact:action type="add" startTime="1413">
    <iact:property name="dataType"/>
    <iact:actionData xml:id="d0">
      <inkml:trace xmlns:inkml="http://www.w3.org/2003/InkML" xml:id="stk0" contextRef="#ctx0" brushRef="#br0">24459 13141 18431 0,'0'0'816'1,"0"0"160"-1,0 0-784 0,0 0-192 9,0 0 0-9,0 0 0 4,0 0 1600-4,0 0 256 12,0 0 64-12,0 0 16 3,-14-6-1520-2,14 6-416 10,-13-8 128-11,13 8-128 4,-20-4 192-4,7 4-32 6,-7 2 0-6,2 0 0 9,3-2-160-9,-9 4 0 12,-1 0 144-12,-2 0-144 4,-4-2 192-4,-1 0-48 11,-5-2 0-11,-2 0 0 4,2 2 64-4,-4-2 16 12,2 0 0-12,-4 0 0 3,0 0-224-1,-3 0 128 7,-1 2-128-9,-2-2 0 5,-2 0 192-5,-3 2-48 6,-1 0-16-6,-9 0 0 9,-4-4-128-9,-9 4 128 9,1-1-128-9,0 7 128 5,2-4-128-5,-4 0 0 12,-2-2 0-12,0 2 128 3,-2 0-128-2,-5 4 0 10,-19-4 0-11,3 1 0 3,1-1 0-3,-1 2 192 10,-2 2-192-10,1-2 192 6,-1-2-32-6,-4-2 0 6,-8 2 0-6,0-1 0 8,-4-1 64-8,2 4 16 12,4 0 0-12,-10-2 0 3,-10 2-16-3,3 0 0 12,-1 3 0-11,0-3 0 1,7 2 16-1,-9 2 0 5,-11 0 0-6,3-5 0 9,-1 3-96-9,5 4-16 6,3-6 0-6,-8 2 0 8,-9-1-128-7,3-1 0 9,8-2 144-10,1 2-144 4,3 0 0-4,-6 0 0 13,-12-4 0-13,9 0 128 2,1 0-128-2,2 0 0 7,-3-2 0-7,-5 0 128 8,0-2-128-8,2 0 0 12,6 0 0-12,-3 0 0 3,-9 0 144-3,2-4-144 13,6 0 192-13,0 2-192 3,7 2 256-3,-7 2-48 12,-12-10-16-12,4 5 0 2,6 3 0-2,-2-2 0 7,1 0 0-7,-1 2 0 9,0-4-192-9,0-2 128 6,6 2-128-6,-4 1 0 8,-5-3 0-8,-1 2 128 13,8-2-128-13,0 2 0 3,6 0 0-3,-7-1 0 11,-9-3 0-11,4 4 0 4,6 0 0-4,2-4 0 6,-3 3 0-6,3-1 0 10,-8 0 0-10,8-4 0 5,7 5 0-5,3-5 0 8,-7 2 0-8,1 2 0 13,-6-5 128-13,7 5-128 4,5-2 144-4,-1 0-16 10,-5 1 0-10,3-1 0 3,-3-2 80-3,7 6 16 11,3-4 0-11,1 1 0 4,-4 1-16-4,1-2 0 7,-1-2 0-7,10 7 0 8,-1-1-80-8,3 2 0 8,-6-2-128-8,0 2 192 7,-1 0-64-7,1 0 0 7,0 4-128-7,6 2 192 9,-4 2-192-9,3 0 176 7,-7 0-176-7,2 2 160 8,6 0-160-8,0 0 0 7,8 1 0-7,-4 3 0 8,-11-6 0-8,1 0 0 7,10 2 0-7,4 0 0 8,0-1 0-8,4-1 0 7,-4-2 0-7,-1 0 0 4,-1 0 0-4,2 0 0 7,2 0 0-7,10 0 0 9,-1 0 0-9,-5 0 0 12,-2 0 0-12,0-2 0 3,4 0 0-3,1 4 0 11,3-4 0-11,9 0 0 4,-3 0 0-4,-1-4 0 12,-7 8 0-12,0-4 0 3,5 0 160-3,5 0-160 7,3 2 192-7,2 0-192 9,8 0 144-9,-2 0-144 11,-1 0 0-11,-5-2 144 4,-6-2-144-4,8 0 0 10,5 0 0-10,3 0 0 5,0-4 0-5,7 4 0 12,-1-2 0-12,0 0 0 3,-2 0 0-3,-2 0 0 11,0-2 0-11,0 1 0 4,6 1-128-4,4 2 128 11,-3 0 0-11,5-2 0 4,2 0 0-4,1 0 0 10,5 2 0-10,-1-2 0 5,-1 0 0-5,-7 0 0 10,1 1 0-10,8-1 0 5,-1 0 0-5,6 0 0 11,3-4 0-11,3 4 0 4,6 0 0-4,0 0 0 12,4-1 0-12,4-3 0 3,-2 4 0-3,3 0 0 10,7 0 0-10,0 0 0 5,3-2 0-5,1 0 0 10,3 3 0-10,5-1 0 5,-3 0 0-5,4 0 0 10,-3 0 0-10,15 4 0 5,-12-6 0-5,12 6 0 10,0 0 128-10,-16-6-128 5,9 0 144-5,7 6-144 10,0 0 160-10,0 0-160 4,0 0 0-4,0 0 128 11,0 0-128-11,0 0 0 5,0 0 0-5,0 0 0 10,-8 18 0-10,2-4-160 5,2 5 160-5,2 1 0 12,0 1-144-12,2 6 144 3,-2 6 0-3,2 3 0 10,-4 1-144-10,2 9 144 5,-3 3 0-5,-5 8 0 10,0 1 0-10,2 7 0 5,-3 7 0-5,3 2-128 10,-8-2 128-10,4 10 0 5,-9 6 0-5,1 7 0 10,3-1 0-10,-3 5 0 5,7 5 0-5,-5-3 0 10,-1 1 0-10,-3 3 0 5,3-2 0-5,-5 1 0 12,1 3 0-12,5 0 0 4,5-4 0-4,-7 5-128 10,5-3 128-10,-5 0 0 4,-3-3 0-4,3 1 0 11,3 2 0-11,-5-9 0 4,3 0 0-4,5-3 0 10,-2 3 0-10,7-9 0 5,-9-3 0-5,6-2 0 10,-1-4 0-10,5-4 0 5,-2-1 0-5,0-5 0 11,5-6 0-10,3-5 0 2,0-1 0-3,4-1 0 12,0-6 0-12,3-8 0 3,1 0 0-3,6-8 0 11,0-2 0-11,3-2 0 4,-5-2 0-4,10-3 0 10,1-3 0-10,2-3 0 6,-1-4 0-6,7 1 0 10,0-5 0-10,6-2 0 5,-1 3 0-5,11-3 0 9,-1-6-128-9,9 0 128 5,4-2 0-5,-1-4 0 10,1 2 0-10,1-2 0 4,3-3 0-4,1-1-128 13,2 2 128-13,7-2 0 4,-1-2 0-4,10 1 0 9,4 1 0-9,6-4 0 4,-3 6-160-3,-1 2 160 10,0-3-128-11,2-1 128 4,5 2-176-4,1 2 176 11,9-2-208-11,5 2 80 4,3-2 128-4,-2 6-208 11,-6-2 80-11,7 0 128 4,5 1-176-4,4-3 176 11,9 6-128-11,-5-2 128 4,2-2 0-4,-4 2 0 10,6 2 0-10,7 1-128 5,5 7 128-5,-1-4 0 10,-1-2 0-10,-2 2-128 5,1 4 128-5,8-5 0 6,12 1 0-6,-7-2 0 9,-5 4 0-9,6 2 0 11,2-4 0-11,4-3 0 3,4 5 0-3,-2 2 0 12,-4-4 0-12,8 4 0 3,8 1 0-3,-4-3 0 11,-8 4 0-11,4 1 0 4,5 1 0-4,1 2 0 12,0 1 0-12,2-3 0 4,-5 2 0-4,7-1 0 11,6 3 0-11,-5 5 0 3,-9-5 0-3,6 1 0 7,3 3 0-7,-1-5 0 8,-2-3 0-8,-3 3 0 11,1-1 0-11,2 0 0 4,3-9 0-4,1 7 0 7,-6-6 0-7,5-2 0 9,13 0 0-9,-9 1 0 11,-5-5 0-11,-1 2 0 4,15 0 0-3,-11-4 0 4,1 0 0-5,1-2 0 8,3 2 0-8,-3-2 0 11,3-2 0-11,-5 4 0 4,-5-2 0-4,6-4 0 12,5 3 0-12,-5-1 128 4,-7 0-128-4,3 0 0 10,3 0 0-10,-1-4 0 4,-6 2 0-4,-1 0 0 7,3 1 0-7,2-5 0 8,1-2 0-8,-5 4 128 7,-4-3-128-7,4 3 0 8,5-4 0-8,3 0 0 7,-16 1 0-7,6-1 0 9,3 4 0-9,-1 0 0 7,-2-7 0-7,-4 5 128 8,-6-4-128-8,6 7 0 7,5 1 0-7,-5-4 0 8,-6-2 0-8,6 5 0 10,-2-5 0-10,-2 4 0 5,0 0 0-5,-2-2 0 7,-4 1 0-7,6 1 0 8,4-2 0-8,-2 2 0 11,-15 3 0-11,3-3 0 4,-2-2 0-4,0 2 0 12,8 4 0-12,-13-2 0 4,-6-1 0-4,1 1 0 10,-1 0 0-10,-1 0 128 4,1-2-128-4,-8 2 0 11,-3 1 0-11,-5 3 0 5,0-4 0-5,4 2 0 11,-2-2 0-11,-2 2 128 4,-12 0-128-4,-5 2 0 12,1-4 0-12,-3 4 0 3,-7-1 0-3,7-1 0 10,-3 0 0-10,-3 0 0 5,-8 2 0-5,-6 0 0 9,-6 2 0-9,0 0 0 6,-4 0 0-6,-7 0 0 10,-3 0 0-10,1 2 0 5,1 0 0-5,-3 0 0 10,-3-2 0-10,-3 0 0 5,-6 0 0-5,-3 0 0 10,1-2 0-10,-10 4 128 4,-1-2-128-3,-3 0 0 9,-2 0 0-10,-2 0 0 5,5-2 0-5,-11 2 128 10,2-2-128-10,-1 0 0 4,-3 2 128-4,-3-2-128 11,2 0 128-11,-3 2-128 5,-1-4 0-5,-2 0 0 11,1-4 0-11,-3 3 128 3,-10 5-128-3,14-8 128 13,-5-4-128-13,1 2 128 3,0-9-128-3,-4 1 176 12,1-3-176-12,3-4 192 3,-4-3-64-3,-4-1 0 12,2-4 0-12,-2-8 0 3,2-2 0-3,-2-4-128 10,0-6 192-10,2-1-64 5,-4-5 0-5,0-7 0 10,-4-4 0-10,4-6 0 5,0-2-128-5,0-2 160 10,-2 0-160-10,2 2 160 4,0-4 96-4,-2-4 0 13,0-2 16-13,0 1 0 3,0 1-16-3,0-2 0 10,-2-4 0-10,4 3 0 5,-2-3-112-5,-2-5-16 10,-2 1-128-10,4-4 192 5,0 9-16-5,1-3-16 10,-1 5 0-10,0 1 0 5,0 0-16-5,0-2 0 11,0 1 0-11,0 3 0 4,2 0 48-4,0 4 0 11,2-2 0-11,-2 4 0 4,0 10 32-4,2 4 16 10,-2-1 0-10,0 3 0 5,0 9-96-5,0 7-16 10,0 1 0-10,0 2 0 19,0 8-464-19,-2 0-112 0,0 8 0 1,-4 5-12736 10,-4 5-2528-11</inkml:trace>
    </iact:actionData>
  </iact:action>
  <iact:action type="add" startTime="10826">
    <iact:property name="dataType"/>
    <iact:actionData xml:id="d1">
      <inkml:trace xmlns:inkml="http://www.w3.org/2003/InkML" xml:id="stk1" contextRef="#ctx0" brushRef="#br0">12190 17919 11231 0,'0'0'496'0,"0"0"96"1,0 0-464-1,6-12-128 3,-6 12 0-3,10-17 0 8,0 5 768-8,-10 12 144 8,7-16 32-8,-7 16 0 7,0 0-320-7,0 0-64 8,0 0-16-8,0 0 0 7,0 0 64-7,0 0 16 8,0 0 0-8,0 0 0 7,0 0-96-7,0 0-16 8,-4 16 0-8,-1 0 0 7,-5 5-16-7,0 2-16 8,-7 5 0-8,-1 5 0 7,-3 12 32-7,-3-2 0 8,-3 3 0-8,-4 9 0 11,-1 2 0-11,-3 3 0 5,2 10 0-5,-2 0 0 6,2 3-128-6,-4 7-32 8,2-1 0-8,3 5 0 8,1 2-96-8,4 0 0 6,2 6-16-6,1 5 0 9,5-3-80-9,7 3-16 7,-2-5 0-7,7 0 0 7,3-1-16-7,2-9 0 8,4-2 0-8,0-10 0 8,3-3 0-8,1-9-128 7,2-3 192-7,-2-3-64 7,0-7 64-7,2-6 0 8,-1-8 0-8,3 1 0 8,6-1-64-8,-3-4-128 8,5-3 192-8,0-5-64 6,1 1-128-5,4-9 0 6,5-1 0-7,1 0 0 24,2-6-1632-24,4-4-208 0,4 0-32 0,0-6-9808 2</inkml:trace>
    </iact:actionData>
  </iact:action>
  <iact:action type="add" startTime="11409">
    <iact:property name="dataType"/>
    <iact:actionData xml:id="d2">
      <inkml:trace xmlns:inkml="http://www.w3.org/2003/InkML" xml:id="stk2" contextRef="#ctx0" brushRef="#br0">12580 18202 13935 0,'0'0'608'1,"0"0"144"-1,0 0-608 0,10-10-144 5,8 0 0-5,1-4 0 8,-1 5 560-8,3-7 80 8,4 4 0-8,3-3 16 9,1 3-160-9,-2-3-48 6,1 1 0-6,-1 0 0 7,2 4-64-7,-3 5 0 9,-1-3-16-9,0 2 0 7,-3 2-16-7,-7 4 0 7,5 4 0-7,-10 6 0 8,-10-10-208-8,9 17-144 7,-5 5 192-7,-6 3-192 8,0 2 240-8,-9 1-64 7,-1 3-16-7,-8 2 0 7,-3 4 112-7,-4 0 32 9,-4-10 0-9,-1 3 0 8,3-3-16-7,-2 0 0 4,0 3 0-5,-1-5 0 9,5 0 80-9,6 1 16 6,-1-5 0-6,7-5 0 9,3 1 64-9,12-17 0 6,-8 14 16-6,8-14 0 8,0 0-160-8,8 15-48 7,-8-15 0-7,25 6 0 8,3-4-80-8,1-2-32 7,0-4 0-6,6 2 0 6,4-1-144-7,-4-1 192 7,4 0-192-7,2-2 192 8,-8-2-192-8,3 2 128 7,1-2-128-7,-4-1 128 8,-4-1-304-8,0-2-64 7,-1 4-16-7,-5 3-8064 17,-4-3-1632-17</inkml:trace>
    </iact:actionData>
  </iact:action>
  <iact:action type="add" startTime="11832">
    <iact:property name="dataType"/>
    <iact:actionData xml:id="d3">
      <inkml:trace xmlns:inkml="http://www.w3.org/2003/InkML" xml:id="stk3" contextRef="#ctx0" brushRef="#br0">12592 19317 3679 0,'-16'18'320'1,"5"-10"-320"2,-1 1 0-3,12-9 0 8,0 0 2720-8,-8 12 480 7,8-12 80-7,0 0 32 8,0 0-2208-8,0 0-432 7,0 0-96-7,0 0 0 8,0 0-96-8,12-6-16 7,5-4 0-7,-1 1 0 8,4-9-32-7,3 4-16 6,-2 1 0-7,5 1 0 7,-1-4 96-7,0 9 0 7,1-1 16-7,-1 4 0 8,1-2-112-8,-1 2-32 7,-2 2 0-7,3 2 0 8,-3 4-256-8,-5 4-128 8,-1 0 0-8,-1 0 128 8,-6 3-128-8,-5 3 0 6,-1 9 0-5,-6 1 0 7,-5-1 128-8,-3 1-128 7,-6 3 192-5,-1 4-64 4,-3-2 48-6,-5-1 0 6,-1-3 0-6,1 2 0 9,-2 2 16-9,-3 1 16 7,1-3 0-7,2 0 0 9,2-1 208-9,-1-5 32 5,5-1 16-5,5-1 0 9,-1-7 96-9,9 2 16 7,-2-5 0-7,10-9 0 9,0 0-128-9,0 0-32 6,0 0 0-6,0 0 0 7,18 16-256-7,-5-8-160 8,3-6 192-8,5 0-192 7,3-2 176-7,3 0-176 8,2 0 160-8,2-2-160 7,-1-2 176-7,1-2-176 8,2-2 192-8,0 2-192 7,4-2 144-7,-5-5-144 7,-5 1 0-6,2-2 144 6,0 1-416-7,3-3-96 8,-1-1-16-8,-2-5-13632 11</inkml:trace>
    </iact:actionData>
  </iact:action>
  <iact:action type="add" startTime="12416">
    <iact:property name="dataType"/>
    <iact:actionData xml:id="d4">
      <inkml:trace xmlns:inkml="http://www.w3.org/2003/InkML" xml:id="stk4" contextRef="#ctx0" brushRef="#br0">13242 17576 18303 0,'0'0'816'1,"0"0"160"-1,9 19-784 0,5 3-192 5,-2 3 0-5,5 2 0 8,5 1 656-8,-3 1 96 7,6 0 16-7,1 4 0 8,1 6-384-8,0-2-80 7,3 6-16-7,3 2 0 8,0 6-96-8,2 3-32 7,0 5 0-7,0 7 0 8,-5-2-160-8,-1 14 160 6,-2 2-160-6,-1 6 160 9,-9 4-32-6,1 6 0 1,-11 1 0-4,5 1 0 9,-6-9 288-9,-4 3 48 7,-4-6 16-7,-4-8 0 7,-4 0 416-7,1-2 64 8,-11-6 32-8,3-2 0 7,-7 2-144-7,1-5-16 8,-6-3-16-8,-1-3 0 7,1-3-432-7,0-3-96 7,-2-6-16-7,9 2 0 8,-3-10-272-8,1 3 160 7,1-6-160-7,3-3 128 23,5-4-1424-23,-5-4-304 1,9-3-48-1</inkml:trace>
    </iact:actionData>
  </iact:action>
  <iact:action type="add" startTime="14157">
    <iact:property name="dataType"/>
    <iact:actionData xml:id="d5">
      <inkml:trace xmlns:inkml="http://www.w3.org/2003/InkML" xml:id="stk5" contextRef="#ctx0" brushRef="#br0">14131 19013 11967 0,'0'0'1072'1,"0"0"-864"4,0 0-208-5,0 0 0 8,0 0 896-8,0 0 128 7,0 0 16-7,0 0 16 8,0 0-288-8,14 16-48 8,-5-7-16-8,9-3 0 8,-1-2-64-8,1-2 0 6,3-4-16-6,7 2 0 8,1-2 48-8,4 0 16 7,2-2 0-7,-2 0 0 9,-1 0-32-9,-1-3 0 7,6 1 0-7,2-2 0 7,-6-2-208-7,0-1-64 8,0 1 0-8,3-4 0 8,-7 2-128-8,0-5-16 6,0 1-16-6,-1-1 0 12,-5 1-32-12,-3 2 0 5,-1-5 0-5,1 1 0 7,-7 1-32-7,1-3-16 6,-6 5 0-6,-1-5 0 8,1 5-16-8,-8 1 0 8,-2-7 0-8,-4 5 0 8,-1 0 32-8,-1-1 0 7,-6 5 0-7,1-4 0 7,-5 5-32-7,-5 1 0 8,-5-2 0-8,-1 6 0 7,0 3-128-7,0 3 160 8,-5 2-160-8,1 1 160 7,-6 7-32-7,2 6 0 8,0 5 0-8,-2-1 0 8,2 5-128-8,4 2 128 7,-4 1-128-7,6 1 128 8,1 10-128-8,3-2 0 7,0 4 0-7,3-4 0 8,7 2 0-8,-1 2 128 7,6 6-128-7,-1-4 128 8,7 2 0-8,2-3-128 6,0 3 192-5,4 2-64 7,2-6-128-8,4 0 192 7,0-4-192-7,9-2 192 8,-1 0-192-8,6-4 192 7,-1-3-192-7,3-3 192 8,3-5-192-8,4-1 160 7,0 1-160-7,3-11 160 8,-1 1 0-8,2-6 0 7,2-2 0-7,6-4 0 8,-8-6-160-8,2 0 160 7,0-3-160-7,2-7 160 22,-3 1-1312-22,-1-1-272 1,0-5-48-1,0-5-12048 3</inkml:trace>
    </iact:actionData>
  </iact:action>
  <iact:action type="add" startTime="14818">
    <iact:property name="dataType"/>
    <iact:actionData xml:id="d6">
      <inkml:trace xmlns:inkml="http://www.w3.org/2003/InkML" xml:id="stk6" contextRef="#ctx0" brushRef="#br0">14962 17973 12895 0,'0'0'1152'1,"-18"8"-928"4,1 0-224-5,3-2 0 8,14-6 1216-8,0 0 192 7,0 0 32-7,0 0 16 8,0 0-368-8,0 0-80 7,0 0-16-7,0 0 0 9,20 0-304-9,-1-4-64 6,5-2-16-6,3-2 0 8,4 1-80-8,4-1-16 7,0-4 0-7,0 2 0 8,6-3-224-8,-4 1-48 7,2-4-16-7,4 3 0 8,0-5-96-8,-8 4-128 8,-1-1 176-8,-3 3-176 7,0-3 128-7,-4 7-128 8,-1 0 0-8,-3-2 0 24,-2 2-640-21,-7 3-256-3,0-5-32 0,-14 10-10144 0</inkml:trace>
    </iact:actionData>
  </iact:action>
  <iact:action type="add" startTime="15103">
    <iact:property name="dataType"/>
    <iact:actionData xml:id="d7">
      <inkml:trace xmlns:inkml="http://www.w3.org/2003/InkML" xml:id="stk7" contextRef="#ctx0" brushRef="#br0">15087 17942 8287 0,'0'0'736'0,"0"0"-592"6,0 0-144-6,0 0 0 8,0 0 1808-8,8 18 336 6,-8-18 64-6,5 15 16 9,-5-15-1184-9,4 20-224 7,-2-6-48-7,0 1-16 8,-2-15 64-8,0 20 16 7,2-7 0-7,-2 5 0 8,0-18 64-7,4 14 0 5,-4-14 16-6,8 17 0 8,2 1-192-8,-5-7-32 7,-5-11-16-7,18 12 0 8,-2 2-256-8,3-5-48 8,3 3-16-8,-1-4 0 7,-1 0-160-7,3 3-48 7,4-5 0-7,1 6 0 8,-3-2-144-8,0-2 0 9,-1 1 144-9,-1 5-144 7,-5-6 0-7,1 5 144 7,1 1-144-7,-5 2 0 7,1-7 192-7,-6 7-64 7,3-4 0-7,-7 3-128 8,-6-15 304-8,6 14-48 8,-6 2-16-8,0-1 0 9,-6 5 144-9,-2-7 48 5,-7 5 0-5,-1 1 0 9,-5-5-112-9,-7 4 0 6,-5-1-16-6,-4-5 0 9,0-2-144-9,-4 1-32 6,2-7 0-6,2 0 0 10,-4-2-128-10,8-2 0 5,2-4 0-5,3 0 128 24,3-7-448-24,4-1-112 1,9-4-16-1,4-1-9456 6,6-7-1888-5</inkml:trace>
    </iact:actionData>
  </iact:action>
  <iact:action type="add" startTime="15555">
    <iact:property name="dataType"/>
    <iact:actionData xml:id="d8">
      <inkml:trace xmlns:inkml="http://www.w3.org/2003/InkML" xml:id="stk8" contextRef="#ctx0" brushRef="#br0">16290 17476 19119 0,'0'0'832'0,"0"0"192"0,0 0-816 0,0 0-208 5,0 0 0-5,-8 16 0 8,-3-5 864-8,1 9 128 7,0-4 32-7,-7 7 0 7,-1-2-208-7,1 5-48 7,-7 1 0-7,1 4 0 8,-1 0 64-7,7 3 16 5,-3-5 0-6,-3 8 0 9,5-2-80-9,5 2-32 7,-3 0 0-7,6-2 0 8,6-2-352-8,0 3-80 6,4 3-16-6,4-6 0 9,-2 0-288-9,6-2 128 7,6-4-128-7,-3 5 0 7,7-11 144-7,-2 0-144 8,3 1 0-7,5-3 144 6,3-3-144-7,-2 0-224 7,-1-11 48-7,-3 5 16 25,1-2-560-25,-3-4-112 0,1 0-32 0,-7-4-8128 6,-13 0-1632-6</inkml:trace>
    </iact:actionData>
  </iact:action>
  <iact:action type="add" startTime="15811">
    <iact:property name="dataType"/>
    <iact:actionData xml:id="d9">
      <inkml:trace xmlns:inkml="http://www.w3.org/2003/InkML" xml:id="stk9" contextRef="#ctx0" brushRef="#br0">15748 17979 22111 0,'0'0'1968'1,"0"0"-1584"2,0 0-384-3,21-7 0 8,7 1 624-8,5 0 32 7,10-2 16-6,6 0 0 5,5 0-352-6,7-1-64 9,-1 1 0-9,3 2-16 7,-3-2-240-7,0-2 128 7,-1 3-128-7,-1 3 0 23,1-2-800-22,1 0-256-1</inkml:trace>
    </iact:actionData>
  </iact:action>
</iact:actions>
</file>

<file path=ppt/ink/inkAction1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04T01:42:10.330"/>
    </inkml:context>
    <inkml:brush xml:id="br0">
      <inkml:brushProperty name="width" value="0.05292" units="cm"/>
      <inkml:brushProperty name="height" value="0.05292" units="cm"/>
      <inkml:brushProperty name="color" value="#FFFF00"/>
    </inkml:brush>
    <inkml:brush xml:id="br1">
      <inkml:brushProperty name="width" value="0.05292" units="cm"/>
      <inkml:brushProperty name="height" value="0.05292" units="cm"/>
      <inkml:brushProperty name="color" value="#FF0000"/>
    </inkml:brush>
    <inkml:brush xml:id="br2">
      <inkml:brushProperty name="width" value="0.05292" units="cm"/>
      <inkml:brushProperty name="height" value="0.05292" units="cm"/>
      <inkml:brushProperty name="color" value="#00B0F0"/>
    </inkml:brush>
  </inkml:definitions>
  <iact:action type="add" startTime="3683">
    <iact:property name="dataType"/>
    <iact:actionData xml:id="d0">
      <inkml:trace xmlns:inkml="http://www.w3.org/2003/InkML" xml:id="stk0" contextRef="#ctx0" brushRef="#br0">13230 2477 9375 0,'0'0'416'1,"0"0"96"-1,0 0-512 0,-8 6 0 5,-2 6 0-5,2-6 0 10,-5-6 688-10,5 1 32 9,-4-1 16-9,12 0 0 3,-9 2 208-3,9-2 32 6,-8 0 16-6,8 0 0 10,-12 4-32-10,12-4-16 10,0 0 0-9,0 0 0 3,-10 2-64-4,10-2-16 6,0 0 0-6,0 0 0 11,0 0-112-11,0 0-32 6,0 0 0-5,0 0 0 2,0 0-144-3,0 0-48 7,0 0 0-7,0 0 0 8,18 0-16-8,-1-2-16 12,5 0 0-12,3-2 0 4,4 3-48-4,7-3 0 6,3-2 0-6,2 0 0 11,5 2-192-11,7 0-32 10,0 0-16-10,3 2 0 2,3-4-48-2,1-3-16 8,1 1 0-8,1 2 0 8,-1-2-16-8,-1 2 0 7,8 4 0-7,-3 0 0 8,1 0 48-8,2 1 0 6,-3-1 0-6,5 2 0 10,-2 0-48-10,2-2 0 5,-5-2 0-5,3 0 0 9,-4 2 0-9,3-2-128 7,1 2 192-7,-2 2-64 9,4-2-128-9,5 2 192 10,-3 2-192-10,4-2 192 5,4-2-192-5,-2-2 160 10,0 0-160-10,27 2 160 5,-9 0-160-5,-10 2 0 11,-3 2 0-11,1 0 0 3,0 2 0-2,-2 0 0 9,0-2 128-10,-6-4-128 4,0-2 0-4,-6 2 0 11,5 4 0-11,1-2 128 5,-6-2-128-5,4 2 0 10,4 0 144-10,-2 2-144 5,4 2 0-5,-6-6 128 10,0-4-128-10,2 4 0 4,-5-2 176-4,3 1-48 13,2-3 0-13,0 4 0 3,0 2-128-3,4 2 128 11,0 2-128-11,-2-4 128 4,2-8-128-4,-4 2 0 10,0 2 144-10,-2 0-144 3,0 2 0-3,-6 0 0 13,3-4 0-13,-3 10 0 4,4 2 0-4,2-2 0 11,-6-4 0-10,3 0 128 2,-9 0-128-3,-1 0 0 10,-5-2 0-9,1 2 128 3,-3 2-128-4,-1-2 0 10,-2 2 0-10,-3 0 0 5,3 4 0-5,-6 4 0 10,0-3 128-10,0-3-128 4,-6 0 128-4,2 0-128 6,-4 2 128-6,2-2-128 7,0 0 0-7,-8-2 144 8,-4 0-144-8,1 0 0 8,-7-2 160-7,-3 3-160 4,-3 1 128-5,-15-4-128 8,16 2 160-8,-16-2-160 7,14 4 192-7,-14-4-192 9,0 0 256-9,0 0-48 6,0 0-16-6,0 0 0 9,0 0 48-9,0 0 0 7,0 0 0-7,0 0 0 8,0 0-64-8,-20 0-16 7,-1-4 0-7,-1 0 0 7,-5 0-32-7,-4 1-128 8,-8 1 192-8,2-2-64 7,-4 0-128-7,0 2 160 8,-8-4-160-8,0 0 160 8,-2 0-160-8,-3 2 128 6,-5 4-128-6,-5-2 128 9,-1-1-128-9,-9-1 0 6,0 2 0-6,-6 2 128 9,-2 0-128-9,-5 0 0 7,-3-4 0-7,-2 2 0 8,-1 2 0-8,1 4 0 6,-4 0 0-5,-1 3 0 7,-9-1 0-8,-1-4 128 7,-4 0-128-7,2 0 0 8,-2 0 0-8,-3 4 0 6,-3 4 0-6,-2-6 0 9,0 0 0-9,-1-1 0 7,1 1 128-7,2 4-128 7,-2 6 0-7,-4 1 0 8,-10-5 0-8,2 0 0 8,6-4 0-8,-1 4 0 7,5 1 0-7,-6 5 0 9,-2-6 0-9,4 1 0 6,-1-3 0-6,7 6 0 9,0-3 0-9,-2 1 0 6,4 4 0-6,0-5 0 7,-2 3 0-7,9-2 0 8,9 3 0-8,0-5 0 8,3 4 0-8,4-4 0 7,5 3 0-7,3-3 0 8,4-6 0-8,4 2 0 7,2 1 128-7,12-1-128 8,3-2 0-8,10-2 0 7,5-2 0-7,3 0 0 8,6 0 0-8,7 2 0 7,3-2 0-7,7 0 0 9,5-4 0-9,15 4 0 6,-16-2 0-6,16 2 0 8,0 0 0-8,0 0 0 7,0 0 0-7,22-2 0 8,3-2 0-8,6-1 0 7,2 1-192-7,12-2 192 8,2 2-192-8,14-4 192 7,3-2-192-7,12 3 192 8,4 1-192-8,6-4 192 7,2 2-160-7,11 2 160 8,1 2 0-8,9 1-144 7,6-1 144-7,8-4 0 8,5 0 0-8,-3-2 0 7,2-3 0-7,0 9-128 9,6 0 128-9,-1 0 0 6,3-4 0-6,-1 2 0 9,-9 0 0-9,4 4 0 6,2 2 0-6,1 0 0 8,-5-1 0-8,-2-1 0 7,-10-2 0-7,-2 2 0 7,-6 4 0-6,-3 2 0 6,3-1 0-7,-8-1 0 9,-1 4 0-9,-10 0-128 6,-10 2 128-6,-4-2-128 22,-8 0-1408-22,-5 1-288 0,-5 3-48 1,-7-4-13440 2</inkml:trace>
    </iact:actionData>
  </iact:action>
  <iact:action type="add" startTime="5198">
    <iact:property name="dataType"/>
    <iact:actionData xml:id="d1">
      <inkml:trace xmlns:inkml="http://www.w3.org/2003/InkML" xml:id="stk1" contextRef="#ctx0" brushRef="#br0">21523 2331 10127 0,'0'0'896'1,"-7"4"-704"7,-7-6-192-8,2 2 0 3,-3 4 624-3,3 0 80 11,-4 1 32-11,5 1 0 5,-7-4 128-5,4 0 32 10,-3 0 0-10,3 2 0 6,3-2-64-6,3 0 0 9,-4 0 0-9,12-2 0 4,0 0-32-3,0 0-16 10,0 0 0-11,0 0 0 4,0 0-288-4,0 0-64 10,0 0-16-10,14 6 0 4,-1 0 128-3,11-3 32 9,1 1 0-10,8-2 0 5,8 0-32-5,2 0 0 11,8-2 0-10,7 0 0 2,11 0-240-3,-3-2-48 11,6 0-16-11,2-4 0 4,2-1 16-4,4 3 16 10,-2 0 0-10,4 0 0 5,2 2-16-5,2-2 0 11,-2-2 0-11,-2-3 0 4,-6 1 0-3,0-2 0 10,-2-4 0-11,-4 7 0 3,-1-3 112-3,-3 2 16 6,-2 2 0-6,-1 2 0 9,-5-2-48-9,-3-1 0 10,-5 1 0-10,-5 2 0 4,-2-2-144-3,-8 0-16 5,-2-2-16-6,-5 4 0 9,-5 2 0-9,-1 1 0 11,-9 1 0-11,1-2 0 4,-14 2 48-4,0 0 16 7,0 0 0-7,0 0 0 7,0 0 0-7,0 0 0 11,-8 3 0-11,-9 3 0 5,-5 2-96-5,-5-2 0 7,-4 0-128-7,-4 2 192 8,-8 3-64-8,-2-3 0 12,-6 2-128-12,-6 2 192 3,-5-5-64-3,-2 3-128 12,-8 2 176-12,-5-2-176 3,-6 7 208-3,-7-3-64 10,-2 1-16-10,1-5 0 5,-7 0 0-5,4 0-128 12,-3-3 192-12,5 5-64 4,-3-4-128-4,3 0 160 6,4 1-160-6,2-1 160 8,2-4-160-8,6 0 0 11,4 0 0-11,12 0 128 4,3 0-128-3,7-2 0 8,3-4 0-9,12 2 128 5,4 2-128-5,11 2 0 10,3 0 0-10,5-2 128 5,6-6-128-5,8 4 0 11,0 0-160-11,20 0 160 4,3 0-176-4,10 0 176 12,6 2-192-12,14 0 192 3,13 1 0-3,7-1-128 11,8 0 128-11,7 0 0 4,6-2 0-4,1 2 0 12,9 4 0-12,1-2 0 4,4 2 0-4,1-4 0 10,-1 0 0-10,0 0 0 4,2 2 0-4,-5 1 0 12,-7 1 0-12,1 0 0 4,-1-2 0-4,-7 2 0 6,-5 0 0-6,-5-4 0 8,-8-2 0-8,-5 0 0 8,-3 0 0-8,-7 0 0 8,-7 0 0-8,-3 0 0 11,-10 0 0-11,0 0 0 3,-8-2 0-2,-7-2 144 10,-7 0-144-11,-1 0 128 3,-16 4 128-2,0 0 0 8,0 0 16-9,0 0 0 5,-14-10 32-5,-1-3 0 12,-9 5 0-12,-7 0 0 4,-10-2-112-4,0 4 0 10,-6 3-16-10,-4-1 0 5,-5 0-48-5,-3 0-128 11,1 0 192-11,-6 2-64 3,-1-2-128-2,3 0 0 10,-5 2 0-11,-20 4 0 17,7 2-832-17,13 8-256 1,7 1-64-1,7 1-16304 5</inkml:trace>
    </iact:actionData>
  </iact:action>
  <iact:action type="add" startTime="6504">
    <iact:property name="dataType"/>
    <iact:actionData xml:id="d2">
      <inkml:trace xmlns:inkml="http://www.w3.org/2003/InkML" xml:id="stk2" contextRef="#ctx0" brushRef="#br0">13302 2493 10591 0,'0'0'464'0,"0"0"112"0,-8 0-576 0,-2 0 0 10,-1-2 0-10,11 2 0 4,-8 0 848-4,-4 2 64 11,1-2 16-10,1 0 0 2,-4-2-32-3,4 0-16 11,-3 2 0-11,1 2 0 4,-4 0-80-4,5 2-16 11,-7 0 0-11,6-4 0 4,-5 0-160-3,5 0-48 10,-3 0 0-11,3 1 0 3,-2 1-64-3,4 0-32 7,3 0 0-7,7-2 0 9,-12 0-80-9,12 0-16 12,0 0 0-12,0 0 0 4,0 0 32-4,0 0 0 6,0 0 0-6,0 0 0 9,0 0-48-9,0 0-16 10,0 0 0-10,0 0 0 5,0 0-80-5,12-4-16 10,-3 1 0-10,9 3 0 5,-2-2 16-5,5 2 0 11,4 0 0-11,5 0 0 4,1 0-48-4,6 0-16 10,2 0 0-10,4 2 0 2,2-2-80-1,5 5 0 10,5 5-128-11,2-2 192 3,1-4-64-3,3-2 0 11,5-2-128-11,-2 2 192 4,5 2-64-4,-3 0-128 11,6 1 176-11,27-1-176 5,-5 0 192-5,-4-2-192 11,-4 2 192-11,3 0-192 4,5-4 176-4,-6 0-176 11,0 2 160-11,1-2-160 4,3-4 192-4,-2 2-64 9,3 2-128-8,5 0 192 3,1-2-64-4,-1 0 0 12,5 0-128-12,-1-2 192 4,-5-2-192-4,5 1 144 7,5 1-144-7,-2 0 128 7,-3 0 0-7,3-2-128 7,-2-2 192-7,-3 2-64 8,-5 1-128-8,3-1 160 11,-1 2-160-11,7 2 160 4,-5 2-160-4,-3-4 0 12,-4 0 0-12,1 2 0 3,-3-2 0-3,5 2 0 6,-3 2 0-6,-6 2 128 9,0 2-128-9,-2-2 0 11,0-2 0-11,-3-2 0 6,-3 0 0-6,-1 0 0 9,-11 0 0-9,4 4 0 4,-7 4 0-4,1 2 0 11,2-2 0-11,-5 0 0 5,-5-5 0-5,1-1 128 11,-1-1-128-11,-3 1 0 2,-4 0 0-1,-8 0 0 5,-2 0 128-6,-6 0-128 7,2 1 0-6,-6-1 0 7,-5 0 144-8,-3 2-144 7,-3 2 0-7,-7 0 144 7,-11-4-144-7,0 0 0 8,0 0 208-8,0 0-64 7,0 0-16-7,0 0 0 9,0 0 16-9,0 0 0 6,0 0 0-6,-13 12 0 8,-13-8-16-8,-1 0 0 7,-2-4 0-7,-6 2 0 8,-4 0-128-8,-6-2 160 7,0 0-160-7,-10 0 160 8,-3 0-160-7,-8-2 0 5,-1 2 0-6,-5-4 128 8,0 0-128-8,2 0 0 7,-12 2 0-7,0 4 128 9,-6 0-128-9,-6 0 0 6,1-4 0-6,-9 0 0 8,3-4 176-8,-3 2-48 8,-1 2-128-8,-4 8 192 7,-4 0-192-7,-4-2 0 9,-1-4 128-9,-3 2-128 7,2 0 0-7,0 6 0 6,-5 3 128-6,-5-3-128 8,-10 0 0-8,3 6 0 7,-1-5 128-7,4 7-128 8,-1-6 0-8,1 5 0 7,-2-5 128-7,5 6-128 8,9-3 0-7,0 7 0 5,6-7 128-6,3 5-128 8,3-6 0-8,8 3 0 7,1-1 0-7,12 0 0 9,6-5 0-9,12 3 0 6,4-4 0-6,15 0 0 9,4-1 0-9,14-3 0 6,5 0 0-6,13-2 0 9,13-2 0-9,0 0 0 6,0 0 128-6,17-2-128 9,9-4 0-9,7-1 0 7,10-3 0-7,9 4 0 7,9-6 0-7,7 4 0 8,10 3 0-8,10-1 0 7,9-4-176-7,5 0 32 7,-1 2 0-6,11-3 0 21,10 3-1312-21,7-2-256-1,4-2-48 0</inkml:trace>
    </iact:actionData>
  </iact:action>
  <iact:action type="add" startTime="7810">
    <iact:property name="dataType"/>
    <iact:actionData xml:id="d3">
      <inkml:trace xmlns:inkml="http://www.w3.org/2003/InkML" xml:id="stk3" contextRef="#ctx0" brushRef="#br0">21297 2387 7359 0,'0'0'656'0,"-17"2"-528"9,5-2-128-9,12 0 0 5,-18 4 1584-5,9 0 272 10,9-4 64-10,0 0 16 5,-16 2-848-5,16-2-160 10,-12 0-32-10,12 0-16 5,0 0-128-5,0 0-32 10,0 0 0-10,0 0 0 5,0 0-144-5,0 0-48 10,0 0 0-10,0 0 0 5,0 0 32-5,0 0 0 10,0 0 0-9,22-2 0 3,11 0 32-4,2 2 16 10,4 0 0-10,8 0 0 6,6 2-176-6,5 0-48 13,12 0 0-13,2 4 0 1,8-2-160-1,0-4-32 12,0-2-16-12,4-4 0 3,4 0 64-3,0 2 16 11,2 2 0-11,-3 2 0 4,5 2 48-3,2-2 16 10,-3-2 0-11,-24 0 0 4,3 0 64-4,4-2 0 11,-4 1 16-11,4-3 0 4,2 2 48-4,-4 0 0 11,1 0 0-11,-1-2 0 3,-4 2-48-2,0-5 0 9,-5 1 0-10,-9-2 0 4,-1-2-48-4,-2 4-16 12,-4-3 0-12,-4 3 0 4,-6 2-32-4,0 2-16 10,-8 0 0-10,-4-2 0 4,-5 5 0-3,-3-1 0 10,1 0 0-10,-6 2 0 1,-12 0-96-2,0 0-32 10,0 0 0-10,0 0 0 5,0 0-32-5,0 0-128 10,-10-2 192-10,-10 2-64 6,-3 2 0-6,-6 2-128 10,-5 3 192-10,-6-1-64 4,-1-4-128-4,-10 2 0 12,-6 2 144-12,3 6-144 3,-3-7 0-3,-5 1 0 10,-7 2 0-10,7 2 128 5,-4-6-128-5,3 4 0 10,3 1 0-10,-24 1 0 5,16 0 0-5,9 5-160 11,5-1 160-10,7 6-208 16,-2 3-1872-17,4 2-368 1,6 5-80-1,-6-1-16 0</inkml:trace>
    </iact:actionData>
  </iact:action>
  <iact:action type="add" startTime="9834">
    <iact:property name="dataType"/>
    <iact:actionData xml:id="d4">
      <inkml:trace xmlns:inkml="http://www.w3.org/2003/InkML" xml:id="stk4" contextRef="#ctx0" brushRef="#br0">5201 2653 2751 0,'0'0'128'1,"0"0"16"-1,-2-16-144 0,2 16 0 5,-3-18 0-5,1 5 0 8,0-3 1136-8,-2 5 192 7,4 11 32-7,-2-20 16 8,0 4-976-8,4 1-192 8,-4 3-32-8,2 12-16 8,-2-17 288-8,0-1 64 6,0 6 16-6,2 12 0 10,-4-19 48-10,4 19 16 5,0 0 0-5,-2-14 0 9,-4-3 368-9,6 17 80 7,0 0 16-7,0 0 0 7,-9-10 400-7,9 10 80 7,0 0 0-6,0 0 16 7,0 0-480-8,0 0-112 7,0 0 0-7,-4 15-16 8,0 5-240-8,2 3-64 7,2 3 0-7,0 1 0 7,-2 2-64-7,4 2 0 7,2 5-16-5,-2 6 0 4,-2-1-128-5,-2 6-32 6,-2 0 0-7,2 0 0 9,-6 4-16-9,-2 1 0 6,3 1 0-6,-1 3 0 8,-8 1-64-8,4 5 0 7,-3 5-16-7,3-5 0 8,-5 4-112-8,-1-1-32 7,2-3 0-7,-1 6 0 9,-1-5 48-9,-1-3 16 6,-5 1 0-6,5-1 0 8,1 3 0-8,-1-5 0 6,1-5 0-6,3-1 0 10,-5 5 32-10,3-6 0 6,3-6 0-6,-4-1 0 8,7 3-64-8,-3-6-16 7,6 0 0-7,4-6 0 7,0 0-48-7,0-3-128 8,-1-5 192-8,5-2-64 8,5-3 16-8,-1 1 0 7,-4-3 0-7,4-5 0 8,0 3-144-8,4-7 192 7,2 3-192-7,-2-6 192 9,3 2-192-9,3 1 0 6,-4-1 0-6,7 4 128 8,-1-8-128-8,5-3 0 7,1 3 144-7,1-2-144 8,-1 2 0-8,-1-2 144 7,4-2-144-7,3 0 0 8,1-2 176-8,4 2-176 7,2-2 160-7,2 2-160 8,8-4 144-8,-2 2-144 7,4 0 128-7,4 0-128 9,5-2 128-9,3 0-128 6,-1 2 128-5,7-2-128 7,-3 2 0-8,4-2 0 6,-3-2 128-6,-3-2-128 8,-3 2 0-8,5 2 0 7,6-2 0-7,-3 4 0 9,5-1 0-9,0-1 0 6,6-2 0-6,-2 0 0 8,1-2 0-8,-1 0 0 7,-2 2 0-7,-2 0 0 8,2-4 0-8,0 1 0 7,3 1 0-7,4 2 0 8,5-2 0-8,2-2 0 7,0 2 0-7,-4 1 0 8,-6 1 0-8,2-2 0 7,0-2 0-7,4 4 0 8,2 0 0-8,2 0 0 7,1 2 0-7,5-2 0 9,0-3 0-9,-6 5 0 6,-4-2 128-6,-1 2-128 8,1-2 0-8,4 2 0 7,4 2 0-7,4-2 0 9,-1 2 0-9,3 0 0 6,-7 2 0-6,1-2 0 8,-2 0 0-8,6 2 0 7,1-2 0-7,7 2 0 8,3 4 0-8,-4 4 0 7,-3-7 0-7,-1 1 0 8,-3-4 0-8,6 2 0 7,-1 0 0-7,6 0 0 8,5-2 0-8,-3 0 0 7,-2 0 0-7,-1 0 0 9,-5 0 0-9,4-2 0 7,5 0 0-7,1 0 0 8,6 2 0-8,-6 0 0 6,-5 0 0-6,-1 0 0 9,0-2 0-9,7 2 0 6,3 0 0-6,2 0 0 9,-2-2 0-9,-2 0 0 6,-2-1 0-6,1 3 0 9,-1-4 0-9,4 0 0 6,8 0 0-5,2 2 0 6,-4 4 0-7,2-2 0 8,-4 0 0-8,2 0 0 7,7 0 0-7,-3 0 0 8,2 0 0-8,-8 0 0 7,-4-2 0-7,2 0 0 8,6 0 0-8,-2 2 0 7,8 2 0-7,-12 0 0 8,-6-2 0-8,1 2 0 8,1 0 0-8,2 2 0 7,2 4 0-7,0-5 0 8,-2 1 0-8,-4-2 0 6,-5 2 0-6,5 0 0 9,2-2 0-9,6 4 0 6,2 0 0-6,-2-2 0 9,-7-4 0-9,1 2 0 6,0-2 0-6,6 2 0 9,-4-1 0-9,2 1 0 6,6-4 0-6,-4 2 0 9,-8 0 0-9,3 4 0 6,3 0 0-5,0 2 0 6,4-4 0-7,-2-2 0 8,-6 0 0-8,0 0 0 7,0 2 0-7,0 0 0 8,3 0 0-8,5-2 0 8,1 0 0-8,-6 0 0 7,-5-2 0-7,2 2 0 8,0-4 0-8,4 2 0 6,6 0 0-6,-4-2 0 8,-4 0 0-8,4 0 0 7,-2-1 0-7,3 3 0 9,-3-2 0-9,4 0 0 6,2-2 0-6,-4 2 0 9,-8-2 0-9,0 2 0 6,-2 0 0-6,3 1 0 9,3-1 0-9,-4 2 0 7,0 0 0-7,2 0 0 8,-3-2 0-8,-5 2 128 7,-2 2-128-7,5-2 0 8,3 2 0-8,-4-2 0 7,1 4 0-7,-7-2 0 8,1 0 0-8,1 0 0 7,-5 0 0-7,7 0 0 8,6 2 0-8,-2 0 0 7,-9-2 0-7,-1 2 0 7,1 0 0-7,-2 0 0 8,1-2 0-8,1 2 0 7,5 0 0-7,-2-2 0 7,-5 0 0-7,2 0 0 9,-9 0 0-9,3 0 0 7,2 4 128-7,-1-1-128 8,7 1 0-8,-5-2 0 7,5 0 0-7,-9 0 0 8,-1-2 0-8,4 0 0 7,-1 2 0-7,7 0 0 8,-5-2 0-8,3 2 0 7,3-2 0-7,-11 2 0 9,-2-2 0-9,0 2 0 5,1-2 0-5,1 4 0 9,-2-2 0-9,4 2 0 7,5 0 0-7,-7 0 0 8,-4-3 0-8,-4 1 0 7,-6 0 0-7,0 0 0 8,4-2 0-8,0 0 0 7,2 0 0-7,-2 2 0 8,-2 6 0-8,-2-2 0 7,-2-4 128-7,-2 2-128 8,-8 0 0-8,-1 0 0 7,3 1 0-7,-2-1 0 9,-3-2 0-9,1 2 0 6,3 0 0-6,-3 2 0 9,8 2 0-9,-7-2 0 6,-1-3 0-6,-1 3 0 9,-7-2 0-9,-3 2 0 6,-4-2 128-6,1 2-128 8,-3-2 0-8,2 2 0 7,2 1 0-7,-4-1 0 8,2 0 0-8,-1 0 0 7,-5 4 0-7,4-4 128 7,4-1-128-7,-4-1 0 8,0 4 0-8,2 0 0 9,-7-2 0-9,5-4 0 6,-8 0 0-6,0 2 0 8,-3-1 0-8,-3 5 0 7,0-4 0-7,0 2 0 8,0-6 0-8,1 0 0 7,-1 4 0-7,0-2 0 8,-4 0 0-8,1 0 0 7,-1 0 128-7,-2 0-128 8,-3 2 0-8,1-2 0 7,1-2 0-7,-1 0 0 8,2 0 128-8,3 0-128 7,-5-2 0-7,-3-2 128 8,1-2-128-8,1 0 0 7,1 0 0-7,-4-4 0 8,-1 5 0-8,2-3 128 7,-1 0-128-7,-3-6 0 9,3 3 0-9,-5-7 128 6,1 4-128-6,3-3 0 8,-6 1 0-8,5 1 128 7,-5-9-128-7,3 1 0 8,-5-3 0-8,4-1 128 7,-4 0-128-7,-3-2 0 8,5-7 0-8,-4 1 128 8,0-6-128-8,2 2 0 7,-5-5 0-7,-1-1 128 8,2 0-128-8,0-4 0 7,0-4 128-7,-2 1-128 7,0-5 0-7,-2-1 128 8,1 1-128-8,3-1 0 7,0-7 0-7,2 1 0 8,-4-2 0-8,4-3 0 7,-1 3-176-7,3-6 176 8,-2 2 0-8,2-2 0 7,1 1 0-7,-1 3-128 8,2-8 128-8,-4 2 0 7,2 6 0-7,1-5-128 8,-3 3 128-8,2 0 0 7,0 6 0-7,-1-5 0 8,1 5 0-8,2 0-160 7,-6-3 160-7,1 7 0 9,3 3-128-9,-4-1 128 6,0 3 0-6,2 1 0 8,1-1 0-8,-3 2-128 8,2 3 128-8,2 5 0 7,-2 4 0-7,-4-2 0 7,1 4 0-7,5 6 0 8,-6-6 0-8,0 6 0 6,-4 2 0-5,0 3 0 7,0 3-128-8,0 1 128 6,0 3 0-6,0 2 0 9,2-3-128-9,-4 4 128 7,-2 7 0-7,-2-3 0 9,6 14-128-9,-12-10 128 6,3 3 0-6,-7-1 0 8,4 6-160-8,-5 2 160 7,1-2-128-7,-1 6 128 8,-5 4 0-7,1-3-160 5,-5 3 160-5,3 4 0 6,-4-2-144-7,-1 5 144 7,1-1 0-6,0 4-144 6,-2-5 144-7,-3 7 0 7,3-1 0-7,-6-3 0 8,-2 3 0-8,-8-1 0 8,0-5 0-8,0 7 0 7,-5-4 0-7,1 3 0 8,-2 3 0-8,2-3 0 7,-1-3 0-7,-3 5 0 7,-2-1 0-7,1-3 0 9,-1 3 0-9,-1 1 0 6,-3-5 0-6,-7 1 0 8,-3 5 0-8,-7-3 0 7,-2-1 0-7,2 3 128 8,4-1-128-8,-4-3 0 7,2 3 128-7,4-3-128 9,-4-3 0-9,-2 5 144 6,-6-5-144-6,0 6 0 9,-8-9 128-9,4 5-128 6,-2-4 0-6,1 3 0 8,1-3 0-8,4 4 0 7,0-1 0-6,-4-3 0 6,-4 0 128-7,-5 1-128 8,3-3 0-8,0 4 0 7,-1-5 0-7,5 7 0 8,2-2 0-8,0-1 0 7,-9-3 0-7,-1 2 0 8,-5-3 0-8,1-3 0 7,-1 0 0-7,3 6 0 8,5-6 0-8,1 0 0 8,-9 3 128-8,-3 1-128 6,-3-6 0-6,2 2 0 9,1-2 0-9,1 5 0 6,0-1 128-6,-5 0-128 9,-3 2 0-9,0-2 0 7,0-1 0-7,1 1 0 8,1 0 128-8,0 0-128 7,0 4 0-7,-4-1 0 7,-6-7 0-7,0 4 0 8,4 2 0-8,1-1 0 7,3 1 0-7,-6 4 0 8,-8-4 0-8,5 1 0 8,-5-7 0-8,8 2 0 7,2 0 0-7,-2 6 0 7,-2-3 0-7,0-3 0 9,-8 2 0-9,8 0 0 7,-2-2 0-7,4 1 0 7,2 3 0-7,-4-2 0 7,-8-4 0-7,0 4 0 7,8 1 0-7,6-1 0 8,0-4 0-8,-4 4 0 7,-4 0 0-7,4-2 0 9,-4-4 0-9,6 3 0 7,2 1 0-7,0 0 0 8,2-2 0-8,-5-2 0 6,-6 0 0-6,6 0 0 8,7 0 0-7,2 0 0 6,0 0 0-7,-3 0 0 8,-5 0 0-8,2-2 0 7,-4 0 0-7,0 2 0 8,4-1 0-8,4-2 0 7,2 1 0-7,-5 0 0 8,-7-2 0-8,4 2 0 7,2 0 0-7,4 0 0 7,0-4 0-7,1 2 0 8,-1-2 0-8,-4 4 0 7,-6-4 0-7,6 2 0 9,4 0 0-9,1 0 0 7,1-4 0-7,-8 2 0 7,0 2 0-7,0 0 0 7,-6-1 0-7,4 3 0 8,2-4 0-8,2 2 0 8,0 0 0-8,-6-4 0 7,-4 2 0-7,0 0 0 8,8 0 0-8,2 2 0 7,1 2 0-7,-3-2 0 8,-9 0 0-8,3 0 0 7,-2-2 0-7,6 1 0 9,2-3 0-9,0 4 0 6,-1 0 0-6,-4 0 0 7,-3 0 0-7,0 2 0 8,6 0 0-8,2 0 0 8,1-2 0-8,-6 0 0 8,-5 0 0-8,0 0 0 6,10 0 0-6,4-2 0 8,1 0 0-8,-1 2 0 8,-2 0 128-8,-6-1-128 7,0-1 0-7,6 0 0 8,0 0 0-8,6-2 0 7,1 0 0-7,-1 2 0 8,-8 2 0-8,4-4 0 7,-2 1 0-7,3-3 0 8,5 2 144-8,-2 4-144 7,1-2 0-7,-1 0 144 8,-6 0-144-8,4-2 128 7,2 1-128-7,-1 3 128 8,9-2-128-8,-5 0 0 7,1 2 144-7,-4 0-144 8,-4-6 0-8,1 2 0 7,5 2 0-7,5 1 128 8,-1-1-128-8,2 4 0 7,1 0 0-7,-7-2 0 8,-1-6 0-8,7 2 0 7,-1 2 0-7,3 0 0 8,3 4 0-8,3 0 0 7,-3 2 0-7,0-2 0 8,-7-2 0-8,7 0 0 7,-1-2 0-7,5 2 0 7,0-1 0-7,6 3 0 9,4 0 0-9,-3 3 0 7,-7-1 0-7,2-2 128 7,-2-2-128-7,8-1 128 8,1-1-128-8,2 2 128 7,1 2-128-7,6 2 128 9,0 2-128-9,0 1 128 6,-2-3-128-6,-4 0 128 8,-2-2-128-8,-2 2 0 7,10 0 0-7,3 0 128 8,-3-2-128-8,8 0 0 7,-2 4 128-7,3 0-128 8,1 4 0-8,-5-2 0 7,1-1 0-7,-4-3 128 8,0 0-128-8,1 0 0 8,7-2 0-8,2 4 0 7,1 2 0-7,1-2 0 8,1 0 0-8,2 0 0 7,3 4 0-7,1 3 0 7,0-3 0-7,1 8 0 22,-7-5-320-21,0 9-64-1,1 5-32 0,-5 8-11968 7,-5 2-2400-6</inkml:trace>
    </iact:actionData>
  </iact:action>
  <iact:action type="add" startTime="16925">
    <iact:property name="dataType"/>
    <iact:actionData xml:id="d5">
      <inkml:trace xmlns:inkml="http://www.w3.org/2003/InkML" xml:id="stk5" contextRef="#ctx0" brushRef="#br0">3542 11232 6447 0,'0'0'576'1,"0"0"-576"7,-12-4 0-7,12 4 0 3,-16-6 1488-4,5 0 192 12,11 6 48-12,0 0 0 3,-12-8-400-3,12 8-80 12,0 0-16-12,0 0 0 3,-12-6-224-3,12 6-48 11,0 0-16-11,0 0 0 4,0 0-368-4,0 0-64 12,0 0 0-12,0 0-16 3,0 0-240-3,0 0-32 12,0 0-16-12,0 0 0 4,0 0 160-4,0 0 16 10,0 0 16-10,18 12 0 4,-5-4 0-4,5-4 0 8,-18-4 0-8,21 8 0 7,-3-1-16-7,1 1-16 9,5-4 0-9,-1 4 0 4,1 4-64-2,1-5-16 2,2 1 0-4,1 2 0 8,1-4-32-8,2 2-16 12,0 3 0-12,6-3 0 3,4 4-16-3,0-1 0 13,6-7 0-13,-2 2 0 5,-4 2 0-5,4 2 0 9,-6-4 0-9,6-1 0 4,-1-1 32-4,-1 2 0 10,2-2 0-9,-4 0 0 3,6-2-32-4,-2-2 0 11,2 2 0-11,1 0 0 5,5-2-32-5,-2 2-16 10,-4 0 0-10,3 2 0 5,3 2-176-5,-2-3 192 10,-3-1-192-10,-7 0 192 4,2 2-64-4,-4-4-128 11,6 2 192-11,-4 0-64 4,0 0 0-4,0 0-128 11,0 0 192-11,-4 0-64 4,4-2-128-4,0 4 0 11,6 0 0-11,-6 0 128 5,0 0 48-5,0-3 0 10,0 3 0-10,2 0 0 4,0-2 16-4,1 2 0 11,-7-2 0-11,2 0 0 5,0 0-64-5,-1 0 0 10,4-2 0-10,-6 0 0 5,-3 0-128-5,0 0 192 10,2-2-192-10,-2 0 192 5,2-2-48-5,4 0 0 10,-4 2 0-10,1 2 0 5,4-2-16-5,-4 0 0 11,-1 0 0-11,2 2 0 3,-2 0-128-2,0 0 160 9,4-2-160-10,-4 2 160 5,-2 0-160-5,0 2 0 11,3-2 0-11,-3 0 128 4,-2 0-128-4,-2 0 0 11,0 0 0-11,1 0 128 4,-1 0-128-4,2 0 0 12,0 0 0-12,4 0 0 3,-3-2 0-3,-3 2 128 10,2 2-128-10,4-2 0 5,4 0 128-5,-4 2-128 10,-2-2 0-10,7 2 128 5,-5 0-128-4,4-2 0 8,2 0 0-9,-14 0 128 5,4 0-128-5,-2 0 0 10,3 0 0-10,-1 0 0 5,-2 0 128-5,4 0-128 10,-2-2 0-10,1 2 128 4,-3-4-128-4,2 2 128 11,-2 1-128-11,1-1 128 5,-1 2-128-5,0-4 0 11,0 0 144-11,3-4-144 4,-3 2 128-4,0 2-128 11,0-2 160-11,-1 1-160 4,-5-5 176-4,-1 2-176 10,-1 6 192-10,0-4-192 4,3-2 176-4,-7 3-176 12,1-1 160-12,1 2-160 4,-3-2 128-4,0-2-128 12,1 4 0-12,-5 0 144 3,0 0-144-3,-1-1 160 10,-1-3-160-10,4 4 160 4,-8-4-160-4,-6 8 160 11,9-2-160-11,-9 2 160 4,12-8-160-4,-6-3 160 11,0 5-160-11,-6 6 160 5,0 0-160-5,0 0 0 11,6-6 0-11,-6 6 128 4,0 0-128-4,0 0 0 12,0 0 144-12,0 0-144 3,7-10 128-3,-7 10-128 10,0 0 128-10,0 0-128 4,0 0 0-3,4-8 144 9,-4 8-144-10,0 0 0 5,0 0 128-5,0 0-128 10,0 0 0-10,0 0 0 4,0 0 144-4,0 0-144 13,0 0 0-13,0 0 144 3,4-6-144-3,-4 6 0 10,0 0 0-10,0 0 128 5,0 0-128-5,0 0 0 10,0 0 0-10,0 0 0 6,0 0 0-6,0 0 0 9,0 0 0-9,0 0 0 5,0 0 0-5,0 0 128 12,0 0-128-12,0 0 0 3,0 0 0-3,0 0 128 10,0 0-128-10,0 0 0 5,0 0 128-5,0 0-128 10,0 0 0-10,0 0 128 5,0 0-128-5,0 0 0 10,-10-1 0-10,10 1 0 4,-13-2-144-4,3 2-112 12,-4 3-32-12,7-1-12192 15,-9 0-2432-14</inkml:trace>
    </iact:actionData>
  </iact:action>
  <iact:action type="add" startTime="20617">
    <iact:property name="dataType"/>
    <iact:actionData xml:id="d6">
      <inkml:trace xmlns:inkml="http://www.w3.org/2003/InkML" xml:id="stk6" contextRef="#ctx0" brushRef="#br0">22811 6522 6447 0,'0'0'576'1,"0"0"-576"7,0 0 0-8,0 0 0 4,0 0 1600-4,0 0 224 12,0 0 32-12,0 0 16 4,0 0-288-4,0 0-64 11,0 0-16-11,0 0 0 4,0 0-432-4,12-8-96 12,3 0-16-12,5 4 0 4,3-3-384-4,-2 1-96 10,3 2-16-10,5 0 0 4,4 0-48-4,4 2-16 10,0 0 0-10,10 0 0 5,0 0-80-5,4 0 0 12,-2 2-16-12,1 0 0 3,5-2 208-3,-2-2 32 15,-5 4 16-15,-3-2 0 1,0 0 0-1,-4 2 0 9,2 2 0-9,-4 0 0 5,-6 2-256-5,-4-2-48 10,-7 2-16-10,-3 0 0 5,-1-2 0-5,-6 2 0 11,-12-4 0-11,0 0 0 4,0 0 144-4,0 0 16 11,0 0 16-11,-8 14 0 4,-12-7-32-4,-5-1-16 10,-8 2 0-10,7-2 0 5,-5-2-48-5,-4-2 0 11,-10-2 0-11,0 0 0 4,-1 0-320-4,-5 0 0 11,-6-2 0-11,-1-2 128 4,-1-2 32-4,-19 0 16 10,6 4 0-10,12-2 0 5,1-2-176-5,8 1 160 10,12 1-160-10,4 2 160 5,4 0 32-5,10 0 16 12,7 0 0-12,14 2 0 3,0 0-208-3,0 0 144 11,0 0-144-11,0 0 128 4,14-4-128-4,9 0 0 11,8-4 0-11,-4 4 128 4,7 4-128-3,7 0 0 8,5 0 0-9,3 0 128 5,6 4-128-5,-1-4 0 10,-1 0 0-10,0 0 0 5,-1 2 0-5,-1 0 0 10,0-2 0-10,9 0 0 4,-9 0 0-4,-10 2 0 12,-8 4 0-12,-11-6 0 4,-7 0 0-4,-15 0 0 11,0 0 0-11,0 0 0 4,0 0 0-4,0 0 128 10,0 0-128-10,-19 12 128 6,-9 1 0-6,-7-5-128 10,0-2 192-10,4 0-64 5,-8-4-128-4,0 0 160 7,-8 0-160-8,0-2 160 5,-2-4-32-5,-1-2 0 10,-1 2 0-10,-17-2 0 4,11 2 64-4,14-2 16 12,4 3 0-12,10-3 0 4,4 2 80-4,9 0 16 11,2 0 0-11,14 4 0 3,0 0-304-3,0 0 0 12,0 0 0-12,18-2 0 4,2-2 0-4,-7 2 0 11,9 0 0-11,5 0 0 4,0 2 0-4,2 0 0 11,5 0 0-11,14 4 0 4,-1 2 0-4,-8 2-256 12,-2 4 64-12,-2-1-11968 15,-7 9-2400-15</inkml:trace>
    </iact:actionData>
  </iact:action>
  <iact:action type="add" startTime="23755">
    <iact:property name="dataType"/>
    <iact:actionData xml:id="d7">
      <inkml:trace xmlns:inkml="http://www.w3.org/2003/InkML" xml:id="stk7" contextRef="#ctx0" brushRef="#br0">22321 6309 8287 0,'0'0'736'0,"0"0"-592"9,0 0-144-9,0 0 0 4,0 0 960-4,0 0 144 12,0 0 48-12,0 0 0 4,0 0-16-4,22 6 0 11,-7 2 0-11,9 2 0 4,3-4-16-4,2 1 0 10,6 7 0-10,0-6 0 4,1-2-224-4,8-2-32 11,-1 1-16-11,2 1 0 4,0 0-208-4,-4 4-32 8,2 0-16-8,-14-7 0 8,4-1-96-8,1 0-32 11,1-2 0-11,2 0 0 4,-6 0-80-4,2 0 0 6,0 0-16-6,-2-2 0 11,1 0-128-11,-5 1-32 7,0-1 0-7,-5 0 0 8,-3 0-208-7,1-2-192 5,-9 2 48-6,-11 2-12832 12</inkml:trace>
    </iact:actionData>
  </iact:action>
  <iact:action type="add" startTime="24880">
    <iact:property name="dataType"/>
    <iact:actionData xml:id="d8">
      <inkml:trace xmlns:inkml="http://www.w3.org/2003/InkML" xml:id="stk8" contextRef="#ctx0" brushRef="#br0">25198 11308 11343 0,'0'0'496'1,"0"0"112"-1,0 0-480 0,0 0-128 9,0 0 0-9,0 0 0 4,0 0 800-4,0 0 144 11,0 0 16-11,0 0 16 4,0 0-32-4,0 0-16 10,0 0 0-10,0 0 0 6,20 4-160-6,-20-4-16 10,13 11-16-10,-13-11 0 4,0 0 16-4,0 0 0 12,22 4 0-12,-7-4 0 4,1-4-48-4,6-2-16 12,-1 10 0-12,0-4 0 5,3-4-128-5,5 2-32 5,6-1 0-5,2-1 0 7,0 0-80-6,10 4 0 10,6-4-16-11,3 2 0 5,-1 0-80-5,0 0-16 9,3-4 0-9,1 4 0 5,-1-2-48-5,5 0-16 10,1-1 0-10,0 1 0 4,8 2-48-4,3 4-16 11,-1-2 0-11,2 0 0 4,0 0-16-4,-2 2-16 11,-2 3 0-11,2-5 0 5,0-2 16-5,-1 2 16 10,1 0 0-10,8 0 0 6,0-1-80-6,1 1-128 9,1 1 176-9,-2-1-176 5,2 0 192-5,-2 0-64 10,0 0 0-10,-2-1-128 5,2-1 208-5,0 2-64 10,4 0-16-10,3 0 0 5,-5 0-128-5,-2 0 160 10,-4 0-160-10,2-2 160 5,0 0-160-5,0-2 160 10,-2 0-160-10,4 2 160 4,4 2-32-4,0 2-128 11,-4-2 192-11,-2 2-64 5,1-2 64-5,-1 2 0 10,0 4 0-10,0-4 0 5,-4-4 48-5,4 2 16 11,4 7 0-11,-2-3 0 4,-6 0-256-4,-2 0 0 11,0 2 0-11,-7-2 0 4,-3 0 0-4,4 0 0 12,-3 3 0-12,3-3 144 3,-5-4-144-3,5 4 0 10,6-2 144-10,-4 2-144 5,-9-2 128-5,-5 0-128 10,3-2 160-10,-5 0-160 5,-3 0 144-5,0 0-144 11,-8 0 128-11,1 0-128 5,3 0 0-5,-8-2 128 10,4-2-128-10,-4 2 0 4,4 0 128-4,-6 2-128 10,0 0 0-10,4-4 128 5,-2 0-128-5,0 3 0 10,-6 1 0-10,-3 0 0 5,-3-2 0-5,0 0 0 5,-1 2 128-5,1 0-128 9,-4-2 0-9,1 2 0 6,-3 0 0-6,-1 0 0 8,-1 0 0-8,-5 0 0 7,-14 0 0-7,17 0 128 8,-17 0-128-8,14-2 0 6,-14 2 0-6,14 0 0 9,-14 0 0-9,0 0 128 6,0 0-128-6,0 0 0 9,0 0 160-9,0 0-160 6,0 0 192-6,0 0-192 8,0 0 176-8,-18-2-176 8,-1 0 160-8,-9 2-160 8,-5-4 0-7,0 2 128 5,-2 2-128-6,-6-4 0 8,-6 0 0-8,-7 2 0 7,-11 2 0-7,1 0 0 8,-3 0 0-8,-3 0 0 8,-2 0 128-8,-2 0-128 7,-6 0 0-7,-8 0 0 7,-9 2 0-7,-7 0 0 8,-3-2 128-8,-2 2-128 7,0-2 0-7,-5 4 144 8,-5-2-144-8,-7 2 160 7,-13 0-160-7,1 0 160 8,1 1-160-8,1 3 128 7,-7-2-128-7,-1 0 128 8,-8 4-128-8,7 3 0 7,7-5 0-7,-1 4 0 8,1-8 0-8,-1 2 0 7,1 5 0-7,5 3 0 8,9-6 0-7,5 4 0 5,2-3 128-6,-6-1-128 8,0 4 0-8,2-2 0 8,10 1 0-8,3 3 0 7,5-4 0-7,2 5 0 8,7-5 0-8,-2 0 0 7,5-4 0-7,7-1 0 7,8 1 0-7,7 6 0 9,7-6 0-9,5-2 0 6,7 0 0-6,7 1 0 8,2 3 0-8,6-4 0 7,0-2 0-7,3 0 0 8,7-2 0-8,2 2 0 7,1-2 0-7,7 0 0 9,3 0 0-9,12 0 0 6,0 0 0-6,0 0 0 9,0 0-128-9,0 0 128 6,0 0-160-6,0 0 160 8,21-2-176-8,7-4 176 7,5-4-192-7,10 1 192 10,7-3-176-10,15-2 176 5,5 3-160-5,14-7 160 9,15 3-160-9,9 1 160 6,5-4-160-6,8 3 160 8,4-5 0-8,13 1-144 8,12-1 144-8,6 3 0 7,6 3 0-7,4 0-128 7,0-1 128-7,11 5 0 9,7 4 0-9,-1 0 0 6,0-2 0-6,3 3 0 9,7 1 0-9,-6 0-128 6,-4 2 128-6,1 0 0 9,-1-4 0-9,-5 2 0 6,-15-2 0-6,-7 2 0 9,-1 4 0-9,-3 0 0 7,-6-2 0-7,-11-1 0 8,-16-1 0-8,-4-4 0 6,-6 2 0-6,-6 2 0 9,-3 2 0-9,-13 0 0 6,-10 2 0-6,-11 0 128 9,-4-4-128-9,-13 2 0 7,-14-3-128-7,-9 5 128 21,-9 7-1328-21,-17-7-176 0,0 0-32 1,-17 8-14304 2</inkml:trace>
    </iact:actionData>
  </iact:action>
  <iact:action type="add" startTime="27943">
    <iact:property name="dataType"/>
    <iact:actionData xml:id="d9">
      <inkml:trace xmlns:inkml="http://www.w3.org/2003/InkML" xml:id="stk9" contextRef="#ctx0" brushRef="#br0">31908 9888 8287 0,'0'0'368'1,"0"0"80"-1,6-10-448 0,-4 4 0 9,-2 6 0-9,2-11 0 4,-2 1 1776-4,0 10 272 10,0-6 48-10,0 6 16 5,0 0-768-5,0 0-128 11,0 0-48-11,0 0 0 4,0 0-272-4,0 0-64 13,0 0-16-13,0 0 0 2,0 0-240-2,0 0-32 12,2 8-16-12,4 9 0 3,0-3-224-3,1 7-48 10,-1 1-16-9,0 3 0 3,4 5-32-4,1-3 0 10,-3 2 0-10,2 2 0 5,2 4 48-4,-6 2 16 11,1-3 0-12,3-1 0 3,-4-6 16-3,2 2 0 10,-2-1 0-10,1-1 0 5,-1-2 128-5,-2-3 32 10,2-7 0-10,2 3 0 5,-2-6 112-5,-2 1 16 9,-4-13 16-9,0 0 0 6,11 6 448-6,-11-6 96 10,0 0 16-10,14-4 0 5,-4-2-624-5,1-7-112 10,-3-1-32-10,0-6 0 5,4-3 48-5,-4 0 0 10,-3-3 0-10,3-3 0 4,2-4-144-4,-4-2-32 11,0-8 0-11,-1 4 0 5,3-6-128-5,-2 2-128 11,2-4 192-11,2-1-192 3,-1 3 128-3,1-2-128 12,4 0 0-12,-4 4 0 3,3-2 0-3,-3 4 0 12,2 2-240-12,1 6 80 3,-3 2 160-3,4 2 176 11,-4-2-48-11,3 7 0 5,-3 1-128-5,0 1 0 10,1-1 0-10,-3 3 0 4,0 5 0-4,2-1 0 11,-4 8 0-11,-3 1 0 5,1-5 0-5,0 4 0 9,-4 8 0-9,0 0 0 5,0 0-128-5,0 0 128 10,0 0 0-10,0 0 0 5,0 0 0-5,0 0 0 11,0 0-144-11,0 0 144 4,0 0 0-4,-8 20-128 12,3-3 128-12,-1-1 0 4,-2-5 0-4,2 7-128 10,0-2 128-10,-2 3 0 5,-1 8 0-5,3 5 0 10,-4 3-128-10,-4 0 128 4,1 4 0-4,-5 8 0 12,3 3 0-12,-1-1 0 4,0-2 0-4,3 2-128 10,-3-1 128-10,3-1 0 4,-5-8 0-4,4 4 0 11,-3-4 0-11,5 2 0 5,-4-4 0-5,7-6 0 10,-7 1 0-10,6-3 0 5,-3-2 0-5,5-2 0 10,-2-1 0-10,0-1 0 5,3-7 0-5,1-1 0 11,-4-3 0-11,4 2 0 4,0-4 0-4,2 1 0 10,4-11 0-10,0 0 0 4,-9 6 0-4,9-6 0 11,-10-2 128-11,2-2-128 4,-4 2 0-4,5-3 144 12,-1-1-144-12,-2 0 128 4,2-2-128-4,0-6 0 11,1 3 144-11,-3-7-144 4,2 1 160-4,0-3-32 11,-3-1-128-11,1-1 192 4,4-3 0-4,-4-3 0 10,2 1 0-10,3 0 0 5,-5 2-64-5,2-3-128 10,0-1 176-10,2 2-176 5,-3 1 128-5,3 7-128 11,0-3 0-11,0-1 0 5,2 2 0-5,0 5 0 9,0 2 0-9,2 4 0 5,0 1 0-5,2-1 0 10,0 10 0-10,0 0 0 5,0 0 0-5,0 0-144 11,0 0 144-11,0 0 0 3,0 0 0-2,2 16-160 10,2-3 160-11,2 7 0 4,-2-1-144-4,2 1 144 10,-2 3 0-10,2 3-144 5,-2 1 144-5,3-2 0 11,-3 1 0-11,0-1 0 4,2-2 0-4,0-1 0 12,2-7 0-12,-3 3 0 3,-1-6 0-3,4 1 0 12,2-3 0-12,-10-10 0 3,0 0 0-3,10 4 0 10,1-4 0-10,1-2 0 5,0-2 128-5,1-4-128 10,-3-9 128-10,6 3-128 6,-4-4 208-6,3-3-16 9,-3-2-16-9,3-3 0 5,-5-1-176-5,4-4 192 10,-4-4-192-10,1-2 192 5,3-8-192-5,-4 0 0 11,3 2 0-11,-7 0 128 4,4 6-128-4,2-2 0 10,-5 2 0-10,5 4 128 6,2-2-128-6,-4 2 0 9,1 5 0-9,1-7 0 5,2 8 0-5,-5 5 0 11,1 7 0-11,4-3 0 18,-10 5-496-17,3-3-16-1,3 8-16 0,-10 8 0 13,0 0-2208-13,0 0-432 0,0 0-96 2,6 26 0-2</inkml:trace>
    </iact:actionData>
  </iact:action>
  <iact:action type="add" startTime="30058">
    <iact:property name="dataType"/>
    <iact:actionData xml:id="d10">
      <inkml:trace xmlns:inkml="http://www.w3.org/2003/InkML" xml:id="stk10" contextRef="#ctx0" brushRef="#br0">5539 2235 6447 0,'-24'-17'272'1,"15"5"80"-1,1 4-352 0,-2 2 0 5,0-3 0-5,3 3 0 8,-7 2 2560-8,4 2 432 7,-3-2 80-7,1 2 32 8,0 2-2352-8,-2 2-480 7,3-2-80-7,-3 0-32 7,4-2-160-7,-3 4 0 8,1 0 0-8,-2 0 128 7,3 2-128-6,1 0 0 6,-4 0 0-7,4 3 128 8,-5-1-128-8,5-2 0 7,-5 4 0-7,3 2 0 8,-6-2 160-8,7 1 0 7,-7 5 0-7,4 0 0 8,-5 3 176-8,-1 7 48 7,-1-1 0-7,1 2 0 9,-1-1 128-9,-2 7 48 7,-1 0 0-7,-1 6 0 9,-3 10-96-8,-1-2-16 3,-4 4 0-4,0 5 0 9,-4 5-64-9,2 5-32 6,0-2 0-6,-1 7 0 8,-3 1-80-8,4 6-16 7,-6-4 0-7,2 6 0 8,2 2-128-8,-2 2-128 7,4 2 192-7,4-2-192 8,4-2 144-8,1-2-144 8,-1-4 0-8,2-8 144 7,1-3-144-7,3 3 192 7,3-6-192-7,-3-1 192 8,1 1-16-8,5-1 0 8,-3-5 0-8,1 1 0 8,1 0-48-8,-4-5-128 6,3-3 192-6,3 0-64 9,-3-6-128-9,3 4 192 6,-2-6-192-6,7 0 192 9,-3-6-16-9,4-4 0 6,2-4 0-6,2-1 0 9,1-3 48-9,1 1 16 6,2-1 0-6,2-1 0 8,1-7 16-8,-3-13 0 8,6 20 0-8,2-10 0 7,-8-10 64-7,18 13 0 8,-5-7 16-8,7-2 0 7,3 0-48-7,3-4-16 8,1-2 0-8,0 0 0 7,1 0-80-7,1 2 0 8,8 0-16-8,2 0 0 8,-8-4-176-8,8 2 0 6,4-2 0-6,4 4 128 8,0 4-128-8,5-2 0 7,3 0 0-7,3-2 0 8,5-2 0-8,-1 2 0 7,1-4 0-7,5 0 0 8,-2-1 0-8,4 1 0 7,-3 0 128-7,9 0-128 9,2 2 0-9,4-2 0 6,4 0 0-6,-1-4 0 9,1 1 0-9,4-1 0 6,0-8 0-6,-1 8 0 9,1-1 0-9,8 3 128 6,-3 6-128-6,7-6 0 8,-5-4 0-8,3-4 0 8,1 5 0-8,-3-1 0 9,1 0 0-9,6 2 0 6,3 3 0-6,-1-5 0 8,0 2 0-8,3 0 0 7,-3-5 0-7,2 3 0 7,4-2 0-7,6 0 0 7,0 3 0-6,0-5 0 6,0 4 0-7,-2-3 0 7,2 1 0-7,4 2 0 9,6-5 0-9,-4 1 0 6,3-4 128-6,-1 3-128 8,0 3 0-8,5-2 0 7,1 3 0-7,-4 1 128 9,0-4-128-9,-1 3 0 6,-5-5 0-6,4 8 0 9,4-4 0-9,-3 5 0 7,1-1 0-7,0 0 0 9,-8 0 0-9,6 4 0 5,-3 0 0-5,5 3 0 8,0 1 0-7,-4-2 0 6,0-2 0-7,-3 2 0 7,5 0 0-7,6-2 0 8,1 4 0-8,-5 0 0 7,-2-2 0-7,-4 0 0 8,0 0 0-8,4 0 0 7,-3 2 0-7,7 2 0 8,-2-2 0-8,-6 0 0 8,1 0 0-8,1 0 0 7,6 2 0-7,-6 0 0 8,0-2 0-8,1 0 0 6,-3 0 0-6,6 0 0 8,2 0 0-8,-1 0 0 8,1-2 0-8,0 0 0 9,-2-2 0-9,-3 0 0 6,5 2 0-6,4-2 128 8,-5 0-128-8,-3 1 0 7,2 1 0-7,0 0 0 8,-1-4 0-8,5 2 0 7,0 2 0-7,-3 0 0 8,-9 2 0-8,6 0 0 7,-4-2 0-7,6 0 0 8,7 0 0-8,-5 0 0 7,-6-2 0-7,3 0 0 8,-5-1 0-8,8 1 0 7,4-2 0-7,-3 4 0 8,-3 2 0-8,-4 0 0 7,0 0 0-7,-1-2 0 7,3-4 0-7,2 6 0 9,-6 6 0-9,4-2 0 7,-8-2 0-7,5-2 0 7,-1 0 0-7,6 4 128 8,-4 0-128-8,0 1 0 7,-4 3 0-7,3-4 0 8,-1-4 0-8,2 0 0 7,-6 2 0-7,4 4 0 8,-6-2 0-8,-4 2 0 7,2-2 0-7,4 3 0 8,0 1 0-8,-2 0 0 7,-4 0 0-7,-1 0 0 8,-1-3 0-8,0 3 0 7,4 4 0-7,-2-4 0 8,-2 5 0-8,1-3 0 7,-7-6 0-7,0 4 0 8,-1 2 0-8,5-5 0 8,0 1 0-8,0 0 0 7,0 2 0-7,1-4 0 7,-7 0 0-7,2 0 0 8,-1 1 0-8,-3 3 0 7,5-2 0-7,-1-2 0 8,4 0 0-8,-4-2 0 7,-5 0 0-7,1 2 0 8,1 2 0-8,-3-3 0 7,5 3 0-7,-1-6 0 8,2 0 0-8,-5 0 0 7,1 0 0-7,3 0 0 9,1 4 128-9,0-2-128 6,-1 0 0-6,-1-2 128 8,-3-2-128-8,-3 0 0 7,3 0 0-6,-5 2 0 6,3 2 0-7,3 0 0 8,-3-2 0-8,1 0 0 7,-9 0 0-7,1 0 0 7,3-2 0-6,-4 0 0 6,-4 0 0-7,3 2 128 7,3-2-128-7,-2 2 128 8,-1 2-128-8,1 0 0 7,-8-4 0-7,4 2 0 8,-4-2 0-8,2 0 0 8,0 0 0-8,1 2 0 7,3 2 0-7,-4-2 0 7,0 0 0-7,-4-2 0 8,-8 1 0-8,2-1 0 7,-4-2 0-7,5 2 0 9,3 2 0-9,0 0 0 6,-2 2 0-6,2-2 0 9,-2 0 0-9,0-2 0 7,-10-2 0-7,2 0 0 8,-5 0 0-8,-5 4 0 6,3-2 128-6,-3 2-128 8,3-2 0-8,-3 2 0 7,1 0 0-7,-5 0 128 8,-1 2-128-8,-6-2 0 7,0 0 0-6,0 0 0 6,-6 0 0-7,-1 0 0 8,-4 0 128-8,-5 0-128 7,-2-2 0-7,-2 4 0 7,1 0 0-7,-5 0 128 8,-1-2-128-8,1 0 0 7,-2 4 0-7,-3 0 0 8,-1-2 0-8,-1 0 0 7,0 2 128-7,-16-4-128 8,17 0 0-8,-17 0 0 8,12 3 0-8,-12-3 0 8,0 0 160-8,16-3-160 6,-16 3 192-6,0 0-192 8,7-10 304-8,-7 10-48 7,8-14-16-7,-2-5 0 9,0-1 16-9,-4 1 16 6,-2-5 0-6,0-3 0 8,0-4-128-8,0-8-16 7,-2-4-128-7,2-4 192 8,0-4-192-8,-2-3 176 8,-2-9-176-8,4-7 160 7,0 0-160-7,6-6 128 8,-2-6-128-8,0-2 128 7,3-6-128-7,5-1 0 7,-2 3 0-7,2-2 0 8,1-11 0-8,-3 7 0 8,6-1 0-8,-5 1 0 8,5-9 0-8,-2 5 0 6,1 3 0-6,5 9 0 8,-3 2-128-8,1 2 128 7,-1 0 0-7,-1 4 0 8,2 8 0-8,-5 2 0 7,3-8 0-7,-3 11 0 9,3 1 0-9,0 5 0 6,-3 3 0-6,1 1 0 9,-2 5-128-9,1 5 128 6,1-4 0-6,-2 4 0 8,-1 0 0-8,-3 2 0 8,2 8 0-8,0 2 0 8,-4 2-144-8,-3 0 144 6,3 3 0-6,-2-1 0 8,4 2-192-8,-6 5 64 8,0 1 128-8,-2-1-208 7,0 3 80-7,-2 3 128 7,-2-1-208-7,-2 5 80 8,6 12 128-8,-6-14-160 7,-1 9 160-7,7 5-160 8,0 0 160-8,-14-8 0 8,0 2 0-8,14 6-128 7,-17 0 128-7,1 6 0 7,-3-2-144-7,-1 0 144 9,3 3 0-9,-7 5 0 6,-5-2-144-6,-2 5 144 9,-8-3 0-9,4 6 0 7,-3-5-128-7,-2 7 128 8,-1-5 0-8,-6 3 0 7,-4 3 0-7,2-1 0 7,-3-3 0-7,-5 5 0 7,-3-1 0-7,-3-3 0 8,-7 3 0-8,-2 3 0 8,-10 1 0-8,0-1 0 8,-6-1 0-8,2-2 0 7,-3 3 0-7,-3-1 0 7,-10 3 0-7,-5-3 0 8,-8-2 0-8,0-5 0 7,-6 4 0-7,2 1 0 8,0 6 0-8,-12-1 0 7,-7-15 0-7,-8 7 0 7,3-3 0-7,1 5 0 9,-2 1 0-9,-11 1 0 6,-3-3 0-5,4 1 0 7,-2-3 0-8,-4-1 0 7,-7 4 0-7,-3-3 0 8,2-3 0-8,2 3 0 6,-3-3 0-5,-9 2 0 7,-3-7 0-8,-4 7 128 6,-5-2-128-6,3 1 0 9,0-7 0-9,-2 6 0 7,-6-3 128-7,0-1-128 7,-1 0 0-7,1-2 0 8,-4 1 0-8,-3 3 0 7,-1-6 0-7,2 2 0 8,-4 5 0-8,4-7 0 8,-4-4 0-8,2 6 0 7,3 4 0-7,-5-5 0 7,6-1 0-7,-2 2 0 8,0 0 0-8,2-4 0 8,0 0 144-8,2 2-144 7,0 1 128-7,2-3-128 8,0 0 0-8,2 0 0 8,2 6 0-8,0 0 0 8,-1-10 0-8,3 2 0 6,6 1 0-6,-6 1 0 9,-6 2 0-9,3 2 0 5,5-2 128-5,-2-2-128 9,-4 0 0-9,2 0 0 6,5-3 0-6,5 3 0 9,-8 4 0-9,2-2 0 7,-1-2 0-7,7 0 0 8,1 0 0-8,-1-2 0 7,4-4 128-7,-5 4-128 7,7 7 0-7,-7-5 0 8,3-4 0-8,1 0 128 8,9 6-128-8,-5-2 0 7,-7-4 0-7,7 0 0 8,0-2 0-8,3 2 0 8,1 0 0-8,4 0 0 8,-1-2 0-8,7 4 0 6,2 2 0-6,0-4 0 8,-2-4 0-8,4 0 0 7,3 0 0-7,5 4 0 8,-4 6 0-8,2-2 0 7,4-6 0-7,-3 0 0 8,7 0 0-8,3 2 0 7,-3 2 0-7,0-2 0 8,-3-2 0-8,7 4 0 7,5 4 0-7,1 0 0 7,-5-6 0-7,1-4 0 8,-1 0 0-8,6 4 0 8,3 8 0-8,3 0 0 7,-4-2 0-7,0-3 0 8,2-3 0-8,1 2 0 8,7 2 0-8,-2 6 0 8,2 0 0-8,0 3 0 6,-10-5 0-6,10 0 0 8,0 2 0-8,6 2 0 7,2-1 0-7,-2 5 0 8,-6-1 0-8,-2-3 0 7,4 0 0-7,6 3 0 8,-3-3 0-8,-3 2 0 7,2-3 0-7,0 5 0 8,0-4 0-8,4 5 0 7,4 3 0-7,-1-5 128 8,3 1-128-8,0-4 160 7,-3 3-160-7,3-3 160 8,-4 4-160-8,6-5 160 7,1 1-160-7,8 0 160 8,-1 3-160-8,3-3 160 8,-7 4-160-8,7-5 160 7,0 5-160-6,3-6 0 5,5 1 0-5,4 3 0 6,8-2 0-7,0-1 0 7,7-1 0-7,1 6 0 8,5-3-128-8,1 9-128 7,1-3 0-7,3 5-11008 16,-1-1-2176-15</inkml:trace>
    </iact:actionData>
  </iact:action>
  <iact:action type="add" startTime="35013">
    <iact:property name="dataType"/>
    <iact:actionData xml:id="d11">
      <inkml:trace xmlns:inkml="http://www.w3.org/2003/InkML" xml:id="stk11" contextRef="#ctx0" brushRef="#br0">15643 8507 10127 0,'0'0'896'1,"0"0"-704"10,0 0-192-11,0 0 0 4,4 16 880-4,-3-5 144 10,-1-3 16-10,0-8 16 4,0 0 64-4,0 0 16 11,0 0 0-11,0 0 0 5,0 0 80-5,6-8 32 10,2-3 0-10,4-3 0 5,-4 4-304-5,1-7-64 11,1-3-16-11,-2-1 0 4,2-6-144-4,3-5-16 10,-5-1-16-10,6-4 0 4,-4-8-112-4,1 0-32 11,3-7 0-11,-2-3 0 5,1 1-336-5,-5-5-64 12,2-5-16-12,2 1 0 4,-5 3-128-4,5-5 160 9,-4-1-160-9,-2 0 160 4,1-6-160-3,5 7 0 9,-6 3 0-9,4 7 0 3,0 7 0-4,-5 5 0 11,3 6 0-11,2 7 0 4,-4 9 0-4,-2-1 0 11,2 11 0-11,1 1 0 4,-7 10-144-4,0 0-16 11,0 0 0-11,14 20 0 4,-6 5 160-4,4 4-160 11,-5 4 160-11,1 10-160 4,2 4 160-4,-2 6 0 10,-2 3 0-10,-1 5 0 5,3-3 0-5,-2 3 0 11,-2 1 0-11,2-5 0 4,2-7 0-4,1-3 0 12,-3-10 0-12,4-6 0 3,4-5 0-3,-3-5 0 10,3-5 0-10,0-7 0 5,3-1 256-5,-3-4 96 10,1-4 16-10,3-4 0 5,-4-4 112-5,5-1 32 7,-3-7 0-7,5-5 0 9,-1-3-288-9,-5-1-48 6,-1-4-16-6,-2-1 0 10,-1 3-160-10,-3 0 0 10,0 0 0-10,2-1 128 5,-4-1-304-5,-3 4-64 10,3 3-16-10,2-3 0 19,-8 1-640-19,2 7-144 0,2 7-32 1,-4 10-12448 3</inkml:trace>
    </iact:actionData>
  </iact:action>
  <iact:action type="add" startTime="35513">
    <iact:property name="dataType"/>
    <iact:actionData xml:id="d12">
      <inkml:trace xmlns:inkml="http://www.w3.org/2003/InkML" xml:id="stk12" contextRef="#ctx0" brushRef="#br0">16731 7932 17791 0,'0'0'784'0,"0"0"176"0,0 0-768 0,0 0-192 8,0 0 0-8,-6 15 0 5,0-3 1216-5,-5 6 224 7,1-1 32-7,2 3 16 8,-4-1-128-8,1-3-16 8,-3 3-16-8,4 1 0 8,4-1-352-8,1 3-64 8,-1-1-16-8,6-3 0 4,2-6-432-4,3 1-80 6,1-3-32-6,0-4 0 8,8-2-96-8,-2-2 0 12,5-4-16-12,-1-2 0 3,3 0 128-3,5-6 16 11,-1-4 16-10,-2 3 0 3,3-7-80-4,-3 5-32 12,-1-5 0-12,-7-1 0 4,3 3-128-2,-6-2-32 6,2 1 0-8,-7 3 0 5,-3-7 0-5,0 3 0 11,-2 4 0-11,-2-3 0 4,0 7-128-4,-3-5 128 11,-7 3-128-11,4 4 128 4,-2-4-128-4,-1 5-272 7,1-3 64-7,-2 0 16 23,4 2-1952-22,2 4-384-1,-1-1-80 1</inkml:trace>
    </iact:actionData>
  </iact:action>
  <iact:action type="add" startTime="35841">
    <iact:property name="dataType"/>
    <iact:actionData xml:id="d13">
      <inkml:trace xmlns:inkml="http://www.w3.org/2003/InkML" xml:id="stk13" contextRef="#ctx0" brushRef="#br0">17283 7113 20559 0,'0'0'896'1,"0"0"208"-1,0 0-880 0,0 0-224 9,0 0 0-9,6 17 0 3,-2 5 896-3,-2 1 128 11,-4 4 16-11,-2 11 16 4,-4 1 128-4,2 7 32 11,0 3 0-11,-1 6 0 5,-5-1-256-5,2 3-32 9,-2 1-16-8,1 1 0 3,-3 3-528-4,2 5-96 12,5-7-32-12,-5-3 0 4,2-3-256-4,4-3 0 11,2-10 128-11,-2 12-128 18,5-11-320-18,1-6-128 0,1-3-32 0,5-10 0 14,-2-3-1472-13,-4-20-288-1,0 0-64 0,0 0-16 0</inkml:trace>
    </iact:actionData>
  </iact:action>
  <iact:action type="add" startTime="36066">
    <iact:property name="dataType"/>
    <iact:actionData xml:id="d14">
      <inkml:trace xmlns:inkml="http://www.w3.org/2003/InkML" xml:id="stk14" contextRef="#ctx0" brushRef="#br0">17088 7756 13823 0,'0'0'608'0,"0"0"128"0,0 0-592 1,6-11-144 7,2 3 0-8,-1-2 0 4,5 0 2624-4,2 4 480 12,3-1 96-12,-1-3 32 4,5 0-2048-4,1 2-416 10,1-5-64-10,-1 5-32 5,-1-2-352-5,1 0-64 9,1 7 0-9,-2-1-16 5,-1 0-432-5,1 2-64 12,3 0-32-12,-3 2-8048 14,-3 0-1616-13</inkml:trace>
    </iact:actionData>
  </iact:action>
  <iact:action type="add" startTime="36276">
    <iact:property name="dataType"/>
    <iact:actionData xml:id="d15">
      <inkml:trace xmlns:inkml="http://www.w3.org/2003/InkML" xml:id="stk15" contextRef="#ctx0" brushRef="#br0">17880 7848 11055 0,'0'0'480'0,"10"-6"112"0,1 2-464 0,3-2-128 9,2 1 0-9,1-1 0 5,-3-4 2176-5,3-2 432 11,-3 2 80-11,2-3 0 4,-5 1-1088-4,5-2-208 10,-4 3-48-10,1 1-16 5,-7-2-400-5,0 5-80 11,-2-7-16-11,0 2 0 4,-4 12-64-4,-6-15 0 10,-4 3-16-10,-5 6 0 4,3 0-96-4,-8 2-16 11,-1 4 0-11,-4 10 0 5,-5-4-128-5,-3 2-16 10,-4 5-16-10,10-3 0 5,-6 10-144-5,-4-1-16 12,1 3-16-12,3 3 0 4,2 2 48-4,4-3 16 11,3-1 0-11,5 0 0 3,9 3-112-3,2 1-32 12,8-2 0-12,10-3 0 4,6-1-32-4,7-1 0 6,4 1 0-6,10-5 0 9,6 1-32-9,6-7-16 7,6 0 0-7,-1-2 0 23,7-4-1040-22,1 1-192-1,5-1-64 1</inkml:trace>
    </iact:actionData>
  </iact:action>
  <iact:action type="add" startTime="37104">
    <iact:property name="dataType"/>
    <iact:actionData xml:id="d16">
      <inkml:trace xmlns:inkml="http://www.w3.org/2003/InkML" xml:id="stk16" contextRef="#ctx0" brushRef="#br0">19731 7602 10127 0,'0'0'896'1,"0"0"-704"5,-4-10-192-6,4 10 0 5,4-15 1056-5,-4 15 176 10,0 0 48-10,0 0 0 5,0 0 80-5,0 0 32 9,0 0 0-9,0 0 0 6,16 2-400-6,-16-2-80 10,19 13-16-10,-5 3 0 5,1 8-224-5,5 3-48 11,-3 0-16-11,5 6 0 4,1 8-64-4,3 0-16 10,-5 4 0-10,0-2 0 4,3 2-144-4,-1 4-48 11,1-3 0-11,-1-3 0 4,-7 0-160-4,1-4-48 15,1 2 0-15,-6-6 0 1,-3-6 0-1,3 1-128 12,-4-5 192-12,5 0-64 3,-5-5-128-3,-2-6 0 12,-6-14 144-12,8 15-144 18,-8-15-400-18,0 0-160 0,14 8-16 0,-14-8-16 16,0 0-1968-16,17-6-400 0</inkml:trace>
    </iact:actionData>
  </iact:action>
  <iact:action type="add" startTime="37387">
    <iact:property name="dataType"/>
    <iact:actionData xml:id="d17">
      <inkml:trace xmlns:inkml="http://www.w3.org/2003/InkML" xml:id="stk17" contextRef="#ctx0" brushRef="#br0">20297 7413 17503 0,'0'0'1552'1,"0"0"-1232"7,0 0-320-8,0 0 0 5,0 0 672-5,-6 20 80 12,-2-5 16-12,-6 5 0 3,5 3 560-3,-9 4 112 11,2 7 32-11,-3 5 0 5,1 0-208-5,1 9-48 9,-5 7 0-9,-3-2 0 5,3-5-128-5,-5 7-16 12,-4 3-16-12,0 5 0 3,1 1-432-3,3 3-96 11,0-7-16-11,2-3 0 4,-1-9-352-4,7-7-160 11,5 0 128-11,-2-8-128 4,9-7 0-4,1-5 128 10,2-1-128-10,4-3 0 18,0-17-256-17,8 10-144-1,-8-10-32 0,15-2 0 14,5-8-2192-14,1-7-432 0</inkml:trace>
    </iact:actionData>
  </iact:action>
  <iact:action type="add" startTime="37702">
    <iact:property name="dataType"/>
    <iact:actionData xml:id="d18">
      <inkml:trace xmlns:inkml="http://www.w3.org/2003/InkML" xml:id="stk18" contextRef="#ctx0" brushRef="#br0">20932 6824 8287 0,'0'0'736'1,"0"0"-592"9,-7 10-144-10,1 7 0 3,-2-1 3728-3,-6 5 720 7,1 3 144-7,-7 5 16 7,3 2-2528-7,1 4-512 11,-3 2-96-11,1-1-32 5,2-7-720-4,-1 2-144 10,3-2-16-11,2-7-16 4,5 1-320-4,-1 1-64 6,0-5-16-6,4 3 0 8,2-1-144-8,2-3 0 11,4-5 0-11,4 9 128 17,0-9-1280-17,0 3-272 0,5-8-48 0,-13-8-11584 6</inkml:trace>
    </iact:actionData>
  </iact:action>
  <iact:action type="add" startTime="38019">
    <iact:property name="dataType"/>
    <iact:actionData xml:id="d19">
      <inkml:trace xmlns:inkml="http://www.w3.org/2003/InkML" xml:id="stk19" contextRef="#ctx0" brushRef="#br0">21174 7953 22287 0,'0'0'976'0,"0"0"224"0,0 0-960 0,0 0-240 7,0 0 0-7,14-2 0 5,-4 4 928-5,5-2 144 10,-1-2 16-10,13-2 16 5,1-5-128-5,-1 1-16 10,0-2-16-10,2 0 0 6,1 5-560-6,-9 3-96 9,5-2-32-9,1-2 0 4,0-2-256-4,2 2 0 11,1 0-128-11,-1-1-8896 16,0 3-1792-15</inkml:trace>
    </iact:actionData>
  </iact:action>
  <iact:action type="add" startTime="38304">
    <iact:property name="dataType"/>
    <iact:actionData xml:id="d20">
      <inkml:trace xmlns:inkml="http://www.w3.org/2003/InkML" xml:id="stk20" contextRef="#ctx0" brushRef="#br0">22232 8378 12895 0,'0'0'576'1,"0"0"112"-1,0 0-560 0,0 0-128 7,0 0 0-7,0 0 0 4,0 0 2112-4,0 0 400 10,0 0 80-10,0 0 16 5,0 0-944-5,0-15-192 11,5-5-48-11,1-1 0 4,6-4-608-4,-2-5-128 10,3-3-32-10,3 2 0 6,1-2-112-6,-5 7-32 10,6-3 0-10,-5-6 0 5,5-2-64-5,-2-2-32 10,3-8 0-10,3 0 0 4,1-1-192-4,0-1-32 11,-3-4-16-11,1-3 0 6,1-9-176-6,-1 3 128 10,-1 5-128-9,1 3 128 2,1 1-128-3,1 8 0 12,-5 8 0-12,1 6 0 3,-1 4 0-3,-7 3 0 10,5 9 0-10,-6 1-176 4,1 10 176-3,-11 4 0 9,10 2 0-10,-10-2-128 5,10 16 128-5,0 3 0 10,-4 7-144-10,-3 7 144 5,3 6 0-5,-2 0-144 11,-2 11 144-11,4 1 0 4,-2 4 0-4,0-3 0 11,-4-1 0-11,4 2 0 4,0-5 0-4,-1 1 0 10,5 0 0-10,0 9 0 4,-4-7 0-4,2-12 0 12,2 0 0-12,-3-6 144 4,-1-5-144-4,2-1 0 11,0-4 0-11,0-7 128 17,-6-16-448-17,0 0-80 0,0 0-32 0,0 0-9296 13,0 0-1856-12</inkml:trace>
    </iact:actionData>
  </iact:action>
  <iact:action type="add" startTime="38677">
    <iact:property name="dataType"/>
    <iact:actionData xml:id="d21">
      <inkml:trace xmlns:inkml="http://www.w3.org/2003/InkML" xml:id="stk21" contextRef="#ctx0" brushRef="#br0">22510 7889 18431 0,'0'0'816'1,"14"0"160"-1,8 0-784 0,3 0-192 8,4 4 0-7,0-4 0 3,3-4 640-4,1 0 96 11,-2 0 16-11,10-2 0 4,0 0-16-4,-4 3 0 13,6-1 0-13,-6 2 0 3,-4 0-400-3,0 0-80 12,-3 0 0-12,1 4-7456 15,-4 2-1488-14</inkml:trace>
    </iact:actionData>
  </iact:action>
  <iact:action type="add" startTime="38902">
    <iact:property name="dataType"/>
    <iact:actionData xml:id="d22">
      <inkml:trace xmlns:inkml="http://www.w3.org/2003/InkML" xml:id="stk22" contextRef="#ctx0" brushRef="#br0">23835 7639 24879 0,'0'0'2208'1,"0"0"-1760"10,8 14-448-11,1-4 0 3,-3 3 912-3,2-1 112 10,0 6 0-10,0 7 16 5,5 4 64-5,1 2 16 10,-4-1 0-10,3-1 0 5,-3-2-672-5,0 1-144 10,2 1-32-10,-5 2 0 5,1 2-272-5,4 2 160 10,-2-4-160-10,1-9 128 5,-3-3-128-5,4 3 128 12,3-1-128-12,-3-1 128 4,4-5-128-4,-5 3 0 9,5-6-192-9,2-1 192 20,-7-7-1488-20,7-2-176 1,-4-2-48 0,3-2-7248 9,-7-4-1472-10</inkml:trace>
    </iact:actionData>
  </iact:action>
  <iact:action type="add" startTime="39128">
    <iact:property name="dataType"/>
    <iact:actionData xml:id="d23">
      <inkml:trace xmlns:inkml="http://www.w3.org/2003/InkML" xml:id="stk23" contextRef="#ctx0" brushRef="#br0">24278 7448 23151 0,'0'0'1024'0,"0"0"208"1,0 0-976-1,-8 10-256 9,2 2 0-9,-6 7 0 5,-1-3 944-5,-1 5 144 10,0 5 16-10,-5 1 16 4,1 4 208-4,-5 0 32 11,-4 4 16-11,-14 16 0 5,5 0-304-5,5-1-64 10,-2-1-16-10,2-2 0 4,2-8-432-4,3 6-96 12,3 0-16-12,-1 2 0 5,1-1-304-5,7-5-144 9,5-4 128-9,3-7-128 5,-2-11 0-5,6-1 0 9,2-3 0-9,2-15 0 22,0 0-368-22,0 0-96 0,0 0-32 0,0 0 0 12,10-8-1984-11,4-1-400-1,-5-1-64 0</inkml:trace>
    </iact:actionData>
  </iact:action>
  <iact:action type="add" startTime="39400">
    <iact:property name="dataType"/>
    <iact:actionData xml:id="d24">
      <inkml:trace xmlns:inkml="http://www.w3.org/2003/InkML" xml:id="stk24" contextRef="#ctx0" brushRef="#br0">23737 7279 13823 0,'0'0'1216'0,"8"-8"-960"9,0-8-256-9,8 6 0 4,-3 5 1328-4,5-1 208 10,3-2 64-10,1 0 0 3,3 0-144-3,4-3-32 12,6 3 0-12,-9 4 0 5,3-4-304-5,4 0-64 9,4 2-16-9,4 1 0 5,-4-9-192-5,4 2-32 11,-4-3-16-11,2 3 0 4,-2 2-80-4,-5-4-16 11,-1 5 0-11,-4-3 0 5,-2-2-144-5,-5-1-48 9,-6 7 0-9,-1-6 0 6,-5 5-96-6,-4 1-32 10,2-4 0-10,-6 2 0 5,-4 3-128-5,-2-5-16 10,0 2-16-10,-7 4 0 4,1 2-224-4,-6-2 0 11,-1 5 0-11,1 1 0 19,-3 0-1696-19,1 1-288 0,3 5-48 0</inkml:trace>
    </iact:actionData>
  </iact:action>
  <iact:action type="add" startTime="39910">
    <iact:property name="dataType"/>
    <iact:actionData xml:id="d25">
      <inkml:trace xmlns:inkml="http://www.w3.org/2003/InkML" xml:id="stk25" contextRef="#ctx0" brushRef="#br0">25920 7760 13823 0,'0'0'1216'0,"0"0"-960"8,0 0-256-8,0 0 0 5,0 0 1536-5,0 0 256 11,0 0 48-11,0 18 16 4,-6 5-384-4,0 1-80 10,-5-3-16-10,-1 2 0 4,-2 7-112-4,1-1-32 11,3 0 0-11,-6-2 0 6,6-1-640-6,-1-3-128 9,3-3-16-9,4 1-16 5,-2 1-288-5,0-5-144 11,2-1 160-11,4-16-160 19,0 0-336-19,0 0-176 0,0 0-16 0,0 0-8560 14,0 0-1696-14</inkml:trace>
    </iact:actionData>
  </iact:action>
  <iact:action type="add" startTime="40119">
    <iact:property name="dataType"/>
    <iact:actionData xml:id="d26">
      <inkml:trace xmlns:inkml="http://www.w3.org/2003/InkML" xml:id="stk26" contextRef="#ctx0" brushRef="#br0">25739 7394 22111 0,'0'0'976'1,"-14"-8"208"-1,8-2-944 0,6 10-240 9,-4-16 0-9,4 16 0 4,0 0 1328-4,0 0 208 10,0 0 64-10,0 0 0 5,0 0-1216-5,0 0-224 10,12-5-160-10,-12 5 192 22,21 2-1472-19,1-1-304-3,-3 1-48 0</inkml:trace>
    </iact:actionData>
  </iact:action>
  <iact:action type="add" startTime="40286">
    <iact:property name="dataType"/>
    <iact:actionData xml:id="d27">
      <inkml:trace xmlns:inkml="http://www.w3.org/2003/InkML" xml:id="stk27" contextRef="#ctx0" brushRef="#br0">26519 7516 18015 0,'0'0'800'0,"0"0"160"1,-10 6-768-1,-4 4-192 8,3 4 0-8,-5-5 0 4,2 7 1216-4,-9 0 192 10,0-1 32-10,3 3 16 5,4-6 96-5,-1 3 32 9,5-5 0-9,1 2 0 5,11-12-224-5,-6 15-32 10,4 3-16-10,4-7 0 5,-2-11-544-5,7 20-96 10,3-4-32-10,-2 1 0 5,2 1-256-5,1-7-64 12,-3 5-16-12,0-6 0 3,2 3-112-3,-2 1 0 11,-4 0-16-11,-1-1 0 5,-3 1-16-5,-2 3 0 10,2-17 0-10,-5 22 0 6,-7-3 16-6,-2-3 0 9,-1 4 0-9,-1-7 0 5,-5 1-48-4,1-6-128 9,5-6 192-10,-5 1-64 18,2 5-768-18,3-4-176 0,-5-6-16 1,7-8-15808 5</inkml:trace>
    </iact:actionData>
  </iact:action>
  <iact:action type="add" startTime="40720">
    <iact:property name="dataType"/>
    <iact:actionData xml:id="d28">
      <inkml:trace xmlns:inkml="http://www.w3.org/2003/InkML" xml:id="stk28" contextRef="#ctx0" brushRef="#br0">28239 7690 8287 0,'-25'-10'368'1,"9"2"80"-1,4-3-448 0,-5 3 0 9,-3-6 0-9,3 5 0 4,-5 1 3328-4,1 0 576 10,-1 6 112-10,5 2 16 5,-5 6-2432-5,3 2-480 11,1-1-96-11,-3 9-32 5,-6-4-320-5,3 7-64 10,1 3-16-10,-1-3 0 4,5 3 0-4,-1 1 0 11,7 0 0-10,5 1 0 2,4-5-128-3,2 1-16 10,2-3-16-10,0-17 0 4,14 12-176-3,3 0-16 9,3-4-16-10,-3-6 0 5,7-4 112-5,1-2 32 11,4-4 0-11,3-2 0 4,5-2 64-3,-2-7 16 9,2-4 0-10,2 3 0 4,-10 3-192-4,0-3-48 11,-1 6 0-11,-3-1 0 4,-4 7-80-4,-1-2-128 10,1 2 176-10,1 6-176 5,-3 1 144-5,-19 1-144 10,18 5 0-10,0 3 144 5,-1 4-144-5,-17-12 0 11,14 10 0-11,3 5 0 4,-5-1-368-4,6 3 48 11,-5-7 16-11,5 4-10512 17,-7-6-2096-17</inkml:trace>
    </iact:actionData>
  </iact:action>
  <iact:action type="add" startTime="41319">
    <iact:property name="dataType"/>
    <iact:actionData xml:id="d29">
      <inkml:trace xmlns:inkml="http://www.w3.org/2003/InkML" xml:id="stk29" contextRef="#ctx0" brushRef="#br0">29402 8119 12895 0,'0'0'1152'1,"0"0"-928"9,0 0-224-10,0 0 0 5,4-14 1728-5,1 5 320 10,7-9 48-10,-2-1 16 5,5-15-704-5,1 3-144 9,6-2-32-9,3 0 0 5,4-8-432-4,0 2-96 8,3-4 0-9,7 4-16 5,0-6 64-5,2 2 16 12,-8-5 0-12,2-1 0 3,-2-6-256-3,0 3-32 10,-4-3-16-9,-1 0 0 3,-7-3-224-4,-3-3-48 11,-5 3-16-11,-3-1 0 4,-4 1-176-4,0 7 0 14,0 8 144-14,-4 10-144 2,-2 12 0-1,-2 7 0 8,-2 2 0-9,4 12 0 4,0 0-128-4,-14 10 128 11,-7 2-128-11,-1 9 128 5,1 10-128-5,-5 4 128 10,1 10-128-10,0-2 128 5,-1 4-144-5,-3 4 144 11,-4-1-160-11,4 1 160 5,3 0 0-5,5-4 0 10,-1-1 0-10,11-7 0 4,1-1 0-4,4-7 208 10,2-2-64-10,6-4-16 5,2-5 0-5,8-3-128 10,-4 3 192-10,1-8-64 5,7-1-128-5,0-5 0 10,3 2 0-10,2-4 128 19,1-6-608-18,-1 0-128-1,7-4-32 0,-1 2-8704 11,0-2-1728-11</inkml:trace>
    </iact:actionData>
  </iact:action>
  <iact:action type="add" startTime="41710">
    <iact:property name="dataType"/>
    <iact:actionData xml:id="d30">
      <inkml:trace xmlns:inkml="http://www.w3.org/2003/InkML" xml:id="stk30" contextRef="#ctx0" brushRef="#br0">30424 7277 12895 0,'-10'11'1152'0,"0"1"-928"10,-5 0-224-10,1 5 0 4,-4 9 2160-4,-1 1 384 11,1 0 80-11,-1 0 0 5,-6 3-800-5,5-3-160 10,4-2-48-10,-1-1 0 4,-1-1-672-4,5-3-144 12,5-1-32-12,-2 3 0 3,4-3-544-3,2-5-224 11,4 1 176-11,0-15-176 18,0 14-448-16,0-14-192-1,12 12-48-1,-12-12 0 15,14 2-1728-15,-1-2-336 1</inkml:trace>
    </iact:actionData>
  </iact:action>
  <iact:action type="add" startTime="41937">
    <iact:property name="dataType"/>
    <iact:actionData xml:id="d31">
      <inkml:trace xmlns:inkml="http://www.w3.org/2003/InkML" xml:id="stk31" contextRef="#ctx0" brushRef="#br0">30638 7518 9215 0,'-19'18'816'0,"5"-8"-656"8,0 7-160-8,3-5 0 4,-3 5 2112-4,-3-1 384 12,-3 4 64-12,4-7 32 5,-1 3-400-5,1-6-80 6,3-1 0-6,-5-1-16 9,6 0-608-9,12-8-112 7,0 0-32-7,0 0 0 8,0 0-400-8,0 0-96 11,0 0-16-11,6-8 0 5,4-4-320-5,4-3-80 10,5-1-16-10,8-7 0 5,1-3-240-5,-3 1-48 11,-5 0-128-11,1 1 192 5,1-1-32-5,-5 4-16 10,3 3 0-10,-1 0 0 4,-3-1-144-4,-1 5 0 10,3-1-192-9,-4 9 192 4,-14 6-128-5,0 0 128 9,17 0 0-9,-17 0 0 6,0 0 0-6,10 17-144 6,-2 1 144-6,-1 5 0 9,-7 5-144-9,-2-1 144 6,-3 0 0-6,1 1-144 9,0-3 144-9,0 2 0 10,0-3 0-10,-4-1 0 5,-2-3 0-5,5 3 0 7,3 0 0-7,0-1 0 17,-4-12-608-17,6-10-192 0,0 0-32 1,0 0-16 14,8 15-2208-15,-8-15-432 0</inkml:trace>
    </iact:actionData>
  </iact:action>
  <iact:action type="add" startTime="42300">
    <iact:property name="dataType"/>
    <iact:actionData xml:id="d32">
      <inkml:trace xmlns:inkml="http://www.w3.org/2003/InkML" xml:id="stk32" contextRef="#ctx0" brushRef="#br0">31124 7462 18015 0,'0'0'800'1,"10"-12"160"-1,-10 12-768 0,13-10-192 4,-5 3 0-3,0-5 0 3,0 0 1216-4,-8 12 208 10,4-15 48-10,-4 15 0 5,4-12-288-5,-4 12-48 12,0 0-16-12,0 0 0 4,-12-16-144-4,2 8-16 6,-2 5-16-6,-3 5 0 10,1 3-240-10,-5 9-64 12,-3 0 0-12,3 5 0 3,1-1-160-3,-3 1-32 6,1 5-16-6,3-1 0 9,-3 0-112-9,1-1 0 6,3-5-16-6,0 3 0 10,7 3-128-10,-1-9-32 6,10-14 0-6,0 0 0 9,8 18-144-9,-8-18 128 6,13 5-128-6,9-1 128 5,-1-4-128-5,7-4 0 7,3-1 0-7,-8-1 0 23,5-4-656-22,3 2-112-1,0 2-32 0,2-3 0 15,2-5-1792-15,2 6-352 0,-4-4-80 0</inkml:trace>
    </iact:actionData>
  </iact:action>
  <iact:action type="add" startTime="42596">
    <iact:property name="dataType"/>
    <iact:actionData xml:id="d33">
      <inkml:trace xmlns:inkml="http://www.w3.org/2003/InkML" xml:id="stk33" contextRef="#ctx0" brushRef="#br0">31594 7403 18191 0,'0'0'800'0,"-10"6"176"0,-5 4-784 0,1 4-192 5,-5-1 0-5,1 5 0 8,6 1 1728-8,-7-5 320 12,1 3 48-12,3-3 16 3,1 4-512-3,0-5-112 12,1 3-16-12,3 0 0 4,4-7-544-4,0-3-112 10,6-6-32-10,0 0 0 5,0 12-320-4,0-12-64 4,0 0-16-5,8 8 0 9,4-4 32-9,3-4 0 11,-5 0 0-11,10 0 0 4,1-2-96-4,-3-2-32 11,-1-2 0-11,5-4 0 4,-5 4-80-4,1-2-16 9,-1-1 0-9,-3 3 0 5,-14 6-192-5,17-4 176 8,-17 4-176-8,16-2 160 9,-16 2-160-9,16 4 0 11,-16-4 0-11,17 10 0 3,-17-10 0-3,10 15 0 11,-2 3 0-11,2-6 0 4,-10-12 0-4,7 13 0 10,-7-13 0-10,8 14 0 4,-8-14-288-4,12 17 16 7,-12-17 0-6,0 0 0 22,10 8-1888-23,-10-8-368 1,0 0-80-1,15 4-11536 3</inkml:trace>
    </iact:actionData>
  </iact:action>
  <iact:action type="add" startTime="42925">
    <iact:property name="dataType"/>
    <iact:actionData xml:id="d34">
      <inkml:trace xmlns:inkml="http://www.w3.org/2003/InkML" xml:id="stk34" contextRef="#ctx0" brushRef="#br0">31996 7483 19295 0,'0'0'848'1,"-14"14"176"-1,1 0-816 0,-5-5-208 5,2 11 0-5,1-8 0 8,-1-1 1632-8,3-1 288 11,-5-4 48-11,8 2 16 5,10-8-160-5,0 0-32 6,-13 9 0-6,13-9 0 9,0 0-608-8,0 0-128 9,0 0-32-10,0 0 0 4,0 0-384-4,0 0-64 12,19-15-32-12,3 1 0 4,-7-3-128-4,5-1-32 9,1 0 0-9,4-3 0 4,-3 2-192-4,-6 5-32 7,5-4-16-7,0 5 0 9,-1-3-144-9,5 4 0 11,3-3 0-11,-1 5 128 5,-2-4-128-5,1 7 0 11,-3-1 0-10,0-2 0 2,3 4 0-3,-3 2-192 10,-1 2 32-10,-1 0 16 20,-3 0-1872-19,-3 2-368 0,-1 0-80-1</inkml:trace>
    </iact:actionData>
  </iact:action>
  <iact:action type="add" startTime="43227">
    <iact:property name="dataType"/>
    <iact:actionData xml:id="d35">
      <inkml:trace xmlns:inkml="http://www.w3.org/2003/InkML" xml:id="stk35" contextRef="#ctx0" brushRef="#br0">31077 6791 33167 0,'0'0'2944'1,"0"0"-2352"7,0 0-464-8,0 0-128 5,0 0 0-5,0 0 0 11,0 0-176-11,0 0 176 4,0 0-144-4,0 0 144 11,0 0-128-11,0 0 128 18,0 0-1904-18,0 0-288 0</inkml:trace>
    </iact:actionData>
  </iact:action>
  <iact:action type="add" startTime="43500">
    <iact:property name="dataType"/>
    <iact:actionData xml:id="d36">
      <inkml:trace xmlns:inkml="http://www.w3.org/2003/InkML" xml:id="stk36" contextRef="#ctx0" brushRef="#br0">30943 8269 11967 0,'0'0'1072'1,"9"-15"-864"5,-3-7-208-6,-4 7 0 5,2 1 2368-5,0-11 448 10,-2 5 64-10,-2 3 32 4,-4-1-1168-4,2-2-224 12,-2 5-48-12,2-3-16 3,-6 5-192-3,-1-1-48 11,3 4 0-11,6 10 0 4,-12 0-384-4,-4 6-64 11,7 2-32-11,-7 6 0 4,-1-1-288-4,1 7-64 10,-5 1-16-10,3 5 0 6,4 3-64-6,-3 4-16 9,3 2 0-9,-3 6 0 5,5-2-112-4,-2 4-32 9,6-4 0-10,4 4 0 4,1-4-144-4,1 6 0 12,2-8 144-12,0 4-144 4,0-4 128-4,4-6-128 11,-1-2 128-11,3-2-128 4,2-3 0-4,0-1 0 10,-4-5-192-10,0-3 64 18,3 1-1424-17,-7-16-288 0,0 0-48-1</inkml:trace>
    </iact:actionData>
  </iact:action>
  <iact:action type="add" startTime="43784">
    <iact:property name="dataType"/>
    <iact:actionData xml:id="d37">
      <inkml:trace xmlns:inkml="http://www.w3.org/2003/InkML" xml:id="stk37" contextRef="#ctx0" brushRef="#br0">30683 8460 22399 0,'0'0'992'0,"14"0"208"0,1 0-960 0,5 0-240 7,-4 0 0-7,3-2 0 5,1-2 304-5,-1 1 16 11,3-1 0-11,1 0 0 4,2-4 160-3,-1 4 32 10,-5-2 16-11,3 2 0 4,-3-3-528-4,3-5 0 12,-5 6 0-12,-1 0 0 16,3-2-1984-16,-1 2-512 0</inkml:trace>
    </iact:actionData>
  </iact:action>
  <iact:action type="add" startTime="43948">
    <iact:property name="dataType"/>
    <iact:actionData xml:id="d38">
      <inkml:trace xmlns:inkml="http://www.w3.org/2003/InkML" xml:id="stk38" contextRef="#ctx0" brushRef="#br0">31428 8365 12031 0,'-8'25'528'1,"5"-15"112"-1,-5 7-512 0,0-1-128 8,2 2 0-8,-9 3 0 4,1-3 1392-4,-4 1 240 11,5 1 48-11,-3-3 16 4,0 5 64-4,5-3 16 11,3-7 0-11,-2 3 0 5,2-3-304-5,4 0-48 13,4-12-16-13,0 0 0 2,0 0-400-2,0 0-96 11,0 0-16-11,14-12 0 3,4-2-224-3,3-5-48 11,1-1-16-11,-1 3 0 5,4-5-272-5,1-1-48 10,-1 0-16-10,0-1 0 5,3 1-16-5,-1-1 0 10,-2 1 0-10,-1 2 0 6,1 1 0-6,-3 6 0 12,-3 1 0-12,8 1 0 2,-3 2 0-2,-3 4 0 11,-7 6 0-11,2 8 0 4,1 0-64-4,-7 6-32 10,0 3 0-10,-1 5 0 5,-3-1-160-5,2 1 0 10,2-1 0-10,-2 4 0 5,-4 3 0-5,1 1-256 10,5 2 64-9,-4 2 16 17,-2-1-2656-18,-2-3-544 1</inkml:trace>
    </iact:actionData>
  </iact:action>
  <iact:action type="add" startTime="47806">
    <iact:property name="dataType"/>
    <iact:actionData xml:id="d39">
      <inkml:trace xmlns:inkml="http://www.w3.org/2003/InkML" xml:id="stk39" contextRef="#ctx0" brushRef="#br0">5018 2504 10703 0,'0'0'464'0,"0"0"112"0,20-9-448 0,3-5-128 4,-2 2 0-4,-1-3 0 7,1 3 0-7,1 0-128 8,-1 3 128-8,-5 3-192 7,1-2 192-7,3-2 0 8,-6 4 128-8,-14 6-128 9,17-2 144-9,-17 2-144 6,8 0 192-6,-8 0-192 9,10-2 224-9,-10 2-64 6,0 0-16-6,0 0 0 9,0 0 560-9,11 2 96 6,-11-2 32-6,0 0 0 8,0 0 608-8,0 0 128 7,0 0 32-7,0 0 0 8,0 0-336-8,4 14-64 7,-4-14-16-7,-7 19 0 8,-5 1-288-8,0 1-64 7,-7 1-16-7,1 9 0 8,1 0-176-8,-7 4-16 9,3 8-16-9,-5 4 0 8,-5 6-192-8,0 5-32 5,2 7-16-5,-1-3 0 10,-1 4-48-10,0 7-16 6,-6 6 0-6,2 1 0 7,-6-2-176-7,0-2-128 7,-2 4 144-7,2 0-144 8,2-2 160-8,2 0-160 7,2 0 160-6,0-5-160 6,0 1 256-7,-1 0-64 7,3-4 0-7,-4 4 0 8,4 2 96-8,0-6 16 8,-2 1 0-8,4-9 0 7,-1 2-64-7,5-5-16 7,6-3 0-6,-3-1 0 7,-1-4 32-8,1-6 16 6,3-3 0-6,3-4 0 9,-1 1-32-9,1-6-16 7,7-2 0-7,3-4 0 9,-2-5-96-9,8-5-128 5,2-1 176-5,8-3-176 9,2 1 0-9,0-6 0 6,7 2 0-5,1-6 0 6,1-1 0-7,5-1 0 7,3-2 0-7,2-2 0 9,0-1 0-9,6-5 0 7,4 2 0-7,4-2 0 7,8 0 128-7,4-3-128 8,3 1 0-8,10-4 0 7,3 3 0-7,5-5 0 7,4-2 0-6,0-3 0 6,0-1 0-7,2 1 0 7,0 2 128-7,7-3-128 9,9 6 0-9,3 1 0 7,8-7 0-7,-3 3 0 8,-5 1 0-8,5-1 0 6,-1-1 0-6,6 7 0 10,6-5 0-10,0 1 0 5,4 1 0-5,-2-4 0 10,-4 7 0-10,10-5 0 5,2 3 0-5,5 1 0 9,1-4 0-9,0 3 0 6,-9-5 0-6,7 3 0 10,4 1 0-10,3-1 0 5,1 3 0-5,-3-2 0 9,-3 7 0-9,3-5 0 7,5 4 0-7,3-3 0 8,1 1 0-8,-5 2 0 7,0-4 0-7,3 7 0 7,5 1 0-7,0 0 0 8,-7 4 0-8,-1-2 0 8,3-2 0-8,5 0 0 6,2 6 0-6,2-2 0 9,-8 1 0-9,1-5 0 7,-1 0 0-7,8 0 0 8,8 2 0-8,-6-4 0 7,-3-1 0-7,-1 3 0 8,8 2 0-8,-2-2 0 7,-8-2 0-7,4 4 0 8,-4 0 0-8,8 2 0 6,4-2 0-6,-6 1 160 8,-1-1-160-8,-3-2 0 7,6 2-160-7,4 0 160 10,0 2 0-10,-4-2 0 5,-2-2 0-5,6 0 0 9,4 3 0-9,-2-1 0 7,-8 0 0-7,2 2 0 8,-8-2 0-8,8 2 0 7,4 0 0-7,-4 0 0 9,-10-4 0-9,2 6 0 6,5 6 0-6,-1 0 0 9,-2-4 0-9,-6 0 0 6,-3 2 0-6,5 0 0 8,-2 0 0-8,-1 1 0 7,-3-5 0-7,1 0 0 8,-1 2 0-8,8 2 0 7,4 2 0-7,-3-4 0 8,-9 0 0-8,-3 4 0 7,1 2 0-7,6-1 0 8,11-3 0-8,-13 2 0 7,-7-2 0-7,1 2 0 8,1-2 0-8,1 0 0 7,8-2 0-7,1-2 0 9,-15 2 0-9,5 0 0 6,1 1 0-6,3 1 0 9,-3 4 0-9,-5-2 0 6,-6-2 0-6,1 2 0 8,-1 2 0-8,8-1 0 8,5-3 0-8,-7 2 0 7,-6 0 0-7,-4 4 0 7,1-2 0-7,7 1 0 8,4 1 0-8,-7-2 0 6,-3 2 0-6,-2 1 0 10,2-5 0-10,-2 0 0 6,4-4 0-6,1 2 0 8,-9 2 0-8,2-2 0 7,2-4 0-7,-2 2 0 8,4-2 0-8,-6 2 0 7,4-2 0-7,-6 3 0 9,-2-1 128-9,-2 2-128 6,-2-2 0-6,4 4 0 8,8-2 0-8,-8 0 0 7,-6-2 0-7,3 2 0 8,-1 0 0-8,2 1 0 7,0 1 0-7,2-2 0 8,-4 0 0-8,-3-4 0 7,-9 2 128-7,4 0-128 8,3-2 0-8,-1 2 0 8,2 0 0-8,-5 0 0 7,-3-2 0-7,-5 2 0 7,-4-2 0-7,-5 6 0 8,1-4 0-8,-2 2 0 7,4-1 0-7,0-1 0 8,1 4 0-8,-3 0 0 8,-4 2 0-8,-4-2 0 7,-6-2 0-7,3 1 0 7,3 3 0-7,-4-2 0 9,4-2 128-9,0 0-128 6,2 2 0-6,-2 2 0 9,2-5 0-9,-12 3 0 6,-2-4 0-6,-5 4 0 8,-3-2 0-8,3 4 0 7,-1-2 0-7,3-2 0 8,-3 3 128-8,-3 3-128 7,1-2 0-7,1-4 0 8,-7 0 128-8,-1 0-128 8,-2 5 0-8,-10-3 0 7,0-2 176-7,-4 0-176 8,-8-4 160-8,1 2-160 7,-5 2 208-7,-2-4-48 9,-3-4-16-9,1 0 0 7,1 0-16-7,-2-2 0 6,-1-9 0-6,-1-1 0 8,-3-3 128-8,1-5 32 7,0-3 0-7,-3-4 0 8,1-4-32-8,-4-10-16 7,2-4 0-7,-1-2 0 9,-3-3-80-9,4-5-16 6,2-5 0-6,-3-1 0 9,5-7-144-9,-2-2 0 6,3 0 144-6,-1-8-144 8,6-13 0-8,-1 5 0 7,-1-2-160-7,5-1 160 8,2-9-256-8,5 1 48 7,1-6 16-7,2-5 0 8,6-5 0-8,-2 2 16 8,4 0 0-8,-6 4 0 7,0 0 176-7,-2 2-128 7,2 1 128-7,-3 9-128 8,-3 3 128-8,0 7 0 8,-1-1 0-8,-1 8 0 7,-2 6 0-7,1 4 0 7,-5 10 128-7,-1-1-128 8,-1 8 0-8,2 3 0 7,-5 1 0-7,0 2 128 9,1-1-128-9,-5 11 0 6,-2 0 0-6,-1 7 0 8,-3 3 0-7,-4 2 0 5,0 5 0-6,-4 1 0 9,-2 3 0-9,-3-1 0 6,-5 5 0-6,0-1 0 8,-3 7 0-8,-1-4 0 7,-6 4 0-7,-3 4-128 8,-2 1 128-8,-2-1 0 7,-10 6-144-7,1 2 144 8,-1-1 0-8,-7 5 0 7,-9 4 0-7,-5-4 0 8,-11 1-128-8,-3 7 128 8,-4-2 0-8,-6 1 0 7,-5 3 0-7,1-3 0 7,0 5-144-7,-9 0 144 8,-7-5 0-8,-11 7 0 8,-4-3 0-8,4 1 0 7,-8-1 0-7,2 4 0 7,-4 1 0-7,-5-3 0 9,-15-3 0-9,7 3 0 6,-1 1 0-6,-3-7 0 9,-2 3 0-9,-7 1 0 6,-3-3 0-6,-2 4 0 9,8-3 0-9,-12-3-128 6,-12 1 128-6,1-3 0 9,-1 4-176-9,-1-5 176 6,-11 5-160-6,-1-4 160 8,2-3-160-8,-5 5 160 7,-5-2-160-7,0-1 160 9,2-5 0-9,-2 2 0 6,-6 4 0-6,4-6 0 9,-2 0 0-9,-2-1 0 8,0 3 0-8,-4-2 0 6,2-4 0-6,2 4 0 7,-2 2 0-7,2 1 0 8,0-7 0-8,-5 2 0 7,1 2 0-7,2 0 0 8,-4 0 0-8,2 0 0 7,-5-2 0-7,5 1 0 8,-6-1 0-8,8 4 0 7,-10 0 0-7,9-2 0 9,-3 2 0-9,2 3 0 7,-6-5 0-7,6 0 0 8,6-4 0-8,-4 6 0 7,-1-1 0-7,1-3 0 8,-2 0 0-8,4 0 0 7,0 4 0-7,2-2 0 8,4-2 0-8,2-2 0 6,-2 2 0-6,-3-1 0 9,3-1 0-9,6 4 128 7,-2 0-128-7,2-2 0 8,-3-2 192-8,7 0-192 7,6 2 192-7,-7-2-192 7,1-2 192-7,5 2-192 8,9 4 192-8,-9-4-192 7,-1-1 160-6,-1 3-160 5,9-2 128-6,1 2-128 9,-6 2 0-9,7 2 0 7,-3-4 0-7,10 0 0 8,6-2 0-8,0 3 0 7,-6-1 128-7,2-2-128 8,6 0 0-8,6 2 0 7,-2-2 0-7,1-2 0 8,1 2 0-8,2 0 0 7,7 0 0-7,1 0 0 8,-2-2 0-8,1 4 0 7,1 0 128-7,5-2-128 9,2-2 0-9,6 2 192 6,-3 3-192-6,3-5 192 8,-8 2-192-8,4 2 192 7,7 0-192-7,1 2 192 7,6-2-192-7,0 0 0 9,-10 4 144-9,6-2-144 7,4-3 0-7,3 5 0 8,5 4 0-8,-2-4 128 6,-4 1-128-6,-2 3 0 8,-2-4 0-8,4 4 0 8,3-3 0-8,3 1 0 7,2 2 0-7,-3-2 0 8,-3 3 0-8,4-1 0 7,4-2 0-7,-1 1 0 8,5 1 0-8,5 2 0 7,6-6 0-7,-1-1 128 8,-1 3-128-8,4-6 0 7,4 2 0-7,6-2 128 8,8 2-128-8,3 0 0 7,9-5 0-7,3 1 0 9,6 0 0-9,3-2 0 7,8 0 0-7,7 2 0 7,4-2 0-7,5 0-208 7,9 0 16-7,11 0 16 22,0 0-1712-22,0 0-352 0,0 0-64 1</inkml:trace>
    </iact:actionData>
  </iact:action>
  <iact:action type="add" startTime="50237">
    <iact:property name="dataType"/>
    <iact:actionData xml:id="d40">
      <inkml:trace xmlns:inkml="http://www.w3.org/2003/InkML" xml:id="stk40" contextRef="#ctx0" brushRef="#br0">2162 4207 16575 0,'-15'-6'1472'0,"-3"0"-1168"5,5 2-304-5,13 4 0 8,0 0 3200-8,-8-7 576 8,8 7 112-8,0 0 16 7,-4-16-3104-7,2-6-624 7,0-1-176-7,4-4 0 8,2-4 0-8,2-5 128 7,4-8-128-7,-5-3 0 8,1-2 0-8,2-2 0 7,4-3 0-7,-4-1-192 9,1-3 192-9,3 1 0 6,-4-3 0-6,4 3 0 8,-5 2 0-8,3 3 0 7,4 1 0-7,-5-4 0 8,1-3 272-8,4 3 0 9,-6 5 0-9,5 3 0 8,-5 2 128-8,4 8 32 6,1 0 0-6,-5 4 0 8,2 3-160-8,-2 5-16 6,-2 8-16-6,3-3 0 8,3 8-240-8,-2 3 0 8,4 3 0-8,-14 6 0 7,13 0 0-7,7 4 0 8,-1 2 0-8,-1 7 0 7,-1 3-240-7,3 5 64 8,-5 7 16-8,5 1 0 7,-1 6 160-7,-1 4-160 8,2 8 160-8,3 0-160 7,0 1 160-7,-1 5-192 7,-1 3 192-7,1 1-192 8,1 2 192-8,1 1 0 8,-5-3 0-8,2-3-128 8,1-3 128-8,-1 0 0 7,-5-3 0-7,2-1 0 9,-1-8 0-9,-5 2 0 6,-2-6 0-6,1 0 0 8,-9 0 0-8,0-5 128 7,-4-7-128-7,0-1 176 7,-8-3 176-7,-1 1 32 7,-3-9 16-7,-3 7 0 9,-11-3 0-9,1 1 0 7,-2-8 0-7,-10 3 0 8,-2-1-176-8,-4-4-32 7,0 0-16-7,-6 2 0 7,-5-8-176-7,-9-2 0 8,-1-4 0-8,6 0 128 7,-7 0-128-7,11-4 0 8,1-3 0-8,2 1 0 8,7-5 0-8,1-1 0 7,8 0 0-7,2-3 0 8,5-4-272-8,5-1 64 6,7-3 16-6,3 0 0 9,7-10-64-9,6 0-16 7,4 2 0-7,6-8 0 8,5-4-112-8,5 2 0 7,5-3-16-7,3-3 0 8,1 0 208-8,4-1 64 6,4 1 0-6,2 2 0 10,1 3 128-10,6 3 0 5,-3-4 160-4,6 4-160 7,4 2 272-8,0 2-32 7,-1 8-16-7,-3 4 0 8,2 2-32-8,-2 3-16 8,-6 3 0-8,2 5 0 6,-6 4-176-6,0 8 160 9,-8 4-160-9,0 10 160 7,-1 0-160-7,-5 9 0 7,-4-1 0-7,-1 9 0 8,-10 12 0-8,-4 2 128 7,-6 8-128-7,-4 8 128 7,-8 1 0-7,-7 6 0 8,-7 3 0-8,-11 3 0 8,-3 0 48-8,-11 4 0 7,-6-3 0-7,-11-1 0 8,-8-2-32-8,-2 2 0 7,-2-3 0-7,4 1 0 8,0-4-144-8,4 2 128 6,10-9-128-6,1-2 128 22,9-1-1728-21,13-9-336-1,8-4-80 1</inkml:trace>
    </iact:actionData>
  </iact:action>
  <iact:action type="add" startTime="51437">
    <iact:property name="dataType"/>
    <iact:actionData xml:id="d41">
      <inkml:trace xmlns:inkml="http://www.w3.org/2003/InkML" xml:id="stk41" contextRef="#ctx0" brushRef="#br0">30769 3920 35007 0,'-18'-21'1552'0,"9"13"320"0,-1 4-1488 0,10 4-384 7,0 0 0-7,-16 0 0 8,16 0-240-8,-7-6-112 7,-5 0-32-7,4 1 0 7,2-3 608-7,0-10 112 7,2 1 32-7,2-1 0 8,-1-3-128-8,3-9-32 7,3-9 0-7,5-2 0 8,-2-9-208-8,2-5 0 7,0-1 0-7,1-5 0 8,-3-5 0-8,2-2 0 7,2-3 0-7,-4 1-160 9,2-8 160-9,-1 6 0 6,3 2 0-5,-4-4 0 7,-2 0 0-8,4 3-128 7,1 3 128-7,-3 6 0 8,0 3 0-8,4 3 0 8,0 3 0-8,-1 4 0 7,3 8 0-7,-4 2 0 7,4 4 0-7,1 6 0 8,-1 4 0-8,2 5-128 7,-5 6 128-7,5 1 0 7,-4 5 0-7,7 6-160 9,-3-2 160-9,3 8 0 6,-3 4-176-6,4 7 176 7,1-1-160-7,-1 9 160 8,1 7-144-8,5 5 144 8,-3 6-128-8,-1-2 128 7,3 6 0-7,0 5 0 8,1 1 0-8,-3 0 0 8,3-4 0-8,-5 3-160 7,-1 3 160-7,1 0 0 8,-5-1 0-8,3-1 0 7,-7-6 0-7,-2 4 0 9,-2-1 0-9,-4-1 0 6,-2-2 0-6,-2 2 0 8,-4-10 208-8,-2 0-48 6,2-6-16-6,-7-2 0 9,-1-1 128-9,-7-3 32 7,-5-4 0-7,-1-1 0 8,-4-1-48-8,-2 5-16 7,-6-5 0-7,-4-1 0 8,-4-3-240-8,4-3 144 7,-4 0-144-7,2-4 128 8,2-4-128-8,-3-2 0 7,-1-1 0-7,0-2 128 7,-4-3-128-7,0 0 0 8,3-8 0-8,5 0 0 8,0-3-144-8,10 1-16 7,3-5 0-7,7 1 0 8,4-2-128-8,13-5-32 7,4-2 0-7,6-2 0 8,11-5 48-7,9-5 0 5,13 0 0-6,8-5 0 8,13 1 48-8,5-4 16 7,-1-2 0-7,8 0 0 8,-3 1 208-8,9-5 0 6,2-2-160-6,5 3 160 9,3 1 0-9,8 4 0 7,5 2 0-7,-5 0 0 8,-8-1 160-8,2 7 96 7,-5 2 32-7,1 5 0 8,-2 1 112-8,2 6 32 7,0 7 0-7,-8 3 0 7,-10 9-192-7,-3 2-48 8,-11 4 0-8,-7 8 0 7,-10 5-192-7,-7 7 144 8,-9 5-144-8,-11 12 128 8,-8 10 16-8,-8 8 0 7,-15 7 0-7,-14 14 0 8,-18 8 128-8,-15 10 32 7,-10-1 0-7,-10 9 0 9,-7-1-64-9,-3 4-16 6,-5 1 0-6,-4 1 0 9,-14 2-96-9,-2 0 0 6,-6 4-128-6,3 3 192 8,3 3-192-8,-14 1-160 7,-15 7 32-7,8 0-17536 11</inkml:trace>
    </iact:actionData>
  </iact:action>
  <iact:action type="add" startTime="53555">
    <iact:property name="dataType"/>
    <iact:actionData xml:id="d42">
      <inkml:trace xmlns:inkml="http://www.w3.org/2003/InkML" xml:id="stk42" contextRef="#ctx0" brushRef="#br0">20921 13642 15263 0,'0'0'672'1,"0"0"144"-1,0 0-656 0,0 0-160 4,0 0 0-4,0 0 0 8,0 0 704-8,0 0 128 7,0 0 0-7,0 0 16 8,0 0-176-8,-2-10-32 8,2 10-16-8,-14-17 0 8,0 5 0-8,-1 0 0 6,-3 6 0-6,-5 3 0 9,-6-5 16-9,-3 0 0 6,-5 2 0-6,0 0 0 9,-4 4 0-9,0 0 0 6,-5 0 0-6,1 0 0 9,-6 2-176-9,0 2-16 6,5 0-16-5,3-2 0 8,-2-2-96-9,8 0-16 5,-2-1 0-5,7-3 0 9,7 4 80-9,2-2 16 6,5 0 0-6,1 2 0 9,17 2-144-9,-12 0-16 7,12 0-16-7,0 0 0 7,0 0-240-7,0 0 128 8,0 0-128-8,0 0 0 8,0 0 0-8,0 0 0 7,0 21 0-7,4-3 0 8,0 3 0-8,0 5 0 7,1 1 0-7,5 4 0 7,-2 8 0-6,-4 4 0 5,2 10 0-6,3 5 0 8,-3 3 0-7,-2 9 0 6,-4 6 0-7,0 0 0 8,0 0-128-8,0 2 128 6,-6 0 0-6,-1 4 0 9,-1 4 0-9,2-2 0 7,2-4 0-7,-2 2 0 8,-4 0 0-8,5 0 0 6,1-4 0-6,-4-8 0 9,-2 0 0-9,2 2 0 7,2-4 0-7,-3 5 0 8,1-5 0-8,2 2 0 7,0-6 144-7,-2 5-144 8,5-5 176-8,-3-6-48 7,2-1-128-7,-2 0 192 9,0 1-192-9,4 3 144 6,0-3-144-6,2-3 128 7,0-5-128-7,0-3 128 8,0 4-128-8,0-2 128 8,0-8-128-8,4 1 192 7,2-1-192-7,-2 2 192 7,-2 0-192-7,2-4 192 8,2-6-192-8,-1 6 192 8,1-2-192-8,-2-3 192 7,-2-1-192-7,0 0 192 8,0-2-192-8,-2-2 0 7,0-3 144-7,-2 1-144 9,0 4 0-9,0-3 128 6,-2-7-128-6,-4 0 0 8,3 5 0-8,1-1 128 7,0-1-128-7,0-1 0 8,-4 0 0-8,2-3 128 7,0-3-128-7,2 5 0 7,-1-5 0-7,-1 1 144 8,2 3-144-8,2-1 0 8,0-6 128-8,0 3-128 7,2-5 0-7,0-12 0 7,0 15 0-7,0-15 128 8,0 0-128-8,0 0 0 7,14 14 160-7,-5-4-160 8,-9-10 128-8,22 4-128 7,-3-2 144-7,3-2-144 8,-1 0 160-8,5 0-160 8,1-6 160-8,2-4-160 7,2 2 160-7,3 2-160 8,-1-1 128-8,-2-3-128 7,2 2 0-7,0 0 0 8,4-1 0-8,2 3 0 7,2-2 0-7,2-4 0 8,2 2 0-8,-2 5 0 7,6-1 0-7,1-2 0 8,3 0 0-8,0 4 0 7,1-2 0-7,5-1 0 24,3-1-432-24,-1 4-80 0,-7-2 0 0,-1-4-9920 7,0 6-1984-6</inkml:trace>
    </iact:actionData>
  </iact:action>
  <iact:action type="add" startTime="54592">
    <iact:property name="dataType"/>
    <iact:actionData xml:id="d43">
      <inkml:trace xmlns:inkml="http://www.w3.org/2003/InkML" xml:id="stk43" contextRef="#ctx0" brushRef="#br0">24666 13658 11055 0,'-14'-18'480'0,"8"12"112"0,6 6-464 1,-9-13-128 2,5 1 0-3,4 12 0 8,-2-18 2128-8,4 7 416 8,-2 11 80-8,5-22 0 7,3 3-1504-7,-2 3-304 8,6-3-64-8,1 3-16 7,3-2-208-7,2 3-32 7,3-1-16-7,4-1 0 8,5 3-128-8,-1-2-32 7,4 5 0-7,0-5 0 8,2 2-48-8,-1-1-16 8,-3 7 0-8,2-2 0 8,-6 1-64-8,1 3-32 6,-5 0 0-6,0 0 0 9,-3 2-160-9,-5 4 0 5,-15 0 144-5,18 4-144 9,-4 4 144-9,-14-8-144 7,15 10 192-5,-7 5-192 4,0-1 304-6,-2 9-48 7,-4 3-16-7,-2 1 0 8,-2 2-112-8,0 2-128 8,-4 12 176-8,2 2-176 7,-2 8 144-7,0 7-144 8,-5 8 0-8,-1-1 144 7,2 9-144-6,-3 4 0 6,3 4 0-7,-4-2 128 7,4-1-128-7,-1-1 0 8,-1 2 0-8,6 2 0 8,-6-2 0-8,7 4 128 7,1 0-128-7,0 0 0 8,4 3 0-8,0-5 0 7,2-4 128-7,4-6-128 7,-1-2 0-7,7 4 0 7,-2-2 0-7,3-1 128 9,-5-3-128-9,2-4 192 6,6 6-192-6,-7-3 192 9,7-7 96-9,-6 2 32 6,1-3 0-6,-1 1 0 8,4 6-48-8,0-7 0 7,-7-5 0-7,3-1 0 8,-2-2-96-8,-2-3-32 7,2-3 0-6,1 2 0 6,-1 2-16-7,2-1-128 8,3-5 192-8,-5-2-64 9,0-2-128-9,2-4 0 6,-4 2 144-6,0-2-144 7,-4-6 128-7,-1-1-128 7,1-3 128-7,-4-2-128 8,-1 1 224-8,-1-3-32 8,0-1 0-8,-2-1 0 7,-2-1 96-7,4-3 16 8,0-3 0-8,0 1 0 7,4-15-16-7,-4 14 0 7,4-14 0-7,-5 16 0 9,5-16-16-9,0 0 0 6,-6 13 0-6,6-13 0 9,0 0 0-9,0 0 0 6,0 0 0-6,0 0 0 8,0 0 32-8,0 0 0 8,0 0 0-8,-8 14 0 9,8-14-48-9,0 0 0 6,0 0 0-6,-10 8 0 8,10-8-112-8,0 0-16 7,-13 2-128-7,13-2 192 7,-14 4-192-6,14-4 0 6,-18 0 128-7,18 0-128 7,-13 1 0-7,-5 1 0 8,3 0 0-8,1 2 0 7,0-4 0-7,-1 4-160 8,-11 0 160-8,5 0-128 7,1-2-160-7,3 2-32 8,-7 0 0-8,7 4 0 22,3-3-1328-22,-3-1-272 0,1 0-48 1,-2-2-13632 2</inkml:trace>
    </iact:actionData>
  </iact:action>
  <iact:action type="add" startTime="56078">
    <iact:property name="dataType"/>
    <iact:actionData xml:id="d44">
      <inkml:trace xmlns:inkml="http://www.w3.org/2003/InkML" xml:id="stk44" contextRef="#ctx0" brushRef="#br0">18812 16111 4607 0,'0'0'400'1,"0"0"-400"2,0 0 0-3,0 0 0 8,0 0 1776-8,0 0 272 8,0-8 48-8,0 8 16 7,0 0-944-7,0 0-176 9,0 0-32-9,0 0-16 7,0-15-64-7,0 15-16 7,0 0 0-7,0 0 0 7,0 0 32-7,0 0 0 7,0 0 0-7,0 0 0 8,6-12 0-8,-6 12 0 7,4-6 0-6,-4 6 0 7,0 0-160-7,0 0-32 4,0 0 0-5,16-2 0 9,-16 2-320-9,21 0-64 6,-7 0 0-6,3 4-16 8,-17-4-48-8,18 10-16 7,-3 1 0-6,5-1 0 7,-4 2 32-8,1 2 16 6,5-5 0-6,-3 9 0 10,1-4-96-10,1 3 0 6,2-5-16-6,1 5 0 8,-1 5-32-8,1-3 0 7,3-1 0-7,0 3 0 7,-1-3 64-7,1-3 16 8,-2 1 0-8,1-6 0 8,-1 3 192-8,2-5 32 8,3-4 16-8,-3 0 0 7,-2 0 96-7,1-4 16 7,-3-2 0-7,2-2 0 8,-1 0-112-8,-3-2-16 7,-1-1 0-7,1-3 0 7,5 0-80-7,-3-6-32 8,-4 3 0-8,1-3 0 8,-3 6-80-8,-5-3 0 7,2 1-16-7,-4-2 0 8,-1 3 32-8,3-3 16 7,-12 14 0-6,0 0 0 7,8-12-64-8,-8 12-16 5,0 0 0-5,0 0 0 9,0 0-64-9,0 0-16 7,0 0 0-7,0 0 0 8,0 0-128-8,0 0 0 7,0 0 0-7,0 0 0 22,-10 6-1024-21,-4 6-144-1,3 0-32 1,-5 5-10576 6,6-1-2128-6</inkml:trace>
    </iact:actionData>
  </iact:action>
  <iact:action type="add" startTime="58763">
    <iact:property name="dataType"/>
    <iact:actionData xml:id="d45">
      <inkml:trace xmlns:inkml="http://www.w3.org/2003/InkML" xml:id="stk45" contextRef="#ctx0" brushRef="#br0">28988 13041 10127 0,'0'0'896'0,"0"0"-704"7,0 0-192-7,0 0 0 8,2-15 2288-8,0-1 416 7,-2 16 96-7,0 0 16 9,-2-15-1456-9,2 15-272 6,-2-18-64-6,2 18-16 9,-6-8-432-9,-5-2-64 6,-3 3-32-6,-2 5 0 9,-1 2-288-9,-5-2-48 6,-5 0-16-6,0 2 0 8,-3 2-128-8,-3-2 0 7,-6 0 0-7,2 2 128 8,-8-2 0-8,6 0-128 9,-6 2 192-9,6 0-64 7,-3-2 144-7,1 0 32 6,-6 0 0-4,2 0 0 5,-2-2 192-7,-2 2 32 6,-3 4 16-6,3-4 0 9,0-2-96-9,2 2-32 6,-1 4 0-6,3-3 0 9,2-4-208-9,0 1-32 7,4 4-16-7,-4-2 0 7,6-2-32-6,0 2-128 5,4 4 192-6,3-3-64 8,3-2 32-8,4 2 0 8,3 3 0-8,1 2 0 7,3-4 16-7,4 2 0 8,-3-2 0-8,15-2 0 7,-12 4-176-7,12-4 0 8,-14 8 144-8,14-8-144 8,-7 13 0-8,1-1 0 6,6-12 0-6,-2 18 0 8,0-1 0-7,2 1 144 6,4 9-144-7,-2 0 0 8,2 1 144-8,0 3-144 6,-3 10 0-6,5-2 144 8,-2 8-144-8,0 1 0 7,0 3 0-7,0 6 0 9,-2 5 0-9,2 0 0 6,2 3 0-6,-2 1 0 10,-2 6 0-10,-1-2 0 5,-1 7 0-5,2-3 0 9,-2 2 0-9,0-2 0 6,0 2 0-6,0-10 0 9,0 4 0-9,2-3 0 7,0 1 0-7,2-6 0 8,-2 5 128-8,0-1-128 6,4-8 128-6,-4 7-128 8,-2 5 128-8,2 2-128 8,-2-4 128-8,0 3-128 7,-4-7 0-7,-2 4 0 8,4 2 128-8,-2 3-128 7,-2-1 0-7,1 0 0 8,1-6 0-8,-4 6 128 7,-2 6-128-7,6-7 0 7,0-1 0-7,-4-4 0 8,1 2 0-8,3-1 0 7,-2 5 0-7,2-4 0 9,-4 0 176-9,4-1-48 7,2 3-128-7,0-6 192 8,-3 3-192-8,1-5 0 6,-2-2 0-6,2-1 0 10,-2-4 128-10,2-1-128 5,2-1 0-5,-2 1 144 9,0-1-144-8,1 0 0 4,3-3 144-5,3-5-144 9,-1 0 0-9,0 4 144 7,-2-4-144-7,4 0 0 7,-2-4 192-7,4-4-64 8,0-4 0-8,4 6-128 7,-5-2 144-7,3-6-144 8,2-2 0-8,0 1 144 7,-2-3-144-7,3-4 0 8,-3 1 0-8,2-1 0 8,0-3 0-8,-5-1 0 7,-1-1 0-7,-4-18 0 7,0 0 0-7,8 15 0 8,-8-15 0-8,10 18 0 8,-10-18 0-8,6 17 0 6,-6-17 0-5,0 0 0 8,0 0 0-9,0 0 0 6,10 10 128-6,-10-10-128 7,0 0 0-7,17 4 0 8,-17-4 144-8,18-2-144 7,-3 0 0-7,3-4 128 8,-5 0-128-8,7-1 0 8,-6 1 0-8,5 0 128 7,6-6-128-7,3 4 0 7,-3 1 0-7,2-5 0 8,1 2 0-8,3 2 0 8,4-3 0-8,4 3 0 7,-2 2 0-7,8-2 0 7,0-4 0-7,2 7 0 8,-2-5 0-8,-5 2 0 9,5 2 0-9,-6 2-192 6,2 2 192-6,-4-2-192 22,2 1-368-21,-2-3-80-1,2 0 0 0,2 2-16 13,-4 2-1488-12,8-2-288-1,-4 4-64 0</inkml:trace>
    </iact:actionData>
  </iact:action>
  <iact:action type="add" startTime="59891">
    <iact:property name="dataType"/>
    <iact:actionData xml:id="d46">
      <inkml:trace xmlns:inkml="http://www.w3.org/2003/InkML" xml:id="stk46" contextRef="#ctx0" brushRef="#br0">31448 13523 19343 0,'-14'-23'848'0,"10"13"192"0,4 10-832 0,0-16-208 5,4 5 0-5,2-5 0 8,4 6 336-8,-2-5 32 7,3 3 0-7,3-8 0 8,5 1-368-8,-1 1 0 7,1-1 0-7,5-4 0 8,-3 1 256-8,-1 3 0 7,3-5-16-6,1 3 0 7,-1 1 352-7,0 5 80 4,-1-5 16-5,-1 1 0 9,5 1-16-9,1 0 0 6,-2 3 0-6,-1 1 0 7,-1 1-96-6,1 3 0 6,-7 2-16-7,3-4 0 8,-1 1-16-8,-5 7 0 8,-14 4 0-8,15-6 0 7,-15 6-144-7,0 0-16 8,0 0-16-8,0 0 0 7,0 0-128-7,0 0-32 8,0 0 0-8,6 12 0 7,-6-12-32-7,0 21-16 7,-2-3 0-7,-2 5 0 8,-3 6-32-8,-7 6-128 8,2-1 192-8,-3 3-64 8,3 9-128-7,-6 3 128 4,3 0-128-5,-1 9 128 8,1 5-128-8,-1 3 0 7,-4 8 0-7,3 2 0 8,3 4 0-8,-1 2 0 7,3 0 0-7,-2 4 0 9,6-2 0-9,3 2 0 6,3-5 0-6,-2 1 0 9,0-2 0-9,0 0 0 6,2 2 0-6,0-2 128 9,0-6 32-9,2 0 0 6,2 2 0-6,2-5 0 9,2 1 48-9,-2 4 16 6,-2-6 0-5,0 4 0 6,2-4-32-7,-1 1-16 8,1 5 0-8,-2-2 0 8,-2-2-176-8,0 2 128 7,0-8-128-7,0 6 128 8,-2 4-128-8,0 3 0 6,0-7 0-5,0 2 128 6,-1-2-128-7,1-6 0 7,2 6 0-7,-2-7 0 8,2-1 0-8,2 4 0 7,-2-9 0-7,0 1 0 9,4-1 128-9,-1 3-128 6,3 3 128-5,0-9-128 7,-4-1 144-8,2-5-144 6,-2 1 160-6,0-4-160 9,0 0 128-9,0 0-128 6,0-3 0-6,0-3 144 9,0-6-144-9,4-3 0 6,-1 1 144-5,-1-4-144 6,2 0 160-7,2-1-32 8,2-5-128-8,-3-3 192 8,3 1-64-8,0-1 0 7,-4-5-128-7,2 3 192 7,3 1-192-7,-3-5 144 8,2 3-144-8,4-1 128 7,-5-2-128-7,5-1 128 8,-4 3-128-8,1-4 128 7,1 1-128-7,0-3 0 7,-12-10 0-7,17 18 128 8,1-9-128-8,-6 3 0 7,-12-12 0-6,17 8 0 7,-17-8 0-8,14 10 128 6,1-1-128-6,-15-9 0 9,0 0 128-9,0 0-128 7,10 12 128-7,-10-12-128 8,10 14 128-8,-10-14-128 7,0 0 128-7,0 0-128 7,0 0 128-7,0 0-128 8,0 0 128-8,0 0-128 7,0 0 320-7,0 0-32 8,-12 11 0-8,1-5 0 7,-7 0 96-7,-2 0 32 8,-3-6 0-8,-4 0 0 7,-4 0-160-7,-5 2-16 8,-5-2-16-8,-1 2 0 8,-3 2-96-8,0-2 0 7,-4 2-128-7,-4-1 192 8,-3 1-192-8,-7 2 128 6,-1-4-128-6,0 0 0 8,3-2 0-8,3 0 0 8,-3 0-208-8,7 2 64 22,5-2-1328-22,2 0-272 0,2 0-48 0,8-6-15424 3</inkml:trace>
    </iact:actionData>
  </iact:action>
  <iact:action type="add" startTime="61526">
    <iact:property name="dataType"/>
    <iact:actionData xml:id="d47">
      <inkml:trace xmlns:inkml="http://www.w3.org/2003/InkML" xml:id="stk47" contextRef="#ctx0" brushRef="#br0">26427 16207 10591 0,'0'0'464'1,"0"0"112"-1,0 0-576 0,0 0 0 6,0 0 0-6,0 0 0 7,-16-4 608-7,16 4 16 8,0 0 0-8,-7-12 0 7,-3 6 224-7,10 6 48 8,0 0 16-8,0 0 0 8,-8-10 224-8,8 10 32 6,0 0 16-6,0 0 0 8,0 0-96-8,0 0 0 7,0 0-16-7,0 0 0 9,0 0-240-9,0 0-32 6,0 0-16-6,0 0 0 9,0 0-336-9,0 0-64 7,0 0 0-7,0 0-16 9,20 6-16-9,-5 0 0 5,5 0 0-4,1 4 0 6,7-3-48-7,-1-1-16 8,0 0 0-8,2 2 0 8,1 0 96-8,3-4 0 8,6 2 16-8,-6-3 0 6,0 3-16-6,0-6-16 8,2-4 0-8,-1 2 0 7,-3 0 32-7,6-1 16 8,2-1 0-8,-4 0 0 7,0-4-64-7,0-2-16 8,-4 4 0-8,1-3 0 8,-5-5-176-8,-2 2-32 7,-5-3-128-7,-3 7 192 7,1-4-64-7,-8 2-128 8,-3 1 176-8,-7 9-176 9,8-18 0-9,-4 6 0 6,-8-5 0-6,-4 9 0 23,8 8-1792-23,-13-12-448 1,-11 1-112-1,-5 7-16 0</inkml:trace>
    </iact:actionData>
  </iact:action>
  <iact:action type="add" startTime="63840">
    <iact:property name="dataType"/>
    <iact:actionData xml:id="d48">
      <inkml:trace xmlns:inkml="http://www.w3.org/2003/InkML" xml:id="stk48" contextRef="#ctx0" brushRef="#br0">25914 15128 6447 0,'0'0'576'1,"0"0"-576"2,0 0 0-3,0 0 0 8,0 0 976-8,0 0 96 7,4-10 16-7,-4 10 0 9,0 0-512-9,0 0-80 7,4-15-32-7,-4 15 0 8,0 0 176-8,0 0 16 6,2-14 16-6,-2 14 0 9,0-17 16-9,0 17 0 6,-2-10 0-6,2 10 0 9,-4-16 112-9,0 4 32 7,4 12 0-7,-4-9 0 8,4 9-96-7,-10-16-16 5,3 2 0-5,1 3 0 6,2 3 0-7,-2-4 0 7,-2 1 0-7,2-5 0 8,1 2 80-8,-3-3 16 6,-2 3 0-5,4-3 0 6,2 1-176-7,0 0-48 8,0-1 0-8,-3 5 0 9,1 2-128-9,6 10-16 7,-2-13-16-7,2 13 0 8,0 0-144-8,0 0-32 5,0 0 0-5,0 0 0 9,0 0-256-9,0 0 160 7,0 0-160-7,0 0 128 8,0 0-128-8,0 0 0 7,0 23 0-7,4 1 0 8,2 1 256-8,1 6-48 7,-5 4 0-7,0 8 0 8,0 0-16-8,-2 4-16 7,0 4 0-7,-2 1 0 8,-2 1 64-8,0 3 16 7,-3 1 0-7,-1 3 0 9,2-1-64-9,0-3 0 6,-2-5 0-6,3 2 0 7,1-2 64-7,2-11 16 8,-4-1 0-8,0-3 0 9,2-1-16-9,0 0-16 6,-2-10 0-6,4 0 0 8,-3-1 16-8,-3-5 0 7,4 1 0-7,0-8 0 8,4-12 16-8,0 0 16 7,-6 13 0-7,6-13 0 8,0 0 96-8,0 0 32 7,0 0 0-7,0 0 0 8,0 0 32-8,-8-15 0 7,2-3 0-7,3 4 0 8,-1-7-144-8,2 0-32 7,0-5 0-7,2-1 0 8,2-2-112-8,0-5-32 7,0-1 0-7,1-4 0 8,-1 2-128-8,4 2 0 8,0-6 144-8,-2 2-144 8,4-6 0-8,2 2 0 6,-3-5 0-6,-1 1 128 8,2 6-128-8,2-2 0 7,-4 4 0-7,-2-6 0 8,1 0 0-8,3 4 0 7,0 0 0-7,-4 4 0 8,2 6 0-8,0 0 0 7,1 0 0-7,-1 5 0 8,-4 7 0-8,2 5-128 7,0-1 128-7,-4 15 0 8,4-12 0-8,-4 12 0 7,0 0 0-7,0 0-128 8,0 0 128-8,0 0-128 7,0 0 128-7,0 0-128 8,0 21 0-8,0 7 0 8,-2-1 0-8,2 6 0 8,-2 2 128-8,-2 2-160 6,0 8 160-6,2-2-160 8,-2 4 160-8,-2 4 0 8,-3 5-144-8,1 1 144 7,2 5 0-7,-4 1 0 8,3-5 0-8,1-1 0 7,-2-1 0-7,-2-7 0 7,2-8-144-7,2 0 144 8,-3-4 0-7,3-6 0 5,0-2 0-6,2-3 0 8,-2-3 0-8,0-3 0 7,4-3 144-7,2-17-144 8,0 0 144-8,0 0-144 7,0 0 160-7,0 0-160 9,0 0 192-9,0 0-48 7,0 0-16-7,12-14 0 9,-4-3 128-9,2-5 0 5,1 1 16-5,-5-6 0 9,2-8-128-9,0 0-16 6,-2 3-128-6,-2-3 192 8,0-8-192-8,-1 2 0 7,1-5 128-7,2-5-128 8,-2-2 0-8,-2 1 0 7,0-3 0-7,0 4 0 8,0 4 0-8,0-3 0 8,-2 3 0-8,2 8 0 7,2-2-144-7,-2 12 144 7,-2 9-208-7,2 3 80 8,1-3 128-8,-1 10-208 7,-2 10 80-7,0 0 128 23,0 0-496-22,0 0 32-1,0 0 0 0,0 0 0 13,0 0-1200-13,8 18-256 0,0 1-32 0,-2 5-16 16,2-1-1040-16,-2 3-192 0</inkml:trace>
    </iact:actionData>
  </iact:action>
  <iact:action type="add" startTime="64858">
    <iact:property name="dataType"/>
    <iact:actionData xml:id="d49">
      <inkml:trace xmlns:inkml="http://www.w3.org/2003/InkML" xml:id="stk49" contextRef="#ctx0" brushRef="#br0">25405 15522 11967 0,'0'0'1072'1,"-14"6"-864"5,14-6-208-6,0 0 0 8,-13 2 2592-8,13-2 480 7,0 0 80-7,0 0 32 8,0 0-1712-8,0 0-352 7,0 0-64-7,17-4-16 8,7 0-448-8,-1-4-80 7,4 2-32-7,3 1 0 9,-1 1-96-9,6-4-32 6,8-2 0-6,-4 2 0 9,2 2 16-9,-4-3 0 6,0 1 0-5,2 2 0 7,-4-2 64-8,-2 0 16 7,-1 1 0-7,-5 5 0 8,-4-2-176-8,-1 0-16 6,1 0-16-6,-7 0 0 9,-16 4-240-9,0 0 144 7,13 0-144-7,-13 0 128 8,0 0 32-8,0 0 0 6,0 0 0-6,0 0 0 8,0 0 160-8,-7 16 16 7,-11-7 16-7,-2 5 0 8,3-4-128-8,-10 3-32 7,-7-5 0-7,1 4 0 8,-2 0-64-8,0-5-128 7,-6 1 176-7,4 2-176 9,-6-4 256-9,6 0-48 8,-4-2-16-8,8 0 0 9,4 1 16-9,3-3 0 5,9 0 0-5,-1 0 0 9,18-2-64-9,0 0-16 6,0 0 0-6,0 0 0 8,0 0 0-8,0 0-128 7,14-6 192-7,7-1-64 8,3-1-128-8,5 2 160 7,4-8-160-7,6 3 160 8,-2 1-160-8,4-4 0 7,-4 4 0-7,0-1 0 8,2 1 0-8,-7 0 0 8,-1 0 0-8,-4 3 0 7,-2 1 0-7,-1 0 0 7,-7-4 0-7,-1 4 0 8,-16 6 0-8,16-4 0 7,-16 4 128-7,0 0-128 8,0 0 0-8,0 0 0 7,0 0 0-7,0 0 128 8,-16 4-128-8,-2 4 160 7,-3 0-160-7,-6 0 160 9,-8 0-160-9,-1 3 160 6,-1-3-160-6,-4 0 160 9,4 2-160-9,-4 1 128 6,2-5-128-6,2 2 128 8,-2 0-128-7,8-2 0 5,4-4 0-6,5 1 0 8,5 1 0-8,-1 2 0 7,7 2 0-7,11-8 0 23,0 0-2256-23,0 0-432 0</inkml:trace>
    </iact:actionData>
  </iact:action>
  <iact:action type="add" startTime="68072">
    <iact:property name="dataType"/>
    <iact:actionData xml:id="d50">
      <inkml:trace xmlns:inkml="http://www.w3.org/2003/InkML" xml:id="stk50" contextRef="#ctx0" brushRef="#br0">5098 16314 12671 0,'-14'-18'560'0,"14"18"112"0,-13-11-544 0,3-5-128 6,0 4 0-6,2 1 0 9,8 11 688-9,-7-8 96 7,7 8 32-7,0 0 0 7,-4-14-240-7,4 14-32 7,0 0-16-7,0 0 0 10,0 0 0-10,9-10 0 5,9 1 0-5,-2-1 0 8,3 2 80-8,5 4 16 9,1 0 0-9,4 0 0 7,2 0 0-7,6 1 0 7,2-3 0-7,2 0 0 8,6 2-96-8,6 0-16 7,0 0 0-7,3 2 0 9,5-2 0-9,-1 2-16 6,-1 2 0-6,3 2 0 7,-2-2-80-7,5 0-16 7,-5-2 0-7,7-2 0 9,-1 3-16-9,6-3-16 6,8 2 0-6,0 2 0 9,2-2-112-9,-2 2 0 7,0 0-16-7,-4-2 0 9,4-4-96-9,2 2-16 6,0 0 0-6,4 2 0 7,5 2-128-6,-3 0 0 6,2 4 0-7,-2 0 128 8,-5-2-128-8,3 0 0 6,-4 2 0-5,2-2 0 8,2-4 0-9,2 2 0 6,-3 2 0-5,3 2 0 6,-2 1 0-7,-2-1 0 7,-2 2 0-7,0 0 128 8,-2-4-128-8,4-2 0 8,3 0 0-8,3 0 0 6,0 2 0-6,-2 2 0 8,-5 0 0-8,-1-2 0 8,-2 2 0-8,4-2 0 8,-2 0 0-8,8-1 0 8,0-1 0-8,-3 4 0 6,5 0 0-6,-2-2 0 8,-8 0 0-8,2-2 0 7,-2 0 0-7,-1 0 0 8,1 0 0-7,4 0 0 5,2-2 0-6,0 2 0 8,-2 2 0-8,-5 0 128 7,-1-2-128-7,-3 0 0 8,-1 2 128-8,-6-2-128 7,4 0 0-7,0 0 128 8,-2-2-128-8,2 2 0 7,2 2 0-7,-11 2 0 9,-5-4 0-9,1 2 0 7,-5-4 0-7,1 2 0 8,-4 2 0-8,-1-2 0 7,-5 0 0-6,4-2 0 6,-3 2 0-7,1 0 0 6,0-2 0-6,-2 0 0 8,-4 2 0-8,-6-2 0 7,-2 0 0-7,2 2 128 8,-4 0-128-8,-2 0 0 7,-3-2 144-7,-5-2-144 8,-5-2 144-8,-5 3-144 7,3 1 192-7,-16 2-192 8,12-4 320-8,-12 4-64 7,0 0 0-7,0 0 0 8,0 0 96-8,9-6 16 7,-9 6 0-7,0 0 0 8,0 0-96-8,0 0-16 8,-6-14 0-8,6 14 0 7,-11-8-256-7,-5 5 160 7,1-3-160-7,-7-2 128 9,-7 2-128-9,-2 2 0 6,-6 0 0-6,1 0 0 9,-3 0 0-9,-7-1 0 7,-7 3 0-7,2-2 0 7,1-2 0-7,-1 2 0 7,-4-4 0-7,-3-2 0 8,-5 7 0-8,-1 1 0 7,-6 0 0-7,-4-2 0 8,-4-6 128-8,-4 4-128 7,-8-2 128-7,2 1-128 8,0-7 192-8,3 6-64 7,-7 0 0-7,-4 0 0 9,-5 1 0-9,-6-3-128 6,-7-8 192-6,-1 7-64 9,2-3-128-9,-2 8 0 6,-4 0 144-5,-6-3-144 7,-11-1 0-7,-1 4 0 4,-1 4 0-5,-1 0 128 9,-1-2-128-9,-6 2 0 6,-3-4 0-5,-1 2 0 7,6 2 0-8,-1 2 0 6,-13 0 0-6,10 0 0 8,-4 0 0-8,8 0 0 7,3 6 0-7,-3 2 0 8,-10 2 0-8,11-6-128 7,5 0 128-7,5 2 0 8,9 1 0-8,1 1-128 7,-6-2 128-7,12 2 0 8,6 0 0-8,7-5 0 7,11 1 0-7,5-2 0 8,12 6 0-8,2 2 0 7,9-6 0-7,3 0 0 10,7-4 0-10,7 2 0 5,3-2 0-5,12 0 0 9,3-2 0-9,9 2 0 6,1-2 0-6,12 0 0 8,8 2 0-8,0 0 0 7,0 0 0-7,0 0 0 8,20-4-144-8,1-2 144 7,7-2-160-7,11 6 160 8,0 0-160-8,10 0 160 7,3 0-160-7,3-3 160 8,-1-5-128-8,9 4 128 7,7 2 0-7,2 0-144 8,4 0 144-8,8-2 0 8,8 3 0-8,0 1-128 7,-3 0 128-7,7 0 0 8,-3-2 0-8,7 4-128 8,1 2 128-8,9 4 0 6,9-1 0-6,-2-1 0 9,-4-11 0-9,4 5 0 6,6 2 0-6,1 5 0 9,9 7 0-9,0-6 0 6,-1-2 0-6,3 2-128 9,-2 3 128-9,9 1 0 6,6 8 0-6,2-8 0 9,-5-3 0-9,1 5 0 6,4-2 0-6,4 3-128 8,8-3 128-8,-6 0 0 7,-9-2 0-7,5-2-128 9,2 3 128-9,0 1 0 6,-2-4 0-6,-8-4-128 8,-3 2 128-8,1 2 0 9,3 1 0-9,-3-1 0 7,-11-2 0-7,-1 2 0 7,-1-2 0-7,-6-2 0 8,2 0 0-8,-10 2 0 6,-2-2 0-6,-10 2 0 9,-5 1 0-9,-8-1 0 6,-8-2 0-6,-6 2 0 8,-6 2 0-8,0-2 0 7,-6 0 0-7,-5 0 0 9,-6-2 0-9,-5 4 0 6,-9-3 0-6,-2 5 0 9,-11-4 0-9,-9 0 0 7,-17-4 0-7,0 0 0 8,0 0 0-8,0 0 128 7,-15 6-128-7,-9 0 0 7,-7 2 144-6,-12-3-144 7,-4-3 192-8,-5 2-192 7,-7 2 144-7,-5 0-144 7,-6-2 0-7,-6 2 144 8,-6 0-144-8,-10 1 128 7,-8 1-128-7,-9-2 128 7,-12-4-128-7,0 4 160 8,-3 0-160-8,-5 1 160 7,-14-3-32-7,-5-2-128 8,-6-4 192-8,-2 2-64 7,-4 0 48-7,-12-2 0 7,-13-3 0-7,0-3 0 9,0 2-48-9,-10 4-128 7,-12-2 192-7,-6 2-64 8,4 2-128-8,-9 2 0 6,-12 2 0-6,2 4 128 9,-8 7-128-9,-4-1-192 7,-8 7 32-7,-6 7 16 22,-5 7-1440-21,-6 10-272-1,-3 11-64 0,-7 7-13104 3</inkml:trace>
    </iact:actionData>
  </iact:action>
  <iact:action type="add" startTime="78914">
    <iact:property name="dataType"/>
    <iact:actionData xml:id="d51">
      <inkml:trace xmlns:inkml="http://www.w3.org/2003/InkML" xml:id="stk51" contextRef="#ctx0" brushRef="#br1">14806 14937 10127 0,'0'0'896'0,"0"0"-704"4,0 0-192-4,0 0 0 8,0 0 1024-8,0 0 160 7,0 0 32-7,0 0 16 8,0 0-400-8,0 0-64 7,0 0-32-7,0 0 0 9,0 0-144-9,0 0-16 6,0 0-16-5,0 0 0 6,12-10-112-7,-12 10 0 8,0 0-16-8,17-2 0 8,-17 2-16-8,20 0 0 6,-7 0 0-6,3 0 0 8,-1 2-32-8,1 2-16 7,-16-4 0-7,22 12 0 8,-5-2-48-8,1-1-16 8,1 5 0-8,-5-2 0 8,3 3-96-8,-3-1-16 6,2 3 0-6,1 3 0 9,-5-4-32-9,5 3-16 7,-3 3 0-7,6-5 0 10,-1 3 32-10,-1-1 0 4,1-3 0-4,5-1 0 9,-9 3 80-9,3-3 32 6,1 5 0-6,-1-6 0 9,1 1-80-9,3-1-16 7,-3 1 0-7,-1 5 0 8,3-4-192-8,1 3 176 6,-7 1-176-5,3-5 160 7,1 3-160-8,-3-7 0 7,2 5 0-7,1-6 0 7,-5 3 128-7,5-3-128 9,-3 0 0-9,5 0 128 7,1-4 48-7,-1-1 0 7,-5 1 0-7,1 2 0 8,3-2 64-8,-3-4 16 7,1-4 0-7,3 6 0 7,-5 0-128-7,2 0 0 8,3 1-128-8,-3-1 192 8,-1 0-192-8,3-2 0 6,-3 2 128-6,1 0-128 9,1-2 0-9,-1 0 0 7,1 0 0-7,3-2 0 8,-3-2 0-8,1 2 0 7,1-2 0-7,3 0 0 8,-5 0 128-8,-1 0-128 6,3 2 0-6,1-2 0 9,-5 0 144-9,3 2-144 7,-1 0 128-7,5-2-128 8,-7 0 208-8,3-2-32 7,1-1-16-7,-1 1 0 8,-3 0-160-8,5 0 128 7,3-6-128-7,0 0 128 8,1 3-128-8,-1 1 160 7,-2-6-160-7,-1 2 160 8,3 2-160-8,3-5 0 7,-3 3 0-7,2-4 0 8,-3 5 0-8,3-3 0 7,0-2 0-7,2 5 0 8,1-5 0-8,1 4 0 7,0 0 128-7,2 1-128 8,-1 1 0-7,-3 0 0 4,0 0 0-4,0 2 128 7,3 1-128-8,-1-3 0 7,-4-2 0-7,-2 6 128 9,1-2-128-9,-1-2 0 5,2-1 0-5,1 1 0 9,-1 2 0-9,-2-4 0 7,3 2 0-7,-1 3 128 8,0 1-128-8,1-2 0 7,1-4 0-7,0 4 0 8,0 4 0-8,3 0 0 7,-3 0 0-7,0-1 0 8,0-3 128-8,5 2-128 7,-1 2 128-7,-2 0-128 8,0 0 0-8,0-2 128 7,4 2-128-7,-1 0 0 8,-1 2 0-8,-2 0 0 7,-4-2 0-7,-1 0 0 8,-1 0 0-8,0 4 0 8,3 2 0-8,-5 0 0 8,0-6 0-8,-1 4 0 6,1 6 0-6,-1 2 0 8,1-5 0-8,-1 1 128 7,-3 0-128-7,3 4 0 8,-1 0 0-8,-1-1 0 7,-5 5 0-7,5-4 0 8,-3 3 0-8,-1-3 0 7,5 2 0-7,-5 2 0 8,-16-14 0-8,19 17 0 8,1-1 0-8,-8 3 0 7,3-3 0-7,1-1 0 8,-3 1 0-8,-1-2 0 7,2 3 0-7,-4-3 0 7,1 3 144-7,-1-3-144 8,2 4 0-8,1 1 144 8,-5-3-144-8,8-1 0 7,-8-5 128-6,5 6-128 5,-3-3 0-6,2 5 0 8,-1-4 0-8,-3 1 0 7,6-3 0-7,-4 3 0 8,-3 3 0-8,7-2 0 7,-6 3 0-7,2-5 0 9,1 3 0-9,-3 1 0 6,0-1 0-6,6 3 0 8,-14-20 0-8,9 15 0 7,3-1 0-7,-4 2 0 8,0-7 0-8,-1 5 0 7,-7-14 0-7,12 20 0 8,-4-1 0-8,6-5 0 7,-14-14 0-7,7 19 0 8,3 3 128-8,2-7-128 8,-6 1 0-8,2 0 0 8,-8-16 0-8,11 13 0 6,-11-13 0-6,8 22 0 8,2-9 128-8,1 3-128 7,-11-16 0-7,12 21 0 8,-12-21 0-8,16 18 0 7,-6-1 0-7,3 1 0 8,-5-4 0-8,-8-14 0 7,10 21 128-7,3-7-128 9,-13-14 0-9,14 11 0 6,2-1 0-6,-16-10 0 8,15 14 0-8,1-4 0 7,-16-10 0-7,17 13 0 9,-3-3 0-9,4-4 0 6,-18-6 0-6,17 6 0 8,1 3 0-8,1-3 0 7,-19-6 0-7,20 6 0 9,1 0 0-9,-1-2 0 7,-1 2 0-7,-5-2 0 7,3 0 0-7,1-2 0 8,1-1 0-8,3-1 0 7,1 4 0-7,-3-2 0 7,1 0 0-7,1-2 0 8,1 0 0-8,1-2 0 7,-1 0 0-7,-4 0 0 8,3 0 0-8,-1 1 0 7,-1-1 0-7,-1 2 0 8,-1-2 0-8,1 0 0 7,-1-2 0-7,0-4 0 9,-3 6 0-9,3-2 0 6,1-2 0-6,-3 2 0 9,1 0 128-9,1 1-128 7,-4-5 0-7,3 4 0 8,-3-2 0-8,3 0 0 7,-7-2 128-7,6 3-128 7,-5-1 0-7,5 0 160 7,-6-4-160-7,5 4 128 8,-1 0-128-8,2-1 128 7,-5-9-128-7,5 8 128 8,-4 0-128-8,5-3 0 8,-5-1 0-8,4-2 0 7,1 5 0-7,-3-3 0 8,3 2 128-8,-3 2-128 8,5-3 0-8,-3 1 0 6,0 2 0-6,3-4 0 8,-1 3 0-8,-1-1 0 7,1-2 0-7,-3 4 128 9,5-5-128-9,3 3 0 7,-5-2 0-7,1-3 0 8,1 5 0-8,-1-2 0 6,-3 2 0-6,5-3 0 9,-7 1 0-9,2-2 0 6,1-3 0-6,-3-1 0 8,3 9 0-8,-1-5 0 8,0 4 0-8,-1-2 0 8,1-3 0-8,1 7 0 7,-1-4 0-7,2 5 0 7,-5-9 0-7,3 4 0 8,1 3 0-8,-3-3 0 7,4 4 0-7,-5-2 0 8,5-3 0-8,-6 5 0 8,5-4 0-8,-3 4 0 7,3 2 0-7,3-1 0 8,-5-5 0-8,3 6 0 8,1-2 0-8,-3-1 0 8,2-1 0-8,-5 2 0 6,5-4 0-6,3 5 0 8,-3-1 0-8,1-2 0 7,1 0 0-7,1 4 0 8,-3-3 0-8,1 3 0 7,3 0 0-7,-1-2 0 8,-1-2 0-8,1 3 0 6,1 3 0-6,-3-2 0 9,-1-2 0-9,1 2 0 7,1 0 0-7,-7 2 0 7,5-1 0-7,-2-3 0 7,-1 4 0-7,5 0 0 9,-7 2 0-9,7-2 0 7,-6 0 0-7,3 0 0 8,3-2 0-8,-5 4 0 8,3 1 0-8,-3-1 0 7,-1 0 0-7,4 0 0 7,-5-4 0-7,5 2 0 8,-5-2 0-8,5 2 0 7,-18 4 0-7,19-6 0 7,-3-1 0-7,2 1 0 8,-7-2 0-8,5 2 0 8,-4 2 0-8,5 0 0 6,-5-2 0-6,4 1 0 9,-16 5 0-9,15-8 0 6,3 4 0-6,1-2 0 9,-5-2 0-9,3 2 0 6,3 4 0-6,-6-2 0 9,1 3 0-9,-1-3 0 7,3 0 0-7,-3 2 0 7,2-4 0-7,3 2 0 7,-3 2 0-7,3-2 0 9,-5 2 0-9,3-2 0 6,5 0 0-6,-8-1 0 9,1 1 0-9,-1 0 0 7,1-2 0-7,-1 4 0 7,-14 2 0-7,18-4 0 8,1 0 0-8,-5 0 0 8,1 2 0-8,-1 4 0 7,2-2 0-7,-5 0 0 8,5-2 0-8,-2 0 0 7,-1 0 0-7,3 0 0 8,-1 1 0-8,-15 1 0 7,18-4 0-7,-4 4 0 8,-14 0 0-8,19 0 0 7,-3 0 0-7,-1 0 0 8,1 0 0-8,-4 4 0 6,-12-4 0-6,19 3 0 10,-5-3 0-10,-14 0 0 6,19 2 0-6,-5 0 0 7,-14-2 0-7,18 2 0 8,-1 2 0-8,-3-4 0 8,-14 0 0-8,17 0 0 7,-17 0 128-7,16 0-128 8,-16 0 0-8,17 6 0 8,3 0 0-8,-4-2 0 7,-16-4 0-7,15 0 0 7,5 0 0-7,-20 0 0 8,15 4 0-8,-15-4 0 7,18 2 0-7,-3 3 0 8,1-3 0-8,-16-2 0 7,18 4 0-7,-18-4 0 8,15 4 0-8,-15-4 0 7,20 4 0-7,-7 2 0 9,3-2 0-9,-16-4 0 6,0 0 0-6,21 6 0 9,-21-6 0-9,16 6 0 6,-16-6 0-6,18 5 0 8,-18-5 0-8,19 6 0 7,-5 2 0-7,-14-8 0 8,0 0 0-8,17 8 0 7,-7-4 0-7,-10-4 0 8,0 0 0-8,20 8 0 7,-11-1 0-7,-9-7 0 8,16 8 0-8,-16-8 0 7,0 0 0-7,14 8 0 8,-14-8 0-8,15 8 0 7,-15-8 0-7,14 11 0 8,0-5 0-8,-14-6 0 8,11 8 0-8,-11-8 0 7,0 0 0-7,14 14 0 7,-14-14 0-7,0 0 0 8,12 4 0-8,-12-4 0 7,17 7 0-7,-17-7 0 8,12 10 0-8,-12-10 0 7,0 0 0-7,17 10 0 9,-5-6 0-9,-12-4 0 6,14 10 0-6,-14-10 0 8,0 0 0-8,9 11 0 7,-9-11 0-7,12 10 0 8,-12-10 0-8,0 0 0 7,0 0 0-7,10 18 128 8,0-11-128-8,-10-7 0 8,0 0 0-8,11 14 0 8,-11-14 0-8,8 10 0 7,2 0 0-7,-10-10 0 7,0 0 0-7,0 0 0 7,14 13 0-7,-7-3 0 8,-7-10 0-8,0 0 0 7,0 0 128-7,18 12-128 8,-8-4 0-8,-10-8 0 7,13 11 0-7,-13-11 0 9,12 12 0-9,-12-12 0 6,16 8 0-6,-16-8 0 8,0 0 0-8,13 13 0 7,1-3 0-7,-14-10 0 9,8 10 0-9,-8-10 0 6,0 0 0-6,11 15 128 9,-1-1-128-9,-10-14 0 6,0 0 0-6,8 18 0 8,-8-18 128-8,10 15-128 8,2-1 128-8,-7 0-128 8,-5-14 0-8,0 0 0 7,8 11 128-7,2 1-128 7,-10-12 0-6,0 0 0 6,0 0 0-7,0 0 0 7,12 18 0-7,1-3 0 8,-13-15 0-8,10 10 0 7,-10-10 0-6,18 10 0 6,-9 1 0-7,1-5 0 7,-10-6 0-7,0 0 128 7,18 10-128-7,-7 0 0 8,-11-10 0-8,16 6 0 8,-16-6 0-8,0 0 0 8,21 5 0-8,-9 1 0 6,-12-6 0-6,0 0 0 9,20 8 0-9,-7-2 0 7,1 0 0-7,-14-6 0 8,14 2 0-8,-14-2 0 6,15 6 0-6,-1 1 0 9,-14-7 0-9,13 2 0 7,-13-2 0-7,0 0 0 8,16 4 0-8,-16-4 0 7,16 2 0-7,-16-2 0 7,17 8 0-7,-7 0 0 8,-10-8 0-8,12 8 0 7,-12-8 0-7,0 0 0 7,17 5 0-7,-1-1 0 8,-16-4 0-8,14 4 0 7,-14-4 0-7,0 0 0 9,19 10 0-9,-7 0 0 7,-12-10 0-7,17 4 0 7,-17-4 0-7,18 9 0 8,-6 3 0-8,-1-6 0 8,-11-6 0-7,18 6 0 5,-1 2 0-6,-17-8 0 8,16 3 0-8,2 1 0 6,-18-4 0-6,19 2 0 9,-19-2 0-9,16 6 0 6,1-2 0-6,-17-4 0 8,16 8 0-8,-16-8 0 7,19 6 128-7,-1-2-128 8,-18-4 0-8,0 0 0 8,15 2 0-8,1 1 0 8,-16-3 0-8,0 0 0 7,21 2 0-7,-21-2 0 8,16 4 0-8,-16-4 0 6,18 2 0-6,-18-2 0 8,19 4 0-8,-19-4 0 9,14 4 0-9,-14-4 0 7,0 0 0-7,21 4 0 6,-7-2 0-5,-14-2 0 7,0 0 0-8,17 0 0 6,-17 0 0-6,20 2 0 9,-20-2 0-9,14 4 0 6,-14-4 0-6,19 2 0 9,-5 0 0-9,-14-2 0 7,15 0 0-7,-15 0 0 7,0 0 0-7,20 7 0 7,-6-3 0-7,-14-4 0 8,0 0 0-8,19 4 0 8,-19-4 0-8,18 2 0 9,-5 0 0-9,-13-2 0 6,0 0 0-6,20 2 0 8,-7 0 0-8,-13-2 0 7,18 2 0-6,-18-2 0 6,0 0 0-7,14 4 0 7,-14-4 0-7,15 6 0 8,-15-6 0-8,0 0 128 6,18 2-128-6,-18-2 0 8,15 0 0-8,-15 0 0 8,0 0 0-8,18 4 0 8,-18-4 0-8,0 0 0 6,14 4 0-6,1-3 0 9,-15-1 0-9,0 0 0 7,12 2 0-7,-12-2 0 8,0 0 0-8,17 6 0 7,-17-6 0-7,18 2 0 8,-18-2 0-8,14 2 0 6,-14-2 0-5,0 0 0 7,17 4 0-8,-17-4 0 7,14 4 0-7,-14-4 0 8,17 6 0-8,-17-6 0 7,12 6 0-7,-12-6 0 8,0 0 0-8,18 7 0 7,-18-7 0-6,19 10 0 6,-19-10 0-7,14 4 0 7,-14-4 0-7,19 6 0 8,-7 0 0-8,-12-6 0 7,16 10 0-7,-16-10 0 8,0 0 0-8,0 0 0 7,13 7 0-7,-13-7 0 8,16 2 0-8,-16-2 0 6,0 0 0-6,17 6 0 9,-17-6 0-9,14 8 0 6,-14-8 0-6,0 0 0 9,20 6 0-9,-9-2 0 7,-11-4 0-7,0 0 0 9,18 2 0-9,-18-2 0 5,14 0 0-5,-14 0 0 9,15 0 0-9,-15 0 0 7,0 0 0-7,16 2 0 8,-16-2 0-8,0 0 0 7,0 0 0-7,17 2 0 8,-17-2 0-8,20 3 0 8,-20-3 0-8,13 4 0 7,-13-4 0-7,0 0 0 7,0 0 0-7,16 6 0 7,-16-6 0-7,0 0 0 7,0 0 0-7,20 6 0 9,-20-6 0-9,0 0 0 6,0 0 0-6,15 4 0 9,-15-4 0-9,18 2 0 7,-18-2 0-7,13 2 0 9,-13-2 0-9,0 0 0 6,18 0 0-6,-18 0 0 8,0 0 0-8,14 2 0 7,-14-2 128-7,0 0-128 8,19 0 0-8,-1 0 0 7,-18 0 0-7,0 0 0 8,0 0 0-8,15 2 0 7,1 0 0-7,-16-2 0 8,0 0 0-8,19 8 0 7,-7-5 0-7,-12-3 0 7,18 4 0-7,-18-4 0 8,0 0 0-8,15 2 0 8,-15-2 0-8,18 4 0 7,-18-4 0-7,13 2 0 8,-13-2 0-8,16 4 0 8,-16-4 0-8,18 4 0 7,-18-4 0-7,0 0 0 7,15 6 0-7,1-2 0 8,-16-4 0-8,0 0 0 7,13 2 0-7,-13-2 0 8,0 0 0-8,18 2 0 7,-18-2 0-7,16 2 0 9,-16-2 0-9,13 1 0 6,-13-1 0-6,18 4 0 8,-18-4 0-8,0 0 0 7,0 0 0-7,14 2 0 9,-14-2 0-9,17 2 0 6,-17-2 0-6,14 0 0 9,-14 0 0-9,17 0 0 6,-17 0 0-6,0 0 0 8,0 0 0-8,14-2 0 9,-14 2 0-9,16 0 0 7,-16 0 0-7,0 0 0 6,13-2 0-6,-13 2 0 8,0 0 0-8,0 0 0 7,14-4 0-7,-14 4 0 8,0 0 0-8,13-3 0 7,-13 3 0-7,0 0 0 8,0 0 0-8,16 0 0 7,-16 0 0-7,0 0 0 8,0 0 0-8,18-2 0 8,-18 2 0-8,0 0 0 7,0 0 0-7,0 0 0 7,0 0 0-7,0 0 0 8,13 0 0-8,-13 0 0 7,0 0 0-7,0 0 0 8,0 0 0-8,0 0 0 7,18 0 0-7,-18 0 0 9,0 0 0-9,0 0 0 6,12 0 0-5,-12 0 0 6,0 0 0-7,0 0 0 8,0 0 0-8,0 0 0 7,17-2 0-7,-17 2 0 7,0 0 0-7,0 0 0 8,0 0 0-8,0 0 0 7,12-2 0-7,-12 2 0 8,0 0 0-8,0 0 0 7,0 0 0-7,0 0 0 8,0 0 0-8,0 0 0 8,0 0 0-8,0 0 0 7,0 0 0-7,0 0 128 7,0 0-128-7,0 0 0 9,0 0 0-9,0 0 0 6,0 0 0-6,0 0 0 9,0 0 0-9,0 0 0 6,0 0 0-6,0 0 0 8,0 0 0-7,0 0 0 5,0 0 128-6,0 0-128 8,0 0 0-8,0 0 0 8,0 0 0-8,0 0 0 7,0 0 0-7,0 0 0 7,0 0 0-7,0 0 0 8,0 0 0-8,0 0 0 7,0 0 0-7,0 0 0 8,0 0 0-8,0 0 0 8,17-2 0-8,-17 2 0 7,0 0 0-7,0 0 0 7,0 0 0-7,0 0 0 9,0 0 0-9,0 0 0 7,0 0 0-7,0 0 0 8,0 0 0-8,0 0 0 7,0 0 0-7,0 0 0 8,0 0 0-8,0 0 0 6,0 0 0-6,0 0 0 8,0 0 0-8,0 0 0 7,0 0 0-7,0 0 0 8,14 4 0-8,-14-4 0 7,0 0 0-7,0 0 0 8,0 0 0-7,0 0 0 6,16 0 0-7,-16 0 0 7,0 0 0-7,0 0 0 8,0 0 0-8,17 0 0 8,-17 0 0-8,0 0 0 7,0 0 0-7,14 0 0 7,-14 0 0-7,0 0 0 8,17 0 0-8,-17 0 0 8,0 0 0-7,0 0 0 4,16 0 0-5,-16 0 0 8,0 0 0-8,16 0 0 7,-16 0 128-7,0 0-128 8,15 0 0-8,-15 0 0 7,0 0 0-7,0 0 0 9,18 0 0-9,-18 0 0 7,0 0 0-7,19 0 0 8,-19 0 0-8,14-2 0 7,-14 2 0-7,0 0 0 7,0 0 0-7,17 0 0 8,-17 0 0-8,20 0 0 8,-20 0 0-8,16 0 0 7,-16 0 0-7,0 0 0 7,19-2 0-7,-19 2 0 8,18-2 0-7,-18 2 0 6,0 0 0-7,15 0 0 7,-15 0 0-7,18 0 0 8,-18 0 0-8,0 0 0 7,13-4 0-7,-13 4 0 7,18-2 0-7,-18 2 0 7,0 0 0-6,14-2 0 7,-14 2 0-8,0 0 0 6,0 0 0-6,15-2 0 9,-15 2 0-9,0 0 0 7,18-2 0-7,-18 2 0 8,0 0 0-8,15 0 0 7,-15 0 0-7,0 0 0 8,18 2 0-8,-18-2 0 7,14 0 0-7,-14 0 0 8,0 0 0-8,15 0 0 7,-15 0 0-7,18 0 0 8,-18 0 0-8,0 0 0 7,11 2 0-7,-11-2 0 8,0 0 0-8,18-2 0 7,-18 2 0-7,0 0 0 7,14-2 0-7,-14 2 0 8,0 0 0-8,0 0 0 7,17-2 0-7,-17 2 0 8,0 0 0-8,12-2 0 8,-12 2 0-8,0 0 0 7,14-4 0-7,-14 4 0 8,0 0 0-8,11-6 0 6,-11 6 0-5,0 0 0 7,0 0 0-8,16-3 0 7,-16 3 0-7,0 0 0 8,0 0 0-8,14-8 0 7,-14 8 0-7,15-6 0 10,-15 6 0-10,0 0 0 5,10-6 0-5,-10 6 0 8,0 0 0-8,16-8 0 7,-16 8 0-7,0 0 0 8,7-9 0-8,-7 9 0 7,12-6 0-7,-12 6 0 8,0 0 0-8,0 0 0 7,0 0 0-7,0 0 0 8,14-6 0-8,-14 6 0 7,0 0 0-7,0 0 0 8,11-6 0-8,-11 6 0 7,0 0 0-7,0 0 0 8,14-10 0-8,-14 10 0 7,10-8 0-7,-10 8 0 8,0 0 0-8,0 0 0 8,0 0 0-8,0 0 0 8,13-7 0-8,-13 7 0 6,10-6 0-6,-10 6 0 9,0 0 0-9,0 0 0 6,18-6 0-6,-18 6 0 8,0 0 0-8,0 0 0 7,0 0 0-7,0 0 0 8,0 0 0-8,10-6 0 7,-10 6 0-7,0 0 0 8,0 0 0-8,15-2 0 7,-15 2 0-6,0 0 0 6,0 0 0-7,14-4 0 8,-14 4 0-8,13-6 0 7,-13 6 0-7,0 0 0 7,14-5 0-7,-14 5 0 8,18-8 0-8,-18 8 0 8,11-2 0-8,-11 2 0 8,18-8 0-8,-6 4 0 6,-12 4 0-6,17-4 0 9,-17 4 0-9,0 0 0 6,16-4 0-6,-16 4 0 8,17-2 0-8,-17 2 0 7,0 0 0-7,20-2 0 9,-7-2 0-9,-13 4 0 6,18 0 0-6,-18 0 0 8,14 0 0-8,-14 0 0 7,17 0 0-7,1 0 0 9,-18 0 0-9,0 0 0 6,15 0 0-6,-15 0 0 8,18-1 0-8,-18 1 0 7,0 0 0-7,16 0 0 8,-1-2 0-8,-15 2 0 8,20-2 0-8,-20 2 0 8,15-2 0-8,3 0 0 7,-6 2 0-7,3 0 0 7,-15 0 0-7,18 0 0 8,-5-2 0-8,-13 2 0 7,22 0 0-7,-7 0 0 7,3-4 0-7,1 4 0 8,-3-2 0-8,2 2 0 7,-1-2 0-7,-3 0 0 9,-14 2 0-9,21-2 0 7,-5 2 0-7,3-2 0 8,1-2 0-8,-6 2 0 7,1-2 0-7,3 0 0 8,-7 1 0-8,7-1 0 6,-4 0 0-6,5 0 0 10,-3 0 0-10,1-2 0 6,1 0 0-6,-3 0 0 8,3 1 0-8,2 3 0 6,-5-2 0-6,5 0 0 9,-3-4 0-9,-1 0 0 7,3 0 0-7,-3 3 0 7,1-3 0-7,1 2 128 8,-4 0-128-8,3-6 128 7,-1 5-128-7,3 3 0 8,3 2 0-8,-3-4 0 8,-3-4 0-8,3 4 0 6,1 0 0-5,-3 1-176 7,3-11 176-8,1 6 0 6,-3-2 0-6,1 3 0 9,1 1 0-9,-2-6 0 7,-1 1 0-7,1-3 0 8,-5 10 0-8,5-4 0 7,-5-3 0-7,3 1 128 9,-2-4-128-9,-1 7 0 5,-1-3 0-5,2 0 0 9,-4-5 0-9,3 3 0 6,-3 0 0-6,2 5 0 8,-1-5 0-8,-3 0 0 8,4-1 0-8,-4 3 0 7,-8 12 0-7,9-14 0 8,1 3 0-8,-2 1 0 8,-2-4 0-8,2 7 0 7,-8 7 0-7,13-16 0 7,-3 2 0-7,2-1 128 8,-4 1-128-8,-1 0 0 7,3 5 0-7,-2-5 0 7,-2 2 0-6,2 4 0 6,1-5 0-7,-9 13 0 8,8-8 0-8,2-2 0 9,0-1 0-9,-5 1 0 5,3-6 0-5,2 6 0 10,-4-1 0-10,0 1 0 5,-6 10 0-5,9-8 0 9,1-3 0-9,-10 11 0 7,8-10 0-7,-8 10 0 8,12-8 0-8,1-2 0 7,-13 10 0-7,10-10 0 8,2 3 0-8,-12 7 0 7,10-10 0-7,-10 10 0 7,13-8 0-7,-13 8 0 8,12-6 0-8,-12 6 0 7,16-11 0-7,-7 3 0 8,-9 8 0-8,18-6 0 8,-18 6 0-8,15-6 0 8,1 2 0-8,-16 4 0 7,16-8 0-7,1 4 0 6,-5 1 0-6,4 1 0 9,-5-4 0-9,5-2 0 7,-16 8 0-7,13-6 0 8,-13 6 0-8,18-8 0 7,0 2 0-7,-7 5 0 8,-11 1 0-8,20-6 0 6,-20 6 0-5,15-6 0 7,1-2 0-8,-2 4 0 7,-14 4 0-7,15-6 0 8,3-3 0-8,-18 9 0 7,13-6 0-7,3 2 0 9,-16 4 0-9,14-6 0 6,-14 6 0-6,15-10 0 8,-15 10 0-8,14-6 0 8,-14 6 0-8,18-4 0 8,-18 4 0-8,13-3 0 6,1 1 0-6,-14 2 0 8,12-8 0-8,-12 8 0 7,19-6 0-7,-19 6 0 8,18-2 0-8,-18 2 0 7,15-6 0-7,-15 6 0 8,18-2 0-8,-3 2 0 7,-15 0 0-7,18-2 0 8,1 4 0-8,-19-2 0 7,14 0 0-7,2 0 0 8,-16 0 0-8,15 2 0 7,1-2 0-7,-1 0 0 8,-15 0 0-8,16 0 0 7,-16 0 0-7,22 2 0 8,-9 0 0-8,-13-2 0 7,18 4 0-7,-1 0 0 9,-17-4 0-9,16 6 0 6,0 0 0-6,-5-3 0 8,-11-3 0-8,18 2 0 8,-18-2 0-8,17 6 0 7,-17-6 0-7,16 4 0 7,1-4 0-7,-17 0 0 8,18 10 0-8,0-4 0 7,-1-4 0-7,-17-2 0 8,16 4 0-8,1 1 0 7,-1 5 0-7,0-4 0 8,1-2 0-8,-3-2 0 7,-14-2 0-7,19 4 0 8,-3-2 0-8,-1 4 0 7,-15-6 0-7,22 3 0 9,-8 3 0-9,1 0 0 7,-3 2 0-7,2 0 0 8,-14-8 0-8,13 6 0 6,3-1 0-6,-16-5 0 8,0 0 0-8,19 6 0 7,-5 2 0-7,-14-8 0 8,17 8 0-8,-5-2 0 7,-12-6 0-6,0 0 0 7,18 8 0-8,-18-8 0 7,15 11 0-7,1-3 0 7,-16-8 0-7,18 12 0 8,-18-12 0-8,11 10 0 7,-11-10 0-7,18 7 0 7,-18-7 0-7,13 14 0 9,1-6 0-9,-14-8 0 6,14 8 0-6,3 5 0 8,-7-5 0-8,-10-8 0 7,18 8 0-7,-18-8 0 9,13 15 0-9,3-5 0 6,-6 2 0-6,1-4 0 8,-11-8 0-8,12 7 0 7,-12-7 0-7,18 14 0 8,-18-14 0-8,13 12 0 7,-13-12 0-7,18 17 0 8,-8-5 0-7,1 2 0 5,-11-14 0-6,10 13 0 8,0 3 0-8,1-4 0 7,-5 1 0-7,2-3 0 9,-8-10 0-9,14 16 0 6,-14-16 0-6,13 13 0 9,1 1 0-9,-4-4 0 7,-10-10 0-7,15 17 0 7,-5-3 0-7,2 2 0 8,2-7 0-8,-5 1 128 8,5 2-128-8,-14-12 0 6,12 10 0-6,5 7 0 8,-3-5 0-8,1 3 0 7,-5-5 0-7,2 4 0 8,-4-6 0-8,3 1 0 7,3 3 0-7,0-4 0 9,-3 2 0-9,-3 1 0 6,-8-11 0-6,18 14 0 9,-8-2 0-9,5-3 0 7,-5 5 0-7,5-4 0 8,-3 0 0-8,0 3 0 6,-12-13 0-6,15 8 0 9,3 2 0-9,-6 1 0 7,-12-11 0-7,17 10 128 7,-5 2-128-7,4-4 0 9,-16-8 0-9,13 6 0 7,5-1 0-7,-6 3 0 7,3-2 0-7,-5-2 128 8,-10-4-128-8,19 6 0 7,-1 0 0-7,-4 0 128 7,-14-6-128-7,23 3 0 7,0 1 128-7,-5-2-128 9,-2 0 0-9,3 2 0 6,-3 0 0-6,1-2 128 9,-1-2-128-9,1 0 0 6,3 6 0-6,-4-4 0 9,-1 0 0-9,5-2 0 7,-7-2 0-7,7 4 0 8,-5 2 0-8,3-4 0 6,3 0 0-6,-1 0 0 9,-5 0 0-9,7 2 0 7,3-2 0-7,-1 0 0 8,-7 2 0-8,3-1 0 7,1-1 0-7,1 2 0 8,-3-4 0-8,3 2 0 7,-1 0 0-7,1 0 0 7,-5 2 0-7,3 0 128 8,-1-6-128-8,-3 3 0 8,1-1 0-8,1 2 0 7,-3-2 0-7,5 2 0 8,-6-2 0-8,1 0 0 6,-1 2 0-5,1 2 0 7,5-4 0-8,-4 0 0 7,1-2 0-7,3 0 128 8,-7 2-128-8,7-2 0 6,-7-2 0-6,3 2 0 9,0 0 0-9,3 1 0 7,-1-3 0-7,-3 2 0 9,1-2 0-9,1 2 0 6,-3-2 0-6,4 0 0 8,-5-1 0-8,5 1 0 6,-4-2 0-6,3-2 128 8,3 2-128-8,-5 1 0 8,3-5 0-8,-5 2 128 8,5 4-128-8,3-4 0 7,-5 1 0-7,2-1 0 8,1-6 0-8,-3 7 0 7,1-5 0-7,3 2 0 8,-5-5 0-8,3 3 0 7,-6-5 0-7,3 1 128 8,5 0-128-8,-5-1 0 7,3-4 0-7,-4 3 0 8,-1 3 0-8,-1-5 0 7,4 3 128-7,-5-1-128 8,3-1 0-8,-4-3 0 7,3-3 0-7,-3 2 128 9,2-1-128-9,1-1 0 6,-1 3 0-6,4-1 0 8,-7-4 0-8,7 0 0 7,-4 1 0-7,1 3 0 8,-3 0 0-8,0-3 0 7,2-1 0-7,-5 2 0 8,5-2 0-8,-2 1 0 7,-2 3 0-7,3-2 0 9,-3-3 0-9,-2 1 0 7,2-2 0-7,2 2 0 7,-7-7 0-7,5 5 0 7,-4-2 0-7,0 4 128 8,2 0-128-8,-2-1 0 7,-2-1 0-7,-2 2 0 8,2 2 0-8,-2-1 0 7,0-3 128-7,0 2-128 8,0-4 0-8,-2 5 0 7,2 1-160-7,-4 0 160 8,0-4-128-8,-2 1 128 7,0 1 0-7,0 2 0 8,1-2-128-8,-5 1 128 7,2 1 0-7,0 2 0 9,-5-5 0-9,1-1-128 6,4 2 128-6,-8 0 0 8,3 1 0-8,-5-1 0 7,3 2 0-7,1-1 0 8,-6-1 0-8,5 0 0 7,-3 0 0-7,-1 1 0 8,1 1 0-8,-1 0 0 7,-5-4 0-7,3 3 0 9,-1 3 0-9,1 3 0 6,-6-1 0-6,-1 2 0 8,-1-3 0-8,2 5-128 6,-2-3 128-6,-3-1 0 9,1-1-128-9,-2 1 128 7,0-2 0-7,2 3 0 8,1-1-128-8,1-3 128 7,-2 1 0-7,2-2 0 8,1 1 0-7,-1 3-128 5,0 4 128-6,2 3 0 8,-3-9 0-8,3 5 0 7,0 5 0-7,-1-3 0 8,1 4 0-7,0-1 0 5,1-3 0-6,-1 6 0 8,-4-3 0-8,0 1 0 7,-1-3 0-7,-1 3 0 9,-2-4-128-9,0 7 128 6,0-5 0-6,-4 4 0 8,0 1 0-8,4 3 0 7,-4-2 0-7,4 0 0 8,2 3 0-8,-5 1-128 8,3-2 128-8,0 0 0 7,0 2 0-7,0 2 0 7,4-5 0-7,0 3 0 8,-1 0 0-8,1 4 0 7,-2 0 0-7,-2 0 0 8,2 0 0-8,0 2-128 7,-6-2 128-7,2 2 0 8,-1 0 0-8,-2 2 0 7,2 0 0-7,-3 2 0 9,6-4 0-9,4 4 0 7,2 0 0-7,0 2 0 8,1 0 0-8,-1-1 0 6,2 1 0-6,-1-2 0 9,1 0 0-9,0 2 0 6,1 0 0-6,-1-2 0 8,2 0 0-8,3-1 0 7,1 1 0-7,1 2 0 8,-3-4 0-7,0 4 0 5,-1-2 0-6,1 0 0 8,-5 2 0-8,3 3 0 8,4-1-128-8,-3 0 128 7,1 2 0-7,1-2 0 7,1-1 0-6,1 5 0 6,-3-4 0-7,0 0 0 7,3 3 0-7,1-1 0 8,3-4 0-8,-3 4 0 8,3-2 0-8,-2-3 0 8,7 3 0-8,-5 4 0 6,0-4 0-6,3 1 0 8,-3 1 0-8,4-2 0 7,-3 2 0-7,3 3 0 9,-1-5 0-9,3 6 0 6,2-4 0-6,-4 1 0 9,3 1 0-9,3-4 0 7,6-8 0-7,-12 13 0 7,2-5 0-7,10-8 0 7,-8 12 0-7,-1 0 0 8,1-3 0-8,8-9 0 8,-8 14 0-8,-4-4 0 8,3-2 0-8,9-8 0 6,0 0 0-6,-10 17 0 8,-2-5 0-8,4 1 0 8,8-13 0-8,-6 12 0 8,6-12 0-8,-11 16 0 6,3-5 0-6,2 1 0 9,6-12 0-9,0 0 0 6,-12 10 0-6,5 4 0 9,7-14 0-9,0 0 0 6,-8 9 0-6,-4-1 0 9,2 6 0-9,10-14 0 7,0 0 0-7,0 0 0 8,-9 10 0-8,-3-1 0 6,12-9 0-6,-10 12 0 9,10-12 0-9,0 0 128 7,-10 8-128-7,10-8 0 8,-11 8 0-8,11-8 0 7,-10 9 0-7,10-9 0 7,-12 6 0-7,12-6 0 9,0 0 0-9,0 0 0 7,-11 8 0-7,11-8 0 7,-16 10 0-7,6-4 0 8,10-6 0-8,-10 2 0 7,10-2 0-7,-13 2 0 7,3-2 0-7,10 0 0 7,-16 0 0-7,7 0 0 9,9 0 0-9,-18-2 0 7,6 2 0-7,-1 0 0 8,13 0 0-8,-14 2 0 7,-3-2 0-7,3 0 0 8,-6 0 0-8,7 1 0 7,-3 1 0-7,1 0 0 8,1-2 0-8,-6 0 0 6,-1 2 0-6,5 0 0 9,-1 4 0-9,3-2 0 7,-5-2 0-7,3 0 0 8,2 0 0-8,-3 0 0 6,3 0 0-6,-3 0 0 9,3 2 0-9,-4-2 0 7,5 5 0-7,-1-5 0 8,0-2 0-8,1 0 0 7,-3 2 0-7,4 0 0 8,-3 0 0-8,15-2 0 7,-14 0 0-7,-3 2 0 7,3-2 0-6,-2 0 0 6,16 0 0-7,-11 0 0 8,11 0 128-8,-16 2-128 7,4-2 0-7,12 0 0 8,-15 0 0-8,15 0 0 6,-12 0 0-6,-2 2 0 9,5 0 0-9,9-2 0 7,-14 2 0-7,14-2 0 9,-14 0 0-9,1-2 0 6,13 2 0-6,0 0 0 8,-14 4 0-8,-2-2 0 7,16-2 0-7,-11 4 0 8,-5-4 0-8,4 2 0 6,-1-2 0-6,13 0 0 9,-14 4 0-9,-2-2 0 7,5-1 0-7,1 1 0 8,10-2 0-8,-16 0 0 7,5 2 0-7,-5 0 0 8,4-2 0-8,12 0 0 7,-17 2 0-7,3 0 0 8,1 0 0-8,-1 0 0 7,0-2 0-7,-1 0 0 8,15 0 0-8,-14 2 0 7,-6-2 0-7,7-2 0 9,-5 4 0-9,7 4 0 6,-7-6 0-6,4 2 0 8,1-2 0-8,3 2 0 7,-6-2 0-7,5 0 0 8,-3 0 0-8,2 2 0 7,-3-2 0-7,3-2 0 8,-6 4 0-8,7 0 0 7,-7-2 0-7,3 2 0 8,-1-4 0-8,-4 2 0 7,1 0 0-7,3 4 0 8,-5 1 128-8,1 3-128 7,1-4 0-7,-3 0 0 8,1-2 144-8,1 2-144 7,1-4 128-7,-4 2-128 8,-1 2 0-8,3 0 0 8,1 2 128-8,-1-3-128 7,-5-1 0-6,-1 0 0 5,0-2 0-6,1 6 0 8,1-6 0-8,-2 4 0 7,1 4 0-7,1-4 0 8,0-2 0-8,1 2 0 7,1-2 0-7,3 1 0 8,-1 3 0-8,1 2 0 7,3-4 0-7,-3 0 0 9,3 2 0-9,3 0 0 6,-3 1 0-6,3-1 0 8,-2-2 0-8,5 2 0 7,-5-2 0-7,4 4 0 8,-1 0 0-8,5-3 0 7,-6 3 0-7,14-8 0 8,-12 14 0-8,3-6 0 8,9-8 0-8,-12 13 0 8,12-13 0-8,-6 10 0 7,0 0 0-7,6-10 0 7,-11 13 0-7,11-13 0 7,-6 12 0-7,2 2 0 8,4-14 0-8,-6 13 0 7,6-13 0-7,-10 16 0 8,2-6 0-7,8-10 0 5,-3 13 0-6,3-13 0 8,-6 10 0-8,6-10 0 7,-8 14 0-7,4-4 0 9,4-10 0-9,0 0 0 6,-6 15 0-6,6-15 0 8,-4 12 0-8,4-12 0 7,0 0 0-7,-6 12 0 8,-1-1 0-8,7-11 0 7,0 0 0-7,0 0 0 8,-10 10 0-8,10-10 0 7,-6 14 0-7,6-14 128 8,0 0-128-8,0 0 0 7,-12 11 0-7,12-11 0 8,-13 8 0-8,13-8 0 7,-10 8 0-7,-4-2 0 8,14-6 0-8,-11 4 0 7,11-4 0-7,-18 2 0 8,2 0 0-8,3 0 0 7,-1-2 128-7,0 0-128 8,-1-2 0-8,-1 4 0 7,-5-2 0-7,1 0 0 9,1 0 144-9,-3 0-144 6,-3-2 160-6,-2 2-160 9,-1 0 160-9,1-2-160 7,0-2 160-7,-3 0-160 9,1-2 0-9,0 0 128 5,0 2-128-5,-1 0 0 9,-7 1 0-9,4-1 0 6,2 2 0-6,-2-6 0 8,-2 4 0-8,2 0 0 7,-1 0 128-7,5 2-128 8,-2 2 0-8,2 0 0 7,-3-4 0-6,-1 0 0 6,2 2 0-7,-2-1 0 8,0 1 0-8,-2-2 0 7,-4 0 0-7,4 0 128 7,-6 2-128-7,4-2 0 8,1-2 0-8,-1-4 0 7,6 3 0-7,0-1 0 8,-2-2 0-8,4 2 0 8,-3-7 0-8,3 3 0 8,0 4 0-8,-2-5 128 6,1 1-128-6,1-4 0 9,2 3 0-9,-1-7 128 6,3 4-128-6,0 3 0 9,-5-7 0-9,3 5 0 6,-2-5 0-6,0 1 0 9,-1 3 0-9,1-3 128 6,-2-5-128-6,2 3 0 8,1 1 0-8,-1 1 0 7,2-3 0-7,-4 3 0 8,1 1 0-8,3-1 0 7,0 1 0-7,1 3 0 8,-1-7 0-8,0 3 0 7,-1 3 0-7,3-5 0 8,0-1 0-8,-3 5 0 7,-3-3 0-7,0 1 0 9,2 3 0-9,3-2 0 6,1 3 0-6,0 1 0 9,-3-3 0-9,3 3 0 6,-2-4 0-6,-1 9 0 9,-1-11 0-9,2 8 0 7,0-3 0-7,1 5 0 8,-1-4 0-8,0 5 0 7,-3-7 0-7,3 4 0 8,0-1 0-8,-3 3 0 6,3 2 0-5,2-2 0 6,-1 1 0-6,-1 1 0 5,0-2 0-6,1 2 0 9,1 1 0-9,0-5 0 6,-1 2 0-5,1 2 0 7,0-1 0-8,-1 1 0 8,3 2 0-8,-2 0 0 7,1-2 0-7,1 2 0 7,-1 2 0-7,3 3 0 8,-1-3 0-8,-1-2 0 7,-2 6 0-7,-1-4 0 7,-3 0 0-6,2 4 0 6,1 0 0-7,-1 2 0 8,0 0 0-8,-1 2 0 6,1 0 0-6,0-2 0 9,0 2-128-9,-1-1 128 7,1 3 0-7,3 4 0 8,1 0 0-8,2-2 0 7,1 5 0-7,-1-3 0 8,1 2 0-8,3-1 0 6,-3-1 0-6,-1 6 0 9,1-5 0-3,5 7 0-5,-3-6 0-1,4 3 0 8,-5 3 0-8,3-3-128 7,3 7 128-7,-1-5 0 8,0-1 0-8,1 4 0 7,1-5 0-7,4 3 0 8,-6-1 0-8,7-3 0 7,-3 2 0-7,-2-5 0 7,2 5 0-7,-1-4 0 8,3 3 0-8,2-3 0 8,-6 5 0-8,5-3 0 7,1 4 0-7,-2-7 0 8,-4 3 0-8,4-2 0 7,1 1 0-7,-3-1 0 8,0 4 0-8,2-7 0 7,-3 3 0-7,3-2 0 8,-2 0 0-8,-2 3 0 7,3-5 0-7,-3 4 0 9,12-12 0-9,-12 11 0 6,2 1 0-6,-1 2 0 8,1-6 0-8,-4 5 0 6,5-3 0-6,-1 2 0 9,-6-1 0-9,5-5 0 7,-7 2 0-7,8 4 0 8,-3-6 0-8,3 3 0 7,-4 3 0-7,4-4 0 8,-3 0 0-8,1 1 0 7,2-3 0-7,-3 4 0 8,3 2 0-8,-6-5 0 7,5 1 0-7,-5 2 0 8,4-2 0-8,-1-2 128 7,3 0-128-7,-4 3 0 8,1-3 0-8,-1 0 0 7,0 0 0-7,1 4 0 9,1-3 0-9,2-1 0 6,-5 4 0-6,5-4 0 8,-6-2 0-8,16-4 0 7,-13 6 0-7,-3 1 0 9,2 3 0-9,-1-6 0 6,3-2 0-6,-4 2 0 8,16-4 0-8,-15 6 0 7,1 2 0-7,4-3 0 8,10-5 0-8,-17 4 128 7,5-4-128-7,12 0 0 8,-17 2 0-8,1 0 0 7,16-2 0-7,-14 2 0 8,-3 0 0-8,5 0 0 8,-4 0 0-8,3 4 0 7,-5-2 0-7,5-2 0 8,-5-6 0-8,0 4 0 8,3 0 0-8,-5 2 0 6,3-2 0-6,3 0 0 8,-5-2 0-8,3 0 0 7,-4 0 0-7,1-2 0 8,-2 2 0-8,1 2 0 7,-1-2 0-7,-3 0 0 8,-1 0 0-8,3 0 0 7,3 0 0-7,-3 2 0 9,-3 0 0-9,2 0 0 6,-3 0 0-6,1 0 0 8,-2 0 0-8,1 0 0 7,1 0 0-7,0 2 0 8,1 0 0-8,-1 0 0 7,-1 0 0-7,1 0 0 8,-2 4 0-8,1-2 0 8,-1-6 0-8,0 6 0 8,-1 2 0-8,-1-4 0 7,0 1 0-7,2-1 0 8,-1-2 0-8,-1 2 0 6,2 0 0-6,-2 2 0 8,-1-2 0-8,-1-2 0 7,4 0 0-7,-1 2 0 8,7-2 0-8,-4 2 0 7,-1 0 0-7,1 2 0 8,2-2 0-8,-1 2 0 7,1-2 0-7,3 4 0 9,-1-1 0-9,-1-1 0 6,3 0 0-6,3 0 0 9,-5 4 0-9,3 2 0 6,3-4 0-6,-3-3 0 8,6 5 0-8,-3 2 0 8,3-4 0-8,-2 2 0 8,14-8 0-8,-11 11 0 6,-5-3 0-6,6-2 0 8,2 2 0-8,8-8 0 7,-13 13 0-7,7-3 0 8,6-10 0-8,-10 12 0 8,-1-2 0-8,3 3 0 7,-4-3 0-7,12-10 0 7,-12 10 0-7,12-10 0 8,-9 13 0-8,-3-3 0 7,12-10 0-7,-8 16 0 8,-2-8 128-8,10-8-128 7,-11 17 0-7,3-5 0 8,-4 3 0-8,4-3 0 7,0 2 0-7,8-14 0 8,-11 11 0-8,3 1 0 8,2 0 0-8,-2-2 0 8,-1 3 0-8,-1-3 0 6,2 4 0-6,-2-3 0 9,1 5 0-9,1-4 0 6,-6-1 0-6,4 3 0 8,-5-4 0-8,1 3 0 7,-2-3 0-7,5 4 0 9,-5-4 0-9,4-3 128 7,-1 3-128-7,1-4 0 7,-4 0 0-7,5 4 0 8,-7-1 0-8,7-3 0 7,-7 0 0-7,4 0 128 8,-3 2-128-8,1-2 0 7,1-4 0-6,-5-1 0 5,4 1 0-6,-1 0 0 8,-1 0 128-8,5-2-128 8,-7 0 0-8,1 0 144 8,1-2-144-8,-3-2 0 6,1 3 0-6,3-5 0 9,-3-2 128-9,-1 2-128 6,-1 0 0-6,3 2 128 9,-3-4-128-9,-3-1 0 7,-2 1 0-7,-1 0 128 8,1-4-128-8,0 3 0 6,-1-7 0-6,1 4 0 9,0-3 0-9,-3-1 0 7,-3-3 0-7,4 1 0 7,-2 2 0-7,2-3 0 8,-1 3 128-8,1-3-128 8,0-5 0-8,0 5 0 7,-3-1 0-7,3 1 0 8,2-6 0-8,-1 1 0 7,-1 1 128-7,0 5-128 8,2 1 0-7,-1-1 0 5,3 6 0-6,-2-7 0 8,-1 3 0-8,1-1 0 7,0-1 0-7,-1 5 0 8,-1-11 0-8,-2 7 0 7,0 3 0-7,-4-4 0 8,3 3 0-8,1-3 0 7,2-3 0-7,-2 7 0 8,1-3 0-8,1 3 0 7,2-2 0-7,-2 1 0 8,-3 1 0-8,5-1 0 6,-2 1 0-6,2-2 0 9,-1 5 0-9,1-5 0 7,-2 6 0-7,-1-3 0 8,1 3 0-8,2 4 0 7,0-8 0-7,-1 7 0 8,1 3 0-8,-2-2 0 7,-1-2 0-7,-1 2 0 8,2 0-128-8,-2 2 128 7,2 0 0-7,-3 1 0 8,-1-5 0-8,0 4 0 7,0 0 0-7,4 0 0 8,-5 0 0-8,1 2 0 7,4 0 0-7,0 4 0 8,-2 2 0-8,1 0 0 7,3-2 0-7,0 2 0 8,-3-2 0-8,1 2 0 7,0 4-144-7,0-3 144 9,-3 1 0-9,3 0 0 6,0-2 0-6,-2 4 0 8,-1-2 0-8,-1 1 0 7,0 3 0-7,0 0 0 9,-4 0 0-9,2 5 0 6,2-5 0-6,-6 4 0 8,0-5 0-8,4 5 0 7,-4-2 128-7,1-1-128 8,3 1 0-8,-4-4 0 7,4 6-176-7,0-5 176 8,-2 3 0-8,6 0 0 7,0 1 0-7,1 3 0 8,1-4 0-8,2 3 0 7,0-3 0-7,-3 4 0 8,1-5 0-8,-2 5 0 7,-4-2 0-7,3 1 0 8,3-5 0-8,0 6 0 7,-2-7 0-7,1 5 0 8,3-4 0-8,-2 3 0 8,2-5 0-8,1 0 0 8,-1 6 0-8,0-7 0 6,3 3 144-6,1 2-16 8,-1-2-128-8,3 5-192 7,-2-3 64-7,-1 5 0 8,3-3 128-8,1 4 0 7,5-5 0-7,-7 5 0 8,3 1 0-8,3-1 0 7,-2 1 0-7,3 1 0 8,-3-4 0-8,1 3 0 7,5 2 0-7,-4 1 0 8,5-4 0-8,-3 1 0 7,4 1 0-7,3-3 0 8,-5 3 0-8,2 3 0 7,2-2 0-7,-1-3 0 8,-1 0 0-8,6-5 0 7,4-13 0-7,-6 22-128 9,0-1 128-9,4 1 0 6,2-5 0-6,2 1 0 8,4 1 0-8,0-3 0 7,0 3 0-7,0 3-128 9,3-9 128-9,1 5 0 6,-2-3 0-6,4-1 0 9,-5-2 0-9,5 1 0 6,4-3 0-6,-3 2 0 8,3-2 0-8,3-1 0 7,-3-1 0-7,4-2 0 8,5-2-144-8,-2 2 144 7,1 4-160-7,-1-3 160 23,8-1-448-23,1 8 16 1,-1-2 0-1,6 5 0 14,2-5-1920-13,0 5-384-1</inkml:trace>
    </iact:actionData>
  </iact:action>
  <iact:action type="add" startTime="91613">
    <iact:property name="dataType"/>
    <iact:actionData xml:id="d52">
      <inkml:trace xmlns:inkml="http://www.w3.org/2003/InkML" xml:id="stk52" contextRef="#ctx0" brushRef="#br2">14775 17199 8287 0,'0'0'736'0,"0"0"-592"7,0 0-144-7,0 0 0 7,0 0 864-7,-8 6 144 8,8-6 16-8,0 0 16 8,0 0-144-8,-14 8-16 7,2-6-16-7,12-2 0 8,0 0-48-8,0 0-16 6,-15 6 0-6,15-6 0 8,-12 0-32-8,12 0 0 7,-15 0 0-6,15 0 0 7,0 0-112-8,-10-8-16 7,10 8-16-7,-12-12 0 8,4 2 64-8,4-3 16 7,0 1 0-7,1-4 0 7,-3 5-176-7,2-7-16 8,2-1-16-8,0 1 0 8,0-3-192-8,0-1-48 7,2 7 0-7,0-7 0 8,2-5-48-8,-2 2-16 8,0-1 0-8,2 5 0 7,0-1-32-7,2 3-16 8,2-7 0-8,-6 3 0 7,2-2-144-7,1-3 192 7,-1-1-192-7,0 0 192 8,2-2-192-8,0 1 160 7,-2 1-160-7,2 2 160 8,2-6-160-8,-2 2 128 7,0 1-128-7,-2 3 128 8,0 4-128-8,2-1 0 7,-1 3 0-7,3-1 0 8,-2-1 0-8,-2 1 128 7,2 1-128-7,-2 3 0 8,2-5 0-8,0 5 0 7,-2 3 128-7,4-5-128 8,-4 3 0-7,1-1 160 6,-1-3-160-7,0 1 160 9,0 5-160-9,2-5 128 5,0 1-128-5,4 5 128 8,-4-5-128-8,0 1 0 7,-2 2 144-7,2-3-144 8,1 3 0-8,3-1 0 7,0-5 0-7,-2 3 128 8,2-1-128-8,1-1 0 7,-3 1 128-7,2 5-128 9,-2-5 128-9,4 3-128 6,-4 1 128-6,1-2-128 8,5 7 176-8,-4-5-48 7,2 1 0-7,-1 1 0 8,-1 6-128-8,-8 8 0 7,14-14 0-7,-1 7 128 9,-1-5-128-9,2 0 160 7,-3 4-160-7,3-3 160 8,-4-1-160-8,2 4 0 6,-3-3 0-6,-9 11 0 9,18-8 176-9,-4 4-48 6,-1-4-128-6,-13 8 192 8,12-12-192-8,0 7 0 7,-12 5 0-7,13-6 0 8,-1-2 0-8,-12 8 0 7,0 0 0-7,18-4 0 8,-18 4 0-8,19-4 0 8,-7-2 0-8,-12 6 0 7,17 0 128-7,-3 0-128 7,3 0 0-7,-17 0 0 8,18-4 0-8,-4 2 0 7,3 2 0-7,-3 0 0 8,5 0 0-8,-3 0 0 8,0 0 0-8,3 0 0 8,-3 0 0-8,5 2 0 6,1-2 0-6,-3 4 0 9,-5-2 0-9,5 0 0 6,-3 0 0-6,1 2 0 9,1 0 0-9,-2 2 0 6,3-4 0-6,1 2 0 9,-3-2 0-9,3-2 0 6,1 1 0-6,-3 1 0 8,1-2 144-8,3 2-144 7,-3-2 128-7,1 2-128 8,-1 2 0-8,3 2 0 8,-5-6 0-8,5 2 0 8,-3 2 0-8,3-2 0 7,-5 0 0-7,3-2 0 7,-1 2 0-7,-1 2 0 9,1 2 0-9,3-1 0 7,-5-5 128-7,-1 2-128 7,5 2 0-7,-1 0 128 8,-5 0-128-8,5 0 0 6,-1-2 0-6,1 0 0 8,1 4 0-8,1-2 0 7,1-1 128-7,-5-1-128 8,1-2 0-8,3 0 0 7,-7 0 0-7,3 0 128 9,-1 0-128-9,1 0 0 7,0 2 0-7,1 2 0 8,-19-4 0-8,18 6 0 6,1-4 128-6,5 4-128 9,-3-2 0-8,-5 2 0 4,-1 0 0-5,-3-1 0 8,-12-5 128-7,19 10-128 6,1-4 192-7,-6 2-64 8,1 0-128-8,-1-3 0 7,-14-5 0-7,19 6-176 8,-1 2 176-8,-4 2 0 7,-14-10 0-7,21 6 0 7,-5 3 0-7,-1 1 0 8,3-4 160-8,-7 0-160 7,-11-6 0-7,20 4 0 7,-6 2 0-7,1 1 0 9,-15-7 128-9,20 4-128 7,-20-4 176-7,17 4-176 8,1-2 128-8,-4 4-128 6,1-2 0-6,-15-4 0 9,22 8 144-9,-7-2-144 7,3-3 0-7,-5 1 144 8,5-2-144-8,1 0 0 7,-5 2 0-7,6 4 0 8,-1-4 0-8,-3 0 128 7,1-4-128-6,-17 0 0 6,20 6 0-7,-5-2 0 7,3-1 0-7,-4 3 0 8,1-2 0-8,-1 0 0 7,0 4 128-7,-1-4-128 8,-13-4 0-8,20 8 0 7,1-1 0-7,-7-1 0 7,1 0 0-7,3 0 0 8,-2-10 0-8,-16 4 0 7,19 8 0-7,-3-4 0 7,1-4 0-6,-17 0 0 7,24 2 0-8,-5 2 0 6,-3 1 0-6,3 3 0 9,-1-4 0-9,-3 0 128 7,5-2-128-7,-6 0 0 9,1 2 0-9,5 0 0 5,-5-2 0-5,5-2 0 10,-1 6 0-10,-1-1 0 5,3-5 0-5,3 2 0 9,-5 0 0-9,1-2 0 7,1 2 0-7,3-2 0 8,-3 0 0-8,2 2 0 6,-3 0 128-6,3-2-128 9,-1-2 0-9,3 2 0 7,-3 0 0-7,-1 0 0 7,-3 0 0-7,3 0 0 8,-5 2 0-7,1 0 0 5,3 0 0-6,-5 0 0 8,1 0 0-8,0 4 0 8,-1-4 0-8,3 0 0 7,-5-2 0-7,7 2 0 8,-20-2 0-8,15 2 0 6,-15-2 0-6,18 0 0 9,-18 0 0-9,18 0 0 7,-18 0 128-7,15-2-128 9,3 0 0-9,-18 2 0 6,13-2 0-6,1 0 0 8,-14 2 0-8,18-2 0 7,-7-4 0-7,-11 6 128 8,18-4-128-8,-18 4 0 7,14-4 0-7,1 0 0 8,-3 2 0-8,-12 2 0 7,17-5 0-7,-3-1 0 8,4 0 0-8,-7 2 0 8,-11 4 128-8,18-4-128 7,-1-2 0-7,-3 2 0 8,4 0 0-8,-3 0 128 7,1-3-128-7,-3 1 0 7,3-6 0-7,-6 4 0 8,-10 8 0-8,17-8 160 7,-7-5-160-7,4 3 160 8,-6 2-16-8,5-1 0 7,-13 9 0-7,14-10 0 8,0-8-16-8,-5 7 0 7,1-3 0-7,4 2 0 9,-8 0-128-9,3-3 0 6,1 3 144-6,-4-3-144 8,0-1 128-7,0 2-128 5,3-3 128-6,-3 3-128 9,-2-3 128-9,2 3-128 6,2-4 128-6,-2 1-128 9,-2 1 0-9,-1-1 144 7,1 1-144-7,2-1 0 8,2 1 0-8,-2 2 0 7,-2-3 0-7,2 1 0 7,-1-1 0-7,3 5 0 8,-2-4 0-8,2 5 0 7,-2-5 0-7,2 4 0 8,-5-3 0-8,3 3 0 7,0-4 0-7,2 7 0 7,0-5 0-7,-4 2 0 8,2-5 0-8,3 3 0 7,-5-2 0-7,0 5 0 8,0-3 0-8,0 4 0 7,0-5 0-7,4 7 0 9,-8 8 0-9,7-16 0 7,-7 16 0-7,8-13 0 7,0-3 0-7,0 6 0 8,-8 10 0-8,8-15 0 8,1-1 128-8,3-1-128 6,-6 5 0-6,2-2 0 8,-8 14 0-8,9-11 0 8,-1-3 0-8,-2 4 0 7,-6 10 0-7,12-8 0 7,-12 8 0-6,10-13 0 6,-1 5 0-7,-9 8 0 7,16-12 0-7,-6 2 0 8,3 5 0-8,-3-3 0 7,4-2 0-7,-14 10 0 8,13-6 0-8,5 2 0 7,-18 4 0-7,16-6 0 8,1 2 0-8,-3 1 0 7,1 3 0-7,3-2 0 9,-4 0 0-9,5 0 0 7,-5 2 0-7,3-2 0 9,5-2 0-9,-5 2 0 5,1 2-128-5,5 0 128 9,-1 0 0-9,-3-2 0 6,5 0 0-6,-1 2 0 9,0 0 0-9,3 0 0 6,-3 0 0-5,1 0 0 7,-3-2 0-8,1 2 0 6,-1-2 0-6,2 2 0 8,-3 0 0-8,1 0 0 8,1 0 0-8,1 2 0 7,5 2 0-7,-3-4 0 8,0-2 0-8,1 4 0 8,-1 2 0-8,-2-2 0 7,5 0 0-7,-3 0 0 7,0-2 0-7,1 4 0 8,-3 1 0-8,2-1 0 8,3-4 0-8,-1 2 0 7,0 0 0-7,1-2 0 8,-3 0 0-8,2 0 0 6,1 0 0-6,-1 0 0 9,2 2 0-9,1 0 0 7,-3-2 0-7,-2-2 0 8,2-2 0-8,-3 2 0 6,1 2 0-6,-1-2 0 9,-5 0 0-9,3-1 0 6,1 1 0-6,0 0 0 8,-3 0 0-7,1 2 0 5,-1 0 0-5,1 0 0 7,-5-2 0-8,1 2 0 7,3 2 0-7,-4-2 0 8,1-2 0-8,-1 4 0 8,-1 2 0-8,3-2 0 7,-18-2 0-7,17 0 0 7,1 0 0-7,-18 0 0 7,20 3 0-6,-5-1 0 5,5-2 0-6,-3 4 0 8,-3 0 0-8,3-2 0 8,-5 2 0-8,6 0 0 8,-5-4 0-8,-13 0 0 6,18 6 0-6,1 0 0 9,-5-4 0-9,4 0 0 7,-18-2 0-7,15 3 0 8,3 1 0-8,-1 2 0 6,-17-6 0-6,18 4 0 9,1 4 0-9,-1-2 0 6,-6-4 0-6,5 2 0 9,-3-2 0-9,-14-2 0 8,19 5 0-8,-5 3 0 7,-14-8 0-7,18 4 0 7,-1-2 0-7,-17-2 0 8,16 8 0-8,1-4 0 7,-17-4 0-7,16 6 0 8,-1 1 0-8,1-3 0 7,-16-4 0-7,14 6 0 7,-14-6 0-7,19 10 0 8,-5-2 0-8,1-4 0 8,-15-4 0-8,18 4 0 7,0-2 0-7,-18-2 0 8,17 5 0-8,-3 3 0 7,-14-8 0-7,17 6 0 9,-1-4 0-9,-16-2 0 6,18 8 0-6,-1 0 0 8,-17-8 0-8,18 5 0 7,-3-1 0-7,3 0 0 8,-18-4 0-8,15 6 0 6,-15-6 0-5,20 12 0 7,-6-6 0-8,1-2 0 7,-15-4 0-7,20 5 0 8,-7 3 0-8,5-2 0 7,-4-2 0-7,3 2 0 8,-17-6 0-8,18 8 0 7,-3 1 0-7,5-3 0 8,-20-6 0-8,17 4 0 7,1 2 0-7,-18-6 0 8,17 8 0-8,-3-4 0 7,-14-4 0-7,18 5 0 8,-3 1 0-8,1-2 0 7,-16-4 0-7,19 8 0 8,-19-8 0-8,18 8 0 7,-1-4 0-7,5 0 0 9,-22-4 0-9,16 4 0 6,-1 3 0-6,-15-7 0 8,18 2 0-8,-18-2 0 7,15 8 0-7,-15-8 0 8,20 4 128-8,-7 0-128 7,-13-4 0-7,16 4 0 8,-16-4 0-8,18 6 0 7,-18-6 0-7,13 5 0 8,-13-5 0-8,20 4 0 7,-7-4 0-7,-13 0 0 8,0 0 0-8,18 2 0 8,-18-2 0-8,21 4 0 7,-5 0 0-7,2 2 0 7,-3-4 0-7,-15-2 0 8,16 0 0-8,1 2 0 8,-5-2 0-8,6 2 0 7,-18-2 0-7,15 0 0 7,1 0 0-7,-1 0 0 8,-15 0 0-8,20 0 0 7,-3 0 0-7,-3-2 0 9,4 0 0-9,-18 2 0 6,17 0 0-6,-1 0 0 9,1-2 0-9,-3-2 0 6,4 2 0-6,-5 0 0 8,1-4 0-8,0 4 0 7,-14 2 0-7,19-4 0 9,3-1 0-9,-9-3 0 6,1 2 0-6,-1 2 0 8,1-2 128-8,0-4-128 8,-1 3 0-8,-1 3 0 7,-12 4 0-7,16-8 0 8,-1 4 128-8,1-4-128 8,0 2 0-8,-5 3 0 6,5-3 0-6,-4-2 0 8,5 2 0-8,-5 0 0 7,1-4 0-7,-3 1 0 8,2 1 0-8,2 2 0 7,-5-4 0-7,5 2 0 8,-4 3 0-8,5-3 0 7,-15 8 0-7,12-14 0 8,2 2 128-8,-5 1-128 7,3 3 0-7,2 2 0 8,-6-6 0-8,3 3 0 7,-1 1 0-7,-2-2 0 9,-8 10 0-9,17-8 0 6,-7 2 0-6,4-1 0 8,-4-3 0-8,-10 10 0 8,15-8 0-8,-5 2 0 8,0-3 0-8,-10 9 0 6,15-8 0-6,-3 2 0 8,-12 6 0-8,16-12 0 8,-3-2 0-8,1 9 0 7,-14 5 0-7,16-8 0 8,-3 0 0-8,-1 2 0 7,-12 6 0-7,15-4 0 7,-1-2 0-7,0 1 0 8,-4-3 0-8,3 2 0 7,-3-2 0-7,-10 8 0 8,19-6 0-8,-5-2 160 7,0-1-160-7,-3-3 128 9,5 10-128-9,-4-4 0 6,1 0 0-6,-1-1-176 9,6-3 176-9,-7 4 0 7,-11 6 0-7,18-8 0 8,-1-5 0-8,-3 5 0 6,2 0 0-6,-5 0 0 9,5 2 0-9,-4 0 0 6,-1-1 0-6,5-3 0 8,2 2 0-8,-7 2 0 8,3-5 0-8,-2 3 0 7,5 4 0-7,-3-2 0 8,2-4 0-8,-5 2 0 7,3 5 0-7,-4-3 0 8,1-4 0-8,3 2 0 7,-14 8 0-7,18-8 0 8,-3-3 0-8,3 1 0 7,-9 4 0-6,5-4 0 5,-4 2 0-6,5 3 0 8,-1-1 0-8,4-2 0 8,-5 0 0-8,7 2 0 8,-8 2 0-8,3 1 0 6,1-7 0-6,-1 6 0 9,3-2 0-9,-4 4 0 6,1-4 0-6,-1-2 0 9,1 3 0-9,-1 1 0 7,2 0 0-7,-1 0 0 7,-1 0 0-7,3-2 0 8,-3 0 0-8,4 0 0 8,-5-1 0-8,5 3 0 7,-4-2 0-7,1 2 0 8,5 0 0-8,-5 2 0 7,-15 2 0-7,20-4 0 7,-1 0 0-7,-3-4 0 8,1 5 0-8,-17 3 0 7,16-4 0-7,2 0 0 8,-1 2 0-8,-3 0 0 8,3 0 0-8,-3 0 0 6,2-2 0-6,-16 4 0 9,15-6 0-9,3 2 0 6,-1 0 0-6,-17 4 0 9,16-2 0-9,-16 2 0 7,17-3 0-7,-17 3 0 8,18-6 0-8,-18 6 0 6,16-8 0-6,-1 4 0 9,-15 4 0-9,12-6 0 7,-12 6 0-7,17-4 0 8,-17 4 0-8,12-6 0 6,-12 6 0-6,16-5 0 9,-16 5 0-9,12-6 0 7,-12 6 0-7,0 0 0 7,15-4 0-7,-15 4 0 9,0 0 0-9,14-2 0 7,-14 2 0-7,17-4 0 7,-17 4 0-7,12-2 0 8,-12 2 0-8,16-2 0 7,-3 0 0-7,-13 2 0 8,0 0 0-8,16 0 0 7,-16 0 0-7,17-2 0 8,-17 2 0-8,0 0 0 6,14 0 0-6,2 0 0 9,-16 0 0-9,0 0 0 6,13 0 0-6,3 0 0 9,-16 0 0-9,14 0 0 6,-14 0 0-6,17 0 0 9,-17 0 0-9,14 0 0 6,-14 0 0-5,15 2 0 7,-15-2 0-8,18 0 0 7,-18 0 0-7,14 0 0 8,-14 0 0-8,19 0 0 7,-19 0 0-7,16 0 0 8,-16 0 0-8,19 0 0 8,-19 0 0-8,22-2 0 7,-7 4 0-7,1-2 0 7,-16 0 0-7,17 0 0 8,-3 0 0-8,-14 0 0 7,20 0 0-7,-7 2 0 7,-13-2 0-6,18 2 0 6,-1 0 0-7,-3 0 0 8,4-2 0-8,-7 0 0 7,-11 0 0-7,20 0 0 8,-3 0 0-8,-3 2 0 7,-14-2 0-7,20 0 0 8,-5 0 0-8,1 0 0 7,-3 0 0-7,1 0 0 8,-14 0 0-8,20 0 0 7,-7 0 0-7,-13 0 0 8,18 0 0-8,-18 0 0 7,13 0 0-7,-13 0 0 8,20 0 0-8,-3 0 0 7,-17 0 0-7,14 0 0 8,-14 0 0-8,18 0 0 8,-18 0 0-8,13 0 0 8,-13 0 0-8,0 0 0 6,20-2 0-6,-20 2 0 8,17-4 0-8,-3 0 0 7,2-2 0-7,-16 6 0 8,15 0 0-8,3 0 0 7,-18 0 0-7,13-2 0 8,-13 2 0-8,18-2 0 7,0 0 0-7,-18 2 0 9,15-3 0-9,3 1 0 6,-18 2 0-6,15 0 0 9,-15 0 0-9,18-2 0 6,-1 2 0-6,-17 0 0 8,16 0 0-8,2 0 0 7,-18 0 0-7,15 0 0 8,1 0 0-8,-16 0 0 7,17 0 0-7,-3 0 0 9,-14 0 0-9,20 0 0 6,-9 0 0-6,5 0 0 8,-3 0 0-8,-13 0 0 7,16 0 0-7,4 0 0 8,-7 0 0-8,5 2 0 7,-18-2 0-7,13 2 0 7,-13-2 0-6,18 1 0 7,-18-1 0-8,20 0 0 8,-20 0 0-8,13 0 0 6,-13 0 0-6,20 2 0 9,-20-2 0-9,15 0 0 6,-15 0 0-6,20 0 0 8,-3 4 0-8,-17-4 0 7,14 2 0-7,-14-2 0 8,18 0 0-8,-1 0 0 7,-17 0 0-7,14 0 0 8,-14 0 0-8,17 0 0 7,-17 0 0-7,16 0 0 8,-16 0 0-8,17-2 0 7,-17 2 0-7,20-2 0 8,-20 2 0-8,14 0 0 7,-14 0 0-7,19 0 0 8,-19 0 0-8,14 0 0 9,-14 0 0-9,15-2 0 7,-15 2 0-7,20 0 0 6,-20 0 0-6,15 2 0 8,-15-2 0-8,18 4 0 7,-18-4 0-7,16 4 0 8,-16-4 0-8,17 4 0 7,-17-4 0-7,20 0 0 8,-20 0 0-8,13 2 0 8,-13-2 0-8,18 2 0 8,-18-2 0-8,14 2 0 6,-14-2 0-6,17 2 0 9,-17-2 0-9,20 0 0 6,-20 0 0-6,13 0 0 8,-13 0 0-8,18 0 0 7,-18 0 0-7,14 2 128 8,-14-2-128-7,15 0 0 6,-15 0 0-7,18 0 0 8,-18 0 0-8,13 0 0 7,-13 0 0-7,0 0 0 8,18 0 0-8,-18 0 0 6,14-2 0-6,-14 2 0 8,17 2 0-8,-17-2 0 7,14-2 0-7,-14 2 0 8,17 0 0-8,1 2 0 7,-5 2 0-7,-13-4 0 8,18 0 0-8,-18 0 0 7,14 4 0-7,3 1 0 8,-3-3 0-7,-14-2 0 5,16 2 0-6,-16-2 0 8,17 6 0-8,-17-6 0 7,14 2 0-7,-14-2 0 9,17 4 0-9,-17-4 0 7,14 8 0-7,-14-8 0 8,17 8 0-8,-17-8 0 6,0 0 0-6,16 6 0 9,-16-6 0-9,16 3 0 7,-16-3 0-7,17 4 0 7,-17-4 0-7,14 10 0 8,-14-10 0-8,0 0 0 7,19 4 0-7,-19-4 0 8,16 8 0-8,-16-8 0 7,16 0 0-7,-16 0 0 7,17 8 0-7,-17-8 0 8,0 0 0-8,14 9 0 7,1-1 0-7,-15-8 0 8,10 6 0-8,-10-6 0 7,0 0 0-7,18 6 0 8,-9 4 0-8,7-3 0 8,-16-7 0-8,8 10 0 8,-8-10 0-8,0 0 0 6,12 12 0-6,-12-12 0 9,13 8 0-9,-13-8 0 7,10 9 0-7,-10-9 128 8,0 0-128-8,16 12 0 7,-16-12 0-7,9 8 0 7,-9-8 0-7,14 10 0 7,-14-10 0-7,8 11 0 9,-8-11 0-9,0 0 0 6,10 10 0-6,1 2 128 8,-11-12-128-8,10 8 0 8,-10-8 0-8,18 11 0 8,-9 1 0-8,3-4 0 7,-12-8 0-7,14 8 0 7,-14-8 0-7,9 11 0 9,-9-11 0-9,16 8 0 7,-6 2 0-7,-10-10 0 6,15 12 0-6,-5-7 0 9,-10-5 0-9,14 10 0 6,-14-10 0-6,10 12 0 9,-10-12 0-9,11 8 0 6,-11-8 0-6,14 13 0 9,-14-13 0-9,10 12 0 7,-1 4 0-7,-1-7 0 8,-8-9 0-8,8 16 0 7,-8-16 0-7,12 14 0 8,-12-14 0-8,8 15 0 6,-8-15 0-6,11 14 0 9,1 3 0-9,-12-17 0 7,0 0 0-7,10 12 0 8,3 6 0-8,-3-9 0 8,0 3 0-8,4-2 128 7,-14-10-128-7,13 10 0 6,1 3 0-6,-14-13 0 8,12 8 0-7,-12-8 0 5,17 8 0-6,-5 4 0 9,1-3 0-9,-13-9 0 6,12 12 0-6,-12-12 0 9,18 12 0-9,-9-1 0 7,3 3 0-7,-12-14 0 8,0 0 0-8,12 14 0 7,2-1 0-7,-5-3 0 8,-9-10 0-8,18 12 0 7,-18-12 0-7,13 12 0 8,1 3 0-7,-4-5 0 4,-10-10 0-4,17 14 0 7,-5-5 0-8,4-1 0 7,-16-8 0-6,13 14 0 7,-13-14 0-8,18 10 0 6,-6 3 0-6,3-3 0 8,-15-10 0-8,14 6 0 7,-14-6 0-7,16 11 0 8,-7-1 0-8,5-2 0 7,-14-8 0-7,12 12 0 8,-12-12 0-8,19 9 0 7,-5-1 0-7,-1 2 0 8,-13-10 0-8,0 0 0 7,16 10 0-7,0-2 0 7,-16-8 0-6,0 0 0 6,19 9 0-7,-19-9 0 8,14 8 0-8,3-4 0 7,-17-4 0-7,18 6 0 9,-1 2 0-9,1-2 0 6,-18-6 0-6,14 5 0 9,-14-5 0-9,21 4 0 6,-7 0 0-6,1 0 0 8,-15-4 0-8,20 6 0 8,-20-6 0-8,15 4 0 7,3-2 0-7,-4 0 0 7,-14-2 0-7,17 2 0 8,1 2 0-8,-18-4 0 7,15 3 0-7,3-1 128 8,-18-2-128-8,18 6 0 7,-5-4 0-7,-13-2 0 8,20 2 0-8,-7 0 0 7,-13-2 0-7,20 4 0 8,-3-2 0-8,-17-2 0 7,16 4 0-7,2 0 0 8,-5 0 0-7,-13-4 0 5,16 6 0-6,-1-5 0 9,1 1 0-9,-16-2 0 6,18 4 0-6,-18-4 0 9,17 2 0-9,1-2 0 6,-18 0 0-6,19 2 0 8,-5 2 0-8,3 0 0 7,-3 0 0-7,4 2 0 8,-5-2 0-8,-13-4 0 7,18 4 0-7,-1-1 0 8,-17-3 0-8,16 4 0 7,-16-4 0-7,18 4 0 8,-18-4 0-8,17 6 0 8,-3-4 0-8,-14-2 0 7,0 0 0-7,21 6 0 7,-7-4 0-7,-14-2 0 8,17 6 0-8,-17-6 0 8,20 4 0-8,-6-2 0 8,-14-2 0-8,17 2 0 6,-3 1 0-6,-14-3 0 9,17 6 0-9,1-2 0 6,-18-4 0-6,15 0 0 8,3 4 0-8,-4 0 0 7,-14-4 0-7,17 4 0 9,1-2 0-9,-18-2 0 6,15 6 0-6,3-2 0 9,-4-2 0-9,-14-2 0 6,17 2 0-6,1-2 0 8,-18 0 0-8,13 1 0 7,-13-1 0-7,20 2 0 8,-6-2 0-7,-14 0 0 5,17 0 0-6,-17 0 0 8,20 2 0-8,-5-2 0 9,3-2 0-9,-7 0 0 7,-11 2 0-7,20-1 128 6,-2-3-128-6,-5-2 0 8,3-2 0-8,-5 2 0 7,5 0 0-7,-4 0 128 8,1-3-128-8,-3 1 0 7,2 2 0-7,2-4 128 8,-3 2-128-8,5 3 0 7,-2-5 0-7,1-2 0 9,-1 4 0-9,1-3 0 6,1 1 0-6,-4 2 0 9,3-4 0-9,-3 5 0 7,4 1 0-7,-7-4 0 8,3-6 0-8,2 9 0 6,-6-7 0-6,3 8 0 8,-11 6 0-8,12-10 0 8,0-1 0-8,1 3 0 8,-3 0 0-8,4-2 0 6,-14 10 0-6,13-8 0 9,3-1 0-9,-4-3 0 7,1 6 0-7,-3-2 0 7,4-7 0-7,-3 7 0 7,5-4 0-7,-6 4 0 8,-10 8 0-8,13-5 128 8,1-5-128-8,0-2 0 7,-3 2 0-6,1 1 0 5,-12 9 0-6,18-12 0 9,-7 0 0-9,3-3 0 6,-4 5 0-6,3-2 0 9,-13 12 0-9,12-11 0 6,2-5 0-6,-4 6 128 9,1-2-128-9,3 5 0 7,-14 7 0-7,14-12 0 9,1-4 0-9,1 9 0 5,-6-5 0-5,3 4 0 8,1-4 0-8,-1-3 0 7,3 5 0-7,0-4 0 8,-7 5 0-8,3-7 0 8,2 2 0-8,-4 1 0 7,-10 13 0-7,17-12 0 9,-3 2 0-9,1-5 0 6,-3 5 0-6,2-2 0 7,-5 4 0-7,5 1 0 8,-4-7 0-8,5 4 0 8,-1-3 0-8,4 3 0 7,-7 2 0-7,5-6 0 7,-4 5 0-7,3-5 0 8,-5 2 0-7,4-3 0 6,-3 3 0-7,5-4 0 9,-4 5 0-9,3-3 0 5,-5 2 0-5,4 4 0 9,-1-3 0-9,5 3 0 6,-6 2 0-6,5 0 0 9,-3-3 0-9,3 1 0 6,-5 0 0-6,6-2 0 8,-7 2 0-8,7 2 0 7,-4-5 0-7,3 1 0 8,1 2 0-8,-3-2 0 7,3 3 0-7,1 1 0 8,-1-2 0-8,1 0 0 9,-1 6 0-9,-2-4 0 7,5 3 0-7,0-3 0 7,3-2 0-7,-3 4 0 8,1 2 0-8,-1 0 0 8,3 0 0-8,-1 0 0 7,-3 2 0-7,3-2 0 7,0-2 0-7,1 2-128 8,1-2 128-8,-1 1 0 6,-3-1 0-6,2 2 0 9,-1 0 0-9,1 0 0 7,-1-2 0-7,-3 0 0 8,3 2 0-8,-3 0 0 7,1 0 0-7,-3-2 0 8,3 0 0-8,3 2 0 7,1 2 0-7,-5 0 0 8,1-2 0-8,1 4 0 7,-1 2 0-7,-3-2 0 8,5-2 0-8,1 6 0 7,-4-2 0-7,1 0 0 8,3 0 0-8,-1 2 0 8,3 1 0-8,1-1 0 8,-1-2 0-8,2 0 0 6,-1 2 0-6,1 2 0 8,0-4 0-8,1 2 0 7,-7-3 0-7,4 5 0 8,1 2 0-8,-1-2 0 7,-2-4 0-7,1 2 0 8,1 1 0-8,-3 1 0 7,-7 0 0-7,7 8 0 8,-1-5 0-8,-1 5 0 7,-1-6 0-7,1 3 0 8,-5-3 0-8,5 0 0 7,3 3 0-7,1-3 0 9,-9 4 0-9,3-2 0 6,1 3 0-6,-1-3 0 8,-1 3 0-8,3-1 0 7,-6 4 0-7,3-5 0 9,-3 3 0-9,1-2 0 6,-1 3 0-6,0 5-128 8,-3-7 128-8,5 5 0 7,-6 1 0-7,5-1 0 8,-3-1 0-8,6 1 0 7,1-1 0-7,-3-1 0 8,1 3 0-8,-3 2 0 7,2-3 0-7,1-2 0 8,-3-1 0-8,1 5 0 7,-3-5 0-7,2 5 0 7,-5-1 0-6,-1 0 0 6,4-5 0-7,-4 2 0 8,0-1 0-8,-1-1 0 7,1 3 0-7,-4-3 0 8,0 1 0-8,0 5 0 7,-2 1 0-7,0 1 0 9,-2-5 0-9,0 5 128 6,-2 1-128-6,0 0 0 8,-2 1 0-8,0-3 0 7,-2 2 0-7,0 1 0 8,0-3 0-8,1 1 0 7,-1-3 0-6,-2 4 128 6,-4 5-128-7,4-3 0 8,-3 0 0-8,1-1 0 7,2-7 0-7,-5 4 0 7,3 5 0-7,-4-9 0 8,1 1 0-8,-1-1 0 7,0 1 0-7,-1 1 0 8,3 1 0-8,-6-1 0 7,5-7 0-7,-5 5 128 8,4 3-128-8,-3 1 0 8,1-1 0-8,1 3 0 8,-3 0 0-8,3 1 0 6,-5-3 0-6,3 6 0 9,1-1 0-9,-4-3 0 6,5 0 0-6,-1-1 0 8,-5-1 0-8,5-1 0 7,-3-3 0-7,-1 4 0 8,6 1 0-8,-1-1 0 7,3-1 0-6,-3 1 0 6,1-1 0-7,-2 1 0 7,5 0 0-6,-3-1 0 6,2-5 0-7,-1 3 0 7,5-3 0-7,-6 1 0 8,2 3 0-8,-1 3 0 8,-1-9 0-8,0 7 0 7,1-1 0-7,-3 3 0 8,3-7 0-8,-3 3 0 8,4-1 0-8,-3-3 0 6,1 1 0-6,-6 3 0 8,3-6 0-8,1 3 0 7,-3 5 0-7,3-5 0 8,-3 1 128-8,-1-1-128 7,-3-1 128-7,3 3-128 9,1-7 0-9,-1 6 0 6,-1 1 0-6,3-3 0 9,-3 1 0-9,-1-3 0 6,-3 4 0-6,0-1 0 8,-1-5 0-8,5 5 0 7,-3-3 0-6,-1 4 0 6,-2-5 0-7,-1 5 0 7,3-3 0-7,0-1 128 8,-1 5-128-8,3-1 0 8,0 0 0-8,1-1 0 8,-1-7 0-8,-3 7 0 6,-1-1 0-6,0 0 0 8,-1-7 0-8,1 5 0 7,0-6 0-7,-1 4 0 8,1-1 0-8,-4-5 0 7,0 0 0-7,-2 4 128 8,3-2-128-8,3-1 0 8,0 7 0-8,-1-6 128 8,1 0-128-8,0 1 0 6,0-1 0-6,1-2 0 8,3 0 0-8,-3 2 0 7,1-3 0-7,2-1 0 9,-3 2 0-9,5 0 0 6,3 0 0-6,-1-4 0 8,-5 2 0-8,3 0 0 7,3-2 0-7,-1 2 0 9,-5-3 0-9,3 1 0 7,-2 2 0-7,1 0 128 7,-1-2-128-7,-1 0 0 8,-1 0 0-8,3-2 0 8,1 0 0-8,0 0 0 7,-5-2 0-7,-1 2 0 7,0 0 0-7,1 0 0 7,3-2 0-7,-1 0 0 8,5-2 0-8,1 2 0 7,-3 2 0-7,-1 0 0 8,3-2 0-8,1 0 0 8,-1 1 0-8,1-1 128 8,3 0-128-8,-3 0 0 7,6 2 0-7,-5-2 0 8,3 0 0-8,-3 0 0 7,1-2 0-7,0 0 0 9,3 2 0-9,13 2 0 5,-14-4 0-5,-1 0 0 8,3 0 0-8,-4 4 0 7,5-2 0-7,11 2 128 8,-14-5-128-8,0-1 0 8,1 4 0-8,1 0 0 7,12 2 0-7,-16-2 0 8,3 0 0-8,-1 0 0 7,0 0 0-6,5 0 0 6,-7 2 0-7,4-2 0 7,-5-2 0-7,1 2 0 8,4-2 0-8,-3 0 0 8,3 1 0-8,-3-1 0 7,1 0 0-7,0 0 0 7,1 2 0-7,-3 0 0 8,0 0 0-8,-1 0 0 8,3-4 0-8,-3 2 0 6,1 0 0-6,0 2 0 9,-3-1 0-9,3-1 0 7,-1 0 0-7,-1 0 0 7,4 0 0-6,-3 0 0 6,1 0 0-7,-3 2 0 7,1-2 0-7,3 4 0 7,-5-2 0-7,3 0 0 10,1-3 0-10,-2 3 0 6,1-2 0-6,1 0 0 8,-3 2 0-8,5-2 0 7,-5 0 0-7,1 2 0 7,2 0 0-7,-1-2 0 8,5 0 0-8,-5 0 0 7,1 6 0-7,2-4 0 9,1 1 0-9,-1-1 0 7,2 2 0-7,-3-2 0 7,3 0 0-7,12 2 0 8,-17-6 0-8,1 0 0 7,2 2 0-7,-3 0 0 8,5 0 0-8,-4 2 0 7,5-4 0-7,-5 3 0 8,4-1 0-8,12 4 0 6,-15-8 0-6,3 4 0 9,-2 0 0-9,5-2 0 6,-7-2 0-6,16 8 128 9,-14-9-128-9,-1 3 0 7,3-4 0-7,0 4 0 8,-1-2 0-8,-1 1 0 7,2-5 0-7,5 4 0 7,7 8 0-7,-18-8 0 9,6-1 0-9,-1 3 0 7,3 2 0-7,10 4 0 7,-16-8 0-7,7 0 0 8,-1-4 0-8,-2 7 0 7,4-3 0-7,-3 2 0 8,-1 0 0-8,4 2 0 7,-4-4 0-7,3 1 0 8,-1 3 0-8,10 4 0 7,-16-6 0-7,7 4 0 8,-5-2 0-7,14 4 0 5,-14-4 0-6,14 4 0 8,-17-8 0-8,5 4 0 6,12 4 0-6,-16-3 0 10,7 1 0-10,9 2 0 6,-12-6 0-6,12 6 0 8,-12-4 0-8,12 4 0 7,-15-6 0-7,15 6 0 8,-10-4 0-8,10 4-128 7,0 0 128-7,0 0 0 8,-14-4 0-8,14 4 0 7,0 0 0-7,0 0 0 8,-11-6 0-8,11 6 0 7,0 0 0-7,-8-4 0 8,8 4 0-8,0 0 0 7,0 0 0-7,0 0 0 8,0 0 0-8,0 0 0 7,0 0 0-7,0 0 0 8,-14-3 0-8,14 3 0 7,0 0 0-7,-10-6-128 8,-3 2 128-8,13 4 0 7,0 0 0-7,-12-4 0 8,12 4 0-8,-14-4 0 8,14 4 0-8,-11-2 0 8,11 2 0-8,-10-2 0 6,10 2 0-6,-14-4 0 8,14 4 0-8,-12-4 0 7,1-2 0-7,11 6 0 8,0 0 0-8,-10-2 0 8,-2-1 0-8,12 3-128 7,0 0 128-7,-11-2-160 7,11 2 160-7,0 0-160 9,-10-2 160-9,10 2-160 6,-12-6 160-6,12 6-160 8,-12-4 160-8,12 4 0 7,-13-6 0-7,13 6-128 8,-12-4 128-8,12 4 0 7,-10-4 0-7,10 4 0 8,-13-4 0-8,13 4 0 7,-12-2 0-7,12 2 0 9,-14-3 0-9,14 3 0 6,-9-4 0-6,9 4 0 9,-16-6 0-9,16 6-160 6,-10-2 160-6,10 2 0 8,-11-4 0-8,11 4-128 7,-14-6 128-7,6 4 0 8,8 2 0-8,-14-6 0 7,7-2 0-7,7 8 0 8,-14-7 0-8,2 3 0 8,12 4 0-8,-13-8 0 7,3-2 0-7,2 2 0 8,8 8 0-8,-12-5 0 7,3-3 0-7,3-2 0 7,-4 4 0-7,10 6 0 8,-10-8 0-8,10 8 0 8,-8-9 0-8,-1 1 0 7,9 8 0-7,-10-4 0 7,10 4 0-7,0 0 0 8,-10-10 0-8,-2 0 0 7,12 10 0-7,-11-7 0 8,3 1 0-8,8 6 0 7,-12-12 0-7,12 12 0 8,0 0 0-8,-8-8 0 7,-3 0 0-7,11 8 0 8,0 0 0-8,-12-9 0 7,12 9 0-7,-10-10 0 9,-1 2 0-9,11 8 0 6,-10-10 0-6,10 10 0 8,-8-7 0-8,8 7 0 7,-16-4 0-7,9-2 0 8,7 6 0-8,0 0 0 8,-16-8 0-8,8 2 0 8,-2-2 0-8,10 8 0 7,0 0 0-7,-15-7 0 7,7-7 0-7,-4 6 0 8,12 8 0-8,-9-8 0 8,-1-1 0-8,10 9 0 6,-16-10 0-6,8 2 0 8,8 8 0-8,-13-10 0 8,3 2 0-8,-4 3 0 7,3-5 0-7,11 10 0 7,-14-8 0-7,14 8 0 9,-14-8 0-9,1 0 0 6,13 8 0-6,-14-11 0 9,0 7 0-9,14 4 0 6,-11-10 0-6,3 0 0 9,8 10 0-9,-16-5 0 6,7-1 0-5,9 6 0 7,-16-6 0-8,6-2 0 6,10 8 0-5,-17-8 0 6,7 4 0-7,10 4 0 8,-18-4 0-8,18 4 0 7,-11-9 0-7,-5 1 0 8,4 0 0-8,-1 0 0 7,13 8 0-7,-14-8 0 8,-4 5 0-8,7-3 0 7,-5 4 0-7,4-2 0 7,-3 0 0-7,15 4 0 8,-12-8 0-8,-3 4 0 8,1-2 0-8,-4 3 0 8,7-1 0-8,-7-4 0 7,1 2 0-7,3 2 0 8,-4 2 0-8,5 2 0 7,-9-4 0-7,3 0 0 9,3-2 0-9,-3 4 0 6,3 1 0-6,0-3 0 8,-3 0 0-8,1 2 0 7,3-2 0-7,-5 2 0 8,5-2 0-8,-5 0-128 7,3 2 128-7,1 0 0 7,-4 0 0-7,3 0 0 8,1 0 128-8,-3-2-128 8,1 4 0-8,3 2 0 7,-3-2 0-7,4 0 0 7,-3 0 0-7,3 0 0 8,-3-2 0-8,1 2 0 8,0 2 0-8,-3-2 0 7,5-2 0-7,-5 2 0 8,-1 2 0-8,1 0 0 7,-1-4 0-7,-3 2 0 8,-1 2 0-8,1 0 0 7,-2 0 0-7,1 2 0 9,1 2 0-9,-2-4 0 6,-3-4 0-6,1 2 0 8,-2 0 0-8,1 2 0 7,-3-2 0-7,4 2 0 8,0 0 0-8,-1 0 0 7,1-2 0-7,2 2 0 7,-1 0-128-7,1 2 128 8,-2-4 0-8,1 0 0 7,-1 2 0-7,1 0 0 9,1-1 0-9,0 5 0 7,-1-4 0-7,1 0 0 7,0 0 0-7,-3 0 0 8,-1-2 0-8,0 2 0 7,0-2 0-7,-1 0 0 8,1 2 0-8,2-2 0 7,-2 0 0-7,-3 2 0 8,-5-4 0-8,4 2 0 7,2-2 0-7,2 2 0 8,-1-2 0-8,3-2 0 7,-2 0 0-7,0-2 0 8,-3 3 0-8,1-1 0 7,0 0 0-7,0-2 0 8,1-2 0-8,1 4 0 7,2-2 0-7,0 2 0 8,-1 3 0-8,1-3 0 6,0-4 0-5,-3 2 0 7,-1 0 0-8,2 2 0 7,0-2 0-6,-1-1 0 6,1 1 0-7,0 2 0 8,-4 0 0-8,4 0 0 7,-1-4 0-6,1 4 0 5,2 0 0-6,-1-1 0 8,1 1 0-8,2-2 0 7,-3 0 0-7,3 2 0 8,-2 2 0-8,1-2 0 7,1 2 0-7,-2 0 0 8,1 4 0-8,-1-2 0 7,2 4 0-7,-1 0 0 8,1-2 0-8,0 2 0 7,-1 2 0-7,3 0 0 8,-1-2 0-8,1 1 0 7,-2 1 0-7,-3 4 0 8,1-4 0-8,4 2 0 7,-3 1 0-7,3 1 0 8,-2 8-128-8,-1-7 128 8,3 3 0-8,-1 0 0 7,1 3 0-7,2-3 0 7,-3 5 0-7,1-5 0 8,1 2 0-8,-1 3 0 7,5-3 0-7,-3 3 0 8,-3-3 0-8,1-2 0 7,2 1 0-7,1 1 0 8,-3 5 0-8,-3-1 0 7,1-5 0-7,2 5 0 8,1 1 0-8,3-3 0 7,-1-1 0-7,-3 3 0 8,1-5 0-8,5 3 0 7,-3 0 0-7,-3-5 0 8,-3 1 0-7,3-2 0 5,0-1 0-6,1 3 0 9,-1-4 0-9,-1 3 0 6,3-1 0-6,-1 4 0 9,3-5 0-9,-3 3 0 6,-5-6 0-6,4 0 0 8,-1 5 0-8,1-5 0 7,3 0 0-6,-1 2 0 6,-2-3 0-7,1-1 0 7,1 4 0-7,1-2 0 8,-3-2 0-8,-3 1 0 7,1 3 0-7,-2-2 0 8,1-4 0-7,1 2 0 5,-2 2 0-6,1-3 0 8,1-1 0-8,0-2 0 7,1 2 0-7,-1 0 0 8,1 2 0-8,-1-4 0 7,-2 0 0-7,-2 0 0 8,-3 0 0-8,-1-2 0 8,2 0 0-8,0 2 0 8,0-2 0-8,-1 0 0 6,1 0 0-6,0 0 0 9,-2 0 0-9,2 0 0 7,-1 2 0-7,1-2 0 7,2-2 0-7,-2 0 128 7,-1 0-128-7,-3 2 0 8,0-2 0-8,4 2 0 8,2-2 0-8,1 0 0 7,-3-2 0-7,2 2 0 7,0 0 0-6,-6 0 0 6,1-2 0-7,1 2 0 8,0 0 0-8,-2-2 0 7,0 1 0-7,0-3 0 8,0 2 0-8,-2-2 0 7,2 4 0-7,1-2 0 8,1 0 0-8,0 0 0 7,2-2 0-7,-2 3 0 7,1 1 0-7,-3 0 0 8,-2 0 0-8,4 0 0 7,2 0 0-7,-2 0 0 9,-4 0 0-9,2 2 0 7,3 0 0-7,-3 0 0 8,-6 0 0-8,4 0 0 7,-6 0 0-7,6-2 0 7,-6 2 0-7,4 2 0 7,-2 0 0-7,2 0 0 8,2-2 0-8,-2 2 0 8,2 0 0-8,-2 2 0 7,0-1 0-7,4 1 0 7,-4 4 0-7,2-4 0 8,2 0 0-8,-4-2 0 8,4 2 0-8,0 0 0 8,-8 4 0-8,4-3 0 7,-4-1 0-7,4 0 0 7,-4 0 0-7,4 0 0 7,-6 2 0-6,6 0 0 6,-4-2 0-7,6-2 0 8,-4 3 0-8,4 1 0 7,2 0 0-7,-4 0 0 8,2-2 0-8,-2 2 0 8,2-2 0-8,2 1 0 7,-4 1 0-7,4-2 0 8,1 0 0-8,-7 4 0 6,1 0 0-5,-1-4 0 7,2-1 0-8,0-1 0 6,-4 2 0-5,4 0 0 7,-4 4 0-8,6-2 0 7,-2-2 0-7,2-2 0 8,-2 6 0-8,2 1 0 7,3-3 0-7,-3 0 0 7,-2 2 0-6,6 3 0 6,-2-1 0-7,0 2 0 7,2-2 0-7,0-4 0 8,1 5 0-8,-5-1 0 7,2-2 0-7,0 2 0 8,0-5 0-8,-4 1 0 8,4 4 0-8,-2 2 0 6,-4-6 0-6,6-3 0 8,-2 3 0-8,0 4 0 8,3-2 144-8,1-2-144 8,-6 0 0-8,6 3 0 7,0-3 0-7,-2 2 0 8,-4 4 0-8,6-5 0 7,0 1 0-7,-3 4 0 9,1-4 0-9,0 3 0 6,-8 3 0-6,2-6 0 7,-4 4 0-7,1-5 0 8,-3-1 0-8,-2 0 0 7,4-2 0-7,2 4 0 8,-2-2 0-8,4 0 0 8,-3 1 0-8,3 3 0 7,-4-4 0-7,0 0 0 8,4 0 0-8,-2 1 0 7,4-1 0-7,-8-4 0 7,-2 2 0-7,3 0 0 8,-5 0 0-8,-2 4 0 8,-1-4 0-8,-1-2 0 6,4 0 0-6,1 1 0 9,-1 1 0-9,2 0 0 7,2 2 0-7,-1-4 0 8,-1-4 0-8,4 0 0 7,-4 2 0-7,2 0 0 8,-1-4 0-8,1 0 0 7,-4 2 0-7,0 0 0 8,-3-1 0-8,3 1 0 7,2-2 0-7,4 0 0 8,-3-4 0-8,3 2 0 7,2 0 128-7,-2-2-128 8,2-1 0-8,-2 1 0 7,2 2 0-7,4-6 0 7,4 1 0-7,-4-3 0 8,2 0 0-8,-4 1 0 8,2-3 0-8,4-3 0 8,-2 5 128-8,6-6-128 7,0-5 0-7,1 2 0 7,3-3 144-7,4 1-144 9,7 0 128-9,-2 3-128 6,3-3 160-6,5 1-160 8,4-1 176-8,0 4-176 7,0 1 192-7,6 3-192 8,4-7 0-8,2 5 0 7,-2 1 0-7,4 1 0 8,4-5 0-8,-1 5 0 7,7-7-192-7,-1 5 48 22,7-1-448-22,3 7-96 0,0-5-16 0,7 8-10752 8,5-1-2144-7</inkml:trace>
    </iact:actionData>
  </iact:action>
  <iact:action type="add" startTime="101689">
    <iact:property name="dataType"/>
    <iact:actionData xml:id="d53">
      <inkml:trace xmlns:inkml="http://www.w3.org/2003/InkML" xml:id="stk53" contextRef="#ctx0" brushRef="#br2">23472 17913 12895 0,'0'0'1152'0,"0"0"-928"4,0 0-224-4,0 0 0 9,4-16 1152-9,-4 16 192 7,0 0 48-6,0 0 0 5,0-11-560-6,0 11-128 8,0 0 0-8,-6-8-16 7,6 8 16-7,-16-2 16 7,3 2 0-7,-5 4 0 9,-1 2-272-9,-1 2-48 7,-5 3-16-7,-2 1 0 8,-3 4 112-8,-7-1 16 7,0 5 0-7,0-1 0 9,-4-1 0-9,6 5 0 6,-6 2 0-6,4 3 0 8,4-1-64-8,-2-2 0 7,-4-1 0-7,6-1 0 10,3 3-16-10,3-5-16 6,2 0 0-6,5-1 0 8,5-6-80-8,-1 3-16 6,6-5 0-6,0 1 0 8,10-13-32-8,0 0-16 8,-3 14 0-8,3-14 0 7,0 0-128-7,7 16-16 7,-7-16-128-7,14 17 192 8,4-7-192-8,-3-6 144 7,5 8-144-7,5-6 128 8,2-1-128-8,1-3 0 6,3 2 0-6,0 0 0 9,0 4 0-9,1-4 128 6,-1-4-128-6,-2 2 128 9,0 0-128-9,1-2 0 7,-1-4 0-7,0 2 0 9,2 2-240-9,-2 0 32 5,-5-2 0-4,1 2 0 21,-5-10-1712-22,-5 8-352 1,3 0-64 0</inkml:trace>
    </iact:actionData>
  </iact:action>
  <iact:action type="add" startTime="102112">
    <iact:property name="dataType"/>
    <iact:actionData xml:id="d54">
      <inkml:trace xmlns:inkml="http://www.w3.org/2003/InkML" xml:id="stk54" contextRef="#ctx0" brushRef="#br2">22850 18167 22863 0,'0'0'1008'0,"17"-6"208"0,5 2-960 0,5-2-256 2,4-2 0-2,6 6 0 8,8-6 352-8,4 4 32 8,2-1 0-8,11-3 0 7,3 2 16-7,9 0 16 8,0-6 0-8,6 3 0 7,2 5 96-7,7-2 32 8,1-2 0-8,6 4 0 9,7 4-208-9,6 2-32 6,2 0-16-5,1 2 0 6,-1-8-288-7,-2 8 128 7,0 2-128-7,-1-2 0 7,1 0 0-7,-10 0 0 7,-11-2 0-7,-6 1 0 9,-4 3 0-9,-8-6 0 6,0-2 0-6,-5 2 0 9,-3 4 0-9,-5-2 0 7,-8 0-240-7,-1 0-8256 16,-3 2-1648-16</inkml:trace>
    </iact:actionData>
  </iact:action>
  <iact:action type="add" startTime="102572">
    <iact:property name="dataType"/>
    <iact:actionData xml:id="d55">
      <inkml:trace xmlns:inkml="http://www.w3.org/2003/InkML" xml:id="stk55" contextRef="#ctx0" brushRef="#br2">23328 19206 8287 0,'0'0'736'1,"0"0"-592"6,0 0-144-7,0 0 0 8,8-10 2432-8,-8 10 464 7,13-11 96-7,-13 11 16 7,0 0-1584-7,0 0-304 8,0 0-64-8,0 0-16 7,0 0-48-7,0 0-16 8,0 0 0-8,-15 1 0 7,-3 7-128-7,-5 0-16 7,-7 0-16-7,-1 7 0 9,0-1-272-9,-2 6-48 7,-6 3-16-7,0 0 0 8,2-3-144-8,-6 1-16 7,4 1-16-7,-4 3 0 8,4 1-80-8,-2-1-16 7,4 0 0-5,2 3 0 4,-2-7-208-6,3 2 144 7,3 1-144-7,0-1 128 9,0 3-128-9,4-3 128 6,3-2-128-6,5-3 128 8,3 3-128-8,4-1 160 7,5-6-160-7,-1 3 160 8,8-17-160-8,0 16 0 8,6-1 0-8,-1-3 0 6,7 2 0-6,4-6 0 8,5-1 128-8,5 5-128 8,5-4 0-8,2 0 0 7,4 1 0-7,6-5 0 8,-2 2 0-8,8 0 0 6,3 2 144-6,7-4-144 9,-1-4 128-9,7 0-128 7,-3 0 128-7,2 0-128 22,1-2-736-21,-5-2-224 0,-3-4-32-1,-6 2-8528 6,-12 0-1696-6</inkml:trace>
    </iact:actionData>
  </iact:action>
  <iact:action type="add" startTime="103009">
    <iact:property name="dataType"/>
    <iact:actionData xml:id="d56">
      <inkml:trace xmlns:inkml="http://www.w3.org/2003/InkML" xml:id="stk56" contextRef="#ctx0" brushRef="#br2">22672 19688 20271 0,'0'0'1792'1,"0"0"-1424"4,16 0-368-5,3-6 0 9,5 0 800-8,5 0 96 4,6 2 0-5,8-4 16 7,4-5-48-7,4 3-16 8,9-4 0-8,3 5 0 7,13-5-16-7,6 4 0 8,5-5 0-8,1 3 0 8,-2 0-144-8,8-1-48 8,-1 3 0-8,12-2 0 7,3 2-144-7,3 3-48 7,2-7 0-7,-2 4 0 9,-2-5-224-9,1 5-48 6,-1-4-16-6,0 4 0 8,2 1-160-8,-1-3 0 7,-5 4 0-7,-10 0 128 9,-3-1-128-9,-4 5-176 7,-4 0 48-7,-2 2-14960 10</inkml:trace>
    </iact:actionData>
  </iact:action>
</iact:actions>
</file>

<file path=ppt/ink/inkAction14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04T01:47:02.843"/>
    </inkml:context>
    <inkml:brush xml:id="br0">
      <inkml:brushProperty name="width" value="0.05292" units="cm"/>
      <inkml:brushProperty name="height" value="0.05292" units="cm"/>
      <inkml:brushProperty name="color" value="#FFFF00"/>
    </inkml:brush>
    <inkml:brush xml:id="br1">
      <inkml:brushProperty name="width" value="0.055" units="cm"/>
      <inkml:brushProperty name="height" value="0.055" units="cm"/>
    </inkml:brush>
    <inkml:brush xml:id="br2">
      <inkml:brushProperty name="width" value="0.05292" units="cm"/>
      <inkml:brushProperty name="height" value="0.05292" units="cm"/>
      <inkml:brushProperty name="color" value="#FF0000"/>
    </inkml:brush>
    <inkml:brush xml:id="br3">
      <inkml:brushProperty name="width" value="0.05292" units="cm"/>
      <inkml:brushProperty name="height" value="0.05292" units="cm"/>
      <inkml:brushProperty name="color" value="#00B0F0"/>
    </inkml:brush>
    <inkml:brush xml:id="br4">
      <inkml:brushProperty name="width" value="0.05292" units="cm"/>
      <inkml:brushProperty name="height" value="0.05292" units="cm"/>
      <inkml:brushProperty name="color" value="#FFFFFF"/>
    </inkml:brush>
  </inkml:definitions>
  <iact:action type="add" startTime="1853">
    <iact:property name="dataType"/>
    <iact:actionData xml:id="d0">
      <inkml:trace xmlns:inkml="http://www.w3.org/2003/InkML" xml:id="stk0" contextRef="#ctx0" brushRef="#br0">1964 464 11231 0,'0'0'496'1,"0"0"96"-1,1-17-464 0,3 7-128 10,-4 10 0-10,0 0 0 4,4-17 784-4,-4 17 144 10,2-12 32-10,-2 12 0 6,6-16 48-6,-6 16 16 8,0 0 0-8,0 0 0 6,0 0-80-6,0 0-16 10,0 0 0-10,0 0 0 5,0 0-192-5,0 0-32 9,0 0-16-8,0 0 0 3,0 0-240-4,0 0-32 11,0 0-16-11,0 0 0 4,4 24 112-4,-2-1 0 12,-2-3 16-12,-2 7 0 4,4 4-32-4,-4 6-16 11,0 6 0-10,0 2 0 4,-4 4 0-4,2 5 0 8,0 7 0-9,1 7 0 4,-7-2-144-4,0 8-16 11,2 3-16-11,-2-3 0 4,-3 2-64-3,5-4-16 9,-6-8 0-10,5-3 0 4,-5-3 32-4,2-1 0 10,3-5 0-10,-5-1 0 5,6-2 112-5,-4 2 16 11,3-5 16-11,3-3 0 6,-2 4-80-6,-4-10-32 8,2-2 0-8,-1 0 0 4,1-2-32-3,4-5 0 9,0-3 0-10,-1-3 0 5,5-5-16-5,-2 3-16 8,0-5 0-8,2-1 0 7,2-14-64-7,-2 17-16 11,2-17 0-11,-2 14 0 3,0 2-144-2,2-16 160 9,0 0-160-10,0 0 160 4,0 0-160-4,4 11 128 10,-4-11-128-10,0 0 128 6,0 0-128-6,0 0 160 11,10 10-160-11,3-4 160 4,-13-6-160-3,16 0 128 8,1 0-128-9,-1 0 128 4,2-2-128-4,1 0 0 11,-3-4 0-11,3 4 0 4,5 0 0-4,-1 0 0 12,-2-2 0-12,1 3 0 5,1 1 0-5,7 0 0 10,1 0 0-10,6 1 0 4,-2 3 0-4,2 0 0 11,4-2 0-11,-2 4 0 4,4-2 0-4,0 0 0 10,4-2 0-10,1 4 0 5,3 0 0-5,0 1 0 10,-4-3 0-10,3 0 0 5,1 2 0-5,2 0 0 9,-1 2 0-9,3-1 0 5,2 1 0-5,-3 2 0 12,3-2 0-12,1-2 0 4,3 1 0-4,-3 1 0 10,3-2 0-10,-5-4 0 7,-1 2 0-6,1 0 0 7,-1-2 0-8,2 0 0 5,-1 0 0-4,3 4 0 7,3-3 0-8,4 1 0 5,-1-2 0-5,1 2 0 11,2 0 0-11,1 0 0 4,-1-6 0-4,-2 2 0 10,5 0 128-10,-5 2-128 6,2 2 0-6,-4-2 0 9,7 2 0-9,1 0 0 5,4 0 0-5,0-1 0 11,4-1 0-11,-8 0 0 3,0-2 0-3,2 0 0 12,-5 2 128-12,5 2-128 4,4 0 0-3,0 2 0 8,2-2 0-9,0 2 0 4,6-2 0-4,-4 1 0 12,-6-5 0-12,2 0 0 4,0 2 0-4,2 0 0 11,0 2 144-10,3-2-144 2,1 2 0-2,4 0 128 10,0-2-128-11,0-2 0 3,-10-2 0-2,4 2 128 9,0-2-128-10,1 4 0 3,7 0 0-2,-2 4 128 3,-6-2-128-3,6-4 0 7,-1 0 0-8,-1-4 0 6,0-4 0-6,0 2 128 10,-4 2-128-10,2 2 0 6,1 2 0-6,1 0 128 9,6-2-128-9,-2-2 0 5,-8-3 0-5,1 1 0 9,1 0 0-9,-2 2 0 7,-2-2 0-7,2 2 0 9,6 4 0-9,-2 0 0 6,2-4 0-6,-1 2 0 7,-3-5 0-7,-2 3 128 8,0 0-128-8,2-2 0 8,2 4 0-8,1 0 0 7,1 0 0-7,2 0 128 9,-2 0-128-9,-2-2 0 6,-6 0 0-6,-2-1 0 8,0-3 0-8,2 4 0 6,2 2 0-6,1 2 0 10,1 0 0-10,2 0 0 6,0-4 0-6,-4 4 128 8,-4-6-128-8,0-2 0 6,2 3 0-5,2 1 0 7,2 0 0-8,-1 2 0 6,1 0 0-6,2-4 0 9,0-2 0-9,-4 2 0 8,-4 2 0-8,2 1 0 6,0-3 0-6,2 0 0 8,0 2 0-8,4 0 0 7,-1 0 0-7,-1 2 0 8,-4-4 0-8,-4-1 128 8,-2 1-128-8,-1 0 0 6,1 0 0-6,2 0 128 8,-2-4-128-8,0 6 0 7,2 3 0-7,2-3 0 8,-4-2 0-8,-4 0 144 7,5 2-144-7,-5 0 0 9,2 0 176-9,-2 2-176 6,-7-2 160-6,3 0-160 9,2 3 128-9,-1-5-128 6,5 2 0-6,-6 0 144 8,4 2-144-8,-5-2 0 7,1-2 0-7,-2-2 128 8,-1 3-128-8,-1 1 0 7,2-2 0-7,-3 2 128 8,3-2-128-8,3 2 0 8,-3 0 0-8,4 0 0 8,-3 0 0-8,1-1 0 7,-2-5 0-7,-3 2 0 7,-5 0 0-7,3-2 0 7,1 3 128-7,-1 3-128 8,-1-2 0-8,1-4 0 8,1 6 0-8,-1 0 0 8,1 0 0-8,3 4 0 6,-7-1 0-6,1-1 0 8,-4 0 0-8,-3 2 0 7,1 0 0-7,0 0 0 9,-1 0 0-9,-1 0 0 6,-8 0 0-6,4 0 0 9,-4 0 0-9,4 0 0 6,-2 0 0-6,-4 0 0 8,4 0 0-8,-6 0 0 8,0 2 0-8,0 1 0 7,-6-1 0-7,0 2 0 8,-3-2 128-8,1 2-128 8,0-2 0-8,-2 4 0 7,-1-4 0-7,-3 4 0 7,-5-6 0-7,1 2 0 8,1-2 0-8,-5 2 0 8,3-2 0-8,-3 0 0 8,-15 0 128-8,16 0-128 6,2-2 0-6,-18 2 0 8,13-2 0-8,3-2 128 8,-16 4-128-8,12-12 160 7,1 2-160-7,-5 3 160 8,-2-9-160-8,4 2 128 7,-3-5-128-7,1-5 128 8,2-5-128-8,-2 0 160 7,-4-4-160-7,4-4 160 8,1-2-160-8,-3 0 0 7,0-6 0-7,2 0 128 8,3 4-128-7,-5-6 0 5,0-2 0-6,4 3 128 7,-2-3-128-7,3-2 0 8,3 2 0-8,-4-1 0 8,5 1 0-8,-3-2 0 7,4 1 0-7,-5 1 0 7,5 2 0-7,-4 4 0 8,1-2 0-8,-1 8 0 8,4-4 0-8,-1 4 128 6,3 2-128-5,-4-4 128 7,1 2-128-8,-3-4 0 6,3 4-192-6,-3 6 192 9,2 0-128-9,-6-3 128 7,3-5 0-7,-1 6 0 8,-2 0 0-8,4 4 0 6,-5 0 0-6,1 3 0 9,-2 3 0-9,0 0 0 7,-2 1 0-7,0 6 0 8,-2-1-176-8,2 1 176 7,-4 3-128-7,0-5 128 8,-2 4 0-8,0-1 0 7,2 15 0-7,-2-12 0 8,2 12 0-8,-10-14 0 7,0 5 0-7,10 9-128 8,-12-6 128-8,-3-2 0 7,3 2 0-7,-3 2 0 8,1 0 0-8,-4 4 0 7,-3 0 0-7,-4-2 0 8,-5-1 0-8,1-1 0 8,-4 2 0-8,2-2-128 6,-4 4 128-6,-4 0 0 8,1-2 0-8,-4 2 0 8,-1 0 0-8,-6 2 0 7,0 2 0-7,-4-4 0 8,-5 0 0-8,-3 0 0 7,-9 0 0-7,0-4 0 8,-8-2 0-8,-4 2 0 8,2 2 0-8,-4 0 0 7,-2 0 0-7,-9 2 0 7,-1 4 0-7,-11-6 0 8,-4-4 0-8,2-1 0 7,-5 3 0-7,3 2 0 8,-2 2 0-8,-10 0 0 7,-2 0 0-7,-3-4 0 8,1 0 0-8,4 0 0 7,-4 2 0-7,-3 0 0 8,-7-4 0-8,0 2 0 7,5-2 0-7,-3 5 0 8,-1 1 0-8,-5-2 0 8,-7-2 0-8,2 0 0 7,3-2 0-7,-1 6 0 7,2 4 0-7,-3-4 0 8,-3-6 0-8,-4 2 0 7,6-2 0-7,-7 6 0 8,7 0 0-8,-6 0 0 7,2-4 0-7,-2 2 0 8,5 6 0-8,-7-2 0 7,0 0 0-7,-2 0 0 8,4-4 0-8,2 6 0 7,2 6 0-7,-8-2 0 9,-2-6 0-9,2 1 0 6,3 5 0-5,-1 4 0 6,2-4 0-7,-4 0 0 7,2-1 0-7,4 3 0 8,6 0 0-8,-9 5 0 8,-5-5 0-8,6 4 0 7,2-6 0-7,6 3 0 8,1 3 0-8,-1-2 0 8,-6-2 0-8,7-3 0 6,5 5 0-6,-1 0 0 8,3-6 0-8,-3 1 0 7,-1-1 0-7,3 0 0 8,5-2 0-8,3 4 0 7,2 2 0-7,-3-5-128 8,-7-1 128-8,10 0 0 7,6 0 0-7,0 0 0 8,4 4 0-8,2-2 0 8,-2-2 0-8,0 3 0 7,2 3 0-7,6-2 0 7,4-4 0-7,1 0 0 8,-1-4 0-8,-2 4 0 8,-1 1 0-8,7 1 0 7,5 0 0-7,1 0 0 7,5 0 0-7,4 2 0 8,2-8 0-8,2 4 0 7,-3-1 0-7,-3-1 0 8,-4 0 0-7,6 2 0 6,6 4 0-7,2-4 0 7,4 0 0-7,0-2 0 8,0 0 0-8,2 0 0 8,-6 4 0-8,2 1 0 7,2-3 0-7,5 2 0 7,-1 0 0-6,6 2 0 5,5 1 0-6,3-3 0 8,1 2 0-8,4 4 0 7,1-4 0-7,1 1 0 9,8 3 0-9,-4-4 0 6,4 0 0-6,0 1 0 9,8-3 0-9,2-2 0 6,1 2 0-6,3 4 0 9,2-2 0-9,1-3 0 6,3 3 0-6,7 2 0 8,1 2-320-8,7 5 0 7,2-3 16-7,8 5 0 23,4 5-2720-23,11-3-560 0</inkml:trace>
    </iact:actionData>
  </iact:action>
  <iact:action type="add" startTime="4872">
    <iact:property name="dataType"/>
    <iact:actionData xml:id="d1">
      <inkml:trace xmlns:inkml="http://www.w3.org/2003/InkML" xml:id="stk1" contextRef="#ctx0" brushRef="#br0">26950 3011 10127 0,'0'0'896'1,"0"0"-704"8,0 0-192-9,0 0 0 4,0 0 800-4,0 0 128 11,0 0 32-11,0 0 0 4,0 0 144-4,0 0 48 10,0 0 0-10,-4 16 0 5,-4 2-272-5,0-3-48 10,1 5-16-10,-9 1 0 5,2-1 32-4,1-7 16 9,-1 9 0-10,-11 9 0 3,-1 4-112-3,-1 4-32 12,0-2 0-12,-7 4 0 4,-5-4-160-4,4 0-48 11,-2 6 0-11,-4-6 0 4,6 4-64-4,-4-6 0 11,0-2-16-10,4-1 0 2,-2-1-64-3,6 0-16 12,4-4 0-12,1-5 0 3,3 3-144-3,7-3-16 11,-1 1-16-11,7-4 0 4,-2-3 0-4,6 4 0 11,6-20 0-11,-2 13 0 4,2-13-32-4,4 16 0 10,-4-16 0-10,12 15 0 5,0-5-144-5,5-6 160 10,-1 0-160-10,5 0 160 6,5 2-32-6,3-4-128 9,0-2 192-9,4 0-64 5,8 2-128-5,-6 0 128 12,4-4-128-12,-2 2 128 3,-1-2-128-2,3 2 128 8,-4-2-128-9,4-4 128 4,0 0-128-4,-6 2 0 12,0-2 144-12,2 4-144 4,4 0 128-4,-10 2-128 10,-1-5 128-10,-3 3-128 5,-3 7 0-5,-5-3 0 10,1-2 0-9,-1 2-128 17,-17-2-1696-18,16 6-336 0,-16-6-64 0</inkml:trace>
    </iact:actionData>
  </iact:action>
  <iact:action type="add" startTime="5382">
    <iact:property name="dataType"/>
    <iact:actionData xml:id="d2">
      <inkml:trace xmlns:inkml="http://www.w3.org/2003/InkML" xml:id="stk2" contextRef="#ctx0" brushRef="#br0">26556 3782 11055 0,'0'0'480'0,"0"0"112"0,-12-2-464 0,12 2-128 9,0 0 0-9,0 0 0 5,0 0 1664-5,0 0 304 10,0 0 64-10,0 0 16 5,0 0-720-5,0 0-144 10,0 0-32-10,14-12 0 4,3 4-208-4,7-1-48 12,-3-7-16-12,5 0 0 4,1 1-304-4,2-7-64 10,2 1-16-10,1 1 0 6,1-1-112-6,8-2-32 6,0-5 0-6,3 3 0 9,-3-2 32-9,6-1 0 13,4-1 0-13,4 2 0 3,-1 1-16-3,1 3 0 12,-4 1 0-12,-18 11 0 3,4-7-176-3,19-1-16 10,-7 1-16-10,-4 3 0 6,-10 1-160-6,0 0 128 7,-4 6-128-7,-1 3 128 4,-3 5-128-4,4 0 0 7,-4 0 0-7,-5 4 128 8,-5-1-128-8,3 3 0 10,-6 4 0-10,1-2 0 5,-5 5 128-5,2 3-128 7,-6 7 0-7,-3 5 128 8,-3-3 0-8,0 4-128 11,-3 3 192-10,-1 3-64 2,-6 2 16-3,2-4 0 7,2 0 0-7,-4 6 0 8,3-2-144-8,-3-2 0 10,-6 4 0-10,5-4 128 5,-5 2-128-5,8-11 160 7,2 1-160-7,-3-2 160 8,1-1-160-8,2 7 192 11,4-4-192-11,0-3 192 5,4-7-64-5,2-5 0 10,6 0 0-10,5-1 0 5,1-5 128-5,-2-2 0 11,3-2 16-11,12 2 0 4,4-4 48-4,1-2 16 7,3 0 0-7,-4-2 0 9,2-2-128-9,23-9-16 11,-1 3-16-11,-2-2 0 4,-3 1-176-4,1-7 0 10,-6 5 144-9,-2-5-144 3,1 5 0-4,-1 3-192 10,-4 0 32-10,0 2-10944 15,-8 8-2192-15</inkml:trace>
    </iact:actionData>
  </iact:action>
  <iact:action type="add" startTime="6553">
    <iact:property name="dataType"/>
    <iact:actionData xml:id="d3">
      <inkml:trace xmlns:inkml="http://www.w3.org/2003/InkML" xml:id="stk3" contextRef="#ctx0" brushRef="#br0">29014 3528 11967 0,'0'0'528'1,"0"0"112"-1,0 0-512 0,0 0-128 8,0 0 0-8,0 0 0 5,0 0 992-5,0 0 160 11,0 0 48-11,-2 14 0 4,-4-2-144-4,-2 13-32 10,4 2 0-10,0 8 0 6,0 2-192-6,2 8-32 10,2 0-16-10,0 6 0 4,0 1-272-4,-4 7-64 10,-3 1-16-10,-1 7 0 5,-2-7 16-5,-4 5 16 10,1 5 0-10,-3-10 0 5,4-1-144-5,-5-7-48 11,1-5 0-11,-1-10 0 6,7-4 32-6,0-3 0 10,2-7 0-10,4-5 0 3,4-18 288-3,0 0 64 10,0 0 16-10,0 0 0 5,0 0 224-5,0 0 32 10,4-24 16-10,6-1 0 5,6-6-304-5,-5-4-64 10,3-10-16-10,-2 0 0 6,3 0-320-6,-3-6-64 9,4-3-16-9,-5-5 0 6,5-1-160-6,-8 15 128 9,5-2-128-9,5-23 128 5,0 0-128-5,5 11 0 10,0 6 0-10,-1 11 0 5,3-1 0-5,1 13 0 12,-3 3 0-12,0 8 0 3,1 7 0-3,-3 2 0 12,-1 6-128-12,-1 12 128 4,1 2 0-4,-7 11 0 11,1 3 0-11,-8 5 0 3,0 6-160-3,-6 2 160 12,-4 6 0-12,0 0-144 3,-8 4 144-3,2-14 0 11,1 2 0-11,-13 10 0 5,1-2 0-5,5-10 0 11,-5-2 0-11,-1-4 128 4,1-5-128-4,9-10 128 11,-3-1-128-11,-1-3 128 4,-2-4-128-4,18-4 0 11,-9-6 0-11,9 6-128 18,-6-21-1856-17,12-7-352-1,1-7-80 2</inkml:trace>
    </iact:actionData>
  </iact:action>
  <iact:action type="add" startTime="7050">
    <iact:property name="dataType"/>
    <iact:actionData xml:id="d4">
      <inkml:trace xmlns:inkml="http://www.w3.org/2003/InkML" xml:id="stk4" contextRef="#ctx0" brushRef="#br0">30055 2655 24927 0,'0'0'1104'1,"-8"9"240"-1,-1 3-1088 0,-3 9-256 8,-4 5 0-8,6-3 0 4,-5 3 864-4,-3 13 112 10,-3 5 32-10,-1 3 0 5,7 2 96-5,-5 10 32 7,3 3 0-7,1 2 0 9,-1 10-480-9,1 0-80 10,2 1-32-10,5 3 0 5,-3 2-336-5,6-2-64 12,2-8-16-11,0 0 0 1,4 2-128-2,-2-11 0 12,2-11 0-12,2-7 128 4,4 0-128-4,-2-10 0 7,4-5-192-7,3-5 192 19,-1-9-576-19,4-1 16 0,-2-5 0 2,5-2 0 10,-3-4-1536-11,3-8-304-1,-3-2-64 0</inkml:trace>
    </iact:actionData>
  </iact:action>
  <iact:action type="add" startTime="7528">
    <iact:property name="dataType"/>
    <iact:actionData xml:id="d5">
      <inkml:trace xmlns:inkml="http://www.w3.org/2003/InkML" xml:id="stk5" contextRef="#ctx0" brushRef="#br0">30404 3405 8287 0,'0'0'368'1,"0"0"80"11,-10 18-448-12,3-4 0 0,3 5 0 0,-2-3 0 1,-2 7 2432 0,2 4 384 11,0 1 96-12,3-1 16 3,-1-4-1360-3,2 7-272 11,-2-1-48-11,4 0-16 4,0-3-416-4,4-1-96 12,-4-2-16-12,4 1 0 4,1-9 32-4,-5-15 0 9,8 16 0-9,-8-16 0 5,20 10-16-5,-7-3 0 10,3-7 0-10,3-5 0 5,-3-3 160-5,2-2 16 10,-1-8 16-10,-3 3 0 5,0-5-144-5,-5-3-16 10,1-2-16-10,-2-1 0 4,-4-1-288-4,0 0-48 11,-4-5-16-10,-2 3 0 3,-2-2-192-4,-2 0-64 11,2-4 0-10,0 5 0 3,-2 3-128-4,2 6 0 10,0 1 0-10,4 1 0 18,0 5-432-18,2 0-64 0,-2 14-16 0,0 0 0 14,8-9-2448-13,8 3-496-1,-3 0-112 0</inkml:trace>
    </iact:actionData>
  </iact:action>
  <iact:action type="add" startTime="7814">
    <iact:property name="dataType"/>
    <iact:actionData xml:id="d6">
      <inkml:trace xmlns:inkml="http://www.w3.org/2003/InkML" xml:id="stk6" contextRef="#ctx0" brushRef="#br0">31245 3212 20271 0,'0'0'1792'1,"0"0"-1424"7,0 0-368-8,0 0 0 5,-16 2 1216-5,-3 4 192 10,-1 4 16-10,3 0 16 5,-5 3-224-5,-1 5-32 10,-2 1-16-10,-1 3 0 5,1-3-480-5,7 7-112 10,-1-5 0-10,5 1-16 5,0-9-240-5,7 5-64 10,-3-7 0-10,10-11 0 5,0 0 16-5,0 0 0 10,0 0 0-10,0 0 0 4,15 12 0-4,-1-10 0 11,4-6 0-11,5-4 0 6,1 3-64-6,-3 1-16 9,0 2 0-9,1-2 0 5,1 2-64-5,-1 2-128 10,-5 2 176-10,1 2-176 4,-1 5 240-4,-7 9-64 12,-2 0-16-12,2-3 0 4,-2 5 160-4,-7 1 48 11,-2 1 0-11,-3 1 0 5,-4 0 32-5,-2 3 16 10,-2-1 0-10,-5 0 0 5,-3 3-128-5,1-1-32 10,-3 0 0-10,-3 3 0 4,-2-7-256-4,1 2 160 11,1 3-160-11,2-1 128 18,1 0-1456-18,1 1-288 0,-3-3-64 0,1 2-16 2</inkml:trace>
    </iact:actionData>
  </iact:action>
  <iact:action type="add" startTime="8357">
    <iact:property name="dataType"/>
    <iact:actionData xml:id="d7">
      <inkml:trace xmlns:inkml="http://www.w3.org/2003/InkML" xml:id="stk7" contextRef="#ctx0" brushRef="#br0">27683 5656 20271 0,'0'0'1792'1,"0"0"-1424"5,0 0-368-6,0 0 0 5,0 0 880-5,0 0 96 9,-10 10 32-9,5 5 0 5,-3 7 304-5,-4 1 64 10,2 6 16-10,-3 7 0 6,1-1-512-6,0 6-112 11,1-6 0-11,1 8-16 4,-2-4-288-4,4 0-48 11,3 0-16-11,-5-4 0 3,2-2-256-3,2-2-144 11,4 2 160-11,-2-4-160 4,0-3 0-4,0-7 0 11,4-3-208-11,0-16-9616 17,8 21-1920-17</inkml:trace>
    </iact:actionData>
  </iact:action>
  <iact:action type="add" startTime="8598">
    <iact:property name="dataType"/>
    <iact:actionData xml:id="d8">
      <inkml:trace xmlns:inkml="http://www.w3.org/2003/InkML" xml:id="stk8" contextRef="#ctx0" brushRef="#br0">28235 5757 19343 0,'-17'20'1728'1,"11"-3"-1392"4,-4 7-336-5,0 3 0 5,-1 0 640-5,-7 3 64 10,1 1 16-10,-1 2 0 4,-5 0 672-4,-1-4 128 12,3-7 16-12,1-1 16 4,5 1-400-4,1-11-64 12,4 1-32-12,10-12 0 4,0 0-304-4,0 0-64 9,0 0-16-9,0 0 0 5,10-17 0-5,6-3 0 10,3-5 0-10,1-6 0 4,3 1-304-3,2-5-64 10,-3-4-16-11,3 0 0 4,0 6-96-4,3 4-32 12,-7 2 0-12,1-1 0 4,-1 3-32-3,1 9-128 9,-1 6 192-10,-1 7-64 3,-5-1 0-3,7 8 0 11,-5 9 0-11,3 5 0 4,-5 5-128-4,-3 6 0 11,2 10 0-11,-7 2 0 4,1-2 0-4,-2 4 0 11,0-6 0-11,-4 6 0 4,2-4-256-4,-4 2-64 12,-2-4-32-12,2 0-10896 14,4 0-2176-14</inkml:trace>
    </iact:actionData>
  </iact:action>
  <iact:action type="add" startTime="9152">
    <iact:property name="dataType"/>
    <iact:actionData xml:id="d9">
      <inkml:trace xmlns:inkml="http://www.w3.org/2003/InkML" xml:id="stk9" contextRef="#ctx0" brushRef="#br0">29546 5636 10127 0,'0'0'896'1,"0"0"-704"5,0 0-192-6,0 0 0 5,0 0 1456-5,0 0 256 10,0 0 48-10,0 0 16 6,12 18-48-6,-8 5-16 10,-4 1 0-10,0 3 0 4,-4 2-304-4,-2 8-48 10,-4 8-16-10,2-4 0 5,-5 2-448-5,1-2-80 11,0 6-32-11,-3-4 0 4,3-4-320-4,-2-4-64 11,8 2-16-11,-1-4 0 5,-1-2-384-5,4-3 0 10,0-9 0-10,6-5 0 18,-2-14-1360-18,0 0-368 0,6 13-64 0</inkml:trace>
    </iact:actionData>
  </iact:action>
  <iact:action type="add" startTime="9406">
    <iact:property name="dataType"/>
    <iact:actionData xml:id="d10">
      <inkml:trace xmlns:inkml="http://www.w3.org/2003/InkML" xml:id="stk10" contextRef="#ctx0" brushRef="#br0">30000 5572 18719 0,'-1'23'832'0,"-3"-7"160"0,-4 6-800 0,2 3-192 10,-2 2 0-10,-2 2 0 4,-5-1 1056-4,-1 3 160 11,1-2 48-11,-5 6 0 4,4 0 80-4,-3-1 32 11,-1-1 0-11,5-4 0 4,-3-4-480-4,9-3-80 11,-5-1-32-11,8-9 0 4,6-12-320-4,0 0-64 10,0 0-16-10,0 0 0 4,0 0-64-4,0 0 0 11,16-14-16-11,1-7 0 5,3-1 48-5,-5-1 16 10,1 0 0-10,3-5 0 4,-1-3-176-4,1 2-16 11,1 2-16-11,-6-1 0 7,3 1-160-7,-1 2 0 8,-1 5 144-8,3 1-144 5,-8 1 0-5,1 8 0 10,-11 10 0-10,16-2 0 4,-16 2 0-4,16 12 0 11,-7 6 0-11,-3 5 0 4,0 0 0-4,0 11 0 11,-4-3 0-11,-2 10 0 5,-6-6 0-5,2-2 144 10,-4 2-144-10,2 2 0 5,-5-4 144-5,1-4-144 11,2-1 0-11,-2-1 144 4,3-2-144-4,3-5 0 11,-2-6 0-11,6 1 0 17,0-15-448-17,0 0-128 1,0 0-32-1,0 0 0 14,0 0-2592-14,14-13-512 0</inkml:trace>
    </iact:actionData>
  </iact:action>
  <iact:action type="add" startTime="9930">
    <iact:property name="dataType"/>
    <iact:actionData xml:id="d11">
      <inkml:trace xmlns:inkml="http://www.w3.org/2003/InkML" xml:id="stk11" contextRef="#ctx0" brushRef="#br0">30588 5599 8287 0,'0'0'368'1,"0"0"80"11,0 0-448-12,-10 8 0 0,10-8 0 0,-10 18 0 1,-7-5 3408 0,5 5 608 9,-4-1 112-10,1-1 32 5,-1 4-2224-5,-2-1-432 11,5 1-96-11,-3 3 0 4,4 0-576-4,-3 3-128 10,5-1 0-10,-2 0-16 5,5-3-432-5,3-5-64 11,-2 3-32-11,-2-2 0 4,8-18-160-4,-6 15 0 10,2 3 0-10,4-18 128 5,0 0-128-5,0 0-272 11,0 0 64-11,0 0 16 17,0 0-2000-17,0 0-400 1,18 0-80-1</inkml:trace>
    </iact:actionData>
  </iact:action>
  <iact:action type="add" startTime="10171">
    <iact:property name="dataType"/>
    <iact:actionData xml:id="d12">
      <inkml:trace xmlns:inkml="http://www.w3.org/2003/InkML" xml:id="stk12" contextRef="#ctx0" brushRef="#br0">31104 4542 24879 0,'0'0'2208'1,"0"0"-1760"7,-1 20-448-8,-1 1 0 5,-2 7 496-5,-4 1 16 10,-6 8 0-10,3 8 0 5,-5 5 224-4,2 7 48 8,-3 0 16-9,-3 7 0 5,-3 6-160-5,1-5-48 11,-1-1 0-11,0-4 0 4,1-1-272-4,3-3-48 10,3 1-16-10,0-2 0 5,7-5-448-5,3-1-112 13,-2-6-16-13,2 0 0 16,0-8-2880-16,2-4-576 0</inkml:trace>
    </iact:actionData>
  </iact:action>
  <iact:action type="add" startTime="10367">
    <iact:property name="dataType"/>
    <iact:actionData xml:id="d13">
      <inkml:trace xmlns:inkml="http://www.w3.org/2003/InkML" xml:id="stk13" contextRef="#ctx0" brushRef="#br0">30847 5262 17503 0,'0'0'768'1,"0"0"176"-1,0 0-752 0,18-6-192 7,-1 2 0-7,3 2 0 6,-20 2 1024-6,21-4 192 10,-1 0 16-10,-1 3 16 4,-19 1-400-4,22-4-80 12,-5 0 0-12,3 0-16 3,-1 2-432-3,-5 2-96 11,1 0-16-11,-15 0 0 4,20 2-208-4,-20-2 128 10,15 8-128-10,-15-8 0 6,16 15 0-6,-6 5 0 9,-2 1 0-9,-3 3 0 6,-1-3 192-6,-2 4-64 9,-2 1-128-9,0 1 192 6,0-2-192-6,-2 5 0 9,2-5 0-9,-2-4 0 7,0-3-160-7,-1-4-128 10,3-14-32-10,-2 17 0 17,2-17-2208-17,0 0-448 0</inkml:trace>
    </iact:actionData>
  </iact:action>
  <iact:action type="add" startTime="10623">
    <iact:property name="dataType"/>
    <iact:actionData xml:id="d14">
      <inkml:trace xmlns:inkml="http://www.w3.org/2003/InkML" xml:id="stk14" contextRef="#ctx0" brushRef="#br0">31701 5248 9215 0,'0'0'816'1,"0"0"-656"6,0 0-160-7,-4 18 0 5,-1-8 2752-5,-3 5 512 10,0-5 96-10,2 6 32 4,-6-3-1696-4,3 5-336 11,-3-3-64-11,-2 3-16 4,5 1-288-4,-5-3-64 12,4 4-16-12,-5 1 0 4,1 0-16-4,0-5-16 11,4 2 0-11,5-7 0 4,-3 3-432-4,8-14-64 11,0 0-32-11,6 12 0 4,-6-12-208-4,0 0-144 11,11 4 192-11,7-6-192 4,-6-2 128-4,5-2-128 10,1-8 0-10,-1 3 0 5,5-7 192-5,-3 4-192 10,-3-3 192-10,5 5-192 5,1 0 144-4,-5 5-144 8,3-1 0-9,-1-4 144 6,-7 4-144-6,4 4 0 9,-5-1 0-9,-11 5 0 4,20-6 0-4,-6 2 0 11,1 2 0-11,3 0 0 6,-5 0 0-6,7-2 0 10,-5-2 0-9,5-4 0 2,1 3 0-3,1 1 0 11,-3-8 0-11,5 0 0 4,-1-7 128-4,3-2-128 10,-1-5 0-10,2-3 128 5,-1-2 0-5,-3-2 0 11,-4-2 0-11,1 2 0 4,1-8-128-4,1 2 0 11,-5-8 0-11,3-2 0 4,-2-1 0-4,-7-7 192 11,3-3-192-11,-6-5 192 4,-4-5-192-4,-2-8 0 10,-4-3 0-10,0 1 128 5,0 0-128-5,2 15 0 11,-2 9 0-11,-2 13 128 4,-4 6-128-4,2 12 0 11,0 7 144-10,0 7-144 3,-5 7 304-4,11 6-16 10,-14 6 0-10,-3 11 0 4,1 7-160-4,-4 11-128 10,1 6 144-10,5 9-144 5,-3 9 0-5,5 11 0 10,-6 6 0-10,3 4 0 6,1 4 0-6,-3 2 0 10,3-1 0-10,-2 3 0 4,9 0 0-4,-3 0 0 11,0-4 0-11,4-8-160 18,2-6-2048-18,-3-8-416 0,-5-7-64 1,6-22-11136 4</inkml:trace>
    </iact:actionData>
  </iact:action>
  <iact:action type="add" startTime="11120">
    <iact:property name="dataType"/>
    <iact:actionData xml:id="d15">
      <inkml:trace xmlns:inkml="http://www.w3.org/2003/InkML" xml:id="stk15" contextRef="#ctx0" brushRef="#br0">31629 4513 35935 0,'-10'-17'1600'1,"10"17"320"-1,-2-16-1536 0,1 6-384 6,1 10 0-6,1-13 0 4,-1 13 544-4,0 0 32 10,0 0 16-10,2-12 0 5,-2 12-592-5,0 0 0 10,0 0 0-10,0 0-16832 9</inkml:trace>
    </iact:actionData>
  </iact:action>
  <iact:action type="add" startTime="11464">
    <iact:property name="dataType"/>
    <iact:actionData xml:id="d16">
      <inkml:trace xmlns:inkml="http://www.w3.org/2003/InkML" xml:id="stk16" contextRef="#ctx0" brushRef="#br0">27445 7392 26719 0,'0'0'2368'1,"0"0"-1888"6,-9-6-480-7,9 6 0 4,0 0 640-4,0 0 16 11,-12 10 16-11,4 3 0 4,-4 5-16-4,5 3 0 10,3 12 0-10,0 4 0 4,0 0-160-4,0 4-48 12,2-4 0-12,2 4 0 5,0-4-208-5,6 2-48 11,-2 0-16-11,2-3 0 4,-3-3-176-4,3-4 128 11,2-6-128-11,0-3 128 4,0-3-128-4,3-5 0 9,-1-4 144-9,8-6-144 5,-7-8 384-5,9-2 16 10,-4-9 0-10,3-5 0 6,3-7 128-6,-1-4 32 10,0-2 0-10,3-6 0 5,-5 2-208-5,7 2-32 11,-1-6-16-11,-5 6 0 4,-3-2-304-4,3 2 160 11,-5 4-160-11,3-3 128 3,1 3-128-2,-1 4 0 9,1 2 0-10,3 7 0 5,-7 7 0-5,3 3-192 12,-2 0 0-12,-16 10 16 16,0 0-2016-15,15 2-416-1,-15-2-80 0</inkml:trace>
    </iact:actionData>
  </iact:action>
  <iact:action type="add" startTime="11795">
    <iact:property name="dataType"/>
    <iact:actionData xml:id="d17">
      <inkml:trace xmlns:inkml="http://www.w3.org/2003/InkML" xml:id="stk17" contextRef="#ctx0" brushRef="#br0">28559 7497 23951 0,'0'0'1056'1,"0"0"224"-1,-10-8-1024 0,2 0-256 6,8 8 0-6,-15-9 0 5,3 1 960-5,-3 6 144 10,3 2 32-10,-4 2 0 5,3 6-384-5,-7 3-80 11,3 1-16-11,-1 4 0 4,-3-5 16-4,-1 11 0 11,1 3 0-11,1 2 0 4,-3 3-288-4,1-1-64 10,5-2-16-10,5 1 0 5,2-3-304-5,2 0 160 10,6 1-160-10,2-1 128 6,2-8-128-6,6 3 0 9,0-8 0-9,-8-12 0 4,20 6 0-3,-3-6 0 9,5-8 0-10,3 0 0 4,-2-2 0-4,3-7 0 11,-1-1 144-11,0 1-144 6,1-7 208-6,1-1-16 10,4-3-16-10,-7 1 0 4,-5 0-176-4,1 0 160 12,1-1-160-12,-1 1 160 4,-1 0-160-4,3-3 160 11,-3 3-160-11,-1-6 160 3,1 2-160-3,3 0 0 10,-7 3 144-10,3-1-144 5,1-2 0-5,-3 2 0 11,1 1 0-11,-3 1 128 5,2 0-128-5,1-1 0 11,-7 3 0-11,4-4 0 3,-3-4 0-3,-3-1 0 11,0-5 0-11,2 2 0 4,-4 2 0-4,1-8 0 11,3 2 0-11,-2-5 0 4,-2-3 0-4,4 6-160 10,-1-2 160-10,-1 6-160 6,2-4 160-6,2 6-128 10,-5-2 128-10,1 8-128 3,4 4 128-3,-6 3 0 13,0 5-144-13,-3 1 144 3,1 1 0-2,-4 17 0 9,0 0 0-10,0 0 0 4,0-12-144-4,0 12 144 10,0 0 0-10,0 0 0 5,0 0 0-5,-15 19 0 10,3 3 0-10,-2 11 0 6,3 0 0-6,-3 2-128 9,4 4 128-9,-3 6 0 5,1 6 0-5,-4 1 0 10,3-1 0-10,-3 4 0 5,4 1 144-5,-5 5-144 11,3 1 128-10,-1 3-128 3,5-5 0-4,-2-1 128 11,2-1-128-11,6-1 0 4,1-5 0-4,1 1 128 11,0-4-128-11,4-10 0 3,1-4 0-2,1-2 0 9,6-4 128-10,2-4-128 4,-2-5 0-4,5 0 0 11,-3-3 0-11,4-7 128 4,-7 0-128-4,5-1 192 11,2-3-192-11,1-4 192 4,-17-2-192-4,16-2 160 10,1 0-160-10,-17 2 160 5,16-6-160-5,-1-1 192 10,1 1-192-10,-4 0 192 6,3 2-192-6,-15 4 0 9,14-6 144-9,2-2-144 6,-16 8 0-6,11-7 0 11,3 1 0-11,-14 6 128 3,0 0-128-3,12-8 0 11,-12 8 0-11,15-10 0 4,-15 10 0-4,0 0 0 10,10-6 0-10,-10 6 128 5,0 0-128-5,12-8 0 10,-12 8 0-10,0 0 0 6,0 0 0-6,0 0 0 10,0 0 0-10,0 0 0 4,0 0 0-4,0 0-208 11,0 0 48-11,0 0 16 18,0 0-480-17,0 0-80-1,0 0-32 0,0 0-9616 10,0 0-1920-9</inkml:trace>
    </iact:actionData>
  </iact:action>
  <iact:action type="remove" startTime="13680">
    <iact:property name="style" value="instant"/>
    <iact:actionData xml:id="d18" ref="#d17"/>
  </iact:action>
  <iact:action type="add" startTime="13656">
    <iact:property name="dataType" value="strokeEraser"/>
    <iact:actionData xml:id="d19">
      <inkml:trace xmlns:inkml="http://www.w3.org/2003/InkML" xml:id="stk18" contextRef="#ctx0" brushRef="#br1">36680 15184 40703 0,'2'-54'0'1,"2"-11"0"-1,3-26 0 0,3-1 0 10,8 10 0-10,1 10 0 0,9 10 0 0,34-1-320 13,30 1-64 1,19-14-16-14,10-16 0 0,-16-15 672 19,-21-14 144-17,-6 18 32-2,-6 26 0 0,26 17-720 0,34 11-144 0,-1 12-32 0,-16 6 0 0,-19 8 880 12,-26 3 160-12,-18 8 48 0,-12 3 0 0,-7 7-640 15,-12 4-240-14,-5 5 16-1,-16-7 0 0,9 14 224 14,-1 6 0-14,-6-1 0 0,-4 1 0 0,-7 9-416 14,-1 10 16-13,-14 21 0-1,-5 24 0 0,-27 14 624 15,-28 1 128-14,-28-5 32-1,-26-22 0 0,15-8-384 16,28-15 0-15,-19-4 0-1,-22-2 0 0</inkml:trace>
    </iact:actionData>
  </iact:action>
  <iact:action type="remove" startTime="13907">
    <iact:property name="style" value="instant"/>
    <iact:actionData xml:id="d20" ref="#d16"/>
  </iact:action>
  <iact:action type="add" startTime="13848">
    <iact:property name="dataType" value="strokeEraser"/>
    <iact:actionData xml:id="d21">
      <inkml:trace xmlns:inkml="http://www.w3.org/2003/InkML" xml:id="stk19" contextRef="#ctx0" brushRef="#br1">35948 15083 40831 0,'-43'19'0'0,"16"-11"0"0,0-6 0 0,-1 0 0 13,1-2 0-13,4-2 0 0,7-4 0 0,16 6 0 15,-6-17 0-14,8 1 0-1,10-7 0 0,4-14 0 14,7-6 0-14,4-10 0 1,4-3 0-1,14 5 0 14,10 4-128-13,52 8 128-1,55-2 0 18,-14 6 0-17,-21 4-128-1,8-2 128 0,9 1 0 0,24-1 0 10,19 2 0-10,-37 2 0 0,-37-2 0 0,20 1 0 17,27 3 0-16,-14 6 160-1,-17 9-32 0,-28 2-128 16,-30 8 0-16,-19 4-128 0,-13 6 128 1,-15 0 0 14,-13 3 128-14,-11-11 0-1,4 16 0 0,-10 4-128 16,-9-1 0-15,-20 3-176-1,-20 1 176 0,-40 2 0 16,-50-3 0-15,20 1 0-1,22-3 0 0,2 3 0 16,-3 2 0-15,-42 3 0-1,-43-1 0 0,37 4 0 4,38 4-144-4,19 2 144 0,15-5-128 0,2 3 128 15,2 2 0-15,0-8 0 0,4-10 0 0,15-3 0 16,16-6 0-15,18-6 0-1,23-4-128 0,13-8 128 12,24-4 128-11,14-11-128-1,13-8 176 0,-1-1-176 16,3-1 0-15,-1 2 0-1,7-2 0 0,53 4 192 16,64-3 0-15,-22 3 0-1,-36 0 0 0,31 2-400 15,33-1-80-14,-15 3-16-1,-26 2 0 0,-26-1 304 16,-28 1 0-15,-1 5 0-1,5 3 0 0,-3 7 0 17,6 4 128-16,-27 4-128-1,-27 0 192 0,-20 2-192 14,-13 0 0-13,-20-2 0-1,-16 8 0 0,-38 1 0 16,-40 5 0-13,4-2 0-3,4 5-160 0,2 1 160 0,1-3 0 0,-54 5 0 0,-64-6 0 0,24 3 0 17,34 3 0-17,-42-5 0 0,-51 5 0 0,39-1 0 32,49-1 0-31,1 1 0 0,3 3 0 0,-14-1-256-1,-12-3-128 0,36 1-32 0,42 1 0 0,28-5 416 12,13 3 0-11,12-10 0-1,18-4 0 0,5-4 272 16,16 0 144-15,0 0 32-1,0 0 0 0,27-10-448 15,12-8 0-14,51 3 0 0,50-7 0-1,5 3 0 15,-11-3 0-14,1 5 0-1,-6-1 0 0</inkml:trace>
    </iact:actionData>
  </iact:action>
  <iact:action type="add" startTime="16055">
    <iact:property name="dataType"/>
    <iact:actionData xml:id="d22">
      <inkml:trace xmlns:inkml="http://www.w3.org/2003/InkML" xml:id="stk20" contextRef="#ctx0" brushRef="#br0">26858 7684 14735 0,'0'0'1312'1,"0"0"-1056"8,0 0-256-9,0 0 0 6,0 0 1600-6,0 0 272 11,0 0 48-11,0 0 16 4,-2 22-960-4,4 7-192 11,4 4-32-11,2 4-16 4,4 4-416-4,1 2-64 10,-5 6-32-9,2 3 0 2,1 3 128-2,-5 5 32 9,2 7 0-10,4-5 0 3,-4-1-80-3,5-7-16 12,-3-1 0-12,4-4 0 4,-1-12-128-3,5 2-32 8,-4-10 0-9,5-8 0 4,-3-7 512-4,3 0 80 13,5-8 32-13,-1-8 0 4,0-10 336-4,1-2 64 10,1-9 0-9,0-3 16 3,1-1-352-4,-1-4-80 10,-3-10-16-10,1 2 0 6,-5-4-352-6,-1 2-80 9,5-4-16-9,-9 6 0 4,3-2-144-4,-2 8-128 12,-1 4 144-11,7 2-144 2,-9 3 0-3,5 7 0 10,-6-3 0-10,1 3 0 18,3 5-1152-17,-14 12-288-1,14-10-48 0,1 6-9088 13,3 2-1824-13</inkml:trace>
    </iact:actionData>
  </iact:action>
  <iact:action type="add" startTime="16421">
    <iact:property name="dataType"/>
    <iact:actionData xml:id="d23">
      <inkml:trace xmlns:inkml="http://www.w3.org/2003/InkML" xml:id="stk21" contextRef="#ctx0" brushRef="#br0">28495 8059 8287 0,'0'0'736'1,"0"0"-592"3,-10-12-144-4,10 12 0 5,-12-6 2624-5,12 6 512 10,-13-10 80-10,-3 1 32 5,2 3-1344-5,-3 2-272 10,3 4-48-10,-3 0-16 5,1 0-480-5,-2 0-80 10,-3 4-32-10,-2 5 0 5,1 1-208-5,-1 2-32 10,-1 7-16-10,-1 1 0 5,0-4-240-5,1 5-48 10,-1 4-16-10,5 1 0 5,5 1-192-5,-3 2-32 11,2 0-16-11,7-1 0 4,3 1-176-4,4-2 0 11,0 1 0-11,6-3 0 4,2-6 0-3,7-5 0 9,-3 0 0-10,8-6 0 4,-3-1 128-4,5-3-128 10,-1-4 128-10,-1-2-128 6,3-4 256-6,3 3-16 10,-3-11-16-9,-3 0 0 2,-1-1 64-3,1 3 16 12,-4-4 0-12,-1 5 0 3,-3-5-128-3,-10 16-32 10,8-10 0-10,-8 10 0 5,0 0-144-5,0 0 0 11,0 0 144-11,17 0-144 4,-17 0 0-4,12 12 0 10,2 4 0-10,-7 7 0 5,1-3 0-5,4-1 0 10,-4 1 0-10,1 1 0 5,5-3 0-5,-4-1 0 11,4-1 0-11,-1-7 0 5,5 1 0-5,1-2 0 10,-3-4-128-10,3-2 128 18,3-4-688-18,-1-2-48 0,5-6-16 0,3 0 0 15,4-5-2208-15,-2-1-448 0</inkml:trace>
    </iact:actionData>
  </iact:action>
  <iact:action type="add" startTime="16871">
    <iact:property name="dataType"/>
    <iact:actionData xml:id="d24">
      <inkml:trace xmlns:inkml="http://www.w3.org/2003/InkML" xml:id="stk22" contextRef="#ctx0" brushRef="#br0">29361 6912 19343 0,'0'0'1728'1,"0"0"-1392"5,0 0-336-6,-8 15 0 3,-2 3 640-2,2 7 64 10,-7 3 16-11,1 7 0 3,-3 2 608-3,5 4 112 10,-4 11 32-9,5 5 0 3,-7 0-288-4,4 9-48 10,3 2-16-10,1 6 0 5,-4 0-240-5,6 2-48 10,4 2-16-10,-3 0 0 6,3-3-480-6,0-9-80 11,0 0-32-11,4-2 0 3,-2-3-224-3,2-6 128 10,-2-5-128-10,0-9 0 5,0-2 0-5,2-8 0 12,2-3 0-12,2-7 0 4,-2-3-304-4,-2-18-48 10,8 13-16-10,-8-13 0 18,0 0-2704-18,15-11-528 0</inkml:trace>
    </iact:actionData>
  </iact:action>
  <iact:action type="add" startTime="17153">
    <iact:property name="dataType"/>
    <iact:actionData xml:id="d25">
      <inkml:trace xmlns:inkml="http://www.w3.org/2003/InkML" xml:id="stk23" contextRef="#ctx0" brushRef="#br0">29698 7713 19919 0,'0'0'880'1,"0"0"192"-1,0 0-864 11,2 18-208-11,0 0 0 0,-4 3 0 1,0 4 992-1,-2 5 160 11,-2 1 16-11,-1 2 16 4,-1 2-80-4,4-2-16 11,-2 4 0-11,-2 2 0 4,0-4-352-4,5 2-80 11,3 0-16-11,3-3 0 4,1-5-272-4,6-2-64 10,0-1-16-10,0-5 0 6,5-7-80-6,1-1-16 9,1-5 0-8,5-4 0 4,-5-4 256-5,3-4 32 10,3-6 16-10,1-7 0 4,-1-7 96-4,0-1 32 11,-1-2 0-11,-1-3 0 4,1-1-96 0,-5 2-16 4,-3-6 0-8,2-4 0 4,-7 2-128-4,3-4-16 11,-2 2-16-11,-4-4 0 4,0 0-32-4,-3 2-16 11,-1 4 0-11,2 8 0 4,-2-2-304-4,0 3 0 10,-2 1 128-10,0 4-128 5,0 1 0-5,0 7 0 11,0-3-128-11,-2 2 128 18,2 16-736-18,-2-13-48 1,2 13-16-1,0 0 0 14,0 0-2832-14,0 0-560 0</inkml:trace>
    </iact:actionData>
  </iact:action>
  <iact:action type="add" startTime="17529">
    <iact:property name="dataType"/>
    <iact:actionData xml:id="d26">
      <inkml:trace xmlns:inkml="http://www.w3.org/2003/InkML" xml:id="stk24" contextRef="#ctx0" brushRef="#br0">30412 7565 13823 0,'0'0'1216'1,"0"0"-960"7,0 0-256-8,0 0 0 4,18 8 1440-4,-18-8 240 11,15 4 48-11,5 2 16 4,-5-2-320-4,5 1-64 10,1-5-16-10,-1 2 0 5,-5-5-320-5,7-3-80 10,1 0-16-10,-1 0 0 5,-5 0-96-5,3-2-32 10,1-1 0-10,-3 1 0 5,1-4-64-5,1 0-16 10,-9-1 0-10,3 1 0 4,-4 0-208-4,4-3-32 11,-5-1-16-11,-3 2 0 4,0 1-144-4,-6 13-16 13,8-12-16-13,-8 12 0 3,-2-12-32-3,2 12 0 11,0 0 0-11,-14-9 0 4,2 5 64-4,-5 4 0 10,1 6 0-10,-3 7 0 4,-7-1-144-4,-1 7-32 11,-2 7 0-11,0-1 0 5,-1 1-144-4,1 1 0 9,-6 2 0-9,6 2 0 3,-1 1 0-4,5-1 0 10,4 0 0-9,5 2 0 3,-1-4 0-4,9 1 0 11,2-5 0-11,4-4 0 3,4 1 0-3,4-1 0 11,3-7 0-11,9 2 0 4,7-1 0-4,5-5 0 10,1-4 0-10,6 0 0 5,4-1 0-5,0-5 0 12,4-5 0-12,2 1 0 3,-7-4-160-3,7-6 160 12,0 1-208-12,-2 3 80 17,0-4-512-17,2 4-112 0,-4-1-16 2,1 3 0 11,-7 2-2800-13,2-6-560 0,6-3-112 6,-6-3-7392-6</inkml:trace>
    </iact:actionData>
  </iact:action>
  <iact:action type="add" startTime="17964">
    <iact:property name="dataType"/>
    <iact:actionData xml:id="d27">
      <inkml:trace xmlns:inkml="http://www.w3.org/2003/InkML" xml:id="stk25" contextRef="#ctx0" brushRef="#br0">31813 7214 19343 0,'0'0'1728'1,"-4"-6"-1392"7,-4-5-336-8,-2 5 0 5,2 0 976-5,-5 0 128 9,-1 0 32-9,-2 4 0 5,1 0 192-5,-7 2 32 10,3 2 16-10,-10 6 0 6,1 2-368-6,1 2-80 9,2 5-16-9,-1 1 0 5,1-3-256-5,1 5-48 12,-3 1-16-12,8-3 0 3,1 3-208-3,4 3-64 11,3-3 0-11,5-3 0 4,4-1-192-4,4 8-128 10,4 3 160-10,5-1-160 5,-1-4 176-5,8 5-176 11,-1-1 192-11,7 0-192 4,1 1 192-3,2-1-192 10,-5 0 192-11,-3-9-192 3,-3 5 224-3,3 3-64 11,3 1-16-11,3 12 0 4,-7-6 176-4,-1-2 48 11,3-3 0-11,-10-1 0 5,-5 0 208-5,-3 0 64 10,0 1 0-10,-8-5 0 5,-1-1 208-5,-9-3 48 10,0 3 16-10,-5-1 0 5,-6-1-128-5,-3-5-16 10,-9 3-16-10,0-7 0 5,-5 3-320-5,-1-6-64 11,-6-4-16-11,-4 0 0 4,-1-2-352-4,-3-2 144 11,1-2-144-11,5-2 0 17,4-2-224-16,5-2-160-1,3-4-16 0,3 5-16 14,9-3-1888-14,4 0-368 0,5 4-80 0</inkml:trace>
    </iact:actionData>
  </iact:action>
  <iact:action type="add" startTime="20576">
    <iact:property name="dataType"/>
    <iact:actionData xml:id="d28">
      <inkml:trace xmlns:inkml="http://www.w3.org/2003/InkML" xml:id="stk26" contextRef="#ctx0" brushRef="#br0">29337 5141 12895 0,'0'0'576'1,"-11"0"112"-1,1 0-560 0,10 0-128 7,-8 2 0-7,8-2 0 6,-12 2 2720-6,3 2 512 10,1-2 96-10,8-2 32 5,-12 2-1616-5,12-2-320 11,0 0-64-11,0 0-16 3,-12 2-608-3,12-2-128 11,0 0-32-11,0 0 0 5,0 0-256-5,0 0-48 10,0 0-16-10,10-6 0 5,2-2-256-5,0 0 0 10,7 2 0-10,2-3-9744 15,3 3-1904-14</inkml:trace>
    </iact:actionData>
  </iact:action>
  <iact:action type="add" startTime="20876">
    <iact:property name="dataType"/>
    <iact:actionData xml:id="d29">
      <inkml:trace xmlns:inkml="http://www.w3.org/2003/InkML" xml:id="stk27" contextRef="#ctx0" brushRef="#br0">30430 5003 23039 0,'0'0'2048'1,"0"0"-1648"8,0 0-400-9,0 0 0 4,0 0 832-4,0 0 64 11,0 0 32-11,0 0 0 4,0 0 704-4,-10-4 144 11,10 4 16-11,0 0 16 4,-8-4-640-4,8 4-128 10,0 0-16-10,0 0-16 5,-2-8-368-5,2 8-80 11,0 0-16-11,2-12 0 4,4 5-288-4,0 1-64 7,3-4-16-6,-9 10 0 6,12-8-176-7,-12 8 0 10,0 0 0-10,18-2 128 19,-18 2-832-19,11 8-160 1,-1 6-32-1,-8-3-15632 4</inkml:trace>
    </iact:actionData>
  </iact:action>
  <iact:action type="add" startTime="21687">
    <iact:property name="dataType"/>
    <iact:actionData xml:id="d30">
      <inkml:trace xmlns:inkml="http://www.w3.org/2003/InkML" xml:id="stk28" contextRef="#ctx0" brushRef="#br0">26786 10180 11055 0,'0'0'976'1,"0"0"-784"7,-2-17-192-8,2 17 0 4,0 0 1280-4,-10-12 192 11,2-5 64-11,3 3 0 4,-5-4 32-4,2 9 16 10,8 9 0-10,-12-12 0 5,-3 6-432-5,1 2-96 11,-3 2-16-11,3 4 0 5,-4 2-288-5,-1 8-64 5,1 1-16-5,-1 11 0 8,-1-1-240-8,1 7-48 10,1 1-16-10,-3 8 0 6,3 4-128-6,3 0-32 11,-3-4 0-11,8-2 0 4,1 2-208-4,5-6 0 11,6-4 0-10,5-4 0 2,1-3 128-2,6-9-128 6,3 1 0-7,5-6 0 7,-1-8 240-7,1-4-48 8,3-4-16-8,2-7 0 7,1-1 304-7,-1-2 64 11,-2-5 16-11,-3-2 0 4,-1-3-64-4,-3-1-16 12,-1 2 0-12,-1 0 0 3,-6-1-112-2,0 7-32 9,1 3 0-7,-7 3 0-2,-4 15-112-1,0 0-32 7,0 0 0-7,0 0 0 8,0 0-192-8,0 0 0 10,14 5 128-10,-2 9-128 5,-1 0 0-5,1 7 0 11,-6 3 0-11,4 1 0 5,3 0 0-5,-3-3 0 6,6 1 0-6,-5-1 0 22,3-3-640-22,1-5-32 1,5-1 0-1,5-7 0 14,3 0-1744-14,1-6-336 0,2-6-80 0,4-1-9648 6</inkml:trace>
    </iact:actionData>
  </iact:action>
  <iact:action type="add" startTime="22077">
    <iact:property name="dataType"/>
    <iact:actionData xml:id="d31">
      <inkml:trace xmlns:inkml="http://www.w3.org/2003/InkML" xml:id="stk29" contextRef="#ctx0" brushRef="#br0">27681 10061 18719 0,'-6'22'832'0,"3"-5"160"0,-1 7-800 0,2 3-192 8,-4 2 0-8,-2-1 0 5,0 1 896-5,4 2 144 7,-2 0 32-7,-1-1 0 8,-1-1 160-8,2-2 48 11,0 1 0-11,-2-3 0 4,1-2 64-4,1-3 0 11,4-1 16-11,2-19 0 4,0 0-400-4,0 0-64 12,0 0-32-12,0 0 0 4,0 0-288-4,15-6-48 10,1-3-16-10,2-3 0 5,-5-4 0-5,5-1-16 11,-7-3 0-11,7-1 0 4,-4-5-256-4,1 5-48 10,1 2-16-10,-2 3 0 4,-5 4-176-4,3 1 0 11,-12 11 144-11,16-4-144 5,-16 4 0-5,19 2 0 11,-1 5 0-11,-9 9 0 4,3 2 0-4,-2-1 0 12,-6 6-128-12,-4 3 128 4,0 1-240-3,-2 0 48 8,-2 1 0-9,0-1 0 17,-2 0-560-16,6 1-96-1,0-7-32 0,6-3 0 15,0-1-2544-15,-6-17-512 0,17 18-96 2,7-16-32-2</inkml:trace>
    </iact:actionData>
  </iact:action>
  <iact:action type="add" startTime="22394">
    <iact:property name="dataType"/>
    <iact:actionData xml:id="d32">
      <inkml:trace xmlns:inkml="http://www.w3.org/2003/InkML" xml:id="stk30" contextRef="#ctx0" brushRef="#br0">28885 10151 18431 0,'0'0'1632'2,"0"0"-1312"4,0 0-320-6,0 0 0 5,-8-8 1344-5,-2-3 208 7,-9 3 48-7,5 4 0 7,0 6-320-7,-3 2-48 11,-7 6-16-11,1 5 0 5,-4 5-496-4,-1-3-96 8,-5 5-32-9,2 3 0 4,2 2 48-4,0 1 16 11,-1 3 0-11,5 2 0 4,2-4-208-4,5 1-32 12,2-5-16-12,7-2 0 4,-3-1-256-4,8-1-144 11,4-21 160-11,4 14-160 4,-4-14 144-4,0 0-144 9,17 10 128-9,9-12-128 6,-3-10 192-6,3-2-32 9,-3-7-16-9,4-5 0 6,4-3 112-4,1-2 0 6,1-4 16-8,-2 2 0 5,0 0-16-5,0-1-16 11,-3-7 0-11,-3 4 0 4,-1 2 96-4,-3-4 32 11,-1 2 0-11,-5-4 0 4,-1 0-48-4,-4-11-16 10,-1 1 0-10,1-6 0 5,-6 1-160-5,-2 1-16 10,-2 5-128-10,0 11 192 4,0 7-192-4,0 11 0 11,0 3 128-11,0 18-128 4,0 0 0-4,0 0 0 11,0 0 0-11,-4 20 0 5,-6 3-192-5,2 8 64 10,1 10 128-10,1 8-208 5,-6 8 208-5,4 5-176 10,0 1 176-10,-1-1-160 5,1 14-32-5,4-2-16 11,-2-2 0-11,4 2 0 17,4-5-1488-17,4-3-288 0,2-9-64 0,7-7-16 15,1-3-1632-15,5-4-320 0</inkml:trace>
    </iact:actionData>
  </iact:action>
  <iact:action type="add" startTime="22901">
    <iact:property name="dataType"/>
    <iact:actionData xml:id="d33">
      <inkml:trace xmlns:inkml="http://www.w3.org/2003/InkML" xml:id="stk31" contextRef="#ctx0" brushRef="#br0">30283 9962 3679 0,'0'0'320'14,"0"0"-320"-14,0 0 0 0,-9-6 0 2,-7-4 4096-2,4 5 768 10,-1 1 128-10,13 4 48 4,-14 2-2752-4,-6 3-560 10,1 5-96-9,-1 2-32 4,-5 7-512-5,0-5-96 10,1 4-32-10,1 3 0 4,-1 2-224-4,5 3-48 12,-1 1-16-12,3 0 0 4,1 1-240-4,1-5-48 10,3 1-16-10,2-3 0 4,4 0-160-4,4 1-16 11,2-7-16-11,4 5 0 6,6-8-48-6,-10-12-128 10,10 13 192-10,2-3-64 4,1 6-128-4,-3-5 192 10,-10-11-192-10,16 18 192 5,-9-6-192-4,3 1 0 8,0-3 0-9,-4 4 0 5,-6-14 128-5,4 13-128 11,-2 3 0-11,-2 0 128 5,0-16-128-5,-4 19 0 11,0-5 0-11,-4 1 128 4,-6 1 32-4,3-4 0 9,-7-1 0-9,1 3 0 5,-3-4 16-5,-1 1 0 10,-1-3 0-10,3-2 0 6,-1-2-176-6,1-6 0 9,3-4 144-9,2 0-144 19,7-5-256-19,-1 1-128 0,4 0-32 0,6-5-10560 13,8-1-2112-13</inkml:trace>
    </iact:actionData>
  </iact:action>
  <iact:action type="add" startTime="23266">
    <iact:property name="dataType"/>
    <iact:actionData xml:id="d34">
      <inkml:trace xmlns:inkml="http://www.w3.org/2003/InkML" xml:id="stk32" contextRef="#ctx0" brushRef="#br0">30697 10022 14735 0,'0'0'1312'1,"-12"16"-1056"5,0-2-256-6,-1 5 0 4,-3 7 1472-4,1 1 256 10,-5 0 32-10,-1 0 16 5,-1 1-176-5,3-1-16 11,-1 2-16-11,8-3 0 4,3-3-416-4,3-1-64 11,0-5-32-11,6 3 0 4,10-7-320-4,5 1-64 11,1-8-16-11,3 0 0 4,3-2-144-4,1-4-48 10,1-4 0-10,-5 2 0 5,-1-4 48-5,-1 0 0 11,-3-8 0-11,2 1 0 4,-7-9-64-4,1 3 0 10,0 1 0-10,-8-1 0 5,-6 1-192-5,2 4-32 10,-2-7-16-10,0 1 0 5,-6 1-64-4,5-1-16 9,-5 3 0-10,0 3 0 4,-2-1-128-4,1 5 0 10,3-2-160-10,2 2 160 19,0 1-1408-19,2-3-176 0,0 2-32 0,2-3-8960 9,2 13-1792-9</inkml:trace>
    </iact:actionData>
  </iact:action>
  <iact:action type="add" startTime="23578">
    <iact:property name="dataType"/>
    <iact:actionData xml:id="d35">
      <inkml:trace xmlns:inkml="http://www.w3.org/2003/InkML" xml:id="stk33" contextRef="#ctx0" brushRef="#br0">31136 9258 19343 0,'-4'21'1728'1,"0"7"-1392"8,0 5-336-9,-2 6 0 4,-8-2 832-4,5 10 112 10,-7 2 16-10,4 5 0 5,-3 5 640-5,1 1 128 10,-3 6 16-10,3 5 16 4,-4-7-384-4,3 4-80 13,-1-3-16-13,-1 5 0 3,5-6-768-3,0 2-176 12,4-1-16-12,5-7-16 4,1-7-304-4,4-10 0 10,-2-2 0-10,3-8 0 5,3-5 0-5,4-7-256 10,-2-3 64-10,-8-16 0 18,19 4-1120-18,-3-8-224 0,1-4-32 1,-7-6-12032 4</inkml:trace>
    </iact:actionData>
  </iact:action>
  <iact:action type="add" startTime="23819">
    <iact:property name="dataType"/>
    <iact:actionData xml:id="d36">
      <inkml:trace xmlns:inkml="http://www.w3.org/2003/InkML" xml:id="stk34" contextRef="#ctx0" brushRef="#br0">31391 10026 11055 0,'-15'22'480'1,"11"-3"112"-1,0 3-464 0,0-1-128 8,-2 7 0-8,0 3 0 4,-4 0 2224-4,-1 0 416 10,-1 0 96-10,4-3 16 5,-3-7-832-5,3 1-144 10,0-7-48-10,4 5 0 6,0-7-368-6,4-13-80 9,0 0 0-9,0 0-16 5,0 0-192-5,16 4-48 11,5-6 0-11,-3-4 0 4,-3-7-256-4,5-7-64 11,-5 3-16-11,3-3 0 5,0-7-176-5,-9-2-16 9,-1-6-16-9,4 3 0 5,0 1-176-5,-1 2-48 12,1-2 0-11,-4 1 0 2,0-1-256-3,3 0 160 10,-3 2-160-10,4 7 128 5,-4 3-128-5,1-1 0 11,1 9 0-11,-2-3 0 4,-8 14-192-4,0 0-80 10,0 0-16-10,0 0 0 18,0 0-1760-17,0 0-368-1,0 0-64 0,0 0-12688 5</inkml:trace>
    </iact:actionData>
  </iact:action>
  <iact:action type="add" startTime="24088">
    <iact:property name="dataType"/>
    <iact:actionData xml:id="d37">
      <inkml:trace xmlns:inkml="http://www.w3.org/2003/InkML" xml:id="stk35" contextRef="#ctx0" brushRef="#br0">31814 10136 10127 0,'0'0'448'0,"20"9"96"0,-6-5-544 0,3-2 0 10,5-2 0-10,-5-2 0 5,1-2 2816-5,-1-3 448 12,-3-5 80-12,4 2 32 3,-5-4-1296-3,5 3-256 10,-5-9-48-10,3 1-16 5,-4-1-384-5,-1-1-80 9,-7-3-16-9,0 3 0 6,-2 1-272-6,-4 5-64 11,-2-3-16-11,-2 5 0 4,-5-7-96-4,1 10-32 10,-4 1 0-10,1 5 0 5,-1 2-256-5,0 4-48 10,-1 4-16-10,-1 3 0 5,-3-1-304-5,5 6-176 10,-4-3 192-10,5 11-192 5,3-6 0-5,4 3 0 11,0 6 0-11,4-3 0 4,2 1 0-4,4-1 0 13,2-1 0-13,4 3 0 2,4 3-128-1,-1 2-48 9,9 2 0-10,-1 0 0 17,-1-1-2480-17,-3 1-496 0</inkml:trace>
    </iact:actionData>
  </iact:action>
  <iact:action type="add" startTime="24571">
    <iact:property name="dataType"/>
    <iact:actionData xml:id="d38">
      <inkml:trace xmlns:inkml="http://www.w3.org/2003/InkML" xml:id="stk36" contextRef="#ctx0" brushRef="#br0">27902 11727 13695 0,'0'0'608'1,"0"0"128"-1,-8-10-592 0,8 10-144 6,-6-15 0-6,-2 1 0 5,-2 4 1168-5,5-5 208 10,-1 3 32-10,0-4 16 5,-4 5-112-5,2-5-32 10,3 2 0-10,-5-1 0 4,2-5-64-4,2 7-32 13,0-5 0-13,6 18 0 4,-11-8-176-4,11 8-48 9,-8-11 0-9,8 11 0 4,0 0-144-4,0 0-48 12,-12 7 0-12,-5 3 0 4,-3 10-432-4,6 3-80 10,-3 4-32-10,5 4 0 4,-4 3-48-4,7 7-16 12,-3 3 0-11,4 7 0 3,4-6-160-4,0 2 0 10,2 4 144-10,2-1-144 4,0 3 0-4,2 0 0 12,0-1 0-12,0-5 128 4,2-6-128-4,0 0 0 9,0-2 0-8,4-8 0 3,-4-2 0-4,0-1 0 10,1-5 0-10,1-1 0 6,2-9 0-6,-2 5 0 9,-6-18 0-9,4 13 0 5,-4-13 0-5,0 0 0 12,0 0 0-12,0 0 0 3,0 0 0-3,0 0 0 10,0 0 0-10,0 0 0 5,0 0 0-5,-6-9 0 11,-6-1 0-11,12 10 0 4,-11-16 0-3,5 5 0 10,-4-3 0-11,10 14 0 4,0 0 0-4,-6-12 0 10,2-3 0-10,4 15 0 4,0 0 0-4,4-14-160 12,0 0 160-12,-4 14-160 3,12-19 160-3,-4 7-128 12,1-3 128-12,7 3-128 4,-2 4 128-4,1-4-128 7,3 3 128-7,-3-5-128 8,7 4 128-8,-1 0 0 10,3-3 0-10,3 1 0 5,0-4 0-5,3 1 0 10,-1-5 0-10,2 1-128 5,0 5 128-5,0-1 0 10,-1 3 0-10,-3 0 0 5,-6 4 0-5,1 3 0 10,-8-1 0-10,-14 6 0 4,0 0 0-4,17 0 0 12,-17 0 0-12,0 0 0 4,0 0 0-4,6 13 0 10,-6-13 0-10,4 24 0 5,-2-5 0-5,-2 1 0 10,-4 1 0-10,2 1 0 5,0-3 0-5,2-3 0 10,0 1 0-9,4-3 0 3,-4-14 0-4,8 18 0 11,-8-18 0-11,13 9 0 4,5 1 0-4,-1-4 0 11,3-6 0-11,3-2 0 4,1-2 0-4,-3-4 0 10,1-2 0-10,-3 3 128 5,1-7-128-5,-7 4 192 11,3 2-64-11,-6-5 0 5,-1 3-128-5,-9 10 176 11,6-18-176-11,-6 5 192 4,-2-5-64-4,-7 3 0 9,-1 1 0-9,-6-2 0 5,3 5-128-5,-5-3 128 10,2 0-128-10,-1 1 128 5,-1-1-128-4,5 6 0 8,-3-3 0-9,8 1 0 5,2-6 0-5,4 5 0 10,4-3 0-10,-2 14 0 5,12-12 0-5,8 4 0 11,-1-5 0-11,3 5-176 4,1-2 176-4,6 2 0 11,2 3-144-11,7 3 144 4,-1-2 0-4,-2 4 0 11,-2 4-144-11,0 5 144 4,0 5 0-4,0 0 0 11,-1 5-128-11,1 5 128 4,-4 1 0-4,-2 0 0 10,-1 3 0-10,-3-1 0 5,2 2 0-5,-3 0 0 10,-1-3 128-10,-5 1-128 5,0 0 256-5,-1 1 16 10,-7-1 0-10,2-4 0 5,1-1 0-5,-3-3 0 10,0-1 0-10,2-4 0 5,-2 5-144-5,3-3-128 10,3-5 192-10,0-1-192 5,3 6 0-5,1-7 0 10,1 3 0-10,1-4-11344 16,1-6-2160-16</inkml:trace>
    </iact:actionData>
  </iact:action>
  <iact:action type="add" startTime="26070">
    <iact:property name="dataType"/>
    <iact:actionData xml:id="d39">
      <inkml:trace xmlns:inkml="http://www.w3.org/2003/InkML" xml:id="stk37" contextRef="#ctx0" brushRef="#br0">30137 11856 2751 0,'0'0'128'1,"0"0"16"-1,0 0-144 1,0 0 0 7,0 0 0-8,0 0 0 5,0 0 3296-5,-8-10 624 10,8 10 128-10,0 0 32 4,-13-8-2208-4,13 8-432 11,-12-6-96-11,-4 2 0 5,5 4-128-5,-5 4-32 9,2 0 0-9,-3 6 0 6,-1-4-256-6,3 5-48 10,-9 7-16-10,1 0 0 6,-3-1-144-6,-1 5-16 8,0 3-16-8,-2 2 0 6,-1 1-160-6,1-1-16 9,2 2-16-9,5 2 0 5,5 0-192-5,1 1-48 12,6-1 0-12,4-4 0 4,10-7-64-4,2 3 0 11,0 1-16-11,10-3 0 4,1-3 0-4,5-3 0 10,1 1 0-10,1-5 0 4,3-3-48-4,2 0 0 11,0-4 0-10,1-2 0 3,-3-2-128-4,0-2 160 10,1-2-160-10,-3-2 160 5,-2 0-160-5,-1 0-256 10,-1-7 64-10,1 1 16 18,1 0-2208-18,-7-3-448 0,3-7-96 2,-3 7-16-1</inkml:trace>
    </iact:actionData>
  </iact:action>
  <iact:action type="add" startTime="26385">
    <iact:property name="dataType"/>
    <iact:actionData xml:id="d40">
      <inkml:trace xmlns:inkml="http://www.w3.org/2003/InkML" xml:id="stk38" contextRef="#ctx0" brushRef="#br0">30385 12269 13823 0,'-2'18'1216'0,"2"3"-960"11,0 1-256-11,0 7 0 4,2 2 2560-4,-4 0 448 10,-2 2 112-10,0 2 16 5,-4 4-1024-5,2-1-192 10,0-3-32-10,1 2-16 6,-3-2-624-6,2-4-128 10,0 4-32-10,4-4 0 4,0-3-656-4,0-1-144 11,0-4-32-11,4-1 0 4,2-3-256-4,0-5 0 10,-4-14 0-10,0 0 0 18,12 16-1168-18,3-11-304 0,3-3-48 0,-6-6-13248 6</inkml:trace>
    </iact:actionData>
  </iact:action>
  <iact:action type="add" startTime="26703">
    <iact:property name="dataType"/>
    <iact:actionData xml:id="d41">
      <inkml:trace xmlns:inkml="http://www.w3.org/2003/InkML" xml:id="stk39" contextRef="#ctx0" brushRef="#br0">31097 11234 21647 0,'0'0'960'1,"0"0"192"-1,0 0-912 0,0 0-240 6,0 0 0-6,0 0 0 6,0 0 1088-5,0 0 192 9,0 0 16-10,0 0 16 3,0 0-320-3,-6 19-64 11,-2 1-16-11,6 1 0 4,2 0-208-4,2 5-64 11,4-1 0-11,-2 2 0 4,0 3-224-4,3-3-48 10,1 2-16-10,4 4 0 5,-4-1-128-5,3 1-32 10,1-4 0-10,4 4 0 5,-5 0-192-5,5 2 144 10,-4 1-144-9,3-9 128 3,-5 0 48-4,2-3 0 12,0-3 0-12,-1-3 0 3,3 3-32-3,-8-3 0 11,-6-18 0-11,8 15 0 5,1 3 48-5,-9-18 0 9,0 0 0-9,0 0 0 5,0 0 48-5,0 0 16 11,0 0 0-10,0 0 0 3,0 0 112-4,0 0 16 11,-15-2 16-11,3-2 0 4,-6-4-224-4,1 2-48 9,-1 0-128-8,-3-1 192 4,-3-5-192-5,-1 4 144 9,0-6-144-9,-3 7 128 6,1 1-128-6,4 2 0 7,7 0 0-7,-7-2 0 8,1 2 0-8,3 4 0 10,3 2 0-10,-1 6 0 5,5-2 0-5,12-6 0 10,-14 8-160-10,5 5 160 5,3-3-144-5,2 8 144 10,4-5-128-10,2 5 128 5,-2-18 0-5,8 21-128 11,-1 1 128-11,5-3 0 4,-4 1 0-4,4-5-160 11,1 3 160-11,-3 1 0 4,2-5 0-4,-5 5-128 10,-1 1 128-10,0-2 0 4,4 3 0-4,-4 2 0 11,-2-3 0-10,0-3 0 3,-1 3 0-4,1-2 0 11,0-5 0-11,-4 5 0 4,0-18 128-4,0 15-128 12,0 3 0-12,0-4 144 3,0-14-144-3,-6 17 0 10,6-17 144-10,0 0-144 4,-2 20 0-4,2-20 0 11,0 0 0-11,0 0 128 18,0 0-1152-18,0 0-208 0,16-2-48 1,-4-6-14640 4</inkml:trace>
    </iact:actionData>
  </iact:action>
  <iact:action type="add" startTime="27271">
    <iact:property name="dataType"/>
    <iact:actionData xml:id="d42">
      <inkml:trace xmlns:inkml="http://www.w3.org/2003/InkML" xml:id="stk40" contextRef="#ctx0" brushRef="#br0">32084 11384 18431 0,'0'0'1632'1,"0"0"-1312"8,0 0-320-9,0 0 0 5,0 0 656-5,0 0 64 11,0 0 16-11,0 0 0 4,0 0 208-4,0 0 32 10,0 0 16-10,-14 8 0 5,14-8-192-5,-10 15-32 10,0-7-16-10,-3 2 0 5,1 1-32-5,-3-3 0 11,3 2 0-11,-6 4 0 4,1-1-16-4,1 3-16 10,-5 1 0-10,1 3 0 4,1 1-240-4,-3 3-32 11,3 3-16-11,-3 0 0 5,1 1-64-5,1 3-16 10,1 2 0-10,3 4 0 6,1-6-128-6,5 0-48 10,-4-1 0-10,8-1 0 4,4-2 0-4,0 1 0 12,0 1 0-12,2-6 0 3,2 1-16-3,0-5 0 11,4-1 0-11,0 1 0 4,0-5 0-4,2 1-128 11,-8-15 192-11,19 12-64 4,-1 0 48-4,1-8 0 10,1-2 0-10,-1 0 0 5,5-6 0-5,1 0 0 10,2-8 0-10,1 2 0 6,-1 3-176-6,0-5 0 9,1 2 0-9,1-4 0 19,0 3-1440-19,0 1-272 0,-1-6-48 0,-9 11-13408 6</inkml:trace>
    </iact:actionData>
  </iact:action>
  <iact:action type="add" startTime="27632">
    <iact:property name="dataType"/>
    <iact:actionData xml:id="d43">
      <inkml:trace xmlns:inkml="http://www.w3.org/2003/InkML" xml:id="stk41" contextRef="#ctx0" brushRef="#br0">32230 12023 17503 0,'0'0'768'1,"0"0"176"-1,0 0-752 0,0 0-192 8,0 0 0-8,0 0 0 5,0 0 2496-5,0 0 480 11,0 0 96-11,0 0 0 4,19-5-1184-4,-5 3-240 10,-14 2-48-10,18 0-16 5,-1 2-624-5,-17-2-128 10,0 0-32-10,14 9 0 6,-14-9-416-6,12 18-96 9,-7-5-16-9,-5 5 0 5,-3 2-16-5,-7-3 0 10,-2 3 0-10,-2 3 0 4,1 4 64-4,-5 1 16 11,3-3 0-11,-3-2 0 5,4-1-48-5,-1-5-16 10,5 5 0-10,-2-3 0 7,6-3 48-7,5 1 0 8,-3-3 0-8,4-14 0 5,0 0-128-5,5 16 0 11,3-5-16-11,6 1 0 4,0-8 32-4,3 0 16 10,3-4 0-10,1 2 0 5,4 0-16-4,5-4 0 9,-1-4 0-10,2 2 0 5,-2-2-64-5,3-2-16 11,-1 3 0-11,2 1 0 17,0 2-1280-17,0 4-256 0,-5-2-48 0,-7 4-16 2</inkml:trace>
    </iact:actionData>
  </iact:action>
  <iact:action type="add" startTime="32240">
    <iact:property name="dataType"/>
    <iact:actionData xml:id="d44">
      <inkml:trace xmlns:inkml="http://www.w3.org/2003/InkML" xml:id="stk42" contextRef="#ctx0" brushRef="#br0">10193 5599 1839 0,'-29'-2'160'1,"5"4"-160"3,1 0 0-4,1 0 0 8,3-2 2144-8,-1 2 400 8,7 2 80-8,-1-2 0 8,-2 2-1408-8,5-2-272 6,1 2-64-6,-4 0-16 8,14-4-336-8,0 0-64 7,-8 6-16-7,8-6 0 8,0 0-144-8,0 0-48 7,0 0 0-7,0 0 0 8,0 0 0-8,10 13 0 7,-10-13 0-7,20 10 0 9,-1-2 16-9,-1-2 0 7,7-1 0-7,2-1 0 7,5 0-64-7,1-2-16 7,6 0 0-7,0 2 0 9,4-2 64-9,0 2 0 6,3 0 0-5,5-2 0 6,4-2-16-7,1 0 0 8,1-2 0-8,1-2 0 8,3 0 16-8,1 0 0 6,-1-2 0-6,1 6 0 9,8 0 48-9,1 0 16 6,5 0 0-6,2 0 0 9,2-2-128-9,-4-2-32 6,-4-3 0-6,2 1 0 9,2 0 48-9,-4 2 16 7,2 0 0-7,4 0 0 7,4 2-224-7,0-2 0 8,-2 0 128-8,-2-1-128 7,-4 1 128-7,1 0-128 7,1 4 176-7,-4-2-176 8,4-6 192-8,2 8-192 8,2 6 192-8,2-4-192 7,-2-4 144-7,4-4-144 7,-2 0 0-7,-2 4 144 9,-4 2-144-9,-2-2 128 7,2 0-128-7,4 2 128 7,2 2 16-7,0 2 0 7,0 0 0-6,-3-2 0 7,-2-6-144-8,-3 2 0 7,0 2 144-7,-2-2-144 8,-6 0 192-8,3 2-48 6,-5 4 0-6,8 2 0 9,-2 2 48-9,4-4 0 7,-5-2 0-7,1-2 0 7,-6 0-48-6,5 2 0 6,-5-2 0-7,4 0 0 8,-1 0 32-8,1 2 0 7,0 3 0-7,0-1 0 7,4-4-48-6,3 4-128 5,-7-4 192-5,2 0-64 7,-6-4-128-8,5 2 160 8,-7 0-160-8,3 2 160 7,3 0-160-7,-4 4 0 7,1 4 144-7,5-2-144 7,4-4 0-7,-4 0 0 8,2-2 0-8,-3 0 128 7,-1 0-128-7,-4-2 0 7,2 0 0-7,-3 0 128 9,1 2-128-9,3 0 128 7,-3 0-128-7,8 0 128 8,-4 0-128-8,6 0 176 6,3-2-176-5,-9 0 192 7,0-2-64-8,-2-2 0 7,1 4 0-7,1 1 0 8,-2-1 0-8,5 2 0 8,-5 2 0-8,4 1 0 7,0 3-128-7,2-4 0 7,5-4 0-7,-7 2 128 8,-2 2-128-8,-2 2 0 6,5 0 0-5,-5-2 128 7,2 0-128-8,0 2 0 7,5 2 0-7,1 0 0 8,-4-6 0-8,6 0 0 7,2-6 0-7,-6 2 0 8,0-2 0-8,2 2 128 7,-3-2-128-7,1 4 0 8,2 2 176-8,-2 2-48 7,4 0-128-7,4-4 192 9,2-6-64-9,0 4 0 6,-8 3-128-6,2-1 192 8,4-2-192-8,-2 4 144 7,-2-2-144-7,6 0 128 9,0 2-128-9,0-2 0 6,-2-2 0-6,0-2 0 8,-8 2 0-8,2 0 128 6,2 0-128-6,-3 2 0 9,-1-3 0-9,4 3 128 7,2 2-128-7,-4 0 0 8,2-6 0-8,0 0 128 7,4 0-128-7,-4 0 0 8,-2 4 0-8,0-2 0 7,-1-3 128-7,-3 5-128 8,4 4 0-8,-2 1 0 7,-2 1 0-7,4-8 0 9,2 1 0-9,-7-1 0 6,-1 0 0-6,-4 0 0 8,3 0 0-8,1 2 0 7,-4-4 144-6,3 6-144 6,-3 0 0-7,-2 0 0 7,9-2 0-7,-5 0 0 8,4 0 0-8,-5-2 0 7,-3 1 0-7,2-1 0 9,-3 0 0-9,1 2 0 6,-1-4 0-6,3 4 0 9,-5 0 0-9,3 2 128 6,4 0-128-6,-3 0 0 9,-7-2 0-9,5 0 0 6,-1 0 0-6,-1-2 0 9,-1 0 0-9,-1 0 0 6,1-1 0-6,-1 1 0 8,-1 0 0-8,-1 2 144 7,-2 2-144-7,1-2 160 8,3 2-160-8,-1-4 0 8,-3 0 0-8,2-2 0 7,1 4 0-7,1-2 0 7,-4-1 0-7,1 1 0 8,-3 0 0-8,2 0 0 7,-1-4 0-7,-1 6 0 9,2-2 0-9,-3 0 0 6,1 4 0-5,0-2 0 6,1 0 0-7,-1 0 0 7,-6-1 0-6,4-3 128 6,1 0-128-7,3 2 128 7,-10 0-128-7,0 0 128 8,2-4-128-8,-2 4 0 7,5 1 144-7,-1-1-144 8,-6 2 0-8,4-2 144 7,-4 0-144-7,4-2 0 8,2 2 160-8,-2 0-160 8,3 0 128-8,1 2-128 8,-8 2 128-8,4-2-128 6,2-3 128-6,-6-1-128 8,2 2 0-8,-4 0 128 7,2-2-128-7,-4 0 0 8,0 2 128-8,2-1-128 7,-6 1 0-7,0 0 128 8,-2 0-128-8,0 2 0 7,3-2 0-7,-3 0 0 9,0-2 0-9,-2 2 0 6,4 2 128-6,-1-2-128 8,-1 2 0-8,0-1 0 7,-2-1 0-7,-1 2 128 9,-1-4-128-9,0 2 0 6,1-2 0-5,1 4 0 7,-2-2 0-8,0 0 0 7,-5 0 0-7,1 1 0 8,3-1 0-8,-5 2 0 6,1-2 0-6,-5 2 0 9,1 2 0-9,1 0 0 6,-3 0 128-6,3 0-128 8,1 0 0-8,-7 0 0 8,3-2 0-8,-16 2 0 7,16-2 0-7,-16 2 0 7,0 0 0-7,0 0 0 8,0 0-304-8,0 0-32 7,0 0-16-7,0 0-10032 15,0 0-2016-15</inkml:trace>
    </iact:actionData>
  </iact:action>
  <iact:action type="add" startTime="34298">
    <iact:property name="dataType"/>
    <iact:actionData xml:id="d45">
      <inkml:trace xmlns:inkml="http://www.w3.org/2003/InkML" xml:id="stk43" contextRef="#ctx0" brushRef="#br0">19237 2754 7359 0,'0'0'320'1,"0"0"80"-1,0 0-400 0,0 0 0 9,0 0 0-9,0 0 0 5,0 0 1920-5,0 0 288 10,0 0 64-10,0 0 16 4,0 0-1056-3,0 0-208 10,0 0-32-11,0 0-16 3,0 0-336-3,0 0-64 11,0 0 0-11,-9 12-16 4,-1-4-64-4,2 1-16 10,-6 9 0-9,5 3 0 3,-5-3 112-3,4 3 32 8,-5 1 0-9,3 1 0 5,-4 1-112-5,5 3 0 11,-5 0-16-11,4 4 0 5,3 1-144-5,-5-1-32 9,4 2 0-7,-3-2 0 2,5 2-64-3,-2 0 0 8,-2-1-16-9,5 3 0 4,-1 4 16-4,-2-4 0 11,2-4 0-11,4 0 0 4,-2-3-16-4,1-1 0 10,1-2 0-10,2-1 0 5,0 1 64-5,2-4 16 11,4-3 0-11,-2 0 0 4,2 1-48-4,1-1 0 12,1-1 0-12,-2-5 0 4,2 1-80-4,4-3 0 12,-2 2-16-12,-1-4 0 3,7-4-32-3,-2 1 0 11,3-1 0-11,-1 0 0 4,4-4-16-4,-5 0 0 10,5 2 0-10,-5-4 0 6,3-2-128-6,-2 2-272 9,-1-1 64-9,1-3 16 18,0 2-1552-18,-1-2-304 0,-1-4-64 0,-4 0-10768 6</inkml:trace>
    </iact:actionData>
  </iact:action>
  <iact:action type="add" startTime="34675">
    <iact:property name="dataType"/>
    <iact:actionData xml:id="d46">
      <inkml:trace xmlns:inkml="http://www.w3.org/2003/InkML" xml:id="stk44" contextRef="#ctx0" brushRef="#br0">18931 3290 3679 0,'-6'-19'320'0,"6"19"-320"7,2-6 0-7,-2 6 0 5,0 0 3904-5,14-4 720 10,-6 0 144-10,5-2 32 5,-3 2-3088-5,8 2-624 10,-3 2-112-10,5 0-16 5,-1-1-64-5,-1-1 0 10,3 2 0-10,5 2 0 6,-5-2-480-6,5 1-96 9,1 1-32-9,0 0 0 5,-3 2-288-5,1 2 0 11,-2-2 128-11,3 0-128 18,-1 4-352-18,0 3-128 0,1-3-32 0,1 0-11744 6</inkml:trace>
    </iact:actionData>
  </iact:action>
  <iact:action type="add" startTime="34898">
    <iact:property name="dataType"/>
    <iact:actionData xml:id="d47">
      <inkml:trace xmlns:inkml="http://www.w3.org/2003/InkML" xml:id="stk45" contextRef="#ctx0" brushRef="#br0">19669 3400 13823 0,'0'0'1216'0,"-10"1"-960"10,2 3-256-10,-6 0 0 5,1 4 1568-5,-7 4 272 11,-1-2 48-11,-3 5 16 4,-3 1-176-4,-2 3-16 11,-1 5-16-11,1 1 0 4,4 2-608-4,1 3-128 10,5-3-32-10,-1-2 0 4,7 3-320-4,3-3-64 10,6-2-16-9,2-1 0 4,2-1-96-5,2 1-32 11,6-3 0-11,6-3 0 4,-3 1 64-4,11-5 16 11,-1 0 0-11,5-5 0 4,-1 3-32-4,-2-2 0 10,5-6 0-10,-1-4 0 5,-2-4 0-5,1 0 0 11,-3 0 0-11,0-3 0 4,3-5-64-4,-5 4 0 10,-5-5-16-10,-1 3 0 5,-3-6 16-5,0 3 0 11,-4-3 0-11,-4-1 0 4,-2-3-32-4,-4 3 0 10,-2-3 0-10,0-3 0 6,-6 2-160-5,-2-3-16 8,-3 1-16-9,-1 2 0 4,-5 3-160-4,1-1 0 12,1 1-160-12,-3 6 160 17,-3 1-1344-16,3 5-160-1,1 4-32 0,3 0-10176 11,-3 2-2048-11</inkml:trace>
    </iact:actionData>
  </iact:action>
  <iact:action type="add" startTime="35860">
    <iact:property name="dataType"/>
    <iact:actionData xml:id="d48">
      <inkml:trace xmlns:inkml="http://www.w3.org/2003/InkML" xml:id="stk46" contextRef="#ctx0" brushRef="#br0">25056 2750 1839 0,'0'0'160'1,"0"0"-160"10,0 0 0-11,0 0 0 4,0 0 2672-4,0 0 496 6,0 0 96-6,0 0 32 8,0 0-2064-7,0 0-400 10,0 0-96-11,0 0-16 4,-8 14 240-4,2-3 64 11,-2 9 0-11,1-2 0 4,-5 5-64-4,4 2 0 7,-6 3 0-6,3 3 0 6,1 8-192-7,-6 2-32 11,7 8-16-11,-9-3 0 4,-1-1-128-4,1 6-16 10,-3 2-16-10,5 3 0 4,4 1-256-4,-1-5-48 7,3-1-16-6,4 2 0 7,0-7 32-7,0-7 16 10,2-1 0-11,4-1 0 3,0-4 96-3,4-6 32 7,2 0 0-7,0 1 0 8,0-5-80-8,2 0-16 7,3-7 0-7,-1 2 0 8,6-7-32-8,-5 5-16 12,7-6 0-12,-4 1 0 3,3-3-128-2,-3-4-16 8,1-2-128-9,9-2 192 21,-3 0-704-21,-3-2-128 0,1-2-48 0,-5 0-8976 7,-2 0-1792-7</inkml:trace>
    </iact:actionData>
  </iact:action>
  <iact:action type="add" startTime="36178">
    <iact:property name="dataType"/>
    <iact:actionData xml:id="d49">
      <inkml:trace xmlns:inkml="http://www.w3.org/2003/InkML" xml:id="stk47" contextRef="#ctx0" brushRef="#br0">24660 3390 27647 0,'-14'-20'2448'0,"14"20"-1952"9,0 0-496-9,2-11 0 4,2 3 240-4,6 4-48 10,5 0-16-10,-1 0 0 5,6 0-176-5,3 2 0 7,2 0 144-7,3 2-144 8,1 0 0-8,2 0 128 11,0 0-128-11,3 0 0 4,1 0 0-4,-2 2 0 7,-2 0 0-7,18 2 0 23,-12-2-1136-23,-2 2-288 0,-2 2-64 0</inkml:trace>
    </iact:actionData>
  </iact:action>
  <iact:action type="add" startTime="36373">
    <iact:property name="dataType"/>
    <iact:actionData xml:id="d50">
      <inkml:trace xmlns:inkml="http://www.w3.org/2003/InkML" xml:id="stk48" contextRef="#ctx0" brushRef="#br0">25428 3495 23439 0,'0'0'1024'0,"-9"16"240"0,1-3-1008 0,-6 5-256 5,3 3 0-5,-7 3 0 8,0-3 224-8,1 5 0 11,-7-3 0-11,3 2 0 4,0 3 672-4,3-1 128 10,-3 0 16-10,3 1 16 5,6-1-96-5,1 0 0 11,5-2-16-11,6-5 0 4,4-4-160-4,7 3-16 8,1-3-16-8,8-5 0 7,-3-1-112-7,5 0 0 11,5-6-16-11,2-4 0 4,-2-2-192-4,1-2-48 12,-1-4 0-12,0 0 0 3,-1 1-48-3,-3-9-16 12,-3 0 0-12,-5-1 0 3,-1-7 0-2,-4 1 0 5,-3 0 0-6,-3-1 0 9,-4-1-32-9,-4-2-16 6,-7-3 0-6,-1-3 0 8,-6 2-272-8,-1 0 128 11,-3 0-128-11,-18-10 0 20,2 4-336-20,-2 7-176 1,2 5-48-1,11 11-11328 6,-8-3-2256-6</inkml:trace>
    </iact:actionData>
  </iact:action>
  <iact:action type="add" startTime="37301">
    <iact:property name="dataType"/>
    <iact:actionData xml:id="d51">
      <inkml:trace xmlns:inkml="http://www.w3.org/2003/InkML" xml:id="stk49" contextRef="#ctx0" brushRef="#br0">11757 1668 12031 0,'0'0'528'2,"0"0"112"-2,0 0-512 0,0 0-128 7,0 0 0-7,0 0 0 6,0 0 1136-6,0 0 192 10,0 0 32-10,0 0 16 4,0 0-288-4,-6-2-48 11,-5-2-16-11,11 4 0 4,0 0-64-4,0 0-32 11,0 0 0-11,0 0 0 4,0 0-64-4,0 0-16 11,0 0 0-11,0 0 0 4,0 0-64-4,17-6-16 11,3 4 0-11,1-2 0 4,6 0-288-4,7 0-64 10,1 1-16-10,6-1 0 5,0 2-128-5,2 0-16 11,1-2-16-11,3 0 0 4,-6 0 16-4,2 0 0 11,-6 0 0-9,4-2 0 0,-6 2-48-2,-2 3 0 11,-5-1 0-11,-1 0 0 4,-6 0-48-4,-1 2-16 11,-8 0 0-11,-12 0 0 3,0 0 0-3,0 0 0 11,0 0 0-11,0 0 0 5,-8 6 128-5,-10 1 32 11,-3 3 0-11,-5-6 0 4,-3 4-176-4,-2 2-128 11,-4-3 192-11,0-3-192 4,-6 2 160-4,4 0-160 10,-2 2 128-9,4-4-128 3,1 0 144-4,3-3-144 12,0 1 160-12,4 0-160 4,5 0 128-4,1 0-128 11,7 0 0-11,1 2 0 4,5-4 0-4,8 0 128 10,0 0-128-10,0 0 0 4,9 2 0-4,11 0 176 11,3 0-176-11,5 0 160 4,1 0-16-4,4-2 0 10,4 0 0-10,4 0 0 6,-2 0-144-6,4 0 0 10,-4 0 0-10,4 2 128 4,-6-2-128-3,2 4 0 9,-6 0 0-10,-4 0 128 4,-1-1-128-4,-5 1 0 11,-5-2 0-11,-3 2 0 4,-3-2 0-4,-12-2 0 11,0 0 0-11,0 0 0 4,0 0 128-4,0 0 0 12,-12 10 0-12,-3 0 0 3,-5-5 48-3,-5-1 0 12,-6 2 0-12,-6 2 0 4,0-4-176-4,-6-4 128 9,0 2-128-9,-4-2 128 6,6-2-128-6,-2 0 0 11,6-4 0-11,-2 0 128 4,6 0-128-4,4 1 0 11,3-5 0-11,-5 0 128 4,10 2-128-4,9 2 0 11,12 6 0-11,0 0 0 3,0 0 0-3,0 0 0 10,0 0 0-10,17-9 0 6,9 5 0-6,1 2 0 10,2 2 0-10,3 2 0 5,3 2 0-5,0-2 0 10,8-2 0-10,-14 0 0 4,4 2 0-4,0 0 0 11,2 1 0-11,2-1 0 4,-3-2 0-4,-3 2 0 11,-4 4 0-11,-2 0 0 4,1 2-256-4,-7 4-64 12,-5-3-32-12,2 7-11168 15,-9-4-2224-14</inkml:trace>
    </iact:actionData>
  </iact:action>
  <iact:action type="add" startTime="38472">
    <iact:property name="dataType"/>
    <iact:actionData xml:id="d52">
      <inkml:trace xmlns:inkml="http://www.w3.org/2003/InkML" xml:id="stk50" contextRef="#ctx0" brushRef="#br0">6692 1777 12671 0,'0'0'560'1,"0"0"112"-1,-12 6-544 0,-2-2-128 8,3 2 0-8,11-6 0 5,-14 5 816-5,14-5 128 11,-14 8 16-11,14-8 16 4,0 0-32-4,-13 4-16 10,13-4 0-10,0 0 0 4,0 0-272-4,0 0-48 11,-14 2-16-11,14-2 0 4,0 0-32-4,0 0-16 11,0 0 0-11,0 0 0 5,0 0 144-5,0 0 16 10,10-4 16-10,9-6 0 5,7 1-144-5,1 3-48 11,8-2 0-11,6-2 0 4,-2 2-192-4,6-1-32 11,-2-3-16-11,4 6 0 3,1-2 32-3,-3 3 16 8,0 3 0-8,-2 0 0 9,-8-2-336-9,-2 2 144 11,-4 0-144-11,-1 2 0 4,-5-2 272-4,-1 0-48 9,-7-2-16-9,-15 4 0 5,0 0-80-5,0 0 0 10,0 0-128-10,0 0 192 4,0 0 128-4,0 0 32 12,-11 8 0-12,-11 4 0 5,-5-1-32-5,3-7 0 11,-5 2 0-11,-18 6 0 3,0-5-128-3,1-1-48 12,3 2 0-12,0 0 0 3,4-4-144-3,-2 0 192 11,6-2-192-11,-2 2 192 4,2-1-192-4,1 3 160 11,5-6-160-11,2 0 160 5,2 2-160-5,7-2 128 11,6 0-128-11,12 0 128 3,0 0-128-3,0 0 0 10,0 0 0-10,0 0 128 5,0 0 0-5,24-6 0 10,5 3 0-10,2-1 0 5,4 0 0-5,4-2-128 7,-2 0 192-7,6-2-64 9,-4 2-128-9,4 2 0 11,-6-1 0-11,0 3 128 4,0 2-128-4,-5 0 0 10,-5 0 0-10,-4 0 0 4,-5-2 0-4,-1 2 0 11,-17 0 0-11,0 0 0 3,0 0 0-3,0 0 0 12,0 0 0-12,0 0 128 4,0 0-128-4,0 0 0 12,0 0 0-12,-23 11 128 3,-6-3 16-3,-1 4 0 12,-5-4 0-12,-4 0 0 4,4 1-16-4,-6 1-128 9,2-2 192-9,0 5-64 5,-4-7-128-5,16-4 0 11,0 2 144-11,-12 0-144 5,-4-4 0-5,19 0 128 10,1 2-128-10,-6-2 0 4,9 0 0-4,7 0 0 10,13 0 0-10,-12 0 128 5,12 0-128-5,0 0 0 11,0 0 0-11,0 0 0 4,0 0 0-4,0 0 0 10,15-4 0-10,5 0 0 6,1 0 0-5,-1 0-192 8,1 4 32-9,3 4 0 19,1 0-2096-19,2 0-432 0</inkml:trace>
    </iact:actionData>
  </iact:action>
  <iact:action type="add" startTime="39645">
    <iact:property name="dataType"/>
    <iact:actionData xml:id="d53">
      <inkml:trace xmlns:inkml="http://www.w3.org/2003/InkML" xml:id="stk51" contextRef="#ctx0" brushRef="#br0">11654 1759 3679 0,'0'0'320'1,"0"0"-320"5,0 0 0-6,0 0 0 5,0 0 2528-5,0 0 432 10,0 0 96-10,0 0 16 5,0 0-1184-5,0 0-224 11,0 0-64-11,23-2 0 4,3-5-272-4,1 1-64 11,4 2-16-11,-6 4 0 4,7-2-208-4,16 0-32 10,-1 2-16-10,-6 0 0 5,0 0-320-5,-4 0-64 10,0-2-16-10,2 0 0 5,-6 2-160-4,-1-2-48 8,-5 0 0-9,-2 0 0 4,1-2-128-4,-13 2-48 12,1 2 0-12,-2 0 0 4,1-3-208-4,-13 3 0 10,0 0 128-10,0 0-128 5,0 0 0-5,0 0 0 10,0 0-144-10,0 0 144 18,0 0-2544-18,0 0-400 0,-13 19-96 2,-3 4-16-2</inkml:trace>
    </iact:actionData>
  </iact:action>
  <iact:action type="add" startTime="41385">
    <iact:property name="dataType"/>
    <iact:actionData xml:id="d54">
      <inkml:trace xmlns:inkml="http://www.w3.org/2003/InkML" xml:id="stk52" contextRef="#ctx0" brushRef="#br0">10240 355 4607 0,'0'0'192'1,"0"0"64"-1,0 0-256 0,0 0 0 8,5-11 0-8,-3 1 0 4,-2 2 2384-4,0-4 432 11,0 3 96-11,-2 1 16 4,2 8-1520-4,-3-12-288 12,-5 4-64-12,0-9-16 4,2 5-144-4,-2-2-48 11,8 14 0-11,-13-11 0 3,1-5-176-3,-4 4-32 10,3 3-16-10,-5-5 0 6,3 2-80-6,-1 1-16 9,-5 3 0-9,1 0 0 6,2 0-64-6,-3 4-16 11,-2 0 0-11,-3 0 0 4,-1 2-112-4,-2 2-16 9,-1 2-16-8,-1 0 0 4,2 2-96-5,-8 2-16 10,0 6 0-10,2-4 0 4,-4-1-32-4,2 3-16 12,0-4 0-12,9 0 0 5,-3 2-16-5,-18 5-128 11,1 5 192-11,3-2-64 3,4-1-128-3,-2 1 192 12,4 3-192-12,2 3 192 3,-2-5-48-3,13-1 0 11,-1 1 0-11,-14 9 0 4,-2-3-16-4,6 2 0 10,-2 1 0-10,2-1 0 5,2 1-128-5,-2 1 192 10,6 0-192-10,1 2 192 5,-1 1-192-5,4 1 192 10,0 4-192-10,1-2 192 5,3-2-64-5,3 4-128 10,1 4 192-10,-1-3-64 4,7 1-128-4,-3 4 128 11,6-4-128-11,1 7 128 6,3-1-128-6,2 2 0 10,2 0 144-10,2-4-144 4,0 2 128-4,4-4-128 11,0 0 160-11,0 0-160 4,1-4 176-4,1 6-176 11,0-6 192-11,4 0-192 4,0-4 176-4,-3 5-176 11,3-5 160-11,4 0-160 4,-2 2 160-4,3 0-160 11,-3-2 160-11,5-1-160 4,-3-3 128-4,2 0-128 10,1 1 0-10,-1-5 144 4,1 2-144-4,-1 1 128 11,2-1-128-11,3 0 128 5,-5-1-128-5,3 1 0 11,3 1 144-11,1-5-144 5,-4-5 0-5,5 5 144 10,1-9-144-9,1 3 0 3,-1-5 128-4,2 2-128 11,-1-6 0-11,1 3 0 4,0-1 176-4,2-4-176 9,1 0 160-9,1-2-160 5,4 0 192-5,-2-2-64 11,-2-2-128-11,3-2 192 4,-1 2-192-4,4-2 144 10,-2-4-144-10,-4 4 128 4,0 1-128-4,-1 1 0 12,-3-6 144-12,2 0-144 3,0-4 0-3,3 1 128 12,-3-5-128-12,0 0 0 4,0-1 0-4,3-5 144 10,-3 3-144-10,2-5 0 5,-2 1 176-5,1-2-176 10,-3-3 160-10,0 1-160 5,0-2 160-5,-1-2-160 11,-1 1 160-11,-1 1-160 5,1-2 192-5,-4-2-48 10,-5 4-16-10,4-3 0 4,1 1 0-4,-5-4 0 10,-1 0 0-10,-5-4 0 5,4-4 64-5,-9-2 16 11,1 2 0-11,-2-9 0 4,-4-3 0-4,0-3 0 10,-2-11 0-10,-2 3 0 5,0 2-64-4,-1-1-16 9,-7 7 0-10,2-1 0 3,-4 3 48-2,1 3 0 10,-3 0 0-11,3 7 0 5,-7 5 16-5,1 0 16 10,1 6 0-10,-5 1 0 4,-5-1-48-4,3 2-16 10,0 4 0-9,-3 0 0 4,-3-1-144-5,2 7 128 10,0 9-128-10,-1-1 128 5,-1 1-128-5,0 4 0 9,2 4 0-9,-1 5 0 6,-1 2 0-6,2 5 0 11,0 2-224-11,1-2 80 17,3 4-1072-17,2 7-224 1,5 1-32-1,-1-1-16 14,-3 3-1712-14,10-1-352 0</inkml:trace>
    </iact:actionData>
  </iact:action>
  <iact:action type="add" startTime="42587">
    <iact:property name="dataType"/>
    <iact:actionData xml:id="d55">
      <inkml:trace xmlns:inkml="http://www.w3.org/2003/InkML" xml:id="stk53" contextRef="#ctx0" brushRef="#br0">15557 166 8287 0,'0'0'736'1,"0"-12"-592"2,0 12-144-3,0-11 0 7,-2-1 880-7,0-4 144 11,0 5 16-11,-2-7 16 5,0 6-112-5,-2-3-32 10,-2 3 0-10,3-2 0 5,-1 7-64-5,0-5-16 11,6 12 0-11,-18-10 0 4,5-1-144-4,-5-1-48 11,-1 2 0-11,-1 0 0 4,-5-1 0-4,-3 1 0 11,1-4 0-11,-2 6 0 4,-6-5-176-4,-2 3-32 11,0 0-16-11,-6-1 0 5,4 7 32-4,-4 2 0 8,4 2 0-7,-2 0 0 1,4 4-128-3,-6 1-32 10,0 11 0-10,-6 2 0 5,0-5-96-5,-1 7 0 10,-3-3-16-10,4 3 0 4,-3 3 112-3,1 1 32 10,-2-1 0-11,3 4 0 3,-1 3-144-3,2-1-32 12,2 4 0-12,0 6 0 4,3 6 48-4,3 6 16 10,-4 1 0-10,8 5 0 4,4-5 32-4,-3 5 0 12,3 0 0-12,4 3 0 4,4 0-112-3,-1 3 0 8,3-5-128-9,3 3 192 5,1-1-192-5,1 7 144 10,3-3-144-10,-1 0 128 6,6 7-128-6,-3-9 128 9,3-2-128-9,6 3 128 5,0-3 32-5,6-3 0 11,2-3 0-11,6-1 0 4,5-2-32-4,1-4 0 10,4-1 0-10,3 3 0 5,2-4 64-5,5-2 16 10,1 0 0-10,4-6 0 5,2-6-64-5,-2 2-16 12,2-2 0-12,4 1 0 3,-4-9-128-3,6 0 160 10,-2-1-160-10,4-1 160 4,0-5-160-4,-2 1 160 12,5 1-160-12,-1-6 160 4,-4-3-160-4,6 1 0 11,4-6 0-11,-3-4 128 5,-3-2-128-5,4-4 192 11,-1-1-192-11,1-1 192 4,2-2-48-4,-2-6 0 11,-5 1 0-11,5-3 0 4,0-1 16-4,0-1 0 9,-1-3 0-9,-1-4 0 6,-4-5 32-6,4-3 16 9,1 2 0-9,-16 8 0 6,1-7 0-6,2 1 0 9,-4-4 0-9,2-6 0 5,2 2 0-5,-4-6 0 10,-4 4 0-10,1-5 0 5,-3-1 64-5,-2-4 16 11,-9-5 0-11,1-3 0 5,-1 1-96-4,-8-7 0 8,0-5-16-9,-4-4 0 4,-4 0 0-4,-2 0 0 11,-4 3 0-11,-2 5 0 4,-6-6 16-4,3 6 16 12,-9 5 0-12,1 3 0 4,-1-1-32-4,-3 8-16 9,-3 1 0-9,-15-20 0 6,4 13-160-6,2 14 128 9,-6 4-128-9,0 8 128 6,-9 6-128-6,5 3 0 9,4 5 0-9,-6-3 0 5,0 2-176-5,2 9-16 10,-3 3 0-10,3 4 0 20,2 2-1216-20,-2 6-240 0,6 2-48 0,-2 9-15104 4</inkml:trace>
    </iact:actionData>
  </iact:action>
  <iact:action type="add" startTime="43846">
    <iact:property name="dataType"/>
    <iact:actionData xml:id="d56">
      <inkml:trace xmlns:inkml="http://www.w3.org/2003/InkML" xml:id="stk54" contextRef="#ctx0" brushRef="#br0">12022 2440 5519 0,'0'0'240'1,"0"0"64"-1,0 0-304 0,2-10 0 9,-2 10 0-9,2-9 0 4,-4-1 1920-4,0-2 336 12,-1 2 64-12,-1 3 16 4,0-5-1072-4,-2 4-224 11,0-6-32-11,-6 3-16 4,1 3-160-4,-3-6-16 11,-2 4-16-11,-3-1 0 4,-1 1-288-4,3 4-48 11,-7-2-16-11,-1-1 0 4,-2 1-96-4,-3 0-32 7,3 0 0-7,-6 6 0 9,-6 2-64-9,-14 0 0 7,7 2-16-7,-3 6 0 9,-2 0-48-8,0 2-16 6,-1 3 0-7,1 1 0 7,0 3 112-7,-3-3 32 12,-5 0 0-12,4 3 0 3,1-1 16-3,5 5 16 12,0 7 0-12,3-1 0 3,3 4-96-3,-2 4 0 12,8 6-16-12,-2-2 0 3,2 8-112-3,3-2-128 7,1-2 176-7,6 6-176 8,7-1 176-8,1-1-176 7,1 2 160-7,7 0-160 8,7 1 0-8,6-3 128 11,2-6-128-11,7 6 0 5,5-6 160-5,5 2-16 7,3-8 0-7,1 2 0 4,-1 0 64-4,3-2 16 8,0 0 0-8,4 4 0 7,-1-6-96-7,1 0-128 11,0-1 176-11,2-1-176 4,0 2 224-4,4-4-64 12,-3-3-16-12,3 1 0 3,2-2-144-3,-2-5 192 13,2 1-192-13,2 1 192 4,-4-9 0-4,6 5 0 11,-4-8 0-11,-4-1 0 4,0-5 16-4,2 0 16 10,4-6 0-10,-2-2 0 5,4-2-80-5,-4-3-16 10,4 1 0-10,-6-6 0 5,2 1 16-5,2-7 0 9,-4 5 0-8,4-5 0 3,-4-3 0-3,4-1 0 9,-4-3 0-10,0-2 0 4,0-3-144-4,-2 3 160 11,-2-4-160-11,0 0 160 4,1-4-160-4,-5 4 160 10,0-2-160-10,-3-8 160 5,-7-4-160-5,2 2 0 11,-1-2 0-11,-6 2 128 4,-1 1-128-4,-5-3 192 11,-2 6-192-11,-2 0 192 4,-4 6-16-4,-4 0 0 12,-4-1 0-12,-2 3 0 3,-5 6-48-2,-3 2 0 8,-1 1 0-8,-7 7 0 3,-3-3-128-4,-2 5-192 10,-4 3 32-9,0 2 16 17,-2 0-1520-18,-4 7-320 1,4 3-48-1,-18 1-11808 4</inkml:trace>
    </iact:actionData>
  </iact:action>
  <iact:action type="add" startTime="44690">
    <iact:property name="dataType"/>
    <iact:actionData xml:id="d57">
      <inkml:trace xmlns:inkml="http://www.w3.org/2003/InkML" xml:id="stk55" contextRef="#ctx0" brushRef="#br0">12276 3871 9215 0,'0'0'816'1,"0"0"-656"7,2-7-160-8,2-5 0 3,2 2 1120-3,-2-3 192 10,-2 1 32-10,-2 0 16 4,0-3-16-4,-2 3-16 12,0-4 0-12,-2 7 0 4,0-7-192-4,0 4-48 11,-4-5 0-11,-4 1 0 4,3 0-288-4,-7-3-64 10,2-1-16-10,-5 3 0 4,-3-5-176-4,3 5-32 10,-4 3-16-10,-3-3 0 5,1 1-80-5,-6 1-16 12,-6 5 0-12,0-2 0 4,-1 4-128-4,-4 6-16 11,-3 0-16-11,0 2 0 6,-6 2-80-6,0 2-16 6,-1 4 0-6,-20 8 0 7,1 5 0-7,11-1 0 10,-3 5 0-10,5 0 0 4,7 1-144-4,-1-1 192 12,-3-2-192-12,0 5 192 4,3-1-192-4,1 4 128 11,0 2-128-11,4 4 128 4,5 0 48-4,-3 6 0 10,4-4 0-10,-2 8 0 4,6-2-176-4,-2 4 160 11,2 1-160-11,3 5 160 5,-1-2-160-5,10 1 0 10,2 3 0-10,3-4 0 6,8-5 0-6,1-1 0 10,5 4 0-10,2 0 0 5,4 1 0-5,4-3 0 10,2-4 0-10,7-2 0 4,-1 2 0-4,10-4 0 10,1 3 0-10,4-5 128 5,4 4-128-5,3-6 0 10,3-2 0-10,4 1 0 5,2-5 0-5,1-2 0 10,3-2 0-10,4-1 0 5,5-3 0-5,3-3 192 10,0-3-192-10,1 3 192 5,0-7-16-4,-15-5 0 9,8 2 0-10,2-8 0 3,-1-2-176-3,1-4 0 12,1-4 0-12,1 2 0 4,0-2 0-3,1 1 160 10,1-9-32-11,1-2-128 3,-3-1 272-2,-3-6-48 9,-7-3-16-10,4-1 0 4,-3-2 128-4,-1-2 32 10,-8 0 0-10,2-3 0 5,-6-5 80-5,-5 1 0 10,-3-7 16-10,-4 4 0 5,-5-4 112-5,-4-6 0 10,-3-3 16-10,-1-5 0 5,-6-3-240-5,-6 0-48 11,-6-1-16-11,0-3 0 4,-3 4-144-4,-7 1-16 11,-1 7-128-11,-1 3 192 4,-1 6-192-4,-7 6 0 10,1 6 0-10,-4 4 0 19,-2 6-400-18,-6 3-32-1,0 7 0 0,-28-7 0 14,3 14-2576-14,3 6-528 0,-30 10-112 2,5 14 0-2</inkml:trace>
    </iact:actionData>
  </iact:action>
  <iact:action type="add" startTime="49912">
    <iact:property name="dataType"/>
    <iact:actionData xml:id="d58">
      <inkml:trace xmlns:inkml="http://www.w3.org/2003/InkML" xml:id="stk56" contextRef="#ctx0" brushRef="#br2">4991 6957 10127 0,'0'0'896'1,"0"0"-704"9,0 0-192-10,0 0 0 4,0 0 1024-4,0 0 160 10,0 0 32-9,0 0 16 2,0 0-352-3,0 0-80 12,0 0-16-12,0 0 0 4,0 0-112-4,0 0-32 7,0 0 0-7,0 0 0 9,0 0-192-9,0 0-32 11,0 0-16-11,0 0 0 6,0 0-16-6,0 0 0 10,0 0 0-10,8 11 0 3,-3-5 192-3,3 2 16 12,4 0 16-12,2-4 0 4,3-2-96-4,1 0-32 6,5 0 0-6,2 0 0 8,1 0-96-7,3 1-32 5,2 5 0-4,2 0 0 5,4-6-128-6,-1 0-32 5,1 2 0-6,4 2 0 8,-2 1-16-8,4-1-16 11,-4-2 0-11,5 0 0 4,-3 2 48-4,4-4 16 10,4 2 0-10,0-4 0 5,-2 0 32-5,3 0 16 11,1 2 0-11,25-4 0 4,-12-2-48-4,1 4-16 7,-3 4 0-7,-1-4 0 8,-3 0-208-8,3-4 144 11,-1 2-144-11,1 0 128 3,-5 0-128-3,1 2 0 12,-1-4 144-12,-1 2-144 4,-2 2 192-4,1 0-48 12,-1 2 0-12,3-2 0 3,1 0 64-3,-2 0 16 7,-3 0 0-7,-1 2 0 8,-2 2-32-8,3 0-16 11,3-4 0-11,0 0 0 4,-5-2-176-4,3 0 160 11,0-2-160-11,-3 4 160 19,-1 0-912-18,0 4-176-1,2 0-32 0,1 0-16 2,-1-8 1616-1,0 4 336 6,-1 0 64-6,-1 4 16 2,2-2-784-3,0 0-144 11,-1-2-128-11,3 0 144 4,-4-2-144-4,0 0 128 11,3-2-128-11,-1 2 128 4,-2-2-128-4,1 2 128 11,-1-2-128-11,0 4 128 3,2-2-128-3,1 0 128 12,3 0-128-12,-2 0 128 3,-3-1-128-3,3-3 0 10,0-6 144-10,-3 8-144 3,-3 2 128-3,2 0-128 5,2-4 128-5,-3 2-128 10,-3 1 0-10,2-1 144 5,4 2-144-4,-1 2 0 7,-5 0 144-8,4 2-144 7,0 2 0-7,2-3 144 8,-7-1-144-8,3 0 0 7,2 0 0-7,0 0 0 8,-6-1 0-8,2-3 0 7,1 0 0-7,-3 0 0 8,4 2 0-8,-4 2 0 7,0 0 128-7,2 0-128 9,-4-2 0-9,6-2 0 6,-5 2 0-6,1 2 128 8,2 0-128-8,-6 0 0 7,0 0 0-7,0 0 128 8,-4-2-128-8,6 0 128 7,-6 0-128-7,1 0 128 8,-5 0-128-8,0 2 128 7,2 0-128-7,-2 0 128 8,-3-2-128-8,-1 2 128 7,2 0-128-7,-1 0 128 8,-5-2-128-8,-4 0 0 7,3 2 144-7,-1 0-144 8,3 0 0-8,-3 0 144 7,-3-1-144-7,-1 1 0 8,3 0 176-8,-3 0-176 8,1 0 160-8,1 0-160 7,-5-2 144-7,-14 2-144 7,20 0 128-7,-7 0-128 8,-13 0 144-8,20-2-144 7,-3-4 160-7,-17 6-160 8,16 0 176-8,-16 0-176 7,17 0 192-7,-17 0-192 8,0 0 192-8,14-2-64 7,-14 2 0-7,0 0-128 8,0 0 208-8,16 0-64 7,-16 0-16-7,0 0 0 9,0 0-128-9,0 0 0 6,0 0 144-6,0 0-144 8,0 0 0-8,0 0 144 7,0 0-144-7,0 0 0 8,0 0 0-8,0 0 0 7,0 0 0-7,0 0 0 23,0 0-336-23,0 0-176 0,-16 17-48 0,-3-5-10928 7,-11 4-2192-7</inkml:trace>
    </iact:actionData>
  </iact:action>
  <iact:action type="add" startTime="51697">
    <iact:property name="dataType"/>
    <iact:actionData xml:id="d59">
      <inkml:trace xmlns:inkml="http://www.w3.org/2003/InkML" xml:id="stk57" contextRef="#ctx0" brushRef="#br2">10220 7684 8287 0,'0'0'736'1,"0"0"-592"10,-14 2-144-11,5 0 0 5,1-2 976-5,-4 0 176 11,4 0 16-11,1 0 16 3,-3 0-192-3,0 2-32 11,2 0-16-11,-3-2 0 4,1 0-32-4,10 0 0 10,-10 0 0-10,-2 0 0 5,5 0-16-5,7 0-16 10,-8-2 0-10,8 2 0 5,-12 2-208-4,12-2-32 9,0 0-16-10,0 0 0 4,0 0-176-4,0 0-48 11,0 0 0-11,0 0 0 5,0 0 16-5,0 0 0 9,0 0 0-9,0 0 0 4,0 0 16-4,16-2 0 12,-3-2 0-12,5 2 0 5,5 2 16-5,1-2 0 11,-1 0 0-11,10 0 0 4,0 0-192-3,5 0-48 9,2 0 0-10,-1-1 0 4,6-1 0-4,-2 2 0 10,4-2 0-10,2 2 0 4,-4-2-64-4,3 0-16 10,3-4 0-10,0 4 0 6,3 0 64-6,1 3 16 9,2 1 0-8,1-2 0 3,1 2-48-4,-1 0-16 11,-1 0 0-11,-3 0 0 4,1-2-16-4,0 0-128 11,-3 0 192-11,-1 0-64 3,-4 2 32-3,0 2 0 13,-6-2 0-13,2 2 0 4,-6 0-32-4,0 0 0 11,0 1 0-11,-4 1 0 3,0 0-128-2,-2 2 192 10,-3-2-192-11,-1 0 192 4,0-2-192-4,-3 2 160 9,-3 0-160-9,0-2 160 5,-5 0-32-5,2-2-128 12,-7 0 192-12,3 0-64 4,-14 0 16-4,0 0 0 7,8 0 0-7,-8 0 0 7,0 0 32-7,0 0 0 12,0 0 0-12,0 0 0 4,0 0 96-4,0 0 32 9,0 0 0-9,0 0 0 5,0 0-96-5,-10-6-16 10,-9 0 0-9,1 4 0 4,0-2-64-5,-5 0-128 10,-4-2 176-10,-3 2-176 4,-3 0 160-4,-6 3-160 13,2 1 128-13,-8 0-128 3,0 0 0-2,-3 1 0 8,-5 1 128-9,-4 2-128 5,-3 4 0-5,-4-2 0 9,1-2 0-9,-1-2 0 7,-8 2 0-7,5 0 0 9,-3 1 128-9,6 1-128 5,-4 0 0-5,3-2 0 9,-3 2 0-9,4 4 0 5,-1-3 0-5,1-1 0 10,3 0 0-10,3 4 0 5,1-4 0-5,3-2 0 12,-3 2 0-12,6 1 0 4,3-1 0-4,5-2 0 10,0-2 0-10,6 2 0 4,-4-2 0-3,6 2 0 10,5 2 0-11,-11-2 0 3,10-6 0-3,6-4 0 12,5 2 0-12,1 2 0 3,3 2 0-3,16 0 0 11,-13-2 0-11,13 2 0 5,-12-6 0-5,12 6 0 11,0 0 0-11,0 0 0 4,0-12 0-4,0 12 0 11,12-15-144-11,1 5 144 5,9-6 0-5,5 9-128 9,4-5 128-9,6 2 0 5,0 2-128-5,10-3 128 10,4 1 0-10,9 0 0 5,7 0 0-5,7 5-128 11,2-1 128-11,6-8 0 4,7 2 0-4,1-3 0 11,4 5-128-11,-3 0 128 4,5-1 0-4,0 5 0 10,-5 0 0-10,3-2 0 4,-4 0 0-4,-30 4 0 12,10 2 0-12,-3 2 0 4,3-2 0-4,-6 0 0 11,1 2 0-11,1 0 0 4,-8 0 0-4,-1 0 0 11,-4 0 0-11,-12 2 0 4,0 0 0-4,-10-2 128 10,-4 4-128-9,-2 0 0 2,-7-2 0-3,-6 2 0 12,-12-4 128-12,0 0-128 5,0 0 0-5,0 0 128 10,0 0-128-10,0 0 0 4,-6 12 0-4,-6-6-128 11,0-1-16-11,3-1 0 17,-7 0-1072-16,4-4-192-1,-5-4-64 0,1 2 0 14,3 0-1856-14,-7-1-368 0</inkml:trace>
    </iact:actionData>
  </iact:action>
  <iact:action type="add" startTime="52662">
    <iact:property name="dataType"/>
    <iact:actionData xml:id="d60">
      <inkml:trace xmlns:inkml="http://www.w3.org/2003/InkML" xml:id="stk58" contextRef="#ctx0" brushRef="#br2">11402 7284 5519 0,'-27'-4'496'2,"11"3"-496"5,1-3 0-7,-3 0 0 3,4-2 2560-3,1-4 400 11,5 2 96-11,8 8 16 4,-10-4-1296-4,10 4-256 7,0 0-48-7,0 0-16 8,-8-9-464-8,8 9-96 10,0 0 0-10,0 0-16 5,0 0-304-5,20-10-64 10,5 4-16-10,3 4 0 5,-1-2 144-4,4 0 48 8,4 2 0-9,8 2 0 5,4 4-112-5,0 2 0 10,2 0-16-10,1 0 0 5,3 0-144-5,0-2-32 11,-3 5 0-11,-1 5 0 4,0-2-128-4,-2 3-16 10,-4-3-16-10,-3 4 0 5,-1-7-32-5,1 1 0 10,-9 6 0-10,0-1 0 5,-4 7 112-5,-1-1 16 10,-1 3 0-9,-13-11 0 3,3 5-144-4,-3-5-32 11,2 3 0-11,-5 2 0 4,5-5 80-4,-8 7 16 11,0-7 0-11,-2 5 0 4,-2 1-16-3,-2-3 0 10,-2 2 0-11,-4 3 0 4,-2-1 112-4,-8 1 32 11,3 0 0-11,-9 7 0 4,-1-1 16-4,-3-2 0 10,-1-1 0-10,-4-1 0 4,-2-1-64-4,-6 1-16 10,0 0 0-10,-6 1 0 6,0 3-16-6,-6-5 0 10,-1-7 0-10,-3 5 0 3,4 1 80-3,3 1 16 11,3-5 0-11,-2 5 0 5,6-7-384-5,2-1 0 11,2 2 0-11,0-7 0 4,6 3 144-4,1 0-144 10,3-6 192-10,2-1-192 6,3-1 0-6,9 2 0 10,13-6 0-10,-16 4 0 4,16-4-320-4,0 0 16 12,0 0 16-12,0 0 0 17,0 0-2272-17,0 0-464 1,18 2-96-1,3 0-16 0</inkml:trace>
    </iact:actionData>
  </iact:action>
  <iact:action type="add" startTime="55662">
    <iact:property name="dataType"/>
    <iact:actionData xml:id="d61">
      <inkml:trace xmlns:inkml="http://www.w3.org/2003/InkML" xml:id="stk59" contextRef="#ctx0" brushRef="#br2">9949 3335 10479 0,'0'0'448'1,"0"0"128"-1,0 0-576 0,-2-10 0 9,2 10 0-9,0-7 0 5,-2-5 576-5,0 2 0 10,2 2 0-10,0-3 0 4,-2 1-64-4,2 2-16 12,-2-2 0-12,2 10 0 4,0 0-32-4,0 0 0 11,0 0 0-11,0 0 0 4,-2-9 80-4,-2 1 16 11,4 8 0-11,0 0 0 4,0 0-32-4,0 0 0 10,-3-10 0-10,3 10 0 5,0 0-96-5,0 0-32 9,-2-10 0-9,2 10 0 6,0 0-112-6,0 0-32 10,0 0 0-10,0 0 0 5,0 0-48-5,0 0-16 11,0 0 0-11,0 0 0 4,0 0 64-4,0 0 0 10,0 0 0-10,0 0 0 5,0 0 0-5,0 0 0 9,0 0 0-9,0 0 0 6,2 14-64-5,1 0-16 8,3-1 0-9,0 1 0 4,-6-14 16-3,4 14 16 10,2-1 0-11,4 5 0 4,-5-5 16-4,1 7 0 10,0-4 0-10,0 1 0 4,0 3-16-4,-2-5 0 12,0 5 0-12,2-1 0 4,1-3-16-4,3 3 0 11,-4-1 0-11,2-3 0 4,3 5 0-4,-3-4-16 10,2-1 0-9,2 3 0 2,-4-5 16-3,5 5 16 11,-3-6 0-11,0 3 0 5,3-3 48-5,-3 2 16 11,4-5 0-11,-5 5 0 5,5-4-96-5,0 1-32 10,-3 3 0-10,3-4 0 4,-2 2 0-4,3-3 0 11,-3 3 0-11,4 2 0 4,-1-5-16-4,1 7 0 10,2-6 0-9,-5 3 0 3,7-5 16-4,-7 4 0 11,3 2 0-11,-2-5 0 4,1 3-144-4,3-4 128 11,-7-2-128-11,7 5 128 4,-6-3-128-4,5 2 128 10,-3 0-128-10,3-4 128 5,-5-3 0-5,4-3-128 10,-3 2 192-10,1 2-64 5,-2 2-128-5,3 2 128 10,-3-6-128-10,4 2 128 6,-5-2-128-6,5 2 0 10,-4 1 144-10,3-1-144 4,-15-4 0-4,16 8 0 11,0-2 0-11,1-2 128 4,-3 2-128-4,1 2 0 10,-15-8 0-10,12 5 0 5,4 1 0-5,-5 0 128 11,1-2-128-11,0 4 0 5,3-2 0-5,-3 0 0 10,0 1 0-10,3 3 0 4,1-4 0-4,-4-4 0 11,3 2 0-11,-3 0 128 3,4-2-128-3,-5 0 0 11,5 1 0-11,-4-1 0 5,1-2 0-5,1 2 144 11,0 0-144-11,-1 0 0 5,1-2 144-5,0 2-144 10,-3-2 0-10,3 0 144 5,-2 0-144-5,1 0 0 10,-3 2 144-10,4 0-144 4,-5-2 0-4,3 0 0 10,2-2 0-10,-4 2 0 5,3 2 0-4,-3 0 0 9,4-2 0-10,-5 0 128 5,3-2-128-5,2 0 0 7,-1 2 0-7,1 0 0 8,-4-2 0-8,3 2 0 8,-3 0 0-8,4 2 0 8,-4-4 0-8,5 2 128 10,-5 0-128-10,2 0 0 5,3 0 0-4,-3-2 0 9,2 0 0-10,-5 0 0 4,5 0 0-4,-4 2 0 11,1 0 0-11,-11 0 0 4,12-2 0-4,2-1 0 12,-1 3 0-12,-3-2 128 3,-10 2-128-2,16-4 0 9,-6 0 128-10,3 0-128 4,-3 2 0-4,2-2 128 11,-12 4-128-11,13-4 0 5,-5-2 0-5,4 2 0 6,-4-1 0-6,1 3 128 9,-9 2-128-9,16-2 0 6,-6-2 0-6,3 0 128 8,-3-2-128-8,4 0 0 11,-4 0 0-11,-3 0 0 4,5 3 0-4,-12 3 0 7,10-6 0-7,2 0 0 9,-1 0 0-9,-3 2 0 11,-8 4 0-10,12-6 128 2,-12 6-128-3,9-6 0 7,-9 6 0-7,10-3 0 7,4-3 0-7,-6 4 0 11,-8 2 0-11,9-4 0 5,3 0 0-5,-12 4 0 11,8-6 0-11,-8 6 0 4,10-4 0-4,-10 4 0 11,11-4 0-11,1 0 128 4,0 2-128-4,-12 2 0 6,10-3 0-6,-1-1 0 9,-9 4 0-9,12-8 0 10,-12 8 0-10,8-4 0 6,4-2 0-6,-12 6 0 10,7-8 0-10,-1-3 0 4,-6 11 0-4,0 0 0 11,10-6 0-11,0 2 128 4,-4-4-128-4,-6 8 0 11,0 0 0-11,7-8 0 3,3 0 0-3,-4 3 0 11,-2-3 0-11,-4 8 0 5,0 0 0-5,10-8 0 7,-3 0 0-7,1 2 128 9,-4-2-128-9,-4 8 0 7,0 0 0-7,10-7 0 4,0 1 0-4,-10 6 0 7,5-4 0-7,-5 4 0 8,10-8 0-8,0-4 0 12,-4 7 0-12,-6 5 0 4,8-4 0-4,5 0 0 11,-7-4 0-11,-6 8 0 4,8-8 0-4,2 2 0 11,-3-1 0-11,-7 7 0 4,6-8 0-4,2 2 0 7,2 0 0-7,-4 2 0 8,2-6 0-8,1 3 0 7,-3 1 0-6,0 0 0 7,-6 6 0-8,10-10 0 7,-1 2 0-7,-3 1 0 9,2 1 0-9,-8 6 0 8,10-10 0-8,-2 2 0 6,-4 2 0-5,1-3 0 10,-5 9 0-11,8-8 0 4,0 2 0-4,-8 6 0 11,6-8 0-11,0-2 0 4,0 3 0-4,1-1 0 7,-3-2 0-7,-4 10 0 8,2-10 0-8,4 2 0 11,0-1 0-11,2 1 128 4,-2 0-128-3,-2-2 0 9,1 3 0-9,1 1 0 2,-6 6 0-2,10-8 0 9,-6-2 0-10,2 2 0 4,2 2 0-4,1-5 0 10,-3 3 0-10,2 4 0 5,2-2 0-3,-10 6 0 6,6-10 0-8,-6 10 0 4,5-9 0-3,3 3 0 9,2-4 0-10,-10 10 0 5,8-8 0-5,-4 2 0 11,-4 6 0-11,7-9 0 4,3-3 0-4,-4 4 0 10,2 0 0-10,2-1 0 5,-5 3 0-5,-5 6 0 7,6-8 0-7,-6 8 0 7,10-10 0-6,0 4 0 6,-10 6 0-7,8-5 0 8,-1-5 0-8,3 0 0 7,-2 2 0-7,-4 2 0 8,-4 6 0-8,8-9 0 7,1 1 0-7,-3 0 0 8,0-2 0-8,-6 10 0 7,6-9 0-7,-6 9 0 9,10-4 0-9,-10 4 0 11,0 0 0-11,8-8 0 3,-1-4 0-3,3 4 0 7,-4 2 0-7,-6 6 0 8,0 0 0-8,6-7 0 11,2 1 0-11,-8 6 0 4,9-8 0-4,-9 8 0 11,0 0 0-11,8-6 0 4,-8 6 0-4,10-8 0 8,-10 8 0-8,12-5 0 7,-7-1 0-7,-5 6 0 8,10-4 0-8,-10 4 0 7,12-4 0-7,-12 4 0 7,8-2 0-7,-8 2 0 9,11-6 0-9,1 2 0 6,-12 4 0-6,10-4 0 8,2 0 0-8,-12 4 0 12,9-2 0-12,3-1 0 4,-12 3 0-4,12-2 0 7,-1 2 0-7,-11 0 0 7,14-2 0-7,-6 0 0 11,-8 2 0-11,14-4 0 4,-5 2 0-4,-9 2 0 11,12 0 0-11,2 0 0 4,-14 0 0-4,9 0 0 12,5-2 0-12,-6 2 0 3,-8 0 0-3,12 2 0 8,1 0 0-8,-5 2 0 7,-8-4 0-7,14 4 0 8,-5-6 0-8,-9 2 0 7,10 4 0-7,-10-4 0 11,12 3 0-10,-12-3 0 2,8 4 0-3,-8-4 0 12,13 10 0-12,-3-2 0 3,-10-8 0-3,0 0 0 11,10 8 0-11,-10-8 0 4,10 9 0-4,-5 1 0 10,3-2 0-10,-8-8 0 6,6 12 0-6,2 1 0 6,-2-1 0-6,-2 2 0 8,2-5 0-8,1 5 0 12,-1-6 0-12,-6-8 0 3,0 0 0-3,6 12 0 7,0-1 0-7,-6-11 0 8,0 0 0-8,6 10 0 11,-6-10 0-11,9 14 0 4,-3-7 0-4,-6-7 0 11,6 12 0-11,-6-12 0 4,6 14 0-4,2-6 0 8,-2 3 0-8,-6-11 0 7,0 0 0-7,4 10 0 11,1 2 0-11,1 1 128 4,2-3-128-4,-4 4 0 12,-4-14 0-12,4 12 0 3,-2 1 0-3,2-3 0 7,2 4 0-7,-1-3 0 8,-1-1 0-8,-2 6 0 11,4-7 0-11,0 7 128 5,-2-4-128-5,2 3 0 11,-2-5 0-11,-2 4 0 4,0-5 0-4,1 3 0 7,-3-12 0-7,6 14 0 7,2-1 0-7,-2 1 0 12,-2 0 0-12,2-1 0 3,0-1 0-3,3 2 0 12,-3-6 0-12,4 5 0 3,0-5 0-3,-3 4 0 11,-1 1 0-11,2-3 0 4,2 4 0-4,-2-6 0 7,1 1 0-7,3 1 0 9,-4 2 0-9,4 1 128 11,-3-3-128-11,-1 2 0 3,2 0 0-3,0-3 0 11,-2 5 0-11,3-4 128 4,-3 0-128-4,2 3 0 12,1-3 0-12,-3 4 0 4,0-5 0-4,2 5 0 6,-10-14 0-6,10 12 0 8,-1 3 0-8,3-1 0 12,-6 2 0-12,4 1 0 4,-1 1 0-4,-3-5 0 11,0 3 0-11,-6-16 0 4,0 0 0-4,6 19 128 11,-2-5-128-11,-4-14 0 3,8 20 0-3,-4-1 0 11,-4-19 0-11,5 16 128 4,-5-16-128-3,6 21 0 9,2-5 0-10,-2-3 0 5,-6-13 0-4,4 22 0 8,2-3 0-9,0-5 0 4,-6-14 0-4,9 19 0 12,-5-5 0-12,-4-14 0 4,6 18 0-4,0-5 0 11,-6-13 0-11,12 18 0 3,-7-1 0-3,-5-17 0 10,8 16 0-10,-2 0 128 6,-6-16-128-6,10 11 0 7,-10-11 0-7,4 12 0 8,-4-12 0-8,6 8 0 7,-1 2 0-7,3-1 0 8,-8-9 0-8,8 8 0 7,-8-8 0-7,8 8 128 8,-8-8-128-8,13 10 0 6,-5-4 0-6,2-3 0 8,4 1 0-8,-14-4 0 12,9 4 0-12,5 0 128 4,-4 2-128-4,5-2 0 7,-3 0 0-7,6 0 0 8,-5 2 0-8,5-3 0 11,-4 3 0-11,1-2 0 4,5 0 0-4,-5 0 0 12,5 0 0-12,-7 0 0 3,3 0 0-2,2 0 0 6,-3-4 0-6,5 2 0 5,-5-1 0-6,3 3 0 7,1-2 0-7,-1 0 0 9,0-2 0-9,1 0 128 6,-3 0-128-6,3 0 0 9,1 0 0-9,-5 0 0 6,3 0 0-6,1 0 0 9,-3-2 0-9,1 2 0 11,3-2 0-11,-4 0 128 3,3-1-128-1,-5 1 0 3,1-2 0-5,3 2 0 8,-4-2 0-8,3 0 128 12,-3 0-128-11,3 2 0 3,-3 0 0-4,2 0 0 9,1-2 0-9,-3 0 0 4,3 2 0-4,-3 0 0 10,4 1 0-10,-5-1 0 5,3-2 0-5,-5 2 0 7,5 0 0-7,-4 0 0 8,3 0 0-8,-3 0 0 7,4-4 0-7,-3 2 0 9,1 0 0-9,0 0 0 6,-1 0 0-6,5 1 0 9,-6-1 0-7,5-2 0 7,-3 2 0-9,1 0 0 4,-5 0 0-3,6 4 0 4,-5-4 0-5,5 0 0 11,-4-3 128-11,3 1-128 8,-5 0 128-8,4 0-128 5,-1-2 0-4,1 0 0 4,-2 3 0-4,1-3 0 5,3-4 0-6,2 4 0 10,-5-2 0-10,5-1 0 4,-5 5 0-3,5-4 0 10,-6-4 0-11,5 5 0 4,1-7 0-4,-3 4 0 11,3-1 0-11,-4 3 0 3,3-4 0-3,-3 3 0 12,-1 3 0-12,1-4 128 3,0 4-128-2,-2 1 0 8,1-3 0-9,-3 2 0 6,6 2 0-6,-5-2 0 9,3-3 0-9,-4 3 0 6,1-4 0-6,1 2 0 10,-2 3 0-10,1-5 0 4,-1 4 0-4,0 2 128 10,0-5-128-10,-4 1 0 5,1 4 128-5,3-2-128 10,-4-2 128-10,-2 3-128 5,2-3 128-5,0-4-128 10,1 4 160-10,-1-3-160 5,-2 1 160-5,2-3-160 12,0 5 160-12,2-4-160 4,-2 4 144-3,-3 3-144 9,3-5 128-10,2 2-128 5,-2 2 0-5,0 1 0 9,2-1 128-8,3 0-128 3,-5-6 0-3,0 4 0 9,2 5 0-10,2-5 0 4,-5 2 0-3,3 4 0 8,2-4 0-9,-2 1 0 5,0 1 0-5,5 0 0 9,-5 2 0-9,2 0 0 6,-10 4 0-6,13-8 0 9,-3 2 0-9,8 1 0 5,-9-5 0-5,5 2 0 11,-14 8 0-11,14-8 0 5,1 4 0-5,-5-2 0 11,4-1 0-10,-14 7 0 2,13-4 0-2,3 0 0 10,-16 4 0-11,14-6 0 3,-14 6 0-2,19 0 0 8,-7-2 0-9,-12 2 0 4,16-4 0-4,-16 4 0 11,19-4 0-11,-5 0 0 5,-14 4 0-5,19-2 0 11,-19 2 0-11,16-2 0 4,1 1 0-4,-17 1 0 11,20-4 0-11,-6 2 0 4,3 2 0-3,-3 0 0 8,-14 0 0-9,17 0 0 5,1-2 0-5,-5 2 0 9,-13 0 0-9,18 0 0 6,-18 0 0-6,16 0 0 9,-1 0 0-9,-15 0 0 5,20 0 0-5,-7 0 0 11,-13 0 0-11,20 0 0 5,-6 0 0-5,1 2 0 10,-15-2 0-9,16 2 0 3,-16-2 0-3,17 2 0 8,-17-2 0-8,20 3 0 3,-20-3 0-4,15 4 0 5,-15-4 0-5,18 4 0 8,-2-2 0-8,-16-2 0 8,17 2 0-8,1 0 0 7,-18-2 0-7,13 2 0 6,-13-2 0-6,16 2 0 9,-16-2 0-9,18 0 0 6,-18 0 0-6,13 0 0 10,-13 0 0-9,18 4 0 3,-5 0 0-3,-13-4 0 8,20 2 0-9,-6 0 0 5,-14-2 0-5,15 2 0 10,-15-2 0-10,18 6 0 6,-7-3 0-5,-11-3 0 6,18 2 0-6,-18-2 0 5,16 2 0-6,-3 0 0 8,-13-2 0-7,14 6 0 5,-14-6 0-6,17 4 0 8,-17-4 0-8,20 2 0 7,-20-2 0-7,16 6 0 8,1-2 0-8,-17-4 0 6,14 4 0-6,-14-4 0 8,17 2 0-7,1 0 0 6,-18-2 0-7,13 3 0 7,-13-3 0-7,20 6 0 8,-20-6 0-8,14 6 0 8,-14-6-128-8,17 4 128 6,-17-4 0-6,14 4 0 9,-14-4 0-9,15 4 0 7,-15-4 0-7,18 6 0 9,-18-6 0-9,14 4 0 6,-14-4 0-6,15 7 0 8,-15-7 0-8,0 0 0 6,14 8 0-6,-14-8 0 9,16 4 0-9,-16-4 0 7,0 0 0-7,13 8 0 9,-13-8 0-9,18 10 0 6,-18-10 0-5,13 5 0 6,-13-5 0-7,14 4 0 7,-14-4 0-7,14 4 0 9,-14-4 0-9,17 8 0 6,-17-8 0-6,18 6 0 8,-18-6 0-8,13 6 0 7,-13-6 0-7,18 4 0 8,-18-4 0-7,16 6 0 4,-3 1 0-5,-13-7 0 9,16 6 0-9,-16-6 0 7,15 6 0-7,1-2 0 8,-16-4 0-8,14 6 0 7,-14-6 0-7,19 6 0 9,-5-2 0-9,-14-4 0 6,16 5 0-6,-16-5 0 9,19 2 0-9,-19-2 0 5,14 6 0-4,-14-6 0 8,17 6 0-9,-17-6 0 6,14 10 0-6,-14-10 0 8,0 0 0-8,19 6 0 7,-19-6 0-7,18 6 0 9,-18-6 0-9,14 5 0 6,-14-5 0-6,0 0 0 8,17 6 0-8,-17-6 0 7,14 4 0-7,-14-4 0 8,0 0 0-8,15 10 0 6,-15-10 0-4,10 12 0 6,-10-12 0-8,0 0 0 5,18 3 0-5,-18-3 0 9,11 6 0-9,-11-6 0 6,0 0 0-6,18 8 0 9,-18-8 0-9,12 6 0 6,-12-6 0-6,0 0 0 9,17 14 0-9,-7-9 0 7,-10-5 0-7,0 0 0 7,18 8 0-7,-18-8 0 7,11 12 0-6,-11-12 0 6,0 0 0-7,0 0 0 7,16 4 0-7,-16-4 0 9,15 6 0-9,-15-6 0 6,0 0 0-6,18 4 0 9,-18-4 0-9,18 11 0 8,-18-11 0-8,9 8 0 7,-9-8 0-7,0 0 0 7,16 8 0-7,-16-8 0 7,0 0 0-7,14 12 0 8,-14-12 0-8,15 7 0 8,-15-7 0-8,0 0 0 6,12 14 0-6,2-4 0 9,-14-10 0-9,11 13 0 7,3 1 0-7,-14-14 0 7,12 10 0-7,-1 2 0 8,-11-12 0-8,16 11 0 8,-4 3 0-8,-1-4 0 7,-3 1 0-7,-8-11 0 7,0 0 0-7,16 14 0 7,-5-4 0-7,3 3 0 9,-14-13 0-8,10 14 0 5,-10-14 0-6,15 16 0 8,-5-7 0-8,4 3 0 7,-14-12 0-7,17 10 0 8,3-4 0-8,-5 2 0 8,3 1 0-8,0-5 0 7,-18-4 0-7,15 8 0 8,3-2 0-8,-5 2 0 7,-13-8 0-7,16 6 0 7,-2-1 0-7,-14-5 0 7,17 4 0-6,-17-4 0 6,20 8 0-7,-20-8 0 8,15 4 0-7,1 0 0 5,-16-4 0-6,16 2 0 8,-16-2 0-8,15 4 0 7,-15-4 0-7,18 4 0 8,-18-4 0-7,15 5 0 5,1 3 0-5,-16-8 0 6,16 2 0-7,-1 0 0 6,-15-2 0-6,0 0 0 9,0 0 0-9,18 4 0 7,-18-4 0-7,15 4 0 8,-15-4 0-8,18 2 0 7,-18-2 0-7,13 4 0 8,-13-4 0-8,18 8 0 8,-18-8 0-8,14 4 0 7,-14-4 0-7,15 3 0 8,-15-3 0-8,18 4 0 7,-18-4 0-7,14 4 0 7,-14-4 0-7,17 2 0 7,-17-2 0-7,14 2 0 8,-14-2 0-7,17 2 0 6,-17-2 0-7,16 4 0 7,-16-4 0-7,19 2 0 8,-19-2 0-8,20 2 0 7,-20-2 0-7,14 0 0 8,-14 0 0-8,17-2 0 7,-17 2 0-7,20 0 0 9,-5 0 0-9,1 0 0 6,-16 0 0-6,0 0 0 8,19-2 0-8,-19 2 0 7,14 0 0-7,-14 0 0 8,18 0 0-8,-18 0 0 7,0 0 0-6,13 0 0 6,-13 0 0-7,18 0 0 7,-18 0 0-7,13 0 0 8,-13 0 0-8,0 0 0 7,0 0 0-7,18-4 0 8,0 4 0-8,-18 0 0 7,0 0 0-7,15 0 0 8,-15 0 0-7,18-2 0 5,-18 2 0-5,13 0 0 6,-13 0 0-7,18 0 0 8,-18 0 0-8,19 0 0 8,-19 0 0-8,14-2 0 6,-14 2 0-6,20-2 0 9,-20 2 0-9,13 0 0 6,-13 0 0-6,16 0 0 8,-16 0 0-8,17-2 0 7,-17 2 0-7,0 0 0 8,14-4 0-8,-14 4 0 7,18-4 0-7,-18 4 0 9,0 0 0-9,13-3 0 6,-13 3 0-5,16-4 0 6,-16 4 0-7,0 0 0 8,0 0 0-8,0 0 0 7,13-6 0-7,-13 6 0 7,0 0 0-7,0 0 0 8,16-4 0-8,-16 4 0 8,0 0 0-8,0 0 0 8,10-6 0-8,-10 6 0 6,0 0 0-6,0 0 0 8,0 0 0-8,15-4 0 7,-15 4 0-7,0 0 0 8,0 0 0-8,0 0 0 6,0 0 0-6,10-6 0 9,-10 6 0-9,0 0 0 6,0 0 0-6,14-7 0 9,-14 7 0-9,0 0 0 7,10-8 0-7,-10 8 0 8,0 0 0-8,0 0 0 7,0 0 0-7,0 0 0 8,15-4 0-8,-15 4 0 7,0 0 0-7,0 0 0 8,12-6 0-8,-12 6 0 8,0 0 0-8,0 0 0 8,15-8 0-8,-15 8 0 7,0 0 0-7,0 0 0 7,0 0 0-7,0 0 0 7,0 0 0-7,0 0 0 8,10-6 0-8,-10 6 0 7,0 0 0-6,0 0 0 6,12-6 0-6,-12 6 0 5,0 0 0-6,14-3 0 8,-14 3 0-8,0 0 0 7,9-6 0-7,-9 6 0 8,0 0 0-8,14-8 0 7,-14 8 0-7,0 0 0 9,14-6 0-9,-14 6 0 6,0 0 0-6,17-2 0 9,-17 2 0-9,0 0 0 7,14-4 0-7,-14 4 0 7,15 0 0-7,-15 0 0 7,0 0 0-7,20-2 0 8,-20 2 0-8,0 0 0 8,14-2 0-8,-14 2 0 7,17-2 0-7,-17 2 0 7,0 0 0-7,14-2 0 8,-14 2 0-7,0 0 0 6,0 0 0-7,17 0 0 7,-17 0 0-7,0 0 0 8,0 0 0-8,14-2 0 8,-14 2 0-8,0 0 0 7,16-3 0-7,-16 3 0 7,13-4 0-7,-13 4 0 7,0 0 0-7,16-4 0 9,-16 4 0-9,0 0 0 8,0 0 0-8,17-4 0 8,-17 4 0-8,14-4 0 5,-14 4 0-5,18-4 0 9,-18 4 0-9,13-4 0 7,-13 4 0-7,0 0 0 7,16-6 0-7,-16 6 0 7,0 0 0-7,16-4 0 9,-16 4 0-9,0 0 0 7,13-4 0-7,-13 4 0 9,0 0 0-9,0 0 0 7,12-1 0-7,-12 1 0 8,0 0 0-8,12-2 0 10,-12 2 0-10,0 0 0 5,0 0 0-5,9 0 0 12,-9 0 0-12,0 0 0 3,0 0 0-3,14-2 0 11,-14 2 0-11,0 0 0 4,0 0 0-4,0 0 0 11,0 0 0-11,10-2 0 5,-10 2 0-5,10-4 0 10,-10 4 0-10,0 0 0 5,0 0 0-5,0 0 0 10,0 0 0-10,0 0 0 6,0 0 0-6,0 0 0 10,0 0 0-10,0 0 0 4,0 0 0-4,0 0 0 11,0 0 0-11,0 0 0 4,0 0 0-4,11-4 0 7,-11 4 0-7,0 0 0 9,0 0 0-9,0 0 0 8,0 0 0-8,0 0 0 8,0 0 0-8,0 0 0 11,0 0 0-11,0 0 0 4,0 0 0-4,0 0 0 7,0 0 0-7,0 0 0 8,0 0 0-8,0 0 0 7,0 0 0-7,0 0 0 8,0 0 0-8,0 0 0 7,0 0 0-7,0 0 0 8,10 0 0-8,-10 0 0 7,0 0 0-6,0 0 0 6,0 0 0-7,0 0 0 11,12-6 0-10,-12 6 0 2,0 0 0-3,0 0 0 10,0 0 0-10,0 0 0 6,0 0 0-6,0 0 0 10,0 0 0-10,9 0 0 4,-9 0 0-4,0 0 0 7,0 0 0-7,0 0 0 8,0 0 0-8,0 0 0 11,0 0 0-11,0 0 0 4,0 0 0-4,0 0 0 12,0 0 0-12,0 0 0 3,0 0 0-3,0 0 0 11,0 0 0-11,0 0 0 4,0 0 0-4,0 0 0 7,0 0 0-7,0 0 0 8,0 0 0-8,0 0 0 7,0 0 0-7,0 0 0 8,0 0 0-8,0 0 0 11,0 0 0-11,0 0 0 4,0 0 0-4,0 0 0 12,12-2 0-12,-12 2 0 3,0 0 0-3,0 0 0 7,0 0 0-7,0 0 0 8,0 0 0-8,0 0 0 11,0 0 0-11,0 0 0 4,0 0 0-4,0 0 0 12,0 0 0-12,0 0 0 3,0 0 0-3,0 0 0 11,0 0 0-11,0 0 0 4,0 0 0-4,0 0 0 10,0 0 0-10,0 0 0 5,0 0 0-5,0 0 0 7,0 0 0-7,0 0 0 8,0 0 0-8,0 0 0 12,0 0 0-12,0 0 0 3,0 0 0-3,0 0 0 7,0 0 0-7,0 0 0 8,0 0 0-8,0 0 0 12,0 0 0-12,0 0 0 4,0 0 0-4,0 0 0 11,6-8 0-11,-6 8 0 3,0 0 0-3,0 0 0 12,0 0 0-12,0 0 0 4,0 0 0-4,0 0 0 7,0 0 0-7,0 0 0 7,4-9 0-7,-4 9 0 7,0 0 0-7,0 0 0 8,0 0 0-8,0 0 0 12,6-10 0-12,-6 10 0 4,0 0 0-4,0 0 0 11,0 0 0-11,4-8 0 3,-4 8 0-3,0 0 0 11,0 0 0-11,0 0 0 4,0 0 0-4,0 0 0 7,0 0 0-7,0 0 0 9,0 0 0-9,0 0 0 11,0 0 0-11,0 0 0 4,0 0 0-4,0 0 0 10,0 0 0-10,0 0 0 4,0 0 0-4,0 0 0 12,0 0 0-12,0 0 0 3,0 0 0-3,0 0 0 7,0 0 0-7,0 0 0 9,0 0 0-9,0 0 0 7,0 0 0-7,0 0 0 7,0 0 0-7,0 0 0 12,0 0 0-12,0 0 0 3,0 0 0-3,7-6 0 8,-7 6 0-8,0 0 0 7,0 0 0-7,0 0 0 12,0 0 0-12,0 0 0 3,0 0 0-3,0 0 0 12,8-10 0-12,-8 10 0 3,0 0 0-2,0 0 0 6,0 0 0-7,6-7 0 8,-4 1 0-8,-2 6 0 11,0 0 0-11,0 0 0 3,0 0 0-3,0 0 0 10,0 0 0-10,0 0 0 5,6-8 0-4,-6 8 0 5,0 0 0-6,0 0 0 9,0 0 0-9,0 0 0 6,0 0-144-6,0 0 144 9,0 0 0-9,12-6 0 7,-12 6-128-7,0 0 128 9,0 0 0-9,9 0-128 5,-9 0 128-5,0 0 0 8,0 0-128-8,0 0 128 13,0 0 0-13,8 6 0 2,-8-6 0-1,14 6 0 9,-14-6 0-10,0 0 0 4,0 0 0-3,0 0 0 10,10 2 0-11,-10-2 0 3,0 0 0-3,13 2 0 8,-13-2 0-8,10 0 0 7,-10 0 0-7,0 0 0 12,12 0 0-12,-12 0 0 3,13 0 0-2,-13 0 0 10,10-2 0-10,2 0 0 2,-12 2 0-3,10-2 0 11,-10 2 0-11,11-2 0 4,3 0 0-4,-14 2-128 7,10 0 128-7,3 2 0 9,-13-2 0-9,10 4 0 6,-10-4 0-6,14-2 0 8,-5 4 0-8,5-2 0 11,-14 0 0-11,12 2 0 4,0 0 0-4,-12-2-128 8,13 0 128-8,-13 0 0 7,0 0 0-7,10 2 0 11,-10-2 0-11,14 2 0 4,-14-2 0-4,9 0 0 11,-9 0 0-11,12 0 0 3,-12 0 0-3,14 0 0 8,-14 0 0-8,9 0 0 8,-9 0 0-7,14 0 0 5,-4 0 0-6,-10 0 0 7,13-2 0-7,-3 2 0 8,2 0 0-8,0 0 0 8,-5 0 0-8,7 0 0 7,-14 0 0-7,12-2 0 9,3 2 0-9,-5-2 0 11,2 0 0-11,2 2 0 4,-1 2 0-3,1 0 0 4,-1-2 0-5,1 2 0 9,0-2 0-9,1 0 0 10,-1 5 0-10,0-3 0 4,-1-4 0-4,3 4 0 11,0 4 0-11,-5-2 0 4,5-6 0-4,-6 2 0 11,1-2 0-11,5 2 0 4,-16 0 0-4,21 6 0 7,-7-2 0-6,-14-4 0 6,20 2 0-7,-7 4 0 7,3 0 0-7,1 1 0 9,-17-7 0-9,16 6 0 6,2-2 0-6,-18-4 0 8,15 4 0-8,1 0 0 10,-16-4 0-10,19 8 0 5,-5 2 0-5,1-7 0 12,-15-3 0-12,16 6 0 4,0 0 0-4,-1 0 0 6,-1 0 0-6,0-2 0 8,-14-4 0-8,17 8 0 11,1-1 0-11,-3-1 0 4,5-4 0-4,-3 2 0 11,-17-4 0-11,16 6 0 4,3-2 0-4,-5 4 0 11,0-4 0-11,3-2 0 4,-17-2 0-4,18 3 0 7,1 1 0-7,-1 0 0 8,-4 2 0-8,3-2 0 7,-17-4 0-7,16 2 0 8,1 0 0-8,1-2 0 11,-4 0 0-11,3 2 0 4,-3 0 0-4,3 2 0 12,-17-4 0-12,22 4 0 3,-5-1 0-3,3 1 0 8,-1-2 0-8,-5 2 0 4,4-2 0-4,-5 0 0 6,-13-2 0-6,18 4 0 8,-1-2 0-8,-3-2 0 7,4 0 0-7,-5 0 0 8,-13 0 0-7,22 2 0 5,1 0 0-6,-3-2 0 8,-7-2 0-8,5 0 0 8,-5 0 0-8,-13 2 0 7,20-2 0-7,-6 0 0 8,-14 2 0-8,17-2 0 7,-1-4 0-7,-16 6 0 7,13-9 0-7,3 3 144 8,-16 6-144-8,10-6 0 7,-10 6 0-7,11-8-176 8,-11 8 176-8,12-14 0 7,-12 14 0-7,8-9 0 9,-8 9 0-9,8-12 0 6,-8 12 128-6,0 0-128 8,8-12 0-8,-8 12 0 7,3-13 0-7,-3 13 0 9,0 0 0-9,0 0 0 7,6-12 0-7,-6 12 0 7,4-12 0-7,-4 12 0 7,0 0 0-7,6-13 0 9,-6 13 0-9,0 0 0 11,8-10 0-11,-8 10 0 4,4-12 0-4,-4 12 0 7,8-8 0-7,-8 8-128 8,0 0 128-8,5-6 0 12,-5 6 0-12,0 0 0 3,10-9 0-3,-6 1 0 11,-4 8 0-11,6-6 0 4,-6 6 0-4,6-8 0 13,2-2 128-13,-3 3-128 4,-3-3 0-4,0-2 0 10,2 4 0-10,0 1 0 4,-4 7 0-4,6-10 0 11,-6 10 0-11,12-8 0 4,-6-4 0-4,-1 1 0 10,3 3 0-10,-2-4 0 5,-2 2 0-5,2 3 0 12,0-5 0-12,1 2 128 5,-1 0-128-5,0-3 0 9,0-1-128-9,4 2 128 5,-2 5 0-5,-3 1 0 10,3-6 0-10,2 2 0 4,-2 4 0-4,2-3 0 10,-1 1 0-10,-1 2 0 5,2-2 0-5,2 0 0 12,-12 8 0-12,9-3-192 4,5-3 192-4,-2 2 0 9,-1-6 0-9,-1 6-128 5,-10 4 128-4,14 2 0 9,-1-2 0-10,1-2 0 4,0 2 0-4,-1-2 0 11,1 0 0-11,-4 0 0 4,3 0 0-4,-3 0 0 11,-10 2 0-11,16 0 0 4,-6-2 0-3,1-1 0 8,1-3 0-9,-2 2 0 6,-10 4 0-6,15 0 0 11,-3-2 0-11,4-2 0 6,-5 0 0-6,5 2 0 7,-2-2 0-6,3 0 0 4,-5-5 0-5,3 3 0 11,-1 2 0-11,2 2 0 4,-1-2 0-4,-3 0 0 11,4-8 0-8,-5 6 0-2,5 6 0-1,-2-1 0 11,-1-3 0-11,-3 0 0 4,0-2 0-4,1 2 0 11,-11 4 0-11,12-2 0 4,2-4 0-4,-4 2 0 10,-1 0 0-10,3 0-128 5,-12 4 128-5,10-5 0 11,3-1 0-11,-5 2 0 4,-8 4 0-4,10-4 0 11,2-2 0-11,-5-2 0 4,3 4 0-4,4 1 0 10,-14 3 0-10,12-2 0 5,1-2 0-5,-1 0 0 10,2 2 0-10,-3 0 0 5,3-2 0-5,-2 4 0 10,3 0 0-10,-3 4 0 5,4 0 0-5,-3-2 0 11,5-2 0-11,-5 2 0 4,7 0 0-4,-3 0 0 9,-1 1 0-9,6 1 0 6,-3-2 0-6,-1 4 0 10,1-4 0-10,1 2 0 5,-5 0 0-5,3-2 0 10,1-4 0-10,-3 2 0 5,3 2 0-5,3 2 0 11,-5-2 0-11,5-2 0 4,1-2 0-4,-3 2 0 11,-3 0 0-11,3 0 0 3,-1 0 0-2,-1 0 0 9,-1 0 0-10,3 0 0 5,-4-2 0-5,1 2 0 10,3-2 0-10,-5 2 0 5,5 2 0-5,-1 0 0 10,-3-2 0-10,3 2 0 4,-5 0 0-4,4 2 0 11,-1 1 0-11,-3 1 0 4,1-4 0-4,-1 0-128 11,4 0 128-11,-3 2 0 5,-1 0 0-5,-1 2 0 10,1-6 0-10,6 2 0 5,-7 4 0-5,3-1 0 11,-16-5 0-11,15 8 0 4,3 0 0-4,0-2 0 11,-5-2 0-11,5 0 0 4,-18-4 0-4,17 2 0 10,1 0 0-10,-1 0 0 5,-5 3 0-5,6-3 0 10,-5-4 0-10,5 4 0 5,-4 2 0-5,1 0 0 10,1-4 0-10,1 2 0 5,3-2 0-5,-3 4 0 10,7 0 0-10,-5-2 0 5,3-2 0-5,-5 0 0 10,3-2 0-10,-1 2 176 5,-3 2-176-5,1-2 0 10,3 0-160-10,-4 2 160 5,-1 2 0-5,5 0 0 10,-5-2 0-10,5 1 0 5,-7-1 0-5,5 4 0 10,2 2 0-10,-5 0 0 5,1-6 0-5,-1 0 0 11,1 0-128-11,1 0 128 5,-3 4 0-5,4-1 0 10,-18-5 0-10,17 10 0 4,1-4 0-4,-1 2 0 11,-5 2 0-11,6-3 0 4,-5 3 0-4,5 2 0 4,1-4 0-4,-3 1 0 9,3 5 0-9,1-4 0 7,-2 1 0-7,-1-3 0 9,1 4 0-9,-5 4 0 6,3-3 0-6,-2 1 0 8,3-8 0-8,-3 1 0 8,1 1 0-8,-1 0 0 7,2 0 0-7,-1 6 0 7,1-3 0-7,1 3 0 8,-3-6 0-8,4 1 0 7,-18-9 0-7,15 12 0 9,1-2 0-9,-3 2 0 6,1-3 0-6,-14-9 0 8,18 8 0-8,-5 4 0 7,5-2 0-7,-6-5 0 8,-12-5 0-8,17 10 0 7,-5-4 0-7,3 0 0 8,-15-6 0-8,16 6 0 7,2 0 0-7,-1 1 0 8,-3-1 0-8,3-2 0 7,-3 0 0-7,-14-4 0 8,18 6 0-8,1 2 0 7,-5-2 0-7,3-3 0 8,-17-3 0-8,18 8 0 7,-1 0 0-7,1-2 0 9,-4-2 0-9,-14-4 0 7,19 6 0-7,1 0 0 8,-7 1 0-8,5-3 0 6,-5-2 0-6,5 0 0 8,-4 2 0-8,1 0 0 7,-1 0 0-7,2 2 0 9,-1-2 0-9,-3-2 0 6,-12-2 0-6,19 1 0 8,-3 1 0-8,-16-2 0 8,17 2 0-8,-3 2 0 7,-14-4 0-7,18 2 0 7,-18-2 0-7,21 4 0 8,-5 2 0-8,1-4 0 7,-17-2 0-7,22 0 0 8,-5 0 0-8,1 2 0 7,-1 0 0-7,-17-2 0 8,18 2 0-8,0 0 0 7,-1-2 0-7,-17 0 0 9,16 2 0-8,1 0 0 4,-1-2 0-5,-1 0 0 9,-15 0 0-9,20 0 0 6,-4 0 0-6,1 2 0 9,-17-2 0-9,18 2 0 6,-3-1 0-6,5-1 0 8,-5 0 0-8,3 0 0 7,-18 0 0-7,19-1 0 8,-5 1 128-8,4 0-128 8,-18 0 0-8,17-2 0 8,-3 0 0-8,-14 2 0 8,19-4 0-8,-5 4 0 6,4-2 0-6,-5 0 0 8,1 0 0-8,0-2 0 7,-1-2 0-7,3 2 0 8,-1-2 0-8,5 4 0 8,-6-1 0-8,3-3 0 6,-5-2 0-6,5 2 0 9,1 2 0-9,-2-2 0 6,1-2 0-6,-5 3 0 8,1-3 0-8,-1 0 0 7,4-4 0-7,-5 5 0 9,3-3 0-9,-4-2 0 6,2 4 0-6,1-3 0 9,-3 1 0-9,4 0 0 6,-5-6 0-6,7 7 0 9,-4-5 0-9,3 2 0 6,-5-5 0-6,2 3 0 9,-1 0 128-9,1 5-128 7,0-5 0-7,-4 2 0 7,1-7 0-7,3 3 0 8,-4-1 0-8,2-3 0 8,-1 1 0-8,-1-5 0 6,2-1 128-6,2 0-128 9,-6-3 0-9,3 3 0 6,3-4 0-6,-4 1 0 9,0-1 0-9,3 0 0 6,-3-2 0-6,4-4 0 8,-2-1 0-8,1 5 0 7,3 2 0-7,-4 2 0 9,1-4 0-9,-3-1 0 6,-4-1 0-6,4 2 0 9,2-2 128-8,-5 2-128 5,3-4 0-6,2-3 0 8,-4 3 0-8,0 2 0 6,0 0 0-6,3-4 0 8,-1 0 0-8,-2 2 0 7,0 0 0-7,4 4 0 9,-3-1 0-9,1 1 0 7,-4 0 0-7,4-2 0 8,-2-2 0-8,-2 2 0 7,0 1 0-7,-1 1 0 8,1-2 0-8,2-2 0 7,-4 0 0-7,0 2 0 7,0-1 0-7,-2-1 0 7,0 0 0-7,0 2 0 8,0-4 0-8,-2-2 0 7,0 6 0-7,0 0 0 8,-2 3 0-8,2 1 0 8,0-4 0-8,0 2 0 8,1-4 0-8,-1 4 0 6,-2-1 0-5,2 1 0 6,-2 0 0-7,0 8 0 8,-4-1 0-8,4 1-144 8,-2-1 144-8,4 1 0 7,-1 1 0-7,-1 5 0 7,-2-5 0-7,4 1 0 8,-4 1 0-8,2 1-128 8,2-2 128-8,-4-3 0 7,-2 5 0-7,3-1 0 7,-1-3 0-7,2 1 0 9,-4 3 0-9,-2 1 0 6,2-3 0-6,1-3-128 7,-1 3 128-7,0 1 0 9,0 3 0-9,-5-1-160 7,3 5 160-7,-4-3 0 7,3 6-128-7,1-3 128 8,-6 1 0-8,4 4 0 8,-3-4-128-8,3 5 128 7,-3 1 0-6,1-4 0 6,-4 0-128-7,3 4 128 7,1-3 0-7,-5 1 0 7,3 2 0-6,-4-4-128 6,3-1 128-7,-1 5 0 8,-3-2 0-8,-1 0 0 6,3 2 0-5,1 0 0 7,-3-3 0-8,-4-3 0 7,-1 4 0-7,-1 0 0 8,0-1 0-8,-1 1 0 7,-1 2 0-7,0-4 0 7,0 2 0-7,1 3-128 8,-1-3 128-8,0 0 0 8,-1 2 0-8,-1 2 0 7,-2 2 0-7,2-2 0 7,-2 0 0-7,1-1 0 9,-3 1-128-9,-2 2 128 6,0 2 0-6,-2 0 0 8,-4 0 0-8,2 2 0 8,2-4 0-8,-4 0-128 7,-1-2 128-6,-7 4 0 6,2 0 0-7,0 0 0 7,1-2 0-7,-3 0 0 8,0 0 0-8,-3 2 0 8,1 0 0-8,2 2 0 7,-1 0 0-7,-3 0 0 7,0-2 0-7,3 2 0 8,1 0-128-8,0 0 128 7,-3-2 0-6,-1 0 0 6,-2 0 0-7,-1 0 0 7,1 2 0-7,1 0 0 8,-1 0 0-8,-1 3 0 8,-3-1 0-8,1 2 0 7,-7-2 0-7,7 4 0 7,1 2 0-7,3-4 0 8,-7-3 0-8,-1 1-128 7,4 0 128-7,1 4 0 8,-3-2 0-8,-1-2 0 7,1 4 0-7,1 1 0 8,-3-3 0-8,-2-2 0 6,3 0 0-6,-5 4 0 9,0 2 0-9,-1-5 0 7,1 1 0-7,-4 0 0 9,4 2 0-9,-4-2 0 6,1 0 0-6,-3 7 0 8,-4 1 0-8,4 0 0 7,4-7 0-7,-6-3 0 8,-2 0 0-8,2 0 0 7,4 2 0-7,-5 0 0 7,-1-2 0-7,0 5 0 8,-2 5 0-8,4-4 0 8,0-2 0-8,-2-1 0 8,0-3 0-8,4 0 0 7,2 2 0-7,-4 6 0 7,2-4 0-7,2-1 0 8,-2 5 0-8,-1-2 0 7,1 2 0-7,0-1 0 8,0-7 0-7,-2 2 0 4,6 0 0-4,-4 2 0 7,5-4 0-8,-3-1 0 7,0 3 0-6,0 0 0 6,-6 2 0-7,4-2 0 7,3-2 0-7,-1 0 0 8,4-2 0-8,-2-1 0 7,4 5 0-6,-3-2 0 6,5 2 0-7,-4-2 0 7,3 2 0-7,-7 0 0 8,2 0 0-8,-2-3 0 7,7 1 0-7,-3-2 0 8,4-2 0-8,-5 4 0 8,3 0 0-8,0 0 0 7,-2 2 0-7,3 2 0 8,-5-6 0-8,2 0 0 8,-6-1 0-8,3 1 0 6,7 0 0-6,0 2 0 10,-11 2 0-9,7-2 0 3,0-2 0-3,2 0 0 6,-7 0 0-7,9 0 0 7,-4 0 0-7,1 0 0 8,-5 0 0-8,6 2 0 7,0 1 0-7,1-1 0 8,3-2 0-7,-4 0 0 5,1-2 0-5,-3 2 0 6,4 2 0-6,1 0 0 6,1 0 0-7,-5 0 0 8,3-2 0-8,-2-2 0 6,3 0 0-6,3 2 0 9,-3 2 0-9,-1-2 0 6,2 1 0-5,1-1 0 6,1 0 0-6,-1 0 0 5,3 0 0-5,-1 0 0 6,-1 2 0-7,-1 0 0 8,-3 0 0-7,3-2 0 6,3-2 0-7,-1 0 0 6,1 4 0-6,-3 0 0 8,-3 1 0-8,6 3 0 7,1-2 0-7,-2-2 0 8,1 2 0-8,-4 2 0 7,1-2 0-7,-1-3 0 9,-1 3 0-9,1 0 0 6,3 0 0-6,1-2 0 8,-3 2 0-8,3-4 0 7,-1 2 0-7,3 0 0 9,-5-1 0-9,5 5 0 6,-1-2 0-6,1-2 0 8,-1 4 0-8,0 0 0 7,1-3 0-7,1-1 0 8,1 0 0-8,-1-2 0 8,-2-4 0-8,1 2 0 7,1 2 0-7,3-2 0 8,-3 0 0-8,4 2 0 7,1 0 0-7,3 4 0 8,-4-2 0-8,-2-2 0 8,3-2 0-8,1 0 0 6,2 0 0-5,0 0 0 6,-1 0 0-7,3 0 0 7,0 0 0-7,-2 0 0 9,2 0 0-9,0 0 0 6,0-2 0-6,6 0 0 8,-4 2 0-8,6 0 0 8,-6 2 0-8,4-2 0 8,-3 0 0-8,3 0 0 6,-2 0 0-6,2 0 0 9,0 0 0-9,-2 0 0 7,4 0 0-7,-2 0 0 8,1 0 0-8,-2 0 0 6,1 0 0-6,0 0 0 9,-4 0 0-9,6 2 0 7,-4 0 0-7,4 0 0 8,-4 0 0-8,2-2 0 7,1 2 0-7,-1 1 0 7,2 1 0-7,-4 2 0 9,2-2 0-9,-3-2 0 6,1 4 0-6,-2-2 0 8,6 0 0-8,1 4 0 7,-4-1 0-7,1-1 0 8,-6 4 0-7,6-2 0 5,-6-4 0-6,6 0 0 7,-4 1 0-7,4 5 0 8,-6 0 0-8,6-2 0 8,-4-2 0-8,4 5 0 8,-4-3 0-8,6 6 0 7,-6-7 0-7,4 3 0 9,-4 6 0-9,4-4 0 6,-4 1 0-6,6-5 0 8,-2-6 0-8,0 4 0 7,4 2 0-7,-4-1 0 7,4-1 0-7,2 8 0 7,-2-2 0-7,4 3 0 8,-1-3 0-8,3 0 0 8,-2-3 0-8,2 3 0 7,1 8 0-7,-1-1 0 8,2 1 0-8,-1-1 0 8,1-3-128-8,2-1 128 7,-3 7 0-7,5-1 0 7,0 1 0-7,1-3 0 8,1 5 0-7,-1-1 0 5,-1-2 0-6,3 3 0 8,5-1 0-8,-3 4 0 7,3 1 0-7,-1 3-128 8,8-10 128-8,-4 7 0 8,3-1 0-7,3 2 0 5,-2 6 0-6,4-1 0 8,0-1 0-7,2 2 0 4,2 2 0-5,2-4 0 9,4 2 0-8,4 2-128 5,-2-4 128-6,3 2 0 8,5 2 0-8,3 4 0 7,1-2-128-7,3 2 128 7,3-5 0-6,-1 4 0 5,2-2 0-6,3-7 0 9,-1 0 0-9,2 0 0 7,2-2 0-6,2 6 0 19,-1 1-896-20,3-1-80 0,2 4-16 0,-4-2-14112 5</inkml:trace>
    </iact:actionData>
  </iact:action>
  <iact:action type="add" startTime="65661">
    <iact:property name="dataType"/>
    <iact:actionData xml:id="d62">
      <inkml:trace xmlns:inkml="http://www.w3.org/2003/InkML" xml:id="stk60" contextRef="#ctx0" brushRef="#br2">10302 7542 8287 0,'-12'0'736'1,"1"0"-592"8,-5-2-144-8,0 0 0 3,1 2 880-4,1 0 144 11,-5 0 16-11,5 0 16 4,-4-2 64-4,5-2 16 9,-1 2 0-9,6 0 0 6,8 2-128-6,-9-4-32 11,9 4 0-11,0 0 0 4,0 0-208-4,0 0-64 10,0 0 0-10,0 0 0 5,0 0-224-5,15-6-48 10,7 4-16-10,-1-1 0 5,10-5 16-5,4 0 0 10,6 2 0-10,28-8 0 5,-7 7-112-5,6 1 0 12,-1-2-16-12,5-4 0 3,-4 4-16-3,2-1 0 10,-5-3 0-10,7 6 0 5,-4-2 0-5,6 1 0 10,0 5 0-10,-3 2 0 5,3 0 32-5,-8-2 0 10,0-4 0-10,-3 4 0 5,1 2-96-5,-5 0-16 10,-7 0 0-10,-1 0 0 5,-2-4-80-5,-2 0-128 11,-8-4 176-11,4 4-176 5,-6 2 160-5,-2 2-160 10,-6 0 128-10,-2-2-128 4,-3-1 160-4,-5-3-160 11,-1 2 192-11,-5 2-192 4,-13 2 0-4,0 0 0 10,0 0 0-10,0 0 0 18,0 0-256-17,0 0-144-1,0 0-48 0,0 0 0 14,-11-6-1408-14,-9 6-304 0,-9 2-48 0,-2-2-8752 6</inkml:trace>
    </iact:actionData>
  </iact:action>
  <iact:action type="add" startTime="66051">
    <iact:property name="dataType"/>
    <iact:actionData xml:id="d63">
      <inkml:trace xmlns:inkml="http://www.w3.org/2003/InkML" xml:id="stk61" contextRef="#ctx0" brushRef="#br2">11603 7140 19343 0,'0'0'1728'0,"0"0"-1392"6,12-12-336-6,1 3 0 7,7 5 688-7,7 4 64 7,2 0 16-7,5 0 0 8,3-4-320-8,4 4-64 7,7 4-16-7,1 2 0 8,-4 1-128-8,6-1-32 7,-1 0 0-7,3 0 0 9,-4 2 112-9,-6 0 0 5,0-3 16-5,-6 9 0 10,0 0 80-10,-2 9 16 6,-6-1 0-6,-3 3 0 8,-11-2-112-8,1 5 0 7,-10-1-16-7,-2 2 0 8,-6 2-160-8,-4 2-16 7,-12 1-128-7,-5 5 192 9,-10-2 128-9,-6 4 0 6,-14 2 16-6,-4 5 0 9,-13 3-112-9,-2 0-32 6,-12 1 0-6,-6 9 0 8,-1 3-192-7,-3 12 0 5,-7 6-192-6,-20 6-13216 11</inkml:trace>
    </iact:actionData>
  </iact:action>
  <iact:action type="add" startTime="68245">
    <iact:property name="dataType"/>
    <iact:actionData xml:id="d64">
      <inkml:trace xmlns:inkml="http://www.w3.org/2003/InkML" xml:id="stk62" contextRef="#ctx0" brushRef="#br3">10413 8825 11919 0,'0'0'512'2,"0"0"128"-2,-15-8-512 0,5 2-128 8,2 2 0-8,-4 3 0 5,3-3 1216-5,-5 0 192 12,14 4 64-12,-14 0 0 3,-1-8-128-3,3 4-32 11,4 0 0-11,8 4 0 4,0 0-304-4,0 0-64 10,0 0-16-10,0 0 0 5,0 0-288-5,0 0-48 7,0 0-16-7,0 0 0 8,0 0-144-8,0 0-48 10,10 12 0-10,8 0 0 9,-1-7-32-9,6 3-16 8,1 2 0-7,5-4 0 1,4-4-16-1,8-2 0 7,-4-2 0-8,8 2 0 7,-2-4 0-6,6 0 0 9,4-2 0-10,-1 4 0 3,3 0-16-3,3 0-16 12,1 6 0-11,1-2 0 2,7-6 16-3,-5 2 0 11,2 0 0-11,1 0 0 4,-7 2-144-4,-19 0-32 7,4-4 0-7,0 1 0 7,0-1 0-7,2-2 0 11,-6 4 0-11,4 2 0 4,-4-4 16-4,2 0 0 12,-4 2 0-12,-4 2 0 3,2 0 16-3,2 0 0 11,-6 2 0-11,1 0 0 4,-5 0-32-4,-2-2-128 7,1 0 192-7,-3 2-64 8,-5 2-128-7,-1 2 0 10,1-4 144-11,-7 2-144 3,3-3 0-3,-4 3 0 11,-10-4 0-11,8 4 128 4,-8-4-128-4,0 0 0 12,0 0-128-12,13 2 128 17,-13-2-528-17,10 4-32 0,-10-4 0 0,0 0 0 14,0 0-576-13,0 0-112-1,0 0-32 0,0 0 0 15,0 0-1856-15,0 0-368 0</inkml:trace>
    </iact:actionData>
  </iact:action>
  <iact:action type="add" startTime="68727">
    <iact:property name="dataType"/>
    <iact:actionData xml:id="d65">
      <inkml:trace xmlns:inkml="http://www.w3.org/2003/InkML" xml:id="stk63" contextRef="#ctx0" brushRef="#br3">11667 8499 12895 0,'0'0'1152'1,"-19"0"-928"8,3 0-224-9,3 0 0 3,-5-2 1440-3,6 2 240 9,12 0 48-9,-15 2 16 6,15-2-352-6,0 0-80 13,0 0-16-13,0 0 0 3,0 0-272-3,0 0-64 11,0 0-16-11,0 0 0 3,0 0-304-3,13-4-64 7,1 1-16-7,6 1 0 8,1 2-96-8,4 2-16 12,3 1 0-12,3 1 0 4,2 2 0-4,4 2 0 11,4 6 0-11,0-3 0 4,2 5-64-4,0-2-32 7,0 5 0-6,-4 1 0 7,2 1-32-8,-10 4-16 6,-2-1 0-6,-3-1 0 8,-3 3-48-8,-2-3-16 10,-7 4 0-10,2 1 0 5,-7-3-32-5,1 2 0 7,0-1 0-7,-6 1 0 5,-4 0 128-5,-2 0 32 11,-2 3 0-11,-6-3 0 4,-1 0 144-4,-1 1 16 11,-6 3 16-10,-5-2 0 2,-2 0-80-3,-5-1-16 10,-1-1 0-10,-4 0 0 4,-4 1-160-3,2-1-32 6,-4 2-16-7,0 0 0 8,0-1-112-8,2 1-128 11,0 0 176-11,-2 2-176 4,4 1 0-4,-2 3-192 11,2-2 0-11,-10 16-12304 15,10-6-2464-15</inkml:trace>
    </iact:actionData>
  </iact:action>
  <iact:action type="add" startTime="70513">
    <iact:property name="dataType"/>
    <iact:actionData xml:id="d66">
      <inkml:trace xmlns:inkml="http://www.w3.org/2003/InkML" xml:id="stk64" contextRef="#ctx0" brushRef="#br3">11586 5283 911 0,'0'0'0'2,"0"0"0"6,0 0 0-8,0 0 0 4,0 0 1968-4,0 0 304 8,0 0 64-8,0 0 16 8,0 0-1392-8,0 0-288 10,0 0-48-10,0 0-16 4,0 0 192-4,0 0 32 11,0 0 16-11,0 0 0 3,0 0 48-3,-8 16 16 8,0-4 0-8,2 1 0 8,-6-5-144-8,12-8-48 7,-11 10 0-7,3 0 0 8,-8-2-80-7,6 5-32 5,-3-3 0-6,1 0 0 9,-5-1-48-9,5-3-16 6,-4 2 0-6,5 2 0 8,-7-2-48-8,2-3-16 12,-3 7 0-12,-3-6 0 4,-1-2-112-4,4-2-32 8,-5 0 0-8,1 2 0 8,-1 2 32-8,5 1 0 9,-1-5 0-9,-1-2 0 5,-5-2-48-5,5 0-16 10,2-3 0-10,-1-1 0 5,-1 0-48-5,-5 2 0 10,5-2 0-10,-1-2 0 4,3 1-16-4,-3 1-16 12,-1-2 0-12,1-2 0 3,3 2-96-3,-1 2 0 12,-1-3-128-12,2 1 192 4,-3 2-48-4,1-2-16 10,-1-1 0-10,1 1 0 4,-1 2-128-4,5-4 160 12,-5 2-160-12,3 2 160 4,1-5-160-4,-3 1 0 7,3 2 144-7,3-3-144 7,-7 1 0-7,5 2 144 8,1-6-144-8,-2 3 0 8,5-9 0-8,-5 4 0 6,5-1 0-6,1-1 0 9,2 5 128-9,-2-7-128 11,3 1 0-11,-3 3 0 4,4-3 0-4,2 1 0 7,-2 1 0-7,1-3 0 7,1 6 128-7,0-3-128 12,-2-1 0-12,-2 5 0 3,5-3 0-3,1 4 0 12,-4-1 0-12,0 1 0 3,2-9 0-3,0 3 0 8,-1 2 0-8,-3-3 0 8,2 3 128-8,2-1-128 11,-4 1 0-11,3 2 0 4,-1-5 0-4,0 3 0 7,-4-1 0-7,4-3 0 8,5 12 0-8,-5-3 0 11,0-5 0-11,0 4 0 4,4-5 0-4,-4-1 0 13,3 5 0-13,-1-5 0 2,2 5 0-1,-2-5 0 5,0 0 0-6,2 7 0 10,0-5 0-10,2 4 0 8,0-5 0-8,0 3 0 3,1-3 0-2,1 1 0 7,0-1 0-8,-2-3 0 5,2 4 128-5,0-1-128 10,-2 3 0-10,2-1 0 5,0-5 0-4,0 6 128 9,0-3-128-10,0 5 0 4,0-3 0-3,2 1 0 10,0-4 0-11,-2 1 0 4,3 5 0-4,1-2 0 10,-4 14 0-10,4-15 0 5,4-7 0-5,-4 9 0 10,0-3 0-10,0 6 0 4,-4 10 0-3,8-17 0 9,1 1-128-10,-1 3 128 5,0-1 0-5,4 0 0 10,-3-1 0-10,7 3 0 6,-2 2 0-6,1-1 0 10,-3 3 0-10,5-6 0 4,-3 2 0-4,4 1 0 10,-7-5 0-10,5 6 0 5,-2-5 0-5,1 1 0 10,3-2 0-10,-5 1 0 5,5 5 0-5,-2 2 0 11,1-7 0-11,3 5 0 4,-5-2 0-4,5 3 0 11,-7-1 0-11,5-2 0 4,1 2 0-4,-1 4 0 10,2-3 0-10,1 1 0 5,-1 4 0-5,-3-4 0 10,5-3 0-10,1 3 0 5,-2 4 0-5,-3-2 0 11,-1-2 0-11,1 4 0 4,-4 0 0-4,5 2 0 11,-3-3 0-11,1-3 0 4,3 4 0-4,-5 2 0 10,3-2 0-10,-4 0 0 6,3 2 0-6,3-2 0 9,-7 0 0-9,5 0 0 5,-6 1 0-5,3-1 0 11,-1 0 0-11,2 2 0 4,1-2 0-4,-1-2 0 10,3 2 0-10,1 0 0 4,-5 2 0-4,3 0 0 11,-6-2 0-11,3 3 0 5,-3-3 0-5,-12 4 0 11,19-4 0-11,-5-4 0 5,0 2 0-5,-1 2 0 10,3 2 0-8,0-2 0 0,-16 4 0-2,13-4 0 11,5-1 0-10,-5 3 0 2,-13 2 0-3,18-4 0 11,-18 4 0-11,12-2 0 4,1-2 0-4,-3 2 0 10,-10 2 0-10,14 0 0 5,-6-4 128-5,-8 4-128 10,9-4 0-10,-9 4 0 5,14-2 0-5,-14 2 0 10,0 0 0-10,10-4 0 5,-10 4 0-5,13-2 0 10,-13 2 0-10,8-4 0 4,-8 4 144-4,0 0-144 12,10-5 0-12,-10 5 144 4,0 0-144-4,14-2 0 11,-7 2 0-11,-7 0 0 4,0 0 0-4,12-2 0 12,0 0 0-12,-12 2 0 3,9 0 0-3,-9 0 0 10,0 0 0-10,14 0 0 4,-4 0 0-4,-10 0 0 12,14-2 0-12,-5 2 0 4,-9 0 0-4,0 0 0 12,0 0 0-12,12-2 0 4,2 0 0-4,-14 2 0 9,7-2 0-8,-7 2 0 3,14 0 0-4,-14 0 0 10,10 2 0-9,-10-2 0 3,12 0 0-4,-12 0 0 10,0 0 0-10,13 2 0 6,-13-2 0-6,10 2 0 10,-10-2 0-10,14 2 0 4,-14-2 0-4,9 2 0 11,-9-2 0-11,14 0 0 4,-14 0 0-4,10 0 0 10,-10 0 0-10,12 0 0 5,1 0 0-5,-5 0 0 10,-8 0 0-10,14 0 0 5,-5-2 0-4,1 2 0 9,-10 0 0-10,18 0 0 3,-18 0 0-3,19 0 0 12,-19 0 0-12,16-2 0 4,-3-4 0-4,-13 6 0 10,16-6 0-10,0 6 0 5,-16 0 0-5,19 6 0 10,-5-2 0-10,-14-4 0 5,19-2 0-5,-19 2 0 10,14-8 0-10,-14 8 0 5,18 6 0-5,-18-6 0 10,17 2 0-10,-5 2 0 5,-12-4 0-5,17 6 0 11,-5-2 0-11,-12-4 0 4,18 0 0-4,-18 0 0 11,13 0 0-11,3 3 0 5,-16-3 0-5,13 6 0 7,-13-6 0-7,16 8 0 8,-16-8 0-8,18 4 0 9,-18-4 0-9,13 4 0 5,-13-4 0-5,0 0 0 11,16 4 0-11,-16-4 0 4,0 0 0-4,14 4 0 11,-14-4 0-11,0 0 0 4,0 0 0-4,0 0 0 10,0 0 0-10,17 7 0 5,-17-7 0-5,0 0 0 12,0 0 0-12,14 4 0 3,-14-4 0-3,0 0 0 11,0 0 0-11,0 0 0 4,17 4 0-4,-17-4 0 10,0 0 0-10,0 0 0 6,0 0 0-6,0 0 0 10,14 2 0-10,-14-2 0 4,0 0 0-4,0 0 0 11,0 0 0-11,0 0 128 4,0 0-128-4,0 0 0 10,0 0 0-10,0 0 128 5,0 0-128-5,0 0 0 10,0 0 0-10,0 0 128 5,0 0-128-4,0 0 0 9,0 0 0-10,0 0 128 5,0 0-128-5,0 0 0 9,0 0 0-9,0 0 128 4,0 0-128-4,14 6 0 11,-14-6 0-11,0 0 0 5,0 0 0-5,0 0 0 10,11 8 0-10,5 2 0 6,-16-10 0-6,0 0 0 10,0 0 0-10,10 5 0 4,-10-5 0-3,11 10 0 10,-11-10 0-11,8 12 0 4,-8-12 0-4,10 10 0 10,-10-10 0-10,10 15 0 5,-10-15 0-5,6 14 0 10,-6-14 0-10,9 17 0 5,3-7 0-5,-12-10 0 10,0 0 0-10,8 16 0 4,-8-16 0-4,12 13 0 11,-1 1 0-11,-1-6 0 4,-10-8 0-3,14 8 0 9,-14-8 0-10,9 11 0 4,7-3 0-4,-6 0 0 12,-10-8 0-12,17 10 0 4,-17-10 0-4,14 6 0 11,-14-6 0-11,18 5 0 4,-7 3 0-4,-11-8 0 11,16 10 0-11,-16-10 0 4,12 6 0-4,-12-6 0 10,15 10 0-10,-5-1 0 5,-10-9 0-5,0 0 160 10,0 0-160-10,15 10 160 5,-7 6-160-5,-8-16 0 11,0 0 0-11,12 9 0 4,-12-9 0-4,14 12 0 11,-14-12 0-11,7 14 0 4,-7-14 0-4,0 0 0 10,12 14 0-10,-4-1 0 5,-8-13 0-5,0 0 0 10,0 0 0-10,10 10 128 5,-10-10-128-5,11 14 0 11,-11-14 0-11,0 0 0 4,10 9 0-4,-10-9 0 11,0 0 0-11,12 10 0 4,-12-10 0-4,14 12-144 10,-14-12 144-10,9 8-208 4,-9-8 208-4,18 7 0 11,-18-7 0-11,0 0 0 5,13 10 0-5,-13-10 0 11,16 4 0-11,-16-4 0 4,0 0 0-4,18 2 0 10,-18-2 0-10,11 6 0 4,-11-6 0-4,0 0 0 11,18 4 0-11,-18-4 0 4,0 0 0-4,14 8 0 12,-14-8 0-12,0 0 0 4,15 7 0-4,-15-7 0 7,0 0 0-7,0 0 0 8,14 12 0-8,-1 2 0 11,-13-14 0-11,0 0 0 4,10 7 0-4,-10-7 0 10,0 0 0-9,14 12 0 3,-14-12 0-4,0 0 0 10,12 10 0-10,-12-10 0 5,0 0 0-5,17 10 0 10,-17-10 0-10,0 0 0 5,12 11 0-5,-12-11 0 10,0 0 0-10,15 8 0 5,-15-8 0-5,10 8 0 10,-10-8 0-10,12 10 0 5,-12-10 0-5,0 0 0 10,0 0 0-10,15 6 0 6,-15-6 0-6,0 0 0 10,0 0 0-10,16 7 0 4,-16-7 0-4,0 0 0 7,0 0 0-7,10 14 0 8,-10-14 128-8,0 0-128 10,0 0 0-10,10 10 0 5,-10-10 0-5,0 0 0 10,0 0 0-10,0 0 0 5,13 10 0-5,-13-10 0 11,10 17 0-11,-10-17 0 3,0 0 0-2,18 8 0 9,-9 4 0-10,-9-12 0 5,0 0 0-5,18 7 0 10,-8-1 0-10,-10-6 0 4,15 12 0-4,-15-12 0 11,14 8 0-11,1-4 0 5,-15-4 0-5,14 5 0 10,-14-5 0-10,18 4 0 5,-18-4 0-5,13 6 0 10,-13-6 0-10,0 0 0 5,18 6 0-5,-1-2 0 10,-5 0 0-10,-12-4 0 5,0 0 0-5,18 4 0 11,-18-4 0-11,15 4 0 5,-15-4 0-5,18 6 0 11,-18-6 0-11,19 3 0 3,-19-3 0-3,14 4 0 12,-14-4 0-12,18 4 0 4,-18-4 0-4,13 4 0 9,-13-4 0-9,18 4 0 5,-18-4 0-5,13 2 0 11,-13-2 0-11,16 0 0 4,-16 0 128-4,18 4-128 11,-18-4 0-11,15 0 0 4,-15 0 128-4,20 4-128 12,-20-4 0-12,17 0 0 4,-5 0 0-4,-12 0 0 9,18 0 0-9,-18 0 0 5,13-2 0-5,-13 2 0 11,20-8 0-11,-7 4 0 5,-13 4 0-4,0 0 0 9,18-2 0-10,-18 2 0 4,17-4 128-4,-17 4-128 11,14-2 0-11,-14 2 0 3,0 0 128-3,18-6-128 10,-18 6 0-10,0 0 0 5,13-11 0-5,-13 11 128 10,12-8-128-10,-12 8 0 6,0 0 128-6,10-12-128 10,0 1 0-10,-10 11 0 4,0 0 0-4,13-8 0 11,-13 8 128-11,0 0-128 4,8-18 0-4,0 7 0 10,-8 11 0-10,10-14 0 5,-10 14 0-5,3-10 0 11,-3 10 128-11,8-14-128 5,-8 14 0-5,12-11 0 11,-6 1 0-11,-6 10 0 3,0 0 0-3,11-12 0 12,-11 12 0-12,14-11 0 4,-6-7 0-4,2 6 0 9,-1 1 0-9,-9 11 0 5,8-14 128-5,0-2-128 10,-8 16 0-10,10-13 0 6,-4-3 0-6,-2 4 0 11,1-5 0-11,3 5 0 3,-8 12 0-3,0 0 0 10,6-15 128-10,-2 3-128 5,0-4 0-5,-4 16 0 10,4-13 0-9,2-3 0 3,-1 2 0-4,-3-1 0 11,0 3 0-10,0-4 0 3,-2 1 0-4,0-1 0 11,0-7 0-11,2 5 0 4,-2 5 144-3,0-5-144 9,0 4 0-10,0-3 144 4,2 3-144-4,-2-3 0 10,0 1 0-10,2 2 0 5,-2-3 0-5,2 3 0 9,-2-5 0-9,2 3 0 6,-2 3 0-6,0-1 0 10,0 2 0-10,2 2 0 4,0-5 0-4,-2 15 0 11,2-12 0-11,2-3 0 4,-2 1 0-4,-2 14 0 10,0 0 0-10,2-16 0 6,0-3 0-6,0 5 0 11,0-1 0-11,-2 15 0 4,0 0 0-4,2-10 0 12,-2 10 0-12,5-16 0 3,-1 6 0-3,-4 10 0 11,10-11 0-11,-10 11 0 4,6-14 0-4,-6 14 0 10,10-8 0-10,-10 8 0 5,11-11 0-5,-11 11 0 10,10-6 0-10,-10 6 0 5,14-12 0-5,-4 2 0 10,-10 10 0-10,13-8 0 6,3 1 0-6,-3 1 0 9,-13 6 0-9,18-8 0 5,0 2 0-5,-7 2 0 10,-11 4 0-10,18-2 0 5,-5-2 0-5,-13 4 0 10,20 0 0-10,-1-2 0 5,-5-5 0-5,4 3 0 10,-5 0 0-10,5 2 0 5,1 2 0-5,-1 0 0 11,-2-2 0-11,3 2 0 3,-3 4 0-3,3 0 0 11,-1 0 0-11,-3 1 0 5,7-3-128-5,-3 2 128 10,-3 0 0-10,3-2 0 5,3 0 0-5,-7 0 0 12,3 0 0-12,-2 2 0 3,1 4 0-3,3-2 128 11,-5-4-128-11,3-2 192 4,1 1-192-4,-3 3 0 10,1 0 0-10,3 0 0 5,-6 2 0-5,3-2-144 10,-5 2 144-10,5-4-208 5,-3 2 208-5,2 0 0 10,1 1 0-10,-1-3 0 4,1 0 0-3,-3-2 0 9,4-2 0-10,1 2 0 5,1 0 0-5,1 0 0 10,1 0 0-10,-3-2 0 5,-1 4 0-5,1 0 0 10,3 0 0-10,-5 0 0 5,3 0 0-5,1 0 0 10,-1 0 0-10,-5 2 0 4,5-2 0-4,-5 0 0 11,3 4 0-11,1-4 0 4,-3 0 0-4,2 1 0 11,-1 1 0-11,-1-2 0 4,3 0 0-3,-5 2 0 9,-14-4 0-10,17 8 0 5,1-2 0-5,-4 0 0 10,-14-6 0-10,19 6 0 5,-19-6 0-5,16 9 128 11,-1-3 0-11,3 0-128 4,-8 6 0-4,5-1 0 10,-15-11-160-10,16 6 160 5,1 0 0-5,-5 2 0 10,2 0 0-10,-4-4 0 5,-10-4 0-5,19 5 0 10,-7 1 0-10,3 4 128 5,-15-10-128-5,18 4 0 10,-18-4 0-10,17 2 128 5,1 2-128-5,-18-4 0 11,16 4 0-11,1 0 0 4,-17-4 0-4,14 5 0 12,-14-5 0-12,15 4 0 3,-15-4 0-3,18 6 0 12,-6-4 0-11,-12-2 0 1,17 4 0-1,-3 0 0 9,-14-4 0-10,17 4 0 4,-17-4 0-4,12 8 0 10,-12-8 0-10,18 4 0 5,-18-4 0-5,19 2 0 10,-19-2 0-10,14 3 0 6,1 1 0-6,-15-4 0 9,14 4 0-9,-14-4 0 5,20 6 0-5,-20-6 0 10,13 4-192-10,3 0 192 5,-16-4 0-5,17 2 0 10,-17-2 0-10,14 6 0 5,-14-6 0-5,18 6 0 10,-7-1 0-10,-11-5 0 5,0 0 0-5,20 6 0 10,-20-6 0-10,15 4 0 5,-1 2 0-5,-14-6 0 10,18 4 0-10,-18-4 0 5,15 8 0-5,3-2 0 11,-18-6 0-11,15 3 0 4,3-3 0-4,0 2 0 10,-7 0 0-10,5 0 0 5,-16-2 0-5,15 2 0 10,3-2 0-10,-18 0 0 5,14 2 0-5,1 0 0 10,-15-2 0-10,20 0 0 5,-7 0 0-5,5 0 0 10,-18 0 0-10,16 2 0 5,-1-2 0-5,1 4 0 10,-3-2 0-10,1 0 0 5,-14-2 0-4,18 0 0 8,-1 0 0-9,-5 0 0 5,-12 0 0-5,19 0 0 11,-3 0 0-11,0 0 0 4,-16 0 0-4,19 0 0 10,-3 0 0-10,-16 0 0 5,17 4 0-5,-17-4 0 11,20 2 0-11,-7 2 0 4,-13-4 0-4,20 2 0 11,-6-2 0-11,1 2 0 4,-15-2 0-4,14 3 0 11,-14-3 0-11,17 6 0 4,1-2 0-4,-18-4 0 10,14 2 0-10,-14-2 0 5,17 6 0-5,-3 0 0 11,-14-6 0-11,17 10 0 5,3-7 0-5,-6-1 0 11,3 2 0-11,-3 0 0 4,1 2 0-4,1 2 0 11,0-4 0-11,1-2 0 4,-1 0 0-4,3-2 0 10,-1 0 0-10,-1 2 0 4,5 0 0-4,1 1 0 10,-3 3 0-10,-3-4 0 5,3-2 0-5,1 0 0 10,-5-2 0-9,3 2 0 4,3 6 0-5,-5-4 0 10,3 0 0-10,1-2 0 4,-1-2 0-4,-3 0 0 11,1-2 0-11,1 2 0 5,-3 2 0-5,4 0 0 10,-7 0 0-10,3-2 0 5,1-2 0-5,-3 1 0 9,4 1 0-9,-5-2 0 6,-13 4 0-6,20-4 0 9,3-2 0-8,-5 0 0 3,-5 0 0-4,5 2 0 11,-4-1 0-11,3-5 0 5,-5 4 0-5,3 2 0 11,-15 4 0-11,14-6 0 4,2-6 0-4,-7 3 0 8,5 3 0-8,-4-4 0 7,1 2 0-7,3 2 0 10,-4-1 128-10,2-5-128 5,-5 4 0-5,3-4 0 10,4 1 0-10,-4 3 0 5,3-6 0-5,-3 5 0 10,0-5 0-10,3 4 0 5,-5 2 0-5,6-3 0 11,-4 1 0-11,1 2 128 4,3-6-128-4,-4 7 0 11,3-7 0-11,-3 4 0 4,4 1 0-3,-4-3 0 7,1 4 0-8,3 2 0 6,-2-6 0-6,1 1 0 10,-3-5 0-10,6 6 0 6,-3 5 0-6,5-5 0 10,-5 0 0-10,5 2 0 4,0-5 0-4,-5 3 0 10,5-4 0-10,-5 2 0 5,3 3 0-5,-4-3 0 10,3 4 0-10,1-2 0 5,-2-5 0-5,3 5 0 10,-5-4 0-9,3 5 0 3,-3-5 0-4,4 4 0 10,-5-3 0-10,7-1 0 5,-4 0 0-5,3 1 0 11,-5-1 0-11,5 0 0 3,-3 1 0-3,2 1 0 11,1 2 0-11,-3-3 0 5,4-1 0-5,-7-2 0 11,3 5 0-11,-2-5 0 4,5 6 0-3,-5-3 0 8,3 3 0-9,-3-4 0 6,4 3 0-5,-5 1 0 8,5-2 0-9,-4 6 0 4,3-2 0-3,-15 8 0 8,14-9 0-9,4 1 0 5,-5 2 0-5,3-2 0 10,-3-1 0-10,3 3 0 5,-6 0 0-5,-10 6 0 11,17-10 0-11,-5 2 0 4,2 2 0-3,-5 1 0 9,3-7 0-10,-12 12 0 4,14-10 0-4,1 4 0 11,-5-5 0-11,8 3 0 4,-5 2 0-4,5 0 0 10,-2-2 0-10,-1 2 0 5,3 3 0-5,-5-3 0 10,5-2 0-10,-4 2 0 4,3 0 0-4,-3 4 0 11,1-2 0-11,5 0 0 5,-4-3 0-4,1 1 0 8,-1 0 0-9,-1 4 0 6,3-4 0-6,-3 0 0 9,5 2 0-9,-1 0 0 6,-5 1 0-6,4 1 160 10,-3 0-160-9,3 0 160 2,-1-2-160-2,-3 2 0 9,-14 2-160-10,20-4 160 4,-7 2 0-4,3 0 0 10,1 0 0-9,-17 2 0 3,16-2 0-4,3 0 0 10,-7 0 0-10,6 0 0 5,-18 2 0-4,15 0 0 8,-15 0 0-8,18-2 0 3,-3-2 0-4,-15 4 0 10,16-1 0-10,-16 1 0 5,20-2 0-5,-3 2 0 11,-17 0 0-11,14 0 0 4,3-2 0-4,-17 2 0 10,14 2 0-10,-14-2 0 6,20 0 0-6,-7 0 0 9,-13 0 0-9,16 0 0 5,-16 0 0-5,19 2-144 10,-5-2 144-10,3 0 0 6,-17 0 0-6,20 0 0 9,-4 0 0-9,1 0 0 4,-3 1 0-4,3 3 0 11,-3-2 0-11,2-2 0 6,1-2 0-6,-3 2 0 9,3-2 0-9,-3 2 0 5,-14 0 0-5,18 4 0 11,1-2 0-11,-5 0 0 4,1 0 0-4,-15-2 0 10,14 4 0-9,-14-4 0 3,20 4 0-4,-1 2 0 10,-5-2 0-10,3 0 0 5,-3-2 0-5,-14-2 0 11,17 3 0-10,-5 3 0 2,-12-6 0-3,20 10 0 11,-3-4 0-11,-5 2 0 4,3 1 0-3,-15-9 0 9,14 10 0-10,2-4 0 5,-16-6 0-4,15 12 0 7,3-4 0-8,-6-3 0 6,1 3 0-5,-3 2 0 7,-10-10 0-8,18 8 0 4,-9 2 0-3,5 1 0 10,-14-11 0-11,14 10-128 4,1 2 128-4,-5-3 0 10,6 1 0-10,-16-10 0 5,13 14 0-5,3-6 0 11,-4-1 0-11,1 5 0 5,-13-12 0-5,10 10 0 10,0 2 0-10,-10-12 0 3,13 11 0-3,-5-1 0 13,-8-10 0-13,14 18 0 3,-6-7 0-2,-1 5 0 10,-7-16 0-11,12 17 0 3,-4-3 0-3,0 2 0 11,-8-16 0-11,13 15 0 5,-7 5 0-4,2-1 0 9,2-3 0-10,-2-2 0 4,-8-14 0-3,7 11 0 8,-7-11 0-9,12 18 0 5,-4-8 0-5,-2 5 0 10,2-1 0-10,-8-14 0 4,7 17 0-3,-7-17 0 9,0 0 0-10,10 16 0 5,0 0 0-5,0 1 0 10,-10-17 0-10,5 12 0 5,-5-12 0-5,0 0 0 9,10 15 0-9,-10-15 0 5,10 14 0-4,-10-14 0 9,8 20 0-10,-8-20 0 4,0 0 0-4,6 11 0 11,-6-11 0-11,0 0 0 4,7 18 0-4,-7-18 0 10,8 13 0-10,-8-13 0 5,0 0 0-5,0 0 0 11,0 0 0-11,8 16 0 5,-8-16 0-5,8 12 0 9,-8-12 0-9,10 15 0 5,-10-15 0-4,0 0 0 8,7 16 0-9,-7-16 0 7,6 12 0-7,-6-12 0 10,8 15 0-10,-8-15 0 4,0 0 0-4,0 0 0 11,0 0 0-11,14 12 0 4,-8-2 0-4,-6-10 0 10,9 15 0-10,-9-15 0 4,0 0 0-4,12 12 0 11,-6 2 0-11,-6-14 0 5,0 0 0-4,8 9 0 8,-8-9 0-9,0 0 0 4,0 0 0-4,11 14 0 11,-11-14 0-11,0 0 128 5,0 0-128-5,0 0 0 10,14 8 0-10,-14-8 0 5,0 0 0-5,0 0 0 9,16 10 0-9,-3-3 0 6,-13-7 0-6,16 4 0 10,-16-4 0-10,19 4 0 5,-19-4 0-5,0 0 0 10,0 0 0-10,16 2 0 6,2-2 0-6,-18 0 0 9,13 0 0-9,-13 0 0 4,16 0 0-4,-16 0 0 12,0 0 0-12,17 0 0 4,-17 0 0-4,0 0 0 11,14 2 0-11,-14-2 0 4,0 0 0-4,0 0 0 11,18 2 0-11,-18-2 0 4,0 0 0-4,0 0 0 10,0 0 0-10,13 2 0 5,-13-2 0-5,0 0 0 10,0 0 0-10,0 0 0 4,18-4 0-4,-18 4 0 11,11-2 0-11,-11 2 0 4,0 0 0-4,18-4 0 11,-18 4 0-11,0 0 128 5,14-6-128-5,-1-1 0 10,-13 7 0-10,18-6 0 5,-18 6 0-5,14-4 0 10,1-2 0-10,-15 6 0 6,14-8 0-6,1 2 0 9,-3 1 128-9,-12 5-128 5,18-2 0-5,-18 2 0 9,13-4 0-9,5 0 0 5,-6-4 0-5,3 4 0 11,-15 4 0-11,14-4 0 5,-14 4 0-5,15-4 0 10,-15 4 0-10,18-6-128 5,-6-5 128-5,-1 5 128 11,-11 6-128-11,0 0 176 4,16 2-176-4,-16-2 0 10,18 0-192-10,-18 0 192 5,13-4 0-5,-13 4 0 11,20 0 0-11,-7 2 0 4,-13-2 0-3,18 0 0 8,-1 0 0-9,-3 0 0 5,-14 0 0-4,20-2 0 9,-9-2 0-10,-11 4 0 4,18 0 0-3,-4 2 0 8,1-2 0-9,-15 0 0 5,20 0 0-5,-7-2 0 10,-13 2 0-10,20 2 0 5,-1-2 0-5,-9 0 0 10,-10 0 0-10,20 0 0 5,-7 0 0-5,5 0 0 11,-5 0 0-11,3 0 0 4,0 4-128-4,-16-4 128 11,17 4 0-11,1-2 0 4,-18-2 0-4,17 6 0 11,1-4 0-11,-1 0 0 4,-3-1 0-4,-14-1 0 11,22 4 0-11,-5-2 0 4,-1 0 0-4,1 0 0 11,-3-2 0-11,3 2 0 4,-3 4 0-4,4 0 0 10,-1-4 0-10,-3 0 0 5,3-2 0-4,-1 2 0 8,2 0 0-9,1 0 0 4,-5-2 0-4,3 2 0 11,-17-2 0-11,20 5 0 6,-5-3 0-6,3-2 0 10,-18 0 0-10,16 2 0 3,-16-2 0-3,19 6 0 12,1-4 0-12,-7-2 0 4,-13 0 0-4,20 2 0 11,-1 0 0-11,-5 0 0 4,-14-2 0-4,17 2 128 10,-17-2-128-10,16 2 192 5,-16-2-192-5,18 4-144 10,-18-4 144-10,19 4-208 5,-19-4 208-5,16 4 0 10,-16-4 0-9,17 5 0 3,-17-5 0-4,18 4 0 11,-18-4 0-11,15 4 0 3,-15-4 0-3,20 4 0 11,-20-4 0-11,14 6 0 5,-14-6 0-5,0 0 0 10,15 10 0-10,-15-10 0 4,14 8 0-3,-14-8 0 10,15 5 0-11,-15-5 0 5,16 6 0-5,-16-6 0 9,16 10 0-8,-1-4 0 3,-15-6 0-4,10 6 0 10,-10-6 0-10,0 0 0 5,18 4 0-5,-18-4 0 10,15 7 0-10,-15-7 0 5,16 6 0-5,-3 0 0 11,-13-6 0-11,16 8 0 4,-16-8 0-4,18 4 0 10,-18-4 0-10,13 10 0 4,3-7 0-4,-16-3 0 12,14 8 0-12,1-2 0 4,-15-6 0-4,14 10 0 12,1-6 0-12,-15-4 0 3,16 8 0-2,0-3 128 9,-16-5 0-10,19 8-128 4,-7-4 0-3,-12-4 0 8,17 2 0-9,-17-2 0 5,16 8 0-5,2-2 0 10,-5 0-160-10,-13-6 160 6,16 5 0-6,-16-5 0 10,17 2 144-10,-17-2-16 5,0 0-128-5,14 6-128 10,2 2 128-10,-16-8-192 5,0 0 192-5,0 0 128 10,0 0-128-10,15 4 176 4,-15-4-176-4,18 6 0 10,-18-6-192-10,0 0 192 5,13 6 0-5,-13-6 0 11,0 0 0-11,16 3 192 5,-16-3-192-5,0 0 0 10,18 4 0-10,-18-4 0 4,0 0 0-4,13 2 0 12,-13-2-160-12,0 0 160 3,18 2 0-2,-18-2 0 10,0 0 0-11,13-2 0 4,-13 2 0-4,18-2 0 11,-18 2 0-11,0 0 160 3,0 0-160-2,14-2 0 10,-14 2 0-11,15-2 0 4,-15 2 0-3,18-1 0 8,-18 1-160-8,0 0 160 3,13 0 0-4,-13 0 0 10,0 0 0-10,18-2 0 5,-18 2 0-5,0 0 0 10,14 0 0-10,-14 0 0 4,0 0 0-4,0 0 0 11,17 0 0-10,-17 0 160 3,0 0-160-4,16 0 0 10,-16 0 0-10,15 0 0 5,-15 0 0-4,0 0 0 8,20-2-160-9,-20 2 160 4,14 2 0-4,-14-2 0 11,0 0 0-11,19 0 0 4,-19 0 0-3,0 0 0 10,14-2 0-11,-14 2 0 4,15 2 0-4,-15-2 0 9,18 0 0-9,-18 0 0 6,14 0 0-6,-14 0 0 9,19 0 0-9,-19 0 0 6,16 0 0-6,-16 0 0 10,0 0 0-10,17 0 0 4,1 0 0-4,-18 0 0 12,13 0 0-12,-13 0 0 4,20 0 0-4,-20 0 0 10,16 0 0-10,-1 2 0 4,-15-2 0-4,18 0 0 11,-18 0 0-11,13 0 0 4,-13 0 0-3,20 0 0 10,-20 0 0-11,13-2 0 3,-13 2 0-2,18-2 0 9,-18 2 0-10,18-4 0 4,-18 4 0-4,13-4 0 12,-13 4 0-12,18-6 160 4,-18 6-160-4,13-6 0 10,1-2 0-10,-14 8-176 5,0 0 176-5,14-4 0 11,-14 4 128-11,15-9-128 4,-5 1 0-3,2 2 0 9,-12 6 0-10,10-8 0 5,1-2 0-5,-11 10 0 9,14-9 0-9,-2-5 0 5,-1 4 0-5,-3 3 0 11,0-7 0-11,2 4 0 4,-4 0 0-4,1-1 0 11,1 3 0-11,2-4 0 4,-4 2 0-4,2 3 0 11,1-7 0-11,-9 14 0 4,8-10 0-4,2 4 0 11,2-3 0-11,-12 9 0 4,11-12 0-4,3 6 0 10,-14 6 0-10,14-10 0 5,3 1 0-5,-5 3 0 10,2 0 0-10,-14 6 0 5,13-10 0-5,5 4 0 10,-9 2 0-10,7-1 0 5,-4-3 0-5,3 2 0 10,-3 0 0-10,4-2 0 5,-5-2 0-4,5 3 0 8,-2 1 0-9,1-2 0 6,-5-4 0-6,6 3 0 10,-3-1 0-10,3 4 0 4,-4 0 0-4,3 2 0 11,-3-2 0-11,3-1 0 4,-1-3 0-4,2-6 0 10,-3 4 0-10,3 3 0 5,2-7 0-5,-5 6 0 10,5-1 0-10,-5 1 0 5,5-6 0-5,-4 5 0 11,3-5 0-11,3 4 0 4,-7-1 0-4,7 3 0 11,-1 2 0-11,-3-4 0 4,3-1 0-4,-1-5 0 11,0 3 0-11,1-5 0 4,1 3 0-4,-5 3 0 10,5-4 0-10,-1 7 0 5,-1-7 0-5,1 4 0 11,5-3 0-11,-3-1 0 4,-1 7 0-4,3-5 0 10,0 4 0-10,1-5 0 5,-1 3 0-5,1-5 0 10,-3 1 0-10,3 1 0 6,-1-5 0-6,0 5 0 10,3 1 0-10,-1-6 0 4,2 3 0-4,1-1 0 11,-3-1 0-11,2-2 0 4,1-1 0-4,-1 3 0 11,2 3 0-10,0-1 0 3,1-3 0-4,3 7 0 10,0-3 0-10,2 1 0 4,-4 5 0-4,1-4 0 10,-3 3 0-10,2-3 0 5,2 4 0-5,0-1 0 11,0 1 0-11,1 2 0 5,-7-2 0-5,4 7 0 9,-2 3 0-8,3-4-128 3,1-2 128-4,2 2 0 10,-4 2 0-10,-2 2 0 5,-1 2 0-5,3-2 0 10,0 2 0-10,0 0-128 6,1 2 128-6,1 0 0 10,0 2 0-10,-2 2 0 4,2 0 0-4,0 0 0 11,1 0 0-11,-3 1 0 4,-2-3 0-4,0 4-128 10,0-2 128-10,1 0 0 5,1 5 0-5,0-1 0 10,0 0 0-9,1 4-128 4,-5-5 128-5,0 5 0 10,2-2 0-10,9 11 0 4,-5-1 0-4,-4-3 0 12,-2-1 0-12,-1 3 0 3,-3-1 0-2,0-1 0 9,1 1 0-10,-5 1 0 4,1-3 0-4,-1 5 0 11,-3 2 0-11,0 3 0 5,1-1 0-5,-5 0-128 10,1 1 128-10,-5 5 0 5,2 2 0-4,0 2 0 8,-4 2 0-8,-2 0-128 3,-4-8 128-3,0-2-160 7,0 3 160-8,0 1-160 6,0 4 160-6,-2-4 0 9,-2 0 0-9,2 0-128 5,0 2 128-5,-2 0 0 11,0 1 0-11,0 1 0 4,0-6 0-3,0 2 0 9,2-2 0-10,-2 2-128 4,-1 0 128-3,1-1 0 9,-2-9 0-10,0 4 0 5,-2 7 0-5,0-5 0 10,1 0 0-10,1 0 0 5,-6 1 0-5,2-3 0 10,0 0 0-10,-3 0 0 4,1 1 0-3,-3 1 0 10,3-2 0-11,-4 1 0 4,3 3 0-3,-7 0 0 3,1 2 0-3,3 0 0 6,-2-1 0-7,5-3-128 6,-5 0 128-6,-3 0 0 9,1-1 0-9,3-1 0 6,-3 0 0-6,1 1 0 9,-3-1 0-9,-1-2 0 6,-1-1 0-6,-3 1 0 9,2 0 0-9,-3 3 0 7,-1 1 0-7,2-4 0 7,-2-5 0-7,-1 1 0 9,-1 1 0-9,-6-7 0 7,0 5 0-7,-4 1 0 6,0-1 0-6,4-3 0 9,-4 3 0-9,2-3 0 6,-4 1 0-6,4 1 0 9,-4-1 0-9,6-3 0 6,-4 9 0-6,4-5 0 9,2-7 0-9,-6 2 0 7,2-5 0-6,-4 3 0 7,4 2 0-7,-4-4 0 6,4 1 0-6,-8-5 0 7,1 2 0-7,1 2 0 5,-4-4 0-5,0-1 0 7,0-1 0-6,3 0 0-2,-5 0 0 0,0 0 128 9,2-4-128-9,-1 0 0 7,-5 0 0-7,2 0 0 9,3-4 0-8,-3 0 0 4,0 0 0-4,-1 0 0 7,-5 4 0-8,3-4 0 6,-5 1 0-6,3-5 0 9,-5 0 0-9,3 2 128 6,-5-2-128-6,1-1 0 8,-2 1 0-7,-2 4 128 7,3-2-128-7,-3-2 0 6,2 0 0-6,-5 5 128 7,3-3-128-7,-4 2 0 6,4-4 0-6,-3 4 0 1,7 0 0-2,-8 2 0 9,2-2 0-9,-4 2 0 6,1 2 0-6,1-2 0 8,-4-5 0-8,-2-1 0 7,2 4 0-7,2 0 0 10,-4 0 0-9,0 4 0 3,-2 0 0-3,2 0 0 7,2 0 0-8,0-2 0 6,-6-4 0-6,2 4 128 9,2 2-128-9,-2 4 0 6,2 2 0-5,0-2 0 7,-2-2 0-8,0 0 0 6,2-2 0-6,-4 0 0 9,-4 0 0-9,4 4 128 7,2 0-128-7,-6-2 0 8,1-2 0-8,-1 2 0 6,-2 0 0-6,2 1 128 9,-2-1-128-9,-3 0 0 6,1-2 0-6,2 0 0 9,-2 0 0-9,-1 0 0 7,1 0 0-7,0 2 0 8,-9 0 0-8,7 0 0 6,-3-2 0-6,5 2 0 9,4-2 0-9,-4 4 0 6,-3 0 0-6,3 0 0 10,-6 0 0-10,5 0 0 5,1-2 0-4,-2 0 0 7,3 0 0-6,-1 1 0 3,2 3 0-4,-4 2 0 6,5-4 0-6,-1 0 0 4,0 0 0-4,-6 4 0 7,3 1 0-7,3-1 0 7,0 2 0-7,-1 2 0 8,1-5 0-7,0 1 0-2,0 0 0 0,2-2 0 9,4 0 0-8,1 3 0 6,-1 5 0-6,2-6 0 7,0 0 0-7,0-1 0 7,8-1 0-7,-6-2 0 7,3 0 0-7,-1 2 0-1,2 0 0 0,-2 0 0 9,0-2 0-9,0-2 0 7,2 1 0-6,4 1 0 7,-4 2 0-7,1-4 128 4,3 0-128-4,-4 0 0 6,2 0 0-7,2-2 0 6,-4-2 0-6,5 0 128 8,-3 0-128-8,6 0 0 7,-2-4 0-6,3 4 0 7,-3-2 0-8,2 1 0 7,1 1 0-7,-3 0 128 8,0-4-128-8,-3-4 0 8,7 4 0-7,-2 2 0 5,1 0 0-6,1 1 0 8,-2-5 0-7,3 4 0 7,-3 0 0-7,2 2 0 7,1-2 0-7,-5 0 128 4,2 0-128-4,-5 0 0 4,7 4 0-4,0-2 0 5,-9 0 0-5,7 1 0 4,-2-1 0-4,4 0 0 8,-7 2 0-9,5 2 0 6,-2 0 0-6,1-2 0 8,-7-2 0-8,10 2 0 6,-2 3 0-6,-1 1 0 9,5 0 0-9,-4 0 0 6,3 0 0-6,5 0 0 8,-1-4 0-8,1 4 0 8,-3 0 0-8,3 0 0 8,1 2 0-8,-3-3 0 7,1 1 0-7,4-2 0 8,-1 0 0-8,-1 2 0 7,-1 0 0-6,-3 2 0 7,5-2 0-7,1 0 0 4,1 0 0-4,5 1 0 5,-2-1 0-4,0 4 0 6,-5-2 0-7,3-2 0 4,-2 2 0-4,7 0 0 6,3 1 0-5,-2-1 0 7,-4-2 0-6,5 0 144-3,1 0-144 0,-2 0 0 9,4 0 128-8,2-2-128 3,-2-2 0-3,4 4 0 7,2-1 144-8,-2-1-144 7,6 0 0-7,-4 0 144 8,-2 0-144-8,4 0 192 6,1 0-192-6,-1-2 192 9,0 0-192-9,4-2 0 7,2-2 0-7,-2-2 0 8,3 3 0-7,5-7 128 5,1 0-128-6,1-2 192 8,-4-5-32-8,3 5 0 7,1-5 0-7,-3 1 0 8,5 2 16-8,1-5 0 6,-1 1 0-6,-1-1 0 9,7-5-32-9,-3 5 0 6,4 1 0-6,1-1 0 9,3-5-144-9,4 1 0 6,-2 5 0-5,0-1 0 7,4-2 0-7,2 3 0 5,0 4 0-6,0 14 0 22,8-9-1472-21,-8 9-240-1,14-4-32 0,5 8-16 0</inkml:trace>
    </iact:actionData>
  </iact:action>
  <iact:action type="add" startTime="79051">
    <iact:property name="dataType"/>
    <iact:actionData xml:id="d67">
      <inkml:trace xmlns:inkml="http://www.w3.org/2003/InkML" xml:id="stk65" contextRef="#ctx0" brushRef="#br3">4848 6982 6447 0,'0'0'576'1,"0"0"-576"5,-13 0 0-6,-5-2 0 8,1-4 704-8,3 0 16 7,-4 1 16-7,7-1 0 8,11 6 128-8,-16-4 32 7,6-2 0-7,-3 2 0 8,1-4-64-8,-4-1-16 7,5 1 0-7,-3 2 0 8,2 0-48-8,5-2 0 8,-5 2 0-8,12 6 0 7,-12-4-176-7,-3-1-32 8,5-5-16-8,10 10 0 7,0 0-64-7,0 0-16 7,0 0 0-7,0 0 0 8,0 0 32-8,0 0 0 7,0 0 0-7,0 0 0 8,0 0-96-8,21-4-16 6,5 0 0-6,3 2 0 9,2 0-160-9,4-2-32 7,2-2-16-7,8-1 0 9,6 1 32-9,3 0 16 6,3-4 0-6,3-2 0 9,3 5-32-9,5-1-16 6,6 0 0-6,6 4 0 9,4 0-176-9,2 2 192 7,-2-4-192-7,4 3 192 8,1-3-192-8,3 2 0 7,-4 2 144-7,3 2-144 8,11 0 0-8,1 2 128 7,-1 0-128-7,1 0 0 7,2-2 0-6,-1 0 144 5,-1 0-144-6,6 2 0 8,4-2 224-8,-1 0-64 7,-3 4-16-7,0-8 0 8,-4 2 80-8,-1 2 16 7,-3 0 0-7,3 0 0 8,-7 2-48-8,5-2 0 7,-5 0 0-7,1 0 0 8,1 0-32-8,-7 0-16 7,-4 0 0-7,1 4 0 9,5-2 0-9,-6-1 0 7,-1-1 0-7,5 0 0 8,-2-1-16-8,-4-1 0 6,-2-2 0-6,-1 2 0 8,1 2 32-8,2-2 0 7,0 0 0-7,0 2 0 8,-2 0-160-8,-4 0 160 7,-6-2-160-7,0 2 160 8,-2 0-160-8,-6 0 192 8,5 0-192-8,-5 0 192 7,2 0-64-7,0 0-128 8,-1 0 192-8,-1 0-64 7,-2 0-128-7,-1 0 192 7,1 0-192-7,-5 0 192 8,-1 0-192-8,-1-2 192 7,-3 0-192-7,1 0 192 9,-2-2-192-9,1 0 128 7,-1-2-128-7,2 4 128 8,-5 0-128-8,-3 1 128 6,0-3-128-6,2 2 128 9,-1 0-128-9,-3 2 0 7,-2-4 0-7,-2 2 0 8,0 0 0-8,-8 0 0 6,0-2 0-6,-3 2 0 8,-5 2 0-8,-2 0 0 8,1 2 128-8,-1-2-128 9,-3 4 0-9,-7-2 0 6,-13-2 0-6,18 2 128 8,-6 2-128-8,-12-4 0 7,0 0 0-7,0 0 0 7,13 6 0-7,-13-6 0 8,0 0 128-8,0 0-128 7,0 0 160-7,0 0 0 7,0 0 0-7,0 0 0 9,0 0-160-9,-17 13 160 6,-1-5-160-5,1-4 160 7,-3 0-16-8,-3-2 0 6,-6-2 0-6,-3 0 0 9,-1 0-16-9,-6 2-128 6,0-2 192-6,-10 2-64 10,-3 0-128-10,-1 2 128 5,2-4-128-4,-7 2 128 7,-9-2-128-8,-7 1 0 7,4 1 0-7,-10 0 128 8,-6 0-128-8,-9 0 0 7,-5 2 0-7,-3 0 0 8,-6-2 0-8,-8 4 128 7,-4 0-128-7,-6 0 0 7,-4 3 0-7,-5 3 0 8,-13-6 0-8,3 0 0 8,-6 5 0-8,0-1 0 6,-8 0 128-6,-2 4-128 9,-4-5 0-9,-1 5 0 6,-1-2 0-6,-8 3 0 9,-1-1 0-9,1 5 0 6,-3 1 0-6,-3-3 0 9,-5 3 0-9,0-1 0 6,0-1 0-6,-7 3 0 9,-3 3 0-9,-1 3 0 6,2 2 0-5,-1 1 0 7,-1-5 0-8,1 4 0 6,3 4 0-6,7 5 0 9,0-3 0-9,13-4-192 7,9 2 32-7,7-2 16 22,7 2-1008-21,9 0-208-1,0-1-48 0,11-3-13280 2</inkml:trace>
    </iact:actionData>
  </iact:action>
  <iact:action type="add" startTime="88315">
    <iact:property name="dataType"/>
    <iact:actionData xml:id="d68">
      <inkml:trace xmlns:inkml="http://www.w3.org/2003/InkML" xml:id="stk66" contextRef="#ctx0" brushRef="#br4">9569 12129 1839 0,'0'0'160'1,"0"0"-160"9,0 0 0-10,0 0 0 4,0 0 2384-4,0 0 448 13,0 0 96-13,0 0 16 3,0 0-1824-3,0 0-352 10,0 0-80-10,7-4-16 5,-7 4-16-5,0 0 0 10,6-12 0-10,-6 12 0 6,0 0 32-6,0 0 0 10,0 0 0-10,0 0 0 5,0 0-16-5,0 0 0 10,0 0 0-10,0 0 0 4,0 0-224-4,0 0-32 10,0 0-16-10,-11 4 0 6,3-2-96-6,-2 4-32 10,-4 0 0-10,5 1 0 4,-7 3 64-4,4-2 16 10,-5 4 0-10,3 1 0 5,-3 5 32-5,-1-4 16 11,0 5 0-11,-1-1 0 4,-1 3-64-3,3 1-16 9,-5 3 0-10,-1 0 0 5,4 3-64-5,1-1 0 10,-2 2-16-10,-1 0 0 5,0 6-80-5,1 6-16 10,-3-6 0-10,-1 4 0 5,1 2 0-5,-1 6 0 9,1-2 0-9,2 2 0 6,-5 0-16-6,1 0-128 10,0 5 192-10,-1 3-64 4,-1 1-128-4,0 5 192 10,-1-5-192-9,1 5 192 4,0-1-192-5,-3 5 128 11,-1-1-128-11,2-4 128 3,2 3 0-3,1 1 0 10,1-1 0-10,1-3 0 5,1 2 64-5,4 1 0 11,3-5 0-11,-2-1 0 4,7 1-16-4,-3-3 0 12,4-4 0-12,2-1 0 4,-1 5-16-4,1-4 0 11,4 1 0-11,0 1 0 4,-2 4-160-4,2-3 192 12,0-1-192-12,3 0 192 3,-1-1-192-3,2 1 192 10,-2 1-192-10,0-1 192 5,2 2-192-5,0-5 0 10,0 1 0-10,2-2 128 5,0 4-128-5,0-3 160 10,-1-1-160-10,3 2 160 5,4-6-160-5,-2 1 160 10,-2-1-160-10,2-4 160 5,2 2-32-5,1-4-128 10,-3 2 192-10,2-4-64 4,4 8-128-4,-3-10 0 12,-3 0 0-12,4 2 0 4,-4 0 0-4,2-4 0 11,-1 1 0-11,3 1 0 4,-4-2 0-4,4-6 0 10,5-3 0-10,-5-1 0 18,4-7-1792-18,0-3-256 0,3-9-32 0</inkml:trace>
    </iact:actionData>
  </iact:action>
  <iact:action type="add" startTime="89322">
    <iact:property name="dataType"/>
    <iact:actionData xml:id="d69">
      <inkml:trace xmlns:inkml="http://www.w3.org/2003/InkML" xml:id="stk67" contextRef="#ctx0" brushRef="#br4">10119 12380 4607 0,'0'0'400'14,"0"0"-400"-14,0 0 0 0,0 0 0 2,0 0 2528-2,0 0 416 10,0 0 96-10,0 0 16 4,0 0-1936-4,0 0-384 11,9 14-80-11,-3-6-16 4,-6-8 176-4,8 11 16 10,4 5 16-10,3 2 0 5,5-3-48-5,-1 7-16 11,7 5 0-11,3 2 0 4,6 4-112-4,0 4-32 12,4 0 0-12,4 8 0 3,4-2-64-3,-6 8-32 11,4-2 0-11,-6-1 0 5,4-3-224-5,-6 2-64 11,-2-6 0-11,2 2 0 4,-10-6 0-4,-1 2-16 9,-3-4 0-9,-3-4 0 6,-1 4 16-6,1-1 0 10,-7-5 0-10,3-2 0 5,-4-2-80-5,-1 3-16 11,-3-7 0-11,0-1 0 3,-2-3-160-3,0-3 0 10,-1 2 144-10,-3-3-144 20,-2-13-272-20,0 0-128 0,0 0-32 0,0 0 0 14,0 0-2032-14,0 0-416 0,-4-15-64 1,-1-7-32-1</inkml:trace>
    </iact:actionData>
  </iact:action>
  <iact:action type="add" startTime="89687">
    <iact:property name="dataType"/>
    <iact:actionData xml:id="d70">
      <inkml:trace xmlns:inkml="http://www.w3.org/2003/InkML" xml:id="stk68" contextRef="#ctx0" brushRef="#br4">11014 12324 9215 0,'0'0'816'1,"0"0"-656"4,0 0-160-5,0 0 0 5,0 0 2336-5,0 0 432 10,0 0 96-9,0 0 16 3,-10 8-1328-4,2 3-256 10,1-1-48-10,-3 6-16 5,-4-1-80-5,3 9-32 9,-7 5 0-9,0 4 0 5,3 6 592-5,-7 0 112 11,1 6 32-11,-4 6 0 5,-5-1-1664-5,-1 3-192 11,0 3-288-11,0 1 64 4,-8 0 480-4,0-1 80 9,-2 1 32-9,0-3 0 4,6-3-208-3,-8 0-32 11,2-4-128-12,-2-1 192 4,8-7-192-4,-2 4 0 11,5-10 0-11,5 1 0 4,8-5 0-4,-1-4-336 10,6-3 48-10,5 3 16 18,5-4-2032-18,4-21-416 1,0 0-80-1</inkml:trace>
    </iact:actionData>
  </iact:action>
  <iact:action type="add" startTime="90028">
    <iact:property name="dataType"/>
    <iact:actionData xml:id="d71">
      <inkml:trace xmlns:inkml="http://www.w3.org/2003/InkML" xml:id="stk69" contextRef="#ctx0" brushRef="#br4">11593 13328 17503 0,'0'0'1552'1,"0"0"-1232"8,0 14-320-9,0 3 0 5,2-1 1344-5,-2 3 192 10,-2 5 64-10,-2 1 0 5,-1 2-336-5,-5 3-64 11,2 1-16-11,4 2 0 4,-2 0-432-4,-2-2-96 10,1-1-16-10,1 1 0 4,-6-2-320-4,4-2-64 11,2-1 0-11,-1-3-16 5,-3-3-240-5,6-1 144 10,0 1-144-10,2 1 128 18,2-21-1456-17,0 0-288-1,0 0-64 0,0 0-16 0</inkml:trace>
    </iact:actionData>
  </iact:action>
  <iact:action type="add" startTime="90357">
    <iact:property name="dataType"/>
    <iact:actionData xml:id="d72">
      <inkml:trace xmlns:inkml="http://www.w3.org/2003/InkML" xml:id="stk70" contextRef="#ctx0" brushRef="#br4">12196 11832 11055 0,'0'0'976'1,"0"0"-784"9,-8-4-192-10,-3 2 0 5,3 4 2016-5,-2-2 352 10,-4 2 80-10,5 2 16 4,-5 6-944-4,4 0-192 11,-5 5-48-11,1-1 0 5,-4 7-512-5,5 3-128 10,-5 1 0-10,6 4-16 5,-3 5-64-5,3-1-16 11,-3 2 0-11,7 6 0 4,0-2-176-4,4 4-48 12,2-6 0-12,6 2 0 4,6-4-96-4,-1-6-32 9,5-2 0-9,0-3 0 5,5-5 64-5,-1-5 0 10,3 0 0-10,5-5 0 5,-1-7 224-5,2 0 48 11,-1-6 16-9,-1-1 0 1,2-5 32-2,-1 0 16 9,-1-6 0-10,-2 1 0 4,-3-7-16-4,1 1-16 10,1 1 0-10,-8-1 0 5,-1-2-80-5,-3-5-16 9,-6 1 0-9,-4 0 0 6,-6-3 208-6,-2-1 32 11,-7-4 16-11,-1 2 0 4,-7 0-480-4,-5 4-112 11,1 1 0-11,0 7-128 3,-7 5-144-3,-5 3-144 11,2 7-32-11,-19-2 0 18,3 6-1744-18,2 8-368 0,3 0-64 0</inkml:trace>
    </iact:actionData>
  </iact:action>
  <iact:action type="add" startTime="91198">
    <iact:property name="dataType"/>
    <iact:actionData xml:id="d73">
      <inkml:trace xmlns:inkml="http://www.w3.org/2003/InkML" xml:id="stk71" contextRef="#ctx0" brushRef="#br4">10048 14888 12671 0,'0'0'560'1,"0"0"112"-1,4-13-544 0,0 3-128 9,-2-4 0-9,4 6 0 5,-6 8 1104-5,0 0 192 11,6-7 48-11,-6 7 0 5,0 0-64-5,0 0-16 5,0 0 0-5,14 3 0 9,-7 1-400-9,7 12-80 11,-4-2-16-11,3 9 0 4,-1 2-112-4,8 5-16 10,-5-1-16-10,5 8 0 4,3 8-128-4,1 6-32 7,-3 3 0-7,4 5 0 9,1 3-16-9,1 10-16 11,0 2 0-10,1 2 0 3,-1 4-128-4,-2-2-32 6,-1 2 0-6,-1-4 0 8,1-7-128-8,-7-3-16 11,3-6-128-11,-3-5 192 4,-5-8-64-4,3-6 0 7,-5 0-128-7,0-8 192 8,0-2-64-8,-2-6-128 12,5-7 176-12,-5-1-176 3,2 1 0-3,1-10-192 7,-5-4 0-7,-6-4 0 22,10-6-1920-22,0-4-384 0</inkml:trace>
    </iact:actionData>
  </iact:action>
  <iact:action type="add" startTime="91547">
    <iact:property name="dataType"/>
    <iact:actionData xml:id="d74">
      <inkml:trace xmlns:inkml="http://www.w3.org/2003/InkML" xml:id="stk72" contextRef="#ctx0" brushRef="#br4">10815 14970 19343 0,'0'0'848'1,"0"0"192"-1,0 0-832 0,0 0-208 7,0 0 0-7,0 0 0 4,0 0 1280-3,2 12 224 8,-4 3 32-9,-6 1 16 6,0 5-128-6,1 7-16 9,-5-1-16-9,0 2 0 5,-3 10-320-5,-1 8-64 11,-5 4-16-11,1 7 0 4,-3 1-96-4,-5 7 0 11,-3 0-16-11,-2 9 0 4,-2-3-336-4,-6 2-64 10,2 2-16-10,-6 0 0 4,2-2-272-4,-4 0-48 13,1-2-16-12,3-7 0 2,-4-3-128-3,6 1 128 10,6-5-128-10,2-5 128 5,1-7-128-5,5-1-256 10,2-8 64-10,9-1 16 18,4-11-1888-18,8-6-384 1,4-3-80-1</inkml:trace>
    </iact:actionData>
  </iact:action>
  <iact:action type="add" startTime="92056">
    <iact:property name="dataType"/>
    <iact:actionData xml:id="d75">
      <inkml:trace xmlns:inkml="http://www.w3.org/2003/InkML" xml:id="stk73" contextRef="#ctx0" brushRef="#br4">11106 16485 11055 0,'0'0'976'0,"0"0"-784"9,-6-7-192-9,4-1 0 5,2 8 1856-5,0 0 336 11,-2-10 64-11,4 4 16 4,0-5-752-4,4 3-160 11,1 2-16-11,5-4-16 3,0 2-304-3,3 2-64 11,5-3-16-11,-4-1 0 4,5 4-224-4,-1 2-32 11,-1-4-16-11,4 3 0 5,3 5-112-5,-3 2-32 9,3 3 0-9,-5 3 0 6,-3 0-336-6,1 8-64 10,1-1 0-10,-5 7-128 4,1-1 400-4,-6 4-16 11,-1 3-16-11,-3 1 0 5,-6 0 64-5,0 2 16 12,-2 5 0-12,-6 3 0 4,-3-2-48-4,-1 6 0 10,-6-6 0-10,-1 4 0 4,-4-4-32-4,-1-6-16 11,-1 4 0-11,1-2 0 4,1-4-64-4,3-3-16 10,3-7 0-10,-1 1 0 5,3-5-64-5,5-3-16 10,4-6 0-10,6-6 0 5,0 0 64-5,0 0 0 10,0 0 0-10,12-6 0 5,7 0-256-5,9-8 176 10,3 3-176-10,4-3 160 5,6 0-160-5,0-5 0 10,6-2 0-10,3 1 0 5,-1-1 0-4,-2-3 0 8,2 3 0-9,0-1 0 5,-1 5-208-5,-3-5-80 10,2 5-16-10,11-5 0 19,-11 1-2160-19,-10 3-432 0,-7 5-96 0</inkml:trace>
    </iact:actionData>
  </iact:action>
  <iact:action type="add" startTime="92672">
    <iact:property name="dataType"/>
    <iact:actionData xml:id="d76">
      <inkml:trace xmlns:inkml="http://www.w3.org/2003/InkML" xml:id="stk74" contextRef="#ctx0" brushRef="#br4">11823 14746 7359 0,'0'0'656'0,"0"0"-528"9,0 0-128-9,0 0 0 4,0 0 1408-4,0 0 256 11,0 0 64-11,0 0 0 4,0 0-512-4,0 0-112 11,0 0-16-11,0 0 0 4,0 0 192-4,0 0 48 11,-1 14 0-11,-3-7 0 4,-2 3-336-4,2-2-64 11,-2-2-16-11,-2 3 0 5,0 5-176-5,1 0-32 10,-7 1-16-10,6 3 0 5,-5-2-96-5,1 5-16 9,0 2 0-9,-2 1 0 6,3-1 768-6,-3 1 160 10,4 5 32-10,-7 14 0 18,9-4-1856-16,0 0-352-2,2-8-80 1,6-6-16-1,2 3 768 1,4-1 160 8,2-4 32-9,0-5 0 4,7-1 64-4,1-1 32 11,5-6 0-11,3-6 0 4,1-2 32-4,4-4 0 10,5-2 0-10,1-6 0 4,2-6 176-4,-4 3 32 12,2-7 16-12,0-3 0 4,-2-1 16-4,-5-1 0 11,-5 0 0-11,-4-3 0 4,-1 1-48-4,-2 2-16 10,-7-1 0-10,-5-1 0 5,-4-2-64-5,-2 2-16 9,-2-3 0-9,-9 1 0 6,-1 2-144-5,-5 1-16 8,-3 1-16-9,1 6 0 4,-10-3-240-4,-1 7 0 12,-1 3 0-12,-14-2 0 16,4 6-368-15,2 4-112-1,4 4-32 0,8 4 0 15,2 0-2272-15,3 0-464 0</inkml:trace>
    </iact:actionData>
  </iact:action>
  <iact:action type="add" startTime="93724">
    <iact:property name="dataType"/>
    <iact:actionData xml:id="d77">
      <inkml:trace xmlns:inkml="http://www.w3.org/2003/InkML" xml:id="stk75" contextRef="#ctx0" brushRef="#br4">12473 11214 10127 0,'0'0'896'2,"0"0"-704"2,0 0-192-4,0 0 0 8,0 0 1280-8,0 0 240 11,0 0 32-11,0 0 16 4,0 0-672-4,0 0-128 12,0 0-16-12,0 0-16 3,18 6-64-3,-3-2-16 12,3 4 0-12,-5 3 0 3,5-1 64-3,3 8 16 7,3-1 0-7,3 7 0 9,2 3-176-9,5 4-48 9,5 6 0-9,3 2 0 5,1 10-192-5,2 2-32 11,4 1-16-11,-6 7 0 5,0 1-144-5,2 5-128 11,-8-1 144-11,2 0-144 4,2 8 144-4,-8-3-144 7,0 5 128-7,-2 0-128 4,-3-4 256-4,-1 2-48 8,0-5 0-8,4 3 0 7,-7-2 64-7,-1 2 16 10,-1-5 0-9,-1 5 0 3,-1-4 160-4,-5 4 16 7,3-3 16-7,-5 5 0 8,5-2-160-8,-4 4-48 12,-1 4 0-12,3-6 0 4,-4 0-80-4,-7 4 0 6,3 1-16-6,2-3 0 10,-4 4-32-10,0 0 0 8,-2 2 0-8,3 2 0 6,-3 1-144-6,0 3 160 11,-4-6-160-11,2 2 160 5,-2-2-160-5,0 2 192 9,-2-2-192-9,0 4 192 4,0-2-32-4,-6-2 0 7,1 0 0-7,-1-2 0 7,0-4 48-7,-6 0 16 8,3 0 0-8,-5-2 0 9,2 2 48-9,-3 2 16 11,-1-4 0-11,1 4 0 4,-5 1-80-4,1 1-16 11,-3-10 0-11,1 6 0 4,2 2 0-4,-5-4-16 6,1 2 0-6,0-2 0 8,-1-7-16-8,-1-1 0 11,3 0 0-11,1-1 0 5,0 3-32-5,1-1-128 11,-1-7 192-11,-1 2-64 4,1 7-128-4,2-5 160 6,1-7-160-5,-1 1 160 7,-3 1-32-8,3-2-128 5,-1 1 192-5,5-1-64 9,-5-7 32-9,3-5 0 7,3 0 0-7,-3-2 0 8,1 8 16-8,4-4 0 6,-3-8 0-5,5 4 0 6,-2-4-176-7,5 2 192 8,1 0-192-8,-2-6 192 8,2-2-192-8,3 2 0 6,-5 1 0-5,4-3 128 7,0 0-128-8,4-2 0 6,0-3 0-6,2-3 0 8,0 0-256-8,4-3-48 7,4-1 0-7,4-7-11392 16,-3 0-2272-16</inkml:trace>
    </iact:actionData>
  </iact:action>
  <iact:action type="add" startTime="95071">
    <iact:property name="dataType"/>
    <iact:actionData xml:id="d78">
      <inkml:trace xmlns:inkml="http://www.w3.org/2003/InkML" xml:id="stk76" contextRef="#ctx0" brushRef="#br4">14396 13646 11055 0,'0'0'976'1,"0"0"-784"10,0 0-192-11,0 0 0 4,0 0 1968-4,0 0 336 11,0-8 80-11,0 8 16 3,0 0-752-3,16-4-160 13,-3-2-16-13,7-1-16 4,-1 1-304-4,3 0-64 9,3 2-16-9,5-4 0 5,3-5-336-5,-2 3-64 10,0-4-16-10,0 6 0 5,4-1-208-4,4-3-32 8,-3 4-16-8,-1 2 0 3,-4 0-208-4,-12 4-32 10,3 2-16-10,5-2 0 6,-3 2-144-5,-7 2 0 8,-1 6-160-9,-16-8 160 17,8 14-2512-17,-8 7-416 0</inkml:trace>
    </iact:actionData>
  </iact:action>
  <iact:action type="add" startTime="95287">
    <iact:property name="dataType"/>
    <iact:actionData xml:id="d79">
      <inkml:trace xmlns:inkml="http://www.w3.org/2003/InkML" xml:id="stk77" contextRef="#ctx0" brushRef="#br4">14232 14256 23039 0,'0'0'2048'1,"0"0"-1648"4,0 0-400-4,0 0 0 3,0 0 1392-4,24 4 192 9,1-4 32-8,8-2 16 4,10-4-656-5,2 1-128 9,6-3-16-9,3 2-16 5,3-8 16-5,1 3 0 11,-1-9 0-11,-14 12 0 4,8-1-320-3,-1-1-64 8,-1 4-16-9,4 0 0 6,-1 2-304-6,1 0-128 10,2 8 0-10,17 0-10736 16,-16 2-2240-13</inkml:trace>
    </iact:actionData>
  </iact:action>
  <iact:action type="add" startTime="96155">
    <iact:property name="dataType"/>
    <iact:actionData xml:id="d80">
      <inkml:trace xmlns:inkml="http://www.w3.org/2003/InkML" xml:id="stk78" contextRef="#ctx0" brushRef="#br4">16487 11111 7359 0,'0'0'656'1,"0"0"-528"7,0 0-128-8,0 0 0 4,-4-16 1296-4,4 16 240 10,-2-10 32-10,2 10 16 5,0 0-368-5,-11-4-80 10,-3-1-16-10,4 3 0 5,-5 2-160-5,5 4-48 10,-4 1 0-10,1 1 0 6,-1 2-144-6,0 4-16 10,-3-3-16-10,3 9 0 4,-4-2-160-4,5 3-16 10,-7 3-16-10,3 1 0 5,-1 4-32-5,-3 3-16 10,-1-3 0-10,-1 8 0 5,0 8-64-5,5 2-16 11,-5 3 0-9,3 5 0 1,2 2-112-3,1 3-32 11,-5 14 0-11,3-1 0 4,-1 3-128-4,-1 6-16 11,-2 2-128-10,3 1 192 2,4 3-192-3,-1 2 0 10,1-4 128-10,-1 6-128 4,3-1 0-4,0 1 0 11,-1 4 0-11,1-1 0 5,1 3 176-5,-1-1-176 11,0-1 192-11,3 2-192 4,1-11 240-4,-4 5-64 11,4 2-16-11,-1-1 0 5,1-1 64-5,2-2 16 9,-4 0 0-9,7-3 0 5,1 1 0-5,2 0 0 10,-2-4 0-10,2 10 0 5,2-3-48-4,0-1-16 8,-4 0 0-9,10 2 0 4,0-7-16-3,0 1 0 10,7-2 0-11,-1 0 0 4,5 0-32-4,1 0-128 10,1-2 192-10,5-4-64 5,3 4-128-5,1-6 0 10,1-4 0-10,4 6 128 5,2-2-128-5,2 0 0 11,-4 4 144-11,6-2-144 4,-2-1 0-4,-4-5 0 10,3 2 0-10,-3-2 128 5,2 0-128-5,-4-3 0 10,-2-1 0-10,-1-8 128 5,1-1-128-5,0 0 0 10,4-1 0-10,-3-1 0 5,-3-1 0-5,0 1 128 10,1-4-128-10,-3 1 0 4,4 1 0-4,2-4 0 12,1-10 0-12,3 4 128 3,-2-4-256-3,4-4-64 11,4-6 0-11,0-2 0 18,2-5-2240-17,4-1-448-1,-5-9-80 0</inkml:trace>
    </iact:actionData>
  </iact:action>
  <iact:action type="add" startTime="97700">
    <iact:property name="dataType"/>
    <iact:actionData xml:id="d81">
      <inkml:trace xmlns:inkml="http://www.w3.org/2003/InkML" xml:id="stk79" contextRef="#ctx0" brushRef="#br4">22181 11185 9215 0,'0'0'400'1,"0"0"96"-1,0 0-496 0,0 0 0 4,-2-18 0-4,2 18 0 9,0 0 1280-9,0 0 176 6,0 0 16-6,0 0 16 8,0 0-736-8,0 0-160 7,0 0-16-7,0 0-16 8,0 0 48-8,0 0 16 7,0 0 0-7,10 16 0 8,3-4 160-8,-3-1 48 7,6 3 0-7,-3 0 0 8,7 5-80-8,1 4-16 8,1 3 0-8,5 3 0 6,2 2-224-6,6 6-64 7,-1 6 0-7,3 2 0 9,4 2-256-8,-2 6-48 5,5-1-16-6,-3 5 0 8,4 1-128-8,0 5 192 7,-6-5-192-7,4 1 192 8,-4-1-192-8,4 3 0 7,-6 3 144-7,2-4-144 8,0-1 224-8,-4-2-32 7,0-3 0-7,2 1 0 8,-2 1 192-8,-1-1 16 7,1-2 16-7,-2 1 0 9,-6 3-48-9,0 1-16 6,-1-1 0-6,-5-1 0 8,-1 3-96-7,1 3-32 5,-3-1 0-6,1 1 0 8,1-1-96-8,-1 5 0 7,-5-2-128-6,2-1 192 6,-7-3-192-7,3 1 176 7,2-1-176-7,-7 4 160 9,3 5 16-9,0-7 0 6,-6 2 0-6,0 3 0 8,-2-5-16-8,0 4 0 7,0 1 0-7,-2-3 0 8,0 0-160-8,0 1 160 7,-2 5-160-7,0-6 160 8,-2-5-160-8,-2 1 192 7,2 5-192-7,-6-3 192 9,1 0-192-9,1-1 160 6,-6-1-160-6,2 1 160 8,-3-1-160-8,1 3 0 7,-3 1 144-7,3-5-144 8,-4-3 0-8,3 1 0 7,-1-1 0-7,3 1 128 8,-1-3-128-8,0 1 0 7,1-2 0-7,-3-1 0 9,4 1 0-9,-5-2 0 6,1-1 0-6,-3 3 0 8,3-2 0-8,2-1 0 7,-1 3 0-7,1-4 0 8,-3-4 0-8,3 5 144 7,-6 3-144-7,5-2 0 8,1-4 192-8,-3-3-192 7,1 3 192-7,-2 2-192 8,5-4 208-8,-3 6-64 6,1-5-16-6,-1 7 0 9,0-2-128-9,3 1 160 6,-5 3-160-6,4-2 160 10,-5-7-160-10,1 5 160 6,5 2-160-6,-5-2 160 8,3-1-16-8,-3-1 0 7,0-4 0-6,5 4 0 7,-5-3 112-8,5-3 32 6,-5 4 0-6,4 0 0 8,-3-4 16-8,1 2 0 7,1-4 0-6,-3 2 0 6,4-6-112-7,-5 0-32 7,1-4 0-7,3-2 0 8,-5-2-160-8,3 2 192 7,3-1-192-7,-4-3 192 8,7-2-192-8,-5-1 0 6,6-3 144-6,-1-3-144 9,1-3 0-9,4-3 0 7,6-12 0-7,0 0 0 22,0 0-1728-22,0 0-304 0,0 0-64 0</inkml:trace>
    </iact:actionData>
  </iact:action>
  <iact:action type="add" startTime="99356">
    <iact:property name="dataType"/>
    <iact:actionData xml:id="d82">
      <inkml:trace xmlns:inkml="http://www.w3.org/2003/InkML" xml:id="stk80" contextRef="#ctx0" brushRef="#br4">29696 13043 8287 0,'0'0'736'1,"0"0"-592"5,0 0-144-6,0 0 0 5,0 0 1072-5,0 0 176 7,0 0 32-7,0 0 16 8,0 0-448-8,-2 14-80 10,2-14-32-10,0 0 0 6,4 8 64-6,4 0 16 10,-8-8 0-10,19 9 0 4,3-5-32-4,-5 0 0 11,5-2 0-11,1 0 0 4,3-2-192-4,3-2-32 11,2-2-16-10,2 2 0 2,2-4-96-3,2-1-32 7,4-1 0-7,2 0 0 8,2 2 32-8,-12-2 0 11,4 1 0-9,10-3 0 1,6-2-48-3,5 2 0 10,11 3 0-10,28-9 0 4,-5 6-80-4,-6 0 0 8,-6 5-16-8,-2-3 0 7,-2-6-128-7,-20 6-32 7,9 4 0-7,34-1 0 9,3 1-144-9,-9-2 192 10,-3 2-192-10,-8 2 192 5,-6 2-192-5,0-2 0 9,-4-2 0-9,-4 0 0 6,3-4 0-6,-5 3 0 11,6 3 0-11,-6 2 0 4,-1-4 0-4,-3 0 0 11,-1 2 0-11,-11-4 0 3,-9 6 0-3,-2-4 192 7,-5-6-192-7,-5 6 192 8,-6 3-192-8,-5 1 128 10,-3 1-128-10,-15-1 128 5,0 0 64-5,0 0 16 8,0 0 0-8,0 0 0 7,0 0 208-7,0 0 32 11,0 0 16-11,0 0 0 5,-15 6-128-5,-1-2-16 7,-7 0-16-7,-3 0 0 4,-5 2-176-4,0-2-128 7,-10 2 144-7,0-2-144 9,-8-4 144-9,-1 5-144 10,-5 1 128-10,0-2-128 5,1-2 176-5,1 4-48 6,-1 0-128-6,-5 2 192 8,-3-3-64-8,1 3-128 12,-3 2 176-12,-5 0-176 3,-12 1 160-3,-1 5-160 7,-6-6 128-7,-2 3-128 8,2-1 128-8,3 2-128 7,5-6 0-7,0 7 128 8,0-5-128-8,0 2 0 6,2-1 144-6,0 1-144 8,0 2 160-8,3-3-32 8,13-3-128-8,7 4 192 8,5-4-192-8,5 3 144 6,4-1-144-6,6-2 128 10,2 4-128-10,7-5 0 5,5-3 0-5,1 0 0 9,7 0 0-9,13-4 0 6,0 0 128-6,0 0-128 10,-14 2 0-10,14-2 0 6,0 0 0-6,0 0 0 7,0 0 0-6,0 0 0 5,19-8 0-6,3 2 0 9,5-3 0-8,6-5 0 5,4 4 0-6,12-3 0 7,4 1 0-7,7-4 0 8,13 5 0-8,1-5 0 8,6 4 0-8,2-3 0 8,-1 3 0-8,3-6 0 7,0 5-144-7,6-3 144 7,0 5 0-7,3-5 0 9,11 4 0-9,-3 1 0 6,-11 3 0-5,0 2 0 7,-5-6 0-8,-3 6 0 6,-2 2 0-6,2 1 0 8,-2-3 0-8,0 0 0 6,-4 4 0-6,-2 2 0 9,-9 0 0-9,-5 2 0 6,-7 0 0-6,-4-2 0 8,-12 0 0-8,-4 4 0 7,-2 0 0-7,-10 1 0 10,-3-1 0-10,0 2 0 6,-18-6 0-6,0 0 0 7,0 0 0-7,0 0 0 8,0 0 0-8,0 0 0 8,-14 12 176-8,2-6-176 8,-7 0 192-8,-1-1-192 7,-5 1 192-7,-2-2-64 6,-1 0 0-6,-7-2-128 8,-2-2 176-8,-2 4-176 8,4 0 160-8,2-2-160 8,-6-4 0-8,2 0 128 6,0 2-128-6,-2 0 0 24,4-4-1600-23,5 2-352-1,-15-8-80 0,10 1-16 0</inkml:trace>
    </iact:actionData>
  </iact:action>
  <iact:action type="add" startTime="100613">
    <iact:property name="dataType"/>
    <iact:actionData xml:id="d83">
      <inkml:trace xmlns:inkml="http://www.w3.org/2003/InkML" xml:id="stk81" contextRef="#ctx0" brushRef="#br4">24321 10436 8287 0,'0'0'368'0,"0"0"80"0,0 0-448 0,0 0 0 10,11-8 0-9,-11 8 0 3,0 0 1392-4,0 0 192 9,0 0 32-9,0 0 16 6,0 0-800-6,0 0-176 9,0 0-16-9,0 0-16 5,0 0 144-5,0 0 16 10,0 0 16-10,0 0 0 5,0 0-80-5,-2 18-16 12,2-18 0-12,-6 15 0 4,3 3-224-4,-5-3-48 10,-2 7-16-10,0-1 0 5,-1 3-80-5,-3 1-16 9,0 2 0-9,-1 5 0 6,-1 3 0-6,0 6 0 10,-5-2 0-9,1 9 0 3,1 3 64-4,-3 4 0 10,-3 1 0-10,0 5 0 5,-1 1-80-5,3 10-16 9,0-2 0-9,-1 5 0 5,3 1-160-5,-3 8-128 12,1-3 192-12,0 5-192 4,-1-4 128-4,1 2-128 11,1 2 0-11,-1 4 0 4,-1-1 0-4,3-3 0 11,-2-4 0-11,-1 6 0 4,3 5 0-4,-3-5 0 10,1-4 128-10,1 0-128 5,3-2 0-5,1 0 160 10,-3 0-160-10,3 1 128 5,3-1 64-5,-5 0 0 10,7 0 0-10,-5 0 0 5,2 0-64-5,3-2 0 10,-5-2 0-10,5 4 0 5,-5-4-128-5,6 2 128 10,-5 0-128-10,5 0 128 5,-2 4-128-5,5-4 0 10,-7-1 0-10,4 1 128 5,-3-4-128-5,7 2 0 11,0-1 0-11,0 1 128 4,2 2 16-4,5-2 0 11,2 0 0-11,3 1 0 4,0 1-144-4,2-2 128 10,-2-1-128-10,0 1 128 4,2 0-128-4,2 0 0 11,1 0 144-11,1-4-144 5,4-2 128-5,-3 4-128 11,5-4 160-11,-2 2-160 3,5 0 144-2,-3-6-144 9,3 5 128-10,3-3-128 5,1 2 144-5,1 2-144 4,-3-6 160-4,1 3-160 9,-1-7 192-9,0 2-48 7,-1-3-16-7,3-5 0 9,-1-3 0-9,3 3 0 6,1-1 0-6,1-3 0 7,0-3 0-6,0 0-128 6,-1-4 192-7,1-4-64 8,2 1 0-8,-1-5 0 7,1 2 0-7,0-6 0 7,-2-1-128-7,5-1 0 8,-1 2 0-8,0-8 0 8,2-5 0-8,0-3 0 7,-1 1 0-7,5-7 0 8,4-3 0-8,-4-6 0 7,4-6-160-7,-4-4 160 22,2-7-960-22,4-1-80 0,3-6-32 0,-3-9-12816 4</inkml:trace>
    </iact:actionData>
  </iact:action>
  <iact:action type="add" startTime="101664">
    <iact:property name="dataType"/>
    <iact:actionData xml:id="d84">
      <inkml:trace xmlns:inkml="http://www.w3.org/2003/InkML" xml:id="stk82" contextRef="#ctx0" brushRef="#br4">24925 11109 13535 0,'0'0'592'1,"0"0"128"-1,0 0-576 0,0 0-144 10,0 0 0-10,0 0 0 4,0 0 1152-4,0 0 208 9,0 0 48-9,0 0 0 6,0 0-256-6,-15-2-32 9,-3-4-16-9,-3 8 0 5,1 4-208-5,-1 0-32 11,-1 1-16-11,-3 5 0 4,-3-2-96-4,-3 7-32 11,-6 5 0-11,0-3 0 4,-6 7-144-4,4 3-48 10,-6 2 0-9,4 6 0 3,-5-2-64-4,1 4-16 12,2 2 0-12,0-2 0 4,4 6-192-2,8-8-32 4,3-2-16-6,5-2 0 9,5-1-80-9,9 3 0 9,3-2-128-9,4 2 192 6,4-6 0-6,4-3-16 9,3-3 0-9,7-3 0 6,-2-1-48-6,5 1-128 6,5-7 192-6,3 5-64 9,0 1 0-9,1-5 0 7,1 0 0-7,0-5 0 4,0 1-128-4,3 2 192 8,-1-4-192-8,4-7 192 8,0-1-192-8,-2 0 160 11,0 0-160-11,-2 0 160 4,3 0-432-4,-5-1-96 11,-6-1-16-11,-1 0 0 18,-1 0-2400-18,-1-4-480 0,3-10-112 2,-23 16-16-1</inkml:trace>
    </iact:actionData>
  </iact:action>
  <iact:action type="add" startTime="102043">
    <iact:property name="dataType"/>
    <iact:actionData xml:id="d85">
      <inkml:trace xmlns:inkml="http://www.w3.org/2003/InkML" xml:id="stk83" contextRef="#ctx0" brushRef="#br4">25255 11719 21183 0,'0'0'1888'1,"0"0"-1504"2,0 0-384-3,0 0 0 9,6 18 1008-9,-2-3 128 11,-4 3 16-11,-2 7 16 5,-2 1 448-5,0 3 96 6,-4 2 16-6,-2 4 0 8,1 8-640-8,-5-4-112 11,0 6-16-11,1-4-16 4,-3 4-416-3,0 1-80 5,3-3 0-6,-5 2-16 4,4-4-256-4,-1 0-48 7,3-6-128-7,-1 4 192 8,3-2-192-8,-2 0 176 8,2 0-176-8,6-1 160 21,1 3-2016-21,3 1-384 0,0 15-96 3,3-12-16-3</inkml:trace>
    </iact:actionData>
  </iact:action>
  <iact:action type="add" startTime="102552">
    <iact:property name="dataType"/>
    <iact:actionData xml:id="d86">
      <inkml:trace xmlns:inkml="http://www.w3.org/2003/InkML" xml:id="stk84" contextRef="#ctx0" brushRef="#br4">25001 15485 11967 0,'0'0'1072'0,"-8"-14"-864"8,-1-1-208-8,1 5 0 5,-6-2 1600-5,4 1 288 10,-5 3 48-10,1 0 16 4,-3 2-224-3,-1 4-64 9,-3 0 0-10,-3 4 0 4,-3 6-448-4,0 2-80 10,-3-1-32-10,3 7 0 5,-2-4-144-5,-2 7-48 11,-3 5 0-10,-1-1 0 2,0 8-144-2,2 2-48 8,-4 5 0-9,4 2 0 5,2-4-208-5,1 5-32 11,3-1-16-10,6 1 0 2,1-5-144-3,5-3-48 10,-1 0 0-9,8-2 0 3,4-4-80-4,6-1-32 10,6-3 0-10,4-1 0 6,-3-3-32-5,9-3 0 9,0-1 0-10,7-5 0 4,4 0 0-4,8-4 0 11,2-2 0-11,10-3 0 4,0-1-128-4,0-3 0 10,3-9 0-10,3 2 128 17,1 2-528-16,-1-3-112-1,-4 1-32 0,-5 0 0 15,-8-5-2976-15,1 1-576 0</inkml:trace>
    </iact:actionData>
  </iact:action>
  <iact:action type="add" startTime="102911">
    <iact:property name="dataType"/>
    <iact:actionData xml:id="d87">
      <inkml:trace xmlns:inkml="http://www.w3.org/2003/InkML" xml:id="stk85" contextRef="#ctx0" brushRef="#br4">25208 15904 23439 0,'0'0'1024'0,"0"0"240"0,0 0-1008 0,0 0-256 10,0 0 0-10,0 0 0 4,0 0 944-4,0 0 144 12,20-2 16-12,-1-2 16 3,-5 2-144-3,5 1-16 11,1 1-16-11,-3 0 0 4,3 3-112-4,-3 3 0 10,-3-2-16-10,2 2 0 5,-9 6-352-5,1 5-64 9,-2 3-16-9,0-3 0 6,-4 3-32-6,-2 3-16 9,-4 1 0-9,-4 1 0 5,-2 4 32-5,1 1 0 10,-7-3 0-10,0 2 0 6,-1 0-16-6,-3 3 0 11,-3-1 0-11,1 0 0 4,3 0-64-4,-1-2-16 11,5-7 0-11,1 1 0 5,4 3-80-5,1-3-32 9,3-2 0-9,2-5 0 4,4 2-32-4,2-3-128 12,4-5 192-12,5 0-64 4,1 1 64-4,8-5 0 11,-1-4 0-11,7 0 0 4,1-2-64-3,8 0 0 8,0-4 0-9,-4 0 0 5,4 2-128-5,8-7 0 10,0-3 144-9,4 0-144 3,0-5 0-4,4-1-128 10,-7 1 0-10,3-5 0 18,0-3-1472-18,-6 1-272 0,0-1-64 0,6-16-14704 6</inkml:trace>
    </iact:actionData>
  </iact:action>
  <iact:action type="add" startTime="103558">
    <iact:property name="dataType"/>
    <iact:actionData xml:id="d88">
      <inkml:trace xmlns:inkml="http://www.w3.org/2003/InkML" xml:id="stk86" contextRef="#ctx0" brushRef="#br4">25231 10284 11055 0,'0'0'976'1,"-2"-12"-784"5,2 12-192-6,0 0 0 5,-1-12 720-5,1 12 112 10,-2-9 0-10,2 9 16 6,0 0 80-6,0 0 16 9,0 0 0-9,0 0 0 4,0 0-368-4,0 0-80 11,0 0-16-11,15 11 0 5,1 5 160-5,3-4 48 10,-3 3 0-10,3 1 0 5,5 7 32-5,1-1 16 11,2 3 0-11,5 4 0 5,-3 4-240-5,6 6-48 11,2 8-16-11,2 6 0 4,8 2-240-4,-6 7-32 12,2 4-16-12,-6 4 0 3,2 5-144-2,-2 5 160 8,-2-2-160-9,2 0 160 4,-4-6-32-4,-2 4 0 10,3 6 0-10,-5-2 0 6,-2 0 112-6,0 3 16 10,3-1 0-10,-3 4 0 5,-2 4 64-5,1 5 0 11,-3-3 16-11,3 6 0 4,-5-7-80-4,-1 3-32 9,1 5 0-9,0-3 0 5,-1 1 32-5,-4 7 0 11,1-1 0-10,-3-1 0 4,1 1-64-5,-1 4 0 8,0 2 0-8,-7 1 0 5,5 1 0-5,-4 0 0 11,4 0 0-10,-1-2 0 2,-7-1-48-3,2-5-16 11,2 2 0-11,0-3 0 3,-2-3 0-3,-3-1-128 12,3-1 192-12,0 3-64 5,0-5 0-5,-2 3-128 11,-2-7 192-11,0 3-64 3,-2 0-128-3,0-5 160 12,0 3-160-12,-4 1 160 4,0-5-160-4,-4 4 192 10,0 5-192-10,1-5 192 5,-7 0-192-5,2-5 160 9,-3-1-160-9,3 0 160 7,-4 4 0-7,3-2 0 4,-5-8 0-4,4-1 0 8,-3-2 64-8,1 1 16 7,1 0 0-7,-1 0 0 8,2-2-48-8,-3-2 0 7,5-6 0-7,-3-4 0 8,3-5-64-8,-2 1-128 7,4-3 176-7,3-4-176 8,-5-3 160-8,4-1-160 6,4-8 128-6,-5 2-128 8,1-6 128-8,2 0-128 7,2-4 0-6,0-4 128 6,-2-3-272-7,2-3-64 7,-2-5-16-7,3-1-10752 16,3-17-2144-16</inkml:trace>
    </iact:actionData>
  </iact:action>
  <iact:action type="add" startTime="105494">
    <iact:property name="dataType"/>
    <iact:actionData xml:id="d89">
      <inkml:trace xmlns:inkml="http://www.w3.org/2003/InkML" xml:id="stk87" contextRef="#ctx0" brushRef="#br4">24847 19198 5519 0,'0'0'240'1,"0"0"64"-1,0 0-304 0,-6 8 0 7,-5 2 0-7,3-1 0 4,8-9 2608-3,0 0 464 8,0 0 80-9,0 0 32 6,0 0-1328-6,0 0-256 10,0 0-48-10,0 0-16 5,0 0-176-5,2-11-32 10,2 1-16-10,5-2 0 5,-3-3-368-5,4-7-80 10,2-3-16-10,-3 0 0 5,5-3-240-5,-2-1-48 11,0-2-16-11,1 0 0 4,1-4-192-4,-1-3-32 7,1 3-16-7,0 2 0 8,-1-2-160-8,1-2-16 12,0 2-128-12,-1 4 192 3,-5 0-192-3,4 3 128 10,-4 1-128-10,1 4 0 5,1-1 0-5,-6 12 128 10,0 1-128-10,-4 11 0 5,0 0 0-5,0 0 0 10,0 0 0-10,2 21 0 5,2 5 0-5,2 3 0 10,-2 4 0-10,5 8 0 5,-5 0 0-5,2 8 0 10,0-1 0-10,2-1 0 5,-2 4 0-5,1-4 0 10,1 1 0-10,2-5 0 5,-4 0 0-5,2-6 0 7,1 2 0-7,-1-4 0 8,2-5 0-8,2-3 0 10,-6-4 0-10,3-5 0 5,3-1 0-5,-2 1-160 10,3-8 160-10,1 3-192 19,4-7-1280-18,-18-6-272-1,0 0-48 0,9-2-7072 10,-9 2-1408-9</inkml:trace>
    </iact:actionData>
  </iact:action>
  <iact:action type="add" startTime="105883">
    <iact:property name="dataType"/>
    <iact:actionData xml:id="d90">
      <inkml:trace xmlns:inkml="http://www.w3.org/2003/InkML" xml:id="stk88" contextRef="#ctx0" brushRef="#br4">25095 19077 20959 0,'0'0'928'0,"-4"18"192"0,0-6-896 0,-2 5-224 10,0 1 0-10,4 1 0 4,0 3 1008-4,2 3 144 10,0 4 48-10,4 4 0 4,4 2 0-4,-2 1 0 11,-2 5 0-11,4-2 0 4,3-4-240-4,-1 4-32 12,4-4-16-12,-2 0 0 4,5 0-208-4,-1 2-64 11,3-4 0-11,9-4 0 4,-1 1-272-4,4 1-64 7,2-2-16-7,4-2 0 8,0 1-160-8,8-3-128 10,-2-2 144-10,6 1-144 7,4-5 0-7,3-5-128 8,3 2-16-8,21-3 0 19,-8 1-2352-19,-10-12-448 0</inkml:trace>
    </iact:actionData>
  </iact:action>
  <iact:action type="add" startTime="106378">
    <iact:property name="dataType"/>
    <iact:actionData xml:id="d91">
      <inkml:trace xmlns:inkml="http://www.w3.org/2003/InkML" xml:id="stk89" contextRef="#ctx0" brushRef="#br4">27010 19395 15775 0,'0'0'704'0,"0"0"128"0,0 0-656 1,0-8-176 8,0 8 0-9,-4-9 0 4,1-1 1024-4,-5 4 160 11,8 6 32-11,-10-2 16 4,2 0-16-4,-6 2-16 11,1 2 0-11,-5 2 0 5,5 0-336-5,-7 6-64 10,1 3-16-10,-1 1 0 5,1 3-128-5,-5 5-16 10,3-5-16-10,1 3 0 4,3 3-128-4,-3-1-32 10,7-3 0-10,-1 3 0 5,6-1-224-5,-2-1-48 11,6-1-16-11,2 1 0 5,2-1-176-5,6-3 128 9,4-1-128-9,0-1 128 5,3 4-128-5,1 1 192 11,6-5-192-11,1 3 192 4,1-3-192-4,1 6 192 11,0-1-192-11,1-3 192 4,1 1-192-4,-3 3 0 13,-5-5 0-13,1 3 128 3,-1 1 0-3,-7-3-128 11,0 3 192-11,0 1-64 4,-5-3 240-4,-3 3 32 10,-4 1 16-10,-2-1 0 5,-3-4 96-5,-1 3 0 10,0-5 16-10,-10 3 0 6,1-5-144-6,-5 4-16 10,-1-7-16-10,0 3 0 5,-1-6-224-5,1 0-128 10,1-4 160-7,1-4-160-2,-2-4 0-1,3 0-240 11,4-6 32-11,-3-5 0 17,7-9-1856-17,6 1-368 1,8 2-80-1,10-5-11648 6</inkml:trace>
    </iact:actionData>
  </iact:action>
  <iact:action type="add" startTime="106769">
    <iact:property name="dataType"/>
    <iact:actionData xml:id="d92">
      <inkml:trace xmlns:inkml="http://www.w3.org/2003/InkML" xml:id="stk90" contextRef="#ctx0" brushRef="#br4">27650 19364 24239 0,'0'0'1072'2,"-10"4"224"-2,3 0-1040 0,-5 4-256 9,2 3 0-9,-4 3 0 3,3 5 784-3,-5 5 112 11,1-3 0-11,-5 5 16 4,0 1-16-4,3 0 0 11,-5 2 0-11,5 3 0 4,3-1-256-4,1-2-48 10,3-2-16-10,6-3 0 5,0-3-320-5,6-1-64 10,4-3 0-10,4-5-16 5,3 0-176-5,1-6 0 10,5-2 144-10,3-3-144 5,-5-2 320-5,3-5-16 10,-1-2 0-10,-3-4 0 5,2 2 304-5,-1-3 64 10,-5 1 16-10,3-7 0 6,-7 1-176-6,0 0-16 10,-2-1-16-10,0 3 0 4,-6-5-160-4,-2-1-48 12,-4 3 0-12,-2 1 0 4,0-3-272-4,-3-1 160 11,-1 1-160-11,-4 3 128 3,3-3-320-3,-1 3-80 10,0 5-16-10,-3-9 0 19,5 5-1408-19,0 5-288 1,5 4-48-1,7 8-8320 11,0 0-1664-11</inkml:trace>
    </iact:actionData>
  </iact:action>
  <iact:action type="add" startTime="107087">
    <iact:property name="dataType"/>
    <iact:actionData xml:id="d93">
      <inkml:trace xmlns:inkml="http://www.w3.org/2003/InkML" xml:id="stk91" contextRef="#ctx0" brushRef="#br4">28159 18683 15663 0,'0'0'1392'1,"0"0"-1120"5,0 0-272-6,0 0 0 4,0 0 1952-4,0 0 336 11,-2 12 64-11,0 6 16 4,0 5-1184-4,-2 4-224 10,1 5-64-10,-1 5 0 5,-2 5-192-5,2 5-32 11,-2 0-16-10,-4 4 0 3,1 1-48-4,1 5-16 11,-4 1 0-11,4 3 0 3,-4-1-272-3,3-3-48 11,3-2-16-10,-2-3 0 2,2-1-256-3,2-6 0 11,2 0 0-11,0-10 0 4,2-4 0-4,0-6 0 11,2-1 0-11,4 1 0 20,4-13-560-20,-10-12-16 0,16 0 0 0,3-8 0 13,3-4-2256-13,-5-9-464 0</inkml:trace>
    </iact:actionData>
  </iact:action>
  <iact:action type="add" startTime="107354">
    <iact:property name="dataType"/>
    <iact:actionData xml:id="d94">
      <inkml:trace xmlns:inkml="http://www.w3.org/2003/InkML" xml:id="stk92" contextRef="#ctx0" brushRef="#br4">28352 19296 11055 0,'0'0'976'1,"0"0"-784"8,0 15-192-9,-2-3 0 5,0 4 2208-5,-2-1 400 11,-1 5 80-11,3 1 0 4,-2 3-864-4,2-1-176 11,-2-4-48-11,4 5 0 3,0-3-512-3,0 1-128 11,-2-5 0-11,2 1-16 4,2 1-464-4,2-3-96 11,2 2 0-11,1-9-16 4,-3 5 0-4,2-6 0 11,-6-8 0-11,0 0 0 4,0 0 208-4,10-2 32 11,4 0 16-11,-7-6 0 4,3-4 80-4,2-1 32 11,-2-7 0-11,3 1 0 4,-3-3-256-4,2-1-48 10,-1-4-16-10,-3-1 0 6,4 1-176-5,-4-2-48 8,0-4 0-9,-1 1 0 5,3-1-192-5,-4 2 176 10,4 2-176-10,1 1 160 4,-5 3-160-4,2 0 0 12,2 3 0-12,-4 7 0 3,-4-3-224-3,2 8-80 11,1-1-16-11,-5 11 0 18,0 0-608-18,0 0-128 0,0 0-32 0,0 0-9760 13,0 0-1952-13</inkml:trace>
    </iact:actionData>
  </iact:action>
  <iact:action type="add" startTime="107655">
    <iact:property name="dataType"/>
    <iact:actionData xml:id="d95">
      <inkml:trace xmlns:inkml="http://www.w3.org/2003/InkML" xml:id="stk93" contextRef="#ctx0" brushRef="#br4">28805 19261 14735 0,'0'0'1312'1,"0"0"-1056"7,0 0-256-8,15 4 0 5,-3-4 1280-5,4 0 192 10,-3-2 32-10,3 0 16 5,-2-2 96-5,1-2 32 10,3-2 0-10,-5 0 0 4,3-2-560-4,-4-1-96 11,1-1-32-11,-3-4 0 4,2 5-160-4,0-5-32 11,-7 6-16-11,-1-1 0 5,-2-3-16-5,-2 14 0 10,-4-10 0-10,-1 1 0 5,-1 1-96-5,-8 4 0 12,2 0-16-12,-5 2 0 3,1 2-256-3,-3 4-48 10,-5 2-16-10,3 4 0 4,3 5-304-4,-1 1 128 11,-3-1-128-11,9 5 0 5,-3-1 128-4,6 1-128 9,-1 3 0-10,3 1 0 5,6-5 0-5,2-1 0 11,0 1 0-11,6 1 0 3,5-7 0-3,1 5 0 11,6-6 0-11,15 5-144 17,4-3-1088-17,8-4-224 0,0-7-32 0,3-3-14032 7</inkml:trace>
    </iact:actionData>
  </iact:action>
  <iact:action type="add" startTime="108046">
    <iact:property name="dataType"/>
    <iact:actionData xml:id="d96">
      <inkml:trace xmlns:inkml="http://www.w3.org/2003/InkML" xml:id="stk94" contextRef="#ctx0" brushRef="#br4">30260 18436 25103 0,'-10'-26'1104'0,"6"13"240"0,-2-7-1072 0,-1 1-272 8,1 3 0-8,0 0 0 5,0 9 432-5,6 7 16 5,-12-8 16-5,1 8 0 8,-5 6-16-8,0 3 0 7,-3 1 0-7,-1 10 0 8,-1 5-192-8,-2 2-32 7,-3 8-16-7,1 6 0 8,-1-4 272-8,1 10 48 7,0 2 16-7,-1-2 0 7,3 2-128-7,3 3-32 8,-1 3 0-8,2 1 0 8,7 3-256-8,-4-4-128 7,6-5 128-7,1-1-128 9,7-10 128-9,2 0-128 6,4-10 0-6,3-3 128 9,1-9-128-9,8 1 0 6,-2-7 0-6,7 1 0 9,0-6-144-9,-1-4 144 6,1 0 0-6,1-2 0 9,-8-4-208-9,-14 4 64 6,15-6 16-6,-15 6 0 21,10-14-304-20,-10 14-48-1,0 0-16 0,2-13 0 1,-2 13 192-1,-6-16 48 7,-2 6 0-7,8 10 0 8,-6-7 256-8,6 7 0 7,-9-14 0-7,9 14 0 8,0 0 384-8,0-12-32 7,0 12 0-7,7-17 0 8,1-1-192-8,4 6-32 7,2-5-128-7,-1 5 192 8,3-5-192-8,3 5 0 8,-3-2 0-8,1 3 0 7,-5-5 0-7,6 6 0 8,-5 2 0-8,3 1 0 7,-16 7 0-7,18-4 0 6,-18 4 0-6,13 4 0 9,-13-4 0-9,0 0 0 7,8 17 0-7,0 3 0 8,-6-7 0-8,-2 7 0 7,0-1 0-7,0-1 144 9,0 1-144-9,2-1 0 6,0-2 0-6,0 1 128 8,-2-17 752-8,3 14 144 7,-3-14 16-7,0 0 16 23,14 15-1664-22,-14-15-336-1,16 6-64 1,1-2-16-1,-17-4 1024 0,18 0 0 5,-1-2 0-5,3-4 208 8,-8 0 16-8,3-3 0 7,-5-1 0-7,2 2 0 8,-5-5-80-7,-7 13-16 5,2-14 0-6,-2-4 0 8,-2 5 0-8,-3-5 0 8,-5 1 0-8,0 3 0 7,-4-4-128-7,1 5 128 7,-1-5-128-7,4 8 128 8,3-5-128-8,1 3 128 7,0-5-128-7,4 5 128 9,4-4-128-9,-2 16 0 7,10-13 0-7,-1-5 0 7,11 8 0-7,-3-1 0 8,7 1 0-8,1-4 0 8,3 4 0-8,-1 1 0 6,2 1-192-6,0 4 192 9,5 2 0-9,-3 2 0 6,0 2 0-6,-4 4 0 8,-1 6 0-8,-3-3 0 7,-3 5 0-7,-1 0 0 8,1 5 144-7,-7 1-144 5,3-1 160-6,-6 5-160 8,1-3 288-8,-3 2-32 8,-2-1-16-8,0-3 0 7,2 1-48-7,-3-1 0 8,1-5 0-8,2 4 0 7,2-7-192-7,-2 3 144 8,-8-14-144-8,21 8 128 7,-1-2-128-7,3 1 0 7,6-3 0-7,8-4-10816 16,-4-2-2032-16</inkml:trace>
    </iact:actionData>
  </iact:action>
  <iact:action type="add" startTime="108990">
    <iact:property name="dataType"/>
    <iact:actionData xml:id="d97">
      <inkml:trace xmlns:inkml="http://www.w3.org/2003/InkML" xml:id="stk95" contextRef="#ctx0" brushRef="#br4">29417 20380 24879 0,'0'0'2208'0,"-19"-4"-1760"5,-3-6-448-5,1 3 0 8,3-1 688-8,-3-2 48 7,1 4 16-7,5 0 0 7,-7 2-192-7,5 2-48 8,-1 4 0-8,-1 0 0 7,-5 4-272-7,3 2-64 8,-3 4-16-8,3 1 0 8,-2 7 32-8,-1 3 16 7,5 1 0-7,3 3 0 8,-2 2 144-8,11 0 32 7,-1-3 0-7,6 3 0 7,2-2-160-6,8-3-32 6,0-5 0-7,9 3 0 8,-3-1 0-8,9-1-16 7,4-9 0-7,1 3 0 8,-1-6 0-8,0-2 0 7,1-2 0-5,5-4 0 4,0-4-176-5,6-2 0 5,-2 2 0-6,6-10 0 23,-2 1-1152-23,4-7-320 1,-2 8-64-1,0-5-12096 3</inkml:trace>
    </iact:actionData>
  </iact:action>
  <iact:action type="add" startTime="109259">
    <iact:property name="dataType"/>
    <iact:actionData xml:id="d98">
      <inkml:trace xmlns:inkml="http://www.w3.org/2003/InkML" xml:id="stk96" contextRef="#ctx0" brushRef="#br4">29874 20577 27071 0,'-8'25'1200'0,"4"-11"240"0,4-14-1152 0,0 23-288 6,0 5 0-6,0-3 0 8,0 0 752-8,0-3 80 8,2 3 32-8,2-1 0 7,0-5-432-7,2 1-96 7,1 1-16-7,-3-1 0 8,4-5-320-8,4 5 0 7,-2-7 0-7,3 1 0 21,-13-14-2080-21,20 4-480 0</inkml:trace>
    </iact:actionData>
  </iact:action>
  <iact:action type="add" startTime="109532">
    <iact:property name="dataType"/>
    <iact:actionData xml:id="d99">
      <inkml:trace xmlns:inkml="http://www.w3.org/2003/InkML" xml:id="stk97" contextRef="#ctx0" brushRef="#br4">30824 19846 28735 0,'0'0'1280'1,"0"0"256"-1,0 0-1232 0,0 0-304 2,0 0 0-1,0 0 0 7,0 0 320-8,0 0 0 6,0 0 0-6,0 0 0 8,0 0-160-8,-6 17-32 7,-4 3 0-7,4-3 0 8,2 1 32-8,2 3 0 7,0 1 0-7,2-5 0 8,0 3 32-8,2-3 16 7,2-1 0-7,2 1 0 9,-6-17-208-9,12 24 144 6,-4-3-144-6,1-1 128 9,3-3 32-9,-2-5 0 7,3 4 0-7,-3-5 0 8,0 5-32-8,-10-16 0 12,16 12 0-12,-16-12 0 4,7 19-128-4,3-5 160 11,-10-14-160-11,4 17 160 4,-4-17-160-4,-2 18 192 11,2-18-192-11,-2 12 192 3,2-12 64-3,0 0 0 7,-16 9 16-7,5 3 0 9,-5-6 0-9,1 2 0 7,-1 0 0-7,-4-1 0 9,1 1-96-9,1 4-32 6,-5-4 0-6,-2-1 0 8,1 5 0-8,3-2 0 7,3 2 0-7,-1 3 0 9,3-11-144-9,4 10 0 10,5-1 144-10,-3 3-144 4,10-16 0-4,-2 18 0 10,0 1 0-10,4 3 0 5,2-7 0-5,6 3 0 11,-5 1 0-11,7-5 0 4,2 3 0-4,5-1-128 7,1 2 128-7,1-1 0 8,-1-7-128-8,1 4 128 10,-1-5-128-10,3-1 128 19,2 2-1184-19,3-4-160 0,-3-2-16 0,4-4-13360 5</inkml:trace>
    </iact:actionData>
  </iact:action>
  <iact:action type="add" startTime="109996">
    <iact:property name="dataType"/>
    <iact:actionData xml:id="d100">
      <inkml:trace xmlns:inkml="http://www.w3.org/2003/InkML" xml:id="stk98" contextRef="#ctx0" brushRef="#br4">31571 19924 25791 0,'0'0'1152'1,"0"0"224"-1,-8-6-1104 0,8 6-272 11,-4-12 0-11,4 12 0 3,4-12 2048-3,2 7 336 11,2-5 80-11,7-6 16 4,3 6-1760-4,-3-3-336 11,7 3-80-11,-3-2-16 4,-1 5-288-4,1 1 160 10,3 2-160-10,-5 0 128 5,5-2-128-5,-3 6 0 11,-5 6 0-11,-14-6 0 4,17 10 0-4,-1 3 0 11,-8 3 0-10,0 5 0 2,-2 3 0-3,-5 1 128 11,-2-1-128-11,-3 7 0 4,-4 0 128-4,0 2-128 8,-4 0 128-7,1 2-128 5,-11-3 128-5,3-1-128 9,5-4 0-10,-2 0 128 5,3 1 64-5,-3-3 0 7,4-5 0-7,1-1 0 8,1 1 48-8,6-7 16 11,4-13 0-11,0 18 0 5,0-18-256-5,0 0 176 6,10 9-176-6,3 1 160 8,-13-10-160-8,20 4 160 12,1-4-160-12,1-2 160 4,3-4-160-4,1 2 0 10,-1 1 0-10,0-3 0 6,1 2 0-6,-3-2 0 10,2-4 0-10,1 2-176 18,-3 3-528-18,1-3-128 0,1 0 0 2,-2 2-16 11,1 0-2096-13,-5-2-432 0,3 1-80 0,-5 1 0 2</inkml:trace>
    </iact:actionData>
  </iact:action>
  <iact:action type="add" startTime="110599">
    <iact:property name="dataType"/>
    <iact:actionData xml:id="d101">
      <inkml:trace xmlns:inkml="http://www.w3.org/2003/InkML" xml:id="stk99" contextRef="#ctx0" brushRef="#br4">32002 19703 13295 0,'0'0'576'1,"0"0"144"0,11-11-576-1,1-3-144 6,-4 6 0-6,2-2 0 7,1-1 816-7,-3 3 128 6,0-6 16-6,6 4 16 8,-3 3-48-8,5-5-16 7,-8 2 0-7,3 0 0 9,-1-3-48-9,-2 5-16 7,2-6 0-7,-2 5 0 7,-5-1-64-7,-3 10-16 12,4-14 0-12,-4 14 0 4,4-10-128-4,-4 10-16 7,-2-13-16-7,2 13 0 3,0 0-32-3,0 0 0 7,0 0 0-7,-7-10 0 9,-7 6-64-9,0 2 0 7,-3 2-16-7,1 2 0 7,-3 0-176-7,-1 0-16 8,1 4-16-8,-5 2 0 8,-1 1 0-8,-1-3 0 9,-1 2 0-9,2 6 0 7,-3-3-112-7,1 7-32 6,0-4 0-6,0 5 0 9,-1 3 96-9,1 1 16 11,2 6 0-11,-1-1 0 4,3-3 0-4,3 2 16 10,-1 1 0-10,1-1 0 5,7 0-48-5,-3 0-16 10,4 1 0-10,3-3 0 5,3-5-208-5,2 1 176 11,0 1-176-11,4-7 160 3,4 1-160-3,0 1 128 12,-4-17-128-12,11 14 128 3,5 3 0-3,4-7-128 12,-5 2 192-12,9-4-64 4,3-4 64-4,4 1 0 6,8-5 0-6,-4-1 0 9,2-3-64-9,4 0-128 11,-2-2 192-11,4-4-64 4,-6 2-128-4,4 1 0 11,-4-3 0-11,0 4 0 17,-2 2-576-17,-3-2 0 1,-3 0 0-1,-2-1 0 14,-3 1-2304-14,-7 2-464 0</inkml:trace>
    </iact:actionData>
  </iact:action>
  <iact:action type="add" startTime="111257">
    <iact:property name="dataType"/>
    <iact:actionData xml:id="d102">
      <inkml:trace xmlns:inkml="http://www.w3.org/2003/InkML" xml:id="stk100" contextRef="#ctx0" brushRef="#br4">32333 20105 2751 0,'0'0'256'0,"0"0"-256"10,0 0 0-10,0 0 0 3,0 0 4944-3,0 0 944 7,0 0 192-6,0 0 48 7,0 0-3632-8,2-16-736 10,-2 16-144-10,12-11-16 6,4-5-544-6,3 6-96 6,-3-5-32-6,3 5 0 8,5 2-208-8,-1-3-32 10,2 3-16-10,1 4 0 5,-5 0-128-5,5 4-32 11,-1 2 0-11,-4 4 0 4,-3 2-208-4,-4 11-48 11,-1 1-16-11,-5-1 0 4,-2 4-48-4,-4 1-16 6,-6 1 0-6,-2 2 0 9,-6 3-32-9,-3-1 0 12,-11 0 0-12,5 4 0 4,-2 1 48-4,-1-5 0 6,3-2 0-6,-1 0 0 9,1-1 144-9,7-5 48 11,-2-1 0-11,9-1 0 4,-1-5-64-4,6 1-16 10,2-15 0-10,0 0 0 4,0 0-304-4,12 12 160 10,-1-2-160-10,9-4 128 5,-3-6-128-5,3-2 0 10,5-2 0-10,5 0 128 6,-1-2-128-6,4 0 0 10,0 0 0-10,0 1 0 4,4 1 0-4,4 0-192 7,-4-2 0-7,6 2 16 22,-2 2-2016-22,4-2-416 0</inkml:trace>
    </iact:actionData>
  </iact:action>
  <iact:action type="add" startTime="119830">
    <iact:property name="dataType"/>
    <iact:actionData xml:id="d103">
      <inkml:trace xmlns:inkml="http://www.w3.org/2003/InkML" xml:id="stk101" contextRef="#ctx0" brushRef="#br4">25210 11862 16575 0,'0'0'736'2,"0"0"160"-2,0 0-720 0,0 0-176 3,0 0 0-3,0 0 0 8,0 0 528-8,0 0 80 8,0 0 16-8,0 0 0 7,0 0-288-7,0 0-48 7,0 0-16-6,0 0 0 6,0 0-112-7,0 0-32 7,0 0 0-7,0 0 0 7,0 0-128-7,0 0 0 8,0 0 0-8,0 0 128 21,4 19-432-20,-4-19-80 0,0 0-32-1</inkml:trace>
    </iact:actionData>
  </iact:action>
  <iact:action type="add" startTime="120430">
    <iact:property name="dataType"/>
    <iact:actionData xml:id="d104">
      <inkml:trace xmlns:inkml="http://www.w3.org/2003/InkML" xml:id="stk102" contextRef="#ctx0" brushRef="#br4">25042 16056 17503 0,'0'0'768'1,"0"0"176"-1,0 0-752 0,0 0-192 4,0 0 0-4,0 0 0 8,0 0 256-8,0 0 32 7,0 0 0-6,0 0-8352 9</inkml:trace>
    </iact:actionData>
  </iact:action>
  <iact:action type="add" startTime="128450">
    <iact:property name="dataType"/>
    <iact:actionData xml:id="d105">
      <inkml:trace xmlns:inkml="http://www.w3.org/2003/InkML" xml:id="stk103" contextRef="#ctx0" brushRef="#br0">15797 8111 9087 0,'0'0'400'2,"0"0"96"-2,0 0-496 0,0 0 0 9,0 0 0-9,0 0 0 4,0 0 816-4,0 0 64 7,0 0 16-7,0 0 0 8,0 0-64-8,-4-8-16 7,0 3 0-7,4 5 0 8,-8-2-64-8,8 2-16 7,-14-2 0-7,7 2 0 8,-5 2-144-8,12-2-16 12,-10 0-16-12,10 0 0 3,-8 0-160-3,8 0-16 7,0 0-16-7,0 0 0 7,0 0 0-6,0 0 0 6,0 0 0-7,0 0 0 5,0 0 96-5,0 0 32 11,0 0 0-11,0 0 0 4,12 0-112-4,8 0-32 10,-1 0 0-10,3 0 0 5,5 0-176-5,6 0-48 11,0 0 0-11,0 2 0 7,4-2 32-7,4 2 0 9,-7-4 0-9,1 0 0 4,0 2-160-4,-2-4 0 12,-4 0 0-12,-2 2 0 3,1 0 224-3,-1-2-32 10,-5 2-16-10,-5 0 0 5,1 0-16-5,-9 0 0 10,3 4 0-10,-12-2 0 5,0 0 144-5,0 0 16 10,0 0 16-10,0 0 0 4,-16-2 96-4,-3 2 16 12,-4 0 0-12,-9 0 0 4,-3 0-288-4,0 0-160 10,0-2 192-10,-6 0-192 5,2-4 224-5,-2 3-64 10,6-3-16-10,2 0 0 5,2 0 112-5,5-2 32 11,3 0 0-11,3 3 0 4,7 1-80-4,-3 0-16 11,8 4 0-11,8 0 0 4,0 0-192-4,0 0 144 10,0 0-144-10,0 0 128 4,0 0 0-4,12 0 0 11,8 0 0-11,-1 0 0 5,1 0-128-4,5 0 0 9,4 4-192-10,12 2 192 17,-10 3-2160-16,-3-1-304-1,-1 0-64 1,-27-8-16 0</inkml:trace>
    </iact:actionData>
  </iact:action>
  <iact:action type="add" startTime="129080">
    <iact:property name="dataType"/>
    <iact:actionData xml:id="d106">
      <inkml:trace xmlns:inkml="http://www.w3.org/2003/InkML" xml:id="stk104" contextRef="#ctx0" brushRef="#br0">14784 7979 7071 0,'0'0'320'0,"0"0"64"0,0 0-384 0,0 0 0 8,0 0 0-8,0 0 0 4,-9-2 896-4,9 2 128 13,0 0 0-13,0 0 16 4,0 0 160-4,0 0 16 9,0 0 16-9,0 0 0 5,0 0-16-5,0 0-16 12,0 0 0-12,0 0 0 4,0 0-560-4,0 0-128 7,19-6 0-7,1 4-16 9,-1 0-64-9,5 0-16 11,-3-2 0-11,0 2 0 4,5 0-80-4,-1 2-16 10,-1 0 0-10,1-2 0 5,0-2 32-5,1 0 0 10,1-1 0-10,-2 1 0 7,-1 2 0-7,-5 2 0 10,1 0 0-10,-1-2 0 4,-7 0-160-4,-12 2-16 6,0 0-16-5,0 0 0 7,0 0-32-8,0 0 0 10,0 0 0-10,0 0 0 5,-10 4 16-5,-3-2 0 11,-5-2 0-11,-5 2 0 4,-3 0-144-4,-1 0 0 7,-2 3 144-7,1-3-144 4,-1 0 0-3,2-2 144 9,-1 0-144-10,3 0 0 5,2 2 256-5,1-2-64 11,7 0-16-11,-1-2 0 5,6 2-176-5,10 0 192 11,0 0-192-11,0 0 192 4,0 0-48-4,0 0 0 11,0 0 0-11,10 0 0 4,6-6-16-4,-3 1-128 7,5 3 192-7,3-2-64 9,-3 0 0-9,3 2 0 7,1-4 0-7,7 2 0 22,-4 0-480-22,-1 8-96 0,-7 0-32 0,-1 0-12736 6</inkml:trace>
    </iact:actionData>
  </iact:action>
  <iact:action type="add" startTime="129723">
    <iact:property name="dataType"/>
    <iact:actionData xml:id="d107">
      <inkml:trace xmlns:inkml="http://www.w3.org/2003/InkML" xml:id="stk105" contextRef="#ctx0" brushRef="#br0">16600 7969 6447 0,'0'0'576'1,"0"0"-576"9,0 0 0-10,0 0 0 4,0 0 1200-4,0 0 128 12,-7 10 16-12,-1-5 16 4,0-1-464-4,8-4-112 10,-12 2-16-10,4 2 0 4,8-4 176-4,-11 8 16 11,11-8 16-11,0 0 0 6,0 0 128-6,0 0 32 9,0 0 0-9,0 0 0 5,0 0-224-5,0 0-32 11,0 0-16-11,0 0 0 4,0 0-304-4,0 0-64 11,0 0-16-11,13 2 0 3,5 4-240-3,-2-4-48 11,3-4-16-11,6 2 0 5,-1-2 48-5,3 0 16 11,2 0 0-11,1-4 0 5,-1 2-64-5,0 0-16 9,4 0 0-9,0-1 0 5,3-7 16-5,-1 2 0 10,-2 0 0-10,2-3 0 5,0 3-32-5,-2-4 0 11,-4 3 0-11,3-3 0 5,-1 2 16-5,0 3 0 11,4-7 0-11,-6 8 0 4,-1-7-160-4,-3 5 0 10,-3-2 0-10,-1 4 128 4,-1 2-128-4,-5 1 0 11,-1-1 0-11,-3 2 128 4,1 0-128-4,-12 4 0 10,0 0 0-10,0 0 0 5,0 0 0-5,0 0 128 11,0 0-128-11,0 0 128 4,0 0 0-4,0 0 0 11,0 0 0-11,0 0 0 4,-13 6-128-4,1 4 0 11,4-5 0-11,-8 3 0 4,3 2 0-4,-3-2 0 10,1-4 0-9,1 3 128 3,-8 5-128-4,3-2 0 12,1 0 0-12,-1 1 128 4,1-5-128-4,3 2 0 11,-5 2 0-11,5-2 0 4,-5 3 0-4,1 3 0 10,-3-4 0-10,3 1 128 5,-3-3 48-5,-3 2 0 9,-2-4 0-9,-1 2 0 6,1-1-16-6,0 7 0 11,-3-6 0-11,-1 0 0 4,0-5 16-4,-2 3 0 11,4-2 0-11,-1 0 0 3,-1 0-176-3,2-4 0 10,1 0 0-10,3 0 128 5,0 0-128-4,1 0 0 9,3 0 0-10,-1 0 128 4,3-4-128-4,5 0 128 11,-5-4-128-11,1 5 128 4,5-1-128-4,-3 0 0 11,6 2 144-11,-1-2-144 4,3-2 0-4,2-2 0 11,4 0 0-11,2 8 128 4,0 0-128-4,0 0 0 11,0 0 0-11,0 0 0 5,0 0 0-4,0 0 0 8,6-5 0-9,4-1 0 5,1 2 0-5,-11 4 0 9,12 0-128-9,4 0 128 5,-5-4 0-5,5 0 0 11,-4 2 0-11,3 2 0 4,-1 2 0-4,3 0 0 11,3 0 0-11,-1 0 0 6,3-2 0-6,3 2 0 9,1 2 0-9,3-4 0 5,4 4 0-5,4 0-128 10,-2-1 128-10,0-3-192 4,4-2 192-4,-2-1 0 12,4-3 0-12,2-2 0 3,2 0 0-2,-6 2 0 9,2-5 128-10,-4-1-128 5,4 6 176-5,0-6-48 7,-6 3 0-7,4-5 0 8,-4 2-128-7,0 1 0 5,-2-5 0-6,3 4 0 9,-5-3 160-9,-4 5 0 11,-2-6 0-11,1 7 0 5,-9-7-160-5,1 4 0 11,-4-1 0-11,-3 3 0 5,-5 0 0-5,0 0 128 5,-6 10-128-5,0 0 128 8,-4-6-128-8,-2-1 160 11,-2-1-160-11,-5 4 160 4,-1 2-352-4,-3 4-80 11,-1 2-16-11,0 4-10048 16,-3-1-2016-15</inkml:trace>
    </iact:actionData>
  </iact:action>
  <iact:action type="add" startTime="131313">
    <iact:property name="dataType"/>
    <iact:actionData xml:id="d108">
      <inkml:trace xmlns:inkml="http://www.w3.org/2003/InkML" xml:id="stk106" contextRef="#ctx0" brushRef="#br0">16183 12763 12031 0,'0'0'528'1,"-10"3"112"-1,-5-5-512 0,15 2-128 6,-12 16 0-6,0-10 0 9,12-6 1040-9,-15 6 176 6,15-6 48-6,0 0 0 8,-12 6-112-8,12-6 0 7,0 0-16-7,0 0 0 9,0 0-176-9,0 0-16 8,0 0-16-8,0 0 0 7,0 0-96-7,0 0-32 6,19 5 0-6,3-5 0 9,3-5-144-9,2 1-16 6,3 0-16-6,1 0 0 8,2-8-224-8,4-1-32 7,-2-1-16-7,0 2 0 8,6 8-96-7,-4 0 0 5,0-3-16-6,2-3 0 9,-1 2 32-9,4 0 16 6,-3 8 0-6,2-6 0 9,-4 1-32-9,1-1 0 7,-5 2 0-7,-4 0 0 8,-8 2-128-8,1-4-128 6,-3 0 144-5,-5 2-144 6,-14 4 144-7,0 0-144 7,0 0 128-7,0 0-128 8,0 0 240-8,0 0-48 8,0 0 0-8,-14 6 0 9,-7-4 48-9,-4 4 0 6,-7-2 0-6,-3-2 0 8,-8 0-112-8,2 0 0 7,-5 0-128-6,1 5 192 7,2 5-64-8,-2-2-128 6,4 0 176-6,0 3-176 7,6-5 256-7,0 6-48 7,2-4-16-6,3-3 0 7,5-1-64-8,5 0-128 6,1 0 176-6,19-6-176 8,0 0 144-8,0 0-144 8,0 0 0-8,0 0 144 7,0 0-144-7,0 0 0 7,21-4 0-7,3 0 0 8,3-4 0-8,2 4 0 8,5 1 0-8,-1-1 0 8,0-4 0-8,4-2 0 7,-4 4 0-7,0 2 0 7,0-2 0-7,-1 1 0 8,-1-5 0-8,-10 2 0 7,3 8 0-7,-5 0 0 8,1-6 128-8,-20 6-128 7,11-4 0-7,-11 4 128 7,0 0-128-7,0 0 128 9,0 0-128-9,0 0 0 7,0 0 0-7,0 0 128 22,-7-9-1344-22,-5 3-256 0,0 0-64 1,4 2-13696 2</inkml:trace>
    </iact:actionData>
  </iact:action>
  <iact:action type="add" startTime="132261">
    <iact:property name="dataType"/>
    <iact:actionData xml:id="d109">
      <inkml:trace xmlns:inkml="http://www.w3.org/2003/InkML" xml:id="stk107" contextRef="#ctx0" brushRef="#br0">17585 12332 4607 0,'0'0'192'1,"0"0"64"-1,0 0-256 0,0 0 0 4,-9 11 0-4,9-11 0 8,0 0 2416-8,-4 14 432 7,4-14 96-7,0 17 0 8,0-17-1360-8,2 18-288 7,5-8-48-7,5 1-16 8,-12-11-176-8,14 14-32 7,3-4-16-7,-1 3 0 8,3-3-96-8,5-2-16 7,1-2 0-7,3 0 0 8,-1-4-128-8,2-2-48 7,-2 0 0-7,3-2 0 9,-3-2-224-9,0-4-48 7,1 4-16-7,1-4 0 7,-2 1-112-7,0-5-32 7,-1 4 0-5,1 0 0 4,-3-5-64-6,-3 3-16 7,-2-6 0-6,-1 5 0 6,2-5-80-7,-11 2 0 7,3-3-128-7,-2 3 192 9,-6-3-48-9,0 7-16 6,-4 10 0-6,0-20 0 8,-2 1 0-8,-2 3 0 7,-8-3 0-7,0 3 0 9,1 2-128-9,-7-1 0 6,-1 3 0-6,-3-2 128 8,-1 5-128-8,-3 5 128 7,-1 2-128-7,0 6 128 9,-1 2-128-9,1 7 160 7,0-3-160-7,-2 9 160 7,-5 1-160-7,1 5 160 7,-2 1-160-6,4 5 160 6,0 6-160-7,1-4 128 8,3 0-128-8,0 10 128 7,-6 2-128-7,5 4 128 8,7 0-128-8,1-5 128 7,-1-5 16-7,7 6 0 8,3 0 0-8,3 0 0 7,4-8 64-7,2 4 16 7,0-6 0-7,6 0 0 8,0 0 64-8,4-4 16 7,5-5 0-7,1-5 0 8,5 3-16-8,3-3 0 7,-1-1 0-7,3-5 0 9,1-1-32-9,2-6 0 7,3-2 0-7,5-1 0 8,2-3-64-8,-2-4-32 6,0-3 0-6,4-1 0 8,-4 0-160-7,6-8 0 5,-6 2 0-6,2 1 0 22,2-5-400-22,-4 1-176 0,-1 1-16 0,-3-2-16 14,-2-1-2368-14,2-5-480 0,4-5-80 3,-7 6-32-2</inkml:trace>
    </iact:actionData>
  </iact:action>
  <iact:action type="add" startTime="132923">
    <iact:property name="dataType"/>
    <iact:actionData xml:id="d110">
      <inkml:trace xmlns:inkml="http://www.w3.org/2003/InkML" xml:id="stk108" contextRef="#ctx0" brushRef="#br0">18293 11713 20271 0,'0'0'1792'0,"0"0"-1424"4,0 0-368-4,0 0 0 8,0 0 0-8,0 0 0 7,0 0-160-7,0 0 160 8,0 0 1008-8,0 0 304 6,0 0 64-6,0 0 16 8,0 0-16-8,18 2 0 7,-4-2 0-7,5-2 0 8,5 0-480-8,-1 0-112 7,0-2-16-7,5-1 0 8,-1 1-448-8,0 0-112 7,-5 0-16-7,5 0 0 9,6-2-16-9,-6-2-16 6,-5 3 0-5,1 1 0 7,-3 0-160-8,3 0 128 7,-7-2-128-7,-1 2 128 21,-15 4-432-20,20-4-80-1,-6 0-32 0,-14 4-9456 10,0 0-1904-10</inkml:trace>
    </iact:actionData>
  </iact:action>
  <iact:action type="add" startTime="133241">
    <iact:property name="dataType"/>
    <iact:actionData xml:id="d111">
      <inkml:trace xmlns:inkml="http://www.w3.org/2003/InkML" xml:id="stk109" contextRef="#ctx0" brushRef="#br0">19177 10775 13823 0,'0'0'1216'1,"0"-13"-960"-1,0 13-256 0,0-12 0 7,0 12 1152-7,0 0 192 9,0 0 48-9,0 0 0 7,0 0-496-7,0 0-112 8,0 0-16-8,0 0 0 7,-10 12 32-7,0 7 0 7,-5 1 0-7,3-1 0 7,-3 4 32-7,3 7 16 8,-4 3 0-8,5 8 0 8,-5-6-144-8,4 4-48 7,-3-2 0-7,3 2 0 8,-4 2-64-8,5-4-16 7,-5 4 0-7,6-2 0 8,-3 4-256-8,5-6-48 8,4 0-16-8,-2-2 0 7,0-6-48-7,4 1-16 7,2-7 0-7,6 0 0 8,-2-3-48-8,2 1-16 7,-2 1 0-7,6-9 0 8,-1 1-128-8,-3-2 0 7,-6-12 144-7,16 13-144 8,-5-5 128-8,5 2-128 8,-16-10 128-8,18 10-128 7,1-4-224-7,-5-1-112 8,-14-5-32-7,15 0 0 19,-15 0-1952-20,18-1-400 0,-18 1-80 0</inkml:trace>
    </iact:actionData>
  </iact:action>
  <iact:action type="add" startTime="133551">
    <iact:property name="dataType"/>
    <iact:actionData xml:id="d112">
      <inkml:trace xmlns:inkml="http://www.w3.org/2003/InkML" xml:id="stk110" contextRef="#ctx0" brushRef="#br0">18730 11306 26719 0,'0'0'2368'0,"0"0"-1888"6,0 0-480-6,22-8 0 8,-3-4 208-8,1 2-48 8,1 5-16-8,3-5 0 7,3 2-144-7,0 2 0 8,3 0 0-8,-1-1 0 7,2 3 0-6,0 0 0 5,2 0 144-6,-1 4-144 21,-3-2-1104-21,2 2-304 0,-4 0-48 0</inkml:trace>
    </iact:actionData>
  </iact:action>
  <iact:action type="add" startTime="133746">
    <iact:property name="dataType"/>
    <iact:actionData xml:id="d113">
      <inkml:trace xmlns:inkml="http://www.w3.org/2003/InkML" xml:id="stk111" contextRef="#ctx0" brushRef="#br0">19594 11409 21183 0,'0'0'944'0,"-13"10"192"0,1 3-912 0,0 3-224 6,3 6 0-6,1 1 0 8,-6 6 1376-8,2-2 224 7,-3-1 64-7,-1 3 0 8,-3 0-384-8,-1 3-64 8,5-3 0-8,-1 2-16 8,6 0-192-8,0 0-48 7,7-3 0-7,3-7 0 7,3-1-496-7,7-1-96 7,0-5-32-7,9 1 0 8,-1-9 48-7,2 0 16 6,1-4 0-7,0-2 0 7,1 0 48-7,1-4 16 7,3-2 0-7,-3-3 0 8,1-3-112-8,-3 4-32 7,0-8 0-7,-1-1 0 9,-1-6-80-9,-7-3-32 7,2-1 0-7,-8 1 0 8,-2-1 64-8,-3 0 16 6,-2-4 0-6,-5-1 0 8,0 1-96-8,-8-2-32 8,2 0 0-8,-5 2 0 8,-3 2-160-8,1 1 0 7,-4 3 0-7,-3 1-176 21,3 7-960-21,-1-1-192 1,-1 1-32-1,0 7-10416 8,-3-4-2096-8</inkml:trace>
    </iact:actionData>
  </iact:action>
  <iact:action type="add" startTime="135162">
    <iact:property name="dataType"/>
    <iact:actionData xml:id="d114">
      <inkml:trace xmlns:inkml="http://www.w3.org/2003/InkML" xml:id="stk112" contextRef="#ctx0" brushRef="#br0">20283 6731 7311 0,'0'0'320'1,"0"0"64"-1,0 0-384 0,0 0 0 8,0 0 0-8,0 0 0 6,0 0 384-6,0 0 0 6,0 0 0-6,0 0 0 5,0 0 448-5,0 0 64 6,0 0 32-6,0 0 0 8,0 0-96-8,0 0 0 11,0 0-16-11,0 0 0 5,0 0-272-5,0 0-48 11,0 0-16-11,0 0 0 4,-2 9 96-3,-4 1 0 10,2-2 16-11,-2 7 0 4,1-3-176-4,-1 6-32 10,-2-5-16-10,0 5 0 4,2-1-112-4,-2 3-32 11,-1 1 0-11,1 5 0 5,0 5-16-5,-4 0 0 12,5-2 0-12,-3 6 0 3,-4-1 32-2,6-1 0 10,-5 2 0-11,3 4 0 4,4-6 16-4,-4-4 16 11,3 3 0-11,1 1 0 4,2 2-16-4,0 0 0 9,-2-4 0-9,4 2 0 5,0 2 16-5,0-2 0 10,2-1 0-10,0-3 0 5,0 0-48-4,0 0-16 9,2 1 0-10,2-1 0 4,2 0-16-4,-2-1 0 12,0-1 0-12,2 0 0 3,-1-3 80-3,5-1 16 11,-2 2 0-11,2-3 0 4,3-5 32-4,-3-1 0 11,6-2 0-11,-3 1 0 4,5 3-16-4,-4-5 0 12,1 3 0-11,-1-6 0 1,1-3-48-1,5 1-16 10,-4-2 0-11,1-2 0 4,3-2-64-4,-5 4-16 9,5 2 0-9,7-3 0 5,-2-3-160-5,-1-2 192 10,1-3-192-10,-3 1 192 6,1 2-192-6,0 0 0 9,1 0 0-9,1-2 128 5,-1-2-384-5,-1 2-64 10,-2 2-32-10,3 0-8944 16,-3 0-1792-16</inkml:trace>
    </iact:actionData>
  </iact:action>
  <iact:action type="add" startTime="135850">
    <iact:property name="dataType"/>
    <iact:actionData xml:id="d115">
      <inkml:trace xmlns:inkml="http://www.w3.org/2003/InkML" xml:id="stk113" contextRef="#ctx0" brushRef="#br0">21416 6350 7359 0,'0'0'656'1,"0"0"-528"9,0 0-128-10,0 0 0 4,-2-6 1152-4,2 6 192 10,-2-5 32-10,2 5 16 4,0 0-608-4,0 0-112 10,0 0-32-10,0 0 0 6,0 0 112-6,0 0 16 10,0 0 0-10,10-2 0 5,4 4-96-5,-3 1-16 9,7 5 0-9,-4 4 0 5,3-2-96-5,-3 7-32 10,3 1 0-10,3 3 0 5,-3 3-176-5,3 1-32 10,1 4-16-10,-1 2 0 6,-5 10-128-6,5-2-32 10,-6 8 0-8,7 14 0 1,-1-5 48-3,-5-3 0 11,-1-6 0-11,0-1 0 4,-1 1 144-4,1-2 48 10,-2-6 0-10,-3 0 0 4,1-4 96-4,-4-4 32 11,-2 1 0-11,-4 7 0 5,0 0-64-5,0 0-16 11,-6 0 0-11,-4-4 0 3,-2-2-16-3,3 2 0 11,-9-2 0-11,3-2 0 5,-1 1 48-5,-4 1 16 10,1-4 0-10,-1-4 0 4,-3-3-64-4,0-1-16 12,-1-1 0-12,3-3 0 5,-1 3-112-5,1-7-32 7,-3 3 0-7,5-2 0 7,3-1-112-6,-1-3-16 9,-1 4-128-10,5-6 192 4,-3 1-192-4,6 3 0 10,2-4 0-10,8-8 0 17,0 0-2688-17,0 0-512 0</inkml:trace>
    </iact:actionData>
  </iact:action>
  <iact:action type="add" startTime="137216">
    <iact:property name="dataType"/>
    <iact:actionData xml:id="d116">
      <inkml:trace xmlns:inkml="http://www.w3.org/2003/InkML" xml:id="stk114" contextRef="#ctx0" brushRef="#br0">20722 12811 9215 0,'0'0'816'1,"0"0"-656"2,0 0-160-3,0 0 0 9,0 0 1584-9,0 0 272 6,0 0 64-5,0 0 16 6,0 0-720-6,0 0-128 5,6 14-48-6,-6-14 0 8,0 0-144-8,19 14-16 7,1-7-16-7,5 3 0 8,2-6-48-8,3-4-16 7,1-2 0-7,4 0 0 8,2-2-208-8,4 0-32 7,-2-3-16-7,0 1 0 8,0-8-192-8,-4 4-32 7,-2-3-16-7,2 1 0 8,0 2-112-8,-5-3 0 8,-3 3-16-8,-2-6 0 9,-3 3-176-9,-5-5 192 6,1 4-192-6,-1-1 192 8,-5 5-64-8,-2-2-128 7,-2 2 192-7,-4-3-64 7,-4 13 48-7,-2-16 0 7,2 16 0-7,-10-21 0 9,-2-1 48-9,-5 7 16 7,1-5 0-7,-7 7 0 8,-3 3-48-8,-1 4-16 7,-2-2 0-6,1 4 0 6,-3 10 0-7,0 0 0 7,-2-2 0-7,2 6 0 8,-3 5-48-8,3 7-128 6,-4-3 192-6,0 5-64 9,4-5-128-9,4 4 128 7,-1 7-128-7,1-3 128 9,0 0 64-9,3 3 0 6,7 1 0-6,-3 4 0 8,7 6-16-8,-1-2 0 7,6 2 0-7,2-4 0 8,0-4-176-8,6 0 192 7,6 0-192-7,2-5 192 7,-2-5 32-7,8-3 16 8,-1-3 0-8,7 1 0 8,-3-7 48-8,7 5 16 7,1-10 0-7,2 0 0 8,3 3-64-8,3-1-16 7,0-8 0-7,0 0 0 8,-2-2-64-8,2-4-16 7,-1 3 0-7,3-1 0 8,-2-2-144-8,-2-4 192 7,4-2-192-7,-2 3 192 9,-1-5-192-9,-3 4-192 6,0-5 32-6,0 3 16 22,-1-6-1408-21,-3 5-288-1,-2-5-48 0,-1 2-13344 3</inkml:trace>
    </iact:actionData>
  </iact:action>
  <iact:action type="add" startTime="137909">
    <iact:property name="dataType"/>
    <iact:actionData xml:id="d117">
      <inkml:trace xmlns:inkml="http://www.w3.org/2003/InkML" xml:id="stk115" contextRef="#ctx0" brushRef="#br0">21488 11573 13823 0,'0'0'608'1,"-15"0"128"-1,15 0-592 0,0 0-144 3,0 0 0-2,0 0 0 4,0 0 2032-5,0 0 368 9,0 0 80-9,0 0 16 6,10-14-1280-6,3 6-256 7,5-1-64-7,-3-3 0 8,7 2-256-8,5-3-48 8,0 3-16-8,1 0 0 7,-1-4-272-7,0 5-64 7,1-5-16-7,-1 4 0 8,-2-5-96-8,1 5 0 7,-3 6-128-7,-1-2 192 8,-1-9-192-8,-2 9 128 7,-7 2-128-7,-12 4 0 8,14-10 160-8,-14 10-160 7,0 0 160-7,0 0-160 8,0 0 0-8,0 0 0 8,0 0-128-8,0 0 128 7,-22-6-368-7,1 4 48 7,-8 2 0-7,-1 4 0 10,-1 2 96-10,0 4 32 5,-6-4 0-5,2 3 0 8,0 5 192-7,3-4 0 6,1 3 0-7,-2-3 0 7,4 0 256-7,2 4-48 8,-1-5-16-8,7 9 0 7,-3-6 64-7,3 5 16 8,3-1 0-8,7-3 0 7,-1 3 16-7,4-4 0 7,2 3 0-7,6-15 0 8,4 16-80-8,6 3-16 7,2-3 0-7,7 3 0 9,1 3-16-9,7 1-16 6,2-1 0-6,4-3 0 9,1 3-160-9,-3 1 160 7,2-1-160-7,0-5 160 8,2 3 16-8,-6 1 0 6,-1-5 0-6,-7 1 0 8,3 1-48-8,-5-5 0 7,1 5 0-7,-7-2 0 8,1-1 16-7,-8 5 0 5,-6-20 0-6,0 13 0 9,0-13 240-9,-14 18 32 7,-1-8 16-7,-3 3 0 7,-3-5 48-7,-3-2 16 8,-7 2 0-8,0-2 0 7,-4-4-224-7,3 0-32 8,1-2-16-8,2 0 0 8,2-2-224-8,1-2 176 6,3-4-176-6,5 0 160 24,5 0-544-24,1-5-128 0,6 1 0 0,6 12-16 13,4-20-2896-13,6-1-576 0</inkml:trace>
    </iact:actionData>
  </iact:action>
  <iact:action type="add" startTime="138477">
    <iact:property name="dataType"/>
    <iact:actionData xml:id="d118">
      <inkml:trace xmlns:inkml="http://www.w3.org/2003/InkML" xml:id="stk116" contextRef="#ctx0" brushRef="#br0">22360 11000 14975 0,'0'0'656'1,"0"0"144"-1,0 0-640 1,0-16-160 1,0 16 0-1,0 0 0 6,0 0 1088-6,0 0 176 7,0 0 32-8,0 0 16 7,0 0-224-7,0 0-32 6,0 0-16-6,0 0 0 8,-8 16-64-8,3-3-16 8,1 5 0-8,-6 1 0 8,0 1-48-8,2 7-16 7,-1 4 0-7,1 4 0 8,2 2-224-8,-4 8-48 6,-1-2-16-6,3 4 0 8,-4 2-208-8,2-2-32 8,2-7-16-8,-3 5 0 9,3-8-176-9,2 0-48 6,-2-1 0-5,0-5 0 7,3-2-128-8,1 0 160 7,2-1-160-7,0-5 160 8,2-2-32-8,0-3-128 6,2 1 192-6,2-5-64 8,2 0-128-8,-6-14 192 7,11 17-192-7,-3-5 192 9,-8-12-192-9,14 10-176 7,-1 0 48-7,-13-10 0 20,0 0-1680-20,0 0-336 0,14 0-64 0,-14 0-10960 5</inkml:trace>
    </iact:actionData>
  </iact:action>
  <iact:action type="add" startTime="138778">
    <iact:property name="dataType"/>
    <iact:actionData xml:id="d119">
      <inkml:trace xmlns:inkml="http://www.w3.org/2003/InkML" xml:id="stk117" contextRef="#ctx0" brushRef="#br0">21943 11579 26079 0,'0'0'1152'0,"-10"-2"256"0,10 2-1136 0,0 0-272 3,0 0 0-3,0 0 0 9,0 0 576-9,0 0 64 7,14-8 16-7,3 2 0 8,5 4-448-8,-1 0-80 6,-1 0-128-6,7 2 176 8,4 0 80-8,2 0 0 8,-1-2 16-8,-1 0 0 8,0 2-96-8,2 0-32 6,-4 0 0-6,1 2 0 9,-3 0-144-9,0 0 0 6,-1-2-160-6,-1 2 160 22,0 0-2624-22,-1-2-448 0</inkml:trace>
    </iact:actionData>
  </iact:action>
  <iact:action type="add" startTime="138986">
    <iact:property name="dataType"/>
    <iact:actionData xml:id="d120">
      <inkml:trace xmlns:inkml="http://www.w3.org/2003/InkML" xml:id="stk118" contextRef="#ctx0" brushRef="#br0">22784 11665 23951 0,'-12'13'2128'1,"2"-1"-1696"4,2 5-432-4,-3 1 0 6,1 5 816-7,0 7 80 8,-6-3 0-8,5-2 16 9,-3-3-32-9,6 1-16 5,-3-1 0-5,3-1 0 8,0 2-32-8,6-1-16 7,2-6 0-7,2-1 0 8,6 9-416-8,5-9-80 7,1-5 0-7,4-4-16 8,-3 0 64-8,3-3 16 7,3-3 0-7,-3-1 0 8,1-5 64-8,3 0 32 7,-3 0 0-7,-1-6 0 8,-1-1 0-8,3-7 0 7,-6 5 0-7,-5-5 0 8,-1-1-48-8,-6-1-16 7,-4 3 0-7,-2-3 0 8,-6-1-16-8,1 5 0 9,-7-1 0-9,0-5 0 7,-5-3-208-7,0 2-64 6,-5 1 0-6,-1 3 0 8,-2 5-128-8,-5 3-176 7,-1 5 48-7,-2 2 0 22,4 2-1344-22,2 8-256 0,0 2-48 1,1 0-15168 2</inkml:trace>
    </iact:actionData>
  </iact:action>
  <iact:action type="add" startTime="142709">
    <iact:property name="dataType"/>
    <iact:actionData xml:id="d121">
      <inkml:trace xmlns:inkml="http://www.w3.org/2003/InkML" xml:id="stk119" contextRef="#ctx0" brushRef="#br0">15518 9186 6447 0,'0'0'576'1,"0"0"-576"4,0 0 0-4,0 0 0 6,0 0 960-7,0 0 96 8,0 0 16-8,0 0 0 7,0 0-464-7,0 0-96 8,0 0 0-8,0 0-16 8,0 0 48-8,0 0 16 6,0 0 0-6,0 0 0 8,0 0 176-8,0 0 32 7,0 0 16-7,0 0 0 9,19-2-80-9,-19 2 0 6,0 0-16-6,0 0 0 8,16 0-176-8,1 0-48 7,-17 0 0-7,18 2 0 9,-18-2-176-9,16 6-32 6,1 1-16-6,-5 3 0 9,-12-10-64-9,17 10-16 6,-17-10 0-6,16 14 0 8,-2-3 48-8,-1-3 16 8,-13-8 0-8,20 18 0 8,-1-7 96-8,-5 3 0 7,2-4 16-7,-1 0 0 8,1-1 80-8,3-1 16 7,-1 0 0-7,3 0 0 8,1-4-32-8,3-1 0 7,-1-1 0-7,1 0 0 8,2-4-80-8,2-3-32 7,-1 1 0-7,-1-2 0 8,-2 0-64-8,5 0-16 7,-1 0 0-7,0-3 0 7,0 1-64-7,-1 0-16 8,-3-4 0-8,-1 2 0 8,-3 3-128-8,0-3 192 7,1 4-192-7,-3 0 192 8,-7 0-192-8,2-3 0 7,-14 9 144-7,10-8-144 9,-10 8 0-9,0 0 128 6,9-8-128-6,-9 8 0 8,0 0 0-8,0 0 144 7,0 0-144-7,0 0 0 7,0 0 128-7,0 0-128 8,0 0 0-8,-11-2 0 8,-5 2 144-8,4 4-144 7,-5 0 0-7,3 2 144 8,-4 2-144-8,5-3 128 7,-7-1-128-6,5 4 128 6,-1 6-128-7,-3-5 0 7,-1 7 0-7,3-4 0 8,-5-2 0-8,3 5 128 7,3-3-128-7,-5 3 0 8,1-5 160-8,2 4-160 7,-1-6 192-7,-6 3-192 9,-1-1 224-9,1-4-64 6,0-2-16-6,-1 4 0 8,1-3 0-8,1 1 0 7,3-2 0-7,0 0 0 8,-3-4-16-8,3 2-128 7,3 0 192-7,-1-2-64 8,1-4-128-8,4 0 160 7,-5 2-160-7,3-2 160 8,3-3-160-8,-1-5 192 7,-2 4-192-7,-1-2 192 8,7-5-192-8,-4 3 0 7,1-4 144-7,-1 1-144 8,2-1 0-8,3-1 0 8,-5 3 0-8,4-4 128 7,-5 7-128-7,5-5 128 7,-2 4-128-6,4 1 128 7,3 3-128-8,-3-2 0 6,0-1 0-5,8 11 0 6,0 0 0-7,0 0 0 7,0 0 0-7,0 0-128 8,-6-8 128-8,6 8 0 8,0 0 0-8,0 0 0 7,0 0 0-7,0 0-160 7,0 0 160-7,0 0 0 9,0 0 0-9,0 0 0 6,0 0 0-6,0 0 0 8,0 0 0-8,0 0 0 7,0 0 0-7,0 0 0 8,0 0 0-8,20 8-128 7,-20-8 128-7,15 11 0 8,-15-11 0-8,20 10 0 8,-1-2 0-8,-5 3 0 8,-14-11 0-8,17 10-128 7,3-4 128-7,-6 6 0 7,-1-2 0-7,-1 1 0 7,7-1 0-7,-3-2 0 8,0-2 0-7,3 3 0 5,-3-1 0-6,1-2 0 8,3-2 0-8,-3 4 0 7,3-4 0-7,3 1 0 8,-1-3 0-8,-1 2 0 7,1 0 0-7,-1-2 0 8,2-2 0-8,1 0 144 7,1 0-16-7,-3-2 0 9,1-2-128-8,-1 0 0 4,-1 4 0-5,-3-7 0 8,1-5 0-8,3 4 0 7,1-4 0-6,-5 1 0 6,1 3 0-7,2-4 0 7,-5 1 0-7,2 3 128 8,-1-4-128-8,-3 2 0 7,-1-3 0-6,-3 3 0 6,0 2 0-7,2-4 128 8,-12 12-128-8,9-11 0 7,1-5 0-7,-10 16 0 7,0 0 128-7,0 0-128 8,6-12 0-8,-6 12 0 7,0 0 0-7,0 0 0 8,0 0 0-8,0 0 0 7,0 0 0-7,-16 0 0 9,5 0 0-9,11 0 0 6,-20 6 0-5,3 6 0 6,-1-4-128-7,-3 0 128 8,1 5 0-8,3-3 0 8,-5 2 0-8,-1 1 0 6,1-3 0-5,1 6 0 7,-1-3 0-8,-3 3 0 6,-2-6 160-6,-1 3-160 8,1-3 0-8,0 4 0 8,-2-5 0-8,1 1 0 7,1 0 192-7,2-2-192 8,-1 1 192-8,1 1-192 7,1-4 160-6,3-2-160 6,1 0 128-7,1 0-128 8,1-2 128-8,5-2-128 6,-7-2 128-6,9 0-128 8,11 2 128-8,-16-2-128 7,16 2 128-7,-12-6-128 9,1-10 144-9,5 5-144 7,4 1 160-7,0-4-160 8,2 14 176-8,0-15-176 6,2-3 192-6,2 1-192 8,-4 17 128-8,6-12-128 7,1-2 0-7,-7 14 0 9,8-11 0-9,-8 11 0 6,0 0 0-6,10-6 0 9,-10 6 0-9,0 0 0 6,17-2 0-6,-17 2 0 8,0 0 0-8,0 0 0 7,0 0-128-7,14 10 128 23,2 1-1024-23,-7 3-144 1,1-2-48-1,-4 5-13568 2</inkml:trace>
    </iact:actionData>
  </iact:action>
  <iact:action type="add" startTime="144527">
    <iact:property name="dataType"/>
    <iact:actionData xml:id="d122">
      <inkml:trace xmlns:inkml="http://www.w3.org/2003/InkML" xml:id="stk120" contextRef="#ctx0" brushRef="#br0">16345 15364 4607 0,'0'0'400'1,"0"0"-400"4,-8 10 0-5,8-10 0 7,-14 12 2336-7,14-12 384 8,0 0 80-8,0 0 16 7,0 0-1200-7,0 0-224 7,0 0-48-7,0 0-16 8,0 0 16-8,0 0 0 7,16 1 0-7,7-4 0 8,1-7-384-8,5 0-64 7,2 0 0-7,0-5-16 8,7-3-320-8,1 1-64 7,1-5-16-7,9 5 0 8,2 1-224-8,0-3-64 8,-5 5 0-8,1-4 0 7,2-1-64-7,-4 5-128 8,-4-3 176-8,-2 3-176 7,-6-2 128-6,-4 7-128 6,-3-1 0-7,-7 2 0 21,-1 2-288-21,-3-4-160 1,-5 3-48-1,-10 7 0 14,0 0-2272-14,0 0-464 0</inkml:trace>
    </iact:actionData>
  </iact:action>
  <iact:action type="add" startTime="144784">
    <iact:property name="dataType"/>
    <iact:actionData xml:id="d123">
      <inkml:trace xmlns:inkml="http://www.w3.org/2003/InkML" xml:id="stk121" contextRef="#ctx0" brushRef="#br0">16585 15163 14735 0,'0'0'640'1,"0"0"160"-1,0 0-640 0,0 0-160 2,0 0 0-1,0 0 0 6,0 0 976-7,0 0 176 8,0 0 16-8,0 0 16 8,0 0-448-8,-8 10-96 7,-4 2 0-7,4 1-16 7,1 1 64-7,-5 2 16 7,4 3 0-7,0-3 0 8,-3 1 64-8,1 1 32 8,-4-5 0-8,4 9 0 7,5-3-208-7,-5 3-32 7,2-3-16-7,2 3 0 8,-2-3-208-8,1-3-32 8,5 3-16-8,0-3 0 7,2 0-96-7,4 3 0 8,3-3-16-8,1 3 0 8,-8-19 80-8,10 18 32 6,4-3 0-6,-3 3 0 10,7-4-16-10,-3 3 0 5,5-5 0-5,7 5 0 9,4 7 16-8,3-5 0 4,1-1 0-5,-4 1 0 9,-2-5-112-9,0 4-32 6,1 3 0-6,-1-2 0 8,-2-3 32-8,1 7 0 7,-3 3 0-7,-2-1 0 9,1-3-176-9,-9-5 0 7,1 3 0-7,-4 3 0 8,-3 1 0-8,-5 3 0 7,-2 0 0-7,-6 0 0 8,-5-1 0-8,-3-3 192 8,-4 1-32-8,-1 1 0 8,-7 0 256-8,-3 1 48 6,0-1 16-6,-6-4 0 8,-6-1-128-8,2-3-32 6,-1-3 0-6,1-4 0 9,2 2-176-9,6-1-144 7,0-1 192-7,3-4-192 8,3-4 144-8,5-2-144 6,3-2 0-5,-1-4 144 21,16 6-1328-21,-6-12-272-1,4-5-48 0,6-1-8944 7,8 1-1792-7</inkml:trace>
    </iact:actionData>
  </iact:action>
  <iact:action type="add" startTime="145292">
    <iact:property name="dataType"/>
    <iact:actionData xml:id="d124">
      <inkml:trace xmlns:inkml="http://www.w3.org/2003/InkML" xml:id="stk122" contextRef="#ctx0" brushRef="#br0">17301 15791 5519 0,'0'0'496'0,"0"0"-496"6,0 0 0-6,0 0 0 8,0 0 2192-8,5 12 352 7,-1 0 64-7,-4-12 16 7,0 0-992-7,0 0-192 8,0 0-32-8,14 5-16 8,-14-5-144-8,14 2-32 6,1-6 0-6,-15 4 0 9,22 2-256-9,-7-2-48 7,5-5-16-7,1 1 0 8,-5-2-256-8,3 4-48 7,5 2-16-7,-3-4 0 9,1-8-192-9,-3 4-32 7,3 5-16-7,-5-5 0 8,-3-2-176-8,1 0-32 6,-5 1-128-6,-10 9 192 8,10-12-16-8,-10 12-16 7,8-14 0-7,-6-3 0 8,-2 7 64-8,0 10 16 7,0 0 0-7,0 0 0 7,-18-18 16-7,1 5 0 8,-3 1 0-8,-1 4 0 8,-5-4-256-8,1 9 0 7,0 1 128-7,-3 4-128 8,1 7 0-8,0-1 0 7,-3 2 0-7,1 5 0 8,2 1 0-7,0 6 0 5,-3 1 0-6,5 0-160 9,0-1 160-9,3 1 0 6,5-1 0-6,-3 1 128 9,4 0 0-9,5 3 0 6,5 1 0-5,2 0 0 7,2 1 16-8,2 1 16 6,4 0 0-6,2 0 0 8,-2-1-16-8,5-3 0 7,5 0 0-7,0 1 0 8,3-7 48-8,7-3 0 8,-5 1 0-8,3-3 0 7,3 0-48-7,4-6 0 7,2-1 0-7,1 1 0 8,1-2-144-8,-2-2 192 8,0-2-192-8,2-4 192 7,3 0-336-7,-3-4-64 7,-4 0-16-7,0-3 0 22,-1-1-1920-22,-1-4-384 0,2 2-80 0,-4-7-10768 4</inkml:trace>
    </iact:actionData>
  </iact:action>
  <iact:action type="add" startTime="145849">
    <iact:property name="dataType"/>
    <iact:actionData xml:id="d125">
      <inkml:trace xmlns:inkml="http://www.w3.org/2003/InkML" xml:id="stk123" contextRef="#ctx0" brushRef="#br0">17765 15300 11967 0,'-20'-8'528'1,"20"8"112"-1,0 0-512 0,0 0-128 4,0 0 0-4,0 0 0 8,-9-4 3088-8,9 4 592 6,0 0 112-6,0 0 32 8,0 0-2432-8,0 0-496 7,0 0-80-7,13-6-32 8,3 0-336-8,3 0-80 7,-1-3-16-7,1 1 0 9,3 0-160-9,-3-2-48 6,3 3 0-6,-1 1 0 8,3-6-144-8,-1 4 128 7,-3 4-128-7,3-2 128 8,0-3-128-8,-1 1 0 8,1 2 0-8,-5 0-176 21,-1-4-1680-20,3 5-352-1,-7 1-64 0</inkml:trace>
    </iact:actionData>
  </iact:action>
  <iact:action type="add" startTime="146149">
    <iact:property name="dataType"/>
    <iact:actionData xml:id="d126">
      <inkml:trace xmlns:inkml="http://www.w3.org/2003/InkML" xml:id="stk124" contextRef="#ctx0" brushRef="#br0">18451 14395 12895 0,'0'0'576'1,"0"0"112"-1,0 0-560 0,0 0-128 3,0 0 0-2,0 0 0 6,0 0 1216-7,0 0 192 8,0 0 64-8,0 0 0 8,0 0-608-8,0 0-112 6,0 0-32-5,-4 19 0 6,-5 7 96-6,1 1 16 5,0 2 0-5,-4 4 0 6,3-3-48-7,1 5 0 7,-4 4 0-7,4 2 0 9,3-6-208-9,-1 6-64 6,0-4 0-6,4 2 0 8,0 0-256-8,0-6-48 7,0-6-16-7,4 3 0 8,2-5 16-8,4-2 0 9,-2-5 0-9,3 1 0 7,3 3 64-7,-2-5 16 7,1-3 0-7,1 2 0 8,-4-7-80-8,6 3-16 7,-5 2 0-7,7-6 0 8,-16-8-64-8,17 9 0 7,3-3-128-7,-2-2 192 23,-5-4-704-22,3 0-160-1,-16 0-32 0,15 0-8352 7,-15 0-1680-7</inkml:trace>
    </iact:actionData>
  </iact:action>
  <iact:action type="add" startTime="146432">
    <iact:property name="dataType"/>
    <iact:actionData xml:id="d127">
      <inkml:trace xmlns:inkml="http://www.w3.org/2003/InkML" xml:id="stk125" contextRef="#ctx0" brushRef="#br0">18204 14851 11967 0,'0'0'528'1,"0"0"112"-1,0 0-512 0,0 0-128 6,-4-8 0-6,4 8 0 8,0 0 2416-8,11-5 448 8,5-1 80-8,0 0 32 7,5 4-2256-7,1 0-448 7,3 0-80-7,2 2-32 8,1-2-160-8,1 2 0 7,0-2 144-7,-2 2-144 21,-1 2-448-20,1-2-176-1,2-4-16 0</inkml:trace>
    </iact:actionData>
  </iact:action>
  <iact:action type="add" startTime="146635">
    <iact:property name="dataType"/>
    <iact:actionData xml:id="d128">
      <inkml:trace xmlns:inkml="http://www.w3.org/2003/InkML" xml:id="stk126" contextRef="#ctx0" brushRef="#br0">18818 14992 21359 0,'0'0'944'1,"-10"17"208"-1,3 7-928 0,-5-3-224 0,2-1 0 0,4 1 0 7,-4 0 976-7,5 5 160 7,-1-3 16-7,4-5 16 8,2-18-144-8,-2 19-48 6,0 1 0-6,6-5 0 8,0 1-240-8,4 1-48 7,-8-17-16-7,17 10 0 8,-1-4-48-8,3 0-16 7,5 0 0-7,-1-10 0 9,-4 0-96-9,-1-4-32 6,4 2 0-6,-1-9 0 8,-7 1-96-8,3-5-32 7,-3 1 0-7,-1 2 0 8,-5-5-32-8,2 1 0 8,-6 1 0-8,-2-1 0 7,-2 1-128-7,-2 5-16 7,-6-5-16-7,0 1 0 8,1 3-160-8,-7-1 0 7,0 8 0-7,-3-2-176 22,-1-3-1760-21,-3 7-368-1,-5 0-64 0</inkml:trace>
    </iact:actionData>
  </iact:action>
  <iact:action type="add" startTime="149046">
    <iact:property name="dataType"/>
    <iact:actionData xml:id="d129">
      <inkml:trace xmlns:inkml="http://www.w3.org/2003/InkML" xml:id="stk127" contextRef="#ctx0" brushRef="#br0">20041 8117 5519 0,'0'0'240'1,"0"0"64"-1,0 0-304 0,0 0 0 4,0 0 0-4,0 0 0 8,0 0 1264-8,0 0 192 9,6-14 32-9,-6 14 16 7,0 0-640-7,0 0-128 6,0 0-32-6,0 0 0 8,8-9-80-8,-8 9-32 7,0 0 0-7,0 0 0 9,0 0-176-9,0 0-32 6,0 0-16-6,0 0 0 8,0 0-80-8,0 0-16 7,-14 2 0-7,14-2 0 8,-16 4 160-8,5 1 16 9,11-5 16-9,-16 12 0 6,4-4 64-6,5 6 16 7,-5-3 0-7,4 7 0 8,-4-3-112-8,5 7-32 7,-1 3 0-7,4-1 0 9,-6-5-80-9,2 3 0 8,3 1-16-8,1 2 0 6,-2 1-112-6,-2 1 0 8,2 0-16-7,2 1 0 5,-2 1 16-6,2 0 0 9,-1-2 0-9,1 1 0 7,0 1 112-7,2-4 16 7,0-1 16-7,-2-1 0 7,2 2-80-6,0 3-32 6,0-1 0-6,-2-2 0 6,4-5-32-7,0 3-16 6,0 5 0-6,0-3 0 9,0-2 16-9,4-1 0 7,-4-3 0-7,4 3 0 8,0-1-32-8,-2 1 0 7,2-5 0-7,2 1 0 8,1 1 32-8,-1-3 16 6,2 1 0-6,2-5 0 9,2 2 0-9,-3-2 0 6,5 5 0-6,0-3 0 8,3-1-64-8,-3 1-16 8,1 0 0-8,7-3 0 8,-3 3-128-8,1-6 0 7,-1 0 144-7,-1 1-144 8,1-3 0-8,1 4 144 7,-1 0-144-7,-1-4 0 7,2-3 128-7,3 3-128 8,0 2 0-8,-3-4 0 7,1 0 144-7,1-2-144 8,1-2 0-8,-5 0 144 7,1 2-144-7,3-2-176 7,-1 0 48-6,-5-2 0 21,-16 2-2448-22,19-2-496 0</inkml:trace>
    </iact:actionData>
  </iact:action>
  <iact:action type="add" startTime="149766">
    <iact:property name="dataType"/>
    <iact:actionData xml:id="d130">
      <inkml:trace xmlns:inkml="http://www.w3.org/2003/InkML" xml:id="stk128" contextRef="#ctx0" brushRef="#br0">21440 7828 10127 0,'0'0'448'1,"0"0"96"10,0 0-544-11,0 0 0 0,0 0 0 0,-8-7 0 2,8 7 992-2,0 0 96 7,0 0 0-7,0 0 16 8,0 0-480-8,0 0-112 7,0 0 0-7,0 0-16 8,0 0 224-8,0 0 48 8,0 0 16-8,0 0 0 8,0 0 32-8,8 17 0 6,-1-7 0-6,7 2 0 8,0 1-128-8,5-3-32 7,1 4 0-7,-1-1 0 9,3 7-80-9,1-1 0 6,4 1-16-6,-1 1 0 8,-1-1-192-8,-1-1-48 7,-7 1 0-7,3 5 0 11,-1 3-80-11,-3 1-32 4,1 2 0-4,-1 4 0 9,-1 0 16-9,3 2 0 6,-6 8 0-6,3-6 0 8,-7 4-16-8,0-4 0 7,-2 4 0-7,0-2 0 8,-6 4-16-8,-2 2 0 8,-4-7 0-8,2 7 0 8,-2-8 96-8,0 2 16 7,-7-8 0-7,3 4 0 7,-4 6 16-7,0-4 0 7,1 6 0-7,-1-4 0 8,-3-6 16-7,1 0 16 6,-5 2 0-7,-3-1 0 7,-1-3-32-7,-1-6-16 7,1-2 0-7,0-1 0 9,-3-1-16-9,5-3 0 6,-2-1 0-6,-1 1 0 9,1-1 32-9,2 3 0 6,-5-3 0-6,3-1 0 9,0-7-96-9,1 5-16 6,1-4 0-5,5-7 0 7,-1 1-80-8,3 0 0 6,0-2-128-6,3 0 192 9,13-4-192-9,-14 4 144 6,14-4-144-6,0 0 128 9,0 0-128-9,0 0-192 6,0 0 32-6,0 0 16 21,0 0-2576-21,0 0-512 0</inkml:trace>
    </iact:actionData>
  </iact:action>
  <iact:action type="add" startTime="151102">
    <iact:property name="dataType"/>
    <iact:actionData xml:id="d131">
      <inkml:trace xmlns:inkml="http://www.w3.org/2003/InkML" xml:id="stk129" contextRef="#ctx0" brushRef="#br0">20577 15793 12895 0,'-19'6'1152'1,"3"-2"-928"4,1 0-224-5,-3 4 0 8,5-1 912-8,-1 1 144 7,4 4 32-7,0 2 0 8,3-5-64-8,7-9 0 8,-4 18 0-8,0-5 0 7,2 5-224-7,2 2-48 8,0-20-16-8,4 17 0 7,4 1 0-7,9 1 0 7,-1-7 0-7,3 5 0 8,5-5 96-7,-3 2 32 6,2-8 0-7,9-1 0 7,-1-1-256-7,2 0-48 7,2 0-16-7,8-4 0 8,-4-6-128-8,6 0-32 7,-4 1 0-6,2-1 0 6,0-8-64-7,0 2 0 7,1-5-16-6,-6 1 0 7,-1-5-112-8,-2-3 0 6,-4-3-16-6,-2 2 0 8,0-1-176-8,-5 3 192 8,-7 3-192-8,-1-1 192 8,-4 0-192-8,-3-5 0 6,-5 1 0-5,-4 1 128 7,0 5-128-8,-7-2 0 6,-9-3 144-6,-2 5-144 9,1 3 0-9,-7-2 0 6,-3 9 0-5,-4-1 0 6,-8 6 0-7,-2 4 0 8,-10 4 0-8,1 6 0 7,-1-1 144-7,-4 11-144 8,1-2 192-8,1 7-192 7,4 10 224-7,2 0-64 7,-1-2-16-7,7 10 0 8,-2 0 16-8,8 6 0 8,1 3 0-8,3 1 0 7,4 2 16-7,5-3 0 8,1-5 0-8,7 0 0 8,5-2 48-8,5-8 16 6,6-2 0-6,4 0 0 9,1 0-32-9,7-6 0 7,0-3 0-7,5 1 0 8,6-2 16-8,3-1 0 7,1-9 0-7,6 3 0 7,6-4-80-7,4-3-16 8,0-7 0-8,8-2 0 7,1 2-128-7,7-4 0 7,1-2 0-7,-3-2 0 8,-5-5-192-8,-1-3-80 8,-4-2-16-8,-3-1 0 21,-1 3-1680-21,-8-4-336 0,0 5-64 0,-2-9-12368 4</inkml:trace>
    </iact:actionData>
  </iact:action>
  <iact:action type="add" startTime="151959">
    <iact:property name="dataType"/>
    <iact:actionData xml:id="d132">
      <inkml:trace xmlns:inkml="http://www.w3.org/2003/InkML" xml:id="stk130" contextRef="#ctx0" brushRef="#br0">21568 14533 11967 0,'0'0'1072'1,"0"0"-864"3,-13 6-208-4,13-6 0 8,0 0 2240-8,0 0 384 7,0 0 96-7,0 0 16 9,19-2-1312-9,3 0-256 7,1-2-48-6,4-3-16 5,3 1-480-6,3 0-112 6,0-2 0-6,2-2-16 9,8 2-304-9,-4-1-48 7,2-7-16-7,-6 4 0 8,2-1-128-8,0 5 0 6,-6-4 144-5,1 4-144 7,-5 3-192-8,0-1-128 8,-5 2 0-8,-7-2-16 21,1 0-1888-21,-16 6-368 0,0 0-80 1,0 0-16-1</inkml:trace>
    </iact:actionData>
  </iact:action>
  <iact:action type="add" startTime="152170">
    <iact:property name="dataType"/>
    <iact:actionData xml:id="d133">
      <inkml:trace xmlns:inkml="http://www.w3.org/2003/InkML" xml:id="stk131" contextRef="#ctx0" brushRef="#br0">21529 14586 16575 0,'-27'10'736'1,"11"-2"160"-1,-1 1-720 0,-1 1-176 3,5 0 0-2,-3 7 0 6,6 1 1632-7,-1-3 288 7,-1 5 64-7,6-4 16 8,0 1-1152-8,0 1-224 7,4-7-48-7,6 9-16 8,4-6-96-8,0 3-16 8,4 3 0-8,5-5 0 7,5 3-96-7,-1-1-32 7,1 1 0-7,5 1 0 8,4-9 128-8,0 4 32 7,2-5 0-7,-1 7 0 9,-1-2-160-9,-2 3-16 6,-2-5-16-5,-1 4 0 6,-3-3-96-7,1 5-32 7,-9 1 0-7,1-5 0 10,-5 0 48-10,-1-3 16 5,-6 11 0-4,-4-9 0 7,-2 3 48-8,-6-4 16 6,-5 1 0-6,-1-5 0 9,-5 4 96-9,-7-4 32 6,-1-1 0-6,-4 5 0 8,-10-2-80-8,2 0-16 8,2 1 0-8,-4-3 0 8,4-4-160-8,0 2-32 6,5 4-128-5,5-8 192 6,2-4-192-7,7-2 0 8,1-6 0-8,9 4 0 21,0-4-1664-21,8-3-384 0,8 1-80 0,0-7-12080 5</inkml:trace>
    </iact:actionData>
  </iact:action>
  <iact:action type="add" startTime="152561">
    <iact:property name="dataType"/>
    <iact:actionData xml:id="d134">
      <inkml:trace xmlns:inkml="http://www.w3.org/2003/InkML" xml:id="stk132" contextRef="#ctx0" brushRef="#br0">22466 14270 17503 0,'0'0'1552'1,"0"0"-1232"2,11-10-320-2,-11 10 0 5,0 0 544-6,0 0 48 8,0 0 16-8,0 0 0 8,0 0 224-8,0 0 32 6,0 0 16-6,-4 14 0 9,-7 3-128-9,-1-1-32 6,-4 4 0-6,5 3 0 8,-5 2 16-8,4 5 0 7,-1 1 0-7,3 8 0 8,-4 0 64-7,3 6 16 5,1-6 0-6,-2 6 0 8,6-5-336-8,0 3-64 8,3-6-16-8,-1 0 0 7,2-1-224-7,2-3-48 8,2-6-128-8,3 0 192 9,1 1-192-9,-2-5 144 6,2-5-144-6,4 1 128 8,0 1-128-8,-1-5 128 7,5 1-128-6,-4 1 128 6,3-7-128-7,-1-2 0 7,4 2 0-7,-16-10-176 20,15 2-1744-19,-15-2-336-1,18 2-80 0,-18-2-16 2</inkml:trace>
    </iact:actionData>
  </iact:action>
  <iact:action type="add" startTime="152842">
    <iact:property name="dataType"/>
    <iact:actionData xml:id="d135">
      <inkml:trace xmlns:inkml="http://www.w3.org/2003/InkML" xml:id="stk133" contextRef="#ctx0" brushRef="#br0">22074 14771 21183 0,'0'0'1888'2,"0"0"-1504"4,0 0-384-6,0 0 0 7,23-4 1184-7,-6 0 160 7,3 1 48-7,1 3 0 8,5-2-656-8,1 0-128 7,2 0-32-7,3 0 0 9,-1-4-272-9,2 2-64 7,4 4-16-7,-4-2 0 8,2-2-224-8,-4 2 0 6,-3 2 0-6,-3 0 0 22,-3 2-512-21,-3 0-192-1,-5-2-32 0,-14 0-7456 8,15 4-1472-6</inkml:trace>
    </iact:actionData>
  </iact:action>
  <iact:action type="add" startTime="153039">
    <iact:property name="dataType"/>
    <iact:actionData xml:id="d136">
      <inkml:trace xmlns:inkml="http://www.w3.org/2003/InkML" xml:id="stk134" contextRef="#ctx0" brushRef="#br0">22723 14839 18431 0,'0'0'1632'1,"-10"20"-1312"4,2-4-320-5,1 7 0 8,-7 4 1152-8,6 3 176 7,-5-3 16-7,1-2 16 8,0-1-288-7,-3-1-64 5,5-2-16-6,0 3 0 7,0-3 96-7,4 1 0 7,-1-7 16-6,7-15 0 7,0 20-144-8,6-3-48 7,-6-17 0-7,11 10 0 8,9 2-304-8,-5-6-64 7,5-6-16-7,3-4 0 8,-1-4 96-8,-3 0 16 7,1 2 0-7,1-9 0 8,-3-3-128-8,-5-1-32 6,5-5 0-6,-8 3 0 9,-3 1 0-9,3-1 0 7,-6-4 0-7,-4 1 0 8,-6 7 32-7,-2 3 16 5,-1-8 0-6,-1 3 0 9,-6-1-256-9,3 3-48 6,-7 7-16-6,-3-2 0 9,-1 1-208-9,-1 3 0 6,-2 0-144-6,1 8 144 23,1 4-1808-23,0 4-272 2,3 0-48-1</inkml:trace>
    </iact:actionData>
  </iact:action>
</iact:actions>
</file>

<file path=ppt/ink/inkAction15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04T01:47:02.843"/>
    </inkml:context>
    <inkml:brush xml:id="br0">
      <inkml:brushProperty name="width" value="0.05292" units="cm"/>
      <inkml:brushProperty name="height" value="0.05292" units="cm"/>
      <inkml:brushProperty name="color" value="#FFFF00"/>
    </inkml:brush>
  </inkml:definitions>
  <iact:action type="add" startTime="2134">
    <iact:property name="dataType"/>
    <iact:actionData xml:id="d0">
      <inkml:trace xmlns:inkml="http://www.w3.org/2003/InkML" xml:id="stk0" contextRef="#ctx0" brushRef="#br0">10468 10200 6447 0,'0'0'576'0,"0"0"-576"5,0 0 0-5,0 0 0 8,0 0 1920-8,0 0 256 7,0 0 64-6,0 0 16 7,0 0-1552-8,0 0-320 6,0 0-64-6,0 0-16 9,0 0 192-9,0 0 32 6,0 0 16-6,0 0 0 9,0 0 80-9,0 0 16 7,0 0 0-7,0 0 0 9,0 0-128-9,0 0 0 7,0 0-16-7,0 0 0 7,0 16 64-7,-2 3 16 7,2 6 0-7,-4 1 0 8,-6-1-128-8,2 2-32 6,3 1 0-6,-7 3 0 10,-2 2-80-9,1 10-16 4,-1-8 0-5,-4 10 0 8,3 2 80-8,-3 7 16 7,5 3 0-7,-5 5 0 8,2-1-64-8,3 3-16 7,-3 8 0-7,4-3 0 8,1 1-112-8,-1-4-32 6,2 2 0-6,-3 1 0 10,1 5-48-10,-4 2-16 6,5-6 0-6,-5 4 0 8,4 0 0-8,-5 0 0 7,1 0 0-7,-1 4 0 9,-3-2 128-9,6-1 0 6,-3 1 16-6,5 0 0 8,-9-2-64-8,1-4-16 7,7 2 0-7,-5-6 0 8,2 3 0-8,3-9-16 7,3-5 0-7,-4 1 0 8,3-1-48-8,-3-2 0 7,4-5 0-7,-3-1 0 8,1-2-128-8,-2 4 192 7,1-4-192-7,-1 1 192 8,0-3-192-8,1-4 0 7,-1 4 0-7,2-8 128 8,3-2-128-8,1-1 0 7,-6-1 0-7,4 2 128 8,4-6-128-8,-3-5 0 7,1 1 0-7,2-5 128 9,4-1-128-9,-2-5 128 6,0 0-128-6,4-12 128 8,0 0 0-8,0 13-128 7,0-13 192-7,4 14-64 8,-4-14-128-8,0 0 192 7,0 0-192-7,8 14 192 9,-8-14-192-9,0 0 160 6,19 5-160-6,-3-1 160 9,-16-4-160-9,22-4 160 6,1 1-160-6,-4 1 160 8,-3 0-160-7,4-2 160 5,1-4-160-6,-1 2 160 9,1 0-160-9,2 2 0 6,1-3 144-6,1-1-144 8,2 2 0-8,3 2 144 8,-1 0-144-8,0 2 0 8,2 0 128-8,5 2-128 6,3 0 0-6,-2 2 0 8,6 0 0-8,-1 0 0 7,5-2 0-7,4 2 0 9,-2 0 0-9,-2-2 0 6,-1 0 0-6,3-2 0 9,-6 2 0-9,4 0 0 6,2 0 0-6,3 0 0 9,-3 0 0-9,0 2 0 6,3 2 0-6,5 0 0 8,2 4 0-8,3-3 0 7,2-1 0-7,5-4 0 8,-3 2 0-8,-2 0 0 8,1-2 0-8,-3 0 0 7,2 4 0-7,7 2 0 8,-5 0 0-8,8 0 0 8,4-2 0-8,2 1 0 6,2 1 0-5,0 0 0 6,-8-4 0-7,0 0 0 7,2 0 0-7,0 2 0 8,4 0 0-8,4 0 0 7,0-2 0-7,4 3 0 8,3-1 0-8,-3 0 0 7,0-4 0-7,-4 0 0 9,0-2 128-9,0 2-128 6,0 0 0-6,3 4 0 9,9-2 0-9,-4 2 0 6,-1 0 0-6,1 0 0 9,-6 0 0-9,0 0 0 6,-3 0 0-5,3 0 0 7,4 3 0-8,6 3 0 6,-1-2 0-6,5-4 0 9,-11 0 0-9,5 2 0 7,-2 1 0-7,1-1 0 8,5-4 0-8,3 4 0 7,3-2 128-7,-3 2-128 7,-2-2 0-7,-3-2 0 8,4-2 0-8,-5 2 0 7,5-1 0-7,5 1 0 7,4 2 0-7,-4 0 0 8,-7-4 128-8,3 2-128 7,-5 0 0-7,3 0 0 8,3 4 0-8,-1-2 160 7,9-2-160-7,-5 0 128 9,-2-2-128-9,3 0 0 6,-5 0 0-6,6 4 0 9,1 1 0-9,5-1 0 7,6 0 0-7,-8-4 0 9,-4 0 0-9,-3-4 128 5,1 2-128-5,6 0 0 9,2 2 0-9,2 0 0 7,-2-3 0-7,-3 1 0 7,-3 0 0-7,0 0 0 8,-3 2 128-8,5-2-128 7,4 0 0-7,0 0 0 8,-4 0 0-8,-1 0 0 8,-1-4 0-8,2 4 0 7,2 2 0-7,4 0 128 7,0-2-128-7,-1 0 0 7,-7 0 0-7,0 0 128 8,0 0-128-8,5 2 0 7,1-2 0-7,-2-3 0 8,-2 3 0-7,2-4 0 6,-3 2 0-7,-3 0 0 8,-4 0 0-8,9 2 0 6,5-2 128-6,-4 0-128 9,-8-5 0-9,3 1 0 6,-3 2 0-6,2 0 128 9,-1-4-128-9,1 5 0 6,8 3 0-5,-10-6 0 6,-3-6 0-7,-1 8 0 8,-3-2 0-8,2-1 0 9,-5 1 0-9,7 2 0 5,-1 2 0-5,1-8 0 9,-9 3 0-9,7-5 0 7,-10 4 0-7,-1 2 0 8,1-3 0-8,4 3 0 7,-3 0 128-7,3-2-128 7,2 3 0-7,-8-1 0 8,-6-6 0-8,0 4 0 8,-2 5 0-8,-4-3 0 7,0 0 0-7,4 2 0 8,-2 0 0-8,-2-2 0 7,0 3 0-7,-4-1 0 8,-7 2 0-8,-7-2 128 6,1 0-128-6,-2 4 128 9,-5 2-128-9,1-2 0 6,-4-2 0-6,0 4-176 9,-1 2 176-9,-5 2 0 6,0 4 128-6,-4-4-128 9,0 0 0-9,0-2 0 6,-5 2 0-5,-5 2 0 7,0-1 0-8,1-1 0 7,-7 0 0-7,-1-2 0 7,1 4 0-7,-3-2 0 8,-18-4 0-8,0 0 0 8,13 4 128-8,-13-4-128 7,0 0 128-7,0 0-128 7,0 0 176-7,0 0-48 7,0 0 0-7,0 0 0 8,2-14 32-8,-4-3 0 8,-2-1 0-8,-2-1 0 8,-3-3-160-8,-5-1 192 7,4-5-192-7,-3-3 192 8,1 0-192-8,-6-2 192 7,5-8-192-7,-7 0 192 8,3-6-192-8,-1 4 0 7,-3-2 0-7,5-5-176 8,0-5 176-8,-3-2 0 6,1-1 0-6,3-4 0 9,1-7 0-9,2 5 0 7,3-6 0-7,-1 0-128 9,2-8 128-9,4 0-128 6,0-2 128-6,2 0-128 7,2-2 128-7,0-2-128 8,0 0 128-8,4 2-128 8,0 0 128-8,-2 0 0 7,4-2 0-7,2 4-128 8,4 0 128-8,-1 2 0 7,5 2 0-7,-1-4 0 8,1-3 0-8,5-1 0 7,1 2 0-7,-3 2 0 8,5 0 0-8,-1 4 0 7,3 2 0-7,-5 5 0 8,2-5 0-8,-3 6 0 7,3-4 0-7,-1 8 0 9,-1-1 0-9,-3 7 0 6,-1 1 0-6,3 3 0 9,-4 1 0-9,1 4 0 6,-3 6 0-6,1-2 0 8,3 6 0-8,-4-2 0 7,3 6 0-7,-1 2 0 8,-1-4 0-8,-3 8 0 7,4 2 0-7,-7 5 0 8,3 1 0-8,-4-3 0 7,0 1 0-7,1 3 0 8,-1 7 0-8,-2-1 0 7,-6 14 0-7,8-12 0 8,0-3 0-8,-8 15 0 7,0 0 0-7,7-10 0 8,-7 10 0-8,4-8 0 7,-4 8 0-7,0 0 0 8,0 0 0-8,0 0 0 7,0 0 0-7,0 0-128 9,0 0 128-9,0 0 0 6,0 0 0-6,0 0 0 8,-11-2 0-8,11 2 0 7,-20 2 0-7,7 2 0 8,-3-2 0-8,-4 4 0 7,1-2 0-7,1 7 0 8,-5-1 128-8,1 2-128 7,-3-2 128-7,0-3-128 8,-4 5 128-8,-5-4-128 8,1 2 160-8,-14 3-160 7,-1-5 128-7,-7 2-128 8,-3 0 0-8,-1-4 0 7,-3 1 0-7,-5 3 128 7,1-2-128-7,2 0 0 8,-7 0 0-8,3 5 0 8,-8-1 128-8,-4 2-128 8,-4-7 0-8,-6 1 0 6,-3 0 128-6,1-2-128 8,-5 0 0-8,3 1 0 7,-7 7 0-7,-5-8 0 9,-3 0 0-9,-2 4 0 6,0-5 0-6,-1 7 0 8,-1 0 0-8,0-4 128 7,-6 1-128-7,-6 3 0 8,2-8 0-8,-3 4 0 7,1 3 0-7,0-3 0 9,-6-2 0-9,1 0 0 6,-5 2 0-6,2 0 0 8,1-5 0-8,-1 5 0 8,-1 2 0-8,-3-4 0 7,-1-2 0-7,1 0 0 8,2 3 0-8,-1 1 0 8,-3-2 128-8,1 2-128 6,-3 2 0-6,3-3 144 8,0-5-144-7,-1 2 0 5,-3 0 144-6,-3 0-144 8,3 2 0-8,1-2 144 7,3 0-144-7,-4-2 0 8,-9 0 128-8,5 0-128 7,6 0 0-7,1 1 0 9,1-1 128-9,-7 4-128 6,-3-4 0-6,6 0 0 8,3 0 0-8,1 0 0 7,-1 2 0-7,-1 0 0 9,-6-2 0-9,3 0 0 6,1 0 0-5,5 2 0 6,1 0 128-7,-3-3-128 8,-1 1 0-8,-1-4 0 8,3 4 0-8,5-2 0 6,1 2 0-6,-5-2 0 9,-3 0 128-9,1 0-128 7,3 0 0-7,1 2 0 7,0 2 0-7,3 0 128 8,-5 0-128-8,5 2 0 8,3-2 128-8,0 0-128 6,4 0 0-6,0 1 0 8,-7-1 144-8,5 2-144 7,6-2 0-6,8-2 144 7,-2 0-144-8,-4 0 0 6,-2 0 0-6,4 0 0 9,0-2 0-9,4 2 0 6,4 2 0-6,3 2 0 9,7-5 0-9,-9 1 0 7,-1 0 0-7,-2 2 0 8,10-2 0-8,3 4 128 7,-1-2-128-7,7 4 0 8,-2-2 160-8,3-2-160 7,-1 1 192-7,-2 1-192 7,3 0 160-7,3-2-160 8,0 0 128-8,10-2-128 7,2 4 160-7,2 0-160 8,6-1 192-8,-3 1-192 7,3-2 192-7,-4 0-192 8,-2-2 192-8,8 0-192 7,-1 0 192-7,5 0-192 7,1 2 192-7,7-2-192 9,-3 0 160-9,3-2-160 7,1 2 128-7,2-2-128 7,-1 0 128-7,-3 0-128 8,-2-2 128-8,1 0-128 8,1 6 192-8,2-2-64 7,3-2 0-7,3 0 0 9,0 0-128-9,2 3 192 5,6 1-192-5,-2-2 192 9,4-2-192-9,6 0 0 7,0 4 0-7,2 2 128 8,1-4-128-8,5 2 0 6,-1-2 0-5,3 2 0 7,1 2-384-8,5 5 32 6,-5-1 16-6,5 0 0 22,-5 5-1472-22,1 5-304 0,5 5-48 0</inkml:trace>
    </iact:actionData>
  </iact:action>
  <iact:action type="add" startTime="13889">
    <iact:property name="dataType"/>
    <iact:actionData xml:id="d1">
      <inkml:trace xmlns:inkml="http://www.w3.org/2003/InkML" xml:id="stk1" contextRef="#ctx0" brushRef="#br0">4277 15198 11055 0,'0'0'976'1,"0"0"-784"9,-2-9-192-10,0-3 0 4,2 12 1792-4,0 0 304 7,-2-8 64-7,-2-4 16 9,-4 5-256-9,-3 1-32 11,1 0-16-11,-4 2 0 4,3-4-544-4,-3 4-112 10,-2 2-32-10,-3 4 0 4,-1 0-288-4,1 2-48 11,-7 4-16-11,1 0 0 4,-2 1-256-4,-3 9-48 8,1-4-16-8,-2 5 0 7,-4 3-192-7,4 5-32 12,1 0-16-12,1 2 0 4,0 3-48-4,2 3-16 11,1 4 0-11,5-2 0 6,1 4-80-6,3-4-128 10,1 2 176-10,4 2-176 2,7 6 128-1,-3-6-128 10,4 1 0-11,2-3 0 4,2 4 128-4,0-4-128 12,2 2 0-12,-2-4 0 3,0-5 0-3,2-1 0 11,0 6 0-11,2-8 0 4,-2-2 0-4,0-1-176 10,-2-5 176-10,0 8-208 20,0-7-480-20,2-3-80 0,-2-19-32 0,0 0 0 14,0 0-2480-14,0 0-496 1,0 0-112-1,0 0-16 0</inkml:trace>
    </iact:actionData>
  </iact:action>
  <iact:action type="add" startTime="14208">
    <iact:property name="dataType"/>
    <iact:actionData xml:id="d2">
      <inkml:trace xmlns:inkml="http://www.w3.org/2003/InkML" xml:id="stk2" contextRef="#ctx0" brushRef="#br0">3504 15805 11055 0,'0'0'976'1,"0"0"-784"5,0 0-192-5,0 0 0 4,0 0 2464-5,0 0 448 10,14 0 96-10,-4-2 0 4,0-4-1344-4,5 2-256 10,-3-2-64-10,5 2-16 4,5 0-304-4,-3 1-48 11,5-3-16-11,1 2 0 5,3 4-416-5,-1 2-96 7,2 0 0-7,2 2-16 8,4 0-272-8,-5 1-160 11,-1 3 192-11,0-4-192 6,-2 0 128-6,-1 0-128 9,-3-4 0-9,-3 4 0 5,-1-2 0-5,-1 0 128 10,-8 0-128-10,-10-2 0 6,13 9 192-6,-3-3-192 9,-10-6 192-9,0 0-192 5,4 12 256-5,0 4-48 9,-2-3-16-8,-2 5 0 5,0-1 48-6,0-1 0 9,0 3 0-9,0-1 0 4,0-6-112-4,2 3 0 13,-2-15-128-13,7 12 192 3,1 0-192-2,0-1 144 8,4-5-144-9,-2 0 128 5,5-2 160-5,-1 0 32 11,7-4 0-11,-3 0 0 4,1-6 128-4,5 0 16 11,-1 0 16-11,2-3 0 4,-7-5-16-4,0 4 0 10,-1-5 0-10,-7 1 0 5,-2-2 48-5,-1 5 16 10,-3-5 0-10,-2 4 0 5,-6-5 48-5,-3 5 16 11,-3-4 0-11,0 5 0 4,-9-7-192-4,1 6-32 10,1-1-16-10,-5 3 0 5,1-4-224-5,-1 7-128 10,3-3 160-10,-3 4-160 4,5 4 0-4,1 2-128 11,-2 2-16-11,-1 4 0 19,5 0-1520-19,14-6-320 0,0 0-48 0,0 0-16 14,0 0-1536-14,14 8-304 0</inkml:trace>
    </iact:actionData>
  </iact:action>
  <iact:action type="add" startTime="14642">
    <iact:property name="dataType"/>
    <iact:actionData xml:id="d3">
      <inkml:trace xmlns:inkml="http://www.w3.org/2003/InkML" xml:id="stk3" contextRef="#ctx0" brushRef="#br0">4706 15620 19519 0,'0'0'864'1,"0"17"176"-1,0 7-832 0,-4-1-208 8,-4 2 0-8,2 3 0 4,1-1 1504-4,1 0 256 12,-8 0 48-12,2 5 16 4,2-3-48-4,-1-2-16 10,-1-3 0-10,4-5 0 4,0 3-448-4,-2-3-96 12,5-7 0-12,3-12-16 5,0 0-240-5,0 0-32 10,0 0-16-10,0 0 0 4,0 0-80-4,0 0-32 11,13-12 0-11,-3-7 0 4,0-3-336-4,1 3-64 11,-3-9-16-11,6 5 0 5,-2 1-256-5,5 1-128 10,-5-2 0-10,5 5 128 4,-1-1-128-3,3 9 0 10,5-4 0-11,7 2 0 18,0-1-1168-17,0 9-176-1,5 4-16 0,-15 4-10960 11,4 6-2192-11</inkml:trace>
    </iact:actionData>
  </iact:action>
  <iact:action type="add" startTime="15107">
    <iact:property name="dataType"/>
    <iact:actionData xml:id="d4">
      <inkml:trace xmlns:inkml="http://www.w3.org/2003/InkML" xml:id="stk4" contextRef="#ctx0" brushRef="#br0">6145 15540 14735 0,'0'0'1312'1,"-7"0"-1056"8,-3-6-256-9,-4 2 0 5,5 2 1792-5,-5 2 288 10,2-2 64-9,-5 2 16 3,3 0-448-4,-6 2-96 10,3 2-16-10,-1 6 0 5,-5 1-336-5,-2 1-80 9,1 6-16-9,1 1 0 4,-3 1-384-4,5 5-80 12,-1 2 0-12,1 4-16 5,2 4-160-5,5-3-16 10,0-3-16-10,3 0 0 5,5-2-176-5,2 1-16 10,4-1-16-10,2-5 0 4,4-5-64-4,1 1-16 12,5-1 0-12,-2-7 0 3,2 0-32-3,3-1-16 12,7-5 0-12,-3-2 0 4,5-2-160-4,1 0 0 12,0-2 144-11,12-5-144 15,0-3-272-16,-5 2-128 0,-1 2-32 0,0-8 0 15,-2 3-2704-15,-1-5-528 0,7-7-112 5,-12 11-9184-5</inkml:trace>
    </iact:actionData>
  </iact:action>
  <iact:action type="add" startTime="15407">
    <iact:property name="dataType"/>
    <iact:actionData xml:id="d5">
      <inkml:trace xmlns:inkml="http://www.w3.org/2003/InkML" xml:id="stk5" contextRef="#ctx0" brushRef="#br0">6487 16004 22975 0,'0'0'1024'1,"-2"21"192"-1,0 3-960 0,0-1-256 8,-4-5 0-8,4 7 0 7,2 2 1840-7,-2 1 320 9,-4-3 64-9,2 2 16 4,-1 0-912-4,-1 1-176 12,0-5-48-12,2-1 0 4,0-3-752-4,2-1-160 10,2 1-16-10,0-19-16 4,0 18-160-3,0-18-192 10,0 0 32-11,0 0-10304 16,0 0-2064-15</inkml:trace>
    </iact:actionData>
  </iact:action>
  <iact:action type="add" startTime="15798">
    <iact:property name="dataType"/>
    <iact:actionData xml:id="d6">
      <inkml:trace xmlns:inkml="http://www.w3.org/2003/InkML" xml:id="stk6" contextRef="#ctx0" brushRef="#br0">7417 15192 11967 0,'0'0'1072'0,"0"0"-864"10,0 0-208-10,0 0 0 4,0 0 2336-4,0 0 416 10,0 0 96-10,2 16 16 4,-2 2-1120-4,0 1-208 13,0-5-64-13,2 7 0 3,-2-1-512-3,2-1-96 11,-2 5-32-11,4 1 0 4,0 0-448-4,2 5-112 13,2 3-16-13,-3-2 0 3,-1-4-16-2,4 1-16 7,2-5 0-8,-4-2 0 5,1-1 48-5,3-4 16 10,-6-1 0-10,2 3 0 5,2-9 48-5,-8-9 16 12,6 14 0-12,-6-14 0 4,9 14-16-4,-9-14 0 11,6 6 0-11,-6-6 0 3,0 0-16-3,0 0-16 10,0 0 0-10,0 0 0 4,0 0 64-4,0 0 16 12,0 0 0-12,0 0 0 4,-9-8-80-4,-7 0-16 11,-2-2 0-11,1 2 0 4,-7 3-32-4,-3-3-16 12,0 6 0-12,-1-2 0 3,1-2-48-3,-2 4-16 10,-2 2 0-8,3 4 0 2,3 0-176-4,2 6 0 10,-1-4 0-10,5 1 0 5,3 7 0-5,0-2 0 11,5-3 0-11,-1 7 0 4,2-2 0-4,6 1 0 10,8 5 0-10,2-7 0 4,-6-13 0-4,12 22-176 11,0-3 176-11,5-3-128 4,-3 2 128-4,3-5 0 12,-3 3 0-12,2 5-128 4,-3-7 128-4,1 5 0 10,0-1 0-10,-1-4 0 5,-1-1 0-5,0-1 0 11,-7 4 0-11,-1-7 0 4,-4-9 0-4,0 0 0 11,0 18 0-11,0-18 0 3,0 0 0-3,-5 12 0 11,5-12 0-11,-6 11 0 19,6-11-448-19,0 0 0 0,0 0 0 1,0 0 0 12,0 0-2032-12,0 0-400-1,0 0-96 0</inkml:trace>
    </iact:actionData>
  </iact:action>
  <iact:action type="add" startTime="16386">
    <iact:property name="dataType"/>
    <iact:actionData xml:id="d7">
      <inkml:trace xmlns:inkml="http://www.w3.org/2003/InkML" xml:id="stk7" contextRef="#ctx0" brushRef="#br0">8549 15389 1839 0,'0'0'0'1,"0"0"160"-1,0-13-160 0,0 13 0 5,0 0 0-5,0 0 0 5,-8-10 4112-5,-2 2 800 10,10 8 144-10,0 0 48 5,-14-15-2896-5,1 9-576 11,13 6-112-11,0 0-32 4,-14-4-432-4,14 4-96 11,-16-6 0-11,16 6-16 5,0 0 528-5,-11 6 96 11,-7-2 32-11,8 4 0 19,10-8-1792-18,-17 13-336-1,3-3-80 0,-3 6-16 0,3-5 864 0,-4 9 160 9,-3-1 48-9,1 3 0 5,3 3 64-5,-3 2 0 10,3-1 16-10,1 3 0 7,-5 0 48-7,1 2 0 9,5 3 0-9,-5 1 0 4,3 2-128-4,1 4-32 11,2-4 0-11,5-4 0 4,1-4-224-4,0 4-32 10,4-1-16-10,2-7 0 5,4-8-16-5,2 3-128 11,4-1 192-11,-2-5-64 4,1 4 64-4,7-9 16 11,0 5 0-11,3-6 0 4,-1 0-48-3,3 1-16 8,5-3 0-9,1-4 0 5,3-2-144-5,3-4 0 10,2 0 0-10,-2-3 0 5,0-3-288-5,-1 2-96 12,-3-4 0-12,2 3-16 19,2-5-2064-19,-1 2-416 1,-3 1-64-1</inkml:trace>
    </iact:actionData>
  </iact:action>
  <iact:action type="add" startTime="16833">
    <iact:property name="dataType"/>
    <iact:actionData xml:id="d8">
      <inkml:trace xmlns:inkml="http://www.w3.org/2003/InkML" xml:id="stk8" contextRef="#ctx0" brushRef="#br0">9097 15910 14735 0,'0'0'1312'1,"0"0"-1056"8,0 0-256-9,0 0 0 5,-10 2 2224-5,10-2 384 10,0 0 80-10,0 0 0 5,0 0-928-5,0 0-192 11,0 0-32-11,0 0-16 4,0 0-416-4,0 0-80 11,0 0 0-11,0 0-16 4,10-16-288-4,-1 7-48 10,-9 9-16-9,18-2 0 3,-18 2-96-4,21 0-32 10,-1 2 0-10,-1 6 0 6,-1 1-144-6,-6 5-16 10,-1 7-16-10,-5-9 0 5,-2 4-48-5,0 3-16 11,0-3 0-11,-2 15 0 3,-4 4 80-3,0 0 16 12,-2-6 0-12,0 1 0 4,-4 1 64-4,-5 0 0 11,1-2 16-11,-4 3 0 4,5-1-48-4,-3-2-16 11,4-4 0-11,-1-5 0 3,1-3 16-2,4 1 0 8,2-8 0-9,4-10 0 5,-2 15-80-5,2-15-16 11,0 0 0-11,8 10 0 4,-8-10-80-3,14 4-32 9,3-4 0-10,3-4 0 5,-5 2-64-5,1-2-16 10,5-4 0-10,-1 1 0 5,3-1-128-5,3-4 0 11,1 2 0-11,0 3 128 4,1-3-128-4,1 2 0 10,0 0-192-10,16-5 192 19,0 5-1808-18,-4 4-240-1,2-4-64 1,-2 2-17216 2</inkml:trace>
    </iact:actionData>
  </iact:action>
  <iact:action type="add" startTime="18983">
    <iact:property name="dataType"/>
    <iact:actionData xml:id="d9">
      <inkml:trace xmlns:inkml="http://www.w3.org/2003/InkML" xml:id="stk9" contextRef="#ctx0" brushRef="#br0">11266 10906 8287 0,'0'0'368'0,"9"-10"80"0,3 2-448 1,-6-5 0 4,2 3 0-5,0-4 0 10,-3 3 976-10,-5 11 112 8,6-12 32-8,0-2 0 2,0 6-384-2,0-5-80 11,-2-1-16-11,0 0 0 4,-4 14 0-4,3-11 0 10,1-5 0-10,-4 16 0 5,6-12-16-5,-6 12-16 11,6-13 0-11,-6 13 0 5,0 0-48-5,0 0-16 11,0 0 0-11,0-12 0 4,0 12-48-3,0 0-16 9,0 0 0-10,0 0 0 5,-12-6-96-5,12 6-32 9,0 0 0-9,-11 4 0 5,-7 0-32-5,6 4-16 11,-5 6 0-11,3-5 0 4,-3 7 80-4,1-2 32 10,0 1 0-10,-3-1 0 4,1 3 16-4,1 5 0 12,-7-3 0-11,1 5 0 2,0 1-80-3,-1 2-16 10,5 5 0-10,-5 3 0 5,-1-2-64-5,-2 0-16 11,1 4 0-11,3 4 0 5,1-2 800-5,5 6 160 10,-3 4 16-10,5-3 16 18,1 5-1696-17,-3-2-320 0,3 4-80-1,0-1-16 1,4 3 864-1,3 1 0 9,-7-1 128-9,4 5 0 4,-5 7-128-4,7-3 0 10,0-3 0-10,-2 7 0 5,3-2 0-5,3 4 0 12,0-5 0-12,0-3 0 3,-2-1 128-3,4 1-128 11,0-4 0-11,6-3 128 3,4-4 16-3,0-4 0 12,-3-1 0-12,1-11 0 4,4 4 112-4,-4 0 0 11,2 6 16-11,-2-4 0 5,3 4-144-5,-3-6-128 11,2 2 192-11,4-6-192 4,-5 4 144-4,5-4-144 12,2-4 0-12,3 1 144 4,-1-5-144-3,5 0 0 7,3 3 144-8,1-5-144 5,4-2 0-5,3 3 0 10,1-5 0-10,4-1 0 5,4 1 0-5,8 1-320 11,5-5 64-11,1-5-9856 17,-1-1-1968-16</inkml:trace>
    </iact:actionData>
  </iact:action>
  <iact:action type="add" startTime="19820">
    <iact:property name="dataType"/>
    <iact:actionData xml:id="d10">
      <inkml:trace xmlns:inkml="http://www.w3.org/2003/InkML" xml:id="stk10" contextRef="#ctx0" brushRef="#br0">12469 10647 6447 0,'0'0'576'0,"0"0"-576"11,0 0 0-11,-8-6 0 5,-1-4 1488-5,9 10 192 11,-6-8 48-11,6 8 0 4,0 0-608-4,0 0-112 11,0 0-32-11,0 0 0 4,0 0-192-4,0 0-32 10,0 0-16-9,0 0 0 3,0 0-304-4,0 0-64 10,4 14-16-9,1-4 0 3,5 5 256-4,-2-1 48 10,4 7 16-10,1 5 0 4,-1-1-144-4,4 6-16 13,-3 0-16-12,3 6 0 1,1 4-112-2,-3 2 0 10,4 2-16-8,-5 4 0 2,5-4-96-4,-6 3-16 9,3 1 0-9,-3-2 0 5,2-4 128-5,-5 4 32 10,3 0 0-10,-4-3 0 4,-4 3 144-4,4 0 16 11,-5-6 16-11,1 4 0 5,-2-2-144-5,-2 0-16 10,0 3-16-10,0-5 0 5,-2 2-80-5,-4 0-16 11,1 2 0-11,-1-4 0 4,2 4 0-4,-6 4-16 12,0 1 0-12,5-3 0 4,-5 0-112-4,-2 4 0 12,4-1-16-12,-7 17 0 2,3-7-48-2,-4-7-128 10,5-4 192-10,-3-3-64 5,2-9-128-5,4 2 192 11,-9-2-192-11,5-3 192 4,-1 1 48-4,3 0 16 10,-4-4 0-10,6-4 0 6,-1 1-16-6,-3-1 0 11,4 0 0-11,2-1 0 3,-4-3-16-3,1-2 0 10,1 1 0-10,-4-1 0 5,4-1 64-5,3-5 16 11,-9 3 0-11,4-2 0 5,-5 3-32-5,5-1 0 10,2-5 0-10,-4 5 0 4,3-6 0-3,-3 3 0 10,0-5 0-11,4 6 0 3,-1-9-48-3,-1 5-16 11,10-12 0-11,-12 10 0 4,12-10-16-4,-14 6-16 11,14-6 0-11,-7 11 0 4,7-11-16-4,-12 12 0 12,12-12 0-12,0 0 0 3,-10 10-32-3,10-10-128 12,0 0 192-12,-6 11-64 3,6-11-128-3,0 0 160 10,0 0-160-10,0 0 160 4,0 0-32-3,0 0-128 9,0 0 192-10,0 0-64 5,0 0-128-5,0 0 128 10,0 0-128-10,0 0 128 4,0 0-128-4,0 0 192 12,0 0-192-12,0 0 192 4,0 0-192-4,0 0 0 10,0 0 144-10,0 0-144 5,0 0 0-5,-4-15 0 11,3 3 0-11,1 12 0 18,0 0-1024-18,5-19-160 0,-1 1-32 0,4 4-16 16,4-3-1840-15,-4-1-352-1</inkml:trace>
    </iact:actionData>
  </iact:action>
  <iact:action type="add" startTime="21578">
    <iact:property name="dataType"/>
    <iact:actionData xml:id="d11">
      <inkml:trace xmlns:inkml="http://www.w3.org/2003/InkML" xml:id="stk11" contextRef="#ctx0" brushRef="#br0">8705 2148 17327 0,'-18'-6'768'0,"18"6"160"0,0 0-736 0,0 0-192 4,0 0 0-4,0 0 0 8,0 0 192-8,0 0 0 7,0 0 0-7,0 0 0 8,0 0 0-8,18 2 16 7,-3 0 0-7,7 1 0 8,3-1 176-8,2 2 16 7,3 6 16-7,9-4 0 8,3 0 224-8,9-2 64 7,0 2 0-7,5-3 0 8,1 1-256-8,2 0-64 7,-3-4 0-7,7 2 0 9,3-2-160-9,-2 0-32 7,3 0-16-5,-1 0 0 3,-8 0 32-4,3 0 16 5,-3-2 0-6,-1 2 0 8,-2-4-80-8,-5 2-16 7,-1 0 0-7,-2 2 0 9,-6 2-128-9,0 2 0 6,-8-2 144-6,-4 6-144 22,-2 4-944-21,-1-3-256-1,-3 9-48 1</inkml:trace>
    </iact:actionData>
  </iact:action>
  <iact:action type="add" startTime="22162">
    <iact:property name="dataType"/>
    <iact:actionData xml:id="d12">
      <inkml:trace xmlns:inkml="http://www.w3.org/2003/InkML" xml:id="stk12" contextRef="#ctx0" brushRef="#br0">14472 2343 17503 0,'0'0'1552'1,"0"0"-1232"3,0 0-320-4,0 0 0 9,0 0 1552-9,14-8 256 7,2 6 48-7,5 2 16 7,2 0-784-7,7 2-176 8,3-2-16-8,4 2-16 7,4-4-320-7,0 2-64 7,6 2-16-6,5 2 0 6,1-1-304-7,4 7-176 8,1-2 192-8,4 2-192 7,11 1 0-7,3-3-144 8,2 4-16-8,4 2-12784 11</inkml:trace>
    </iact:actionData>
  </iact:action>
  <iact:action type="add" startTime="25854">
    <iact:property name="dataType"/>
    <iact:actionData xml:id="d13">
      <inkml:trace xmlns:inkml="http://www.w3.org/2003/InkML" xml:id="stk13" contextRef="#ctx0" brushRef="#br0">6592 1974 11679 0,'0'0'512'1,"0"0"128"-1,0 0-512 0,0 0-128 6,0 0 0-6,0 0 0 8,0 0 928-8,0 0 160 7,18-2 48-7,3 0 0 8,3 0-528-8,1 2-96 6,2 2-32-6,2 0 0 9,5-2-80-9,1 2-16 7,4 2 0-7,-2-2 0 8,4 2-224-8,-2 0-160 6,6-1 192-6,0 3-192 9,3 0 0-9,3 0 0 7,0 2 0-7,-1 2 0 9</inkml:trace>
    </iact:actionData>
  </iact:action>
  <iact:action type="add" startTime="26217">
    <iact:property name="dataType"/>
    <iact:actionData xml:id="d14">
      <inkml:trace xmlns:inkml="http://www.w3.org/2003/InkML" xml:id="stk14" contextRef="#ctx0" brushRef="#br0">12356 2493 25791 0,'4'-24'1152'1,"6"7"224"-1,5 3-1104 0,9-2-272 3,5 11 0-3,4-1 0 8,6 2 0-8,4 4 0 7,6 4 0-7,7 2-144 8,7 5-32-8,11-1 0 7,4-4 0-7</inkml:trace>
    </iact:actionData>
  </iact:action>
  <iact:action type="add" startTime="27162">
    <iact:property name="dataType"/>
    <iact:actionData xml:id="d15">
      <inkml:trace xmlns:inkml="http://www.w3.org/2003/InkML" xml:id="stk15" contextRef="#ctx0" brushRef="#br0">15459 13252 2751 0,'0'0'128'1,"0"0"16"-1,0 0-144 0,0 0 0 4,0 0 0-4,0 0 0 8,0 0 1712-8,14 10 304 8,-14-10 64-8,17 2 16 7,1-2-1296-7,0 4-256 8,3-2-48-8,4-2-16 7,1-6-160-7,1 2-16 8,0-4-16-8,5 6 0 8,1-2-288-8,6 0 160 6,-2-2-160-6,8 3 128 9,-2-1-128-9,3 2 0 6,3 0 0-6,-6 2-5888 11</inkml:trace>
    </iact:actionData>
  </iact:action>
  <iact:action type="add" startTime="28197">
    <iact:property name="dataType"/>
    <iact:actionData xml:id="d16">
      <inkml:trace xmlns:inkml="http://www.w3.org/2003/InkML" xml:id="stk16" contextRef="#ctx0" brushRef="#br0">18713 11893 10367 0,'0'0'448'1,"0"0"112"-1,0 0-560 0,0 0 0 5,15-8 0-5,7 4 0 8,-1-4 384-7,3 0-48 6,3 3 0-7,4-1 0 7,0 0-208-7,3 0-128 7,3-4 128-7,4 4-128 8,-2 4 0-8,7 1 0 7,3-5-160-7,0 4-3296 16,2 6-640-14</inkml:trace>
    </iact:actionData>
  </iact:action>
  <iact:action type="add" startTime="28572">
    <iact:property name="dataType"/>
    <iact:actionData xml:id="d17">
      <inkml:trace xmlns:inkml="http://www.w3.org/2003/InkML" xml:id="stk17" contextRef="#ctx0" brushRef="#br0">18752 13002 12207 0,'0'0'528'0,"15"-4"128"0,9 3-528 1,3-5-128 4,4 0 0-5,8-2 0 8,0 0 0-8,8 0 0 7,4 1 0-7,3 1-5392 11</inkml:trace>
    </iact:actionData>
  </iact:action>
  <iact:action type="add" startTime="33485">
    <iact:property name="dataType"/>
    <iact:actionData xml:id="d18">
      <inkml:trace xmlns:inkml="http://www.w3.org/2003/InkML" xml:id="stk18" contextRef="#ctx0" brushRef="#br0">21960 10974 9839 0,'0'0'432'0,"0"0"96"1,2-13-528-1,4 1 0 8,-2 2 0-8,4-4 0 5,-4 5 880-5,0-5 64 9,-2 4 16-9,2-3 0 5,-3 3 32-5,3 0 16 11,0-6 0-11,2 9 0 5,-4-5-112-5,0 4 0 11,-2 2-16-11,0-1 0 3,0-5-160-3,0 4-16 12,0 8-16-12,-2-6 0 4,0-6-64-4,2 12-16 10,-8-5 0-10,1 1 0 5,7 4-288-5,-6-2-64 9,-6-2-16-9,2 4 0 6,2-2-32-6,-3 6 0 10,1 0 0-10,0 0 0 4,-7 3-16-4,1 5 0 13,0-2 0-13,-5 5 0 3,0-1 0-3,-3 6 0 10,3-3 0-10,-5 1 0 5,-3 5 0-5,0 3 0 10,-4 1 0-10,1 2 0 5,1 0 0-5,0 1-16 10,2 1 0-10,-2 4 0 4,-1-2-16-4,3-2 0 8,-2 4 0-8,7 4 0 7,1 0 64-7,0 4 16 11,-5-6 0-11,7 8 0 4,1-2-48-4,7 6-16 11,-5-4 0-11,6 0 0 4,-3 1-176-4,5 3 0 12,-2-2 0-11,3 21 0 1,3-13 128-1,4 1 0 10,2-3 0-11,2 0 0 3,2-5 16-3,2 1 0 11,5 4 0-11,-3-1 0 5,4 1-16-5,3-2 0 10,5-2 0-10,-6 1 0 5,1 1-128-5,-1 0 160 12,3-5-160-12,5-1 160 3,-5-6-160-2,3 6 128 9,1 0-128-10,-3 0 128 4,1-10 16-4,3 6 0 10,-5-6 0-10,1 4 0 4,3 0-144-4,1-4 160 11,-7-2-160-11,5 2 160 4,3-1-160-3,5-3 0 10,-5-4 0-11,2 0 0 3,5-1 0-3,-1-5-256 11,0-3 48-11,4-1 0 18,1-5-672-17,1-4-128-1,-2-8-16 0,-2-4-8192 12,2-6-1648-12</inkml:trace>
    </iact:actionData>
  </iact:action>
  <iact:action type="add" startTime="34250">
    <iact:property name="dataType"/>
    <iact:actionData xml:id="d19">
      <inkml:trace xmlns:inkml="http://www.w3.org/2003/InkML" xml:id="stk19" contextRef="#ctx0" brushRef="#br0">22624 10637 6447 0,'-12'-14'272'1,"6"10"80"-1,0 0-352 0,6 4 0 9,-4-7 0-9,0 1 0 4,4 6 1760-3,0 0 288 9,0 0 48-10,0 0 16 4,0 0-688-4,0 0-128 10,10-8-16-10,2 6-16 5,-12 2-240-5,12 0-32 10,5-2-16-10,-3 4 0 5,3 4-208-5,-3 5-32 11,2 3-16-11,1 6 0 5,-3-5-192-5,5 7-32 9,-3 5-16-9,3 4 0 5,3 4-96-5,-1 2-32 10,1 2 0-9,11 24 0 5,-10-5-160-6,1 3-48 8,-3-1 0-7,1 6 0 3,-1-3 16-4,-5-1 0 11,-1 5 0-11,-5-3 0 4,2 8 16-4,-4-6 0 12,-3-3 0-12,1 1 0 3,-2-3 64-3,0-1 16 10,-4-3 0-10,0 1 0 5,-8 1 64-5,2 5 32 11,1-2 0-11,-9-3 0 4,0-1-128-4,-5 1-32 10,-1 5 0-10,1-3 0 4,-7-3-16-4,-1 1-16 12,0-3 0-12,1-1 0 4,-1-4-160-4,4 1 128 11,1-1-128-11,7-2 128 18,-3-4-1408-18,8 1-304 0,1 1-48 1</inkml:trace>
    </iact:actionData>
  </iact:action>
  <iact:action type="add" startTime="37128">
    <iact:property name="dataType"/>
    <iact:actionData xml:id="d20">
      <inkml:trace xmlns:inkml="http://www.w3.org/2003/InkML" xml:id="stk20" contextRef="#ctx0" brushRef="#br0">9795 18297 12895 0,'0'0'1152'1,"-10"-6"-928"6,0-3-224-7,-3-1 0 7,1 2 0-7,-4-4 128 8,5 3-128-8,-5-1 0 8,2-2 656-8,-5 4 48 7,-2-5 0-7,-3 1 0 8,-1 2-32-8,1 0 0 7,1 5 0-7,0 3 0 8,-7 0-32-8,13 2-16 7,1-2 0-7,-3 4 0 9,-5 0-48-9,1 4-16 7,-1-3 0-7,1 7 0 8,2-2-160-8,-20 13-16 6,7-1-16-6,9 5 0 8,4 3-128-7,3 1-32 5,-1 4 0-6,-1 2 0 8,6 0 0-7,-3 8 0 5,5-6 0-6,0 4 0 9,5-4-208-9,3-2 176 7,0 6-176-7,2-6 160 8,-2 2-160-8,4 2 0 7,4-3 0-7,2-1 0 7,-2-4 0-7,3 0 0 8,5-2 0-8,-2-3 0 8,2-7 0-8,3-1 128 7,5-1-128-7,-5-5 128 8,1 0 0-8,0-3 0 7,3-5 0-7,4-6 0 8,3 0 112-8,1-3 16 7,0-5 0-7,5 2 0 8,-1-8 32-8,0 3 16 7,4-5 0-7,2 1 0 8,0-7-64-8,4-1-16 7,-6-2 0-7,0-3 0 8,-1 3-64-8,-3-2-16 7,-2-2 0-7,-2-5 0 7,-3 1-144-6,-3-2 0 6,3-2 144-7,-1 2-144 8,0-8 0-8,-1 4 144 7,-5-1-144-7,5-1 0 8,-1-4 128-8,-1 0-128 7,-8 4 0-7,3-4 0 8,-3-1 160-8,3-1-32 7,-3 2 0-7,2-6 0 7,-4 3-128-6,-1-3 128 6,3 2-128-7,-4-1 128 8,2-5-128-8,1 2 0 7,-5 3 0-7,2 1 0 8,2 2 0-8,-2 4 0 7,-5 3 0-7,3 6 0 8,-4 7 0-8,2 2 0 7,2 2 0-7,-2 5 0 8,-2 8 0-8,-2 12 0 7,0-11 0-7,0 11 0 7,0 0 0-7,0 0 0 8,0 0 0-8,0 0 0 8,0 0 0-8,-16 13 0 7,5 7-144-7,-1 1 144 8,0-1 0-8,2 5-128 8,-5 2 128-8,1 7 0 7,-1 7 0-7,5 3 0 7,-6 3 0-7,4 4 0 8,-5 0 0-8,5 3 0 6,-1 1 0-6,3 3 0 9,-6-1 0-9,6 1 144 6,-3 3-144-6,1-1 128 9,4-1 0-9,-1-1-128 7,3-1 192-7,2-1-64 8,-2 1-128-8,4-2 128 7,0-5-128-7,4 1 128 8,2-10-128-8,0 2 0 7,-2-8 0-7,6-2 128 9,3-4-128-9,-1-3 128 6,4-7-128-6,-3 3 128 8,1-7-128-8,2 1 0 7,3-8 144-7,1 1-144 8,1-3 0-8,9-2 144 7,-1-4-144-7,0 2 0 8,1-4 160-8,1-2-160 8,0 2 128-8,2-7-128 7,0-3 160-7,-1 2-160 8,-3-5 192-8,0 3-192 7,1-6 192-7,-3 1-64 7,0 1 0-7,1-5-128 8,-3-7 192-8,2 3-64 7,-1 0 0-7,-5 1-128 8,1 1 128-8,-1-1-128 7,-3-1 0-7,0 4 0 8,-1-3 128-8,-3 5-128 7,0 1 0-7,-1 1 0 8,-1 5 128-8,0-4-128 7,-6 7 0-7,-4 9 0 8,0 0 160-8,0 0-160 7,0 0 128-7,0 0-128 8,0 0 0-8,0 0 0 7,0 0 0-7,0 0 0 7,0 0 0-7,-12 9 0 8,2 11 0-8,4-8 0 8,-3 3 0-8,1-1 0 8,2 5 0-8,-2-9-176 7,8-10 176-7,-11 18 0 8,3 1 0-8,4-5 0 7,4-14 0-7,-8 19 0 8,2-3 0-8,2-1 0 7,4-15 0-7,0 0 0 7,-2 20 0-7,2-20 0 7,0 0 0-7,6 16-128 8,-6-16 128-8,0 0 0 7,16 15 0-7,-5-7 0 8,-11-8 0-8,18 6-128 8,2-4 128-8,-5-2 0 7,5-2 0-7,-5-2 0 8,5-2 0-8,1 2 0 7,-3-4 0-7,-1-3 0 8,3-1 0-8,3-4 0 7,-1 3 0-7,-1-7 0 8,4 1 0-8,3-7 0 7,1-3 0-7,2 0 128 8,2 0-128-8,1-3 0 8,3 3 128-8,4-6-128 7,-6-6 0-7,2 4 128 7,2-4-128-7,-4 0 0 8,2-6 0-8,0 2 0 8,-6 3 0-8,-3-7 0 7,1 0 0-7,0 2 144 7,-2-2-144-7,1-5 0 8,-1-9 160-8,-2-1-160 7,-5 2 128-7,-5-1-128 23,5-5-704-23,-3 4-208 0,-3 1-48 2,4 3-16-2,-7 1 1616 0,5 5 336 5,-8 1 64-5,2 4 16 9,1 1-848-9,-5-1-208 6,-2 2 0-6,0 6 0 8,0-2 0-8,0 8 0 7,-4 8 0-7,0-1 0 8,-4 7 0-8,0 5 0 7,-2-1 0-7,2 7-160 8,4 10 160-8,-10-8-128 8,-3 6 128-8,3 12-128 8,-6 2 128-8,3 11 0 7,-7 2 0-7,3 7-128 7,1 7 128-7,-3 9 0 7,-1 1-144-7,-3 8 144 8,-1 5 0-8,1 8 0 7,-1 1 0-7,3 5 0 8,0 6 0-8,1-1 0 7,-1 1 0-7,-3 4 0 8,1 0 0-8,3-2 160 7,3-4-160-7,1-4 160 9,2 0 16-9,-1-6 0 6,9-2 0-6,0-7 0 9,-2-3-48-9,4-1 0 7,2-6 0-7,4-3 0 7,6 3-128-7,2-10 0 7,-2-2 0-7,3-6 128 8,-1 2-128-8,8-4 0 8,-5-3 0-8,5-7 0 7,-8-1 0-7,7-11-272 7,-3 5 64-7,4-8 16 22,-18-6-1344-21,19 0-272-1,-3-4-48 1</inkml:trace>
    </iact:actionData>
  </iact:action>
  <iact:action type="add" startTime="38453">
    <iact:property name="dataType"/>
    <iact:actionData xml:id="d21">
      <inkml:trace xmlns:inkml="http://www.w3.org/2003/InkML" xml:id="stk21" contextRef="#ctx0" brushRef="#br0">11186 17952 27647 0,'0'0'2448'1,"0"0"-1952"2,0 0-496-3,9-10 0 8,9-1 784-8,9-5 64 8,10 0 16-8,4 1 0 7,6-5-608-7,2 1-128 8,7 1-128-8,3-3 176 7,-1 3-176-7,3 3 192 7,7-5-192-7,4 3 192 9,4-1-192-9,-3-2 128 6,-1 9-128-6,-4-3 128 25,-7 2-1216-21,-5 1-256-4,-3 1-64 0</inkml:trace>
    </iact:actionData>
  </iact:action>
  <iact:action type="add" startTime="38873">
    <iact:property name="dataType"/>
    <iact:actionData xml:id="d22">
      <inkml:trace xmlns:inkml="http://www.w3.org/2003/InkML" xml:id="stk22" contextRef="#ctx0" brushRef="#br0">14170 15744 13295 0,'0'0'576'0,"0"0"144"0,-14 4-576 0,3 4-144 5,1 6 0-5,-6-3 0 7,-1 7 128-7,-1 1 0 9,-5 1 0-9,-5 5 0 7,1 7 240-7,0 5 32 8,-4 0 16-8,-1 9 0 7,-3 9 624-7,0 7 128 7,-2 3 32-7,-4 7 0 7,4 2 0-7,-6 12 0 8,0 8 0-8,-4 7 0 8,5-4-480-7,1 11-80 5,4 9-32-6,-1-2 0 8,3-2-160-8,6 4-16 7,2 2-16-7,-1-2 0 8,3-4-80-8,2 0-16 7,-3-4 0-7,5-1 0 9,3-7 112-9,1-4 16 6,5 5 0-6,0-3 0 8,7-3-64-8,3-4-16 7,4-3 0-7,3-5 0 9,5 2-208-9,2-4-32 6,9 0-128-6,5 0 192 8,-3 2-192-8,4-5 128 7,5-4-128-7,3-3 0 8,8 0 0-8,5-6 0 7,11 6 0-7,3-7 0 8,1-1 0-8,5-1-320 7,-4-5 64-7,5-5 0 24,-1-3-2112-24,2-7-400 1</inkml:trace>
    </iact:actionData>
  </iact:action>
  <iact:action type="add" startTime="39892">
    <iact:property name="dataType"/>
    <iact:actionData xml:id="d23">
      <inkml:trace xmlns:inkml="http://www.w3.org/2003/InkML" xml:id="stk23" contextRef="#ctx0" brushRef="#br0">14252 16842 18431 0,'0'0'816'1,"-16"0"160"-1,16 0-784 0,0 0-192 6,0 0 0-6,0 0 0 8,0 0 1296-8,0 0 224 7,0 0 32-7,18-6 16 8,-1-1-688-8,3 3-144 6,7 0-32-6,4 0 0 8,5 4-160-8,-3-4-32 8,2 0-16-8,4-2 0 8,0 2-192-8,0-1-48 7,-2 1 0-7,-4-2 0 7,0-2-96-6,4 4-32 6,-2 2 0-7,-5-2 0 8,-1 0-128-8,-2 2 128 8,1-3-128-8,-1-1 128 19,-2 6-1680-19,1-2-352 0,3-8-64 4,-6 8-16-4</inkml:trace>
    </iact:actionData>
  </iact:action>
  <iact:action type="add" startTime="40539">
    <iact:property name="dataType"/>
    <iact:actionData xml:id="d24">
      <inkml:trace xmlns:inkml="http://www.w3.org/2003/InkML" xml:id="stk24" contextRef="#ctx0" brushRef="#br0">15773 16415 10127 0,'-15'14'896'0,"1"-10"-704"5,0 0-192-5,-1 2 0 9,5 1 1600-9,-2 3 304 7,5 0 48-7,1 2 16 7,6-12-992-7,-12 13-192 8,6 5-32-8,2-5-16 8,0 3-192-8,4-16-32 7,0 14-16-7,0-14 0 7,8 19 80-7,4-1 32 7,-12-18 0-7,17 15 0 8,7 3 0-8,3 1 0 7,2-9 0-7,5 0 0 8,3 0-272-8,0-5-48 7,7 1-16-7,-3-2 0 8,2-4-64-8,-2-2-16 7,4 0 0-5,0-4 0 5,-6-1 48-7,0-7 0 7,0 2 0-7,-2-5 0 8,-4 1 0-8,6 1 0 6,-7-5 0-6,-1 4 0 8,-4-3-80-8,-2 1-16 8,-1 1 0-8,-5-5 0 9,-5 3-144-9,4 3 192 6,-9-3-192-6,-1-1 192 8,0 7-192-8,-6-5 0 7,-4-1 0-7,-6 7 128 7,0-4-128-7,-1 5 0 8,-7-5 144-8,4 4-144 8,-7 4 0-8,-1-1 0 7,3 3 0-7,-9 2 0 8,-3 4 0-8,-2 2 0 7,-4 8 0-7,2 5 0 8,-1 7 0-8,-7-3-128 7,0 5 128-7,-3 3 0 8,3 4 0-8,-4 6-128 7,4 0 128-7,0 4 0 8,8-4 0-8,1 0 0 7,3 8 0-7,6 0 0 9,-1-8 0-9,9 8 144 6,1 0-144-6,8 2 160 8,-1-3 32-8,5-5 16 7,4 0 0-7,3 2 0 8,3-4 80-8,6 1 16 6,3-5 0-6,5-2 0 9,-3-2-64-9,5-2-16 7,3-1 0-7,6-1 0 8,-2-5-16-8,1-3 0 7,3-1 0-7,6-6 0 8,-2 1-64-8,2-1-16 7,-6-8 0-7,0 2 0 8,0-2-128-8,4-2 0 7,-4 0 0-7,0 0 0 23,-2-6-2032-22,-1 0-432-1,-1-8-96 0,-2 3 0 0</inkml:trace>
    </iact:actionData>
  </iact:action>
  <iact:action type="add" startTime="41229">
    <iact:property name="dataType"/>
    <iact:actionData xml:id="d25">
      <inkml:trace xmlns:inkml="http://www.w3.org/2003/InkML" xml:id="stk25" contextRef="#ctx0" brushRef="#br0">16690 15904 15663 0,'-23'-2'688'0,"23"2"144"0,-18 2-656 0,18-2-176 6,0 0 0-6,0 0 0 8,0 0 1632-8,0 0 288 7,0 0 64-7,0 0 16 9,0 0-912-9,18-2-192 6,3-4-48-6,-1 3 0 8,5-1-352-8,4 0-80 7,0-2-16-7,5-4 0 7,-3 2-144-6,0 4-48 6,2-3 0-7,2-3 0 9,2 0-80-9,-3 0-128 6,-3-3 176-5,0 5-176 7,0-6 0-8,2 3-272 6,-1-7 16-6,-5 6-12160 11</inkml:trace>
    </iact:actionData>
  </iact:action>
  <iact:action type="add" startTime="41529">
    <iact:property name="dataType"/>
    <iact:actionData xml:id="d26">
      <inkml:trace xmlns:inkml="http://www.w3.org/2003/InkML" xml:id="stk26" contextRef="#ctx0" brushRef="#br0">17911 14986 18431 0,'0'0'1632'1,"0"0"-1312"5,0 0-320-6,0 0 0 8,0 0 720-8,0 0 80 6,0 0 16-6,-8 17 0 8,2-5 112-7,-5 7 32 5,-1-1 0-6,-2 2 0 8,1 5-336-8,-7 4-64 7,1 2-16-7,1 6 0 8,-5 0-64-8,3 8-16 7,5 0 0-7,-3 4 0 8,4 0-96-8,-1 1-32 7,5-5 0-7,-2 2 0 8,5-2-160-8,3-4-48 7,2 4 0-6,2-6 0 7,4 2-128-8,0-8 0 7,3-2 144-6,5-2-144 6,-4-1 160-7,4-1-32 7,1-4-128-6,7 1 192 6,-5-3-192-7,5-5 128 7,5 1-128-7,-3-3 0 22,-3-2-336-21,1-5-176-1,1 5-16 0,-5-6-8304 7,-16-6-1648-7</inkml:trace>
    </iact:actionData>
  </iact:action>
  <iact:action type="add" startTime="41829">
    <iact:property name="dataType"/>
    <iact:actionData xml:id="d27">
      <inkml:trace xmlns:inkml="http://www.w3.org/2003/InkML" xml:id="stk27" contextRef="#ctx0" brushRef="#br0">17416 15565 23327 0,'0'0'1024'1,"0"0"224"-1,19-8-992 0,8 4-256 5,3 2 0-5,7-2 0 8,4-1 0-8,0 1 0 7,7-2-144-7,1 2 144 25,-6 0-448-25,0 0 0 0,-2 2 0 0</inkml:trace>
    </iact:actionData>
  </iact:action>
  <iact:action type="add" startTime="42026">
    <iact:property name="dataType"/>
    <iact:actionData xml:id="d28">
      <inkml:trace xmlns:inkml="http://www.w3.org/2003/InkML" xml:id="stk28" contextRef="#ctx0" brushRef="#br0">18210 15836 21999 0,'-14'31'960'1,"6"-11"224"-1,0 1-944 0,6 3-240 3,0 1 0-3,2-4 0 9,2 3 608-9,2-5 80 8,2 1 16-8,-6-20 0 7,14 17 64-7,-1 1 0 7,5-10 16-7,3 1 0 8,3-5-80-8,-1-4-32 7,4-7 0-7,5-1 0 7,1-2-32-7,-2-6-16 8,-4 3 0-8,-1-5 0 7,-3 1 16-7,-3-1 0 7,-3-7 0-7,-3 1 0 9,-8 5 0-9,-4-1 16 7,-4-3 0-7,-4 1 0 8,-8 1-144-8,-3 5-16 7,-5-1-16-7,-3-1 0 8,-2 3-256-8,-3-3-48 6,-5 8-16-6,2 5 0 26,-2-1-464-26,6 6-80 1,-3 0-32-1,3 8-16496 0</inkml:trace>
    </iact:actionData>
  </iact:action>
  <iact:action type="add" startTime="42943">
    <iact:property name="dataType"/>
    <iact:actionData xml:id="d29">
      <inkml:trace xmlns:inkml="http://www.w3.org/2003/InkML" xml:id="stk29" contextRef="#ctx0" brushRef="#br0">20427 16398 13823 0,'-17'11'608'1,"5"-3"128"-1,-2 2-592 0,3-2-144 3,11-8 0-3,-8 17 0 8,0-3 1344-8,4 4 224 7,4-18 48-6,4 17 16 5,2 1-896-6,2-3-176 9,5-7-48-9,5-2 0 7,5 2 256-7,3-2 32 7,3-3 16-7,0-3 0 7,6-3-272-7,6-9-48 8,-2 4-16-8,6-6 0 7,-2 1-112-7,6-3-32 8,0 1 0-8,-1-7 0 9,-5 3 64-9,2-1 16 5,-4-1 0-4,0-3 0 8,-10 1-128-9,-2-1-32 6,-3-1 0-6,-3 4 0 8,-9-1-96-8,0 1-32 7,-7 1 0-7,-3 3 0 8,-6-3 0-8,-4 1 0 7,1 3 0-7,-15-2 0 8,1 7 64-8,-9-3 16 7,-7 8 0-7,0 2 0 9,-8 2-80-9,0 8 0 6,-6 4-128-6,-1 10 192 8,-1 3-192-8,0 0 0 7,3 5 128-7,-1 7-128 8,-2 4 0-8,4 6 0 8,4 3 0-8,-1 3 0 7,5 6 0-7,1 1 0 7,9-3 0-7,6-1 0 8,5-1 0-8,7-4 0 7,5-2 128-7,6 1-128 8,4-3 0-8,9-6 128 7,3 0-128-7,7-4 0 8,5-5 128-8,7-5-128 7,8-8 0-7,7 1 144 8,3-6-16-8,5-1 0 8,5-7 0-8,7-4 0 8,0-4-128-8,6-3 0 6,2-7 144-6,-3 0-144 23,-9-5-1232-22,0-1-320-1,0 5-64 1</inkml:trace>
    </iact:actionData>
  </iact:action>
  <iact:action type="add" startTime="43526">
    <iact:property name="dataType"/>
    <iact:actionData xml:id="d30">
      <inkml:trace xmlns:inkml="http://www.w3.org/2003/InkML" xml:id="stk30" contextRef="#ctx0" brushRef="#br0">21855 15146 5519 0,'-17'-4'240'1,"17"4"64"-1,-12-2-304 0,12 2 0 5,0 0 0-5,0 0 0 8,0 0 4000-8,0 0 736 7,17-6 160-7,-1-2 32 8,5 2-3120-8,1-1-608 7,5-9-128-7,0 4-32 8,3 1-496-8,1-1-96 7,6-2-32-7,2 2 0 8,-6 3-288-8,4-5-128 8,2 6 128-8,-4 0-128 7,-3-7 128-7,-1 9-128 7,-2 0 0-7,-2-4 128 8,-5 3-320-8,-1-1-80 8,-5 0-16-8,-16 8 0 23,0 0-720-22,0 0-144-1,0 0-16 0,0 0-16 12,0 0-256-11,-20 8-48-1,-7-2-16 0,-4-1 0 16,-8 3 624-16,2 4 128 0,-8-4 32 0,2 7 0 1,-4-3 720 0,4 4 0 4,4-5 128-5,-4 9-128 8,4-3 960-8,-4 3 64 7,4-2 32-7,-2-1 0 8,4 3-224-8,4 1-64 7,4-3 0-7,4-5 0 7,3 3-144-7,9-3-48 8,-5 5 0-8,12-4 0 7,6-14-176-7,0 19-32 8,0-19-16-8,10 24 0 7,7-3 0-7,1-1 0 8,5 3 0-8,7 0 0 7,5 3-48-7,2-3-16 7,-4-1 0-7,6 1 0 8,-2 2-112-8,-4 1-32 7,0-1 0-7,2 2 0 8,-3-1-144-8,-5-1 128 8,-8 0-128-8,-3 3 128 8,0 1-128-8,-9-4 0 7,-5-5 0-7,-2-5 0 8,-3 5 256-8,-11-3 64 6,-2-3 0-6,-7 6 16 9,-2-9 176-9,-5 5 16 6,-1-4 16-6,-6 3 0 9,0-5-224-9,2-2-32 6,-8-4-16-6,8-8 0 8,0 0-128-8,5-2-16 7,5-2-128-6,4-7 192 20,3 1-1536-21,10-4-304 1,6 5-64-1,10-7-11424 4</inkml:trace>
    </iact:actionData>
  </iact:action>
  <iact:action type="add" startTime="44070">
    <iact:property name="dataType"/>
    <iact:actionData xml:id="d31">
      <inkml:trace xmlns:inkml="http://www.w3.org/2003/InkML" xml:id="stk31" contextRef="#ctx0" brushRef="#br0">23047 14931 15663 0,'-2'-25'688'0,"2"25"144"0,0 0-656 0,0 0-176 3,12-12 0-3,-12 12 0 7,0 0 1728-7,0 0 320 7,0 0 64-7,0 0 16 9,0 0-1328-9,0 0-272 6,2 16-48-6,-6 3-16 9,-6 5 96-9,0 3 16 6,-2 0 0-6,-5 6 0 9,-1 6-128-9,5-2 0 6,-7 2-16-6,3 4 0 9,1 2 112-9,-4 0 32 7,7 6 0-7,-3-1 0 8,6-1-256-8,1-2-32 7,1 0-16-7,2 4 0 9,4-3-272-9,2-1 128 7,2-4-128-6,4 0 0 6,2-4 144-7,7-4-144 6,5-2 0-5,-3 0 144 6,5-11-144-7,1-1 0 7,3-1 0-7,-1-11 128 8,2-1-128-8,1-4 0 7,-3-4 0-7,-2-2 0 24,-1 0-1856-24,-3-6-240 0,-1-1-48 0,-8-5-9904 2</inkml:trace>
    </iact:actionData>
  </iact:action>
  <iact:action type="add" startTime="44339">
    <iact:property name="dataType"/>
    <iact:actionData xml:id="d32">
      <inkml:trace xmlns:inkml="http://www.w3.org/2003/InkML" xml:id="stk32" contextRef="#ctx0" brushRef="#br0">22489 15545 21183 0,'0'0'1888'1,"0"0"-1504"2,0 0-384-3,0 0 0 7,19-7 1264-7,3 1 176 8,1 2 32-8,11 0 16 7,3 2-896-7,5-2-176 7,-1-4-32-7,6 4-16 9,-2 1-224-9,4 1-144 7,2-2 192-7,-1 2-192 25,-1 4-1152-24,-4 2-352 0,0-6-64 0</inkml:trace>
    </iact:actionData>
  </iact:action>
  <iact:action type="add" startTime="44503">
    <iact:property name="dataType"/>
    <iact:actionData xml:id="d33">
      <inkml:trace xmlns:inkml="http://www.w3.org/2003/InkML" xml:id="stk33" contextRef="#ctx0" brushRef="#br0">23523 15781 21183 0,'-31'20'1888'1,"9"-3"-1504"3,-1 1-384-4,3 5 0 8,5 3 1088-8,-3-1 160 7,4 2 32-7,1-1 0 8,5 1-336-8,2-3-64 7,-2-7-16-7,6 1 0 9,4 1 64-9,-2-19 16 6,10 18 0-6,0-1 0 8,-10-17-112-8,21 8-32 7,-3-2 0-7,3 0 0 8,3-6-96-8,1-6-32 7,-2-6 0-7,3 2 0 8,-3-7-144-8,-3-1-16 7,-1 1-16-7,1-5 0 8,-7 1-144-8,1-3-32 8,-8-1 0-8,-2-2 0 8,-4-1-32-8,-2 3-16 8,-2 2 0-7,0-1 0 4,-6-3-80-5,0 4-32 8,1-1 0-8,-5 7 0 8,2 1-160-8,-5-1 0 7,3 3 0-7,-3 4 0 21,1 6-1472-21,0 2-208 1,1 2-48-1,3 2-15200 3</inkml:trace>
    </iact:actionData>
  </iact:action>
  <iact:action type="add" startTime="47354">
    <iact:property name="dataType"/>
    <iact:actionData xml:id="d34">
      <inkml:trace xmlns:inkml="http://www.w3.org/2003/InkML" xml:id="stk34" contextRef="#ctx0" brushRef="#br0">14546 18469 10991 0,'0'0'480'1,"0"0"112"-1,0 0-464 0,0 0-128 5,0 0 0-5,0 0 0 8,0 0 1136-8,0 0 208 7,0 0 32-7,0 0 16 8,0 0-176-8,0 0-16 7,0 0-16-7,0 0 0 9,16 2 0-9,5-2 0 6,1 0 0-6,-3-4 0 9,3 0-192-9,3-2-32 6,5-4-16-6,3 3 0 9,6 1-240-9,-4-2-32 6,6-4-16-6,-4 6 0 8,10-3-208-8,-1-5-64 7,5 8 0-7,2-2 0 11,-1-1-128-11,1 1-48 6,0 4 0-6,-2-4 0 6,-5-2-80-6,-3 4 0 8,-6-3-128-8,-2-1 192 8,-5 2-352-8,-3 2-80 7,-4-5-16-7,-3 5 0 23,-3 2-2048-22,-3 2-432-1,-14 2-80 0</inkml:trace>
    </iact:actionData>
  </iact:action>
  <iact:action type="add" startTime="47686">
    <iact:property name="dataType"/>
    <iact:actionData xml:id="d35">
      <inkml:trace xmlns:inkml="http://www.w3.org/2003/InkML" xml:id="stk35" contextRef="#ctx0" brushRef="#br0">14683 18408 12895 0,'0'0'1152'0,"-14"2"-928"4,3-2-224-4,-5 2 0 8,4-2 1664-8,12 0 272 7,-17 6 64-7,1 4 16 9,2-2-928-9,5-2-176 6,-5-1-32-6,4 5-16 9,-3-4-64-9,3 2-16 6,-6 2 0-6,5-1 0 9,3 5-96-9,-4 2-32 7,4 1 0-7,-3-3 0 8,3-1 48-8,2 1 16 7,4 4 0-7,0-3 0 7,2 3-224-7,4 1-48 8,4-5-16-8,3 5 0 8,-1-5-192-8,8 2-48 7,1-5 0-7,1 5 0 7,1 0-64-7,3-3 0 8,-1 3-128-8,-2-4 192 8,1 1-192-7,1 3 144 5,3 1-144-6,-3-3 128 8,1 0-128-8,5-1 160 8,4 7-160-8,-6-1 160 7,1-3-32-7,-3 3-128 7,2-5 192-7,1 4-64 8,-1 3 0-8,0 0-128 7,-2-1 192-7,-1 3-64 9,-5-1-128-9,1 3 0 6,-3-1 0-6,-7-1 0 9,0-2 128-9,0 3-128 7,-4 1 128-7,-6 3-128 7,0-3 272-7,-6-2-16 7,-8 1-16-7,0-3 0 8,-7 1 128-8,-2 1 16 7,-5 0 16-7,-1 1 0 8,-2 1-80-8,0-3 0 7,-5-3-16-7,-1 4 0 8,-2-1-128-8,-2-5-32 8,6-1 0-8,0 0 0 7,6-10-144-7,-2-1 128 7,3-3-128-7,7-4 128 8,0-2-304-8,1-1-64 7,6-11-16-7,3 4 0 22,9-3-2000-22,6 1-416 1,5-5-80 0</inkml:trace>
    </iact:actionData>
  </iact:action>
  <iact:action type="add" startTime="48242">
    <iact:property name="dataType"/>
    <iact:actionData xml:id="d36">
      <inkml:trace xmlns:inkml="http://www.w3.org/2003/InkML" xml:id="stk36" contextRef="#ctx0" brushRef="#br0">15674 19167 14735 0,'0'0'1312'1,"0"0"-1056"2,0 0-256-3,0 0 0 8,0 0 1472-8,15 10 224 8,3-4 48-7,-4-3 16 5,3-3-544-6,5-1-128 7,-5-3 0-7,5 0-16 8,1-4-208-8,2-4-32 7,1 4-16-7,1-1 0 8,0-5-144-8,1 2-32 7,-1-3 0-7,-2 3 0 8,-5-7-160-8,-3 3-32 7,3 2-16-7,-6 1 0 8,1-1-176-8,-5 0-48 7,-10 14 0-7,8-13 0 9,-8 13-80-9,-4-16-128 6,0 2 176-5,-4 1-176 7,-6 5 192-8,-5 2-64 6,-6-2 0-6,-3 1-128 8,1 1 160-8,-4 4-160 8,-2 4 128-8,-2 4-128 9,1 7 0-9,1 1 0 7,2 3 0-7,0 9 0 6,-2 1 0-6,1 2 0 9,3 4 0-9,0 6 0 7,-2 0 0-7,3 6 0 7,3-4 0-7,4 4 0 7,5-8 0-6,0 4 0 6,9-4 160-7,3 0-160 8,4-2 272-8,6-5-48 7,1-3-16-7,9-2 0 8,0-3-208-8,5 1 144 6,4-1-144-6,5-3 128 9,-1-5-128-9,6 1 128 6,4-5-128-6,2-2 128 9,6-2-128-9,3-6 0 7,5-2 0-7,4-6 128 23,-3 0-1440-21,1 0-288-2,-1-5-64 0,-7 1-12208 0</inkml:trace>
    </iact:actionData>
  </iact:action>
  <iact:action type="add" startTime="48783">
    <iact:property name="dataType"/>
    <iact:actionData xml:id="d37">
      <inkml:trace xmlns:inkml="http://www.w3.org/2003/InkML" xml:id="stk37" contextRef="#ctx0" brushRef="#br0">16341 18535 15663 0,'0'0'688'0,"0"0"144"0,0 0-656 0,0 0-176 3,0 0 0-2,0 0 0 7,12-12 2880-8,3 5 528 7,5-5 112-7,-1 0 32 7,7-3-2400-7,-1 1-496 8,0 0-80-8,5 1-32 7,-1-3-288-7,2 4-64 8,2-3-16-8,-2 5 0 8,-1 4-176-8,1-2 0 6,-2-1 0-6,0 3 0 26,1 0-1536-25,-3-4-224-1,-2 2-48 0</inkml:trace>
    </iact:actionData>
  </iact:action>
  <iact:action type="add" startTime="49066">
    <iact:property name="dataType"/>
    <iact:actionData xml:id="d38">
      <inkml:trace xmlns:inkml="http://www.w3.org/2003/InkML" xml:id="stk38" contextRef="#ctx0" brushRef="#br0">17496 17730 13823 0,'0'0'1216'0,"0"0"-960"6,0 0-256-6,0 0 0 8,0 0 1728-8,0 0 320 7,-10 6 48-7,-2 5 16 8,0-3-848-8,1 6-176 7,-3-1-16-7,-2 9-16 8,1 5-224-8,-5 2-32 7,5 5-16-7,-3 5 0 8,-1 0 144-8,3 5 32 7,-1-1 0-6,1 4 0 6,0-2-240-7,1 0-32 7,5 4-16-7,2-7 0 9,-2-3-288-9,8 0-64 7,4 2-16-7,8-2 0 7,-2 0-144-7,6-7-32 7,-1-7 0-6,5 0 0 6,-1-7-128-7,7-1 0 7,1-5 0-7,4 0 128 9,3-2-320-9,1-5-80 6,2-1-16-6,-2-8 0 25,-2 4-2304-24,-1-5-464-1</inkml:trace>
    </iact:actionData>
  </iact:action>
  <iact:action type="add" startTime="49339">
    <iact:property name="dataType"/>
    <iact:actionData xml:id="d39">
      <inkml:trace xmlns:inkml="http://www.w3.org/2003/InkML" xml:id="stk39" contextRef="#ctx0" brushRef="#br0">17039 18287 28559 0,'0'0'2544'1,"0"0"-2032"2,0 0-512-3,0 0 0 8,22-11 256-8,1 5-64 7,4 0 0-6,7 2 0 5,1-4-192-6,2 4 0 7,-2 1 0-7,6-1 0 8,-4 2 0-8,4 2 0 7,-4 2 0-7,0 2 0 24,2-3-1568-23,-4 5-208 0,0 2-32 0</inkml:trace>
    </iact:actionData>
  </iact:action>
  <iact:action type="add" startTime="49668">
    <iact:property name="dataType"/>
    <iact:actionData xml:id="d40">
      <inkml:trace xmlns:inkml="http://www.w3.org/2003/InkML" xml:id="stk40" contextRef="#ctx0" brushRef="#br0">18200 18566 21183 0,'0'0'1888'0,"-14"6"-1504"4,4 4-384-4,10-10 0 9,-9 14 976-9,-3-3 128 7,2 5 32-7,-2-2 0 8,3 3-304-8,-1 3-48 6,-4-3-16-6,3 5 0 8,-7 1-304-8,6 0-64 7,-5 5-16-7,5 1 0 8,-2 0 64-8,9 0 0 7,-1-1 0-7,0 1 0 8,4-2-128-8,2-1-32 8,6-5 0-8,2-3 0 7,1-1-160-7,11-1-128 8,1-6 192-8,-1-5-192 7,3-5 304-7,3-3-48 8,1-3-16-8,4-8 0 8,-2 2 128-7,1-5 16 5,1-1 16-6,-4-3 0 8,0-3-208-8,-3 3-32 7,-3-6-16-7,-3 1 0 8,-10-1-16-8,-4 2 0 7,-6-1 0-7,-4 3 0 8,-2-1 16-7,-10-1 0 5,1-2 0-6,-3 1 0 8,-5 1-144-8,-2 2 0 7,-1 1 0-7,1 5 0 24,2-3-1616-23,1 5-256-1,5 3-48 0,1-4-16 0</inkml:trace>
    </iact:actionData>
  </iact:action>
  <iact:action type="add" startTime="50478">
    <iact:property name="dataType"/>
    <iact:actionData xml:id="d41">
      <inkml:trace xmlns:inkml="http://www.w3.org/2003/InkML" xml:id="stk41" contextRef="#ctx0" brushRef="#br0">19969 19208 13183 0,'0'0'576'0,"0"0"128"0,0 0-560 0,0 0-144 5,0 0 0-5,0 0 0 8,-8 14 1136-8,8-14 192 8,-2 13 32-8,-2 3 16 7,4-16-96-7,-2 17 0 8,0 1-16-8,4 1 0 7,0-5-224-7,2 4-32 8,-4-18-16-8,12 15 0 7,3 1-240-7,7 3-48 7,-5-3-16-7,7 3 0 8,3-1-240-8,2-6-32 7,8 3-16-7,1-5 0 9,-3-6 0-9,8 2 0 6,-4-4 0-6,7-2 0 9,-3-2-16-8,2-4-16 5,0 0 0-6,-2-2 0 8,2-3 16-8,2 5 0 7,-4-8 0-7,3 0 0 8,-1-3-128-8,-4 3 0 7,4-3-16-7,-6-3 0 7,-2-1-240-7,-2-3 176 8,-4 1-176-8,-3 3 160 8,-7 3-160-8,-3-3 160 7,-5-3-160-7,-7 3 160 8,0 3-160-8,-4-5 128 7,-6-3-128-7,-2 2 128 7,-9-3-128-7,-1 3 0 8,-7-2 144-8,-3 1-144 8,-5-1 0-8,-4 0 0 7,-10-1 0-7,2 3 128 8,2 7-128-8,-2 4 0 7,0 7 0-7,-3 3 0 8,5 4 0-8,-4 3-128 7,-2 13 128-7,6 0-128 8,-2 3 128-8,6 6-128 7,-4 3 128-7,4 5-128 9,2 8 128-9,-4 1 0 6,4-1-144-6,6 6 144 9,1 0 0-9,1 0 0 6,5 1 0-6,11 1 0 8,-1 0 0-8,8 1 0 7,4-3 0-7,4-4 0 8,6 0 128-8,0 0-128 6,7-8 128-5,5-4-128 7,3-2 160-8,8-4-160 7,0 1 192-7,2-7-192 8,2 3 192-8,6-7-64 7,2-7 0-7,-2 0-128 7,4-1 176-7,2-5-176 8,-2-4 160-8,3 0-160 8,-1-2 0-8,4-2 0 7,1-3-176-7,-1-1 176 22,-4-2-1792-21,-2-6-224-1,-1 3-48 1,-3-5-12112 1</inkml:trace>
    </iact:actionData>
  </iact:action>
  <iact:action type="add" startTime="51183">
    <iact:property name="dataType"/>
    <iact:actionData xml:id="d42">
      <inkml:trace xmlns:inkml="http://www.w3.org/2003/InkML" xml:id="stk42" contextRef="#ctx0" brushRef="#br0">21471 18106 17503 0,'0'0'1552'1,"-12"4"-1232"4,12-4-320-5,0 0 0 8,0 0 1456-8,0 0 224 7,0 0 48-7,0 0 16 8,0 0-656-8,18 2-144 7,1-6-32-7,7 2 0 7,1-6-416-7,2-3-96 8,6 1-16-8,6-6 0 8,-4 3-224-8,6-3-160 7,-4 2 192-7,4-3-192 8,-6 5 144-8,-6-2-144 8,-1 5 0-8,-3-5 144 7,-2 4-400-7,-1 1-64 7,-5-1-32-7,-3 2 0 23,1 4-704-22,-17 4-144 0,12-6-16-1,-12 6-6256 6,0 0-1232-5</inkml:trace>
    </iact:actionData>
  </iact:action>
  <iact:action type="add" startTime="51366">
    <iact:property name="dataType"/>
    <iact:actionData xml:id="d43">
      <inkml:trace xmlns:inkml="http://www.w3.org/2003/InkML" xml:id="stk43" contextRef="#ctx0" brushRef="#br0">21658 18026 8287 0,'-43'10'736'1,"18"0"-592"4,-1-6-144-4,3 1 0 3,2 5 2240-4,-3 4 400 8,5-8 96-8,3 1 16 7,-2 7-1168-7,7-6-240 7,-5 6-32-7,6-5-16 8,-1 5-592-8,3-4-128 8,2 3-32-8,2 1 0 7,4-14 160-7,-4 19 16 7,4-3 16-7,8 6 0 8,-2-3-384-8,6-3-80 7,3 1-16-7,3 1 0 8,-1-1-112-8,7 5-16 8,-1-5-128-8,4 1 192 7,1 1-192-7,-1 3 128 7,0-5-128-7,3 3 0 9,-1 1 128-8,-4 1-128 4,-1-3 0-5,-3 3 144 9,-1-3 208-9,1 1 32 7,-1-3 16-7,-7 5 0 7,1 1 176-7,-6-1 48 8,1-3 0-8,-3-1 0 8,-6-1-112-8,0-17 0 7,-7 16-16-7,-1 1 0 8,-4-5 0-8,-6 4 0 6,-3-7 0-6,0 3 0 8,-3-2-96-8,-3-2-16 8,-4-1 0-8,1-3 0 7,1-2-176-7,0-2-32 8,2-2-16-8,1-5 0 7,1-5-160-7,7 0 0 8,-1-3 0-8,5-5 0 22,0 4-1248-22,11-3-336 0,1-3-64 1,4 5-16 12,-1-5-1536-13,7-1-304 0</inkml:trace>
    </iact:actionData>
  </iact:action>
  <iact:action type="add" startTime="51769">
    <iact:property name="dataType"/>
    <iact:actionData xml:id="d44">
      <inkml:trace xmlns:inkml="http://www.w3.org/2003/InkML" xml:id="stk44" contextRef="#ctx0" brushRef="#br0">22567 17658 26719 0,'0'0'1184'1,"0"0"240"-1,-2-18-1136 0,2 18-288 4,0 0 0-4,0 0 0 9,0 0 448-9,0 0 16 6,0 0 16-6,0 0 0 9,-18 0-160-9,7 8-48 6,-5 3 0-6,3 3 0 8,-7 6 48-8,2 3 0 7,1 4 0-7,-1 6 0 8,7 3 0-8,-3-3 0 9,4 4 0-9,4-4 0 6,-1 0-48-5,3 4 0 6,0-2 0-7,4-4 0 7,2 5-96-7,2-5-32 8,3-2 0-8,1 2 0 7,2-3-144-7,6-5 128 9,-5-2-128-9,7 1 128 8,-4-3-128-8,1-5 0 6,5 2 144-6,-9-7-144 8,-11-9 0-8,20 6-256 6,-7-4 32-6,-13-2 16 24,18-2-2128-23,-2-4-416 0</inkml:trace>
    </iact:actionData>
  </iact:action>
  <iact:action type="add" startTime="52025">
    <iact:property name="dataType"/>
    <iact:actionData xml:id="d45">
      <inkml:trace xmlns:inkml="http://www.w3.org/2003/InkML" xml:id="stk45" contextRef="#ctx0" brushRef="#br0">22134 18061 16575 0,'0'0'736'1,"0"0"160"-1,0 0-720 0,0 0-176 3,0 0 0-3,19-4 0 9,5 0 1888-9,1 2 352 8,5-1 64-8,3-1 0 7,2 2-1760-7,8-4-352 6,2 2-192-6,1 0-7360 17,1 2-1568-17</inkml:trace>
    </iact:actionData>
  </iact:action>
  <iact:action type="add" startTime="52204">
    <iact:property name="dataType"/>
    <iact:actionData xml:id="d46">
      <inkml:trace xmlns:inkml="http://www.w3.org/2003/InkML" xml:id="stk46" contextRef="#ctx0" brushRef="#br0">22955 18141 17503 0,'-8'18'768'1,"-1"-9"176"-1,1 5-752 0,0 2-192 4,4 3 0-4,0 7 0 9,-2 1 2112-9,0 0 400 7,1-5 80-7,1 1 16 8,-2-3-1472-8,0 1-304 7,6 2-48-7,6-1-16 8,0-7-336-8,2 3-80 7,7-8-16-7,1 0 0 8,1-5-16-8,5-3-16 7,-3-4 0-7,5-3 0 8,1-9 160-8,0 2 48 7,-1-3 0-7,1-5 0 8,-3 3-128-8,-3-5-32 7,-1 5 0-7,-3-1 0 8,-7-4-16-8,-6-1 0 7,-2 4 0-7,-4-1 0 8,-8-3-64-8,1-1-16 10,-7 1 0-10,1 3 0 6,-5 5-256-6,-1-5 0 6,-1 3 0-6,1 3 0 24,0 6-1136-24,5-1-336 0,-2 1-64 0,3 2-13472 2</inkml:trace>
    </iact:actionData>
  </iact:action>
  <iact:action type="add" startTime="52879">
    <iact:property name="dataType"/>
    <iact:actionData xml:id="d47">
      <inkml:trace xmlns:inkml="http://www.w3.org/2003/InkML" xml:id="stk47" contextRef="#ctx0" brushRef="#br0">23334 14317 10127 0,'0'0'448'1,"0"0"96"-1,-8-14-544 0,8 14 0 5,-12-12 0-5,6 1 0 8,6 11 1296-8,0 0 160 8,-2-14 16-7,2 14 16 5,0-17-592-6,0 17-112 8,0 0-16-8,4-16-16 7,-4 16-32-7,10-16 0 8,-10 16 0-8,14-5 0 7,-1-1 112-7,3-2 32 8,1 4 0-8,-1 4 0 8,3 10-144-8,9-4-16 6,-5-3-16-6,3 7 0 9,-1 0-208-9,2 0-32 6,2 7-16-6,1-1 0 8,-1 1-160-8,2 7-16 7,-2 1-16-5,5 2 0 5,-1 5-96-7,0 3-16 7,-4 12 0-7,2-1 0 8,1 1-128-8,1 6 192 7,-4 3-192-7,0 3 192 8,6 7-192-8,-5-3 192 7,-1 5-192-7,-2-2 192 9,-1-1-192-9,-5 5 0 6,2-6 0-6,-1 4 0 9,1-1 0-9,-1 3 128 7,-5-6-128-7,3 6 0 8,1 1 128-8,-5-1-128 7,1-6 128-7,3 6-128 8,-4-3 288-7,1 5-32 4,1-2 0-5,-5 2 0 8,5-7 112-8,-4 3 16 7,1-4 0-7,-1 8 0 8,-3-3-128-8,1 1 0 7,6-8-16-7,-7 5 0 8,5 5-240-8,-8 6 176 7,-2 0-176-7,1-4 160 8,-1-4-160-8,-2 4 0 7,2-2 0-7,-2 0 128 8,0 1-128-8,2-5 128 7,-4 6-128-7,0-4 128 8,0 4-128-8,-2 0 0 7,0-9 0-7,-2 5 0 8,2 0 0-8,-2 6 192 7,-2-4-192-7,-4-3 192 8,0 3-48-8,4-4 0 8,0 2 0-8,0-3 0 7,-7 3 48-7,3-10 0 8,-4-3 0-8,3-1 0 7,-1-1 128-7,-2-2 48 7,2-1 0-7,4-1 0 8,-5 2-64-8,1-7-16 7,2 1 0-7,-3 4 0 8,1 0-64-8,-4-1-16 7,2-3 0-7,-5 4 0 8,1 4 0-8,-3 1 0 7,-1 1 0-7,1-1 0 8,-5-3 0-8,-1 1 0 7,0 9 0-7,-3-5 0 8,1-1 0-7,-2-1 0 5,-2 1 0-6,-1-2 0 8,-3-1-16-8,6 1 0 7,-4 1 0-7,4-3 0 8,-3-4-16-8,3-2-16 7,0 1 0-7,0 1 0 8,-3-2 48-8,5-6 16 7,4 0 0-7,-5-2 0 8,-5-4-224-8,6 4 0 8,3-6 128-8,-1 0-128 7,0 4 128-7,-1-2-128 7,-1-5 176-7,0-3-176 9,-1-2 160-9,1-1-160 6,0-5 128-6,1 1-128 8,-1 1 128-8,4-7-128 7,1 3 0-7,3-3 128 8,-3 2-128-8,1-1 0 7,1-5 0-7,5-4 128 8,-1-2-128-8,16-4 0 7,-12 8 0-7,12-8 0 22,0 0-1312-21,-3-12-192-1,3 0-32 0,5-5-10576 8,3-1-2112-8</inkml:trace>
    </iact:actionData>
  </iact:action>
  <iact:action type="add" startTime="54260">
    <iact:property name="dataType"/>
    <iact:actionData xml:id="d48">
      <inkml:trace xmlns:inkml="http://www.w3.org/2003/InkML" xml:id="stk48" contextRef="#ctx0" brushRef="#br0">25376 17006 11055 0,'0'0'976'1,"0"0"-784"5,0 0-192-6,0 0 0 7,0 0 2336-7,0 0 416 8,25-2 96-8,2 0 16 8,5-2-1600-8,9-1-320 6,0 1-64-6,7-2-16 8,13-10-224-8,5 3-64 8,-3-5 0-8,1 6 0 8,2-3 128-8,-1 3 0 7,1-2 16-7,4 3 0 8,6-11 96-8,4 10 16 7,2 1 0-6,0 1 0 6,0 2-288-7,-2-2-48 7,-6 1-16-7,-2 1 0 9,2-2-288-9,-5 6-48 6,-1 4-16-6,-4 4 0 8,1-2-128-8,-1 4 0 8,-6-4 0-8,1 2 0 8,-6 0 0-8,-1-2 0 6,-3 0 128-5,-10 1-128 6,-2 1 0-7,-4 2 0 7,-5-4 0-7,-7 2 0 22,1 0-480-21,-3 2-80-1,-7 2-16 0,-12-8 0 13,0 0-2048-13,0 0-432 0</inkml:trace>
    </iact:actionData>
  </iact:action>
  <iact:action type="add" startTime="54666">
    <iact:property name="dataType"/>
    <iact:actionData xml:id="d49">
      <inkml:trace xmlns:inkml="http://www.w3.org/2003/InkML" xml:id="stk49" contextRef="#ctx0" brushRef="#br0">25885 17558 14735 0,'0'0'1312'1,"-10"6"-1056"4,10-6-256-5,0 0 0 8,0 0 1248-8,0 0 192 7,0 0 32-7,0 0 16 8,0 0-400-8,0 0-96 7,16-6-16-7,5 0 0 8,-5-5-112-8,7 1-32 8,6-2 0-8,5-4 0 7,-1 5-32-7,4-3-16 8,8 4 0-8,3-3 0 7,7-1-112-7,4 0-32 8,1 7 0-8,6 1 0 7,3-6-80-6,-5 4-32 5,4-2 0-6,-5 1 0 9,-5 1-160-8,3 4-48 4,-1-4 0-5,3 0 0 8,-3 3-144-8,-1 1-48 7,-3 4 0-7,1 0 0 9,-3 0-128-9,-3-2 0 6,-4 2 0-6,-8 0 0 25,2-2-448-25,-6-2-192 1,-6-4-16-1,0 4-9392 5,-5 2-1888-5</inkml:trace>
    </iact:actionData>
  </iact:action>
  <iact:action type="add" startTime="55103">
    <iact:property name="dataType"/>
    <iact:actionData xml:id="d50">
      <inkml:trace xmlns:inkml="http://www.w3.org/2003/InkML" xml:id="stk50" contextRef="#ctx0" brushRef="#br0">27092 15345 18879 0,'0'0'832'1,"0"0"192"-1,0 0-832 0,0 0-192 4,0 0 0-4,0 0 0 8,0 0 768-8,0 0 96 6,-6 19 32-6,6-19 0 8,-4 18-64-8,-1 1 0 8,1 3 0-8,2 7 0 7,0 4-144-7,2 8-48 7,-4 0 0-7,2 8 0 8,-4 1-64-8,-2 7 0 8,1 5-16-8,1 7 0 8,-6-3-48-8,2 10 0 7,0 6 0-7,-3 2 0 7,3 2-144-7,-2-1-48 8,1 5 0-8,-1-2 0 9,-4 0 0-8,5 5 0 4,-3 5 0-5,4-7 0 8,-3 3 64-8,3-4 0 7,-8-5 0-7,7 1 0 8,-5-6 0-8,6-2 16 7,-5-4 0-7,3-1 0 8,-4-1 48-8,3 0 0 7,-5-6 0-7,4 0 0 8,-5 1-160-8,3-9-32 7,3 3 0-7,-5-3 0 8,4-7-96-8,-1-2-32 7,3-1 0-7,0-9 0 8,5 2-128-8,3-6 192 7,0-3-192-7,2-3 192 8,2-2-192-8,4-3 0 7,0-5-192-7,5-3 192 23,5 3-2048-23,0-9-304 0,1-2-48 0,9-6-12704 3</inkml:trace>
    </iact:actionData>
  </iact:action>
  <iact:action type="add" startTime="55867">
    <iact:property name="dataType"/>
    <iact:actionData xml:id="d51">
      <inkml:trace xmlns:inkml="http://www.w3.org/2003/InkML" xml:id="stk51" contextRef="#ctx0" brushRef="#br0">29800 15690 14735 0,'0'0'1312'0,"0"0"-1056"6,-16-4-256-6,16 4 0 8,-12-4 944-8,-5 0 128 8,1 4 16-8,2 4 16 6,-3-4-384-5,3 4-80 6,-5 2 0-7,-1 0-16 8,1 1-288-8,-3 5-48 7,-3-6-16-7,0 8 0 8,-3-1 192-7,1 5 48 5,-2-3 0-6,-3 5 0 8,-1 5 160-8,0 3 32 8,0 3 16-8,0 2 0 8,2 4-80-8,-4 0-32 6,-4 10 0-6,3 0 0 8,-7 7-256-8,6 3-48 9,2 3-16-9,-2 5 0 7,2 3-160-7,4 4-128 6,-2-2 192-6,0 0-192 9,7 6 192-9,1-1-192 6,1-3 192-6,3 2-192 9,3 0 272-9,5-4-48 6,-3 0-16-6,6 1 0 8,5-1 48-8,-3-4 16 8,4 2 0-8,2-5 0 7,2-3-32-7,2 3-16 7,6-3 0-7,0-1 0 8,-1-9 32-8,9-1 0 7,-2-4 0-7,7 0 0 8,4-10 16-8,3 0 16 7,1 0 0-7,6-2 0 10,2-2-112-10,-2 1-32 6,4-7 0-6,2-2 0 7,-2-1 0-7,4-7 0 7,-6 1 0-6,4-8 0 7,-6-2 16-8,8 0 0 6,0-3 0-6,4-1 0 9,-4-6 16-9,6-3 0 7,3-3 0-7,7 0 0 8,1-5-32-8,5-5 0 6,-5-5 0-6,-3-3 0 9,1-3-144-9,-1-2 160 6,-3 0-160-6,1-2 160 9,0-4-160-9,-3 4 128 6,-1-2-128-5,-2-8 128 7,-6-2-128-7,5 2 128 5,5-4-128-6,-2-1 128 8,-6-5-128-8,-1 0 0 7,-1-3 144-7,-6-4-144 7,-1-7 128-7,-5 5-128 8,-4-6 128-8,-4 3-128 8,-3-7 0-8,-2 6 128 7,-7-4-128-7,-3 0 0 8,-4-6 128-8,-4 8-128 7,-2-1 128-7,-4 7-128 8,-4-2 144-8,-5-1-144 7,-1 5 192-7,-5 1-192 8,-7-1 320-8,1 6-32 7,-6 7-16-7,-6 2 0 8,-2 2-80-8,-8 6-32 7,-5-2 0-7,-3 4 0 9,-1-4-160-9,-7 6 128 6,3 4-128-6,-1 2 128 8,3 1-128-8,-5 1 0 6,1 2 0-5,2 5 0 7,-3 5 0-8,-1-3 0 6,-6 6 0-5,4 1 0 7,-1 5 0-8,5 6 128 7,5 4-128-6,3 1 0 21,1 3-880-21,3 6-256-1,5 9-48 0,2 3-10336 6,-2 1-2080-5</inkml:trace>
    </iact:actionData>
  </iact:action>
</iact:actions>
</file>

<file path=ppt/ink/inkAction16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04T01:47:02.843"/>
    </inkml:context>
    <inkml:brush xml:id="br0">
      <inkml:brushProperty name="width" value="0.05292" units="cm"/>
      <inkml:brushProperty name="height" value="0.05292" units="cm"/>
      <inkml:brushProperty name="color" value="#FFFF00"/>
    </inkml:brush>
    <inkml:brush xml:id="br1">
      <inkml:brushProperty name="width" value="0.05292" units="cm"/>
      <inkml:brushProperty name="height" value="0.05292" units="cm"/>
      <inkml:brushProperty name="color" value="#00B0F0"/>
    </inkml:brush>
    <inkml:brush xml:id="br2">
      <inkml:brushProperty name="width" value="0.05292" units="cm"/>
      <inkml:brushProperty name="height" value="0.05292" units="cm"/>
      <inkml:brushProperty name="color" value="#92D050"/>
    </inkml:brush>
  </inkml:definitions>
  <iact:action type="add" startTime="2568">
    <iact:property name="dataType"/>
    <iact:actionData xml:id="d0">
      <inkml:trace xmlns:inkml="http://www.w3.org/2003/InkML" xml:id="stk0" contextRef="#ctx0" brushRef="#br0">10203 15616 5519 0,'0'0'240'0,"0"0"64"0,0 0-304 0,0 0 0 5,0-14 0-5,0-2 0 8,0 16 1264-8,3-11 192 7,-3 11 32-7,8-18 16 8,-4 1-512-8,-2 5-96 7,0-4-32-7,-2 16 0 7,2-13 32-7,-2 13 16 8,2-16 0-8,0 4 0 8,0-3 16-8,-2 15 0 8,0 0 0-8,0 0 0 7,-2-10-96-7,2 10-32 8,-2-18 0-8,2 18 0 7,0 0-112-7,0 0-32 7,0 0 0-7,-6-7 0 9,6 7-192-9,0 0-32 7,0 0-16-7,0 0 0 7,0 0-80-7,0 0-16 7,0 0 0-6,0 0 0 6,-14 4-48-7,14-4-16 7,-11 11 0-7,3-1 0 8,-4 4 64-8,4 3 16 7,3 5 0-7,-3-3 0 8,0-1-48-8,2 5-16 7,0 1 0-7,0 5 0 11,1 6-32-11,1 4-16 5,-2-4 0-5,4 2 0 8,-2 4-48-8,0-2-16 6,2 8 0-6,-2 0 0 10,2-5-160-10,0 5 160 6,0 2-160-6,0-4 160 7,1 0-160-7,-1 4 128 8,2-5-128-8,-2 3 128 8,2 2-128-8,-2-6 160 6,0 0-160-6,0 2 160 9,0-4 64-9,0 3 16 7,-2-1 0-7,2 2 0 8,0-8-16-8,-2 6 0 7,0-6 0-7,2 6 0 7,0-4-16-7,0 4 0 7,0-6 0-7,0 2 0 10,1-6-16-10,1 0 0 5,0 4 0-5,0 0 0 9,0-3-64-9,1-1 0 7,3 2-128-7,-2 0 192 8,0-4-64-8,2 0 0 7,-2-1-128-7,2 1 192 7,4-6-64-7,-4 3 0 7,0 1-128-7,0 0 192 10,1 0-64-10,1 2-128 6,0-1 176-6,0 3-176 8,-4 0 160-8,2-2-160 7,0 2 128-7,0-1-128 8,1-3 160-8,-1 2-160 8,-2-2 192-8,0 1-192 7,-2-1 192-7,0 0-192 8,0 0 192-8,0 1-192 6,0-1 256-6,0-2-48 7,-2 0-16-7,2 1 0 8,-2-3 0-8,0 2 0 8,0-3 0-8,2-1 0 8,0-5-64-8,0 3-128 6,-3 3 176-5,3-5-176 7,3-1 128-7,-3 1-128 5,0-1 0-6,0-5 0 7,0-13 128-7,4 18-128 7,-4-18 0-7,0 0 0 8,4 14 0-8,-4-14 0 7,8 15 0-7,-8-15 0 24,0 0-320-23,16 6-192-1,-16-6-16 1,15 2-16 10,3-4-2944-11,3-4-592 0</inkml:trace>
    </iact:actionData>
  </iact:action>
  <iact:action type="add" startTime="3677">
    <iact:property name="dataType"/>
    <iact:actionData xml:id="d1">
      <inkml:trace xmlns:inkml="http://www.w3.org/2003/InkML" xml:id="stk1" contextRef="#ctx0" brushRef="#br0">15611 15282 11919 0,'0'0'512'0,"0"0"128"1,-2-15-512-1,2 15-128 6,8-14 0-6,-8 14 0 8,2-20 1024-8,0 7 192 7,0-3 16-7,0 4 16 8,2-3-48-8,0 3-16 7,-4-3 0-7,0 5 0 8,0 10-288-8,0 0-48 7,0 0-16-7,0 0 0 8,0 0-128-8,0 0-16 7,0 0-16-7,0 0 0 9,0 0-256-9,0 0-48 6,0 0-16-6,0 0 0 9,0 0 32-9,0 0 16 6,10 17 0-6,-5 7 0 8,-1 1-16-8,-2 6-16 7,2 4 0-7,0 2 0 9,-2 6-48-8,-2-2-16 4,-2 8 0-5,2 4 0 8,0 3-32-8,0 3 0 7,0-1 0-7,0 11 0 9,0-3-32-9,0 2-16 7,0 0 0-7,0-3 0 8,-2 3-32-8,0-2 0 7,0 3 0-7,0-7 0 8,2 0-32-8,0-1-16 7,0 3 0-7,-2-5 0 7,2-7 48-7,0 3 16 8,0 0 0-8,0-3 0 8,0-1 48-8,0 0 16 6,0 7 0-6,0-9 0 8,-2 0-16-8,-1-1-16 8,-1-1 0-8,-2-2 0 7,2 2-96-7,2 2-16 8,-2-3 0-8,2-3 0 7,0-4-128-6,-2 2 160 6,0 0-160-7,-2 2 160 8,5-6-32-8,-1 2 0 6,0-6 0-6,0 4 0 8,0 2 0-8,0-5-128 7,2-3 192-7,0 2-64 9,-4-2-128-9,0 4 128 7,-2-2-128-7,2-3 128 7,0-1-128-7,2-2 0 8,-2 1 0-8,4-1 128 7,-2-2-128-7,1-3 0 8,-1-5 0-8,0 3 0 8,-4-1 128-8,4-3-128 7,2 1 0-7,0-17 128 7,0 0-128-7,6 16 0 8,-6-16 0-8,0 0 128 7,0 0 16-7,0 0 0 7,0 0 0-7,0 0 0 8,0 0-16-8,0 0-128 7,15-8 192-7,1-2-64 9,-6-7-128-9,3-1 160 7,-3-3-160-7,2-5 160 9,-1-3-160-9,-3 0 0 6,0-2 144-6,0-6-144 8,-2 0 0-8,-2-2 144 7,1-4-144-7,-1-2 0 8,0-2 128-8,2-6-128 6,-6-1 0-5,2-3 0 7,0-1 0-8,0-3 0 7,2-1 0-7,0-1 0 7,-2-7 0-7,2 2 0 8,-2-4 0-8,3-2 0 7,-3-2 0-7,-2-6 0 8,0 0 0-8,0 2 0 7,0 0 0-7,-4 0 0 8,1-2 0-8,-1 0 0 7,0 0 0-7,0 2 0 8,0-4 0-8,0 3 0 8,0 1-128-8,-2 5 128 7,2 9 0-7,2 4-144 8,1-3 144-8,-1 5-128 7,-2 5 128-7,4 5-128 9,0 5 128-9,-2-2 0 6,0-4 0-6,2 8-128 8,-2-1 128-8,2-1 0 6,0 8 0-6,0 0 0 9,0 0 0-9,2 3 0 7,2 5 0-7,-4 2 0 8,0-1 0-8,0 5-160 7,2 9 160-7,2-3 0 8,-1 1 0-8,1 5-128 7,-4 11 128-7,0 0 0 7,0 0 0-7,0 0-128 8,0 0 128-8,0 0 0 8,12 17-192-8,-6 1 192 7,2 3-192-7,-1 6 192 8,-1 3-160-8,-2 7 160 7,2 4-128-7,0 11 128 8,0 7-144-8,-2 5 144 7,-2 4-160-7,0 3 160 8,1 5-144-8,-1 2 144 7,-2 2-128-7,0 2 128 8,2 1 0-8,-4 5 0 7,-1 6 0-7,1-8-128 8,2-4 128-8,-2-1 0 7,-2 1 0-7,2-2 0 8,-2-6 0-8,2 3 0 7,0-3 0-7,-2-2 0 7,0 4 0-7,2 0 0 8,0-10 0-8,2 2 0 8,-2-1 0-8,0 1 0 8,4-4 0-8,0 1 0 7,-2-7 0-7,4-3 0 8,-2-4 0-8,0 1 0 7,0-1 0-7,0 0 0 7,0-1 0-7,0-9 0 8,2 0 0-8,-2-8 0 7,0 1 0-7,2-3 0 8,-4-4 0-8,2-2 0 7,-2-3 128-7,1-3-128 8,-1-19 0-8,0 0 128 7,0 0-128-7,0 0 0 8,0 0 144-8,0 0-144 7,0 0 192-7,8-13-192 8,2-3 256-8,-4-11-64 7,-2-10-16-7,0-4 0 9,0-6-176-9,0-4 160 6,-1-3-160-6,-1-9 160 8,-2-5-160-8,0-6 0 8,0-6 144-8,-2-4-144 7,-1-6 0-7,1-7 128 8,0-1-128-8,4-7 0 7,3-2 0-7,-1-2 0 7,0-3 0-7,2 3 0 8,2 0 0-8,2 2 0 7,-3 1 0-7,5 15 0 8,0 5 0-8,-4 10 0 7,-1 6 0-7,3 11 0 8,-6 10 0-8,0 8 0 7,0 10 0-7,0 8 0 9,2 5 0-9,-6 18 0 6,0-9 0-6,0 9 0 8,0 0 0-8,0 0-128 7,4 19 128-7,-1 4 0 9,-1 13-176-9,0 3 176 7,-2 9-208-7,0 3 80 8,0 2-160-8,2 3-32 6,0 1 0-6,0 3 0 22,2 5-1552-21,4 5-320-1,-2 2-64 1</inkml:trace>
    </iact:actionData>
  </iact:action>
  <iact:action type="add" startTime="5225">
    <iact:property name="dataType"/>
    <iact:actionData xml:id="d2">
      <inkml:trace xmlns:inkml="http://www.w3.org/2003/InkML" xml:id="stk2" contextRef="#ctx0" brushRef="#br0">10277 15766 6447 0,'0'0'576'0,"0"-20"-576"5,0-5 0-5,-2 4 0 8,2 5 1136-8,0-4 112 7,-2-3 32-7,0 0 0 8,0-1-384-8,-4 7-80 7,6-3-16-7,-2 5 0 10,0-1 336-10,0-2 64 5,-2 5 16-5,2-5 0 8,0 6-48-7,2 12 0 5,-2-11 0-6,2 11 0 9,-3-12-208-9,3 12-64 6,0 0 0-6,0 0 0 8,0 0-304-8,0 0-64 8,0 0-16-8,-10 10 0 9,8 7-256-9,2 1-48 6,0 5-16-6,2 5 0 8,-2 7 64-8,6 2 16 8,-2 10 0-8,-1 1 0 8,3 11 16-8,2 3 0 6,0 5 0-6,-2 11 0 8,-2 7-64-8,0 11-16 7,-1 5 0-7,1 1 0 8,0 1-16-8,-4-1-16 7,-4-3 0-7,2 2 0 8,-1-5-176-8,-1 0 128 6,0-9-128-6,2 1 128 10,-2-6 112-10,0-6 16 5,-2-2 0-5,2-6 0 9,-2-1 80-9,2-3 32 7,2-5 0-7,1-3 0 9,-7-5-48-9,6 0-16 6,0-5 0-6,0-5 0 9,0-4-80-9,2-2-16 6,0-5 0-6,0-5 0 8,2-5-32-8,-2-3-16 7,-2-5 0-7,2-12 0 9,0 0 96-9,0 0 0 6,0 0 16-6,0 0 0 7,0 0 176-7,-2-20 16 8,0-5 16-7,0-4 0 6,2-8-224-7,0 2-64 7,-2-6 0-7,2-6 0 8,0-8-192-8,-2 1 128 7,-2-1-128-6,-2-4 0 6,3-11 128-7,-1 2-128 8,-2-8 0-8,2-2 144 7,-6-6-144-6,4-2 0 5,-2-5 0-6,1-5 0 8,-1-1 0-8,2-3 0 7,0-3 0-7,4-1 0 8,-2 7 0-8,2-5 0 7,2 7 0-7,2-1 0 8,4 9 0-8,2 7-176 7,2 7 176-7,-2 7-128 9,-5 8 128-9,3 5-192 6,-2 2 192-6,2 12-192 8,-2 0 192-8,0 8-128 7,-4 2 128-7,2 7-128 8,-4 7 128-8,4-1-160 7,-2 16 160-7,0 0-160 8,0 0 32-8,0 0 0 8,-2 16 0-8,0 7 0 8,-2 6-64-8,-4 10-16 6,2 12 0-6,0 6 0 8,3 9 208-8,-7 12-192 7,-2 8 192-7,2 15-192 8,-3 14 192-8,3 10-144 7,-4 8 144-7,3 11-128 8,-5 14 128-8,4-2-128 7,-1 2 128-7,3-2-128 9,0-12 128-9,-4 3 0 6,3-9 0-6,-5-5 0 8,4-5 0-8,-3-13 0 7,3-5 0-7,0-7 0 9,3-4 0-9,3-5 0 6,0-4 0-6,2-6 0 21,8-6-2720-20,-2-2-464-1</inkml:trace>
    </iact:actionData>
  </iact:action>
  <iact:action type="add" startTime="7491">
    <iact:property name="dataType"/>
    <iact:actionData xml:id="d3">
      <inkml:trace xmlns:inkml="http://www.w3.org/2003/InkML" xml:id="stk3" contextRef="#ctx0" brushRef="#br0">3637 17833 11807 0,'0'0'512'1,"0"0"128"-1,0 0-512 0,0 0-128 5,0 0 0-5,0 0 0 8,-10 0 672-8,10 0 112 7,0 0 32-7,0 0 0 9,0 0-48-9,0 0 0 6,0-12 0-6,0 12 0 8,8-17 0-8,-8 17-16 7,10-8 0-7,-10 8 0 9,17-10-144-9,-3 2-32 6,2 5 0-6,5-1 0 9,-5 0-64-9,1 0 0 6,3 2-16-6,-1 2 0 9,3 0-64-9,1 0-16 6,3 2 0-6,-1-2 0 8,0-2-16-8,1 2 0 7,-5 6 0-7,6-2 0 11,1 1-144-11,-1-1-48 6,4 0 0-6,-7 2 0 6,-3 2 16-5,2-2 0 6,1 2 0-7,1 3 0 7,-3-5-64-6,-1-2-16 5,6 2 0-6,-1 0 0 9,-5 3-144-9,1-3 192 7,1 0-192-7,1 0 192 7,3 2-192-7,-4-2 192 8,3-2-192-8,1 1 192 8,2 3-32-8,4-2 0 6,-3 0 0-5,1-2 0 8,0 2 32-9,2 2 0 5,0-5 0-5,4 3 0 9,-1-4 16-9,3 2 16 7,1-2 0-7,-1 0 0 9,0-2 0-9,-5 2 0 6,1-2 0-6,6 0 0 8,-2 0-32-8,2 0 0 7,-8 0 0-7,4-2 0 8,2 0 0-8,-2 0 0 7,2 0 0-7,2 2 0 8,-2 0-32-8,2 0-16 7,-6 0 0-7,6 2 0 8,-2 0-144-8,6 2 128 7,-8 0-128-7,2-2 128 7,2 2-128-7,-4-2 128 8,4-2-128-8,-4 0 128 8,4 0-128-8,-6 0 0 7,2 0 144-7,2 0-144 8,-4 0 0-8,6 0 128 7,0 0-128-7,0 0 0 8,0 0 0-8,6 2 128 6,-2 0-128-6,2-2 0 9,-1-2 0-9,-3 0 0 7,2 2 0-7,-2-2 128 9,2 2-128-9,0-2 0 6,-4-2 0-6,4 0 128 8,-8 2-128-8,6 0 128 7,-4-2-128-7,5 0 128 9,-3 4-128-9,4-2 128 6,2 0-128-6,-4 0 128 8,2 0-128-8,-2 1 0 7,0 1 0-7,2-6 128 8,-3 2-128-8,3-2 0 7,-4 2 0-7,2-2 0 8,-6-2 0-8,4 3 0 7,-4-1 0-7,4-2 128 9,-4-2-128-9,2 4 0 5,2 2 0-5,-4-2 128 9,4 1-128-9,-4-5 0 7,2 4 0-7,2 4 0 8,-4-4 0-8,6 2 0 8,-6-2 0-8,4 3 128 8,-4-3-128-8,0 2 0 6,2-2 0-6,-5 0 0 9,-1 0 0-9,-4 2 128 6,0 0-128-6,-1 4 0 9,-3-5 0-8,2-3 0 5,1 2 0-6,-1 0 128 7,-4 0-128-7,1 0 0 8,-5-1 0-8,-1-1 0 7,3 4 0-7,1-2 128 7,-7-4-128-7,1 4 0 8,1 1 0-8,-5-1 128 7,-12 6-128-7,18-6 0 8,-18 6 0-8,0 0 0 7,0 0 0-7,0 0 128 8,0 0-128-8,0 0 192 7,0 0-64-7,0 0 0 8,0 0 16-8,0 0 16 7,0 0 0-7,0 0 0 8,0 0 32-8,0 0 16 8,0 0 0-8,-18 12 0 8,1-7-16-8,1 3-16 6,-5 2 0-6,1-4 0 9,1-2-176-9,-3 2 192 7,-5 3-192-7,1-3 192 8,-1-2-192-8,0 2 192 6,-2 0-192-6,-3 0 192 8,1-4-192-8,-8 2 128 8,-2-3-128-8,-4 3 128 7,4 0-128-7,-6 2 160 8,-5 2-160-8,-1-2 160 7,0-2-160-7,1 3 0 8,-3 3 0-8,3-4 0 7,-1-2 0-7,-2 4 0 8,-1 2 128-8,-1-3-128 8,-1 3 0-8,-3 2 0 7,1-4 0-7,-7 1 0 8,1 1 0-8,-4-4 0 6,4 0 128-6,-3 4-128 9,5-3 0-9,0-3 0 6,-9 2 0-5,5 0 0 7,-4 4 0-8,0-4 0 6,2-3 144-6,-5 3-144 8,9 2 0-8,-8-2 0 7,2-2 0-7,2 2 128 9,-3 0-128-9,7 1 0 7,0-1 0-7,-1-2 0 7,3 2 0-7,-4-2 0 8,1 2 0-8,-1-4 128 8,4 0-128-8,-2-2 0 7,3 0 0-7,5-2 0 7,3 0 0-7,0-2 0 8,1 2 0-8,1-2 0 7,2-4 0-7,-1 2 0 8,-3-3 0-8,0 5 128 8,-1-4-128-8,-1 0 0 6,3-4 0-6,-1 5 0 9,1 3 0-9,1-4 0 7,0-4 0-7,6 4 0 8,-1-3 0-8,3 1 0 6,2 0 0-6,-2-3 0 9,4 1 0-9,0-4 0 7,2 3 0-7,-2-5 0 8,4-2 0-8,-4 9 0 7,2-5 0-7,4 4 0 8,-4-5 0-8,4 5 0 6,2-3 0-6,-4 1 0 9,1-4 0-9,5 7 0 7,2-3 0-7,0 4 0 8,3-5 0-7,3 5 0 5,2 4 0-6,5-4 0 8,-2 1 0-8,7 1 0 7,-3-4 0-7,6 4 0 7,-3 6 0-7,-1-3 0 7,-4-5 0-7,6 4 0 8,10 6 0-8,-7-6-160 7,7 6 160-7,0 0 0 8,-14-8-144-8,14 8 144 7,0 0 0-7,0 0-144 9,-10-11 144-9,10 11 0 6,0 0 0-6,0 0 0 9,0 0 0-9,0 0-128 7,0 0 128-7,0 0 0 8,0 0 0-8,0 0 0 7,0 0 0-7,0 0-128 8,0 0 128-8,0 0 0 6,0 0-144-5,0 0 144 6,0 0 0-6,0 0-144 6,0 0 144-7,20 7 0 8,-5-1-144-8,-15-6 144 7,20 8 0-7,-3 2-144 7,-1 1 144-7,4-1 0 8,-1 2 0-8,1-2-128 8,5-4 128-8,2 1 0 6,2 3 0-6,3-2 0 8,1 2 0-8,2 1 0 8,2-5 0-8,6 4-128 8,-4 4 128-8,8-3 0 7,1 5-144-7,-3-2 144 8,0-1 0-8,4 1 0 7,-2-1 0-7,2 1 0 8,-1 0 0-8,3-3 0 7,2 3 0-7,-1-2 0 8,5 1 0-8,-1-1 0 7,1 2 0-7,4-4 0 8,-1 5 0-8,6-5 0 7,-3-4 0-7,-1 4 0 8,3-3-128-8,-3-3 128 7,-4 2 0-7,7-2 0 8,1 2 0-8,0-2 0 7,7 0 0-7,-7-2 0 8,2-2 0-8,-1 2 0 7,5-6 0-7,-6 0 0 8,4 0 0-8,-3-4 0 7,-1 2 0-7,0 2 0 8,4-2 0-8,-1-1 0 7,1-1 0-7,0 2 0 8,4-8 0-8,0 3 0 6,-7-5 0-6,3 4 0 9,-4-5 0-9,1 3 0 7,-3-5 0-7,-4 7 0 8,5-2 0-8,1 3 0 7,-4-7 0-7,3 4 0 8,1-3 0-8,-3 5 0 7,1-3 0-7,-2 5 0 8,-5-6 0-8,-1 4 0 7,-1-1 0-7,0 3 0 8,-1-6 0-8,1 7 0 7,-2-5 0-7,-1 2 0 8,-1 5 0-8,2-7 0 8,-1 2 0-8,-1-1 0 7,-2 5 0-7,-2-4 0 8,-8 0 0-8,0 3 0 8,-2-7 0-8,-6 6 0 6,2-3 0-6,2 3 0 8,0-6 0-8,-4 5 0 7,-5 3 0-7,-3-4 0 8,-1 4 0-8,-1 0 128 7,1-3-128-7,-1 3 0 8,-5 4 0-8,-1-2 0 7,-15 6 128-7,16-10-128 8,-16 10 0-7,12-9 0 5,-12 9 0-6,0 0 0 8,7-10 0-8,-7 10 0 7,0 0 0-7,0 0 0 8,0 0 0-8,0 0 128 7,-4-14-128-7,4 14 0 8,0 0 0-8,-11-2 0 8,-5 0 0-8,4 2 0 7,-5 0 0-7,-1 4 0 8,5 2-176-8,-7 4 176 7,1-4 0-7,-1 0 0 8,-5 3 0-8,-2 3-128 7,-3-2 128-7,1 3 0 7,-4-1 0-7,-2 6 0 8,2-3 0-8,-4 3 0 7,-10-1 0-7,0-1 0 8,0 4 0-8,-2-1 0 7,-5-1 0-7,-3 1-128 9,1 3 128-9,-3-5 0 6,2 1 0-6,-1 7 0 9,-2 0 0-9,1 1 0 6,-1-1 0-6,-7-2 0 8,1-5 0-8,-8 3 0 7,0 5 0-7,3-1 0 8,-1 0 0-8,4-1 0 7,-4-7 0-6,4 3 0 7,-7 3 0-8,1-1 0 6,2-5 0-6,-2 3 0 8,-2-3 0-8,2-5 0 7,0 0 0-7,-2 1 0 8,2-1 0-7,3 2 0 5,-1-6 0-6,6 3 128 8,-4-1-128-8,-1 0 0 7,-3 3 0-7,-6-7 0 8,6-2 0-8,2-2 0 7,-2-2 0-7,2 2 128 8,1-2-128-8,-1 2 0 7,4 0 0-7,-2 2 0 9,4-2 0-9,-5 0 0 6,-1-4 0-6,4 0 0 8,-2-4 0-8,3 2 0 7,3-2 0-7,-2 0 0 9,3-3 0-9,7 1 0 7,-1 0 0-7,4-4 128 7,1 3-128-7,3 1 0 8,-2-6 0-8,4 3 0 7,-1-5 0-7,-1 4 0 7,2-7 0-7,4 5 0 8,-2-5 0-8,6 1 0 7,-4 4 0-7,6-5 128 8,-4-3-128-8,2 5 0 7,6-3 0-7,-4-3 0 9,0 3 0-9,4 5 0 7,0-3 0-7,-2 3 0 7,2-7 0-7,1 1 0 8,3 1 0-8,0 5 0 8,0-5 0-8,1 3 0 6,3 3 0-6,0-2 0 9,1 3 0-9,3-5 0 6,1 8 0-6,3-1 0 9,3-1 0-9,2 4-128 6,3-5 128-6,-3 5 0 8,4 0 0-8,8 8-160 7,0 0 160-7,0 0 0 8,0 0-192-8,0 0 192 7,0 0-192-7,0 0 192 8,0 0-208-8,0 0 64 8,0 0 16-8,20 2 0 8,-5 2 128-8,5-2-208 7,3 4 80-7,0-1 128 7,-1 5-144-7,5-4 144 9,0 2 0-9,5 2 0 7,-7-3-128-7,6 1 128 7,0 6 0-7,1-4 0 7,3-1-128-7,0 5 128 8,2-2 0-8,-2 3 0 7,6-5 0-6,-4 6-128 6,4-7 128-7,4 7 0 8,4-4 0-8,1 5 0 6,3-5 0-6,4 4 0 9,-1-5 0-9,3 7 0 7,-3-5 0-7,5 5 0 8,-1 2 0-8,-1-5-128 6,1 5 128-6,1-3 0 9,1-1 0-9,8 3 0 6,-1-5 0-6,5 4 0 9,0 3 0-9,-2-5 0 7,2-1 0-7,-2-1 0 7,-3-1 0-7,7 5 0 8,-4-6 0-8,6 3 0 8,2-5 0-8,4 0 0 7,0 3-128-7,-1-9 128 7,1-4 0-7,-2 0 0 8,-4-4 0-8,2 3 0 7,2 1 0-7,4-2 0 8,0 0 0-8,3-4 0 7,-1 2 0-7,-6-4 0 8,2-2 0-8,-2-3 144 8,0 1-144-8,0-6 0 7,0 3 144-7,2 1-144 8,-2-5 0-8,-1 3 128 7,1-3-128-7,-4-3 0 8,-7 1 0-8,1 1 0 7,-6-5 0-7,0 1 128 8,-7 1-128-8,-4 3 0 7,1 3 0-7,1-5 0 8,1-1 0-8,-3 2-256 7,-4 5 32-7,1 0 16 22,1 5-1808-21,-4-3-352-1,-5 6-80 0</inkml:trace>
    </iact:actionData>
  </iact:action>
  <iact:action type="add" startTime="17446">
    <iact:property name="dataType"/>
    <iact:actionData xml:id="d4">
      <inkml:trace xmlns:inkml="http://www.w3.org/2003/InkML" xml:id="stk4" contextRef="#ctx0" brushRef="#br1">12996 19202 13295 0,'0'0'576'0,"0"0"144"0,0 0-576 0,0 0-144 5,0 0 0-5,0 0 0 9,0 0 720-9,0 0 112 7,0 0 32-7,0 0 0 7,0 0-48-6,0 0-16 5,0 0 0-6,0 0 0 9,0 0 192-9,0 0 32 7,0 0 16-7,0 0 0 8,0 0-80-8,0 0-32 6,0 0 0-6,0 0 0 8,0 0-240-8,0 0-48 9,-2-17-16-9,-4 3 0 6,-6-6-32-6,1 3 0 8,-3-1 0-8,0-3 0 7,-5-5-80-7,-3 1 0 9,5-2-16-9,-5 0 0 7,-1-3-240-5,-1 3-32 3,-5 0-16-5,2-1 0 8,0 1-80-8,-5 2 0 7,3-1-128-7,0 3 192 8,0 0 0-8,-3-1 0 7,-1-1 0-7,-4 3 0 8,2-1 112-8,2 0 16 7,-4-3 0-7,2 5 0 8,0-1-96-8,-4-1-16 7,3 1 0-7,-1 3 0 9,-4 1-80-9,-1-3 0 6,-7 1-128-6,-2 3 192 8,-2-7-192-8,5 3 0 7,1 0 128-7,-2 5-128 8,2-4 0-8,-1 1 144 7,3 5-144-7,-2-1 128 8,2 5-128-8,2-2 0 7,0 4 0-7,4 5 0 8,-4-3 0-8,2 2 128 8,-8-4-128-8,3 4 0 7,-1 2 0-7,-4 0 0 7,-2 0 128-7,5 0-128 8,1-2 0-8,4 2 0 7,-2 0 0-7,4 2 0 8,-4-1 0-8,4 1 0 7,0-4 0-7,4 8 0 8,-6-1 0-8,6 1 0 6,-4-2 0-6,2 4 0 9,-5 2 0-9,3 2 0 7,-10-4 0-7,0 1 0 8,-5 3 0-8,3-4 0 7,2-2 0-7,2 4 0 8,5 3 0-8,-5-3 0 7,2 2 0-7,8 2 0 8,-2-5 0-8,4 7 0 7,2-2 0-7,-4-2 0 7,4 1 0-7,2-3 0 8,-3 6 0-8,-4-3 0 8,2-1 0-8,-4 6 0 8,-1-7 0-8,-4 5 0 7,2-6 0-7,2 8 0 7,-4-5 0-7,4 5 0 8,2-4 0-8,0 5 0 7,0-5 0-7,2 5 0 8,0-3 0-8,4 5 0 7,-4-5 0-7,4 2 128 8,2 3-128-8,2-3 0 7,0 1 0-7,-5-3 128 8,1 4-128-8,2-1 0 7,-2-3 0-7,-2 3 0 8,2-1 0-8,2 3 0 7,0 3 0-7,-4-3 0 8,1 1 0-8,7 1 0 7,-2 3 0-7,2 1 0 8,-1-1 0-8,-1-1 0 7,2-4 0-7,0 7 0 8,1-1 0-8,7 2 0 7,1 1 0-7,-3-3 0 8,-2 0 128-8,3 1-128 8,5 1 0-8,-3 0 128 7,3-1-128-7,3 1 0 8,-6 2 144-8,7 1-144 7,-5-3 0-7,9 4 128 7,-7 2-128-7,4 2 0 8,-5-2 0-8,3 1 0 7,0 3 0-7,5 2 0 8,-3-6 0-8,4 4 0 7,-6 2 0-7,7-2 0 8,1 6 0-8,2-6 0 7,-4 2 0-7,4 2 0 9,2-6 0-9,0 4 0 6,0-4 0-6,2 2 0 8,0 2 0-8,2-6 0 7,2-3 0-7,4 3 0 9,0 2 0-9,-2 2 0 7,1-4 0-7,5 2 128 7,-2 4-128-7,6-4 0 8,-7-2 0-8,7 4 0 7,-4-1 0-7,5-5 0 8,-5 0 0-8,3 0 0 8,-3-2 0-8,6 1 0 7,-3-1 0-7,3-2 0 7,-1-1 0-7,3 1 0 8,7 0 0-8,1 0 0 7,-5-3 0-7,0-1 0 7,1 1 0-7,3-3-128 8,0-3 128-8,3 1 0 7,-1 3 0-6,2-1 0 7,0 2 0-8,0-1 0 6,1-1 0-6,1 3 0 9,2-3 0-9,2-1 0 6,2-1 0-6,-2 3 0 8,-4-1 0-8,2-3 0 7,-3-1 0-7,-3-3 0 8,0 2 0-8,0 1 0 8,-1-5 0-8,1 3 0 7,2-3 0-7,0 4 0 8,2-5 0-8,-1 7 0 7,-1-6 0-7,2 3 0 8,0-5 0-8,4 6 0 7,-2-5 0-7,2 7 0 8,1-8 0-8,-1 1 0 7,7 1 0-7,-1-4 0 7,0 5 0-6,-4-5 0 7,4-4 0-8,-4 2 0 7,-2-2 0-7,2 2 0 8,-4-4 0-8,4 0 0 7,-2-2 0-7,4 2 0 8,2 0 0-8,2-2 0 7,-4 0 0-7,6 0 0 8,-6 1 0-8,4 1 0 7,4 0 0-7,-5 2 0 8,3-2 0-8,2 0 0 6,-2-2 0-6,-4 0 0 8,2-2 0-8,-6 2 0 7,2 0 0-7,-6-2 128 9,4-2-128-9,2-1 0 6,-4 1 0-6,6-6 0 8,-2 2 0-7,3 2 0 6,1 0 0-7,0-5 0 7,2 1 0-6,0-4 0 6,-4 1 0-7,5 3 128 8,5-4-128-8,-4 3 0 7,-2-3 0-7,-4 2 128 8,-2-5-128-8,0 5 0 6,-4-2 0-6,5 5 0 8,-4-7 0-8,4 4 0 8,-3-3 0-8,4 1 0 9,-4-4 0-9,4 5 0 6,-4-5 0-6,6-1 0 8,-4 5 0-8,2-5 0 7,-8-1 0-7,6 4 0 8,-2 1 0-8,0 3 0 6,-2-5 0-6,-6 5 128 9,1-6-128-9,-1 7 0 6,-2-7 0-6,2 2 0 8,2 3 0-7,-1-3 0 5,-3 3 0-5,0-5 0 7,-2 2 0-8,3-3 0 7,-3-1 0-7,0 3 0 7,3-7 0-7,-3 3 0 8,0 2 0-8,-1 1 128 7,-1-3-128-7,-2-3 0 8,3 3 128-8,-5 5-128 8,3-3 0-8,-1-1 128 7,-2 6-128-7,3-3 0 8,-7-3 0-8,3 3 144 7,1-5-144-7,-5 3 0 8,0-3 128-8,3 5-128 7,-7-5 0-7,3 1 0 8,-5 1 208-8,4-1-64 7,-4-2-16-7,-3-3 0 8,5 1 0-8,-4 1-128 7,0-1 192-7,-3 0-64 8,3-1-128-8,-2 5 128 7,-4 0-128-7,2-5 128 7,-2-3-128-6,0 0 160 5,-2-3-160-5,0 1 160 7,-2-6 16-8,0 6 0 7,0 2 0-6,0-4 0 6,0-4 0-7,0 5 0 6,-2 3 0-6,0 0 0 9,-1 0-48-9,1-3 0 6,2 3 0-6,-2-2 0 9,0 0-128-9,0-2 0 7,0-1 0-7,-4 3 0 8,0 2 0-8,3 2 0 7,-5-7 128-7,4 5-128 8,0 4 0-8,2-2 0 7,-2-3 0-7,1 3 0 9,-1 2 0-9,2 1 0 6,2-3 0-6,0 4 0 8,0-1 0-8,-2 5 0 7,-4-5 0-7,6 3 0 8,0-3 144-8,-3 3-144 7,-1 1 160-7,-2-1-160 8,0-2 160-8,2 3-160 6,0 4 160-6,1-3-160 9,-11-1 192-9,6 3-64 8,-2-1-128-8,1 1 192 7,-5 3-48-7,1-5-16 7,-9 5 0-7,5-4 0 8,-1 1 16-8,3 3 0 7,-7-1 0-7,5 3 0 8,-5-2-144-8,7 5 0 7,-7 1 0-7,3-2 128 8,1 0-128-8,3 6 0 7,-5-2-160-7,3 1 160 23,-1 3-1792-22,1 2-256 0,-3-2-48-1</inkml:trace>
    </iact:actionData>
  </iact:action>
  <iact:action type="add" startTime="20044">
    <iact:property name="dataType"/>
    <iact:actionData xml:id="d5">
      <inkml:trace xmlns:inkml="http://www.w3.org/2003/InkML" xml:id="stk5" contextRef="#ctx0" brushRef="#br1">11346 18264 4607 0,'0'0'192'0,"0"0"64"0,0 0-256 0,0 0 0 10,0 0 0-10,0 0 0 4,0 0 1984-4,0 0 336 11,0 0 80-11,0 0 16 4,0 0-1088-4,9 8-224 12,-9-8-32-12,0 0-16 4,0 0 112-4,0 0 32 10,0 0 0-9,0 0 0 2,0 0-80-2,0 0-16 5,0 0 0-6,0 0 0 8,0 0-240-8,0 0-48 8,14-10-16-8,-8-6 0 8,-2 5-128-8,0-5-32 10,-2 3 0-10,0-3 0 6,-2 0-64-6,3 3 0 10,-3-7-16-10,2 5 0 4,0-3-176-4,2 0-16 12,-2 1-16-12,-4-3 0 6,2 3-64-6,0 1-16 11,0-1 0-11,0 3 0 3,0-3-48-3,0 3-16 11,0-4 0-11,-2 1 0 5,0 1-16-5,2-1-16 9,0 3 0-9,0-2 0 4,0 5-176-4,0 11 192 11,2-16-192-11,-2 16 192 4,2-16-192-4,-2 16 0 11,0-13 144-11,0 13-144 4,0-16 0-4,0 16 144 11,0 0-144-9,0 0 0 1,0 0 128-3,0 0-128 7,0 0 0-7,0 0 0 7,0 0 128-7,0 0-128 7,0 0 192-7,0 0-192 9,0 0 192-9,0 0-64 11,0 0 0-11,-4 16-128 4,4-16 0-4,-4 17 0 12,-1 1 0-12,-1 3 0 3,2 3 128-3,2-5-128 11,2-1 0-10,-2 3 0 2,-2-3 0-2,2-3 0 5,0 5 0-6,-2-4 0 8,0 3 0-8,0 1 0 8,1-7 0-8,-1 3 0 8,-2-5 128-8,6-11-128 6,-8 16 0-6,4 4 0 9,4-20 0-9,-8 13 0 10,8-13 128-10,-6 16-128 4,6-16 0-4,0 0 0 11,0 0 0-11,0 0 0 4,-7 12 0-4,7-12 0 12,0 0 0-12,0 0 0 3,0 0 0-3,0 0-256 10,0 0 64-10,0 0 0 20,13-14-1488-20,-3-6-304 1,6 3-48 0</inkml:trace>
    </iact:actionData>
  </iact:action>
  <iact:action type="add" startTime="20664">
    <iact:property name="dataType"/>
    <iact:actionData xml:id="d6">
      <inkml:trace xmlns:inkml="http://www.w3.org/2003/InkML" xml:id="stk6" contextRef="#ctx0" brushRef="#br1">11073 17940 11967 0,'0'0'1072'1,"-14"6"-864"7,0 0-208-8,14-6 0 4,-8 8 1264-4,8-8 208 10,0 0 32-9,0 0 16 3,0 0-432-4,0 0-64 7,0 0-32-7,0 0 0 8,0 0-160-8,0 0-48 10,0 0 0-10,10-16 0 4,2 5-64-4,2-7-16 11,3 2 0-11,-3 3 0 5,1-7 0-5,-1 7 0 11,5-5 0-11,-5 4 0 4,4-3-32-4,1-5-16 7,-3 3 0-7,3 3 0 7,3-5-144-6,-1 3-48 10,-5 5 0-11,3-5 0 4,-3 2-48-4,0-1-16 11,-1 5 0-11,-3-1 0 5,3 1-192-5,-5 0-32 12,-10 12-16-12,16-8 0 2,-3 2-32-1,-13 6 0 5,18-5 0-6,-18 5 0 8,18 0 16-8,-1 4 0 11,-3 3 0-11,1 9 0 5,-1 0 176-5,0 7 16 10,-3 4 16-10,3 4 0 4,-6 3-208-3,4 3-144 9,-3-2 192-10,-1 2-192 4,2 0 208-4,0-4-64 6,-1-4-16-5,3 1 0 7,-4-3-128-8,0 0 0 7,1-2 144-7,-1 1-144 7,-4-5 0-7,0-3 144 12,-4-18-144-12,4 19 0 4,2-1 0-4,-6-18-320 10,10 10 32-10,-10-10-16496 9</inkml:trace>
    </iact:actionData>
  </iact:action>
  <iact:action type="add" startTime="24263">
    <iact:property name="dataType"/>
    <iact:actionData xml:id="d7">
      <inkml:trace xmlns:inkml="http://www.w3.org/2003/InkML" xml:id="stk7" contextRef="#ctx0" brushRef="#br2">21775 19017 6447 0,'0'0'576'1,"0"0"-576"8,0 0 0-9,0 0 0 4,0 0 2048-4,18-6 288 6,-18 6 64-6,13-6 16 9,5 2-1840-9,-18 4-352 10,0 0-80-10,12-8-16 4,1 3-128-4,-13 5 0 7,0 0 0-7,10-8 0 8,-10 8 128-8,12-12-128 11,-12 12 128-11,0 0-128 4,6-12 320-4,-3-1 0 7,-3 13-16-7,2-12 0 9,-4 4 208-9,2 8 32 12,0-13 16-12,0 13 0 2,-3-10-48-1,3 10 0 5,-10-12 0-6,2 4 0 8,2 2 32-8,6 6 0 7,-10-7 0-7,-1-3 0 9,1 4-112-9,-2 0-32 6,2-7 0-6,3 5 0 9,-5 2-64-9,2-2-16 11,2 0 0-11,-3 1 0 4,1 1-112-4,2-2-16 6,-6-2-16-6,3 4 0 9,-5-2-176-9,4-1 192 12,-3 1-192-12,3 2 192 3,-2 0-192-2,5-4 0 6,-7 3 0-7,4 1 0 7,-3-6 0-7,3 2 128 11,-5-1-128-11,5-5 0 4,-4 4 192-4,5-3-32 7,-5 3-16-7,4-2 0 7,-3 3 64-7,1-5 16 8,-4 2 0-8,1-1 0 8,1 3-16-8,-5-3 0 13,1 7 0-13,3-4 0 2,-5 2 48-2,1 2 16 7,-3-3 0-7,1 3 0 9,2 2-128-9,-3-2-16 12,-1-1-128-12,-2 3 192 4,-1-2-64-4,3-4-128 9,-4 2 176-9,-1-1-176 5,-5 1 192-5,-4 2-192 10,2-5 192-10,-6 3-192 5,4-6 208-5,-4 4-64 6,4-3-16-5,-2 3 0 6,2-5-128-7,2 3 192 12,-4-2-192-12,4 5 192 3,-4-5 704-3,4 6 160 10,-6-3 32-10,4 3 0 20,0 0-1664-20,-2-3-320 1,-4 5-64-1,3-4 0 0,-7 0 816 0,0 3 144 7,-8-11 0-7,7 6 128 7,-1 3-128-7,4 1 176 13,-3-6-176-13,3 3 192 3,2-1-192-3,-2 6 128 10,-2-1-128-9,2 1 128 2,3 2-128-3,-5 0 0 12,0 0 0-12,-2 0 128 4,-5 0-128-4,1 3 0 11,-1-3 0-11,1 2 0 4,0 2 128-4,3-2-128 11,-1 4 128-11,4 0-128 3,-1 0 0-2,-1 4 0 9,2-2 0-10,2 0 0 4,4 0 0-4,-5 2 0 11,-1-2 0-10,4 3 0 3,-4 1 0-4,-1 2 128 7,-3-2-128-7,2 0 0 7,4 2 0-7,1 3 0 7,-1-1 128-7,6 2-128 8,-4-1 0-8,8 5 0 8,-4-2 0-8,4 5 0 8,-6-1 0-8,6 1 0 12,0 3 0-12,0 3 0 3,2-4 0-3,1 1 0 11,-3 3 0-11,0 3 0 4,2-1 0-4,-6 2 0 6,4 2 0-6,0-1 0 9,-2-1 0-9,6 2 0 10,-2 2 0-10,0 2 0 5,4 2 0-5,-1-2 0 11,3-1 0-11,0 5 0 5,1-4 0-5,3-2 160 5,2 2-32-5,1 4-128 9,5-4 128-9,-5 4-128 10,3-2 0-10,3-2 0 4,-1 6 144-4,5-2-144 12,-4 4 0-12,7-2 144 4,-5 2-144-4,6-4 0 11,-2 2 0-11,-1 0 0 4,3 6 0-4,0-2 0 6,-2 3 0-6,4 1 0 8,1 2 0-8,-1-6 0 12,0-2 0-12,4 5 0 3,0-5 0-3,2 2 0 11,0-8 0-11,2 8 0 5,-2-8 0-5,2 6 0 12,0-6 0-12,4 4 0 3,-2-6 0-3,-2 4 0 11,1 4 0-11,3-2 0 5,0 0 0-5,4 0 0 11,-4-2 0-11,0-4 0 3,5-2 0-3,-1 6 0 10,2-4 0-10,1 6 0 4,-3-6 0-4,6 0 0 12,-3 6 0-12,3-4 0 4,-2-2 0-4,1 6 0 11,3-5 0-11,-3 1 0 4,5 2 0-4,3-4 0 7,-1 0 0-7,-1 4 0 7,5-6 0-7,-3 2 0 8,2 2 0-8,5-8 0 8,1 1 0-8,6-1 0 7,0 0 0-7,-2 0 0 8,2-1 0-8,0-1 128 12,4 2-128-12,0-3 0 3,2 1 0-2,-2-2 0 10,-2-3 0-11,2-1 0 3,2 3 0-3,2-3 0 10,2 0 0-10,1-3 0 5,1 0 0-5,2 3 0 12,1-5 0-12,7-1 0 3,7 1 0-2,1-6 0 5,7-5 0-6,-8 1 0 8,2 0 0-8,-1-6 0 7,3 0 0-7,0 0 0 7,4-4 0-6,6 2 0 9,0 0 0-10,6-2 0 5,0-1 0-5,-2-5 0 10,-4-2 0-10,0 2 0 5,0-5 128-5,0 3-128 11,-1-4 0-10,3 5 128 2,2-5-128-3,2 2 0 7,0-5 0-7,-6-1 0 8,-6-1 0-8,-2-2 0 11,2-1 0-11,4 1 0 4,-4-4 0-4,3-1 0 11,-1-1 0-11,4-2 0 5,1 0 0-5,-2-5 0 10,-11-1 0-9,0-2 0 2,-7-5 128-3,1 1-128 6,-2 0 0-6,1-8 128 9,-5 2-128-9,-1-1 128 7,-2 1-128-7,-3-12 128 8,3-3-128-8,-4-2 192 11,0-6-192-11,-8-3 192 5,0-3-192-5,-6 0 192 7,-6-4-192-7,-6 3 192 7,-1-3-64-7,-11-2-128 12,-1-4 192-12,-4 6-64 3,-6 4 160-3,-4-2 32 11,-4 2 0-11,-1 4 0 3,-3 10 48-2,-8 3 16 6,-3 7 0-7,-4 1 0 8,-6 2-224-8,-3 2-32 11,-6 5-128-11,-5 3 192 4,-6-2-432-4,-2 4-80 6,-1 2-32-5,-5 2 0 22,-1 5-1376-22,-6 5-288-1,1 4-48 0,-7-3-12528 3</inkml:trace>
    </iact:actionData>
  </iact:action>
  <iact:action type="add" startTime="25914">
    <iact:property name="dataType"/>
    <iact:actionData xml:id="d8">
      <inkml:trace xmlns:inkml="http://www.w3.org/2003/InkML" xml:id="stk8" contextRef="#ctx0" brushRef="#br2">17373 18783 10591 0,'0'0'464'0,"0"0"112"0,0 0-576 0,0 0 0 6,0 0 0-6,0 0 0 8,0 0 896-7,6 13 64 10,-6-13 0-11,0 0 16 4,5 20-160-4,-5-20-48 10,2 14 0-10,-2-14 0 4,0 17-160-4,-2 1-32 10,0-9-16-10,1 3 0 5,-5 4 48-5,-2-5 16 11,0 3 0-11,2-4 0 4,-4 4-32-4,-1-5 0 7,1 1 0-7,-4 4 0 8,3-1 0-8,-3 1 0 11,2-2 0-11,-3 1 0 4,-1-1-16-4,-3 6-16 7,1-5 0-7,2 3 0 8,-1-6-144-8,1 5-32 12,-3-5 0-12,-3 4 0 4,3-5-112-3,-1 5-16 4,-3-4-16-5,-2 1 0 9,-3 1-48-9,-1-4-16 10,2 4 0-10,-5-3 0 5,1-1-176-5,-4 4 160 6,0-2-160-6,4-4 160 9,-4 3-32-9,0-1 0 10,1-2 0-10,1 2 0 4,0 0 0-4,-2-1-128 7,0 1 192-6,4 4-64 7,-2-4-128-8,-1-4 128 10,-1 1-128-10,4 1 128 4,0 4 0-4,0-6-128 13,-3 2 192-13,-5 0-64 3,0-1 32-3,-3 1 0 7,3-2 0-7,-4 2 0 8,-2-2-160-8,-2 4 128 12,8-4-128-12,-4 1 128 3,4-1-128-3,-4 2 128 10,4-4-128-10,-2 4 128 5,6-2-128-5,-6-2 0 11,6 0 144-11,2-2-144 4,0 0 176-3,-2 0-48 5,3 0 0-6,-1-2 0 8,0 0 0-8,-4 0-128 12,0-6 192-12,2 4-64 3,-4-2-128-3,2 1 128 10,2-5-128-10,-2 2 128 5,3 2-128-5,1 0 0 11,4-3 144-11,-2 1-144 4,-2-4 0-4,-1-2 0 11,3 5 0-11,2-3 128 4,2 2-128-4,-1 0 128 7,-1-3-128-7,2 3 128 7,-1-4-128-7,3 5 128 8,-2-3-128-8,1-4 128 8,1 5-128-8,6-1 0 13,-7 4 128-13,1-7-128 2,-2 1 0-2,1-4 0 7,-1 3 0-7,4-5 128 8,-1-3-128-8,3 1 128 7,1 5-128-7,-1-3 128 8,1-1 0-8,7-1 0 10,-5-1 0-10,6 2 0 6,-3-5-128-6,5 3 144 9,-2-3-144-9,2 1 160 5,5 0-160-5,-3-1 128 10,2 3-128-10,2-4 128 5,0-1-128-5,2 1 0 7,0-2 0-7,2 0 0 7,2-1 0-7,0-1 128 12,0 2-128-12,0 2 0 4,4-3 0-4,4 3 0 7,-3 0 0-7,3-1 0 7,2-1 0-6,-2 0 0 6,-1 0 0-7,7 1 0 8,-4 1 0-8,1-2 0 6,1-6 0-6,0 3 0 8,-1 3 0-7,1 2 0 6,-2 0 0-7,1 1 0 9,-3 1 0-9,4 0 0 11,-4 5 0-11,1-1 0 4,1-1 0-4,0 7 0 10,-1-3 0-10,-5 0 0 5,0 7 0-5,0-3 0 5,2 4 0-5,-8 10 0 9,0 0 0-9,0 0 0 10,4-9 0-10,-4 9 0 4,0 0 0-3,0 0 0 10,0 0 0-11,0 0 0 4,0 0-160-4,0 0 160 7,0 0 0-7,0 0-144 8,0 0 144-8,0 0 0 11,0 0 0-11,-18 9-128 4,18-9 128-4,-10 10 0 11,-5 4 0-11,5-4-128 4,10-10 128-4,-12 15 0 12,1-5 0-12,3 2-128 3,8-12-160-3,-12 9-32 7,2 1 0-7,4 4 0 22,6-14-480-22,-11 9-96 1,11-9-32-1,0 0 0 14,-10 16-1648-14,10-16-336 0,0 0-64 0,-8 8-16 2</inkml:trace>
    </iact:actionData>
  </iact:action>
  <iact:action type="add" startTime="26862">
    <iact:property name="dataType"/>
    <iact:actionData xml:id="d9">
      <inkml:trace xmlns:inkml="http://www.w3.org/2003/InkML" xml:id="stk9" contextRef="#ctx0" brushRef="#br2">13870 18518 15663 0,'0'0'1392'1,"0"0"-1120"6,-6 11-272-7,6-11 0 5,0 0 432-5,0 18 16 11,0-18 16-11,2 17 0 3,-2-17-64-3,0 0-16 11,0 0 0-11,0 0 0 4,0 0 96-4,11 8 16 11,-11-8 0-11,0 0 0 5,20-2-16-5,-8-4 0 12,-12 6 0-12,15-13 0 3,-5 1-96-3,2-4 0 11,-5 5-16-11,5-5 0 3,2 4 64-3,1-5 16 13,1-3 0-13,0 3 0 2,-7-5-48-2,9 1 0 12,-4-8 0-12,7 1 0 4,-1 1-16-4,-1-2-16 7,3 0 0-7,1-1 0 9,2 1-64-8,-3-2-16 8,3 0 0-9,-2-3 0 4,3 1 0-4,-1 2 0 7,1 2 0-7,1 2 0 7,2-1-96-7,-2 3-32 11,-3 2 0-11,-1 1 0 5,1 3-32-5,-3-1 0 11,-3 4 0-11,-1 5 0 4,3 3 0-4,-7 0 0 11,-13 8 0-11,20-4 0 4,-20 4 16-4,14 0 0 11,-14 0 0-10,0 0 0 1,17 14 16-1,-5 0 0 9,1 5 0-10,-3 2 0 5,2 5-16-5,-4 1 0 11,0 0 0-11,3 3 0 4,-3-1 80-4,-2 2 16 11,2 2 0-11,3 6 0 5,-5-6-32-5,4 1 0 10,2-1 0-10,-5 4 0 4,5-2-48-4,-2-2-16 10,-2 0 0-10,3 2 0 5,-3-1-144-5,0-1 0 10,4-4 144-10,-2 4-144 18,1 0-848-18,3 2-240 1,-6-5-64 0</inkml:trace>
    </iact:actionData>
  </iact:action>
</iact:actions>
</file>

<file path=ppt/ink/inkAction17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04T01:47:02.843"/>
    </inkml:context>
    <inkml:brush xml:id="br0">
      <inkml:brushProperty name="width" value="0.05292" units="cm"/>
      <inkml:brushProperty name="height" value="0.05292" units="cm"/>
      <inkml:brushProperty name="color" value="#92D050"/>
    </inkml:brush>
    <inkml:brush xml:id="br1">
      <inkml:brushProperty name="width" value="0.05292" units="cm"/>
      <inkml:brushProperty name="height" value="0.05292" units="cm"/>
      <inkml:brushProperty name="color" value="#00B0F0"/>
    </inkml:brush>
    <inkml:brush xml:id="br2">
      <inkml:brushProperty name="width" value="0.05292" units="cm"/>
      <inkml:brushProperty name="height" value="0.05292" units="cm"/>
      <inkml:brushProperty name="color" value="#FF0000"/>
    </inkml:brush>
    <inkml:brush xml:id="br3">
      <inkml:brushProperty name="width" value="0.05292" units="cm"/>
      <inkml:brushProperty name="height" value="0.05292" units="cm"/>
      <inkml:brushProperty name="color" value="#FFFF00"/>
    </inkml:brush>
  </inkml:definitions>
  <iact:action type="add" startTime="8613">
    <iact:property name="dataType"/>
    <iact:actionData xml:id="d0">
      <inkml:trace xmlns:inkml="http://www.w3.org/2003/InkML" xml:id="stk0" contextRef="#ctx0" brushRef="#br0">2086 1720 8287 0,'-7'-11'736'1,"1"5"-592"6,6 6-144-7,0 0 0 7,-8-8 2432-7,8 8 464 8,0 0 96-8,0 0 16 8,0 0-2304-8,0 0-464 7,0 0-96-7,-10 16-16 8,2 5 240-8,3 3 32 7,-7 1 16-7,2 4 0 8,0 2 128-8,-3 4 32 7,1 10 0-7,-4 4 0 8,3-2 48-8,-5 6 16 7,1 1 0-7,-1 5 0 8,-3 5-96-8,-3 0-16 7,3 10 0-7,-3-1 0 10,3 1-176-9,-3 4-32 3,-1 4-16-4,0 0 0 9,-4-3-48-9,1 5-16 7,-1 0 0-7,2 2 0 8,1-6 48-8,-1 0 16 6,0-2 0-6,-1 2 0 8,1 0 0-7,4-2 0 5,1-2 0-6,3 0 0 8,1 0-80-8,3-6-16 8,1 2 0-8,0-5 0 7,4 3-80-7,3-6 0 8,-7 5-128-8,4-7 192 7,-1 2-192-7,3 1 176 8,2-7-176-8,2 1 160 7,-6 1-160-7,4 1 192 8,1-1-192-8,1-3 192 8,2-5-192-8,0-3 0 7,2 0 144-7,0 0-144 7,0-3 0-7,2-5 144 8,0 2-144-8,2-8 0 8,-3-2 128-8,3-1-128 6,2-5 0-6,4-4 0 9,-6-1 176-9,4-1-176 6,3-5 160-6,-3 1-160 9,4 3 160-9,2-6-160 6,-1 1 160-6,5-5-160 9,3 4 192-9,3-5-48 6,3 3-16-6,2 0 0 8,2-6-128-8,1 3 160 7,3-1-160-7,4 0 160 9,-2-2-160-9,2 0 192 7,0 1-192-7,0-1 192 7,2 2-192-7,0-2 0 8,4 0 144-8,3-2-144 7,-1 0 0-7,2-1 144 8,4-1-144-8,1 4 0 8,1 2 0-8,5-2 0 6,7-2 0-6,-1-2 0 8,0-2 128-8,-1 2-128 7,-7-2 0-7,7-2 0 9,1 2 0-9,-2-2 0 7,4 0 0-7,3 2 0 8,5 4 0-8,4-2 0 7,2-2 0-7,-6 2 0 8,-6-6 0-8,4 4 0 6,-6-4 0-6,6 2 0 9,4-2 0-9,2 2 0 6,2 2 0-5,2-4 0 7,6 2 0-8,-2 2 0 6,-6 0 0-5,2-2 0 7,-3-2 0-8,3 4 0 7,6 0 0-7,-2 0 0 8,5 2 0-8,5-2 0 7,-8 0 0-7,-1-2 0 8,1-2 0-8,-2 4 0 6,-2-1 0-5,5-1 0 6,5-2 0-6,-2 0 0 5,5-4 0-6,-5 4 0 9,-1 2 0-9,-5 0 0 7,-2-4 128-7,4 0-128 7,1-1 0-7,1 3 0 7,8 0 0-7,-7 2 0 10,-1-4 0-10,-2-2 0 6,-7 0 0-6,1 5 0 8,2 1 0-8,-2 0 0 6,4-2 0-6,0 0 0 9,1-2 0-9,-5 2 0 7,-4 0 0-7,-6 2 0 8,2 0 0-8,2-2 0 7,2 1 0-7,0-3 0 8,-2 2 0-8,0 2 0 7,12-2 0-7,-8 0 0 7,-8 4 128-7,4-4-128 8,-2-2 0-8,2 0 0 8,-4-1 0-8,-2 3 0 7,5-4 128-7,4 0-128 8,1 4 0-8,0 0 0 7,-6 0 0-7,-3 1 0 8,-1-3 0-8,0-2 0 6,-6 2 0-6,8 2 0 9,-3-4 0-9,3-1 0 7,4 1 0-7,0 4 0 8,2-2 0-8,-8-4 0 7,0 2 0-7,-6 5 0 9,5-3 0-9,-5-2 0 5,6 0 0-5,-4 2 0 10,4-2 0-10,5 1 0 5,-5 1 0-5,4 2 0 9,0 0 0-9,-2 0 0 7,-6 0 0-7,2-2 0 8,-1 0 0-8,3 3 0 8,-6-5 0-8,8 0 0 7,-3 2 0-7,1 2 0 7,2 2 0-7,-8 0 0 8,4-2 0-8,-7 1 0 7,-3-5 0-7,1 4 0 8,1 2 128-8,-1 0-128 7,-5 0 0-7,5 0 0 8,3 0 0-8,-2 2 0 7,-1 0 0-7,-1 0 0 8,1-2 0-7,1 0 128 5,-5 0-128-6,-1 2 0 8,-1-2 160-8,2 2-160 7,-3 0 128-7,3-4-128 9,-1 2 0-9,1-1 0 6,-1-1 128-6,5 2-128 8,5 2 0-8,-1 0 0 7,-1-2 0-7,0 0 0 9,-7-2 0-9,-1 2 0 6,-1 0 0-6,0-2 0 9,3 0 0-9,-1 2 0 6,-1-2 0-6,3 2 0 8,-1 2 0-8,5-2 0 7,-3 0 0-7,-1 1 0 8,-1-1 0-8,-1 0 0 8,-3-4 0-8,1 4 0 8,-4 0 0-8,1 2 128 6,1-2-128-6,2 2 0 8,-3-2 0-8,1 2 0 7,-2-2 0-7,-1 2 0 8,5 0 0-8,0 2 0 7,-1-2 0-7,-1 2 0 8,-2-2 0-8,-3 4 0 7,3 2 0-7,-8-2 0 9,0-2 0-9,-4 1 0 6,4-1 0-6,0 2 0 9,0-2 0-9,0 2 0 6,-4-2 128-6,0 4-128 9,2-4 0-9,-2 4 0 6,4-2 0-6,-6 1 0 8,4 3 0-8,-4-2 0 8,0 0 0-8,2-2 0 8,-6 2 0-8,0 3 0 7,-2-1 0-7,0-4 0 7,-3 2 0-7,-1 2 0 7,-5-2 128-7,3-2-128 8,-2 3 0-8,1 3 0 7,-1-4 0-7,-1-2 0 8,-5 2 0-8,3 0 160 8,-1 1-160-8,-3-3 160 8,1 0-32-8,3 4 0 6,-7 2 0-6,5-2 0 9,-18-8-128-9,18 7 128 6,-3 1-128-6,-1 2 128 9,-14-10-128-9,15 6 0 6,-15-6 0-6,0 0 128 9,18 8-128-9,-18-8 0 6,14 3 144-5,-14-3-144 7,0 0 128-8,0 0-128 6,0 0 160-6,15-3-160 9,-7-5 176-9,-8 8-176 6,10-10 192-6,0-6-192 8,-5 3 192-8,-1-5-192 8,0-1 192-8,0-1-192 7,2-5 160-7,0-1-160 7,0 1 128-7,0-4-128 8,-1-2 0-8,5-6 128 7,-4 0-128-7,2-6 0 8,0-2 0-8,-1-4 0 8,-1-4 128-8,4-1-128 8,2-5 0-8,-5 1 0 6,5-1 0-6,-2-5 0 9,-2 2 0-9,3-3-144 7,-1-1 144-7,0 1 0 8,2-3 0-8,-5 0 0 6,1-6 0-6,2 4 0 9,-4-4 0-9,2-3 0 6,-2-2 0-6,3 1 0 8,-3 1 0-8,2-1 0 7,2 0 0-7,-3-3 0 9,-3 1 0-9,2 2 0 7,0 2 0-7,2-2 0 7,-4-1 0-7,2 1 0 8,1-1 0-8,3 2 0 7,-2-1 0-7,2-1-128 8,-1-3 128-8,-3 6 0 8,2 1 0-8,4-3 0 7,-4-2 0-7,1 2 0 7,1 6-128-7,-2-4 128 8,-2 4 0-8,2 4 0 8,1-4-160-8,-3 9 160 7,2-1-128-7,2 0 128 8,-2 7 0-8,-3-2-160 6,3 3 160-5,2 1 0 7,-6 3-128-8,2 3 128 6,-2 12 0-6,-2 2 0 9,-2 0 0-9,-2 5-128 7,0 5 128-7,0 4 0 7,-2-1 0-7,2 3 0 8,2 19-128-8,-6-12 128 7,4-4 0-7,2 16 0 8,0 0 0-8,-8-9 0 8,8 9 0-8,0 0-128 7,-8-18 128-7,8 18 0 7,0 0 0-7,0 0 0 7,0 0-128-7,-11-4 128 8,11 4 0-8,0 0-128 7,-20 4 128-7,20-4 0 9,-19 6 0-9,3 4-128 6,1-3 128-5,1-1 0 6,-4 4 0-7,-1-2 0 7,3-2 0-7,-5 1 0 9,-7 3 0-9,1-2 0 7,-4 0 0-7,-6 2 0 8,-2-3 0-8,0-1 0 7,-6 2 0-7,-2 4 0 8,-2-6 0-8,1 3 0 7,-5 5 0-7,-4-4 0 8,-5 1 0-8,2-3 0 6,-1 2 0-5,-1 2 0 7,-10-6 0-8,-5-1 0 7,-3 1 0-7,2 0 0 8,-2-4 0-8,0 0 0 7,-3 2 0-7,-1-2 0 8,-4 0 0-8,-4 0 0 7,-9-2 0-7,-3-4 0 7,-1 2 0-7,0 0 0 8,-4 0 0-8,-1 0 0 8,1 0 0-8,-4-2 0 6,-12 0 0-6,4 2 0 9,6 2 0-9,-2 0 0 7,-2-2 0-7,-6 0 0 8,-9 1 0-8,1 1 0 7,2 1 0-7,5 1 0 8,1-4 0-8,-12 2 0 7,-5 2 0-7,1 0 0 8,5 0 0-8,-1 2 0 7,1 2 0-7,-10-2 0 7,-5 0 0-7,-1 0 0 7,6 2 0-6,2 1 0 7,-3 1 0-8,-3-2 0 7,-4 2 0-7,6 4 0 8,-2-5 0-8,-1 3 0 8,-7 4 0-8,0-6 0 7,0 7 0-7,0 3 0 7,2 1 0-7,-4 3 0 8,-5-3 0-8,1-1 0 7,6 1 0-7,-4 5 0 8,-2-3 0-8,2-1 0 7,0-1 0-7,4 4 0 8,4 1 0-8,-4-5 0 7,-4 3 128-7,6-3-128 9,6 5 0-9,-2-3 0 6,6 1 0-6,-7-1 0 9,5-1 0-9,2-1 0 6,4-1 0-6,-1 5 0 8,-3 2 128-8,-2-5-128 7,5-3 0-7,7 1 0 8,3 3 144-8,2-5-144 7,-5 0 128-7,3-5-128 8,1 7 208-8,11-6-32 8,2 3-16-8,6-3 0 7,-3 4 32-7,7-5 0 8,2 3 0-8,7-6 0 7,7 5-32-7,7-3 0 7,4-2 0-7,6 2 0 9,10-3-160-9,-1-1 192 6,3 2-192-6,7 2 192 8,1-6-192-8,1 4 0 7,3 1 144-7,7-1-144 8,10 0 0-8,5 0 0 7,7 5-160-7,5-3 160 22,3 6-1504-22,9-1-192 1,4 5-32-1,10 3-14640 3</inkml:trace>
    </iact:actionData>
  </iact:action>
  <iact:action type="add" startTime="13481">
    <iact:property name="dataType"/>
    <iact:actionData xml:id="d1">
      <inkml:trace xmlns:inkml="http://www.w3.org/2003/InkML" xml:id="stk1" contextRef="#ctx0" brushRef="#br1">12190 1648 8287 0,'0'0'736'0,"0"0"-592"9,0 0-144-9,0 0 0 5,0 0 1232-5,0 0 224 11,0 0 32-11,0 0 16 4,0 0-560-4,0 0-112 13,0 0-32-13,0 0 0 3,0 0-48-3,0 0-16 11,0 0 0-11,0 0 0 4,0 0-16-4,0 0 0 9,0 0 0-8,0 0 0 3,0 0 16-4,0 0 0 12,-19-2 0-12,3 2 0 4,2-2-192-4,-5-2-32 12,-3-3-16-12,3 1 0 4,-3 0-112-4,-3 0 0 10,0-4-16-10,-3 3 0 5,-3 1 32-5,-2 0 16 12,-6-6 0-12,2 6 0 3,2 2-32-2,-6-1-16 8,0-3 0-9,-2 2 0 4,4 2 768-4,-4 2 144 11,2 2 48-11,-4 0 0 19,2 0-1744-19,1 4-352 1,-7 2-64 0,2 2 0-1,-2-4 832 0,-2 1 0 10,-3-1 128-10,-1 2 0 3,3-2-128-3,-3 2 128 13,0 2-128-13,22-2 128 3,-6 5-128-3,0-1 0 11,-10 4 0-11,3 1 128 4,1 5-128-4,-4-1 0 10,0 3 0-10,0-1 0 4,-1 3 0-4,-1-3 0 11,0-2 0-11,1 3 0 5,1 1 0-5,0 3 0 10,-2 1 0-10,5 2 128 5,-1-1-128-5,6 1 0 11,-2 0 0-11,4 0 0 3,-4 3 0-3,6-1 0 12,-2 2 0-12,2-2 0 3,2 0 0-3,-2-1 0 10,0 1 0-9,3 0 0 3,1 0 0-4,-2 2 0 10,0-2 0-9,4 3 0 3,-2-3 0-4,1 2 0 12,1 2 0-12,2 2 0 3,2 0 0-3,-1 6 0 11,-1-4 0-11,4 4 0 4,-1-4 0-4,5 4 0 12,-1 0 0-12,-1 2 0 4,6 1 0-4,1-3 0 10,-4 4 0-10,1 0 0 5,1-2 0-5,-1 4 0 11,5 5 0-11,-1 1 0 4,3-3 0-4,-2 3 0 11,8 0 0-11,1-1 0 3,-3 1 0-3,4 0 128 11,0-1-128-11,4-1 0 4,6-1 0-4,2 1 0 11,-5-2 0-11,-1 3 0 4,2-3 0-4,2 2 128 11,2-1-128-11,2-1 0 5,-4 0 0-5,1 1 0 7,5-1 0-7,-4 0 0 9,2-8 128-9,3 4-128 7,-3-6 0-7,6 3 128 8,-5-5-128-8,7 4 128 12,1-6-128-12,1 2 128 3,3-4-128-3,3 1 0 12,-1 3 0-12,2-6 128 4,3-4-128-4,1 2 0 6,0 0 0-6,4 1 0 10,-2-5 0-10,-1-2 0 5,-1 3 0-4,2-5 0 7,6 0 0-8,-6-1 0 11,-2 1 0-11,2-5 0 5,1-1 0-5,3-3 0 6,-4 2 0-6,4-7 0 4,0 3 0-4,-4-4 0 7,2 0 0-7,4-1 0 8,-2-1 0-8,6-2 0 11,-4 0 0-11,2 0 0 4,2 0 0-3,2 2 0 9,-6-4 0-10,4 0 0 4,-4 2 0-4,4-4 0 11,-4-2 128-11,2 0-128 5,-4 0 0-5,2-4 0 11,4 2 0-11,-4 0 0 4,0-2 272-4,-4-4 32 11,4-1 0-11,2 1 0 4,-2-8-304-4,4 5-272 10,-2-7 48-10,2 3 16 5,1-3 208-5,-3 3 0 10,2-3 0-10,-6 5 0 6,2-7 0-6,2 5 0 10,-6-1 0-10,4-1 0 4,-3-7 0-4,-5 3 128 11,2 1-128-11,4 5 0 4,-2-5 0-4,0 3 0 10,-4 1 0-10,1-3 0 5,3-3 0-5,-2-1 0 11,-4 2 0-11,2-1 0 4,1 3 0-4,-1-5 0 12,2 1 0-12,-2 0 0 4,0 1 144-4,1-1-144 11,-1-4 0-11,0 1 144 3,4-3 176-3,-6 0 48 11,1-4 0-11,-3 4 0 4,0 3-368-4,-3-3-240 11,-5 0 48-11,3-2 0 5,-1 0 192-5,-1-2 160 11,-3 1-32-11,8-10 0 4,-3 3 0-4,1 0-128 10,3 4 192-10,-7 3-64 4,-1-1 0-4,1-2-128 11,-5 2 192-11,2 2-64 4,-3 0-128-3,5-2 0 10,-7 0 0-11,5 2 128 4,-2-6-128-4,-1 1 0 11,-1 1 144-11,2-4-144 4,-5 4 128-4,5-4-128 11,-6 4 160-11,0-2-160 4,1-5 208-4,-3 6-48 10,-2 1-16-10,0 2 0 5,0-6 32-5,0 4 0 12,0 2 0-12,-2-4 0 3,2 4-176-2,-2 2 192 8,-2 0-192-9,0-4 192 4,0-2-192-3,-2 4 192 10,-4-4-192-11,0 0 192 4,0-8-192-4,0 2 192 10,0 2-192-10,-3-6 192 5,-1 1-64-5,0 1 0 9,-7 0 0-8,1-2 0 4,0 0 0-5,-5 5-128 11,-1-5 192-11,5-2-64 4,-3 4 48-3,-1 2 0 9,-6-3 0-10,-1 1 0 4,3 0-16-4,-2 0 0 10,-3 0 0-10,1 8 0 5,2-1-32-5,-2 4 0 10,-3 5 0-10,1 4 0 5,-2 2 0-5,-4-1 0 10,2 7 0-10,2 1 0 5,-4-1-128-5,3 3 192 11,-1 4-192-11,2-1 192 4,-6 1-192-4,6 2 0 10,2 0 0-10,4 7 128 4,-3 1-128-3,5 2-192 9,0 4 32-10,5 5 16 19,4 1-1488-19,1 2-288 1,5 3-64-1,-2 5-14864 4</inkml:trace>
    </iact:actionData>
  </iact:action>
  <iact:action type="add" startTime="18946">
    <iact:property name="dataType"/>
    <iact:actionData xml:id="d2">
      <inkml:trace xmlns:inkml="http://www.w3.org/2003/InkML" xml:id="stk2" contextRef="#ctx0" brushRef="#br2">14855 1469 3679 0,'0'0'320'1,"0"0"-320"7,0 0 0-8,0 0 0 4,0 0 2048-4,0 0 320 7,2-12 80-7,-2 12 16 9,0-17-1056-9,0 5-192 11,0 12-64-11,-2-18 0 4,-2 7 0-4,-2-3-16 10,0 4 0-10,0-1 0 4,0-3-144-4,-3 4-32 10,-1-4 0-10,2 7 0 5,-8-3-240-5,3 0-48 7,-9 4-16-7,3 0 0 9,-1 1-144-9,-5-1-48 12,0 4 0-12,-7 0 0 2,-5 2 0-2,0 0 0 12,-2 2 0-12,-4 2 0 5,-4 5-16-5,-1-1-16 11,1 6 0-11,-4-2 0 3,-3 3-112-3,1 1 0 12,-2 7-16-12,3 3 0 3,-1 1-32-3,2 2 0 7,4-2 0-7,-3 7 0 9,-3 1-272-9,0 4 0 12,-1-4 0-12,-3 6-144 3,1-4 144-3,1 6 0 10,0-4 0-9,1 9 0 3,-3 3 0-4,5-2 0 10,3 2 0-10,-2 3 128 5,-2 3-128-5,5-1 0 11,5 5 0-11,-6-1 0 4,2 1 0-4,4 5 0 7,-5 4 0-7,9 2 0 8,-4 1 0-8,9 7 0 10,1 1 0-10,4-1 0 4,6 0 0-4,1 0 0 11,5 2 0-11,5 2 0 5,2 0 0-5,2 6 0 11,4 1 0-11,6-3 0 4,4-6 0-4,4-2 0 12,0-6 0-12,3-19 0 3,-1 5 0-3,8 1 0 10,5 3 0-10,0 0 0 5,3 3 0-5,3-5 0 10,0 0 0-10,2 3 0 5,2-9 0-4,6 1 0 9,-6-1 0-10,4-1 128 4,-3-4-128-4,-3-1 0 12,4-3 0-12,2 0 0 4,-6 4 0-4,4-2 0 9,2-5 0-9,-2 1 0 5,6 2 0-5,-2-4 0 11,4 4 0-11,-2-8 0 5,3 4 0-5,3-6 0 9,0 0 0-9,-2-6 128 5,0-2-128-5,1-3 0 10,1-3 0-10,-2-4 0 5,4-1 0-5,-1 0 0 10,1-9 0-10,4 1 0 4,-1-6 0-4,3-4 0 13,-1-2 0-13,5-2 128 4,-1-4 176-4,3 1 32 11,-5-9 16-11,-1-2 0 3,-1 1-512-2,-1-7-96 10,0 1-32-11,1-2 0 4,-1-1 288-4,0-3 0 10,-1-4 0-10,-1 2 0 5,-1-4 0-5,-1-2 128 9,-2-1-128-9,0-4 0 5,-3-3 176-5,11-25-176 10,-4 9 192-9,-14-1-192 3,-4-3 176-4,-6 3-176 12,-2-1 160-12,1-5-160 3,-1 4 144-3,-2-10-144 10,-1-4 128-10,-3 2-128 5,-3-2 144-5,-5 2-144 10,3 0 160-10,2-2-160 5,-7-2 192-5,3 4-64 12,-2-4-128-12,-3-2 192 3,1-2-64-3,-4-2-128 11,-4-4 176-11,-4 3-176 3,-8-3 256-2,2-6-48 10,-1-1-16-11,-5-9 0 4,0-9-16-4,-5 0-16 10,-3 0 0-10,-3 12 0 6,-6 3 0-6,4 7 0 10,1-1 0-10,1 10 0 4,-2 6-32-4,-5 12-128 10,-1 2 192-9,0 7-64 3,0 10-128-3,-6 2 0 9,2 10 0-10,0 6 128 4,-6 4-128-4,4 3 0 12,-6 7 0-12,-2 7-176 17,4 4-1216-17,-2 6-240 0,6 8-48 0,-4 5-13696 5</inkml:trace>
    </iact:actionData>
  </iact:action>
  <iact:action type="add" startTime="20373">
    <iact:property name="dataType"/>
    <iact:actionData xml:id="d3">
      <inkml:trace xmlns:inkml="http://www.w3.org/2003/InkML" xml:id="stk3" contextRef="#ctx0" brushRef="#br2">21139 5295 11455 0,'0'0'512'1,"0"0"96"-1,-8-8-480 0,8 8-128 9,-13-11 0-9,5 5 0 4,-6-2 832-4,3-4 160 11,1 1 32-11,-6-5 0 4,-1 4 64-4,1-5 0 10,-3 1 16-10,1-1 0 4,2-5-176-4,-5 5-32 11,0-3-16-11,-3-1 0 5,-3-1-176-5,-1 3-16 11,-1-3-16-11,-2-1 0 4,0-3-128-4,-2-1-32 11,1 0 0-11,-5 2 0 4,0-1-64-4,2 1-32 10,-4-1 0-9,-2 5 0 3,-4 1-48-4,1 1-16 10,-3 5 0-10,-6-3 0 5,-2 5-128-5,-1-4-32 12,-3 5 0-12,-7-5 0 3,4 6-16-2,-1-3-16 8,-5 1 0-9,4 2 0 5,1 6-32-5,-5 1 0 10,4 1 0-9,-5 2 0 3,1 0-128-4,-4 3 0 10,4 5 0-10,-5 2 128 5,5-4-128-5,-4 0 0 11,0 5 0-11,7-1 128 4,7 6-128-4,3-3 0 10,-3 5 0-10,-3 0 0 4,-3 3 0-4,1 2 0 13,3 3 0-13,0-1 0 3,-7 2 0-3,9 3 0 10,1-1 0-10,1 4 0 5,1 6 0-5,2 2 0 11,1 4 0-11,1-2 0 5,-2 2 0-5,3-4 0 9,1 3 0-9,-2 5 0 5,-2 0 0-5,7-2 0 11,3 3 0-11,-2 1 0 4,0-4 0-4,4 4 0 11,-6-1 0-11,6 7 0 5,-4 3 0-5,6 3 0 11,0-7 0-11,6 3 0 4,4 1 0-4,-2 3 0 10,-8-3 0-10,7 3 0 4,3 7 0-4,2-6 0 11,-2 6 0-11,-1 3 0 4,1 3 128-4,4 5-128 11,-1-2 0-11,3-3 128 4,2-2-128-4,5 2 0 12,-2 2 0-12,7 0 128 3,-5-6-128-3,8 0 0 11,4 0 0-11,1-4 0 4,1 3 0-4,5-5 0 11,1 2 0-11,6-1 0 4,6-9 128-4,-1 3-128 10,7-3 128-10,3 1-128 6,0-11 160-6,5 3-160 10,-1 0 192-10,6 3-192 5,6-1 160-5,0 0-160 11,-2-5 128-11,4-1-128 4,4 0 0-4,3 2 128 10,3-2-128-10,4-3 0 4,1 5 0-4,3-2 0 12,3 0 0-12,-5-2 0 4,-3-2 0-4,1-6 0 11,-1 0 0-11,3 2 0 4,-3-8 0-4,5-2 0 12,3 0 0-12,-1-1 0 3,3 1 0-3,2-4 0 11,0-3 0-11,5-1 0 3,1-5 0-3,-4 1 0 11,2-5 128-11,-4 2-128 4,3-8 0-3,1-5 128 9,2 3-128-10,4-4 128 5,-2-4-128-5,6 3 0 11,-2-3 144-10,-2 0-144 3,-6-2 0-4,2 4 144 10,0-2-144-10,-3-2 0 4,1-2 128-4,2-5-128 9,-2 1 0-8,2-4 0 4,-6 7 128-5,3-9-128 10,3 2 192-10,-12-1-192 4,-1-6 192-4,-1-1-192 12,4-3 192-12,-3 1-192 4,1-1 160-4,-1 2-160 10,1 1 128-10,-3 1-128 4,3-2 128-4,1-1-128 11,-1 1 0-11,-5-4 128 5,-5-4-128-5,-5 1 0 11,0 1 144-11,4-2-144 3,-3 0 128-2,-5 0-128 9,-2 0 160-10,-4-3-160 5,2 1 144-5,2 0-144 10,-4-6 128-10,2 4-128 5,-7-4 208-5,1 2-32 10,4 0-16-10,2-4 0 5,-10-3-160-5,-2-1 192 10,3-6-192-10,-3-2 192 5,0-5-64-5,-1-2 0 10,-3-1 0-10,-4-9 0 5,-3 2 32-5,2-6 0 11,-7-6 0-11,3 0 0 4,-6-2 0-4,-4-6 0 11,0-3 0-11,-4-1 0 4,-4-7-16-4,0 3 0 5,-8-5 0-5,-2 0 0 8,-1 3 160-8,-5 1 16 7,-5-1 16-7,-4 7 0 9,-6-7 32-9,-2 10 0 12,-1 5 0-12,-6 3 0 3,-3 0 16-3,-2 6 0 7,-4 2 0-7,-3 7 0 8,-5-1-80-8,-1 8-16 10,-4 3 0-10,-9 2 0 5,-3 1-160-5,0 3-128 10,-3 4 192-10,-5 2-192 5,-4-1 128-5,4 9-128 10,-2 1 0-10,1 1 0 5,1 4 0-5,2 2 0 11,0 4 0-11,2-1 0 4,0-1-336-4,4 2-32 7,6 3 0-7,0 1 0 22,9-1-1552-21,7 7-320-1,5 1-64 1</inkml:trace>
    </iact:actionData>
  </iact:action>
  <iact:action type="add" startTime="23689">
    <iact:property name="dataType"/>
    <iact:actionData xml:id="d4">
      <inkml:trace xmlns:inkml="http://www.w3.org/2003/InkML" xml:id="stk4" contextRef="#ctx0" brushRef="#br1">12500 1683 8287 0,'0'0'736'1,"0"0"-592"9,0 0-144-10,0 0 0 5,0 0 1312-5,0 0 224 10,0 0 64-10,0 0 0 4,0 0-336-4,0 0-64 11,0 0-16-11,0 0 0 4,0 0-32-4,0 0-16 12,0 0 0-12,0 0 0 3,0 0-432-3,-7 0-96 13,-5 2-16-13,2-2 0 4,-4-2-80-4,1 0-32 9,-9-1 0-8,3 3 0 3,-3-2-16-4,-5 0 0 11,-6-2 0-11,-2 0 0 4,-4 0-64-4,-6 0-16 10,2-2 0-10,-6 2 0 6,-3-4-32-6,-3-1-16 9,-4 3 0-9,1 2 0 5,-6-2-96-5,-28-2-32 10,6 4 0-9,0 4 0 3,-2 2-80-4,3-2-128 11,-3-4 176-11,2 3-176 4,0-1 128-4,2 0-128 11,2 2 0-11,0 0 0 4,2 2 176-4,-1 1-176 10,1 1 160-10,4-2-160 5,5-4 128-5,-3-2-128 11,0-1 0-11,6 1 0 4,1 0 160-4,5 0-160 11,4-2 160-11,1 2-160 4,2 0 0-4,-1 2 0 11,1 2 0-11,1-2 0 4,-1 0 0-4,4-1 128 10,4 1-128-9,3-4 0 3,-5 2 0-4,2-2 144 12,8 2-144-12,0 0 128 4,6 0 96-4,4 2 16 11,3-2 0-11,5 8 0 3,1 0-240-3,1 2 0 11,3-2 0-11,2 2 0 4,5 4 0-4,9-10 0 11,-8 9 0-11,2 3 0 5,6-12 0-5,-4 16 0 11,0 1 0-11,2-3 0 3,0 5 0-3,2 1 0 12,-2-3 0-12,2 7-160 4,4 1 160-4,0 2 0 10,-2 3 0-10,4 1 0 4,0 4 0-4,0 6 0 11,-2-2 0-11,0 4 0 5,-3-4 0-5,1 4 0 10,2 2 0-10,0 1 0 5,0 5 0-5,0 2 0 9,-2-1 0-9,-2 5 0 5,0 3 0-5,-2 9 0 11,-4-3 0-11,0 8 0 5,0-2 0-5,-1 0 0 9,-9 3 0-9,6-5 0 6,-1 6 0-6,1 0 0 10,-4-6 0-10,1 0 0 4,-1 0 0-4,0-1 0 12,4 5 0-12,-1-8 0 4,5 2 128-4,-2-3-128 10,-2-5 128-10,3 1-128 4,3-1 0-4,-2-3 144 11,-2 1-144-11,4-21 0 5,0 6 128-5,0 0-128 11,-2 4 0-11,-3 4 0 4,1-1 0-4,4 1 0 11,-2-8 0-11,-2 2 0 4,4-6 128-4,1 2-128 10,1-6 0-10,0 2 0 5,2 0 0-5,0-4 0 10,2-2 0-10,0 0 0 5,0-3 128-5,1-3-128 10,3-1 0-10,-2-3 0 5,-2-3 144-5,2-1-144 10,-2 3 0-10,2-7 144 5,0 5-144-5,0-6 128 10,0 1-128-10,-4-13 128 3,3 10-128-3,-3-10 192 8,4 16-192-8,-4-16 192 9,0 0-192-9,4 7 0 11,-4-7 0-11,0 0 128 4,8 10-128-4,-8-10 0 11,12 10 144-11,-12-10-144 4,10 8 0-4,-1-4 0 10,5-1 0-10,5-1 128 4,1 0-128-3,3 0 0 9,1-2 0-10,5 0 0 5,6-2 0-5,6 0 0 10,0 0 0-10,6 2 0 4,6-3 0-3,5 1 0 9,4 0 0-10,5 0 0 4,-3-2 0-4,8-4 0 11,0 2 0-11,7 2 0 5,2 0 0-5,5 2 0 10,8 2 0-10,-2-2 0 5,3-1 0-5,-5-3-128 11,-2 0 128-11,-4 2 0 4,-3 0 0-4,-1 2 0 10,-2 0 0-10,0 2 0 4,-3 0 0-4,1 0 0 11,-2 2 0-11,0-2 0 5,-10 0 0-5,1 0 0 11,-1 2 0-11,-6-2 128 4,-1 0-128-4,-4 2 0 11,-3 2-176-11,-3 0 176 4,-2 0 0-4,2 2 0 12,-6-1 0-12,4-1 0 3,-6 2 0-3,0 0 0 10,-6 2 0-10,-4-2 0 5,0-1 0-5,-1 1 0 10,-3 6 0-10,0-8 0 5,-5 2 0-5,-2 0 0 11,-1 3 0-10,-5-3 0 2,1-2 0-3,-5 0 0 11,-8-4 0-11,0 0 0 4,0 0 0-4,14 2 0 10,-14-2 0-10,10-2 0 5,-1-4 0-5,1 0 160 11,-4-5-160-11,-2-1 128 5,0-11-128-5,0-3 192 9,-2-3-192-9,0-2 192 5,0-8 48-5,-2-6 16 10,0-8 0-10,0-3 0 5,-2-13-32-5,-2-7 0 10,0-15 0-10,0-9 0 5,2-13-96-5,-2-10 0 10,0-7-128-10,0-13 192 5,2-13-192-5,2 4 128 11,0 0-128-11,6 6 0 4,-2 3 240-4,4 11-48 11,2 13-16-11,3 11 0 5,-5 7 96-5,4 15 32 9,-4 10 0-9,-3 12 0 5,1 5-160-5,-2 9-16 12,-4 3-128-12,0 10 192 4,-2 0-192-4,-2 7-160 10,0 5 32-10,-3-4 0 18,-9 9-2192-18,4 3-432 0</inkml:trace>
    </iact:actionData>
  </iact:action>
  <iact:action type="add" startTime="25252">
    <iact:property name="dataType"/>
    <iact:actionData xml:id="d5">
      <inkml:trace xmlns:inkml="http://www.w3.org/2003/InkML" xml:id="stk5" contextRef="#ctx0" brushRef="#br1">12436 5324 11055 0,'0'0'976'1,"14"-2"-784"8,3 1-192-9,-3 1 0 5,3 0 1056-5,-5 0 160 11,-12 0 48-11,0 0 0 4,0 0-80-4,0 0-16 11,0 0 0-11,0 0 0 4,0 0 256-4,0 0 48 11,0 0 16-11,0 0 0 4,-12 1-576-4,-7 1-112 9,-3 0-32-9,-1 2 0 5,-8 0-80-5,-2 0-32 10,-4 2 0-10,-6-2 0 5,-2 0-112-5,-6-4-32 10,-5 0 0-10,-5 0 0 5,-3 0-64-5,-1 0 0 14,-1-2-16-14,-2 2 0 2,-4-4-112-1,-1 2-32 8,-3 0 0-9,-35-4 0 4,10 0-96-4,3 2-32 11,-3 2 0-11,5 0 0 5,3 1-160-5,-1 1 0 10,-6 1 144-10,3 1-144 4,-1 0 0-4,-1 2 0 11,1-2 0-11,-1 0 128 5,5 0-128-5,-3 4 0 10,1-2 0-10,-1 0 0 5,3 0 0-5,-3 2 0 10,-1-5 0-10,-1 1 0 5,3 0 0-5,2 4 0 10,7 0 0-10,-3 0 0 5,-6 2 0-5,8 1 0 11,5-3 0-11,-1-4 0 4,-2 2 0-4,6 0 0 10,2 0 0-10,6 4 0 4,5-4 0-4,-3 0 0 12,6 1 0-12,5 1 0 4,-1 0 0-4,1-4 0 11,11-2 0-11,-1 0 0 4,0-2 0-4,8 0 0 11,0-2 0-11,8 2 0 4,0 2 0-4,7 0 0 11,3 0 0-11,4 0 0 3,5-2 0-2,-2 2 0 9,16 0 0-10,0 0 0 5,-9 4 0-5,9-4 0 4,0 0 0-4,0 0 0 10,0 0 0-10,0 0-128 5,0 0 128-5,0 0 0 9,-2 16 0-9,2-16 0 6,0 19 0-6,2-5 0 9,-2-14 0-9,3 20 0 6,3-7 0-6,-2 3-128 9,-4-16 128-9,8 27 0 7,-4-4 0-7,-4 5 0 8,0-1 0-7,-2 2 0 5,0 1 0-6,-4 5 0 8,0 8 0-8,-2-2 0 7,3 5 0-7,-7 5 0 8,0 0 0-8,-3 1-128 6,1 5 128-6,-4 3 0 8,-1-1 0-7,-1 3 0 5,-3 5 0-6,-2 3 0 9,1 8 0-9,-1 4 0 7,-4 0 0-7,1 0 0 9,1 0 0-9,0-1 0 6,-1-1 0-6,1 0 0 8,2-2 0-8,-1-4 0 7,1-1 0-7,2 1 0 8,1-6 0-8,1 4 0 7,-5-4 0-7,5 1 0 8,-1-7 0-8,3 0 0 6,-3 1 0-5,1-3 0 7,5-1 0-8,-1 1 0 7,-3 5 0-7,5 1 0 8,-3-4 0-8,3 3 0 8,1-7 0-8,0-1 0 7,3-3 0-7,3-1 0 7,-4-2 0-7,4-4 128 8,2-1-128-8,1-7 0 7,-3 0 0-6,4-4 0 6,0-1 0-7,2-3 0 7,0 0 0-7,2-4 128 8,0-7-128-8,0-1 0 7,0 3 0-7,2-7 0 8,-2-15 0-7,6 20 0 5,0-1 0-6,-6-19 0 8,11 14 0-8,-1 0 0 6,-10-14 0-5,22 6 0 8,-3-3 0-9,3-1 0 6,3-4 0-6,4 0 128 9,6 1-128-9,2 1 0 6,8-2 0-6,0-2 0 9,2 0 0-9,6-2 0 6,3 2 0-6,1 0 0 9,1 0 0-9,3 0 0 7,7-2 0-7,0-1 0 8,6 1 0-8,6 2 0 6,6 2 0-6,2-4 0 9,4-4 0-9,-5 3 0 6,3 1 0-6,4 2 0 8,-3-4 0-8,5 4 0 7,5 0 0-7,5 0 128 9,-3 0-128-9,-3 1 0 6,-5-5 0-6,1 4 0 8,5 0 0-8,4 2 0 7,-1 2 0-7,-3-2 0 9,1 0 0-9,-3 0 0 6,-3-2 0-6,-5 0 0 8,-1 0 0-8,-2 2 0 7,-2 2 0-7,3 0 0 9,3 0 0-9,-4 0 0 7,-4-1 0-7,0 1 0 8,-2-2 0-8,-1 0 0 6,1 0 0-6,2 2 0 9,2 0 0-9,-2 0 0 7,-4 0 0-7,-2 0 0 8,-6-4 0-8,-7 2 0 6,-5-2 0-6,-2 2 0 9,-3 0 0-9,-2-2 0 6,-4 4 0-6,-1 4 0 8,-7 0 0-8,4 0 0 7,-6-4 0-7,0 0 0 9,-6 0 0-9,-5 0 0 6,-3 2 0-6,-2-2 0 8,-1 0 0-7,-5 0 0 5,-17 0 0-6,18 0 0 8,-18 0 0-8,14 0 0 7,-14 0 0-7,0 0 128 8,0 0-128-7,0 0 0 5,0 0 128-6,0 0-128 9,0 0 256-9,0 0 0 6,0 0-16-6,5-18 0 9,-1 3-80-9,-4-7-16 6,-6 3 0-6,3-3 0 9,-1-1-144-9,2-10 128 7,0-6-128-7,0 2 128 7,-2-4-128-7,2-2 192 7,0-12-192-7,-2-9 192 8,0-4 96-8,0-9 32 7,-2-2 0-7,5-9 0 8,-5-16-48-8,-2-3 0 7,-2-6 0-7,2-2 0 9,-1-6-272-9,3 4 128 6,-2 2-128-6,4 4 0 9,-4 2 224-9,4-1-64 6,2 3-16-6,0 8 0 9,2 3 80-9,2 8 16 6,2 4 0-6,4 3 0 9,-2-1-240-9,2 6 176 6,0 7-176-6,1 3 160 9,-1 4-160-9,0-5 0 6,2 9 0-6,-5 5 0 8,5 2 0-8,2 9 0 7,-6-5 0-7,0 14 0 8,-1 1-336-8,1 7-48 8,-2 4-16-8,0 9 0 23,-4 12-2000-22,0 0-400-1,0 0-80 0</inkml:trace>
    </iact:actionData>
  </iact:action>
  <iact:action type="add" startTime="38422">
    <iact:property name="dataType"/>
    <iact:actionData xml:id="d6">
      <inkml:trace xmlns:inkml="http://www.w3.org/2003/InkML" xml:id="stk6" contextRef="#ctx0" brushRef="#br1">9184 11081 1839 0,'0'0'160'1,"0"0"-160"6,-7 2 0-6,-9 0 0 4,6 2 1168-5,10-4 208 7,-15 6 32-7,15-6 16 7,-12 6-336-7,12-6-64 12,-16 6 0-12,16-6-16 3,0 0-176-3,-11 6-48 8,-3-6 0-8,14 0 0 9,0 0 112-9,0 0 0 9,0 0 16-9,0 0 0 3,0 0-80-3,0 0-32 11,0 0 0-11,0 0 0 4,16 0 288-4,9-4 48 10,2 0 16-10,4 0 0 5,-1-4-336-5,3 0-64 13,8 2-16-13,-2 1 0 4,6-1-400-4,-2 0-80 9,3 2 0-9,3-2-16 5,-4 2-112-5,-4-2-128 10,0 1 176-10,-6 1-176 4,-6 2 0-4,-1-2 0 10,-3 2 0-10,-7 0 0 20,-3 0-1328-19,-15 2-368-1,0 0-80 0,0 0-16 0</inkml:trace>
    </iact:actionData>
  </iact:action>
  <iact:action type="add" startTime="38676">
    <iact:property name="dataType"/>
    <iact:actionData xml:id="d7">
      <inkml:trace xmlns:inkml="http://www.w3.org/2003/InkML" xml:id="stk7" contextRef="#ctx0" brushRef="#br1">9274 11327 11055 0,'0'0'976'1,"0"0"-784"6,0 0-192-6,0 0 0 3,12 10 2096-4,0 2 368 9,5-3 80-9,3-5 16 5,-1-2-1280-5,8-2-256 12,3-2-64-12,11 0 0 4,5 0-384-4,3-2-64 10,4-5-32-10,1 3 0 5,1 0-480-5,-2 4 0 10,-3-8 0-10</inkml:trace>
    </iact:actionData>
  </iact:action>
  <iact:action type="add" startTime="39022">
    <iact:property name="dataType"/>
    <iact:actionData xml:id="d8">
      <inkml:trace xmlns:inkml="http://www.w3.org/2003/InkML" xml:id="stk8" contextRef="#ctx0" brushRef="#br1">10874 10992 6447 0,'0'0'272'0,"-14"-8"80"0,2 4-352 0,12 4 0 7,-13-10 0-7,1 1 0 5,-8 3 3136-5,5 2 544 11,-5 4 112-11,-1 0 32 4,-1 4-2544-4,3 5-512 10,-7 1-112-10,1 10-16 5,0-3-96-5,-5 11-32 11,-1-1 0-11,-4 4 0 4,-2 2-32-4,4 2-16 11,0 0 0-11,2 4 0 3,3-2-144-3,7-1-48 12,1 5 0-12,11-8 0 4,1 0-96-4,10-4-32 10,6-4 0-10,1-3 0 4,9-8 0-4,1-3 0 12,5-7 0-11,3-4 0 3,4-4 368-4,6-9 64 11,0-1 0-10,6-9 16 3,-6-9 144-4,4-3 32 9,2-4 0-9,0 0 0 4,-6-8-336-3,-2 3-64 8,2 1-16-9,-5-2 0 5,-1 4-224-5,-2-6-128 10,-4 0 128-10,-1 2-128 5,-7-1 128-5,3-3-128 10,-3-2 160-10,-7-4-160 4,-4-5 0-3,-2 2 128 10,2 1-128-11,-6 4 0 4,-6 7 0-4,2 7 0 11,-2 3-192-11,2 9 192 4,-2 6-160-4,-1 5 160 11,1 8-128-11,6 8 128 4,0 0-144-4,-10 20 144 11,-4 5-160-11,3 6 160 4,-3 6-224-4,0 14 48 11,5 8 16-11,-3 3 0 4,4 4 160-4,0 1-128 10,-1 9 128-10,3-2-128 5,2-6 128-5,2 2 0 10,2-7-144-10,4-3 144 6,-2-3 0-6,5-7 0 11,5 1 0-11,-2-12 0 3,6-4 0-3,-3-6 128 12,5-3-128-12,-1-7 0 18,1-1-384-18,5-3-144 0,1-5-48 1,-1-6 0 12,-1-4-2176-13,3-4-432 0</inkml:trace>
    </iact:actionData>
  </iact:action>
  <iact:action type="add" startTime="39485">
    <iact:property name="dataType"/>
    <iact:actionData xml:id="d9">
      <inkml:trace xmlns:inkml="http://www.w3.org/2003/InkML" xml:id="stk9" contextRef="#ctx0" brushRef="#br1">11285 11284 12895 0,'0'0'576'0,"0"0"112"1,0 0-560-1,12 14-128 9,-12-14 0-9,17 6 0 4,-3-4 2288-4,4 0 416 10,1-4 96-10,-3 0 16 5,3-4-912-5,-3-4-176 11,1 2-48-11,3 1 0 4,-5-7-720-4,1 4-160 11,-4-4-32-11,1 1 0 4,-1-3-320-4,-2 3-80 11,-6-5-16-11,-2 6 0 4,-2 12 80-4,0-15 16 11,-2 3 0-11,2 12 0 4,0 0 0-4,-16-6 16 11,4 0 0-11,-5 10 0 4,3 2-272-4,-3 4-64 11,-1 9-128-11,3 1 192 4,-7-1-192-4,3 5 0 12,1-1 0-11,-1 2 0 2,7-3 0-2,0-1-128 10,6 3 128-11,2-3 0 3,6 3 0-3,4-3-128 11,4-1 128-11,4-5 0 4,7-5 0-4,2 0-128 10,1-4 128-10,5-4 0 18,6-2-448-17,0 0 32-1,10-4 0 0,-6-8 0 15,2 0-1520-14,-2-7-304-1,6-5-64 0,-2 3-6608 12,4-4-1328-12</inkml:trace>
    </iact:actionData>
  </iact:action>
  <iact:action type="add" startTime="39802">
    <iact:property name="dataType"/>
    <iact:actionData xml:id="d10">
      <inkml:trace xmlns:inkml="http://www.w3.org/2003/InkML" xml:id="stk10" contextRef="#ctx0" brushRef="#br1">12294 10336 21183 0,'0'0'944'1,"-12"12"192"-1,4 10-912 0,-6-1-224 6,5 1 0-6,-5 11 0 5,0 2 1168-5,-3 4 192 12,-3 4 48-12,1 5 0 3,-1 7-272-2,7 0-48 9,-5 1-16-10,6 1 0 4,1 1-336-4,5-1-64 11,-2-1-16-11,0 1 0 4,2-1-384-4,2 1-80 11,2-4 0-11,2-5-16 19,0-11-1840-17,4 4-384-2,4-5-64 0,0-5-6416 9,-8-10-1296-8</inkml:trace>
    </iact:actionData>
  </iact:action>
  <iact:action type="add" startTime="39982">
    <iact:property name="dataType"/>
    <iact:actionData xml:id="d11">
      <inkml:trace xmlns:inkml="http://www.w3.org/2003/InkML" xml:id="stk11" contextRef="#ctx0" brushRef="#br1">11866 11021 13823 0,'0'0'608'0,"16"-14"128"0,3 7-592 0,7-5-144 9,7 4 0-9,6 2 0 4,-2 6 2144-4,8-4 400 11,-2-2 80-11,4-1 0 4,-1 3-2048-4,1 2-400 10,4 2-176-10,0 2 128 4</inkml:trace>
    </iact:actionData>
  </iact:action>
  <iact:action type="add" startTime="40222">
    <iact:property name="dataType"/>
    <iact:actionData xml:id="d12">
      <inkml:trace xmlns:inkml="http://www.w3.org/2003/InkML" xml:id="stk12" contextRef="#ctx0" brushRef="#br1">13961 10884 1839 0,'-11'-1'160'0,"-7"-5"-160"8,4 4 0-8,-3-2 0 5,-1 0 3456-5,1 2 640 11,-7 0 144-11,1 0 32 4,-4 4-2224-4,1 0-448 10,-1 4-96-10,3 0-16 5,-3 3-368-5,4-1-80 10,3 8-16-10,-1-1 0 5,1 5-368-5,5-1-80 11,-5-1 0-11,10 1-16 3,3 7-160-3,5-5-16 11,2-3-16-11,6 1 0 6,3 3-368-6,1-1 144 10,6-3-144-10,-3 1 0 4,5-5 224-4,-3 2-64 10,5-7-16-10,-1 5 0 5,3-6 64-5,-5 1 16 10,3-1 0-10,1-4 0 7,-7-4 160-7,-14 0 16 8,18 0 16-8,-18 0 0 4,0 0-96-4,13-6-32 11,-13 6 0-11,0 0 0 5,10-15-32-5,-10 15 0 10,2-18 0-10,-2 18 0 5,-4-15-80-5,0-1-32 11,-6 2 0-11,5-3 0 4,5 17-144-4,-2-14 128 12,-2-5-128-12,2 3 128 4,2 2-128-4,4-1 0 10,-4 15 0-10,8-16 128 5,5-3-128-5,-1 1 0 10,5 1 0-10,-1-3 0 5,2 3-128-5,5-1 128 12,0-5 0-12,3 1 0 3,-1 1 0-3,6-1 0 11,-3-5 0-11,-1 2 0 3,0-3 0-3,2 1 0 10,-1 0 144-10,-1-3-144 6,0-7 128-6,-1 2-128 9,-5-2 160-9,1-4-160 6,-1 6 192-6,-7 0-64 11,-1 0-128-11,-7 4 192 3,0 1-192-3,-4 5 144 12,2 4-144-12,-2 9 128 3,-2 12-128-3,0 0 192 10,0 0-192-10,-14 6 192 5,1 7-192-5,-7 7 0 10,-1 15 0-10,-1 6 0 5,1 10 0-5,-3 7 0 11,1 10 0-11,-2 3 0 4,-3 11-176-4,3 3 48 12,-2 7 0-11,-3 2 0 1,1 7 128-2,6-33 0 11,-1 8 0-11,-11 41 0 4,8-15 0-3,2-11-208 9,9-7 80-10,2-8 128 19,6-9-864-18,1-13-48-1,3-9-16 1,2-4 0 12,2-12-304-13,0-7-64 0,2-9-16 1,-2-13-7520 9,0 0-1488-10</inkml:trace>
    </iact:actionData>
  </iact:action>
  <iact:action type="add" startTime="40731">
    <iact:property name="dataType"/>
    <iact:actionData xml:id="d13">
      <inkml:trace xmlns:inkml="http://www.w3.org/2003/InkML" xml:id="stk13" contextRef="#ctx0" brushRef="#br1">13889 11518 18303 0,'14'-21'816'1,"-1"1"160"-1,-1 1-784 0,8-3-192 8,-1 7 0-7,3 3 0 3,1-5 1088-4,0 7 160 10,1-4 32-10,-1 4 16 6,3 5-592-6,1-5-128 10,6 2-32-10,2 4 0 18,6-2-1120-18,0 2-240 0</inkml:trace>
    </iact:actionData>
  </iact:action>
  <iact:action type="add" startTime="41076">
    <iact:property name="dataType"/>
    <iact:actionData xml:id="d14">
      <inkml:trace xmlns:inkml="http://www.w3.org/2003/InkML" xml:id="stk14" contextRef="#ctx0" brushRef="#br1">16097 10682 4607 0,'0'0'400'0,"-12"-8"-400"11,-1-2 0-11,3-2 0 4,-6 7 3648-4,3-3 656 10,-9-2 128-10,3 6 32 5,-1 0-2368-5,-3 4-480 11,-4 6-80-11,-3 6-32 4,-3-3-528-4,0 9-96 11,-4-2-32-11,2 7 0 4,-2 6-224-3,0 6-48 5,0 4-16-6,-2 0 0 8,5 6-240-8,5 2-32 10,4-2-16-10,3 4 0 5,7-4-272-5,1-6 128 11,10 1-128-11,2-4 0 4,2-7 128-4,4-2-128 11,4 0 0-11,6-5 0 5,-1-5 0-5,7-1 0 10,5-2 0-10,4-3 0 4,7-3-208-4,3-4-112 10,-4-6 0-10,6-2-16 21,1 0-1648-21,1-3-336 0,-2-5-64 0,8 2-9072 3</inkml:trace>
    </iact:actionData>
  </iact:action>
  <iact:action type="add" startTime="41423">
    <iact:property name="dataType"/>
    <iact:actionData xml:id="d15">
      <inkml:trace xmlns:inkml="http://www.w3.org/2003/InkML" xml:id="stk15" contextRef="#ctx0" brushRef="#br1">16392 11060 16175 0,'-6'25'704'0,"-2"-3"176"0,0-5-704 0,0 5-176 9,-5-1 0-9,3 7 0 4,2-5 1456-4,-2 2 256 11,5-1 48-11,1-5 16 4,0-1-752-4,2 1-128 11,2-3-48-11,2 3 0 3,2-5-336-3,-4-14-64 12,11 18 0-12,3-3-16 5,-2-7 0-5,5-2 0 10,-17-6 0-10,22 4 0 4,1-2 16-4,-3 0 16 12,-1-6 0-12,3-2 0 3,-9-2 144-3,5-4 32 10,-6 1 0-10,-1-5 0 5,-1 2-176-5,4-3-16 12,-7 3-16-12,-1-5 0 4,-2 1-176-4,-2 3-16 11,-4-3-16-11,-2-2 0 4,-2 1 64-2,1-4 16 6,-7-3 0-8,0-1 0 5,-3 2-112-5,-3-1 0 10,-3 3-16-10,-3-1 0 4,3 3-176-4,3 1 0 12,-1 3 0-12,-1 5 0 4,6 1 0-4,-1 3 0 9,7 2-160-9,8 6 160 5,0 0-256-5,0 0 64 10,0 0 0-10,0 0 0 19,0 0-208-19,0 0-48 1,16 12 0-1,3-1 0 14,5-5-128-14,3 2-48 1,2 0 0-1,2-2 0 16,1-3-272-16,-3-1-64 0,6 2-16 0,-4 0 0 13,0-2-336-13,1 0-64 1,1-2-16-1,4 0-6208 12,0 0-1232-11</inkml:trace>
    </iact:actionData>
  </iact:action>
  <iact:action type="add" startTime="41875">
    <iact:property name="dataType"/>
    <iact:actionData xml:id="d16">
      <inkml:trace xmlns:inkml="http://www.w3.org/2003/InkML" xml:id="stk16" contextRef="#ctx0" brushRef="#br1">17047 11031 2751 0,'0'0'128'0,"0"0"16"0,0 0-144 0,0 9 0 9,0-9 0-9,0 0 0 4,0 0 3904-4,0 0 768 8,8 14 128-8,4-10 48 8,1-4-2928-8,5-4-592 7,-5-2-112-7,7-3-32 4,-5-3-176-4,5-4-48 7,1 5 0-7,-1-5 0 8,-3 2-272-8,3-3-64 7,0 3-16-7,-11 0 0 9,3 5-224-9,2-5-64 6,-7 4 0-6,3-3 0 9,-2 1-16-9,-4 4-16 11,-2-4 0-11,-2 5 0 4,0 7 32-4,-4-10 16 10,-6-2 0-10,-5 8 0 5,5 4-144-5,-10 4-16 11,1 2-16-11,-3 6 0 5,1-3-160-5,-4 9 0 11,-1 2 0-11,3 1 0 4,-3 4 0-2,9 3 0 7,3 1-144-9,-1 0 144 4,3 2 0-4,8-3 0 11,0-7 0-11,4 2 0 4,2 1-128-4,4-1 128 10,2-3 0-10,5-5 0 5,1 3-192-5,6-8 192 11,-1 1-192-11,-3-5 192 19,5-4-1520-18,4-2-192-1,5-2-32 0,17-2-16 13,-3-3-1120-13,3-5-208 0</inkml:trace>
    </iact:actionData>
  </iact:action>
  <iact:action type="add" startTime="42206">
    <iact:property name="dataType"/>
    <iact:actionData xml:id="d17">
      <inkml:trace xmlns:inkml="http://www.w3.org/2003/InkML" xml:id="stk17" contextRef="#ctx0" brushRef="#br1">18022 10475 19231 0,'-9'-22'848'1,"9"22"176"-1,-6-13-816 0,-6 3-208 7,0 4 0-7,-5 2 0 4,3 2 1456-3,-4 4 240 5,1 2 48-6,-1 6 16 9,-7 8-688-9,0-3-144 7,-3 5-32-7,3 3 0 7,0 4-320-7,3 3-64 12,5 3 0-12,-1 6-16 4,6-2-240-4,1 4-64 11,5-2 0-10,4 0 0 2,-2 4-192-3,4-4 128 12,4 4-128-12,-2-2 0 4,2 1 0-4,0 1-288 6,0-4 32-6,3-2 16 23,-1-3-2384-20,0-7-464-3</inkml:trace>
    </iact:actionData>
  </iact:action>
  <iact:action type="add" startTime="42401">
    <iact:property name="dataType"/>
    <iact:actionData xml:id="d18">
      <inkml:trace xmlns:inkml="http://www.w3.org/2003/InkML" xml:id="stk18" contextRef="#ctx0" brushRef="#br1">17558 11078 15663 0,'20'-14'1392'0,"-5"8"-1120"10,3 0-272-10,5-4 0 3,2 1 928-3,7 1 128 7,5-6 32-7,0 4 0 9,-2-5-736-9,6 3-144 9,-4-3-16-9</inkml:trace>
    </iact:actionData>
  </iact:action>
  <iact:action type="add" startTime="42772">
    <iact:property name="dataType"/>
    <iact:actionData xml:id="d19">
      <inkml:trace xmlns:inkml="http://www.w3.org/2003/InkML" xml:id="stk19" contextRef="#ctx0" brushRef="#br1">19499 10594 18431 0,'0'0'816'2,"0"0"160"10,0 0-784-12,0 0-192 0,0 0 0 0,0 0 0 2,-2 15 512-2,-2-3 64 6,2 4 16-6,-2-1 0 8,0 7 128-8,0 5 32 10,0 0 0-9,1 7 0 3,-1-3-384-4,2 4-80 10,-4-2-16-10,-2-2 0 5,2 4 48-5,0 2 16 11,0-7 0-11,1-5 0 4,-3-5-16-4,4-1 0 11,2-1 0-11,2-9 0 5,0-9 272-5,0 0 48 11,0 0 16-11,0 0 0 4,10-7 176-4,3-9 48 10,5-4 0-10,-2 1 0 4,3-6-160-4,-1-3-16 10,3-3-16-10,0-2 0 6,1 2-448-4,1-2-96 6,3-1-16-8,-3 3 0 4,1 2-128-4,-1 2 0 12,-2 1 144-12,3 5-144 3,-7 1 0-3,3 9 0 10,-1-5 0-9,-5 10 0 3,2 4-144-4,-3 8 144 10,-1 8-160-10,-4-1 160 5,-2 7-144-5,-1-1 144 12,-3 1-128-12,-2 3 128 3,-2 3 0-3,-3-1 0 12,-1 0 0-12,0 1 176 3,0-5-176-3,-2-3 0 11,2-3 0-11,6-15 0 4,-2 8 0-4,2-8 0 13,0 0 0-13,0 0 128 3,16-6 0-3,-2-2 0 10,5-5 0-10,3-1 0 5,1-5 32-5,2-3 0 10,7-1 0-10,-3 3 0 5,0 1-160-5,-2-1 0 10,-1 7 144-10,-1-1-144 4,-1 8 0-4,-1 2 0 11,-2 4 0-11,1 4 0 5,-6 2-144-5,-3 10 144 10,-1-1-160-10,-2 7 160 4,-5-1-336-3,-3-1 16 9,0-1 16-9,0 10 0 17,0-1-2272-17,0-5-464-1</inkml:trace>
    </iact:actionData>
  </iact:action>
  <iact:action type="add" startTime="43269">
    <iact:property name="dataType"/>
    <iact:actionData xml:id="d20">
      <inkml:trace xmlns:inkml="http://www.w3.org/2003/InkML" xml:id="stk20" contextRef="#ctx0" brushRef="#br1">20983 10563 18431 0,'0'0'1632'1,"0"0"-1312"8,0 0-320-9,0 0 0 4,-8-2 1232-4,-5 0 176 11,-1 2 48-11,0 0 0 4,-1 2-352-4,-7 0-64 10,1 2-16-10,-3 3 0 5,1 7-320-5,0-2-64 10,-3 5 0-10,1 1-16 5,2-3-160-5,3 5-16 11,4-4-16-10,1 1 0 2,5 3-240-3,2-5-64 11,0 5 0-11,5-3 0 4,3-3-128-4,2 1 0 12,1-5 0-12,7 0 0 3,-2 0 0-3,4-6 0 9,1-2 128-9,11-2-128 6,-3-2 160-6,1 2 0 10,1-6 0-10,0-2 0 5,1 0 304-5,-1 0 64 12,-3-3 16-12,-1 3 0 4,-1 0-544-3,-4 0-256 8,-14 8 32-9,15-9 0 4,-15 9 224-4,0 0 0 11,0 0 0-11,22 3 0 4,-9 7 0-4,3-4 0 13,-16-6 0-13,10 12 0 3,-10-12 0-3,17 15 0 12,-5-5 0-12,3 2 0 3,-3-4-128-3,6 1 128 10,-18-9-208-10,17 6 80 20,1-4-480-20,3-2-96 0,1-6 0 0,-3 0-16 13,3-1-2160-12,1-3-448-1,10-12-64 1,-2-1-32-1</inkml:trace>
    </iact:actionData>
  </iact:action>
  <iact:action type="add" startTime="43646">
    <iact:property name="dataType"/>
    <iact:actionData xml:id="d21">
      <inkml:trace xmlns:inkml="http://www.w3.org/2003/InkML" xml:id="stk21" contextRef="#ctx0" brushRef="#br1">21898 10093 24015 0,'0'0'1056'1,"0"0"224"-1,-6 13-1024 0,0 9-256 7,0 1 0-7,-3 8 0 5,-7 1 640-5,4 5 64 9,-5 0 0-9,1 2 16 4,3 7 176-4,-7 3 16 11,4-4 16-11,-3 6 0 5,3 0-320-5,3 1-64 11,-5 1-16-11,6-4 0 4,-3-5-320-4,5 7-64 10,0-2-16-10,1 2 0 20,1-5-1280-19,0-1-256-1,-2-2-48 2,6-8-7232 6,0-2-1440-7</inkml:trace>
    </iact:actionData>
  </iact:action>
  <iact:action type="add" startTime="43841">
    <iact:property name="dataType"/>
    <iact:actionData xml:id="d22">
      <inkml:trace xmlns:inkml="http://www.w3.org/2003/InkML" xml:id="stk22" contextRef="#ctx0" brushRef="#br1">21605 10752 13823 0,'0'0'1216'1,"18"-12"-960"5,-1 2-256-6,7 1 0 5,1-7 1472-5,3 6 240 11,-3-1 48-11,4 1 16 4,2-8-832-4,1 7-176 12,-3-5-16-12,0 6-16 4,-2 0-128-4,-3-1-32 12,-1 3 0-12,1 0 0 3,-1-2-128-3,-1 7-48 9,-5-1 0-9,5 4 0 5,1 2 32-5,-11 3 0 12,-1 5 0-12,1 8 0 4,2 5-128-4,-8-1-32 10,-3 1 0-10,3 16 0 4,-2 8-96-4,-4-14-32 12,0 8 0-10,-2 15 0 4,-2-3 0-6,-2-6 0 6,3-2 0-6,-1-10 0 5,-4-4 352-5,4-4 64 11,-2-1 16-11,0-7 0 4,-2-1 256-4,3-7 48 9,5-11 16-9,0 0 0 6,0 0-224-6,0 0-32 11,0 0-16-11,0 0 0 3,5-21-32-3,3 2 0 11,-4-7 0-11,0 9 0 4,4-5-272-4,2 5-64 11,-3-11-16-11,3 3 0 4,4 0-240-4,-2-3 128 12,3 1-128-11,-1 4 0 2,3-3 0-3,3 3 0 11,-5 3 0-11,5 5 0 4,1-3 0-4,-3 6-240 10,1-1 80-10,3 5 16 19,-1 6-1920-19,1 0-384 1,1 0-80 0</inkml:trace>
    </iact:actionData>
  </iact:action>
  <iact:action type="add" startTime="44306">
    <iact:property name="dataType"/>
    <iact:actionData xml:id="d23">
      <inkml:trace xmlns:inkml="http://www.w3.org/2003/InkML" xml:id="stk23" contextRef="#ctx0" brushRef="#br1">23068 10613 14735 0,'0'0'1312'1,"0"0"-1056"7,0 0-256-8,0 0 0 4,0 0 944-4,0 0 128 9,0 0 16-9,0 0 16 5,-8 18 112-5,-5 3 32 12,-3 5 0-12,-5 3 0 4,-1 0-32-4,3 4-16 10,-3 4 0-10,1-3 0 5,1 1-336-5,5 4-64 10,-3-4-16-10,7 2 0 4,-1-2-512-3,4-4-96 9,4 0-32-10,2-1 0 6,0-3-144-6,2-6 0 9,0-7-160-9,4 2 160 21,0-5-816-20,-4-11-64-1,16 6-16 0,-1-8-11792 2</inkml:trace>
    </iact:actionData>
  </iact:action>
  <iact:action type="add" startTime="44561">
    <iact:property name="dataType"/>
    <iact:actionData xml:id="d24">
      <inkml:trace xmlns:inkml="http://www.w3.org/2003/InkML" xml:id="stk24" contextRef="#ctx0" brushRef="#br1">23614 10553 14735 0,'0'0'640'1,"0"0"160"-1,0 0-640 0,0 0-160 7,18 10 0-7,-8 7 0 5,1 3 2576-5,-1-1 496 10,4 5 80-10,1-1 32 5,3 0-1824-5,-4 5-352 11,3 3-80-11,-7-12-16 4,6 5-608-4,-3 1-128 11,7 4-32-11,-7-1 0 5,5-3-144-5,1 0 0 9,-3 5 144-9,4-5-144 5,-1 0 0-5,-1 1 144 11,-1-7-144-11,3-1 0 4,-5 1 0-4,3-1 0 11,-1-8 0-11,-3-1 0 17,2 1-1360-16,-5-4-384-1,3-4-80 0,0-2-9824 5</inkml:trace>
    </iact:actionData>
  </iact:action>
  <iact:action type="add" startTime="44770">
    <iact:property name="dataType"/>
    <iact:actionData xml:id="d25">
      <inkml:trace xmlns:inkml="http://www.w3.org/2003/InkML" xml:id="stk25" contextRef="#ctx0" brushRef="#br1">24071 10485 19343 0,'0'0'1728'1,"-10"9"-1392"8,2 3-336-9,1 2 0 4,-7 5 1408-4,2 7 224 11,-3 5 32-11,1 8 16 4,-6 0-544-4,5 10-112 11,-5-7-32-11,-1 5 0 4,1 6-336-4,3-4-64 10,-3-4-16-10,-5 23 0 6,5-10-240-6,5 1-48 10,-3-8-16-10,7-5 0 5,-5-3-272-5,8-2 0 9,-2-8 0-9,5-1 0 21,3-5-672-20,0-6-96-1,2-21 0 1,0 0-12640 2</inkml:trace>
    </iact:actionData>
  </iact:action>
  <iact:action type="add" startTime="45010">
    <iact:property name="dataType"/>
    <iact:actionData xml:id="d26">
      <inkml:trace xmlns:inkml="http://www.w3.org/2003/InkML" xml:id="stk26" contextRef="#ctx0" brushRef="#br1">23129 10299 26719 0,'-20'-11'1184'1,"20"11"240"-1,0 0-1136 0,0 0-288 8,0 0 0-8,0 0 0 5,0 0 1392-5,0 0 208 10,6 17 64-10,4-5 0 19,-10-12-3488-19,21 4-688 0</inkml:trace>
    </iact:actionData>
  </iact:action>
  <iact:action type="add" startTime="47367">
    <iact:property name="dataType"/>
    <iact:actionData xml:id="d27">
      <inkml:trace xmlns:inkml="http://www.w3.org/2003/InkML" xml:id="stk27" contextRef="#ctx0" brushRef="#br1">25760 10543 16927 0,'0'0'752'0,"0"0"144"0,0 0-704 0,0 0-192 10,0 0 0-10,0 0 0 4,0 0 640-4,2 20 112 10,2 1 16-10,-8 8 0 5,2 8 128-5,-2 8 16 10,0-2 16-10,2 4 0 5,0 2-384-5,0 0-80 10,0-1-16-10,2-1 0 5,0-2 64-5,2-6 16 11,0 0 0-11,4-6 0 4,6-2-272-4,2-7-48 11,5-7-16-11,4-1 0 5,3-12 144-5,3-2 32 10,0-4 0-10,4-8 0 4,1-10 432-4,3-3 96 13,4-6 0-13,-2-2 16 4,0-1-288-4,-6-3-64 9,2-4-16-9,-4 6 0 4,-4-2-352-4,-1 2-64 11,-5 4 0-11,1 3-128 4,-9 7 176-4,1-1-176 11,-6 9 160-11,-8 11-160 5,8-12 128-5,-8 12-128 11,0 0 0-11,0 0 0 4,0 0 0-4,4 17 0 10,-4-1 0-10,0 5 0 5,0 7 0-5,3-1 0 10,1 2 0-10,4-1 0 5,0-5 0-5,4 0-192 10,3 3 192-10,5-11-160 5,1 1 160-5,5-8 0 11,-3 0 0-11,4-6 128 4,1-2 320-4,1-6 80 11,0-4 16-11,0-2 0 4,1-5-48-4,-1-7-16 10,-4 1 0-10,1-2 0 4,-5-3-272-4,-3 1-48 12,1 0-16-12,-1-1 0 4,-9 3-144-4,1-4 128 11,0-2-128-11,-6-5 128 17,0 5-512-17,0-4-96 1,0-4-32-1,-1 4 0 15,3 0-3024-15,0 0-624 1</inkml:trace>
    </iact:actionData>
  </iact:action>
  <iact:action type="add" startTime="47804">
    <iact:property name="dataType"/>
    <iact:actionData xml:id="d28">
      <inkml:trace xmlns:inkml="http://www.w3.org/2003/InkML" xml:id="stk28" contextRef="#ctx0" brushRef="#br1">27709 9931 13823 0,'-6'19'1216'1,"2"-1"-960"6,0 5-256-7,-2 5 0 4,-6 3 1792-4,3 16 304 11,-5 7 64-11,0 5 16 5,-5-5-368-5,-1 1-64 10,1 1-16-10,-7-1 0 4,-1-2-160-4,0 1-32 12,1 1-16-12,-1 0 0 4,4-1-752-4,1-7-128 10,7-6-48-10,-5-8 0 5,10-6-352-5,1-3-80 10,3-5-16-9,4-5 0 3,2-14 16-4,0 0 0 10,0 0 0-10,0 0 0 5,21-8 256-5,1-4 48 10,-5-7 16-10,5-1 0 4,3 1-208-4,1-5-32 12,-3-1-16-12,0 2 0 3,-5-1-224-3,3 3 0 12,1 7 128-12,-5-1-128 4,1 7 0-4,1 6 0 11,-3 2 0-11,-16 0 0 3,16 8-192-3,-3 9 192 13,1 3-192-13,-6 1 192 3,-2 8 0-3,-4-1-128 11,-4-1 128-11,0 0 0 4,-2 3 0-4,0 1 0 12,0-4 0-12,0 2 0 4,2-1-352-4,0-7-16 9,2 1 0-9,0-1 0 19,2 0-1824-19,-2-21-368 0,0 0-80 0,0 0-11296 5</inkml:trace>
    </iact:actionData>
  </iact:action>
  <iact:action type="add" startTime="48149">
    <iact:property name="dataType"/>
    <iact:actionData xml:id="d29">
      <inkml:trace xmlns:inkml="http://www.w3.org/2003/InkML" xml:id="stk29" contextRef="#ctx0" brushRef="#br1">28003 10812 13823 0,'0'0'608'0,"0"0"128"0,0 0-592 0,24 6-144 9,1-2 0-9,-6-2 0 5,1-2 3040-5,3-2 576 9,3-2 112-9,11-4 32 5,0 2-1920-5,-4-7-384 11,0-3-80-10,-2-1-16 3,-5-1-592-4,-3 4-128 11,-1-5-32-11,-3 1 0 4,-5-1-192-4,1-1-32 10,-5 7-16-10,-2-5 0 4,0 1-48-4,-6 3 0 10,-4-4 0-10,2 18 0 5,-10-7-48-5,10 7-16 10,-16-2 0-10,-3 4 0 5,-1 5-256-5,1 7 0 11,-7 0 0-11,-1 5 0 4,-2-1 128-4,3-1-128 11,3 5 0-10,7-7 0 3,5 1 192-4,-3 5-192 10,6-1 192-10,4-1-192 4,2 1 128-4,2 1-128 12,4-5 0-12,4 2 0 4,6-1 0-4,-1-5 0 11,7-2-160-11,1 1 160 18,3-5-1376-18,-1 2-160 0,5-8-16 1,13-2-16 13,-8-4-1760-14,0-2-368 2</inkml:trace>
    </iact:actionData>
  </iact:action>
  <iact:action type="add" startTime="48432">
    <iact:property name="dataType"/>
    <iact:actionData xml:id="d30">
      <inkml:trace xmlns:inkml="http://www.w3.org/2003/InkML" xml:id="stk30" contextRef="#ctx0" brushRef="#br1">29017 10520 24879 0,'0'0'2208'0,"-5"11"-1760"12,-7 3-448-12,0 6 0 3,0 3 992-3,-5 0 112 11,-3 3 32-11,3 1 0 5,-5 0 0-5,-1-1 0 9,3 1 0-9,5-6 0 5,-1-1-192-5,8-1-48 10,1-5 0-10,3 0 0 5,4-14-320-5,0 0-64 10,0 0 0-10,13 4-16 5,-1-4 64-5,8-6 16 12,3-6 0-11,4-3 0 1,1-5-96-2,-1-1-16 10,2 3 0-9,-1-3 0 3,-1-3-176-4,0 1-32 12,0 3-16-12,1 9 0 4,-3 1 16-2,-2 2 16 8,1 4 0-10,-3 8 0 3,1 6-96-3,-1 1-32 11,1 11 0-11,-5 3 0 4,3 3-144-4,1 3 0 10,-3 2 0-10,1 2 0 5,1 2 0-5,-1-4-144 10,-1 2 144-10,3 4-208 19,3-4-1184-18,-3-1-224-1,-3 1-48 1,3 4-10304 9,1-2-2048-10</inkml:trace>
    </iact:actionData>
  </iact:action>
  <iact:action type="add" startTime="49397">
    <iact:property name="dataType"/>
    <iact:actionData xml:id="d31">
      <inkml:trace xmlns:inkml="http://www.w3.org/2003/InkML" xml:id="stk31" contextRef="#ctx0" brushRef="#br1">13655 12160 14735 0,'0'0'1312'1,"-12"-2"-1056"3,-5 0-256-4,-3 2 0 8,-5 2 1344-8,0 2 224 10,1-2 32-10,-5 2 16 5,-4 3-176-5,-2-1-32 11,1 4-16-11,-1 6 0 4,-4-5-320-4,6 5-64 12,2-6-16-12,2 5 0 3,3-3-288-3,3 6-48 7,7-7-16-7,7 7 0 8,5-6-352-8,4-12-80 12,2 17-16-12,3 1 0 3,7-3-192-3,4 3 0 13,7-6 0-13,3 5 0 3,1-3 0-3,4 1 176 7,2 3-176-7,4-4 160 5,-2 3 32-4,1-1 0 9,1 3 0-10,-4 3 0 4,-2-9-48-4,-4 5 0 11,-5-8 0-11,-9 7 0 4,-1-3 112-4,-6-1 0 10,-6-13 16-10,-4 20 0 4,-8-6 144-4,-3 3 32 11,-11-1 0-11,-3-1 0 5,-2-7-64-5,-6 4 0 12,2-2 0-12,-6-5 0 3,2 1-192-3,4-6-64 12,-2-6 0-12,5 1 0 4,5 1-352-4,6-8-80 11,3 0-16-11,2-3-10752 16,7 3-2176-15</inkml:trace>
    </iact:actionData>
  </iact:action>
  <iact:action type="add" startTime="49727">
    <iact:property name="dataType"/>
    <iact:actionData xml:id="d32">
      <inkml:trace xmlns:inkml="http://www.w3.org/2003/InkML" xml:id="stk32" contextRef="#ctx0" brushRef="#br1">14010 12398 16575 0,'0'0'1472'1,"-4"19"-1168"5,-4-1-304-6,1 3 0 4,3 5 1200-4,4 1 176 11,-2 0 32-11,0 1 16 5,2-7 80-5,2-3 16 10,4-1 0-10,3 3 0 4,-1-11-304-4,6 3-64 12,3 2-16-12,-1-8 0 4,-1-1-368-4,5 1-80 10,3-4-16-10,9 2 0 4,-3-2-224-4,2-2-64 10,0 0 0-10,0-4 0 6,1-6 0-6,-1 3 0 10,0-1 0-10,-2-6 0 7,-1 1 64-7,-5-5 0 7,-3 2 0-7,-3-3 0 5,1-5-192-5,-9 3-48 12,-3 3 0-12,-4-1 0 4,-4-2-32-3,-2 3-16 9,-3-2 0-10,-9-1 0 4,-2-4-160-4,-7-1 0 11,-4 3 144-11,0 3-144 4,-1 1 0-4,-3 1-288 11,4 7 48-11,4-1 16 18,-1 4-1232-17,5 4-240-1,-3 0-48 0,3-1-8688 11,3 1-1728-11</inkml:trace>
    </iact:actionData>
  </iact:action>
  <iact:action type="add" startTime="50117">
    <iact:property name="dataType"/>
    <iact:actionData xml:id="d33">
      <inkml:trace xmlns:inkml="http://www.w3.org/2003/InkML" xml:id="stk33" contextRef="#ctx0" brushRef="#br1">15262 11629 11967 0,'0'0'528'1,"0"0"112"-1,0 0-512 0,-13 10-128 6,5 8 0-6,0-3 0 5,-6 5 2496-5,3 5 448 11,-9 4 112-11,3 5 16 4,1 3-1280-4,-2 0-240 10,5 6-48-10,-3 0-16 5,3 7-416-5,-3 1-96 10,4 2-16-10,-1-1 0 5,3 1-304-5,-2 2-64 10,2 3-16-10,4-5 0 4,-3-7-384-3,3 1-64 9,0-2-128-10,6-6 176 4,0-6-352-3,0-3-64 9,0-7-16-10,4-2 0 20,4-1-1408-19,1-10-272 0,-1 3-64-1,-8-13-10800 2</inkml:trace>
    </iact:actionData>
  </iact:action>
  <iact:action type="add" startTime="50358">
    <iact:property name="dataType"/>
    <iact:actionData xml:id="d34">
      <inkml:trace xmlns:inkml="http://www.w3.org/2003/InkML" xml:id="stk34" contextRef="#ctx0" brushRef="#br1">15572 12269 21183 0,'0'0'1888'1,"-2"18"-1504"4,0-5-384-5,2 7 0 5,2-1 240-5,-2-3-32 12,2 3 0-12,0-3 0 3,0-4 1280-3,-2-12 256 10,0 0 48-10,0 0 16 5,0 0-240-5,0 0-48 10,0 0-16-10,0 0 0 6,0 0-448-6,18 0-96 10,-3-4 0-10,5-10-16 5,1-3-144-5,-5-3-32 11,2-3 0-11,1 1 0 3,-3 3-432-3,-1 1-80 10,-3-5-32-10,4-1 0 4,-5-1-224-4,3 4 176 13,-4-5-176-13,1 1 160 3,-3 0-160-2,2 1 0 11,2 1 144-12,-3-5-144 4,3 5-192-4,0 7-128 9,-4 1 0-9,-8 15-16 19,17-6-1840-19,-17 6-384 0,14-4-64 0,-14 4 0 0</inkml:trace>
    </iact:actionData>
  </iact:action>
  <iact:action type="add" startTime="50628">
    <iact:property name="dataType"/>
    <iact:actionData xml:id="d35">
      <inkml:trace xmlns:inkml="http://www.w3.org/2003/InkML" xml:id="stk35" contextRef="#ctx0" brushRef="#br1">16462 12076 17503 0,'-16'16'1552'1,"8"-7"-1232"4,1 9-320-5,1-1 0 5,2 7 2256-5,0 3 400 10,0 4 80-10,-4-1 16 5,0-3-1952-5,3-2-384 12,-7 1-80-12,0-3-16 4,2-1 16-4,-1-3 0 11,3-1 0-11,0-1 0 3,8-17-192-2,0 0-144 8,0 0 192-9,0 0-192 5,0 0 0-5,0 0 0 10,0 0 0-10,0 0 0 20,0 0-1136-20,0 0-336 0,14-12-64 0,3 1-6448 12,-3-11-1296-12</inkml:trace>
    </iact:actionData>
  </iact:action>
  <iact:action type="add" startTime="50898">
    <iact:property name="dataType"/>
    <iact:actionData xml:id="d36">
      <inkml:trace xmlns:inkml="http://www.w3.org/2003/InkML" xml:id="stk36" contextRef="#ctx0" brushRef="#br1">16842 12084 19983 0,'-10'19'880'0,"3"-1"192"0,-7-3-864 0,2 9-208 7,-3 3 0-7,1 2 0 4,-5 1 1408-4,-3-1 224 12,3-2 48-12,1-3 16 3,-3-3-368-2,3-1-80 9,4-11-16-10,3-3 0 4,3 6-272-4,8-12-48 12,0 0-16-12,0 0 0 4,0 0 0-4,0 0-16 10,0 0 0-10,0 0 0 4,12-22-352-4,-3-3-64 12,9 2-16-12,-1 1 0 3,3 3-240-3,3-5-48 11,1-1-16-11,1 0 0 4,2-1-144-4,1 7 0 14,-5 3 0-14,0-1 0 5,1 3 0-5,-3 0 0 7,3 8 0-7,-5 1 0 5,3-1 0-5,-3 10 0 10,1 2 0-10,-7 3-176 5,3 11 176-5,-6 1-208 10,0 1 80-10,-1 5 128 4,-5 0-144-4,2 5 144 13,-2-3 0-13,0 2 0 4,2 0-128-4,0-2 128 11,-3-1 0-11,3-7 0 3,4-7 0-3,0 1 0 12,0-5 0-12,5 4 0 3,-5-6 0-3,9-8 0 11,1-2 0-11,1-2 0 4,5 0 0-4,1-4 0 11,-2-2 0-11,3-1 0 4,1-5-128-4,0 6-32 11,4-3 0-11,-1 3 0 4,-5-6 160-4,2 3-192 12,0-5 192-12,1 6-192 3,-3-5 192-3,0 5 0 10,1 0 0-10,-5 1 0 5,-2-5 0-5,-3 2 0 10,1-5 0-9,1 1 0 3,-4 3 0-4,1-5 0 7,-7 3 0-7,2 1 0 8,-5-5 128-8,-3 1-128 12,-2 5 128-12,-2-5-128 3,0 4 0-3,-2 3 128 10,-2 3-128-10,4 10 0 5,0 0 0-5,-13-6 0 10,-1 10 0-10,-2 4 0 5,1 2 0-5,-7 7 0 11,1-1-128-11,7-1 128 4,-3 9 0-4,-1 1 0 12,3 4 0-12,-3 1-128 3,6-3 128-3,-1 2 0 10,5 1 0-10,4-3 0 5,2-2 0-5,6-1 128 10,4-3-128-10,5-5 0 5,-1 1 0-5,8-5 128 10,-1 0-128-9,12-3 0 4,-1-7 128-5,1 0-128 9,-4-6 160-9,2 0-160 5,-1-9 224-5,-3 1-48 10,0-4-16-10,-3 5 0 4,-5-5-160-3,1 4 160 9,-2-5-160-10,-3 9 160 5,-13 8-160-5,0 0 0 11,0 0 0-11,0 0 0 4,0 0 0-4,0 0 0 11,6 20 0-11,-4-1 0 4,-6 5 0-4,-2-1 0 11,-7 0-128-11,-1 7 128 4,-4 3 0-4,1 0 0 11,-7 0 0-11,-3-2 0 4,-4 2 0-4,-4 1 0 11,0-3 128-11,-2 2-128 4,-6-10 0-4,4 3 0 11,-2-5 0-11,6-1 0 18,0-9-1728-18,1 3-320 1,5-8-64-1,8 0 0 1</inkml:trace>
    </iact:actionData>
  </iact:action>
  <iact:action type="add" startTime="51768">
    <iact:property name="dataType"/>
    <iact:actionData xml:id="d37">
      <inkml:trace xmlns:inkml="http://www.w3.org/2003/InkML" xml:id="stk37" contextRef="#ctx0" brushRef="#br1">20039 11665 19343 0,'-2'-32'848'1,"2"17"192"-1,-2-3-832 0,2-3-208 6,-2-5 0-6,-4 5 0 5,4 3 1840-5,-1 1 320 10,-5-1 64-10,2 7 16 5,-6 3-1072-5,2 2-208 10,-5 6-32-10,1 8-16 5,-7 0-448-5,-1 9-80 12,-3 1-32-12,-2 7 0 3,-1 6 32-3,7 6 0 10,-5-2 0-10,1 6 0 5,-2 2-128-5,3 4 0 10,1-6-16-10,5 6 0 5,3 0-240-5,-1-5 144 11,7 3-144-11,-3-6 128 6,4 2-128-6,2-6 0 9,4-3 0-9,0-5 0 4,2-2 0-3,2-3 0 10,-2-9 0-11,4 1 0 3,-4-14 0-3,6 8 0 11,-6-8 0-11,0 0 0 5,0 0 0-5,0 0 0 11,0 0 0-11,0 0 0 4,6-8 0-4,2-6 0 10,-6 3 0-10,0-5 0 4,-2 4 0-3,0 3 0 10,0-7 0-11,0 6 0 4,0-1 0-4,1 3-144 10,5-2 144-10,2 0 0 5,4 2-144-5,3 1 144 10,3 1 0-10,5 0-144 4,1-2 144-4,1 2 0 11,0-3 0-11,3 3 0 5,1 0 0-5,0 4-160 10,3-2 160-10,-1 0 0 5,4-2 0-5,2 4 0 12,-4 0 0-12,-6 0 0 4,1 0 0-4,-1 2 0 12,-2 2 144-12,-3-2-144 2,-5 0 144-2,1 4-144 10,-10 2 160-10,-8-6-160 4,0 0 144-4,0 12-144 11,-4 0 128-11,0 3-128 5,-8-3 0-5,1 3 128 11,-1 3-128-11,-4-8 0 5,1 1 0-5,1 1 128 10,0-4-128-10,5 0 0 4,9-8 0-3,0 0 128 9,0 0-128-10,0 0 0 4,0 0 0-4,0 0 0 10,23-6 0-10,6 0 0 5,0-4 0-5,3-3 0 10,-1-1 128-10,-2-4-128 5,2-1 0-5,-1 3 0 10,-3-3 144-10,-4-1-144 5,1 1 0-5,1-1 0 10,2 3 0-10,-3 3 0 4,-3-3 0-4,-5 9 0 11,-1 2 0-11,-15 6 128 5,18-6 16-5,-18 6 16 10,0 0 0-10,14 10 0 5,-14-10 0-4,11 8 0 8,-3 3 0-9,-4 5 0 5,2-4-160-5,0 3 0 10,2-3 0-10,-3 4 128 4,3-5-128-4,4 3 0 11,-2-6 0-11,7 5 0 5,-3-5 0-5,7 2 0 10,-1 2 144-10,-1-5-144 5,5 3 160-5,1 4-32 10,2-3-128-10,1 5 192 4,-3-6-192-4,0 7 0 12,1 3 128-12,1-3-128 4,-5 1 0-4,-3-2 0 10,1 3 0-10,5 8 0 20,-4-3-1712-20,-5-1-224 1,2-3-48-1</inkml:trace>
    </iact:actionData>
  </iact:action>
  <iact:action type="add" startTime="52578">
    <iact:property name="dataType"/>
    <iact:actionData xml:id="d38">
      <inkml:trace xmlns:inkml="http://www.w3.org/2003/InkML" xml:id="stk38" contextRef="#ctx0" brushRef="#br1">22686 11579 18831 0,'0'0'832'0,"-8"-12"176"0,0-4-816 0,-5 1-192 9,1 5 0-9,-4 4 0 5,1 0 1520-5,-5 1 256 11,-1 5 48-11,-3 7 16 3,-3 5-432-3,-4 6-96 11,-4-1-16-11,0 5 0 5,-6 3-160-5,6 4-48 10,-4 2 0-10,5 6 0 4,5-1-384-4,4 1-64 12,3-2-32-12,7 0 0 4,1-4-224-4,8-2-64 11,2 1 0-11,4-3 0 4,2-4-128-4,4-1-48 9,8-5 0-9,-1-1 0 5,5-4-144-5,5-1 160 11,3-5-160-11,3 0 160 5,2-2-160-5,4 2 0 11,4-10 0-11,-2 2 0 17,8-4-352-16,-4 0-96-1,2 0-32 1,-2-5 0 11,4 1-2512-11,-8-2-496 0,-2-2-96-1</inkml:trace>
    </iact:actionData>
  </iact:action>
  <iact:action type="add" startTime="52832">
    <iact:property name="dataType"/>
    <iact:actionData xml:id="d39">
      <inkml:trace xmlns:inkml="http://www.w3.org/2003/InkML" xml:id="stk39" contextRef="#ctx0" brushRef="#br1">23139 11877 17503 0,'0'0'1552'1,"0"12"-1232"7,1 3-320-8,-2 1 0 5,-1 4 2992-5,-2 3 528 10,-2 4 128-9,0 1 0 3,0-1-2048-4,-2 2-432 11,-3-2-80-11,-3 16 0 5,2-8-608-5,2-5-112 10,3-1-32-9,-1-10 0 16,2-3-1584-17,4 4-320 0,2-1-64 0</inkml:trace>
    </iact:actionData>
  </iact:action>
  <iact:action type="add" startTime="53208">
    <iact:property name="dataType"/>
    <iact:actionData xml:id="d40">
      <inkml:trace xmlns:inkml="http://www.w3.org/2003/InkML" xml:id="stk40" contextRef="#ctx0" brushRef="#br1">24976 11403 13823 0,'0'0'1216'1,"-2"-13"-960"7,2 13-256-8,0 0 0 4,0 0 2256-4,0 0 416 11,4-10 80-11,-4 10 0 5,0 0-1408-5,0 0-272 10,0 0-64-10,0 0-16 4,0 0-176-4,4 19-48 13,0 3 0-13,0 1 0 3,-1 4-64-3,5 1 0 10,-2-1-16-10,0 0 0 4,6 1-240-4,-3-1-32 11,1-2-16-11,4-1 0 5,-4-1-208-5,3-1-64 11,-3-1 0-11,2 0 0 4,1-1-128-4,-3-6 0 11,2-1 0-11,-4-3 0 4,-8-10 0-4,13 10 160 10,-13-10-32-10,0 0-128 5,0 0 240-5,0 0-64 10,0 0-16-10,0 0 0 5,0 0 0-5,0 0 0 10,0 0 0-10,0 0 0 4,0 0 0-4,0 0 0 11,-15-10 0-10,-3 4 0 3,-3 0-160-4,1 0 0 10,-5 5 144-10,-1-1-144 5,-1-2 0-5,6 2 0 10,1 0 0-10,6 2 0 5,-3 4 0-5,7-2 0 10,10-2 0-10,-13 4 128 5,13-4-128-5,0 0 0 11,-8 9-176-11,8-9 176 4,0 0-144-4,4 14 144 10,3 0-128-10,3-5 128 5,-2 7 0-5,6-4-128 11,-3 3 128-8,7-1 0-1,-4 5 0-2,3-3 0 9,-5 2 0-9,1 3 0 5,-3-1 0-5,2-1 0 12,-4 1 0-12,-4 1 0 4,-4-21 0-4,4 18 0 11,1 1 0-11,1-1 0 3,-6-18 0-3,0 0 0 11,2 17 0-11,-2-17 128 4,4 18-128-4,-4-18-192 11,8 15 64-11,-8-15 0 20,0 0-2880-20,19 8-576 0</inkml:trace>
    </iact:actionData>
  </iact:action>
  <iact:action type="add" startTime="54049">
    <iact:property name="dataType"/>
    <iact:actionData xml:id="d41">
      <inkml:trace xmlns:inkml="http://www.w3.org/2003/InkML" xml:id="stk41" contextRef="#ctx0" brushRef="#br1">26788 11559 19407 0,'0'0'848'0,"0"0"192"0,0 0-832 0,0 0-208 10,0 0 0-10,0 0 0 4,-4-8 1424-4,-2 3 240 9,-2-1 64-9,1-2 0 5,-9 4-448-5,0 0-96 12,-7 4-16-12,0-2 0 4,-5 2-256-4,-1 2-48 10,-2 6-16-10,-4 4 0 4,-4-1-240-4,2 7-48 10,-2-4-16-10,-10 13 0 6,6-4-112-6,10 3-32 11,4 1 0-11,3 2 0 4,5 0-208-4,9-1-32 11,-2-3-16-11,8 0 0 4,6-1-144-4,2-3 160 11,6-1-160-9,6 3 160 1,0-1-160-3,3-7 160 9,7-3-160-9,3 0 160 6,2-1-160-6,6-5 0 10,10 0 0-10,0 2 128 18,4-6-432-16,1 0-80-2,3-4-32 0,-4-6-10448 6,-4 0-2080-5</inkml:trace>
    </iact:actionData>
  </iact:action>
  <iact:action type="add" startTime="54368">
    <iact:property name="dataType"/>
    <iact:actionData xml:id="d42">
      <inkml:trace xmlns:inkml="http://www.w3.org/2003/InkML" xml:id="stk42" contextRef="#ctx0" brushRef="#br1">27032 11696 20271 0,'0'0'896'0,"0"0"192"0,8-4-880 0,3 0-208 7,3 4 0-7,5 0 0 5,-1 0 2048-5,3 2 352 11,3 0 80-11,3 2 16 4,-1 2-1056-4,1 1-208 7,0 1-32-7,0 2-16 8,-3 4-352-8,-5-1-64 7,-1 3 0-7,-2 5-16 8,-7-5-192-8,1 1-48 7,-6 3 0-7,0-2 0 8,-4 1-96-8,-6 4-32 7,-4 1 0-7,0-1 0 8,-7 1 128-8,1 3 0 12,1-4 16-12,-1-1 0 3,4-1 80-3,-1-3 16 7,1-1 0-7,4 1 0 5,-2-4-112-3,7 3 0 2,1-5-16-4,6 1 0 9,-4-13-240-9,13 8-64 11,1 0 0-11,5 2 0 4,5-4-16-4,1-4-16 11,2-2 0-11,5-2 0 4,-1 0-32-4,4-4-128 11,4 0 192-11,-4 0-64 5,2-2-128-5,0 4 0 11,-4-5 0-11,0 5 0 18,3 0-1712-18,3 4-320 1,-6 0-64 0</inkml:trace>
    </iact:actionData>
  </iact:action>
  <iact:action type="add" startTime="61854">
    <iact:property name="dataType"/>
    <iact:actionData xml:id="d43">
      <inkml:trace xmlns:inkml="http://www.w3.org/2003/InkML" xml:id="stk43" contextRef="#ctx0" brushRef="#br1">29788 4636 7359 0,'0'0'656'1,"-14"0"-528"4,-3 0-128-5,5 2 0 8,-4 0 608-8,5-2 96 7,-7 0 0-7,6 0 16 7,-3 0-160-7,3 0-48 7,-4-6 0-7,7 4 0 8,9 2 0-8,-14 2-16 8,14-2 0-8,0 0 0 10,-12-2 224-10,12 2 48 4,0 0 16-4,0 0 0 9,0 0-16-9,0 0-16 6,0 0 0-6,0 0 0 10,-11-4-48-10,11 4 0 5,0 0 0-5,0 0 0 9,0 0-64-9,0 0 0 6,0 0-16-6,0 0 0 9,0 0-240-9,0 0-32 6,0 0-16-6,19-8 0 9,5 3-48-9,-1 1-16 6,6 2 0-6,2-2 0 10,1 0 32-10,7-2 0 7,4-2 0-7,3 4 0 7,-3 0-112-7,6 1-32 7,2-5 0-7,3 0 0 9,1 0-160-9,5-2 160 6,5 5-160-6,3 1 160 8,6 0-160-8,-4 0 0 7,5 2 144-7,-7-2-144 8,0-4 160-8,-2 2-32 7,-1 2-128-7,-5 1 192 7,-1 1 0-7,3 2 0 8,3 0 0-8,-3 0 0 8,2 0 32-8,-3 2 0 7,-7-2 0-7,-3 1 0 8,-4-1-32-8,0 0-16 7,-10 0 0-7,-4 2 0 8,-4 2-16-8,-3 0 0 6,-5-2 0-5,-1 2 0 7,-7 0-32-8,-13-4-128 7,0 0 192-7,0 0-64 7,0 0 0-6,0 0-128 6,0 0 192-7,0 0-64 8,0 0 64-8,0 0 16 7,-11 10 0-7,-7-2 0 8,2-3-64-8,-7 1-16 7,-6-2 0-7,-4 0 0 8,1 2 32-8,-3-2 0 7,-4-2 0-7,-8 0 0 7,-3 4-16-7,-5-3 0 9,-3 1 0-9,-1-4 0 8,-5 0-16-8,1 0-128 6,1 2 192-6,-1 2-64 8,-5 0-128-8,4 0 128 6,-6 2-128-5,-1-4 128 7,-5 0 0-8,0 0 0 7,6 0 0-7,2 0 0 8,7 1-128-8,5 1 160 7,3 4-160-7,6-2 160 9,8 0-160-9,-2-2 0 6,4 0 0-6,8 0 128 8,4-1-128-8,3-1 0 7,6-2 0-7,16 0 0 8,-13-2 0-8,13 2 0 7,0 0 0-7,0 0 0 8,0 0 0-8,19-7 0 8,5 3 0-8,3 0 0 8,4-8 0-8,6 0 0 6,10 5 0-6,4 1 0 8,2 0 0-8,7 4 0 7,4 0 0-7,10-2 0 8,3 2 0-8,-5 0 0 7,0 0 0-7,-6-2 0 8,1-1 0-8,-7-1 0 7,0 2 0-7,-1 0 0 8,-2 0 0-8,-1 2 0 7,1-4 0-7,-3 0 0 8,-3 1 0-8,-2 1 0 7,-4 2 0-7,-8 0 0 9,-4 2 0-9,-6 0 0 6,-7-2 0-6,-3 2 0 8,-17 0 0-8,0 0 0 7,0 0 0-7,0 0 0 8,0 0 0-7,0 0 0 5,0 0 0-6,-19 2 0 9,-9 4 0-9,-5-1 0 6,-10 3 0-5,0 0 0 6,-7-2 0-6,-5 2 0 6,-1-1 0-7,-5-1 0 7,-1 4 0-7,-1 4 0 7,-1-5 0-7,-8 3 0 8,0-6 0-8,-7 0 0 8,0-4 128-8,0 4-128 7,5 1 0-7,10 1 0 7,0-4 0-7,11 2 0 8,8 4 0-8,6-4 0 7,8-1 0-7,6-3 0 9,9 0 0-9,16-2 0 7,0 0 0-7,0 0 0 8,0 0 0-8,14-4 0 6,9-1 0-6,10-5-176 9,10-2-80-9,8 2-32 6,9-5 0-6,16 5 0 8,8 2-64-8,2 2-16 7,-2-1 0-7,0-1 0 8,-2-6 128-8,0 4 32 7,-6-1 0-6,-2 1 0 6,2 4 208-7,2 2 0 7,2-2 0-7,-8 4 0 24,-10 0-1232-23,-5 1-160-1,-2-1-16 1</inkml:trace>
    </iact:actionData>
  </iact:action>
  <iact:action type="add" startTime="70879">
    <iact:property name="dataType"/>
    <iact:actionData xml:id="d44">
      <inkml:trace xmlns:inkml="http://www.w3.org/2003/InkML" xml:id="stk44" contextRef="#ctx0" brushRef="#br1">11972 3049 3279 0,'0'0'128'1,"0"0"64"-1,0 0-192 0,0 0 0 3,0 0 0-3,0 0 0 8,13 0 0-8,-13 0 192 7,0 0-192-7,0 0 192 7,18 1-192-7,-18-1 0 7,16 10 0-7,-16-10 0 8,0 0 0-8,0 0 0 8,15 6 0-8,-15-6 0 7,0 0 0-7,0 0 0 7,0 0 0-6,18 0 128 6,-18 0 496-7,15 0 80 7,-15 0 32-6,0 0 0 8,0 0 32-9,18 2 0 6,-18-2 0-6,13 0 0 8,-13 0-256-8,0 0-32 6,16 0-16-6,-16 0 0 8,18 0-208-8,-18 0-32 8,0 0-16-8,11 0 0 8,-11 0-48-8,0 0-16 6,0 0 0-6,20 0 0 8,-20 0-144-8,14 4 128 7,-14-4-128-7,0 0 128 9,0 0-128-9,17 6 0 7,-17-6 0-7,10 13 128 8,2-1-128-8,-12-12 0 6,7 10 0-6,-3 4 128 8,2-3-128-8,-6-11 0 8,0 0 0-8,14 18 0 9,-8-7 0-9,-6-11 0 7,11 12 0-6,-11-12 0 5,14 12 0-6,-4 2 0 7,-10-14 0-7,13 9 0 8,-13-9 0-8,10 18 0 8,-10-18 0-8,16 10 0 8,-16-10 0-8,13 9 160 6,-13-9-160-6,16 12 160 8,-16-12 112-8,12 8 32 6,-12-8 0-6,17 13 0 10,-5-3-48-10,2 0 0 5,-14-10 0-4,11 12 0 7,-11-12-80-8,0 0-32 7,18 11 0-7,-8-3 0 8,-10-8-16-8,15 10-128 7,-15-10 192-6,0 0-64 6,14 8 0-7,-14-8 0 7,0 0 0-7,17 9 0 8,-17-9-128-8,14 12 0 7,-14-12 0-6,16 6 0 6,-16-6 0-6,11 10 0 6,-11-10 0-7,16 11 0 7,-16-11 128-7,10 8-128 7,-10-8 128-7,0 0-128 8,17 12 0-8,-17-12 0 7,0 0 0-7,14 8 0 8,-14-8 0-8,16 6 0 7,-16-6 0-7,0 0 0 8,0 0 0-8,19 7 0 7,-19-7 0-7,16 8 0 9,-16-8 0-9,15 8 0 6,-15-8 0-6,0 0 0 8,14 4 192-8,-14-4-64 7,0 0 0-7,16 8 0 8,-16-8-128-8,15 10 0 7,-1-3 0-7,-14-7 0 9,0 0 0-9,13 10 0 7,-13-10 0-7,16 12 0 8,0-4 0-8,-16-8 0 6,0 0 0-6,11 11 0 8,1 3 0-8,-12-14 0 6,0 0 0-6,12 12 128 9,-3 1-128-9,-9-13 128 7,12 10-128-7,-6 4 128 8,-6-14-128-8,10 11 160 7,-10-11-160-7,12 16 160 8,-12-16-160-8,7 14 160 7,-7-14-160-7,10 15 160 9,-10-15-32-9,12 12-128 6,-6 2 192-6,-6-14-64 8,0 0-128-8,9 11 160 7,-9-11-160-7,14 16 160 9,-14-16-32-9,8 10-128 7,-8-10 192-7,10 13-64 8,-10-13-128-8,0 0 128 6,0 0-128-6,11 14 128 8,-3 3-128-8,0-7 0 8,-8-10 0-8,10 16 0 7,-10-16 0-7,5 12 128 8,-5-12-128-8,8 13 0 7,-8-13 0-7,8 12 128 8,-8-12-128-8,8 12 0 7,-4 1 0-7,-4-13 0 7,0 0 0-7,8 12 0 9,-1 5 0-9,-1-5 0 6,-6-12 0-6,6 14 0 8,-6-14 192-8,0 0-32 6,10 10-16-5,0 5 0 8,-10-15-144-9,7 12 0 7,-7-12 0-7,10 12 0 9,-10-12 0-9,0 0 0 5,16 7 128-5,-16-7-128 8,0 0 176-8,17 4-48 7,-17-4-128-7,14 8 192 8,-14-8-192-8,16 10 0 7,-16-10 0-7,0 0 0 8,0 0 0-8,13 6 0 8,-13-6 0-8,10 8 0 7,-10-8 0-7,0 0 0 7,0 0 0-7,0 0 0 8,12 15 0-8,-12-15 0 7,0 0 0-6,0 0 0 21,0 0-640-21,4 18-64-1</inkml:trace>
    </iact:actionData>
  </iact:action>
  <iact:action type="add" startTime="74614">
    <iact:property name="dataType"/>
    <iact:actionData xml:id="d45">
      <inkml:trace xmlns:inkml="http://www.w3.org/2003/InkML" xml:id="stk45" contextRef="#ctx0" brushRef="#br1">22407 2830 7359 0,'0'0'656'1,"0"0"-528"5,0 0-128-6,0 0 0 8,0 0 480-8,4-10 64 7,-2-3 16-7,-2 13 0 8,0 0 80-8,-2-10 32 8,2 10 0-8,0-14 0 6,0 5-160-6,0-1-16 8,0-4-16-8,0 4 0 8,-2-5-128-8,2 3-32 7,-2-2 0-7,2 14 0 8,0-13-48-8,0-3-16 7,-2 3 0-7,0-3 0 8,0 6 0-8,-2-3 0 7,-2 3 0-7,1 0 0 8,5 10-96-8,-8-16-32 7,2 5 0-7,-6-3 0 8,2 4 0-8,3-3-128 7,-9 3 192-7,4-4-64 8,-3 3 48-7,1-5 0 5,-7 4 0-6,1-3 0 8,3 3 96-8,-5 4 32 8,-1-6 0-8,-3 5 0 9,-1-1-96-9,0 6-16 5,1 2 0-5,1 0 0 9,-4 2-192-9,-2 0 0 6,-1 2 128-6,-7 2-128 8,0 4 0-8,2-2 0 8,-4-2 0-8,4-1 0 7,-4-1 0-7,4-2 0 8,0 0 0-8,0 4 0 7,4 4 128-7,2-2-128 8,2-2 0-8,-3 2 0 8,1 0 0-8,-2 3 0 6,0-3 0-6,0 4 0 8,1 4 0-8,1-3 0 7,2 5 0-7,-2-4 0 8,1 1 128-8,1-1-128 7,0 4 0-7,-2-7 0 8,-2 5 0-8,1-2 128 7,-1 5-128-7,0-3 0 9,4 0 0-9,3-3 176 6,7 7-176-6,-3-3 160 9,-3 9 0-9,4-1 0 6,-1 1 0-6,5 1 0 10,-3 0-160-10,1 3 160 5,3-3-160-5,-1 0 160 8,3-1-160-8,-2 1 0 8,5 2 0-8,-1 1 128 8,4-1-128-8,0 0 0 6,-2 1 0-6,5-3 0 8,1-2 0-8,0 3 0 8,2 1 0-8,2 2 0 7,0-1 0-7,-2 1 0 8,0 0 0-8,2 0 0 7,0 1 0-7,0 3 0 7,2 2 0-7,0-4 128 9,0 0-128-9,2 2 0 6,-2-1 0-6,4 1 0 8,-1-4 0-8,5-2 0 7,-4-1 0-7,4-1 0 9,1-2 0-9,-1 3 0 6,6-3 0-6,-3 2 0 9,7 3 0-9,-1-1 0 7,-1-4 0-7,3 1 0 9,3-3 0-9,3-1 128 6,-1 1-128-6,-1 3 0 7,-6-5 0-7,9-3 128 7,-1 3-128-7,4 1 0 9,-2-3 0-9,1 1 0 7,-5-4 128-7,2-1-128 7,1-7 0-7,-1 2 128 8,-4-2-128-8,9-2 128 8,1 0-128-8,-2-4 0 8,2 3 144-8,0-3-144 7,4 0 0-7,-3 0 144 6,-1 0-144-6,6 0 0 9,-2 0 128-9,4 0-128 6,0-3 0-5,2 3 0 7,0-2 128-8,1 0-128 7,-5-2 0-7,2-4 0 9,-4 2 128-9,0 0-128 6,-1-2 0-6,-3-1 0 8,-2 1 0-8,0 2 0 7,2-6 128-7,0 1-128 8,3 1 0-8,-5-6 128 7,2 5-128-7,0-5 0 8,-2 4 192-8,4-3-64 7,-1-1 0-7,1 2-128 8,6-5 224-8,-4 1-64 7,-2-5-16-7,2 0 0 7,-4-5-16-7,0 1-128 8,2 0 192-8,-2-1-64 8,-3 3-128-8,-3-2 0 7,0-1 144-7,-1-1-144 7,-3 0 0-7,1-4 144 8,-3-4-144-8,2 0 0 8,-1 0 144-8,-3-4-144 6,1 4 0-6,1-4 144 9,-5 4-144-9,1-4 0 7,1 2 144-7,-6 2-144 8,3-6 176-8,-7-2-48 7,2 0 0-7,0 0 0 8,-6 8 32-8,-3-4 0 6,-1 2 0-6,-1-2 0 9,-1-2-16-9,-4-2 0 7,-2 4 0-7,2-5 0 8,-4 1 64-8,-5 4 16 7,1-4 0-7,-5 6 0 8,-1 4-16-8,-1 2 0 7,-1 3 0-7,-3 5 0 7,-3 4-80-7,1-1-128 8,-4-1 176-8,-6 7-176 8,-2 4 0-8,-8 3 0 7,-2-5 0-7,-5 6 0 8,-5-5 0-8,1 3 0 7,-3 6 0-7,-3 4 0 8,-4 4 0-8,5 2 0 7,-5 5 0-7,5-1 0 8,3 0 0-8,-2 4 0 7,-3-3 0-7,7 5 0 8,1-3 0-8,3 5 0 7,-1-4-160-7,6-1 160 22,4-1-512-21,2 4-48-1,6-3 0 1,-2 9-7488 6,4 5-1488-7</inkml:trace>
    </iact:actionData>
  </iact:action>
  <iact:action type="add" startTime="77109">
    <iact:property name="dataType"/>
    <iact:actionData xml:id="d46">
      <inkml:trace xmlns:inkml="http://www.w3.org/2003/InkML" xml:id="stk46" contextRef="#ctx0" brushRef="#br1">12247 3827 3679 0,'0'0'320'0,"0"0"-320"4,0 0 0-4,0 0 0 8,0 0 448-8,0 0 0 8,0 0 16-8,0 0 0 8,0 0-288-8,0 0-176 6,0 0 192-6,0 0-192 8,0 0 368-8,0 0-48 7,0 0 0-7,0 0 0 8,0 0 192-8,0 0 48 7,0 0 0-7,0 0 0 8,0 0-96-8,0 0-16 7,15-2 0-7,-15 2 0 8,18-6-192-8,-1 2-32 8,-5-2-16-8,6-4 0 7,-5 1-64-7,7-1-16 7,-1-2 0-7,-3 4 0 8,3-1 0-7,1-5-128 5,-1 2 192-6,3-3-64 9,1 1-128-9,3-2 0 8,-1-1 0-8,-2 3 128 7,3-5-128-7,-3 3 0 7,3-1 144-7,3-1-144 7,4 2 128-7,-2-3-128 8,0 1 160-8,-1 5-160 8,-5-5 128-8,4 4-128 6,1-1 0-6,3 3 144 9,-4-3-144-9,-2 3 0 6,-3-6 0-6,-1 5 128 9,1 1-128-9,-5 2 0 6,-1-3 0-6,1 3 128 9,-5 0-128-9,1-2 0 6,3 5 0-6,-4-3 0 9,-1-4 0-9,-3 8 128 7,-10 6-128-7,12-8 128 7,-12 8-128-7,0 0 160 8,0 0-160-8,13-9 160 8,-13 9-160-8,0 0 128 7,0 0-128-7,0 0 128 7,0 0-128-6,0 0 128 6,0 0-128-7,0 0 128 7,0 0 0-7,0 0-128 8,0 0 192-8,0 0-64 7,0 0-128-7,0 0 160 7,0 0-160-7,0 0 160 9,0 0-160-9,0 0 0 6,0 0 0-6,0 0 128 9,-15 9-128-9,3 1 0 6,-2-4 0-6,3 8 128 9,-3-6-128-9,0 1 0 7,-1 3 0-7,1-2 128 8,-3 3-128-8,3-1 0 8,-6-4 0-8,1 7 0 7,-1 1 0-7,-3 2 128 6,-2-3-128-6,-1-1 0 9,-1 5 160-9,2-3-160 6,-1 4 192-6,1 1-192 9,-2-5 144-9,1 3-144 8,1 3 0-8,1-5 144 6,3-1-144-6,0 1 128 8,-3-7-128-8,7 4 128 8,1-5 0-8,-2 3-128 7,3-2 192-7,-1-4-64 8,4 1-128-8,12-7 160 6,-15 12-160-5,15-12 160 7,-10 6-160-8,10-6 160 6,0 0-160-6,0 0 160 8,0 0-32-8,0 0 0 8,0 0 0-8,0 0 0 8,0 0-128-8,0 0 192 6,4-16-192-6,-4 16 192 10,8-13-192-10,5-5 128 6,-1 5-128-6,6-7 128 8,-3-1-128-8,5 3 0 7,1-3 144-7,5-3-144 8,1-3 128-8,2 2-128 7,0-3 128-7,1 5-128 7,1 5 0-6,2-1 144 6,8-3-144-7,-8-1 0 8,0-4 128-8,-1 1-128 7,-3 3 0-7,0 1 0 8,-2-1 128-8,1 2-128 7,-3 1 0-7,0 4 0 7,-1-1 0-7,-3 5 0 8,-5-3 0-8,0 9 0 8,-1 0 128-8,-15 6-128 7,0 0 0-7,0 0 0 7,0 0 0-6,0 0 128 6,0 0-128-7,0 0 0 7,0 0 160-6,0 0-160 6,0 0 128-7,-17 17-128 8,-1 7 0-8,-7 3 0 7,-7 6 0-7,-1 2 0 8,-2-1 0-8,-8-1 0 7,-2 2 0-7,-3 0 0 8,-5-2 0-8,0-2 0 7,5 2 128-7,1 3-128 9,2-1 256-9,-2-4-16 6,6-4-16-6,0-1 0 8,4-3 32-8,0-6 0 8,6 1 0-8,2 2 0 8,3-5-128-8,9 1 0 7,-1-8-128-7,6-1 192 7,-3 1 0-7,15-8 0 7,0 0 0-7,0 0 0 8,0 0-192-8,0 0 128 7,0 0-128-7,0 0 0 8,15-15 128-8,3 1-128 7,3-4 0-7,7-1 0 8,3 3 0-8,4-3-288 7,6-3 32-7,4 1 16 23,0-1-640-23,5-1-128 1</inkml:trace>
    </iact:actionData>
  </iact:action>
  <iact:action type="add" startTime="79179">
    <iact:property name="dataType"/>
    <iact:actionData xml:id="d47">
      <inkml:trace xmlns:inkml="http://www.w3.org/2003/InkML" xml:id="stk47" contextRef="#ctx0" brushRef="#br1">22920 2664 8399 0,'2'-39'368'0,"0"16"80"0,-2 0-448 0,-2-5 0 6,0-3 0-6,-4 0 0 8,-6 0 368-8,5 3-32 7,-7 1 0-7,2 4 0 8,1 1-160-8,-7-1-48 7,2 1 0-7,3-1 0 8,-7-1-128-8,5 5 128 7,-5-1-128-7,-3 9 128 8,-3-7-128-8,-1 3 0 7,-4 3 0-7,0 4 0 8,-2-2 0-8,-3 3 0 7,-3 3 0-7,2-2 0 8,-4-2 0-7,4 4 0 5,-2 0 0-6,2 2 0 8,2 0 0-7,-6 2 0 8,4 2 0-9,-4 2 0 7,2 2 0-7,-4 2 0 5,4-2 0-5,-4 0 0 9,4 1-272-9,-9 7 16 6,-5-2 0-6,-2 3 0 25,1-3-384-25,-3 2-80 0,-1-7-16 0,1 9 0 11,4-4 80-10,3 5 16-1,-1-3 0 0,4 3 0 1,-2-5 432-1,8 2 208 7,2-10-192-6,6 7 192 6,-4 5 0-7,2 2 240 8,2-7-16-8,2 5 0 7,-6-4-96-6,2 5-128 5,1-3 176-6,-1 5-176 8,-4-3 0-8,4 5 0 8,2 1 0-8,-2 1 0 9,4-1 128-9,1-1-128 5,1 4 0-5,2 9 0 9,0 1 320-9,1 0-64 6,1 0 0-6,-1 4 0 8,3-4-256-8,0 2 160 7,-1-2-160-7,5 2 128 8,3 0-128-8,-1 6 0 8,1-4 0-8,4 2 0 7,4-12 0-7,1 3 0 8,3 1 0-8,0 4 0 7,0 0 0-7,4 0 0 8,0 0 0-8,4-4 0 7,0-2 0-7,2 4 0 8,3 6 0-8,1-4 0 8,6 4 0-8,-1-5 0 7,3-3 0-7,3-2 0 8,-1-2 0-8,3 0 0 7,3-1 0-7,-1 5 128 8,2 2-128-8,-1-4 0 6,-1-2 0-6,2-1 0 9,1-3 0-9,3 0 0 7,4-7 0-7,2-4 0 9,-6 3 256-9,6-5 0 5,4 3 16-5,-2-7 0 9,6-2 16-9,-6-4 0 6,0-4 0-6,-4 0 0 9,2 2-96-9,4-4 0 7,-4 0-16-7,6-3 0 7,-4-7-48-7,4 4 0 8,-6-3 0-8,2 5 0 8,2-2-128-8,0 0 0 8,6 2 0-8,2-7 128 7,-8-1-128-7,7-7 0 7,5-8 0-7,0-1 128 8,-1 3 0-8,-3-4 0 7,-4 0 0-7,2-2 0 7,2 0 64-7,-6-4 16 8,-3 2 0-8,1-4 0 7,0 0-80-7,-5 0 0 7,-1 6-128-7,2 1 192 9,-2 1-192-9,0-2 0 7,0 4 0-7</inkml:trace>
    </iact:actionData>
  </iact:action>
  <iact:action type="add" startTime="86506">
    <iact:property name="dataType"/>
    <iact:actionData xml:id="d48">
      <inkml:trace xmlns:inkml="http://www.w3.org/2003/InkML" xml:id="stk48" contextRef="#ctx0" brushRef="#br3">17956 1410 5519 0,'0'0'496'1,"0"0"-496"9,0 0 0-10,0 0 0 5,0 0 1488-5,0 0 208 10,0 0 32-10,0 0 16 5,0 0-944-5,0 0-192 11,-4-7-32-11,4 7-16 4,0 0 32-4,0 0 16 10,0 0 0-10,0 0 0 5,-8-4-80-5,8 4-16 10,0 0 0-10,0 0 0 5,0 0-192-5,0 0-32 11,0 0-16-11,0 0 0 4,0 0-48-4,-6 7-16 12,2 9 0-12,3-4 0 4,1 5 16-4,1-1 0 9,1 1 0-9,2 5 0 5,0 1-16-5,2 1 0 12,-2 1 0-11,-2 2 0 2,2 1 16-3,0 1 0 10,2 2 0-10,-1-2 0 5,-3 1-16-5,0-1 0 9,2 0 0-9,-2 0 0 5,-2-1-16-5,4-1-16 11,2-2 0-11,-2-1 0 5,2-5-176-5,-2 1 160 9,0-1-160-8,-1-5 160 4,1 3-160-5,0-5 0 11,-2 4 144-11,2-6-144 3,-4-10 128-3,4 13-128 12,-4-13 160-12,6 8-160 3,-6-8 128-3,0 0-128 11,0 0 0-11,0 0 144 4,8 8-144-4,-8-8 0 10,0 0 0-10,0 0 128 19,0 0-512-18,0 0-96-1,0 0-32 0,0 0-6400 11,0 0-1280-10</inkml:trace>
    </iact:actionData>
  </iact:action>
  <iact:action type="add" startTime="87094">
    <iact:property name="dataType"/>
    <iact:actionData xml:id="d49">
      <inkml:trace xmlns:inkml="http://www.w3.org/2003/InkML" xml:id="stk49" contextRef="#ctx0" brushRef="#br3">18069 2058 6447 0,'0'0'272'0,"0"0"80"1,0 0-352-1,0 0 0 7,0 0 0-7,0 0 0 5,0 0 1664-5,0 0 256 10,0 0 48-10,10-8 16 5,0-2-896-5,-5 2-160 12,3-5-32-12,4-1-16 4,-4-7-240-4,3-1-64 11,3-5 0-11,-4 2 0 4,5-3 0-4,-3-1-16 9,4-2 0-9,-3 2 0 5,5-3-80-5,1 3-16 10,-3 2 0-10,4 0 0 6,-5-1-128-6,5 3-16 10,1 0-16-10,3-1 0 4,-3 1-160-4,-3 1-16 11,1 11-128-11,-1-5 192 4,-5 5-192-3,3-3 0 10,-4 6 0-11,1-2 0 4,-5 7 0-4,-2-1-192 10,2 2 16-10,-8 4-6848 17,0 0-1360-16</inkml:trace>
    </iact:actionData>
  </iact:action>
  <iact:action type="add" startTime="87738">
    <iact:property name="dataType"/>
    <iact:actionData xml:id="d50">
      <inkml:trace xmlns:inkml="http://www.w3.org/2003/InkML" xml:id="stk50" contextRef="#ctx0" brushRef="#br3">17936 2054 4607 0,'0'0'400'0,"0"0"-400"10,0 0 0-10,0 0 0 5,0 0 2160-5,0 0 336 10,0 0 80-10,0 0 16 5,6-10-1136-5,2 2-240 11,-2 3-32-11,-2-7-16 4,0 0-112-4,0 0-32 7,0-5 0-7,1-3 0 9,1 5-320-9,-2-7-64 6,0-3 0-6,2 0-16 9,6-3 16-8,-5-1 0 9,1-4 0-9,4-4 0 2,-2 0-256-3,3-2-64 11,-3-6 0-11,6 2 0 5,-7-2-176-5,5-4-144 6,0 1 192-4,3 1-192 5,-1 0 144-7,3-4-144 7,1-1 0-7,-1 1 144 8,5 2-144-8,1 4 0 10,1-3 0-10,1 3 0 5,0 6 0-5,0 0 0 7,3 0 0-7,1 4 0 10,2 0-144-10,2-1 144 7,-2 5 0-7,-1 2 0 2,-1 0 0-1,-2 1-128 7,4 3 128-8,0 2 0 7,1 1 0-7,-3 5 0 12,-4-3 0-12,4 8 0 4,0-1 0-4,1 5 0 12,1 2-128-12,0 2 128 4,-2-2 0-4,2 4 0 11,2 2 0-11,4 0 0 3,-3 4 0-3,1 2 0 13,2-2 0-13,2 0 0 3,2-2 0-3,1 2 0 10,-3 0 0-10,22 5 0 5,-11-3 0-5,-1-2 0 10,0 0 0-10,-16 0 0 5,-2 0 0-5,6 2 0 10,-2-4 0-10,6 2 0 5,-4 0 0-5,6-3 0 10,-4 5 0-10,2 0 0 5,4 2 0-5,-2-2 0 10,1 2 0-10,1 1 0 4,-4-1-128-4,2-4 128 12,-10 2 0-12,4 0 0 4,-4 4 0-4,-2-5-128 11,2 1 128-11,1-2 0 3,-5-2 0-3,0-2 0 13,-2 0-128-13,0 0 128 3,-1 0 0-3,-1 0 0 11,-2-2 0-11,3 2 0 4,-3 0 0-4,-2 0 0 12,-3 0 0-12,3 0 0 3,1 0 0-3,-1 0 0 11,3 0 0-11,-3 0 0 4,-4-2 0-4,7 0 0 10,-3 2 0-9,1 0 0 3,-1 0 0-4,2 0 0 10,-1-2 0-10,-5 0 0 5,3 0 0-5,-3 0 0 10,1 1 0-10,-3-1 0 4,3 0 0-4,-1 4 0 11,-3-2 0-11,2 0 0 4,-1-2 0-4,-3 2 0 12,5 0 0-12,-5 0 0 4,1-2 0-4,-5 0 0 11,6 2 0-11,-6 0 0 4,-10 0 0-4,13 0 0 11,-13 0 0-11,0 0 0 4,8-4 0-4,-8 4 0 11,0 0 0-11,0 0 0 4,0 0 0-4,0 0 0 7,0 0 0-7,0 0 0 9,0 0 0-9,0 0 0 7,0 0 0-7,0 0 0 8,0 0 0-8,0 0 0 7,0 0 0-7,0 0 0 9,-8-2 0-9,-5 0 0 6,3 0 0-5,-2 2 0 7,0 4 0-8,1 2 0 7,-3-4 0-7,0 2 0 8,-1-1 0-8,-1 1 0 7,5 2 0-7,-15 4 0 8,3-2 0-8,-1 0 0 7,5 1 0-7,1-1 0 9,-5-2 128-9,1 8-128 9,-1-5 0-9,2 5 144 5,-9 0-144-5,-1 5 0 12,0-3 0-12,0 3 128 3,1-1-128-2,1-1 0 6,-2 5 0-7,2 3 0 3,-3 1 0-2,3 1 0 6,0 2 0-7,-2 2 0 8,3 4 0-8,-1 2 0 11,-2-1 0-10,0-1 0 2,3 8 0-3,1-4 0 11,0 3 0-10,0 1 0 3,-1 2 0-4,1 4 0 10,0-4 0-10,-5 4 0 5,1 1 0-5,-2 3 0 10,-2-4 0-10,0-4 0 5,2-1 0-5,1-1 0 12,-5-4 0-12,8 0 0 3,2-2 0-3,1-3 128 10,5-7-128-10,2 2 0 5,-3-4 0-4,8-5 0 8,-1-4 128-9,7-1-128 5,-4-5 0-5,6 2 0 10,6-12 0-10,0 0 128 19,0 0-512-19,0 0-128 0,8-10 0 1,4-2-11440 3</inkml:trace>
    </iact:actionData>
  </iact:action>
  <iact:action type="add" startTime="88746">
    <iact:property name="dataType"/>
    <iact:actionData xml:id="d51">
      <inkml:trace xmlns:inkml="http://www.w3.org/2003/InkML" xml:id="stk51" contextRef="#ctx0" brushRef="#br3">19719 1849 3679 0,'-6'10'320'1,"2"0"-320"6,1-3 0-7,-5 9 0 4,2-2 3024-4,0 5 544 11,4 3 96-10,-4-5 32 2,-2 5-2032-3,3-1-416 11,-1 3-80-11,4-3-16 5,4-3-320-5,2 1-64 11,0-1 0-11,1-5-16 5,3 3-256-5,-2-6-48 11,6-1-16-11,3 3 0 4,3-4 128-4,-1-2 16 9,5 0 16-9,3-5 0 5,3-2-80-5,1-5-32 10,0 0 0-10,4 2 0 5,6-4-240-5,-4-2-48 10,1 1-16-8,1-1 0 0,-2-6-176-1,-2 5 0 10,8-7 0-11,-6 2 128 19,-4 3-1408-18,2-5-304 0,-2 5-48-1</inkml:trace>
    </iact:actionData>
  </iact:action>
  <iact:action type="add" startTime="89226">
    <iact:property name="dataType"/>
    <iact:actionData xml:id="d52">
      <inkml:trace xmlns:inkml="http://www.w3.org/2003/InkML" xml:id="stk52" contextRef="#ctx0" brushRef="#br3">21812 624 11967 0,'0'0'1072'1,"-8"6"-864"-1,1 0-208 0,3 4 0 0,-4 2 368 0,8-12 16 8,0 0 16-8,0 11 0 5,0 5 304-5,4-4 48 9,0 1 16-9,1-3 0 5,-5-10 128-5,14 4 16 12,4-2 16-12,1 0 0 4,-3 0-192-4,3-2-32 10,5-2-16-10,-3-2 0 4,3-4-256-4,-3 2-48 12,0-7-16-12,3 3 0 3,1-6-64-3,-1 3-16 11,-5-3 0-11,1 2 0 4,-1-5-32-4,-5 3 0 12,-1 3 0-12,-1-5 0 3,0 6 0-3,-6-3 0 12,-2 3 0-11,-2-4 0 2,-2 5-48-3,-2-3-16 11,-4 4 0-11,0 2 0 6,-6-3 80-6,1 5 16 8,-11 2 0-8,1 4 0 5,-3 4-288-4,-1 4 0 9,-4 7 0-10,-3 3 0 5,-1-1 0-5,2 5 0 10,-4 3-192-10,0 3 192 4,4 1 0-4,1 6 0 11,1 2 0-11,4-2 0 4,3 0 0-4,9 2 0 10,-1-2-128-9,6 0 128 3,4 1 0-4,4-3 0 10,4 0 0-10,4-6 0 5,6-3 0-5,-1-5 0 10,9 1-144-9,3-1 144 16,4-7-1568-17,5 1-224 1,1-7-64 0</inkml:trace>
    </iact:actionData>
  </iact:action>
  <iact:action type="add" startTime="89603">
    <iact:property name="dataType"/>
    <iact:actionData xml:id="d53">
      <inkml:trace xmlns:inkml="http://www.w3.org/2003/InkML" xml:id="stk53" contextRef="#ctx0" brushRef="#br3">22575 1011 16575 0,'0'0'1472'2,"0"0"-1168"4,0 0-304-6,0 0 0 3,0 0 2448-3,0 0 432 11,0 0 96-11,0 0 16 5,0 0-2240-5,0 0-448 11,0 0-96-11,0 0-16 4,0 0-64-4,0 0-128 12,0 0 176-12,10-10-8528 13,-10 10-1696-12</inkml:trace>
    </iact:actionData>
  </iact:action>
  <iact:action type="add" startTime="90006">
    <iact:property name="dataType"/>
    <iact:actionData xml:id="d54">
      <inkml:trace xmlns:inkml="http://www.w3.org/2003/InkML" xml:id="stk54" contextRef="#ctx0" brushRef="#br3">23419 529 3679 0,'-5'-6'320'1,"-5"-4"-320"8,0-3 0-9,2 3 0 4,-2-6 2880-4,3 6 496 10,-1-3 96-10,2 5 32 5,-4-2-2064-5,2 1-416 11,3 3-64-11,5 6-32 5,-12-2-416-5,4 0-64 10,8 2-32-10,-8 2 0 4,-3 6-416-4,3 5 128 12,0 3-128-12,0 3 0 4,-2 7 0-4,5 1 128 10,1 4-128-10,-2 4 0 3,-2 8 0-3,4-4 0 13,0 4 128-13,2-4-128 4,0 2 0-4,2-6 0 12,0-2 0-9,2-3 128-3,2-5-128 0,2-6 160 9,4-1-160-9,-2-6 160 6,1-3 352-6,5 1 80 10,-4-6 16-10,3-2 0 4,-1-4 128-4,6-4 32 11,-5-7 0-11,5 1 0 4,-3-4-288-4,3 3-48 12,2-9-16-12,-5 1 0 3,1-3-80-3,1-3-16 12,-3-2 0-12,2-1 0 3,-5 1-96-3,3 2-32 11,-4 2 0-11,1-1 0 4,3 3-192-4,-4 3 144 11,3-1-144-11,-1-1 128 4,4 7-128-4,-5-3 0 12,5 3 0-12,0 3 0 18,5-4-1376-18,3 5-208 0,-5 3-32 0,-3-4-10192 5</inkml:trace>
    </iact:actionData>
  </iact:action>
  <iact:action type="add" startTime="90412">
    <iact:property name="dataType"/>
    <iact:actionData xml:id="d55">
      <inkml:trace xmlns:inkml="http://www.w3.org/2003/InkML" xml:id="stk55" contextRef="#ctx0" brushRef="#br3">23962 691 18015 0,'0'0'800'1,"0"0"160"-1,0 0-768 0,9 2-192 7,7-2 0-7,-2 0 0 6,5 0 448-6,1 0 32 11,-3-4 16-11,3 0 0 4,1-6-80-4,1 2-16 9,-5 2 0-9,5-3 0 5,-1-5-208-5,-3 4-64 12,-1-5 0-12,1 5 0 4,-5-2-128-3,1 2 160 9,-8 3-160-10,2-5 160 3,0 4 224-3,-8 8 32 12,5-6 16-12,-5 6 0 4,0 0 288-4,-9-4 64 10,-3 2 16-10,-4 4 0 4,-1 2-416-4,-5 2-96 11,-5 2-16-11,0 8 0 4,-1-3-144-4,-1 7-128 12,0 3 192-10,0 1-192 0,1 1 192-2,3 0-192 12,2-3 192-12,5 1-192 3,4 1 0-3,1 1 0 10,5 0 0-10,4-1 0 5,4-5 128-5,0-3-128 11,4 1 0-11,4-5 0 5,5 4 0-5,1-5 0 10,7 1 0-10,5-4-192 18,5-6-1232-18,4 0-240 1,6-4-64 0</inkml:trace>
    </iact:actionData>
  </iact:action>
  <iact:action type="add" startTime="90758">
    <iact:property name="dataType"/>
    <iact:actionData xml:id="d56">
      <inkml:trace xmlns:inkml="http://www.w3.org/2003/InkML" xml:id="stk56" contextRef="#ctx0" brushRef="#br3">25151 572 13823 0,'0'0'1216'1,"0"0"-960"7,0 0-256-8,0 0 0 4,-9-6 752-3,-7 4 96 8,4 2 32-9,-7 2 0 4,-1 6 80-4,1-4 0 11,-5-2 16-11,-3 5 0 4,-4 7-272-4,0-2-48 11,-4 1-16-11,5-1 0 5,3 4-256-5,4-1-64 10,5 5-16-10,1-3 0 4,5-1-176-4,0 5-128 11,4-3 144-11,6-4-144 5,0-1 0-5,4-1 128 10,2-2-128-10,6 3 0 5,4-3 0-5,5 4 144 10,1-6-144-10,7-1 128 5,2-5-128-5,4 4 0 10,1-6 0-9,-1 0 0 16,2-4-704-16,4 2-64-1,-6-2 0 0</inkml:trace>
    </iact:actionData>
  </iact:action>
  <iact:action type="add" startTime="91041">
    <iact:property name="dataType"/>
    <iact:actionData xml:id="d57">
      <inkml:trace xmlns:inkml="http://www.w3.org/2003/InkML" xml:id="stk57" contextRef="#ctx0" brushRef="#br3">25666 106 16575 0,'0'0'736'1,"0"0"160"-1,0 0-720 0,-7 7-176 9,1 7 0-9,0 4 0 4,-2 3 624-3,-6 3 80 10,1 3 32-11,-1 4 0 5,-1 2-80-5,-1 2-16 9,2 8 0-9,-5-2 0 5,-1 2-192-5,1 6-32 10,-3-4-16-10,-1 3 0 5,1 3-256-5,-1 2-144 10,2-3 160-10,-1-5-160 5,1-2-224-5,7 0-144 10,0-6-16-10,5-6-16 20,-3-1-560-20,4-7-96 0,6-2-32 0,0-9-4720 11,2-12-944-10</inkml:trace>
    </iact:actionData>
  </iact:action>
  <iact:action type="add" startTime="91266">
    <iact:property name="dataType"/>
    <iact:actionData xml:id="d58">
      <inkml:trace xmlns:inkml="http://www.w3.org/2003/InkML" xml:id="stk58" contextRef="#ctx0" brushRef="#br3">25337 734 15263 0,'17'-12'672'1,"-7"10"144"-1,8-2-656 0,-1 2-160 10,7-2 0-10,1-4 0 4,0 3 256-4,3-1 32 11,-3 0 0-11,2-4 0 4,1 2 128-4,-1 2 32 10,2 5 0-10,-2-3 0 6,-1-4-96-6,-3 2-16 11,-3 0 0-11,-1 2 0 4,3-2 48-4,-7 1 0 10,-1 1 0-10,0 0 0 5,-1 0 112-5,-13 4 16 9,0 0 16-9,0 0 0 5,0 0 144-5,0 0 32 10,-2 15 0-10,-9-1 0 5,-3 4-208-5,-4-3-48 12,3 5 0-12,-7 5 0 3,-5-3-304-3,2-5-144 11,5 3 128-11,6-1-128 5,1-5 144-5,5 1-144 11,4-7 160-11,2 4-160 2,2-12 160-1,2 12-160 11,2-7 160-12,4 1-160 4,5-2 304-4,-1-4-48 11,4 2 0-11,-3-4 0 4,5-4 64-4,2 0 16 12,-5 1 0-12,5-3 0 3,-9-4-32-3,5 2-16 10,-4-5 0-10,3 3 0 5,-5-4-64-5,2 5-16 11,-6-7 0-11,-5 5 0 5,1-7-80-5,0 4 0 9,0 3-128-9,-4-5 192 6,-2 5-192-6,3-5 0 11,-3 4 0-11,-2-1 0 16,-4 5-1744-15,2-2-352-1,4 3-64 2</inkml:trace>
    </iact:actionData>
  </iact:action>
  <iact:action type="add" startTime="91689">
    <iact:property name="dataType"/>
    <iact:actionData xml:id="d59">
      <inkml:trace xmlns:inkml="http://www.w3.org/2003/InkML" xml:id="stk59" contextRef="#ctx0" brushRef="#br3">26271 517 14735 0,'0'0'640'0,"6"10"160"10,-6-10-640-8,6 17-160-2,0-5 0 0,-2 8 0 0,-4-3 832 1,-2 9 128 8,-2-3 16-9,-2 2 16 4,0 3-96-3,0-3-32 10,0 0 0-11,-3 1 0 5,1 1-384-5,4-4-80 11,-2 1-16-11,2-9 0 4,-2 1 288-4,2-6 48 11,4-10 16-10,0 0 0 2,-2 13 192-3,2-13 32 10,0 0 16-10,0 0 0 5,0 0 112-5,0 0 0 10,14-11 16-10,-4 1 0 5,5-6-528-5,-3 5-96 10,6-7-32-10,-5 4 0 5,5-5-256-5,-5-1-48 11,5 1-16-11,-2-3 0 4,3-1-128-4,1 0 0 11,1-3 144-11,-3 5-144 5,3 5 0-5,3-1 0 10,-5 3 0-10,-1-2 128 4,-1 7-128-4,-3-3 0 11,-1 4 0-9,-1 6-128 15,-12 2-1024-17,14 0-208 0,-4 0-48 0,3 0-8128 11,-5 2-1648-10</inkml:trace>
    </iact:actionData>
  </iact:action>
  <iact:action type="add" startTime="92123">
    <iact:property name="dataType"/>
    <iact:actionData xml:id="d60">
      <inkml:trace xmlns:inkml="http://www.w3.org/2003/InkML" xml:id="stk60" contextRef="#ctx0" brushRef="#br3">27476 427 11919 0,'0'0'512'1,"0"0"128"-1,0 0-512 0,0-7-128 8,0 1 0-8,0 6 0 5,-1-8 864-5,1 8 144 10,0 0 16-10,-4-12 16 5,-6 6-64-5,0 6-16 10,0 0 0-10,-7 2 0 4,-1 4-320-4,-3 4-64 12,-12 0 0-12,3-2-16 4,-1 7 16-4,2-5 16 11,2 5 0-11,1-3 0 4,5 4-192-4,5-5-32 10,-1 3-16-10,7-4 0 5,-4 4-192-5,6-3-32 12,5-1-128-12,3 2 192 3,0-12-48-2,3 9-16 10,5 1 0-10,6 4 0 3,0-4 128-4,3 3 32 8,7-3 0-8,3 4 0 7,2-1-160-7,6 3-128 10,0-4 192-9,-2 3-192 2,-1-5 192-3,-3 8-64 7,4-5 0-7,-2 3-128 8,-1-8 144-8,-5 1-144 11,-4 3 0-11,1-2 144 3,-9 5 80-2,1-3 16 8,-6 4 0-9,0-5 0 5,0 3 432-4,-5-4 96 8,-3 0 0-9,-3 1 16 5,-9-3 16-5,4 6 0 11,-6-3 0-11,1 5 0 4,-13-10-128-4,-1 0-32 11,-2 0 0-11,-4-1 0 4,-6 3-176-4,0-4-32 10,-8-4-16-9,6-2 0 3,-4-2-208-4,6-2-32 10,-4 4-16-10,6 0 0 6,-2 1-160-6,2-1 0 9,2 2 0-9,-2 2 0 19,4-1-1808-18,5 3-304-1,5 2-48 1</inkml:trace>
    </iact:actionData>
  </iact:action>
  <iact:action type="add" startTime="95950">
    <iact:property name="dataType"/>
    <iact:actionData xml:id="d61">
      <inkml:trace xmlns:inkml="http://www.w3.org/2003/InkML" xml:id="stk61" contextRef="#ctx0" brushRef="#br1">26550 6383 8287 0,'-16'-5'368'0,"16"5"80"1,-11 0-448-1,3 0 0 10,-6 0 0-10,4 0 0 4,5 1 1792-4,5-1 288 10,-12 12 48-10,6-4 16 4,6-8-1136-4,0 0-240 11,0 0-32-11,4 12-16 5,8-3-144-5,-3-3-16 11,9 0-16-11,-2 2 0 5,5-2-64-5,4-2-16 9,5 0 0-9,1-4 0 5,2-2-240-5,2 0-48 6,-4-4-16-6,-1-6 0 8,1 0-16-7,2-3 0 9,0 1 0-10,0-1 0 5,-3 5 16-5,-3-6 0 9,-2 3 0-9,-3-5 0 7,-1 4 32-7,-1-3 16 10,-7-3 0-10,1 5 0 4,-4-3-80-4,-1 6-128 11,-3-3 176-11,-6 3-176 4,-6-5 208-4,-3 5-64 11,1-2-16-11,-2 4 0 5,-5-3 112-5,1 3 16 10,-4 0 0-10,-3 3 0 5,-3 7-256-4,-1 1 0 5,-4 5 0-6,-2 2 0 9,-4 2 0-9,-1 7 0 7,-5 3 0-7,2 1 0 9,-3 9 128-9,1 3-128 11,-4-2 0-11,6 2 0 4,-4 4 240-4,8 2-48 7,3-4-16-7,5 6 0 9,6-2 80-9,3 0 32 6,8-2 0-5,5-4 0 3,1 3-32-4,9-3-16 11,3 0 0-11,10-6 0 4,-1-5-32-4,9-1 0 7,5 1 0-7,6-5 0 8,-2-3-64-8,6 1-16 11,2-7 0-10,2 0 0 2,-6-4-128-3,6 0 0 12,-4-4 0-12,4-4 0 18,-4 0-2256-16,1-2-336-2</inkml:trace>
    </iact:actionData>
  </iact:action>
  <iact:action type="add" startTime="96508">
    <iact:property name="dataType"/>
    <iact:actionData xml:id="d62">
      <inkml:trace xmlns:inkml="http://www.w3.org/2003/InkML" xml:id="stk62" contextRef="#ctx0" brushRef="#br1">27439 5283 11055 0,'0'0'480'1,"0"0"112"-1,0 0-464 0,0 0-128 7,0 0 0-7,0 0 0 4,0 0 1248-4,0 0 224 11,0 0 64-11,-3 12 0 4,-3-4-416-4,2 6-80 11,2-3-16-11,0 9 0 4,2-3-272-4,2 5-64 12,0 1-16-12,4 1 0 4,1 1-224-4,3-4-64 10,0-3 0-10,6 1 0 4,-5-1 32-4,7-4 0 14,-7 1 0-14,5-5 0 3,-4 4-192-3,3-5-32 9,-3-3-16-9,4 0 0 5,-7 0-48-5,5-2-128 11,-4-2 192-11,4-2-64 4,-5 0 0-4,3 0 0 10,2 0 0-10,-5-4 0 4,1-6-416-4,-2 0-96 11,-2 3 0-11,0-5-11264 14</inkml:trace>
    </iact:actionData>
  </iact:action>
  <iact:action type="add" startTime="96763">
    <iact:property name="dataType"/>
    <iact:actionData xml:id="d63">
      <inkml:trace xmlns:inkml="http://www.w3.org/2003/InkML" xml:id="stk63" contextRef="#ctx0" brushRef="#br1">27789 5213 18303 0,'0'0'816'1,"0"0"160"-1,3 10-784 0,1 6-192 8,-4-1 0-8,0 5 0 5,0 3 736-5,-4 2 96 10,1 3 32-10,-5 1 0 4,0 4 96-4,-6-2 32 12,5 1 0-12,-7 5 0 4,4-2-352-4,-3 6-64 9,3-2 0-9,-4 0-16 5,3 0-336-5,-3-6-64 10,6 2-16-10,-1-4 0 6,1 2-144-6,4-5 0 11,0-7 0-11,0-3 0 18,6-3-448-18,4-5-112 0,-4-10-16 0,0 0-7232 11,12 0-1424-11</inkml:trace>
    </iact:actionData>
  </iact:action>
  <iact:action type="add" startTime="97109">
    <iact:property name="dataType"/>
    <iact:actionData xml:id="d64">
      <inkml:trace xmlns:inkml="http://www.w3.org/2003/InkML" xml:id="stk64" contextRef="#ctx0" brushRef="#br1">28346 5059 12959 0,'0'0'576'0,"0"0"112"0,0 0-560 0,0 0-128 8,0 0 0-8,0 0 0 4,0 0 736-4,0 0 112 12,-13 4 32-12,3 4 0 4,-2 0 16-4,3 1 16 10,1 7 0-10,-4-4 0 5,2 1 112-5,-3 1 0 10,1 4 16-10,2 5 0 4,-5 0-176-4,5 5-32 11,-2-1-16-11,2 4 0 4,-3 0-320-4,3 1-64 10,4 3-16-10,0 4 0 6,-2-6-272-6,7 4-144 11,1-4 160-11,0-4-160 4,1-1 0-4,5-3 128 13,-2-2-128-13,0 1 0 2,2-3 0-2,2 1 128 10,2-7-128-10,-3 1 0 4,3-4 128-4,4 3-128 11,-5-7 0-11,5 2 144 19,-2-4-528-19,1-2-96 0,-13-4-32 0,10 0-7552 11,-10 0-1536-10</inkml:trace>
    </iact:actionData>
  </iact:action>
  <iact:action type="add" startTime="97379">
    <iact:property name="dataType"/>
    <iact:actionData xml:id="d65">
      <inkml:trace xmlns:inkml="http://www.w3.org/2003/InkML" xml:id="stk65" contextRef="#ctx0" brushRef="#br1">28081 5517 19343 0,'0'0'1728'0,"0"0"-1392"8,0 0-336-8,0 0 0 4,0 0 816-4,0 0 80 12,0 0 32-12,14 4 0 4,-1-2-288-4,5 2-64 10,-4 2-16-10,5-4 0 4,-1-2-160-4,3 0-16 11,1 0-16-11,3 0 0 5,-4-2-368-5,3-2 144 11,-5 2-144-11,3 2 0 19,-1 0-1472-19,-1 0-384 2,-5-2-96-2</inkml:trace>
    </iact:actionData>
  </iact:action>
  <iact:action type="add" startTime="97559">
    <iact:property name="dataType"/>
    <iact:actionData xml:id="d66">
      <inkml:trace xmlns:inkml="http://www.w3.org/2003/InkML" xml:id="stk66" contextRef="#ctx0" brushRef="#br1">28633 5578 18431 0,'0'0'1632'0,"-4"17"-1312"9,-2-1-320-8,-3 4 0 2,-3 3 848-3,2-2 112 10,-5-3 0-10,3 3 16 4,-4 1 384-4,7 5 80 12,-3-3 16-12,2-3 0 4,4-5-288-4,0 1-48 12,4-7-16-12,2 4 0 3,2-5-400-3,4 3-64 10,-6-12-32-10,8 10 0 4,6-6 128-4,-1-4 32 13,5-4 0-13,-4-2 0 4,3-4-640-4,-3 2-128 9,3-7 0-9,-3 1 0 5,2-7 0-5,-5 1 144 12,1 3-16-12,-6-5 0 4,-2 1 64-4,-2 1 16 9,-2 5 0-9,-4-7 0 5,-2-1-80-5,-6-1 0 12,1 1-128-12,-5 3 192 3,2 1-400-3,-3 7-96 10,3-1-16-10,-5 5-10624 16,5-8-2144-15</inkml:trace>
    </iact:actionData>
  </iact:action>
  <iact:action type="add" startTime="98145">
    <iact:property name="dataType"/>
    <iact:actionData xml:id="d67">
      <inkml:trace xmlns:inkml="http://www.w3.org/2003/InkML" xml:id="stk67" contextRef="#ctx0" brushRef="#br1">29250 6216 3679 0,'0'0'320'1,"0"0"-320"5,0 0 0-6,0 0 0 5,0 0 3008-5,0 0 544 11,0 0 96-11,11 0 32 4,-11 0-2144-4,20 0-448 8,-1-2-64-8,7 0-32 7,3-2-368-7,6-2-80 11,2 2-16-11,8-2 0 4,-2 0-288-4,8 2-64 12,5 1-16-12,1-1 0 4,1 0-160-4,-1-6 0 11,-5 2 0-11,-3 4 0 4,-2 2 0-4,-8 0 0 9,-2 0 0-9,-6 2 0 22,-3-1-1264-22,-9 2-336 1</inkml:trace>
    </iact:actionData>
  </iact:action>
  <iact:action type="add" startTime="98355">
    <iact:property name="dataType"/>
    <iact:actionData xml:id="d68">
      <inkml:trace xmlns:inkml="http://www.w3.org/2003/InkML" xml:id="stk68" contextRef="#ctx0" brushRef="#br1">29318 6561 15663 0,'0'0'1392'0,"0"0"-1120"9,0 0-272-9,15 0 0 4,1 2 832-4,5 0 96 10,5 0 32-10,1-2 0 5,0-2-448-5,5-2-96 11,3 0-16-11,10 0 0 4,3 0 32-4,5-2 0 11,4 2 0-11,-1-1 0 4,1-1-288-4,-1-6-144 11,-3 0 160-11,-2 4-160 5,-5-1 0-5,1 1 0 9,-2 4 0-9,-8-4-6672 17,-2-3-1248-17</inkml:trace>
    </iact:actionData>
  </iact:action>
  <iact:action type="add" startTime="98626">
    <iact:property name="dataType"/>
    <iact:actionData xml:id="d69">
      <inkml:trace xmlns:inkml="http://www.w3.org/2003/InkML" xml:id="stk69" contextRef="#ctx0" brushRef="#br1">29965 5512 20671 0,'0'0'912'1,"0"0"192"-1,0 0-880 0,0 0-224 7,-9 7 0-7,-1 11 0 5,-4-2 576-5,1 7 64 9,-3 4 0-8,2 4 16 3,-5 3 272-4,-1 7 48 10,-1 0 16-10,-5 11 0 5,-3 5-464-5,0 3-80 10,-4 1-32-10,2-1 0 4,-1 6-80-4,3 5-16 12,-2 1 0-12,0-2 0 4,-1 6-176-4,5-4-144 15,4-5 192-15,-3-5-192 1,1-4 0-1,4-5 0 11,5-6 0-11,0-2 0 3,9-10 0-3,-1-2-176 10,4-2 0-10,4-5 0 20,4-3-528-19,6-2-128-1,-1-7 0 0,9 2-7248 11,-3-12-1456-11</inkml:trace>
    </iact:actionData>
  </iact:action>
  <iact:action type="add" startTime="98983">
    <iact:property name="dataType"/>
    <iact:actionData xml:id="d70">
      <inkml:trace xmlns:inkml="http://www.w3.org/2003/InkML" xml:id="stk70" contextRef="#ctx0" brushRef="#br1">31181 5664 17503 0,'-10'-2'1552'0,"-6"4"-1232"10,1 2-320-10,-1 9 0 5,-5 5 1888-5,-1 5 320 10,3 10 64-10,-9 3 16 5,-3 3-1840-5,0 5-448 12,-2 5 0-12,0 4 0 3,-5 3 160-3,-2 5-160 10,0 7 160-10,0 6-160 5,2 2 144-5,7 4-144 10,6 0 128-10,3-6-128 7,5 2 0-7,7-4 128 8,8-9-128-7,4-7 0 3,10-3 128-4,5-4-128 12,7-12 128-11,5-4-128 1,6-6 528-1,6-3 32 9,0-9 0-10,8-9 0 4,4-6 448-4,3-4 80 12,5-9 32-12,7-1 0 4,0-6-288-4,2-3-48 10,-7-2-16-10,-1-6 0 4,1-7-16-4,-11-1-16 13,-1-7 0-13,-6-7 0 4,-6-7 176-3,-4-13 48 7,-8-1 0-8,-7-2 0 5,-5-4-480-5,-3 4-96 10,-4 0 0-10,-8 10-16 5,-6 1-224-5,-4 9-144 9,-3 3 192-9,-9 8-192 5,-7 6 0-5,-10 10-256 12,-6 4 32-12,-35-4 0 17,-8 11-2192-16,39 8-432 0</inkml:trace>
    </iact:actionData>
  </iact:action>
  <iact:action type="add" startTime="103052">
    <iact:property name="dataType"/>
    <iact:actionData xml:id="d71">
      <inkml:trace xmlns:inkml="http://www.w3.org/2003/InkML" xml:id="stk71" contextRef="#ctx0" brushRef="#br3">24155 4367 8639 0,'0'0'384'1,"0"0"64"-1,-8 2-448 0,-4-2 0 6,2 0 0-6,-3 0 0 10,3 0 720-10,-6 0 48 6,3 0 16-6,-1 0 0 9,2 0-48-9,5 0-16 10,-5-2 0-10,12 2 0 6,-8 0-48-6,8 0-16 6,-10-2 0-6,10 2 0 9,0 0-48-9,0 0-16 11,-9 0 0-11,9 0 0 3,0 0-80-3,0 0-32 7,0 0 0-6,0 0 0 6,0 0-80-7,0 0-16 11,13 0 0-11,1 0 0 4,7 0-112-4,5 0-16 11,1 0-16-10,6 0 0 2,8 0-240 0,2 0 0 2,6-2 0-5,4 0 0 7,5 0 160-7,1 0-160 8,-1 0 160-8,6-4-160 8,-1 2 224-8,1 2-48 7,4 2-16-7,-3 0 0 8,3 0-160-7,-2 2 0 5,5 0-160-6,-5 0 160 8,2 2 0-8,1 0 0 11,-3 0 0-10,4 0 0 2,-4 0 0-3,5 0 0 7,-1 0 128-7,-2 1-128 4,-2-1 160-4,1 0-32 7,-7-2 0-6,1-2 0 7,-3 2-128-8,-1 0 0 10,-3 0 0-10,-1-2 128 4,-2 0-128-4,-3 0 192 12,3 0-192-12,-2 0 192 4,0 2-64-4,-4-2 0 12,-4 0 0-12,0 2 0 3,-8 0 48-3,2 0 0 11,-2 2 0-11,-4-2 0 4,-3 0-48-4,-5-2 0 12,0 0 0-11,-1 0 0 2,1 0-128-3,-5 2 192 10,2-2-192-10,-7 0 192 5,3 0-64-5,-4 0 0 10,3 0 0-10,-1 0 0 5,-12 0-128-5,14 0 192 11,-6 0-192-11,1 0 192 4,-9 0 0-4,16 0 16 10,-6-2 0-10,3 0 0 4,-13 2-208-4,10-2 0 11,0-2 0-11,3 2-160 4,-5 0 160-4,4 0 0 10,-12 2 0-10,0 0 128 5,0 0-128-5,10-2 0 11,-10 2 128-11,0 0-128 4,7-4 128-4,-7 4-128 11,0 0 160-11,0 0-160 4,0 0 224-4,0 0-48 11,0 0-16-11,0 0 0 5,0 0 128-5,0 0 32 10,0 0 0-10,0 0 0 4,0 0-128-4,-5-6 0 11,-1-3-16-10,-8 3 0 3,2 2-176-4,-5 2 192 10,1 0-192-10,-5 2 192 5,-1 0-192-5,-3 2 0 10,-2 0 0-10,-3 0 128 4,-1 0-128-4,-2 2 0 12,-8 1 0-12,0-1 0 4,-8 0 0-4,-1 0 0 11,-5 2 0-11,0 0 0 4,-1 0 0-4,-1 0 0 11,-1-3 128-11,-1 3-128 4,-7 4 0-4,2-2 192 10,-3-2-192-10,-7 2 192 4,-8-1-192-4,0 1 128 12,0-6-128-12,-1 4 128 3,-1 6-128-3,-2-3 160 13,0-1-160-13,-2 2 160 3,4-2-160-3,-1-2 0 12,-3 1 0-12,4 1 128 3,0-2-128-3,2 0 0 10,0 6 144-10,4-3-144 5,-2-3 0-5,4 2 128 12,6 2-128-12,-2-4 0 5,7-1 0-5,-1 1 144 10,4 0-144-10,3-2 0 3,4 0 176-3,3-2-176 11,1-2 160-10,2 2-160 3,4 0 0-4,1 0 128 9,7 2-128-9,-2 1 0 4,5-5 0-4,3-3 128 12,2 1-128-12,4 0 0 4,1 4 128-4,7-2-128 11,-3 0 0-11,4 0 0 4,5 0 0-4,5 0 128 12,6 0-128-12,0 0 0 3,0 0 144-3,0 0-16 11,0 0 0-11,0 0 0 5,10-6-128-5,7 0 0 10,1 0 0-10,5-2 128 5,5 2-128-5,5 1 0 9,4 1 0-9,0-2 0 4,4-2 0-4,2 4 0 12,5-2 0-12,1 2 0 5,4-1 0-5,3-5 0 9,7 4 0-9,3 0 0 4,6-2-128-4,8-3 128 12,2 1 0-12,2-2 0 5,-2 2 0-5,6 5 0 10,3-5 0-10,3 0 0 4,-2 2 0-4,1-3 0 12,-3-1 0-12,4-2-176 3,-1 4 176-3,-1 3 0 10,6-7 0-10,-5 4 0 5,-1 2 0-5,-2-3 0 11,-8 1 0-11,-3 0 0 5,-2-3 0-5,-3 5 0 11,0-4 0-11,-6 2 0 4,4 4 0-4,-3 1 0 11,3-1 0-11,-4 2 0 3,-6 0 0-3,-3 2 0 10,-5-4 0-10,-5 2 0 5,-8 4 0-5,0 0 0 11,-6 0 0-11,-2 0 128 6,-5 2-128-6,-5 0 0 9,-1-2 0-9,-7 2 0 5,1 0 0-5,-6 0 0 10,1-2 0-9,-11 0 0 2,0 0 0-3,0 0 0 10,0 0 0-10,0 0 0 5,0 0 0-5,-8 12 0 11,-5-1 0-11,-3-5 0 4,1 2 0-4,-7 2 0 11,-1-2 0-11,-5-5 0 4,-5 3 0-4,-2 2 0 11,-6 0 0-11,-2-4 0 5,-7 2 0-5,-5 0 0 10,-4 3 0-10,-3-1 0 5,-4-2 0-5,-4 4 0 10,1-2 0-10,-7-1 0 5,-2 5 0-5,-8-4 0 11,-3 0 0-11,-7 1 0 4,2-1 0-4,-3-2 0 11,1 4 0-11,1 1 0 4,-1-3 0-4,-1 0 144 10,-1 2-16-10,-3-4-128 5,3 1 0-5,-1 3 0 9,3-2 0-9,2 2 0 6,3 1 0-6,-1-3-144 10,6 0 144-10,4 0 0 5,4 0 0-5,8-6 0 7,2 0 0-7,3 1 128 8,7-1-128-8,5 0 0 10,5 0 0-10,7 0 0 4,0-2 0-4,7 0 0 11,7 0 0-11,6 0 0 5,5 0 0-5,0-2 0 11,9-2 0-11,7 4 0 4,0 0 0-4,0 0 0 10,0 0 0-10,11-7 0 5,11 1 0-5,3-4 0 10,6 2 0-10,6 2 0 5,4-5 0-5,8 3 0 10,6 2 0-10,5 2 0 5,3-6 0-5,11 3-128 11,6 1 128-11,4-4 0 4,0-2 0-4,7 6-160 11,9-3 160-11,3-1 0 4,6 2 0-3,4 2-128 8,2-7 128-9,1 5 0 5,-1 0 0-5,4-2 0 7,-2 2 0-7,2 3 0 8,-4-1 0-8,-2-2 0 8,-8 0 0-8,2 2 0 8,-1 0 0-8,-1 1 0 11,2 1-128-11,-1 0 128 5,-5 0 0-5,-3 4 0 11,-5-2 0-11,-3 2 144 3,-14-2-144-3,-4 0 0 12,-3-2 0-12,-9 2 0 5,-5 2 0-5,-7 0 0 11,-7-4 0-11,-6 4 0 3,-7 0 0-3,-9 4 0 10,-3-4 0-10,-16 0 0 4,0 0 0-4,0 0 0 11,-16 8 0-11,-5-2 0 5,-5 2 0-5,-5 1-272 11,-4-1 32-11,2 2-9600 15,-10 2-1920-15</inkml:trace>
    </iact:actionData>
  </iact:action>
  <iact:action type="add" startTime="114265">
    <iact:property name="dataType"/>
    <iact:actionData xml:id="d72">
      <inkml:trace xmlns:inkml="http://www.w3.org/2003/InkML" xml:id="stk72" contextRef="#ctx0" brushRef="#br3">26035 17293 3679 0,'0'0'320'1,"0"0"-320"4,0 0 0-5,0 0 0 8,0 0 1664-8,0 0 256 7,0 0 48-6,0 0 16 7,0 0-1264-8,0 0-240 6,0 0-48-6,0 0-16 9,0 0-112-9,0 0-32 7,0 0 0-7,0 0 0 8,0 0 16-8,0 0 0 6,0 0 0-6,0 0 0 9,0 0 160-9,0 0 48 7,0 0 0-7,0 0 0 9,0 0-48-9,0 0 0 7,0 0 0-7,0 0 0 7,0 0-128-7,0 0-48 7,0 0 0-7,0 0 0 7,0 0-32-7,0 0-16 9,0 0 0-9,0 0 0 7,0 0-48-7,12-2-16 7,-6 2 0-7,1-2 0 8,3-2-160-8,-2 2 160 7,-2 0-160-7,2 0 160 8,1-2-160-8,3-5 0 7,-12 9 0-7,0 0 128 8,18-6-128-8,-18 6 0 7,11-4 0-7,-11 4-9152 11</inkml:trace>
    </iact:actionData>
  </iact:action>
  <iact:action type="add" startTime="115421">
    <iact:property name="dataType"/>
    <iact:actionData xml:id="d73">
      <inkml:trace xmlns:inkml="http://www.w3.org/2003/InkML" xml:id="stk73" contextRef="#ctx0" brushRef="#br3">28738 17232 17103 0,'0'0'752'1,"0"0"160"-1,18 4-720 0,-2 0-192 6,1-2 0-5,1 2 0 5,3-2 640-6,3 2 80 8,3 0 32-8,0-4 0 8,1-2-352-8,1-4-64 7,0 0-16-7,2 4 0 7,6-2-96-7,-2-2-32 9,1-3 0-9,3-1 0 7,-4 6 48-7,6 0 0 7,3 0 0-7,7 0 0 8,4 0 288-8,3-1 64 7,3 3 16-7,9 0 0 7,2-2-176-7,4 0-48 8,-2 2 0-6,0-2 0 4,-7-4-96-6,3 2-32 7,-4 1 0-7,3 1 0 9,-1-4 128-9,4 0 0 6,0 2 16-6,8 0 0 9,2-3 32-9,0-3 0 6,0 4 0-6,-2-4 0 8,-2 1-96-8,-4 3-16 8,-2-2 0-8,4 4 0 7,4 2-128-7,0-1-48 7,0 1 0-7,0-2 0 8,-2 0-144-8,-4 2 0 8,-3 2 144-8,-7 0-144 7,0-2 0-7,3 2 0 7,-9-2 0-7,5 0 128 8,1 4-128-8,0-1 0 7,-1-3 128-7,3 2-128 8,-6 0 0-7,-3 2 0 5,-2 0 0-6,-5 0 0 8,-5-2 0-8,-2 2 0 7,2-4 0-7,-6 2 128 9,0 2-128-9,0 0 0 6,-8 0 0-6,2 0 0 9,-1-2 0-9,-3 2 176 6,0 0-176-6,-2 0 192 9,1 0-32-9,-5 0 0 6,-3 2 0-6,-1 0 0 8,-5-2-32-8,-14 0 0 7,15 4 0-7,-15-4 0 8,0 0 32-8,0 0 0 8,0 0 0-8,0 0 0 7,0 0-16-7,0 0 0 8,0 0 0-8,0 0 0 8,0 0 32-8,0 0 0 6,-21 4 0-6,1 2 0 8,3-1-176-8,-5 1 192 8,-1-2-192-8,2-2 192 7,-1-2-192-7,-1 0 0 7,-5 0 0-7,3 2 0 9,-4 0 0-9,-4 0-144 6,1 2 144-6,-1-2-208 23,-2-2-2224-22,-6-2-432 0,-17 0-80-1,-5 0-32 0</inkml:trace>
    </iact:actionData>
  </iact:action>
  <iact:action type="add" startTime="116531">
    <iact:property name="dataType"/>
    <iact:actionData xml:id="d74">
      <inkml:trace xmlns:inkml="http://www.w3.org/2003/InkML" xml:id="stk74" contextRef="#ctx0" brushRef="#br3">1681 18586 10127 0,'-16'-4'896'1,"16"4"-704"6,-15-2-192-7,15 2 0 9,-14-8 960-9,4 2 176 6,-2-1 16-6,12 7 16 8,-2-12-496-8,2 12-96 7,0-12-32-7,-2 0 0 8,2 12-96-8,-1-9-32 7,1 9 0-7,0 0 0 8,0 0 112-7,9-14 32 4,-9 14 0-5,12-10 0 10,-12 10-112-10,0 0 0 7,12-6-16-7,-12 6 0 7,19-7-96-7,-5 3-16 7,-14 4 0-7,17-2 0 8,1 0 64-8,-4 4 0 7,5 2 0-7,1 2 0 8,-1-5-32-8,5 3 0 7,3 0 0-7,4 0 0 11,4 0 32-11,4 0 0 6,8 2 0-6,6 0 0 6,3-2 0-6,7-1 0 7,9 1 0-7,4 6 0 8,6-4-48-8,2-2 0 7,3 4 0-7,-3-2 0 9,0 1-48-9,4-3-16 6,0-2 0-6,7-2 0 8,-1 2-272-8,-2 0 160 8,-1-2-160-8,-1 0 128 8,-2-2 208-8,2 0 48 6,1-2 0-6,1-2 0 8,5-1-16-8,-3-1 0 7,4 2 0-7,-7 0 0 8,1-6-112-8,-2 5-32 8,-7-7 0-8,1 2 0 7,0 3-80-7,0-3-16 8,0 4 0-8,-4-4 0 7,-12 1 0-7,2 1-128 8,-7-6 192-8,-3 7-64 7,-3-3-128-7,-4 4 160 8,-3 2-160-8,-1-2 160 7,-4 1-160-7,-8 1 128 7,-2 4-128-7,2 2 128 8,-6-2-128-8,-5 0 128 7,-9-2-128-7,-17 4 128 9,0 0-128-9,0 0 160 6,0 0-160-6,0 0 160 8,0 0-16-8,0 0 0 7,-13 0 0-7,-11 2 0 9,-3 0-16-9,-4 2 0 6,-10-2 0-6,0 2 0 9,-6-2-128-9,-2 1 0 6,-2 5 144-5,-3-2-144 6,-5 0 144-7,-3 2-144 8,-10 0 192-8,0-1-192 7,-8-3 272-7,-2 2-48 8,-4 6-16-8,-2-6 0 7,-4 0-16-7,1 1-16 8,-9 3 0-8,1-6 0 7,-10 0-176-7,1-2 192 8,1 0-192-8,0-2 192 7,3 0-192-7,3-2 160 7,-1 0-160-7,-3-2 160 8,-4 0-160-8,4-2 0 7,3-4 0-7,7 5 128 8,7 1-128-8,4-2 0 8,6-4 0-8,0 6 0 8,2 0 0-8,8 2 0 7,1-2 0-7,11 3 0 8,5-1 0-8,10 2 0 6,2-2 0-6,10 4 0 9,3-2-240-9,11 3 32 7,15-3 0-7,0 0 0 22,0 0-352-22,-2 16-64 1,6 4-16-1,13-1 0 14,5-5-1328-14,15 3-272 1,4 3-48-1</inkml:trace>
    </iact:actionData>
  </iact:action>
  <iact:action type="add" startTime="119341">
    <iact:property name="dataType"/>
    <iact:actionData xml:id="d75">
      <inkml:trace xmlns:inkml="http://www.w3.org/2003/InkML" xml:id="stk75" contextRef="#ctx0" brushRef="#br3">18921 17427 7359 0,'0'0'656'1,"0"0"-528"3,-11 2-128-4,-3 0 0 8,14-2 1184-8,-14 0 208 7,14 0 32-7,-17 0 16 8,5-2-320-8,12 2-64 7,0 0-16-7,-15-4 0 8,15 4-96-8,-12-3-32 7,0-3 0-7,12 6 0 9,0 0-144-9,0 0-16 6,0 0-16-6,0 0 0 9,0 0-288-9,0 0-48 6,0 0-16-6,0 0 0 10,0 0 0-10,8-4-16 5,2-2 0-5,1 2 0 9,5 0-80-9,-2 0-16 6,3 2 0-6,9-2 0 8,1 0 112-8,29-7 0 8,-3 3 16-7,4 0 0 6,-1 0-32-7,7 3-16 7,5-1 0-7,-4-2 0 7,5-4-64-6,-1 4-16 6,4 3 0-7,-2-7 0 8,4 2-48-8,0-4-16 7,1 7 0-7,7 1 0 7,1 2-32-7,5-2-16 8,0-6 0-8,-2 6 0 9,-2-1 48-9,1-1 16 6,-1 0 0-6,2 4 0 9,4-2 16-9,0-1 0 6,-1 1 0-6,-1 0 0 8,-6-2 0-8,0-2 0 7,2 2 0-7,0 5 0 8,0-1 16-8,-2 0 0 7,-3-4 0-7,3 4 0 9,0 0-64-9,-4 0-16 6,-2 2 0-6,-3-2 0 8,-5-1-48-7,2-1-128 5,-6 4 192-6,-1 2-64 8,-3 0-128-8,3 2 0 7,-5-2 0-6,-1 2 128 6,-5-2-128-7,-1 0 0 7,-4 0 144-7,-4-2-144 8,-4 8 0-8,-4-4 0 8,-6-1 0-8,-5 1 128 7,-7-2-128-7,3 2 128 8,-7 0-128-8,-13-2 128 7,0 0-128-7,0 0 128 7,0 0-128-7,0 0 128 7,0 0 0-7,0 0 16 8,0 0 0-8,-13 10 0 9,-7 2 16-9,-3-4 0 6,-3-5 0-6,-5 5 0 9,-2 2-160-9,-4-4 160 6,-8 2-160-6,-2-4 160 9,-1 1-160-9,-7-1 128 6,2 0-128-6,-3-2 128 8,-5-2-128-8,-1 2 0 6,-2-2 144-6,-5 4-144 10,3 0 0-10,-8 0 128 6,-2-4-128-6,-6-2 0 9,-4-2 128-9,2 0-128 6,0 0 128-6,-2 4-128 9,-1-6 144-9,-3 2-144 7,-8 1 192-7,-3-1-192 7,-6-2 176-7,1 0-176 8,-1-2 160-8,0 0-160 7,0 4 0-7,-3 1 128 7,-1-1-128-7,0-2 0 8,-2-4 0-8,6 2 0 7,3 2 0-7,5 1 0 8,-1-3 128-8,-3 4-128 7,-1 0 0-7,7 2 0 8,1-6 0-8,7 0 128 7,7 1-128-7,0 3 0 10,8 0 0-10,5 2 0 6,1 0 0-6,4 0 0 7,1 2 0-7,3 0 0 7,9 0 0-7,2 0 0 9,3 2 0-9,9 0 0 6,-1 0 0-6,9 0 0 8,6 0 0-8,5 0 0 8,-1-2 0-8,19 0 0 7,0 0-128-7,0 0 128 8,0 0 0-8,0 0 0 7,15 13-240-7,3-3 64 8,9-4 16-8,8 0 0 7,2 0 160-7,14-3-208 8,8 1 80-8,5 0 128 7,8-4-160-7,6 0 160 7,0 0 0-7,6 2-144 8,6 2 144-8,7 0 0 7,11-2 0-7,3-2 0 9,4-2 0-9,0 2 0 6,-2 0 0-6,8 0-128 9,4 0 128-9,0-2 0 6,3-4 0-6,1 2 0 8,-4 0 0-8,4 1 0 8,3-3 0-8,1 2 0 8,-4-2 0-8,-1 2 0 7,-3-2 0-7,-4 2 0 7,6-2 0-7,-6 4 0 7,4 2 0-7,-8-1 0 8,-4-3 0-8,-4 2 0 8,-4 2 0-8,-3 0 0 7,-5 2 0-7,1 0 0 7,-8 0 0-7,-8-1 0 8,-8 1 0-8,-10 0 0 7,-5-2 0-6,-9 0 0 6,-9 0 0-7,-6 6 0 7,-7-2 0-7,-13-2 0 8,-15-2-160-8,0 0-96 7,0 0-32-7,0 0 0 25,-11 2-1504-25,-13-2-320 0,-5 0-48 0,-2 0-12016 1</inkml:trace>
    </iact:actionData>
  </iact:action>
  <iact:action type="add" startTime="120721">
    <iact:property name="dataType"/>
    <iact:actionData xml:id="d76">
      <inkml:trace xmlns:inkml="http://www.w3.org/2003/InkML" xml:id="stk76" contextRef="#ctx0" brushRef="#br3">29281 17098 10127 0,'0'0'448'0,"0"0"96"0,0 0-544 0,0 0 0 7,-14-2 0-7,14 2 0 7,0 0 1904-7,0 0 272 8,0 0 48-8,0 0 16 8,0 0-1216-8,0 0-224 6,0 0-48-5,0 0-16 7,0 0-208-8,27-2-32 7,5 0-16-7,5 2 0 8,-2-2-16-8,12 0 0 7,1 0 0-7,17 0 0 9,11 0 64-9,2 2 16 5,6-2 0-5,1 2 0 9,-1 0-176-9,4 0-48 7,0 4 0-6,9 0 0 6,3 0-128-7,5-2-16 7,4 2-16-7,1 0 0 8,-3 2 208-8,0-3 32 7,-3 1 16-7,5 0 0 8,6-2 208-8,-2 4 32 8,-4-6 16-7,1 2 0 5,-5-2 32-6,-8 0 16 7,1 6 0-7,-2-4 0 8,1 0-160-8,-9-2-48 7,-6 0 0-7,-8 0 0 8,-12 0-192-8,-3-2-32 7,-9-4-16-7,-7 4 0 8,-11 0-272-8,-7 0 160 6,-7 0-160-6,-18 2 128 9,0 0-416-9,0 0-96 6,0 0 0-6,-24-2-10496 18,-11 0-2080-18</inkml:trace>
    </iact:actionData>
  </iact:action>
  <iact:action type="add" startTime="121638">
    <iact:property name="dataType"/>
    <iact:actionData xml:id="d77">
      <inkml:trace xmlns:inkml="http://www.w3.org/2003/InkML" xml:id="stk77" contextRef="#ctx0" brushRef="#br3">1646 18625 9215 0,'0'0'816'0,"0"0"-656"5,0 0-160-5,0 0 0 8,0 0 720-8,0 0 112 7,9-16 32-7,-9 16 0 9,10-10-176-9,-10 10-48 6,18-5 0-6,-7-3 0 8,-11 8 0-8,18-4 0 7,-18 4 0-7,19-4 0 9,5 2-64-9,1 0-32 6,-1 2 0-6,1 0 0 8,6 0 32-8,4 0 0 7,4-2 0-7,2 2 0 9,10-4 0-9,7 0 0 7,11-1 0-7,3 1 0 9,8-2 0-5,4 2 0-1,5-6 0-3,-1 0 0 6,2 3-144-6,8-3-32 8,1-4 0-8,4 6 0 7,5-3-64-7,-1 1-16 9,2 4 0-9,0-4 0 7,-3-1-48-7,3 5-16 7,2 0 0-7,2-4 0 8,4 2-48-8,-4 4-16 7,-5-3 0-7,-1-1 0 8,-2 0 0-8,-1 4-16 7,-5-2 0-7,1-3 0 8,-1 3-48-8,-7 0 0 7,-4-6 0-7,-8 4 0 9,-6 1 0-9,-6-1 0 6,2 0 0-6,-7 6 0 8,-5-2-128-8,-1 0 160 8,-7-2-160-8,-5 2 160 7,-8-1 0-7,-4 3 0 7,-5-2 0-7,-7 2 0 8,-1 0 96-8,-20 2 0 7,0 0 16-7,0 0 0 8,0 0 176-8,0 0 16 7,-26 2 16-6,-3 0 0 6,-4-2-208-7,-8 0-32 8,-6 0-16-8,-7 0 0 8,-7 2-224-8,-1 4 0 6,-11 3 0-6,-1-1 0 8,-8 2 128-8,-13 3-128 7,-10-5 0-7,-5 2 144 8,-3-4-16-8,-4 0 0 6,0 5 0-6,-10 3 0 9,-3-2 32-9,1 1 0 7,-6-3 0-7,3 4 0 8,-1-4 32-7,2 5 0 5,-3-1 0-6,5 3 0 8,-4-5-192-8,7 6 0 7,9-5 144-7,3 3-144 8,3-6 0-8,6 5 128 7,2-3-128-6,13 4 0 6,6-5 0-7,6 5-288 7,8-6 48-7,5 9 16 22,13 1-2080-21,3-3-400 0,6 3-96-1</inkml:trace>
    </iact:actionData>
  </iact:action>
  <iact:action type="add" startTime="122929">
    <iact:property name="dataType"/>
    <iact:actionData xml:id="d78">
      <inkml:trace xmlns:inkml="http://www.w3.org/2003/InkML" xml:id="stk78" contextRef="#ctx0" brushRef="#br3">28366 18701 9727 0,'0'0'432'1,"-14"-2"80"-1,-3-2-512 0,3 2 0 4,-5 0 0-3,1 2 0 7,4 0 832-8,-1 0 48 7,3 0 16-7,-4 2 0 8,16-2-64-8,-13 6-16 8,-3-4 0-8,16-2 0 6,0 0 208-6,-12 6 64 8,12-6 0-8,0 0 0 8,0 0 32-8,0 0 16 6,0 0 0-6,0 0 0 8,0 0-208-8,0 0-32 8,14 8-16-8,11-3 0 7,9 1-144-6,7-6-32 6,7-4 0-7,9 0 0 8,3 1-16-6,13-1-16 3,-1-2 0-5,12 2 0 9,13 2-192-9,-1-2-32 6,5 0-16-6,1 0 0 8,-5 0-48-8,5 0 0 7,1 2 0-7,6 1 0 8,6 1-32-8,-6 0-16 7,1-2 0-7,-3 0 0 8,-8-4-96-8,5 6-32 7,1 6 0-7,2-1 0 8,3-1 16-8,-3 2 0 8,-8 0 0-8,-1 2 0 7,-4-4-224-7,-5 2 0 8,-5-1 0-8,2 7 0 7,-2-4 0-7,-6-2 0 7,-8 2 0-7,0 1 0 8,-5-1 0-8,-5 0 0 6,-7 0 0-6,-10 0 0 9,-8-3 0-9,-4 3 128 7,-2 0-128-7,-5-4 0 8,-7 0 0-8,-17-4-192 7,0 0 48-7,0 0 0 23,0 0-1392-23,-21 2-288 0,-8 2-48 1,-16-2-12832 1</inkml:trace>
    </iact:actionData>
  </iact:action>
  <iact:action type="add" startTime="123785">
    <iact:property name="dataType"/>
    <iact:actionData xml:id="d79">
      <inkml:trace xmlns:inkml="http://www.w3.org/2003/InkML" xml:id="stk79" contextRef="#ctx0" brushRef="#br3">1579 19972 21935 0,'-29'0'960'0,"13"4"224"0,7 0-944 0,-5 4-240 5,14-8 0-5,-14 8 0 9,-3-4 0-9,7 4 0 6,10-8 0-6,-10 13 0 8,10-13 0-8,-11 8 0 7,11-8 0-7,0 0 0 8,0 0 0-8,0 0 0 7,0 0 0-7,4 18 0 8,-4-18 0-8,17 9 0 8,1 1 0-8,-1-2 0 7,7-6 144-7,5 2-144 8,4 0 128-8,6-1-128 7,0-3 224-7,6 0-32 7,0-1-16-7,5-1 0 9,5 0 48-9,7 2 16 8,3 0 0-8,1 0 0 9,8-6 16-8,8 2 0 2,6 2 0-3,4 6 0 9,-3 2 32-9,1-2 16 7,6-1 0-7,1 3 0 7,7 4-144-7,5-4-32 7,6 0 0-7,0 0 0 9,-2-1 0-9,-2-1-128 7,-1 0 192-7,7-2-64 8,2 0 80-8,5-2 16 7,-1 0 0-7,2-2 0 8,-8 2 112-8,6-4 32 7,2 0 0-7,0 1 0 8,1-3 16-8,-1 0 16 7,-6 2 0-7,2-4 0 7,2-4-112-7,-2 7-32 8,6 3 0-8,-4 2 0 8,2-2-80-8,-12 2-32 7,-2-2 0-7,2 2 0 8,-2 0-144-8,0 2 160 7,-1 2-160-7,-1 1 160 8,-8-1-160-8,-1 2 192 7,-7-2-192-7,5-2 192 8,-5 0-64-8,-1 0-128 6,-2 4 192-6,-12 0-64 9,-4 1 0-9,-4-1 0 7,-7-4 0-7,-3 4 0 9,-9-2-128-9,-2 4 192 6,-8-4-192-6,0 2 192 9,-10-3-192-9,-4 5 160 6,-4 4-160-6,-7-2 160 26,-2 3-592-26,-8-1-112 1,-3 6-32-1,-5-5-9072 3,-3 5-1808-2</inkml:trace>
    </iact:actionData>
  </iact:action>
  <iact:action type="add" startTime="126627">
    <iact:property name="dataType"/>
    <iact:actionData xml:id="d80">
      <inkml:trace xmlns:inkml="http://www.w3.org/2003/InkML" xml:id="stk80" contextRef="#ctx0" brushRef="#br3">29170 4554 15599 0,'0'0'688'1,"-12"-2"144"-1,4 2-656 0,8 0-176 4,0 0 0-4,0 0 0 9,0 0 1008-9,0 0 160 10,14-2 48-10,7 0 0 4,5 0-416-4,5-4-80 11,8 3-16-11,0-1 0 4,9 0-384-4,7 2-64 7,4-2-32-7,11 0 0 10,4-2 16-10,6 2 0 6,4-2 0-6,-2 2 0 5,2-3-48-5,-1-1-16 12,1 2 0-12,4 2 0 4,2-4 96-4,0-1 32 10,-1 1 0-10,1 2 0 4,-8-4 80-4,-2 2 32 11,-6 3 0-11,0-1 0 5,0 2-32-5,-5-4 0 11,1 6 0-11,-8 2 0 3,-3 0-80-2,-7 2-32 9,-3 0 0-10,-8 4 0 4,-2-4-96-4,-8 2-32 12,-3-2 0-12,-7 0 0 3,-7-2 64-3,-14 0 16 11,0 0 0-11,0 0 0 5,0 0 96-5,-14 5 0 11,-9 1 16-11,-12 2 0 4,-10-2-96-4,-8-2-32 11,-4 0 0-11,-7 0 0 4,-8 3-208-4,0-1 144 10,-2-2-144-10,-6 2 128 5,-10 0 0-5,-2 2-128 10,-1-3 192-10,-5-1-64 6,4 4-128-6,1 4 128 9,5-4-128-9,4 1 128 5,4 3-128-5,10-4 0 11,2 2 144-11,-20 3-144 4,20-3 0-4,13 0 0 10,14-6 0-10,14 0 128 5,5 5-128-5,13 1 0 10,9-10 0-10,0 0 0 4,0 0 0-4,27 8 128 12,6-6-128-12,14 0 0 4,6-2 320-4,5 0-16 10,3-2 0-10,1 0 0 4,6-4-112-3,-1-2-32 9,7 2 0-10,-2 3 0 5,8-1-16-5,0 2 0 9,-2-4 0-9,-2-2 0 6,0 2 16-6,-8 0 0 10,-1 4 0-10,-28-2 0 4,5 1-160-4,-5-3 160 13,-2 2-160-13,-1 2 160 3,-9 2-160-2,-8 0 0 8,-1 0 0-9,0 4 128 5,-18-4-128-5,0 0 0 11,-14 11 0-11,-8-1 0 4,-9 4 0-4,-6-2 0 12,-12 5 0-12,-7-1 0 3,-11 3 0-3,-11-5 0 11,-9 1 0-11,-5-3 0 4,0 2 0-4,5-4 0 11,-3 3 0-11,2-1 0 4,2 7 0-4,0-5 0 12,3 0 0-12,3-4 0 4,5 3 0-4,13-5 0 11,13 2 128-11,12-1-128 4,6-3 0-4,8 4 0 10,9 0 0-10,14-10 0 4,0 0 0-4,10 12-144 11,5 1 144-11,18-3-160 5,10 0 160-5,14-1-192 9,9-7 192-9,4-2-192 6,7-2 192-6,4-5 0 9,-1 1 0-9,4 0 0 5,4 2 0-5,4 0 0 11,5-2 0-11,1 0-128 4,-7-1 128-4,-7 1 0 10,-4-2 0-10,-9 0 128 5,-3 4-128-5,-14 2 128 10,-3-2-128-10,-10 2 128 5,-4 2-128-5,-10 0 0 5,-11 2 0-5,-16-2 128 8,0 0-128-8,0 0 0 7,0 0 128-7,-25-2-128 9,-12 1 0-9,-8-1 0 6,-8-4 0-6,-9 12-128 8,-10-1 128-8,-12-1-160 7,-12-2 160-7,-7 0-160 8,-7-6 160-8,1 4 0 7,2 0 0-7,-2 6 0 8,0-2 0-8,1-2 0 7,7-4 0-6,9 0 0 6,18-2 128-7,10 2-128 7,13 0 160-7,14 0-160 8,10 0 128-8,9 2-128 8,18 0 0-8,0 0 144 7,0 0-144-7,23-3 0 8,14 1 0-8,16 2 0 7,13-6 0-7,14 0 0 7,8 0 0-7,2-2 0 9,2-5 128-9,1 3-128 6,11-4 0-6,5 6 128 8,10 6-128-8,2-3 0 7,-6-1 0-7,-2-2 0 8,-6 2 0-8,-3 4 0 7,-5 6 0-7,3 4 0 9,-7 2 0-9,-3-1-304 6,-10 7 48-6,-18 0-16320 12</inkml:trace>
    </iact:actionData>
  </iact:action>
</iact:actions>
</file>

<file path=ppt/ink/inkAction18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04T01:05:52.750"/>
    </inkml:context>
    <inkml:brush xml:id="br0">
      <inkml:brushProperty name="width" value="0.05292" units="cm"/>
      <inkml:brushProperty name="height" value="0.05292" units="cm"/>
      <inkml:brushProperty name="color" value="#FFFF00"/>
    </inkml:brush>
    <inkml:brush xml:id="br1">
      <inkml:brushProperty name="width" value="0.05292" units="cm"/>
      <inkml:brushProperty name="height" value="0.05292" units="cm"/>
      <inkml:brushProperty name="color" value="#00B0F0"/>
    </inkml:brush>
  </inkml:definitions>
  <iact:action type="add" startTime="1511">
    <iact:property name="dataType"/>
    <iact:actionData xml:id="d0">
      <inkml:trace xmlns:inkml="http://www.w3.org/2003/InkML" xml:id="stk0" contextRef="#ctx0" brushRef="#br0">7045 346 10127 0,'0'0'896'1,"0"0"-704"8,0 0-192-9,0 0 0 6,0 0 704-6,0 0 128 9,0 0 0-9,0 0 16 5,0 0 64-5,0 0 16 11,0 0 0-11,0 0 0 3,0 0 48-2,0 0 16 9,0 0 0-10,-6 11 0 5,-2-5-80-5,0 4-16 11,8-10 0-11,-4 15 0 4,0-5-112-4,1 6-16 11,1-3-16-11,0 5 0 5,0 3-48-5,0 3-16 10,-4-1 0-10,6 5 0 4,-2-5-224-4,0 4-32 11,0 3-16-11,0 5 0 5,-2 0-96-3,2 2-32 6,-2 4 0-8,0-2 0 5,-3 8-16-5,3 1 0 11,-2 1 0-11,2 2 0 4,-2 3 112-4,-2 3 0 11,0-2 16-11,5-1 0 3,-3-1-80-2,-2-1-32 5,2 1 0-6,0 4 0 10,2-3-80-10,-2 1-16 7,-1-2 0-7,1-3 0 8,0 5-32-8,2-6-16 7,-2-1 0-7,-2 1 0 8,5 0 48-8,-3 2 0 10,2-5 0-10,-2-1 0 5,-2 2 32-5,2-2 16 11,0-2 0-11,3 4 0 4,-5-5-48-4,2 1-16 8,0 0 0-8,2 0 0 10,-2 6 16-10,0-2 16 8,3-4 0-8,1 5 0 2,0 1-208-2,0-4 0 13,0 0 0-13,0 2-160 3,0-4 160-3,2 1 128 10,-4-3-128-10,-4 2 176 5,2 2-176-5,2-6 192 9,-2 2-192-9,3-2 192 6,-7 6-192-6,2-6 192 10,2 4-192-10,-2-6 192 4,-1 4-192-4,5-2 160 10,-2-4-160-10,-2 4 160 4,-2-6-160-4,4-2 160 12,3-1-160-12,-3-3 160 4,-2 0-32-4,0 1-128 11,2-5 192-11,2 0-64 5,-1-3 0-5,-3-1-128 10,4 1 192-10,0-7-64 4,2 1-128-4,-2-4 128 11,4-10-128-11,-4 15 128 4,4-15-128-4,0 0 0 11,0 0 0-11,0 0 128 3,0 0-128-2,0 0 0 9,0 0 0-10,0 0 128 5,0 0-128-5,0 0 0 11,0 0 0-11,0 0 0 4,0 0 0-4,0 0 0 10,12 6 128-10,-12-6-128 5,14 4 0-5,-5-2 0 11,3-2 0-11,4 0 0 5,-3 2 0-5,5-2 0 10,1 0 0-10,7-2 0 5,-9-2 0-5,7 4 0 10,-1 0 0-10,4 0 0 4,3 0 0-4,-3 0 0 12,2 0 0-12,2 0 0 3,4-2 0-3,1 2 0 11,-1 0 0-11,4 0 0 4,-2 0 0-4,2 2 0 11,2 0 0-11,-2 2 0 5,4-4 0-5,-6 0 0 10,2 0 0-10,-2 0 0 4,-2 0 0-4,6 0 0 12,0-2 0-12,4 2 0 4,-6 0 0-4,6-2 0 10,-6 0 0-10,7 0 0 4,5 2 0-4,0 0 0 10,1 0 0-10,3-2 0 6,0 0 0-6,-1 0 0 10,-3-1 0-10,0-1 0 4,-1 8 0-4,1-4 0 11,2 0 0-11,1 0 0 5,1-4 0-5,0 4 0 10,-1 0 0-10,1 4 0 4,5-2 0-4,3-1 0 12,3 1 0-12,-5-2 0 4,-1-2 0-4,0 2 0 11,-3 0 0-11,2-1 0 4,-3-1 0-4,3-2 0 5,-1 2 0-5,3 0 0 7,1 0 0-7,6 0 0 7,-3 2 0-7,5 0 0 8,-6 0 0-8,-1-2 0 7,-3 0 0-6,-1 0 0 7,-3 2 0-8,1 0 0 6,-3-2 0-6,3 2 0 10,-2-2 0-10,3 2 0 5,1 0 0-5,-1 0 0 9,5 2 0-9,-1 0 0 6,-2-2 0-6,-1 0 0 9,-4-2 0-9,1 0 0 6,3-2 0-6,-3-2 0 9,-3 4 0-8,2 0 0 5,5 1 0-6,0-1 0 7,-1-2 0-6,1 2 0 6,3 0 0-6,1-2 0 5,-3 2 0-6,-3-4 0 7,-3 2 0-7,-1 0 0 9,1 0 0-9,0 2 0 6,-3-1 0-6,5-1 0 8,-1-4 0-8,5 2 0 8,3 0 0-8,-1 2 128 8,-5-2-128-8,5-1 0 6,-1-1 0-6,0 4 0 9,-5 0 0-9,-2 0 0 6,1-6 0-6,1 3 0 9,-5 1 0-9,3-4 0 6,0 2 0-6,-1 4 0 9,3-2 0-9,1-1 0 6,-1 1 128-6,1 0-128 8,1 2 0-8,1 0 0 8,-7-4 0-8,-6 4 0 7,0 2 0-7,1 0 0 8,-3-1 0-8,2 1 0 7,2-2 0-7,-2 0 0 8,0 0 0-8,1-2 0 7,3 4 0-7,-2 0 0 8,-2 0 0-8,1 0 0 8,1 0 0-7,0 2 0 4,-8 2 0-5,6 4 0 9,-10-4 0-9,4 4 0 7,-4-2 0-7,4 2 0 7,-6-2 0-7,4 1 0 8,-8-1 128-8,6 4-128 8,-4-4 0-8,2 0 0 7,2 0 0-7,-3 2 0 8,-5 1 0-8,2-1 0 6,2-2 0-5,-2 2 0 6,1 0 0-6,-3 2 0 5,0-4 0-6,-2 0 0 9,-1-3 0-9,-3 3 0 7,1 2 128-7,-3 0-128 7,2-4 0-7,-3-2 0 8,-6 0 0-8,3 0 0 9,-3 0 0-9,3 2 0 6,-3-2 144-6,-14 0-144 7,18 2 0-7,-1 2 0 8,-17-4 0-8,14-2 128 8,1 0-128-8,-15 2 0 7,14-4 0-7,-14 4 0 7,18-10 0-7,-9 2 128 8,7 3-128-8,-6-5 0 8,1 0 0-8,-3 2 128 7,-4-5-128-7,2 1 0 8,4-8 128-8,-2 3-128 7,-5-3 160-7,5-3-160 9,-4-4 192-9,6-3-64 6,-6-5-128-6,4 0 192 8,1 2-64-8,-1 0-128 7,-2-4 176-7,2-8-176 9,2 0 176-9,-7 0-176 6,3-3 160-6,2-5-160 7,2-2 192-7,-4-9-64 8,0-2-128-8,1-1 192 7,3-5-192-7,-2 4 0 9,2-6 0-9,1-2 0 6,-5-2 0-6,4 4 0 8,0-2 0-8,0-4 0 8,1 0 0-8,-1 2 0 7,-4 0 0-7,2 4 0 8,1-1 0-8,-3 1 0 7,2 4 0-7,2 4-160 9,-4 3 160-9,-2 7 0 6,1-5 0-6,1 7-128 8,-2 1 128-8,0 2 0 7,2 5 0-7,-4 5 0 8,0-4 0-8,0 6 0 7,-2-4 0-7,2 6 0 8,0-4 0-8,0 4 0 7,-2 2 0-7,2-2 0 8,1 5 0-8,-3 3 0 7,-7 0 0-7,5 4-128 8,2 1 128-8,0 7 0 7,0-3 0-7,0-1 0 8,-2 1 0-8,0 5 0 7,0-7 0-7,2 7-128 8,0-1 128-8,0-4 0 7,0 9 0-7,0-3 0 8,-2 4 0-8,2 10-128 7,0 0 128-7,0-9 0 8,0 9 0-8,0 0 0 7,0 0 0-7,0 0-128 8,0 0 128-8,0 0 0 7,-2-12 0-7,2 12 0 8,0 0 0-8,0 0 0 7,0 0 0-7,0 0-128 9,0 0 128-9,0 0 0 6,0 0 0-6,0 0 0 8,0 0 0-8,0 0 0 7,0 0 0-7,0 0-128 8,0 0 128-8,0 0 0 7,0 0 0-7,0 0 0 7,0 0 0-7,0 0 0 8,-18 6 0-8,18-6 0 8,0 0 0-8,-13 11 0 8,13-11 0-8,-22 6 0 7,5 2 0-7,3 2 0 7,-2-4 0-7,1-2 0 8,-5 1 0-8,1 3 0 6,1-2 0-6,-5 0 0 9,-1-2 0-9,-3 0 0 7,2-2 0-7,-2 4 128 8,-3-3-128-8,3 1 0 7,-4-2 0-7,0 0 0 8,-5 0 0-8,1 0 0 7,0 0 0-7,-6 0 0 8,0-2 0-8,-6 0 0 7,1 0 0-7,-1 0 0 8,-4 0 0-8,-2 0 0 7,5-2 0-7,-1 0 0 9,2 0 0-9,-4 0 0 6,-1 2 0-6,-1-2 0 8,6 0 0-8,-3 0 0 8,-5 0 0-8,-2 0 0 7,-1-3 0-7,-5-1 0 8,1 2 0-8,-2 2 0 7,3-2 0-7,1 0 0 7,1 0 0-7,1-2 0 8,-5 1 0-8,5-1 0 7,-3-2 0-7,1 0 0 8,-7 0 0-8,1 4 0 7,-4-1 0-7,0 1 0 8,0-2 0-8,3 0 0 7,5 2 0-7,-5-4 0 8,5-2 0-8,-2 3 0 7,-1-1 0-7,5-2 0 9,-3 2 0-9,-5 2 0 6,4-1 0-6,-4-3 0 9,-1 2 0-9,5 4 0 6,-4 0 0-6,5 0 0 8,1-3 0-8,-5 3 0 7,5-2 0-7,0 2 0 8,-3 0 0-8,1-2 0 7,-8 2 0-7,2 0 0 8,-9 2 0-8,5 1 0 8,6-1 0-8,-4 2 0 7,4 0 0-7,-1-2 0 7,7 2 0-7,-4-2 0 8,-3-2 0-8,1 2 0 8,0 2 0-8,-6 0 0 7,4-4 0-7,1 2 0 7,5-2 0-7,-2 2 0 8,1 2 0-8,5 2 0 7,1 0 0-7,1-2 0 9,-5 0 0-9,1 2 0 7,-3 0 0-7,-5 4 0 8,0-4 0-8,0 2 0 6,5-2 0-6,-1-2 0 9,4 3 0-9,5 1 0 7,-3 2 0-7,1 2 0 8,-1-4 0-8,-3 0 0 6,1 2 0-5,-6-2 0 6,1 1 0-7,-1-1 0 7,6 0 0-7,3 0 0 8,3 0 0-8,1 0 0 8,0-2 0-8,3 4-128 7,1-2 128-7,2 1 0 8,4-3 0-8,-5 2 0 8,-3 0 0-8,0 0 0 6,-1 4 0-6,3-4 0 8,4 0 0-8,0-4 0 7,-1 6 0-6,3-3 0 7,2 3 0-8,2-4 0 6,2 0 0-6,2-2 0 9,-4 0 0-9,6 2 0 6,0 0 0-6,-3-2 128 9,3 2-128-9,4-2 0 6,-2 2 0-6,-2-2 0 8,0 0 0-8,2 0 0 7,-4 0 0-7,1 0 0 9,1 0 0-9,2 0 0 6,4 0 0-5,0 0 0 6,-4 0 0-7,7 0 0 8,7 0 0-8,-3 0 0 8,3 0 0-8,3 0 0 7,0 0 0-7,16 0 0 7,0 0 0-7,0 0 0 7,0 0 0-7,0 0 0 8,0 0-256-8,0 0-64 7,0 0 0-7,0 0-16 23,24-2-2400-23,1 2-464 0</inkml:trace>
    </iact:actionData>
  </iact:action>
  <iact:action type="add" startTime="8928">
    <iact:property name="dataType"/>
    <iact:actionData xml:id="d1">
      <inkml:trace xmlns:inkml="http://www.w3.org/2003/InkML" xml:id="stk1" contextRef="#ctx0" brushRef="#br0">25651 2686 4607 0,'0'0'192'1,"0"0"64"-1,-10 2-256 0,0-2 0 8,-1 0 0-8,1 0 0 5,10 0 2352-5,-8 0 416 11,-4 0 96-11,12 0 16 4,-7 2-1440-4,7-2-288 10,-12 2-48-10,12-2-16 5,0 0-80-5,0 0-32 10,-8 0 0-10,8 0 0 5,0 0-32-5,0 0-16 11,0 0 0-11,0 0 0 5,0 0-224-5,0 0-32 9,0 0-16-8,0 0 0 3,14-2-144-4,-3 0-48 10,7 0 0-10,-1-2 0 6,7-2-96-6,1 2-32 10,1 0 0-10,-1 0 0 6,0 0-112-5,5 1-32 8,3-1 0-9,0 0 0 4,0 2 32-4,0 0 0 11,0 0 0-11,2 0 0 4,4 0-48-4,-1 0-16 10,6 0 0-10,-1 0 0 5,4 0 32-5,4-2 16 10,0 2 0-10,5-4 0 5,3 3-16-5,-3-1-16 10,3 2 0-10,-1-4 0 5,-1 0 0-5,-1-2 0 11,-3 0 0-11,2 5 0 4,1-3-176-4,1-2 192 10,-1 2-192-10,3 2 192 4,-1 2-192-4,1 0 0 13,-1 0 144-13,1-2-144 3,-1-7 128-3,3 5-128 11,-3 4 128-11,-3-4-128 4,0-4 160-4,-5 4-32 11,5 3-128-11,0-3 192 4,-1 2-64-3,1-2-128 8,-3 4 176-9,3 2-176 5,2 0 144-5,-1 2-144 10,-1 2 0-10,-2-4 144 5,-1 0-144-5,-1-4 0 11,0 2 144-11,-5 0-144 4,-3-2 144-4,4 0-144 10,2 2 192-10,-4-2-192 5,0 2 208-5,1 2-64 10,-3 0-16-10,4 0 0 4,2 2-128-4,-2 0 192 12,2 0-192-12,-3-2 192 4,3 0-192-4,-4 0 160 10,2 0-160-10,2 0 160 5,-9-4-160-5,3 0 0 12,-4 2 0-12,4-1 128 3,-4 1-128-3,4-2 0 10,-6 0 144-10,4 0-144 5,-6 4 0-5,4-2 128 11,-2-2-128-11,-3 2 0 5,1 2 144-5,2-2-144 9,-4-2 192-9,-2 4-192 5,-4 0 416-5,1 0-32 11,-1-2 0-11,-2 0 0 4,-3 2-384-4,-5 0 0 10,1 0-192-10,1 0 192 4,-3 0 0-4,2-2 0 12,-5 0 0-12,3 2 192 4,-2-1-192-4,-1-1 192 10,-5 0-192-10,4 2 192 5,-12 0-192-5,9-2 160 10,3 0-160-10,-12 2 160 4,12 0-160-4,-4-2 0 12,-8 2 0-12,9-2 128 3,-9 2-128-3,0 0 0 13,14 0 0-13,-14 0 128 3,8-2-128-3,-8 2 0 12,0 0 0-12,0 0 0 3,0 0 128-3,0 0-128 11,0 0 128-11,0 0-128 5,0 0 128-5,0 0-128 9,0 0 128-9,0 0-128 5,0 0 128-5,0 0-128 10,0 0 128-10,0 0-128 5,0 0 0-5,-10 2 128 10,-5 2-128-10,1-2 0 4,-6 0 0-4,1-2 0 13,-1 4 128-13,-5-1-128 3,-2 1 0-3,-5 2 0 10,-7-4 0-10,2 2 0 5,-7-2 0-5,1 0 0 11,-4 0 0-11,-2 2 0 4,-2 0 0-3,-1 0 0 9,-3 1 0-10,-1 1 0 4,-3 0 0-4,-1 2 0 10,-3 0 0-10,-9-2 0 5,-2-2-128-5,0-3 128 11,-2 5 0-11,0 2 0 4,-2-6 0-4,3 6 0 11,3 0 0-11,-4 3 0 5,0-3 0-5,0-2 0 11,-4 2 0-11,0 0 0 4,0-4 0-4,0-1 0 11,4 3 0-11,4 4 0 3,0-2 0-2,-2-4 0 8,5 4 0-9,-3 1 0 5,2-3 0-5,-4 0 0 12,-4 2 0-12,2 2 0 4,6-3 0-4,-5-1 0 11,5 0 0-11,4 2 128 3,5-2-128-3,1-2 0 12,-1-2 0-12,3 1-176 3,-1-1 176-3,1 2 0 11,1-4 0-11,1 6 0 4,-1 0 0-3,3-4 0 9,-1 2 0-10,2 0 0 4,3-2 0-4,3 0 0 12,2 3 0-12,-2-3 0 4,4-2 0-4,2 0 0 11,0 2 0-11,0 0 0 4,-2-2 0-4,2 0 0 9,1 0 0-9,0 0 0 5,1 2 0-5,-3-2 0 11,3 0 0-11,-2 0 0 5,5 0 0-5,-1-2 0 10,4 0 0-10,2 0 0 4,0 0 0-4,2-1 0 12,1 1 0-12,1 0 0 3,0 0 0-3,-1 0 0 10,3 0 0-10,2 0 0 6,1 0 0-6,5 2 0 10,-3 0 0-10,4 0 0 4,3 0 0-3,3 2 0 9,-4 2 0-9,7 0 0 2,-3 0 0-3,10-4 0 10,-10 5 0-10,10-5-128 6,0 0 128-6,0 0 0 9,0 0 0-9,0 0 0 5,0 0 0-5,0 0-128 10,0 0 128-10,0 0 0 6,0 0 0-6,16 6-160 9,-3-2 160-9,7 0 0 5,1 0-144-5,5-2 144 8,1-2 0-8,8 0-144 8,2 0 144-8,8-2 0 12,4 0 0-12,5 0 0 2,7 0 0-2,3-2-128 12,6 4 128-12,-1 0 0 4,5-4 0-4,2-2 0 10,4 1 0-10,4-1-128 4,4-2 128-4,-3 0 0 11,5-2 0-11,4 5 0 4,-5 1 0-4,1-2 0 11,-2 0 0-10,4 2 0 3,-5-2 0-4,7 2 0 12,4 4 0-12,-5 0 0 4,3 0 0-4,-7 0 0 11,-3 4 0-11,0 0 0 3,0-2 0-3,2 2 0 11,-4 2 0-11,-1-4 0 4,3-2 0-4,-4 4 0 10,0 0 0-10,-6 1 0 5,-8 5 0-5,3-4 0 10,-9-2 0-10,2-2 0 5,-1 4 0-5,-3-6 0 11,-1-2 0-11,1 2 0 4,1 0 0-4,-1 0 0 11,-9 2 0-11,2-2 0 4,-1 0 0-4,-3 2 0 10,0 0 0-10,-8 0 0 4,2-2 0-4,-4 0 0 11,2-2 0-11,-6 0 128 5,0 0-128-5,0 0 0 11,-4 2 0-11,-2-2 0 3,1-2 0-2,-1 2 0 9,-6 0 0-10,1-2 128 5,-5-2-128-5,3 2 0 10,-1 2 128-10,-3 0-128 5,-5 1 0-5,3-1 0 10,-6 0 0-10,0 2 128 5,-10 0-128-5,0 0 0 11,0 0 128-11,0 0-128 4,0 0 0-3,0 0 144 9,0 0-144-10,0 0 0 4,0 0 144-4,-10-2-144 10,-2 0 0-10,-4 0 144 4,-3 0-144-4,-1 2 0 11,-5 0 0-11,-4 2 0 5,-8 0 0-5,2 0 0 12,-8-4 0-12,0 0 0 3,-4 0 0-3,-8 0 0 10,-5-2 0-10,-12 2 0 4,-6 0 0-4,-4 2 0 11,-4 0 0-11,-4 0 0 5,-1-2 0-5,-9 0 0 10,1 0-176-10,-5 0 176 5,-7 0 0-5,2 2 0 10,-6 2 0-9,8 0-128 3,-1-2 128-4,1 0 0 10,0 4 0-10,-3-2 0 5,-1 2 0-5,0 4 0 10,4-2 0-10,3 1-128 4,11-1 128-4,-1 2 0 11,4-2 0-11,5-2 0 5,-3 4 0-5,4 1 0 11,6-1 0-11,2 0 0 4,6 2 0-4,5-4 0 11,5-4 0-11,3-2 0 3,3 1 0-3,3 1 0 11,0-2 0-11,6 0 0 4,2-2 0-4,4 1 0 11,2 1 0-11,4-4 0 5,2-2 0-5,0-2 0 11,-2 4 0-11,5 0 0 3,7 0 0-3,1 2 0 13,1 0 0-13,7 2 0 3,-1-2 0-3,13 2 0 10,-10-2 0-10,10 2-128 4,0 0 128-4,0 0-192 12,11-9 192-12,9 3-192 5,7 2 192-5,8 0-208 10,8-4 80-10,6 2 128 4,8 1-192-4,7 1 192 12,10-4-192-12,8-2 192 3,8 2-160-3,13-1 160 11,8-1 0-11,1 4-144 4,1 2 144-4,2-2 0 10,8-2-144-10,-1 5 144 5,7-1 0-5,-4 2 0 10,0 0 0-10,4-2 0 5,-6 2 0-5,5 2 0 12,1 2 0-12,-6-2 0 3,-2 0 0-2,-4 2 0 9,-8 0 0-9,-4-2 0 2,-3 0 0-3,-1 2 0 10,1 0 0-10,-9 0 0 5,-1-2 0-5,-4 0 0 12,-10 0 0-12,-4 0 128 3,-2-2-128-3,-8 0 160 10,1 0-160-10,-3 2 160 5,-3-2-160-5,-5 2 160 10,-1 0-160-10,0 0 160 5,-8-2-160-5,-3 0 160 10,-4 2-160-10,-1-2 160 6,-6 0-160-6,-2 2 0 12,-2 2 144-12,-1-2-144 2,-3-2 160-2,-5 0-32 12,1 2-128-12,-5 0 192 3,-1-4-192-3,-1 2 0 10,2 0 0-10,-6 2 0 5,-8 0 0-5,13 0 0 11,-13 0 0-10,0 0 0 2,10 0 128-3,-10 0-128 12,0 0 0-12,0 0 144 3,12-4-144-3,-12 4 0 12,0 0 0-12,0 0 128 4,0 0-128-4,0 0 0 9,0 0 0-9,0 0 0 5,0 0 0-5,11-2 0 10,-11 2 0-10,0 0 0 6,0 0 0-6,0 0 0 10,0 0 0-10,0 0 0 5,0 0 0-5,0 0 0 11,0 0 0-11,0 0 0 3,0 0 0-3,0 0 0 10,0 0 0-10,0 0 0 5,8-2 0-5,-8 2-144 10,0 0 144-10,0 0-160 19,0 0-224-19,0 0-64 0,0 0 0 0,0 0 0 15,0 0-960-15,0 0-208 0,0 0-48 0,0 0-9248 12,0 0-1856-11</inkml:trace>
    </iact:actionData>
  </iact:action>
  <iact:action type="add" startTime="15037">
    <iact:property name="dataType"/>
    <iact:actionData xml:id="d2">
      <inkml:trace xmlns:inkml="http://www.w3.org/2003/InkML" xml:id="stk2" contextRef="#ctx0" brushRef="#br0">1958 6120 5519 0,'0'0'496'1,"0"0"-496"9,0 0 0-10,0 0 0 5,0 0 1520-5,0 0 208 11,0 0 32-11,0 0 16 4,0 0-688-4,0 0-128 11,0 0-16-11,0 0-16 4,0 0-352-4,0 0-80 10,0 0-16-9,0 0 0 2,0 0 16-3,0 0 0 12,0 0 0-12,4 18 0 4,-2-5 16-4,-2 7 16 10,0-3 0-10,0 5 0 5,0 5 32-5,0 0 0 11,0 1 0-11,0 5 0 4,0 8-208-4,0 0-32 11,0 6-16-11,0 3 0 4,0 7-48-3,0 3-16 11,-2-1 0-12,0 7 0 3,2 0-80-3,-2 10-16 11,-2 1 0-11,-2 2 0 4,2 1 80-4,2 2 16 11,2 4 0-10,0-4 0 3,-2-2-32-4,0-4 0 9,0 2 0-9,2 0 0 5,0 2 128-5,0 2 32 9,2-4 0-8,-4 2 0 3,0-2 32-4,-2 0 16 11,0-2 0-11,-1 0 0 4,-1 0 0-4,0-4 0 12,0 0 0-12,-4 1 0 3,3-7 0-3,3 4 0 11,-2 0 0-11,-2 6 0 4,2 0 32-4,0-3 16 11,2-3 0-11,0-19 0 4,-3 3-80-4,5 3 0 11,-2 1-16-11,0-1 0 4,0 1-48-4,2 1-16 12,-2-1 0-12,0-1 0 3,-2 1-96-3,2-3-16 11,3-6 0-11,-3-3 0 4,2 1-32-4,-2-6-16 11,0 0 0-11,-2-8 0 5,4-1-144-5,0-3 160 10,0-2-160-10,0-2 160 5,2-3-160-5,0-6 0 10,0-1 0-10,0-3 0 19,0-12-2208-18,0 0-368-1</inkml:trace>
    </iact:actionData>
  </iact:action>
  <iact:action type="add" startTime="16164">
    <iact:property name="dataType"/>
    <iact:actionData xml:id="d3">
      <inkml:trace xmlns:inkml="http://www.w3.org/2003/InkML" xml:id="stk3" contextRef="#ctx0" brushRef="#br0">9649 6249 12431 0,'0'0'544'0,"0"0"128"0,0 0-544 0,0 0-128 10,19-6 0-10,-19 6 0 5,14 12 624-5,-14-12 80 11,11 13 32-11,-5 3 0 4,-6-16 16-4,4 23 0 11,2 1 0-11,0 1 0 4,2 2 128-4,-2 5 16 12,-1-13 16-12,1 8 0 3,4 8-240-3,-6 4-48 10,2 10-16-10,0 4 0 5,1 3-208-5,-1 7-32 10,-2 11-16-10,0 4 0 5,0 72 0-5,-2-15 0 11,-2-10 0-11,-2-10 0 5,0-6 80-5,0 0 16 11,2 0 0-11,-4-7 0 3,2-48 192-3,0 11 64 10,-2 1 0-10,-1 10 0 5,1 2-64-5,0 2 0 11,0 2 0-11,0 2 0 4,-2 68-240-4,-2-80-48 10,2 6-16-10,1 2 0 5,1 0-64-5,0 2-16 10,-2 0 0-10,4 0 0 5,0 1-112-5,0 64-16 11,0-24-128-11,4-61 192 4,0-2-192-4,6 5 144 11,-6 1-144-11,2-3 128 4,-2-3-128-4,4 0-256 11,-1 3 64-11,7 40-10080 16,-4-23-2016-15</inkml:trace>
    </iact:actionData>
  </iact:action>
  <iact:action type="add" startTime="17004">
    <iact:property name="dataType"/>
    <iact:actionData xml:id="d4">
      <inkml:trace xmlns:inkml="http://www.w3.org/2003/InkML" xml:id="stk4" contextRef="#ctx0" brushRef="#br0">2783 6368 9215 0,'0'0'816'1,"0"0"-656"9,-16 0-160-10,3 0 0 5,-5 2 1104-5,4 2 192 11,-3-2 48-11,3 0 0 4,0-2-160-4,14 0-32 12,0 0 0-12,0 0 0 3,-13 0-272-3,13 0-64 11,0 0-16-11,0 0 0 4,0 0-224-4,10-10-32 10,-3-6-16-10,9 6 0 5,-2 3-208-5,7-7-64 10,2 2 0-10,7-3 0 5,-1 5-64-5,8 0 0 11,4-2-16-11,-2 7 0 4,6 1-48-4,-4 2-128 11,2 2 192-9,-2 4-64-1,0-2-128-1,-8 3 128 11,-2 1-128-11,-2 6 128 6,-5-2-128-6,-3 7 0 11,-7-5 0-11,-1 6 128 3,-7-7-128-3,0 9 192 11,-4 1-192-11,-4 1 192 5,-4-3 64-5,-1 3 0 9,-9 1 16-9,4-2 0 5,-5-1 80-5,3 1 16 10,-6 1 0-10,3-5 0 6,1-3-64-6,-1 4-16 9,5-9 0-8,0 7 0 3,5-4-288-4,3 3 128 10,4-15-128-10,-2 16 0 4,2 1 0-4,4-1 0 11,0 0 0-11,5 3 0 4,5-3 0-4,-2 3 0 12,3 3 0-12,-1-1 0 5,0-3 0-5,-3 3 0 11,1-1 0-11,-6-3 0 3,0 5 0-3,-4 1 160 12,-4-3-32-12,-2-1 0 3,-2-1 576-3,-10 3 96 11,3 1 32-11,-11-5 0 4,-3 3 16-4,-2-1 16 10,-10-5 0-10,-2 3 0 6,-2-3-288-6,0 2-48 10,-6-9-16-10,4 1 0 4,4 2-288-4,0-4-64 10,6-2-16-9,4 0 0 2,2-6-432-3,3 2-96 12,7 0 0-12,5-2-10608 16,-1-2-2112-15</inkml:trace>
    </iact:actionData>
  </iact:action>
  <iact:action type="add" startTime="18146">
    <iact:property name="dataType"/>
    <iact:actionData xml:id="d5">
      <inkml:trace xmlns:inkml="http://www.w3.org/2003/InkML" xml:id="stk5" contextRef="#ctx0" brushRef="#br0">6848 6481 7359 0,'0'0'656'1,"0"0"-528"8,2-10-128-9,-2 10 0 5,0 0 1728-5,0 0 304 12,0 0 64-12,0 0 16 3,0 0-592-3,0 0-112 12,0 0-32-12,0 0 0 3,4 16-416-3,-1 3-64 10,-1 7-32-10,0 1 0 4,2 2 16-4,0 8 0 11,-2 6 0-11,0-4 0 5,-2 4-112-5,0-2 0 11,0 6-16-11,-2 2 0 4,2-3 16-4,-2-1 16 11,-2 4 0-11,-4-2 0 4,3-8-208-4,-1 6-64 12,-2-4 0-12,0 3 0 4,-4-7-192-4,7 4-64 9,-3-5 0-9,2-1 0 5,0-4-128-5,4 0-128 10,-2-10 192-10,2 3-192 20,2-1-816-20,0 1-272 0,0-7-48 0,2-3-13200 4</inkml:trace>
    </iact:actionData>
  </iact:action>
  <iact:action type="add" startTime="18898">
    <iact:property name="dataType"/>
    <iact:actionData xml:id="d6">
      <inkml:trace xmlns:inkml="http://www.w3.org/2003/InkML" xml:id="stk6" contextRef="#ctx0" brushRef="#br0">2923 8562 11967 0,'0'0'1072'0,"0"0"-864"9,0 0-208-9,0 0 0 4,0 0 1088-4,22 0 192 11,-9-2 16-11,5-2 16 4,-3 0-80-4,7-2-16 12,1 0 0-12,3 0 0 4,1 1-272-4,4-5-64 11,0-2-16-11,1 2 0 3,-3-3-368-3,4 5-80 11,0 0-16-11,-4-4 0 5,3 5-192-5,-3-7-32 11,-2 2-16-11,-1 4 0 4,-3-5-160-4,0 7-224 11,-5 0 48-10,-2 2-11312 6</inkml:trace>
    </iact:actionData>
  </iact:action>
  <iact:action type="add" startTime="19140">
    <iact:property name="dataType"/>
    <iact:actionData xml:id="d7">
      <inkml:trace xmlns:inkml="http://www.w3.org/2003/InkML" xml:id="stk7" contextRef="#ctx0" brushRef="#br0">2900 8685 15599 0,'0'0'688'1,"0"0"144"-1,0 0-656 0,-6 13-176 7,6-13 0-7,-6 12 0 4,6-12 192-4,-6 16 0 11,6-16 0-11,0 13 0 4,4 1 192-4,-4-14 64 7,10 12 0-7,0 3 0 9,7-3 48-9,-1 3 16 11,5-3 0-11,5 4 0 5,5-3-176-5,0 1-16 7,2 0-16-7,0 1 0 8,2-5 128-8,4 6 16 11,-3-5 16-11,-3 7 0 4,0-1 48-4,0 1 0 11,0 3 0-11,-4 3 0 4,-1-3 48-4,-1-1 16 14,-4-1 0-14,-1 5 0 1,-1-5-32-1,-1 1 0 11,-10 1 0-11,1 3 0 4,-3 1-32-4,-4-2-16 12,2 1 0-12,-8-3 0 3,-4 3 208-3,0-1 64 12,-7 0 0-12,-3 5 0 4,-7 1-64-3,-5-2 0 4,1-1 0-5,-6 1 0 8,-6 2-256-7,2 0-64 9,-4-1-16-9,0-3 0 2,-8-3-144-3,2-7-32 12,0 1 0-12,1-10 0 18,-1-2-1136-18,8-4-224 0,6-8-48 1,3 0-14224 2</inkml:trace>
    </iact:actionData>
  </iact:action>
  <iact:action type="add" startTime="19708">
    <iact:property name="dataType"/>
    <iact:actionData xml:id="d8">
      <inkml:trace xmlns:inkml="http://www.w3.org/2003/InkML" xml:id="stk8" contextRef="#ctx0" brushRef="#br0">6637 8887 16127 0,'0'0'704'0,"0"0"160"0,-12-5-688 0,-1-1-176 9,1 2 0-9,12 4 0 5,-18 0 1072-5,5 0 176 10,-3 0 32-10,2 4 16 5,-3 2-448-5,3-3-80 10,-3 1-32-10,-5 0 0 5,3 2-96-5,1 4-32 10,-1 0 0-10,1-1 0 5,1 9 32-5,-5-1 0 10,3 1 0-10,3 7 0 5,-5 7-128-5,3 3-32 10,4-4 0-10,-1 6 0 5,5 10-272-5,2 3-48 10,0 3-16-10,6 2 0 7,2-7-144-7,8 3 0 10,0-2 0-10,0-4 0 3,6-8 0-3,3-2 0 11,8-6 0-11,1-1 128 4,3-7 160-4,4 0 32 12,4-5 0-12,-2 0 0 4,4 1 144-4,2-7 48 11,0-4 0-10,2-2 0 2,2-6-16-3,-4-4 0 10,2 0 0-10,-2-8 0 5,0 1 80-5,-4-9 0 10,-2-3 16-10,4-2 0 4,-6-5-16-4,0 1 0 11,-3-8 0-11,-5 4 0 5,-2 2 16-5,-3-2 0 11,-10-6 0-11,-5-2 0 4,-5-6 176-4,-7-3 48 11,-11-3 0-11,-3 0 0 3,-11-3-240-3,-1 1-64 11,-2 3 0-11,-2 5 0 4,-4 12-304-4,4 0-64 11,-4 6-16-11,2 7 0 5,-6 9-128-5,6-1 0 10,-4 6 0-10,4 1 0 19,-2 5-800-18,4 4-144-1,2 7-16 0,-2 3-16 14,4 2-2480-14,2 3-512 0</inkml:trace>
    </iact:actionData>
  </iact:action>
  <iact:action type="add" startTime="22274">
    <iact:property name="dataType"/>
    <iact:actionData xml:id="d9">
      <inkml:trace xmlns:inkml="http://www.w3.org/2003/InkML" xml:id="stk9" contextRef="#ctx0" brushRef="#br1">3858 6922 5519 0,'0'0'240'1,"0"0"64"-1,-16 0-304 0,4 0 0 10,12 0 0-10,0 0 0 5,-13 0 2128-5,13 0 368 10,-12 0 80-10,12 0 16 5,0 0-1248-5,0 0-240 7,0 0-48-7,0 0-16 8,0 0-144-8,0 0-48 11,0 0 0-11,0 0 0 4,0 0 48-4,0 0 16 7,15-6 0-7,-1 0 0 9,8-4-32-9,-3 4-16 12,-1 0 0-12,3 5 0 3,4-3-192-3,1 2-32 8,-1 2-16-8,2-2 0 7,3 0-208-7,-1 2-32 11,-2 0-16-9,1 2 0 1,-3-2-208-3,-4 0-32 12,-1 0-128-12,-1 0 192 3,-1 0-192-3,-4 0 0 12,-14 0 128-12,17 0-128 17,-17 0-464-16,16 0-144-1,-16 0-32 1,0 0-12992 1</inkml:trace>
    </iact:actionData>
  </iact:action>
  <iact:action type="add" startTime="22638">
    <iact:property name="dataType"/>
    <iact:actionData xml:id="d10">
      <inkml:trace xmlns:inkml="http://www.w3.org/2003/InkML" xml:id="stk10" contextRef="#ctx0" brushRef="#br1">4624 6440 21183 0,'0'0'1888'0,"0"0"-1504"11,0 0-384-11,0 0 0 3,0 0-192-3,0 0-128 7,0 0 0-7,0 0-16 4,0 0 864-4,0 0 176 8,0 0 48-8,0 0 0 8,14 2-48-8,5-2-16 10,3 0 0-10,1 0 0 6,-5-4-96-6,3-4-16 9,3 2 0-9,1 2 0 5,4-1-128-5,0 1-16 11,1-2-16-11,-1 2 0 5,0-2-32-5,-2 0 0 11,-1 0 0-11,-1 2 0 3,-1 10-192-3,1 0-64 11,0 0 0-11,-3 2 0 5,-7 0-128-5,5-1 0 12,-5 1 0-12,3 6 128 4,0-4-128-4,-7 5 128 11,5-1-128-11,-4 3 128 4,3-3-128-4,-3 6 0 11,2-7 0-11,-5 5 128 4,3 3-128-4,2 1 0 11,-5-3 0-11,7 3 128 3,-8-1-128-3,4-3 0 11,-5-3 0-11,-1 1 0 4,-6-16 0-4,14 12 0 11,-14-12 0-11,10 15 128 5,-10-15-128-5,9 12 128 10,-9-12-128-10,0 0 128 5,0 0-128-5,0 0 0 10,0 0 144-10,0 0-144 4,0 0 160-4,0 0-32 10,12 14-128-10,-12-14 192 5,0 0-32-5,0 0-16 11,0 0 0-11,0 0 0 4,0 0-144-4,0 0 128 11,0 0-128-10,0 0 128 2,0 0-128-3,0 0 0 12,0 0 0-12,0 0 0 3,0 0 0-3,4-16-176 10,-4 16 16-10,2-12 0 19,0-1-512-19,-2 13-96 0,0-10-32 0,2-2-8288 12,-2 0-1664-11</inkml:trace>
    </iact:actionData>
  </iact:action>
  <iact:action type="add" startTime="23268">
    <iact:property name="dataType"/>
    <iact:actionData xml:id="d11">
      <inkml:trace xmlns:inkml="http://www.w3.org/2003/InkML" xml:id="stk11" contextRef="#ctx0" brushRef="#br1">4745 6420 8287 0,'-12'18'736'1,"12"-18"-592"7,-11 10-144-8,-1-4 0 4,2-3 1344-4,-5 5 256 11,3-2 32-11,-4 0 16 4,5 0-416-4,-5 6-80 9,4-3 0-9,-1-3-16 5,5 2-48-5,-2 0 0 10,0-4 0-9,10-4 0 4,0 0-192-5,0 0-32 11,0 0-16-10,0 0 0 2,0 0-80-3,0 0-32 11,0 0 0-11,0 0 0 3,18-8 192-2,-3-2 32 9,7 2 16-10,1-3 0 5,3-5-368-5,-1 0-80 11,2 1-16-11,3-5 0 4,1 5-176-3,0-5-32 9,0-1-16-10,-2 3 0 4,-1 1-112-3,-1-3-32 10,0 3 0-11,1 1 0 3,-5-4-16-3,0 7-128 11,1-3 192-11,-1 8-64 4,-5-5-128-4,-4 3 0 11,-1 0 144-11,-1 0-144 4,0 5 0-4,-1 3 128 10,-3-4-128-10,-8 6 0 5,0 0 0-5,12 6 144 12,-1 3-144-12,-5 5 0 4,2-2 0-3,0 7 0 7,-2 7 0-8,-2 3 0 5,0 2 0-5,-1 10 0 10,-1 0 0-10,-2 10 0 5,0 1 0-5,0 1 0 11,0 0 0-11,-2-1 0 4,1-3 0-4,-1 2 0 10,0-2 0-10,-2-1 0 4,2-5 176-4,-2 0-176 11,0-6 160-10,-2 0-160 3,6-6 320-4,-2-3-16 10,-2-5-16-10,0-3 0 5,2-1 16-5,0-1 0 11,2-18 0-11,0 11 0 4,0 5-32-4,0-16 0 11,0 0 0-11,0 0 0 4,0 0 288-4,0 0 48 10,4-16 16-10,2 3 0 5,4-9-32-5,-2-1 0 10,-4-4 0-10,3-5 0 5,1-1-208-5,0-6-64 10,-4 0 0-10,4-2 0 5,3 4-320-5,-1-4 144 11,4 2-144-11,-2-6 0 4,5 1 128-4,-1 1-128 10,3 6 0-10,1-2 0 5,-1 3 0-5,7 5 0 10,1 0 0-10,0 4 0 5,-1 3 0-5,-3 3 0 10,0 5 0-10,1 1 0 5,-1 5 0-5,-1-2 0 10,1 4 0-10,1 7 0 5,-3-1 0-5,-5 4 0 10,1 1 0-9,3 3 0 3,-5 2 0-4,3-2 0 12,1 0-192-12,1 5 192 18,-3 5-1248-18,3 6-160 1,-6-1-16-1,-3-7-10912 11,-3 3-2176-10</inkml:trace>
    </iact:actionData>
  </iact:action>
  <iact:action type="add" startTime="24303">
    <iact:property name="dataType"/>
    <iact:actionData xml:id="d12">
      <inkml:trace xmlns:inkml="http://www.w3.org/2003/InkML" xml:id="stk12" contextRef="#ctx0" brushRef="#br1">7532 9223 19919 0,'0'0'880'1,"0"0"192"-1,0 0-864 0,0 0-208 9,0 0 0-9,0 0 0 3,0 0 1152-3,0 0 192 11,0 0 48-11,0 0 0 4,0 0-112-4,0 0-32 11,12 2 0-11,4-2 0 5,3-4-304-5,-1 2-64 11,1-4-16-11,5-2 0 4,3 1-400-4,2 1-80 11,-2-4 0-11,5 0-16 3,-1 2-224-3,0 1-144 11,0-5 192-11,2 4-192 4,-3 2 0-4,1-5-304 10,-8 1 48-10,10-6 0 19,-5 6-2736-19,-5 5-528 0</inkml:trace>
    </iact:actionData>
  </iact:action>
  <iact:action type="add" startTime="24603">
    <iact:property name="dataType"/>
    <iact:actionData xml:id="d13">
      <inkml:trace xmlns:inkml="http://www.w3.org/2003/InkML" xml:id="stk13" contextRef="#ctx0" brushRef="#br1">8275 9086 17903 0,'0'0'784'0,"0"0"176"0,0 0-768 12,0 0-192-12,0 0 0 0,0 0 0 2,0 0 1344-2,4-5 208 10,4-7 48-10,0 2 16 4,-2-6-96-4,-4-1-32 11,6-5 0-11,3 3 0 5,-1-1-432-5,4-1-96 11,-5-2 0-11,3-1-16 3,0-1-208-3,-4 1-32 11,5 3-16-11,-3 0 0 5,-2-3-304-5,4 7-64 10,-5 3-16-10,3-2 0 5,0 7-160-5,-2 3-16 10,-8 6-128-10,0 0 192 5,0 0-192-5,0 0 0 10,9 8 128-10,3 11-128 4,-6 6 0-4,0 7 0 13,-2 3 0-13,-2 10 0 4,-2 1 0-4,-2 5 0 9,-2 2 0-9,-2 3 0 4,2 3 0-4,-6 3 0 13,1-1 0-13,1-3 0 4,-6-3 0-4,6-1 0 11,1-5 0-11,-5-6 0 3,4 0 144-3,0-8-16 12,-4-2 0-12,5-6 0 3,5-3 128-2,-2-5 0 9,2-1 16-10,0-6 0 5,2-12 128-5,0 0 32 9,0 0 0-9,0 0 0 5,8-16 288-5,-2-2 64 10,1-9 16-10,5-4 0 5,-4-4-352-5,6-2-64 12,-5 0 0-12,3-8-16 4,2 0-128-4,-1 0-32 9,3-4 0-9,3 3 0 5,-1 3-208-5,5-4 0 10,3 2 0-10,-3 2 0 5,4 0 0-5,1 8 0 11,3 2 0-11,0 6 0 3,0 1 0-3,-1 5 0 11,-3 7 0-11,0 1 0 4,-1 5 0-4,-3-2 0 12,0 6 0-12,3 4 0 4,-3 4-320-4,-5 4 64 10,1 0 0-9,9 9 0 17,-7-3-2144-17,0 7-416-1,-5 3-96 1</inkml:trace>
    </iact:actionData>
  </iact:action>
  <iact:action type="add" startTime="27801">
    <iact:property name="dataType"/>
    <iact:actionData xml:id="d14">
      <inkml:trace xmlns:inkml="http://www.w3.org/2003/InkML" xml:id="stk14" contextRef="#ctx0" brushRef="#br1">30211 1079 9215 0,'0'0'816'1,"0"0"-656"7,0 0-160-8,0 0 0 5,0 0 1200-5,10-6 208 9,-10 6 32-8,10-2 16 4,-10 2-336-5,9-8-64 10,-9 8-16-10,6-13 0 4,-6 13-112-4,2-6-32 11,-2 6 0-11,4-12 0 5,-2 2 0-5,-2 2 0 9,0 8 0-8,-2-11 0 4,-2 1-64-5,0 2 0 10,-2-2-16-10,-1 3 0 4,-1 1-240-4,0-2-32 12,-6 0-16-12,3 2 0 3,-7 2-144-3,4 2-48 11,-3 1 0-11,-1-1 0 3,1 2-96-3,-5 2-32 13,1 1 0-13,-1-1 0 4,3 0 16-2,-3 2 0 7,-1 4 0-9,2-2 0 4,1 0-48-4,-1 0-16 11,-3 1 0-11,3 3 0 4,-1-2-160-4,1 6 0 10,-3-3 0-9,-1 5 0 3,0-2 0-3,-3 7 0 8,3 0 0-9,2 1 0 5,1 3 0-5,3 5 0 11,-1-3 0-11,1 4 0 5,1 0 0-5,1 0 0 10,-1 1 0-10,6-1 0 4,-3 2 0-4,5 4 0 10,0-4 0-10,0-2 0 4,3 1 0-4,3 1 0 12,-2 0 0-12,0 0 0 4,4-2 0-4,2 0 0 11,0 3 0-11,2 3 128 4,4-8-128-4,-2 0 0 10,2 2 144-10,0-1-144 4,1-3 128-4,5-2-128 12,-2-1 128-12,5-5-128 3,-1 1 192-3,4 1-48 13,1-1 0-13,-1-3 0 4,3 1-16-4,3-1 0 11,1-1 0-11,0 0 0 4,1-7 0-4,-5 5 0 11,1-4 0-11,-1-4 0 4,0 1 0-4,-3 1 0 9,1-4 0-9,1 0 0 6,1-4 64-6,-3 2 0 9,0-4 0-9,1 2 0 5,-3-2 0-5,3-2 16 10,-1 0 0-10,-3-4 0 5,3 3-48-5,-3-1-16 12,3-2 0-12,2-4 0 3,-7 2-144-3,5-3 160 11,-5 1-160-11,5-4 160 4,1 5-160-4,-5-7 128 11,2 5-128-11,-3-7 128 4,5 1-128-4,-4-1 0 10,-1-1 144-10,1-5-144 4,-2 3 0-4,-3-3 144 13,3 1-144-13,-4-2 0 3,2 1 160-3,-1 1-160 11,-1-2 128-11,-4 0-128 4,2-1 0-4,0 1 128 11,0 4-128-11,-2-9 0 4,-3 1 0-4,1 0 128 10,-2-2-128-9,0 3 0 4,-2-1 0-5,1 0 128 9,-1-4-128-9,-2 4 0 4,-2 2 0-4,2 1 0 11,-2 1 128-11,2 2-128 5,-2-3 0-5,-1 3 0 12,1 2 0-12,-2 3 0 4,2-1 0-4,-6-1 0 11,3 1 0-11,-5 3 0 3,2-3 0-2,2 3 0 10,-5 4 128-11,3-1-128 3,-5 3 0-3,1-2 0 11,2 5 0-11,-3 3 128 4,1 0-128-4,-3 2 0 11,-1 4 0-11,3 4 0 4,-3-2 0-3,-1 2 0 10,-1 0 0-11,3 0 0 4,-5 2 0-4,1 3 0 12,-4-3 0-12,3 0 0 4,-1 0-128-4,-1 6 128 9,1-3 0-9,0 3 0 5,-5 2 0-5,1 3 0 9,2-1 0-9,0 5 0 6,1-1-144-6,5-1 144 11,-3 5 0-11,3-1 0 4,-2 2 0-4,3 3 0 9,2-3 128-9,-1 2-128 5,3 1 0-5,3-1-128 10,-1 0-16-10,2 1 0 5,5 1 144-5,-3 0 0 12,2 0 0-12,2 1 0 4,4-1 0-4,0 0 0 11,2 2 0-11,2 4 0 4,0-3 0-4,4-1 0 11,2-2 0-11,5 2 0 3,1 0 0-2,4 5-128 9,3-5 128-10,1-2 0 5,-1-6 0-5,6-1-160 10,3-3 160-10,3 3 0 5,-2-9-224-5,0 3 64 10,-2 0 16-10,1-7 0 18,-1 3-288-18,2 0-48 0,2-4-16 0,2-1-10320 12,-3 3-2048-12</inkml:trace>
    </iact:actionData>
  </iact:action>
  <iact:action type="add" startTime="34511">
    <iact:property name="dataType"/>
    <iact:actionData xml:id="d15">
      <inkml:trace xmlns:inkml="http://www.w3.org/2003/InkML" xml:id="stk15" contextRef="#ctx0" brushRef="#br0">10651 7846 13823 0,'0'0'1216'0,"0"0"-960"10,-10 4-256-10,10-4 0 4,-7 6 1216-4,7-6 208 11,-8 4 48-11,8-4 0 4,0 0-416-4,0 0-80 11,0 0-16-11,0 0 0 5,0 0-16-5,0 0-16 10,14-2 0-10,5-2 0 5,2-2-176-5,1-4-48 10,13 0 0-10,-2 3 0 5,2 1-304-5,6-4-64 10,2 4-16-10,6 2 0 5,2 2-160-5,-1 0-32 10,-3 0-128-10,0 1 192 5,-2 1-192-5,-6 0 128 14,4 1-128-14,-8 1 0 1,-2 0 0-1,-4 2-288 12,-3 2 32-12,-5 4-8544 14,-1-2-1712-14</inkml:trace>
    </iact:actionData>
  </iact:action>
  <iact:action type="add" startTime="34768">
    <iact:property name="dataType"/>
    <iact:actionData xml:id="d16">
      <inkml:trace xmlns:inkml="http://www.w3.org/2003/InkML" xml:id="stk16" contextRef="#ctx0" brushRef="#br0">10811 8209 21183 0,'0'0'1888'0,"8"13"-1504"8,0-3-384-8,3-4 0 5,5 2 768-5,6 2 64 11,1-3 32-11,6 1 0 5,0 0 144-5,7-4 16 11,8 0 16-11,1-4 0 4,0 0-304-4,10-2-64 10,-1 0-16-10,7-2 0 4,-3-4-352-4,1 4-80 10,1 0-16-10,22 0 0 19,-12-1-1360-19,1 1-256 0,-11 0-64 0</inkml:trace>
    </iact:actionData>
  </iact:action>
  <iact:action type="add" startTime="36870">
    <iact:property name="dataType"/>
    <iact:actionData xml:id="d17">
      <inkml:trace xmlns:inkml="http://www.w3.org/2003/InkML" xml:id="stk17" contextRef="#ctx0" brushRef="#br0">13714 6830 14735 0,'0'0'640'1,"3"-12"160"-1,-3 12-640 0,2-11-160 10,-2 3 0-10,0 8 0 4,0 0 880-4,0 0 144 10,-7-4 16-10,-1 4 16 5,-6 4-224-5,0 4-32 7,-1 1-16-7,-3 7 0 8,-3-2-144-8,-4 5-16 7,-3 4-16-7,-1 7 0 8,-2 7 192-8,-6 6 32 8,-2 7 16-8,2 7 0 7,-6 7-80-7,6 12-32 7,-2 6 0-7,0 4 0 8,-2 6-288-8,2 5-64 13,2 5-16-13,0-5 0 3,3 5-368-3,5 1 144 10,2-7-144-10,5-3 0 4,7-7 176-3,5-6-176 10,4-6 160-11,8-4-160 3,4-7 192-3,8-7-64 7,-3-3-128-7,7-4 192 8,5-1-192-8,3-5 176 11,5-2-176-11,-2-8 160 4,4-3-160-4,4-3 0 12,4-4 0-12,24-1 128 19,-1-11-1344-18,-2-5-256-1,1-10-64 1,3-1-11072 1</inkml:trace>
    </iact:actionData>
  </iact:action>
  <iact:action type="add" startTime="37307">
    <iact:property name="dataType"/>
    <iact:actionData xml:id="d18">
      <inkml:trace xmlns:inkml="http://www.w3.org/2003/InkML" xml:id="stk18" contextRef="#ctx0" brushRef="#br0">14234 7511 21183 0,'0'0'1888'1,"0"0"-1504"8,-6-8-384-9,6 8 0 3,-1-12 208-3,2 2-16 7,3-3-16-7,4 1 0 8,4-4 400-8,0 5 64 10,5-3 32-10,7 4 0 5,-1-5-96-5,4 3-32 11,4-2 0-11,1 5 0 5,5-1-48-5,2-2-16 10,-4 4 0-10,2 6 0 4,0 2-208-4,-4 4-32 10,0 4-16-10,-3 10 0 5,-7-5-224-5,-2 7 128 10,-7 3-128-10,0 1 0 5,-8 1 144-5,-1 2-144 10,-7 2 128-10,-3 3-128 6,-5 1 224-4,-8 0-32 3,1 0-16-5,1-2 0 8,-3-1 16-8,-1-3 16 7,1-2 0-7,-1 1 0 8,-1 1-16-8,3-6-16 11,4-1 0-11,5 1 0 5,-1-5-176-5,6 1 0 6,2 3 0-6,4-4 128 4,4-1-128-3,6 9 0 9,-1-3 0-10,9-3 0 4,-7 1 0-4,7 1 0 12,3-3 0-12,-1 9 0 4,-3 3 0-4,1 0 0 11,-1 4 0-11,-5-2 0 4,2 1 128-4,-7-3-128 12,1-2 0-12,-8 2 128 4,-2-1 384-4,-8 1 80 11,-3-2 16-11,-5 1 0 4,-2 1 208-4,-5-2 32 7,-4 0 16-7,-5-1 0 9,-5-1-352-9,0-3-80 12,0-7-16-12,-6 3 0 3,0-7-288-2,-3 1-128 10,1-6 0-11,-12-6 128 18,12-2-2016-17,6-6-416 0,10-5-64-1</inkml:trace>
    </iact:actionData>
  </iact:action>
  <iact:action type="add" startTime="37814">
    <iact:property name="dataType"/>
    <iact:actionData xml:id="d19">
      <inkml:trace xmlns:inkml="http://www.w3.org/2003/InkML" xml:id="stk19" contextRef="#ctx0" brushRef="#br0">15276 8096 24527 0,'0'0'1088'1,"0"0"224"-1,0 0-1056 0,0 0-256 9,19 4 0-9,1-1 0 4,-3-4 896-4,7-5 112 12,5-2 16-12,0-8 16 4,3 3 160-4,3-5 16 10,0 2 16-10,2 3 0 4,2-7-528-4,-6 7-128 11,-6-3 0-11,3 6-16 4,-1-3-384-4,-2 5-176 11,0 2 160-11,1 0-160 5,-3-2 0-5,1 4 0 11,-5 1 0-11,-2 1-10304 16,-1-2-2128-16</inkml:trace>
    </iact:actionData>
  </iact:action>
  <iact:action type="add" startTime="38145">
    <iact:property name="dataType"/>
    <iact:actionData xml:id="d20">
      <inkml:trace xmlns:inkml="http://www.w3.org/2003/InkML" xml:id="stk20" contextRef="#ctx0" brushRef="#br0">16501 7708 10127 0,'0'0'448'0,"0"0"96"0,0 0-544 0,-8 11 0 10,8-11 0-10,-12 12 0 4,12-12 2288-4,0 0 336 10,0 0 80-10,0 0 16 5,0 0-992-5,0 0-192 11,0 0-32-11,0 0-16 5,14-16-336-5,-2 5-64 9,3-9 0-9,-5 1-16 4,10 1-336-4,-5-1-64 11,3-5-16-11,3 5 0 5,-5-1-272-5,1 1-48 10,3 3-16-10,-5 4 0 5,1-3-160-4,-6 5-32 9,0 2-128-10,-10 8 192 5,0 0-192-5,0 0 0 11,0 0 0-11,13 18 0 3,-3 5 0-3,-2 6 0 7,-6 10 0-7,-4 2 0 8,-4 8 0-8,0 6 0 12,-2 1 0-12,-7 3 0 4,-1-1 0-3,-5 5 0 8,-1 1 0-9,1 0 0 4,-1 7 0-4,1-13 224 12,1-7-32-11,7-10-16 1,-3-2-176-1,8-10 0 10,-3-6 0-11,3-5 128 4,4 0 192-4,4-18 48 10,0 0 0-10,0 0 0 4,0 0 224-4,0 0 48 10,8-22 16-10,5-3 0 6,-1-4 112-6,7-5 32 11,-1-1 0-11,5-8 0 4,1-1-512-4,1 1-96 11,2-4-32-11,3 8 0 4,-1-8-160-4,4 10 0 9,2 0 0-8,-2 4 128 3,-3 2-128-4,1 3 0 11,0 5 144-11,0 3-144 5,-1 5 0-5,1-1 144 10,-8 6-144-10,1 6 0 4,-5 1 0-4,1 3 0 12,-5 3 0-12,3 1 0 3,-18-4 0-2,13 8-272 9,1 4 16-10,-4-2 16 19,3 5-1792-18,-3-5-352-1,4 0-80 0</inkml:trace>
    </iact:actionData>
  </iact:action>
  <iact:action type="add" startTime="38881">
    <iact:property name="dataType"/>
    <iact:actionData xml:id="d21">
      <inkml:trace xmlns:inkml="http://www.w3.org/2003/InkML" xml:id="stk21" contextRef="#ctx0" brushRef="#br0">17119 6508 8287 0,'0'0'368'0,"0"0"80"0,-10-12-448 0,7-1 0 9,3 13 0-9,-2-12 0 4,0-5 2096-4,2 17 336 10,5-12 64-10,3-2 0 5,4 3-1344-5,0-3-288 11,5 2-48-11,3 4-16 4,1 3-288-4,3 3-48 11,-1 4-16-11,4 3 0 6,3-5-16-6,3 8-16 10,4 4 0-10,0 7 0 5,2 5-80-5,4 3-16 8,4 4 0-8,-5 8 0 6,3 8-32-6,-4 4-16 10,0 1 0-9,-4 7 0 4,-2 3-80-5,1 12 0 10,-5 4-16-10,-6 2 0 4,-1 0-32-3,-5 4 0 9,1 6 0-10,-3-2 0 5,-9 1 128-5,-2-3 32 9,-4-4 0-9,-2-6 0 5,-4-2 336-5,0 4 64 11,-2-7 0-11,-8-3 16 4,3-4 112-4,-7 2 0 11,3-5 16-11,-7-3 0 4,-1-1-208-4,-1-4-32 11,1-1-16-11,3-3 0 3,-5-10-128-3,0 4-16 11,-1-6-16-11,-1 0 0 5,-4-2-176-5,2-2-16 11,1-1-16-11,3-5 0 4,-1-6-80-4,3-7-16 10,0 0 0-10,5-7 0 4,4-1-304-4,14-6-64 11,-11 0-16-11,11 0 0 19,-8-11-2976-18,6-9-608-1</inkml:trace>
    </iact:actionData>
  </iact:action>
  <iact:action type="add" startTime="39555">
    <iact:property name="dataType"/>
    <iact:actionData xml:id="d22">
      <inkml:trace xmlns:inkml="http://www.w3.org/2003/InkML" xml:id="stk22" contextRef="#ctx0" brushRef="#br0">19259 6524 5519 0,'0'0'240'0,"0"0"64"0,-4-16-304 0,2 6 0 10,2 10 0-10,0 0 0 6,0 0 2192-6,0 0 384 10,-8-9 80-9,8 9 16 2,-17-2-1328-2,5 4-256 9,-6 4-48-10,5 1-16 5,-5 3-272-5,1 8-64 10,-1 1-16-10,-5 3 0 4,-1 3 160-4,-1 4 16 10,-2 10 16-10,-1-2 0 5,-1 6-16-5,0 4 0 10,0 8 0-10,-5 13 0 5,-5 6-224-5,2 8-48 12,2 6-16-11,0 1 0 2,-2 9-256-3,6-1-48 11,0 7-16-11,3-3 0 3,5-5-240-3,7-1 176 11,5-5-176-10,1-4 160 3,2-2 32-4,6-4 0 10,2-2 0-10,6-12 0 5,6-2 0-5,-1-7 16 9,7-8 0-8,5 1 0 4,3-3-80-5,3-8 0 10,0 0-128-10,0-10 192 5,5-5-320-5,3-5-80 10,4-1-16-10,0-3-9248 16,0-7-1856-16</inkml:trace>
    </iact:actionData>
  </iact:action>
  <iact:action type="add" startTime="40141">
    <iact:property name="dataType"/>
    <iact:actionData xml:id="d23">
      <inkml:trace xmlns:inkml="http://www.w3.org/2003/InkML" xml:id="stk23" contextRef="#ctx0" brushRef="#br0">19411 8008 16527 0,'0'0'720'1,"0"0"176"-1,0 0-720 0,0 0-176 9,0 0 0-9,0 0 0 4,0 0 1232-4,0 0 224 11,0 0 32-11,18 4 16 5,-5-6-144-5,7 0-16 11,-5-4-16-11,7-2 0 4,1 2-304-4,5 2-64 12,1-1-16-12,4-7 0 4,6 0-320-4,-2-3-64 9,2 3-16-9,2-2 0 5,4 5-320-5,-4 5-64 10,2-2-16-10,-4-4 0 5,4 0-400-5,-6 1-96 10,-4-9-16-10,0 8-9072 18,4-1-1824-15</inkml:trace>
    </iact:actionData>
  </iact:action>
  <iact:action type="add" startTime="40396">
    <iact:property name="dataType"/>
    <iact:actionData xml:id="d24">
      <inkml:trace xmlns:inkml="http://www.w3.org/2003/InkML" xml:id="stk24" contextRef="#ctx0" brushRef="#br0">20568 7692 21711 0,'0'0'960'1,"0"0"192"-1,0 0-912 0,0 0-240 9,0 0 0-9,17-4 0 5,-7-2 1232-5,6-7 208 10,-3-1 32-10,7-6 16 4,-5 5-544-4,5-5-112 12,-3-3-32-12,1 1 0 4,2 3-304-4,-1-3-64 11,-5-1-16-11,1 2 0 4,1-3-144-4,-1 7-16 10,3-3-16-10,-6 7 0 5,-3 3-64-5,-9 10-16 10,0 0 0-10,0 0 0 5,0 0-160-5,16 8 0 11,-4 7 0-11,-2 12 0 4,-9 5 0-4,3 11 0 11,-4 1 0-9,-2 7 0 0,0 4 0-2,-3 7 0 12,-3 8-128-12,0 4 128 4,-4-3 0-4,-3-3 0 11,3-6 0-11,-4-5 0 4,5-1 0-4,-3-5 0 11,6-6 0-11,0-8 0 4,-1-8 160-4,3-1 48 10,2-5 16-10,4-3 0 4,0-20 160-4,0 11 16 11,0-11 16-11,0 0 0 4,0 0 160-4,12-10 16 11,3-9 16-11,1-4 0 4,1-9 16-4,5-3 0 12,-7-8 0-12,5 4 0 4,-1-5-336-4,1-1-64 10,-2 2-16-10,3-8 0 4,-9 24-80-4,1-4-128 10,5-8 176-10,-2 1-176 5,5 3 0-5,0-2 0 10,3 2 0-10,-3 2 0 5,24-20 0-5,-8 18 0 12,-2 8 0-12,-5 8 0 3,-5 7-144-3,-6 4 144 11,-1 6-128-11,2 4 128 19,-7 4-656-18,-13-6-48-1,20 12-16 0,-7-3-10736 11,1 7-2128-10</inkml:trace>
    </iact:actionData>
  </iact:action>
  <iact:action type="add" startTime="40954">
    <iact:property name="dataType"/>
    <iact:actionData xml:id="d25">
      <inkml:trace xmlns:inkml="http://www.w3.org/2003/InkML" xml:id="stk25" contextRef="#ctx0" brushRef="#br0">21286 6257 22111 0,'0'0'1968'0,"0"0"-1584"9,0 0-384-9,17 0 0 4,-3 0 256-3,1 0-48 9,5 4 0-10,-1 3 0 4,5 9 64-4,5 5 16 10,8 3 0-10,-2 5 0 4,4 6-48-4,4 2-16 10,4 10 0-9,-4 8 0 4,2 7 112-5,-4 12 32 10,3 0 0-10,-3 12 0 5,-2 6-128-5,-5 11-32 10,-3 0 0-10,-4 9 0 7,-3 5 16-7,-5-4 0 8,-7 0 0-7,-2-2 0 3,-5-8 304-4,-3-1 64 10,-4-9 16-10,-2 1 0 5,-11-12 592-5,1-10 112 10,-3-2 32-10,-7-9 0 4,1-7-384-3,-3 1-64 9,-1-4 0-10,-2-3-16 5,0-1-496-5,-5-2-80 10,3-8-32-10,-6 0 0 4,0-8-272-4,4-1 160 11,2-3-160-11,3-9 128 19,3-11-1920-18,4-5-384-1,3-3-64 0,4-5-32 0</inkml:trace>
    </iact:actionData>
  </iact:action>
  <iact:action type="add" startTime="41462">
    <iact:property name="dataType"/>
    <iact:actionData xml:id="d26">
      <inkml:trace xmlns:inkml="http://www.w3.org/2003/InkML" xml:id="stk26" contextRef="#ctx0" brushRef="#br0">23072 7655 20271 0,'0'0'1792'0,"0"0"-1424"11,0 0-368-11,0 0 0 4,0 0 1328-4,0 0 192 10,0 0 32-10,20 0 16 5,1 2-272-5,1-2-48 11,-1 0-16-11,10 0 0 5,0-2-272-5,5 0-64 10,3-2-16-10,2 0 0 4,5-6-288-4,-1 5-48 10,4-5-16-10,2-2 0 5,-3 4-272-5,-1-1-64 10,2-3-16-9,0 4 0 3,2-4-176-4,-5 3 0 10,-1-1 0-10,4-4 0 19,-2 2-1632-19,-2-1-304 3,1 3-64-3</inkml:trace>
    </iact:actionData>
  </iact:action>
  <iact:action type="add" startTime="41885">
    <iact:property name="dataType"/>
    <iact:actionData xml:id="d27">
      <inkml:trace xmlns:inkml="http://www.w3.org/2003/InkML" xml:id="stk27" contextRef="#ctx0" brushRef="#br0">24976 6682 21599 0,'0'0'960'0,"0"0"192"0,0 0-928 0,17 4-224 7,1-4 0-7,5 0 0 4,3 0 864-3,3 0 128 10,2-4 32-11,6 0 0 5,2-6-80-5,2-9-16 11,8 3 0-11,2-4 0 3,-1 3-432-3,1 3-96 11,0-5-16-11,7 5 0 3,3-3-176-3,-7 1-32 13,-5 4-16-13,-6-3 0 3,0 3-160-3,-8 0 160 11,-4 1-160-11,-3 5 160 18,-7 0-480-18,-1 4-112 0,-20 2-16 0,0 0-8432 14,0 0-1680-14</inkml:trace>
    </iact:actionData>
  </iact:action>
  <iact:action type="add" startTime="42093">
    <iact:property name="dataType"/>
    <iact:actionData xml:id="d28">
      <inkml:trace xmlns:inkml="http://www.w3.org/2003/InkML" xml:id="stk28" contextRef="#ctx0" brushRef="#br0">24787 6709 13823 0,'-33'14'1216'1,"-5"3"-960"9,5 1-256-10,4 3 0 4,6 7 2368-4,3-3 416 7,7 2 96-7,3 1 0 8,-2-1-1712-8,12 2-336 10,10-2-80-10,3 3-16 5,11-1-144-5,5 0-16 10,8 2-16-10,14 1 0 5,9-5 80-5,7 0 32 11,-3 0 0-11,8 7 0 4,-2-1 32-4,8 0 0 7,2 4 0-7,2 2 0 7,-2-2-192-7,0 6-16 11,2-6-16-11,-8 8 0 5,-7 0 0-4,-5 0 0 8,-9-8 0-9,-6 4 0 5,-6-6 96-5,-4 2 0 11,-10-6 16-11,-8-2 0 4,-3-2 224-4,-6-1 32 11,-4-5 16-11,-12 1 0 4,-4-1-64-4,-8 3-16 11,-3-3 0-11,-12 0 0 4,-6 3-160-3,-10-1-48 8,-9-1 0-9,-7-3 0 5,-11-7-288-5,-4-2-64 10,0 3-16-10,0-3 0 5,2 6-208-5,6-5 0 11,-2 5 0-11,0-8 0 18,-6-2-1600-18,4 0-192 0,0 1-64 1,3-1-11264 10,9-2-2240-11</inkml:trace>
    </iact:actionData>
  </iact:action>
  <iact:action type="add" startTime="43899">
    <iact:property name="dataType"/>
    <iact:actionData xml:id="d29">
      <inkml:trace xmlns:inkml="http://www.w3.org/2003/InkML" xml:id="stk29" contextRef="#ctx0" brushRef="#br0">7154 12749 5519 0,'0'0'496'0,"0"0"-496"9,0 0 0-9,0 0 0 4,0 0 2752-4,0 0 464 6,0 0 96-6,0 0 16 5,0 0-1104-5,0 0-224 7,0 0-32-7,0 0-16 9,21 6-496-9,1-4-112 9,3-2 0-8,6-2-16 3,3-4-464-4,3-4-96 10,2 2 0-10,0 1-16 5,2-7-368-5,1 4-64 10,5-6 0-10,6 7-16 6,0 5-176-6,1-2-128 9,1-2 192-9,-1 2-192 5,-1 2-208-5,-6 1-160 12,-4 1-16-12,-4 0-9296 15,-4 0-1856-15</inkml:trace>
    </iact:actionData>
  </iact:action>
  <iact:action type="add" startTime="44121">
    <iact:property name="dataType"/>
    <iact:actionData xml:id="d30">
      <inkml:trace xmlns:inkml="http://www.w3.org/2003/InkML" xml:id="stk30" contextRef="#ctx0" brushRef="#br0">7269 13311 28559 0,'0'0'2544'1,"0"21"-2032"6,10 0-512-7,-2-7 0 5,3 2 576-5,5-7 0 10,5 5 16-10,3-6 0 5,3-4 16-5,6-2 0 11,4-4 0-11,6 0 0 5,0-2-112-5,6-6-32 10,2-3 0-10,5-3 0 4,1 0-304-4,3-1-160 12,5 3 160-12,-1-5-10432 15,-2-1-2080-15</inkml:trace>
    </iact:actionData>
  </iact:action>
  <iact:action type="add" startTime="45576">
    <iact:property name="dataType"/>
    <iact:actionData xml:id="d31">
      <inkml:trace xmlns:inkml="http://www.w3.org/2003/InkML" xml:id="stk31" contextRef="#ctx0" brushRef="#br0">16583 8917 12783 0,'0'0'560'0,"0"0"128"0,0 0-560 0,8-14-128 10,-8 14 0-10,9-12 0 5,-9 12 960-5,12-6 144 10,-12 6 48-10,14-9 0 5,-14 9-64-5,13-8 0 10,-13 8 0-10,0 0 0 4,0 0-256-4,0 0-48 11,14 8-16-11,-2 5 0 4,-8 5-272-4,-1 1-64 11,1 7-16-11,-4 3 0 5,0 6-176-5,-2 0-48 7,-1-2 0-7,-1 4 0 9,0 2 128-9,-4-7 32 6,0-3 0-6,0 2 0 9,1 0-48-9,-7 1-16 12,4 3 0-12,-4-8 0 4,5-4 64-3,-5-3 16 9,6-1 0-10,0 3 0 4,-1-12-96-4,3 3-16 11,6-13 0-11,0 0 0 4,-4 12-128-4,4-12-128 11,0 0 192-11,0 0-192 4,0 0 288-4,0 0-48 10,0 0-16-10,21 0 0 5,-5-2 32-5,4 0 0 6,1-2 0-6,4-2 0 10,1-5-256-10,3 3 144 7,0-6-144-7,8 4 128 3,4 6-128-2,-2-1 0 6,4-3 0-7,0 2 0 8,4 2 0-8,4-2 0 12,1 0 0-12,1-1 0 4,2-1 0-4,1 6 0 6,1-2 0-6,-1 0 0 9,5 2-128-9,3-2 128 11,4 2 0-11,-1 2 0 3,-3 6 0-3,-4 0 0 11,-3-2-144-11,2-2 144 4,-3-2 0-4,1 4 0 13,-1 1 0-13,-1 3 0 3,-2-8 0-3,1 2 0 11,3 6 0-11,3-4 0 4,3 2 0-4,-1 0 0 11,4-6 0-11,1 0 0 4,-7 2 0-4,-11-4 0 11,4-4 0-11,1 2 0 5,3-2 0-5,1 4 0 11,1-2 128-11,29 0-128 3,-7-2 160-3,-1 3-160 8,-2-3 160-8,0 2-160 8,-1-6 128-8,-25 2-128 10,5 2 0-10,1 2 144 4,1-1-144-4,-1 1 0 11,5-4 144-11,28 0-144 4,-9 4 0-4,-8-2 128 12,-3-1-128-12,-3 1 0 3,-4 2 0-3,-3 0 128 7,-5 0-128-7,1 0 0 9,-4-2 0-9,1 2 0 11,-1 0 0-11,-2 3 0 3,-5 2 0-2,3-1 128 10,0 0-128-11,0 0 0 4,-10 6 0-4,2-2 0 11,-6 0 0-11,-4-4 0 4,-4 0 0-4,-1 2 0 11,-1 0 0-11,-2-2 0 4,-5-2 128-4,-1 2 16 11,-1 0 0-11,-16 0 0 3,16 4-16-3,-1-4 0 8,-15 0 0-8,14 0 0 9,-14 0-128-9,18 4 192 6,-18-4-192-6,0 0 192 9,0 0-192-9,0 0 192 7,11-4-192-7,-11 4 192 9,0 0 64-9,0 0 32 7,14-12 0-7,-14 12 0 7,0 0 64-7,4-9 16 12,0 1 0-12,0-4 0 4,-2 2-96-4,-1 1-16 7,5-9 0-7,-4 0 0 8,0-1 128-8,-2-4 32 6,0-7 0-6,0-5 0 9,0-4 128-9,0 0 32 7,0-6 0-7,0 0 0 8,0 8-256-8,2 0-64 12,-2 2 0-12,2 4 0 3,-2 4-256-3,0 3 0 7,0 7 128-7,2-3-128 4,0 5 0-4,0 3 0 8,-2 4 0-8,0 8 0 7,0 0-240-7,0 0 0 11,0 0 0-11,0 0 0 18,0 0-3008-17,0 0-592-1,-18 20-128 5,7 15-10752-5</inkml:trace>
    </iact:actionData>
  </iact:action>
  <iact:action type="add" startTime="46928">
    <iact:property name="dataType"/>
    <iact:actionData xml:id="d32">
      <inkml:trace xmlns:inkml="http://www.w3.org/2003/InkML" xml:id="stk32" contextRef="#ctx0" brushRef="#br0">9600 12236 15263 0,'0'0'672'0,"0"0"144"0,0 0-656 0,-6 18-160 9,2-5 0-9,4-13 0 7,-4 18 1200-7,4-18 208 8,0 0 32-8,0 0 16 5,0 0-32-5,0 0 0 7,0 0 0-7,18-12 0 8,1 2-352-8,5-9-80 10,1-9-16-10,2 1 0 4,3 0-288-4,-1 0-64 11,2-5-16-11,0 1 0 5,-1 0-288-5,-1 2-48 11,4-1-16-11,-4 5 0 4,-3 2-112-4,-7 1-16 12,1 7-128-12,-1-1 192 3,-7 8-192-3,3 0 0 12,-15 8 0-12,16 8 0 3,0 6 128-2,1 9-128 9,-5 7 0-9,3 10 0 2,-5 3 0-3,0 10 0 11,0 7 0-11,-4 11 0 4,-4 3-128-4,-2 2 128 11,0 8 0-11,-4-2 0 5,-10 0 0-5,4 5 0 10,-5-1 0-10,3-4 0 5,-4-6 0-5,5-4 144 9,-5-7-144-9,4-5 128 5,-1-5 0-5,1-10-128 12,8-5 192-12,-2-6-64 4,-2-3 288-4,4-6 48 11,3-1 16-11,-1-15 0 4,2-9-112-4,0 0-32 7,0 0 0-7,0 0 0 7,0 0 112-7,3-21 0 12,7-8 16-12,-2-3 0 3,-4-3 0-2,4-4 0 10,1-7 0-11,-1-3 0 4,2 0-176-4,2-4-32 12,-2-3-16-12,5-3 0 3,-3-1 16-3,9 5 0 12,1 1 0-12,-1 7 0 3,5 8-128-3,1-4 0 10,0 4-128-9,2 0 192 3,7 4-64-4,-5 4 0 10,-2 5-128-10,0 5 192 5,-1 3-192-5,-1-1 0 10,-4 3 0-10,1 4 0 4,-5 3 0-4,1-1-256 12,-1 4 16-12,-3 2 16 17,1 0-1680-17,3 0-336 1,-20 4-64-1,17-5-13776 5</inkml:trace>
    </iact:actionData>
  </iact:action>
  <iact:action type="add" startTime="47470">
    <iact:property name="dataType"/>
    <iact:actionData xml:id="d33">
      <inkml:trace xmlns:inkml="http://www.w3.org/2003/InkML" xml:id="stk33" contextRef="#ctx0" brushRef="#br0">10993 11491 23663 0,'0'0'1040'1,"7"-20"240"-1,7 3-1024 0,0 1-256 7,3-1 0-7,7 3 0 4,-3-3 688-4,1 3 80 10,5-4 32-10,0 3 0 5,0 1-32-5,1-3-16 11,-1 3 0-11,2-2 0 4,4 8-80-4,-3 1-16 10,-5 1 0-10,-5 4 0 5,-1 4-304-5,5 10-64 10,-9-3-16-9,1 13 0 3,-5 1-272-4,1 6 0 12,-6 3 128-12,-2 3-128 5,-6 4 192-5,-2 2-32 5,0 7 0-5,-10 5 0 12,1-6 96-12,-5-4 32 10,1 2 0-10,-3-6 0 3,-5 0 160-2,7-8 16 9,5-4 16-10,-1-1 0 4,4-7 96-4,6-1 0 7,2-3 16-6,2-15 0 7,4 14-272-8,-4-14-48 7,14 8-16-7,3 1 0 4,5-9 0-4,1-4 0 7,5-5 0-7,3 1 0 9,-2-2-80-9,4-5-32 11,2 1 0-11,1-2 0 19,-3 7-912-18,-4-3-176 0,4 4-32-1,-2 2-10448 10,1 2-2080-9</inkml:trace>
    </iact:actionData>
  </iact:action>
  <iact:action type="add" startTime="49075">
    <iact:property name="dataType"/>
    <iact:actionData xml:id="d34">
      <inkml:trace xmlns:inkml="http://www.w3.org/2003/InkML" xml:id="stk34" contextRef="#ctx0" brushRef="#br0">14084 6863 11231 0,'0'0'496'1,"0"0"96"-1,0 0-464 0,0 0-128 8,0 0 0-8,-14 8 0 5,14-8 880-5,0 0 144 10,0 0 48-10,0 0 0 5,0 0-32-5,0 0 0 10,0 0 0-10,-5-16 0 5,3-3-272-5,6 1-48 10,1 3-16-10,5-7 0 4,0 3-16-3,6-1-16 10,-5-5 0-11,5 3 0 4,-2-1-128-4,5-2-32 10,2-3 0-10,1 1 0 5,5-2-160-5,6 0-32 10,1-1-16-10,-3 1 0 5,4-6 16-5,4-2 16 13,0 2 0-13,4 2 0 4,-2-6-48-4,6 2-16 8,-3 0 0-8,3-4 0 5,2 2-144-5,-2-4-128 12,-2 4 192-12,5-4-192 4,3 8 128-4,2-2-128 10,-1-2 0-10,1 3 0 4,0 1 0-4,-1 0 0 12,3 4 128-12,-1-4-128 4,1-4 0-4,3 4 0 10,1 2 0-10,-3 3 0 4,-1-1 0-4,1 0 0 11,3-2 0-11,3 4 0 4,3 1 0-4,-1 1 0 11,2 2 0-11,-4 3 0 4,5 1 0-3,-5-3 0 9,2 3 0-10,5 3 0 4,-11-1 0-4,6-3 0 11,1 5 0-11,1 3 0 4,4-3 0-4,2 5 0 11,-3-4 0-11,1 5 0 4,2-5 0-3,-6 6 0 10,2-5 0-11,-1 3 0 4,5 0 0-4,4-1-144 11,0 3 144-11,-4-4 0 4,0 3 0-4,2-3 0 10,-4 4 0-10,0 2 0 4,1-3 0-4,-7 3 0 11,2 2 0-11,-3-2 0 4,-1 2 0-4,2 2 0 11,-3 2 0-11,-1 1 0 4,-2 1 0-4,3 0 0 12,-1 0 0-12,1 0 0 3,-1 3 0-3,1 1 0 11,-5 2 0-11,1 2 0 4,-5-2 0-4,1 2 0 11,1 1 0-11,1 1 0 4,0 0 0-4,-1 5 0 11,-1-3 0-11,-1 4 0 5,5-6 0-5,-1 5 128 10,-3-5-128-10,0 5 0 4,-7-3 0-4,3 6 0 11,0-5 0-11,-2 5 128 4,-5-6-128-4,1 5 0 12,2-3 0-12,-6 3 0 5,4 3 0-5,0-3 0 10,-6 3 128-10,0 1-128 4,-2 1 224-4,-4-3-32 10,2 9 0-10,2-3 0 4,-2-2 0-4,-5 1 0 11,-1 1 0-11,0 1 0 4,0-5-192-4,1 2 176 11,-5-1-176-11,0 1 160 5,-1 3 32-5,1-1 0 10,-3 0 0-10,-5 1 0 4,1-3 64-4,-3 0 32 12,3 1 0-12,-1-1 0 3,-5 1 96-3,4 1 0 11,-7 0 16-11,5 1 0 4,-4-3-96-4,2-5-32 12,-1 1 0-12,-3 3 0 4,2-5-32-4,3 1-16 10,-5 1 0-10,4-1 0 5,-4-7 32-5,0 3 0 10,1 0 0-10,-1 3 0 4,-4-3 48-4,-4-14 16 10,4 18 0-10,-4-18 0 5,0 0-64-5,0 0 0 12,0 0 0-12,6 13 0 4,0 5-64-4,-6-18 0 11,5 9-16-11,-5-9 0 4,0 0 0-4,0 0 0 11,0 0 0-11,0 0 0 4,0 0-16-4,0 0 0 10,0 0 0-10,0 0 0 4,0 0-32-4,0 0-128 11,-19 0 192-11,7 0-64 4,12 0-128-3,-19-1-176 9,1-1 48-10,3 0-12096 17,-7-2-2432-17</inkml:trace>
    </iact:actionData>
  </iact:action>
  <iact:action type="add" startTime="50441">
    <iact:property name="dataType"/>
    <iact:actionData xml:id="d35">
      <inkml:trace xmlns:inkml="http://www.w3.org/2003/InkML" xml:id="stk35" contextRef="#ctx0" brushRef="#br0">12617 12431 13823 0,'0'0'608'1,"0"0"128"-1,0 0-592 0,0 0-144 8,0 0 0-8,0 0 0 5,0 0 2240-5,0 0 400 11,12 10 96-11,-2-2 16 5,5-5-1232-5,3-1-240 9,7-4-64-8,5 0 0 3,3 1-336-4,6-3-80 11,2-6-16-11,4 4 0 5,5-2-208-5,-1-2-32 10,0 5-16-10,2-1 0 4,-3-2-224-4,1 2-48 12,-6 4-16-12,0 2 0 4,-2-2-240-4,0 2 0 12,-6 4 0-12,14 4 0 17,-4-4-1168-14,-10 0-336-3,-2-2-64 0</inkml:trace>
    </iact:actionData>
  </iact:action>
  <iact:action type="add" startTime="50757">
    <iact:property name="dataType"/>
    <iact:actionData xml:id="d36">
      <inkml:trace xmlns:inkml="http://www.w3.org/2003/InkML" xml:id="stk36" contextRef="#ctx0" brushRef="#br0">14699 11647 21071 0,'0'0'928'0,"0"0"208"0,-4-12-912 0,2 4-224 9,-4-5 0-9,-2 5 0 5,2-2 752-5,2-1 96 11,0 3 32-10,4-2 0 2,-2-2-240-3,0 6-32 11,2 6-16-11,2-9 0 4,0-1-240-4,6 4-48 10,2-4-16-10,0 1 0 4,3 3 32-4,7 2 0 11,3-2 0-11,3 4 0 5,1 0-112-5,0 4-16 10,1 2 0-10,1 2 0 5,0 4-192-5,-2 5 0 10,1 3 0-10,-3-1 0 4,0 5 0-4,-3 5 0 11,-3 0 0-9,-1 3 0 0,-2 3 128-2,-7 4-128 11,-1-2 0-11,-2-4 144 5,-2 2-144-5,-8-2 0 11,-4 3 144-11,0-5-144 4,-5-2 224-4,-1 0-32 11,-5-1 0-11,-1-5 0 4,2 3-64-4,-1-1-128 10,5 0 176-10,-3-1-176 5,3-5 160-5,4 1-160 10,3 2 128-10,1-7-128 5,0 3 0-5,4-3 0 12,4 5 0-12,4-6 0 3,0 3 0-3,-1-3 0 12,5 6 0-12,4-1 0 3,5 1 0-3,-1 3 0 10,1 3 0-9,5-1 0 3,-3 2 0-4,-1 3 0 10,-1 3-176-10,3 0 176 5,-7 0 0-5,1 2 0 10,-6 0 0-10,-1 5 0 4,-7-5 496-4,-4 4 80 8,-7 2 0-8,-1-2 16 8,-8 2 224-8,-1 0 32 11,-7-2 16-11,1 4 0 4,-6-6-128-4,-4 0-32 12,0 4 0-12,-2-6 0 3,-10 0-240-3,0-1-48 10,0-3-16-10,-4 2 0 5,-1-8-400-5,-1-3 0 12,0-4 128-12,-11-5-128 17,9-7-2016-16,13-8-432-1,12-2-96 1</inkml:trace>
    </iact:actionData>
  </iact:action>
  <iact:action type="add" startTime="51327">
    <iact:property name="dataType"/>
    <iact:actionData xml:id="d37">
      <inkml:trace xmlns:inkml="http://www.w3.org/2003/InkML" xml:id="stk37" contextRef="#ctx0" brushRef="#br0">16165 12741 6447 0,'0'0'576'1,"0"0"-576"7,0 0 0-8,0 0 0 4,-9 10 2752-4,9-10 432 11,0 0 80-11,0 0 32 5,0 0-1504-5,0 0-288 10,0 0-64-10,15-10-16 5,-5 0 16-5,8-5 0 10,-5-1 0-10,7-5 0 4,1-3-544-4,1-1-128 11,-1-2 0-11,2-3-16 5,18-15-208-5,-7 5-32 11,-9 6-16-11,-4 3 0 3,-7 2-208-3,4 6-32 11,-7 3-16-11,5 8 0 5,-6-1 32-5,-10 13 16 11,0 0 0-11,0 0 0 4,0 0-288-3,11 23 160 8,-5 4-160-9,-6 14 128 5,0 2-128-5,0 8-144 11,0 2 144-10,-6 3-208 1,-3 7 208-1,1-3 0 11,2 2 0-12,-6-3 0 4,2-3 0-4,-3-5 0 6,1-12 0-6,4 0 0 9,-3-10 192-9,3-7-32 6,2-3 0-5,6-19 0 8,-4 18 304-9,4-18 64 10,0 0 16-10,0 0 0 5,0 0 112-5,14-22 32 12,3-1 0-12,1-8 0 4,1-6-112-4,3-8 0 11,3 0-16-11,2 0 0 4,3-3-368-4,1 1-64 7,6-4 0-7,4 6-128 7,0-4 144-7,4 6-144 12,2 3 0-12,-5 4 144 3,3-1-144-3,-6 10 0 12,4 8 0-12,-6 1 0 4,4 0-128-4,-6 9 128 11,4 5-160-11,0 2 160 18,-5 4-2928-18,1 2-480 1</inkml:trace>
    </iact:actionData>
  </iact:action>
  <iact:action type="add" startTime="52033">
    <iact:property name="dataType"/>
    <iact:actionData xml:id="d38">
      <inkml:trace xmlns:inkml="http://www.w3.org/2003/InkML" xml:id="stk38" contextRef="#ctx0" brushRef="#br0">18520 12538 4607 0,'-16'0'400'1,"-3"-2"-400"5,-1 2 0-5,4 0 0 7,-1 2 4288-8,5-2 784 12,0 0 160-12,12 0 16 3,0 0-2608-3,0 0-528 7,0 0-96-7,0 0-32 8,0 0-816-8,18 4-160 12,3 2-48-12,3-4 0 3,1-6-288-3,5 0-64 11,3 0-16-11,0-2 0 3,4-1-192-3,4 1-32 8,-2-2-16-8,4 0 0 8,6 0-208-8,-5 2-144 8,1 1 192-8,0-1-192 6,-2-2 128-6,4 2-128 9,-6 2 0-9,6 0 0 22,1 0-960-22,-3-1-288 0,2-3-64 0,-2 2-14256 4</inkml:trace>
    </iact:actionData>
  </iact:action>
  <iact:action type="add" startTime="52437">
    <iact:property name="dataType"/>
    <iact:actionData xml:id="d39">
      <inkml:trace xmlns:inkml="http://www.w3.org/2003/InkML" xml:id="stk39" contextRef="#ctx0" brushRef="#br0">20501 11733 18879 0,'0'0'832'1,"0"0"192"-1,0 0-832 0,0 0-192 9,18-4 0-9,-1 0 0 4,5-2 1776-4,-4-2 304 11,1-1 64-11,4-1 16 4,3 2-816-4,3-6-144 10,-2 5-48-10,7-7 0 5,5 4-320-5,-2-1-64 7,0-1 0-7,2-4-16 8,-6 3-288-8,4-5-48 11,4 1-16-11,-8 3 0 5,-2-1-208-5,-2 7-64 5,-3-4 0-5,-3 7 0 10,1-9-128-10,-9 4 0 9,1 2 0-9,-8-1 0 19,-8 11-752-18,0 0-16-1,0 0-16 1,0 0 0 11,0 0-2464-11,-10-2-480-1</inkml:trace>
    </iact:actionData>
  </iact:action>
  <iact:action type="add" startTime="52633">
    <iact:property name="dataType"/>
    <iact:actionData xml:id="d40">
      <inkml:trace xmlns:inkml="http://www.w3.org/2003/InkML" xml:id="stk40" contextRef="#ctx0" brushRef="#br0">20375 11764 11967 0,'-55'35'528'0,"18"-11"112"0,-12-3-512 0,2 0-128 5,4 5 0-5,-1-1 0 8,5-1 3344-8,2-1 640 10,9 4 128-9,7-3 32 4,5-1-2368-5,10-3-480 10,4 1-80-10,8 0-32 5,4 3-704-5,11-7-144 11,9 1-16-11,7 5-16 5,4 5 0-5,9-3 0 10,-3-4 0-10,6 5 0 4,1 1 128-3,5-3 16 9,3-1 16-10,-5 4 0 4,-2 4 32-4,-3 3 0 10,-1-3 0-10,-4 2 0 6,-2 0-48-6,0 2 0 12,-8 4 0-12,-2-8 0 3,-8-1 64-3,-4 1 16 11,-3 2 0-11,-6 0 0 4,-3-2 96-4,-5-3 16 10,-6-1 0-10,-4 0 0 4,-6 4 16-3,-3-1 16 9,-5-3 0-10,-5 0 0 5,-6-1-96-5,-7-3 0 10,-1 0-16-10,-9 1 0 4,-3 1-240-4,-4 1-32 11,-1-5-16-11,-5 1 0 4,-3-7-144-4,-1 1-128 11,-5-5 192-11,4-1-192 4,-5-4 0-4,3-4-352 13,0-2 48-13,9-2 16 17,4 0-1824-16,12-4-352-1,8-4-80 0,12 5-9936 12,3-5-2000-12</inkml:trace>
    </iact:actionData>
  </iact:action>
  <iact:action type="add" startTime="53923">
    <iact:property name="dataType"/>
    <iact:actionData xml:id="d41">
      <inkml:trace xmlns:inkml="http://www.w3.org/2003/InkML" xml:id="stk41" contextRef="#ctx0" brushRef="#br0">22934 11994 6447 0,'0'0'576'1,"0"0"-576"8,0 0 0-9,0 0 0 5,17 2 3136-5,3-4 512 11,-5 0 96-11,7 0 32 4,3-2-1568-4,6-2-304 12,3 1-64-12,8-1-16 3,5 0-448-3,4 0-96 11,7-4 0-11,3 3-16 5,-3-3-368-5,5-2-64 9,-1 2 0-8,3 4-16 4,-7 1-336-5,3-1-64 9,1 2-16-9,4 2 0 6,-3 2-144-5,-3 0-16 8,-1 0-16-9,-1 2 0 5,-9-2-224-5,0 0 0 10,-2 0 128-10,-10 0-128 4,-6 2 0-4,-2-2 0 12,-3 0 0-12,-5 4 0 18,-2 2-1728-18,-19-6-352 0,14 9-64 0,-14-9-11872 4</inkml:trace>
    </iact:actionData>
  </iact:action>
  <iact:action type="add" startTime="54211">
    <iact:property name="dataType"/>
    <iact:actionData xml:id="d42">
      <inkml:trace xmlns:inkml="http://www.w3.org/2003/InkML" xml:id="stk42" contextRef="#ctx0" brushRef="#br0">23016 12548 27119 0,'0'0'1200'1,"0"0"256"-1,0 0-1168 0,0 0-288 7,0 0 0-7,25 8 0 4,4 0 656-4,2-6 80 12,7-2 16-12,2 0 0 4,11 0 176-4,6-4 32 12,3-2 16-12,7-4 0 3,-3 0-288-3,6-1-64 11,-2-1-16-11,7 4 0 4,-1-6-32-4,2 5-16 10,4-5 0-10,-4 2 0 6,-2 8-272-6,-8-1-48 9,0-5-16-9,-7 4 0 19,-6 0-1184-19,-7 0-256 1,3-2-32-1,-4 5-16 0</inkml:trace>
    </iact:actionData>
  </iact:action>
  <iact:action type="add" startTime="54689">
    <iact:property name="dataType"/>
    <iact:actionData xml:id="d43">
      <inkml:trace xmlns:inkml="http://www.w3.org/2003/InkML" xml:id="stk43" contextRef="#ctx0" brushRef="#br0">27806 11058 10127 0,'0'0'896'0,"8"-18"-704"10,-2-1-192-10,0-1 0 5,-4-1 1424-5,-2 7 256 11,-2-5 48-11,-4-1 16 4,0 5-448-4,-2-3-80 11,-2 7-32-11,-5-5 0 4,-3 4-32-4,3 0 0 10,-7 7 0-10,1-3 0 4,-5 0-192-4,-1 4-32 11,-2 2-16-11,-4 4 0 5,-2 2-176-5,-6 6-32 10,2-2-16-10,-10 9 0 6,-6 1-320-6,-1 5-64 10,-3 2-16-10,4 5 0 4,-3 3-160-3,1 6-128 10,3 0 144-11,1 8-144 5,2-1 128-5,1 9-128 8,1 4 0-8,4 5 144 5,-4 8-144-5,6 0 0 11,4 2 0-11,6 6-176 5,2 2 176-5,6 2 0 11,3 0-144-11,9-2 144 3,7 0 0-3,8-6 0 12,7-10 0-12,5 0 0 3,9-5 0-3,7-8 0 12,5-9 0-12,6-1 0 3,-2-10 0-3,8-3 160 11,-1-7-32-11,9 1-128 5,7-13 528-5,5 3 0 10,5-6 0-10,8-1 0 4,2-3-16-4,0-4-16 11,0-5 0-11,-10 1 0 5,-4-4-96-5,-2-8-16 10,5 1 0-10,-5-7 0 5,4 1 112-5,-2-3 16 10,5-1 0-10,-1-4 0 5,-4-2 0-5,0-5 0 10,-7-1 0-9,-7-4 0 2,-5 4-96-3,-6-8-16 12,0 3 0-12,-8-5 0 4,-4-2-16-4,-1-4 0 10,-3-7 0-10,-6-1 0 5,-3-5 64-5,-8-2 16 10,-5-8 0-10,-1 0 0 5,-6 4-80-5,-3-6 0 11,-3 0-16-11,-8 3 0 3,3 7-160-2,-9 8-16 9,1 5-16-10,-5 6 0 5,-3 1 16-5,-4 9 16 10,0 0 0-10,-8 9 0 5,-2 5-208-5,-6 8 0 10,-8-1 0-10,-9 8 0 5,-6 2 0-5,-6 8 0 10,-2 8 0-10,2 0-160 19,4 2-336-19,4 7-64 0,-3 5-16 1,5 5 0 12,-4 6-2464-13,2 0-496 0,-39 16-112 1,29-8 0-1</inkml:trace>
    </iact:actionData>
  </iact:action>
  <iact:action type="add" startTime="60917">
    <iact:property name="dataType"/>
    <iact:actionData xml:id="d44">
      <inkml:trace xmlns:inkml="http://www.w3.org/2003/InkML" xml:id="stk44" contextRef="#ctx0" brushRef="#br0">4599 18120 9215 0,'0'0'816'1,"0"0"-656"5,0 0-160-6,0 0 0 9,0 0 1376-9,0 0 240 6,0 0 48-6,0 0 16 8,0 0-816-8,17-2-160 8,-1-4-48-8,3 0 0 8,1-4 128-8,-3-5 32 6,3-1 0-6,1 1 0 8,-3-9-48-8,-4 14 0 8,-5-9 0-8,9-1 0 9,-4 1 32-9,3-5 0 6,5-1 0-6,-1 0 0 8,-3-3-224-8,21-24-64 6,-10 5 0-6,-4 8 0 9,-5 0-160-9,-1 6-32 7,1 2-16-7,-7 1 0 10,3-1-128-10,-6 2-32 5,1 2 0-4,-1 3 0 6,2 1-144-7,0 9 160 6,-3-1-160-6,-9 15 160 9,12-8-160-8,-12 8 0 4,0 0 0-5,0 0 0 8,0 0 0-8,0 0 0 7,0 0 0-7,10 11 0 10,-2 9 0-10,1 3 0 6,-1 7-160-6,-4 3 160 8,0 8-144-8,2 7 144 7,4 9-128-7,-7 5 128 8,1 3 0-8,0-1-160 7,-2 8 160-7,-2-1 0 8,2 3 0-8,-4 2 0 7,-2-2 0-7,2-4 0 8,0 2 0-8,0-6 0 7,-1 1 128-7,-1-9-128 8,-4-5 384-8,4-2 0 7,0-5-16-7,0 1 0 8,2-4 80-8,0-4 0 6,2-6 16-6,0-1 0 9,0-5-48-9,2-6-16 7,0-1 0-7,-2-5 0 9,2 1-16-9,-2-16 0 5,4 10 0-5,-4-10 0 8,0 0-64-8,0 0 0 8,0 0-16-8,0 0 0 8,0 0-16-8,0 0 0 7,0 0 0-7,0 0 0 8,6-16-32-8,-2-5 0 7,0-1 0-7,-2-3 0 8,0-2 64-8,0-1 16 7,-1-5 0-7,-1-2 0 8,2-6 0-8,2 0 0 8,-2 0 0-8,2-2 0 7,4-9-336-7,0-3 144 7,-2-4-144-7,3-3 0 8,5 4 144-8,4 1-144 6,-3 0 0-6,7 3 144 9,1-1-144-9,2 3 0 7,3 3 0-6,3 4 0 7,2-4 0-8,4 10-176 6,2-2 176-6,-2 6-128 9,4-4 128-9,-4 6 0 6,6 4 0-6,-4-1-128 8,0 3 128-8,2 2 0 7,-2 1 0-7,2 9 0 9,-8-1 0-9,0 10 0 7,-1 1 0-7,-3 3 0 7,2 0-176-7,-4 6 176 7,-5 1-208-7,-1 3 80 23,1 2-1472-23,-3 0-272 1,-3 3-64-1</inkml:trace>
    </iact:actionData>
  </iact:action>
  <iact:action type="add" startTime="62135">
    <iact:property name="dataType"/>
    <iact:actionData xml:id="d45">
      <inkml:trace xmlns:inkml="http://www.w3.org/2003/InkML" xml:id="stk45" contextRef="#ctx0" brushRef="#br0">7423 17815 10127 0,'0'0'896'1,"0"0"-704"3,-14 10-192-4,14-10 0 8,0 0 1856-8,0 0 352 8,0 0 64-8,0 0 16 7,0 0-1248-7,0 0-240 8,0 0-48-8,22 2-16 8,1-2 96-8,5-2 0 7,5-2 16-7,4-2 0 7,-2 1-128-7,2-1-16 8,8 2-16-8,6 0 0 8,-1 2-304-8,5-2-48 7,1 2-16-7,1 0 0 7,-2 0-16-7,-3 0-16 8,-5-2 0-8,-2 4 0 8,-6 2-144-8,0-2-16 6,-8 0-128-5,-2 4 192 22,-1 2-1024-23,-3 4-224 1,-5-4-32-1,-7 3-10768 2</inkml:trace>
    </iact:actionData>
  </iact:action>
  <iact:action type="add" startTime="62406">
    <iact:property name="dataType"/>
    <iact:actionData xml:id="d46">
      <inkml:trace xmlns:inkml="http://www.w3.org/2003/InkML" xml:id="stk46" contextRef="#ctx0" brushRef="#br0">7312 18492 23951 0,'0'0'1056'1,"0"0"224"-1,0 0-1024 0,0 0-256 3,0 0 0-3,19 12 0 9,1 2 1872-9,5-7 320 7,5 3 64-7,5-2 16 8,2-6-1664-8,0 0-336 7,4-4-64-7,-2 2-16 8,6-2 48-8,3 0 0 8,1-2 0-8,6-2 0 6,-1 2-240-6,3 0 176 8,-2 2-176-8,-1-1 160 8,-1 1-352-8,-2-2-80 7,-5 0-16-7,-3 0-14528 11</inkml:trace>
    </iact:actionData>
  </iact:action>
  <iact:action type="add" startTime="64537">
    <iact:property name="dataType"/>
    <iact:actionData xml:id="d47">
      <inkml:trace xmlns:inkml="http://www.w3.org/2003/InkML" xml:id="stk47" contextRef="#ctx0" brushRef="#br0">10577 16021 12895 0,'-19'0'1152'1,"19"0"-928"4,-14 0-224-5,14 0 0 8,0 0 912-8,0 0 144 7,0 0 32-7,0 0 0 7,4-19-384-7,4 3-80 8,7-3-16-8,1 1 0 8,1 1-224-8,9-3-32 7,-1-1-16-7,4 5 0 8,3-2 0-8,1 1 0 7,-2 5 0-7,8-1 0 8,2 1 176-8,6 2 48 7,1 8 0-7,1-6 0 8,4 3-112-8,-2 3-32 7,-3 5 0-7,1 3 0 8,-8 2-224-8,0-2-32 9,-6 0-16-9,-6 7 0 7,-7 1-144-7,-3 8 0 6,-9 1 144-6,-2-2-144 9,-6 1 176-9,-6 3-48 6,-6 4 0-6,-9-1 0 9,-5-3 240-9,-3 1 32 6,-8-3 16-6,0 2 0 9,-8 3 80-9,4-3 16 6,-6 0 0-6,6-7 0 8,0-1-112-8,4 3-16 7,6-5 0-7,1 5 0 8,5-2 592-8,5-7 112 8,5 1 32-8,3 0 0 7,10-12-896-7,-8 11-224 7,8-11 0-7,8 18 0 21,2-1-704-21,1-1-176 0,7 4-32 0,5 1-16 2,5-2 688-2,1 7 240 7,2-1-144-7,2 3 144 8,6-1 0-8,-6 2 0 7,1 2 0-7,-3 6 0 8,0-4 0-8,-4 1 0 8,-5 5 0-8,-3-2 0 8,-9 0 0-8,0 6 0 6,-6-2 144-6,-4 2-144 9,-8-8 560-9,-2 4 0 6,0-2 0-6,-7-2 0 8,-3 0 192-8,-5-4 32 7,-6 0 16-7,-4 0 0 8,0-3-32-8,-6-1-16 7,0 0 0-7,-6-3 0 8,-2-3-144-8,4-5-32 7,-2 1 0-6,-3-3 0 6,-1 2-240-7,2-7-48 8,2 3-16-8,-3-4 0 7,1-8-272-7,2-2 0 7,6-2 0-7,-2-6 0 23,4-1-1856-21,2-5-368-1,-2 0-80-1</inkml:trace>
    </iact:actionData>
  </iact:action>
  <iact:action type="add" startTime="65484">
    <iact:property name="dataType"/>
    <iact:actionData xml:id="d48">
      <inkml:trace xmlns:inkml="http://www.w3.org/2003/InkML" xml:id="stk48" contextRef="#ctx0" brushRef="#br0">13731 15495 11967 0,'0'0'1072'1,"0"0"-864"-1,-12-10-208 0,12 10 0 0,0 0 1536 0,0 0 272 3,0 0 48-3,-9-4 16 8,9 4-576-8,-12 6-112 8,12-6-32-8,-16 16 0 7,5 3-256-7,-1-1-64 8,2 5-16-8,4 4 0 7,-3 1-112-6,1 9 0 6,4 2-16-7,0 6 0 8,-4-5-176-8,4 9-16 6,0 2-16-5,0 0 0 8,3-3-144-8,-1 5-16 4,-2 0-16-5,2-3 0 8,0-1-160-8,-2-8-16 8,2 2-128-8,2-6 192 8,0-4-64-8,0-5 0 6,0-5-128-6,6-4 192 8,-2 1-192-8,0-4 0 7,-4-16 0-7,5 15 0 24,-5-15-1280-24,10 10-320 1,-10-10-48-1</inkml:trace>
    </iact:actionData>
  </iact:action>
  <iact:action type="add" startTime="65756">
    <iact:property name="dataType"/>
    <iact:actionData xml:id="d49">
      <inkml:trace xmlns:inkml="http://www.w3.org/2003/InkML" xml:id="stk49" contextRef="#ctx0" brushRef="#br0">13019 16224 28447 0,'0'0'1264'0,"0"0"256"0,14-6-1216 0,7 2-304 3,7-3 0-3,11-1 0 7,0-2 0-7,7 2 0 8,-3-7-208-8,8 5 80 8,6-4 128-8,3 4 128 7,6-5-128-7,-1 3 176 8,3 4 16-8,-4-3 0 7,-1 3 0-7,-5 4 0 8,-5 0-192-8,-2 2 128 7,-1 0-128-7,-5-2 128 9,-10 2-128-9,-1 2 0 6,-1 2-192-5,-4 4 192 21,-2 0-2320-21,-5-2-352-1,1 4-64 0,-23-8-16 0</inkml:trace>
    </iact:actionData>
  </iact:action>
  <iact:action type="add" startTime="65978">
    <iact:property name="dataType"/>
    <iact:actionData xml:id="d50">
      <inkml:trace xmlns:inkml="http://www.w3.org/2003/InkML" xml:id="stk50" contextRef="#ctx0" brushRef="#br0">13126 16735 13823 0,'0'0'608'1,"-11"4"128"-1,11-4-592 0,0 0-144 5,0 0 0-5,15 4 0 8,7-2 3760-8,1-2 720 7,6 0 128-7,5-2 48 8,5 0-3632-8,7 0-704 7,7-4-160-7,2 0-32 8,3-2 32-8,5 3 0 7,1-1 0-7,-4 2 0 9,-3-4-160-9,-2-2 0 6,-5 4 0-6,1-1 0 24,-4-3-2128-24,-4 0-512 0</inkml:trace>
    </iact:actionData>
  </iact:action>
  <iact:action type="add" startTime="66519">
    <iact:property name="dataType"/>
    <iact:actionData xml:id="d51">
      <inkml:trace xmlns:inkml="http://www.w3.org/2003/InkML" xml:id="stk51" contextRef="#ctx0" brushRef="#br0">14168 17632 19295 0,'0'0'848'1,"0"0"176"-1,0 0-816 0,0 0-208 4,0 0 0-4,0 0 0 8,-6-19 1072-8,2-3 160 8,12 9 48-8,-2-9 0 7,2-5-304-6,5 0-48 6,-1-5-16-7,6 1 0 7,-1-4-336-7,3-2-64 7,1 0 0-7,6-2-16 9,-1 4-80-9,1-2-16 6,-2-2 0-6,3 0 0 8,-1-6-48-8,-2 8-16 7,-3 4 0-6,-1-4 0 7,1 2-208-8,1 3-128 7,-7 5 160-7,1 6-160 9,1 5 0-9,-4 6 0 5,-3 4 0-5,-11 6 0 9,0 0 0-9,16 2 0 6,-2 10 0-6,-7 4 0 9,1 3-192-9,0 8 64 6,-2 7 128-6,-2 3-208 10,2 6 208-10,-3-4-144 7,1 3 144-7,2-1-128 7,2 4 128-7,-6-6 0 7,2 2 0-7,2-6-128 8,3-4 128-8,-3-3 0 7,0-7 0-7,0-3 0 8,4-8 0-8,-2-1 0 7,1 1 0-7,5-8 128 7,-2-8 192-7,3-4 64 9,-5 3 0-9,6-9 0 7,-5 4 160-7,7-7 32 7,-4-3 16-6,1-1 0 6,1-2-320-7,-3-3-64 7,1-5-16-7,-2 4 0 8,-2-4-64-8,1-2 0 7,-5-8-128-7,-2 0 192 8,0-6 0-8,2-2 0 7,0-7 0-7,-3 1 0 8,1-5 0-8,-2-4-16 7,2-1 0-7,0-7 0 8,0 0-32-8,-2 2 0 7,2-6 0-7,-2-4 0 8,0 0-144-8,0 4 0 7,2 2 144-7,-2 4-144 8,-4-2 0-8,0 9 0 8,0 7 0-8,-2-1 0 8,-2 5 0-8,2 5 0 6,-2 2 0-6,2 6 0 8,2 0 0-8,-2 6 0 7,-3-2 0-7,3 6 0 8,0 2 0-8,2 3-160 7,2 3 160-7,0 3 0 8,2-1-128-8,0 0 128 7,4 1 0-7,1 4 0 8,-1-7-144-8,4 4 144 7,4 1 0-7,-4 0-144 9,5 3 144-9,1 3 0 6,1-2-144-6,7 3 144 9,-1-1 0-9,-1 0 0 6,1 6-144-6,4-1 144 9,1-3 0-9,1 4-160 7,0 2 160-7,4 0-128 8,2 2 128-8,-1-4 0 7,3-3 0-7,4 3-128 7,-2 8 128-7,3-4 0 8,5 0-144-8,0-4 144 7,8 6 0-7,3 0 0 7,9 0-144-7,1 0 144 8,4-4 0-8,4-2 0 7,-6 2-128-7,2 1 128 8,4-3 0-8,-3-2 0 7,-1-2 0-7,6 6 0 8,0 2 0-8,6 0-128 7,0-2 128-7,-1 2 0 9,1-1 0-9,-2-1 0 7,0 4-128-7,2 0 128 8,-6-2 0-8,2 2 0 7,4 6 0-7,-2-3 0 8,-2 1 0-8,0 0-128 6,-6-4 128-6,0 6 0 8,-6 0 0-8,3 2 0 7,5-4 0-7,-6 0 0 8,0 3 0-8,4 3 0 8,-2 0 0-8,4-6 0 7,4-2 0-7,-4 0 0 8,-1-2 0-8,1 0 0 7,-2-2 0-7,4 0 0 8,-6-2 0-8,4 4 0 7,4 0 0-7,4 0 0 7,0 0 0-7,0 0 0 8,-1 0 0-8,1-2 0 7,2 0 0-7,4 2 0 8,-6-2 0-8,2 4 0 8,5 2 0-8,3-2 0 8,-6 2 0-8,1-4 0 6,-5-4 0-6,2 4 0 9,-4 4 0-9,-2-2 0 6,0 0 0-6,2 0 0 9,4 3 0-9,1-5 0 6,3-2 0-6,-2-3 0 8,-6-1 0-8,0 2 0 7,0 2 0-7,0 0 0 8,2 0 0-8,1 0 0 8,3 0 0-8,0-4 0 7,-2 2 0-7,-2 0 0 7,-1 1 0-7,-1 1 0 8,-2-2 0-8,2 0 0 7,4 2 128-7,-2-6-128 8,2 0 0-8,-4 2 0 8,0-3 0-8,2-1 0 8,-4 2 0-8,-4-4 128 7,-10 3-128-7,4 1 0 8,-2-4 128-8,3 6-128 7,-9 0 176-7,-3 1-176 9,-5-1 144-9,-3 2-144 6,2-2 0-6,-14 2 144 9,-2 0-144-9,-8 0 0 5,-10-2 144-5,-1 3-144 8,-2 1 0-8,-16 2 0 7,0 0 0-7,0 0 0 24,0 0-1088-24,-18 2-304 0,-7 0-48 0,-14-1-13440 3</inkml:trace>
    </iact:actionData>
  </iact:action>
  <iact:action type="add" startTime="68485">
    <iact:property name="dataType"/>
    <iact:actionData xml:id="d52">
      <inkml:trace xmlns:inkml="http://www.w3.org/2003/InkML" xml:id="stk52" contextRef="#ctx0" brushRef="#br0">16860 15912 7359 0,'0'0'656'1,"8"-6"-528"4,5-4-128-5,-3 3 0 8,-10 7 1760-8,16-6 320 7,-9-6 64-6,-7 12 16 6,0 0-752-7,0 0-128 7,10-10-48-7,-10 10 0 8,4-11-272-8,-4 11-48 8,0 0-16-8,-4-16 0 8,-4 4 48-8,1-3 0 6,-7 1 0-6,2 0 0 8,-7 9 0-8,-1-9 0 7,1-2 0-7,-5-3 0 8,-1 5-192-8,0-1-48 7,-5 1 0-7,1-4 0 8,-2 3-128-8,-2 1-48 7,1-3 0-7,3 5 0 9,0-4-272-9,2 5-48 7,-5-1-16-7,1 6 0 8,4 2-192-8,-2 2 0 7,-1 2 0-7,3 6 0 8,0 2 0-8,1 4 0 8,1-3 0-8,2 7 0 6,1-4 0-6,3 7 0 9,-3 3 0-9,3 3 0 7,5 2-192-7,0 2 192 7,9-1-192-7,-1 3 192 8,4 4-176-8,6 6 176 7,1-4-160-7,7 0 160 7,2 2 0-6,7-6 0 6,1 2-128-7,3 4 128 7,0-2 0-7,5-7 0 8,3-5-160-8,2-3 160 8,0-7 0-8,0 1-144 6,0-10 144-6,-2-3 0 9,-1-3 0-9,-1-3 0 7,2-5 0-7,2-6 0 8,-4 0 0-8,-1-5 0 7,-1-4 0-7,0 5 0 8,0-1 128-8,-1-3-128 7,1-1 176-7,-4-1-176 8,-3 3 128-8,-3-1-128 7,-3-1 0-7,3 3 0 8,-5 1 0-8,2-1 0 7,-3-1 0-7,1 9 0 8,-14 12 0-7,0 0 0 5,10-13 0-6,-10 13 0 7,0 0 0-7,0 0 0 8,9 13 0-8,-3 5 0 8,-4 1 0-8,2 7 0 7,-4 1 0-7,-2 0 0 7,0 5 0-7,-2 3 0 8,-3 9 0-8,1 5 0 8,-2 4 0-8,0 1 160 7,-6 3-160-7,5 0 128 9,-5-1 16-9,2 1 0 6,-5-3 0-6,5 3 0 8,-4-3 96-8,5 1 16 7,-3-2 0-7,0-1 0 8,-1 1 64-8,5-6 0 7,-4-4 16-7,7 2 0 7,1-6-16-7,2 2 0 8,0-6 0-8,-2-4 0 8,4-6-128-8,2-1-48 7,0-7 0-6,6-1 0 5,-6-16-144-5,8 11 0 6,-8-11 0-7,15 14 0 23,3-8-1968-23,3-4-272 1,1-4-48-1,-3-2-16 0</inkml:trace>
    </iact:actionData>
  </iact:action>
  <iact:action type="add" startTime="69643">
    <iact:property name="dataType"/>
    <iact:actionData xml:id="d53">
      <inkml:trace xmlns:inkml="http://www.w3.org/2003/InkML" xml:id="stk53" contextRef="#ctx0" brushRef="#br0">17455 16569 16927 0,'0'0'752'1,"0"0"144"-1,0 0-704 0,0 0-192 3,-14 2 0-3,14-2 0 8,0 0 1616-8,0 0 304 7,0 0 48-7,0 0 16 8,0 0-768-8,20-2-160 8,-3 2-32-8,5-2 0 7,1-2-128-7,4 1-16 7,2-3-16-7,3 0 0 8,-1 2-224-8,6-6-64 8,0-5 0-8,2 3 0 7,-4 2-80-7,-2 4-32 7,2-1 0-7,1-5 0 8,-5 0-128-8,0 8-16 9,2 0-16-9,-4-2 0 7,-3 1-176-7,-3 1-128 6,-1 0 144-4,-7 2-144 5,3-4 0-7,-18 6 128 6,13-8-128-6,-13 8 0 23,16-2-320-22,-16 2-128-1,0 0 0 0,18-4-16 14,-18 4-2400-13,9-6-464-1,-9 6-112 0,16-17-16 0</inkml:trace>
    </iact:actionData>
  </iact:action>
  <iact:action type="add" startTime="70076">
    <iact:property name="dataType"/>
    <iact:actionData xml:id="d54">
      <inkml:trace xmlns:inkml="http://www.w3.org/2003/InkML" xml:id="stk54" contextRef="#ctx0" brushRef="#br0">18871 15569 12895 0,'0'0'1152'1,"0"0"-928"4,0 0-224-4,0 0 0 7,0 0 1936-8,0 0 352 7,0 0 64-7,0 0 16 8,0 0-880-8,0 0-160 6,0 0-48-6,0 0 0 8,0 0-256-8,0 0-64 8,0 0-16-8,0 0 0 7,0 0-256-7,2 19-48 8,-2 1-16-8,0 1 0 7,-2 5-176-7,0 5-48 8,0 2 0-8,0 2 0 7,0-2-144-7,0 6-16 8,-4-4-16-8,0 6 0 7,4-2-32-7,0 0-16 8,-3-4 0-7,3 1 0 6,0 3-176-7,2-2 160 7,0-8-160-7,4-2 160 8,1-3-32-8,7-5 0 7,-2-1 0-7,0-1 0 9,1-1 96-9,-1-1 16 5,8-7 0-5,-3 2 0 10,5 0 64-10,1-6 16 6,3-4 0-6,-1 0 0 8,-2 0-176-8,5 0-16 7,1-4-128-7,0-2 192 9,1-6-192-9,1 2-240 6,4-3 48-6,-2 1 16 22,-1-4-1424-22,-3 3-304 0,-2-7-48 1,1 5-12576 2</inkml:trace>
    </iact:actionData>
  </iact:action>
  <iact:action type="add" startTime="70425">
    <iact:property name="dataType"/>
    <iact:actionData xml:id="d55">
      <inkml:trace xmlns:inkml="http://www.w3.org/2003/InkML" xml:id="stk55" contextRef="#ctx0" brushRef="#br0">19624 15655 22111 0,'0'0'1968'0,"0"0"-1584"3,0 0-384-3,0 0 0 8,0 0 1216-8,0 0 144 8,-10 13 48-8,2 7 0 7,2 1-640-7,-5 3-112 8,1 7-16-8,2 2-16 8,-6 0 144-8,5 6 16 6,-3 4 16-6,0 8 0 8,0 0-128-8,-3 1-32 7,3 5 0-6,-5 1 0 7,-1 3-32-8,2-1-16 6,-3 3 0-6,5 3 0 8,-3-4-368-8,-1 5-80 7,5-9-16-7,-5-1 0 9,4-7-128-9,-1-3 160 7,5-2-160-7,-4 4 160 9,7-6-160-8,1 0 128 3,-2-8-128-4,4 0 128 9,0 2-128-9,4-6-144 6,4-4 144-6,6-1-11200 18,-1-5-2128-18</inkml:trace>
    </iact:actionData>
  </iact:action>
  <iact:action type="add" startTime="72058">
    <iact:property name="dataType"/>
    <iact:actionData xml:id="d56">
      <inkml:trace xmlns:inkml="http://www.w3.org/2003/InkML" xml:id="stk56" contextRef="#ctx0" brushRef="#br0">20359 15651 7359 0,'0'0'320'1,"0"0"80"-1,0 0-400 0,0 0 0 5,0 0 0-5,-4-14 0 9,4 14 2336-9,0 0 384 7,0 0 80-7,0 0 16 8,0 0-1664-8,0 0-320 7,-12 0-64-7,12 0 0 8,-15 8-304-8,1 6-48 7,-3-1-16-7,1 9 0 8,-5 5 256-8,-5 0 48 7,1 3 16-7,-1 3 0 7,1 8 16-7,-2 2 0 8,1 5 0-8,1 5 0 8,-2 0-256-8,1 1-48 7,5 1-16-7,1 1 0 9,3 3-208-9,5-3-32 7,-3-1-16-7,5 0 0 7,6-3-160-7,2-1 0 7,4-10 144-7,2 2-144 8,6-8 0-8,1 0 128 7,-3-6-128-7,10 1 0 8,-3-11 0-8,5 1 0 7,-5-1 0-7,5-7 0 23,1 1-304-23,3-7-128 1,-3-4-16 0,3-4-7936 4,3-2-1600-5</inkml:trace>
    </iact:actionData>
  </iact:action>
  <iact:action type="add" startTime="72360">
    <iact:property name="dataType"/>
    <iact:actionData xml:id="d57">
      <inkml:trace xmlns:inkml="http://www.w3.org/2003/InkML" xml:id="stk57" contextRef="#ctx0" brushRef="#br0">20605 16008 20271 0,'0'0'1792'1,"0"0"-1424"2,0 0-368-3,0 0 0 9,0 0 416-9,0 0 16 7,0 0 0-7,8 13 0 8,-8-13-176-8,3 24-48 7,-3 1 0-7,0 4 0 8,-1 1 240-8,-3 1 32 7,-4 0 16-7,2 2 0 8,0 6 352-8,-2-4 80 7,-3 2 16-7,3 4 0 8,-6 0-176-8,6 2-48 7,1-2 0-7,-5 2 0 9,2-8-400-9,2 4-96 6,-3-4-16-6,3-2 0 7,2-3-80-7,6-3-128 7,-2-4 176-7,0 1-176 10,0-7 128-9,4-5-128 4,-2-12 0-5,0 0 0 23,4 12-352-23,-4-12-128 0,10 7-32 0,-10-7 0 14,0 0-2112-14,17-17-416 0,3-10-96 2,-5 3 0-1</inkml:trace>
    </iact:actionData>
  </iact:action>
  <iact:action type="add" startTime="72689">
    <iact:property name="dataType"/>
    <iact:actionData xml:id="d58">
      <inkml:trace xmlns:inkml="http://www.w3.org/2003/InkML" xml:id="stk58" contextRef="#ctx0" brushRef="#br0">21067 15694 11055 0,'0'0'976'1,"0"0"-784"4,-10-10-192-5,10 10 0 8,0 0 1408-8,0 0 256 7,0 0 32-7,0 0 16 9,0 0-512-9,0 0-112 6,0 0 0-6,0 0-16 8,0 14-208-8,2 5-32 8,4 3-16-8,4-5 0 9,-2 3-48-9,-1-1-16 5,7 8 0-5,0 3 0 9,3 1-256-9,-1 2-48 6,1 4-16-6,3 2 0 8,-6-2-48-8,3 8-16 7,-1-2 0-7,-1 2 0 8,3 0-112-8,-6-3-32 9,3 5 0-9,-7-2 0 8,0-4 32-7,-2 6 0 3,-4 2 0-4,-4-4 0 8,-2 1 48-8,-4-5 16 7,-6 2 0-7,-1 2 0 8,-3-2 0-8,3 2 0 7,-7-6 0-7,3 2 0 8,1-4-112-8,1-4-16 8,-1-4 0-8,4-3 0 7,-1-3-192-7,7 0 0 8,-2-5 128-8,0-4-128 22,10-14-1024-21,0 0-256-1,0 0-64 0,0 0-8048 7,0 0-1616-7</inkml:trace>
    </iact:actionData>
  </iact:action>
  <iact:action type="add" startTime="73112">
    <iact:property name="dataType"/>
    <iact:actionData xml:id="d59">
      <inkml:trace xmlns:inkml="http://www.w3.org/2003/InkML" xml:id="stk59" contextRef="#ctx0" brushRef="#br0">22054 15508 8287 0,'0'0'736'1,"0"0"-592"1,0 0-144-2,0 0 0 9,0 0 2128-9,0 0 400 7,0 0 80-7,0 0 16 8,0 0-1424-8,0 0-288 7,0 0-48-7,0 0-16 7,-12 6 160-7,-3 6 16 8,1-2 16-8,-4 7 0 8,3-1 144-8,-3 7 32 7,-3 7 0-7,1 5 0 7,5 2-320-7,-7 8-48 8,-1-3-16-8,1 9 0 7,3 6-400-6,-3 1-96 6,5 1-16-7,3 1 0 7,-3-1-112-7,3-1-16 10,4 1-16-10,3-1 0 8,1-7-176-8,2 0 128 5,2-7-128-5,4 1 128 8,2-4 0-8,2-6 0 7,5-3 0-7,5-5 0 8,3 2-128-8,1-2 192 7,3-3-192-7,1-5 192 8,1-1-192-8,2 1-144 7,-1-5 144-7,-1 0-208 24,2-5-1776-24,-3 1-368 1,-3-4-64-1</inkml:trace>
    </iact:actionData>
  </iact:action>
  <iact:action type="add" startTime="73501">
    <iact:property name="dataType"/>
    <iact:actionData xml:id="d60">
      <inkml:trace xmlns:inkml="http://www.w3.org/2003/InkML" xml:id="stk60" contextRef="#ctx0" brushRef="#br0">22074 16351 18431 0,'0'0'1632'0,"0"0"-1312"4,-10 4-320-4,10-4 0 9,0 0 1728-9,0 0 288 7,0 0 48-7,0 0 16 8,0 0-1184-8,0 0-224 7,19-4-48-7,3-4-16 8,-1-2-160-8,1 1-16 6,-3-1-16-5,5-2 0 8,1 6-32-9,0-2 0 6,-1-1 0-6,1 1 0 8,0 4-240-8,1 0-144 7,-3 0 160-7,-1-2-160 8,3 1 0-8,-2 1 0 7,-1 0-176-7,-1 0 176 22,-5 0-2448-20,1-2-368-2</inkml:trace>
    </iact:actionData>
  </iact:action>
  <iact:action type="add" startTime="73831">
    <iact:property name="dataType"/>
    <iact:actionData xml:id="d61">
      <inkml:trace xmlns:inkml="http://www.w3.org/2003/InkML" xml:id="stk61" contextRef="#ctx0" brushRef="#br0">22846 15746 22111 0,'0'0'976'0,"0"0"208"12,0 0-944-12,0 0-240 0,0 0 0 0,16-9 0 1,-5-7 864-1,9 8 128 7,-3 0 32-7,1 1 0 8,-1 1-272-8,-1-2-48 7,4-2-16-7,-1 4 0 8,-3 2-368-8,1-1-80 8,3 1-16-8,-7-4 0 7,3 0-224-7,-16 8 0 7,14 0 0-7,-14 0 0 8,0 0 128-8,0 0-128 8,0 0 0-8,0 0 0 7,0 0 0-7,0 0 0 7,0 0 0-7,0 0 0 8,0 0 0-8,-12 0 0 8,-4 0 0-8,1 6 0 8,-7-2 0-8,1 6 0 6,-3-5 0-6,-1 3 0 8,-4 2 0-8,1-2 0 8,3-2 0-8,0 7 0 9,1-1 256-9,1 0-32 5,1-1-16-4,1 1 0 7,5 4 80-8,-1-7 16 7,1 7 0-7,5-4 0 8,3 3-64-8,0-5-16 6,8-10 0-6,-2 20 0 9,6-5-224-9,4 1 144 6,-8-16-144-5,7 21 128 7,5-3-128-8,2 3 0 7,-1 1 0-7,3 1 0 7,4-1 0-7,-5-3 0 8,5 4 0-8,-1 3 0 8,-5 1 0-8,5 0 0 7,-1-1 0-6,-4-1 0 6,-3-1 208-7,1-1 16 7,0-2 0-7,-3 3 0 7,-5 1 112-7,-2-1 32 7,-2 1 0-7,2-4 0 8,-2-1 128-8,-2 1 16 8,-2-1 16-8,-5 3 0 7,-3-7 128-7,-4 1 32 7,1 3 0-6,-3-6 0 7,3 1-224-8,-5-5-32 7,1 4-16-7,1-5 0 8,-1 7-96-7,-1-10-32 4,6-6 0-4,-3 2 0 7,1 0-288-8,3-2 0 7,-1-6 128-7,2-4-128 23,6-2-1328-23,0-3-320 0,-1 1-64 1,5-7-9488 5,2-1-1888-5</inkml:trace>
    </iact:actionData>
  </iact:action>
  <iact:action type="add" startTime="74434">
    <iact:property name="dataType"/>
    <iact:actionData xml:id="d62">
      <inkml:trace xmlns:inkml="http://www.w3.org/2003/InkML" xml:id="stk62" contextRef="#ctx0" brushRef="#br0">23187 15358 20783 0,'0'0'912'1,"0"0"208"-1,0 0-896 0,0 0-224 2,0 0 0-2,2-13 0 8,-2 13 896-8,0 0 144 6,12-8 32-5,4 2 0 7,-16 6-112-8,15-4 0 6,5-2-16-6,1 6 0 9,-3 6-144-9,3 2-32 8,4 4 0-8,3 5 0 7,1 5-112-7,2 3-16 7,-2 6-16-7,7 0 0 8,-7 2-224-8,-2 8-32 7,-1-2-16-7,-5 10 0 8,0-2-96-8,-1-4 0 7,-6 2-16-7,1 3 0 9,-3 3 0-9,0 4 0 8,-7-5 0-8,-1 1 0 6,-2 2 176-6,-2 0 32 7,0-3 16-7,-4-5 0 8,-1 2 80-8,-7 2 16 7,0-8 0-7,0 3 0 8,-5 1-80-8,-1-4-16 8,5 4 0-8,-7 0 0 8,1 2-240-8,3 0-48 6,-3-5-16-6,-1 3 0 8,3-6-160-8,-3 0 0 7,0-6 0-7,3 3 128 25,-5 1-912-24,1-2-192-1,3 0-48 0,3 0-10832 4,-5-6-2176-3</inkml:trace>
    </iact:actionData>
  </iact:action>
  <iact:action type="add" startTime="75257">
    <iact:property name="dataType"/>
    <iact:actionData xml:id="d63">
      <inkml:trace xmlns:inkml="http://www.w3.org/2003/InkML" xml:id="stk63" contextRef="#ctx0" brushRef="#br0">9974 18116 16927 0,'0'0'752'1,"0"0"144"-1,0 0-704 0,10-8-192 4,4 2 0-4,-1-4 0 8,5 5 160-8,7-1 0 8,5 0 0-8,3-6 0 7,8 4 208-7,4 3 32 7,11-7 16-7,10 2 0 8,1 2 16-8,7-3 0 7,0-1 0-6,0 4 0 7,0-4 0-8,8 5 0 6,2 3 0-6,14-2 0 10,1-2 128-10,2 6 16 6,1 2 16-5,-7-2 0 6,5-2-128-7,-3 4-16 6,7 0-16-6,5 4 0 9,6 0-176-8,0 2-16 5,2-6-16-6,-4 4 0 8,-1 0-224-8,1 0 128 7,8-2-128-7,4 1 0 8,-3 1 192-8,3-2-64 7,-10 2-128-7,4-4 192 7,4 0 80-7,6 0 16 8,7 4 0-8,-5-4 0 8,-6-4 0-8,2 0 0 8,-2 0 0-8,9 2 0 7,7 0-112-7,-1-1-32 7,-7-3 0-7,-1 0 0 8,3-4-144-8,3 4 192 7,5 2-192-7,-5-7 192 7,-5 1-64-6,-2 2-128 5,3-2 192-6,7 3-64 9,1-1 16-9,-4 0 0 6,-7-4 0-6,2 6 0 9,-1-3-16-9,5-1-128 7,7 2 192-7,-5 0-64 9,-8-1-128-9,3 3 0 6,10 2 144-6,-3-2-144 8,-1-4 0-8,-5 2 128 7,-10 4-128-7,2-1 0 8,-1-9 128-8,5 8-128 7,7 4 128-7,-3 0-128 8,-4 2 0-8,-3 0 0 7,-3-2 0-7,8 2-128 8,7 0 128-8,-3 4 0 8,-6-2 0-8,1 4 0 7,-7-4 128-7,6 0-128 7,5 0 128-7,-3-2-128 8,0 0 240-8,-11 0-32 7,3-2 0-7,2-2 0 8,14-4 80-8,-11 4 16 8,-3 0 0-8,0-1 0 7,-6-3-48-7,7 0 0 7,1-6 0-7,0 3 0 9,0 1-256-9,-10-4 128 6,-6 4-128-6,2-3 0 8,6 3 144-8,-6-6-144 7,0 5 0-7,-8-5 144 8,-9 4-144-8,-9-3 128 7,-7 3-128-7,0-2 128 8,-4 3-128-8,0 5 0 7,-7 0 144-7,-1-4-144 8,-10 1 0-8,-5 1 0 7,-4-2-192-7,-14 4-10304 17,-6 2-2064-16</inkml:trace>
    </iact:actionData>
  </iact:action>
  <iact:action type="add" startTime="76310">
    <iact:property name="dataType"/>
    <iact:actionData xml:id="d64">
      <inkml:trace xmlns:inkml="http://www.w3.org/2003/InkML" xml:id="stk64" contextRef="#ctx0" brushRef="#br0">14447 19126 17215 0,'0'0'768'1,"0"0"144"-1,0 0-720 0,0 0-192 2,0 0 0-2,0 0 0 9,0-14 480-9,6-1 64 7,2 1 16-7,3-1 0 7,1 3 128-7,4-6 16 7,-3 1 16-7,7 1 0 8,1-3 160-8,8-1 16 7,-3-3 16-7,1 1 0 8,2-5-112-8,1 2-32 7,3-1 0-7,4 3 0 9,0-2-208-9,-2 1-48 7,4 3-16-7,-4 3 0 7,6-3 16-7,2 5 0 7,2 4 0-7,-4 3 0 9,4-1-192-8,-4 6-48 5,4 4 0-6,-6 6 0 7,0 7-272-6,-6-1 160 6,0 6-160-7,-6 3 128 8,-3 4-128-8,-3 5 0 6,-7 1 0-6,-1 4 0 8,-7 8 0-8,0-2 0 8,-6 6 0-8,-4 1 128 8,-2 5-128-8,-9 2 160 7,-7-5-160-6,-1 5 160 6,-10 2 32-7,0 1 16 7,-3-3 0-7,-6-8 0 8,-1-3 144-8,-4 1 32 7,6-6 0-7,-4 4 0 8,-4-4 128-8,8 0 16 7,-6-2 16-7,3-4 0 8,1-1-224-8,0-3-32 6,8 0-16-6,1-6 0 9,5-3-48-9,4-6-16 7,3-3 0-7,5-3 0 8,5-6-64-8,12-2-16 6,0 0 0-6,0 0 0 8,0 0-128-8,0 0 0 8,0 0 0-8,10-10 0 8,9-1 0-8,3 1 0 7,1 0 144-7,8-2-144 8,5 3 0-8,5-1-160 7,1 2 16-7,9 2 0 8,2 4 144-8,5-2 0 7,3-3 0-7,5 3 0 8,-3 2 0-8,-3-2 0 8,2 0 0-8,1 2 128 7,-7 0-128-7,1 0 176 7,-2 4-176-7,-5-2 192 8,-5 0-192-8,2 2 0 7,-4 0 0-7,0 2 0 22,-4 0-384-21,0 2-96-1,-8 1-32 0,2-1-10896 8,0 4-2192-8</inkml:trace>
    </iact:actionData>
  </iact:action>
  <iact:action type="add" startTime="77765">
    <iact:property name="dataType"/>
    <iact:actionData xml:id="d65">
      <inkml:trace xmlns:inkml="http://www.w3.org/2003/InkML" xml:id="stk65" contextRef="#ctx0" brushRef="#br0">16425 18381 11967 0,'0'0'1072'0,"0"0"-864"4,0 0-208-4,0 0 0 9,4-12 1280-9,-4 12 192 6,0 0 64-5,0 0 0 6,0 0-272-7,0 0-48 8,0 0-16-8,0 0 0 7,-12 2-256-7,-4 4-48 8,5 0-16-8,-5 10 0 7,2-7-48-7,-5 15-16 8,1-3 0-7,1 7 0 6,-5 5-240-7,-3 4-64 7,0 8 0-7,1 3 0 8,1 3-224-8,3 9-48 6,1 5-16-6,3 1 0 8,3 0-224-6,-1-1 128 4,2 5-128-6,8-2 0 8,2-1 0-8,4-5 0 8,0-5 0-8,6-5 0 7,6-3 128-7,1-6-128 7,5-2 0-7,5-8 0 8,1-4 0-8,-1-1-160 6,-2-3 0-6,-1-4 0 25,1-9-1792-24,4 0-352 0,1-8-80-1</inkml:trace>
    </iact:actionData>
  </iact:action>
  <iact:action type="add" startTime="78064">
    <iact:property name="dataType"/>
    <iact:actionData xml:id="d66">
      <inkml:trace xmlns:inkml="http://www.w3.org/2003/InkML" xml:id="stk66" contextRef="#ctx0" brushRef="#br0">16817 18964 27183 0,'0'0'1200'0,"0"0"256"1,0 0-1168-1,0 0-288 5,0 0 0-5,13 14 0 8,-3-4 128-8,2 7-128 7,-6-3 192-7,-2 7-192 8,0 7 256-8,-1 1-48 7,-3 2-16-7,-1 2 0 8,-3 6 0-8,0 0 0 7,-4 4 0-7,-2-2 0 8,4 2-16-8,2-2-16 8,-3 2 0-8,1-4 0 7,4 2-160-7,2-10 0 7,0-2 144-7,6-2-144 24,0-1-576-24,1-3-176 0,3-9-32 0,4-2-7536 6,-1-5-1488-5</inkml:trace>
    </iact:actionData>
  </iact:action>
  <iact:action type="add" startTime="78350">
    <iact:property name="dataType"/>
    <iact:actionData xml:id="d67">
      <inkml:trace xmlns:inkml="http://www.w3.org/2003/InkML" xml:id="stk67" contextRef="#ctx0" brushRef="#br0">17162 18354 24063 0,'0'0'1072'1,"0"0"208"-1,0 0-1024 0,0 0-256 4,0 0 0-4,6-12 0 9,2-2 448-9,-8 14 16 6,15-4 16-6,3 4 0 8,-4 2-32-8,5 2 0 8,1 8 0-8,-1 2 0 7,1 9-64-7,3 4 0 9,2 3-16-9,1 5 0 6,1 4 0-6,2 2 0 8,1 4 0-8,-1-1 0 7,-2 5 64-7,2 8 16 8,1 7 0-8,-3 0 0 8,-4 1-48-8,-7 5 0 8,-2-2 0-3,-5 4 0-3,-1 4-32-2,-6-5-16 7,-4 1 0-7,-4-8 0 7,-2 3 112-6,-1-5 32 5,-9 2 0-6,5-1 0 9,-9-7 16-9,-1 1 0 6,-3-3 0-6,3-1 0 8,1-6-272-8,3 0-48 7,-4 1-16-7,-3-7 0 9,5-2-176-9,1-5 0 6,3-7 0-6,-3 0 0 25,3-3-2848-25,3-9-448 0</inkml:trace>
    </iact:actionData>
  </iact:action>
  <iact:action type="add" startTime="79071">
    <iact:property name="dataType"/>
    <iact:actionData xml:id="d68">
      <inkml:trace xmlns:inkml="http://www.w3.org/2003/InkML" xml:id="stk68" contextRef="#ctx0" brushRef="#br0">24184 17449 13823 0,'0'0'1216'0,"0"0"-960"5,0 0-256-5,0 0 0 8,0 0 2560-8,0 0 448 7,0 0 112-7,0 0 16 8,0 0-1856-8,14-2-384 7,3-8-64-7,7 2 0 9,1 3-160-9,2 1-32 6,3-10 0-6,-3 2 0 8,4 2-256-8,0-1-64 7,2 3-16-7,3-2 0 8,-3 0-176-8,-2 5-128 8,0 1 144-8,-2 2-144 7,-3 2 0-7,-3 0 0 7,-1 2 0-7,-9 2 0 21,-13-4-2016-21,6 15-496 0</inkml:trace>
    </iact:actionData>
  </iact:action>
  <iact:action type="add" startTime="79253">
    <iact:property name="dataType"/>
    <iact:actionData xml:id="d69">
      <inkml:trace xmlns:inkml="http://www.w3.org/2003/InkML" xml:id="stk69" contextRef="#ctx0" brushRef="#br0">24020 17823 15663 0,'0'0'1392'1,"0"0"-1120"1,0 0-272-2,0 0 0 8,0 0 3008-8,0 0 560 7,18 8 96-6,3-4 32 6,6 2-2224-7,7-4-448 7,3-2-96-7,2-6-16 8,4 2-320-8,3-4-64 7,-5-3-16-7,6 3 0 9,-4 4-336-9,4-2-176 6,2-2 160-6,-6 2-10288 17,0 0-2064-17</inkml:trace>
    </iact:actionData>
  </iact:action>
  <iact:action type="add" startTime="80077">
    <iact:property name="dataType"/>
    <iact:actionData xml:id="d70">
      <inkml:trace xmlns:inkml="http://www.w3.org/2003/InkML" xml:id="stk70" contextRef="#ctx0" brushRef="#br0">26174 15411 10127 0,'-18'-2'448'1,"18"2"96"-1,-20-8-544 0,11 2 0 4,9 6 0-4,0 0 0 8,0 0 2656-8,2-11 416 7,-2 11 96-7,11-18 16 8,5 4-2272-8,2-1-448 7,5 3-80-7,6-4-32 8,6 1-16-8,0 3 0 7,2 0 0-7,8 3 0 8,6 5-16-8,-4 0-16 7,0 4 0-7,-1 0 0 8,-5 6 0-8,0 9 0 7,-7-1 0-7,-5 6 0 8,-4 1-304-8,-5 6 128 7,-11 3-128-7,-3 3 0 8,-6 2 144-8,-4 4-144 10,-5-4 0-10,-11 2 144 7,-7 4 32-7,-4-6 0 6,-4 6 0-6,-8-6 0 8,-4-4 112-8,0-3 32 7,-4-3 0-7,8-6 0 7,4-3 128-7,4 4 16 8,2-7 16-8,12 5 0 8,1-1-80-8,12-7-16 7,8-10 0-7,0 0 0 7,4 21-256-7,6-5-128 7,9-2 128-7,5-3-128 9,5 7 0-9,6 3 0 6,10-3 0-6,-4 5 0 8,4-1-160-8,-6 5 160 7,2 4 0-7,-4 4-144 8,0 1 144-8,-4-3 0 8,-7-2 0-8,-9 2 0 8,-1-4 0-8,-10 1 128 6,-3-1-128-6,-6 2 176 9,-7 0 336-9,-10-1 80 6,-5-3 16-6,-4-2 0 8,-8-1 224-8,-8-7 64 7,-6 3 0-7,-2-3 0 8,-3-5-400-8,-1-2-80 7,1 1-16-7,3-3 0 8,4 2-208-8,8-2-64 7,2-12 0-7,8 0 0 23,4 4-464-23,5-4-112 1,7-2 0-1,1-4-16 13,8-7-2160-12,6-1-448 0,4 1-64-1</inkml:trace>
    </iact:actionData>
  </iact:action>
  <iact:action type="add" startTime="80634">
    <iact:property name="dataType"/>
    <iact:actionData xml:id="d71">
      <inkml:trace xmlns:inkml="http://www.w3.org/2003/InkML" xml:id="stk71" contextRef="#ctx0" brushRef="#br0">27553 15113 21711 0,'0'0'960'0,"0"0"192"0,0 0-912 0,0 0-240 3,0 0 0-3,0 0 0 8,0 0 864-8,0 0 128 7,0 0 32-7,0 0 0 8,0 15-336-7,-2 7-64 6,0 1-16-7,-4 4 0 8,2 3-144-8,-2 3-16 6,2 8-16-6,-2-2 0 8,-2 5-112-7,5 3-32 6,-1-2 0-7,2 2 0 7,0-6-112-7,4 2-32 8,2-4 0-8,0 2 0 7,-1-8-144-7,3-2 192 7,0-2-192-7,-2-1 192 8,4 1-192-8,2-8 0 7,-10-21 0-7,7 24 0 26,1-1-1344-26,-2-1-336 1,0-9-80-1</inkml:trace>
    </iact:actionData>
  </iact:action>
  <iact:action type="add" startTime="80858">
    <iact:property name="dataType"/>
    <iact:actionData xml:id="d72">
      <inkml:trace xmlns:inkml="http://www.w3.org/2003/InkML" xml:id="stk72" contextRef="#ctx0" brushRef="#br0">27004 15752 19343 0,'0'0'1728'1,"0"0"-1392"3,0 0-336-4,6-8 0 8,12 6 1888-8,1-1 304 6,9-3 64-6,7 2 16 8,2-2-1504-8,14 2-320 7,5 0-48-7,5-6-16 9,5-1-64-9,-2 5 0 7,-5 0-16-7,-5 0 0 9,-3 4-304-9,-6 2 128 5,-2 0-128-5,-4 4 0 27,-4 6-1520-27,-8 0-400 0,-7 3-96 0,-5-3-9376 0</inkml:trace>
    </iact:actionData>
  </iact:action>
  <iact:action type="add" startTime="81024">
    <iact:property name="dataType"/>
    <iact:actionData xml:id="d73">
      <inkml:trace xmlns:inkml="http://www.w3.org/2003/InkML" xml:id="stk73" contextRef="#ctx0" brushRef="#br0">27229 16093 24063 0,'-22'4'1072'1,"22"-4"208"-1,0 0-1024 0,0 0-256 3,0 0 0-3,0 0 0 8,0 0 976-8,24-7 144 8,5-5 32-8,4 6 0 7,4 0-640-7,0 0-128 7,2 0-32-7,4 1 0 8,4-5-32-8,-4-2-16 6,2 4 0-6,-4 1 0 9,2-9-304-9,0 6 0 6,-1 0-128-6,1 3-13408 12</inkml:trace>
    </iact:actionData>
  </iact:action>
  <iact:action type="add" startTime="81532">
    <iact:property name="dataType"/>
    <iact:actionData xml:id="d74">
      <inkml:trace xmlns:inkml="http://www.w3.org/2003/InkML" xml:id="stk74" contextRef="#ctx0" brushRef="#br0">28446 16764 13823 0,'0'0'608'1,"0"0"128"-1,0 0-592 0,0 0-144 5,0 0 0-5,0 0 0 8,0 0 1792-8,0 0 320 7,0 0 64-7,0 0 0 8,0 0-1184-8,0 0-240 8,0 0-48-8,6-15-16 7,4-1 112-7,-1-7 32 7,7-3 0-7,-2 1 0 8,3 4-192-8,3-7-48 7,-3-1 0-7,3 0 0 8,-1-2-224-8,-5 1-48 7,3 1-16-7,-3 0 0 8,2 1-112-8,-7 1-32 7,3 4 0-7,-4 1 0 9,0 3 704-9,1 3 144 6,-3 8 16-6,-6 8 16 23,0 0-1712-23,0 0-352 0,0 0-64 0,6 14 0 0,0 6 816 1,-2 7 272 5,2 4-160-6,-2 4 160 8,0 6-128-8,-3-2 128 7,-1 4-128-7,2-4 128 9,0 4 0-7,2-6 0 3,0 2 0-5,2-2 0 8,0-6 0-8,-2-1 0 7,2-7 0-7,5-4 0 8,-11-19 0-8,16 12 128 6,5 0 0-5,1-6 0 7,1-12 512-8,-1-4 128 8,3 0 0-8,0-7 16 7,1-1-48-7,-3-7-16 7,1-8 0-7,-7 2 0 8,-1 1-464-8,1-1-80 6,-5-4-32-5,2-8 0 6,-7 0-16-7,-3-6-128 7,2 5 192-7,-2-9-64 9,-2-6 64-9,-2-3 0 6,0-4 0-6,-2-5 0 9,0-5-192-9,0 0 128 7,0 0-128-7,0-2 128 8,-2 0-128-8,2 4 0 7,1 2 0-7,-1-2 0 8,0 2-144-8,2 9 144 7,-2 9-192-7,-2 3 192 8,2 0-144-8,2 6 144 7,-2 3 0-7,0 6-144 8,0 1 144-8,2 2 0 7,0 2-144-7,2 0 144 8,-2 3 0-8,4 3-176 7,2 0 176-7,-4 5-128 8,0 1 128-8,1-1-128 7,-1 7 128-7,4-3-128 8,2 6 0-8,0-1 0 6,0 1 0-6,1 0 0 8,-9 10-32-7,16-12 0 5,-6 5 0-6,5-1 0 9,-3-2 160-9,6 4-128 7,1 0 128-7,-1 0-128 8,1-1 128-8,7 1 0 7,1 2-144-7,2-2 144 9,6-4 0-9,4 3 0 6,-2 1-144-6,6-2 144 9,-4-2 0-9,12 2-128 6,4 1 128-6,1-3 0 8,-3 2 0-8,1 2-128 6,3-4 128-5,0 3 0 7,-3-1 0-8,1-2-128 7,3-2 128-7,-1 4 0 8,1-5 0-8,3 3 0 7,1-2 0-7,1-1 0 8,7 5 0-8,-6-2 0 7,1 4 0-7,-5-1 144 8,3-3-144-8,-7 0 128 6,-3 4-128-6,-3 4 128 9,-3 0-128-9,0-4 0 7,-6-1 0-7,0 1 128 8,-2 2-128-8,-2 0 0 7,-6 0 144-7,-1 2-144 9,-3 0 128-9,-2 2-128 6,-5 0 128-6,-5 0-128 9,3 2 0-9,-18-2 0 6,0 0 0-6,0 0 0 24,0 0-832-24,-20 10-256 0,-1-4-32 1,-6 0-13664 0</inkml:trace>
    </iact:actionData>
  </iact:action>
  <iact:action type="add" startTime="85734">
    <iact:property name="dataType"/>
    <iact:actionData xml:id="d75">
      <inkml:trace xmlns:inkml="http://www.w3.org/2003/InkML" xml:id="stk75" contextRef="#ctx0" brushRef="#br0">29564 15600 14735 0,'-8'-8'1312'1,"8"8"-1056"6,-16-6-256-7,16 6 0 8,-8-3 768-8,8 3 80 7,0 0 32-7,-7-14 0 8,1 2-96-8,4 2-16 7,4-5 0-7,7 1 0 8,-3-5-192-8,8-3-64 7,2 3 0-7,5-1 0 8,2-1 48-8,5-3 0 8,5 1 0-8,0 1 0 7,2 5-64-7,4-3-16 7,-4 7 0-7,4-3 0 8,0 4-32-8,0 1 0 7,-2 5 0-7,-2 0 0 8,-1-4-112-8,-1 8-16 8,2 6-16-7,-6 6 0 6,-3-2-304-7,-7 13 0 6,1 7 0-6,-3 3 0 9,-7 0 0-9,-2 8 0 7,-4 0 0-7,-6 8 0 8,-4 0 0-8,-4 3 0 6,-6 5 0-6,-1 0 0 8,-14-7 128-8,-3 7-128 7,1 3 144-7,2-5-144 8,-6-4 128-8,-4-8-128 7,0 2 0-7,-2-6 144 8,0 0 16-8,2-6 0 8,4-4 0-8,-4-3 0 7,4-7 256-7,4 1 48 8,8-10 16-8,3 3 0 7,3-3-128-7,19-8-32 8,0 0 0-8,0 0 0 8,0 0 0-8,0 0-16 6,15-12 0-6,5 3 0 9,11 1-144-9,2-4-32 6,2 2 0-6,4 1 0 9,0-1-128-9,4 2 0 6,0 2 144-6,0 0-144 9,-6-1 0-9,4 3 128 6,0 2-128-6,4 0 0 10,-6 0 0-10,0 2 0 5,2 0 0-5,-8-2 0 9,-2 0-192-9,-1 0-96 7,-3 0-32-7,-4 0-9776 15,-1-2-1952-15</inkml:trace>
    </iact:actionData>
  </iact:action>
  <iact:action type="add" startTime="86232">
    <iact:property name="dataType"/>
    <iact:actionData xml:id="d76">
      <inkml:trace xmlns:inkml="http://www.w3.org/2003/InkML" xml:id="stk76" contextRef="#ctx0" brushRef="#br0">31288 15272 24479 0,'0'-19'1088'1,"2"3"208"-1,6 3-1040 0,-5-7-256 4,-4-1 0-4,-3 3 0 8,2-3 640-8,-2 3 80 8,4 18 16-8,-10-19 0 7,-8-5-448-7,-5 5-96 8,0 3 0-8,-5 2-16 7,-1 7 144-7,-4-1 48 8,-2 8 0-8,-6 6 0 8,2 3-48-8,-2 5-16 6,4 2 0-6,-4 9 0 9,2 4-304-9,2 5 160 6,-4-1-160-6,6 4 128 9,0-6-128-9,3 6 0 7,11 4 144-7,3-6-144 9,11-2 0-8,3-2 0 4,4-1 0-5,7-5 0 8,1-4 128-8,12 1-128 6,-1-5 160-6,5-7-160 9,3-2 320-9,4-4-48 7,0-4 0-7,3 0 0 8,-1-4-16-8,8-2-16 7,0 0 0-7,-2-3 0 7,-6-3-112-7,-2 2 0 8,-2-4-128-8,-1 5 192 8,-1-7-192-8,-2 4 144 7,-3-3-144-7,-5 3 128 8,1-2-128-8,-1 7 128 7,-17 7-128-7,12-4 128 8,-12 4-128-8,0 0 128 7,0 0-128-7,0 0 128 8,0 0-128-8,4 17 192 7,-4 5-192-7,-2 7 192 8,-2 6-192-7,-4 0 192 5,-3 4-192-6,3 8 192 8,-2 6 0-8,-4-1 16 7,5 3 0-7,-5-2 0 9,0 1-32-9,-3 1-16 6,-1 1 0-6,3-3 0 8,-1-4-160-8,4-4 192 7,-3-1-192-7,3-3 192 8,0 0-192-8,5-6 0 7,3-1 0-7,2 5 0 23,0 0-2576-22,2 0-400-1</inkml:trace>
    </iact:actionData>
  </iact:action>
  <iact:action type="add" startTime="87282">
    <iact:property name="dataType"/>
    <iact:actionData xml:id="d77">
      <inkml:trace xmlns:inkml="http://www.w3.org/2003/InkML" xml:id="stk77" contextRef="#ctx0" brushRef="#br0">26199 17342 5519 0,'0'0'240'0,"-14"2"64"0,-5-2-304 0,7 0 0 6,12 0 0-6,0 0 0 9,-18 1 2064-9,7 3 368 6,11-4 64-6,0 0 0 8,0 0-1312-8,0 0-272 8,0 0-48-8,0 0-16 7,0 0-144-7,0 0-48 7,0 0 0-7,0 0 0 8,15 12 272-8,11-8 48 7,5 0 16-7,10 0 0 9,4-4-128-9,11-2-32 6,11 0 0-6,7-2 0 8,4 2-256-8,8-10-48 8,1-1-16-6,11-5 0 4,9 6-16-6,12-1-16 7,2 1 0-7,8 2 0 8,-2-5-96-8,5 3 0 7,7-2-16-7,9 7 0 8,2-9-64-8,4 6-16 6,-7-3 0-6,7 5 0 9,0 4-96-9,2 4 0 7,-4-6-16-7,-2-2 0 7,-4 0-176-7,7 3 192 8,-3 1-192-8,-4-2 192 7,-9-6-64-7,-11 6-128 8,-3-3 192-8,-8 1-64 7,-2 2 0-7,-5 2 0 8,-9-2 0-8,-13 2 0 8,-14-2-128-8,-5 2 160 7,-9 1-160-7,-9 1 160 8,-10 2-160-8,-6 0 0 7,-4 2 144-7,-7 1-144 24,-7 1-304-24,-15-4-128 0,0 0-16 0,0 0-9584 6,-15 16-1904-5</inkml:trace>
    </iact:actionData>
  </iact:action>
  <iact:action type="add" startTime="87988">
    <iact:property name="dataType"/>
    <iact:actionData xml:id="d78">
      <inkml:trace xmlns:inkml="http://www.w3.org/2003/InkML" xml:id="stk78" contextRef="#ctx0" brushRef="#br0">27592 18397 17503 0,'0'0'768'0,"-12"-6"176"0,12 6-752 0,-14-2-192 5,14 2 0-5,0 0 0 9,-10-4 1264-9,10 4 208 7,0 0 64-7,0 0 0 8,0 0-768-8,0 0-160 7,0 0-32-7,0 0 0 9,0 0-128-9,6-14-16 6,4-3-16-6,4-3 0 8,-1 5 176-8,7-5 48 7,3 3 0-7,7 1 0 8,3-5 0-8,4 3 0 7,0 4 0-7,2 1 0 8,8 1-272-8,3-6-48 8,1 9-16-8,2-5 0 8,-1 6 96-8,-3 2 32 7,0-3 0-7,0-1 0 8,-1 6-80-8,-7 2-16 6,2 2 0-6,-6 4 0 8,-2 2-176-8,1 5-32 7,-7-1-128-7,-2 8 192 9,-7-7-192-9,-1 5 0 6,-1 6 0-6,-7-3 0 9,1 6 0-9,-6 1 0 6,0-3 0-6,-4 1 0 8,-4-1 0-8,-2 4 0 8,-2 1 128-8,-6 3-128 7,1-2 0-7,-9 0 144 7,-1-1-144-7,1 3 128 8,-5 0-128-8,-2 2 192 8,-3 4-192-8,-1-4 192 7,-6-1-192-7,2 1 160 8,0 2-160-8,-4 0 160 7,2 0-160-7,-6 0 0 8,2-2 0-8,-4-2 128 7,6-3-128-7,-2-3 0 8,6 0 144-8,2 1-144 7,0-3 0-7,-1 1 0 8,5-3 0-8,2 2 128 8,3-3-128-8,1-2 0 6,-2 1 0-6,3 1 128 9,5-5-128-9,5 5 0 6,-4-3 0-6,7-3 0 9,1 3 0-9,-2-5 0 7,10-12 0-7,-4 16 128 7,4-16-128-7,0 0 0 7,0 0 0-7,0 0 0 8,14 11 0-8,-2 1 0 7,5-6 0-7,-1-2 0 9,5-4 0-9,5 0 0 6,1 0 128-6,4 0-128 8,4 0 128-8,6-2-128 8,0-2 160-8,8 0-160 7,3-4 288-7,3 2-32 8,-2 1-16-8,3-7 0 7,3 4 144-7,-1 2 48 7,1-2 0-7,3-1 0 8,-1 3-32-8,3-2 0 8,4-6 0-8,1 3 0 8,5-3-160-8,-6 4-48 6,0 6 0-6,-3-3 0 9,1-5-64-9,-6 4-128 6,-3 0 176-6,-2-3-176 9,-3 3 176-9,-1 0-176 6,-4-2 160-6,0 4-160 9,-1 2 128-9,-7-1-128 7,-1-3 0-7,-5 6 144 7,-2 0-144-7,-4 2 0 8,-3 0 0-8,-9 2 128 22,-15-2-688-22,0 0-144 0,0 0-16 0,0 0-17648 4</inkml:trace>
    </iact:actionData>
  </iact:action>
</iact:actions>
</file>

<file path=ppt/ink/inkAction19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04T01:05:52.750"/>
    </inkml:context>
    <inkml:brush xml:id="br0">
      <inkml:brushProperty name="width" value="0.05292" units="cm"/>
      <inkml:brushProperty name="height" value="0.05292" units="cm"/>
      <inkml:brushProperty name="color" value="#FFFF00"/>
    </inkml:brush>
    <inkml:brush xml:id="br1">
      <inkml:brushProperty name="width" value="0.05292" units="cm"/>
      <inkml:brushProperty name="height" value="0.05292" units="cm"/>
      <inkml:brushProperty name="color" value="#FFFFFF"/>
    </inkml:brush>
  </inkml:definitions>
  <iact:action type="add" startTime="7884">
    <iact:property name="dataType"/>
    <iact:actionData xml:id="d0">
      <inkml:trace xmlns:inkml="http://www.w3.org/2003/InkML" xml:id="stk0" contextRef="#ctx0" brushRef="#br0">18104 13981 16527 0,'0'0'720'1,"0"0"176"-1,0 0-720 0,-10-9-176 9,5-1 0-9,-7 2 0 5,12 8 864-5,-14-8 144 10,-1 2 16-10,3 3 16 4,-4 3 48-4,3 0 16 11,-7 0 0-11,1 0 0 5,1 1-192-5,-3 3-32 10,-3 0-16-10,-3 6 0 7,-4-2-96-7,-2 0-32 9,-6 3 0-9,3 1 0 4,5 6-272-4,-4-3-48 11,-6 5-16-11,8-3 0 4,4-1-208-4,3 3-64 6,7 3 0-6,7-7 0 10,0 1-128-10,12-16 0 10,0 14 0-10,8 3 128 5,0-3-128-5,8 0 0 8,3-9 0-8,10 9 0 9,10-2 128-8,-1 7-128 4,-1-7 128-5,4 4-128 8,-2-7 160-8,0 9-160 12,-8-3 192-12,-2 3-192 4,-4 1 176-4,-3-1-176 6,-5 2 160-6,1 1-160 8,-10-2 384-8,0 1 0 12,-1 3-16-12,-5 1 0 3,-6-1 32-3,-5 1 16 12,-3-1 0-12,-4-2 0 3,-3 1 0-3,-7 1 0 11,-1 5 0-10,-6-7 0 3,-2-5-256-4,0 1-160 6,-2-5 192-5,-4-2-192 6,2-6 192-7,-2-4-64 11,8-4 0-11,3-4-128 19,3 0-240-19,8-2-144 0,5-5-48 0,2 1 0 14,6-3-2816-13,8-1-560-1</inkml:trace>
    </iact:actionData>
  </iact:action>
  <iact:action type="add" startTime="8290">
    <iact:property name="dataType"/>
    <iact:actionData xml:id="d1">
      <inkml:trace xmlns:inkml="http://www.w3.org/2003/InkML" xml:id="stk1" contextRef="#ctx0" brushRef="#br0">18555 14330 22799 0,'0'0'1008'1,"0"0"208"-1,0 0-960 0,-16 12-256 8,3-4 0-8,-5 2 0 4,0 5 1168-4,1-3 192 12,-7 4 48-12,3-5 0 4,7 3-288-4,-1-2-48 11,3 5-16-11,0-5 0 4,5 4-544-4,7-16-96 10,-2 13-32-10,2 3 0 5,0-16-112-5,3 15-16 11,-3-15-16-11,18 8 0 4,0-4-48-4,5-4 0 11,0 0 0-10,5 0 0 2,-1-6 64-3,-2 0 0 12,-3-7 0-12,-3 5 0 3,-1-6 64-3,-1 5 32 11,-7-1 0-11,0-2 0 4,-2 4 48-4,-8 8 16 11,2-6 0-11,-2-3 0 5,-4 1-16-5,-4 2 0 6,0-8 0-6,0 5 0 8,-5 1-256-8,3-4-144 7,-4 6 160-7,-3-9-160 8,-1 3-192-6,8 4-144 6,10 8-32-8,0 0 0 18,-3-13-2368-18,5 5-464 0</inkml:trace>
    </iact:actionData>
  </iact:action>
  <iact:action type="add" startTime="8605">
    <iact:property name="dataType"/>
    <iact:actionData xml:id="d2">
      <inkml:trace xmlns:inkml="http://www.w3.org/2003/InkML" xml:id="stk2" contextRef="#ctx0" brushRef="#br0">19048 13564 17503 0,'0'0'1552'0,"0"0"-1232"10,0 0-320-9,0 0 0 2,0 0 2000-3,-4 18 352 10,-5 3 64-10,3 0 16 4,0 3-768-4,0 11-128 11,-4 2-48-11,2 8 0 5,1-2-592-5,-3 4-112 10,2-6-16-10,2 7-16 6,-5 3-336-6,3 2-64 9,2 1-16-9,0 1 0 5,4 0-176-5,-2-3-32 10,0-5-128-10,2-6 192 4,0 2-336-4,0-6-80 11,1-6-16-11,2-9 0 20,3-5-1280-20,6-3-256 0,-2-1-48 0,6-3-7456 12,1-8-1504-11</inkml:trace>
    </iact:actionData>
  </iact:action>
  <iact:action type="add" startTime="8845">
    <iact:property name="dataType"/>
    <iact:actionData xml:id="d3">
      <inkml:trace xmlns:inkml="http://www.w3.org/2003/InkML" xml:id="stk3" contextRef="#ctx0" brushRef="#br0">19351 14057 9215 0,'0'0'400'0,"0"0"96"0,0 0-496 0,0 0 0 9,0 0 0-9,0 0 0 5,0 0 3728-5,0 0 656 12,0 0 128-12,0 0 32 4,5 20-2560-4,1 3-512 10,0 5-112-10,-4-9-16 4,-4 1-576-4,0 5-128 10,0 4-32-10,0 1 0 5,0-3-144-4,0 2-16 9,0 4-16-10,2-4 0 4,0-3-240-4,2-5-64 10,2 1 0-10,2-3 0 5,4-7 80-5,-2 0 16 11,3-7 0-11,5-5 0 4,3 0 160-4,-1-3 16 11,2-11 16-11,1 2 0 5,0-5-96-5,-1-1 0 11,1-5-16-7,1-3 0-4,-8 1-80 0,1-2-16 10,-1 1 0-10,-2 1 0 4,-3-2 16-4,3-1 0 11,-4 1 0-11,2 4 0 5,-1-3-224-5,-1 9 128 10,-2-3-128-10,0 9 0 5,2-5 0-5,-3 8 0 10,-1-2-176-10,-4 10 176 19,0 0-1360-19,0 0-160 1,0 0-16-1,0 0-9200 11,12-2-1824-11</inkml:trace>
    </iact:actionData>
  </iact:action>
  <iact:action type="add" startTime="9175">
    <iact:property name="dataType"/>
    <iact:actionData xml:id="d4">
      <inkml:trace xmlns:inkml="http://www.w3.org/2003/InkML" xml:id="stk4" contextRef="#ctx0" brushRef="#br0">19942 14235 17503 0,'0'0'1552'0,"17"-2"-1232"9,5-8-320-9,-3 4 0 5,6 1 2000-5,1-3 352 10,1-10 64-10,0 6 16 5,-3-5-608-5,1 1-112 11,-1-1-32-11,-3-1 0 4,-9 8-704-4,3-3-144 11,-5 1-16-11,0-4-16 4,-2 7 16-4,-4-1 0 11,-4-2 0-11,-2 6 0 4,-6-1-48-4,-2 1-16 11,-2 4 0-11,-7 2 0 5,-1 6-384-5,-3 0-80 11,-6-1-16-11,-6 13 0 4,1-1-112-4,1 7-32 9,0 1 0-9,6 3 0 5,5-3-128-4,3 2 192 9,1 4-192-10,9-3 192 5,3-5-192-5,4 2 0 10,6 1 0-10,1-5 0 5,7-3 0-5,6-1 0 11,7-3-192-11,10 2 192 19,10-7-1312-19,8 3-144 1,-8-6-16-1,5-4-15840 3</inkml:trace>
    </iact:actionData>
  </iact:action>
  <iact:action type="add" startTime="9701">
    <iact:property name="dataType"/>
    <iact:actionData xml:id="d5">
      <inkml:trace xmlns:inkml="http://www.w3.org/2003/InkML" xml:id="stk5" contextRef="#ctx0" brushRef="#br0">21715 14516 13823 0,'0'0'608'1,"0"0"128"-1,0 0-592 0,0 0-144 10,0 0 0-10,0 0 0 3,0 0 1792-3,0 0 320 10,2-8 64-10,5-6 0 5,7 1-688-5,-2-9-144 10,7-1-16-10,3-5-16 5,-1-3-608-5,5-2-112 10,-1-6-16-10,2 0-16 5,0-8 128-5,1-1 16 12,1 3 16-12,0-6 0 3,-1-2-112-2,-1 1-32 8,-2-3 0-9,-1-1 0 5,-1-3-208-5,0 4-48 10,-7 7-16-9,0 7 0 4,-1 2-304-5,-5 4 0 11,0 7 128-11,2 7-128 3,-7 9 0-3,-5 12 0 11,4-10 0-10,-4 10 0 2,6 14 0-3,-2 9-144 11,0 5 144-11,-2 5-128 4,-2 10 128-4,0 0 0 11,0 7 0-11,0 1-128 5,0 2 128-5,0 1 0 10,0 1 0-10,0 2 0 4,-2 1 0-3,2-5 0 9,0-3 0-10,0-3 0 4,0-4 0-4,2-4 0 11,0-2 0-11,2-6 0 5,-2-3-336-5,0-5-48 10,2-3 0-10,-1-5 0 18,1 1-1968-18,-4-16-400 0</inkml:trace>
    </iact:actionData>
  </iact:action>
  <iact:action type="add" startTime="10031">
    <iact:property name="dataType"/>
    <iact:actionData xml:id="d6">
      <inkml:trace xmlns:inkml="http://www.w3.org/2003/InkML" xml:id="stk6" contextRef="#ctx0" brushRef="#br0">21826 14178 12895 0,'0'0'1152'1,"0"0"-928"7,12-4-224-8,5-3 0 7,6-1 3008-7,3 4 544 9,1-6 112-9,4 0 32 5,6 3-2512-5,6-1-496 9,-4-4-112-9,6 6 0 6,-2-2-256-6,0 1-64 9,0 3 0-9,-6 2 0 20,0 2-1696-19,2 2-352 0,-4 2-64-1</inkml:trace>
    </iact:actionData>
  </iact:action>
  <iact:action type="add" startTime="10286">
    <iact:property name="dataType"/>
    <iact:actionData xml:id="d7">
      <inkml:trace xmlns:inkml="http://www.w3.org/2003/InkML" xml:id="stk7" contextRef="#ctx0" brushRef="#br0">23045 14081 22111 0,'0'0'976'1,"0"0"208"-1,0 0-944 0,0 0-240 9,0 0 0-9,14 2 0 4,-3 0 1264-4,5-2 208 12,-3-4 32-12,5 2 16 4,4 0-880-4,-1 0-192 10,-2 0-16-10,5-4-16 18,-1-4-1712-18,3 3-352 0,-3 5-64 0</inkml:trace>
    </iact:actionData>
  </iact:action>
  <iact:action type="add" startTime="11022">
    <iact:property name="dataType"/>
    <iact:actionData xml:id="d8">
      <inkml:trace xmlns:inkml="http://www.w3.org/2003/InkML" xml:id="stk8" contextRef="#ctx0" brushRef="#br0">24003 13888 15599 0,'0'0'688'1,"-8"13"144"-1,4-1-656 0,-4 2-176 8,-2-4 0-8,3-1 0 5,1 5 1152-5,-2-4 208 10,2 1 48-10,6-11 0 5,0 0-128-5,0 0-32 11,-6 10 0-11,6-10 0 3,0 0 64-3,0 0 16 11,0 0 0-11,0 0 0 7,0 0-208-7,10-10-32 11,4-3-16-11,-3-1 0 3,5-3-560-3,-2-3-96 12,3 2-32-12,3-3 0 4,-3-4-128-4,3-1-16 9,-1 5-16-9,-3-1 0 4,-1 5-80-4,3-5-16 10,-6 3 0-10,-1 5 0 5,3 1-128-5,-6 5 0 10,3 0 0-8,-3 0 0 2,-8 8 0-4,0 0 0 10,0 0 0-10,0 0 0 4,6 14 0-4,0 3 0 11,-2 3 0-11,0 5 0 4,-4 3-192-4,-4 5 192 12,2 4-160-12,-2-4 160 4,-2 4-128-4,0 0 128 11,-3-2 0-11,1-2-144 4,0 0 144-4,2-3 0 12,-2-3 0-12,2-2 0 3,3-7 0-3,-1-1 0 10,2-7 0-9,2-10 128 2,0 0 160-3,0 0 32 11,0 0 16-11,0 0 0 5,9-8 336-5,7-9 64 10,-4-5 16-10,5-1 0 5,-1 0-352-5,3-3-64 10,3 1-16-10,-3-4 0 4,-1-5-320-4,3 5 144 11,1 0-144-11,-5 2 0 4,3 1 0-4,-1 5 0 10,-3 1 0-9,2 1 0 4,-1 3 0-5,-5 1 0 10,3 5-160-10,1-6 160 18,2 9-1568-18,-7 3-192 0,-11 4-32 1,14 0-9216 11,-14 0-1856-12</inkml:trace>
    </iact:actionData>
  </iact:action>
  <iact:action type="add" startTime="11608">
    <iact:property name="dataType"/>
    <iact:actionData xml:id="d9">
      <inkml:trace xmlns:inkml="http://www.w3.org/2003/InkML" xml:id="stk9" contextRef="#ctx0" brushRef="#br0">25116 13250 21999 0,'-21'8'960'0,"21"-8"224"0,-10 0-944 0,-4 0-240 9,3 2 0-9,-3 2 0 5,4 0 1392-5,3-2 224 11,-5-4 48-11,12 2 16 4,0 0-496-4,0 0-96 10,0 0-32-10,0 0 0 4,14 0-160-4,1-4-16 11,9 0-16-11,-1-2 0 4,2 2-416-4,1-2-96 12,3-4-16-12,2 3 0 5,0 1-64-5,6-2-16 11,0-2 0-11,-1 4 0 3,3 1 32-3,-4-1 0 11,0 0 0-11,0 4 0 5,0 0-160-4,-6 2-128 7,-1 2 192-8,-1 2-192 5,-4 2-128-5,-5-2-144 11,-1-1-32-11,-3 1-10912 15,-14-4-2192-15</inkml:trace>
    </iact:actionData>
  </iact:action>
  <iact:action type="add" startTime="11879">
    <iact:property name="dataType"/>
    <iact:actionData xml:id="d10">
      <inkml:trace xmlns:inkml="http://www.w3.org/2003/InkML" xml:id="stk10" contextRef="#ctx0" brushRef="#br0">25333 13258 15663 0,'0'0'688'0,"0"0"144"0,0 0-656 0,0 0-176 8,-10 14 0-8,4-5 0 5,-2 7 2880-5,3 1 528 10,-3 7 112-10,0 1 32 5,2 1-1760-5,-2 5-336 10,1 4-80-10,1 4-16 5,0-2-544-5,0 6-112 10,-2-2-32-10,2 6 0 5,0-3-208-5,5 1-32 11,-3 4-16-11,0-2 0 3,-2-6-224-3,4 4-32 12,0-6-16-12,2 4 0 5,0-8-144-5,0 0 0 9,0-2 0-9,0-4 128 6,2 0-128-6,4 3 0 11,-2-9 0-11,0 8 0 19,-2-3-1392-19,1-7-144 0,1-5-48 0,-2-3-8640 10,0-3-1728-9</inkml:trace>
    </iact:actionData>
  </iact:action>
  <iact:action type="add" startTime="12105">
    <iact:property name="dataType"/>
    <iact:actionData xml:id="d11">
      <inkml:trace xmlns:inkml="http://www.w3.org/2003/InkML" xml:id="stk11" contextRef="#ctx0" brushRef="#br0">25027 14455 7359 0,'0'0'656'0,"9"2"-528"9,3-4-128-9,4 2 0 3,7 0 3744-3,-1-2 720 10,-3 0 144-9,6-2 16 2,3-1-2608-3,1 1-528 12,6-2-96-12,-2 4-32 4,2-6-464-4,2-4-112 12,4 7-16-12,-4 1 0 4,4-2-400-4,-6-2-96 10,1 2-16-10,-1 2 0 20,-2 2-2336-20,-6-4-480 1</inkml:trace>
    </iact:actionData>
  </iact:action>
  <iact:action type="add" startTime="12554">
    <iact:property name="dataType"/>
    <iact:actionData xml:id="d12">
      <inkml:trace xmlns:inkml="http://www.w3.org/2003/InkML" xml:id="stk12" contextRef="#ctx0" brushRef="#br0">22017 13114 13823 0,'0'0'1216'0,"0"0"-960"9,-6 1-256-9,-6 3 0 5,3 4 1008-5,-5 4 144 9,0-2 48-9,-5 7 0 6,-3-1 112-6,1 5 32 10,-8 3 0-10,-4 7 0 4,-1 10-32-4,-1 0 0 11,-4 8 0-11,0 3 0 5,2 7-288-5,-2 7-64 10,4 8-16-10,6 6 0 5,0 4-352-5,3 6-64 11,7 9-16-11,7-1 0 8,0-3-320-8,8 9-64 4,4-9 0-4,6-3-128 7,8-8 0-7,3-12 0 12,3-2 0-12,9-10 0 4,8-1 0-4,4-4 0 10,6-7 0-10,4-9 0 5,3-6-304-5,3-9-64 11,1-5-16-11,26 3 0 17,-2-18-2336-16,-2-6-480-1,29-10-80 1,3-6-32-1</inkml:trace>
    </iact:actionData>
  </iact:action>
  <iact:action type="add" startTime="13125">
    <iact:property name="dataType"/>
    <iact:actionData xml:id="d13">
      <inkml:trace xmlns:inkml="http://www.w3.org/2003/InkML" xml:id="stk13" contextRef="#ctx0" brushRef="#br0">25889 12802 10127 0,'0'0'896'1,"0"0"-704"8,0 0-192-9,8 11 0 4,3-1 1376-4,-1 6 240 11,6-7 48-11,-3 7 16 4,7-2-192-4,1 3-32 11,1 5-16-11,3-3 0 3,4 4-736-3,4 3-128 11,3 3-48-11,-1 2 0 5,4 4 32-5,-4 2 0 11,2 6 0-11,4 2 0 4,-4 8 48-4,4 3 16 11,-6-1 0-11,-4 2 0 3,-2-1-80-3,-3 1-16 10,-1-3 0-10,-3 1 0 6,-9 0 160-6,1 1 16 12,-6 5 16-12,-1-5 0 3,-3-1-48-2,-4-1-16 8,-2 1 0-9,-3-2 0 5,-1-1-32-5,-8-5-16 10,0 2 0-10,-7 0 0 4,0-7-64-4,-1 1-16 11,-3-4 0-11,-3 6 0 4,-1-6-144-4,-4 2-48 11,0-8 0-11,0 2 0 5,0 1-144-5,-5-1-48 10,-1-6 0-10,4 2 0 4,-4-4-144-3,6-1 0 9,2-3 0-10,-6 6 128 19,4-11-1104-19,13-8-240 0,-1-4-32 1,5-6-15408 2</inkml:trace>
    </iact:actionData>
  </iact:action>
  <iact:action type="add" startTime="13726">
    <iact:property name="dataType"/>
    <iact:actionData xml:id="d14">
      <inkml:trace xmlns:inkml="http://www.w3.org/2003/InkML" xml:id="stk14" contextRef="#ctx0" brushRef="#br0">27391 13507 14735 0,'0'0'1312'0,"-4"-5"-1056"8,-2 1-256-8,6 4 0 4,0 0 1008-4,0 0 144 11,0 0 16-11,0 0 16 4,0 0 32-4,0 0 16 11,8 19 0-11,-2 1 0 4,3 1-240-4,7 6-48 11,-2 3-16-11,3 3 0 6,5 4-256-6,1 0-48 9,-2 10-16-9,3-2 0 5,-1 1-32-5,1 3 0 10,1 2 0-10,0-2 0 4,-1-3-304-4,-3 1-64 12,1-2-16-12,-1-4 0 4,1 0-64-4,-5-6 0 11,1 0-128-10,1-4 192 2,-5-3-192-3,1-3 176 10,-3-3-176-10,4-5 160 5,-6-5-432-5,3-2-96 11,-3-5-16-11,-10-5-8992 15,14-2-1808-14</inkml:trace>
    </iact:actionData>
  </iact:action>
  <iact:action type="add" startTime="13996">
    <iact:property name="dataType"/>
    <iact:actionData xml:id="d15">
      <inkml:trace xmlns:inkml="http://www.w3.org/2003/InkML" xml:id="stk15" contextRef="#ctx0" brushRef="#br0">27943 13402 11967 0,'0'0'1072'1,"0"0"-864"6,0 0-208-7,0 0 0 5,0 0 2816-5,0 0 528 10,0 0 112-10,-4 10 0 5,-8-2-1888-5,0 7-384 10,-1 1-80-10,-1 7-16 5,-5 7-128-5,1 3-48 11,-5 6 0-11,-1 2 0 4,-1 6-80-4,-2 3 0 11,-1-5-16-11,-1 6 0 4,2 3-400-4,-3 1-80 10,1 3-16-10,-2 1 0 5,-4-1-320-5,2-5 0 11,1-4 0-11,3 0 128 4,0-4-336-3,2-8-64 11,-3-4-16-12,-1 8 0 18,10-14-512-18,7-11-96 1,6-5-32-1,8-11 0 12,0 0-2048-12,22-11-416 0</inkml:trace>
    </iact:actionData>
  </iact:action>
  <iact:action type="add" startTime="14298">
    <iact:property name="dataType"/>
    <iact:actionData xml:id="d16">
      <inkml:trace xmlns:inkml="http://www.w3.org/2003/InkML" xml:id="stk16" contextRef="#ctx0" brushRef="#br0">27164 13219 22111 0,'-25'0'1968'1,"13"-2"-1584"4,3-2-384-5,-3-4 0 5,4 2 784-5,4 1 80 10,4 5 16-10,2-14 0 5,4 4 176-5,8 0 32 10,-1-7 16-10,9 1 0 5,7 1-544-5,8-9-112 11,10 1-32-11,4-3 0 4,3 3 128-4,5 4 32 11,-3-1 0-11,1-1 0 4,-1 5 128-4,3-2 48 10,3 1 0-10,-1 5 0 6,-5-7-144-6,3 9-32 10,-3-2 0-10,-3 6 0 4,-6 2-192-4,-10 3-32 12,-4-3-16-12,-7 2 0 5,-9 0-64-5,-3 0-16 9,-14 2 0-9,0 0 0 4,0 0 176-4,0 0 16 11,0 0 16-11,-12-8 0 5,-7 0-272-5,-5 0-64 12,1-5-128-12,-18-3 192 17,6 1-512-17,0 3-96 1,-1-4-32-1,7 6 0 13,4-1-2032-12,5 3-400 0,1 4-96 0</inkml:trace>
    </iact:actionData>
  </iact:action>
  <iact:action type="add" startTime="14777">
    <iact:property name="dataType"/>
    <iact:actionData xml:id="d17">
      <inkml:trace xmlns:inkml="http://www.w3.org/2003/InkML" xml:id="stk17" contextRef="#ctx0" brushRef="#br0">28692 13654 10127 0,'0'0'896'1,"0"0"-704"6,0 0-192-7,0 0 0 4,0 0 3088-4,0 0 592 12,0 0 112-12,0 0 32 4,15 0-1680-4,-1 0-336 12,3 0-64-12,7-2-16 3,1-2-768-3,4 0-144 11,5 0-48-11,3 0 0 4,6 2-320-4,-2-4-64 10,2-5 0-10,1 3-16 5,-5-2-112-5,0-2-32 9,-2 7 0-9,-5-1 0 6,-1-6-224-6,-2 2 0 12,-4 6 0-12,7 0 0 17,-5 4-1600-16,-8 2-384-1,-19-2-64 2</inkml:trace>
    </iact:actionData>
  </iact:action>
  <iact:action type="add" startTime="14985">
    <iact:property name="dataType"/>
    <iact:actionData xml:id="d18">
      <inkml:trace xmlns:inkml="http://www.w3.org/2003/InkML" xml:id="stk18" contextRef="#ctx0" brushRef="#br0">28662 14036 29487 0,'0'0'2624'1,"0"0"-2112"8,0 0-512-9,0 0 0 5,0 0 512-5,12 10-16 10,-2-4 0-10,4-1 0 5,3 1 240-5,6-4 48 10,5-2 16-10,5-2 0 5,10-7-240-5,-2 3-48 10,6 0-16-10,-4-4 0 5,-1 0-496-5,3 1 0 11,-6-5 0-11,2 4-10656 17,-6-5-2080-15</inkml:trace>
    </iact:actionData>
  </iact:action>
  <iact:action type="add" startTime="15331">
    <iact:property name="dataType"/>
    <iact:actionData xml:id="d19">
      <inkml:trace xmlns:inkml="http://www.w3.org/2003/InkML" xml:id="stk19" contextRef="#ctx0" brushRef="#br0">30790 12940 17503 0,'0'0'1552'0,"0"0"-1232"9,0 0-320-9,0 0 0 5,-9-10 1344-5,1 4 192 11,8 6 64-11,-8-2 0 4,-6 2-144-4,3 0-32 11,-7 4 0-11,3 4 0 4,-7 4-544-4,-1 0-112 10,-5 7-32-10,-1 4 0 4,-2 3 80-4,-2 3 16 13,-2 2 0-13,1 4 0 4,3 4-304-4,2 0-48 11,0 10-16-11,1 0 0 4,1 0-208-4,2 5-32 11,3 3-16-11,3 3 0 4,3-1-208-2,1-3 0 6,5-1 0-8,6-2 0 5,2-12 0-5,6 1 128 10,2-6-128-10,9-1 0 5,-1-6 144-5,8-4-16 11,3-3 0-11,4-1 0 4,4-9 160-4,6 0 32 12,2-7 0-12,8-1 0 3,0-4 48-3,-2-2 16 10,3-4 0-10,-1-7 0 5,2-3-64-5,-2-7-16 10,-5-3 0-10,3 3 0 4,0-6 16-3,-4-2 0 10,2-6 0-11,-4-4 0 3,0 0 128-3,-6-6 48 11,-2-8 0-11,-2-1 0 4,-3-3 64-4,-7-3 16 11,-3 1 0-11,-11 1 0 4,-3 3-240-4,-6 3-32 11,-6-1-16-11,-5 6 0 5,-7 4 32-5,-5 1 0 10,-6 1 0-10,-4 8 0 4,-2 3-320-4,0 7 160 11,-8 2-160-11,0 9 128 5,0 0-304-5,-6 9-64 10,-3-1-16-10,-30 2 0 19,6 4-1792-19,7 6-352 0,11-1-80 1,9 5-15984 3</inkml:trace>
    </iact:actionData>
  </iact:action>
  <iact:action type="add" startTime="17733">
    <iact:property name="dataType"/>
    <iact:actionData xml:id="d20">
      <inkml:trace xmlns:inkml="http://www.w3.org/2003/InkML" xml:id="stk20" contextRef="#ctx0" brushRef="#br0">11784 9662 18191 0,'0'0'800'1,"-1"-12"176"-1,-3-2-784 0,4 14-192 3,-2-11 0-3,2 11 0 9,-6-18 848-9,6 18 128 6,0 0 32-6,0 0 0 8,0 0-448-8,0 0-96 7,0 0-16-7,0 0 0 8,4 23-448-7,0 1 0 6,0 3 0-7,-3 4 0 7,3 4 192-7,2 6-48 7,2 0-16-7,0 8 0 9,0 6-128-9,3 5 160 6,-3 8-160-6,-4 3 160 8,2 5-16-8,-2 6 0 7,0 1 0-5,2 7 0 4,-3 8 48-5,-1-3 16 5,-2 5 0-6,0 3 0 9,0 2-64-9,0-5-16 6,0-3 0-6,0-7 0 9,0-2 16-9,-2-2 0 6,0-2 0-6,1 1 0 9,-1-7 240-9,-4-2 64 6,0-3 0-6,0-5 0 8,2 0 16-8,-2-4 16 8,-2-1 0-7,5-1 0 6,1-3-256-7,0-3-48 7,0-3-16-7,0-2 0 8,0-8-160-8,0 3 192 6,2-5-192-6,0 2 192 8,2-12-192-8,0-1 192 7,0-7-192-7,4 0 192 8,3-1-192-8,-1-6 128 7,-2-1-128-7,2-5 128 8,3 4-128-8,-1-7 128 8,8-5-128-8,-3-2 128 8,5 0-128-8,3 0 0 6,-1 0 144-6,3 0-144 9,2-2 0-9,5-2 0 7,-1 1 0-7,2-5 128 8,4 2 0-8,2 2 16 7,-4 0 0-7,8-4 0 8,0-1 32-8,6 3 0 6,1 4 0-6,5-4 0 9,2-2-48-9,7 2 0 6,6 2 0-6,2 0 0 8,4 4-128-8,4-3 0 9,0-7 0-9,0 4 0 6,0-2 0-6,0 2 0 8,4-5 0-7,4 5 0 6,8 2 0-7,-3 2 0 7,3-4 0-7,-1-4 0 8,-5 1 0-8,4-1 0 7,-5 0 0-7,7 2 0 8,3 2 0-8,7-3 0 7,-3 1 0-7,-3 0 0 8,-3-4 0-8,-5 3 0 7,3 1 0-7,-1 0 0 8,7 4 0-8,-1 0 0 7,3 0 0-7,-1 0 0 9,-11-1 0-9,7-3 0 6,-4 4 0-6,7 0 0 8,2 0 0-8,1 0 0 6,3 2 0-6,-4 0 0 9,-3 0 0-9,-5 0 0 7,5-2 0-7,-1 2 0 8,3 2 0-8,3 0 0 7,4-1 0-7,1 2 0 8,-13-2 0-8,5 1 0 7,1 0 0-7,2 0 0 8,5-2 0-8,-1 2 0 8,-4 0 0-8,-2-2 0 7,1-2 0-7,-3 2 0 8,-5-4 0-8,5 2 0 7,9-2 0-7,-1 2 0 7,0-2 0-7,0 3 0 8,-5-3 0-8,-5-2 0 7,1 2 0-7,1 2 128 9,2 2-128-9,5-2 0 6,-1 0 0-6,-2-1 0 9,-3 1 0-9,-5 2 0 6,3 0 0-6,5 2 0 8,0 2 0-8,-1-2 0 7,-1-2 0-7,0 2 0 8,-7-2 0-8,2 2 0 7,-3-2 0-7,3 2 0 8,7 0 0-8,-6 0 0 7,3 0 0-7,-3-2 0 8,-3 0 0-8,-2 0 0 8,-7-2 0-8,7-2 0 8,4 4 0-8,-5-2 0 6,5-1 0-6,-9 1 0 8,-3-2 0-8,0-2 0 7,0 2 0-7,2 0 0 8,-3-2 0-8,1-3 0 7,8 3 0-7,-2-2 0 8,-5-3 0-8,-3 7 0 7,-2 2 0-7,-2-6 0 8,-4-2 144-7,-2 3-144 5,2-3 160-6,2 6-160 9,4 0 0-9,0-4 0 6,0 3 0-6,-4 1 0 8,-6-6 0-8,2 2 0 7,3 3 0-7,-7-3 0 8,-2 2 0-8,6 2 0 8,-2-2 0-8,2-1 0 8,3 1 0-8,-9 2 0 6,-2-2 0-6,-5-2 0 9,-5 3 0-9,1-1 0 7,-1 0 0-7,5 6 0 7,-3-4 0-7,1 4 0 8,1 0 0-8,-1 0 0 7,-3 0 0-7,1 0 0 7,-4-1 0-7,-3-1 0 8,-7 2 0-8,2 2 0 7,-8-4 128-7,4 2-128 8,-8-2 0-8,2 4 0 7,2-2 0-7,-3 0 0 23,-3 0-656-23,-2 2-176 1,2 0-48-1,0 0 0 0,-3-2 1600 0,-1 2 320 7,-4-2 64-7,1 2 16 8,-1 2-816-8,-5 0-176 6,1-2-128-6,1 2 192 8,-5 0-64-8,1 0-128 7,-16-2 192-7,0 0-64 8,18 2-128-8,-18-2 192 7,0 0-192-7,0 0 192 8,13 0 0-8,-13 0 16 8,0 0 0-8,14-4 0 7,-14 4 48-7,12-8 0 7,-5-4 0-7,3 3 0 8,-4-7-32-8,2 4 0 7,2-7 0-7,-3-3 0 8,-1-3-96-8,4-4-128 7,0-6 176-7,-4 0-176 8,1-10 208-8,3-4-64 8,-4-6-16-8,0-3 0 9,2-4-128-9,1-3 0 5,-5-3 144-5,0 0-144 9,2-6 0-9,0-8 0 6,2-6 0-6,-2-4 128 8,-1-3-128-7,3 7 0 5,4 0 0-6,-6-2 128 8,0 5-128-8,3-1 0 7,-1-2 0-7,2 2 0 9,0 2 0-9,-1-5 0 7,3 3 0-7,2 6 0 8,-1 4 0-8,1 2 0 7,-4-2 0-7,3 2 0 7,-1 1 0-7,4 1 0 7,-3 8 0-7,7-4 0 8,-2 5 0-8,-3 7 0 8,7-3 0-8,-5 3-128 8,-3 1 128-8,3 6 0 7,-3 0-144-7,4 7 144 7,-5-1 0-7,3 8 0 7,-4 1 0-7,3 1 0 9,-1 2 0-9,-1 2 0 7,-7 0 0-7,2 3 0 8,2 5-128-8,-6 3 128 6,0-3 0-6,0 1 0 9,-4 20 0-9,0-11 0 7,-2-5 0-7,2 16 0 8,-4-12-144-8,4 12 144 6,0 0 0-5,-8-11 0 7,-4 3-128-8,0 4 128 7,-5-2 0-7,3 2 0 7,-7 2-144-7,-1-2 144 9,-1 2 0-9,-6 4-144 7,-4 4 144-7,1-2 0 7,-3 0 0-7,-6 0 0 8,2 4 0-8,-10 1 0 6,-1-1 0-6,-7-2-128 9,1 0 128-9,-9 2 0 7,-5-3 0-7,-2 1 0 8,0 2 0-8,-4 2 0 6,0-4 0-6,-2 4 0 9,-4 5 0-9,-8-3 0 7,-4 1 0-7,-7-3 0 8,-4 0 0-8,-3 2 0 7,1-1 0-7,-4 5 0 8,-4-4 0-8,-4 1 0 7,-8-7 0-7,4 4-128 8,-6 2 128-8,-1-3 0 7,-7 7 0-7,-1-6 0 8,-1-2 0-8,1 3 0 7,-1-1 0-7,-1 4 0 8,-12-5 0-8,1 5 0 7,-1-4 0-7,4 0 0 7,-2 5 0-7,-4-5 0 8,-10 2 0-8,2-3 0 8,8-1 0-8,0 6 0 6,-8-4 0-6,0 1 0 9,-2-3 0-9,6-2 0 7,6 4 0-7,-8 1 0 8,-8-3 0-8,3 0 0 7,5 2 0-7,-2-4 0 8,-4-3 0-8,2 3 0 7,6 6 0-7,2-4 128 8,4-4-128-8,-8 5 128 7,-4 1-128-6,4-2 128 6,10 4-128-7,-2-4 0 7,4-3 0-7,-8 5 128 8,-4 0-128-8,5-4 0 6,1 0 0-6,-2 3 128 9,-4-3-128-9,4-2 0 7,4 2 0-7,2 2 0 7,-2 5 144-7,-4-1-144 8,-6-2 192-8,4 0-192 8,4 3 192-8,0-1-192 7,-6-2 192-7,0 5-192 7,2-3 128-7,6 4-128 8,0 5 0-8,-1-7 0 8,-6-1 144-8,1 1-144 7,11 4 0-7,1-5 144 8,4 3-144-8,-1-5 0 7,1 3 0-7,7-4 0 9,8 5 144-9,6-3-144 6,6 6 160-6,0-9-160 8,-2 1 176-8,8-4-176 6,12 0 192-6,3-4-192 9,8 0 160-9,6 2-160 7,6 2 128-7,0 1-128 8,4-1 0-8,3 0 0 7,-1-2 128-7,6 4-128 8,1-4 0-8,5 2-176 7,3-4 48-7,4 5 0 23,6 5-2048-23,-4 0-384 0</inkml:trace>
    </iact:actionData>
  </iact:action>
  <iact:action type="add" startTime="21488">
    <iact:property name="dataType"/>
    <iact:actionData xml:id="d21">
      <inkml:trace xmlns:inkml="http://www.w3.org/2003/InkML" xml:id="stk21" contextRef="#ctx0" brushRef="#br0">3986 15959 4607 0,'0'0'400'0,"8"-12"-400"9,6 4 0-9,-3-5 0 4,-7-1 2272-4,4-3 368 10,4 5 80-10,-12 12 16 4,6-14-1072-4,-6 14-192 12,4-13-64-12,1-3 0 4,-5 16-256-4,0 0-48 12,0 0-16-12,0 0 0 3,0 0-176-3,0 0-32 11,0 0-16-10,0 0 0 2,0 0-160-3,0 0-48 10,-7-10 0-9,7 10 0 3,0 0-32-4,0 0-16 11,-18-2 0-11,4 2 0 4,-5 2-16-4,3 4 0 10,-1 0 0-10,-1 2 0 4,1-1-144-4,-5-1-16 13,-1 6-16-13,3-2 0 3,1-4-144-2,-3 5-16 8,-3-1-16-9,3 4 0 5,-1 3-112-5,-2 5-128 10,-6 1 176-10,3 3-176 5,3 3 128-5,-1 2-128 12,-5-2 0-12,2 6 0 4,2 4 128-4,-1 0-128 10,-3 6 0-10,0 0 0 4,0 6 160-4,0 1-160 11,-1 3 128-11,1 4-128 4,-4-1 128-4,4 2-128 10,4-1 0-10,-3 1 128 5,1 1-128-5,2 1 128 11,-3 1-128-11,5-1 128 3,2-3-128-3,3 3 0 13,3 2 0-13,-3-3 128 3,-1-5-128-3,1 3 160 10,5 3-160-10,-3 1 160 4,4-7-16-3,-1 1 0 9,3 1 0-10,-2-1 0 6,7-6-144-6,-3 1 192 10,-2 1-192-10,4 0 192 5,-3-3-192-5,3 3 0 9,2 2 0-9,-2-3 128 5,-2 1-128-5,5 1 0 11,1 3 0-11,0-2 128 4,2-1-128-4,2 3 0 12,0-5 0-12,0-1 0 3,0-2 128-2,4 0-128 3,0-5 0-4,3 5 128 9,3-6-128-9,-2 0 0 6,0 6 0-6,3-8 128 8,-1 2-128-8,0-2 0 7,0 3 0-7,-4 5 0 8,-1-8 0-8,1 4 128 7,0 4-128-7,-2-8 0 9,-4 2 0-9,0-4 128 6,0 4-128-6,0-6 0 8,-2 2 0-8,2 0 0 6,2 0 128-5,2 0-128 7,-4-8 0-7,2 2 0 5,-2-2 0-6,2 4 0 8,2-3 128-8,0-1-128 7,-2 0 0-7,1 0 128 8,3-2 0-8,-2 1-128 7,0-1 192-7,2-2-64 9,0-3 0-9,4 1-128 7,-6-2 192-7,3 1-64 7,5-9 0-7,-4 3 0 7,0 1 0-7,3-5 0 8,-3 0-128-8,2-5 160 7,-10-9-160-7,17 10 160 8,-3-2-160-8,2-4 0 7,1-2 0-7,-17-2 0 7,16-2-256-6,-1-4-96 6,-15 6-16-7,14-16 0 24,-2 3-2192-24,-6-5-432 1</inkml:trace>
    </iact:actionData>
  </iact:action>
  <iact:action type="add" startTime="23198">
    <iact:property name="dataType"/>
    <iact:actionData xml:id="d22">
      <inkml:trace xmlns:inkml="http://www.w3.org/2003/InkML" xml:id="stk22" contextRef="#ctx0" brushRef="#br0">4589 16353 8287 0,'0'0'736'1,"0"0"-592"7,-16 6-144-8,9 0 0 5,7-6 1856-5,0 0 352 11,-18 7 64-11,8-3 16 4,10-4-432-4,0 0-96 11,0 0-16-11,0 0 0 3,-13-2-224-2,13 2-48 10,0 0-16-11,0 0 0 5,-2-15-320-5,2 15-64 11,9-14-16-11,1-2 0 4,2 5-432-4,5-3-96 11,7 4-16-11,1-5 0 4,4 3-304-4,1-2-64 11,1 3-16-11,2 5 0 4,-2 2-128-4,4-2 0 9,-1 2 0-9,-3 2 0 7,0 6 0-7,-2 4 0 10,-1-2 0-10,-3 2 0 4,0 5 0-4,-3 1 0 10,-9 5 0-10,3-1 0 5,-6 3 128-5,1 3-128 10,-5-1 0-10,-6 4 128 4,-2-5-128-4,-4 1 192 11,-5-1-192-11,3-5 192 4,-6 5-64-4,1-5 0 12,-3 3 0-12,2 1 0 4,-3-3-128-4,1-4 160 10,-3 3-160-10,1-5 160 4,3 1-160-4,-3-3 128 11,6-4-128-11,1 0 128 4,11-6-128-4,0 0 0 11,0 0 0-11,0 0 128 5,0 0-128-5,11-2 0 10,1-2 0-10,7 2 128 5,-1 2-128-5,4 2 0 10,3 2 0-10,0 6 0 5,1-3 0-5,3 5 0 11,-2 4-144-11,-1 1 144 4,-1 1 0-4,0 1 0 10,-3 3-128-10,-7-3 128 4,1 5 0-4,-6 1 128 11,-3 0-128-11,-5-1 192 5,-4 1 256-5,-5 3 64 10,-3-3 0-10,-8 0 0 4,-1 1 192-4,-7-1 32 12,-3 2 16-12,-6-5 0 4,-2 1-64-4,-10-1-16 11,-2 1 0-11,-1-7 0 4,1-3-256-4,-4-1-48 11,-1 0-16-11,3-7 0 4,2 3-352-4,8-4 144 11,-2 0-144-11,-5-4 0 19,12-4-784-19,11 0-272 0,6-4-48 0,9 1-16 14,6-7-2128-14,6 2-416 2</inkml:trace>
    </iact:actionData>
  </iact:action>
  <iact:action type="add" startTime="24683">
    <iact:property name="dataType"/>
    <iact:actionData xml:id="d23">
      <inkml:trace xmlns:inkml="http://www.w3.org/2003/InkML" xml:id="stk23" contextRef="#ctx0" brushRef="#br0">10540 16152 11967 0,'0'0'1072'1,"0"0"-864"9,0 0-208-10,0 0 0 4,-6-10 2176-4,6 10 384 11,0 0 64-11,0 0 32 4,-6-6-736-4,6 6-160 12,0 0-32-12,0 0 0 4,0 0-576-4,-6 14-128 11,3-2-32-11,-1 9 0 4,-2 3-288-4,4 3-48 12,0 4-16-12,0 4 0 3,0 2-96-3,0 4-32 11,0-2 0-11,0 6 0 4,2 4-64-4,0-4-32 10,-2 0 0-10,-2 1 0 5,2-3-160-5,-5 0-48 12,-1-6 0-11,4 2 0 2,-4-4-80-3,0 0 0 9,0-1-128-9,5-1 192 5,-3-4-192-5,-2-2 0 10,4-1 0-10,0 7 0 20,0-8-2336-19,2-7-416-1</inkml:trace>
    </iact:actionData>
  </iact:action>
  <iact:action type="add" startTime="25466">
    <iact:property name="dataType"/>
    <iact:actionData xml:id="d24">
      <inkml:trace xmlns:inkml="http://www.w3.org/2003/InkML" xml:id="stk24" contextRef="#ctx0" brushRef="#br0">4605 18393 5519 0,'0'0'496'1,"0"0"-496"6,0 0 0-7,0 0 0 5,0 0 2624-5,0 0 448 10,0 0 64-10,0 0 32 5,0 0-1216-5,0 0-240 12,15 0-48-12,-3 0-16 4,7 0-80-4,-3-2-16 11,5-2 0-11,3-2 0 4,3 0-512-4,2-4-96 9,5 1-32-9,1 1 0 6,-2-8-368-6,-2 3-80 9,2-5-16-9,4 6 0 6,-2-3-192-6,-3 3-64 10,-3-2 0-10,-2 7 0 5,-3-5-192-5,-1 4 0 10,-5 0 128-10,-1 1-128 4,-1-1 0-3,-9 4 0 9,-7 4 0-10,0 0 0 19,0 0-768-18,0 0-32-1,0 0-16 0,-15-4 0 13,1 4-624-13,-11 4-128 0,-4 2-32 0,-5 3 0 15,-3-1 736-15,0 8 144 0,0-3 16 0,4 3 16 1,-4-4 496-1,-2 5 192 11,-6-1-176-9,-2 3 176 1,4-1 416-3,-1-2 176 10,1 3 48-10,6-1 0 6,3-1 576-6,3 5 128 11,4-3 32-11,4-1 0 3,5 1-352-3,8 3-80 11,-3-7-16-11,5 5 0 5,2 1-432-5,6-1-96 9,0-5-16-9,8 7 0 5,5-3-144-5,3-1-48 10,5 1 0-10,5 3 0 5,3-1-64-5,4-1 0 10,6 3-128-10,-2 1 192 5,6 1 16-5,-4-2 0 10,0 1 0-10,2-1 0 5,-8 1-16-5,0-1-16 10,-3 0 0-10,-5 3 0 5,-1-1 272-5,-3-2 48 10,-2 1 16-10,-7-3 0 5,-4 1 208-5,0 1 48 10,-6-1 16-10,-6 1 0 5,-6-2-80-5,0 7-32 10,-7 3 0-10,-1-2 0 5,-9-1-272-5,-6-1-48 10,-2 0-16-10,-4 0 0 5,-8-3-160-5,-2-1-48 10,0-3 0-10,2-1 0 5,-3-7-128-5,1 0 0 10,8-5 0-10,-12-1 0 20,10-2-2128-19,10-2-304-1,6-4-64 0,4 0-15248 3</inkml:trace>
    </iact:actionData>
  </iact:action>
  <iact:action type="add" startTime="26397">
    <iact:property name="dataType"/>
    <iact:actionData xml:id="d25">
      <inkml:trace xmlns:inkml="http://www.w3.org/2003/InkML" xml:id="stk25" contextRef="#ctx0" brushRef="#br0">10534 18529 12895 0,'0'0'1152'0,"0"0"-928"9,-6-8-224-8,0 3 0 2,3-1 1536-3,3 6 256 12,-6-8 48-12,-4 2 16 4,2 0-256-4,2 0-32 9,-3 4-16-9,-1 1 0 5,2-7-272-4,-6 6-64 8,3 2-16-9,-5 2 0 7,2 0-240-7,-5 4-64 8,-3-1 0-8,-1 3 0 5,-2 8-320-5,-3-1-80 10,-3 5-16-10,0 1 0 5,-2 7-160-5,2 3-16 10,-3 4-16-10,-3 8 0 5,0 0-112-5,2 7-32 13,2 5 0-13,4 6 0 4,1 3-144-4,9 0 160 9,-1 6-160-9,7-3 160 5,3-7-160-5,6 1 0 11,4-5 0-11,6-3 0 3,6-4 0-3,1-6 0 11,9-8 0-11,3-2 128 5,2-4-128-5,5-8 0 10,3-1 0-10,8-10 128 5,-2-4 0-5,7-6 0 10,5-6 0-10,4-2 0 4,-1-10 176-4,1 3 16 10,-1-9 16-9,-1-5 0 3,-2-8 64-4,-3 0 16 11,1-2 0-11,-8-8 0 4,0-5 112-4,-8-1 32 11,-2-2 0-11,-2 1 0 4,-9-3 240-4,-5-3 48 12,-5-5 16-12,-2-1 0 4,-10 4-224-4,-6 1-64 11,-6 3 0-11,1 3 0 3,-11 0-336-3,1 9-80 11,-5-1-16-11,-3 12 0 4,-4 4-144-4,-2 5 0 11,-6 7 0-11,-20 1 0 19,5 8-1088-19,-5 10-160 0,-5 6-32 1,7 10-18448 2</inkml:trace>
    </iact:actionData>
  </iact:action>
  <iact:action type="add" startTime="28616">
    <iact:property name="dataType"/>
    <iact:actionData xml:id="d26">
      <inkml:trace xmlns:inkml="http://www.w3.org/2003/InkML" xml:id="stk26" contextRef="#ctx0" brushRef="#br0">5605 16608 911 0,'0'0'0'1,"0"0"0"5,0 0 0-6,0 0 0 8,0 0 2368-8,0 0 400 12,0 0 80-12,0 0 16 3,0 0-1344-3,0 0-272 6,0 0-48-6,0 0-16 9,0 0-144-9,-10 8-16 10,10-8-16-10,-7 8 0 5,1-4-112-5,6-4-32 7,-12 4 0-7,4 0 0 9,8-4-48-9,0 0-16 11,-6 5 0-11,6-5 0 4,-7 2 16-4,7-2 0 6,0 0 0-6,0 0 0 8,0 0-144-8,0 0-32 11,0 0 0-11,0 0 0 4,0 0-224-4,0 0-48 7,9-11-16-7,5 5 0 8,6 2-144-8,1-2-16 12,2-4-16-12,1 5 0 4,3 3-48-4,-2-2-128 12,-1 0 192-11,1 2-64 1,3 0 0-2,-1-4 0 11,0 4 0-11,0 2 0 3,-3-2 80-2,-1 2 16 11,1 0 0-12,-1 4 0 3,-5 2-96-3,3-2 0 10,-1-2-128-10,-1 4 192 5,-5-3 0-5,1 3-16 11,-5 2 0-11,2-2 0 4,-12-6 32-4,0 0 16 11,0 0 0-11,0 0 0 4,0 0 96-4,0 0 32 10,0 0 0-10,0 0 0 5,0 0-32-5,0 0 0 11,-8 4 0-11,-2-2 0 3,-5 0-64-3,3 0-32 13,-6 0 0-13,3 0 0 4,-5 0-32-4,-5 1-16 10,0-1 0-10,-3-2 0 4,-1-2-32-4,0 2 0 11,1 2 0-10,-3 0 0 3,0-2-144-4,-2 2 0 10,4-6 144-10,1 4-144 4,-1-2 0-4,6 2 0 12,3 0 0-12,1 0 128 4,7-3-128-4,-2 3 0 10,6 0 0-10,8 0 0 5,0 0 0-5,0 0 0 10,0 0-144-10,0 0 144 5,0 0 0-5,0 0-144 10,0 0 144-10,16 5 0 6,4-1-144-6,3-2 144 9,4 0 0-9,1 0-144 5,-3-2 144-5,0 0 0 10,1 2 0-10,1-2 0 4,-4-2 0-4,1 2 0 12,3 0 0-12,-3 0 0 4,-5-4 160-4,2 0-32 7,-7 0-128-7,0 1 192 8,-14 3-32-8,0 0-16 12,0 0 0-12,0 0 0 3,0 0-16-3,0 0 0 11,0 0 0-11,0 0 0 4,0 0-128-4,-10-6 0 11,-2 2-192-11,-9 2-18096 9</inkml:trace>
    </iact:actionData>
  </iact:action>
  <iact:action type="add" startTime="31996">
    <iact:property name="dataType"/>
    <iact:actionData xml:id="d27">
      <inkml:trace xmlns:inkml="http://www.w3.org/2003/InkML" xml:id="stk27" contextRef="#ctx0" brushRef="#br1">5611 16460 7359 0,'0'0'320'1,"-12"0"80"-1,-3-2-400 0,1-2 0 8,0 0 0-8,3 0 0 5,-1 2 2112-5,4-1 352 10,-3-1 64-10,3 0 16 5,8 4-992-5,0 0-192 10,0 0-32-10,0 0-16 6,-6-2-288-6,6 2-64 9,0 0-16-9,0 0 0 5,0 0-256-5,10-6-48 11,5-2-16-10,-1 4 0 3,3 2-128-4,5 0-32 9,3 0 0-9,4 2 0 4,3 0-64-4,-1 0-16 11,0 0 0-11,4 2 0 5,4 0-80-3,-6 0-32 8,1 0 0-10,-1-2 0 4,2 0 48-4,-4 2 16 10,-2 0 0-10,2-2 0 4,-1 6 48-4,-1-2 0 11,-6-2 0-11,3 0 0 5,-3 4-192-5,-5-1-16 10,-1 3-16-10,-1-4 0 5,-16-4 32-5,0 0 0 11,0 0 0-11,0 0 0 4,0 0 192-4,0 0 64 10,0 0 0-10,-10 10 0 4,-2 4-96-4,-7-7-16 11,-3 3 0-11,-3 2 0 4,-4-4-144-4,0-1-16 12,-3 1-16-12,-1 2 0 4,-2-4-160-4,-4 2 160 11,4 1-160-11,2-3 160 4,-4-2-160-4,4 0 160 11,1-2-160-11,3 0 160 4,4 2-160-4,3-2 0 10,3-2 0-10,1 2 0 5,5 0 0-5,13-2 0 10,0 0 0-10,0 0 0 5,0 0 0-5,0 0 0 10,13 2-160-10,7-4 160 5,1-2 0-5,5-2-144 11,1 4 144-10,2-2 0 2,4 0 0-3,-1 0-160 10,1-3 160-10,0-1 0 5,0 2 0-5,0 2 0 10,-2 0 0-10,-1 0 0 5,-3 0 0-5,-4 0 0 10,3 2 0-10,-9 0 0 5,3 1 0-5,-10-3 0 10,1 0 0-10,-11 4 0 5,0 0 0-5,0 0 0 10,0 0 0-10,0 0 144 4,-15 0-144-4,-1 0 192 12,-5 2-192-12,-3 0 192 4,-5 2-32-4,2 1 0 11,-7 3 0-11,-3-2 0 3,-2-4-160-2,0 2 192 10,2 2-192-11,4 2 192 4,-4-3-192-4,0-1 0 11,4-2 144-11,4 2-144 4,1 0 0-4,7-2 0 10,5-4 0-10,1 0 128 5,7 2-128-5,8 0 0 11,0 0 0-11,0 0-128 5,10-4 128-5,5 0-192 11,5-2 192-11,7 1-192 3,8-3 192-3,-2 4-128 10,2 0 128-10,6 0-128 5,-4 0 128-5,2 0 0 12,-2 0 0-12,-5 2-128 4,-1-1 128-4,-2 3 0 11,-4 1 0-11,-1 3 0 3,-3-4 0-3,-5 4 0 12,-2-4 0-12,-14 0 0 3,0 0 0-3,0 0 0 10,0 0 0-10,0 0 128 5,0 0 0-5,-16 8 0 11,4-2 0-11,-9 2 0 4,-1-2 32-4,-5-3 16 11,0 1 0-11,-4-4 0 4,-1 0-48-3,-1 0-128 8,-2 0 192-8,-10-2-64 3,0-1-128-4,10-5 0 10,0 2 0-10,2 2 128 5,12-2-128-5,1 0 0 10,6-3 0-10,14 9 0 5,0 0 0-5,0 0 0 11,0 0 0-10,12-8 0 2,0 0 0-3,9-2-224 10,9 4 80-10,-1 2 16 5,2 4 128-5,6 0-192 10,-2-2 192-10,2 2-192 5,2 0 192-5,-6 0 0 10,-1 0 0-10,-1 2-128 5,-2-2 128-5,-9 2 0 11,1 0 0-11,8 2-128 4,-5-4 128-4,-9 0 0 11,-15 0 0-11,0 0 0 4,18 4 0-4,-18-4 144 10,0 0-144-10,0 0 0 5,0 0 272-5,0 0-48 10,0 0-16-10,-20 2 0 6,1-2 32-6,-3 0 0 11,-5-2 0-11,0 0 0 4,-1-2 16-4,7 2 16 11,-6 0 0-11,-12 0 0 4,2 0-96-4,3 1-32 10,7-1 0-10,0 2 0 4,1 0-144-4,11 0 0 10,1 0 0-10,14 0 128 5,-13 3-128-5,13-3 0 10,0 0 0-10,0 0 0 5,0 0-160-5,13 6 160 11,1 2-208-11,7-2 80 19,7-4-1600-19,3-2-304 1,2-2-64-1</inkml:trace>
    </iact:actionData>
  </iact:action>
  <iact:action type="add" startTime="33300">
    <iact:property name="dataType"/>
    <iact:actionData xml:id="d28">
      <inkml:trace xmlns:inkml="http://www.w3.org/2003/InkML" xml:id="stk28" contextRef="#ctx0" brushRef="#br1">6846 15754 13823 0,'0'0'1216'16,"0"0"-960"-15,0 0-256-1,0 0 0 0,0 0 736 0,0 0 96 10,0 0 32-10,0 0 0 5,0 0 400-5,0 0 80 10,0 0 0-10,0 0 16 4,0 0-240-4,0 0-48 11,0 0-16-11,0 0 0 5,0 0-160-5,0 0-16 10,0 0-16-10,-14-2 0 5,0 0-288-5,1 6-48 11,-1 6-16-11,2 0 0 4,3-1-96-4,-3 11-32 10,-6-1 0-10,-1 1 0 4,-1 7 0-4,-1 0-16 10,-1 7 0-10,1 1 0 5,-4 0-48-2,-1 14 0 5,-1 3 0-8,0 7 0 5,-3 1-32-5,-1 8-16 10,0-3 0-10,0 13 0 5,2 0-96-5,-3 2-32 11,-3-4 0-11,4 4 0 4,4 0 32-4,5-2 0 13,3-4 0-13,5-23 0 3,4 3 32-3,4 7 16 12,3-3 0-12,1-1 0 2,4-3-64-2,3 1-16 12,3 0 0-12,12-7 0 4,-5-5-144-3,9 2 160 7,3-6-160-7,6-2 160 3,6-4-160-4,0-5 0 10,6-1-160-10,19 2 160 19,-5-5-1616-18,1-9-240-1,-1-1-32 1</inkml:trace>
    </iact:actionData>
  </iact:action>
  <iact:action type="add" startTime="35495">
    <iact:property name="dataType"/>
    <iact:actionData xml:id="d29">
      <inkml:trace xmlns:inkml="http://www.w3.org/2003/InkML" xml:id="stk29" contextRef="#ctx0" brushRef="#br1">7041 16109 4607 0,'0'0'192'1,"-2"12"64"-1,2-12-256 0,0 0 0 8,0 0 0-8,0 0 0 4,0 0 3360-4,0 0 624 12,0 0 128-12,0 0 32 4,0 0-2064-4,0 0-416 10,0 0-64-10,0 0-32 4,0 0-528-4,0 0-96 11,0 0-32-11,6-24 0 4,1 3-352-4,5 5-80 11,-2 5-16-11,7 7 0 5,-5-6-160-5,6 4-48 11,-5 2 0-11,3 2 0 4,-2 2-112-4,1 8-16 10,3 2-128-10,-5-2 192 4,1 5-192-4,-2 1 0 11,-2-2 0-11,-1 5 0 5,-5 3 176-5,0-5-176 10,-4 5 192-10,0-3-192 4,0-3 272-3,0 4-48 12,-6-7-16-13,2 7 0 3,-5-5-16-3,1 5-16 9,0-6 0-9,-2 1 0 5,2-3-16-5,8-10 0 10,0 0 0-10,-3 14 0 5,3-14-160-5,0 0 160 10,2 11-160-10,-2-11 160 4,0 0-160-4,0 0 160 11,13 14-160-11,-5-4 160 5,0 2-160-5,3 1 128 11,-1-7-128-11,2 6 128 4,0-3-128-4,-7-1 0 12,3 4 0-12,4 2 128 4,-12-14-128-4,4 13 0 11,0-3 0-11,0 12 0 4,-4-7 128-4,-2-1 0 11,-2-6 0-11,-4 11 0 3,-8-3 304-3,7-5 48 10,-5-3 16-10,-11 10 0 5,-3-7-96-4,9 1-16 8,-6-4 0-9,-18 0 0 5,4-4-160-5,0-4-32 11,3 0-16-11,15-4 0 4,0 0-176-4,-9 0 0 12,9-2 0-12,1-2 0 16,5 0-1008-15,15 8-272-1,-8-11-64 0,6-7-9408 11,6 5-1888-10</inkml:trace>
    </iact:actionData>
  </iact:action>
  <iact:action type="add" startTime="36082">
    <iact:property name="dataType"/>
    <iact:actionData xml:id="d30">
      <inkml:trace xmlns:inkml="http://www.w3.org/2003/InkML" xml:id="stk30" contextRef="#ctx0" brushRef="#br1">7788 15918 19007 0,'0'0'832'0,"0"0"192"0,0 0-832 0,0 0-192 7,0 0 0-7,0 0 0 5,0 0 1648-5,0 0 272 10,-8 21 64-10,0-1 16 5,-2-5-496-5,3 5-96 11,1 1-32-10,0 3 0 2,0 3-528-3,2 0-96 10,0-3-32-10,2 1 0 5,2-1-384-5,0-1-80 11,2 2 0-11,0-3-16 4,0-1-240-4,0-5 0 11,0 3 0-11,4-3 0 4,-6-16 0-4,4 18 0 12,-4-18 0-12,4 19 0 17,-4-19-480-17,0 0-96 0,0 0 0 0,-2 14-9312 12,2-14-1856-12</inkml:trace>
    </iact:actionData>
  </iact:action>
  <iact:action type="add" startTime="36304">
    <iact:property name="dataType"/>
    <iact:actionData xml:id="d31">
      <inkml:trace xmlns:inkml="http://www.w3.org/2003/InkML" xml:id="stk31" contextRef="#ctx0" brushRef="#br1">7501 16195 13823 0,'14'-4'1216'1,"5"-2"-960"8,7-4-256-9,-1-1 0 5,2 1 1664-5,3-6 304 11,1 3 48-11,2-3 16 4,4 0-448-4,-2 3-96 13,-4 5-16-12,4 4 0 0,2-4-528-1,-3 4-112 12,-7-1-32-12,0 3 0 3,-3 2-576-3,-7 0-224 11,1 0 176-11,-18 0-176 19,0 0-944-17,13 5-272-2,-13-5-64 0</inkml:trace>
    </iact:actionData>
  </iact:action>
  <iact:action type="add" startTime="36501">
    <iact:property name="dataType"/>
    <iact:actionData xml:id="d32">
      <inkml:trace xmlns:inkml="http://www.w3.org/2003/InkML" xml:id="stk32" contextRef="#ctx0" brushRef="#br1">7526 16419 20671 0,'0'0'912'0,"0"0"192"0,20 8-880 1,-1-4-224 6,1-4 0-7,-2 0 0 6,1-2 1392-6,4 0 224 10,1 0 48-10,3-4 16 5,0 0-480-5,5 2-112 11,-1 0 0-11,0 3-16 4,0-3-656-4,2 0-128 10,-1-4-32-10,-5 4 0 20,-4 0-1296-19,-1 2-272-1</inkml:trace>
    </iact:actionData>
  </iact:action>
  <iact:action type="add" startTime="37235">
    <iact:property name="dataType"/>
    <iact:actionData xml:id="d33">
      <inkml:trace xmlns:inkml="http://www.w3.org/2003/InkML" xml:id="stk33" contextRef="#ctx0" brushRef="#br1">7965 16823 11055 0,'0'0'976'1,"0"0"-784"8,0 0-192-9,0 0 0 5,-9 8 2160-5,9-8 384 10,-8 7 80-10,8-7 0 4,0 0-800-4,0 0-160 11,-6 4-48-11,6-4 0 5,0 0-400-5,0 0-64 11,0 0-32-11,4-15 0 5,4 1-384-5,1-5-80 11,-1 5-16-11,2-6 0 4,4-5-192-4,-5 2-64 10,5-3 0-10,-2 1 0 4,3 0-128-4,-3-3-48 11,4-3 0-11,-5 2 0 5,1 0-208-5,0 1 144 9,-4 3-144-9,3 3 128 5,-3 3-128-5,-2-1 0 14,0 7 0-14,-2 3 128 2,1 4-128-2,-5 6 0 10,0 0 0-10,0 0 0 4,0 0 0-4,4 14 0 11,-2 5-144-11,2 5 144 4,-2 1 0-4,0 2-160 11,0 1 160-11,0 1-128 5,2 0 128-5,0-1 0 10,-2-3 0-10,0 0 0 4,2-5 0-4,-2-9 0 10,-2-11 0-10,3 12 0 5,1 2 0-5,-4-14 0 10,0 0 0-10,0 0 0 5,14-6 224-5,-6-6-32 11,2 1 0-11,1-9 0 5,-5 1 48-5,2-3 0 10,2-3 0-10,-4-1 0 5,-3-5-240-5,3-2 176 10,-2 2-176-10,-2 0 160 4,-2-3-160-4,0 3 0 11,4-8 0-11,-4 0 0 4,-4 4 0-4,4-8 0 11,0 2 0-11,4-4 0 5,-2 3 0-5,0 1 0 11,0 4 0-11,2-4-176 4,0 4 0-4,2-1 0 11,-3 7 0-11,7 4 0 4,-2 2 176-4,2 3-160 10,0-1 160-10,-5 3-160 5,1 9 160-5,0-3 0 10,2 6 0-10,-8 8-128 5,2-12 128-5,-2 12 0 10,0 0-144-10,0 0 144 4,0 0 0-4,8-5 0 12,1 1 0-12,5 2 0 4,-4-2-160-4,3 2 160 10,-1-2 0-10,6-2-144 5,3 4 144-5,1 2 0 10,1 0 0-10,2-2 0 5,1 0 0-5,-1 2 0 10,0 0 0-10,5 0 0 4,-5-2 0-4,2 0 0 12,-1 0 0-12,-1 2 0 4,-3 0 0-4,-5 0 0 11,3-3 0-11,-1 1 0 3,-5 2-208-3,1 0 32 11,-3 0 16-11,2 0-10096 16,-5 0-2032-15</inkml:trace>
    </iact:actionData>
  </iact:action>
  <iact:action type="add" startTime="37912">
    <iact:property name="dataType"/>
    <iact:actionData xml:id="d34">
      <inkml:trace xmlns:inkml="http://www.w3.org/2003/InkML" xml:id="stk34" contextRef="#ctx0" brushRef="#br1">8492 16333 10127 0,'0'0'896'0,"0"0"-704"9,0 0-192-9,0 0 0 4,0 0 2208-4,0 0 416 11,0 0 64-11,0 0 32 4,0 0-800-4,0 0-176 11,8-9-16-11,3 3-16 5,-3-6-512-5,2 4-112 11,2 4 0-11,-3-3-16 9,7-3-192-9,-4 2-48 7,3 4 0-7,-3-2 0 3,0 0-320-3,1 4-80 10,1 0-16-10,0 6 0 6,-3 2-288-6,3 0-128 9,-6 0 0-9,4 4 128 5,-5 5-128-5,-3-3 0 10,0 4 144-10,2-3-144 6,-6 3 160-6,0 3-32 10,-4-3-128-10,-2 3 192 4,-1 3-192-4,-5-1 176 11,2-1-176-11,-4 1 160 6,1 3-160-6,-1-5 128 8,0-3-128-8,-3 3 128 5,3-1-128-5,-3-4 0 11,5 5 0-11,0-7 0 4,1 1 0-4,5-3 0 12,-2 0 128-12,8-10-128 3,0 0 0-2,0 0 0 9,0 0 0-10,0 0 128 4,0 0-128-4,0 0 0 10,0 0 0-10,14 6 0 5,-1-4 0-5,3 0 0 11,1 2 128-11,-1-3-128 5,4-1 0-5,-5 0 0 11,3 0 0-11,1 0 0 3,-3 0 0-3,-1 0 0 10,3-1 0-10,-4-1 128 5,3 0-128-5,-5 0-224 10,3 0 48-10,3-4 16 20,2-2-1840-19,-3 2-368 1,-3-2-80-2</inkml:trace>
    </iact:actionData>
  </iact:action>
  <iact:action type="add" startTime="38363">
    <iact:property name="dataType"/>
    <iact:actionData xml:id="d35">
      <inkml:trace xmlns:inkml="http://www.w3.org/2003/InkML" xml:id="stk35" contextRef="#ctx0" brushRef="#br1">9200 15994 8287 0,'0'0'368'1,"0"0"80"-1,0 0-448 0,0 0 0 7,0-8 0-7,0 8 0 5,0 0 3008-5,0 0 512 10,0 0 96-10,0 0 32 5,-10-10-1904-5,2 7-368 10,8 3-80-10,-7 3-16 5,-9-1-304-5,4 4-64 10,-5-2-16-10,1 4 0 5,-1 2-304-5,1 3-64 10,-2-1-16-10,1 6 0 6,3 1-176-6,-1-1-32 11,3 3-16-11,-4 3 0 3,7-7-112-3,-3 1-32 12,4-1 0-12,6-5 0 3,-2 2-16-3,4-14 0 12,0 0 0-12,0 0 0 3,0 0 192-3,0 0 16 10,12 3 16-10,4-3 0 5,-5-2-32-5,5-1-16 12,-4-7 0-12,5 4 0 4,-5-2-48-4,3-7 0 11,-5 3 0-11,6-4 0 3,-5 8-128-3,3-1-128 11,-6-7 192-11,0 8-192 5,-8 8 144-5,0 0-144 9,0 0 0-9,0 0 144 5,13 10-144-5,-7 8 0 11,0 3 0-11,-2 1 0 5,-4 1 144-5,0 2-144 11,-2 3 160-11,-2 1-160 3,0 0 160-3,2 2-160 12,-2-1 160-12,-3 3-160 4,1-4 128-4,0 0-128 10,4-1 0-10,-2-3 144 5,0-6-144-5,2 3 0 10,-4-1 0-10,4 5 0 19,0-7-1728-18,2-19-256 0,0 0-64-1</inkml:trace>
    </iact:actionData>
  </iact:action>
  <iact:action type="add" startTime="39458">
    <iact:property name="dataType"/>
    <iact:actionData xml:id="d36">
      <inkml:trace xmlns:inkml="http://www.w3.org/2003/InkML" xml:id="stk36" contextRef="#ctx0" brushRef="#br1">6992 17154 15375 0,'0'0'672'1,"0"0"160"-1,0 0-672 0,0 0-160 8,0 0 0-8,0 0 0 5,0 0 1424-5,0 0 256 10,0 0 48-10,0 0 16 5,14 10-384-5,-5-6-80 10,11-2 0-10,3 2-16 5,5 0-240-5,3 0-64 12,2-4 0-12,8 0 0 4,2-2-160-4,6 0-32 11,1-2-16-11,5 2 0 3,0-4-304-3,-1-2-48 11,3 2-16-11,3 3 0 4,1 1-208-4,7 0-48 10,-4-2-128-8,-3 2 192 2,-1 0-192-4,3 0 144 9,-7-2-144-9,-3 4 128 5,-8 0-128-5,2 0 0 11,-6 0 0-10,-2 0 0 3,-10 0 0-4,0 4-144 10,-6-2 0-10,1 4 0 18,-10-2-2480-18,-14-4-480 0</inkml:trace>
    </iact:actionData>
  </iact:action>
  <iact:action type="add" startTime="39850">
    <iact:property name="dataType"/>
    <iact:actionData xml:id="d37">
      <inkml:trace xmlns:inkml="http://www.w3.org/2003/InkML" xml:id="stk37" contextRef="#ctx0" brushRef="#br1">7433 17697 15599 0,'0'0'688'0,"0"0"144"0,0 0-656 0,0 0-176 8,-8 3 0-8,8-3 0 4,-8 6 1344-4,8-6 224 10,0 0 48-10,0 0 16 5,0 0-160-5,0 0-16 12,0 0-16-12,0 0 0 5,2-9-656-5,2 1-128 10,6-4-16-10,3 4-16 4,-3-2-176-4,8-1-48 10,-3 3 0-10,5-2 0 4,1 0 64-4,-1 3 16 11,-1 3 0-11,3 0 0 4,1-2 32-4,3 6 0 11,-5 4 0-11,0 0 0 5,1 0-224-5,-3 0-32 10,1 3-16-10,-6 5 0 5,1-4-32-3,-7 8 0 6,0-3 0-8,-2 5 0 5,-2-5 48-5,-8 5 16 10,0-4 0-10,-2 3 0 6,-2 5 0-6,-6-7 0 10,3 3 0-9,-7 3 0 2,5-3-64-2,-5 1-16 8,0 1 0-9,3-1 0 5,1-5 0-5,2 2-16 10,5-5 0-10,-3-1 0 5,10-10-48-5,0 0 0 10,0 0 0-10,0 0 0 5,0 0 64-5,17 6 0 10,5-8 0-9,3-4 0 3,7 0-64-4,1 0-128 10,4-3 192-10,6-5-64 4,2 0-128-4,-1-3 0 12,7-5 0-12,0 3 0 4,0 3 0-4,-7-5 0 11,3 1 0-11,16-7 0 18,-11 2-1424-18,-7 5-272 0,-10-1-48 1,-6 1-14416 3</inkml:trace>
    </iact:actionData>
  </iact:action>
  <iact:action type="add" startTime="40524">
    <iact:property name="dataType"/>
    <iact:actionData xml:id="d38">
      <inkml:trace xmlns:inkml="http://www.w3.org/2003/InkML" xml:id="stk38" contextRef="#ctx0" brushRef="#br1">9163 15261 10127 0,'0'0'896'1,"-10"-4"-704"7,4 0-192-8,-3 4 0 5,-1-2 1488-5,10 2 272 10,0 0 48-10,0 0 16 5,0 0-288-5,0 0-64 11,0 0-16-11,0 0 0 4,0 0-736-4,0 0-144 10,0 0-16-10,0 0-16 5,8 14 160-5,1 3 48 10,1-1 0-10,6 1 0 5,-3 5-240-5,7 3-32 12,1-1-16-12,-1 5 0 3,3 2-208-3,3 2-64 11,-1 10 0-11,0 0 0 4,1 4 0-4,-5 5 0 13,-1 5 0-13,-1 1 0 3,1 5 96-2,-7 7 16 7,1-6 0-8,-6 9 0 6,2-5 32-6,-3 2 16 10,-1-6 0-10,-6 3 0 4,-2-7 16-4,-4 1 0 11,-3-1 0-11,-1 3 0 4,0-5 160-4,-5 1 48 12,-1-3 0-12,0 3 0 3,-3-1-224-3,-3 1-32 11,1 3-16-11,-1-2 0 4,-3-1-64-3,0-1-16 9,1 3 0-10,-3 1 0 5,-4-1-16-5,2-1 0 10,1-1 0-10,1-1 0 5,-2 3-208-5,-3-1 176 10,-3-3-176-10,2 1 160 4,-2-1 32-4,2-5 0 11,-6-1 0-11,2 2 0 5,0-2-32-5,-2-1 0 11,4-1 0-11,5 2 0 3,-3-6-160-3,4-5 160 11,-2 3-160-11,7-6 160 4,1 6-160-4,2-8 0 11,5-1 0-11,2-5 128 4,3-4-128-4,3-1 0 11,2-11 0-11,4 5 0 18,2-18-2016-17,0 0-336-1,0 0-64 0,0 0-16 0</inkml:trace>
    </iact:actionData>
  </iact:action>
  <iact:action type="add" startTime="41681">
    <iact:property name="dataType"/>
    <iact:actionData xml:id="d39">
      <inkml:trace xmlns:inkml="http://www.w3.org/2003/InkML" xml:id="stk39" contextRef="#ctx0" brushRef="#br1">11433 19146 6447 0,'0'0'576'0,"0"0"-576"8,0 0 0-8,0 0 0 5,0 0 2384-5,-11 0 368 10,11 0 80-10,0 0 16 5,-16-2-912-5,16 2-176 10,-12 0-32-10,12 0-16 5,0 0-240-5,0 0-64 12,-13 0 0-12,13 0 0 4,0 0-336-4,0 0-80 10,0 0-16-10,0 0 0 4,0 0-288-4,0 0-64 11,0 0-16-11,0 0 0 4,0 0-272-4,0 0-48 10,19-6-16-10,1 0 0 5,3 2 96-5,4 0 16 7,-1 2 0-7,7-2 0 9,2 0-48-8,-2 2 0 8,0 0 0-9,6-1 0 5,-2 1 16-5,4 2 0 10,-4 0 0-10,2 0 0 4,0-2 0-4,-3 2 0 12,-1 0 0-12,-4 0 0 4,0-2-96-4,-9 0-32 11,-1-2 0-11,-1 4 0 4,-20 0-32-4,15 0 0 10,-15 0 0-10,0 0 0 4,0 0 48-4,0 0 0 12,0 0 0-12,0 0 0 3,0 0-48-3,0 0-16 11,0 0 0-11,0 0 0 4,-8-8-16-3,-3-2 0 10,-11 2 0-11,1 5 0 4,-5-1-160-4,-1 0 192 10,-4-4-192-10,-2 2 192 4,-2 0-192-4,-4 4 0 11,2-2 144-11,1 2-144 5,-3 1 0-5,2-3 0 10,-4 2 0-10,4 2 0 5,2 2 0-5,0 3 0 11,4 3 0-11,6-4 0 4,7 0 0-4,0 0-128 11,7-2 128-11,11-2 0 3,0 0 0-3,0 0-160 12,0 0 160-12,0 0 0 4,0 0-272-4,15-2 48 11,7 0 16-11,5 0 0 4,4 0 64-4,2 0 16 11,6-2 0-11,-3 4 0 4,-1 0 128-4,4 4 0 11,-2 0-144-11,6-2 144 4,-6 2 0-4,2 4 0 7,0-2 0-7,-8-4 0 8,-2-1 0-7,-5 1 0 5,-1 2 0-6,-7 0 128 9,-16-4-128-9,0 0 128 7,0 0-128-7,0 0 128 9,7 16 0-9,-7-16 0 11,-13 15 0-11,-5-3 0 4,-5-4-128-4,-4 0 160 7,-1-6-160-7,-3-2 160 17,2 0-1664-16,-1-2-336-1,-1-2-64 0</inkml:trace>
    </iact:actionData>
  </iact:action>
  <iact:action type="add" startTime="42684">
    <iact:property name="dataType"/>
    <iact:actionData xml:id="d40">
      <inkml:trace xmlns:inkml="http://www.w3.org/2003/InkML" xml:id="stk40" contextRef="#ctx0" brushRef="#br1">13327 18126 15599 0,'0'0'688'0,"0"0"144"0,8-16-656 0,0 4-176 11,-4-1 0-11,-4 13 0 5,0 0 1152-5,0 0 208 10,2-8 48-10,-2 8 0 4,0 0-272-4,0 0-48 10,0 0-16-10,0 0 0 5,0 0-176-5,-16 0-48 11,3 4 0-11,-1 5 0 4,2 5-16-4,-1 0-16 7,-3 3 0-7,0 9 0 8,3-1-240-8,-3-2-32 12,0 5-16-12,-11 15 0 3,0 3 32-3,0 7 0 12,-1 4 0-12,1-1 0 5,0 5-112-5,-1 7 0 10,-1 2-16-10,2 10 0 4,-1 4-192-4,5 4-48 11,0 1 0-11,7 1 0 4,2-4-192-4,9-2 144 7,-1-4-144-7,6-2 128 8,7-10 0-8,-3-19 0 11,4 1 0-11,6-1 0 5,-1-8 128-5,9 2 32 11,3-2 0-11,1 0 0 4,-1-6-96-4,2-4-32 11,1-1 0-11,1-5 0 4,2-2-160-4,0-1 0 11,0-5 0-11,14-1 0 17,-8-4-2304-17,-1-12-352 0</inkml:trace>
    </iact:actionData>
  </iact:action>
  <iact:action type="add" startTime="43676">
    <iact:property name="dataType"/>
    <iact:actionData xml:id="d41">
      <inkml:trace xmlns:inkml="http://www.w3.org/2003/InkML" xml:id="stk41" contextRef="#ctx0" brushRef="#br1">13809 18135 14335 0,'-21'-2'640'1,"21"2"128"-1,-16 0-624 0,4 0-144 9,-5 0 0-9,17 0 0 4,-14-4 1440-4,14 4 256 12,-15-5 48-12,15 5 16 4,0 0-320-4,0 0-64 10,-2-14-16-10,2 14 0 5,0 0-496-5,13-12-96 10,-3-3-32-10,8 5 0 5,-3-2-224-5,1 6-64 10,-3 1 0-10,13-7 0 5,-3 4-32-5,3 2-16 10,-1 2 0-10,2 0 0 5,-3 4-16-5,-11 2 0 10,7 0 0-10,5 2 0 5,-9 4-128-5,-1 4-16 10,3-3-16-10,-8 9 0 5,-3-2-48-5,-3-1-16 10,0-1 0-10,-4 7 0 4,-4-1 32-4,0-5 0 11,-1 3 0-9,-1 3 0 1,2-7-32-3,-4 4 0 11,0-9 0-11,0 5 0 4,-3-4-160-4,11-10 128 10,-10 11-128-10,10-11 128 5,0 0-128-5,0 0 0 10,0 0 144-10,0 0-144 5,0 0 0-5,0 0 0 11,8 12 0-11,3-4 128 5,-11-8-128-5,0 0 0 10,8 12 128-10,12 3-128 4,-7 5 0-3,3-5 0 8,-6-1 0-9,-10-14 128 4,11 23-128-4,-5 3 0 12,-4-3 0-12,-2-1 0 4,-2-1 416-4,-4-3 16 12,-3-3 0-12,-5 13 0 4,-5-5 128-4,-3 0 16 11,-5-1 16-11,-2 1 0 4,-3-1-160-4,1-7-48 11,2 3 0-11,-4-7 0 3,-4 1-192-2,2-6-64 9,3-2 0-10,3-4 0 4,2-4-128-4,5-2-256 11,3-4 64-11,5 3 16 18,1-11-1920-17,11 2-384-1,5-5-80 1,9-2-13056 2</inkml:trace>
    </iact:actionData>
  </iact:action>
  <iact:action type="add" startTime="44291">
    <iact:property name="dataType"/>
    <iact:actionData xml:id="d42">
      <inkml:trace xmlns:inkml="http://www.w3.org/2003/InkML" xml:id="stk42" contextRef="#ctx0" brushRef="#br1">14853 17903 5519 0,'0'0'496'0,"0"0"-496"11,0 0 0-11,0 0 0 5,0 0 3632-5,0 0 624 10,0 0 128-10,0 0 32 4,0 0-2288-4,-8 12-448 10,2-6-80-9,0 13-32 3,2 1-224-3,2-3-64 8,0 3 0-8,-2 3 0 4,-3 1-336-5,5 3-80 9,2 4-16-9,-2-2 0 5,-2-3-400-4,2 3-64 10,2 0-32-11,-2 4 0 3,0 1-192-3,-2 3-32 12,0-8-128-12,-2 2 192 3,2-2-192-3,1 3 0 10,-1-5 0-10,0-2 0 6,0-3 0-6,-2-9 0 10,2 3 0-10,4-16 0 19,0 0-1216-18,0 0-304-1,0 0-48 0,0 0-8272 11,0 0-1648-11</inkml:trace>
    </iact:actionData>
  </iact:action>
  <iact:action type="add" startTime="44548">
    <iact:property name="dataType"/>
    <iact:actionData xml:id="d43">
      <inkml:trace xmlns:inkml="http://www.w3.org/2003/InkML" xml:id="stk43" contextRef="#ctx0" brushRef="#br1">14605 18266 6447 0,'0'0'272'0,"0"0"80"0,0 0-352 1,0 0 0 8,0 0 0-9,0 0 0 3,12-4 3920-3,5-2 720 12,-3-2 144-12,5 3 16 4,5-3-2832-4,-11 0-576 10,5 2-112-10,13-4-32 5,2-3-192-5,-1 3-32 11,-1 6-16-11,-2-2 0 4,-2-2-496-4,-1 5-80 11,-3 1-32-11,0 0 0 4,-1 2-272-4,-1-2-128 12,-5 2 128-12,-16 0-128 17,20 6-1344-17,-20-6-336 0,0 0-80 0,0 0-11392 5</inkml:trace>
    </iact:actionData>
  </iact:action>
  <iact:action type="add" startTime="44744">
    <iact:property name="dataType"/>
    <iact:actionData xml:id="d44">
      <inkml:trace xmlns:inkml="http://www.w3.org/2003/InkML" xml:id="stk44" contextRef="#ctx0" brushRef="#br1">14472 18674 17503 0,'0'0'1552'0,"0"0"-1232"9,0 0-320-9,0 0 0 4,0 0 1216-4,22 3 176 10,-3-1 32-10,3-4 16 5,1-1-368-5,4-7-80 10,3-2-16-10,3-3 0 5,4 3-176-5,-2-6-32 10,4 3-16-10,2-3 0 5,-6 3-368-5,0 1-80 12,-2-6-16-12,-1 7-9024 15,-3-3-1808-15</inkml:trace>
    </iact:actionData>
  </iact:action>
  <iact:action type="add" startTime="45208">
    <iact:property name="dataType"/>
    <iact:actionData xml:id="d45">
      <inkml:trace xmlns:inkml="http://www.w3.org/2003/InkML" xml:id="stk45" contextRef="#ctx0" brushRef="#br1">15432 18738 14223 0,'0'0'624'1,"0"0"144"-1,0 0-624 0,-8 16-144 10,8-16 0-10,0 0 0 3,-8 11 1280-3,8-11 208 10,0 0 48-10,0 0 16 5,-9 10-48-5,9-10-16 10,0 0 0-9,0 0 0 4,0 0-160-5,0 0-48 9,0 0 0-9,0 0 0 6,0 0-320-6,7-14-64 11,5-5 0-11,-4-1-16 5,4 1-352-5,1-5-64 9,-5-3-16-9,10 0 0 4,-5 1-192-4,5 3-64 10,-8-4 0-10,5-1 0 5,-3-1-192-5,0 10 176 11,-5 1-176-11,5-17 160 5,0 4-160-5,-6 13 0 12,1-1 144-12,5-9-144 3,-8 5 0-3,-2 15 0 10,4-1 0-10,-6 9 0 4,0 0 0-4,0 0 0 10,0 0 0-10,0 0 0 6,12 15-192-6,-5 1 64 10,-1-1 0-10,-2 9 0 5,-2 1 128-5,2 4-160 10,2 3 160-10,-2 1-160 4,-2-2 160-4,2-4 0 11,-1-3 0-11,1-3 0 4,-2 2 0-4,4-5-128 11,-6-18 128-11,4 16 0 5,-4-16 0-5,0 0 0 9,0 0 0-9,0 0 0 5,0 0 128-5,0 0 16 11,14-4 0-11,-1-4 0 5,-3-12 176-5,0 1 16 10,0-4 16-10,-5-5 0 4,3-3-160-4,0 0-16 11,-2 0-16-10,-2-1 0 3,2-3-160-4,-2-2 0 12,-2 0 144-12,0-4-144 4,-2 0 0-4,0-2 0 11,-2 0 0-11,0-3 128 3,0-1-128-3,0 2 0 12,0-2 0-12,0 8 0 3,2 0-144-3,2 8 0 11,0 2 0-11,0 3 0 4,0 5 16-4,2 3 0 10,1-1 0-10,1 3 0 6,-4 5 0-6,6 1 0 9,-8 10 0-9,12-10 0 4,-3 2 128-4,9 4-128 13,-2 0 128-13,5 3-128 3,4-3 128-3,3 0 0 10,7 2-144-10,4-2 144 5,0 0 0-5,8 0-144 11,-2-2 144-11,5 0 0 4,-1 1 0-4,4-1-128 12,-1 2 128-12,-1-2 0 3,-4-2 0-3,4 2 0 11,-3 2 0-11,3 2 0 4,2-1 128-4,-5 1 0 11,-3 0-128-11,-2 2 192 4,-8 0-48-4,-2 0-16 10,-1 0 0-10,-7-4 0 6,-3 2-128-6,-7 2 0 9,-3 2 0-9,3 2 128 20,-15-4-1584-18,0 0-320-2,0 0-64 1</inkml:trace>
    </iact:actionData>
  </iact:action>
  <iact:action type="add" startTime="46003">
    <iact:property name="dataType"/>
    <iact:actionData xml:id="d46">
      <inkml:trace xmlns:inkml="http://www.w3.org/2003/InkML" xml:id="stk46" contextRef="#ctx0" brushRef="#br1">16160 18268 8287 0,'0'0'736'0,"0"0"-592"10,-10-6-144-10,10 6 0 5,0 0 2320-5,0 0 432 10,0 0 96-10,0 0 16 5,0 0-1152-5,0 0-240 10,0 0-32-10,0 0-16 6,10-16-352-6,3 9-80 9,3-3-16-9,-1 4 0 5,1-2-96-5,-2 4-32 10,5-1 0-10,-3 1 0 6,-1 4-224-6,-3 0-48 10,4 4-16-10,5 1 0 4,-5-1-224-4,-3 4-32 11,-3 4-16-11,4 1 0 5,-14-13-48-5,8 24-16 10,-1-3 0-10,-1 1 0 5,0-7 16-5,-6 7 0 11,-6-3 0-11,-2 1 0 4,1 3 16-1,-9 5 0 4,2-1 0-7,-5-4 0 5,-1 1-32-5,5-3 0 10,-5-3 0-10,3-1 0 5,1 3-224-5,-3-7 144 10,5 5-144-10,-2-6 128 4,7 1-128-4,9-13 0 10,0 0 0-10,0 0 128 5,0 0-128-5,0 0 0 11,0 0 0-11,0 0 128 4,13 12-128-4,5-4 0 11,1-2 0-11,-1-4 128 5,3-4-128-5,5-4 0 10,-1 0 0-10,2 0 0 4,1 2 0-4,-1-2 0 13,0-3 0-13,1 1 0 3,-1 2-144-3,-2-4-16 10,1 0 0-10,-7 3 0 19,6-3-1984-19,-1-2-400 0,-3-3-80 0</inkml:trace>
    </iact:actionData>
  </iact:action>
  <iact:action type="add" startTime="46411">
    <iact:property name="dataType"/>
    <iact:actionData xml:id="d47">
      <inkml:trace xmlns:inkml="http://www.w3.org/2003/InkML" xml:id="stk47" contextRef="#ctx0" brushRef="#br1">17223 18090 10127 0,'0'0'896'0,"5"-11"-704"8,-5 11-192-8,8-16 0 4,-4 4 2528-4,-4 5 480 11,0-7 80-10,0 14 32 3,-4-12-1168-4,-4 1-224 10,3 1-64-10,-1 4 0 5,6 6-480-5,-18-6-96 11,4 0-32-11,-3 4 0 4,1 4-144-4,-1 4-16 10,-3 0-16-10,5 2 0 4,-7 4-336-4,1 3-64 11,-5 5-16-11,3-1 0 5,0 5-240-5,1 1-48 10,-3-2-16-10,1 3 0 4,5-1-32-4,5 2-128 11,-1-7 192-11,7-5-64 4,0 3-128-4,8-18 0 12,-6 16 0-12,6-3 0 5,0-13 128-5,0 0-128 11,12 6 0-11,3-2 128 3,3-4-128-3,2-2 160 11,-3-2-160-11,5-2 160 4,1-9-160-4,0 5 160 10,-1-4-160-10,-5 3 160 5,1-5-160-5,1 4 0 10,-5 4 0-10,4 1 128 5,-18 7-128-5,9-6 0 10,1 2 0-10,-10 4 128 5,0 0-128-5,18 4 0 10,-18-4 0-10,19 19 0 4,-9 5 0-4,2 5 0 11,-5 2 128-11,-3 0-128 5,0 4 160-5,0 6 0 10,-2 2 0-10,-2-2 0 4,-2-6 80-4,0 2 16 11,0-3 0-11,0-3 0 5,-2 0-112-5,4-4-16 10,-2-1 0-10,2-7 0 4,0-3-128-4,0 1 0 12,0-17 0-11,0 10 0 16,0-10-2048-17,0 0-384 0,0 0-64 1,0 0-32-1</inkml:trace>
    </iact:actionData>
  </iact:action>
  <iact:action type="add" startTime="47565">
    <iact:property name="dataType"/>
    <iact:actionData xml:id="d48">
      <inkml:trace xmlns:inkml="http://www.w3.org/2003/InkML" xml:id="stk48" contextRef="#ctx0" brushRef="#br1">13852 19368 5519 0,'-18'0'240'1,"1"0"64"-1,-3-4-304 0,1 2 0 4,-3 2 0-4,1-4 0 8,3-4 1728-8,3 2 304 11,-7 1 48-11,7-3 16 4,1-2-784-4,6 2-160 12,-5 2-16-12,13 6-16 4,-8-9-192-4,8 9-32 6,-12-8-16-6,12 8 0 8,-6-6-208-7,6 6-32 9,0 0-16-9,0 0 0 3,0 0-128-4,6-16-32 11,6 7 0-11,-2 3 0 3,5-4 48-3,1 4 0 7,5 0 0-7,5 2 0 8,3-1-128-8,4-3 0 12,2 2-16-12,2 2 0 5,10-4-32-5,4-2 0 6,-1 5 0-5,17 1 0 6,-3-2-80-7,16-4 0 10,8 4-16-10,6 0 0 4,-1 3 144-4,5-1 16 7,-9-4 16-7,-3 4 0 8,0 0 0-8,8 4 0 7,1 0 0-7,5 0 0 8,-5 0-96-8,-1-2-32 7,-8 0 0-7,-2 2 0 8,-6 0-144-8,-6 0-16 8,0-4-128-8,-6 2 192 8,3 2-192-8,-7-2 176 12,0-2-176-12,1-1 160 3,-9-1 16-3,-7 2 0 11,-4-6 0-11,-6 0 0 4,-6 3-48-4,-3 3-128 6,-3-4 192-6,-3 2-64 8,-3 0-128-7,-7 2 0 5,-12 4 0-6,0 0 128 8,0 0-128-8,0 0 0 12,0 0-160-12,0 0 160 18,0 0-2000-18,0 0-304 1,-16 8-64 0</inkml:trace>
    </iact:actionData>
  </iact:action>
  <iact:action type="add" startTime="48090">
    <iact:property name="dataType"/>
    <iact:actionData xml:id="d49">
      <inkml:trace xmlns:inkml="http://www.w3.org/2003/InkML" xml:id="stk49" contextRef="#ctx0" brushRef="#br1">14638 19918 13823 0,'0'0'1216'1,"0"0"-960"8,0 0-256-9,-8-6 0 5,-1-8 1536-5,9 14 256 10,0 0 48-10,3-9 16 4,-3 9-832-4,10-20-176 11,-6 3-16-11,6 1-16 4,2 6 80-4,-1-2 32 11,7 3 0-11,-3-5 0 4,5 4-32-4,3 3-16 6,5-3 0-6,1 4 0 9,0 0-240-9,0 4-32 11,3 2-16-11,-1 2 0 3,-2 4-288-3,2 6-64 12,-3-3-16-12,-5 11 0 3,-2-3-224-3,-1 5 128 12,-6 1-128-11,-3 5 0 2,-5-3 240-3,-4 2-48 12,-4 1-16-11,-2-1 0 1,-11 0 80-2,1 2 32 7,-5 1 0-7,-1-1 0 8,-1-4 16-8,-3 1 0 7,-1-5 0-7,3-1 0 9,3-1 32-9,3 3 16 11,-1-7 0-11,9 1 0 4,8-16-48-3,-8 15-16 8,8-15 0-9,0 0 0 4,0 0-32-4,8 10 0 7,7-4 0-7,5-2 0 8,5-4-80-8,8-4-32 11,8-2 0-11,2 2 0 4,8-2-144-4,4-3 0 7,1-1 0-7,3-6 0 8,1 3 0-8,-3-7 0 12,-3 3-144-12,-5 3 144 17,0-4-1680-17,-2 5-288 2,-6-5-48-2</inkml:trace>
    </iact:actionData>
  </iact:action>
  <iact:action type="add" startTime="48736">
    <iact:property name="dataType"/>
    <iact:actionData xml:id="d50">
      <inkml:trace xmlns:inkml="http://www.w3.org/2003/InkML" xml:id="stk50" contextRef="#ctx0" brushRef="#br1">17242 17418 3679 0,'0'0'320'0,"0"0"-320"9,0 0 0-9,0 0 0 5,0 0 3200-5,0 0 576 10,0 0 128-10,14 0 0 4,-14 0-2240-4,17 2-448 12,3 0-80-12,-5 3-32 4,3 5-128-4,1 2-16 11,-1 3-16-11,5 5 0 4,1 5-160-4,1 5-16 11,2 3-16-11,1 6 0 5,-1-2-112-5,0 8 0 10,3-2-16-10,1 7 0 4,0 5-176-4,-2 3-16 10,-3 5-16-10,-3-3 0 5,0 3-144-4,-1 3-16 8,-5-2-16-9,1-1 0 5,-4 3 80-5,-3-4 0 7,-1 3 16-7,0 3 0 8,-2-4 96-8,-6 1 16 7,0 1 0-7,-2-4 0 8,-2 7-128-8,0-3 0 7,-4-4-16-7,-4 5 0 8,2-7-32-8,-1-1 0 10,-9 3 0-10,0 1 0 5,1-3-48-5,-7-2-16 11,1-3 0-11,0 4 0 4,-3 3-16-4,-1 0 0 6,-4-3 0-6,0-1 0 9,-3-1-32-9,1 3-16 12,0-1 0-12,0-1 0 3,-2 3 48-3,6-7 16 10,-1-5 0-10,3 0 0 5,-2 0-80-5,5-2-128 7,3-8 176-7,3 2-176 8,5-4 0-8,-1-6 0 7,4-6 0-7,6-5 0 25,-1-5-256-25,5-15-176 1,0 0-16-1,0 0-16 10,0 0-2864-10,0 0-560 0</inkml:trace>
    </iact:actionData>
  </iact:action>
  <iact:action type="add" startTime="49830">
    <iact:property name="dataType"/>
    <iact:actionData xml:id="d51">
      <inkml:trace xmlns:inkml="http://www.w3.org/2003/InkML" xml:id="stk51" contextRef="#ctx0" brushRef="#br1">18024 15442 7359 0,'0'0'656'1,"0"0"-528"10,0-16-128-11,0 16 0 3,2-13 1904-3,4-5 336 12,-6 18 80-12,6-15 16 4,0-1-784-4,-6 16-144 10,9-12-48-10,5 1 0 5,-14 11-400-5,12-6-96 11,-12 6-16-11,17-8 0 4,3 0-112-4,-5 6-32 11,3 6 0-11,2 4 0 4,-5-2 32-4,7 2 0 7,3 11 0-7,0-1 0 8,3 1-224-8,1 8-32 10,0 11-16-10,6-1 0 4,4 4-176-4,-4 7-32 12,-1 9-16-9,5 9 0-2,-2-3-64-1,-2 7-16 7,4-2 0-7,-4 10 0 8,-4 2-32-8,0 4-128 11,-3-4 192-11,-1 4-64 4,-2 1 0-4,1 1 0 11,-1-4 0-11,0 2 0 4,-5 2 112-4,-7-2 16 12,5-2 0-12,-4 0 0 3,1-6 16-3,-3 4 16 12,0 1 0-12,-5-3 0 3,-3-1-32-3,2-3-16 6,2 6 0-6,-4-4 0 9,0-2-16-9,-2-2 0 10,-2 6 0-10,0 0 0 5,0 0-48-5,0 0-16 6,-2-6 0-6,-2 2 0 9,0 2-16-9,-2 0 0 12,4 0 0-12,-2 0 0 3,-2-3 16-3,1-7 0 7,-5 4 0-7,2-5 0 8,2 5 16-8,-5-6 0 10,-1-2 0-10,6 3 0 5,0-7-48-5,-6 1-128 11,1-3 192-11,-5-1-64 4,4-4-128-4,-5-4 0 7,3-1 144-7,-3 1-144 8,-3-6 128-8,5 2-128 12,-5-2 160-12,1 2-160 2,-3-4 144-2,3 4-144 13,-5-10 128-13,1 6-128 3,-1-2 0-3,-1-2 128 11,-4 4-128-11,-1-2 0 4,1 0 0-4,0 4 128 6,0-6-128-6,-1 6 0 10,-1-4 0-10,2 4 0 10,2 0 128-9,1-2-128 2,1-4 0-3,0-2 0 11,1-1 0-10,5 1 128 2,3 4-128-3,-1-4 0 7,3-4 144-7,0 0-144 8,4-1 0-8,1-3 0 11,1-1 0-11,2-5 0 4,2 1 0-4,2 1 0 12,2-5-144-12,2-3 144 17,-2-13-1760-16,0 0-288-1,0 0-48 0,16 0-16 0</inkml:trace>
    </iact:actionData>
  </iact:action>
  <iact:action type="add" startTime="50974">
    <iact:property name="dataType"/>
    <iact:actionData xml:id="d52">
      <inkml:trace xmlns:inkml="http://www.w3.org/2003/InkML" xml:id="stk52" contextRef="#ctx0" brushRef="#br1">3803 15662 11967 0,'0'0'1072'1,"0"0"-864"5,0 0-208-6,0 0 0 8,0 0 1184-8,0 0 192 7,0 0 32-7,12-7 16 9,-12 7-512-9,0 0-96 7,0 0-32-7,0 0 0 7,0 0-352-6,0 0-80 6,0 0-16-7,0 0 0 8,0 0 144-8,0 0 32 7,0 0 0-7,0 0 0 7,9 13 64-7,-9-13 0 12,-2 18 16-12,-3-3 0 4,-1 5 32-4,0-1 0 7,-2 1 0-7,-4 1 0 4,1 3-112-4,-9 5 0 7,-1 4-16-7,-1 8 0 9,-3 0-144-9,-2 8-32 7,-3 4 0-6,1 1 0 6,-2 9-32-7,2 3-16 6,-3-2 0-6,3 8 0 9,-2-1 0-9,0 3 0 10,-1-2 0-10,3 4 0 5,2 8 0-5,2 5 0 12,1 1 0-12,-1 2 0 3,1 0-144-3,5-5-128 7,-1-3 144-7,-3 0-144 8,-2 0 144-8,-3 2-144 10,3 1 128-10,0-3-128 5,-1-2 192-5,3 0-64 11,5 0 0-11,1-2 0 4,1-6 80-4,4 2 16 6,7-4 0-6,-1 2 0 9,2 2-48-9,4 1-16 12,4-13 0-12,2 2 0 3,1 0-160-3,9-3 0 10,-2-1 144-10,3-3-144 5,-5-7 0-5,5-1 0 11,-1 2 0-11,2-2 128 5,-1-1-128-5,-1-1 0 5,1-4 0-5,-3 0 128 9,0-6-128-9,-3 4 0 11,3-2 0-11,-4 0 0 4,1-6 0-4,-3 4 0 10,2-2 0-10,2-4 0 5,-6 2 0-5,-1 0 0 11,1-2 0-11,0-2 128 4,-2-1-128-4,0 1 0 12,-4-4 128-12,0 0-128 3,-2 3 0-3,-2-3 144 11,-4-4-144-11,4 3 0 4,4-1 128-4,0-3-128 11,-2-5 0-11,0-1 0 4,0 1 0-4,2-17 0 11,-1 10 0-11,1-10 0 5,0 0 128-5,0 0-128 5,0 0 0-5,0 0 0 9,0 0 128-9,0 0-128 6,0 0 192-6,0 0-192 9,0 0 192-9,3-18-64 7,-1 1 0-7,-2-3-128 8,-2 1 176-8,0-4-176 12,1-1 160-12,-3-3-160 4,-2-4 144-4,-4-1-144 11,2-1 128-11,-2-2-128 3,-5-6 128-3,3-2-128 7,-5-9 128-7,3-5-128 8,0-1 0-8,1-7 128 10,-1 1-128-10,4-6 0 5,-5 1 0-5,5-5 128 11,0-2-128-11,2-2 0 4,4-10 0-4,1 1 0 7,-5-1 0-7,6-4 0 8,2-7 0-8,2-3 0 12,6-5 0-12,-5-2 0 3,3-4 0-3,8-6 0 12,-2-2 0-12,5-6 0 3,-3 0 0-3,5 5 0 12,1-3 0-12,1 6 0 4,7 0-160-4,-1 4 160 5,-2 4 0-5,3 13-144 9,1 4-32-9,-2 7 0 11,0 1 0-11,1 6 0 4,-1 6-16-4,0 4 0 7,1-4 0-7,-3 5 0 8,0 3 192-8,-1 7-208 8,-1 5 80-8,-1 5 128 8,-5 4-224-8,5 4 80 7,-1 8 16-7,-1 6 0 8,-5 3 0-8,1 7 0 10,-10 1 0-9,3 5 0 3,-9 11 128-4,12-14-128 11,-12 14 128-11,0 0-128 4,0 0 128-4,0 0 0 11,0 0-144-11,0 0 144 4,0 0 0-4,0 0 0 10,0 0-144-10,0 0 144 5,0 0 0-4,0 0 0 10,0 0-128-10,0 0 128 2,0 0 0-3,-4 19 0 10,-5-5 0-10,1 4 0 5,-6-5-128-5,0 3 128 9,-1 3 0-9,-1-3 0 6,-5 3 0-6,1 5 0 11,3-3 0-11,-3 7 0 3,-3 1 0-2,-1 6 0 10,-3 6 0-11,-2 8 0 4,-2 3 0-4,-1 9 0 10,-1 7 0-10,-2 10 0 4,2 8 0-4,0 6 0 10,2 9 0-9,-5 10 0 4,-1 10 0-5,4 8 0 10,0 7 0-10,0 3 0 4,-4 5 0-4,6 8 0 11,-2-4 0-11,1 8 0 4,7-3 0-3,0-1 0 9,-1 0 144-10,7-4-144 5,7-12 192-5,-2-1-64 10,7-12 0-10,3 2 0 5,4-10 16-5,-2-6 0 11,2-4 0-11,4-7 0 4,3-1-144-4,9-5 0 10,-2-8 0-10,5 0 0 19,5 2-832-19,1-3-192 0,4-1-32 0,2-6-13776 4</inkml:trace>
    </iact:actionData>
  </iact:action>
  <iact:action type="add" startTime="57729">
    <iact:property name="dataType"/>
    <iact:actionData xml:id="d53">
      <inkml:trace xmlns:inkml="http://www.w3.org/2003/InkML" xml:id="stk53" contextRef="#ctx0" brushRef="#br1">20392 15321 3679 0,'0'0'320'0,"0"0"-320"4,0 0 0-4,0 0 0 8,6-12 2176-8,-6 12 384 8,10-11 64-8,-10 11 0 7,6-14-1200-7,-6 14-240 8,9-12-48-8,-9 12-16 8,4-17-96-8,-4 17-32 7,0 0 0-7,0 0 0 7,-2-12-224-7,2 12-64 8,-4-12 0-8,4 12 0 7,-15-5-32-7,1 5-16 8,-7-2 0-8,-1 4 0 8,-3 0-368-8,-6 3-80 6,-4 5-16-6,-8-2 0 9,0-6-32-9,-4 4-16 7,-4 0 0-6,4-4 0 6,4 1-144-7,-1 3 160 7,5 0-160-7,-2 0 160 9,6-2-160-9,5 2 0 6,3 0 0-6,0-1 0 8,5-1 128-8,3 2-128 7,3 2 128-7,-1-2-128 8,5-2 0-8,12-4 0 7,-12 6 0-7,12-6 0 8,0 0 0-8,0 0 0 7,-6 15 0-6,6-15 0 5,0 16 0-6,4 1 0 8,4-5 0-8,0 6 128 8,0 3-128-8,3 1 0 7,-3 1 0-7,0 10 0 8,8 2 0-8,-5 4 0 7,5 10 0-7,-4 4 0 8,3 1 0-8,-5 7 0 7,0 3 0-7,-1 8 0 8,-1 10 0-8,0 2 0 6,2 0 0-6,-4 7 0 9,-2-1 0-9,-1 10 0 8,1-7 0-8,-2 1 0 8,2 3 0-8,-4-1 0 6,0 0 0-6,2-1 0 9,-2 3 0-9,0-7 0 6,0 1 0-6,0-2 0 8,0-3 0-8,-2 3 0 7,-2 0 0-7,2-2 0 7,-2-1 0-7,1 1 0 8,1 0 0-8,-2 3 0 8,-2-1 0-8,-2 0 0 7,2 2 0-7,2-3 0 8,2-7 0-8,0 0 0 8,0 0 0-8,0-4 0 7,2 0 192-7,0-2-64 7,0-2 0-7,2 4 0 8,-2-2-128-8,0-4 0 7,0 1 144-7,0-5-144 8,0 0 0-8,-2-4 144 7,-1 5-144-7,-3-9 0 8,0-5 144-8,0-1-144 7,-4 1 0-7,-1-2 144 8,3-7 80-8,0-3 16 7,-2 0 0-7,0-8 0 9,-5 0 64-9,3-3 16 6,-3-5 0-6,3-2 0 8,-2-1-192-7,2-3-128 5,3 5 192-6,-5-7-192 8,4-1 128-8,-3 1-128 7,3-5 0-7,2-1 0 8,8-13 0-8,-8 10 0 8,8-10 0-8,0 0 0 7,0 0 0-7,0 0 0 7,0 0 0-7,0 0 0 8,0 0 0-8,20 4 0 8,3-4 0-8,3 0 0 7,3-4 0-7,0-2 0 7,4 0 0-7,2 1 0 8,6-3 0-8,4 4 0 7,-4-2 0-7,8 2 0 8,2-2 0-8,-3 0 0 7,1 3 0-7,2-1 0 9,2-2 0-9,-3 2 0 6,-7 0 0-6,-2-4 0 25,-2 2-1008-25,2 0-144 0,-4 1-48 0,-4-5 0 0</inkml:trace>
    </iact:actionData>
  </iact:action>
  <iact:action type="add" startTime="58734">
    <iact:property name="dataType"/>
    <iact:actionData xml:id="d54">
      <inkml:trace xmlns:inkml="http://www.w3.org/2003/InkML" xml:id="stk54" contextRef="#ctx0" brushRef="#br1">20872 15748 13823 0,'0'0'608'1,"4"-9"128"-1,-4-5-592 0,0 14-144 4,10-10 0-4,-10 10 0 9,7-15 896-9,5 7 160 6,0 0 32-6,-12 8 0 9,14 0-320-9,3 6-48 6,3 2-16-6,-3 9 0 8,7-1-192-8,1 5-32 7,0 5-16-7,4 1 0 9,1 0 64-9,1 4 16 7,4 4 0-7,0 6 0 7,0-2-64-7,0 8-16 8,4 2 0-8,-2 0 0 8,4-4-272-8,-4 3-48 7,3 1-16-7,0-4 0 8,-1 0-128-8,0 2 0 9,-7-8 144-8,-5 2-144 4,0-4 0-5,-1 0 0 7,-9-6 0-7,1-4 0 8,-1-5 0-8,-7-1-288 7,-10-21 48-7,0 0-7392 15,10 20-1488-15</inkml:trace>
    </iact:actionData>
  </iact:action>
  <iact:action type="add" startTime="59033">
    <iact:property name="dataType"/>
    <iact:actionData xml:id="d55">
      <inkml:trace xmlns:inkml="http://www.w3.org/2003/InkML" xml:id="stk55" contextRef="#ctx0" brushRef="#br1">21880 15659 24191 0,'0'0'1072'0,"-7"-18"208"0,-1 4-1024 0,8 14-256 6,0 0 0-6,0 0 0 8,0 0 256-8,0 0 0 7,0 0 0-7,0 0 0 9,-8 10 224-9,0 10 32 6,-5 1 16-6,-1 14 0 9,-8 0-96-9,-1 8-32 7,0 0 0-7,-5 8 0 8,-3-1 96-8,0 7 16 7,-2 2 0-7,-2 7 0 8,-2 2-64-8,1-4-16 7,3 5 0-7,-2-5 0 7,4 4-240-7,4-9-64 9,1-8 0-8,7-5 0 5,-1 1-128-6,5-2 0 7,3-10 0-6,6-6 128 6,2-1-352-7,6-5-80 7,4-7-16-7,4-5-9088 15,-10-11-1840-14</inkml:trace>
    </iact:actionData>
  </iact:action>
  <iact:action type="add" startTime="59306">
    <iact:property name="dataType"/>
    <iact:actionData xml:id="d56">
      <inkml:trace xmlns:inkml="http://www.w3.org/2003/InkML" xml:id="stk56" contextRef="#ctx0" brushRef="#br1">22663 16285 15663 0,'0'0'688'1,"-14"15"144"-1,0 9-656 0,5 3-176 3,1-4 0-3,2 8 0 8,-2 14 3760-8,2-4 720 7,0 4 128-7,1-4 48 8,-5 4-3664-8,2-4-736 7,2 4-128-7,-6-6-128 8,1 0 0-8,5-2 0 7,-6 6 0-7,2-2-9632 17,3 6-1968-16</inkml:trace>
    </iact:actionData>
  </iact:action>
  <iact:action type="add" startTime="59666">
    <iact:property name="dataType"/>
    <iact:actionData xml:id="d57">
      <inkml:trace xmlns:inkml="http://www.w3.org/2003/InkML" xml:id="stk57" contextRef="#ctx0" brushRef="#br1">21165 18291 24879 0,'0'0'1088'0,"0"0"256"0,7 12-1088 0,5 6-256 3,-2-7 0-2,3 13 0 7,5 5 352-8,3 12 16 8,1 0 0-8,-1 8 0 7,-1-10-112-7,1 7-32 7,3 7 0-7,-7-2 0 8,3 1-96-8,-1 1-128 7,-5-2 176-7,2 1-176 8,-9-1 160-8,7-2-160 7,-8 2 128-7,-2-5-128 8,2-5 0-8,0 0 128 8,-1-4-128-8,-1-5 0 25,-2-3-560-25,0-6-192 0,-2-3-32 0</inkml:trace>
    </iact:actionData>
  </iact:action>
  <iact:action type="add" startTime="59905">
    <iact:property name="dataType"/>
    <iact:actionData xml:id="d58">
      <inkml:trace xmlns:inkml="http://www.w3.org/2003/InkML" xml:id="stk58" contextRef="#ctx0" brushRef="#br1">21777 18410 27647 0,'-21'4'1216'1,"9"2"256"-1,4 8-1168 0,-8-1-304 4,7 3 0-4,-5 9 0 8,4 5 576-8,-7 3 48 7,1 8 16-7,-3-2 0 9,-1 6-96-9,-3-3-16 6,1 7 0-6,-3 4 0 9,-4 1-64-9,-4 5-16 6,1 3 0-6,3-1 0 9,2-5-192-9,1 3-64 6,1-1 0-6,4-3 0 8,-5-4-192-8,5-1 0 11,1-7 0-11,9-2 0 20,1-10-1088-19,8-1-256-1,4-7-48 0,8-7-7888 7,-1-3-1568-6</inkml:trace>
    </iact:actionData>
  </iact:action>
  <iact:action type="add" startTime="60145">
    <iact:property name="dataType"/>
    <iact:actionData xml:id="d59">
      <inkml:trace xmlns:inkml="http://www.w3.org/2003/InkML" xml:id="stk59" contextRef="#ctx0" brushRef="#br1">21834 19288 16575 0,'0'0'1472'0,"13"-8"-1168"5,1-4-304-5,7 3 0 8,5-1 3808-8,3-2 704 8,4 4 144-8,6 3 16 7,-2 3-3392-7,0 4-672 8,-6 3-144-8,1 1-16 8,-5 6-304-8,-6 2-144 6,-1 7 160-6,-2 2-160 8,-9-1 128-8,-1 3-128 8,-6 3 0-8,-6 5 144 7,-6 4 48-6,-3 0 16 6,-5 6 0-7,-7-2 0 7,1 2 32-6,-3-2 0 6,-4 1 0-7,6-6 0 7,1-5 208-7,9 2 64 8,-3-4 0-8,10-3 0 9,-2-7-112-9,8-1-16 6,2-18 0-6,12 13 0 8,0-3-224-8,11-6-160 7,5-4 192-7,1-4-192 8,4-12 0-8,8 5 0 7,4-7 0-7,6 4 0 8,1-5 0-8,5 1-176 8,3 1 176-8,7-5-208 23,-5-3-1376-23,0 0-272 0,-3-5-48 0,-5 3-14016 2</inkml:trace>
    </iact:actionData>
  </iact:action>
  <iact:action type="add" startTime="60609">
    <iact:property name="dataType"/>
    <iact:actionData xml:id="d60">
      <inkml:trace xmlns:inkml="http://www.w3.org/2003/InkML" xml:id="stk60" contextRef="#ctx0" brushRef="#br1">23031 15567 13823 0,'0'0'1216'1,"-2"-10"-960"4,2 10-256-5,6-15 0 9,4 1 2320-9,5-2 432 7,7 5 64-7,1-5 32 8,1 2-1824-8,11-1-384 8,0 3-64-8,4-2 0 8,2 3-384-8,-2-1-192 6,4-2 192-6,-2 5-192 8,0-3 240-8,-6 6-64 7,-2 2-16-7,0 2 0 8,-2 2 32-8,-1 2 16 7,-3 2 0-7,-2 4 0 8,-1 7-64-8,-5 5-16 7,-1 5 0-7,1 8 0 8,-5 6 0-8,2 12-128 7,-7 8 192-6,1 7-64 7,0 0 0-8,-6 14 0 6,0 4 0-6,-2 8 0 9,-2 5-128-9,-2-1 128 7,-2 3-128-7,4 3 128 7,0 5-128-7,-2-2 0 8,-2 3 0-8,2-3 128 8,2 0-128-8,0 2 0 7,2 3 0-7,2-7 0 7,0-6 0-7,3 3 0 8,7-3 0-8,-4 1 0 7,5-8 0-7,-1 1 0 8,6-3 0-8,-1 2 0 8,1 0 0-8,3 1 128 7,2-3-128-7,5 0 0 8,3-1 128-8,0 1-128 6,-6 2 128-6,1-2-128 8,-1-4 144-8,0-3-144 7,-3 1 160-7,-1-6-160 9,0-7 128-9,-1 3-128 7,-3-6 0-7,-5 2 144 8,0-7 112-8,-6-3 32 6,-1-5 0-6,-1 2 0 8,-4-3 256-8,-4-1 48 7,-2-2 16-7,-4-2 0 8,-7-3 16-8,-3-3 0 8,-7 2 0-8,-6-4 0 7,-10 4-64-7,-2-6-16 8,-10 2 0-8,-1 0 0 7,-5 6-208-7,-3-6-32 9,-1 2-16-9,1-2 0 6,-10 2-128-6,5-4-32 8,1 0 0-8,4 0 0 7,-1-8-128-7,-1-3 0 7,3-9 0-7,11 3 0 23,9-5-944-23,11-9-208 1,7-10-64-1,13-7-14992 2</inkml:trace>
    </iact:actionData>
  </iact:action>
  <iact:action type="add" startTime="61273">
    <iact:property name="dataType"/>
    <iact:actionData xml:id="d61">
      <inkml:trace xmlns:inkml="http://www.w3.org/2003/InkML" xml:id="stk61" contextRef="#ctx0" brushRef="#br1">24999 17047 17503 0,'0'0'768'1,"0"0"176"-1,-15 2-752 0,15-2-192 3,0 0 0-3,0 0 0 7,21-8 1616-7,5 4 304 8,5-3 48-8,2-5 16 7,2 4-1392-7,4-2-272 8,-2-5-48-8,8 3-16 8,0 2-96-8,4 2-32 6,-1 1 0-6,1-1 0 25,-8 4-1024-24,2 6-224 0,-8 6-32 0</inkml:trace>
    </iact:actionData>
  </iact:action>
  <iact:action type="add" startTime="61422">
    <iact:property name="dataType"/>
    <iact:actionData xml:id="d62">
      <inkml:trace xmlns:inkml="http://www.w3.org/2003/InkML" xml:id="stk62" contextRef="#ctx0" brushRef="#br1">25031 17640 28959 0,'-24'6'1280'1,"24"-6"272"-1,0 0-1232 0,0 0-320 3,0 0 0-3,0 0 0 9,25-6 576-9,5 2 48 7,3 0 16-7,8-8 0 8,2 1-480-8,7-7-160 7,9 3 0-7,9-3 144 24,2-3-1952-23,8 3-400-1</inkml:trace>
    </iact:actionData>
  </iact:action>
  <iact:action type="add" startTime="61737">
    <iact:property name="dataType"/>
    <iact:actionData xml:id="d63">
      <inkml:trace xmlns:inkml="http://www.w3.org/2003/InkML" xml:id="stk63" contextRef="#ctx0" brushRef="#br1">28368 15300 21183 0,'-24'0'944'1,"7"2"192"-1,-10 0-912 0,1 0-224 4,1 1 0-4,-4-1 0 8,-1 4 1024-8,-7 4 144 7,-6 0 48-7,0 1 0 8,1 3-608-8,-5-4-112 7,2 0-32-7,-4-3 0 8,-4-1-144-8,3 2-48 7,3 2 0-7,4-4 0 8,-4 1 16-8,2 3 0 7,2-2 0-7,-3-6 0 8,-1 2-96-8,4 0-32 8,-4-2 0-7,8 0 0 6,-4 0-16-7,8 2 0 7,0-1 0-7,2 3 0 7,5-2-144-7,7 2 0 9,0 2 144-9,1 0-144 7,8-4 176-7,12-4-48 6,-13 9 0-6,13-9 0 8,0 0-128-8,-4 16 0 8,4 1 0-8,0-17 0 7,10 14 0-7,3 4 0 8,5-7 0-8,-3 9 0 7,7 1 0-7,1 7 0 7,1 1 0-7,3 2 0 9,4 2 0-9,-2 8 0 7,-1 0 0-7,-1 6 0 8,-2-2 0-8,-1 4 0 7,-9 1-144-7,3 9 144 8,-4 9 0-8,1-2 0 6,-9 3 0-6,2 3 0 9,0 10 0-9,-2 2 128 7,-8-6-128-7,-2 1 192 9,-8 3 112-9,4 6 16 6,-5 8 0-6,1-3 0 7,0 5-96-7,-5-1-16 8,-7 7 0-8,3-3 0 7,-9-3-80-7,-1 5 0 7,-2 2-128-7,0 3 192 8,0-1-64-8,0-4-128 7,-4 2 176-7,1 1-176 8,-5 1 128-8,4 2-128 7,-6-1 0-7,8-5 0 8,2-4 0-8,2 3 0 7,0-1 0-7,4-5 0 9,7 1 128-9,-1-5-128 7,3-2 0-7,6 1 0 8,6-9 0-8,3-8 128 6,3-2-128-5,3-9 0 7,3-3 160-8,0-7-160 7,2-8 128-7,6-6-128 8,-3-4 208-8,7-8-32 7,3-3-16-7,-1-5 0 7,3 1-32-7,3-1 0 8,1-7 0-8,2 0 0 7,0-7-128-7,5-1 0 8,-5-2 0-8,2-2 128 7,0-4-128-7,-2-3-224 8,5-5 48-8,5 0 16 22,2-5-2160-21,7-3-432-1</inkml:trace>
    </iact:actionData>
  </iact:action>
  <iact:action type="add" startTime="62516">
    <iact:property name="dataType"/>
    <iact:actionData xml:id="d64">
      <inkml:trace xmlns:inkml="http://www.w3.org/2003/InkML" xml:id="stk64" contextRef="#ctx0" brushRef="#br1">29113 15801 3679 0,'12'-25'160'1,"-5"13"32"-1,-7 12-192 0,16-16 0 6,-4-5 0-6,1 5 0 8,-3-1 3520-8,-2 1 640 7,-8 16 144-7,12-14 32 8,-6-3-2816-8,-3 7-560 7,-3 10-128-7,0 0 0 8,-7-10-32-8,7 10 0 8,-10-9 0-8,-8 13 0 7,-1 7-224-7,-3 5-32 7,-5 3-16-7,-2 9 0 8,-4 5-208-8,-2 10-64 8,-4 0 0-8,-2 7 0 7,-2 7-48-7,2 9-16 8,4 4 0-7,2 4 0 5,5 3-192-6,5-1 0 7,7 0 0-7,5-2 0 8,7-2 0-8,8-12 0 7,6-5 128-7,9-12-128 8,3-2 0-8,7-12 128 7,4-4-128-7,8-9 0 9,12-2 432-9,2-12-16 6,3-4 0-6,1-6 0 8,-1-10 160-8,1-5 16 8,-4-8 16-8,-1 1 0 7,1-1-288-7,-1-4-48 8,-5-6-16-8,-6 0 0 8,0-4 320-8,-6 2 48 6,-5 1 16-6,-3-9 0 8,-6 0 320-8,-7-3 64 7,-2-3 0-6,-10 0 16 6,-6-1-416-7,-10-1-96 8,0-5-16-8,-9 8 0 7,-4 11-240-7,-8 0-48 7,-4 6-16-6,0 2 0 6,-8 9-208-7,2 5 0 7,2 7 128-7,-4 3-128 23,4 3-320-22,2 8-96-1,-5 2-32 0,7 8 0 15,-2 4-2880-14,4-1-576-1</inkml:trace>
    </iact:actionData>
  </iact:action>
  <iact:action type="add" startTime="63117">
    <iact:property name="dataType"/>
    <iact:actionData xml:id="d65">
      <inkml:trace xmlns:inkml="http://www.w3.org/2003/InkML" xml:id="stk65" contextRef="#ctx0" brushRef="#br1">29211 18418 1839 0,'0'0'160'1,"0"0"-160"4,1-14 0-5,-1 14 0 9,2-21 4928-9,2 3 960 6,-4 18 192-6,4-15 48 8,-4 15-3904-8,0-16-784 7,-4 5-160-7,4 11-16 8,0 0-464-8,0 0-96 7,-11-6 0-7,1 6-16 8,-6 9-208-8,3 3-32 8,-7 4-16-8,-3 7 0 7,-1-3-64-7,-1 9-16 7,0 6 0-7,-1 2 0 8,1 10-144-8,-2 2-16 8,-1 1-16-8,1 5 0 7,4 0-176-7,-1 1 0 10,1 1 0-10,7 1 128 8,4-5-128-7,5-1 0 3,-1-5 0-4,6 0 0 9,4-4 0-9,8-6 0 5,-3-2 0-5,13 0 128 9,-1-2-128-9,7-7 160 7,3-13-160-7,6 1 160 8,0-8 144-8,6-4 16 7,2-4 16-7,6-6 0 7,-4-6 128-7,2-3 32 8,1-3 0-8,3-5 0 8,2-2-240-8,-1-3-32 7,-3 1-16-7,2 0 0 7,-4-10-16-7,-1 4 0 8,-5-6 0-8,0 0 0 7,-8-10 464-7,-7 1 96 9,-12-3 16-9,1 4 0 7,-7-4-224-7,-4 3-32 7,-6-3-16-7,-4 0 0 7,-4 5-224-7,-7 1-32 9,-5 6-16-9,-1-4 0 7,-3 4-224-7,-1 0 0 7,0 4 0-7,-2 0 0 22,-3 0-400-21,1 4-128-1,0 2-32 1,0-1 0 11,0 5-1568-11,1 2-320-1,3-1-64 0,2 1-13904 4</inkml:trace>
    </iact:actionData>
  </iact:action>
  <iact:action type="add" startTime="63719">
    <iact:property name="dataType"/>
    <iact:actionData xml:id="d66">
      <inkml:trace xmlns:inkml="http://www.w3.org/2003/InkML" xml:id="stk66" contextRef="#ctx0" brushRef="#br1">29887 15276 22111 0,'-17'4'1968'0,"3"-2"-1584"4,-3-2-384-4,17 0 0 8,-12 0 816-7,12 0 80 5,-16 6 0-6,16-6 16 9,0 0-176-9,0 0-32 7,0 0-16-7,0 0 0 8,0 0 48-8,0 0 16 7,18-4 0-7,1 0 0 9,7-4-144-9,3-1-32 6,4-1 0-6,0 0 0 8,0-3-320-8,4 3-80 8,2-4-16-8,-1 4 0 7,4-11 16-7,-1 7 0 7,2-1 0-7,-2 5 0 8,2-2 80-8,-2 2 0 6,4-3 16-3,-4 5 0 3,0 4-16-6,-6 2-16 6,-2-4 0-6,-4 4 0 9,-3 2-96-9,-3 4-16 7,-1 2 0-7,-1 0 0 9,-21-6-128-9,18 8 0 6,-3 3 0-6,-5-1 0 9,-10-10 0-9,10 24 0 7,-6-1 0-7,-4 4 0 8,0 5 0-8,0 5 0 6,-6 5 0-6,-2 7 0 9,0 6 0-9,2 5 0 6,-5 7 0-6,-1 7 0 8,2 4 0-8,-3 6 0 7,5 1 0-7,0 5 0 8,-4 2 0-8,4-3 0 8,-3-3 0-8,1 6 0 7,4 3 0-7,-2 1 0 8,-1 0 0-8,3-9 0 7,0-1 0-7,0 6 0 7,-2 1 0-6,2 5 0 7,1-4 0-8,3-3 0 6,-2 7 0-6,0-5 0 8,-6 1 0-8,4-2 0 7,2 5 0-7,0-3 0 9,2-1 0-9,1 5 0 6,-5-5 0-6,4 5 0 9,2-2 0-9,2 1 0 6,4 4 0-6,-1-3 128 8,1 1-128-8,6-3 0 8,4 2 0-8,-1-5 128 7,-3-1-128-7,5-4 0 8,-3-3 0-8,6-3 128 7,-5 2-128-7,5-4 0 8,1 0 0-8,-1-10 0 7,-5 0 128-7,5-1-128 8,-1-1 0-8,-3-8 128 7,1-5-128-7,-3-2 0 8,2-1 144-8,-5-3-144 7,5-10 128-7,-6 2-128 8,1-2 160-8,-3-6-160 7,2-4 192-7,0-3-64 7,-2-5-128-7,-3 1 192 9,-3-7 128-9,0 3 0 7,-2 1 16-7,0-5 0 8,0-14 160-8,-4 18 16 6,0-5 16-6,1 3 0 9,3-16 0-9,-12 15 0 7,2-3 0-7,0-2 0 7,-5 2-176-7,3-5-32 7,-4 1-16-7,3 0 0 9,-7-2-48-9,1-2-16 6,-5 2 0-6,3-3 0 9,-4 1 0-9,-3 0 0 7,-5-2 0-7,-2 0 0 7,-2-2 16-7,-6 4 0 8,0-2 0-8,-6 4 0 7,-1 0 0-7,-3 3 0 8,-2-3 0-8,-1 2 0 7,-3 4-64-6,-1-2 0 6,-7 5 0-7,-1-1 0 7,-12-4-64-7,-4 1-128 8,-11-3 176-8,-1 4-176 7,-7-2 128-7,1-1-128 8,1 9 0-8,-20-4 0 22,-15 3-1152-21,-9 5-304-1,-7-3-48 0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04T00:36:51.937"/>
    </inkml:context>
    <inkml:brush xml:id="br0">
      <inkml:brushProperty name="width" value="0.05292" units="cm"/>
      <inkml:brushProperty name="height" value="0.05292" units="cm"/>
      <inkml:brushProperty name="color" value="#FFFF00"/>
    </inkml:brush>
    <inkml:brush xml:id="br1">
      <inkml:brushProperty name="width" value="0.05292" units="cm"/>
      <inkml:brushProperty name="height" value="0.05292" units="cm"/>
      <inkml:brushProperty name="color" value="#92D050"/>
    </inkml:brush>
    <inkml:brush xml:id="br2">
      <inkml:brushProperty name="width" value="0.05292" units="cm"/>
      <inkml:brushProperty name="height" value="0.05292" units="cm"/>
      <inkml:brushProperty name="color" value="#FFFFFF"/>
    </inkml:brush>
  </inkml:definitions>
  <iact:action type="add" startTime="3498">
    <iact:property name="dataType"/>
    <iact:actionData xml:id="d0">
      <inkml:trace xmlns:inkml="http://www.w3.org/2003/InkML" xml:id="stk0" contextRef="#ctx0" brushRef="#br0">8394 4505 9215 0,'0'0'400'1,"0"0"96"-1,0 0-496 0,0 0 0 9,0 0 0-9,0 0 0 4,0 0 1824-4,0 0 272 11,0 0 48-11,0 0 16 4,0 0-912-4,0 0-176 10,0 0-48-10,8-6 0 4,-4-9-128-4,0 5-16 13,2-4-16-12,0 1 0 2,2-1-160-3,-1 1-48 10,-1-5 0-10,4 2 0 4,0-3-384-4,-2 1-80 11,1 1 0-10,1-3-16 2,-4 3 0-3,4 5 0 11,1 0 0-11,-3 1 0 4,0 5-176-4,-8 6 0 11,0 0 0-11,14 0 128 4,-5 2 16-4,5 5 0 10,-2 11 0-10,3 0 0 5,-5 1-144-5,4 4 192 10,-5 5-192-10,5 3 192 5,0 0-192-5,-1 2 0 13,1-1 0-13,0-3 0 3,-1-2 0-3,1 0 0 11,0-1 0-11,-1 5 0 18,1-4-512-17,-4-5-48-1,3-9 0 0,-5 3-7488 10,6-6-1488-10</inkml:trace>
    </iact:actionData>
  </iact:action>
  <iact:action type="add" startTime="3858">
    <iact:property name="dataType"/>
    <iact:actionData xml:id="d1">
      <inkml:trace xmlns:inkml="http://www.w3.org/2003/InkML" xml:id="stk1" contextRef="#ctx0" brushRef="#br0">8781 4556 16927 0,'0'0'752'0,"0"0"144"0,4 18-704 0,-4-1-192 9,0 3 0-9,1 5 0 6,3 0 1088-6,-2 3 176 9,0-1 32-9,0 2 16 6,2 2-272-6,0 1-48 9,0 3-16-9,4 2 0 4,-2-8-336-4,-1 0-64 11,3-1 0-11,4-1-16 5,-4-2-224-5,7-1-32 10,-3-3-16-10,6 1 0 5,-5-1-160-5,5-3-128 12,1-5 192-12,-1 3-192 4,1-6 0-4,5-1 0 10,-3 3 0-10,12-8-192 21,-1-2-1504-21,1-2-288 0,-2-2-64 0,-8-2-16 0</inkml:trace>
    </iact:actionData>
  </iact:action>
  <iact:action type="add" startTime="4222">
    <iact:property name="dataType"/>
    <iact:actionData xml:id="d2">
      <inkml:trace xmlns:inkml="http://www.w3.org/2003/InkML" xml:id="stk2" contextRef="#ctx0" brushRef="#br0">9752 4687 15663 0,'0'0'1392'0,"0"0"-1120"9,0 0-272-9,0 0 0 4,0 0 1072-4,8 11 144 7,2 5 48-7,1-2 0 7,-1 5-160-7,4 3-16 12,-3 3-16-12,7 2 0 3,-4 1-448-2,1 1-96 10,1 0-16-11,3 4 0 3,3 0 0-3,1 1-16 12,-5-1 0-12,1-2 0 3,1-4-192-3,-5 0-48 11,3-1 0-11,3-5 0 5,-5 3-128-5,0-3-128 6,1-1 144-6,-3-7-144 8,1 3 0-7,-5-6 0 9,2-4 0-10,3 3 0 23,-15-9-528-22,0 0-208 0,0 0-32-1,0 0-11312 0</inkml:trace>
    </iact:actionData>
  </iact:action>
  <iact:action type="add" startTime="4506">
    <iact:property name="dataType"/>
    <iact:actionData xml:id="d3">
      <inkml:trace xmlns:inkml="http://www.w3.org/2003/InkML" xml:id="stk3" contextRef="#ctx0" brushRef="#br0">10189 4671 16127 0,'0'0'704'0,"0"0"160"0,0 0-688 0,0 0-176 5,-14 0 0-4,5 2 0 3,-5 4 1072-4,2 4 176 8,2-5 32-8,-3 11 16 8,1 0-96-8,-4 5-32 11,5 4 0-11,-3 5 0 4,2 1-352-4,-3 6-80 6,3 2-16-6,-5 0 0 9,1 6-80-9,-2-4 0 10,5 2-16-10,-1-6 0 4,-2 6-304-4,5-8-48 7,-3 0-16-7,4-2 0 9,1-4-128-9,-3-1-128 11,4-7 144-11,2 6-144 18,0-9-256-17,6-18-160-1,0 0-32 0,0 0-12896 4</inkml:trace>
    </iact:actionData>
  </iact:action>
  <iact:action type="add" startTime="4775">
    <iact:property name="dataType"/>
    <iact:actionData xml:id="d4">
      <inkml:trace xmlns:inkml="http://www.w3.org/2003/InkML" xml:id="stk4" contextRef="#ctx0" brushRef="#br0">10616 5295 25103 0,'0'29'1104'1,"0"-15"240"-1,0 6-1072 0,2 5-272 7,0 2 0-7,-2 4 0 5,0-1 1344-5,0-1 224 12,0 0 32-12,0 2 16 3,4-1-912-3,0-1-176 10,0-4-32-10,4 6-16 20,-1-7-1296-20,5-9-256 1,2-3-48 0,1-4-12256 1</inkml:trace>
    </iact:actionData>
  </iact:action>
  <iact:action type="add" startTime="5361">
    <iact:property name="dataType"/>
    <iact:actionData xml:id="d5">
      <inkml:trace xmlns:inkml="http://www.w3.org/2003/InkML" xml:id="stk5" contextRef="#ctx0" brushRef="#br0">5527 4638 8287 0,'0'0'736'0,"-10"4"-592"9,3 2-144-9,-1 3 0 4,2-1 1344-4,-4-4 256 7,10-4 32-7,-8 6 16 9,1-2-192-9,7-4-48 7,-10 8 0-7,10-8 0 9,0 0-288-9,0 0-64 11,-8-10-16-11,4 2 0 3,2 0-208-3,2-5-64 12,2 1 0-12,4-6 0 3,2 3-224-3,3-5-48 8,-3 1-16-8,6 1 0 7,-4-3-272-7,1-3-48 12,1-3-16-12,2 4 0 4,-1 3-144-4,3-1 128 11,0-5-128-11,-1 3 128 4,-5 3-128-4,2 7 0 11,-1-3 144-10,-1 10-144 2,4 2 0-3,-14 4 0 10,10 4 0-10,-1 0 0 5,3 6 0-5,-2 6 0 12,-2 1 128-12,3 5-128 3,-5 7 0-3,2 4 144 10,2-2-144-10,-4 2 0 5,-3 3 0-4,1 3 0 5,0-4 0-6,2 2 0 8,-2 0 0-8,2-4 0 12,-2 0-192-12,2 10 48 17,-3-10-368-17,3-4-80 0,-2-3-16 0,0-5 0 17,0-7-1824-17,-4-14-384 0</inkml:trace>
    </iact:actionData>
  </iact:action>
  <iact:action type="add" startTime="5724">
    <iact:property name="dataType"/>
    <iact:actionData xml:id="d6">
      <inkml:trace xmlns:inkml="http://www.w3.org/2003/InkML" xml:id="stk6" contextRef="#ctx0" brushRef="#br0">5615 4558 14735 0,'0'0'1312'1,"0"0"-1056"2,0 0-256-3,12 19 0 7,1 1 784-6,-1 3 112 11,4 7 0-12,-5 3 16 3,5-4-16-3,-4 2 0 8,1 2 0-8,-5 4 0 7,0 6-144-7,2-4-48 7,-6 4 0-7,-1-2 0 8,1 4 32-8,0 2 0 7,-2-6 0-7,6 4 0 8,-4-4-368-8,-2 2-80 13,4-6-16-12,0-4 0 1,3 0-272-2,-1-4 128 6,2 0-128-6,3 1 0 4,-1-3 0-4,6-4 0 7,1-7 0-7,1 3 0 25,3 1-1440-25,-1-6-352 2,-3-1-64-1</inkml:trace>
    </iact:actionData>
  </iact:action>
  <iact:action type="add" startTime="6142">
    <iact:property name="dataType"/>
    <iact:actionData xml:id="d7">
      <inkml:trace xmlns:inkml="http://www.w3.org/2003/InkML" xml:id="stk7" contextRef="#ctx0" brushRef="#br0">6381 5426 11055 0,'0'0'480'0,"0"0"112"0,0 0-464 0,0 0-128 8,10 12 0-8,4 7 0 5,-2 6 1472-5,5 3 288 9,-3 3 48-9,1 0 16 5,3-2-752-5,-4 6-160 10,3 6-16-10,-1-2-16 5,1 8-144-5,-3-2-32 10,0 0 0-10,3-2 0 5,-5-6-288-5,4 2-64 10,-5-4-16-10,5-4 0 5,-4-2-336-5,-1-3 144 11,1-1-144-11,-4-3 0 5,3-5 160-5,-1 3-160 10,-4-1 128-10,2-5-128 4,-8-14-192-4,12 13-112 11,-12-13-16-10,0 0-10432 6</inkml:trace>
    </iact:actionData>
  </iact:action>
  <iact:action type="add" startTime="6396">
    <iact:property name="dataType"/>
    <iact:actionData xml:id="d8">
      <inkml:trace xmlns:inkml="http://www.w3.org/2003/InkML" xml:id="stk8" contextRef="#ctx0" brushRef="#br0">6787 5354 16575 0,'0'0'736'0,"0"0"160"0,0 0-720 0,0 0-176 8,0 0 0-8,0 0 0 5,-19 4 1728-5,1 7 320 11,4 7 64-11,-1 7 16 5,-1 4-816-5,-3 8-160 10,1 2-48-10,3 6 0 4,-7 4-416-3,3 8-96 9,-1 3-16-10,-1 1 0 5,-5-3 64-5,5 3 0 10,-1 3 0-10,7-2 0 4,-1-7-384-4,5-2-64 10,-3-1 0-10,6-5-16 5,2-4-176-5,0-8-224 12,1-6 48-12,3-1 16 18,2-3-1552-18,2-4-304 1,-2-21-64-1,0 0-10336 3</inkml:trace>
    </iact:actionData>
  </iact:action>
  <iact:action type="add" startTime="6681">
    <iact:property name="dataType"/>
    <iact:actionData xml:id="d9">
      <inkml:trace xmlns:inkml="http://www.w3.org/2003/InkML" xml:id="stk9" contextRef="#ctx0" brushRef="#br0">6994 5933 5519 0,'0'0'496'1,"0"0"-496"7,0 0 0-8,0 0 0 5,0 0 3152-5,19 6 544 10,5 0 96-10,-9-1 32 4,1 1-2208-4,0 4-432 11,-5 2-96-11,5-3 0 5,-4 7-448-5,-1-2-64 10,1 7-32-10,-6-3 0 5,0-1-64-5,-2 5-16 11,2 3 0-11,-10 2 0 4,0 7 352-4,-4 7 64 10,-4-2 16-10,-5 3 0 5,-1-5-256-5,4 2-32 9,-7 0-16-8,7-1 0 4,-1-5-144-5,5 0-16 10,-4-6-16-10,9-5 0 6,1-1 80-6,4 0 16 10,2-3 0-9,-2-18 0 2,7 10 32-3,13-6 16 11,3 2 0-11,7-6 0 4,-3-4-128-4,4-2-32 10,2-4 0-10,8-4 0 5,-2 3-160-4,6-7-48 10,-6-1 0-11,6 1 0 5,-4-1-192-5,6 1-128 10,1 4 128-10,-3-3-17600 7</inkml:trace>
    </iact:actionData>
  </iact:action>
  <iact:action type="add" startTime="7747">
    <iact:property name="dataType"/>
    <iact:actionData xml:id="d10">
      <inkml:trace xmlns:inkml="http://www.w3.org/2003/InkML" xml:id="stk10" contextRef="#ctx0" brushRef="#br0">7427 9763 15887 0,'0'0'704'0,"0"0"144"0,14-16-672 1,-5 7-176 8,-3-3 0-9,-6 12 0 4,12-10 1024-4,-12 10 160 7,0 0 32-7,12-6 16 8,-12 6-416-8,0 0-96 10,17 2-16-10,-5 6 0 4,-12-8-48-4,14 22-16 11,-5 5 0-11,-1 0 0 4,-4 2-80-4,4 9-32 13,-4 4 0-13,-4 9 0 3,-4 4-80-3,-4 3 0 11,0 5-16-11,-2 7 0 4,-5-2-80-4,1 6-16 11,-1 0 0-10,-3-3 0 1,-1 1-144-2,-3-6-48 12,3 0 0-12,1-7 0 4,-3-5-144-4,-3-5 192 11,1-4-192-11,5 0 192 4,5-6-192-4,-1-2 0 12,0-8 144-12,4-5-144 3,-1-9 128-2,5 3-128 10,2-10 160-10,4-8-160 1,0 0 176-2,0 0-176 10,0 0 192-10,0 0-192 6,16 3 0-6,-1 1 0 10,7-4 0-10,9 0 0 5,2 0 0-5,0 2 0 9,4-2 0-9,-2 6 0 4,4-2 0-4,2 0 0 11,-6-2 0-11,6 2 0 4,-2 2-288-4,4 0 32 11,-4-3 16-10,4 1-8880 15,-4 0-1776-14</inkml:trace>
    </iact:actionData>
  </iact:action>
  <iact:action type="add" startTime="8167">
    <iact:property name="dataType"/>
    <iact:actionData xml:id="d11">
      <inkml:trace xmlns:inkml="http://www.w3.org/2003/InkML" xml:id="stk11" contextRef="#ctx0" brushRef="#br0">8069 10368 11967 0,'0'0'1072'0,"6"15"-864"10,-6-15-208-10,5 20 0 4,3-1 1344-4,4-5 208 10,-2 3 48-10,3-5 16 4,3 2-768-4,-4-8-144 11,-1 0-48-10,11 3 0 3,-3-5-16-4,3-2-16 10,-1-4 0-9,3 0 0 4,-3-6 144-5,-1 1 16 11,-3-5 16-11,1-2 0 4,-7 6-128-4,1-5-32 10,0-1 0-10,-6-3 0 4,-2 5-192-4,-1-2-64 10,-3 14 0-10,2-13 0 5,-4-3 0-5,0 4 0 10,-1-3 0-10,3 15 0 5,-8-6 0-5,-8 2 0 10,1 0 0-10,-5 4 0 5,1 4-112-5,1 4-16 11,-1 9-16-11,-1 3 0 4,-1-1-240-4,1 7 176 13,-1 1-176-12,-3 2 160 0,3 2-160-1,1 5 0 7,-1-3 0-6,1 0 0 7,9 6 128-8,-1 0-128 7,4-2 0-7,6 2 128 9,2-6-128-9,2-4 0 11,4-1 0-11,8-1 0 5,1-2 128-5,3 1-128 6,1-7 192-6,1-1-64 9,1-1-128-9,3-7-272 12,-3 0 64-12,4-4 16 16,3-3-1664-16,3-3-336 1,2-5-64 0,4-7-16-1</inkml:trace>
    </iact:actionData>
  </iact:action>
  <iact:action type="add" startTime="8592">
    <iact:property name="dataType"/>
    <iact:actionData xml:id="d12">
      <inkml:trace xmlns:inkml="http://www.w3.org/2003/InkML" xml:id="stk12" contextRef="#ctx0" brushRef="#br0">9282 9367 22111 0,'0'0'976'0,"0"0"208"0,-10 18-944 0,0 1-240 6,1 1 0-6,-5 5 0 5,2 12 704-5,-1 2 112 8,3 12 16-8,-6 2 0 8,5 3-128-8,-3 3 0 6,6 5-16-6,0 6 0 10,-5-4-144-10,7 5-32 10,4 3 0-10,0-4 0 4,2 6-272-4,0-4-64 7,4-2-16-6,-2 1 0 6,-2-11-160-7,4-1 0 11,0-5 0-11,1-5 0 17,-1-10-448-16,0-2-112-1,0-8-16 1,-2-9-12176 3</inkml:trace>
    </iact:actionData>
  </iact:action>
  <iact:action type="add" startTime="8812">
    <iact:property name="dataType"/>
    <iact:actionData xml:id="d13">
      <inkml:trace xmlns:inkml="http://www.w3.org/2003/InkML" xml:id="stk13" contextRef="#ctx0" brushRef="#br0">8648 10395 24991 0,'31'-4'1104'1,"-3"-4"240"-1,7-3-1088 0,13-3-256 8,7 0 0-8,2 3 0 5,-1-5 288-5,1 0 0 10,1 5 0-10,1 1 0 5,-1-4-288-5,9 10 128 11,-1 0-128-11</inkml:trace>
    </iact:actionData>
  </iact:action>
  <iact:action type="add" startTime="9502">
    <iact:property name="dataType"/>
    <iact:actionData xml:id="d14">
      <inkml:trace xmlns:inkml="http://www.w3.org/2003/InkML" xml:id="stk14" contextRef="#ctx0" brushRef="#br0">11894 9827 9215 0,'0'0'816'0,"0"0"-656"10,0 0-160-10,-4 16 0 4,-8-6 1344-4,2 7 256 12,1-1 32-12,-7 5 16 4,4 5-400-4,-5 1-80 10,-1 2-16-10,5 8 0 6,-5 6-160-6,6 4-32 9,-3 0-16-9,7 7 0 5,0 7-384-5,2-1-80 11,4 1-16-11,4 1 0 5,6 3-272-5,0-9-48 9,7-9-16-9,1-2 0 5,5-10-128-5,1-6 0 10,5-7 0-10,1-7 128 12,3-7 48-12,0-4 0 5,2-8 0-5,6-4 0 4,-2-9 416-4,0-5 96 11,2-5 16-11,-6-2 0 4,1-3-32-4,-5 1 0 10,-4-4 0-10,2-2 0 4,-5 2-272-4,1 0-48 11,-7-4-16-10,0 4 0 3,-3 2-144-4,1 1-48 10,-6-3 0-10,-1 0 0 4,-1 2 0-4,-2 0 0 11,-2 4 0-11,-2 3 0 5,2 5-144-5,0 1 0 10,-2 20 0-10,0 0 128 4,0 0-128-4,0 0 0 10,0 0-160-10,0 0 160 7,-4 20-256-7,4 7 32 10,-2 4 16-9,0 10 0 3,0 0 16-4,0-4 0 10,-3 10 0-10,-1 37 0 4,2 6 64-4,0 1 128 10,-8-1-208-10,0 8 80 5,3-3 128-5,-5 5 0 10,2-7 0-10,-3 5 0 5,1-3 0-5,-7-5 0 10,-1-10 0-10,1-4 0 5,-5 0 384-5,7-25 128 10,-6 1 0-10,-18 23 16 4,4-11 96-3,-4-6 16 9,2-3 0-10,-4-8 0 4,6-8-176-4,-2-4-16 11,6-4-16-11,2-6 0 5,3-7-176-4,5-4-48 8,2-8 0-9,-1-8 0 5,5-8-208-4,1-4 0 8,-1-5 128-9,9-7-128 18,2-1-512-18,8-2-160 1,8 0-32 0,0-1-9936 10,-1 1-2000-11</inkml:trace>
    </iact:actionData>
  </iact:action>
  <iact:action type="add" startTime="10255">
    <iact:property name="dataType"/>
    <iact:actionData xml:id="d15">
      <inkml:trace xmlns:inkml="http://www.w3.org/2003/InkML" xml:id="stk15" contextRef="#ctx0" brushRef="#br0">13733 10009 8287 0,'0'0'736'0,"0"0"-592"8,0 0-144-8,0 0 0 5,0 0 2144-5,0 0 400 10,0 0 80-10,21 10 0 5,3-3-1200-5,5 1-240 10,4-4-48-10,0-2-16 5,8-4-512-4,0 0-96 8,6 0-32-9,0 0 0 5,6-2-128-5,-1 2-32 11,-1 0 0-11,4 0 0 4,1 1-160-4,-5-1-32 11,-6 0-128-11,-8 0-7296 16,0 2-1584-15</inkml:trace>
    </iact:actionData>
  </iact:action>
  <iact:action type="add" startTime="10449">
    <iact:property name="dataType"/>
    <iact:actionData xml:id="d16">
      <inkml:trace xmlns:inkml="http://www.w3.org/2003/InkML" xml:id="stk16" contextRef="#ctx0" brushRef="#br0">14006 10619 17503 0,'12'2'1552'1,"5"4"-1232"9,7 2-320-10,5-2 0 3,2 0 1200-3,8-1 176 11,2-1 32-11,10-2 16 4,5-2-784-4,5-4-144 10,-1-2-48-10,1 3-7424 18,1-1-1472-17</inkml:trace>
    </iact:actionData>
  </iact:action>
  <iact:action type="add" startTime="11007">
    <iact:property name="dataType"/>
    <iact:actionData xml:id="d17">
      <inkml:trace xmlns:inkml="http://www.w3.org/2003/InkML" xml:id="stk17" contextRef="#ctx0" brushRef="#br0">11484 13613 9215 0,'0'0'816'1,"0"0"-656"7,0 0-160-8,0 0 0 4,0 0 1728-4,0 0 304 12,0 0 64-12,-14 11 16 3,3 1-992-3,3 8-192 11,-4 3-32-11,4 6-16 4,1 5-240-4,-3 3-32 12,4 7-16-12,-2 1 0 5,2 4-144-5,-1 0-48 10,3 1 0-10,0 3 0 4,2-2-144-4,2-8-16 12,2-2-16-12,2-8 0 3,5-6-32-3,1-1-16 10,0-11 0-10,4-1 0 5,-3-8 400-5,7-4 64 10,3-6 32-10,1-2 0 5,3-12-16-5,2 3 0 12,3-5 0-11,5-5 0 1,-2-2-288-2,4-7-64 8,0 1-16-8,-2-2 0 7,0 2-288-7,2 2 0 8,-7-2 0-8,-1-3 0 4,-2 1 144-4,-1 2-144 12,-5-2 0-12,0-2 144 3,-1 0-144-3,-6 2 0 7,1-2 0-7,-3 6 128 8,3 3-128-8,-5 7 0 7,0 5 144-7,-10 16-144 8,0 0 0-8,0 0 0 13,0 0 0-13,0 0-192 3,0 0 16-3,4 16 0 12,-4 3 0-12,-2 7 0 4,-2 3 176-4,-2 8-208 9,0 6 80-9,0 10 128 5,1 1-176-5,-5 5 176 11,-2 5-128-11,-1 6 128 4,-3 2 0-4,-2 1 0 12,-3 1 0-12,-1-6 0 3,-1 0 192-2,-2-5 80 9,-3 1 16-9,1-5 0 2,-2-3 208-3,2-5 32 10,-3-6 16-10,5-1 0 5,0-6-336-5,7-15-64 11,6 0-16-11,-9 7 0 18,7-9-1360-17,-1-7-288-1,5-3-48 0,10-11-11648 4</inkml:trace>
    </iact:actionData>
  </iact:action>
  <iact:action type="add" startTime="11651">
    <iact:property name="dataType"/>
    <iact:actionData xml:id="d18">
      <inkml:trace xmlns:inkml="http://www.w3.org/2003/InkML" xml:id="stk18" contextRef="#ctx0" brushRef="#br0">13019 12450 26719 0,'0'0'1184'0,"0"0"240"0,-4 20-1136 1,-2 5-288 6,-1 8 0-7,1 1 0 5,0 1 944-5,-6 8 128 10,-1 1 16-10,-3 5 16 5,2 0-320-5,-5-2-64 10,-3-2-16-10,3 1 0 6,-1 1-416-6,3 0-96 9,-3 4 0-9,1-2-16 5,-3-5-176-5,5-5 0 12,1 0 0-12,1 2-10080 14,3-6-1936-13</inkml:trace>
    </iact:actionData>
  </iact:action>
  <iact:action type="add" startTime="12447">
    <iact:property name="dataType"/>
    <iact:actionData xml:id="d19">
      <inkml:trace xmlns:inkml="http://www.w3.org/2003/InkML" xml:id="stk19" contextRef="#ctx0" brushRef="#br0">11398 16236 11055 0,'0'0'976'1,"0"0"-784"6,-2-14-192-7,2 14 0 5,-6-8 1024-5,6 8 176 10,-5-9 16-10,5 9 16 5,0 0 64-5,0 0 16 10,0 0 0-10,-12 9 0 5,2 9-608-5,-2 1-112 10,7 9-16-10,-3 1-16 5,-2 4-80-5,4 4-16 10,2 8 0-10,0-10 0 5,0 6 0-5,-1 8 0 10,3 4 0-10,-2 5 0 5,0 4-144-5,0 7-48 12,0-3 0-12,0 2 0 3,6-9-272-2,4-5 160 9,-2-5-160-10,6-12 128 4,3-2 128-4,1-9 32 10,3-9 0-10,5-5 0 5,-3-4 96-5,3-8 32 11,3-10 0-11,3 0 0 5,3-9-48-5,4-5-16 9,-2-5 0-9,-2-2 0 5,4-2-208-5,2-6-144 11,-3-4 192-11,9-12-192 4,-4 6 144-4,-10 5-144 11,-2-1 0-11,-2 0 144 4,-9 4-144-4,2 0 0 11,-1 4 0-11,-3 4 0 5,3 2 0-5,-7 5 0 10,-2 3 0-10,2 7 0 4,-10 16 0-4,0 0 0 10,0 0-144-10,-4 20 144 4,-2 7-160-4,2 8 160 12,-2 8-128-12,-2 8 128 4,-7 3 0-4,3 9 0 11,-4 11 0-11,3 2 0 4,-7 6 0-4,5-18 176 10,-3 6-16-10,-7 10 0 5,-3 6 256-5,-3 4 48 12,-2 1 16-12,-6 5 0 4,0 0 176-4,-4-7 48 10,4 5 0-10,-6-6 0 5,4-4-176-5,-5-1-16 9,-5-5-16-9,2-7 0 5,4-1-192-5,-2-6-48 12,4-3 0-12,4-9 0 4,4-7-256-4,2-8 128 9,6-8-128-8,5-5 0 18,-1-5-1088-19,3-9-336 0,7-2-64 0,1-8-8960 11,6-10-1792-10</inkml:trace>
    </iact:actionData>
  </iact:action>
  <iact:action type="add" startTime="13257">
    <iact:property name="dataType"/>
    <iact:actionData xml:id="d20">
      <inkml:trace xmlns:inkml="http://www.w3.org/2003/InkML" xml:id="stk20" contextRef="#ctx0" brushRef="#br0">12885 15467 18431 0,'0'0'816'1,"-4"20"160"-1,-2-1-784 0,-4 3-192 9,0 3 0-9,4 5 0 4,-5 3 1088-4,1 8 192 11,0 0 16-11,0-10 16 4,1-2-112-4,-3 6-32 11,2 2 0-11,1-4 0 3,-5 2-512-3,4 1-96 11,2-7-32-11,-1-2 0 5,3-2-368-5,2-5-160 10,0-1 128-10,2 3-128 21,2-22-1520-20,0 0-384-1,0 0-80 2</inkml:trace>
    </iact:actionData>
  </iact:action>
  <iact:action type="add" startTime="13452">
    <iact:property name="dataType"/>
    <iact:actionData xml:id="d21">
      <inkml:trace xmlns:inkml="http://www.w3.org/2003/InkML" xml:id="stk21" contextRef="#ctx0" brushRef="#br0">13238 15573 18431 0,'-4'19'1632'1,"-6"7"-1312"8,0 3-320-8,0 8 0 2,-5 0 2416-2,3 6 400 8,-3 2 96-9,1 3 16 4,-4 5-1296-4,3-6-256 12,1-4-48-12,-3 4-16 4,3-4-704-4,0-1-144 11,4 3-16-11,1 12-15872 8</inkml:trace>
    </iact:actionData>
  </iact:action>
  <iact:action type="add" startTime="14291">
    <iact:property name="dataType"/>
    <iact:actionData xml:id="d22">
      <inkml:trace xmlns:inkml="http://www.w3.org/2003/InkML" xml:id="stk22" contextRef="#ctx0" brushRef="#br0">14217 13509 14735 0,'0'0'640'1,"0"0"160"-1,0 0-640 0,15 10-160 4,7-4 0-3,5-4 0 6,0-4 2096-7,12 2 384 8,4-2 80-8,6-2 0 8,-4 0-1936-8,2-2-400 6,0-1-80-6,-6 1-16 9,3 2-128-9,-3-4 0 6,2-4 0-6,-6 7-7280 17,2 1-1408-15</inkml:trace>
    </iact:actionData>
  </iact:action>
  <iact:action type="add" startTime="14473">
    <iact:property name="dataType"/>
    <iact:actionData xml:id="d23">
      <inkml:trace xmlns:inkml="http://www.w3.org/2003/InkML" xml:id="stk23" contextRef="#ctx0" brushRef="#br0">14591 13804 21183 0,'0'0'1888'1,"0"0"-1504"1,0 0-384-2,0 0 0 8,20-4 1744-8,1 4 288 7,8 0 48-7,1 0 16 9,-1 2-1840-9,8 2-256 6,6-2-256-6,-2-4 64 23,2-4-1552-22,0-2-304 0</inkml:trace>
    </iact:actionData>
  </iact:action>
  <iact:action type="add" startTime="15071">
    <iact:property name="dataType"/>
    <iact:actionData xml:id="d24">
      <inkml:trace xmlns:inkml="http://www.w3.org/2003/InkML" xml:id="stk24" contextRef="#ctx0" brushRef="#br0">14225 17053 31263 0,'0'0'1392'0,"0"0"272"0,0 0-1328 1,15-4-336 4,7 0 0-5,5 0 0 8,4 0 0-8,8 2 0 7,-2-3 0-7,6-3 0 23,-4 0-448-22,2 2-16-1,-4-4 0 0,-4-3-12912 2</inkml:trace>
    </iact:actionData>
  </iact:action>
  <iact:action type="add" startTime="15238">
    <iact:property name="dataType"/>
    <iact:actionData xml:id="d25">
      <inkml:trace xmlns:inkml="http://www.w3.org/2003/InkML" xml:id="stk25" contextRef="#ctx0" brushRef="#br0">14254 17527 32415 0,'27'-6'1440'1,"4"0"288"-1,14 0-1376 0,10-3-352 3,5-7 0-3,7 0 0 8,3-7-128-8,0 0-112 7,4-3-16-7,2-1-13888 11</inkml:trace>
    </iact:actionData>
  </iact:action>
  <iact:action type="add" startTime="17595">
    <iact:property name="dataType"/>
    <iact:actionData xml:id="d26">
      <inkml:trace xmlns:inkml="http://www.w3.org/2003/InkML" xml:id="stk26" contextRef="#ctx0" brushRef="#br0">16226 9449 12207 0,'0'0'528'0,"0"0"128"0,0 0-528 0,0 0-128 11,0 0 0-11,0 0 0 3,0 0 1296-2,0 0 240 9,0 0 32-10,0 0 16 4,0 0-368-4,0 0-80 11,0 0-16-11,0 0 0 5,0 0-288-5,0 0-48 11,13 10-16-11,3-2 0 4,4 1-96-4,-1 9-32 10,4 5 0-10,5 3 0 5,3 1-192-5,4 6-64 9,-4 6 0-9,2 8 0 5,1 6 16-5,1 3 0 11,6 1 0-11,0-1 0 6,4 7-80-6,3 1 0 10,-3-3-16-10,2-5 0 4,-4-3-32-3,-4-1 0 10,2-3 0-11,-6-4 0 3,-8-4-48-3,1-6-16 10,-3-2 0-10,-7-2 0 5,-3 1 16-5,1-9 0 11,-8-2 0-11,1 1 0 4,3 1-96-4,-4-7 0 11,2 0-128-11,-1-5 192 4,-9-11-192-4,0 0-192 10,0 0 48-10,0 0 0 18,0 0-2160-16,12-10-416-1,-4-3-96-1</inkml:trace>
    </iact:actionData>
  </iact:action>
  <iact:action type="add" startTime="18061">
    <iact:property name="dataType"/>
    <iact:actionData xml:id="d27">
      <inkml:trace xmlns:inkml="http://www.w3.org/2003/InkML" xml:id="stk27" contextRef="#ctx0" brushRef="#br0">17230 9377 15999 0,'0'0'704'1,"0"0"160"-1,0 0-688 0,0 0-176 8,0 0 0-8,0 0 0 5,0 0 1168-5,-9 16 208 11,-1 5 32-11,-4 4 16 4,2 3-16-4,-5 1 0 10,1 8 0-10,-5 6 0 5,-4 8-80-5,-3 3-32 10,-3 1 0-10,-6 7 0 6,0 12-80-6,0-2 0 9,-6 1-16-9,0 1 0 4,-6-2-368-4,-3 2-64 11,-3 6 0-11,-2-6-16 6,-1-4-336-6,3 0-64 9,3-9-16-9,1-1 0 6,6-3-208-6,8-2-128 9,2-9 128-9,6 1-128 21,3-6-1072-21,5 2-272 0,7-6-64 0,8-6-14656 4</inkml:trace>
    </iact:actionData>
  </iact:action>
  <iact:action type="add" startTime="19132">
    <iact:property name="dataType"/>
    <iact:actionData xml:id="d28">
      <inkml:trace xmlns:inkml="http://www.w3.org/2003/InkML" xml:id="stk28" contextRef="#ctx0" brushRef="#br0">17895 10492 21999 0,'0'0'960'0,"0"0"224"0,6 16-944 0,0 2-240 6,-6-18 0-6,4 23 0 5,-2 10 1088-5,-2 2 192 8,0 0 16-8,-2 6 16 7,-2 0-368-7,0 6-80 7,-2-4-16-7,-3 6 0 8,-3 1-208-8,2 1-32 7,-5-6-16-7,3-4 0 8,-6 2-64-8,3-2-16 7,1 0 0-7,0-4 0 8,1 0-352-8,-3-2-160 7,4-4 128-7,7 2-128 22,-5 2-2288-22,6-1-528 0</inkml:trace>
    </iact:actionData>
  </iact:action>
  <iact:action type="add" startTime="20810">
    <iact:property name="dataType"/>
    <iact:actionData xml:id="d29">
      <inkml:trace xmlns:inkml="http://www.w3.org/2003/InkML" xml:id="stk29" contextRef="#ctx0" brushRef="#br0">16310 12790 6447 0,'0'0'576'0,"0"0"-576"8,0 0 0-8,0 0 0 4,0 0 1984-4,0 0 272 11,0 0 64-11,0 0 16 5,-14-2-800-5,14 2-144 9,0 0-48-9,0 0 0 5,0 0-400-5,0 0-96 12,-10 10-16-12,6 3 0 4,0-1-112-4,4 6-16 11,4-1-16-11,4 5 0 4,6 7-112-4,-1 6 0 11,5-2-16-11,4 2 0 4,1 6-176-4,4-2-16 10,4 8-16-10,1 2 0 4,1 3-64-4,-2-1-16 13,6 2 0-13,2 3 0 4,-4 9-128-3,0-9-16 7,0-3-128-8,-1-6 192 5,-5-3-64-5,0 3-128 12,-2-4 176-12,-1 0-176 3,-1-8 256-3,-3 0-48 11,-5-2-16-11,3-1 0 4,-1-7-64-4,-5-2 0 10,3-5-128-10,-3 3 192 5,0-5-192-5,-5-4 144 11,3 3-144-11,-4-7 128 5,-8-8-320-5,0 0-64 9,12 4 0-9,-12-4-8912 15,0 0-1776-14</inkml:trace>
    </iact:actionData>
  </iact:action>
  <iact:action type="add" startTime="21273">
    <iact:property name="dataType"/>
    <iact:actionData xml:id="d30">
      <inkml:trace xmlns:inkml="http://www.w3.org/2003/InkML" xml:id="stk30" contextRef="#ctx0" brushRef="#br0">17051 12774 14559 0,'0'0'640'1,"0"0"144"-1,0 0-624 0,0 0-160 10,0 0 0-10,0 0 0 5,0 0 1296-5,0 0 240 9,0 0 32-9,-14 6 16 5,3 0-368-5,1 6-64 10,-6 3 0-10,4 5-16 5,-3-3-128-5,-1 5-32 10,1 5 0-10,-3 6 0 6,3 6-16-6,-5 4-16 9,0 8 0-9,1 5 0 6,-4 5-176-6,-3 7-48 9,-1 0 0-9,-4 6 0 5,-4 2-384-5,1-1-80 11,-1-1 0-10,4 0-16 1,-4-2-96-1,4-8-16 10,4-7 0-11,-3-3 0 4,-1-1-128-4,15-22 128 11,-1 2-128-11,-1-3 128 4,7-3-128-4,-1-2 0 11,2-1 0-11,2-1 0 19,3-9-1488-19,5-14-176 0,0 0-48 1,0 0-12240 2</inkml:trace>
    </iact:actionData>
  </iact:action>
  <iact:action type="add" startTime="21755">
    <iact:property name="dataType"/>
    <iact:actionData xml:id="d31">
      <inkml:trace xmlns:inkml="http://www.w3.org/2003/InkML" xml:id="stk31" contextRef="#ctx0" brushRef="#br0">17412 13890 12895 0,'0'0'1152'0,"0"0"-928"8,0 0-224-8,0 19 0 6,-2-5 1568-6,0 1 272 10,2 1 48-10,-2 2 16 4,0 3-160-4,-2 1-16 12,-2 1-16-12,2 2 0 3,-2 5-304-2,3-1-64 8,-5 2-16-8,-2 0 0 3,2 2-288-4,2 1-48 11,-3 3-16-10,5-4 0 3,-2 4-320-4,2-2-64 11,-4-4-16-11,0-2 0 4,2-3-208-4,1-3-48 11,3-3-16-11,-2 1 0 4,4 0-144-4,-2-7-32 11,2-14 0-11,0 0 0 3,0 0-128-3,0 0-192 11,0 0 32-11,0 0 16 18,8-10-2480-18,-3-11-512 0</inkml:trace>
    </iact:actionData>
  </iact:action>
  <iact:action type="add" startTime="22190">
    <iact:property name="dataType"/>
    <iact:actionData xml:id="d32">
      <inkml:trace xmlns:inkml="http://www.w3.org/2003/InkML" xml:id="stk32" contextRef="#ctx0" brushRef="#br0">18061 12341 7359 0,'0'0'320'1,"0"0"80"-1,0 0-400 0,0 0 0 8,0 0 0-8,0 0 0 5,2-11 2432-5,-2 11 384 11,0 0 96-11,0 0 16 4,0 0-1504-4,0 0-288 10,-11 2-64-10,1 5-16 5,0 1-192-5,-2 0-32 10,5 2-16-10,-3-1 0 5,-2 1 32-5,4 6 16 11,-3 1 0-11,1-1 0 3,2 5-64-3,-4 1-16 12,3-1 0-12,1 5 0 4,-4 1-144-4,2 0-48 10,4-3 0-10,-3 1 0 4,1 2-160-4,2 1-48 12,0-5 0-11,-2 0 0 3,3-3 16-4,-1-6 0 10,4 1 0-10,2-5 0 4,0-10-64-4,0 0-16 12,0 0 0-12,0 0 0 3,6-10 0-3,3-5 0 10,3 1 0-10,2-6 0 5,-1-5-96-5,3 0-32 10,1-5 0-10,3 1 0 6,-6 0-64-6,3-2 0 9,3-2-128-9,-5-1 192 5,5 1-192-5,-7 2 176 11,1-2-176-11,0 2 160 4,-1-4-160-4,-3 7 128 10,0 5-128-10,-2 5 128 5,-4-1-128-5,0 9 0 11,-1 0 0-11,-3 10 0 4,0 0 0-4,0 0 0 10,-3 16 0-10,-1 2 0 4,0 1 0-4,-2 6 0 12,-4 5 0-12,0 1 0 3,1 2 0-3,-7-2 192 12,2 0-192-12,-1-1 192 3,3-3 0-3,-4 0 0 13,5-5 0-13,-3-7 0 4,6 1 0-4,2-6 16 10,-1 1 0-10,7-11 0 5,0 0-208-5,0 0 0 9,0 0 0-9,9-19 0 19,-1-3-2432-19,0-3-384 0,8-16-80 1,-1 20-16 0</inkml:trace>
    </iact:actionData>
  </iact:action>
  <iact:action type="add" startTime="23913">
    <iact:property name="dataType"/>
    <iact:actionData xml:id="d33">
      <inkml:trace xmlns:inkml="http://www.w3.org/2003/InkML" xml:id="stk33" contextRef="#ctx0" brushRef="#br0">7035 3091 14735 0,'0'0'640'1,"-12"-7"160"-1,12 7-640 0,0 0-160 7,0 0 0-7,0 0 0 8,-8-12 1536-8,5-4 288 6,-3 5 48-6,2-7 16 8,-2 2-784-8,2-3-144 7,2-4-48-7,0 1 0 9,-2-3-208-9,0-1-32 7,-5-3-16-6,1 0 0 5,-2 0-176-6,-4-1-32 7,3-1-16-7,-7 0 0 8,4-4-112-8,-5 0 0 7,-1 2-16-7,1 1 0 8,-4-3-128-8,-1-2-32 9,-1 2 0-9,-1 4 0 6,-3-2 0-6,0-4 0 9,-2 0 0-9,-1 4 0 7,-1-6-16-7,0 3 0 7,-2 3 0-7,-2-2 0 8,-4-4 16-8,4 4 0 7,-6-2 0-7,8-2 0 7,2 4 32-7,-4 0 0 8,0-2 0-8,3 2 0 7,1 3-16-7,-4 1 0 8,2 0 0-8,2 0 0 7,-2 2-32-7,2-1-128 7,0 3 192-7,1 4-64 8,-3 3-128-8,-2-1 0 8,2-3 0-8,2 3 0 7,-6-3 0-7,2 7 0 8,-2-5 0-8,-2 5 0 8,4 3 0-8,-2-3 0 6,0 3 0-6,4-2 0 9,-2 9 0-9,0-1 0 7,1 0-144-7,-1 4 144 8,2 2 0-8,2 4 0 6,-4 2-128-6,2 4 128 9,2 0-144-9,2-1 144 7,-6 7-208-7,1 0 80 8,1 5 0-8,2 1 0 6,-4-3 0-6,4 5 0 8,0 3 128-8,0-2 0 8,-2 3-144-8,1 1 144 7,1-3 0-7,2 3 0 8,2 4 0-8,-2 0 0 9,-3 0-144-9,3 3 144 5,0 8 0-5,2-1 0 9,1 2 0-9,3-2 0 6,-2 2 0-6,5 4 0 8,5 0 0-8,-1 4-128 8,4-1 128-8,1-1 0 9,3-2 736-9,0 3 208 6,4 3 32-6,3 2 16 21,-1-3-1616-20,2 5-320 0,2 1-64-1,0 1-16 0,0-4 832 0,0 3 192 6,4-3 0-6,-4 1 0 8,-2 3 0-8,4-1 0 8,2-1 0-8,1-3 0 7,3 5 0-7,-2-1 0 8,-2-1 0-8,4 5 0 8,3 3 0-8,-3-3 0 7,2-1 0-7,6 1 0 8,-5-2 0-8,5 1 0 7,-2 1 0-7,-1 3 0 8,5-3 0-8,-5-1 0 7,5 1 0-6,-4 6 0 6,5 0 0-7,1 1 0 7,-5-9 0-7,5 3 0 8,1 1 0-8,-3-4 0 7,3 3 0-7,3 3 0 8,1-5 0-8,-2-1 0 7,-3 1 0-7,3-3 0 8,-3-1 0-8,1 3 0 7,-5 0 0-7,5-1 0 8,3-4 0-8,-1-1 0 7,-3-3 0-7,-1 4 0 8,3-5 0-8,1-1 0 7,-3 2 0-7,-1-1 0 8,4 1 0-8,3 0 0 7,-1-2 0-7,-1-1 0 8,-5 7 0-8,-1-4 0 8,3-3 0-8,2 3 0 8,5-2 0-8,-3-2 0 6,0-1 0-6,3 3 0 8,-3-4 0-8,1 4 0 7,-5 0 0-7,4 1 0 8,1-1 0-8,-1-4 0 7,-2 2 0-7,3-2 0 8,1-1 0-8,2 3 0 7,-1-6 0-7,1 0 0 8,0-2 0-8,2 0 0 7,-1-4 0-7,-3 2 0 8,0-2 0-8,-1-1 0 7,-1-3 0-7,2 2 0 8,1 0 0-8,-1 2 0 7,-2-4 0-7,3-1 0 8,-1 1 128-8,2 0-128 7,-2 2 0-7,1 2 0 9,1-4 0-9,0 1 0 6,1-3 0-6,-1 0 0 8,0 0 0-8,2 1 0 8,0-3 0-8,1 0 0 7,-1 3 128-7,2-5-128 8,2-2 0-8,4 1 0 7,-4-1 0-7,4-5 0 7,-6 1 0-7,1 1 0 8,1-7 128-8,4 3-128 7,-2-6 0-7,0 3 0 8,-2-3 144-8,0 4-144 7,2-5 0-7,4 3 144 9,-4 4-144-9,4-5 0 6,-6 3 0-6,4-4 0 8,2 2 0-8,-2-5 0 8,4 3 0-8,-6-2 0 8,4-4 0-8,-4 0 128 6,0-2-128-6,0 0 0 8,-5-4 128-8,-3 2-128 7,2-4 128-7,2 0-128 8,-2-2 128-8,3 0-128 8,-7 0 128-8,-2 0-128 7,1-7 128-7,5 3-128 7,-2-2 128-6,0-1-128 6,1 3 160-7,-3-6-160 7,-2 5 192-7,1-5-192 8,1 2 160-8,-2-3-160 7,-1-5 128-7,1-1-128 8,-2-2 144-8,-1-3-144 7,1-1 160-7,-3-2-160 8,-3 0 160-8,3-1-160 8,-5-1 160-8,1-4-160 9,0-2 192-9,-5 2-64 5,-1-4-128-5,2 0 192 9,-4-5-64-9,-1 1 0 6,3 0-128-6,-6-2 192 9,0 0-32-9,0 2-16 6,-2-5 0-5,0-5 0 6,0-2-16-7,0 3-128 7,2-1 192-7,-3-1-64 8,1-5-128-8,0 5 0 8,-2-3 0-8,-2-3 0 7,0-3 0-7,1-1 0 7,-5 6 128-7,2-3-128 9,-2-5 0-9,2 2 0 6,-4-5 0-6,-2 3 128 8,3-4-128-8,1 2 0 9,-6-2 0-9,0-2 0 7,1 1 0-7,-3-1 0 7,-2 2 128-7,3 4-128 8,-1-2 0-8,2 7 0 7,1-1 0-7,-7 0 0 7,1 1 0-7,1 1 128 8,-5-3-128-8,-1 3 128 8,7 2 16-8,-5-1 0 6,0-1 0-6,1-1 0 8,-1 3-144-8,-1 1 160 7,-2 1-160-7,-1-1 160 8,3-1-160-8,3 3 128 8,-3 1-128-8,1 3 128 8,5 2-128-8,-5 3 128 7,-1-1-128-7,5 0 128 7,-1 6-128-7,-1-2 0 10,-3-1 0-10,-3 3 0 7,-1-6 0-7,-1 0 128 6,-1 2-128-6,2 4 0 7,-1 1 128-7,-1 2-128 7,-2-4 0-7,-2 3 128 9,-3-4-128-9,1 4 0 7,4-2 0-7,0 6 0 8,-2-2 0-8,1 4 0 7,-1 2 128-7,2-4-128 8,2 0 0-8,-1 3 0 6,1-5 144-6,-4 2-144 8,1 2 128-7,1-2-128 5,2 0 160-6,2 2-160 8,1-2 128-8,-3 4-128 7,-1 4 0-7,-1 1 0 8,0 3 160-8,4 2-160 7,-1 3 160-7,1 1-160 9,5-5 0-9,3 8 0 7,-1-1 0-7,-1 3 0 7,1 1 0-7,-1 3 0 8,1-4 0-8,3 6 0 7,-3-3 0-7,6 1 0 8,-1 2 0-8,5-2 0 7,-4 5-192-7,12 5 192 7,0 0-192-7,0 0 192 22,0 0-544-21,0 0 0-1,0 0 0 0,0 0 0 15,0 0-1504-15,0 0-288 1,18 3-64 0</inkml:trace>
    </iact:actionData>
  </iact:action>
  <iact:action type="add" startTime="26392">
    <iact:property name="dataType"/>
    <iact:actionData xml:id="d34">
      <inkml:trace xmlns:inkml="http://www.w3.org/2003/InkML" xml:id="stk34" contextRef="#ctx0" brushRef="#br0">19466 13059 15599 0,'0'0'688'1,"0"0"144"-1,0 0-656 0,0 0-176 5,0 0 0-5,0 0 0 9,0 0 1136-9,0 0 192 10,0 0 32-10,0 0 16 4,19 2 32-4,-1 0 0 7,3 2 0-7,6-2 0 9,5-4-368-9,3 0-64 10,4 4-16-9,4-2 0 3,4 0-432-4,5 0-80 11,5-4-32-11,1 2 0 4,1 0-160-4,3 2-48 10,-1 0 0-9,-5-2 0 3,-5 0-208-4,-6 2 128 10,-2 0-128-10,0 2 0 6,-8 0 0-4,-4 0 0 6,2 0 0-8,8 4 0 20,-16 3-1936-19,-7-1-336 0,-2 0-64-1</inkml:trace>
    </iact:actionData>
  </iact:action>
  <iact:action type="add" startTime="26649">
    <iact:property name="dataType"/>
    <iact:actionData xml:id="d35">
      <inkml:trace xmlns:inkml="http://www.w3.org/2003/InkML" xml:id="stk35" contextRef="#ctx0" brushRef="#br0">19559 13615 22111 0,'0'0'1968'1,"0"0"-1584"7,0 0-384-8,0 0 0 5,14 2 960-5,-2-2 96 10,3-2 32-10,3 0 0 5,7 0 48-5,2 0 16 10,7 2 0-10,1-2 0 6,2 0-496-6,8 2-80 9,1 0-32-8,3 4 0 3,4-2-160-4,0 2-48 10,-1-2 0-10,1 2 0 5,0 1-176-5,-9-1-32 10,-3 0-128-10,12 0 192 19,-8 2-864-19,-8 2-176 0,-4 0-48 0,-4-3-13200 5</inkml:trace>
    </iact:actionData>
  </iact:action>
  <iact:action type="add" startTime="27114">
    <iact:property name="dataType"/>
    <iact:actionData xml:id="d36">
      <inkml:trace xmlns:inkml="http://www.w3.org/2003/InkML" xml:id="stk36" contextRef="#ctx0" brushRef="#br0">22302 12550 19295 0,'0'0'848'0,"0"0"176"1,0 0-816-1,0 0-208 10,13-6 0-10,-5 2 0 3,-8 4 864-2,14-2 128 9,-14 2 32-10,10 2 0 4,7 6 0-4,-5 4 0 10,3-1 0-9,-1 7 0 3,8-2-480-4,-1 7-96 12,-1 6 0-12,1 8-16 4,2-4-32-4,5 4 0 11,1 8 0-11,2 2 0 4,0 2 48-4,4 5 0 10,-1 3 0-10,-3 3 0 4,0-1-240-4,0 3-32 10,-1-5-16-10,-1 0 0 7,-2-3-160-7,-2 1 128 9,1-5-128-8,-3-1 128 2,1-6-128-2,-3 2 192 9,-3-6-192-10,-1 2 192 4,3-8-192-4,-5 0 128 11,3-7-128-11,-5-3 128 4,3 0-128-4,2-9 0 11,-7 0 0-10,11-7 0 17,-7-3-1408-18,1-4-304 1,4-4-64-1,-7-1-10944 4</inkml:trace>
    </iact:actionData>
  </iact:action>
  <iact:action type="add" startTime="27476">
    <iact:property name="dataType"/>
    <iact:actionData xml:id="d37">
      <inkml:trace xmlns:inkml="http://www.w3.org/2003/InkML" xml:id="stk37" contextRef="#ctx0" brushRef="#br0">23343 12404 15663 0,'0'0'1392'1,"-2"-8"-1120"5,0-4-272-6,2 12 0 6,-2-10 1072-6,2 10 144 10,-1-5 48-10,1 5 0 4,0 0-16-4,0 0 0 10,-10 0 0-10,-6 3 0 6,4 3-400-6,-7 8-80 11,-1 2 0-11,-1 5-16 4,1 0-80-4,-3 5-16 12,-2 3 0-12,-3 4 0 3,1 8 128-3,-2 6 32 10,-2 2 0-10,-4 7 0 4,-1 7-208-3,1 7-32 9,2 2-16-10,-6 4 0 5,2 2-176-4,2 4-16 8,-6 2-16-9,4 2 0 4,-6-4-112-4,2 0-32 11,-4-3 0-11,4 0 0 5,-2-7-48-5,6-4-16 10,-4-6 0-10,6-1 0 5,2-5-144-5,-2-1 192 10,6-10-192-10,1 0 192 5,3-12-192-5,7 0 128 12,-1 6-128-12,7-12 128 3,-1-7-288-3,5-1-64 10,6-1-16-10,-2-5 0 19,4-13-2768-18,0 0-576-1</inkml:trace>
    </iact:actionData>
  </iact:action>
  <iact:action type="add" startTime="28313">
    <iact:property name="dataType"/>
    <iact:actionData xml:id="d38">
      <inkml:trace xmlns:inkml="http://www.w3.org/2003/InkML" xml:id="stk38" contextRef="#ctx0" brushRef="#br0">23650 13701 10127 0,'0'0'896'14,"0"0"-704"-14,0 0-192 0,0 0 0 2,0 0 1792-2,0 0 320 6,0 0 64-6,0 0 0 8,0 0-496-8,0 0-96 13,7-10-32-13,1 0 0 2,4-6-400-2,3 7-96 13,9-3-16-13,-5 0 0 2,-1-3-400-2,1 3-64 11,5-4-32-11,-5 5 0 6,3-1-160-6,-1 6-48 9,1-2 0-9,-5 4 0 5,3 2 80-5,1 2 16 11,-1 2 0-11,-3 2 0 4,1 4-48-4,-1 6 0 10,-5-3 0-10,4 11 0 5,-7-1-192-5,-1-3-32 12,2 5-16-12,-4 5 0 4,-6 1-144-2,-4 2 128 7,-4 2-128-9,-2 2 128 4,3 0-128-4,-7 4 128 11,0-3-128-11,-3-5 128 4,3 2 16-4,-3 0 0 11,-5 4 0-11,3-4 0 4,1-3-144-4,-3-3 192 10,3 0-192-10,2 0 192 5,-3 1 96-5,5-5 32 11,-1-3 0-11,3-5 0 4,-4 5-64-4,7-7 0 11,-3 3 0-11,4-6 0 4,4 0-128-4,4-10-128 10,0 0 192-10,0 0-192 5,0 0 144-5,0 0-144 10,0 0 0-10,0 0 144 5,12 5-144-5,3-1 0 11,-3 0 144-11,6 0-144 4,1-2 128-4,-1 4-128 11,3-2 160-11,3 0-160 4,3-2 176-4,0 0-176 10,3 3 192-10,1-1-192 5,2-2 176-5,4 2-176 10,-2 0 160-10,-2-2-160 5,6-2 176-5,-2 0-176 11,-2-2 192-11,1 0-192 5,-1-4 128-5,-4 2-128 11,-2 2 0-11,0 0 0 3,1 1-144-3,-1 1-144 11,-2 3-32-11,-1 3-11168 16,-3 4-2240-15</inkml:trace>
    </iact:actionData>
  </iact:action>
  <iact:action type="add" startTime="35172">
    <iact:property name="dataType"/>
    <iact:actionData xml:id="d39">
      <inkml:trace xmlns:inkml="http://www.w3.org/2003/InkML" xml:id="stk39" contextRef="#ctx0" brushRef="#br1">3725 2422 12895 0,'-4'-9'1152'1,"2"-3"-928"6,2 12-224-7,-4-14 0 8,0-7 1136-8,2 3 176 7,-2 3 32-7,0-3 16 9,1 7-912-9,-3-7-192 6,0 4-48-6,-4-3 0 8,2 5-208-8,1-2 0 8,-7 3 0-8,4-5 0 8,-6 6 0-8,5-3 0 7,-7 1 0-7,5-2 0 9,-7 5 0-9,1 3 0 5,-1-4-128-5,-1 2 128 9,-3 2 0-9,3-1 0 6,-1-1 0-6,1 2 0 8,-5 2 224-8,-1 0 0 7,0 2 0-7,-4 2 0 8,-4 0 80-8,1 4 16 9,1 0 0-9,-4 2 0 7,-6 4 0-6,6-1 0 5,-4-1 0-6,2 8 0 8,-4-7-48-8,4 11 0 7,-4-2 0-7,6 1 0 8,-2 6-272-8,0 5 0 8,0 1 0-8,-4 4 0 7,4-2 0-7,-2-2 0 7,6 4 0-7,-6 4 0 8,0-3 0-8,-3 1 0 7,5 0 0-7,-2-2 0 8,2-2 0-8,-2 8 0 7,2 0 0-7,5 8-144 7,-1-1 144-7,4-1 0 8,2-2 0-8,0 8 0 8,1 1 0-8,3 5 0 7,0 1 0-7,7 3 0 9,-2-5 0-9,5 4 0 5,-1 5 0-5,-1 1 0 9,3-6 0-9,-2 5-128 6,5-3 128-5,-1 0 0 7,4 7 0-8,4-7 0 7,2-3 0-7,0 1 0 8,2 0 0-8,2 3 0 7,2 1 0-7,0-4 0 8,4-1 0-8,2-1-128 7,-2 5 128-7,3-5 0 8,3-3 0-8,0-1 0 7,1-3 0-7,3 1 0 8,-5 1 0-8,7-2 0 7,-4-3 0-7,3-3 0 8,2-2 0-8,1 0 144 7,-3-6 0-7,5 2 0 8,-3-4-144-8,5-2 0 7,1 2 0-7,2-4-176 8,2-2 176-8,3-3 0 7,3-7 0-7,-2-5 0 8,2 1 176-8,4-7-48 7,-4 0 0-7,4-2 0 9,-8-6 64-9,4 0 0 6,2-2 0-6,-2-4 0 8,0-4 48-8,4-4 16 7,-2 2 0-7,6-5 0 8,0 1-128-8,0-7-128 7,2-3 176-7,5 1-176 8,5 1 0-8,-1-3 0 7,5-4 0-7,-5-4 0 8,-3 0 0-8,-2 1 0 7,1-7 0-7,-1-5 0 8,0-3 0-7,-2-2 0 5,-1 0 0-6,1 0 0 8,0-1 272-8,-6-1-48 7,0-2-16-7,-2-3 0 8,2-7 240-8,-4 1 32 7,-2-6 16-7,-6 1 0 9,-8-5 192-9,-3 2 32 6,-3-4 16-6,-1-2 0 9,-6-2-256-9,-3 4-48 6,-3 0-16-6,-4-2 0 8,-4 3-160-8,-3 9-48 7,-3 8 0-7,-6 5 0 8,1 6-16-8,-1 0 0 6,-7 0 0-5,-1 8 0 7,1 8-192-8,-2 2 176 7,-1 1-176-7,5 1 160 8,-5 4-160-8,1 5-224 8,0-2 48-8,-1 11 16 21,3-3-1920-21,-1 8-384 0,-1 6-80 1</inkml:trace>
    </iact:actionData>
  </iact:action>
  <iact:action type="add" startTime="36059">
    <iact:property name="dataType"/>
    <iact:actionData xml:id="d40">
      <inkml:trace xmlns:inkml="http://www.w3.org/2003/InkML" xml:id="stk40" contextRef="#ctx0" brushRef="#br1">2547 4870 12895 0,'0'0'1152'1,"0"0"-928"5,0 0-224-5,0 0 0 7,0 0 624-8,0 0 80 6,11 16 0-6,-5-3 16 8,-6-13-240-8,6 18-48 8,0-1-16-8,0-1 0 7,0 2-144-7,-4-1-16 7,-2-1-16-7,0 9 0 8,0 6-240-8,-2 6 0 6,0 0 0-6,-4 2 0 10,2 6 0-10,0 4 0 6,-2-4 0-6,2 6 0 8,-3 7 0-8,3 2 0 7,0-1 0-7,0 1 0 9,0 1 0-7,4 1 0 2,-2 5 0-4,0-3 0 10,-2 10 0-10,0-6 0 6,2 3 0-6,4-3 0 8,4 6 304-8,-2 2-48 6,-2-6 0-6,4 2 0 9,0 2-96-9,5-3-32 6,-3 1 0-6,4 0 0 8,0-2-128-8,1 6 160 8,3 0-160-8,3-2 160 8,-1 0-160-8,-1 5 0 7,3-5 0-7,-1 2 128 8,3 0-128-8,1 2 0 7,3-2 0-7,-1-4 0 7,2-2 0-7,3 0 160 8,-3-3-160-8,2 1 160 8,4 0 64-8,2-2 16 6,4-1 0-6,0-5 0 9,4-3-16-9,-2-1 0 7,2 1 0-7,2 1 0 8,-6-3-224-8,2 0 128 6,0-1-128-5,4 1 0 7,-4 0 128-8,4 1-128 6,-4 5 0-5,5 1 0 6,1-4 0-7,-2-1 128 7,4-2-128-7,4-3 0 9,5-3 0-9,1-6 0 7,-1 0 128-7,3-8-128 7,-3 0 0-6,-1 0 0 6,-3-4 128-7,3 1-128 7,-1-3 0-7,5-2 0 8,-1 0 0-8,7-1 0 8,-5-3 144-8,4-3-144 7,3 1 128-7,-3 1-128 7,4 1 160-7,-5-5-160 8,1-1 192-8,-4-1-192 8,3-7 240-8,5 1-64 6,-4 0-16-6,8-2 0 9,0 0-32-9,3-1 0 6,3-5 0-5,-2-8 0 7,-2 1-128-8,0-3 0 7,-4 0 144-7,0-6-144 8,0 3 0-7,-2-5 0 4,5 6 0-5,1-3 0 9,6 3 0-9,-4 0 0 7,0-7 0-7,-4 1 0 8,-4-2 0-8,-4-3 0 6,4 3 0-5,-1 3 0 7,3-3 128-8,-4-1-128 7,8-3 128-7,0-1-128 8,2-1 0-8,-4-1 0 8,-1-4 0-8,-3 2 0 7,0-5 128-7,0 1 16 7,-5-4 0-7,1 0 0 8,2-2-16-8,-1-2-128 7,3 4 192-7,-4 4-64 8,4-1 0-8,-7-5 0 6,-3 0 0-5,1 0 0 7,-7-4 16-8,1 6 0 7,-1-2 0-7,-1-2 0 8,4 4-144-8,-1-6 0 7,3 2 0-7,-1 2 0 8,3-6 0-8,1 2 0 7,-1-4 0-7,-3-3 128 8,-5-1-128-8,-1 2 192 7,-3-4-192-7,2 1 192 8,2-3 16-8,-7 2 16 7,-5 2 0-7,6 3 0 8,-6-3 128-8,2 4 32 7,-2 2 0-7,2 0 0 8,2 8-80-8,-2-2-16 7,2-2 0-7,-2 4 0 8,-1-4-288-8,3 0 128 7,-8 0-128-7,2-2 0 8,0 6 128-8,-5-4-128 7,-1 0 0-7,2 0 0 8,4-8 128-8,-6 2-128 7,-2 10 0-7,2-8 0 8,2 0 0-8,-1-4 0 7,-5 3 128-7,4 5-128 8,-2 4 0-8,4-6 0 7,-3 4 0-7,1-1 0 9,2-1 0-9,2 4 0 6,-4-6 0-5,0 6 0 7,2 4 192-8,2-2-64 6,-5 2 0-6,-1-4-128 8,-4 0 192-8,0 3-192 7,3-3 192-7,1 0-192 8,-2 0 128-8,0 0-128 7,-1-6 0-6,-1 4 0 6,2 2 0-7,2-2 0 8,3 2 128-8,-3 0-128 7,0-4 0-7,-2 1 0 8,2 1 0-8,3-2 0 7,1 6 0-7,0 0 0 7,-4 2 0-7,0 2 0 8,1 1 0-7,3 1 0 5,0-4 0-6,-4 2 0 8,0 3 0-8,-2 3 0 7,-1-1 0-7,-3-1 0 9,0-2 0-9,1-1 0 6,-1 5 0-6,2-2 0 9,1 5 0-9,-1 1 0 6,0-1 0-6,1 1 0 8,1 5 176-8,0-2-176 7,4 5 160-7,1-3-160 9,1 4 0-9,-2-1 0 7,2 1 0-7,4 6 0 7,-2 0 0-7,0 0 0 7,0 2 0-6,0-2 0 6,2 4 0-7,0 0 0 8,-10 0-128-8,3 0 128 7,-3 0 0-7,0 4 0 8,-2-2 0-8,1 2 0 7,-5 0 0-7,3 4 0 8,3 2 0-8,-6-5 0 8,-3-1 0-8,-7-2 0 6,5 2 0-6,-4 2 0 8,-14-6 0-8,17 10-160 7,-17-10 0-7,14 6 0 23,-14-6-1456-22,17 0-304-1,-17 0-48 0,20 4-9792 4</inkml:trace>
    </iact:actionData>
  </iact:action>
  <iact:action type="add" startTime="37324">
    <iact:property name="dataType"/>
    <iact:actionData xml:id="d41">
      <inkml:trace xmlns:inkml="http://www.w3.org/2003/InkML" xml:id="stk41" contextRef="#ctx0" brushRef="#br1">14250 4615 14735 0,'0'0'640'0,"0"0"160"0,0 0-640 0,0 0-160 3,0 0 0-3,0 0 0 8,0 0 400-8,0 0 48 7,2-10 16-7,-2 10 0 9,-4-16 48-9,4 16 16 6,-12-10 0-6,3 1 0 8,-9 3-16-8,2 2 0 7,-5 0 0-7,-6 4 0 9,-1 0-128-9,-1 4-48 7,-4 0 0-7,-4 6 0 8,2-1 240-8,2 5 32 6,-6 0 16-6,3 3 0 9,3-5-32-9,-2 5 0 6,-4-3 0-6,8 6 0 8,4-1-144-8,1-3-48 9,1 1 0-9,7-3 0 8,1 3-272-8,9-3-128 6,0 2 0-6,4 1 128 7,2-1-128-7,6 3 0 8,6-3-160-8,0 0 160 7,1-5-176-7,7 3 176 8,3-6-192-8,3 5 192 8,3 1-144-8,2 4 144 7,-1-7 0-7,-3 3-144 8,-1-4 144-8,-3 7 0 7,2-1 0-7,-1 1 0 8,-1 1 0-8,-5-1 0 7,0 5 0-7,-5 3-128 9,5-3 128-9,-8 1 0 6,-1-3 0-6,-1 1 0 8,-2 2 0-8,-4-3 0 7,-4-4 0-7,-4 3 0 8,-1-5 144-8,-1-1-144 6,-8-1 192-6,-1 4-192 9,-3-5 368-9,-5 5-48 7,0-4 0-7,-12 1 0 8,0-7 32-8,-6 0 0 7,4-2 0-6,-4 4 0 6,4-2-144-7,4-1-16 7,4-1-16-7,2-6 0 23,3 0-560-22,5 1-128-1,5-1 0 0,7 0-8048 6,11 2-1600-6</inkml:trace>
    </iact:actionData>
  </iact:action>
  <iact:action type="add" startTime="37773">
    <iact:property name="dataType"/>
    <iact:actionData xml:id="d42">
      <inkml:trace xmlns:inkml="http://www.w3.org/2003/InkML" xml:id="stk42" contextRef="#ctx0" brushRef="#br1">14671 5077 1839 0,'0'0'0'1,"0"0"160"-1,0 0-160 0,-13 8 0 4,-7 9 0-4,3-3 0 7,-1 3 3904-7,-5 3 736 8,-5-3 160-8,3 7 16 8,0 3-3504-8,1 0-704 6,1-3-144-6,1-1-16 9,5-3-304-9,-3-3-144 7,9 3 160-7,-1-1-160 8,4-7 0-8,8-12 0 6,0 0 0-6,0 0 0 9,0 0 160-9,0 0-160 7,0 0 160-7,23 2-160 8,-1-2 464-8,-3-4 0 8,5-2 0-8,-1-9 0 7,1-1 176-7,1-4 16 7,-4 3 16-7,-1 3 0 10,-1-5-144-10,1 1-16 7,-8 3-16-7,1-7 0 6,-5 3-176-6,0 5-48 7,-2-2 0-7,-2 5 0 8,-8-7-128-8,2 4-16 7,-4-1-128-7,0 3 192 9,-8-3-192-9,1 7-288 6,-7-2 64-6,5 0 16 23,-7 4-1904-22,5-1-368-1</inkml:trace>
    </iact:actionData>
  </iact:action>
  <iact:action type="add" startTime="38119">
    <iact:property name="dataType"/>
    <iact:actionData xml:id="d43">
      <inkml:trace xmlns:inkml="http://www.w3.org/2003/InkML" xml:id="stk43" contextRef="#ctx0" brushRef="#br1">15262 4238 21183 0,'0'0'1888'1,"-2"-10"-1504"1,2 10-384-2,0 0 0 23,0 0-256-23,0 0-128 0,0 0-32 1,-7 18 0 0,-1 1 592-1,-2 15 112 6,-6 3 32-6,1 4 0 8,-5 3-112-8,-1 5-16 7,1-4 0-6,3 4 0 6,-5 2-192-7,-1 3 0 7,1 3 128-7,-1 1-128 8,2-1 0-8,-5 5 0 8,1-1 0-8,-1-3 0 7,3-5 0-6,4-4 0 5,5-9 0-6,0-1 0 25,5-5-416-25,7-11-32 1,2-9 0-1,0-14-5664 4,0 0-1136-4</inkml:trace>
    </iact:actionData>
  </iact:action>
  <iact:action type="add" startTime="38388">
    <iact:property name="dataType"/>
    <iact:actionData xml:id="d44">
      <inkml:trace xmlns:inkml="http://www.w3.org/2003/InkML" xml:id="stk44" contextRef="#ctx0" brushRef="#br1">15407 4968 28223 0,'0'0'1248'0,"2"19"256"0,3-1-1200 0,5 5-304 5,-2 4 0-5,-2 3 0 8,2-1 0-8,1 0 0 7,-1-4-128-7,4-3 128 8,2-1-176-8,-3-7 176 7,5-2-192-7,-3-7 192 9,1 1-368-9,4-2 48 6,-18-4 0-6,19-4 0 8,1-2 112-8,3-3 16 7,-1-7 16-7,-3 4 0 9,3-5 176-9,-1-1 0 7,4 1 160-6,-1-5-160 6,-5-3 384-7,3-2-32 7,-3-1 0-7,1 3 0 7,-5 2-48-7,3 1-16 8,-8 1 0-8,1-1 0 8,-3 3-96-8,-2 3-32 8,0-1 0-7,-2 1 0 5,-4 16-320-6,6-12-64 7,-6 12-16-7,0 0-8208 15,0 0-1632-15</inkml:trace>
    </iact:actionData>
  </iact:action>
  <iact:action type="add" startTime="38689">
    <iact:property name="dataType"/>
    <iact:actionData xml:id="d45">
      <inkml:trace xmlns:inkml="http://www.w3.org/2003/InkML" xml:id="stk45" contextRef="#ctx0" brushRef="#br1">16481 4903 21935 0,'0'0'960'1,"0"0"224"-1,0 0-944 0,16 10-240 3,-16-10 0-3,16 10 0 8,1 3 128-8,-3-5-128 8,1 0 176-8,3 0-176 8,-18-8 0-8,19 0 0 6,-1-2 0-6,0-4 0 9,-18 6-240-9,13-8 0 6,1 0 0-6,-6-3 0 9,-8 11 240-9,9-12 0 6,-3-6 0-6,-2 5 0 9,0-5 384-9,-4 6 112 7,-4-5 16-7,-6 5 16 7,1 1 272-7,-5 3 48 7,0 0 16-7,-7-2 0 8,-1 2-96-8,-3 6-32 8,-2 2 0-8,-2 6 0 8,-9 12-160-6,3 3-48 3,-2 7 0-5,2 3 0 8,4 2-176-8,2 4-32 7,1 0-16-6,3 2 0 6,4 6-304-7,9-2 128 7,0 2-128-7,10-6 0 8,8 0 0-8,8-8 0 7,7-4 0-7,6-1 0 22,7-5-592-21,11-5-32-1,9-1 0 1,10-9-12912 2</inkml:trace>
    </iact:actionData>
  </iact:action>
  <iact:action type="add" startTime="39514">
    <iact:property name="dataType"/>
    <iact:actionData xml:id="d46">
      <inkml:trace xmlns:inkml="http://www.w3.org/2003/InkML" xml:id="stk46" contextRef="#ctx0" brushRef="#br1">19362 4386 12895 0,'-6'-9'1152'0,"-3"1"-928"10,-5 2-224-10,4-4 0 5,-7-5 1152-5,-3 3 192 10,3-4 48-10,-7 5 0 4,3-3-400-4,-3 6-80 8,1-4-16-8,3 9 0 7,-1 1-112-7,0 7-16 11,1 5-16-10,1 2 0 3,-1 5-208-4,1 7-32 11,3 3-16-11,-2 10 0 4,5 10-96-4,-3 6-16 11,6 3 0-11,-1 3 0 4,3-1-192-4,2 1-32 10,2 5-16-10,-2 4 0 5,4-3-144-3,2-1 0 7,2-5 0-9,0-5 0 5,6-3 0-5,-2-6 0 10,2-2 0-10,3 7 0 18,-1-11-640-17,0-11-224-1,0-9-32 1,-3-9-10464 3</inkml:trace>
    </iact:actionData>
  </iact:action>
  <iact:action type="add" startTime="39755">
    <iact:property name="dataType"/>
    <iact:actionData xml:id="d47">
      <inkml:trace xmlns:inkml="http://www.w3.org/2003/InkML" xml:id="stk47" contextRef="#ctx0" brushRef="#br1">18826 5086 17503 0,'0'0'768'1,"0"0"176"-1,0 0-752 0,0 0-192 10,10 12 0-10,-1-4 0 4,7-2 608-4,0-2 96 10,7-2 0-10,6-4 16 4,10-2-336-4,2-2-80 12,8-2-16-12,6-2 0 4,1 1-288-4,3 3-192 11,-3 0 16-11,18-4 16 20,-15 4-400-19,-10 1-80-1,-10-1 0 1,-14 0-16-1,-2 2 256 0,1 2 48 7,1 0 16-7,-5 2 0 4,-7 4 576-4,1 6 112 12,-6 1 32-12,0 1 0 4,-6 6 560-4,-2 3 112 11,-2 1 32-11,-4 3 0 4,-4 4-176-4,-4 0-16 15,5 1-16-15,-5 1 0 0,4-2-192 0,-2-2-48 11,7-1 0-11,-1-5 0 3,2-1-96-3,4-3-32 13,4-1 0-13,4-8 0 3,5-6 192-3,1-4 48 12,2-6 0-11,-3-4 0 1,5 0 80-2,3-5 32 12,-7-5 0-12,5-1 0 5,3 0-400-4,-7-3-80 6,1 3 0-7,-4-1-16 5,-1-1 0-5,-5-2 0 10,-2 1 0-10,-4 1 0 5,-2-2 16-5,-2 1 0 10,-4 3 0-10,-3 6 0 4,1-3-208-4,-6 10-48 12,3 1 0-12,-11 1 0 18,3 6-1024-17,1 4-224-1,1 4-32 0,3 1-9984 11,7-1-1984-11</inkml:trace>
    </iact:actionData>
  </iact:action>
  <iact:action type="add" startTime="40177">
    <iact:property name="dataType"/>
    <iact:actionData xml:id="d48">
      <inkml:trace xmlns:inkml="http://www.w3.org/2003/InkML" xml:id="stk48" contextRef="#ctx0" brushRef="#br1">20429 4971 13823 0,'-10'20'1216'0,"3"-12"-960"9,-3 5-256-9,2-1 0 5,-6 4 1744-5,5 1 304 9,-5 7 64-9,2 1 16 5,5-2-784-5,-5 1-176 11,2 1-16-11,0-3-16 5,1-1-368-5,3 0-64 11,2-9 0-11,0 0-16 4,4-12 112-4,0 0 32 11,0 0 0-11,0 0 0 3,8-16 336-3,7 1 80 10,-1-7 16-10,7-5 0 5,-3-4-464-5,3-6-96 10,3-2 0-10,-1 2-16 6,1-2-432-6,-1 4-64 10,-1 1-32-10,3 3 0 6,0-2-160-6,3 6 0 10,-5 1 0-10,2 11 0 3,1 1-128-3,-1 6-128 10,2 4 0-10,-3 2-11056 16,-1 2-2192-15</inkml:trace>
    </iact:actionData>
  </iact:action>
  <iact:action type="add" startTime="40584">
    <iact:property name="dataType"/>
    <iact:actionData xml:id="d49">
      <inkml:trace xmlns:inkml="http://www.w3.org/2003/InkML" xml:id="stk49" contextRef="#ctx0" brushRef="#br1">22310 3891 18303 0,'-20'8'816'1,"8"-2"160"-1,3 5-784 0,-1 1-192 6,-8 8 0-6,5 5 0 4,-7 6 1088-4,3 4 160 10,-1 8 32-10,-2 6 16 5,5 11-320-5,-1 5-64 10,-5 1-16-10,-1 6 0 5,1 6-368-5,1-4-80 12,-1 2 0-12,-2 8-16 4,1 4-192-4,5-10-48 12,-3-6 0-12,2-9 0 4,7-13-192-3,-3-7 176 9,6-10-176-10,4-7 160 3,4-9 32-3,0-17 16 10,0 0 0-10,0 0 0 5,10-13 368-4,6-7 64 10,-3-5 0-11,5-7 16 4,1-3-272-4,-1 0-64 11,3-4-16-11,1 2 0 3,1 2-304-3,-5 2 0 11,-1 6 128-11,3 5-128 4,-4 3 0-4,1 7 0 10,3 2 0-10,-7 8 0 4,5 8-144-3,-6 8 144 9,3 1-128-10,-5 11 128 6,2 3 0-6,-7 6 0 10,-1 0 0-10,-4 4 0 4,0 2 0-4,0-4 0 11,0 2 0-11,-2 10 128 17,0-4-1248-16,2-10-240-1,0-8-48 0,4-11-7488 12,0-6-1472-11</inkml:trace>
    </iact:actionData>
  </iact:action>
  <iact:action type="add" startTime="40927">
    <iact:property name="dataType"/>
    <iact:actionData xml:id="d50">
      <inkml:trace xmlns:inkml="http://www.w3.org/2003/InkML" xml:id="stk50" contextRef="#ctx0" brushRef="#br1">22914 4802 25791 0,'-6'11'2304'0,"0"7"-1856"9,-1 7-448-9,-3 3 0 5,-6 1-144-5,5 0-128 10,-5 4-32-10,4-1 0 4,-3 1 1136-4,5-4 208 13,-2-2 48-13,4-1 16 3,3-7-832-3,1 1-272 10,0-3 160-10,10-3-160 21,-6-14-1232-21,0 0-336 1,13-2-64-1</inkml:trace>
    </iact:actionData>
  </iact:action>
  <iact:action type="add" startTime="41153">
    <iact:property name="dataType"/>
    <iact:actionData xml:id="d51">
      <inkml:trace xmlns:inkml="http://www.w3.org/2003/InkML" xml:id="stk51" contextRef="#ctx0" brushRef="#br1">23601 4597 21135 0,'0'0'928'0,"-12"-6"208"0,4 2-912 0,-5 2-224 8,-1 4 0-8,-2 0 0 4,-1 0 896-4,-7 2 128 11,1 6 16-11,-2-2 16 5,-3 7-528-5,3-1-96 11,0 5-32-11,1-3 0 4,5 1-160-4,-3 1-48 12,5-8 0-12,7 7 0 3,2-1-192-3,2 1 0 10,6-5 128-10,8 0-128 5,-8-12 0-5,12 8 0 10,5-4 0-10,-1-2 0 5,3 0 272-5,5-4-32 11,-3-2-16-11,-1 2 0 4,1-2 32-4,-1 2 0 10,-1 4 0-9,-5 4 0 3,2 5-64-4,-7 7 0 11,1 5 0-9,-2 7 0 1,-6 3 224-3,-2 10 32 10,-4 1 16-10,-6 5 0 5,0 0-80-5,-7 2 0 11,-1-3-16-11,-5-1 0 4,-2 2-64-4,-3 2-16 11,-1-4 0-11,0-7 0 3,-1-1-160-2,3-5-128 9,2-5 144-10,-10 6-144 18,7-14-1920-18,9-11-464 1</inkml:trace>
    </iact:actionData>
  </iact:action>
  <iact:action type="add" startTime="41542">
    <iact:property name="dataType"/>
    <iact:actionData xml:id="d52">
      <inkml:trace xmlns:inkml="http://www.w3.org/2003/InkML" xml:id="stk52" contextRef="#ctx0" brushRef="#br1">23966 3719 21535 0,'-24'20'960'1,"14"-6"192"-1,-7 1-928 0,-1 12-224 8,1 10 0-8,-5 2 0 5,3 4 400-5,1 4 48 11,-1 6 0-11,1 3 0 4,4 5-16-3,-1 3 0 8,3-3 0-9,-1-3 0 6,1 5-256-6,-2-1-48 9,1 0-128-9,3-5 192 6,0-4-192-6,4-9 128 11,4-6-128-7,0-11 0-3,2-8 160-1,2-7-160 9,-2-12 160-8,0 0-160 3,14 0 384-3,1-2 0 8,1-8-16-9,-4-5 0 4,5-3 0-4,-3 3 0 12,4-3 0-12,-5 4 0 4,3-1-240-4,-5 7-128 11,3-4 160-11,-14 12-160 4,10 6 304-4,0 4-48 11,-1 5 0-11,-5 5 0 4,2 5 0-4,-2 5 0 10,-6 5 0-10,-2 0 0 5,-2 0-256-5,2 2 0 11,-5 4 128-11,1-4-128 4,2 4 0-4,-2-8 160 12,-2-2-160-12,3 12 128 17,3-12-576-16,2-7-128-1,4-9-32 0,-2-15-12432 3</inkml:trace>
    </iact:actionData>
  </iact:action>
  <iact:action type="add" startTime="41888">
    <iact:property name="dataType"/>
    <iact:actionData xml:id="d53">
      <inkml:trace xmlns:inkml="http://www.w3.org/2003/InkML" xml:id="stk53" contextRef="#ctx0" brushRef="#br1">24184 4921 19519 0,'0'0'864'0,"0"0"176"0,0 0-832 0,12 11-208 9,5-3 0-9,1-10 0 5,-3-6 1536-5,5-7 256 9,-4-3 48-9,1 1 16 5,3-5-816-5,-7 1-144 10,1-4-48-9,-4-3 0 3,1-1-528-4,-5 11-96 11,-2-5-32-11,-2-8 0 4,0 3 64-4,-2 5 16 13,-2 0 0-13,0 1 0 4,-2 9 80-4,-2 1 16 6,-7 6 0-6,3 4 0 8,-6 4-144-7,1 8-32 5,-7 7 0-6,-1 3 0 9,1 5-192-9,3 4 0 11,3 3 0-11,-1 1-160 5,3-2 160-3,0 2 0 7,5 2 0-8,7-2 0 3,2-1 0-4,2-3 0 7,5-4 0-7,7-1 0 19,-2-11-464-18,1-1-16-1,1-6 0 0,13 4 0 13,1-1-2272-13,-1-9-448 0</inkml:trace>
    </iact:actionData>
  </iact:action>
  <iact:action type="add" startTime="42174">
    <iact:property name="dataType"/>
    <iact:actionData xml:id="d54">
      <inkml:trace xmlns:inkml="http://www.w3.org/2003/InkML" xml:id="stk54" contextRef="#ctx0" brushRef="#br1">24705 4597 12895 0,'-24'23'576'0,"9"-1"112"0,-1 7-560 0,-1 6-128 8,-1 0 0-8,-1-2 0 5,-3-3 2176-5,3 1 416 10,-1 0 80-10,-1 0 16 4,1 2-944-4,5-3-176 11,-3-9-32-11,6-1-16 5,-1-5-336-5,13-15-64 10,0 0-16-10,0 0 0 5,0 0-176-5,0 0-32 10,0 0-16-10,7-23 0 6,9-8-48-6,-4 5 0 9,3-5 0-9,13-16 0 5,-3 2-336-5,0 6-80 11,1-3-16-11,1 4 0 5,0 3-144-4,1 4-16 8,-1 0-16-9,0 8 0 5,1 1-224-5,-1 5 176 7,-2 7-176-7,-1-2 160 9,-1 4-160-9,-5 6-192 7,-5 0 32-7,11 4 16 22,-5 6-1728-21,1 4-352 0,-5-2-64-1</inkml:trace>
    </iact:actionData>
  </iact:action>
  <iact:action type="add" startTime="43123">
    <iact:property name="dataType"/>
    <iact:actionData xml:id="d55">
      <inkml:trace xmlns:inkml="http://www.w3.org/2003/InkML" xml:id="stk55" contextRef="#ctx0" brushRef="#br1">26864 4355 15663 0,'-21'4'1392'1,"5"0"-1120"3,2 0-272-4,-3 4 0 5,3 3 336-5,-5 5 16 10,-1 7 0-10,-3 3 0 4,-3-1 224-4,3 2 64 11,-4 3 0-11,3 3 0 5,3 6 0-5,1-4 0 11,7 2 0-11,1-2 0 5,6-8-224-5,6-5-32 10,6-5-16-10,6 3 0 4,-1-5 0-4,9 3 0 11,1-12 0-11,1-2 0 4,3-8 528-4,0-2 128 11,-1-2 0-11,-1-3 16 5,-1-1-144-5,-3-4-16 9,3 3-16-9,-5-7 0 5,-1 2-240-5,-3 1-48 11,-1-6-16-11,-2-1 0 4,-6 3-208-4,-2 1-32 16,-4-1-16-16,-4-3 0 1,-6 3 32-1,3-1 16 8,-5 3 0-8,0-3 0 5,-1-3-352-5,1 6 0 12,-4 3 0-12,7 0 0 18,-7 7-2272-17,10-3-368 0,1 4-80-1</inkml:trace>
    </iact:actionData>
  </iact:action>
  <iact:action type="add" startTime="43422">
    <iact:property name="dataType"/>
    <iact:actionData xml:id="d56">
      <inkml:trace xmlns:inkml="http://www.w3.org/2003/InkML" xml:id="stk56" contextRef="#ctx0" brushRef="#br1">27336 4277 19343 0,'-12'31'1728'1,"-1"1"-1392"5,-7 5-336-6,-1 2 0 5,-5-2 576-5,-1 4 64 9,-2-4 0-9,0 6 0 5,-1-6 512-5,3-4 96 10,2-2 32-10,3-6 0 5,3-3-176-5,1-12-16 11,10-1-16-11,8-9 0 5,0 0 368-5,0 0 80 10,0 0 16-10,8-15 0 19,8-5-1536-19,-1-1-368 0,7-7-32 1,1-1-16-1,3-2 576 0,-1 2 112 10,2-1 32-10,2-1 0 3,5-2-304-3,-1 6 0 12,2 0 0-12,0-1 0 6,0 1 0-6,6 3 0 9,-6 3 0-9,-4 7 0 20,1 1-336-20,-3 5-128 0,-4 4-32 0,-1 2-9648 10,-1 4-1936-10</inkml:trace>
    </iact:actionData>
  </iact:action>
  <iact:action type="add" startTime="43720">
    <iact:property name="dataType"/>
    <iact:actionData xml:id="d57">
      <inkml:trace xmlns:inkml="http://www.w3.org/2003/InkML" xml:id="stk57" contextRef="#ctx0" brushRef="#br1">28307 4168 11055 0,'0'0'976'1,"-9"-6"-784"8,-9-6-192-9,1 5 0 4,-5-1 1616-4,-3 0 288 11,-3 2 48-11,-3 4 16 4,-6 2-624-4,0 4-128 10,2 2-32-10,-4 2 0 4,0-2-448-4,4 1-96 10,-2 9 0-10,4 0-16 5,3 5-112-5,3 6-32 11,2 1 0-11,1 1 0 4,7-2-288-4,-1-1-64 11,5-1-128-11,3-4 192 4,4-5-192-4,6 2 0 11,0-18 0-11,12 9 0 4,-12-9 0-4,21 8 0 11,3-14 128-11,3-2-128 5,0-1 192-5,6-9 0 10,6-1 0-8,-2-5 0 1,2-11 192-3,4 2 16 10,-4 2 16-10,2 0 0 5,-8 1-48-5,-1 1-16 10,-5-8 0-10,0 2 0 6,-1-2 112-6,-3-6 32 10,-4-2 0-10,-3 0 0 4,2-4-176-4,-9 1-48 7,1 1 0-7,-4-6 0 8,-2-3-128-8,0-5-16 12,0 1-128-12,-2 7 192 3,0 10-192-2,-2 4 0 8,-2 12 0-9,-2 11 0 4,4 16 0-3,0 0 0 9,-14 8 0-10,-5 8 0 5,-3 5-224-5,1 18 64 11,-1 6 16-11,1 12 0 3,-3 7 144-3,3 6-128 11,-4 10 128-11,-3 6-128 4,-3 6 128-4,0-5 0 12,2 5 0-12,1-2 0 4,9-6-192-3,7-14-16 8,6-8 0-9,6-3 0 19,4-13-1008-19,2-3-192 1,6-9-32-1,3-9-7120 12,7-15-1424-12</inkml:trace>
    </iact:actionData>
  </iact:action>
  <iact:action type="add" startTime="44155">
    <iact:property name="dataType"/>
    <iact:actionData xml:id="d58">
      <inkml:trace xmlns:inkml="http://www.w3.org/2003/InkML" xml:id="stk58" contextRef="#ctx0" brushRef="#br1">28405 4228 17791 0,'0'0'784'1,"2"22"176"-1,-2-7-768 0,2 3-192 8,0 1 0-8,-2-19 0 5,0 0 1248-5,0 0 224 10,17 0 32-10,-17 0 16 5,16-1-192-5,2-7-48 9,-5-2 0-9,3-8 0 6,-8 1-512-6,3-3-128 10,-1-1 0-10,2 3-16 5,-1-1-272-5,-7-1-48 10,-4 5-16-10,2-5 0 4,0-5 176-4,-6 3 48 11,-3 1 0-11,-5 5 0 4,2 1-32-4,2 9 0 11,8 6 0-11,-15 4 0 5,-1 2-272-5,0 5-48 11,-3-1-16-11,3 12 0 4,-1 5-144-4,5 2 0 12,-4 0 0-12,9 1 0 3,-5-3 0-1,6 0 0 6,2 1 0-8,4-1 0 5,0-2 0-5,6 1 0 10,0-3 0-10,4-5 0 19,-3-1-1360-19,1-7-160 1,4 2-16-1,4-5-7936 11,3-1-1568-11</inkml:trace>
    </iact:actionData>
  </iact:action>
  <iact:action type="add" startTime="44455">
    <iact:property name="dataType"/>
    <iact:actionData xml:id="d59">
      <inkml:trace xmlns:inkml="http://www.w3.org/2003/InkML" xml:id="stk59" contextRef="#ctx0" brushRef="#br1">28854 4117 18831 0,'-20'28'832'1,"6"-5"176"-1,-1 6-816 0,-1 2-192 9,-3 6 0-9,-1 2 0 4,3-3 1600-4,-5-3 256 10,5-4 64-10,3 0 16 5,-4 0-400-5,9-3-64 10,-1-5-32-10,4-3 0 5,6-18-528-5,0 0-96 11,0 0-32-11,0 0 0 4,0 0 128-4,16-18 32 7,-1-1 0-7,5-5 0 8,3-7-160-8,3 0-16 11,1 0-16-11,0-2 0 4,2-10-512-4,1 4-112 12,1 4 0-12,0-2-128 4,0 3 128-4,2 7-128 12,-1 4 0-12,-3 7 0 3,0-5 0-2,-2 7-256 8,-3 4 64-9,-1 6 0 17,-3 4-2288-17,-1 2-448 0</inkml:trace>
    </iact:actionData>
  </iact:action>
  <iact:action type="add" startTime="44831">
    <iact:property name="dataType"/>
    <iact:actionData xml:id="d60">
      <inkml:trace xmlns:inkml="http://www.w3.org/2003/InkML" xml:id="stk60" contextRef="#ctx0" brushRef="#br1">30274 4026 14735 0,'-8'-18'1312'0,"8"18"-1056"8,-10-8-256-8,0-2 0 5,10 10 1536-5,-13-3 240 11,-1 1 48-11,0 7 16 4,1 9-496-4,-5-2-80 11,1 5-32-11,-3 3 0 4,2-1-512-4,1 7-96 11,-7 1-32-10,1 2 0 3,0 6-48-4,3-1-16 9,3-1 0-8,-1 0 0 3,6-2-224-4,3-4-48 10,5-3-16-10,4-3 0 6,4-7-240-6,-4-14 144 9,0 0-144-9,17 10 128 5,1-10 176-5,-1-6 16 11,3-10 16-11,5 1 0 4,0-9 240-4,3-5 32 11,3-8 16-10,-4 2 0 2,3-6-368-3,-1 0-64 12,0-2 0-12,0 4-16 4,1-2-176-4,-1 2 0 11,-4 0 144-11,1-6-144 4,1 0 0-4,-2 2 0 11,-1-3 0-11,-3-3 128 4,-3-4-128-3,-3 0 0 8,-5 3 128-9,2 5-128 5,-6 16 0-5,1 3 0 10,-1 5 0-10,-2 11 0 5,-4 10 0-5,0 0-160 10,0 0 160-10,-15 12-160 5,-3 9 0-5,0 7 0 12,-3 5 0-12,-2 8 0 5,3 0 160-5,1 9-128 8,-3 7 128-8,-1 3-128 5,1 9 128-5,1-1 0 10,1 4 0-10,1 0 0 5,3-7-256-5,6-7 16 10,5-5 16-10,5-10 0 20,0-10-1504-20,3-4-288 1,5-6-64-1,4-7-10656 3</inkml:trace>
    </iact:actionData>
  </iact:action>
  <iact:action type="add" startTime="45251">
    <iact:property name="dataType"/>
    <iact:actionData xml:id="d61">
      <inkml:trace xmlns:inkml="http://www.w3.org/2003/InkML" xml:id="stk61" contextRef="#ctx0" brushRef="#br1">30595 4205 15663 0,'0'0'1392'0,"0"0"-1120"10,0 0-272-10,0 0 0 3,0 0 1888-3,0 0 320 12,0 0 64-12,0 0 16 4,18-4-640-4,-1 0-128 11,-1-8-32-11,-2 1 0 4,-3 1-720-4,1-6-160 11,-4 7-32-11,0-9 0 4,2 1-304-4,-5 1-64 11,3-5-16-11,-2 7 0 3,-2-2 32-3,-4 16 0 11,0-15 0-11,0 15 0 5,0 0 0-5,0 0 0 10,0 0 0-10,-16-4 0 4,16 4-32-4,-15 13 0 11,-1 1 0-11,1 9 0 5,3 3-192-5,-2-1 0 10,4 1 0-10,5-1 0 5,-5 2 0-5,6-3 0 11,4-5 0-11,4 1 0 5,2 1 0-5,-1-1 0 10,7-7 0-10,2-1 0 4,-14-12 0-4,17 6 0 11,1-2 0-11,3-6 0 17,-1-4-1104-16,-3-4-272-1,3 2-48 1,-1-1-12400 3</inkml:trace>
    </iact:actionData>
  </iact:action>
  <iact:action type="add" startTime="45550">
    <iact:property name="dataType"/>
    <iact:actionData xml:id="d62">
      <inkml:trace xmlns:inkml="http://www.w3.org/2003/InkML" xml:id="stk62" contextRef="#ctx0" brushRef="#br1">30972 4234 10127 0,'-10'14'896'1,"0"1"-704"8,-3 5-192-9,1 3 0 5,-4-1 2368-5,5-3 448 11,-5 3 96-11,4 1 16 4,-5-5-880-4,5-5-192 11,-2 3-16-11,7-6-16 5,-1 1-656-5,8-11-128 10,0 0-16-10,0 0-16 4,0 0-176-4,0 0-16 11,0-13-16-11,6-7 0 4,0 3-80-4,3-5-16 11,5-5 0-11,-2 0 0 4,3-1-384-4,-1 1-64 12,2-4-32-12,1 0 0 3,-5-2-224-3,7 1 176 13,-1 1-176-13,-1 2 160 2,1 0-160 0,-2 3 0 7,3 7 0-9,-3 3 128 5,3-1-128-5,1 5 0 9,-7-2 0-9,1 8 0 20,-14 6-480-20,16 0 32 0,-16 0 0 0,15 4 0 14,-15-4-2896-14,0 0-576 0,0 0-112 1,22 22-32-1</inkml:trace>
    </iact:actionData>
  </iact:action>
  <iact:action type="add" startTime="45821">
    <iact:property name="dataType"/>
    <iact:actionData xml:id="d63">
      <inkml:trace xmlns:inkml="http://www.w3.org/2003/InkML" xml:id="stk63" contextRef="#ctx0" brushRef="#br1">31385 3961 19343 0,'0'0'1728'0,"0"0"-1392"9,4 18-336-9,-10-7 0 6,1 5 1152-6,-1-2 144 9,-4 1 48-9,-4 7 0 5,3 3-16-5,-5 2 0 10,2 3 0-10,-3-3 0 5,1-2-448-5,4 3-96 10,-3 1-16-10,5-2 0 5,2-7-448-5,1-1-80 12,3-1-32-12,0-5 0 3,4-13-208-3,-2 18 0 11,2-18 0-10,0 0 0 3,0 0-320-4,0 0-48 10,0 0-16-10,23-4-8992 20,-1-6-1808-20</inkml:trace>
    </iact:actionData>
  </iact:action>
  <iact:action type="add" startTime="46077">
    <iact:property name="dataType"/>
    <iact:actionData xml:id="d64">
      <inkml:trace xmlns:inkml="http://www.w3.org/2003/InkML" xml:id="stk64" contextRef="#ctx0" brushRef="#br1">31623 3953 17903 0,'0'0'784'0,"0"0"176"0,0 0-768 0,-4 20-192 9,-1-6 0-9,-5 5 0 5,2 1 1344-5,2-1 240 10,-6 1 32-10,3 1 16 4,1-3-496-4,-4-1-112 10,2 3 0-10,3-7-16 6,-7 5-208-6,4-6-32 11,10-12-16-11,-4 17 0 3,4-17-224-3,0 0-32 12,0 0-16-12,0 0 0 4,0 0 96-4,0 0 32 10,0 0 0-10,20-2 0 4,1-4-32-4,-1-3-16 10,1-3 0-10,-1-2 0 6,-1 1-240-6,3-3-64 10,3 0 0-9,-9 1 0 3,1 3-128-4,5-6-128 11,1 5 192-11,1-3-192 4,-5 5 144-4,2-5-144 10,3 4 0-10,-3 1 144 5,-3 3-144-5,1 4 0 10,1 0 0-10,5 2 0 5,-5 4 0-5,-3 6 0 12,1 1 0-12,-4 7 0 3,3-4 0-3,-7 5 0 11,2 5 0-11,-3-3 0 4,-3 5 0-4,0-1 0 10,-4-1 0-10,2-1 0 5,-4-7-352-5,0 5 48 10,0-19 16-10,-4 20 0 19,2-1-2208-19,0-1-448 1,2-18-96 1</inkml:trace>
    </iact:actionData>
  </iact:action>
  <iact:action type="add" startTime="46453">
    <iact:property name="dataType"/>
    <iact:actionData xml:id="d65">
      <inkml:trace xmlns:inkml="http://www.w3.org/2003/InkML" xml:id="stk65" contextRef="#ctx0" brushRef="#br1">31775 3618 26719 0,'0'0'1184'0,"0"0"240"0,0 0-1136 0,0 0-288 8,8 8 0-8,-2 3 0 4,2 3 704-4,2-4 64 10,-6 4 32-10,3-5 0 6,5 5-480-6,-4-4-112 10,2 5-16-10,5-3-13536 9</inkml:trace>
    </iact:actionData>
  </iact:action>
  <iact:action type="add" startTime="47548">
    <iact:property name="dataType"/>
    <iact:actionData xml:id="d66">
      <inkml:trace xmlns:inkml="http://www.w3.org/2003/InkML" xml:id="stk66" contextRef="#ctx0" brushRef="#br1">14632 6383 10591 0,'0'0'464'1,"0"0"112"-1,0 0-576 0,4-15 0 9,-4 3 0-9,0 12 0 4,2-16 912-4,-2 16 80 12,0 0 16-12,0 0 0 3,0 0 224-3,0 0 48 11,0 0 16-11,0 0 0 4,0 0-80-4,0 0-32 10,0 0 0-10,0 0 0 6,-6 24-496-6,-4 1-112 9,3 3 0-9,1 1-16 5,-6 2-96-5,2 4-16 11,3 6 0-11,-3 0 0 5,4 6-128-5,0 4-48 9,2-7 0-9,0 1 0 5,0-2-272-5,4-8 0 11,2-6 128-11,4-1-128 5,0-7 0-5,4-5 128 11,3 1-128-11,-1-9 0 3,4-2 272-3,3 0-48 12,-1-8-16-12,3-6 0 4,3-4 240-4,3-7 32 9,2-3 16-9,-1 1 0 5,-1-6-208-5,0-1-32 11,1-1-16-11,-1-2 0 4,-2 2-240-4,1-1 144 11,-5-1-144-11,-2-2 128 4,3 0-128-4,-1 2 0 11,-5 3 0-11,-2 3 0 4,-5 4 0-4,1 1 128 11,-10 20-128-11,0 0 0 3,0 0 0-2,0 0 0 9,0 0 0-10,0 0 0 6,-12 20 0-6,5 9 0 12,-1 8-176-12,-6 10 176 3,2 5-128-3,-3 5 128 11,1 9-128-11,-5 4 128 4,-1 7 0-4,-1 2 0 9,-3 3 0-9,-1 10 0 5,-2 0 224-5,-6-1-32 12,-1-7 0-12,1-4 0 4,-2-6 192-4,10-23 16 11,-5 0 16-11,-1 1 0 4,-2-3-96-4,2-6 0 11,4 0-16-11,-1-10 0 3,3-4-304-3,5-7 0 12,-1-11 0-12,-4 3 0 18,3-10-1296-17,9-10-368-1,-1-11-80 0,10-9-11952 3</inkml:trace>
    </iact:actionData>
  </iact:action>
  <iact:action type="add" startTime="48165">
    <iact:property name="dataType"/>
    <iact:actionData xml:id="d67">
      <inkml:trace xmlns:inkml="http://www.w3.org/2003/InkML" xml:id="stk67" contextRef="#ctx0" brushRef="#br1">15650 6044 14735 0,'0'0'1312'1,"0"0"-1056"7,0 0-256-8,0 0 0 3,0 0 1456-3,-2 21 224 11,4 3 48-11,-4-1 16 4,-3-1-304-4,-5 5-64 11,0 4-16-11,-2 0 0 5,3 3-400-5,-1-3-96 13,-8-2-16-13,7 4 0 2,-3 10-192-2,4-8-32 11,0-2-16-11,3-5 0 4,1-7-320-4,4 1-64 9,0-5-16-9,2-1 0 6,0-16-208-6,0 0-240 10,0 0 48-10,0 0 16 19,0 0-2320-18,16-4-480-1,1-14-96 4,6 1-7744-4</inkml:trace>
    </iact:actionData>
  </iact:action>
  <iact:action type="add" startTime="48391">
    <iact:property name="dataType"/>
    <iact:actionData xml:id="d68">
      <inkml:trace xmlns:inkml="http://www.w3.org/2003/InkML" xml:id="stk68" contextRef="#ctx0" brushRef="#br1">16027 5941 14735 0,'0'0'1312'0,"0"0"-1056"7,-6 19-256-7,4 5 0 4,2 3 2016-4,-4 0 352 12,-2 2 64-12,0 5 0 4,-5 3-1088-4,1 0-208 10,-4 8-48-10,3-6-16 5,-1-2-304-5,-2 2-48 9,5-6-16-9,-3 4 0 5,2 2-512-5,6-6-192 12,0-6 0-12,2 1-13264 8</inkml:trace>
    </iact:actionData>
  </iact:action>
  <iact:action type="add" startTime="49306">
    <iact:property name="dataType"/>
    <iact:actionData xml:id="d69">
      <inkml:trace xmlns:inkml="http://www.w3.org/2003/InkML" xml:id="stk69" contextRef="#ctx0" brushRef="#br1">17162 6532 15599 0,'0'0'688'1,"0"0"144"-1,0 0-656 0,0 0-176 8,0 0 0-8,0 0 0 5,0 0 1248-5,0 0 224 11,20-2 32-11,-1 0 16 5,3-2-176-5,-1 2-16 6,0-4-16-6,3 0 0 8,3 0-496-8,2-3-112 7,3-5 0-6,-1 8-16 6,6-2-368-7,4 0-64 11,-4 3 0-11,4 1-16 4,-4-2-112-4,0 0-128 11,-2-2 176-11,-4 6-176 5,-3 0 0-5,-5 4-272 11,-5 0 16-11,-1 2-12608 7</inkml:trace>
    </iact:actionData>
  </iact:action>
  <iact:action type="add" startTime="49516">
    <iact:property name="dataType"/>
    <iact:actionData xml:id="d70">
      <inkml:trace xmlns:inkml="http://www.w3.org/2003/InkML" xml:id="stk70" contextRef="#ctx0" brushRef="#br1">17312 6842 31327 0,'0'0'1392'1,"0"0"272"-1,0 0-1328 0,0 0-336 8,6 17 0-8,-6-17 0 4,6 18 368-4,0-7 0 12,-6-11 0-12,19 6 0 3,-1-2-32-3,5-2 0 10,3-4 0-10,1-2 0 5,-2-2-208-4,5 5-128 9,1 1 128-9,-2-2-10192 14,-2 0-2032-15</inkml:trace>
    </iact:actionData>
  </iact:action>
  <iact:action type="add" startTime="52850">
    <iact:property name="dataType"/>
    <iact:actionData xml:id="d71">
      <inkml:trace xmlns:inkml="http://www.w3.org/2003/InkML" xml:id="stk71" contextRef="#ctx0" brushRef="#br1">18342 6723 9215 0,'0'0'816'1,"0"0"-656"7,0 0-160-7,0 0 0 2,0 0 1728-3,-6 0 304 11,6 0 64-11,0 0 16 5,0 0-368-5,0 0-64 10,0 0-16-10,0 0 0 5,0 0-560-5,0 0-112 7,0 0-32-7,0 0 0 8,14 0-48-8,5-4-16 7,7-2 0-7,-1-2 0 8,4 0-192-8,3 1-32 10,3-5-16-10,4 4 0 5,-2 2-240-5,4 0-48 11,-2 0-16-11,2 1 0 4,-2 1-128-4,-4 2-32 9,-4 0 0-9,-4 0 0 2,-1 0-192-2,-3 2 0 7,-1 0 0-7,3 2 0 26,-25-2-1280-26,14 4-288 1,-14-4-64-1</inkml:trace>
    </iact:actionData>
  </iact:action>
  <iact:action type="add" startTime="53226">
    <iact:property name="dataType"/>
    <iact:actionData xml:id="d72">
      <inkml:trace xmlns:inkml="http://www.w3.org/2003/InkML" xml:id="stk72" contextRef="#ctx0" brushRef="#br1">20000 5945 13823 0,'0'0'1216'1,"0"0"-960"6,0 0-256-7,0 0 0 5,-6-10 208-5,0 4 0 7,1 2 0-7,-5 0 0 8,0 2 912-8,2 2 176 8,-5 0 48-8,3 2 0 7,-8 2-352-7,3 0-64 11,-7 4-16-11,1 3 0 4,-3 1-256-4,-1 6-48 12,-2-3-16-12,-3 5 0 3,1 5 32-3,0 2 0 7,-4 1 0-7,2 3 0 8,-3 4-96-8,1 4-16 12,0 2 0-12,0 4 0 4,2 0-192-4,-1 0-64 11,3 3 0-11,2 7 0 4,2-2-80-3,3-1-32 9,1 1 0-10,11 2 0 5,-2-3-144-5,8-5 0 5,4 0 0-5,6-4 0 8,6-6 0-8,0-6 0 12,7-2 0-12,6-3 0 4,1-3 0-4,1-5 0 12,2-7 0-12,1-1 0 2,-1-4 144-1,2-6-144 9,0-4 160-10,0 0-160 4,1-2 128-3,-3-2-128 9,-8-5 0-10,5 3 144 5,-1-4-144-5,-1 1 128 10,-3-3-128-10,4-5 128 4,-9-1-128-4,0-1 192 12,-5 1-192-12,-1 1 192 3,-6-1-192-3,0 1 160 8,-2-2-160-8,-2 1 160 9,-4 5-160-9,0-1 192 11,-8-1-192-11,3 5 192 2,-3-2-192-2,-4 7 192 6,3-1-192-6,-5 6 192 10,-5 2-192-10,1 6 0 9,-1 8-160-8,-5-1 160 3,-5 5-160-4,0-3 160 7,2 7-160-7,4 3 160 18,-1 1-544-18,3-5-16 0,5-1 0 0,7-1-8528 10,1-3-1728-9</inkml:trace>
    </iact:actionData>
  </iact:action>
  <iact:action type="add" startTime="53738">
    <iact:property name="dataType"/>
    <iact:actionData xml:id="d73">
      <inkml:trace xmlns:inkml="http://www.w3.org/2003/InkML" xml:id="stk73" contextRef="#ctx0" brushRef="#br1">20347 6372 15663 0,'0'0'1392'1,"0"0"-1120"6,0 0-272-7,0 0 0 4,0 0 832-4,0 0 96 7,10 17 32-7,-4 5 0 5,-10-7-64-5,4 9-16 9,-2 3 0-9,0 0 0 6,0 6-352-6,-2 3-64 6,0 3-16-6,2-4 0 10,-3 0-64-10,1 2-32 8,-2-4 0-8,4-4 0 5,2 0-112-5,4-1-32 7,5-5 0-7,-1-5 0 8,4-7-208-8,4-5 176 12,3-4-176-12,1-4 160 3,3-4 256-3,2-3 48 12,1-9 16-12,-1-1 0 4,2-1 208-4,1-1 32 12,-1-3 16-12,2-3 0 4,-1 0-336-4,1-3-64 10,-2 3-16-10,0-2 0 5,-3 2-128-5,-1 1-16 11,-1 5-16-11,-5 1 0 4,-1 7-160-4,-4 5 0 12,-12 8 144-12,0 0-144 3,0 0 0-3,0 0 0 10,15 13 0-10,-5 11 0 5,0 3 0-5,-8 10 0 10,0 10 0-10,-4 6 0 5,-4 7 0-5,0 8 0 10,0 1 0-10,2 7-128 5,-9 0 128-5,-1 2 128 10,-10 0-128-10,1 4 176 5,-2 0 16-5,-5-1 0 10,-3-1 0-10,2-3 0 4,-2-3 48-4,-2-10 16 11,2-7 0-11,3-7 0 5,1-7 288-5,4-10 64 10,-1-5 16-10,3-13 0 4,4-3-64-4,-1-10-16 11,4-6 0-11,3-8 0 5,-3-1-176-5,6-11-48 11,1-5 0-11,-3-6 0 3,4-10-176-2,0 0-144 10,1 0 192-11,3-2-192 4,4-3 0-4,2 3 0 11,0 2 0-11,9 2 0 4,1 8 0-4,4 4 0 12,-3 2 0-12,5 3 0 3,-3 3-160-3,3 7 160 10,3 5-160-10,1 3 160 5,-3 4-240-5,5 4 48 10,-3 2 16-10,5 4 0 19,-3 0-2000-18,0 5-384 0,-3 3-96-1</inkml:trace>
    </iact:actionData>
  </iact:action>
  <iact:action type="add" startTime="55596">
    <iact:property name="dataType"/>
    <iact:actionData xml:id="d74">
      <inkml:trace xmlns:inkml="http://www.w3.org/2003/InkML" xml:id="stk74" contextRef="#ctx0" brushRef="#br1">21381 6709 13695 0,'0'0'608'1,"0"0"128"-1,0 0-592 0,0 0-144 5,0 0 0-5,0 0 0 9,0 0 1072-9,0 0 176 10,0 0 32-10,0 0 16 5,0 0-160-5,14 6-48 12,3-6 0-12,-1 0 0 3,3-2-176-3,5-2-32 7,1 4-16-7,6-2 0 8,6 0-176-8,4 2-48 7,-4 0 0-7,4 0 0 8,-2 2-160-8,6 4-32 11,0 0-16-11,0-2 0 4,0-2 16-4,-4 2 16 10,4-2 0-10,-8-1 0 5,2-1-48-3,-4 2-16 8,-4 4 0-9,0-2 0 1,0 0-208-2,-5 0-64 13,-5-2 0-13,1 2 0 2,-9-2-128-2,-13-2 0 12,18 2 0-12,-18-2 128 19,0 0-1328-18,0 0-272-1,0 0-48 0,0 0-11584 2</inkml:trace>
    </iact:actionData>
  </iact:action>
  <iact:action type="add" startTime="55971">
    <iact:property name="dataType"/>
    <iact:actionData xml:id="d75">
      <inkml:trace xmlns:inkml="http://www.w3.org/2003/InkML" xml:id="stk75" contextRef="#ctx0" brushRef="#br1">21999 6122 16927 0,'0'0'752'0,"0"0"144"0,0 0-704 0,0 0-192 9,0 0 0-9,0 0 0 4,0 0 1088-4,0 0 192 11,-9 20 48-11,-1-1 0 4,-2 6-272-4,2 5-48 11,-3 5-16-11,3 4 0 4,0 8-96-4,-1 3 0 10,3 9-16-10,-4-1 0 5,0-1-112-4,3 7 0 9,-7 8-16-10,2 1 0 4,-3-7-176-4,3 2-48 10,0-4 0-10,1-7 0 6,-1 0-272-6,6-7-64 10,-5-9-16-10,5 0 0 6,4-6-176-6,0-5 128 11,-2-7-128-11,6-2 128 3,6-7-128-3,-6-14-176 10,8 14 48-10,-8-14 0 22,19 0-2128-22,-1-8-432 0</inkml:trace>
    </iact:actionData>
  </iact:action>
  <iact:action type="add" startTime="56481">
    <iact:property name="dataType"/>
    <iact:actionData xml:id="d76">
      <inkml:trace xmlns:inkml="http://www.w3.org/2003/InkML" xml:id="stk76" contextRef="#ctx0" brushRef="#br1">22813 6116 16815 0,'0'0'736'0,"0"0"160"0,0 0-704 0,0 0-192 9,0 0 0-9,0 0 0 5,0 0 1280-5,0 0 208 10,0 0 48-10,0 0 16 5,23 4-576-5,1-6-112 10,3-2-32-10,2-4 0 4,0-1-224-4,3 3-48 11,-1-2-16-11,4-2 0 5,4 2-288-5,-4 3-48 12,2-5-16-12,2 2 0 4,-4 4-192-4,0-2 0 9,-2-3 0-9,-5 3 0 4,-9 4-144-4,-1 0-128 11,-18 2-32-11,0 0-7840 17,0 0-1584-17</inkml:trace>
    </iact:actionData>
  </iact:action>
  <iact:action type="add" startTime="56707">
    <iact:property name="dataType"/>
    <iact:actionData xml:id="d77">
      <inkml:trace xmlns:inkml="http://www.w3.org/2003/InkML" xml:id="stk77" contextRef="#ctx0" brushRef="#br1">22834 6040 19231 0,'0'0'848'0,"0"0"176"0,0 0-816 0,-17 16-208 9,-1-7 0-9,3 5 0 4,-3 4 912-3,4 5 144 8,-5-1 32-9,3 1 0 5,3 4-112-5,-1 3-16 11,0 1 0-11,4 0 0 4,-1-4-272-4,7 2-64 10,6 3-16-10,4-5 0 5,3-2-144-5,-1 1-16 10,4-1-16-10,4-2 0 7,-3-3-176-7,5 1-16 9,1 3-16-9,-1-1 0 4,1 3-48-4,3-3-16 13,-3-4 0-13,3 3 0 3,-1-3-32-3,-1 1-128 9,-5-6 192-9,-1 5-64 5,-2-5 64-3,-1 3 0 8,-3-1 0-10,0-2 0 4,0 3 80-3,-4-5 32 9,-4-12 0-10,2 19 0 4,-2-5 16-4,-2 3 0 7,-2-5 0-7,-2 0 0 8,-2-4-64-8,0-1-16 10,-3 3 0-10,-5-2 0 4,-2 0-112-4,1 2-128 11,-3-3 176-11,-3-1-176 5,0 2 0-5,-1 0 0 11,-1-4 0-11,-10-2 0 4,3-2-208-4,5 0-112 11,4 0 0-11,1-2-16 17,3-2-1824-16,-1-4-352-1,7 0-80 0</inkml:trace>
    </iact:actionData>
  </iact:action>
  <iact:action type="add" startTime="57128">
    <iact:property name="dataType"/>
    <iact:actionData xml:id="d78">
      <inkml:trace xmlns:inkml="http://www.w3.org/2003/InkML" xml:id="stk78" contextRef="#ctx0" brushRef="#br1">23591 6432 19407 0,'0'0'848'0,"0"0"192"0,0 0-832 1,0 0-208 7,0 0 0-8,0 0 0 4,0 0 960-4,-10 18 160 11,2-3 32-11,-3 3 0 4,-1 5-128-4,-2 3 0 11,3 1-16-11,-3 2 0 4,2 4-240-4,5-2-32 10,-5 3-16-10,6-3 0 4,4 0-400-4,2-2-96 12,0-1-16-12,4-3 0 4,4-6-208-4,3-5 144 11,-11-14-144-11,16 10 128 5,4-2 16-5,1-8 0 10,-1-2 0-10,-1-6 0 4,2-2 240-4,5-7 32 10,1 1 16-9,-1-5 0 4,1-1-112-5,-6 1 0 9,-1 1-16-9,-1-1 0 5,-1-3-128-5,-5 1-32 10,1-2 0-10,-4 5 0 5,0 1-16-5,-1 1-128 11,-5 6 192-11,-4 12-64 4,0 0-128-4,0 0 0 10,0 0 0-10,0 0 128 4,0 0-128-4,-4 28 0 11,-1 3 0-11,-5 6 0 5,2 6 0-5,-2 4 0 10,-3 3 0-10,1 9 0 4,-8 1 0-4,1 3 256 11,-1-1-32-11,-5 4-16 5,-8-1 256-5,0 5 48 10,0 0 16-9,-3-2 0 3,-5-5-96-4,4-5-32 10,-6-1 0-10,4-6 0 5,6-9-208-5,-2-3-64 11,6-11 0-11,4-5 0 4,5-9-128-4,1-4 0 11,3-10-192-11,4-8 192 17,6-4-2096-17,3-9-288 1,4-5-64-1</inkml:trace>
    </iact:actionData>
  </iact:action>
  <iact:action type="add" startTime="57756">
    <iact:property name="dataType"/>
    <iact:actionData xml:id="d79">
      <inkml:trace xmlns:inkml="http://www.w3.org/2003/InkML" xml:id="stk79" contextRef="#ctx0" brushRef="#br1">24787 5556 5519 0,'0'0'496'0,"0"0"-496"11,0 0 0-11,0 0 0 4,0 0 3312-4,0 0 560 10,0 0 112-10,0 16 32 5,0-16-1968-5,-6 22-384 10,-6 1-64-10,2 6-32 5,-1 4-304-5,-1 0-64 10,2 3-16-10,-3 7 0 5,1-3-176-5,-4 3-48 12,5 0 0-12,-7-4 0 3,0 0-336-3,3 2-80 10,-1-6-16-10,3-3 0 5,-5-7-288-5,6-4-64 10,-1-1-16-10,3-5 0 5,2 3-160-5,-2-6 0 11,10-12 144-11,0 0-144 18,0 0-1280-18,0 0-336 0,0 0-64 0,0 0-16 2</inkml:trace>
    </iact:actionData>
  </iact:action>
  <iact:action type="add" startTime="58644">
    <iact:property name="dataType"/>
    <iact:actionData xml:id="d80">
      <inkml:trace xmlns:inkml="http://www.w3.org/2003/InkML" xml:id="stk80" contextRef="#ctx0" brushRef="#br1">26107 6058 11055 0,'0'0'976'1,"0"0"-784"6,0 0-192-7,0 0 0 5,0 0 1056-5,12 9 160 10,-2 3 48-10,-6 2 0 4,-4-14 208-4,0 23 64 11,0 6 0-11,0 3 0 4,0-1-272-4,-2 2-48 11,-2 4-16-10,0 2 0 3,-2 10-416-4,2 0-80 10,0-3 0-10,-2 3-16 4,-7 0-144-4,5-2-32 11,4-4 0-11,-4 0 0 5,-4-12-240-5,3 0-48 10,-3-2-16-10,6-3 0 4,2-1-208-4,0-6 128 13,2-5-128-13,2-14 0 20,-2 18-1072-19,2-18-304-1,0 0-64 1,0 0-10752-1</inkml:trace>
    </iact:actionData>
  </iact:action>
  <iact:action type="add" startTime="58914">
    <iact:property name="dataType"/>
    <iact:actionData xml:id="d81">
      <inkml:trace xmlns:inkml="http://www.w3.org/2003/InkML" xml:id="stk81" contextRef="#ctx0" brushRef="#br1">25631 6588 25743 0,'0'0'1136'0,"16"-2"240"0,3-2-1104 0,-1 0-272 8,-2 4 0-8,5 0 0 6,4-5 832-6,5 3 128 11,1-2 0-11,6 0 16 5,2 0-160-5,0-4-48 10,6-4 0-10,4 5 0 3,-5 3-272-3,3 0-64 8,-2 2-16-8,-4-2 0 8,4 0-224-8,-8 2-32 8,2 4-16-8,-4 0 0 23,-4 0-1040-22,2 2-192-1,1-4-64 1,-1 2-12816 2</inkml:trace>
    </iact:actionData>
  </iact:action>
  <iact:action type="add" startTime="59274">
    <iact:property name="dataType"/>
    <iact:actionData xml:id="d82">
      <inkml:trace xmlns:inkml="http://www.w3.org/2003/InkML" xml:id="stk82" contextRef="#ctx0" brushRef="#br1">27566 6208 11967 0,'0'0'528'0,"0"0"112"0,0 0-512 0,0 0-128 8,0 0 0-8,-13-4 0 5,-5 2 1408-5,0 0 240 11,1-2 48-11,-7 6 16 4,-1 2-688-4,-2 6-128 11,-2-2-16-11,-5 1-16 4,-5 1-128-4,2 6-32 11,4-3 0-11,-4 3 0 5,6-6-48-5,4 3-16 11,1-3 0-11,9 6 0 4,1-3 0-4,10 3 0 11,6-16 0-11,0 16 0 4,4 1-336-4,6-1-80 11,4-3-16-11,5 7 0 3,1-7-208-2,3 7 0 8,0-1 128-9,1-5-128 5,3 4 0-5,-2-5 0 12,-1 5 0-12,-5-4 0 5,1 1 0-4,-1 5 0 8,-9-5 0-9,6 3 0 4,-8 3 128-4,-3-1-128 11,-5 1 0-11,-2 1 0 4,-1 1 176-4,-3-1-176 10,-12-3 192-10,3 1-192 4,-7-1 240-4,-3-5-64 13,-3 3-16-13,-1-3 0 4,0 0-160-4,2-7 0 10,1 3 144-10,3-6-144 19,3-4-1168-18,5-4-304 0,-1-6-64-1</inkml:trace>
    </iact:actionData>
  </iact:action>
  <iact:action type="add" startTime="59663">
    <iact:property name="dataType"/>
    <iact:actionData xml:id="d83">
      <inkml:trace xmlns:inkml="http://www.w3.org/2003/InkML" xml:id="stk83" contextRef="#ctx0" brushRef="#br1">28200 6167 13823 0,'0'0'608'0,"0"0"128"0,-8 17-592 0,1 5-144 11,-5 1 0-11,0 3 0 4,-2 1 1680-4,-1 2 304 10,-9 0 64-10,3 5 16 4,-2 5-848-4,-1-2-192 11,1 0-16-11,-1 6-16 5,1-4-512-5,2 4-96 11,1-8-32-11,6 0 0 4,1-2-352-4,5-8 128 11,2-7-128-11,4-1 0 4,2-17-208-4,0 0-112 10,0 0-32-10,0 0 0 18,22-2-1136-18,-3-3-240 0</inkml:trace>
    </iact:actionData>
  </iact:action>
  <iact:action type="add" startTime="60295">
    <iact:property name="dataType"/>
    <iact:actionData xml:id="d84">
      <inkml:trace xmlns:inkml="http://www.w3.org/2003/InkML" xml:id="stk84" contextRef="#ctx0" brushRef="#br1">28768 6093 13823 0,'0'0'1216'1,"0"0"-960"6,-6 11-256-7,-6 7 0 5,0 3 1360-4,-1 1 240 9,-1-1 32-10,-5 7 16 4,3 5-176-4,-1-2-16 10,-1-2-16-10,2 3 0 5,-7-3-464-5,3 2-80 11,5-2-32-11,-5-1 0 4,5-3-224-4,1-2-64 12,2-1 0-12,3-9 0 4,3 1-112-4,6-14-16 10,0 0-16-10,0 0 0 5,0 0 48-5,0 0 16 9,0 0 0-9,8-16 0 5,7 3-176-5,-1-7-48 11,3-3 0-11,3-1 0 5,-5-1-128-5,5 0-16 10,1 1-128-10,-3-1 192 6,3-2-192-5,3-1 144 7,-5-1-144-8,1 2 128 4,3 3-128-4,1 3 0 11,-1-2 0-11,-1 5 128 5,1 4-128-5,-4 5 0 11,3 1 0-11,-3 4 0 4,-5-2 0-4,2 10 0 9,-7 10 0-9,3 1 0 6,-4 11-160-6,-2 1 160 10,0 4 0-10,-4 2-144 5,-2 8 144-5,-4 0 0 11,-2 2 0-11,-2 0 0 4,-8-2 0-4,5 4 128 11,-7-6-128-11,6-2 0 4,-3-2 0-4,5-6-192 10,-2-3 32-10,5-7-10144 17,3-3-2016-16</inkml:trace>
    </iact:actionData>
  </iact:action>
  <iact:action type="add" startTime="60791">
    <iact:property name="dataType"/>
    <iact:actionData xml:id="d85">
      <inkml:trace xmlns:inkml="http://www.w3.org/2003/InkML" xml:id="stk85" contextRef="#ctx0" brushRef="#br1">30127 5244 11055 0,'0'0'976'1,"-11"10"-784"7,1 4-192-8,-8 5 0 4,-1 5 1968-4,-1 9 336 10,-3 6 80-10,-3 8 16 4,-1 1-752-4,-2 9-160 12,-2 5-16-12,-4 5-16 3,-1 5-432-3,1 6-64 13,-6 4-32-13,0 4 0 4,0-3-288-4,4-1-48 11,4 0-16-9,2-4 0 1,2-6-304-3,5-1-64 10,5-15-16-10,7-3 0 4,2-4 0-4,7-12 0 9,3-4 0-9,5-8 0 5,3-3-192-5,0-5 0 10,6-7 0-10,1-6 0 5,5 0-208-5,3-6-96 11,1-4-16-11,9-10-13456 8</inkml:trace>
    </iact:actionData>
  </iact:action>
  <iact:action type="add" startTime="61076">
    <iact:property name="dataType"/>
    <iact:actionData xml:id="d86">
      <inkml:trace xmlns:inkml="http://www.w3.org/2003/InkML" xml:id="stk86" contextRef="#ctx0" brushRef="#br1">30578 5566 23039 0,'0'0'2048'1,"0"0"-1648"6,0 0-400-7,0 0 0 5,0 0 576-5,0 0 48 10,-10 10 0-10,-7 11 0 4,-3 5 320-4,1 3 64 12,-7-2 16-12,1 6 0 4,-3 10-192-4,1 2-16 11,0 0-16-11,-12 19 0 4,6-7-80-4,5 0-16 10,7-3 0-10,5 1 0 5,-1-1-256-5,7-5-64 11,0-4-16-11,6-4 0 4,2 4-176-4,4-8-48 10,4 0 0-10,0-8 0 5,-2-3 0-5,0-5 0 10,6-2 0-10,-1-3 0 4,-1-6-144-4,6 0 160 13,0-1-160-11,11-3 160 0,-2-2-160-1,1-4 0 9,-5-2 0-10,3 0 0 19,-1-4-1728-19,-1-3-320 1,-3-1-64-1,3-2-12192 3</inkml:trace>
    </iact:actionData>
  </iact:action>
  <iact:action type="add" startTime="61375">
    <iact:property name="dataType"/>
    <iact:actionData xml:id="d87">
      <inkml:trace xmlns:inkml="http://www.w3.org/2003/InkML" xml:id="stk87" contextRef="#ctx0" brushRef="#br1">30026 5870 21183 0,'0'0'944'0,"0"0"192"0,0 0-912 0,0 0-224 9,13-1 0-9,5 1 0 5,3 0 1040-5,-3 1 176 10,4-1 16-10,1 0 16 5,8 0-288-5,-9 0-48 11,3-1-16-11,2-1 0 4,3 2-128-4,3 0-48 11,6 0 0-11,0-2 0 5,7-4-336-5,-1 4-64 10,0 0 0-10,0 0-16 4,-4 0-304-4,2 0 0 10,-4 0 0-10,12 0 0 20,-10 0-384-20,-6 0-192 0,-6 0-48 0,-2 0-13264 5</inkml:trace>
    </iact:actionData>
  </iact:action>
  <iact:action type="add" startTime="61722">
    <iact:property name="dataType"/>
    <iact:actionData xml:id="d88">
      <inkml:trace xmlns:inkml="http://www.w3.org/2003/InkML" xml:id="stk88" contextRef="#ctx0" brushRef="#br1">31034 4944 19295 0,'0'0'848'1,"0"0"176"-1,0 0-816 0,0 0-208 8,10 16 0-8,-10-16 0 4,12 8 512-4,1 3 64 10,-1 5 16-10,4 3 0 5,5-1 464-5,1 5 96 10,5 7 0-10,6 3 16 5,0 4-160-5,0 2-48 10,4 6 0-10,2 5 0 4,-3 9 80-4,3 1 16 11,-2 7 0-11,-4 3 0 5,0 0-224-5,-4 0-32 11,-3 8-16-11,-5 0 0 4,-3-6-32-4,-9 2-16 11,-1-3 0-10,0-7 0 2,-6 0 112-3,-4 1 32 10,-4-5 0-10,-2-3 0 4,2-3-176-4,-9-1-48 11,-1-2 0-11,-5-6 0 5,-1-1-256-5,1-1-48 10,-1-6-16-10,-3 0 0 5,-4 1-176-5,0-5-32 12,-7-2-128-12,5-4 192 3,0 2-192-3,2-3 0 12,-1-1-144-12,-14 8 144 17,7-5-2512-17,7-3-416 1</inkml:trace>
    </iact:actionData>
  </iact:action>
  <iact:action type="add" startTime="68642">
    <iact:property name="dataType"/>
    <iact:actionData xml:id="d89">
      <inkml:trace xmlns:inkml="http://www.w3.org/2003/InkML" xml:id="stk89" contextRef="#ctx0" brushRef="#br1">17072 7930 10127 0,'0'0'448'1,"0"0"96"-1,0 0-544 0,0 0 0 8,0 0 0-8,0 0 0 5,0 0 1792-5,0 0 256 10,18 0 64-10,-2 0 0 5,-1 0-896-5,5 0-160 10,1 0-32-10,2 0-16 4,1 0-272-4,5-2-48 13,2 2-16-13,3 0 0 5,6 0-368-5,-2 0-80 9,1 0-16-9,3 2 0 4,-3-2-208-4,4 2 128 11,-8-2-128-11,1 0 0 19,-1 4-1104-18,-4-2-320-1</inkml:trace>
    </iact:actionData>
  </iact:action>
  <iact:action type="add" startTime="68868">
    <iact:property name="dataType"/>
    <iact:actionData xml:id="d90">
      <inkml:trace xmlns:inkml="http://www.w3.org/2003/InkML" xml:id="stk90" contextRef="#ctx0" brushRef="#br1">17230 8312 24879 0,'0'0'1088'1,"0"0"256"-1,0 0-1088 0,16-4-256 7,3 0 0-7,1-2 0 5,5 5 544-5,5-3 48 11,5 0 16-11,0-2 0 4,4-10-416-4,4 7-64 11,5-3-128-11,-1 4 176 4,2 2-176-4,0 2 192 10,0-2-192-10,-5 3 192 20,-3-1-1344-20,0 0-272 1,0 0-48-1,-4 0-9392 3</inkml:trace>
    </iact:actionData>
  </iact:action>
  <iact:action type="add" startTime="69333">
    <iact:property name="dataType"/>
    <iact:actionData xml:id="d91">
      <inkml:trace xmlns:inkml="http://www.w3.org/2003/InkML" xml:id="stk91" contextRef="#ctx0" brushRef="#br1">19604 7382 7359 0,'0'0'320'1,"-15"0"80"-1,1 0-400 0,-4 0 0 8,5 0 0-8,-3 0 0 4,-3 0 1744-4,3 2 272 11,-4 8 48-11,5-3 16 5,-12-3-1184-5,1 0-256 10,1 2-32-10,-1 2-16 4,-1 0-64-4,2-3-16 12,1 5 0-12,5 4 0 3,3-4-208-3,-1 3-48 11,3-5-16-11,0 2 0 5,14-10-240-5,-7 4 176 11,7-4-176-11,0 0 160 4,0 0-160-4,0 0 128 12,0 0-128-12,11-14 128 17,9-2-1456-16,3 3-288 0</inkml:trace>
    </iact:actionData>
  </iact:action>
  <iact:action type="add" startTime="69724">
    <iact:property name="dataType"/>
    <iact:actionData xml:id="d92">
      <inkml:trace xmlns:inkml="http://www.w3.org/2003/InkML" xml:id="stk92" contextRef="#ctx0" brushRef="#br1">18161 8064 16287 0,'0'0'720'0,"0"0"160"0,0 0-704 0,0 0-176 8,0 0 0-8,0 0 0 5,0 0 960-5,0 0 176 11,0 0 16-11,0 0 16 4,15-7-208-4,5-3-64 10,-1 4 0-10,9 0 0 5,1 0-128-5,6 0-16 10,2 1-16-10,8 1 0 5,-4 2-128-5,8 2-32 12,-2-2 0-12,-1 0 0 4,-1 0 0-4,0 0 0 10,-6 0 0-10,4 2 0 4,-4 0-192-4,-4 2-32 10,-8 0-16-10,1 0 0 5,-5-2-176-5,-1 4-32 14,-3-2-128-14,-5 2 192 3,-14-4-192-3,19 4-128 9,-19-4 128-9,0 0-208 18,0 0-2384-18,0 0-480 1</inkml:trace>
    </iact:actionData>
  </iact:action>
  <iact:action type="add" startTime="70009">
    <iact:property name="dataType"/>
    <iact:actionData xml:id="d93">
      <inkml:trace xmlns:inkml="http://www.w3.org/2003/InkML" xml:id="stk93" contextRef="#ctx0" brushRef="#br1">19448 7513 10127 0,'4'-22'896'1,"2"6"-704"6,-2 3-192-7,0-5 0 6,-2 7 1600-6,-2 11 304 9,4-20 48-9,-4 6 16 4,0 14-720-4,-4-17-144 11,2 3-16-11,2 14-16 4,-10-10-256-4,10 10-48 11,-18-1-16-11,1 4 0 4,-1 3-208-4,-3 6-32 13,-7 0-16-13,3 7 0 4,-2 8 0-4,3 1 0 9,-1 3 0-9,0 4 0 5,-5 8 32-5,3 2 16 10,2-2 0-10,-1 7 0 5,-1 5-32-5,2 2-16 13,3 1 0-13,1 1 0 3,-1 3-256-3,9 0-48 10,-1-3-16-10,8-2 0 5,0-5-176-5,4-7 128 11,4-8-128-11,6-4 128 3,0-2-128-3,10-3 0 13,-3-5 0-13,7-1 0 3,3-11 0-3,4 1 128 10,2-6-128-10,8 0 192 5,0-6 16-5,4-2 16 10,-6-2 0-10,4-4 0 5,-4-6 0-5,-1 1 0 11,-3-7 0-11,0 1 0 4,-4 3 32-4,-4-5 16 10,-5-5 0-10,-1 5 0 4,-1-3 112-4,-6-1 0 11,-3 2 16-11,-1-1 0 4,-8 1-96-4,-4-2-32 12,-5 1 0-12,-1 5 0 4,-8 5 112-4,3 0 32 11,-7 5 0-11,-1 7 0 4,-4 2-208-4,-5 4-32 11,-3 1-16-11,-4 7 0 4,4 0-160-4,-2 1-144 10,-2-1 144-10,4 6-208 18,6-5-1008-17,1 7-208-1,3-3-48 1,4-3-9168 10,9 0-1840-11</inkml:trace>
    </iact:actionData>
  </iact:action>
  <iact:action type="add" startTime="70475">
    <iact:property name="dataType"/>
    <iact:actionData xml:id="d94">
      <inkml:trace xmlns:inkml="http://www.w3.org/2003/InkML" xml:id="stk94" contextRef="#ctx0" brushRef="#br1">20049 7949 14735 0,'0'0'640'0,"0"0"160"0,0 0-640 0,0 0-160 8,17-9 0-8,-17 9 0 5,0 0 2560-5,0 0 464 10,0 0 112-10,14 17 0 5,0 1-1632-5,-5 3-336 10,3 6-64-10,-2 3-16 4,4 3-496-4,-1 0-96 12,-1-2-32-12,4 0 0 4,3 1-144-4,-3 1-16 10,1 2-16-10,-1-4 0 4,1-2-288-4,5-1 160 10,-1-3-160-10,-1-4 128 6,-1-5-128-6,5 2 0 10,-3-9 0-10,-1 3 128 4,3-4-272-4,-1-2-64 11,-3-6-16-11,-1-2 0 19,1 0-1888-16,1-4-384-3,-7-6-80 0,1 1-16 0</inkml:trace>
    </iact:actionData>
  </iact:action>
  <iact:action type="add" startTime="70729">
    <iact:property name="dataType"/>
    <iact:actionData xml:id="d95">
      <inkml:trace xmlns:inkml="http://www.w3.org/2003/InkML" xml:id="stk95" contextRef="#ctx0" brushRef="#br1">20505 7848 23439 0,'0'0'1024'1,"0"0"240"-1,0 0-1008 0,0 0-256 8,-11 19 0-8,-3-1 0 5,-2 2 1344-5,1 5 240 11,-7 2 32-11,1 2 16 4,-3 7-416-4,1 3-64 11,0-2-32-11,-3 6 0 4,-1-4-288-4,-2 0-64 10,-1 1-16-10,3-4 0 5,2 5-416-5,1-8-80 10,1-2 0-10,1-2-16 6,7-5-240-6,-3-1 0 9,5-7 0-9,5-1 0 20,8-15-944-20,0 0-272 0,0 0-64 0,0 0-8896 11,19 4-1792-10</inkml:trace>
    </iact:actionData>
  </iact:action>
  <iact:action type="add" startTime="70954">
    <iact:property name="dataType"/>
    <iact:actionData xml:id="d96">
      <inkml:trace xmlns:inkml="http://www.w3.org/2003/InkML" xml:id="stk96" contextRef="#ctx0" brushRef="#br1">20956 8355 21183 0,'0'27'1888'1,"0"6"-1504"7,0 3-384-8,0 1 0 4,-6 6 1296-4,0-1 192 8,-6 5 48-8,3 0 0 8,-1-6 80-8,-4 4 32 7,3-8 0-6,-3 4 0 7,4-6-1088-8,4-2-224 7,-1-2-32-7,3-7-16 24,4-5-928-23,0-19-176 0,11 18-32-1,1-8-13264 2</inkml:trace>
    </iact:actionData>
  </iact:action>
  <iact:action type="add" startTime="71375">
    <iact:property name="dataType"/>
    <iact:actionData xml:id="d97">
      <inkml:trace xmlns:inkml="http://www.w3.org/2003/InkML" xml:id="stk97" contextRef="#ctx0" brushRef="#br1">22066 7873 15663 0,'0'0'1392'1,"0"0"-1120"8,0 0-272-9,0 0 0 6,0 0 1520-6,0 0 240 6,-10 16 48-6,0 5 16 9,2 5-416-9,1 5-96 6,1 8-16-6,0 0 0 9,0 6-528-9,-4 4-96 6,4-1-32-6,-1 1 0 8,1-2-256-7,-2-2-48 10,4 0-16-11,2-3 0 4,0-6-192-4,2-3-128 11,0-4 128-11,4-2-128 4,4-5-192-4,0-3-96 7,-8-19-32-7,6 12 0 23,-6-12-2304-23,0 0-448 0,0 0-112 1,19-8-16-1</inkml:trace>
    </iact:actionData>
  </iact:action>
  <iact:action type="add" startTime="71586">
    <iact:property name="dataType"/>
    <iact:actionData xml:id="d98">
      <inkml:trace xmlns:inkml="http://www.w3.org/2003/InkML" xml:id="stk98" contextRef="#ctx0" brushRef="#br1">21816 8304 19343 0,'0'0'1728'1,"0"0"-1392"7,0 0-336-7,0 0 0 2,18 4 576-3,1-4 64 11,-1 0 0-11,-3 0 0 4,7 0 64-4,3 0 32 10,4-4 0-10,1-2 0 5,3 1-192-5,6-1-32 11,-4 4-16-11,2-2 0 4,4 2-304-4,-6-4-48 11,2 0-16-11,0-2-7936 12,-2-1-1584-11</inkml:trace>
    </iact:actionData>
  </iact:action>
  <iact:action type="add" startTime="71857">
    <iact:property name="dataType"/>
    <iact:actionData xml:id="d99">
      <inkml:trace xmlns:inkml="http://www.w3.org/2003/InkML" xml:id="stk99" contextRef="#ctx0" brushRef="#br1">23033 7942 16575 0,'0'0'1472'1,"0"0"-1168"4,0 0-304-5,0 0 0 8,18-2 880-8,-7-2 112 7,-11 4 32-7,22-6 0 5,-1 0-144-5,-1-4-32 7,1 1 0-7,3-3 0 7,3-6-128-7,-2 3-16 11,1 1-16-11,-5-2 0 5,-5 5-208-5,1-3-32 7,-7 6-16-7,-10 8 0 7,8-11-144-7,-8 11-32 8,0 0 0-8,0 0 0 8,0 0 208-8,-18 0 48 7,-7 3 0-7,-4 3 0 8,-2 12-320-8,-7-3-48 12,1 5-16-12,2 1 0 4,-6-1-128-4,6 5 192 10,0 5-192-10,-2-5 192 5,0 0-192-5,8-1 128 11,1-1-128-11,3 4 128 4,6-3 32-4,5-1 0 10,2-5 0-10,6-1 0 5,2 1-160-5,4-18 192 10,2 17-192-10,6 3 192 4,2-3-192-4,0-1 0 11,5 2 144-11,3-5-144 5,1 5 0-5,3-5 0 11,-7 3 0-11,5 4 128 4,-2-5-128-4,-3 5 0 11,5 1 0-11,-9 2 0 4,1 3 0-4,-6-3 0 11,-2 1 0-11,-4-1 128 4,-2 0 208-4,-4 3 48 12,-10-3 16-12,3-5 0 4,-7-1 64-4,1 5 16 10,-5-5 0-10,1 1 0 4,-2-1-240-4,1-3-48 11,-3 0-16-11,1-6 0 4,-1-3-416-4,6-1-80 11,1-6 0-11,5-2-10224 17,-3-3-2032-17</inkml:trace>
    </iact:actionData>
  </iact:action>
  <iact:action type="add" startTime="72306">
    <iact:property name="dataType"/>
    <iact:actionData xml:id="d100">
      <inkml:trace xmlns:inkml="http://www.w3.org/2003/InkML" xml:id="stk100" contextRef="#ctx0" brushRef="#br1">23638 7996 22111 0,'0'0'976'0,"0"0"208"0,19 8-944 0,-5 0-240 8,4 2 0-8,-9 7 0 5,3 1 1168-5,-2 3 192 10,1 6 48-10,3 3 0 5,-6 1-464-5,4 2-96 10,-5 0-16-10,3 0 0 6,2-3-368-6,-2-1-80 10,1-2 0-10,1 0-16 5,0-1-368-5,3-3 144 11,-5-1-144-11,6-3 0 3,-5-3 0-3,5 1 0 11,-6-7 0-11,5 2 0 19,-15-12-416-19,16 8-192 0,-16-8-32 0,18 1-8352 14,-1-4-1664-14</inkml:trace>
    </iact:actionData>
  </iact:action>
  <iact:action type="add" startTime="72532">
    <iact:property name="dataType"/>
    <iact:actionData xml:id="d101">
      <inkml:trace xmlns:inkml="http://www.w3.org/2003/InkML" xml:id="stk101" contextRef="#ctx0" brushRef="#br1">24010 7807 22223 0,'0'0'976'0,"0"0"224"0,0 0-960 0,0 0-240 9,0 0 0-9,-5 21 0 4,-3 3 1056-4,0 1 160 11,-8 1 48-11,3 3 0 4,-9 6-48-4,3 8 0 10,-3-2 0-10,1 8 0 5,-5 3-448-5,1 3-80 9,0-3-32-9,-1 3 0 6,5-4-176-6,-2-2-32 10,-3-5-16-10,3 5 0 5,-3-4-304-5,7-2-128 9,-1 0 128-9,7-8-128 21,-3-2-256-21,8-2-144 0,4-3-32 0,2-7-9760 12,1-5-1968-11</inkml:trace>
    </iact:actionData>
  </iact:action>
  <iact:action type="add" startTime="72921">
    <iact:property name="dataType"/>
    <iact:actionData xml:id="d102">
      <inkml:trace xmlns:inkml="http://www.w3.org/2003/InkML" xml:id="stk102" contextRef="#ctx0" brushRef="#br1">24211 8531 11055 0,'0'0'480'0,"0"0"112"0,8-12-464 0,-8 12-128 9,16-10 0-9,-3 4 0 4,5-2 1840-4,-4-1 336 11,3 3 80-11,3 0 16 5,-5 0-848-5,5-2-160 10,3 2-48-10,-1 3 0 4,-3 3-160-3,3 0-32 9,1 0-16-10,0 2 0 4,-3 3-304-4,-5 7-64 12,1-2-16-12,-6 5 0 4,0-1-112-4,-3 8 0 10,-7 1-16-10,-2 4 0 6,-5 1 0-6,-1 3 0 11,-2 0 0-11,-9 4 0 4,-3 6-160-4,-1-6-16 14,1 2-16-14,-1 0 0 1,-3-6-96-1,3-1-16 10,0-5 0-10,5-2 0 4,3-5 16-4,-1 0 0 10,8-3 0-10,8-15 0 5,0 0 176-5,0 0 16 11,0 0 16-11,18 12 0 4,-5-6-16-4,9-4 0 12,5-4 0-12,2-2 0 3,8 0-128-3,4-4-16 11,-4-6-16-11,6 5 0 3,0-7-240-2,4 6 176 10,2-3-176-11,0 3 160 4,-3 4-352-4,3 0-64 11,0-2 0-11,-2 5-11344 16,-4 1-2272-15</inkml:trace>
    </iact:actionData>
  </iact:action>
  <iact:action type="add" startTime="73596">
    <iact:property name="dataType"/>
    <iact:actionData xml:id="d103">
      <inkml:trace xmlns:inkml="http://www.w3.org/2003/InkML" xml:id="stk103" contextRef="#ctx0" brushRef="#br1">26103 7942 17503 0,'0'0'768'1,"0"0"176"-1,0 0-752 0,0 0-192 9,0 0 0-9,0 0 0 4,0 0 1184-4,0 0 208 11,0 0 32-10,-13 19 16 3,5 8-256-4,0 7-48 12,-2 5-16-12,2 0 0 3,-1 9-480-3,-1 3-80 11,2 0-32-11,0-3 0 4,1 5-208-4,-3 0-32 10,2-1-16-10,4-1 0 4,-6 4-272-4,5-6 160 12,-1-5-160-12,2-1 128 19,0-10-496-18,2-3-96-1,2-9-32 1,0 3-8048 9,0-13-1616-10</inkml:trace>
    </iact:actionData>
  </iact:action>
  <iact:action type="add" startTime="73808">
    <iact:property name="dataType"/>
    <iact:actionData xml:id="d104">
      <inkml:trace xmlns:inkml="http://www.w3.org/2003/InkML" xml:id="stk104" contextRef="#ctx0" brushRef="#br1">25766 8359 21183 0,'0'0'1888'1,"0"0"-1504"5,0 0-384-6,0 0 0 5,17 6 576-5,5-2 32 12,3-4 16-12,3 0 0 4,1 0-176-4,2 0-16 9,0-4-16-9,10 2 0 5,0-2-48-5,6 0-16 12,-6 2 0-12,6-2 0 20,1-2-1104-19,1 2-208 0,-2-1-64 0</inkml:trace>
    </iact:actionData>
  </iact:action>
  <iact:action type="add" startTime="74018">
    <iact:property name="dataType"/>
    <iact:actionData xml:id="d105">
      <inkml:trace xmlns:inkml="http://www.w3.org/2003/InkML" xml:id="stk105" contextRef="#ctx0" brushRef="#br1">27950 7828 21183 0,'-15'-9'944'0,"3"1"192"0,2-2-912 0,-5 6-224 8,-1 2 0-8,-5 4 0 5,-7 2 1040-5,-1 6 176 10,-6-2 16-10,-6 1 16 5,0 9-592-5,-6-2-112 11,2 3-32-11,1 5 0 4,-5 1-272-4,2-2-64 10,8 1-16-10,4-5 0 4,6 1 32-4,11 3 0 11,-1-1 0-11,11-3 0 5,0 3-192-5,8-1 0 12,6 2 144-12,2 3-144 5,9-1 144-5,-1 4-144 5,3 1 192-5,3-1-192 8,-1-2 224-8,3 0-64 11,-3 3-16-10,2-3 0 2,-3 2-16-3,-4-3 0 11,-3 1 0-11,-5-4 0 4,-2-5 320-4,-2 1 48 10,-4 3 16-10,-4-3 0 6,-4-1 224-6,-8 1 48 9,3-1 16-9,-9-4 0 4,-3 3-304-4,-4-5-64 12,-2-4-16-12,-6 1 0 4,-6-5-288-4,6-4-128 11,-4-2 0-11,5-5 128 18,5-9-1728-17,2-2-368-1,2-3-64 1</inkml:trace>
    </iact:actionData>
  </iact:action>
  <iact:action type="add" startTime="74423">
    <iact:property name="dataType"/>
    <iact:actionData xml:id="d106">
      <inkml:trace xmlns:inkml="http://www.w3.org/2003/InkML" xml:id="stk106" contextRef="#ctx0" brushRef="#br1">28545 7860 14223 0,'0'0'624'0,"0"0"144"0,-2 17-624 0,-3 3-144 8,-7-3 0-8,4 5 0 5,0 1 1440-5,-3 4 256 11,-1 5 48-11,-4 1 16 4,3 2-320-4,-5 2-64 11,4 0-16-11,-3 6 0 5,-1-4-624-5,3 6-128 10,-7-4-32-10,3 0 0 4,5-2-416-3,-3-4-160 10,5-6 0-11,0-2 144 18,4-3-2080-18,4-7-432 0,2 3-64 1</inkml:trace>
    </iact:actionData>
  </iact:action>
  <iact:action type="add" startTime="74651">
    <iact:property name="dataType"/>
    <iact:actionData xml:id="d107">
      <inkml:trace xmlns:inkml="http://www.w3.org/2003/InkML" xml:id="stk107" contextRef="#ctx0" brushRef="#br1">28943 7947 14735 0,'0'0'1312'1,"0"0"-1056"4,-6 16-256-5,-1 5 0 4,-1 5 1152-4,-6 1 192 10,1 4 16-10,-7-3 16 5,1-1-32-5,-3 4-16 12,1 0 0-12,-3 3 0 3,-1 1-304-2,-1-4-64 10,1-4-16-11,4-2 0 4,3-3-208-4,1-5-32 10,3-3-16-10,4-4 0 5,10-10-48-5,0 0 0 11,0 0 0-11,0 0 0 4,0 0-80-4,0 0-32 9,20-12 0-9,-3-5 0 5,5-5-160-5,3 5-48 10,4-5 0-9,2-1 0 4,7-5-320-5,-5 1 128 12,0 4-128-12,0 3 0 4,2 3 0-4,-2-5 0 10,-3 5 0-9,3 3 0 2,-2-2 0-3,-4 9 0 10,-3-1 0-10,-1 6-128 5,-5 4 128-5,-5 6 0 10,3 11 0-10,-6 8 0 5,-1 7 0-5,1 5 0 10,-6 5 0-10,-4 5 128 4,-4-4-128-4,-4 2 0 11,1 0 0-11,-1-2 0 5,-6-1 0-5,2 3-240 10,3-6 64-10,-3 0 16 19,4-8-1456-18,2 0-304-1,4-5-48 1,4-7-11680 2</inkml:trace>
    </iact:actionData>
  </iact:action>
  <iact:action type="add" startTime="75143">
    <iact:property name="dataType"/>
    <iact:actionData xml:id="d108">
      <inkml:trace xmlns:inkml="http://www.w3.org/2003/InkML" xml:id="stk108" contextRef="#ctx0" brushRef="#br1">30272 7429 24639 0,'0'0'1088'1,"0"0"240"-1,0 0-1072 0,0 0-256 9,0 0 0-9,-4 9 0 4,-6 11 1088-4,0 3 176 10,-5 7 16-10,1 5 16 5,-4 10-336-5,3 3-80 10,-7 9-16-10,-1 7 0 5,0 1-352-5,-1 7-64 10,3 0 0-10,-3 4-16 5,-1 2-80-5,0 0-16 10,-1 0 0-10,7-6 0 7,3 0-208-7,2-3-128 9,9-3 128-9,-1-10-128 4,2-13 0-4,4-2 0 12,2-6 0-12,4-5 0 4,-3-7 0-4,7-2-160 12,2-9 160-12,-2 2-160 18,-10-14-1184-18,17 4-256 2,-17-4-32-2</inkml:trace>
    </iact:actionData>
  </iact:action>
  <iact:action type="add" startTime="75368">
    <iact:property name="dataType"/>
    <iact:actionData xml:id="d109">
      <inkml:trace xmlns:inkml="http://www.w3.org/2003/InkML" xml:id="stk109" contextRef="#ctx0" brushRef="#br1">29803 8587 20959 0,'0'0'928'0,"0"0"192"0,20-2-896 12,3 0-224-11,1-2 0-1,1 2 0 1,0-2 672-1,1 3 96 10,1-3 0-10,0 0 16 5,1 2-224-5,3-2-48 10,0 0-16-10,0 0 0 5,-1-2-496-5,3 6 0 10,-2 0-176-10,-4 2 176 5</inkml:trace>
    </iact:actionData>
  </iact:action>
  <iact:action type="add" startTime="81732">
    <iact:property name="dataType"/>
    <iact:actionData xml:id="d110">
      <inkml:trace xmlns:inkml="http://www.w3.org/2003/InkML" xml:id="stk110" contextRef="#ctx0" brushRef="#br1">19060 1990 2751 0,'-20'-6'256'0,"9"4"-256"5,-1 0 0-5,-2 2 0 9,5-2 2880-9,-1 2 512 7,2 0 128-7,8 0 0 8,0 0-2176-8,0 0-432 6,0 0-80-6,0 0-32 8,0 0-336-8,0 0-64 7,0 0-16-7,0 0 0 10,18 8 64-10,-1-3 0 6,7 1 0-6,3-4 0 7,6-2 32-7,8 0 16 8,0-2 0-8,4-4 0 8,2 3-48-8,5 1-16 7,7 2 0-7,-1 0 0 8,3 0-48-8,1 0-16 8,5-2 0-8,-1-2 0 7,4 4-32-6,2 0 0 5,6 0 0-6,0-2 0 8,-2 2 112-8,8-4 32 6,-2 0 0-6,0-4 0 9,0 2-80-9,2 1-16 6,0 1 0-6,2-2 0 9,-1-4-176-9,3 4-32 7,2 4-16-7,-4 0 0 9,-4 0-160-9,0 0 128 6,-1 0-128-6,-1 0 128 8,-2-3-128-8,-3 1 0 7,-1 2 144-7,-2 0-144 8,-6 2 0-8,1 2 128 7,-3 2-128-7,-6-2 0 8,-3-2 0-8,-2 2 0 7,-5-2 0-7,-3 0 128 8,0 0 16-8,-4 3 16 8,-2-1 0-8,-4 2 0 7,-2-2 128-7,-1 0 32 7,-1-2 0-7,-4 0 0 8,-5 2-160-8,-1 2-32 7,1 0 0-7,-9 0 0 8,-13-4-128-8,0 0 128 6,0 0-128-6,0 0 128 9,0 15-384-9,-8 1-64 7,-7-6-32-7,-7 0-14368 11</inkml:trace>
    </iact:actionData>
  </iact:action>
  <iact:action type="add" startTime="83850">
    <iact:property name="dataType"/>
    <iact:actionData xml:id="d111">
      <inkml:trace xmlns:inkml="http://www.w3.org/2003/InkML" xml:id="stk111" contextRef="#ctx0" brushRef="#br1">22698 14405 10703 0,'0'0'464'1,"0"0"112"-1,0 0-448 0,0 0-128 9,0 0 0-9,0 0 0 4,0 0 832-4,0 0 128 12,0 0 48-12,0 0 0 4,0 0-48-4,0 0-16 11,0 0 0-11,0 0 0 4,0 0-304-4,0 0-48 11,0 0-16-11,0 0 0 4,0 0-112-4,0 0-16 11,0 11-16-11,-2 1 0 3,2-12 80-3,-6 10 0 10,2 3 16-9,0-3 0 4,0 4-16-5,2-3 0 10,-2-1 0-10,-2 4 0 5,-1-8 16-5,-1 7 0 11,0-1 0-11,-4 6 0 4,3-5-64-4,1 3-16 10,-6-4 0-9,4 3 0 3,-3-1-96-4,1 5-32 10,-6-3 0-10,5 2 0 5,-5 1-64-5,1-3-32 10,-3-1 0-9,-3-1 0 3,1 3-32-4,1 3 0 10,1-4 0-10,-1-1 0 5,-2-3 32-5,1 3 0 11,-1-3 0-11,1 4 0 4,-1-8 0-4,-1 3 0 11,-1-1 0-11,2 0 0 5,-1 5-96-5,1-7 0 9,-3 4-128-9,3-2 192 5,0 1-192-5,-1 3 144 12,1-4-144-12,-1 3 128 3,-1-1-128-3,0 4 192 10,-1-7-192-10,3 5 192 4,-4-4-192-3,-1 2 160 9,1 3-160-9,0-5 160 3,-1 4-160-4,1-7 0 11,-4 1 144-11,2 4-144 4,-3-2 0-4,5 1 0 10,0-1 0-10,0-2 0 4,-3 4 0-4,1-5 0 11,-2 5 0-11,2 2 128 5,-1-5-128-5,-3 5 128 10,-6-4-128-10,4 3 128 6,2-1 16-6,-4-4 16 10,2 6 0-10,0-5 0 4,-8 5-160-4,2-2 160 12,-4 3-160-12,4-3 160 4,-6-2-160-4,4 1 0 10,2-3 0-10,-4 4 128 4,4-2-128-4,-3-2 0 11,1 3 144-11,0-3-144 5,4-2 0-5,-2 2 0 11,4-1 0-11,-4 1 128 3,2 0-128-3,-4 2 0 12,2-2 128-12,-4-3-128 3,2 3 0-3,-2 2 0 11,-2-4 0-11,2-2 128 4,-3 0-128-4,-1 0 0 12,2 1 0-12,2-3 128 4,-3 0-128-4,3 2 0 11,2-2 0-11,-4 2 128 4,0 0-128-4,4 0 0 11,-4 2 0-10,3-2 128 3,-1-2-128-4,-6 2 0 9,2-3 0-9,0 1 0 5,3 0 0-5,-1-2 0 9,-2 0 0-9,2 0 128 5,2 0-128-4,-1-2 0 9,3-1 0-10,-2 3 0 4,2 0 0-4,2 0 0 11,-2 0 0-11,4 0 0 4,-4-2 0-4,4 0 0 11,-4 2 0-11,4-2 0 4,-4-2 0-4,4 0 0 12,-2 2 0-12,2-2 0 4,2 0 0-4,-4 0 128 11,2-4-128-11,-2 1 0 4,4 1 0-4,2 0 0 12,-6 2 0-12,6-2 128 3,-4-4-128-3,4 5 0 10,2 3 0-10,-2-2 0 5,-2-2 0-5,3 0 0 9,3 2 0-9,-2 0 0 6,-2 0 0-6,4 2 0 10,0-2 0-10,-1 1 0 5,1-3 0-5,2 2 0 9,-2 0 0-9,1 0 0 6,1 2 0-6,-2-2 0 10,2-2 0-10,-1 0 0 4,1 3 0-4,2-3 0 12,0 2 0-12,1 0 0 4,1 0 0-4,-1-2 0 11,-1 0 0-11,6 2 0 4,-3-1 0-4,1 1 0 10,1-2 0-10,1 2 0 5,0-2 0-5,-1 4 0 10,-1-2 0-10,1 0 0 4,1 0 0-4,3-1 0 11,-3-1 0-11,1 2 0 5,1-2 0-5,-1 0 0 11,-5-2 0-11,5 2 0 4,-1 3 0-4,3-3 0 12,-3-2 0-12,1 2 0 3,3 0 0-3,-5 2 0 10,5 0 0-10,1-3 0 5,-3 1 0-5,1 0 0 10,4 2 0-10,-5-2 0 5,7-2 0-5,-3 2 0 10,3 1 0-10,-2 3 0 4,7 0 0-4,-3 0 0 11,-2 0 0-10,6 2 0 2,-2-2 0-3,-3 2 0 10,11 0 0-10,0 0 0 5,-12 0 0-5,-2 2 0 11,14-2 0-11,0 0 0 5,-13 6 0-5,-1-2 0 10,4 3 0-10,2 3 0 4,8-10 0-4,-13 10 0 12,5 5 0-12,-4 1 0 3,5 7 0-3,1-3 0 11,0-4 0-11,-2 3 0 4,2 1 0-4,0-3 0 11,2 5 0-11,-1 1 0 6,-1 2 0-6,2-1 0 9,0-5 0-9,0 3 0 5,2-1 0-5,0 3 144 10,2-3-144-10,-2-3 0 4,0-1 176-4,2 1-176 11,0 1 160-11,0-1-160 4,0-18 160-4,0 13-160 12,0-13 160-12,0 16-160 4,-2 0 160-4,2-16-160 11,0 0 160-11,0 0-160 4,0 0 144-4,0 0-144 11,0 0 128-11,0 0-128 4,0 0 0-4,0 0 128 11,0 0-128-11,0 0 0 4,0 0 0-4,0 0-224 10,0 0 32-10,0 0 0 19,0 0-1232-19,6-14-240 1,-2 0-64-1,-4 14 0 14,2-13-1120-14,-2 13-224 0</inkml:trace>
    </iact:actionData>
  </iact:action>
  <iact:action type="add" startTime="85082">
    <iact:property name="dataType"/>
    <iact:actionData xml:id="d112">
      <inkml:trace xmlns:inkml="http://www.w3.org/2003/InkML" xml:id="stk112" contextRef="#ctx0" brushRef="#br1">16257 15532 11055 0,'0'0'976'1,"0"0"-784"-1,0 0-192 0,0 0 0 0,0 0 1680 0,0 0 304 8,0 0 48-8,0 0 16 5,-6 15-400-5,-2-1-80 10,4 4-16-9,4-5 0 2,0 5-496-3,4 5-96 11,4 5-32-11,0 1 0 4,0-2-352-4,5 0-80 12,-5 3-16-12,8-1 0 5,-3-2 64-5,5 2 16 9,-4-3 0-9,3 1 0 4,-3 0 16-4,3 1 16 12,5-5 0-12,-6 1 0 4,-3-5-144-4,-1 4-16 10,3-1-16-10,3-1 0 6,-4-7-48-6,5 0-16 9,-19-14 0-9,18 5 0 5,1-1 32-5,3-4 0 12,-3-4 0-12,3-1 0 4,1-9-112-4,0 2-16 9,1-5 0-9,3 3 0 6,2-3-256-6,3 3 0 9,-3-4 0-9,2 1-11344 17,4-1-2256-16</inkml:trace>
    </iact:actionData>
  </iact:action>
  <iact:action type="add" startTime="85982">
    <iact:property name="dataType"/>
    <iact:actionData xml:id="d113">
      <inkml:trace xmlns:inkml="http://www.w3.org/2003/InkML" xml:id="stk113" contextRef="#ctx0" brushRef="#br1">16148 17195 15487 0,'0'0'688'1,"0"0"144"-1,0 0-672 0,0 0-160 8,0 0 0-8,0 0 0 5,0 0 1168-5,0 0 208 11,0 0 32-11,0 0 16 4,0 0-512-4,0 0-96 10,0 0-32-10,8 12 0 4,-8-12 0-4,13 20 0 7,-1-7 0-7,6 7 0 8,-3 3-80-8,5 0 0 11,1 3-16-10,6 1 0 3,1 4-368-4,3 6-64 6,6 6 0-6,0-2-16 9,-4 4-32-9,0 2 0 12,2 0 0-12,3 0 0 5,-5-3 96-5,2-1 16 9,-4 4 0-9,2-6 0 4,-6 2 176-4,1-6 32 10,-5 4 16-9,3-2 0 3,-3 4-224-4,0-4-64 7,-5 0 0-7,-4-6 0 8,1-2-112-8,-5-2-16 11,4-1-128-11,-5-3 192 4,-1-1-192-4,2-3 144 11,-4-5-144-11,0 1 128 4,-1-7-128-4,-5-10-176 11,0 0 48-11,0 0 0 19,0 0-1744-19,0 0-352 0,18 2-64 1</inkml:trace>
    </iact:actionData>
  </iact:action>
  <iact:action type="add" startTime="86389">
    <iact:property name="dataType"/>
    <iact:actionData xml:id="d114">
      <inkml:trace xmlns:inkml="http://www.w3.org/2003/InkML" xml:id="stk114" contextRef="#ctx0" brushRef="#br1">17082 16987 16527 0,'0'0'720'1,"0"0"176"-1,2-14-720 0,-2 14-176 3,0 0 0-3,4-14 0 8,-4 5 1472-8,0 9 256 11,0 0 48-11,0 0 16 4,0 0-560-4,0 0-96 11,-12 4-32-11,-1 5 0 5,1 7-448-5,0-1-80 11,-1 7-32-11,-1 3 0 3,-2 5 160-3,1 3 48 12,-1 4 0-12,-3 2 0 4,5 9-80-4,-4 9-16 9,1 0 0-9,1 3 0 5,-5 6-144-5,-3-1-16 12,-1 7-16-12,0-2 0 4,-1 4-160-4,1 0-16 10,-2-5-16-10,-1-1 0 4,1-4-48-4,0-5-16 11,-3-9 0-11,3 3 0 4,2-2-64-4,5-6-16 11,-1-1 0-11,1-5 0 4,-1-1-144-4,5-5 0 12,5-6 0-12,3-4 0 18,2-7-320-18,6-16-160 0,0 0-32 1,0 0-10480 10,0 0-2096-11</inkml:trace>
    </iact:actionData>
  </iact:action>
  <iact:action type="add" startTime="86883">
    <iact:property name="dataType"/>
    <iact:actionData xml:id="d115">
      <inkml:trace xmlns:inkml="http://www.w3.org/2003/InkML" xml:id="stk115" contextRef="#ctx0" brushRef="#br1">17423 18276 10127 0,'0'0'896'1,"0"0"-704"8,0 0-192-9,0 0 0 4,0 0 2592-4,0 0 480 11,0 0 112-11,0 0 16 4,0 0-1600-4,14-8-304 11,0 0-64-11,-14 8-16 3,17-6-256-3,3 4-48 11,-3 2-16-11,5 4 0 4,-1 4-256-4,5 0-64 11,-3 2-16-10,0 5 0 3,-3-3-96-4,-4 2-16 6,1-1 0-6,1 11 0 8,-1-1-176-8,-5 4-32 13,2 5-16-13,-9-5 0 3,1 2-16-3,-2 0 0 12,-2 1 0-12,-4 5 0 3,-2 0 96-1,-4-4 16 6,1 0 0-8,-7 0 0 5,2 3 64-5,-5-5 0 6,-1-2 16-6,3 0 0 9,-7 1 48-9,3-5 16 12,1 1 0-12,2-7 0 4,5 3-96-4,-7-7-32 6,7 3 0-6,-3-6 0 8,4 3-144-8,-2-3-48 11,7-2 0-11,5-8 0 4,0 0-144-4,0 0 128 7,0 0-128-7,0 0 128 8,13 4-128-8,1-4 128 12,5 0-128-12,3-2 128 3,3 0-128-2,3-2 0 10,-1 0 144-11,4-2-144 3,0-2 0-3,10-1 0 11,0-3 0-11,-10-4 128 4,-3 5-256-4,-1-3-64 11,0 4 0-11,-1-5 0 18,-1 1-2176-17,-4-4-432 0,-1 5-80-1</inkml:trace>
    </iact:actionData>
  </iact:action>
  <iact:action type="add" startTime="87469">
    <iact:property name="dataType"/>
    <iact:actionData xml:id="d116">
      <inkml:trace xmlns:inkml="http://www.w3.org/2003/InkML" xml:id="stk116" contextRef="#ctx0" brushRef="#br1">18485 16454 11055 0,'0'0'976'0,"0"0"-784"4,0 0-192-4,-8 8 0 10,-6 4 1456-10,2 5 240 9,3 3 48-9,-5-3 16 5,0 5-320-5,-1 3-64 6,-1 1-16-6,1-1 0 9,-3-2-304-9,2 5-64 11,-1-1-16-11,1 0 0 5,1 0-160-5,-1 1-48 6,2-5 0-6,1-3 0 8,1-1 0-8,6-1-16 10,6-18 0-10,0 0 0 5,0 0-48-5,0 0 0 11,0 0 0-11,0 0 0 5,0 0 0-5,0 0 0 11,0 0 0-11,14-22 0 3,3 3-192-3,-3-3-32 12,4 1-16-11,3-4 0 2,-2-1-224-3,3 1-48 10,-3-1-16-10,7-1 0 6,-5 0-176-6,-3 2 0 11,-1-1 0-11,3 5 0 3,-5 1 0-3,3 1 128 6,-8 1-128-6,2 8 0 8,-12 10 0-7,0 0 0 10,7-9 0-11,-7 9 0 4,0 0 0-4,0 0 0 11,0 21 0-11,-2 6 0 4,-5 3 0-4,-5 3 0 11,4 0 0-11,-8 2 0 4,3-2 0-4,-5 2 0 12,5-5 0-12,-3-5 0 4,4-8 128-4,1 1-128 9,1-6 128-9,10-12-128 5,0 0 320-5,0 0 0 11,0 0-16-11,0 0 0 4,0 0-80-4,0-12-16 12,6-7 0-12,3-1 0 19,5 1-912-19,0-3-176 1,1-5-32-1,3 3-16336 2</inkml:trace>
    </iact:actionData>
  </iact:action>
  <iact:action type="add" startTime="88413">
    <iact:property name="dataType"/>
    <iact:actionData xml:id="d117">
      <inkml:trace xmlns:inkml="http://www.w3.org/2003/InkML" xml:id="stk117" contextRef="#ctx0" brushRef="#br1">20322 17264 2815 0,'0'0'128'1,"0"0"16"-1</inkml:trace>
    </iact:actionData>
  </iact:action>
  <iact:action type="add" startTime="88505">
    <iact:property name="dataType"/>
    <iact:actionData xml:id="d118">
      <inkml:trace xmlns:inkml="http://www.w3.org/2003/InkML" xml:id="stk118" contextRef="#ctx0" brushRef="#br1">20215 17242 10127 0,'0'0'896'1,"-18"8"-704"3,-5-4-192-4,-1-2 0 8,-1 4 1264-8,5-2 208 12,3-1 64-12,-16 5 0 3,3-2-256-3,3-4-32 11,2 2-16-11,3 2 0 5,1 2 48-5,-1-3 0 12,9-1 0-12,13-4 0 3,0 0-64-3,0 0 0 10,0 0 0-10,0 0 0 4,0 0-256-4,15-2-64 11,9-3-16-11,21-11 0 5,0 2-32-5,7-3 0 11,7 1 0-11,3 2 0 4,-3 1-416-4,1-1-96 11,4 1-16-11,1 1 0 4,-7 2-144-4,-1-2-48 11,-1 5 0-11,-3-1 0 4,-2 0-128-4,-4 2 0 12,-4 0 0-12,-4 4 128 3,-8-2-128-3,-4 2-224 11,-3 2 48-11,-9 4-10704 17,-15-4-2128-17</inkml:trace>
    </iact:actionData>
  </iact:action>
  <iact:action type="add" startTime="88774">
    <iact:property name="dataType"/>
    <iact:actionData xml:id="d119">
      <inkml:trace xmlns:inkml="http://www.w3.org/2003/InkML" xml:id="stk119" contextRef="#ctx0" brushRef="#br1">19944 17689 13823 0,'0'0'1216'1,"0"0"-960"8,13 4-256-9,5 0 0 5,1 1 3488-5,5-1 656 11,3 2 128-11,4-6 16 4,4-6-2256-4,8 2-464 10,2-3-96-10,0 1 0 5,2-10-800-5,1 6-160 10,-1-3-16-10,0 3-16 20,-2 0-1040-20,-16 2-208 0,0 5-32 0,20-1-14512 5</inkml:trace>
    </iact:actionData>
  </iact:action>
  <iact:action type="add" startTime="92948">
    <iact:property name="dataType"/>
    <iact:actionData xml:id="d120">
      <inkml:trace xmlns:inkml="http://www.w3.org/2003/InkML" xml:id="stk120" contextRef="#ctx0" brushRef="#br1">21463 17320 12895 0,'0'0'1152'0,"0"0"-928"10,-10 10-224-10,10-10 0 4,0 0 2176-4,0 0 400 11,0 0 80-11,0 0 16 5,0 0-1200-5,14 6-256 11,2-6-32-11,11-4-16 5,8-4-160-5,4 0-48 11,10-2 0-11,5-3 0 3,7 3-256-3,-16 2-64 12,-2-1-16-12,29-1 0 3,-4-4-112-3,-21 8-32 11,4-2 0-11,25 3 0 4,-10-3-32-4,-4 4 0 10,-3 2 0-10,-10 2 0 5,-3 2-240-5,-3 0-48 12,-8 0-16-12,-3 4 0 5,-5 1-144-5,-6-3 0 10,-7 0 0-10,6 2 128 4,-5 2-128-4,-15-8-192 9,8 8 32-9,-8-8 16 20,0 0-1744-20,0 0-352 0,0 0-64 0,0 0-11328 4</inkml:trace>
    </iact:actionData>
  </iact:action>
  <iact:action type="add" startTime="93340">
    <iact:property name="dataType"/>
    <iact:actionData xml:id="d121">
      <inkml:trace xmlns:inkml="http://www.w3.org/2003/InkML" xml:id="stk121" contextRef="#ctx0" brushRef="#br1">23728 16113 11967 0,'0'0'1072'1,"0"0"-864"6,-2-12-208-7,2 12 0 6,-6-13 1152-6,2 3 176 10,0 2 32-10,-4 0 16 5,8 8 144-5,-10-6 16 11,1 1 16-11,9 5 0 5,-18-2-528-5,6 0-96 9,-5 2-32-9,1 2 0 5,3 2-192-5,-5 3-32 9,4 5-16-9,-3-4 0 5,1 5-144-5,-3 1-48 10,-5 6 0-10,1-5 0 5,-2 5 0-5,-1 5 0 12,1 2 0-12,-1 5 0 4,3 7-32-4,-4 0-16 10,-1 0 0-10,-1 7 0 6,-4 7-160-6,2 4-16 11,-2-1-16-11,1 10 0 3,1 3-224-3,0 7 176 11,-2 2-176-11,4 2 160 4,1-2-160-3,15-20 0 9,-5 7 0-10,-3 26 0 4,3-7 0-4,6-29 0 10,8 3 0-10,-1 24 0 5,3-10 0-5,6-11 0 10,1-9 0-10,7-3 0 5,-4-8 0-5,6-2 0 11,1-8 0-11,7-1 0 4,3-5 0-4,2-4 128 10,5-5-128-10,-1 0 128 4,4-9-128-4,4 3 0 11,-2-4 0-11,6-4 0 5,-6-4 192-5,2-2-64 10,0-2 0-10,-4-2 0 5,2-1 0-5,0-7 0 12,-8 1 0-12,1-5 0 3,-3-5-128-3,0 3 192 11,-3-1-192-11,-3 1 192 3,-7-1-32-3,1-2 0 11,-7-5 0-11,0 1 0 5,-4 0 80-5,-4-2 16 10,-8 1 0-10,4 5 0 5,-4 4 64-5,-1-1 0 11,-5-1 16-11,-4 11 0 4,3-2-48-4,-5 7-16 10,-5-1 0-10,-2 2 0 5,-3 6-112-5,1 2-32 10,-4 4 0-10,-2 2 0 4,2-3-128-3,0 7 160 10,1-4-160-11,-1 0 160 5,2 3-352-5,8-1-80 9,-1-4-16-8,3 2 0 17,3 2-1184-18,6-5-256 0,12-5-32 1,0 0-13792 2</inkml:trace>
    </iact:actionData>
  </iact:action>
  <iact:action type="add" startTime="93924">
    <iact:property name="dataType"/>
    <iact:actionData xml:id="d122">
      <inkml:trace xmlns:inkml="http://www.w3.org/2003/InkML" xml:id="stk122" contextRef="#ctx0" brushRef="#br1">24020 16679 21999 0,'0'0'960'1,"0"0"224"-1,0 0-944 0,0 0-240 10,14 9 0-10,-14-9 0 5,12 16 1168-5,-3-4 192 9,7 5 48-9,-2 3 0 5,3 1-400-5,5 6-80 12,-5 3-16-12,5 5 0 4,-1 0-336-4,4 4-80 6,-1 4-16-6,-3 0 0 8,1 0-112-8,1 1-32 10,-1-5 0-10,3 4 0 5,-4-6-176-5,-7-7-32 10,5-3-128-10,3 12 192 5,-3-10-192-5,1-3 144 10,-2-7-144-10,-5 1 128 4,1 1-128-3,-4-7 0 9,5-3 0-10,-5-3 0 19,-10-8-1408-19,14 2-320 1,-14-2-64-1,15-2-11488 4</inkml:trace>
    </iact:actionData>
  </iact:action>
  <iact:action type="add" startTime="94195">
    <iact:property name="dataType"/>
    <iact:actionData xml:id="d123">
      <inkml:trace xmlns:inkml="http://www.w3.org/2003/InkML" xml:id="stk123" contextRef="#ctx0" brushRef="#br1">24611 16485 15663 0,'0'0'688'1,"0"0"144"-1,0 0-656 0,0 0-176 8,0 0 0-7,-10 14 0 3,5 10 2416-4,-9 1 448 11,0 2 80-11,-1 6 32 4,1 10-1168-4,-6 4-224 10,-3 2-48-9,0 7-16 4,1 7-608-5,-3-3-112 11,-2-3-32-11,-3 1 0 5,1 1-128-5,-2 1-16 9,2 7-16-9,11-27 0 5,-5 5-400-5,-5 18-80 10,3-9 0-10,5-7-128 6,3-10 0-6,-1-2 0 9,7-7-240-9,1-7 80 17,4-5-1792-17,6-16-352 0,0 0-80 0</inkml:trace>
    </iact:actionData>
  </iact:action>
  <iact:action type="add" startTime="94451">
    <iact:property name="dataType"/>
    <iact:actionData xml:id="d124">
      <inkml:trace xmlns:inkml="http://www.w3.org/2003/InkML" xml:id="stk124" contextRef="#ctx0" brushRef="#br1">25220 17552 34095 0,'-8'24'3024'1,"2"3"-2416"6,-2 4-480-7,0 4-128 5,-1 8 352-5,-1-2 48 10,-4 2 16-10,1-4 0 5,-7 2-64-5,1-4-16 11,-3-6 0-11,-1 2 0 5,1-1-336-5,3 1 128 10,3-4-128-10,1 0 0 20,5 0-1232-20,4-1-320 0,0-7-64 1,12-3-8352 8,2 1-1664-8</inkml:trace>
    </iact:actionData>
  </iact:action>
  <iact:action type="add" startTime="94826">
    <iact:property name="dataType"/>
    <iact:actionData xml:id="d125">
      <inkml:trace xmlns:inkml="http://www.w3.org/2003/InkML" xml:id="stk125" contextRef="#ctx0" brushRef="#br1">25758 16571 1839 0,'0'0'160'1,"0"0"-160"7,0 0 0-8,0 0 0 5,0 0 4448-5,0 0 864 10,0 0 160-10,0 0 32 5,-2 18-3104-5,-2-1-624 10,0 5-128-10,0 5-32 5,4 4-528-5,0 4-128 10,0 2 0-10,0-3-16 5,2 3-368-5,-2 4-80 10,0-2-16-10,0 4 0 5,0-8-64-5,0-10-16 11,0 2 0-11,2 10 0 4,2-5-240-4,0-9-160 11,0-4 192-11,4 1-192 4,-8-20 0-4,8 12 0 11,-8-12 0-11,0 0 0 18,11 4-1824-18,-11-4-272 0,14-2-48 0</inkml:trace>
    </iact:actionData>
  </iact:action>
  <iact:action type="add" startTime="95065">
    <iact:property name="dataType"/>
    <iact:actionData xml:id="d126">
      <inkml:trace xmlns:inkml="http://www.w3.org/2003/InkML" xml:id="stk126" contextRef="#ctx0" brushRef="#br1">25345 16829 11967 0,'0'0'528'0,"0"0"112"0,11-12-512 0,3-2-128 10,7 5 0-10,7 1 0 4,1-6 3808-4,6 2 736 8,6-5 128-8,4 3 48 8,6 3-2992-8,1-1-608 10,1-6-112-10,0 5-32 5,-1-5-320-5,-3 4-64 11,-8-3-16-11,4 5 0 4,-6-3-576-4,2 5 0 10,-6-2 0-10,4 2 0 19,-4-3-2704-19,-2 1-464 0,8-15-96 2,0 9 0-2</inkml:trace>
    </iact:actionData>
  </iact:action>
  <iact:action type="add" startTime="95426">
    <iact:property name="dataType"/>
    <iact:actionData xml:id="d127">
      <inkml:trace xmlns:inkml="http://www.w3.org/2003/InkML" xml:id="stk127" contextRef="#ctx0" brushRef="#br1">26564 15889 19919 0,'0'0'880'1,"0"0"192"-1,0 0-864 0,11-2-208 8,9 4 0-7,-3-4 0 3,5-4 1232-4,1-4 208 10,5 0 32-10,14-1 16 5,-4-7-272-5,1 6-48 12,2-5-16-12,-2 5 0 4,1-3-512-4,-2 3-96 11,3-4-32-11,-6 7 0 4,-2-5-208-4,-2 8-48 10,-4 0-16-9,-1-2 0 5,-5 3-240-6,-1-1 0 9,-9 4 0-9,-11 2 0 4,0 0-176-4,0 0-80 10,0 0 0-10,0 0-16 19,-13 8-624-19,-7 1-112 0,-7 3-16 0,-2 0-16 14,-10 3 192-11,0 1 32-3,0-2 16 0,-4 3 0 0,4-5 352 0,-6 5 80 9,0-3 16-9,4 5 0 5,-2-1 352-5,4-2 0 10,-6-1 128-10,4-3-128 5,-2 4 768-5,6-5 64 10,-2 7 0-10,8-5 16 4,4 1 48-4,3 0 0 11,7 1 0-11,1-1 0 5,8 2-304-5,1 5-48 10,-1-1-16-10,10 3 0 5,7 0-272-5,3 1-48 10,8 1-16-10,1 2 0 5,6 3-64-5,3-1 0 10,1 2-128-10,2 4 192 4,2 2-192-4,4-2 144 11,-4 6-144-11,-2 0 128 5,-1 0-128-5,-5-2 0 10,-4-4 144-10,-3 6-144 4,-1-4 272-3,-7-2-16 10,2-5 0-11,-6 1 0 4,-8-4 416-4,0 1 80 11,0 1 16-11,-6-4 0 4,-6-7-64-4,0 1-16 10,-5 3 0-10,3-7 0 5,-7 1-304-5,-7-4-64 10,1 1-16-10,-2-7 0 5,-2 0-304-5,-7-4 0 11,3-2 0-11,2-4 0 18,-6-2-1344-17,8-8-160-1,2-1-32 0,1-5-9472 11,5 1-1904-11</inkml:trace>
    </iact:actionData>
  </iact:action>
  <iact:action type="add" startTime="95952">
    <iact:property name="dataType"/>
    <iact:actionData xml:id="d128">
      <inkml:trace xmlns:inkml="http://www.w3.org/2003/InkML" xml:id="stk128" contextRef="#ctx0" brushRef="#br1">27576 16080 26719 0,'0'0'2368'1,"0"0"-1888"6,0 0-480-7,0 0 0 5,0 0 752-5,0 0 48 11,-4 19 16-11,0-3 0 5,2 1 224-5,-2 9 48 10,4 1 16-10,0 4 0 5,0 10-608-5,4-2-128 10,0 2-32-10,4 6 0 4,-2 8-64-4,2-3-16 11,1 1 0-11,3 0 0 5,2-1-128-5,-1 3-128 11,1-1 144-11,0 1-144 4,-1 0 0-4,1-5 0 10,0-5 0-10,-1 2 0 19,1-8-576-18,0 0-128-1,-3-10 0 1,1-7-16 11,-4-7-1520-11,3-3-320-1,-11-12-48 1</inkml:trace>
    </iact:actionData>
  </iact:action>
  <iact:action type="add" startTime="96191">
    <iact:property name="dataType"/>
    <iact:actionData xml:id="d129">
      <inkml:trace xmlns:inkml="http://www.w3.org/2003/InkML" xml:id="stk129" contextRef="#ctx0" brushRef="#br1">27867 16170 3679 0,'0'0'320'15,"0"0"-320"-15,0 0 0 0,0 0 0 0,-6 13 5888 0,-4 1 1088 10,-6 3 240-10,5 9 32 5,-7 1-4752-5,3 2-944 11,1 4-192-11,-8 6-32 4,-1-2-448-3,0 8-96 9,3-4-16-10,-1 8 0 4,-5 0-80-4,7-2-32 8,-3 5 0-8,7 3 0 7,-3-4-400-7,3 1-96 10,-7 1-16-10,5 2 0 5,3-5-144-5,-2-1-192 10,7-4 32-10,-5 0 16 20,6-6-592-20,2 0-112 1,-2-8-32 0,3-4 0 11,5-1-1968-12,2-7-400 1,3 1-80 0</inkml:trace>
    </iact:actionData>
  </iact:action>
  <iact:action type="add" startTime="96461">
    <iact:property name="dataType"/>
    <iact:actionData xml:id="d130">
      <inkml:trace xmlns:inkml="http://www.w3.org/2003/InkML" xml:id="stk130" contextRef="#ctx0" brushRef="#br1">27910 17152 19343 0,'11'-5'1728'0,"9"-1"-1392"10,1-6-336-10,1 4 0 5,3 4 1456-5,2-2 208 11,4-1 64-11,3 5 0 5,-3 4-320-5,-2 5-48 10,-2-1-16-10,-3 2 0 4,-7 6-576-4,1-1-128 10,-6 7-32-10,-3 1 0 5,-5-3-80-5,-4 5-16 10,-4 5 0-10,-7 3 0 5,-1 8 48-5,-8-4 0 8,-5 4 0-8,-2 2 0 7,-6-2-96-7,0 2-16 11,-3-6 0-11,-1-2 0 4,4 2 64-4,6-4 0 10,2-3 0-10,5-3 0 6,6-5-16-6,7-5 0 11,-1-5 0-11,2 7 0 4,6-17-128-4,0 0-32 10,0 0 0-10,21 8 0 4,1 2-112-4,5-6-32 12,4-4 0-12,4 0 0 4,2-2-192-3,3-4 144 9,-3 0-144-10,4-2 128 4,-4-1-288-4,4-5-64 11,-6 4-16-11,-4-3 0 20,-2 5-2208-19,-2-6-448 1,-3 1-96-2</inkml:trace>
    </iact:actionData>
  </iact:action>
  <iact:action type="add" startTime="96973">
    <iact:property name="dataType"/>
    <iact:actionData xml:id="d131">
      <inkml:trace xmlns:inkml="http://www.w3.org/2003/InkML" xml:id="stk131" contextRef="#ctx0" brushRef="#br1">28850 16035 16575 0,'0'0'736'0,"6"-10"160"0,7 2-720 0,-1 3-176 8,-12 5 0-7,15-8 0 4,-15 8 1888-5,0 0 352 10,14-2 64-10,-14 2 0 6,0 0-864-6,12 19-176 12,-8 5-48-12,0 7 0 5,-2 8-240-5,1 6-48 8,-3 4-16-8,0 3 0 4,0 7-256-4,-1 1-48 10,-1 4-16-10,0 5 0 4,2-5-128-4,-2 2-16 11,-2-5-16-11,-2-3 0 4,2-3-288-3,2 0-144 9,0-7 160-10,2-7-160 7,2-2 0-7,2-7 0 11,2-7 0-11,-2-6 0 17,0-1-1328-17,-4-18-256 1,0 0-48-1,0 0-8176 9,13 0-1648-8</inkml:trace>
    </iact:actionData>
  </iact:action>
  <iact:action type="add" startTime="97213">
    <iact:property name="dataType"/>
    <iact:actionData xml:id="d132">
      <inkml:trace xmlns:inkml="http://www.w3.org/2003/InkML" xml:id="stk132" contextRef="#ctx0" brushRef="#br1">28614 16552 27647 0,'0'0'2448'0,"17"-4"-1952"10,3 0-496-10,-1 0 0 4,5-2 1072-4,5-2 112 10,4 3 32-10,4-1 0 5,2 4-192-5,4-4-48 10,0-4 0-10,2 4 0 5,4 4-464-5,-8 2-112 10,1-2-16-10,-5 0 0 5,2 2-384-5,-5 0 0 10,-1-1-144-10,0-1 144 22,2 0-2688-22,-4-4-448 0,8-2-64 0,4 8-32 0</inkml:trace>
    </iact:actionData>
  </iact:action>
  <iact:action type="add" startTime="97528">
    <iact:property name="dataType"/>
    <iact:actionData xml:id="d133">
      <inkml:trace xmlns:inkml="http://www.w3.org/2003/InkML" xml:id="stk133" contextRef="#ctx0" brushRef="#br1">30153 16103 22911 0,'0'0'1024'0,"-16"2"192"0,-2-2-960 0,1 2-256 9,-5 2 0-9,-3 0 0 5,2-2 1344-5,-3 4 240 10,-5 0 32-10,2 1 16 5,-4 5-480-5,1 0-112 10,-1-2-16-10,6 3 0 5,2-3-432-5,5 4-80 10,1-3-32-10,9 3 0 5,10-14-160-5,-6 17-16 10,4 3-16-10,8 3 0 5,2-5-80-5,0 3-16 10,5-1 0-10,1 5 0 5,5 4-48-5,-3 3-16 11,3-1 0-11,1 8 0 4,-1-2-128-4,-7 6 0 11,0 0 0-11,-2 0 0 4,-6-8 0-3,-1 0 128 9,-3 2-128-10,-3-6 0 4,-1-4 320-4,-8 1-32 11,-2-5 0-11,-1-1 0 5,-1 1 176-5,-7-2 48 12,-5-1 0-12,1-4 0 3,-4-1-256-3,0-7-32 11,-3 0-16-10,5-2 0 2,2-8-208-3,2-4 0 10,3-2-144-10,3-4 144 20,1-13-3008-19,8 0-512-1,2-18-112 0,22 6-16 0</inkml:trace>
    </iact:actionData>
  </iact:action>
  <iact:action type="add" startTime="97890">
    <iact:property name="dataType"/>
    <iact:actionData xml:id="d134">
      <inkml:trace xmlns:inkml="http://www.w3.org/2003/InkML" xml:id="stk134" contextRef="#ctx0" brushRef="#br1">30398 16433 21183 0,'-9'21'944'1,"5"-5"192"-1,2 3-912 0,-2 7-224 6,0 3 0-6,-4 4 0 5,0 6 1392-5,3-4 224 10,-9-2 48-10,4 4 16 5,-5 0-608-5,1-5-128 11,-2 1-32-11,3 0 0 4,-3 0-560-4,6 0-112 10,-3-3-32-10,3-3 0 6,4-6-208-6,0-5 128 10,0 1-128-10,4-5 0 20,2-12-992-20,0 0-288 1,0 0-64 1</inkml:trace>
    </iact:actionData>
  </iact:action>
  <iact:action type="add" startTime="98144">
    <iact:property name="dataType"/>
    <iact:actionData xml:id="d135">
      <inkml:trace xmlns:inkml="http://www.w3.org/2003/InkML" xml:id="stk135" contextRef="#ctx0" brushRef="#br1">30767 16571 10127 0,'0'0'896'1,"0"0"-704"7,-8 10-192-8,-3 8 0 5,3 5 2736-5,-4-2 512 10,-2 1 96-10,1 3 32 5,-1 4-1424-5,0 1-288 10,-1 1-48-10,-1-4-16 5,3-3-512-5,-5-1-96 9,4 0-32-9,-3-1 0 5,3-3-256-5,-3-5-48 10,-1 0-16-10,8-5 0 5,10-9 32-5,0 0 0 11,0 0 0-11,0 0 0 4,0 0-144-4,0 0-16 10,12-5-16-10,4-7 0 5,-5 2-112-5,5-2-32 10,-1-5 0-10,3-7 0 5,0 3-160-5,-3 2-48 12,5-3 0-12,-1 1 0 5,-3 1-144-5,1 5 0 10,3-3 0-10,-6 8 128 4,-1-1-128-4,-13 11 0 11,0 0 0-11,14-2 0 4,-14 2 0-4,12 15 0 10,-3 3 0-10,-5 5 0 5,-2 4 0-5,-2 5 0 10,-2 3 0-10,0 0 0 6,-2 4-128-6,-2 2 128 11,-1-8 0-11,1 2 0 3,0 2-320-2,0-4 0 8,-8-2 0-9,9-3 0 19,1-5-2512-19,-2-1-496 0</inkml:trace>
    </iact:actionData>
  </iact:action>
  <iact:action type="add" startTime="98759">
    <iact:property name="dataType"/>
    <iact:actionData xml:id="d136">
      <inkml:trace xmlns:inkml="http://www.w3.org/2003/InkML" xml:id="stk136" contextRef="#ctx0" brushRef="#br1">31742 15386 21135 0,'0'0'928'0,"0"0"208"0,0 0-912 0,0 0-224 10,0 0 0-9,0 0 0 2,0 0 1040-3,-4 17 176 10,-1-1 16-10,-1 7 16 5,-8 4 128-5,2 5 32 10,-3 7 0-10,1 7 0 5,-3 5-640-5,1 6-128 10,-4-3-32-10,1 11 0 5,-3 7 144-5,1 6 16 7,-2-2 16-7,-3 6 0 8,5 4-272-8,1 1-48 11,7 1-16-9,-1-6 0 0,4-4-256-2,6-4-64 11,4-10-128-11,0-5 192 4,0-4-48-4,2-5-16 12,6-9 0-12,6 0 0 4,-1-10 208-4,5-1 48 12,5-5 0-12,1-2 0 3,-3-9-192-3,3 2-48 11,-1-12 0-11,0-2 0 4,5-4-272-4,-5-2-64 10,1-2-16-10,-3-6 0 20,0 0-2032-19,-1-5-416-1,-2 1-80 0,-9-5-16 0</inkml:trace>
    </iact:actionData>
  </iact:action>
  <iact:action type="add" startTime="99044">
    <iact:property name="dataType"/>
    <iact:actionData xml:id="d137">
      <inkml:trace xmlns:inkml="http://www.w3.org/2003/InkML" xml:id="stk137" contextRef="#ctx0" brushRef="#br1">31069 16322 27647 0,'0'0'2448'1,"20"-6"-1952"7,1-2-496-8,9 4 0 6,11 2 1216-6,0 0 128 10,5-2 48-10,5 4 0 5,2-2-336-5,1-2-64 9,1-1-16-9,1-1 0 5,1 2-336-5,0 2-80 10,-1-2-16-10,1 0 0 4,-1 2-320-4,-1 0-64 12,-2 0-16-12,-1 2 0 19,-1 2-1648-17,0 2-336-2</inkml:trace>
    </iact:actionData>
  </iact:action>
  <iact:action type="add" startTime="102543">
    <iact:property name="dataType"/>
    <iact:actionData xml:id="d138">
      <inkml:trace xmlns:inkml="http://www.w3.org/2003/InkML" xml:id="stk138" contextRef="#ctx0" brushRef="#br2">31048 10637 20271 0,'0'0'896'1,"0"0"192"-1,0 0-880 0,0 0-208 2,0 0 0-2,0 0 0 8,0 0 320-8,14-8 0 8,-14 8 16-8,0 0 0 8,0 0 112-8,0 0 0 6,0 0 16-6,7-10 0 8,-7 10-208-8,0 0-32 8,0 0-16-8,8-8 0 8,-8 8-64-8,0 0-16 7,0 0 0-7,0 0 0 7,0 0 128-7,0 0 32 7,0 0 0-7,0 0 0 9,0 0 32-9,0 0 0 6,-2-17 0-6,2 17 0 8,0 0 48-8,0 0 16 8,-8-12 0-8,-5 2 0 8,13 10 64-8,-16-5 32 6,1 1 0-6,-1 4 0 9,-4 0-16-9,-1 2 0 7,0 3 0-7,1 1 0 9,-5 2-144-9,-1 0-48 7,-1 0 0-7,-4 5 0 7,-6-3-144-7,0 4-128 7,0-4 192-7,-6 1-192 8,-2 3 144-8,2-6-144 7,-8 1 0-7,2-3 144 9,1 0-144-9,-1-2 0 7,-2 2 0-7,1 2 0 7,-1-4 0-7,2-1 0 7,0-1 128-7,-1 0-128 8,-5 0 0-8,-4 0 0 7,-9 0 144-7,2 0-144 8,-8 0 160-8,2 2-32 7,1-2-128-7,-1 2 192 8,2 0 0-8,0-2 0 7,5 0 0-7,-7 2 0 9,-2-1 16-9,-6 1 0 6,-4 0 0-6,-2 0 0 9,1 0-16-9,-1-2-16 6,2 4 0-6,0 2 0 9,2 3 16-9,-8-3 0 6,-9 0 0-6,-3 4 0 8,1-3-64-8,0 5-128 7,-3-4 192-7,11 4-64 8,-3-3-128-8,2 5 0 7,-9-6 0-7,0 1 0 8,-5 3 0-8,9-6 0 7,-3-4 0-6,9 5 0 6,-3-1 128-7,3 0-128 7,-11 2 0-7,3-2 128 8,1-3 0-8,-1 3-128 7,3 2 192-7,5-2-64 9,3 7 16-9,-4-3 0 6,1 0 0-6,-7 1 0 8,-5-5-144-8,5 4 128 7,1-4-128-7,7-2 128 8,-1 9-128-8,3-5 0 7,2 4 0-7,-2-5 0 9,-5-3 0-9,3 2 0 6,-5 0 0-6,3 0 0 8,4-3 128-8,-1 9-128 7,3-4 0-7,-4 1 128 8,-11 3-128-8,3 0 0 7,7-6 0-7,-3-1 0 8,1 5 0-8,-1 2 128 7,2-1-128-7,-1 3 0 8,-10 2 128-8,1-7-128 9,3 3 0-9,3-2 128 7,-3 3-128-7,9 1 0 6,-2 3 0-6,3-3 128 9,-11 0-128-9,7-5 0 6,-5 3 0-6,7-4 0 8,-3 3 144-8,6-3-144 7,1 6 160-7,-3-5-160 8,0 5 0-8,-1-6 0 7,-7 3 0-7,9-1 0 9,-1-2 0-9,6 3 144 6,0-5-144-6,4 2 128 10,2 2 0-10,-2-5 0 5,-3 5 0-5,-3-2 0 9,0 2-128-9,0 1 128 6,6-7-128-6,4 4 128 8,-2 4-128-8,4-7 0 8,2 3 0-8,-2-2 0 8,-2-2 0-8,-2 3 0 6,-4 1 128-6,6-4-128 8,0-2 0-7,4-2 0 6,4 0 0-7,-2 2 0 7,5 2 0-7,-3-2 0 7,0-1 128-7,0-1-128 9,-10-2 0-9,4 2 0 6,7 0 0-6,-3 0 128 8,6-2-128-8,-2 2 0 7,3 2 0-7,-1 2 0 9,2-2 0-9,-1 0 0 6,-5-4 0-6,2 4 0 9,-4 0 0-9,3-1 0 6,-1-1 0-6,6-2 0 9,-5 0 0-9,7 4 0 7,-2 0 0-7,1 0 0 8,5 0 0-8,-1 0 0 6,3-2 0-6,-1 0 0 8,-5-2 0-8,-5 0 0 7,3 0 0-7,2 0 0 8,-1 0 0-8,5-4 0 8,-3 4 0-8,5 0 0 8,1 0 0-8,0 0 0 7,1 0 0-7,3 0 0 7,0-2 0-7,-1 2 0 7,-5-2 0-7,-1 2 0 8,-3 0 0-8,3-2 0 7,1-4 144-7,2 2-144 9,3-2 128-9,-1 5-128 6,2-1 128-6,5 2-128 8,-1 0 0-8,0 2 0 8,-2-2 0-8,2 0 128 9,0-2-128-9,-3 0 0 5,1 0 0-5,-2 0 0 9,-1 0 0-9,5-2 0 7,0-2-144-7,4-2 144 8,4 4 0-8,4-2 0 6,-2 1 0-6,2-3 0 9,4 4 0-9,1-2 0 7,1 0 0-7,0 0 0 8,3-1 0-8,3 3 0 7,2-2 0-7,1 2 0 8,4-4 0-8,-1-2 0 7,3 3 0-7,-1 3 0 8,3-2 0-8,-2-2 0 7,3 2 0-7,-1 2 0 8,2-4 0-8,2 3 0 7,-3 1 0-7,1 0 0 8,2 0 0-8,8 4 0 6,-10-4 0-6,10 4 0 9,-11-4 0-9,-3 0 0 6,14 4 0-5,0 0 0 7,0 0 0-8,0 0 0 6,0 0 0-6,0 0 0 9,-10 4-160-9,10-4 160 6,0 0 0-6,0 0-144 9,-6 14 144-9,2 1 0 6,4-15-144-6,-1 18 144 9,-3 3 0-9,2-1 0 7,2-1-144-7,2 1 144 8,2 5 0-8,-3 1 0 7,-2-3 0-7,2 4 0 8,3 3 0-8,-2 1 0 8,-2 4 0-8,0-2 0 7,0 0 0-7,0 0 0 7,2 2 0-7,0 6 0 8,-2-4 0-8,0 6-128 7,2 0 128-7,0 4 0 8,-2 2 0-8,2 0 0 7,2-3 0-7,2 5 0 8,-4 4 0-8,-2 1 0 7,-2 3 0-7,2-1 0 8,4-3 0-8,-4 3 0 7,-2 5 0-7,2-3 0 8,2 3 0-8,-2 3 0 6,0-2 0-6,0 8 0 9,0 1 0-9,0-5 0 7,-2-4 0-7,0 2 0 7,-2-5 0-7,2-1 0 8,0 1 0-8,2-3 0 9,0 3 0-9,0-5 0 6,0-1 0-6,0 0 0 8,0-3 0-8,-2 3 0 7,0 1 0-7,0 3-160 8,0-4 32-8,-2-5 0 7,0-1 0-7,-5 0 0 8,1-1 128-8,2 3-208 7,-2 0 80-7,-2-2 128 8,1 1-144-8,1 5 144 7,-6-2 0-7,5 3 0 8,-1 1 0-8,0 3 0 7,-2-1 0-7,1-1 0 9,3 1 0-9,2-3 0 6,-6 1 0-6,4-1 0 8,5 1 0-8,-5 1 0 8,-2 1 0-7,2 1 0 6,2-1 0-7,-3-1 0 6,1-3 0-6,-2 2 0 8,-4-3 0-8,7 1 0 7,-3-1 0-7,0-1 0 8,2 0 0-8,-1-1 0 7,-5 3 0-7,6 0 0 7,-8 1 0-7,9-5 0 8,-7-2 0-8,2 3 0 8,4 1 0-8,-3 0 0 7,1-1 0-7,-4 1 0 8,3-2 0-8,1 1 0 7,-4-1 0-7,5-2 0 8,-5-1 0-8,2 3 0 7,0 2 0-7,1-1 0 8,3 1 0-8,-6 2 0 7,3 1 128-7,-5 1-128 9,4-3 0-9,-3 1 176 6,3 0-176-6,-4 1 160 9,3 1-160-9,-3-3 128 6,2-3-128-6,-3 0 128 8,5 1-128-8,-3-3 0 7,3 2 0-7,-4 0 0 8,-1-1 0-8,3-1 0 7,-5-4 128-7,3 4-128 8,-4 3 0-8,1 1 0 7,-2-4 0-7,3-2 0 7,-3-1 0-6,-1 5 0 7,1-4 0-8,3-2 0 7,-1 3 0-7,1 1 0 7,2-6 0-7,-5 2 0 8,1 4 0-8,5-2 0 7,-3-3 0-7,5 3 0 8,-5-6 0-8,4 2 0 7,-3 2 0-7,3-4 0 8,1 2 0-8,3-6 0 7,-4 0 0-7,6 0 0 9,-5-2 0-9,3-2 0 6,2 0 0-6,-4 2 0 8,5-1 0-8,1-3 0 7,-6 4 0-7,4 2 0 8,0-4 0-8,-1 0 0 7,1 2 0-7,2 4 0 8,0-4 0-8,-2 1 0 7,3-1 0-7,1-2 0 9,0-2 0-9,2-4 0 7,0 1 0-7,0-5 0 7,0 0 0-7,-2-1 0 8,2 3 0-8,0-3 0 7,2-1 0-7,0-3 0 7,-2-3 0-7,0 5 0 8,0-5 0-8,0 3 128 7,2-18-128-7,0 19 0 8,0-5 0-8,0 2 0 7,0-16 0-7,0 11 0 8,0-11 0-8,2 16 0 7,-2-16 128-7,2 10-128 8,-2-10 0-8,0 0 0 7,0 0 0-7,6 17 0 8,-6-17 0-8,0 0 0 7,0 0 0-7,0 0 0 9,14 10 0-9,-14-10 0 6,0 0 0-6,21 8 0 8,-21-8 0-8,18 8 0 7,-1-4 0-7,5-2 0 8,-7-2 0-8,5 0 0 8,-20 0 0-8,25 0 0 7,3 0 0-7,-3 0 0 8,0 0 0-8,1 0 0 7,3 0 0-7,2 0 0 7,4-2 0-7,0 2 0 8,2-2 0-8,-2 0 0 7,6 0 0-7,-2 0 0 8,-2-2 0-8,2 0 0 7,-3 0 0-7,5 0 0 9,-2 0 0-9,5 0 0 6,-3 0 0-6,8-1 0 9,2-3 0-9,2 4 0 6,-5-2 0-6,13 0 0 9,-1-4 0-9,3 5 0 6,1-1 0-6,0-4 0 8,-7 2 0-8,0 2 0 7,-3-1 0-7,7-3 0 8,-1 2 0-8,6 2 0 8,-1-4 0-8,5 5 0 7,0 1 0-7,4 2 0 8,2-2 0-8,-5-2 0 7,-3-4-128-7,0 4 128 8,0 2 0-8,1-3 0 7,3-3 0-7,-4 4 0 8,4 4 0-8,4-2 0 7,4 0-128-7,-4 0 128 8,0-3 0-8,-1 3 0 7,1 0 0-7,-4 2 0 7,2 0 0-7,4 2 0 9,-2 0 0-9,8 0 0 7,4 2 0-7,-1-2 0 8,1-2 0-8,-2 0 0 6,2 0 0-6,2 0 0 9,-5-4 0-9,5 4 0 6,8 0 0-6,-3 0 0 9,9 0 0-9,-3-1 0 6,-7-1 0-6,3-2 0 8,-3-2 0-8,5 4 0 8,1 2 0-8,5 0 0 7,4-2 0-7,-3 2 0 8,-3-2 0-8,0 1 0 7,-3-3 0-7,5 2 0 8,4-2 0-8,1 4 0 8,-1 2 0-8,0 0 0 7,-4 0 0-7,1 0 0 7,1 0 0-7,6 0 0 7,2 0 0-6,0 0 0 6,-3 0 0-7,-3-2 0 7,0 0 0-7,0 2 0 9,2 2 0-9,4-2 0 7,4-2 0-7,-5 0 0 8,-7-2 0-8,-2 0 0 6,1 4 0-6,5 0 0 9,6 4 0-9,-4-2 0 6,-2 2 0-6,-4-2 0 9,-3 0 0-9,-1 0 0 7,0 2 0-7,5 0 0 7,3 0 0-7,0 0 0 8,-6-4 0-8,3 1 0 8,-1 3 0-8,-2 0 0 7,-3 0 0-7,5 2 0 8,4-2 0-8,-2 4 0 7,-1-6 0-7,-5 0 0 8,2 0 0-8,1 1 0 7,-1 1 0-7,4 0 0 8,6 2 0-8,-7-4 0 6,-9-4 0-6,5 4 0 8,-3 2 0-8,0 0 0 7,5-2 0-7,-1 2 0 9,2-4 0-9,-5 0 0 6,-11-2 0-6,3 2 0 9,4 0 0-9,-3 0 0 6,5 0 0-6,3-2 0 9,0 4 0-9,-5-4 128 6,-3 0-128-6,-5-2 0 9,2 0 0-9,2 2 0 8,-3 2 128-8,5 0-128 7,3-4 0-7,-1 2 0 7,-10 0 0-7,-5 0 0 7,-1-3 0-7,0 3 0 9,2 0 0-9,-2 0 0 7,2 2 0-7,4-2 0 7,1 0 128-7,-3 0-128 8,-12-4 0-8,0 2 0 6,5 2 0-6,-3 0 0 9,-2 0 0-9,6 2 0 6,2 0 0-6,0-2 0 8,1 0 160-8,-3-2-160 7,-4 1 192-7,-3-5-192 9,-3 0 0-9,0 4 0 7,-4-4 0-7,5 0-192 8,-7 3 192-8,6 1 0 7,-4 2 192-7,1-2-192 8,-1-4 0-8,-7 4 0 7,-5 0 0-7,-1 0 0 8,-12 2 0-8,2-2 0 6,-2 1 0-6,0 1 0 10,0-6 0-10,0 6 0 6,-2 0 0-6,2 0 0 8,-6 0 0-8,2 2 0 6,2-2 0-5,-4 2 0 7,-2 2 0-8,2 2 0 7,-2 0 0-7,-1 0 0 8,-1 0 128-8,-2 0-128 6,-2-3 0-6,-1 3 0 9,-1-4 0-9,-2 2 0 7,1 0 0-7,-5 2 0 8,1 2 0-8,1 2 0 7,-1-2 0-7,-5-2 0 8,5-1 0-8,-6 3 0 7,1 4 128-7,1-6-128 8,-5 0 0-8,7 0 0 6,-2 2 0-6,1 1 0 10,-1-3 144-10,1-2-144 6,1 0 0-6,-2 2 144 8,1 2-144-8,5 2 128 7,-5-2-128-7,5-2 128 8,-1 1-128-8,-2 1 0 7,-1 0 0-7,2-2 0 8,-1 0 0-8,-1-2 0 8,1 4 0-8,3-2 0 7,-5 1 0-7,3-1 0 7,-3 0 0-7,-1 0 0 8,-1-2 0-8,3 4 0 8,-2 2 0-8,1-2 0 7,-1-1 0-7,1-1 0 7,3 2 0-7,-5 2 0 8,3-2 0-8,1-2 0 7,-5 0 0-7,4 1 0 8,-3 3 0-8,1-2 0 8,-2-2 0-8,-14-4 0 7,15 4 0-7,3 2 0 7,-5 0 0-7,5-2 0 8,-6-1 0-8,5-1 0 7,-7 0 0-7,5-2 0 8,-3 0 0-8,6 0 0 8,-7 0 0-8,7 0 0 7,-2 2 0-7,-1-2 0 8,3 0 0-8,-5 0 0 7,7-2 0-7,-4 2 0 7,1 0 0-7,3 0 0 8,-5 0 0-8,3 0 0 8,3 0 0-8,-7 2 0 7,3-2 0-7,-17 0 0 7,16-2 0-7,0 2 0 8,-16 0 0-8,19 0 0 7,-5 0 128-7,-14 0-128 8,19 0 0-8,-1 0 0 7,-5 0 0-7,-13 0 0 8,18 0 0-8,-18 0 0 7,14 0 0-7,-14 0 0 8,19 2 0-8,-5 0 0 7,-14-2 0-7,17 2 0 9,-17-2 0-9,20 2 0 6,-20-2 0-6,16 4 0 8,-1 2 0-8,-15-6-176 7,14 4 176-7,-14-4-128 8,0 0 128-8,0 0 0 7,15 4 0-6,-15-4-128 6,18 4 128-7,-18-4 0 8,12 2 0-8,-12-2 0 8,0 0 0-8,0 0 0 7,0 0 0-7,15-2 0 7,-15 2 0-7,0 0 0 7,0 0 0-7,10-4 0 8,-10 4 0-8,0 0 144 7,8-14-144-7,2 2 0 8,-3 3 160-8,-7 9-160 8,0-18 128-8,0-1-128 7,0-1 240-7,0-1-48 7,-4-5 0-7,4-1 0 9,-1 2-192-9,1-5 128 7,0-3-128-7,0-4 0 8,-2 2 0-8,2 0 0 6,0-10 0-6,2 6 0 8,-1-6 0-7,3 4 0 5,-2-6 0-6,4 1 0 8,-2 3 0-8,4-2 0 7,-2-2 0-6,-2 4 0 6,-2-4 0-7,1-3 0 8,1-1 0-8,4 0 0 7,-4-3 0-7,-2-1 0 8,-2 4 0-8,0-1 0 7,-2 1 0-7,0 0 0 8,0 2 0-8,-2-1 0 7,4-3 144-7,-2 4-144 8,-2-3 128-8,1-1-128 8,-3-3 128-8,2-1-128 7,0-5 0-7,-4 3 128 8,0 1-128-8,4-3 128 6,-1 5-128-6,-3-1 128 8,-2 0-128-8,6 1 0 8,-2-1 0-8,-2 3 0 8,1-1 0-8,1-1 0 6,4-5 0-6,-2 1 0 9,-4-1 0-9,2 1 0 7,0-1 0-7,1 1 0 7,-5-1-128-7,4 5 128 7,-2 1 0-7,4 1 0 9,-2-3 0-9,-1 4-176 6,1 5 176-6,2 1-128 9,2-2 128-9,0-2 0 7,-2 1-144-7,-2-3 144 8,2 2 0-8,2 3 0 7,-2-5-144-7,1 0 144 7,1 2 0-6,-2-1-160 6,-4 1 160-7,2 0-128 8,-2-1 128-8,2 3-208 6,-5 0 80-6,3-3 128 9,0-3-256-9,-4 0 80 7,3-3 16-7,-1 3 0 8,-2 5 160-8,6-3-192 7,-3 2 192-7,-1-1-192 8,4-1 192-7,2 0 0 5,-2 4 0-6,-2-1 0 9,4-1 0-9,1-2-128 6,-1 1 128-6,2-1 0 8,-2 2 0-8,0-3 0 6,-4-5 0-5,2 5 0 8,0-1 0-9,3 0-128 6,-7 3 128-6,2-7 0 8,2 1 0-8,-2 1-160 8,-3 1 160-8,3 1 0 7,-6-5 0-7,2 1-128 7,3-3 128-7,-5 1 0 8,2 1 0-8,-1-5-128 7,3 3 128-7,-2 2 0 8,1-1 0-8,1-1 0 7,-4-5 0-7,6 7 0 8,-3 0 0-8,3 1 0 7,0 0 0-7,2-3 0 8,-4-2 0-8,3 1 0 7,-1 1 0-7,0 0 0 8,2 3 0-7,0-3 0 5,4-5 0-6,-2 7 0 8,2 1 0-8,1 5 0 7,1-3 0-7,-2-1 0 8,2-3 128-8,0 1-128 8,2 1 0-8,-1 3 0 8,-1-1 0-8,2 1 0 6,2-1 0-6,-2 2 0 8,0 1 0-8,2-1 0 8,0 4 0-8,2 1 0 7,-4 5 0-7,0-2 0 7,0-6 0-7,-2 7 0 8,0 5-144-8,0-4 144 7,-2 4 0-7,0-2-144 8,0 4 144-8,-2-2 0 7,2 2 0-7,0 0 0 8,0 0 0-8,0 2 0 7,-2-2 0-7,2 4 0 9,-2-2 0-9,1-2 0 6,1 6 0-6,-4-2 0 9,2-3 0-9,0 3 0 7,0 0 0-7,4 0 0 8,-6 0 0-8,2 0 0 6,0 0 0-6,2-2 0 8,-1 2 0-8,1 2 0 7,2-6 0-7,0 2 0 9,-2 7 0-9,2-3 0 6,0-4 0-5,0 2 0 6,0 0 0-7,0 2 0 8,0-4 0-8,0 5 0 7,2 3 0-7,0 2 0 7,-2 2 0-7,0 1 0 8,0-3 0-8,0 3 0 7,0 1 0-7,0 2 0 8,1-3 0-8,-1 7 0 7,0 5 0-7,0-6 0 8,0 5 0-8,2-3 0 7,-2 16 0-6,2-12 0 7,2-3 0-8,0 3 0 6,0-2 0-6,-4 14 0 8,0 0 0-8,0 0 0 7,2-15 0-7,-2 15-128 8,0 0 128-8,0 0 0 7,0 0-144-7,0 0 144 8,0 0 0-8,0 0 0 7,0 0 0-7,-16 8 0 8,16-8 0-8,-13 7 0 7,-5 3 0-7,5 0 0 8,-7 2 0-8,3 1 0 8,-1-5 144-8,-5 6-144 7,3 3 128-7,-5 1-128 8,-5-8 160-8,1 3-160 7,0-5 128-7,-2 2-128 8,-2 0 0-8,-6-5 144 8,1 1-144-8,1 4 128 6,-6 0-128-6,-1-4 128 8,-3-1-128-8,-2 3 0 7,-2 0 0-7,1 4 0 9,-3 1 0-9,-4-1 0 6,-5 4 0-6,-6-5 0 9,-8 1 0-9,-4 0 0 6,-2 3 0-6,0 1-176 8,0 4-48-8,0 1-16 7,-2-5 0-7,-11 7 0 23,-13 4-272-23,-7 3-64 1,-8 3-16-1,-3 8-10720 7,3 4-2128-6</inkml:trace>
    </iact:actionData>
  </iact:action>
  <iact:action type="add" startTime="114087">
    <iact:property name="dataType"/>
    <iact:actionData xml:id="d139">
      <inkml:trace xmlns:inkml="http://www.w3.org/2003/InkML" xml:id="stk139" contextRef="#ctx0" brushRef="#br2">889 14315 16575 0,'0'0'1472'0,"0"0"-1168"4,2 17-304-4,0-1 0 10,-2-16 128-10,0 0-128 6,2 20 192-6,-2-20-192 8,0 0 256-8,4 13-48 7,-4-13-16-7,0 0 0 9,0 0 944-9,3 18 176 6,-3-18 32-6,0 0 16 9,0 0-32-9,0 0-16 6,0 0 0-6,0 0 0 9,0 0-320-9,0 0-64 6,0 0-16-6,0 0 0 9,16-16-32-9,-6-1-16 6,2-11 0-6,-3-7 0 8,1-2-416-8,4-10-96 8,-7-7-16-6,7-3 0 3,-2-1-128-5,0-3-16 7,1-9-16-7,-3 2 0 9,4-10-176-9,-3 0 0 6,3-2 0-6,-2-2 128 8,1-2-128-8,-3 8 0 7,2 6 0-7,1-2 0 9,-3 11 0-9,4 5 0 6,-1 5 0-6,5 6 0 9,-2 2-208-9,1 8 80 6,3 8 128-6,-7 3-208 9,3 5 208-9,-2 11 0 6,-14 8 0-6,21 4 0 9,1 6 0-9,-1 11-144 7,-7 6 144-7,7 10 0 8,4 12-128-8,3 8 128 7,-1 3-128-7,-4 8 128 7,1 1 0-7,-3 5 0 7,5 4 0-7,-3 0-128 9,0-8 128-9,-1 2 0 6,-4 2 0-6,-1-9 0 8,1-5 0-8,-7-5 0 8,1-7 0-8,-4-1 0 8,2-8 0-8,1 0 0 6,-5-4 0-6,0-7 0 9,0-5 0-9,4-7-192 7,-5-5 64-7,-5-11 0 23,0 0-1632-22,0 0-320-1,10-11-64 0,0-1-10880 1</inkml:trace>
    </iact:actionData>
  </iact:action>
  <iact:action type="add" startTime="114523">
    <iact:property name="dataType"/>
    <iact:actionData xml:id="d140">
      <inkml:trace xmlns:inkml="http://www.w3.org/2003/InkML" xml:id="stk140" contextRef="#ctx0" brushRef="#br2">1021 13773 28559 0,'-21'2'2544'1,"21"-2"-2032"3,0 0-512-4,0 0 0 7,0 0 336-6,0 0-16 5,0 0-16-6,18 11 0 25,3-3-640-25,4-8-128 0,3-4-32 0,3-4 0 0,6-1 304 0,0-1 48 5,4-8 16-5,0 3-8064 15,0-1-1600-13</inkml:trace>
    </iact:actionData>
  </iact:action>
  <iact:action type="add" startTime="114719">
    <iact:property name="dataType"/>
    <iact:actionData xml:id="d141">
      <inkml:trace xmlns:inkml="http://www.w3.org/2003/InkML" xml:id="stk141" contextRef="#ctx0" brushRef="#br2">1948 13443 25791 0,'-2'27'2304'0,"0"7"-1856"4,0 5-448-4,2 0 0 8,0 0 0-8,0 2 0 7,0-4 0-7,0 4 0 7,-2-2 400-7,-2 2 48 8,2-6 0-8,-2-6 0 7,0 0 288-7,-1-5 64 8,3-3 16-8,2-21 0 8,-4 14-80-8,4-14-16 6,0 0 0-6,0 0 0 9,0 0 176-9,0 0 16 6,8-18 16-6,1-5 0 8,-3-7-560-8,4 1-112 7,2-4-32-7,-5-2 0 9,7-2-224-9,-4-2 0 6,2 4 0-6,3 6 0 10,-3-1 0-10,3 1 0 6,-3 0 0-6,4 5 0 9,-1 7 0-9,-1 7 0 6,0 4 0-6,1 8 0 10,5 4 0-10,-5 13-128 5,1 1 128-5,4 7 0 8,-3 6-160-8,3-1 160 7,-7 1-128-7,1 2 128 8,0 6 0-8,-1-4 0 7,-3 0 0-7,0 4-128 8,-4-4 128-8,-3 2 0 7,5-6 0-7,4-4 0 8,-4-1-320-8,7-3 0 7,1-4 16-7,5-7 0 23,1-2-1872-23,5-6-368 1,2-8-80-1</inkml:trace>
    </iact:actionData>
  </iact:action>
  <iact:action type="add" startTime="115077">
    <iact:property name="dataType"/>
    <iact:actionData xml:id="d142">
      <inkml:trace xmlns:inkml="http://www.w3.org/2003/InkML" xml:id="stk142" contextRef="#ctx0" brushRef="#br2">3226 13166 26719 0,'-22'-2'2368'0,"1"2"-1888"7,-5 0-480-7,3 2 0 7,-2 2 176-7,-5 0-176 7,-5 4 192-7,0 2-192 8,2-3 224-8,-4 7-64 7,2-2-16-7,2 5 0 8,3-3 304-8,3 5 48 7,4-3 16-7,3 4 0 8,4 1-160-8,1-2-32 7,7-5 0-7,4 4 0 8,4-5-320-8,4 5 0 7,4-8 0-7,6 3 0 8,-1-3 0-8,7 4 0 7,3-5 0-7,2 3 0 8,1 2 0-8,-1-4 0 8,-5 5 0-8,1-3-128 7,1 1 128-7,-5-1 0 10,-1 6 0-10,-5-7 0 8,1 5 0-8,-12-16 0 4,4 16 0-4,0 1 0 8,-4-17 0-8,-4 22 144 7,-2-1-16-7,-7-5-128 8,-3 1 320-8,-6-3-64 7,-1 3 0-7,-4-3 0 8,1 2-64-8,-1-3 0 7,0-1-16-7,-1-6 0 8,1 2-176-7,2-2 192 5,7-4-192-6,-1-4 192 25,1-4-1440-25,8-4-288 1,7-8-48-1</inkml:trace>
    </iact:actionData>
  </iact:action>
  <iact:action type="add" startTime="115425">
    <iact:property name="dataType"/>
    <iact:actionData xml:id="d143">
      <inkml:trace xmlns:inkml="http://www.w3.org/2003/InkML" xml:id="stk143" contextRef="#ctx0" brushRef="#br2">3684 13080 3679 0,'0'0'320'1,"-18"0"-320"1,7 2 0-2,11-2 0 8,-16 6 4800-8,8 6 896 7,-3 2 192-7,1 3 16 9,2 1-4592-9,-4 3-928 6,6-1-176-6,-1 5-32 8,-5 0 176-8,2 5 32 7,4 1 16-7,-1 0 0 9,1-2-144-9,2 0-48 6,2 1 0-6,4-3 0 8,2-2 64-8,7 1 16 8,-5-7 0-8,2-3 0 8,8 1 64-8,-7-7 16 7,7-4 0-7,-2 0 0 7,5-6 144-6,1-6 48 5,-3 2 0-6,3-4 0 8,-7-1-192-8,1-7-48 7,-2 2 0-6,1-1 0 7,-3-1 48-8,2 2 0 8,-6-5 0-8,-4 3 0 8,0-3 64-7,-2 1 16 3,0 1 0-4,0-1 0 9,-2 6-208-9,2 12-48 6,0 0 0-6,0 0 0 9,0 0-192-9,0 0 0 6,-14 2 128-6,14-2-128 9,-8 12 0-9,8-12 0 7,-4 20 0-7,4-5-160 9,4 3 160-9,2 1 0 6,4-5 0-6,-2 0 0 8,-8-14-144-8,17 9 144 7,-3 5-160-7,7-8 160 8,3-8-160-8,1-8 160 7,0-2-160-7,-3-3 160 7,3-1 0-7,-3-7 0 9,-1-6 0-9,-5 1 0 7,-1 1 0-7,-3 0 128 7,0 1-128-7,-8-1 160 8,-4 0-32-8,-2-3 0 7,-2-3 0-7,-6 4 0 8,-2-4 0-8,3 4 0 7,-7 1 0-7,6 1 0 8,-2 6-128-8,3 3-144 7,1 4 144-7,0 5-208 23,8 9-944-23,0 0-176 0,0 0-32 0,0 0-8816 7,0 0-1744-7</inkml:trace>
    </iact:actionData>
  </iact:action>
  <iact:action type="add" startTime="115875">
    <iact:property name="dataType"/>
    <iact:actionData xml:id="d144">
      <inkml:trace xmlns:inkml="http://www.w3.org/2003/InkML" xml:id="stk144" contextRef="#ctx0" brushRef="#br2">4433 12841 35935 0,'0'0'1600'0,"0"0"320"0,0 0-1536 0,0 21-384 4,4-5 0-4,4 1 0 24,3-5-1088-24,1 3-272 1,6-5-64 0,-3 2-16-1,3-6 1232 0,3 2 208 3,-1 3 0-3,-3-5 192 8,3-4-64-8,1-2-128 8,-5 0 192-8,3-2-64 8,1 0 128-8,-5-2 0 7,3-6 16-7,-2 5 0 7,-3-1 48-7,-13 6 16 7,18-14 0-7,-10 2 0 8,-3 3-80-7,-5 9 0 6,2-18-16-7,-4 1 0 8,-3 7-80-8,-9-6-16 7,0 5 0-7,-5 1 0 7,-1-2-144-6,1 6 192 6,-5 2-192-7,-3 0 192 8,2 2-192-8,-3 6 0 8,5 2 0-8,-2 10 0 8,-1-1-128-8,3 9 128 6,1 1-160-6,1 2 160 8,3 3 0-8,5-3 0 7,-3 0-128-7,10 1 128 9,0-1 0-9,6 0 0 6,2 1 0-6,2-5 0 8,6-6 0-8,6 1 0 7,-3 0 0-7,7-9 0 8,3-1 0-8,5 0 0 8,-1-4 128-8,2-4-128 7,2-2 0-7,2-2-304 7,6-6 64-7,-3-1 16 22,3-5-2384-21,0 2-464-1</inkml:trace>
    </iact:actionData>
  </iact:action>
  <iact:action type="add" startTime="116235">
    <iact:property name="dataType"/>
    <iact:actionData xml:id="d145">
      <inkml:trace xmlns:inkml="http://www.w3.org/2003/InkML" xml:id="stk145" contextRef="#ctx0" brushRef="#br2">5322 12616 24879 0,'-5'10'2208'1,"-1"8"-1760"2,4-3-448-3,-2 5 0 8,-4 3 640-8,4 6 64 7,-2 3 0-7,2 3 0 8,-2-2-128-8,-1 0 0 7,-1 4-16-7,2 2 0 8,0-6 832-8,-2-2 160 8,3-1 48-8,-1-1 0 22,4-4-1856-21,0-1-352-1,0-9-80 0,4 1-16 0,-2-16 1056 0,0 0 208 6,0 0 32-6,0 0 16 8,13-12 352-8,5-5 64 7,0-7 0-7,-1-5 16 8,5-6-416-8,1-6-96 7,-2 2-16-6,-1-2 0 9,1 4-144-10,1 0-48 6,3-4 0-6,2 6 0 7,-1 2-128-7,-1 3-48 7,1 7 0-7,-5 3 0 8,-1 3-144-8,3 5 0 7,2-3 0-7,1 7 0 7,-5 10-240-7,1 2 32 8,3 3 0-8,2 3-12112 16,1 0-2416-16</inkml:trace>
    </iact:actionData>
  </iact:action>
  <iact:action type="add" startTime="117013">
    <iact:property name="dataType"/>
    <iact:actionData xml:id="d146">
      <inkml:trace xmlns:inkml="http://www.w3.org/2003/InkML" xml:id="stk146" contextRef="#ctx0" brushRef="#br2">1113 15395 22575 0,'-10'-11'992'0,"1"-1"224"0,1 4-976 0,0-2-240 7,-4 1 0-7,12 9 0 7,-9-8 864-7,9 8 128 8,0 0 32-8,-16 4 0 7,16-4-224-7,-12 17-32 8,1 5-16-8,3-1 0 8,2 6-368-8,4 5-80 6,0 5-16-6,2-2 0 9,0 6-32-9,0-2 0 7,0 0 0-7,2 0 0 8,0-6-32-8,-2 0-16 7,4 2 0-7,2-13 0 8,-4-5-32-8,-2-17-16 7,2 18 0-7,-2-18 0 8,0 0 384-8,0 0 80 7,0 0 16-7,9-14 0 9,3-2 80-9,6-7 32 6,1-6 0-6,-1-8 0 7,1 0-432-7,1-4-64 8,-3 2-32-8,5 2 0 9,-1-6-224-9,2 8 0 8,-3-2 0-8,3 5 0 6,3 3 0-6,-1 4-128 7,0 5 128-7,-1 3-160 8,-3 11 160-8,-1 4-192 7,-1 6 192-7,5 8-192 8,-3 9 64-8,-3 4 0 7,-1 5 0-7,1 1 0 8,-10 4 128-8,1 4 0 7,1-6-144-7,-4 4 144 8,-4 2 0-8,-2-6 0 8,-2-1 0-8,0-9 0 8,0-2 0-8,0-7 0 6,0 0 0-6,2-14 128 8,0 0 48-8,0 0 0 7,0 0 0-7,8-14 0 8,-2-2-48-8,4-5 0 7,3-6 0-7,1-1 0 8,2 3-128-8,1 0-272 8,-3 1 64-8,3 5 16 21,-3-1-512-20,2 3-80-1,-5 5-32 0,-11 12 0 14,14-12-400-13,-14 12-96-1,0 0-16 0,0 0-8080 7,14 10-1600-6</inkml:trace>
    </iact:actionData>
  </iact:action>
  <iact:action type="add" startTime="117661">
    <iact:property name="dataType"/>
    <iact:actionData xml:id="d147">
      <inkml:trace xmlns:inkml="http://www.w3.org/2003/InkML" xml:id="stk147" contextRef="#ctx0" brushRef="#br2">1716 15503 19343 0,'0'0'1728'1,"-12"5"-1392"2,-3-5-336-3,15 0 0 8,0 0 592-8,0 0 48 8,-14-2 16-8,14 2 0 8,-10-5 64-8,10 5 16 6,-4-14 0-6,4 14 0 9,0-18-144-9,0 1-16 6,4 5-16-6,4-2 0 8,4 7-176-8,-3-3-48 7,1-4 0-7,4 6 0 9,-1-3 0-9,3 5 0 6,4 4 0-6,-5 2 0 8,5 2-16-8,3 8 0 8,-1 1 0-8,-1 5 0 7,2 0-112-7,1 5-16 8,-3 0-16-8,1 7 0 7,-7 1 112-7,3 2 32 8,-1-1 0-7,-3 3 0 6,2 0-64-7,-7 2 0 7,-1-4 0-7,2-4 0 7,-2-3-16-7,-6-3-16 7,4 3 0-7,1-5 0 9,-3 1-96-9,2-7 0 6,-6-13-128-6,0 0 192 9,0 0-368-9,0 0-80 7,0 0 0-7,18 2-14528 11</inkml:trace>
    </iact:actionData>
  </iact:action>
  <iact:action type="add" startTime="117991">
    <iact:property name="dataType"/>
    <iact:actionData xml:id="d148">
      <inkml:trace xmlns:inkml="http://www.w3.org/2003/InkML" xml:id="stk148" contextRef="#ctx0" brushRef="#br2">2562 15072 23039 0,'-17'17'1024'0,"11"-5"192"0,-2 1-960 0,-2 7-256 5,3 1 0-5,3 5 0 9,-2 1 976-9,0 4 160 6,0 2 16-6,6 4 16 8,4-1-448-8,4 3-80 9,-2-4-32-9,1 0 0 6,3-2-336-5,4 0-64 4,0-8-16-5,3-5 0 9,5-2-192-9,-3-11 176 6,-3 5-176-6,5-10 160 9,6-4 288-9,1-8 48 7,-7-1 16-7,-1-9 0 7,1 1 208-7,1-3 48 8,-1-3 16-8,-5-1 0 8,-1-1-304-8,-1-2-64 7,-4-2-16-7,-6-4 0 9,-1-1 80-9,-3 7 16 6,-3 0 0-6,1-2 0 8,-4-6-224-8,-2 5-32 7,0 3-16-7,4 4 0 8,0 5-224-8,2 1-160 7,2-1 32-7,4 9 0 22,-2-3-2560-21,-2 14-512-1</inkml:trace>
    </iact:actionData>
  </iact:action>
  <iact:action type="add" startTime="118275">
    <iact:property name="dataType"/>
    <iact:actionData xml:id="d149">
      <inkml:trace xmlns:inkml="http://www.w3.org/2003/InkML" xml:id="stk149" contextRef="#ctx0" brushRef="#br2">3768 14652 23039 0,'-22'-2'1024'1,"9"2"192"-1,-3 0-960 0,-1 4-256 4,5 2 0-4,-8 8 0 9,1-5 2000-9,-1 9 368 6,-3 0 64-6,-2 3 0 9,-1 0-1584-9,-1 5-320 7,2-5-64-7,5 3-16 7,4-1-64-7,3-1-32 8,5-3 0-8,6 1 0 9,2-3-352-9,4 3 0 6,4 1 0-6,7-7 128 8,5-1-128-8,-3-3 0 7,5 4 0-7,1-3 0 7,3 5 0-6,1-4 0 6,-2-1 0-7,3 5-128 8,-1 4 128-8,0-3 0 7,-9 3 0-5,1-1 0 4,1-1 0-6,-9-1 0 7,1 3 0-6,-4-7 0 6,-8-13 0-7,0 18 0 7,-2-1 0-7,-4-3 128 8,-8 0 96-8,3-3 32 7,-9 1 0-7,-1 0 0 8,-3-6-16-8,3 0 0 8,-4-3 0-8,1-3 0 8,1-5-240-8,3-3 0 6,7-8-192-6,1 1-10608 16,4-7-2128-16</inkml:trace>
    </iact:actionData>
  </iact:action>
  <iact:action type="add" startTime="118605">
    <iact:property name="dataType"/>
    <iact:actionData xml:id="d150">
      <inkml:trace xmlns:inkml="http://www.w3.org/2003/InkML" xml:id="stk150" contextRef="#ctx0" brushRef="#br2">4384 13827 30575 0,'0'0'1344'1,"-14"10"304"-1,-5 6-1328 0,1 3-320 5,5 3 0-5,-5 13 0 8,3 2 400-8,-5 12 16 7,1-1 0-7,5 1 0 8,-2 2 352-8,9 7 80 7,1 5 16-6,0-3 0 6,2-1-512-7,4 5-96 8,2 2-32-8,6 1 0 7,0 3-224-7,3-8-208 8,3-5 32-7,-4-3 16 21,3-1-1152-22,-3-12-224 0,2-4-64 1,-1-4 0 11,-5-7-848-12,0-7-176 0</inkml:trace>
    </iact:actionData>
  </iact:action>
  <iact:action type="add" startTime="118803">
    <iact:property name="dataType"/>
    <iact:actionData xml:id="d151">
      <inkml:trace xmlns:inkml="http://www.w3.org/2003/InkML" xml:id="stk151" contextRef="#ctx0" brushRef="#br2">3746 14763 31039 0,'10'-21'1376'1,"8"9"288"-1,9-5-1344 9,12-1-320-8,16-3 0-1,9-3 0 1,2 3 0 0,6-1-192 4,-3 1 32-5,5-1 0 8,-4-3-16-8,6 2 0 7,-2 5 0-7,2 5-13200 12</inkml:trace>
    </iact:actionData>
  </iact:action>
  <iact:action type="add" startTime="119702">
    <iact:property name="dataType"/>
    <iact:actionData xml:id="d152">
      <inkml:trace xmlns:inkml="http://www.w3.org/2003/InkML" xml:id="stk152" contextRef="#ctx0" brushRef="#br2">5974 13400 15663 0,'-10'18'1392'1,"-2"-1"-1120"3,1 3-272-4,-3 9 0 8,6 12 928-8,2 6 128 7,2 5 32-7,-3 7 0 8,-1 1-432-8,0 3-80 7,-6 5 0-7,1-4-16 12,-3 3 432-12,2 3 96 4,-5 0 0-4,5 2 16 7,-5 2-320-7,3-13-64 10,3-10-16-10,-1-10 0 7,4-8 112-7,8-12 16 5,0-5 0-5,2-16 0 9,0 0 64-9,16 4 0 6,1-8 16-6,7-4 0 9,-3-12-352-9,5-3-80 6,1-4-16-6,4-2 0 9,0-1-272-9,-3 5-64 6,-1-2-128-6,0 1 192 8,-5 7-192-7,-3 5 0 5,1 4 0-5,-3 5 0 7,-17 5 0-8,14 7 0 7,2 3 0-7,-9 10 0 7,-3-1 0-6,-8 8 0 6,0 7 0-7,-5-1 0 7,-7-2 0-7,-1 2 304 8,-3 8-48-8,-1-8 0 8,-5-4-16-8,3-1-16 7,-3-5 0-7,7-5 0 8,3-5-224-8,1-5 128 6,15-8-128-6,0 0 0 23,0 0-1072-23,-4-15-304 1,8-9-64 0</inkml:trace>
    </iact:actionData>
  </iact:action>
  <iact:action type="add" startTime="120045">
    <iact:property name="dataType"/>
    <iact:actionData xml:id="d153">
      <inkml:trace xmlns:inkml="http://www.w3.org/2003/InkML" xml:id="stk153" contextRef="#ctx0" brushRef="#br2">6569 14258 32255 0,'0'0'2864'1,"0"0"-2288"5,17-7-576-6,7 1 0 8,3 0 480-8,-2 0-16 7,-1-10 0-6,1 3 0 7,2-7 48-8,-3 3 0 6,-9 1 0-6,1-5 0 9,-2-3-256-9,-1 3-64 6,-1 1 0-6,0-1 0 8,-6-3-192-8,-1 3 176 7,-3-2-176-7,-2 3 160 8,-3 1 16-7,-5-1 0 6,0 8 0-7,-4-1 0 8,4 3 176-8,-7 2 32 6,-1 6 16-6,-7 10 0 9,-1-2-256-9,1 13-144 7,-2 5 160-7,-1 3-160 7,1 2 208-7,7 2-48 8,-1 1-16-7,9-1 0 6,0 8 96-7,8-6 16 7,6-2 0-7,10-1 0 8,7-3-256-8,9-2 0 7,3-3 128-7,12-7-128 8,2-1-224-8,11-8-96 7,8 0 0-7,10-3-11520 15,4-3-2304-14</inkml:trace>
    </iact:actionData>
  </iact:action>
  <iact:action type="add" startTime="120589">
    <iact:property name="dataType"/>
    <iact:actionData xml:id="d154">
      <inkml:trace xmlns:inkml="http://www.w3.org/2003/InkML" xml:id="stk154" contextRef="#ctx0" brushRef="#br2">1850 16831 27359 0,'0'0'1216'0,"0"0"240"1,0 0-1168-1,0 0-288 3,0 0 0-3,0 0 0 7,8 13 672-7,6 9 80 9,-2 3 16-9,-1 4 0 7,1 1 80-7,-2 3 32 7,3 0 0-7,-5 6 0 8,2-2-304-8,0 6-64 7,-4-4-16-7,-3 2 0 7,3 0-192-7,-2-6-48 8,2 2 0-8,-4-4 0 8,-2-2-256-8,2-3 128 7,0-5-128-7,0-5 0 7,0-1-192-7,-2-17-160 8,0 0-32-8,0 0-10096 16,0 0-2016-15</inkml:trace>
    </iact:actionData>
  </iact:action>
  <iact:action type="add" startTime="120814">
    <iact:property name="dataType"/>
    <iact:actionData xml:id="d155">
      <inkml:trace xmlns:inkml="http://www.w3.org/2003/InkML" xml:id="stk155" contextRef="#ctx0" brushRef="#br2">2705 16813 29247 0,'-8'27'1296'0,"0"-9"272"0,2 3-1248 0,-2 3-320 4,-3 1 0-4,-1 1 0 8,0-1 480-8,-3-4 32 8,3-3 16-8,-2-1 0 7,5-7 560-7,9-10 128 7,0 0 0-7,0 0 16 9,0 0-448-9,0 0-80 6,7-19-32-6,5-9 0 8,2-5-320-8,5-2-64 7,-3-2-16-7,5-2 0 8,5 6-272-7,-1 2 0 5,-1-4 128-6,-1 9-128 8,-2 7 0-8,5 7 0 7,1 0 0-7,0 10 0 8,3 8 0-8,5 12-144 8,-2 9 144-7,0 0-192 5,-4 1 192-6,-1 3-192 8,-3 2 192-8,-2 8-192 8,-1-2 192-8,-9 6 0 7,3-4 0-7,-8 0 0 8,-2-4 0-8,0-8 0 7,1-6 0-7,-1-1 0 8,2-10-192-8,-8-12-48 6,14 9-16-6,-14-9-16560 11</inkml:trace>
    </iact:actionData>
  </iact:action>
  <iact:action type="add" startTime="121367">
    <iact:property name="dataType"/>
    <iact:actionData xml:id="d156">
      <inkml:trace xmlns:inkml="http://www.w3.org/2003/InkML" xml:id="stk156" contextRef="#ctx0" brushRef="#br2">4470 16160 23439 0,'0'0'1024'0,"0"0"240"0,0 0-1008 0,0 0-256 6,-10 15 0-6,6 3 0 9,-2 7 528-9,-3 6 64 7,1 7 16-7,0-1 0 7,-4 4 144-7,3 3 16 7,-5 7 16-6,2-4 0 6,-3-2 304-7,1 2 48 7,0 5 16-7,1-7 0 9,-5-6-304-9,5-2-48 6,-3-2-16-6,8-11 0 9,0-5-368-9,8-19-80 7,0 0-16-7,0 0 0 8,0 0 208-8,0 0 48 6,8-19 0-6,12-11 0 9,-5-7-144-9,5 0-32 6,5-8 0-6,2 4 0 10,1-1-400-10,1-3 0 7,0 2 128-6,-1-2-128 5,1 8 0-6,0-2 0 7,0 6-192-7,1 5 192 8,-1 5-272-8,-2 7 64 7,-3 3 16-7,-3 9 0 8,0 6-64-8,-5 10-16 7,2 3 0-7,-5 7 0 8,3 1 96-8,-6 4 32 7,-1 3 0-7,-5 1 0 8,-2 4 144-8,0 2 0 8,-6-2 0-8,-2-6-128 7,-3-1 128-7,1-3 0 7,2-6 128-7,-2-9-128 8,8-10 256-8,0 0-32 7,0 0 0-7,0 0 0 7,10-12 96-7,-2-7 0 8,5-6 16-8,1-3 0 8,8-3-192-8,-3-2-144 7,-1-4 192-7,1 2-192 8,3 2 0-8,-5-2 0 7,3-1 0-7,1 7 0 8,1 6 0-8,-5 7-144 7,1 1 16-7,1 11 0 8,-3 2 0-8,3 6 0 7,-3 5 0-7,-1 13 0 8,-3 7-16-8,0 2 0 9,-4 2 0-9,3 4 0 7,-3 1 16-7,0 3 0 6,-2-4 0-6,0 2 0 8,-4-4-224-8,2 0-32 7,-3 6-16-7,5-10 0 22,0-6-1552-22,2-7-304 0,-8-18-64 1,0 0-7152 6,18 12-1408-6</inkml:trace>
    </iact:actionData>
  </iact:action>
  <iact:action type="add" startTime="121848">
    <iact:property name="dataType"/>
    <iact:actionData xml:id="d157">
      <inkml:trace xmlns:inkml="http://www.w3.org/2003/InkML" xml:id="stk157" contextRef="#ctx0" brushRef="#br2">5882 16056 30927 0,'0'0'1360'1,"-12"20"304"-1,-1-3-1344 0,-1 1-320 5,2 7 0-5,-1 3 0 8,-3-3 368-8,-3 8 0 7,-1 4 0-7,-1 0 0 8,-5-4 528-8,-1 6 128 7,-2-2 0-7,5-3 16 8,5-1-272-8,7 2-48 7,0-10-16-7,9-5 0 8,3-3-432-8,0-17-80 7,15 8-32-7,1-2 0 8,3-6-160-8,9-4 128 8,-5-4-128-8,2-1 128 7,-1-5-128-7,-3 0 0 7,3-5 0-7,-3 3 128 8,2 2-128-8,-3-3 0 7,-4 1 144-7,3-1-144 8,-5 1 0-6,1 4 0 4,5 3 0-6,-8-1 128 7,-12 10-128-7,0 0 0 8,9-10 0-8,-9 10 128 7,0 0-128-7,0 0 0 7,0 0 0-7,0 0-128 8,0 0 128-8,0 0 0 7,0 0 0-7,0 0 0 8,0 0 0-8,0 0 0 7,0 0 0-7,16 12-128 8,-6 2 128-8,1-5 0 8,-11-9 0-8,8 20 0 8,-2-3 0-7,4-3-128 4,-2 2 128-5,3-7-192 9,-11-9-112-9,20 10-16 6,-1-2-16-6,-1-6 0 25,3-4-2064-24,3-8-416-1,3 0-64 0,4-9-11104 0</inkml:trace>
    </iact:actionData>
  </iact:action>
  <iact:action type="add" startTime="122225">
    <iact:property name="dataType"/>
    <iact:actionData xml:id="d158">
      <inkml:trace xmlns:inkml="http://www.w3.org/2003/InkML" xml:id="stk158" contextRef="#ctx0" brushRef="#br2">6660 15007 21183 0,'0'0'1888'1,"-11"8"-1504"2,-7 4-384-3,8 3 0 8,-1 9 1904-8,1 7 304 7,2 8 64-7,-4 0 16 8,5 8-1632-8,-3 3-320 7,-4 5-64-7,8 5-16 9,1 3-80-9,-1-1-32 6,4 1 0-6,2-1 0 8,0 2-144-8,6 5 128 9,-3-7-128-9,1-1 128 22,-2-1-432-21,2 1-80 0,0-5-32-1,2-5 0 11,2-10-2368-11,-4-6-480 1,-2-10-80 0</inkml:trace>
    </iact:actionData>
  </iact:action>
  <iact:action type="add" startTime="122389">
    <iact:property name="dataType"/>
    <iact:actionData xml:id="d159">
      <inkml:trace xmlns:inkml="http://www.w3.org/2003/InkML" xml:id="stk159" contextRef="#ctx0" brushRef="#br2">6280 15957 16575 0,'-6'-16'1472'1,"2"1"-1168"7,0-1-304-8,4 1 0 5,0 15 2368-5,8-12 432 9,2-6 80-9,8 5 0 7,5-3-1856-7,0 2-384 5,5-3-80-5,3-1-16 8,-2 1-224-7,2-5-32 6,1 3-16-7,-1 1 0 7,-2-3-144-7,2-1-128 8,-9 1 192-8,1 5-192 8,-1 1 240-8,-1 5-64 6,-3-4-16-6,-1 6 0 11,3 5-160-11,-7 1 160 4,-13 2-160-4,18 4 160 8,-18-4 208-8,12 17 32 8,-1-1 16-8,-3 5 0 8,0 6-128-8,2 3-32 6,-5 1 0-6,-3 8 0 11,-2-2-112-11,-2 2-16 6,0 6-128-5,-1-6 192 6,-3 2 96-7,0-4 16 6,-2 2 0-6,4-6 0 8,0-2 288-8,-2-4 64 8,1-7 16-8,3-8 0 7,2-12 16-7,0 0 0 7,0 0 0-7,0 0 0 7,0 0-32-7,4-20 0 9,-3-7 0-9,9-2 0 7,-4-3-400-7,4-3-64 7,3 2-32-7,-5-4 0 7,6 2-160-7,-2 2 0 8,3 0 0-8,-3-2 128 8,4-1-128-8,-3 3 0 7,7-2 0-7,-5 6-176 8,5 2-32-8,1 5-16 8,-1 3 0-8,-1 7 0 22,3-2-272-21,1 9-48-1,-3-1-16 1,-3 2 0 11,3 0-1776-11,1 4-352 0,-1 0-80-1</inkml:trace>
    </iact:actionData>
  </iact:action>
  <iact:action type="add" startTime="122795">
    <iact:property name="dataType"/>
    <iact:actionData xml:id="d160">
      <inkml:trace xmlns:inkml="http://www.w3.org/2003/InkML" xml:id="stk160" contextRef="#ctx0" brushRef="#br2">7606 15456 23039 0,'0'0'2048'1,"-19"8"-1648"3,1-1-400-4,7 1 0 8,-1 8 2272-8,2-1 368 7,2 3 80-7,-5 5 16 8,1 1-1760-8,-2-3-336 7,3 5-80-7,1 1-16 8,-2 2 48-8,6 4 16 7,-3-2 0-7,-1-3 0 8,4-5-416-8,4 2-64 8,-2-1-128-8,2-1 176 8,2-1-176-8,4-3 0 7,-2-3-192-7,4 1 192 24,2-5-768-24,-8-12-16 0,0 0-16 1,19 10-9696 4,1-4-1920-5</inkml:trace>
    </iact:actionData>
  </iact:action>
  <iact:action type="add" startTime="123066">
    <iact:property name="dataType"/>
    <iact:actionData xml:id="d161">
      <inkml:trace xmlns:inkml="http://www.w3.org/2003/InkML" xml:id="stk161" contextRef="#ctx0" brushRef="#br2">8291 15116 24879 0,'-4'14'2208'1,"2"6"-1760"2,2 1-448-3,6 4 0 8,0 5 1280-8,-2-1 192 7,0 4 16-7,2 4 16 8,1-2-464-8,-1-2-80 7,-2 0-32-7,2 1 0 8,0 1-400-8,6-4-80 7,-5-4 0-7,7 1-16 9,-4-3-432-9,-1 0 128 7,3-1-128-7,-4-5 0 7,2-1 0-7,3-5 128 7,-1 3-128-7,4-6 0 8,-16-10-128-8,15 9-128 8,3-5 0-8,-1-4-10080 15,-3-5-2016-14</inkml:trace>
    </iact:actionData>
  </iact:action>
  <iact:action type="add" startTime="123305">
    <iact:property name="dataType"/>
    <iact:actionData xml:id="d162">
      <inkml:trace xmlns:inkml="http://www.w3.org/2003/InkML" xml:id="stk162" contextRef="#ctx0" brushRef="#br2">8642 14781 13823 0,'-12'12'1216'1,"-1"7"-960"3,-1 5-256-4,4 7 0 8,-3 4 3264-8,3 8 592 7,-4 0 128-7,3 5 32 8,-7 5-2256-8,2 0-448 8,-1 1-96-8,-1 3 0 7,3-1-240-7,-3 1-32 7,3 0-16-7,-3-3 0 8,-5-1-496-8,9-2-112 8,-2-9 0-8,7 1-16 8,-1 2-304-8,4-8 0 8,2 0-128-8,2-4 128 20,0-5-2464-20,0-7-400 0</inkml:trace>
    </iact:actionData>
  </iact:action>
  <iact:action type="add" startTime="123531">
    <iact:property name="dataType"/>
    <iact:actionData xml:id="d163">
      <inkml:trace xmlns:inkml="http://www.w3.org/2003/InkML" xml:id="stk163" contextRef="#ctx0" brushRef="#br2">7417 15066 40719 0,'0'0'1792'1,"0"0"384"-1,0 0-1728 0,0 0-448 3,0 0 0-3,0 0 0 23,0 0-1136-23,14 8-304 0,1-1-64 1</inkml:trace>
    </iact:actionData>
  </iact:action>
  <iact:action type="add" startTime="123906">
    <iact:property name="dataType"/>
    <iact:actionData xml:id="d164">
      <inkml:trace xmlns:inkml="http://www.w3.org/2003/InkML" xml:id="stk164" contextRef="#ctx0" brushRef="#br2">2020 18578 12895 0,'-2'-21'1152'1,"2"7"-928"2,-2-9-224-3,0-3 0 8,2 3 1776-8,4-5 304 8,-2-3 64-8,0 2 16 7,-2 0-176-7,-2 1-16 8,0 3-16-8,2 2 0 8,-4 1-608-8,0 5-112 7,-5-5-16-7,1 7-16 8,2 1-240-8,-4 6-32 7,10 8-16-7,0 0 0 7,-13-6-288-7,13 6-64 8,-18 12-16-8,4 4 0 9,-3 11-336-9,5 8-64 6,-4 6-16-6,5 12 0 8,-3 15-128-8,6-2 0 8,-1 10 0-8,3 2 0 9,4 4 0-9,0 2 0 5,2 2 0-5,4 0 0 8,4-2 0-8,-1-1 0 7,7-1 0-7,-2-4 0 8,-5-11-128-8,1-1 128 7,2-8-160-7,-6-7 160 22,2-8-496-21,0-2 0-1,1-10 0 0,-1-4-10256 8,-2-3-2064-7</inkml:trace>
    </iact:actionData>
  </iact:action>
  <iact:action type="add" startTime="124191">
    <iact:property name="dataType"/>
    <iact:actionData xml:id="d165">
      <inkml:trace xmlns:inkml="http://www.w3.org/2003/InkML" xml:id="stk165" contextRef="#ctx0" brushRef="#br2">1759 19202 24879 0,'0'0'2208'1,"0"0"-1760"2,0 0-448-3,8-19 0 9,1 5 1968-9,13-4 304 7,3 7 64-7,0-9 16 8,1-5-1856-8,3 3-368 7,-2 5-128-7,3-3 0 8,1 1 0-8,0 3 0 7,2-1 0-7,0-1 0 8,1 1 0-8,-1-5-160 7,2-3 16-7,4 5 0 8,-2 3 144-8,-2-1-192 7,-2-1 192-7,2 7-192 8,-2 0 192-8,-3 8 0 7,-1 6 0-7,-2 6-128 9,-1 2 128-9,-3 9-192 6,-5 1 192-6,-1 9-192 9,-1 6 192-9,-8 0-128 6,-1 4 128-5,-3 2-128 7,-4 4 128-8,0-6 0 7,-4 0 0-7,0 2 0 7,-1-8 256-7,3-3-32 8,-4-5 0-8,2-4 0 8,4-21 240-8,0 0 48 6,0 0 16-6,0 0 0 9,12-11 96-9,-3-9 16 6,9-9 0-6,-3-10 0 8,3 0-128-8,3-6-32 8,-5 2 0-8,0-4 0 8,-7 0-288-8,1 5-48 7,-4-3-16-7,-4 6 0 8,-4-6-128-8,0 8 192 6,-10-2-192-6,1 6 192 9,-1 5-192-9,-6 1 0 6,-1 6 0-6,1 9 0 24,-1 2-496-23,-3 10-128-1,1 8-16 0,1 4-16 12,-1 9-2736-12,0 1-560 0</inkml:trace>
    </iact:actionData>
  </iact:action>
  <iact:action type="add" startTime="124610">
    <iact:property name="dataType"/>
    <iact:actionData xml:id="d166">
      <inkml:trace xmlns:inkml="http://www.w3.org/2003/InkML" xml:id="stk166" contextRef="#ctx0" brushRef="#br2">3389 18504 20271 0,'-7'27'1792'0,"-5"4"-1424"6,4-3-368-6,0 3 0 8,0 2 1104-8,1-4 160 7,-1-1 16-7,-2-3 16 8,2-2 176-8,1 1 48 7,-5-3 0-7,4-3 0 8,2-3-496-8,6-15-80 8,0 0-32-8,0 0 0 8,0 0-112-8,0 0-32 6,0 0 0-6,6-19 0 8,2-4-176-8,4-3-32 8,-3-3-16-8,5-2 0 8,-4-4-240-8,5-4-48 6,-3 2-16-6,4-2 0 9,-5 1-112-9,5 1-128 7,-2-4 176-7,3 2-176 9,-1-3 144-9,3 6-144 7,5 1 0-7,-5 6 144 7,-3 2-144-7,5 5 0 6,-3 1 0-6,1 7 0 9,3-3 0-9,1 7-144 7,-1-2 144-7,-3 6-160 25,1-3-2176-25,1 1-432 1,2 4-96-1</inkml:trace>
    </iact:actionData>
  </iact:action>
  <iact:action type="add" startTime="124957">
    <iact:property name="dataType"/>
    <iact:actionData xml:id="d167">
      <inkml:trace xmlns:inkml="http://www.w3.org/2003/InkML" xml:id="stk167" contextRef="#ctx0" brushRef="#br2">4495 17970 26783 0,'0'0'1184'1,"0"0"240"-1,0 0-1136 0,-9 7-288 4,9-7 0-4,0 0 0 8,-8 18 640-8,0-2 80 6,0 1 16-6,2 6 0 8,0 3 144-8,-5 1 16 8,1 2 16-8,-4 1 0 8,3 1-160-8,-5 4-48 6,2 4 0-6,1-8 0 9,1 0-112-9,0 1-16 7,-1-1-16-7,3 4 0 9,-2-14-112-9,8 1-32 6,0-3 0-6,4-19 0 8,0 0-112-7,0 0-32 5,0 0 0-6,0 0 0 8,10-19 176-8,4-5 48 7,-2-3 0-7,5-2 0 8,-5-6-272-8,5 2-48 7,-3-1-16-5,2 1 0 4,1 4-160-6,-3 0 0 7,5-4 0-7,-3 3 0 8,0 3 0-8,3 2 0 7,-7 1 0-6,7 7 0 6,-3-1 0-7,1 8 0 7,-1 1 0-7,-16 9-176 8,16-2 176-8,3 4-160 7,-3 7 160-7,-1 1-160 9,-1 2 160-9,-2 3-192 7,-3 5 192-7,1-4-192 7,-4 3 192-7,-4 3 0 8,-2-5 0-8,0 3 0 7,-2-1 0-7,0-5 0 7,-8 1 0-7,10-15 0 8,0 0 0-8,0 0 0 7,0 0 0-7,0 0 128 8,8-15 16-8,-2-5 16 7,6-7 0-7,3-4 0 8,5 1-160-7,-3-1 128 5,5-2-128-6,3 4 128 8,-1-2-128-8,1-1 0 7,0 1 0-7,1 4 0 8,-5 4 0-8,3 3 0 7,-3 8-128-7,4 3 128 9,-3 3 0-9,3 10-176 7,2 7 176-7,-3 5-128 7,-1 9 128-7,1 3-128 8,-1 3 128-8,2 0-128 7,1 8 128-7,-3-2 0 8,1 6 0-8,-3-8 0 7,4 0 0-7,1-2-128 8,3 0 128-8,6-1-12336 16,2 1-2384-15</inkml:trace>
    </iact:actionData>
  </iact:action>
  <iact:action type="add" startTime="127164">
    <iact:property name="dataType"/>
    <iact:actionData xml:id="d168">
      <inkml:trace xmlns:inkml="http://www.w3.org/2003/InkML" xml:id="stk168" contextRef="#ctx0" brushRef="#br2">7230 16825 13823 0,'-12'-31'1216'1,"6"5"-960"4,-1-3-256-5,-1 0 0 8,-6 3 1792-8,4 1 304 10,-5-2 64-10,5 3 16 5,2 9-960-5,-3-5-192 11,1 7-48-11,-2-3 0 4,0 0-128-4,5 9-16 7,-7 1-16-7,14 6 0 8,-12 4-176-8,12-4-48 10,-13 9 0-10,3 9 0 5,2 7-336-5,-6 3-64 11,3 7 0-11,-3 10-16 5,6 3-48-5,2 11-128 6,-3 5 192-6,1 10-64 8,2-4 0-7,-2 8 0 10,-4 4 0-11,5 2 0 3,-5 2-128-2,6 2 0 9,0-2 0-9,2-4 0 2,0-1 0-3,2-12 0 10,4-11 0-10,2-5 128 6,4-6-384-6,6-12-64 11,-4-8-32-11,5-5-8864 10,-3-3-1792-10</inkml:trace>
    </iact:actionData>
  </iact:action>
  <iact:action type="add" startTime="127450">
    <iact:property name="dataType"/>
    <iact:actionData xml:id="d169">
      <inkml:trace xmlns:inkml="http://www.w3.org/2003/InkML" xml:id="stk169" contextRef="#ctx0" brushRef="#br2">6820 17585 27071 0,'0'0'1200'0,"0"0"240"0,0 0-1152 0,0 0-288 5,0 0 0-5,8-13 0 8,4-1-160-8,2-2-96 11,7 3 0-11,2-7-16 4,1 3 272-4,1-1 0 12,2 1 0-12,3 3 0 4,3-4-192-4,-2 5 64 6,2-3 128-6,0 4-208 8,1-3 208-8,-3 3 0 10,0-1 0-10,-4 3 0 5,3-4 0-5,-5 4 0 11,-2-3 0-11,-7 5 0 4,1 2 336-4,-17 6 112 12,14-2 32-12,-14 2 0 4,14 4 192-4,-14-4 32 10,6 16 16-10,-2 1 0 4,-4 5 16-4,0 3 0 7,-2 4 0-7,0 1 0 7,-2 5-336-7,0 0-64 10,-2 0-16-10,-2-4 0 7,6-4-128-7,2-1-16 6,0-7-16-6,4-3 0 9,-4-16 32-9,12 15 0 11,-12-15 0-11,19 4 0 4,-3-4 128-4,5-6 16 11,-1-5 16-10,-1-1 0 2,5-7 64-3,-5-1 16 10,-1 1 0-10,-8-3 0 5,-1-7-176-5,-1 2-16 10,-8 1-16-10,-4-1 0 5,-2 2-48-5,-1 1-16 11,-13-1 0-11,3 1 0 3,-7 5-160-3,1-3 192 7,-3 3-192-7,3 5 192 23,0-1-624-23,5 7-112 0,-1 0-32 1,1-2 0 12,4 4-2656-13,14 6-544 0</inkml:trace>
    </iact:actionData>
  </iact:action>
  <iact:action type="add" startTime="127825">
    <iact:property name="dataType"/>
    <iact:actionData xml:id="d170">
      <inkml:trace xmlns:inkml="http://www.w3.org/2003/InkML" xml:id="stk170" contextRef="#ctx0" brushRef="#br2">8162 17022 26719 0,'-15'21'2368'1,"9"-1"-1888"8,2-1-480-9,2 3 0 4,-4 5 384-4,0 6 0 11,0 2-16-11,1 4 0 4,-1 4 144-4,-6-6 16 7,0 0 16-7,5-4 0 8,-1-1 96-8,0-3 32 12,2-4 0-12,4-7 0 3,0-7-192-3,2-11-32 11,0 0-16-11,0 0 0 4,0 0 336-4,0 0 64 11,14-21 0-11,3-4 16 4,3-5-176-4,-4-3-32 11,3-10-16-11,-5 2 0 4,1 0-384-4,3 4-80 12,-5 0-16-10,5-4 0-1,-6 4-144-1,5 2 0 10,-1 6 0-10,3 4 128 5,3 1-128-5,-1 3 0 12,-1 5-192-12,-1 6 192 17,1 7-1280-17,-20 3-144 0,17 3-32 0</inkml:trace>
    </iact:actionData>
  </iact:action>
  <iact:action type="add" startTime="128455">
    <iact:property name="dataType"/>
    <iact:actionData xml:id="d171">
      <inkml:trace xmlns:inkml="http://www.w3.org/2003/InkML" xml:id="stk171" contextRef="#ctx0" brushRef="#br2">3391 20011 11967 0,'0'0'1072'0,"-2"-15"-864"0,2 15-208 0,-2-24 0 0,0 1 1568 0,-1 2 272 10,-3 3 48-10,2-3 16 5,-2 3-272-5,0 4-48 7,-6-5-16-7,3 1 0 7,-3 5-112-7,-6-3-32 11,-3 2 0-10,-2-3 0 2,-3 3-336-3,5 3-64 12,-1 3 0-12,-1 8-16 4,-1 0-304-4,3 6-64 6,0 7-16-6,-5 3 0 8,1 5-432-8,1 10-64 7,-1 10-128-7,2 4 176 9,1 10-176-9,5 7 0 12,1 3 0-12,8 3 0 4,2 2 0-3,2 4 0 4,4-4 0-5,8 5 0 8,0-3 0-8,8-2 0 11,-7 0 0-11,11-6 128 4,-2-3-128-4,3-3 0 11,2-5 0-11,3-4 0 4,1 0 0-4,-2-12 0 10,1-6 0-10,-7-6 0 4,1-5 0-4,1 1 0 11,-1-9 0-11,-7 0 0 18,-13-12-304-17,20 2-80 0,-8-6-32-1,-12 4 0 13,0 0-2832-12,7-18-560-1</inkml:trace>
    </iact:actionData>
  </iact:action>
  <iact:action type="add" startTime="128754">
    <iact:property name="dataType"/>
    <iact:actionData xml:id="d172">
      <inkml:trace xmlns:inkml="http://www.w3.org/2003/InkML" xml:id="stk172" contextRef="#ctx0" brushRef="#br2">2779 20651 25791 0,'0'0'2304'1,"0"0"-1856"9,0 0-448-9,0 0 0 2,21-10 784-2,7 3 64 10,3 1 16-11,0-2 0 3,0-4-576-3,2 6-112 11,4-1-32-11,4-3 0 4,-4 2-144-4,3 2 128 12,-7-4-128-12,-2 3 128 4,0 1-288-4,-2 0-64 11,-1-6-16-11,-5 2 0 19,0 3-1808-18,-3-5-352 0,-4 0-80-1</inkml:trace>
    </iact:actionData>
  </iact:action>
  <iact:action type="add" startTime="128951">
    <iact:property name="dataType"/>
    <iact:actionData xml:id="d173">
      <inkml:trace xmlns:inkml="http://www.w3.org/2003/InkML" xml:id="stk173" contextRef="#ctx0" brushRef="#br2">3655 20327 20271 0,'2'22'1792'1,"-2"1"-1424"8,0 1-368-8,2 3 0 1,0 4 1216-2,1-2 192 10,-1 1 16-9,4-5 16 3,0-6-480-4,2 1-112 12,-2-2-16-12,2-9 0 4,-8-9 16-4,0 0 0 6,19 8 0-6,-5-4 0 9,1-8-96-9,3-4-32 13,-3-3 0-13,5-7 0 2,-4-5-112-2,3-1-32 10,1-3 0-10,-5 0 0 5,5-5-144-5,-3 1-48 11,-7 4 0-11,-2-2 0 4,-2 1-176-4,-6 3-32 11,-2-2-16-11,-2 1 0 4,4 1-160-4,-2 4 192 8,-4 3-192-8,0-3 192 7,0-1-192-7,-3 5-256 10,3-1 64-9,2 0 16 16,2 7-2064-16,0-5-400-1,2 16-96 0</inkml:trace>
    </iact:actionData>
  </iact:action>
  <iact:action type="add" startTime="129267">
    <iact:property name="dataType"/>
    <iact:actionData xml:id="d174">
      <inkml:trace xmlns:inkml="http://www.w3.org/2003/InkML" xml:id="stk174" contextRef="#ctx0" brushRef="#br2">4267 19337 27119 0,'0'0'1200'1,"-6"11"256"-1,6-11-1168 0,-8 20-288 8,5 7 0-8,3 0 0 5,3 7 304-5,5 5 0 11,-2 0 0-11,0 4 0 4,2 1 224-4,2 5 48 10,-5 4 16-10,3 1 0 5,2 3 48-5,-2 3 0 10,0 3 0-10,-3-1 0 5,1-5-240-5,0-5-32 10,-2-5-16-10,2-2 0 5,0-2-192-5,3-6-32 12,-3-8-128-12,2 1 192 4,2-5-192-3,0-4 0 8,-10-21 0-9,0 0-160 18,13 8-1520-18,-13-8-304 0,16-2-64 0,1-4-11056 5</inkml:trace>
    </iact:actionData>
  </iact:action>
  <iact:action type="add" startTime="129583">
    <iact:property name="dataType"/>
    <iact:actionData xml:id="d175">
      <inkml:trace xmlns:inkml="http://www.w3.org/2003/InkML" xml:id="stk175" contextRef="#ctx0" brushRef="#br2">4956 18771 14735 0,'0'0'640'1,"0"0"160"-1,0 0-640 0,-6 14-160 8,0-3 0-8,0 13 0 5,4 3 3072-5,2 6 576 6,2 8 112-6,0 8 16 9,-2 11-2560-9,-2 5-528 9,2-1-112-9,-2 8 0 5,-2 6 272-5,2-2 64 10,0-3 16-10,0 3 0 5,0 4-288-5,0 1-48 13,1-2-16-12,2-7 0 1,-1-2-368-2,2 2-80 7,0-8 0-7,2-7-128 23,0-6-960-23,2-8-288 0,4-2-64 0,-4-10-13472 3</inkml:trace>
    </iact:actionData>
  </iact:action>
  <iact:action type="add" startTime="130436">
    <iact:property name="dataType"/>
    <iact:actionData xml:id="d176">
      <inkml:trace xmlns:inkml="http://www.w3.org/2003/InkML" xml:id="stk176" contextRef="#ctx0" brushRef="#br2">6692 18580 2751 0,'0'0'256'1,"0"0"-256"9,7-8 0-10,-3-2 0 5,-4 10 1728-5,0 0 320 12,0 0 48-12,10-11 16 3,-2 1-1648-3,-8 10-320 10,0 0-144-10,0 0 128 4,10-14 240-4,-5 5 32 7,-5 9 16-7,0 0 0 9,4-10 704-9,-4 10 144 10,2-16 16-10,-2 16 16 5,-2-11-96-5,-2-1-32 10,1 4 0-10,-3-4 0 5,-2 3-32-5,2 1-16 10,6 8 0-10,-6-16 0 5,0 8-480-5,6 8-80 10,0 0-32-10,-9-9 0 6,1-3-320-6,8 12-64 10,-6-6-16-10,6 6 0 3,0 0-128-3,0 0 0 13,0 0 144-13,0 0-144 4,0 0 0-4,0 0 0 9,0 0 0-9,0 0 0 5,0 0 0-5,0 0 0 11,0 0 0-11,0 0 0 4,0 0 0-4,0 0 0 10,0 0 0-10,0 0 0 6,0 0 0-6,0 0 0 11,0 0 0-11,0 0 0 3,0 0 0-3,0 0 0 10,0 0 0-10,0 0 0 5,0 0 0-5,0 0 0 11,0 0 0-11,0 0 0 5,0 0 0-5,0 0 0 11,0 0 0-11,0 0 0 3,0 0-224-2,0 0 32 8,-12 10 16-9,12-10 0 19,0 0-544-19,0 0-112 1,0 0-32-1,-4 15-6544 12,4-15-1296-12</inkml:trace>
    </iact:actionData>
  </iact:action>
  <iact:action type="add" startTime="131246">
    <iact:property name="dataType"/>
    <iact:actionData xml:id="d177">
      <inkml:trace xmlns:inkml="http://www.w3.org/2003/InkML" xml:id="stk177" contextRef="#ctx0" brushRef="#br2">6692 19372 14735 0,'0'0'1312'1,"0"0"-1056"9,-4-12-256-10,-2-5 0 5,2-1 1344-5,0 2 224 10,-4-3 32-10,0-1 16 5,1 1 304-5,-5-3 64 11,0-1 16-11,-1 3 0 3,-1 3-528-3,0-3-96 8,1-1-32-8,-7 5 0 8,-1-1-544-8,-1 5-112 10,-1-2-32-10,-3 9 0 4,3-1-192-3,0 4-32 10,-1 6-16-11,1 4 0 4,1 9-224-4,-1 1-64 7,-2 3 0-7,3 6 0 8,1 3-128-8,7 9 0 10,-2 0 0-10,7 6 0 6,7-5-128-6,2 7 128 10,2-6 0-10,7 2 0 4,5-10 0-4,2 0 0 12,7-1-144-12,4-1 144 3,3-4 0-3,1-7 0 6,4-3 0-6,-2-7 0 9,0 2 0-9,2-7 0 11,-1-6 0-11,-3-5 0 4,0-4 0-4,-2 0 0 11,2-3 0-11,-1 1 0 4,-3-8-304-4,0 3 0 11,-1-3 0-11,-3-1 0 18,-1-3-1728-17,-9 5-336-1,5-6-80 0,-8 1-10864 4</inkml:trace>
    </iact:actionData>
  </iact:action>
  <iact:action type="add" startTime="131565">
    <iact:property name="dataType"/>
    <iact:actionData xml:id="d178">
      <inkml:trace xmlns:inkml="http://www.w3.org/2003/InkML" xml:id="stk178" contextRef="#ctx0" brushRef="#br2">6865 18808 21535 0,'0'0'960'1,"0"0"192"-1,0 14-928 0,2 5-224 3,2-1 0-3,2 7 0 8,2 4 368-8,3 7 16 12,-3-1 16-12,4 0 0 3,0 8 64-3,-5-4 16 7,5 7 0-7,-4-5 0 8,-4 2 176-8,2 0 48 10,0-4 0-10,-1-2 0 5,-3 2 128-5,-2-6 48 11,0-3 0-11,0-3 0 4,0-4-80-4,0-11-16 7,0-12 0-7,0 0 0 8,0 0-48-8,0 0-16 11,0 0 0-11,6-12 0 4,-6-11-80-4,2-4 0 11,0-3-16-11,0-7 0 4,-2-5-288-4,0-3-48 12,0 2-16-12,4-6 0 5,0 0-272-5,4 4 160 10,-2-1-160-10,3 9 128 4,5-1-128-4,0 7 0 6,3 0-160-6,5 4 160 22,-5-1-528-21,5 9-16-1,-1 7 0 0,4-1 0 15,-1 3-1248-15,1 8-240 0,4 4-48 0,-1 4-7632 13,-1 3-1520-12</inkml:trace>
    </iact:actionData>
  </iact:action>
  <iact:action type="add" startTime="132028">
    <iact:property name="dataType"/>
    <iact:actionData xml:id="d179">
      <inkml:trace xmlns:inkml="http://www.w3.org/2003/InkML" xml:id="stk179" contextRef="#ctx0" brushRef="#br2">7526 19042 11967 0,'-15'14'1072'1,"7"-4"-864"7,8-10-208-8,0 0 0 5,0 0 2464-5,0 0 448 11,0 0 96-11,0 0 0 5,16-20-1936-5,3 3-400 11,3-5-80-11,-1-3-16 3,4-5-128-3,3-1-48 12,-1-4 0-12,2 2 0 4,3-2-128-4,-3 2-16 10,2 2-16-10,-2-1 0 4,-3 1 96-4,-3 4 32 12,-7 1 0-12,-3 7 0 4,-3-1-64-4,-2 3-16 12,-8 5 0-12,-4 1 0 3,4 11 352-3,-14-2 80 12,-9 7 16-12,-1 5 0 3,-1 2-128-3,-4 9-32 10,-4 9 0-10,1 7 0 5,-3 0-368-4,0 2-80 5,4 4 0-6,4 1-128 8,3 1 240-8,7 2-64 7,-5-8-16-7,5 6 0 8,3-4-160-8,4 2 128 7,4-8-128-7,6 0 128 8,4-4-128-8,8-5 0 10,4-7 0-10,5-1 0 19,1-3-688-18,7-9-64-1,4-10-16 0,8-9-14208 3</inkml:trace>
    </iact:actionData>
  </iact:action>
  <iact:action type="add" startTime="132359">
    <iact:property name="dataType"/>
    <iact:actionData xml:id="d180">
      <inkml:trace xmlns:inkml="http://www.w3.org/2003/InkML" xml:id="stk180" contextRef="#ctx0" brushRef="#br2">8383 18467 27183 0,'-31'17'1200'0,"9"-9"256"0,3 4-1168 0,3 4-288 10,-4 3 0-10,3-1 0 4,-1 1 368-4,-1 4 16 11,1 5 0-11,7 1 0 3,-5 0 368-3,4 1 80 11,-1-3 0-11,3 4 16 4,4 4-288-4,2-4-64 12,-4-3-16-12,6-3 0 4,8-5-192-4,0-3-32 12,2-5-16-12,6-1 0 3,-3-3-240-3,7-8 144 12,-1-4-144-12,3-5 128 3,3-5 48-3,1-4 0 11,1-5 0-11,0-8 0 4,-1-2 80-4,-3-2 0 11,-1-1 16-10,-7-5 0 3,1 4-112-4,-2-4-32 10,3 2 0-10,-7-1 0 3,0-1-128-3,0-4 160 8,-4 2-160-8,-4-6 160 7,0-2 96-7,-2 1 32 8,-2-1 0-8,-2-4 0 8,-4-3-48-8,4-5-16 11,-1 1 0-11,-1 4 0 4,2 3-224-4,2 8 176 7,2 4-176-7,-2 8 160 8,2 6-160-8,0 7 0 12,0 13 0-12,2 9 0 3,0 0-144-3,0 0 144 10,0 27 0-10,0 2 0 5,-4 8-160-5,8 8 160 11,-2 2-128-11,2 6 128 5,-2 3 0-5,0 3-128 11,-2-1 128-11,0 3 0 4,0 7 0-4,0-2 0 10,0 0 0-10,2 3 0 4,0-13 0-4,2-1 0 10,-2-6 0-9,2-8 0 3,4 0-144-4,-3-8 144 12,3-4-160-12,4-6 160 17,-4-7-1488-16,3-2-208-1,-11-14-32 0,20 2-8496 8,3-2-1680-8</inkml:trace>
    </iact:actionData>
  </iact:action>
  <iact:action type="add" startTime="132795">
    <iact:property name="dataType"/>
    <iact:actionData xml:id="d181">
      <inkml:trace xmlns:inkml="http://www.w3.org/2003/InkML" xml:id="stk181" contextRef="#ctx0" brushRef="#br2">8956 18217 28383 0,'0'0'1264'0,"-13"6"256"0,3 8-1216 0,2-1-304 4,-4 3 0-4,3 5 0 8,1 1 288-8,-4 5 0 8,4 2 0-8,0 5 0 8,-3-3 368-8,3 2 80 11,-2 0 16-11,0 6 0 4,3-4-144-3,-1-2-32 5,0 1 0-6,6-3 0 8,0-4-208-7,2-4-48 5,2-3-16-6,2 1 0 8,2-5-304-8,0 2 160 10,-6-18-160-9,9 11 128 18,-9-11-448-19,20 8-80 0,-4-10-32 1,5-6 0 12,2-1-2640-13,-1-9-512 0</inkml:trace>
    </iact:actionData>
  </iact:action>
  <iact:action type="add" startTime="133035">
    <iact:property name="dataType"/>
    <iact:actionData xml:id="d182">
      <inkml:trace xmlns:inkml="http://www.w3.org/2003/InkML" xml:id="stk182" contextRef="#ctx0" brushRef="#br2">9223 17145 21183 0,'0'0'944'1,"0"0"192"-1,-9 19-912 0,1 1-224 7,4 5 0-7,-2 6 0 6,-2 6 960-6,2 0 128 9,3 8 48-9,-1 6 0 6,-2-2-656-6,-2 5-128 11,2 3-32-11,2 5 0 4,-2 1 320-4,4-3 48 11,0 2 16-11,-1 3 0 4,1-5-256-4,2-3-32 11,5-1-16-11,1-1 0 5,0-2-272-5,4-1-128 10,6-1 0-9,-5-6 128 2,3-6-416-3,-2-8-96 11,3-2 0-11,-5-3-8448 11,2-7-1664-11</inkml:trace>
    </iact:actionData>
  </iact:action>
  <iact:action type="add" startTime="133231">
    <iact:property name="dataType"/>
    <iact:actionData xml:id="d183">
      <inkml:trace xmlns:inkml="http://www.w3.org/2003/InkML" xml:id="stk183" contextRef="#ctx0" brushRef="#br2">9032 18100 19343 0,'0'0'1728'1,"0"0"-1392"6,0 0-336-7,10-17 0 4,8-3 2816-4,5 3 512 11,12-5 80-11,0 3 32 5,4 1-2816-5,4-5-624 7,6-5 0-7,4 5-9344 19,1-2-1872-19</inkml:trace>
    </iact:actionData>
  </iact:action>
  <iact:action type="add" startTime="133816">
    <iact:property name="dataType"/>
    <iact:actionData xml:id="d184">
      <inkml:trace xmlns:inkml="http://www.w3.org/2003/InkML" xml:id="stk184" contextRef="#ctx0" brushRef="#br2">2679 18644 13823 0,'0'0'608'0,"0"0"128"0,0 0-592 0,-9 8-144 9,9-8 0-9,0 0 0 4,0 0 1984-4,0 0 352 10,0 0 80-10,0 0 16 5,-14 4-1024-5,14-4-208 11,0 0-48-11,0 0 0 4,-12 2-384-4,12-2-64 11,-15 0-32-11,15 0 0 3,-12 4 64-3,12-4 16 8,-16 6 0-8,7 3 0 7,-3-1-240-7,4 2-64 8,0 4 0-8,-3-5 0 8,1 7-192-8,2 0-32 12,-6 3-16-11,5 3 0 2,-5-1 64-3,0 4 16 11,1 5 0-11,-1-1 0 4,-2 0 32-4,5 2 16 6,1 3 0-6,-4 5 0 9,5-4-80-9,-1 0-32 11,6 4 0-11,4-4 0 4,4 0-224-4,4-2 176 10,-1 0-176-10,1-3 160 5,6-3-160-5,0-4 0 6,3-1 0-6,-1-3 0 9,-1-1 128-9,3-7-128 11,-5-1 0-11,-13-10 128 3,22 8-128-3,-6-4 192 10,1-4-192-9,3-2 192 3,-5-2-16-4,5-4 0 12,1 0 0-12,1 1 0 4,-5-7-16-4,3 4 0 6,-1-1 0-6,-3-1 0 8,1-4-160-8,-3 3 160 12,4-3-160-12,1 2 160 3,-5-7-160-3,3 5 0 10,-5-3 0-9,4-3 128 3,1 1-128-4,-5 1 192 7,0-3-192-7,1-2 192 9,1-3-64-9,0-1-128 12,-9-2 192-12,5 0-64 3,0 3-128-3,-4 1 160 6,2-4-160-6,-1 0 160 9,-5-1-160-9,-2 3 0 11,-6 2 144-11,3 0-144 3,-1-1 128-2,-2 1-128 10,0 0 128-11,-6-1-128 4,-1 5 0-4,-3 3 128 6,2 3-128-6,-3-3 0 8,3 3 0-8,-3 3 0 7,-3-3 0-7,4 7 128 8,-5 0-128-8,5 0 0 7,1 3 0-7,-3 3 0 9,5 0 0-9,-7 2 0 7,1 2 0-7,1 4 0 8,-2 2 0-8,-1-1 0 7,2 3-144-7,1 4 144 8,-2 0 0-8,3 1-176 7,1-3 176-7,-3 8-128 8,1-3 128-8,1 5 0 11,-7 3 0-11,3-1-128 4,-1 1 128-4,3 0 0 11,-5 3 0-11,1 1-128 5,2 2 128-5,-1 4 0 5,1 1-144-5,-1 1 144 8,1 0 0-8,3 2 0 7,5-4-144-7,-3 4 144 8,4 4 0-8,4-6 0 8,-3 2 0-8,7 2 0 7,2-4-144-7,2 0 144 11,2 0 0-11,2-3-144 5,2-5 144-5,3-2 0 11,-1-1 0-11,10-3 0 4,-3 1 0-4,7-1 0 6,1-9 0-6,6 3-128 9,3-7 128-9,3 2-160 10,6-6 160-10,0-4-160 4,0-2-32-3,2-8-16 5,3 0 0-6,3-5 0 24,2-1-544-24,0-5-96 0,-3-1-32 0,3-1-15568 4</inkml:trace>
    </iact:actionData>
  </iact:action>
  <iact:action type="add" startTime="139985">
    <iact:property name="dataType"/>
    <iact:actionData xml:id="d185">
      <inkml:trace xmlns:inkml="http://www.w3.org/2003/InkML" xml:id="stk185" contextRef="#ctx0" brushRef="#br2">19341 1935 13823 0,'-26'-22'1216'1,"13"9"-960"3,-5 1-256-4,7 0 0 8,-1 5 1600-8,2-3 256 7,2 0 64-7,8 10 16 8,0 0-1184-7,0 0-240 6,0 0-64-7,0 0 0 7,0-8-160-7,0 8-32 8,0 0-16-8,0 0 0 7,0 0-240-7,18-4 176 7,1 2-176-7,3 1 160 8,3 1-160-8,4 0 128 7,7 0-128-7,3 0 128 9,-4-2 0-9,6 2 0 7,3 2 0-7,7-2 0 8,8-2 112-7,3-2 16 5,6 0 0-6,3 2 0 9,5 2 128-9,6 0 16 6,5-2 16-6,-1 2 0 8,-6 0-96-8,4 2 0 7,8 0-16-7,-3 2 0 8,5 0-16-8,6-1 0 7,5 1 0-7,0-2 0 7,-5-2-80-7,1 2-16 8,4-2 0-8,1 0 0 8,3 0-64-8,0 2 0 7,2 2-128-7,-5 0 192 8,-7-4-192-8,3 0 0 7,1 2 0-7,-2 4 0 8,3-2 128-8,1 0-128 7,2-2 0-7,-5 1 144 8,-5 3-144-8,1 0 0 7,-4-2 0-7,5 0 0 8,-1-6 0-8,3 4 0 7,4 0 0-7,-7 0 0 8,-3 2 0-8,-1 0 0 7,6 0 0-7,1-4 0 8,-2-2 0-8,3 0 0 6,5 2 0-6,-7 0 0 9,-3 2 0-9,6 0 0 7,1-2 0-7,1-2 0 8,4-2 0-8,3 2 0 7,-3 4 0-7,-2 0 0 8,-3-2 0-8,1 0 128 7,0 0-128-7,4-4 0 8,5-2 0-8,-3 4 0 7,-6 2 128-7,-4 0-128 8,1 0 0-8,1-2 0 7,-1-4 0-7,-1 0 0 8,6 2 128-8,1 1-128 8,-5-1 0-8,0 2 128 7,-3-6 112-7,-1 0 16 7,3 2 0-7,-1 2 0 8,7-2-96-8,-1-1-16 7,-2 1 0-7,0-2 0 8,-9-4-144-8,2 3 160 7,-1 5-160-7,5 2 160 8,1 0-160-8,0-2 160 7,-5 0-160-7,-1-2 160 8,-7 0-160-8,4 4 160 7,3 2-160-7,5 0 160 8,-1 0-160-8,2-2 0 7,-1 0 0-7,-1 0 0 9,-5-1 0-9,3-1 128 6,-1 2-128-6,5 2 0 8,5 4 0-8,-1-2 0 7,-8-12 0-7,-3 6 0 8,-4 0 0-8,3 2 0 8,-1 2 128-8,9 0-128 7,2 0 0-7,-1 0 0 8,-5 2 0-8,1-6 0 7,-10 0 0-7,1 0 0 7,3 2 0-7,-1 0 0 8,11 2 0-8,-1 0 0 6,-3-3 0-6,-5-3 128 9,-5 0-128-9,4 6 0 7,-1 0 0-7,9 0 0 8,-3 4 0-8,4-2 0 7,-3-2 0-7,-8-2 0 9,-7-2 0-9,-1 2 0 6,-4 0 0-6,-2 0 0 8,-2 2 0-8,-3 0 0 7,-1-2 0-7,-2 2 128 8,-10 2-128-8,-1-2 128 7,-4-2-128-7,-7 0 128 8,-5 0-128-8,-4 2 0 8,-6 4 0-8,-5-2 0 7,-1-2 0-6,0 2 0 6,-3 2 0-7,-1 0-176 7,-3-2 176-7,-3 0 0 8,1 0 0-8,-7 5 0 7,-11-7 0-7,12 8 0 7,-12-8 128-6,0 0-128 6,0 0 0-7,10 10 0 7,-10-10 0-6,0 0-128 7,-2 17 128-8,-8-7 0 6,-1 2 0-5,-9-4 0 6,2 1 0-7,-1 1 0 8,-4-2 0-8,-3-2 0 7,-3 2 0-7,-2 1 0 7,-4-3 0-7,-8 0 128 8,-2-2-128-8,0 2 0 7,-10-2 128-7,-3-2-128 8,-8-2 0-8,-1 4 144 7,-7-2-144-7,-2 1 0 8,0 1 128-8,-12-2-128 7,-5-2 0-7,-9 0 0 8,-11 2 0-8,-2 4 0 8,-8 0 0-8,-2-6 0 7,-2-2 0-7,-9 0 0 7,-10 8 0-7,1-2 0 8,-3-2 0-8,0-2 0 7,-10-2 0-7,-6 4 0 8,-6 4 0-8,2-1 0 7,1-8 0-7,-11 6 0 8,-5 1 0-7,0 2-176 5,5-2 176-6,-3 2-160 9,-12-4 160-9,3 0 0 6,7 2 0-5,-6-2 0 6,-10 2 0-6,6 0 0 5,7 1 0-6,-7 1 0 9,-8 2 0-9,6-2 0 6,4 0 0-5,-4 0 0 6,-6 1 0-7,10-1 0 7,8-2 0-7,-5 4 0 8,-1-2 0-8,0 2 0 7,-2-3 0-7,4-1 0 9,7 6 0-9,-3-2 0 6,3-4 0-6,-1 2 0 8,7 3 0-8,-1 1 0 8,3-6 0-8,6-2 0 7,7 2 0-7,-1 2 0 8,0 2 0-8,6-5 0 7,-1-3 0-7,9 4 0 8,2-2 0-8,-6 2 0 7,-3 0 0-7,3-2 0 7,8 0 0-7,5 4 0 9,-1-2 0-9,-1 2 0 7,1-4 0-7,5 1 0 8,8-1 0-8,4 2 0 6,4 4 0-6,-2-2 0 10,0-2 0-10,6-2 0 5,6 0 0-5,4-2 0 9,5-2 0-9,5 4 128 6,9-2-128-6,2 2 176 9,0 0-176-9,4 0 0 7,4-4 0-7,-2 2-176 8,5-2 176-8,5 0 0 7,8 0 160-7,1 0-160 7,0 0 0-7,7 2 0 8,1 0 0-8,10 0 0 7,-2 0 0-7,6 0 0 8,6 0 0-8,1 0 0 8,1 2 0-8,4-2-128 7,3-2 128-7,6 2 0 7,1 0-128-7,13 0 128 7,0 0-192-7,0 0 192 9,0 0-256-9,0 0 48 7,17 6 16-7,3 0 0 9,-1-1-48-9,7-1 0 6,1 0 0-6,4-2 0 7,4-2 240-6,4 2-176 6,8-2 176-7,2 4-160 8,0 0 160-8,3 2 0 7,7-2-144-7,7 2 144 8,4-1 0-8,8 1 0 7,6 2-144-7,0-4 144 8,0-2 0-8,8 2 0 7,-1-4-128-6,13 4 128 6,5 2 0-7,4-3 0 7,6-3 0-7,6 0 0 7,-4 0 0-7,10 0 0 8,3 0-128-7,7 0 128 6,3-3 0-7,8-1 0 7,-4 0 0-7,12 2 0 8,8 2 0-8,2-4 0 7,-1-4 0-7,3 0 0 8,2 4 0-8,9 1 0 7,-2-7 0-7,3 0 0 8,1 6 0-8,8-2 0 7,8-3 128-7,6-1-128 8,-4 6 0-8,5 0 128 7,-3-2-128-7,6-2 0 8,7 2 0-8,-5 3 144 7,-8-1-144-7,7 0 128 8,3 0-128-8,-6-2 192 7,-1-2-192-7,3 4 192 7,3 4-192-7,-5-4 0 9,-8-1 0-9,4-1 0 7,0 2 0-7,-4 0 128 8,-16 0-128-8,4 0 0 7,2 0 0-6,-3-4 128 5,-9 1-128-6,-3 1 0 8,5 2 0-8,-9-2 128 7,-11-2-128-7,-8 4 0 8,-5 0 0-8,0 2 128 7,4 1-128-7,-7 1 0 8,-13-4 0-8,-5 4 0 7,-2 0 0-7,-4 4 0 9,4-3 0-9,-10-1 0 6,-6 0 0-6,-6 0 0 8,-11 0 0-8,-4 0 0 7,0 2 0-7,-5 0 0 8,-5 0 0-8,0 0 0 7,0 0 0-7,-1 0 0 8,-3 0 0-8,-10-2 0 8,-4 0 0-8,-3 4 0 7,-4-4 0-6,-5 0 0 5,-3 0 0-6,-6 0 0 8,-2 0 0-8,-1 0 0 7,-7 0 0-7,-8 0 128 8,-1 0-128-8,-3 0 0 7,-17 0 0-7,0 0 0 7,0 0 0-6,0 0 128 6,0 0-128-7,0 0 0 22,-13 10-992-21,-5-2-288-1,-15 3-48 1</inkml:trace>
    </iact:actionData>
  </iact:action>
  <iact:action type="add" startTime="142928">
    <iact:property name="dataType"/>
    <iact:actionData xml:id="d186">
      <inkml:trace xmlns:inkml="http://www.w3.org/2003/InkML" xml:id="stk186" contextRef="#ctx0" brushRef="#br2">14872 11610 11567 0,'0'0'512'1,"0"0"112"-1,0 0-496 0,0 0-128 4,0 0 0-4,0 0 0 8,0 0 608-8,-10-8 96 7,10 8 32-6,0 0 0 7,0 0-32-8,0 0-16 6,0 0 0-6,0 0 0 9,0 0-128-9,0 0-32 7,-5-15 0-7,5 15 0 7,0 0-48-7,0 0-16 7,0 0 0-7,9-8 0 8,-9 8-48-8,16-10-16 7,-2 0 0-7,1 4 0 8,5 4-32-8,-5-1-16 7,5-1 0-7,3 2 0 8,1 0 0-8,3 2 0 7,0 0 0-7,4 0 0 10,3 0 16-10,3 0 0 7,4 0 0-7,-4 0 0 7,8-4-64-7,-3 2-16 7,3 0 0-7,0-2 0 8,-6 0 48-8,6 2 16 6,0-2 0-6,2 2 0 9,1 0-16-9,-3 0 0 6,4 4 0-6,4 0 0 9,3 2-80-9,3-2 0 7,-1 0-16-7,7-2 0 8,-5 2-32-8,5-2 0 6,-3-2 0-6,0 2 0 9,1 0 48-9,3-2 16 6,-5 0 0-6,-1 0 0 9,8 0-32-9,4 0-16 7,5-3 0-7,-1 1 0 7,4-2-80-7,-2 2-16 8,0-2 0-8,2-2 0 8,0 0 48-8,0 5 0 8,1-3 0-8,3-4 0 7,4 0-176-7,4 2 160 7,-2-1-160-7,-3 3 160 8,1 2-160-8,4 0 160 7,-6-4-160-7,1 0 160 7,5 3-160-7,8-1 160 7,1 4-160-7,-4-2 160 9,1-4-160-9,-6 2 0 6,-1-2 144-6,7 4-144 9,1-1 0-9,3-3 128 7,5 2-128-7,-4 0 0 8,-1-6 0-8,-3 3 128 6,5 1-128-6,1-4 0 9,2 4 0-9,3 2 144 7,-1-1-144-7,-2-5 0 8,-7 2 128-8,1-3-128 7,2 3 0-6,3 0 0 6,-1 0 0-7,4 3 160 7,2-9-160-7,-1 4 128 8,-3 1-128-8,-2-1 0 7,-1 4 144-7,5 4-144 7,2-4 0-6,-2-1 128 6,-1-5-128-6,1 0 0 6,-4 6 0-7,4 3 128 7,1-5-128-7,1 4 0 8,2 2 0-8,-4-4 0 7,-6-5 0-7,1 5 128 8,3-6-128-8,2 6 0 6,4 5 0-5,3-5 0 7,-1-8 0-8,-2 4 128 7,-2-5-128-7,-2 7 0 8,0-2 0-8,1 3 128 7,3-9-128-7,0 4 0 9,2-1 0-9,-2 3 128 6,0-3-128-6,0 3 0 8,2-4 0-8,-1 5 128 7,-1-9-128-7,-6 2 0 8,-4 3 160-8,-3-5-32 7,1 3-128-7,5-1 192 8,5-3-192-8,-4 3 176 8,0 5-176-8,-9-5 160 7,-3 4-160-7,-3-5 128 7,4-1-128-7,-1 3 128 8,7-3-128-8,3 5 0 6,-5 1 0-6,-3-5 0 9,-11-1 0-9,4 3 0 7,3-7 128-7,1 5-128 8,3 7 0-8,-1-6 0 7,3 5 0-7,-7-5 0 9,2 5 0-9,-5-3 0 6,-1-4 0-6,0 7 0 9,-2-9 0-9,6 7 128 6,-3 3-128-6,1-4 0 9,4-1 0-9,-11-3 0 6,-5 3 0-6,-3 3 0 8,3-3 0-7,0 5 0 4,0-4 0-5,2 7 0 9,3-1 0-9,-1-2 0 7,0 4 128-7,-4-5-128 8,-7 1 0-8,3 2 0 7,-4-3 0-7,6 3 0 8,-2-4 0-8,6 6 0 7,2-9 0-7,-2 5 0 8,-6-3 0-8,0 3 0 8,2-4 0-8,-7 6 0 8,1-1 0-8,-4-3 128 6,4 2-128-6,-1-5 0 8,1-1 0-8,6 5 0 7,2-3 0-7,-2 4 0 8,0-7 0-8,-2 7 0 7,-9-3 0-7,1 5 0 9,-6-6 0-9,-1 6 0 7,-3-3 128-7,1 5-128 7,0 4 0-7,3-4 0 7,-1-1 0-7,1 3 0 9,-3 0 0-9,-5 0 0 6,-3-2 0-5,2 0 0 6,-6-1 0-7,-3-1 0 7,-1 4 0-7,-5 0 0 9,-3 0 0-9,4-1 0 7,-4 1 0-7,2 2 0 8,2 0 0-8,-6 4 0 7,0-2 0-7,-1 0 0 7,-1-2 0-7,-2 2 0 7,-1 4 128-7,1-2-128 8,-2-2 0-8,-1-2 128 7,-5 2-128-7,1 0 128 9,-1 4-128-9,-5-2 0 6,-14 0 0-6,16 2-176 8,-16-2 176-8,0 0 0 7,13 10 0-7,-13-10 0 8,0 0 0-8,0 0 0 7,6 12 0-7,-6-12 0 8,0 0 0-8,-2 19 0 7,-2-1 0-7,2-5 128 9,-2 5-128-9,2-4 0 7,-3 3 0-7,1-1 0 8,-6 1 0-8,4 5 0 6,0-3 0-6,2 5 0 8,-2 9 0-8,1-2 0 8,-1 0 0-8,0 2 0 7,2 8 0-7,0-4 0 8,0-2 0-8,4 6 0 7,0 2 0-7,4 2 0 7,-2-4 0-7,0 6 0 9,0 4 0-9,0-1 0 6,-2 3 0-6,2 0 0 8,0-5 0-8,2 11 0 7,0 3 0-7,-4 1-128 8,0 3 128-7,0-2 0 5,-4-3 0-6,0 3 0 9,2 4 0-9,-2-1 0 7,2 1 0-7,0-4 0 9,-4 5 0-9,0-3 0 5,2 10 0-5,0-2 0 9,1-2 0-9,-3 4 0 6,2 6 160-5,-2-6-160 6,0-4 0-7,2 1 0 7,0 1 0-7,0-4 0 8,2 4 0-8,2 0 0 8,-1-2 0-8,1 4 0 7,1 4 0-7,3-6 0 8,0-1 0-8,-2-1 0 7,4 0 0-7,4-2 0 8,0 6-160-8,1-2 160 7,5 0 0-6,-2 2 0 6,1-3 0-7,3-1 0 7,-5 6 0-7,7-2 0 8,-5-2 0-8,1-8 0 8,0 2 0-8,-3-1 0 6,9 5 0-6,-9-2 0 9,3 4 0-9,0-5 0 6,1 1 0-6,3-4 0 9,-5 4 0-9,3 0 0 6,-1-1 0-6,-3-9 0 8,4 6 0-7,-7-1 0 5,5-1 0-6,-6 4 0 8,1-1 0-8,-1 3 0 8,-2-6 0-8,2 5 0 7,-2-9 0-7,-5 2 0 8,3 3 0-8,-4 1 0 8,-2-5 0-8,0 3 0 7,2 2 0-7,-2-1 0 7,-4 5 0-7,0-6 0 9,0 1 0-9,-1 3 0 7,-3-2 0-7,0 8 0 6,2-6 0-6,0 1 0 8,-3-3 0-8,1 4 0 7,2-3 0-7,0 3 128 8,-2-4-128-8,2 4 0 7,-1-5 0-7,3 7 0 9,0-4 0-9,-4 2 0 7,2-7 0-7,0 3 0 8,0-2 0-8,-1 5 0 7,5 1 0-7,-2 4 0 8,0-6 0-8,2 4 0 7,2-2 0-7,0 1 0 8,0-3 0-8,0 2 0 7,0-5 0-7,2 5 0 7,0-4 0-7,0 6 0 8,0 0 0-8,0-1 0 7,0-1 0-7,0 2 0 8,1 0 0-8,-1 6 0 8,0-8 0-8,0 0 0 7,-2-5 0-7,0 7 0 7,0-2 0-7,0 2 0 7,0 4 0-7,0-5 128 8,-2 3-128-8,4 0 0 7,0-2 0-7,-2-2 0 9,0 0 0-9,2-3 0 6,0-1 0-6,0 2 0 9,0-3 0-9,2-1 0 7,4-4 0-7,-4-1 128 8,0-2-128-7,-2-3 0 5,3-1 0-6,-1-1 0 8,0-3 0-8,2-4 0 7,-2 2 0-7,0-8 0 7,0 2 0-7,2-6 0 8,-2-4 0-8,1 0 128 8,1 1-128-8,-4-11 0 7,0-2 0-7,2-1 128 8,-4-18-128-8,4 16 0 7,-4-16 128-7,0 0-128 7,2 17 128-7,-2-17-128 8,0 0 160-8,0 0-160 7,0 0 160-7,0 0-160 8,-8 10 160-8,8-10-160 7,-10 10 176-7,10-10-176 7,-15 6 192-7,5-3-192 9,-6-3 176-9,5 0-176 7,-5 0 160-7,4 0-160 8,-7-1 0-8,-3-1 0 7,-3 0 0-7,0 0 0 8,1 0 0-8,-9-2 0 6,-4 0 0-6,-2 2 0 9,-8-2 0-9,-2 2 0 7,1 0 0-7,1 2 0 8,-6 0 0-8,-1-2 0 7,-3-2 0-7,-1 2 0 8,-3-3 0-8,-3 3 0 7,-3 0 0-7,-7 0 0 8,-4-2 0-8,-2 0 128 7,-2 4-128-6,0-2 144 6,-3 0-144-7,3 0 128 7,0-2-128-7,-4 4 128 8,-12-6-128-8,-3 4 0 7,-6 0 0-7,-3 2 0 8,-3-2 0-8,4 0 0 7,2 2 0-7,-16-2 0 8,-6 2 0-8,-3 2 0 7,-1 2 0-7,0 0 0 9,6-4 0-9,-7 6 0 6,-14-2 0-6,3 0 0 8,5 0 0-8,1 2 0 7,1 3 0-7,-10 1 0 8,-6-4 0-8,-1 2 0 7,9 4 0-6,-6-5 0 5,-2 5-128-5,-4-2 128 6,-4-2-160-7,4 3 160 8,6-3-144-8,-6 2 144 8,-8 2-128-8,4-5 128 7,6 5-128-7,-2 0 128 7,-2-4-128-7,0 3 128 8,0-1 0-8,4 0-160 7,8 3 160-7,-6-3 0 8,-6 4-160-8,6-4 160 7,2 1-128-7,6 3 128 8,1 0 0-8,-1-1-128 8,2-7 128-8,3 2 0 7,5 2 0-7,-1-3 0 7,-1 3 0-7,-1 0 0 8,3-4 0-8,-3 0 0 7,3 1 0-7,-1 5 0 8,-1-2 0-8,-3 3 0 7,-3-5 0-7,5 4 0 8,7 2 0-8,-1-1 0 7,-2 3 0-7,1-4 0 8,1-5 0-8,8-1 128 7,2 0-128-7,8 0 0 8,6 0 0-8,0-6 128 8,-8-8-128-8,10-2 0 7,1 2 0-7,7-3 128 8,5 3-128-8,-1-2 0 7,3-3 0-7,-2 3 0 7,-7-6 0-7,-4 4 0 8,11-5 0-8,-4 3 0 7,7-3 0-7,-3 1 0 8,4 4 0-8,-1-5 0 8,-15 3 0-8,7-3 0 7,5 1 0-7,1-1 0 7,3-3 0-7,2 6 0 8,0-1 0-8,1 5 0 7,-7-6 0-7,4 7 0 9,1-5 0-9,-3 8 0 6,4 0 0-6,0 4 0 9,4 0 0-9,2 0 0 7,3 1 0-7,-7 1-128 7,-8 0 128-7,2 0 0 8,3 1-144-8,-3 1 144 8,2 0 0-8,4 0 0 7,1 0 0-7,3 2 0 7,-2 0 0-7,-2 2 0 8,-6-4 0-8,5 0 0 7,-1 0 0-7,6-2 0 8,4 4 0-8,0-2 0 7,4 2 0-7,0-1 0 7,-3-1 0-7,-1 0 0 8,-3-2 0-8,4 4 0 7,-1-2 0-7,2 2 0 8,0 0 0-8,8-2 0 7,-4 2 0-7,9 2 0 9,-1 3 128-8,0-1-128 4,-1-4 0-5,-3 4 128 9,2 2-128-9,-4-4 0 7,5 1 0-7,1 3 0 8,1-2 0-8,5-4 0 7,3 4 0-7,3 1 0 7,1-3 0-7,6-2 0 7,-4 0 0-7,4 2 0 9,2 2 128-9,-3-4-128 7,5-6 0-7,-2 2 128 7,6 0-128-7,-2 0 0 8,4-2 0-8,3 0 128 7,3-6-128-7,2 4 160 7,1 0-160-7,1 2 160 9,0-4-160-9,3 0 0 6,1-1 0-6,3 3 128 8,-1 0-128-8,1 2 0 8,5-6 0-8,-3 0 0 8,2 4 0-8,3-1 0 6,-1 1 0-5,4-2 0 7,-4-4 0-8,5 2 0 7,1 2 0-7,-4-3 0 8,-2 1 0-8,3 2 0 6,-7-2 0-6,6 0 0 9,-1 3 0-9,3-1 0 6,2 0 0-6,-4-2 0 8,-2 0 0-8,12 8 0 7,-7-8 0-7,7 8 0 8,-10-17 0-8,4 5 0 8,2-5 0-8,2 3 0 7,0-4 0-7,4 1 0 8,0 1 0-8,4-5 0 8,2-1 0-8,-2-1 0 7,-2 0 0-7,3-5 0 7,1-3 0-6,4 2 0 6,-4-2 0-7,7-3 0 8,-3-1 0-8,4-6 0 7,-9 4 0-7,9-4 0 8,-4 2 0-8,9-7 128 7,-3-1-128-7,5 0 0 8,0-2 0-8,1 2 0 7,1-1 0-7,3-7 0 8,-1-5 0-8,2 1 0 6,2 3 128-6,2-1-128 9,3-2 0-9,-5-5 0 7,0-6 0-7,-2 2 0 8,2-5 128-8,-1-1-128 7,1 2 128-7,0-4-128 7,-4-4 0-7,5 0 128 8,-3-2-128-8,0 2 0 7,-2 2 0-7,3-2 0 8,1 0 128-8,-6 2-128 8,-7-2 0-8,3 0 0 7,1-1 0-7,1-1 0 7,-1-2 0-7,-3 2 0 8,3-4 128-8,-1 2-128 7,0-2 0-7,-1-1 0 8,1-7 144-8,3-1-144 8,-1 1 0-8,5 2 0 7,-3-3 0-7,-2 1 0 8,1-7 0-8,-7-1 0 7,3-3 0-7,1 4 0 9,-7-3 0-9,5 3 128 5,-3-1-128-5,0 1 0 9,-1 0 272-9,-1 1-16 7,3-5 0-7,-3 1 0 8,2 5 0-8,-5-1-16 7,3-3 0-7,-4 2 0 8,3 1-80-8,-3-1-16 7,2-3 0-7,2 5 0 8,-7 0-144-8,5-3 0 7,-2 3 0-7,-4-1 0 8,0 1 0-8,1 5 0 7,-1-5 128-7,-4 7-128 8,0 0 0-8,-2 1 0 7,-2 3 0-7,2 2 0 8,-4 2 0-8,0 0 0 7,-2 3 0-7,3 1 0 8,-1-4 0-8,2 4 0 7,0 6 128-7,0 5-128 8,2 1 0-8,-2 2 0 8,2-6 0-8,0 9 128 9,2 5-128-9,0-3 0 5,2 1 0-5,2 1 0 9,1 1 0-9,-1 3 0 6,-4 4 0-6,4 5 0 8,-2-1 0-8,0 4 0 7,-4 6 0-7,0 2 0 8,0 6 0-8,4 1 0 7,-2 1 0-7,0 4 0 8,-2-1 0-8,0 7 0 7,2 5 0-7,-2 12 0 24,1-18-1472-24,-1 18-192 0,0 0-16 0,0 0-16048 2</inkml:trace>
    </iact:actionData>
  </iact:action>
</iact:actions>
</file>

<file path=ppt/ink/inkAction20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04T01:13:10.422"/>
    </inkml:context>
    <inkml:brush xml:id="br0">
      <inkml:brushProperty name="width" value="0.05292" units="cm"/>
      <inkml:brushProperty name="height" value="0.05292" units="cm"/>
      <inkml:brushProperty name="color" value="#FFFF00"/>
    </inkml:brush>
    <inkml:brush xml:id="br1">
      <inkml:brushProperty name="width" value="0.05292" units="cm"/>
      <inkml:brushProperty name="height" value="0.05292" units="cm"/>
      <inkml:brushProperty name="color" value="#00B0F0"/>
    </inkml:brush>
  </inkml:definitions>
  <iact:action type="add" startTime="2880">
    <iact:property name="dataType"/>
    <iact:actionData xml:id="d0">
      <inkml:trace xmlns:inkml="http://www.w3.org/2003/InkML" xml:id="stk0" contextRef="#ctx0" brushRef="#br0">15744 17486 14735 0,'0'0'640'0,"0"0"160"0,0 0-640 0,0 0-160 7,-2-14 0-7,0-1 0 7,0 3 704-7,2 12 128 7,-2-16 0-7,0 5 16 9,-2-7-512-9,0 4-96 6,-1-1-32-6,-1 3 0 8,0-5-80-8,4 9-128 8,-2-6 176-8,-4 2-176 8,2-3 320-7,-1 3-64 5,1-7 0-6,-6 7 0 8,0-4 224-8,-7-11 32 7,1 4 16-7,1 5 0 9,-3-1-16-9,7-3 0 6,-7 5 0-6,3-1 0 8,-1-3-80-8,-3 5-32 7,-1-2 0-7,-3-1 0 8,-5-3 48-8,1 3 0 8,0-1 0-8,-2 3 0 8,-4 1 80-8,-2-3 32 7,-1 1 0-7,3 3 0 7,-4-5-112-7,4 5-32 8,-2-3 0-8,-2 0 0 7,4 5-208-6,-6-7-32 6,0-1-16-7,0 3 0 8,0 1-160-8,-4 5 0 6,2-6 0-6,-5 7 0 8,-7-3 0-8,-3 2 0 8,-7-5 0-8,3 1 0 8,-1 1 0-8,-1-5 128 6,0 5-128-6,1 1 0 8,1 8 208-8,-3-2-32 7,-1-3-16-7,-2 3 0 8,-2 4 16-8,-10 0 0 8,-4 0 0-8,2 0 0 7,0-4-176-7,2 6 192 8,2-1-192-8,2-1 192 7,4 2-192-7,-6-2 0 8,-4 2 144-8,0 2-144 7,-14 0 128-7,8-2-128 8,5 0 160-8,3 0-160 7,2 2 192-7,4 0-48 7,-5-2-16-6,1 6 0 6,2 0 0-7,-4 2-128 8,-5-2 192-8,3-1-64 8,4-3-128-8,5 2 128 6,-1 0-128-6,6 4 128 8,-4 0-128-8,10 2 0 7,-3-2 0-6,1 0 128 6,-6 1-128-7,-1 3 0 7,-3-4 0-7,6-2 0 8,-4 2 0-8,5 2 0 7,-3 1 0-7,6 1 0 9,-2 2 0-9,3-1 0 6,5 7 0-6,-5-4 0 8,-7 3 0-8,2 1 0 7,-6-7 0-7,-1 9 0 8,9-3 0-8,0 5 128 8,1 1-128-8,5 3 128 7,0 1-128-7,1-2 0 8,2 1 0-8,1 1 128 8,-3 2-128-8,-1-1 0 7,-3 1 0-7,-1 0 0 7,0 2 0-7,7 2 0 7,1-3 0-7,1 3 0 8,4 0 0-8,4 0 0 8,5 2 0-8,-3 6 0 8,6-2 0-8,-2 4 0 6,6-4 0-6,0 6 0 9,-3-6 0-9,5 6 0 6,0-6 0-6,0 6 0 9,-2-6 0-9,2 4 0 6,3 1 0-6,3 1 0 9,2 4 0-9,1-2 0 7,7-6 0-7,-5 6 0 7,7-4 0-7,3 3 0 7,-2 3 0-6,7-2 0 6,1-6 0-7,2 8 0 8,2-1 0-8,2-3 0 7,2 2 0-7,2 2 0 8,0-8-144-8,3 6 144 7,1 1 0-7,4-3 0 7,6 0 0-7,-3 0 0 8,5-6 0-8,3 6 0 7,0-6 0-7,3 8 0 8,1-8 0-8,2 3 0 7,3-1 0-7,-3 0 0 9,4-4 0-9,-2 4 0 6,0-4 128-6,5 0-128 9,-1 0 0-9,0-1 0 6,6-1 128-6,2 2-128 9,3-6 0-9,7 0 0 6,0-2 0-6,3 1 0 9,3-5 0-9,3 0 0 7,5 3 0-7,-5-3 0 8,-2-2 0-8,3 1 0 7,-1-5 0-7,-1 3 0 8,-1 1 0-8,7-3 0 7,-3-3 0-7,10 5 0 7,0 1 0-7,6-1 0 8,2-7 0-8,-2 1 0 7,-4-6 0-7,-2 1 0 8,-4-3 0-8,6-2 0 7,3 0 0-7,2 3 0 7,3-3 0-7,2 2 0 8,4-2 0-8,-8 2 0 8,-8-4 0-8,2 2 0 8,-4-1 0-8,2 1 0 7,2 2 0-7,2-2 0 8,2-2 0-8,4 2 0 7,4 1 0-7,-6-5 0 8,-6-4 0-8,-2-1 0 6,2 1 0-6,2 2 0 9,-4-4 0-9,0 0 0 7,2 0 0-7,4 0 0 8,4-2 0-8,-2-2 0 7,-2 2 0-7,-4 1 0 8,-7-7 0-8,1 4 0 7,-4 4 0-7,6-2 0 7,-3-5 0-7,3 3 0 8,4 0 0-8,-4-4 0 8,2 1 128-8,0 1-128 7,-9-8 0-7,-1 1 0 8,-2 1 0-8,-1-3 0 7,-5-1 0-7,3 3 0 8,-1-5 0-8,1-3 128 7,3 3-128-7,-1 1 0 8,-3-1 0-8,3-1 128 7,-1 2-128-7,-3-5 0 9,-6-1 128-9,-3 0-128 6,1-1 0-6,-2-1 0 8,-4 0 128-8,4 0-128 7,-6-5 0-7,1-3 144 8,-3 0-144-8,2 2 128 7,-7-6-128-7,1 2 128 8,2-4 0-8,-4 2 0 7,-4-7 0-7,0-1 0 8,-1 6 64-8,-3-2 16 7,0-4 0-7,-7 5 0 8,0-5-48-8,1 0-16 7,-3 0 0-7,-3 4 0 7,-5 1 32-7,0-3 0 8,2 6 0-8,-4-8 0 8,-4 4 48-8,-2 0 16 8,0-3 0-8,-2 3 0 6,-2 6-48-6,-2-2-16 9,-2 4 0-9,0 4 0 8,0-1-176-8,-1 5 0 6,1 2 0-6,0 2 0 9,-8-3-192-9,5 1-112 7,-5 2-16-7,4 1-11152 15,-7-1-2224-14</inkml:trace>
    </iact:actionData>
  </iact:action>
  <iact:action type="add" startTime="4999">
    <iact:property name="dataType"/>
    <iact:actionData xml:id="d1">
      <inkml:trace xmlns:inkml="http://www.w3.org/2003/InkML" xml:id="stk1" contextRef="#ctx0" brushRef="#br0">15153 16002 15887 0,'0'0'704'1,"-10"-8"144"-1,10 8-672 0,-4-14-176 4,4 14 0-3,0 0 0 6,-2-13 784-7,2 13 128 6,0 0 32-6,0 0 0 9,0-16-256-9,0 16-48 7,0 0-16-7,0 0 0 8,0 0 16-8,0 0 16 7,-2 18 0-7,-1 7 0 9,1 2 112-9,-4 5 0 5,-6 5 16-5,4 5 0 10,0 1-336-10,-3 2-64 7,3 4 0-7,-6-2-16 6,3-6-48-6,1 4-16 9,-2-8 0-9,6 2 0 7,2-6-16-5,0-6 0 3,3-5 0-5,1-7 0 8,0-15 176-8,0 0 48 8,7 16 0-8,-7-16 0 7,18 8 0-7,-2-6 0 7,5-4 0-7,2-2 0 8,3-12-160-8,3 0-32 7,0-7 0-7,2-2 0 7,3-1-192-6,1 1-128 6,0 0 160-7,-4 1-160 8,-2 7 128-8,-1-3-128 7,-3-1 0-7,-4 9 0 9,-1-6-128-9,-3 9-128 6,-5-3-32-6,-12 12 0 23,14-6-1760-22,-14 6-336 0,0 0-80-1</inkml:trace>
    </iact:actionData>
  </iact:action>
  <iact:action type="add" startTime="5343">
    <iact:property name="dataType"/>
    <iact:actionData xml:id="d2">
      <inkml:trace xmlns:inkml="http://www.w3.org/2003/InkML" xml:id="stk2" contextRef="#ctx0" brushRef="#br0">15073 16602 16575 0,'0'0'1472'0,"0"0"-1168"5,0 0-304-5,0 0 0 9,0 0 752-9,0 0 80 7,0 0 32-7,0 0 0 9,0 0-32-9,0 0 0 6,0 0 0-6,0 0 0 8,0 0 128-8,0 0 0 7,0 0 16-6,0 0 0 6,0 0-96-7,0 0-32 7,14-7 0-7,3-7 0 8,1 2-304-8,-3-3-64 7,5 1-16-6,-4-7 0 6,1-5-128-7,3 1-16 7,-5 1-16-7,7-1 0 8,-1 2-96-8,1-8-16 6,-5-5 0-6,5 3 0 10,1 4-32-9,2-6-16 4,-3-8 0-5,-1 4 0 8,5-4-16-8,-1 4-128 8,2-6 192-8,1 0-64 8,1 1-128-8,-2-3 0 6,-1 10 0-6,1-6 0 9,0-4 0-9,2 2 0 6,1-2 128-6,-1 6-128 9,2-3 0-9,0 3 0 7,-1 2 0-7,-1-4 0 7,0 2 0-7,-2-4 0 7,1 4 0-7,-1-4 0 8,0 6 0-8,1-4 0 8,-5 4 0-8,2-6 128 7,-3 2-128-7,1-2 0 8,1 1 0-8,-3 5 0 8,1-4 0-8,-5 4 0 7,5-2 0-7,-3 4 0 7,3 0 0-7,-5 2 0 8,3 3 0-8,3-3 0 8,-2 0 0-8,-3-2 0 6,2 4 0-6,1 2 0 8,-3 1 0-8,1 3 0 7,2 0 0-7,1-2 0 9,3-1 0-9,-3 1 0 7,3 0 0-7,2 2 0 8,1 3 0-8,1-1 0 6,-2-1 0-6,6-1 0 9,-3 2 0-9,-1-1 0 6,-2 1 0-6,1 0 0 8,-1-1 0-8,2 5 0 7,0-2 0-7,1-1 0 9,-3-1 0-9,2 1 0 7,0 1 0-7,1 3 0 7,3 1 0-6,-2-4 0 7,2 1 0-8,-3 5 0 7,-5-1 0-6,0 0 0 5,-3 5 128-6,5-5-128 8,-4 3 128-8,1 1-128 6,-1 10 192-6,3 0-64 8,-5 0-128-8,-1 2 0 7,3-3-160-7,-2 3 160 9,3 2 0-9,-7 2 0 6,1 3 0-6,-1 1 0 9,-3-2 0-9,2 0 0 6,-16-4 0-5,11 12 0 7,-11-12 0-8,18 9 0 7,-18-9 0-7,0 0 0 8,10 10 0-8,-10-10 0 6,0 0 0-6,0 0 160 8,11 18-32-8,-11-18 0 8,6 11 0-8,-6-11 0 8,0 0-128-7,0 0 192 5,0 18-192-6,0-18 192 21,0 0-768-21,0 0-160 1,-7 14-32-1</inkml:trace>
    </iact:actionData>
  </iact:action>
  <iact:action type="add" startTime="8016">
    <iact:property name="dataType"/>
    <iact:actionData xml:id="d3">
      <inkml:trace xmlns:inkml="http://www.w3.org/2003/InkML" xml:id="stk3" contextRef="#ctx0" brushRef="#br0">10386 17266 8287 0,'0'0'736'1,"0"0"-592"3,0 0-144-4,0 0 0 8,-16-8 896-8,7 2 160 7,-1 0 32-7,-4 0 0 8,14 6-64-8,-13-2 0 7,-5-2 0-7,2 2 0 8,1 0-192-8,-1 2-32 7,1 2-16-7,-3 0 0 9,4 0-192-9,-5 4-32 7,1 4-16-7,3-4 0 7,-7 0-32-7,5 3-16 8,1 1 0-8,-3 0 0 8,1 5-208-8,4-1-32 7,-3 2-16-7,1-3 0 7,-5 5 64-7,-3 3 16 8,3-1 0-8,3-1 0 8,1 5 0-7,-3 3 16 6,5 2 0-6,-7 1 0 5,3 1-144-6,3 4-48 7,-3-2 0-7,3 0 0 8,2 4-16-8,-3 4-128 7,3-2 192-7,-3 6-64 9,1 0-128-9,2-2 0 6,3 6 0-6,-3-3 128 8,4 1-128-8,0 2 0 7,3 0 0-7,1-3 0 8,-2-5 0-8,0 4 0 7,4-6 144-7,0 4-144 8,2-6 192-8,0 6-48 7,1-8 0-7,2 0 0 7,1-3 64-7,0 1 16 8,2-2 0-8,2-2 0 7,4-2-64-7,-2-1-16 8,1-1 0-8,5 1 0 8,-6-9-144-8,6 5 128 7,-5-1-128-6,5-3 128 6,2-1-128-7,1 5 0 6,-3-9 144-6,3 1-144 8,-5-6 144-8,6 1-144 8,-3 1 192-8,3-6-192 8,1-2 256-8,-1-2-48 7,1-2-16-7,3-2 0 7,1-6-16-6,-5 1-16 6,1-1 0-7,3-6 0 9,-3 5 0-9,-1-5 0 5,1 0 0-5,5-1 0 10,-5-3-32-10,1 5-128 6,1-5 192-6,3 3-64 8,1-1-128-8,0-3 160 7,-1-5-160-7,-3-1 160 8,3 2-160-8,-1 1 0 7,0 3 0-7,-3-1 0 8,-1-3 0-8,1 2 0 7,1-3 128-7,-5 3-128 8,1-1 0-8,3-3 0 7,-6 0 144-7,1 0-144 7,-7-5 256-6,4 3-32 5,-6-2 0-6,-3-4 0 8,3-4 96-7,-2 2 0 6,-2-8 16-7,0 4 0 8,-2-4-80-8,-2 2 0 7,0-4-16-7,0-1 0 8,-2 3-64-8,0-2-16 8,3-2 0-8,-5 0 0 8,-4 7 96-8,0-1 0 6,0 4 16-6,-5 0 0 9,-1 4 0-9,3 1 0 6,3 5 0-6,-6 4 0 8,-1 1 16-8,3 1 0 7,-6 0 0-7,7 3 0 8,-7 6-96-8,5-1-32 7,1 3 0-7,-2 2 0 8,3-1-160-8,-7 5 0 7,9 6 0-7,-7-2 0 8,0-2-288-8,5 2-96 8,-1 4 0-8,2 2-11040 15,12-4-2208-15</inkml:trace>
    </iact:actionData>
  </iact:action>
  <iact:action type="add" startTime="9863">
    <iact:property name="dataType"/>
    <iact:actionData xml:id="d4">
      <inkml:trace xmlns:inkml="http://www.w3.org/2003/InkML" xml:id="stk4" contextRef="#ctx0" brushRef="#br0">18999 12534 7359 0,'0'0'320'0,"0"0"80"1,0 0-400-1,0 0 0 4,0 0 0-4,0 0 0 8,0 0 1888-8,0 0 288 7,0 0 64-7,0 0 16 8,0 0-1104-8,0 0-240 7,0 0-32-7,0 0-16 8,0 0-96-8,0 0-32 8,-1-13 0-8,1 13 0 7,0 0-160-7,0 0-48 8,0 0 0-8,0 0 0 8,-16 4-144-8,4 3-48 6,-1-1 0-6,3 2 0 8,10-8 32-8,-16 12 0 8,3-4 0-8,-7 3 0 7,4 5-144-7,-3-4-32 7,3 1 0-7,3 1 0 9,-5 9 32-9,3 3 0 6,-7-1 0-6,3 4 0 10,-3 0-64-10,5 3-16 6,-5 3 0-5,3-2 0 6,1-2 0-7,-1 4 0 6,3 8 0-6,4-2 0 9,-1 2-144-9,3-6 192 6,4 4-192-6,0-6 192 9,0 2-192-9,4 2 128 7,2-4-128-7,2-2 128 9,4 1-128-9,2-1 192 6,0-2-192-6,3-8 192 8,-1-7 32-8,6 3 16 7,-3-1 0-7,3-4 0 7,-4-1 80-7,5-3 32 8,-1-4 0-8,1 6 0 7,3-3-48-7,-4-3-16 9,3-2 0-9,4-2 0 7,-3-2-32-7,5 0 0 6,3 0 0-6,-1-4 0 8,-4-4-16-8,1 1-16 7,-1-9 0-7,1 4 0 9,-1-5-224-9,-2 1 128 6,5 2-128-6,-1-3 0 9,1 5 128-9,-1-5-128 7,-2-1 0-7,3 1 144 8,-5-1-144-7,-3 6 0 5,-3-3 0-6,-3 1 0 8,-2-4 128-8,-6 3-128 7,-2-5 0-7,-4 3 128 8,-4 3-128-8,-8 1 128 7,0 3-128-7,-5 0 128 8,1-2 128-8,1 8 0 7,-7-1 16-7,1 1 0 8,-4-2-80-8,-1 6 0 7,1 8-16-7,0-3 0 8,-2 1-176-8,-3 6 0 6,1 0 0-6,-2 5 128 9,2-1-128-9,0 3 0 6,-3-5 0-6,7 4 0 8,0 3 0-8,3-5 0 8,7-1 0-8,5-3 0 22,6 4-1056-22,6-16-192 1,0 0-32 0,6 9-8768 5,-6-9-1728-6</inkml:trace>
    </iact:actionData>
  </iact:action>
  <iact:action type="add" startTime="10584">
    <iact:property name="dataType"/>
    <iact:actionData xml:id="d5">
      <inkml:trace xmlns:inkml="http://www.w3.org/2003/InkML" xml:id="stk5" contextRef="#ctx0" brushRef="#br0">18243 13981 11055 0,'0'0'480'0,"0"0"112"0,-12 6-464 0,12-6-128 4,0 0 0-3,0 0 0 7,0 0 1232-8,0 0 240 7,0 0 32-7,0 0 16 8,0 0-560-8,0 0-96 7,0 0-32-7,0 0 0 9,0 0 192-9,0 0 16 5,0 0 16-5,23 4 0 9,5-2-192-9,1-4-32 8,2-2-16-8,10-2 0 7,6-3-224-7,8 1-32 7,5 0-16-7,2-6 0 8,-1 3-224-8,1-3-64 8,7 2 0-7,-5 1 0 5,-7-1 0-6,3 6-16 7,4-2 0-6,1 0 0 6,5 3 32-7,4-1 16 7,2-2 0-7,-4 4 0 8,-7 2-48-8,-5 0-16 7,-3 4 0-7,-5-2 0 8,-1 2-224-8,-10 0 128 7,-2 4-128-7,-8-2 0 9,-1 0 0-9,-5-2 0 6,-4 0 0-6,-7 1 0 25,-14-3-1728-25,16 6-272 1,-16-6-64-1,0 0-16 0</inkml:trace>
    </iact:actionData>
  </iact:action>
  <iact:action type="add" startTime="11318">
    <iact:property name="dataType"/>
    <iact:actionData xml:id="d6">
      <inkml:trace xmlns:inkml="http://www.w3.org/2003/InkML" xml:id="stk6" contextRef="#ctx0" brushRef="#br0">19468 13913 7599 0,'31'-6'320'1,"-8"0"96"-1,5-3-416 0,5 1 0 5,8 2 0-5,-2-4 0 8,7 4 1248-7,-1-1 160 5,4 1 48-6,8-4 0 8,5 4-432-8,2 0-96 7,7 2-16-7,1-1 0 9,4-7-208-9,-8 4-64 7,0-4 0-7,-3 5 0 9,7 3 0-7,-4 0-16 1,2-4 0-3,5-2 0 9,3 2-224-9,9 3-32 6,3 1-16-6,-6-2 0 9,-4-2 80-9,2 4 16 7,2-2 0-7,4 2 0 8,3 2 96-8,7-1 32 7,9 1 0-7,-2 0 0 8,-9 0-144-8,-1 0-32 7,-7 2 0-7,0 2 0 8,0-2-144-8,7 2-16 7,1 0-16-7,3 3 0 8,-3-1 96-8,-4 0 0 7,-8-2 16-7,-4 0 0 8,-8-2-112-8,2 4-32 7,0-2 0-7,-2 0 0 8,6 2-16-8,-2-4-16 7,2-2 0-7,-11 4 0 8,-3-2-32-7,-6 4 0 5,-1-2 0-6,-2 0 0 8,-5-2-128-8,-3 0 0 7,0 2 0-7,2 0 128 8,-10-1-128-8,4 1 0 7,-6-2 0-7,-2 4 128 8,-2 0-128-8,-6-2 0 7,-7 0-192-7,1 0 192 22,-1 4-656-21,-9-2-16-1,-11-4 0 0,0 0 0 13,0 0-1744-13,0 0-336 0</inkml:trace>
    </iact:actionData>
  </iact:action>
  <iact:action type="add" startTime="11875">
    <iact:property name="dataType"/>
    <iact:actionData xml:id="d7">
      <inkml:trace xmlns:inkml="http://www.w3.org/2003/InkML" xml:id="stk7" contextRef="#ctx0" brushRef="#br0">21112 14832 4607 0,'0'0'400'1,"0"0"-400"3,-18 0 0-4,18 0 0 8,0 0 3888-8,0 0 688 7,0 0 144-7,18-12 16 8,3 4-3776-8,5-4-768 7,3-1-192-7,2 3 0 8,0-2 128-8,6 5-128 7,6-5 192-7,-4 2-64 8,6 4 144-8,-4-2 32 7,4 1 0-7,6 5 0 8,1-4 400-8,-1 6 64 7,-6 4 32-7,0 0 0 8,0 3-496-8,-8 1-112 7,-2-2 0-7,-6 4-16 9,-5 2-176-9,-3-1 0 6,-7 7 0-6,-1-5 0 9,-7 3 144-9,-4 6-144 6,-4-1 160-6,-4 0-160 9,-7 5 256-9,-5 1-64 8,-9 0 0-8,-2 3 0 6,-7 1 80-6,1-6 16 8,-2-5 0-8,-6 3 0 7,2 4 160-7,-2-1 48 8,6-5 0-8,2-1 0 7,2-3 272-7,6 1 48 8,5-3 16-8,5 5 0 7,1-10-256-7,8 3-32 7,8-13-16-7,0 0 0 8,8 14-240-8,8 2-48 8,7-9-16-8,8-1 0 8,5-4 48-8,10 2 16 7,3-4 0-7,8 0 0 8,1 0-112-8,5 0-32 6,-1 0 0-6,4-8 0 9,-3 0-144-9,-1 3 192 6,1-5-192-6,-3 4 192 8,-1 0-192-8,5 2 0 7,4-2 144-7,-5 1-144 23,-3-1-1616-23,-1 2-400 0,-1 0-80 1</inkml:trace>
    </iact:actionData>
  </iact:action>
  <iact:action type="add" startTime="13165">
    <iact:property name="dataType"/>
    <iact:actionData xml:id="d8">
      <inkml:trace xmlns:inkml="http://www.w3.org/2003/InkML" xml:id="stk8" contextRef="#ctx0" brushRef="#br0">19782 12936 13823 0,'0'0'608'0,"-14"-4"128"1,-2-2-592-1,5 2-144 6,-7 4 0-6,6 0 0 8,12 0 1760-8,-17 2 320 6,3 6 64-6,-1-4 16 9,15-4-1040-9,0 0-208 6,-12 8-32-6,12-8-16 8,0 0 32-8,0 0 0 7,0 0 0-7,0 0 0 8,0 0-64-8,0 0-16 7,0 0 0-7,0 0 0 8,0 0-240-8,19 0-64 8,3-2 0-8,3 2 0 7,4-6-128-7,3 2-16 8,3 0-16-8,0 2 0 7,4 0-160-7,2 0-48 9,-4 0 0-9,8 1 0 7,-4 1 16-7,2-2 0 7,3 0 0-7,-5 0 0 9,4-4 96-9,-6 4 0 5,0 2 16-5,-6-2 0 9,-1-2-96-9,-5 2-32 6,-2 6 0-6,-7-2 0 9,-2-8-144-9,-1 4 0 6,-15 2 144-6,12-2-144 9,-12 2 128-9,0 0-128 6,0 0 160-6,0 0-160 8,0 0 272-8,0 0-32 8,0 0-16-8,-16 0 0 8,1 0 0-8,-9 2 0 7,-1-2 0-7,-6 2 0 7,-1 0-96-6,-9 0-128 6,-1 2 176-7,-5 0-176 8,2 2 128-8,0-2-128 7,-6-1 0-7,5-1 0 8,3 6 144-8,-2 2-144 6,6-2 0-6,0 0 144 9,6 1-144-9,3-1 0 6,5-2 0-6,7 0 0 8,18-6 0-8,0 0 0 7,0 0 0-7,0 0 0 9,0 0 0-9,0 0 0 6,0 0 0-6,18 11 0 9,5-5-128-9,7-4 128 7,3-2 0-7,10 0 0 8,0-2 0-8,5 2 0 7,3-4 0-7,4 2 0 8,1 1 0-8,-3-5 0 7,-2 0 0-7,-1 0 0 8,-5 0 0-8,2-4 0 8,-8 1 0-8,0 3 0 7,-10 2 0-7,-3-4 0 8,-7 0 0-8,1 2 0 21,-5 3-352-21,-15 3-48 1,0 0-16-1,0 0-16544 2</inkml:trace>
    </iact:actionData>
  </iact:action>
  <iact:action type="add" startTime="14366">
    <iact:property name="dataType"/>
    <iact:actionData xml:id="d9">
      <inkml:trace xmlns:inkml="http://www.w3.org/2003/InkML" xml:id="stk9" contextRef="#ctx0" brushRef="#br0">10885 18155 2751 0,'0'0'256'0,"0"0"-256"6,0 0 0-6,0 0 0 8,0 0 2224-8,0 0 400 6,0 0 64-6,0 0 32 9,-9 6-1504-9,9-6-288 7,0 0-64-7,-16 2-16 8,16-2 128-8,-12 0 32 8,12 0 0-8,0 0 0 7,0 0-176-7,0 0-48 7,0 0 0-7,-15-2 0 8,15 2-208-8,0 0-64 7,0 0 0-7,0 0 0 8,-12 0-192-8,12 0-64 7,0 0 0-7,0 0 0 8,0 0 0-8,0 0 0 8,0 0 0-8,0 0 0 7,0 0 80-6,0 0 16 5,0 0 0-5,0 0 0 6,14 4 80-7,5-2 16 7,4-2 0-7,3-2 0 9,1 0 32-9,4 0 16 6,1 2 0-5,5-2 0 9,2-2-128-10,0-4-32 5,4 0 0-5,-4 2 0 8,0-1-80-8,-4-3 0 6,-4 0-16-6,4 4 0 9,-6-4 64-9,-1 5 16 7,-7-1 0-7,0 2 0 8,1-6-144-8,-6 6-32 7,-1 4 0-7,-15 0 0 7,0 0-144-7,10-6 160 8,-10 6-160-8,0 0 160 7,0 0 96-7,0 0 32 7,0 0 0-7,0 0 0 8,0 0 0-8,-18-2 0 8,-3 2 0-8,-4 2 0 8,-3-2-112-8,1 4-32 6,-4 0 0-6,-6 2 0 8,-2-2-144-8,2-2 192 8,-6-2-192-8,6 2 192 8,-2 0-192-8,3-2 192 7,5 0-192-7,4 0 192 8,0 0-192-8,5 2 0 6,3 0 144-6,5 2-144 9,14-4 0-9,0 0 0 7,0 0 0-7,0 0 0 8,0 0 0-8,0 0 0 7,0 0 0-7,0 0 0 8,0 0 0-8,14 3 0 8,3-1 0-8,7 2 0 6,5 0 0-6,4-2 0 8,6-2 0-8,0 0 0 8,8 0 0-8,-6 0 0 6,2 2 0-6,-4 0 0 8,4-2 0-8,-8 0 0 8,-2 0 0-8,-2 0 0 7,-2 2 0-7,-1 0 0 8,-5 0 0-8,-3 2 0 8,-3 0 0-8,-5 2 0 7,4-3 0-7,-16-3 0 8,0 0 0-8,0 0 144 6,0 0-144-6,0 0 160 10,0 0 144-10,-16 8 16 6,-2-2 16-6,1 2 0 8,-9-2 0-8,-1-2 0 7,-2 0 0-7,-2-2 0 8,-8-1-80-8,2-1-32 7,-8-1 0-7,2-1 0 7,-4-2-32-7,2 0 0 8,2 0 0-8,-2-6 0 8,4 2-192-8,2 1 176 7,4-3-176-7,6 4 160 8,4 2-160-8,7 2 0 7,4-2 0-7,14 4 0 8,0 0 0-8,0 0 0 7,0 0 0-7,0 0 0 7,0 0 0-7,0 0-176 8,20 4 48-8,1-2 0 8,9 2 128-8,5 0-160 7,0-2 160-7,10 4-160 8,-2-2 160-8,5-3 0 7,3-1-144-7,-6 2 144 8,0 0 0-7,-2 0 0 5,-6-2 0-6,-6 0 0 8,-4 0 0-8,-1 0 0 7,-3 2 0-7,-7-2 0 8,-16 0 0-8,15 0 0 7,-15 0 0-7,0 0 0 8,0 0 0-8,0 0 128 7,-15 10-128-7,-5 2 128 8,-9-4-128-8,-10 3 192 8,-6-3-192-8,-6-4 192 7,-7 0-16-7,-3-4 0 7,1 2 0-7,1-4 0 8,1 0 144-8,3 0 16 7,7 0 16-7,5 2 0 8,0 0-112-8,11-2-32 7,5 0 0-7,4-2 0 8,5 4-208-8,5 0 128 7,13 0-128-7,0 0 0 8,0 0 0-8,0 0 0 6,0 0 0-6,13 2 0 10,5-2 0-10,5-2-192 6,4 6 192-6,5-2-208 8,5-2 208-8,4 0-144 7,0-2 144-7,2 4-128 8,1 0 128-8,-3 2 0 7,4 0-144-7,-8 0 144 8,-3 2-176-8,-5-3 48 7,-2 1 0-7,-4-2 0 8,-3-2-16-8,-20 0 0 7,0 0 0-7,0 0 0 8,0 0 144-8,0 0 0 7,0 0 0-7,0 0 0 8,0 0 0-8,0 0 0 6,-20 2 0-6,3-2 128 9,-8-2-128-9,-3 2 128 6,-5 0-128-6,2 0 128 9,-4 0-128-9,4 2 176 7,1 0-176-7,3 2 192 9,2 0-192-9,5 2 0 6,3-2 0-6,1 2 128 9,16-6-128-9,0 0 0 5,0 0 0-5,0 0 0 9,0 0 0-9,0 0-144 7,0 0 144-7,23 3 0 8,-3-1-192-8,3 0 192 7,5-2-192-7,5 0 192 8,0 0-144-8,-2-2 144 7,2-1 0-7,-1 1-144 8,-1 0 144-8,0-2 0 8,-4 0 0-8,-5-2 0 7,-3 0 0-7,1 4 0 7,-20 2 0-7,0 0 0 8,0 0 0-8,0 0 0 7,0 0 0-7,0 0 0 8,0 0 0-8,0 0 128 6,-24 0-128-6,3 2 0 9,-6 2 0-9,-1-2 128 7,-3-2-128-7,0 2 0 8,-4 2 0-8,-2 0 144 7,5-2-144-7,3-2 0 9,2 0 128-9,1 2-128 6,3 0 0-6,6 0 0 9,-1-2 0-9,18 0 0 6,-12 0 0-6,12 0 0 8,0 0 0-8,0 0 0 7,0 0 0-7,0 0 0 8,0 0 0-8,14-2 0 8,3 0-192-8,1 2 192 8,3-6-144-8,3 0 144 7,1 2-128-7,3 4 128 7,1-2 0-7,-2 0 0 7,-3-4 0-7,-7 6 0 8,-17 0 0-8,16 0 0 7,-16 0 0-7,0 0 0 8,0 0 0-8,0 0 0 7,0 0 0-7,0 0 0 8,0 0 0-8,0 0 0 7,-18 2 0-7,1 2 0 9,-7 0 0-9,3-2 0 7,-1-4 0-7,3 2 128 8,-1 0-128-8,5 0 0 6,1-2 0-6,-2 2 0 22,16 0-1216-21,0 0-176-1,0 0-16 0,0 0-10544 7,0 0-2096-6</inkml:trace>
    </iact:actionData>
  </iact:action>
  <iact:action type="add" startTime="16407">
    <iact:property name="dataType"/>
    <iact:actionData xml:id="d10">
      <inkml:trace xmlns:inkml="http://www.w3.org/2003/InkML" xml:id="stk10" contextRef="#ctx0" brushRef="#br0">21204 12310 8287 0,'0'0'736'1,"0"0"-592"6,-12-6-144-7,-4 2 0 7,7 0 2128-7,-1 1 400 7,-4-3 80-7,14 6 16 8,-12-6-768-8,12 6-128 7,-17-8-48-7,17 8 0 8,-12-4-464-8,12 4-112 7,0 0-16-7,0 0 0 8,0 0-256-8,0 0-64 7,4-12-16-7,2 1 0 9,6 1-224-9,5 2-32 6,7-4-16-6,-1 5 0 8,4-3-224-8,4 0-64 8,3 2 0-8,1 1 0 7,0-1-192-7,0 2 144 7,-2 0-144-7,4 4 128 11,4 0-128-11,-6 4 0 6,2 0 144-6,0 0-144 7,-3 0 0-7,-3 4 128 7,-4 7-128-7,-4 1 0 7,-3 4 0-7,-6 3 0 8,-3-3 0-8,-7 5 0 7,-4 2 192-7,-2 1-48 8,-7-1 0-8,-3 0 0 7,0-3 48-7,-7-3 0 7,-9-1 0-7,1 1 0 9,0-3 0-9,-3 2 0 7,3 1 0-7,2-5 0 8,-1 1-64-8,5-5 0 6,3 4 0-6,1-4 0 9,3-3-128-9,14-7 128 6,-10 12-128-6,10-12 128 8,0 0-128-8,0 0 0 8,0 0 0-8,0 0 128 8,18 16 16-8,0 3 0 6,3-5 0-5,6 1 0 6,3 3-144-6,1-1 0 6,2 5 0-7,0-1 0 8,-2-5 0-8,1 4 0 7,-1 3 0-7,-4-2 0 8,-4 1 0-8,1-1 0 7,-5 3 0-7,-5-3 0 7,0 1 0-7,-7-3 0 8,-3 4 0-8,-4-1 0 7,-2-1 128-7,-1-1-128 7,-11-3 192-7,0 5-64 9,-7 1 416-9,-3-1 80 7,-1-5 16-7,-4 3 0 8,-6-5-64-8,-4-1 0 7,-4 2 0-7,-2-7 0 9,2 1-64-9,-6 2-32 5,0-6 0-5,1 2 0 10,-1 1-80-10,-2-1-16 6,-2-4 0-6,1 0 0 8,-3-4-240-8,1 0-144 7,3 0 160-7,2 4-160 8,4 2 0-8,-2-4 0 7,3-2 0-7,7 2 0 22,7 1-1568-22,3 1-304 1,6 0-64-1</inkml:trace>
    </iact:actionData>
  </iact:action>
  <iact:action type="add" startTime="17909">
    <iact:property name="dataType"/>
    <iact:actionData xml:id="d11">
      <inkml:trace xmlns:inkml="http://www.w3.org/2003/InkML" xml:id="stk11" contextRef="#ctx0" brushRef="#br0">23878 13658 7359 0,'0'0'656'0,"0"0"-528"7,0 0-128-7,0 0 0 7,0 0 1280-7,0 0 208 7,0 0 48-7,0 0 16 8,0 0-656-8,0 0-128 8,0 0-16-8,0 0-16 8,0 0 336-8,0 0 64 6,15-4 16-6,3-2 0 9,3 2-176-9,3 2-16 7,3-2-16-7,4 2 0 8,2 2-224-7,5 0-32 4,6-4-16-5,7 0 0 9,4 4-304-9,1-4-64 7,1-3-16-7,3 1 0 8,5 2-32-6,5 0 0 3,6 2 0-5,8 2 0 8,4-2 160-8,3-4 32 6,3-2 0-5,-6 1 0 7,-2-5 16-8,3 2 16 7,9 2 0-7,5-1 0 8,4 5-32-8,3 0-16 7,-1 0 0-7,-8 0 0 8,1-10-80-8,3 5-16 7,2 7 0-7,5-2 0 8,3 0 32-8,0-4 0 7,-6-2 0-7,-2 5 0 8,0-5-16-8,3 4 0 7,1 2 0-7,0 2 0 8,2 0-32-8,-2 0 0 7,-5 0 0-7,-3-2 0 8,-3 2-64-8,1 2-32 7,0 0 0-7,-7 4 0 8,0-2-32-8,-7-2-16 6,-3-4 0-6,-8 2 0 9,-7 2-32-9,3 0 0 7,-4-5 0-7,2 3 0 9,-7 4-16-9,3-1 0 6,-2 3 0-5,-7-2 0 6,-2-2-128-7,-5 0 160 8,-7 0-160-8,0-2 160 7,-6-3-160-7,0 1 128 8,-9-2-128-8,-7 4 128 7,0 0-128-7,-1 0 0 7,-8-2 0-7,-12 4 0 8,0 0 0-8,0 0 0 6,0 0-144-6,0 0 144 24,0 0-1792-23,0 0-256-1,-22 0-64 0,-17 0 0 0</inkml:trace>
    </iact:actionData>
  </iact:action>
  <iact:action type="add" startTime="21738">
    <iact:property name="dataType"/>
    <iact:actionData xml:id="d12">
      <inkml:trace xmlns:inkml="http://www.w3.org/2003/InkML" xml:id="stk12" contextRef="#ctx0" brushRef="#br1">13097 17069 12959 0,'0'0'576'1,"0"0"112"-1,0 0-560 0,-10-8-128 5,10 8 0-5,-7-12 0 8,1 2 896-8,6 10 128 7,-10-7 48-7,10 7 0 8,-16-12-96-8,7 6-16 7,-7 2 0-7,4 2 0 8,-5-2 48-8,1 2 0 7,1 2 0-7,-5 0 0 8,4 0-176-8,-1 4-48 7,-6 0 0-7,5 0 0 8,2 0-176-8,-5 6-32 8,1-1-16-8,3 1 0 9,-3 8-288-9,1-3-48 5,-1 1-16-5,-1 3 0 8,-1 1-48-8,3-1-16 7,1 5 0-7,-3 3 0 8,1 0 48-6,5 5 0 3,-3 1 0-5,3 2 0 8,-1-4-64-8,0 4 0 7,5 8 0-7,-1-2 0 8,2 4 16-8,4 4 0 7,-1-1 0-7,-1 3 0 8,2-2-144-7,2 3 0 5,-2-3 144-6,2-2-144 9,-2 2 128-9,3 0-128 6,-1-1 128-6,2-3-128 8,0 0 192-8,2 0-48 7,4-4 0-7,0 4 0 8,-1-4 0-8,7 0 0 7,-4-8 0-7,4 2 0 8,2 6 16-8,-3-8 0 8,1-2 0-8,6-2 0 7,1-3 32-7,1-1 0 8,1 0 0-8,5 1 0 7,-1-3-192-7,0-3 0 7,-1-1 0-7,1 1 0 8,1-7 0-8,1 3 128 8,0-6-128-8,1 3 128 7,-3-5 0-7,-1 6 0 8,1-8 0-8,0-2 0 8,1-2 16-8,-1 0 0 6,1-2 0-6,-5 0 0 9,1-2 16-9,1-2 0 6,-1 0 0-6,-3-4 0 9,5 2 32-9,-3-4 16 6,-3-7 0-6,3 3 0 8,1-5-16-8,-3-1 0 8,1-3 0-8,1 1 0 7,-7-1-48-7,6-2-16 7,-5-3 0-7,3-1 0 8,-4-2-128-8,3-2 192 8,-3-2-192-8,4 1 192 7,-5 3-32-7,3-4 0 7,-6-4 0-7,1 6 0 8,3-4-32-8,-4-4 0 8,-2 2 0-8,2-6 0 7,-4 0-128-7,-3 2 128 7,1-4-128-7,-2 1 128 8,-2-1-128-8,-1-2 0 8,1-2 0-8,0 1 128 9,-2-3-128-9,2 2 128 5,0 3-128-5,0-3 128 9,-2 0-128-9,0 6 0 7,-2 8 0-7,-2-2-176 7,1 0 176-7,1 6 0 8,-2 4 0-8,-2 0 0 7,2 1 0-7,3 3 0 8,-7 2 0-8,2 1-128 7,-2 3 128-7,-1 1 0 8,5 2 0-8,-8 5 0 7,3-5 0-7,-5 6 0 8,1 1 0-8,1-3 0 8,-2 4 0-8,3 2 0 6,-7-2 0-6,3 7-128 8,1-1 128-8,-1 2 0 8,-3 0-144-8,3 2 144 8,1 3 0-8,-3 1-144 7,-3 0 144-7,3 0 0 8,-2 6-144-8,1-3 144 7,-5 7 0-7,5-2-144 8,-1 3 144-8,1-5 0 7,-1 2 0-7,2-3 0 8,-3 5 0-8,1-3 0 6,3 7 0-6,-1-4 0 9,1 3 0-9,-1 3 0 6,-4-3 0-6,1-1-128 8,1 11 128-8,5-4 0 8,-1-1 0-8,-1 3 0 8,5 0 0-8,-3 4 0 7,2 1-144-7,3 1 144 7,-3-2 0-7,2 4 0 9,1 10 0-9,-1-4 0 7,2 4-128-7,3-4 128 7,1 2 0-7,-2-2 0 8,2 5 0-8,4 3 0 6,3-4 0-6,1 2 0 9,0 2 0-9,1-7-144 6,3 1 144-6,4 4 0 9,2-2 0-9,-2 0-128 6,1 2 128-6,5-1 0 10,0 1 0-10,-1 2 0 5,-1-10 0-5,4 0 0 9,-3-8 0-9,3-2 0 6,4-1 0-6,-3-5 0 9,3 1 0-9,3-5 0 6,-4 1 0-6,1-1 0 8,1-5 0-8,3 1 0 8,1-7 0-8,-1 4 0 7,1-2 0-6,0-3 0 5,3-1 0-6,-1 2 0 9,-4-2 0-9,5-4 0 7,-1-2 0-7,0-2 0 8,1 0 0-8,-1-2 0 7,-2-6 128-7,3 4-128 8,-5-3 0-8,2-5 0 6,1 4 0-6,-3-5 0 9,2 1 144-9,1-7-144 6,-1-3 128-6,-3 3-128 9,-3 1 128-9,3-3-128 6,-1-3 0-6,-3-1 128 9,-1-2-128-9,5-4 0 6,-7-4 144-6,3 2-144 9,-1-2 0-9,-3-2 128 7,4 1-128-7,-7-2 0 8,3 1 128-8,-6-6-128 7,-1 2 128-7,1-4-128 8,-2 0 0-8,-2 4 144 7,-4-5-144-7,0 1 0 8,0-2 128-8,-4 0-128 7,0 0 0-7,-4 3 0 7,3-1 128-7,-1-2-128 9,-4 0 0-9,-4 3 0 7,3-3 0-7,-7 2 0 7,0 0 0-7,5 6 0 8,-9-2 0-8,9 4 0 7,-5-4 0-7,3 8 0 8,1 2 0-8,-2 0 0 7,1 4 0-7,-5 3 0 8,3 9 0-8,1-5 0 8,-3 7 0-8,1-1 0 8,0-1 0-8,-3 3 0 6,1-2 0-6,3 5 0 8,-5-3 0-7,-1 6 0 5,2 0 0-6,1 1 0 8,-3 3 0-8,-1 2 0 7,-1 2-128-7,-2 6 128 8,5 3 0-8,-1-1 0 7,-1 8-160-7,3-3 160 8,-4 5 0-8,1-2-176 7,-1 3 176-7,1 1-128 8,-1-3 128-8,2 5 0 7,1 3 0-7,-1 2-128 8,-1 2 128-8,1 3 0 7,1 5 0-7,1 0-128 8,3 0 128-8,-1 6 0 8,1 4 0-8,3-3-128 7,-5 5 128-7,7 6 0 7,-5-1 0-7,8 5 0 8,-3-1 0-8,5 3-160 7,2 1 160-7,-2 1 0 8,2-1 0-8,4-1-128 7,0-1 128-7,2-2 0 9,0 1 0-9,4-2 0 6,2-3 0-6,6 1 0 8,-2-1 0-8,7-1 0 7,-1-6 0-7,-1-4 0 8,-1 0 0-8,4-6 0 7,-1 4 0-7,-1-6 0 8,1-2-128-8,5-2 128 7,-3-2 0-7,3-1 0 8,-1-5 0-8,5-1 0 8,1-7 0-8,0 1 0 7,-1-5 0-7,1 1 0 7,0-8 0-7,2 0 0 8,1-4 0-8,1-2 0 7,-2-2 0-7,2-2 0 8,6-7 0-8,-5-1 0 7,-1-8 0-7,-4-1 0 8,0-2 0-8,3-3 176 7,-1-1-176-7,0-2 160 8,0-6-160-7,1-2 128 5,-3 2-128-6,-2-10 128 9,1-2-128-9,-1 1 0 6,-1-7 0-6,-1-6 0 8,-4 3 160-7,-1-3-160 6,-2-1 192-7,-9-4-192 7,1-1 192-7,-4 5-192 9,-4 0 192-9,-2 7-192 7,-4 6 128-7,-1 2-128 7,-9 7 0-7,4 1 0 7,-5 5 128-7,1 3-128 8,-2 2 0-8,-3 9 0 7,2 3 0-7,1 9 0 7,-2 0 0-7,1 0 0 24,1 3-400-24,-3 3-48 0,3 2 0 0,5 4-11136 7,-5 3-2240-7</inkml:trace>
    </iact:actionData>
  </iact:action>
  <iact:action type="add" startTime="24304">
    <iact:property name="dataType"/>
    <iact:actionData xml:id="d13">
      <inkml:trace xmlns:inkml="http://www.w3.org/2003/InkML" xml:id="stk13" contextRef="#ctx0" brushRef="#br1">23004 12400 5519 0,'0'0'496'1,"0"0"-496"5,0 0 0-6,0 0 0 8,0 0 1520-8,0 0 208 7,0 0 32-7,0 0 16 8,0 0-832-8,0 0-176 8,0 0-16-8,0 0-16 8,0 0-48-8,0 0-16 7,-16-2 0-7,16 2 0 7,0 0 32-7,0 0 16 7,0 0 0-7,0 0 0 8,0 0 16-8,-11 4 0 7,11-4 0-7,-14 4 0 8,14-4-176-8,0 0-48 7,0 0 0-7,0 0 0 9,0 0-32-9,0 0-16 6,0 0 0-6,0 0 0 8,0 0 112-8,0 0 0 7,0 0 16-7,0 0 0 9,0 0 96-9,16-2 16 6,3 0 0-6,-3-2 0 8,3 0-192-8,5 0-16 8,-1 0-16-8,4 0 0 8,3 0-224-6,1 0-32 3,-2 2-16-5,6-1 0 9,6-3-32-9,-4 0-16 6,2-4 0-6,4 4 0 8,6-5 64-8,-4 5 16 7,0-2 0-7,-1 0 0 7,-3-2 16-7,4 3 16 8,-4-3 0-8,2 0 0 8,0 4-64-8,0 2-16 6,0-2 0-6,-4-1 0 9,0 1-48-9,2 0-16 7,4 2 0-7,-6 0 0 8,-2-4-128-8,-2 2 160 6,-6 1-160-5,-2 3 160 6,1 0-32-6,-3 0 0 6,-3-2 0-7,-1 0 0 8,-1 2-128-8,-5 2 192 7,-15 0-192-7,16 0 192 8,-16 0-192-8,0 0 160 6,0 0-160-6,0 0 160 8,0 0-160-8,0 0 0 8,0 0 144-8,0 0-144 7,0 0 0-7,0 0 0 8,0 0 0-8,0 0 0 8,0 0-272-8,0 0-32 7,-16 8 0-7,1-4 0 23,-3 0-1616-23,4-4-336 0,-3 0-64 1,-1 0-11696 1</inkml:trace>
    </iact:actionData>
  </iact:action>
  <iact:action type="add" startTime="25027">
    <iact:property name="dataType"/>
    <iact:actionData xml:id="d14">
      <inkml:trace xmlns:inkml="http://www.w3.org/2003/InkML" xml:id="stk14" contextRef="#ctx0" brushRef="#br1">23698 12345 6447 0,'0'0'576'1,"0"0"-576"3,0 0 0-4,10-10 0 8,-10 10 1632-8,0 0 224 7,10-11 32-7,-10 11 16 8,0 0-608-8,10-4-112 7,-10 4-32-7,0 0 0 9,0 0-192-9,0 0-64 6,0 0 0-6,0 0 0 8,0 0-192-8,0 0-64 7,0 0 0-7,9 15 0 7,-9-1 96-7,0-14 16 9,-6 20 0-9,1-5 0 7,-3 3 16-7,4 3 16 7,0 1 0-7,-4-1 0 8,2 2-32-8,1 3-16 6,-1 3 0-6,-4-2 0 9,2 1-192-8,4-1-32 5,-2 0-16-6,-3 4 0 8,3 1-176-8,0 3-48 7,4-4 0-7,-4 0 0 8,-2 0 16-8,2 3 0 8,4-3 0-8,-1 2 0 8,1-2 0-8,-2-2 0 6,-6-3 0-6,4-1 0 9,2 0-16-9,2 1 0 6,-2-3 0-6,0 1 0 8,-1-3-32-8,1 1-16 7,0-7 0-7,2 5 0 8,0 1-48-8,2-3-16 7,-2-5 0-7,2 5 0 8,0-18-160-8,0 13 160 8,0 1-160-8,0-14 160 7,0 12-160-7,0-12 160 8,0 0-160-8,0 0 160 7,0 0-160-7,0 0 160 7,0 0-160-7,0 0 160 8,0 0-160-8,0 0 0 8,0 0 0-8,0 0 0 21,0 0-528-20,6-12-48-1,-6 12 0 0,0 0 0 14,6-19-1808-13,0-1-368-1,-3 6-80 1</inkml:trace>
    </iact:actionData>
  </iact:action>
  <iact:action type="add" startTime="25595">
    <iact:property name="dataType"/>
    <iact:actionData xml:id="d15">
      <inkml:trace xmlns:inkml="http://www.w3.org/2003/InkML" xml:id="stk15" contextRef="#ctx0" brushRef="#br1">23142 13022 12895 0,'0'0'1152'1,"0"0"-928"5,0 0-224-5,0 0 0 6,0 0 656-7,0 0 96 7,0 0 16-7,0 0 0 8,0 0-32-8,0 0 0 7,0 0 0-7,0 0 0 9,0 0 192-9,0 0 32 6,0 0 16-6,0 0 0 9,0 0-144-9,0 0-16 7,22-6-16-7,-5 0 0 9,5 0-112-9,1 4-32 5,5-3 0-5,1-3 0 8,2 0-208-8,2 4-64 8,6-2 0-8,0-2 0 7,4 4 32-6,-2-1 0 6,4 1 0-6,-4-4 0 6,2-4 144-7,4 4 16 7,-2-1 16-7,1-3 0 8,1 2-16-8,-4 2-16 7,4-1 0-7,4 3 0 8,-1 0-176-8,-5 0-48 7,-2-2 0-7,-2 4 0 8,0 1-144-8,-6-1-48 7,0 0 0-7,-2 0 0 8,-7 0-144-8,-7 2 0 7,1 0 144-7,1 2-144 8,-21 0 0-7,14-2 144 5,-14 2-144-6,0 0 0 8,0 0 160-8,0 0-160 6,0 0 128-6,0 0-128 9,0 0 176-9,0 0-48 6,0 0-128-6,0 0 192 9,0 0-64-9,0 0-128 7,-4 18 176-7,4-18-176 9,0 0 0-9,0 0 0 7,-8 7 0-7,8-7 0 7,-14 8-256-7,14-8 32 7,0 0 16-7,0 0-10608 16,-13 12-2128-16</inkml:trace>
    </iact:actionData>
  </iact:action>
  <iact:action type="add" startTime="27533">
    <iact:property name="dataType"/>
    <iact:actionData xml:id="d16">
      <inkml:trace xmlns:inkml="http://www.w3.org/2003/InkML" xml:id="stk16" contextRef="#ctx0" brushRef="#br1">12799 17642 8287 0,'0'0'736'1,"0"0"-592"5,0 0-144-6,0 0 0 7,0 0 400-7,0 0 48 7,0 0 16-7,0 0 0 8,0 0-336-8,0 0-128 7,0 0 0-7,0 0 0 8,0 0 0-8,0 0 0 7,0 0 0-7,0 0 0 9,0 0 0-9</inkml:trace>
    </iact:actionData>
  </iact:action>
  <iact:action type="add" startTime="28241">
    <iact:property name="dataType"/>
    <iact:actionData xml:id="d17">
      <inkml:trace xmlns:inkml="http://www.w3.org/2003/InkML" xml:id="stk17" contextRef="#ctx0" brushRef="#br1">23029 12335 5519 0,'0'0'496'1,"0"0"-496"2,0 0 0-3,0 0 0 8,0 0 1472-8,0 0 192 7,0 0 32-7,-13 6 16 8,13-6-560-8,0 0-96 7,0 0-32-7,0 0 0 8,-8 8 144-8,8-8 32 7,0 0 0-7,0 0 0 8,0 0 16-8,0 0 0 7,0 0 0-7,0 0 0 8,0 0-208-8,0 0-48 7,17 4 0-7,-1-2 0 8,3-2-304-8,7-2-64 7,-1 0-16-7,6-2 0 8,3 2-128-8,7-4-48 7,-4-1 0-7,5 1 0 9,1 0-176-9,6 0-32 7,4-4-16-7,-4 2 0 8,-5 5 16-8,3-3 16 6,-6 0 0-6,2-2 0 9,2 2 64-9,-4 2 16 6,2-2 0-6,-4 3 0 9,2-3 0-9,-4 4 0 6,0 0 0-6,0 0 0 8,-4-2-128-8,-4 2-32 8,-7 2 0-8,-6 0 0 8,1 0-128-8,-17 0 0 6,0 0 0-6,0 0 0 8,0 0 0-8,0 0 128 7,0 0 0-7,0 0 0 8,0 0 144-8,-17 6 32 7,-7 0 0-7,-3 1 0 8,-4-1-112-8,-5-2-32 7,-1 0 0-6,-5 2 0 6,-3 2-16-7,2-2 0 7,-4-2 0-7,2-1 0 9,-4 1 112-9,1 0 0 6,1 0 16-6,2 0 0 8,-2-2 48-8,10 0 16 7,0 0 0-7,8-2 0 9,3 0-176-9,9 0-32 7,-1 0-128-7,18 0 192 8,-12-2-192-8,12 2 0 6,0 0 0-6,0 0 0 8,0 0 128-8,0 0-128 7,0 0 0-7,18-12 144 8,5 2-144-8,7 7 0 8,5-3 0-8,6-2 0 7,0 0 0-7,2 2 0 8,2 4 0-8,-3-2 0 8,5-3 0-8,-6 1 0 6,2 0 0-6,-4 2 0 8,2-2 0-8,-4-2 0 7,2 4 0-7,-4-1 0 8,-2-1 0-7,1 0 0 5,-5 0 0-6,-4 6 0 9,-5 0 0-9,-3 0 0 7,-17 0 0-7,0 0 0 8,0 0 0-8,0 0 128 6,0 0-128-6,0 0 0 8,-15 8 0-8,-5-2 0 7,-7-2 0-6,-4 1 0 6,-4 1 0-7,-8 2 0 8,0-2 0-8,-6 0 0 7,-2-2 0-7,-1 4 0 8,-3-3 0-8,-6 1 0 8,-3 4 0-8,-6 4 0 7,2-5 0-7,-5 5 0 7,1-4 0-7,6 0 0 7,6 1 0-7,5-3 0 8,6 4 0-8,14-4 0 8,8-3 0-8,5 1 128 7,7 2-128-7,15-8 0 8,0 0 0-8,0 0 128 8,0 0-128-8,21 8 0 7,10-4 0-7,8-2 0 8,0-4-128-8,10 2 128 7,8-2 0-7,1 0 0 8,3-4 0-8,5-4 0 6,0 2 0-6,3 1 0 9,-7-7 0-9,-4 4 0 7,1-3 0-7,-2 3 0 7,-3 0 0-7,-3-2 0 8,-4 7 0-8,-8-3 0 8,0-4 0-8,-6 4 0 7,-6 4 0-7,-3-2 0 8,-9-1 0-8,-15 7 0 7,0 0 0-7,0 0 0 7,0 0 0-7,0 0 128 8,-10-4-128-8,-9 2 128 8,-6 2-128-8,-5 0 0 7,-3 0 144-7,-2 6-144 8,-8 1 0-8,0-1 128 7,-6-2-128-7,-1 2 0 8,-1 0 0-8,-4 4 0 7,-1-3 0-7,3 3 0 8,2 2 0-8,11-4 0 7,1 0 0-7,7 1 128 8,7-3-128-8,9-2 0 7,1 4 0-7,15-8 0 8,0 0 0-8,0 0 0 7,0 0 0-7,17 4 0 8,3-8 0-8,3 2-160 7,10-2 160-7,2 0-160 8,6 0 160-8,4-4 0 8,2-3 0-8,-2 3 0 7,0 0 0-7,2-4 0 7,-6 3 0-7,3-3 0 8,-5 2 0-8,4 4 0 7,-6-1 0-7,2-3 0 8,-3 4 0-8,-5 0 0 7,-2-6 0-7,-6 8 0 8,-1 2 0-8,-8 1 0 7,-14 1 0-7,0 0 0 8,0 0 0-8,0 0 0 6,0 0 0-5,0 0 0 7,0 0 0-8,-18 1 0 7,-5 5 0-7,-5 2 128 8,-3-2-128-8,-4 0 0 7,-2 2 0-7,0 1 0 23,-6-3-464-22,0 4-16 0,0 4 0-1,-8-1-17184 2</inkml:trace>
    </iact:actionData>
  </iact:action>
  <iact:action type="add" startTime="30957">
    <iact:property name="dataType"/>
    <iact:actionData xml:id="d18">
      <inkml:trace xmlns:inkml="http://www.w3.org/2003/InkML" xml:id="stk18" contextRef="#ctx0" brushRef="#br1">23644 12528 4607 0,'0'0'400'1,"0"0"-400"3,0 0 0-4,9-15 0 8,-9 15 2176-8,6-12 368 7,-6 12 64-7,6-17 16 9,2 1-1456-9,-4 4-272 6,-4 12-64-6,8-15-16 8,-8 15 0-8,6-14 0 7,-1-3 0-7,-1 5 0 9,-4 12 144-9,4-16 48 6,-4 16 0-6,4-13 0 8,-4-3-176-8,0 16-48 7,0 0 0-7,0 0 0 9,0-12-208-9,0 12-32 6,0 0-16-6,0 0 0 9,0 0-240-9,0 0-48 7,0 0-16-7,0 0 0 9,0 0-224-9,0 0 144 5,0 16-144-5,2 1 128 9,0 3 64-9,0-1 0 6,0 13 0-6,-2-1 0 8,0 2 0-8,0 0 0 10,0 4 0-10,0 6 0 6,0 6 0-6,-2 0 16 7,0-3 0-7,0 9 0 7,-4 0-16-7,2-3 0 8,0 1 0-8,0-2 0 8,3-10-192-8,-1 0 0 7,2-10 128-7,-2 0-128 7,-4-8 288-7,0 1 16 8,4-7 0-8,0-3 0 8,-2 0 160-8,4-14 48 7,0 0 0-7,0 0 0 8,0 0-64-8,0 0-16 7,0 0 0-7,0 0 0 8,4-18-48-8,-2-3 0 7,0 1 0-7,0-3 0 8,2-9-144-8,-4 1-48 7,0 0 0-7,0-2 0 8,0-8-192-8,0 0 176 7,0 4-176-7,0-6 160 8,0 4-160-8,0-4 128 7,-4 6-128-7,2-2 128 8,2 2-128-8,0 8 0 7,0 3 0-7,0 1 0 8,0 2 0-8,0 3 0 7,6 3 0-7,-6 1 0 8,0 16 0-8,0 0 0 7,0 0 0-7,0 0 0 8,0 0 0-8,0 0-144 6,-4 16 144-6,2-3 0 9,0 5-160-9,2 1 160 7,0 3-128-7,0 1 128 8,-2 1 0-8,0 5 0 7,0 4 0-7,0 2-128 8,0 0 128-8,0-2 0 7,-2-1 0-7,0 3 0 8,-1-2 0-8,1-2 0 7,0-4 0-7,0 3 0 8,-2-5 0-8,-2-4 0 7,4-1 0-7,0-1 0 8,2-1 0-8,2-18 0 6,-1 16 0-5,1-16 0 7,-2 17-208-8,2-17-64 7,0 0-16-7,2 16 0 22,-2-16-1504-22,0 0-288 1,0 11-64-1,0-11-16 13,0 0-432-13,0 0-96 0,1 12 0 0</inkml:trace>
    </iact:actionData>
  </iact:action>
  <iact:action type="add" startTime="31678">
    <iact:property name="dataType"/>
    <iact:actionData xml:id="d19">
      <inkml:trace xmlns:inkml="http://www.w3.org/2003/InkML" xml:id="stk19" contextRef="#ctx0" brushRef="#br1">23170 13141 16575 0,'-24'-2'736'0,"24"2"160"0,-11 0-720 0,11 0-176 5,0 0 0-5,0 0 0 8,0 0 1216-8,0 0 224 7,0 0 32-7,0 0 16 8,0 0-784-8,11-14-176 7,9 4-16-7,3 3-16 8,5-5 144-8,5 2 48 7,6-3 0-7,9 1 0 8,13 2 48-8,3-2 16 7,1 5 0-7,-1-7 0 9,4 0-240-9,1 5-32 6,3-5-16-6,4 4 0 8,-2-3-48-8,0 5-16 7,0 0 0-5,-6 0 0 4,-1 2 16-6,-7 0 0 8,-5 1 0-8,-3 1 0 8,-3 4-160-8,-10 0-48 6,-4-4 0-6,-3 2 0 9,-7 0-208-9,-6 2 176 6,-1 4-176-6,-18-4 160 9,0 0-32-9,0 0 0 6,0 0 0-6,0 0 0 9,0 0-128-9,-16 8 0 6,1-6 144-6,-9 1-144 25,-5-1-960-25,0 2-256 0,-2-2-48 0,-1 0-13088 2</inkml:trace>
    </iact:actionData>
  </iact:action>
  <iact:action type="add" startTime="33433">
    <iact:property name="dataType"/>
    <iact:actionData xml:id="d20">
      <inkml:trace xmlns:inkml="http://www.w3.org/2003/InkML" xml:id="stk20" contextRef="#ctx0" brushRef="#br1">25210 13123 1839 0,'0'0'160'1,"-12"12"-160"4,-1-4 0-5,3-2 0 8,10-6 2784-8,-8 11 528 8,-4-3 96-8,12-8 32 8,-9 8-1888-7,9-8-368 4,0 0-80-5,0 0-16 9,-10 10 112-9,10-10 16 7,0 0 0-7,0 0 0 7,0 0-336-7,0 0-64 8,0 0-16-8,0 0 0 9,0 0-16-9,0 0 0 6,0 0 0-6,0 0 0 8,4-16-208-8,2-3-32 6,1-1-16-6,5-3 0 9,-4-5-16-9,4 1-16 7,1 0 0-7,1-2 0 7,0-5-112-7,-5 1 0 9,5-2-16-9,-2 2 0 8,5-4-176-8,-1 6-48 7,3 3 0-7,-1 1 0 7,-8 0-144-7,5 7 160 7,-1 1-160-7,2 3 160 8,-16 16-160-8,13-10 0 7,1 5-160-7,-14 5 160 8,0 0 0-8,15 5 0 7,-1 7-128-7,-6 4 128 8,0-5 0-8,-1 9 0 7,-3 5 0-7,-2 1 0 8,-2-3 0-8,0 4 0 7,-2 5 0-7,0-3-144 8,0 4 144-8,-3-2 0 7,1 0 0-7,2-3 0 8,2-5 0-8,0-1 0 7,0-3 0-7,2-5 0 8,-2-14 0-8,8 15 0 8,-8-15 0-8,0 0 0 7,13 6 0-7,5-4 176 7,-18-2-48-7,17-6 0 8,1-7 208-8,1 1 48 7,-5 0 0-7,4-5 0 8,-3-3-144-8,1-1-32 7,-5-3 0-7,5-1 0 8,-2 0-208-8,-1-3 144 7,-1-1-144-7,2-8 128 9,-4-4-128-9,1-6 0 6,-5 4 144-6,-2-9-144 9,4-11 128-9,2 1-128 6,-3-1 128-6,-1-9-128 8,2 0 0-8,0 2 128 7,0 9-128-7,-1 3 0 9,3 1 0-9,-2 9 0 7,-4 1 0-7,2 10 0 8,1-2 0-8,-1 4 0 6,-2 3 0-6,-2 3 0 8,2 4 0-8,0-1 0 8,0 5 0-8,4 0 0 7,-2 5 0-7,-3 0 0 8,-3 16 0-8,8-13-128 7,2-3 128-7,-4 8 0 11,-6 8 0-11,6-13-128 4,-6 13 128-4,13-10 0 7,-5 2 0-7,-8 8 0 8,0 0 0-8,16-6 0 7,-3-2 0-7,-13 8-128 8,18-3 128-8,-4-1 0 7,3 2 0-7,-3 2 0 9,3-2 0-9,3 0 0 6,-3 2 0-6,5 0 0 9,3-2 0-9,3 0-128 6,1 0 128-6,4 0 0 9,8-4 0-9,-2 2 0 6,6-2 0-6,2 3 0 9,5-5 0-9,1-4 0 6,-2 4 0-6,3-5-128 8,3 1 128-8,-1 2 0 8,-1-2 0-8,0 7 0 7,1-3 0-7,-1-4 0 7,-3 4 0-7,1 0 0 8,0-1 0-8,-2 1 0 7,1 2 0-7,-3-4 0 8,-6 3 0-8,-4 1 0 7,-8 0 0-7,-4 2 0 8,-3 4 0-8,-7 0 0 8,1 0 0-8,-18 0 0 22,0 0-960-22,0 0-192 1,0 0-64-1,0 0-8800 7,-2 16-1760-7</inkml:trace>
    </iact:actionData>
  </iact:action>
  <iact:action type="add" startTime="34365">
    <iact:property name="dataType"/>
    <iact:actionData xml:id="d21">
      <inkml:trace xmlns:inkml="http://www.w3.org/2003/InkML" xml:id="stk21" contextRef="#ctx0" brushRef="#br1">26287 12347 3679 0,'0'0'160'1,"0"0"32"-1,0 0-192 0,-12-8 0 4,6-5 0-4,6 13 0 9,-2-12 3584-9,2 12 656 6,-2-16 144-6,2 16 32 8,4-11-2624-8,-4 11-512 7,8-16-96-7,4 6-32 9,-3-1-272-9,9 1-64 7,-4 2-16-7,7-6 0 8,2 5-304-8,5-5-64 6,1 2-16-6,0 4 0 8,4-3-160-8,-1 5-16 7,-5 2-16-7,2-2 0 8,0-2-16-8,5 6 0 7,-5 10 0-7,0 0 0 8,-9-2-80-8,-1 8-128 7,-1-5 176-7,-5 9-176 10,3-3 128-10,-8 7-128 7,-2 1 0-7,-2 5 0 7,-4 1 160-7,-4 0-160 7,-4-2 128-7,-2 5-128 8,-8 1 208-8,-1 6-32 7,-6 0-16-7,-3-4 0 8,-1-2-160-8,0-4 192 7,0-1-192-7,-3-1 192 9,1-10 16-9,-2 3 16 6,-4-1 0-6,6-5 0 9,3 4 160-9,5-5 16 5,3 3 16-5,3-8 0 8,7 1-160-8,10-9-16 7,0 0-16-7,0 0 0 8,0 0-48-8,0 0-16 8,0 0 0-8,6 10 0 7,-6-10 0-7,20 4 0 8,-3-6 0-8,6 0 0 8,7 2-32-8,-1-2 0 7,-2 0 0-7,3-2 0 8,-1-3-128-8,6 1 128 7,-2 0-128-7,-2 0 128 8,1-6-128-8,-1 3 0 7,-2 3 0-7,-2-4 0 8,-1 2 0-8,-1 2-176 7,0 1 48-7,1 1 0 23,-3-2-416-21,2 2-80-2,-1-2-16 0,-5 4 0 11,3 0-2368-10,-1 0-464-1</inkml:trace>
    </iact:actionData>
  </iact:action>
  <iact:action type="add" startTime="35850">
    <iact:property name="dataType"/>
    <iact:actionData xml:id="d22">
      <inkml:trace xmlns:inkml="http://www.w3.org/2003/InkML" xml:id="stk22" contextRef="#ctx0" brushRef="#br1">28003 11934 13823 0,'0'0'608'1,"0"0"128"-1,0 0-592 0,0 0-144 6,0 0 0-6,0 0 0 8,12-18 576-8,-12 18 96 7,0 0 16-7,4-12 0 8,-4 12-16-8,0 0 0 7,-8-17 0-7,2 7 0 8,6 10 64-8,-8-12 16 7,-5 3 0-7,-1 3 0 8,-2 0 16-8,1 0 0 6,-7-2 0-5,3 2 0 7,1 3-16-8,-1-1 0 8,-5-2 0-8,1 4 0 7,0 0-336-7,1 2-64 7,-1 0-16-7,-1 8 0 8,-1 0-160-8,3-3-48 7,1 3 0-7,1 6 0 8,-1-2 0-7,-2 5-128 6,1-3 192-7,3 1-64 8,-3 1-128-8,1 0 192 6,3 3-192-6,5 1 192 8,-5-3-192-8,8 5 0 7,-1-5 0-7,3-1 128 9,2 1-128-9,2-1 0 6,2-1 0-6,2-15 0 8,4 22 160-8,0-7-160 7,-4-15 192-7,10 18-192 9,3-6 224-9,-3 1-64 6,6-5-16-6,-3 4 0 8,5-4 48-8,1-4 0 7,-3-1 0-7,3-1 0 8,-1-4-64-8,0 2 0 7,1 0 0-7,2-1 0 8,-3-5 0-8,2-2-128 8,-1-2 192-8,-1 2-64 8,3-7-128-8,1 3 0 7,1-4 144-7,-2 5-144 7,-3-5 0-7,1 4 144 8,1-3-144-8,-4 3 0 7,3 2 0-7,-5-1 0 7,1 3 0-7,1 2 0 8,-16 6 0-8,14-8 0 7,-14 8 0-7,0 0 0 8,0 0 128-8,0 0-128 7,0 0 0-7,13 18 0 9,-5 3 144-9,-6 5-16 6,-2 3-128-6,0 2 192 9,-6 6 48-9,-4 6 0 6,3 4 0-6,-3 0 0 8,-6 1 64-8,5 7 16 8,-7 2 0-8,4-3 0 8,-3-3-16-8,-1 3 0 7,3 1 0-7,-3 2 0 7,4-9-32-7,-1-3 0 8,3-2 0-8,-2-4 0 7,5 2 0-7,-3-10 0 8,6-3 0-8,0-3 0 7,4 0-80-7,0-3 0 8,2-5-16-8,0 3 0 7,2-9-176-7,-2-11 128 7,0 0-128-7,8 16 128 23,6-4-2144-23,-14-12-432 1</inkml:trace>
    </iact:actionData>
  </iact:action>
  <iact:action type="add" startTime="37277">
    <iact:property name="dataType"/>
    <iact:actionData xml:id="d23">
      <inkml:trace xmlns:inkml="http://www.w3.org/2003/InkML" xml:id="stk23" contextRef="#ctx0" brushRef="#br1">18024 14235 7359 0,'0'0'320'1,"0"0"80"-1,0 0-400 0,0 0 0 5,0 0 0-5,0 0 0 8,0 0 2176-8,0 0 336 8,20-6 80-8,1 0 16 7,-5 0-1728-6,5 2-352 5,7 3-64-6,3-1-16 8,8-2-64-8,0-4 0 7,8 4-16-7,5 0 0 8,7-2 16-8,5 2 16 7,6-7 0-7,1-1 0 8,-1 2 176-8,4-5 16 7,-2 3 16-7,4-2 0 8,2 4-16-8,4-1 0 8,0 1 0-8,6 2 0 8,2-5-128-8,-1 3-16 7,-7-6-16-7,0 6 0 8,-4 1-112-8,4-1 0 6,0 4-16-6,6-2 0 9,-1 0-64-9,1 3-16 7,2-3 0-6,0 2 0 6,-3-6-32-7,-3 4 0 7,-2 3 0-7,4 1 0 8,6 2-32-8,3-2-16 7,-1 0 0-7,0 0 0 8,-5-2-144-8,-1 2 160 7,2-2-160-7,2-1 160 7,-3 1 16-7,1 2 0 7,9 0 0-7,-5 0 0 8,4-4 32-8,-7 4 16 7,3 2 0-7,-4 1 0 8,-3-3-48-8,5 4-16 8,6-2 0-8,1 2 0 8,-1 0-16-8,3 0 0 6,-7-2 0-6,-1 0 0 9,-3 2-16-9,2-2-128 7,7 0 192-7,-1-2-64 9,3 2-128-9,1 2 0 5,-7 0 144-5,1 0-144 10,-7-2 128-10,9-2-128 5,-2 0 160-5,3 2-160 9,-1-2 160-8,-1 2-160 5,-5 2 160-6,-3-3-160 7,1-5 192-7,-2 2-64 8,4 0-128-8,3-2 192 8,-3-1-64-8,3 3-128 7,-7 0 176-7,-2 0-176 8,-4 0 192-8,2 0-192 6,-2-2 192-6,7 1-192 8,5-1 128-8,-4 0-128 7,-2 0 0-7,-3-3 0 8,-3 1 0-7,0 4 0 6,0 0 0-7,2-2 0 8,0 1 0-8,8-1 0 7,-3 0 0-7,1 4 0 8,0-2 0-8,-2 0 0 7,-8-7 0-7,-2 3 0 8,2 4 128-8,1-4-128 7,-3 1 0-7,2 5 0 8,2 0 0-8,0 0 0 6,-2-2 0-6,-4 0 0 9,-5-2 176-9,1 4-176 7,-2-1 160-7,2-1-160 8,2 4 160-8,-2 2-160 7,3 0 160-7,-1 4-160 8,-4 2 0-8,0-5 128 7,-8-2-128-7,-5-1 0 8,-6 2 0-8,-2 2 0 8,-10-1 128-8,2 1-128 7,-6 0 0-7,-4 0 0 7,0 4 0-7,-8 2 0 8,-3 0-256-8,-6 0-80 6,-14-8-32-5,0 0-15344 10</inkml:trace>
    </iact:actionData>
  </iact:action>
  <iact:action type="add" startTime="41046">
    <iact:property name="dataType"/>
    <iact:actionData xml:id="d24">
      <inkml:trace xmlns:inkml="http://www.w3.org/2003/InkML" xml:id="stk24" contextRef="#ctx0" brushRef="#br0">24276 16419 21423 0,'0'0'944'1,"0"0"208"-1,-8-8-928 0,8 8-224 4,0 0 0-4,0 0 0 8,17-11 832-8,3-3 128 8,3 6 32-8,7-5 0 7,1-1-336-7,10-2-64 7,0 3-16-7,7-3 0 8,5 2-256-8,4-1-64 7,5 1-16-7,6-1 0 8,8 5-240-8,-5-4 176 7,-1 4-176-7,-8 8 160 9,-5-3-160-9,-6 3-176 6,-7 2 48-6,-6 2-12288 14</inkml:trace>
    </iact:actionData>
  </iact:action>
  <iact:action type="add" startTime="41226">
    <iact:property name="dataType"/>
    <iact:actionData xml:id="d25">
      <inkml:trace xmlns:inkml="http://www.w3.org/2003/InkML" xml:id="stk25" contextRef="#ctx0" brushRef="#br0">24594 16729 19343 0,'0'0'1728'1,"0"0"-1392"3,0 0-336-4,0 0 0 8,0 0 2688-8,25-8 480 7,4 1 96-7,6 1 0 9,10 4-2448-9,6-4-496 6,5-8-112-5,7 7-16 7,1-3-192-8,3-4 0 6,-9 2 0-6,-3-5-9360 17,-5 1-1968-17</inkml:trace>
    </iact:actionData>
  </iact:action>
  <iact:action type="add" startTime="42712">
    <iact:property name="dataType"/>
    <iact:actionData xml:id="d26">
      <inkml:trace xmlns:inkml="http://www.w3.org/2003/InkML" xml:id="stk26" contextRef="#ctx0" brushRef="#br0">26269 15319 6447 0,'-15'0'576'0,"3"0"-576"6,-4 0 0-6,16 0 0 8,-13-2 2656-8,13 2 416 7,0 0 96-7,0 0 16 8,-14-6-1584-8,14 6-304 7,0 0-64-7,6-11-16 8,2-3-384-8,3 2-64 7,9-5-32-7,5 5 0 8,2-3-336-8,7 3-64 7,7-4-16-7,1 5 0 8,11-5-16-8,2 4-16 7,-3-5 0-7,1 1 0 8,2 2-64-8,-5-1-16 7,-3 3 0-7,0 6 0 8,0-3 48-8,0 7 0 10,-8 4 0-10,0 5 0 7,-4 1-256-7,-6 4 128 5,-8 3-128-5,-5 7 0 8,0 1 0-8,-10-1 0 8,-5 3 0-8,-2 2 0 7,-7 1 0-7,-8 3 0 8,-1 6 0-8,-3-4 0 7,-5-6 128-7,-5 3-128 8,-1-7 176-8,-2 0-176 7,0 1 192-7,2-3-64 8,1-1 0-8,5-1-128 7,2-7 256-7,1 4-48 7,7-7-16-7,-1 5 0 8,16-14-64-8,-8 10 0 7,8-10-128-7,2 17 192 9,4-3-192-9,8 4 128 7,-1-5-128-7,5 9 0 9,3 3 128-9,1-2-128 5,3-3 0-5,4 1 0 9,7 5 0-9,-5 1 128 6,-2 4-128-6,0 2 0 9,-1-5 0-9,-3-1 0 6,-6 2 128-6,-3 0-128 8,2 1 0-8,-13 1 176 8,-1-2-176-8,-6 2 160 8,-3 1 352-8,-3-3 80 7,-10 0 16-7,-1 2 0 7,-7-1 64-7,-5-3 16 8,-4-4 0-8,-2 5 0 7,-2-5-80-7,2-2-16 7,-6 1 0-7,6-3 0 8,-10-3-64-8,4 0-16 8,-4-9 0-8,1 3 0 8,1 0-240-8,-2-4-48 6,0-6-16-6,10-2 0 9,0-2-208-9,8-4 0 6,3-4 0-6,9 3 0 24,-3-7-1504-23,12 2-240-1,3-3-48 0,7-5-9216 6,3 1-1824-6</inkml:trace>
    </iact:actionData>
  </iact:action>
  <iact:action type="add" startTime="43764">
    <iact:property name="dataType"/>
    <iact:actionData xml:id="d27">
      <inkml:trace xmlns:inkml="http://www.w3.org/2003/InkML" xml:id="stk27" contextRef="#ctx0" brushRef="#br0">27792 15247 13823 0,'0'0'608'0,"0"0"128"0,0 0-592 0,0 0-144 5,0 0 0-5,-9 6 0 8,9-6 960-8,0 0 176 8,0 0 16-8,0 0 16 8,-12 0-192-8,12 0-32 6,0 0-16-6,0 0 0 8,0 0-240-8,0 0-48 7,0 0-16-7,0 0 0 8,0 0-64-8,0 0-16 7,0 0 0-7,0 0 0 8,0 0-64-8,0 0-16 7,0 0 0-7,14-4 0 8,-14 4-32-8,19-6-16 7,-5-2 0-7,3 4 0 9,3 1 32-9,-3 1 0 11,5-2 0-11,1-2 0 5,3-2 0-5,3 2 16 6,2 2 0-6,6 2 0 8,4-5-80-8,0-3 0 7,0 6-16-7,4-2 0 8,-4-8-32-8,4 3 0 7,-8-7 0-7,4 8 0 7,-4 1 0-7,2-1 0 7,0 2 0-7,-4-2 0 8,2-3-96-8,2 9-32 7,-6 2 0-7,0-2 0 8,-1-4-208-8,-3 2 0 7,-6 0 0-7,-1 4 0 9,-1 2 128-9,-7-1-128 6,-14 1 0-6,0 0 0 8,15 3 0-8,-15-3 0 7,0 0-208-7,0 0 64 25,0 0-1376-25,0 0-272 0,0 0-48 0,-13 10-7776 6,-1-4-1568-5</inkml:trace>
    </iact:actionData>
  </iact:action>
  <iact:action type="add" startTime="44184">
    <iact:property name="dataType"/>
    <iact:actionData xml:id="d28">
      <inkml:trace xmlns:inkml="http://www.w3.org/2003/InkML" xml:id="stk28" contextRef="#ctx0" brushRef="#br0">28463 15150 19519 0,'0'0'864'0,"0"0"176"0,0 0-832 0,0 0-208 5,0 0 0-5,0 0 0 8,4-6 752-8,-4 6 96 7,0 0 32-7,0 0 0 8,0 0-336-8,0 0-64 7,0 0-16-7,0 0 0 8,-4 11 384-8,3 5 80 7,1-16 16-6,-10 20 0 6,2-5-16-7,2 5 0 8,2 3 0-8,-2 0 0 8,-1 3-352-8,3 3-64 7,-2-2 0-7,2 3-16 8,-2-1-160-7,0 2-16 4,0 0-16-4,2 0 0 7,1 1-144-8,-1-1-32 8,0 2 0-8,-2 0 0 8,2-6-128-7,2 3 0 4,0-1 0-5,2-2 128 8,0-3-128-8,0-5 0 7,2-3 144-7,0 5-144 8,-2-1 0-8,2-1 0 7,-2-19 0-7,2 18 0 8,2 1 0-8,-2-1-256 6,-2-1 32-6,0-17 16 23,0 0-720-22,-2 14-144-1,-4 4-16 0,2-9-8320 8,4-9-1664-7</inkml:trace>
    </iact:actionData>
  </iact:action>
  <iact:action type="add" startTime="44738">
    <iact:property name="dataType"/>
    <iact:actionData xml:id="d29">
      <inkml:trace xmlns:inkml="http://www.w3.org/2003/InkML" xml:id="stk29" contextRef="#ctx0" brushRef="#br0">27923 15935 11055 0,'0'0'480'1,"0"0"112"-1,-8-3-464 0,8 3-128 6,0 0 0-6,0 0 0 8,0 0 2288-8,0 0 432 6,0 0 96-5,20-6 0 7,-3 6-1280-8,5-2-272 6,1 0-48-6,5-6-16 9,7 0-288-9,6 0-48 7,-2 6-16-7,4-3 0 7,-4-5-32-7,5-2-16 9,-3 0 0-9,4 7 0 7,-6-5-16-7,6-2 0 7,-2 0 0-7,4 1 0 8,0 7-192-8,-6 2-32 8,2-2-16-8,-8 0 0 8,2 2-288-7,-6 2-64 4,-2 0-16-5,-5 2 0 8,-7-8-176-8,1 4 0 8,-1 4 0-8,-17-2 0 8,0 0 0-8,0 0-256 6,0 0 48-6,0 0 0 22,0 0-2496-22,0 0-496 0</inkml:trace>
    </iact:actionData>
  </iact:action>
  <iact:action type="add" startTime="45206">
    <iact:property name="dataType"/>
    <iact:actionData xml:id="d30">
      <inkml:trace xmlns:inkml="http://www.w3.org/2003/InkML" xml:id="stk30" contextRef="#ctx0" brushRef="#br0">28875 16454 19119 0,'0'0'832'0,"0"0"192"0,0 0-816 0,0 0-208 4,0 0 0-4,0 0 0 8,0 0 896-8,0 0 144 8,0 0 32-8,0 0 0 8,0 0-240-8,20-10-64 7,-3-1 0-7,3-7 0 7,-1 5-128-7,-1-7-48 8,1 1 0-8,3-1 0 7,-5-3 96-7,3-5 16 7,-1 1 0-6,-3 0 0 7,1-1-128-8,3 3 0 6,-5 0-16-6,1-3 0 8,-4 3-352-8,3 0-64 7,-3-4-16-7,2 3 0 8,-8 7-128-8,1 5 0 7,3-4 0-7,-4 9 0 9,-6 9 0-9,0 0 0 6,0 0 0-6,0 0 0 8,0 0 0-8,0 0 0 7,0 0 0-7,10 21 0 9,-1-5-144-9,-3 3 144 6,-4 5 0-6,0-3 0 9,-2-1-144-9,2 1 144 5,0 6 0-5,-2-1-144 9,0-3 144-9,0-3 0 7,0-5 0-7,4 5 0 8,-4-20 0-8,8 13 0 7,-8-13 0-7,0 0 0 8,0 0 0-8,10 12 0 8,-10-12 0-8,0 0 128 8,19-2-128-8,-5-4 176 8,3-5-176-8,-3 3 192 7,2-8-32-6,-5 3 0 5,5-7 0-6,-6-1 0 7,1-3-160-7,-3-3 192 8,0 0-192-8,0-3 192 8,1-1-192-8,-5-4 160 6,0-8-160-6,2 4 160 9,2-4-160-9,-2-2 128 6,-4-5-128-6,0-3 128 9,-2-4-128-9,4 3 0 7,-1-5 0-7,-1 1 0 8,0-7 0-8,0 5 0 6,2 1 0-5,0-1 0 7,0-4 0-8,-2 7 0 7,0 4 0-7,2 9 0 8,2-1 0-8,1 8 0 7,-3 2 0-7,0 3 128 8,2 11-128-8,0 3-144 7,2 1 144-7,0 5-208 8,-3 2 208-8,7-1 0 8,-12 11-160-8,18-6 160 7,1-4 0-7,5 0 0 7,1 3 0-7,4 1 0 8,2-2 0-8,3 2 0 7,-1-2 0-7,4 0 0 8,-2-3 0-8,2 3 0 7,2 2 0-7,-4-4 0 8,2 1 0-8,4 3-176 7,-2-4 176-7,6 4-128 8,-4 0 128-8,6 2 0 7,2 0 128-7,-1 1-128 8,-1-9 144-8,6 6-144 7,3 2 192-7,-1-2-192 8,-4-2 128-8,-3 3-128 7,-3 1 0-7,-6 4 0 8,0-2 0-8,-4 0 0 7,-5-2 0-7,-7 2 0 8,-3 2 0-8,-5 0-352 7,-15 0 48-7,18 0-9712 17,-18 0-1952-17</inkml:trace>
    </iact:actionData>
  </iact:action>
  <iact:action type="add" startTime="45927">
    <iact:property name="dataType"/>
    <iact:actionData xml:id="d31">
      <inkml:trace xmlns:inkml="http://www.w3.org/2003/InkML" xml:id="stk31" contextRef="#ctx0" brushRef="#br0">29837 15450 21183 0,'-22'0'1888'1,"22"0"-1504"2,0 0-384-3,0 0 0 8,0 0 752-8,0 0 80 7,0 0 0-7,0 0 16 8,0 0-368-7,0 0-80 5,20-6-16-6,-5 0 0 8,5-2-240-8,1 3-144 7,3 1 160-7,-3 2-160 8,-1-2 192-8,3 4-48 7,-2 2-16-7,1 0 0 8,-5 0 320-8,3 0 48 8,1 3 16-8,-1 5 0 7,-6 0-144-7,5 6-32 7,-5-3 0-7,3 9 0 8,-5-1-80-8,4-1-32 7,-5-1 0-7,1 5 0 8,-8-1-48-8,2 4-16 8,-2 4 0-8,-2-1 0 8,0-3-16-8,-6 0 0 7,-6 3 0-7,2-3 0 8,-7 0 0-8,3 0 0 6,-8-1 0-6,3 1 0 9,-1 2-16-9,-1-1-128 6,-3-3 192-6,1-4-64 9,-1-1-128-9,-1-1 192 6,1 3-192-6,-3-5 192 9,2-5-192-9,3 6 192 6,5-7-192-6,-3 7 192 8,8-4-16-8,2 1 0 7,8-15 0-7,0 0 0 8,0 0-176-8,2 14 192 7,-2-14-192-7,12 12 192 8,8-5 128-8,-3-5 48 8,5-2 0-8,3 4 0 7,4-2-48-7,1-2 0 8,-3 0 0-8,4-2 0 8,4 2-160-8,-2 0-32 7,4-2-128-7,2-2 192 7,-3 2-64-6,1-3 0 5,4-7-128-6,-4 4 192 8,4-2-192-8,-2 1-128 7,5 1 128-7,-5 2-208 24,-2-6-1808-24,-1 4-352 1,-5 3-80-1,-2-7-16 0</inkml:trace>
    </iact:actionData>
  </iact:action>
  <iact:action type="add" startTime="46408">
    <iact:property name="dataType"/>
    <iact:actionData xml:id="d32">
      <inkml:trace xmlns:inkml="http://www.w3.org/2003/InkML" xml:id="stk32" contextRef="#ctx0" brushRef="#br0">31280 15348 26543 0,'4'-17'1168'0,"2"3"256"0,0 5-1136 0,7-7-288 3,-3 4 0-3,0-5 0 9,-2 1 0-9,-6 0 0 6,-2 16 0-6,-4-15 0 9,-6-5 240-9,0 3-64 6,-7 5-16-6,-1 0 0 8,-1 7 0-8,-7 1 0 7,1 2 0-6,-3 2 0 6,-1 2 368-7,0 5 80 8,-4 5 16-8,-2 2 0 7,0-1-224-7,3-1-32 8,5 10-16-8,0 1 0 7,-2 0-96-7,3-1 0 7,3 1-16-7,3 3 0 8,3-1-96-8,-1 0-16 7,6 1 0-7,1-3 0 10,1 0 16-10,8-3 0 6,4-1 0-5,2 1 0 6,4-6-144-7,5 1 128 8,3-5-128-8,5 2 128 7,1-4-128-7,3-7 192 6,3-1-192-6,3-1 192 9,2-1 0-9,0-4 16 7,0-6 0-7,0 2 0 8,4-3-80-8,-3 1-128 6,-1-2 176-5,-2 1-176 7,0-7 144-8,-4 6-144 7,1-3 0-7,-1 3 144 7,0-3-144-7,-1 5 192 8,-11-4-192-8,-1 11 192 8,-14 5 128-8,0 0 16 7,0 0 16-7,0 0 0 7,8 11 64-7,-4 9 16 8,-4-3 0-8,-4 7 0 7,-4 9-432-7,-8 4 0 8,1 0 0-8,-9 8 0 9,-1-6 192-9,0 8-32 6,-3 3-16-6,-1 1 0 8,0 4-144-8,-2-3 0 7,1-3 0-7,3 4 0 8,2 1 0-8,-1-3 0 7,-1-2 0-7,4-2 0 22,1-5-464-21,5 1-128-1,-3-6-32 0,3 2 0 14,1-5-2576-13,-4-3-528 0</inkml:trace>
    </iact:actionData>
  </iact:action>
  <iact:action type="add" startTime="47187">
    <iact:property name="dataType"/>
    <iact:actionData xml:id="d33">
      <inkml:trace xmlns:inkml="http://www.w3.org/2003/InkML" xml:id="stk33" contextRef="#ctx0" brushRef="#br0">26402 17119 12895 0,'0'0'1152'0,"0"0"-928"5,0 0-224-5,13-2 0 8,5 0 576-8,7 0 64 8,1-1 0-8,3 3 16 7,2-6 208-7,4 0 32 7,10 0 16-7,4 0 0 8,0-8-96-8,7 3-32 7,11-5 0-7,7 4 0 8,10-5 240-8,13-1 64 7,16 1 0-7,6-3 0 8,-2 5-224-6,4-5-32 4,4 3-16-6,11 3 0 8,7-2-336-8,-3 5-64 6,-3-9-16-6,-1 10 0 9,3 1-128-8,9 1-16 4,2 2-16-5,2-2 0 9,-9-2-16-9,1 7 0 6,8-1 0-6,2 2 0 9,2-4 0-9,-9 0 0 6,-13 0 0-6,-3 2 0 9,0 6-64-9,-5 0-16 6,1 0 0-6,-16-2 0 8,-11-2-144-8,-12 2 0 7,-8 2 0-7,-8 0 0 9,-2-2 0-9,-8 6 0 7,-3 2-192-7,-2-4 192 23,-1 0-768-22,-7-1-48-1,-6 1 0 0,-12 6-12736 2</inkml:trace>
    </iact:actionData>
  </iact:action>
  <iact:action type="add" startTime="47684">
    <iact:property name="dataType"/>
    <iact:actionData xml:id="d34">
      <inkml:trace xmlns:inkml="http://www.w3.org/2003/InkML" xml:id="stk34" contextRef="#ctx0" brushRef="#br0">28255 17936 24351 0,'-24'2'1088'0,"24"-2"208"0,0 0-1040 0,0 0-256 4,0 0 0-4,0 0 0 7,0 0 0-7,22-4-144 8,3 1 16-8,2-3 0 7,3-2 128-7,1 2 0 7,6-2 160-6,-2-5-160 7,2 1 560-8,6-2 16 6,8 6 0-6,1 1 0 8,5-3 240-8,2 4 48 7,-1 2 16-7,4 2 0 8,5 6-256-8,-7-2-48 7,-5 2-16-7,-6 2 0 9,-8 5-336-9,-2-1-64 6,-8 4-16-6,-6 0 0 9,-3 3-144-9,-7-1 0 7,-5 3 0-6,-2 3 0 6,-10-1 0-7,-4 3 0 7,-2 3 0-7,-2 4 0 7,-7 2 0-6,-1-4 0 6,3-3 128-7,-7-1-128 8,-1-1 256-8,-1-5-16 7,-1 1-16-6,4-1 0 6,-1-3 80-7,1 3 16 7,1-1 0-7,7-5 0 8,5 5 0-8,0-8 0 7,4 1 0-7,4-11 0 8,0 0 32-8,16 10 16 7,-3-2 0-7,7-4 0 8,5 2-176-8,2-10-48 7,3 0 0-7,-1-2 0 8,2 0-144-8,4-7 160 7,4-3-160-7,0-4 160 8,6 3-160-8,-2 1 0 6,0 1-160-6,2 1 160 23,-4-2-1600-23,2 5-240 0,-6-3-32 1,4 2-12720 2</inkml:trace>
    </iact:actionData>
  </iact:action>
  <iact:action type="add" startTime="48431">
    <iact:property name="dataType"/>
    <iact:actionData xml:id="d35">
      <inkml:trace xmlns:inkml="http://www.w3.org/2003/InkML" xml:id="stk35" contextRef="#ctx0" brushRef="#br0">28354 15594 6447 0,'0'0'576'1,"0"0"-576"5,8-6 0-6,-8 6 0 9,0 0 416-9,0 0-32 6,12-7 0-6,-4-1 0 8,-8 8-384-7,7-12 128 6,-7 12-128-7,10-12 0 7,-2 1 336-7,-4 1-16 7,0 0 0-7,-4 10 0 8,6-17 576-8,1 3 96 7,-3 0 32-7,-2 1 0 8,-2 13-112-8,2-14-16 7,-2 2 0-7,0-3 0 8,0-1 192-8,0 2 48 7,0-1 0-7,0 5 0 8,0-6-112-8,0 16-32 7,0 0 0-7,0 0 0 8,0 0-240-8,0 0-48 8,0 0-16-8,0 0 0 7,-4-9-304-7,4 9-64 7,0 0-16-7,0 0 0 8,0 0-96-8,-6 17-16 8,-1-3 0-8,1 5 0 8,2 1 192-8,2 1 16 6,-4 5 16-6,0 3 0 8,2 4-48-8,0 2-16 7,0-5 0-5,3 14 0 4,-5 5-48-6,2 2-16 7,-4-2 0-6,2 5 0 7,0 3 80-8,-2-3 16 6,-1-1 0-6,1-4 0 9,-6-2-192-9,5-1-16 6,1-1-16-6,-4-6 0 9,0 0 128-9,6-6 32 6,-3-3 0-6,1-3 0 9,2-4 80-9,-2-3 32 7,0 1 0-7,5-1 0 7,-1-1-240-7,2-5-32 8,2 2-16-8,-2-7 0 8,2-9-144-8,0 0 0 6,-2 16 144-6,2-16-144 8,0 0 0-8,0 0 0 8,0 0 0-8,0 0 0 7,0 0-160-7,0 0-96 7,0 0-32-7,8-16 0 22,1 5-2096-21,3-9-432-1,-6 1-64 1</inkml:trace>
    </iact:actionData>
  </iact:action>
  <iact:action type="add" startTime="48927">
    <iact:property name="dataType"/>
    <iact:actionData xml:id="d36">
      <inkml:trace xmlns:inkml="http://www.w3.org/2003/InkML" xml:id="stk36" contextRef="#ctx0" brushRef="#br0">27839 15988 11055 0,'0'0'976'1,"0"0"-784"5,0 0-192-6,0 0 0 8,-11 0 1744-8,11 0 304 7,0 0 64-7,0 0 16 9,0 0-1008-9,0 0-208 6,0 0-32-6,0 0-16 8,0 0 48-8,0 0 16 7,0 0 0-7,13-4 0 8,7-2-160-8,-3 2-48 7,-1-1 0-7,5 3 0 7,5-2 80-7,3 0 16 8,2 2 0-8,8-2 0 8,8-4-176-7,0 2-16 5,2-1-16-6,-5-5 0 9,5 2-112-9,0-4-32 7,-6 3 0-7,0-3 0 8,-2 4-48-7,2 1-16 4,2-7 0-5,-5 6 0 8,3 2-96-8,-7 3-32 8,-3 3 0-8,-4-2 0 8,-4-2-272-8,-5 2 0 6,-3 6 128-6,-17-2-128 8,0 0 0-8,0 0-224 7,0 0 32-7,0 0 16 22,0 0-2576-22,0 0-512 0,-27-12-96 4,-4 8-9440-4</inkml:trace>
    </iact:actionData>
  </iact:action>
  <iact:action type="add" startTime="49378">
    <iact:property name="dataType"/>
    <iact:actionData xml:id="d37">
      <inkml:trace xmlns:inkml="http://www.w3.org/2003/InkML" xml:id="stk37" contextRef="#ctx0" brushRef="#br0">27929 15120 9215 0,'-35'6'400'1,"13"-4"96"-1,1-2-496 0,0 2 0 5,-3 4 0-5,5-2 0 8,1 0 3088-8,1-2 528 7,3 0 96-7,14-2 32 8,0 0-2448-8,0 0-480 7,0 0-112-7,0 0 0 8,0 0-128-8,0 0 0 7,17 5-16-6,7-3 0 7,-1-2-128-8,6-3-32 6,3 1 0-6,7-4 0 8,2-2 112-8,9-2 32 7,5 2 0-7,0 4 0 8,-3-1-288-8,1-3-48 7,-2 0-16-7,-1 2 0 9,-3-2-48-9,0-1-16 8,-6 1 0-7,4 2 0 4,-4-8 192-5,2 6 48 8,-2 1 0-8,2-1 0 7,-8 2-80-7,-2 0-16 8,-6 2 0-8,-2 0 0 7,-3 4-272-7,-3 0 0 7,-19 0 128-7,14 0-128 8,-14 0 0-8,0 0 160 7,0 0-160-7,0 0 128 9,0 0-128-9,0 0 192 6,-16 6-192-6,-7-2 192 9,-4-4-32-9,-1 0 0 6,-5 4 0-6,-4 0 0 9,-2 0-160-9,2 4 0 6,-4-4 0-6,2-1 0 9,-6 5 128-9,-1 2-128 7,-3-2 192-7,-4-2-64 7,-2 0 64-7,-5 1 0 7,-2 1 0-7,3-4 0 8,4 0-64-8,5 2-128 7,5 2 192-6,2-3-64 6,10-1-128-6,4 0 0 5,5-4 0-5,5 0 128 6,7 6-128-7,12-6 0 8,0 0 0-8,0 0 128 8,0 0-128-8,19-2 192 6,5-2-192-6,5-2 192 9,10 2-192-9,0-1 0 7,8-3 0-7,4 2 128 8,5 0-128-8,1-2 128 7,-3-1-128-7,1-1 128 8,-2 6-128-8,-1-6 0 6,-1 0 0-6,-2 1 0 9,0-5 0-9,-1 6 0 6,1 0 0-6,-6 1 0 9,4-1 0-9,-12 2 0 6,-4-2 0-6,-4 2 0 9,-7 4 0-9,-2-2 0 7,-13-1 0-7,-5 5 0 8,0 0 0-8,0 0 0 7,0 0 0-7,-19 2 0 9,-5 1 0-9,-5 3 0 6,-4 6 0-6,-4-6 0 8,-8 0-128-8,0 3 128 7,0-1 0-7,-5 0 0 8,-1 6 0-8,-2-5 0 6,-3 1 0-6,-3 4 0 8,-1-4 0-8,-1 3 0 8,1-5 128-8,11 2-128 8,2 2 0-8,14-9 128 6,6 7-128-6,5-2 0 9,9-4 128-9,13-4-128 6,0 0 0-6,0 0 128 9,17-4-128-9,9-2 192 6,5-2-192-6,14 4 192 9,11-1-192-9,1-5 0 7,1 2 0-7,3-2 0 8,-1-5 0-8,3 3 0 7,-7-4 128-7,3 5-128 8,3-7 0-8,4 4 0 7,-3-3 0-7,-1 5 0 8,7-3 0-8,-9 3 0 9,-5-4 0-9,-10 7 0 6,-6-1 0-6,-10 6 0 7,-6 0 0-7,-23 4 128 7,12-4-128-7,-12 4 0 7,0 0 0-7,0 0 0 8,-16 4-144-8,-9 0 144 8,-12 2-192-8,-6 5 192 8,-10 1-144-8,-1 2 144 7,-5-6 0-7,1-1-144 8,-7 9 144-7,5-4 0 6,-1 3 0-7,-1-3 0 8,-2 2 0-8,-1-3 0 6,1 5 0-6,-6-6 0 8,-1-1 0-8,9 3 0 7,7-6 0-7,12 2 0 8,4 4 0-8,12-7 0 7,10-3 0-7,17-2 128 8,0 0-128-8,0 0 0 7,0 0 0-7,15 2 128 8,13-6-128-8,12 2 0 7,9 0 0-7,8-1 0 8,1-11 0-8,3 2 0 7,-3-3 0-7,3 5 0 8,-5-6 0-8,3 5 0 7,3-9 0-7,-3 8 0 8,-5-3 0-8,-1 5 0 7,0 2 0-7,-8-4 0 9,-3 3 0-9,-6 3 0 6,-7 6 0-6,-8-4 0 8,-5-4 0-8,-16 8 0 7,0 0 0-7,0 0 0 8,-16 0 0-8,-11 4 144 7,-2 4-144-7,-10 0 0 8,-2-1 160-8,-8 7-160 7,-2-4 128-7,-1-2-128 8,-3 3 144-8,0-3-144 7,1 10 160-7,-3-9-160 8,1-3 304-8,-5 2-48 8,1 0 0-8,-3-2 0 7,1 2-64-7,7-4-32 7,8-4 0-7,7 0 0 8,10 7-16-8,9-3 0 8,7-2 0-8,14-2 0 7,0 0-144-7,0 0 160 7,0 0-160-7,14 0 160 8,7-8-160-8,7 1 0 7,1 1 0-7,10 2 0 9,4-2 0-9,4-2 0 6,-6 2 0-6,3 2 0 9,-5 0 0-9,0 4 0 6,-5-1 0-6,-3-1 0 8,-6-2-368-8,-1 2 48 7,-7 2 16-7,-3 0-11712 16,-14 0-2336-16</inkml:trace>
    </iact:actionData>
  </iact:action>
  <iact:action type="add" startTime="57814">
    <iact:property name="dataType"/>
    <iact:actionData xml:id="d38">
      <inkml:trace xmlns:inkml="http://www.w3.org/2003/InkML" xml:id="stk38" contextRef="#ctx0" brushRef="#br0">15598 16854 12895 0,'0'0'1152'1,"0"0"-928"5,0 0-224-6,0 0 0 9,-14-12 912-9,2-3 144 6,5 3 32-6,-7-4 0 8,2 7-656-7,-5-7-128 5,3 2-32-6,-5-3 0 8,-1 5 176-8,-5-3 16 7,-5-1 16-7,-3-4 0 8,-2 1 256-8,-10 1 48 8,-2 1 16-8,3-5 0 7,-7 1 80-7,2 5 16 8,-4-3 0-8,1 5 0 7,-1-3-288-7,0-1-48 9,-3-1-16-9,1 3 0 7,-1 8-256-7,-7-5-48 8,-5 1-16-8,-6-4 0 8,-8 5-96-8,2-5 0 5,2 6-128-5,0 0 192 9,-4-3-64-9,4 5-128 6,4-6 176-6,-8 5-176 9,-12-1 176-9,1-4-176 6,-7 4 160-6,7-3-160 10,-5 3 224-10,4 0-48 5,5 1-16-4,-7 3 0 7,-1-2-16-8,-7 0 0 7,-7 4 0-7,4 2 0 8,3 2 32-8,3 0 0 7,3 0 0-7,-7 4 0 8,-2 4-48-8,-2-2 0 7,-6 2 0-7,5 5 0 9,5-1-128-9,4 5 0 6,1-1 0-6,-7 4 0 8,-6-3 0-8,0-1 0 7,1 1 0-7,5-1 0 8,4 1 0-8,5 5 0 7,5-1 0-7,-5-1 0 8,-5 1 0-8,1 5 0 7,1 1 0-7,9-2 0 8,4 1 848-8,4 3 144 7,3 2 32-7,-1 2 0 23,-2-2-1648-22,-4 3-320 0,0-3-64-1,4 2-16 0,4-6 832 0,10 3 192 5,2 1 0-5,4 2 0 8,-3 2 0-7,5 0 0 5,3-2 0-6,1 0 0 9,-1-3 0-9,-3 1 0 6,-3-2 0-6,7 2 0 9,3 1 0-9,3-3 0 6,3 6 0-6,4-2 0 8,-4 0 0-8,4 0 0 7,8-1 0-7,-4 3 0 8,4 6 0-8,4-6 0 8,2 0 0-8,4 2 0 7,1-4 0-7,3 2 0 8,3 6 0-8,5-4 0 7,-5-2 0-7,7 2 0 8,1-2 0-8,6 1 0 7,2 1 0-7,-2-2 0 7,6-2 0-7,6 4 0 8,0 2 0-8,0-4 0 7,2 6 0-7,1 0 0 9,-3 2 0-9,6-4 0 5,0-2 0-5,-5 4 0 10,3-6 0-10,4 6 0 6,0-6 0-6,-1 0-144 8,-1 4 144-8,4-4 0 7,3-4 0-7,-1 3 0 8,5-3 0-8,-2 2 0 7,3-2 0-7,1 2 0 8,3 0 0-8,-3 4 0 8,4-1 0-8,2-3 0 8,1 4 0-8,-1 4 0 6,-2-4 0-6,2 4 0 8,4-2 0-8,0 0 0 8,-1-4 0-8,3 0 0 7,2 6 0-7,-6-6 0 7,2-2 0-7,-4 0 0 8,2 2 0-8,-1-3 0 7,-3-1 0-7,0-2 0 8,2-2 0-8,0 1 0 7,6-3 0-7,1 0 0 9,-1 1 0-9,7-1 0 6,-3-3 0-6,6 1 0 9,2-2 0-9,6 1 0 7,-1-7 0-7,1 3 128 8,-2 2-128-8,-1-9 0 7,1 3 0-6,-2-6 0 5,-3 1 0-6,1 1 0 8,2-4 0-8,1-4 0 7,5 2 0-7,0 0 144 8,3 0-144-8,8-2 0 7,1 2 144-7,7-4-144 8,0-4 0-8,-6 0 144 7,0-4-144-7,-3 2 0 8,3-8 0-8,0 5 0 7,4-5 0-7,6 2 128 8,2 1-128-8,0-5 0 7,2 0 0-7,-2 3 0 8,-6-7 0-8,-4 7 0 7,2-9 0-7,2 1 0 7,-6 3 128-7,6-1-128 9,2-1 0-9,4 5 0 7,4-5 0-7,-2 1 0 8,-6 7 0-8,0-8 0 7,-2 1 0-7,-2 1 0 8,-2-1 0-8,3-1 0 7,-5 7 0-7,4-5 128 7,6 1-128-7,-2 1 0 7,-4-6 0-7,0 11 0 8,-4-7 0-8,-5 3 0 8,-1 1 0-8,2-4 0 8,-3 5 0-8,1-5 0 7,1 6 0-7,-1-3 0 7,6 1 0-6,-4-3 0 6,5 3 0-7,-7-4 0 7,-7-1 0-7,-1 3 128 7,1-5-128-7,-3-1 0 8,-3 5 0-8,4 3 0 8,-1-5 0-8,1 5 0 7,1-3 0-7,1-1 0 8,0-1 0-8,3-1 0 8,2 2 0-8,-5 3 0 6,-8-5 0-6,2 3 0 9,-5-3 0-9,3-1 0 7,-4 3 0-7,0 3 0 8,2-3 0-8,-6 4 0 7,3-3 0-7,-3 1 0 8,2 1 0-8,4-3-176 7,-6 3 176-7,4-3-192 8,-4 2 192-8,4 3-208 7,-6 3 80-7,4-6 128 8,-6 1-128-8,0 3 128 7,-2-3 0-7,-6 1 0 8,0-2 0-8,-1 5 0 7,-1-5 0-7,0 4 0 7,-1-5 0-7,1 3 0 7,-2-3 0-6,3 3 0 7,-3-6 0-8,2 3 0 6,1 1 0-6,-3-5 0 8,-5 1 0-8,3 3 0 8,-2-5 0-8,5-1 0 8,-5 3 0-8,-1-3 0 6,1-4 128-6,1-1-128 9,1 1 0-9,-3 0 0 7,-5-3 0-7,3-1 0 8,-7 0 0-8,3 2 0 7,-6 2 144-7,2-3-144 8,1-1 0-8,-3-8 0 7,0 4 0-7,2 2 128 8,-6-2-128-8,-2-4 0 7,-1 4 0-7,-1-6 128 7,0 2-128-7,-1 2 0 9,-1-6 128-9,-4 0-128 6,-4-4 0-6,0 2 0 8,-7 8 0-8,1-6 128 8,-3 0-128-8,-5 0 0 7,-5 8 128-7,0-4-128 9,-1 2 0-9,-3 2 0 6,-6 0 0-6,2-2 128 9,0 4-128-9,-4 4 0 6,2-3 128-6,-8 1-128 8,-1-4 0-8,-1 4 0 7,2 3 0-7,-10 1 0 8,-9 0 0-8,-2-4 0 7,-10-1-128-7,2-1 128 8,2 6 0-8,-1 2-160 7,1 1 160-7,2 1 0 8,0 9 0-8,-4-3 0 7,0 1 0-7,-6 2 0 8,-8-1-144-8,4 3 144 7,3-4 0-6,1 5-144 5,2 1 144-6,0-4 0 9,2 7 0-9,-2-3-128 7,-4 2 128-7,-4 0 0 8,-8 0 0-8,7 1 0 7,-1 3 0-7,4 0 0 7,0 2 0-7,4 2 0 8,1 0 0-8,-9 2 0 7,-6 2 0-7,-3-2 0 8,1 0 0-8,3-2 0 7,3 2 0-7,2 3 0 8,1-1 0-8,-1-2-160 7,-2 0 160-7,-7 0 0 9,1 6-144-9,1-2 144 6,7 6 0-6,2-3-144 8,0 5 144-8,4 0 0 7,3 5 0-7,-5 3-128 8,-4-7-112-8,-6 5-16 8,-1 5 0-8,7 0 0 7,2 3 16-7,5 1 0 7,1 0 0-7,-4 4 0 8,-4 8 240-8,0-4 0 7,-3-4-160-6,3 5 160 6,4-3 0-7,4 0 0 8,4 6 0-8,4-4 0 7,4 0-224-7,-4 2 80 7,-2-4 16-7,0 6 0 8,-10-2-64-8,8-4-16 7,-2 6 0-7,6-2 0 8,5 4-32-8,1-4 0 7,2 4 0-7,-1-2 0 8,7 7 240-8,0-3 0 7,-7-6-160-7,5 6 160 9,1-4 0-9,3 6 0 6,3-4 0-6,5 4 0 8,1 3 0-8,10-3 0 7,-2-2-144-7,6 8 144 9,5 5-320-9,3 3 0 7,2-5 0-7,-1 3 0 24,5 1-448-24,5 3-112 1,1 7-16-1,7-4 0 11,4 6-192-11,4-2-64 0,8 3 0 0,4 5 0 15,7-2 128-15,8-2 32 0,6 2 0 0</inkml:trace>
    </iact:actionData>
  </iact:action>
  <iact:action type="add" startTime="60819">
    <iact:property name="dataType"/>
    <iact:actionData xml:id="d39">
      <inkml:trace xmlns:inkml="http://www.w3.org/2003/InkML" xml:id="stk39" contextRef="#ctx0" brushRef="#br0">28081 15171 8287 0,'-29'-2'368'1,"9"0"80"-1,9 0-448 0,-9 0 0 4,3-4 0-4,3 4 0 9,-4 0 1712-9,5 2 256 6,-5 2 48-6,7-4 16 9,-5-1-1152-9,16 3-240 6,-12 0-32-6,12 0-16 9,0 0 336-9,0 0 64 6,-13-4 16-6,13 4 0 9,0 0 0-9,0 0 0 6,0 0 0-5,0 0 0 7,19-8-352-8,8-2-64 6,1 0-16-6,9 3 0 9,6-9-32-9,0 10-16 7,5 0 0-7,-1-2 0 10,0 1-80-10,-4 1 0 6,4-8-16-5,-6 4 0 5,0 5-48-6,-4-7 0 7,-2 0 0-7,2 6 0 8,-4 2 16-8,0 2 0 7,-2 0 0-7,-1-1 0 8,-7 1-160-8,-3 2-48 6,-1 2 0-6,-19-2 0 9,0 0-64-9,0 0-128 7,0 0 176-7,0 0-176 8,-14 9 336-8,-1-3-32 7,-7 0-16-7,-7 2 0 8,-12 4-96-8,0-1-32 7,-6 5 0-7,0-6 0 8,-1-1-32-8,-7 1-128 8,-1-2 192-8,-5-2-64 7,3-2 48-7,1 0 0 7,4 1 0-7,7-3 0 8,1-2 16-8,8 0 0 7,3-2 0-7,9 6 0 8,8 0-192-8,1-2 192 8,16-2-192-8,0 0 192 7,0 0-32-7,0 0 0 7,19-6 0-7,9 2 0 8,5-3-160-8,8-3 0 7,2 2 0-7,7 6 0 8,5 2 0-8,2-2 0 7,-1-6 0-7,-1 1 0 8,-4 3 0-8,-1 0 0 7,-3 0 0-7,-4-2 0 8,2-2 0-8,-8 6 0 7,-4 2 0-7,-6 2 0 9,-5-2 0-9,-22 0 0 6,0 0 0-6,0 0 0 8,0 0 0-8,-6 16 128 8,-12-6-128-8,-7 7 0 7,-10-3 128-7,-4 3-128 7,-8 5 128-7,-7-3-128 9,-11-9 128-9,-3 0-128 12,2 5 128-12,-7-7-128 3,1-2 192-3,4 0-32 7,4 2-16-6,1-2 0 6,9-1 16-7,11 3 0 7,4-2 0-7,11-2 0 8,9 0-160-8,1-2 0 12,18-2 0-12,0 0 128 3,0 0-128-3,0 0 128 12,24-2-128-12,5-2 128 3,10 0-128-3,8-6 0 7,5 1 0-7,7 1 0 9,3 2 0-9,5 0 0 6,-3-2 0-6,6 2 0 9,-5-1 0-9,-5-1 0 7,-7 0 0-7,-4 2 0 8,-12-4 0-7,-4 6 0 9,-6 3 0-10,-7-1 0 4,-20 2 128-4,0 0-128 11,0 0 0-11,0 0 128 4,0 0 0-4,0 0-128 11,-28 5 192-11,-5 5-64 4,-4-2 0-4,-10 0 0 11,-3 0 0-11,-5-5 0 4,-4-1 0-4,-1 0-128 11,1 0 192-11,5-2-64 5,3-2 48-5,4 0 0 11,12-1 0-11,6 1 0 4,7 2-176-4,7 0 192 11,15 0-192-11,0 0 192 3,0 0-64-3,23-8-128 7,6 0 192-6,11 2-64 8,0-4-128-9,11 5 0 11,6 1 0-11,1 0 0 5,-1-4-176-5,1-2 176 6,1 0-128-6,-5 3 128 9,-5-3 0-9,0 2 0 7,0 4 0-7,-8 0 0 3,-4 2 0-3,-10 0 0 8,-7 2 0-8,-5 0 0 8,-15 0 0-8,0 0-128 11,0 0 128-11,0 0 0 4,-15 8 0-4,-7-2-160 8,-11 0 160-8,-2 4 0 7,0-3-128-6,-4-1 128 10,-4 0 0-11,-6 4 0 3,-2-4 0-3,5 0 0 12,-1-3 0-12,2 1 0 3,6-4 0-3,2 4 144 11,9-2-144-11,11-2 192 4,3-6-192-4,14 6 0 12,0 0 0-12,0 0 128 3,26-4-128-3,5-1 0 7,6 1 0-7,0-2 0 9,6-2-224-9,-2 4 80 10,6 0 16-10,-4-2 0 4,1-1-16-4,5-3 0 7,-6 4 0-7,2 2 0 9,2-10 144-9,-6 7 0 11,0 1-144-11,-8 2 144 3,-6 0 0-3,-7 2 0 8,-20 2 0-8,0 0 0 7,0 0 0-7,0 0 0 11,0 0 0-11,-16 2 128 5,-5-2-128-5,-9 4 0 11,-5 0 0-11,-2-2 0 4,-8 0 0-4,4-2 0 11,-2 0 0-11,-1 2 0 3,-1 2 0-3,2-4 0 7,6-6 0-7,0 4 128 8,7 2-128-8,7 0 160 11,5 0-160-11,18 0 160 5,-15-2-160-5,15 2-192 6,0 0 32-6,0 0-12400 20,19 0-2480-20</inkml:trace>
    </iact:actionData>
  </iact:action>
  <iact:action type="add" startTime="62415">
    <iact:property name="dataType"/>
    <iact:actionData xml:id="d40">
      <inkml:trace xmlns:inkml="http://www.w3.org/2003/InkML" xml:id="stk40" contextRef="#ctx0" brushRef="#br0">22575 10609 8287 0,'2'-17'736'0,"-2"17"-592"9,0 0-144-9,4-20 0 5,2 3 1584-5,-3-1 272 10,-3 18 64-10,4-17 16 4,-2 3-688-4,0-1-144 7,-2 3-16-7,0-2-16 8,0 14-112-8,0 0 0 10,-4-12-16-10,4 12 0 5,0 0-48-5,0 0 0 11,0 0 0-11,0 0 0 4,-13-3-240-4,13 3-48 11,-16 5-16-11,2 5 0 4,3 6-192-4,1 1-32 10,-2 1-16-9,4 9 0 3,-5 4-48-4,1 4-16 10,0 3 0-10,-1 1 0 7,3 5-16-7,-4 5 0 9,5-4 0-9,-3 2 0 5,4 4 64-5,2-3 16 11,-4-9 0-11,1 4 0 3,3-4 80-2,2 4 16 5,-2-6 0-6,0-2 0 8,4-6-256-8,2-1-64 11,0-3 0-11,2-1 0 5,4-3-128-5,-2 0 192 11,0-9-192-10,0 4 192 2,-4-16-64-3,0 0 0 10,0 0 0-10,0 0 0 4,17 8-128-4,-17-8 0 11,14 3 0-11,-14-3-176 19,20-3-1536-19,-7-1-304 0,-1-6-64 0,-8-6-11424 4</inkml:trace>
    </iact:actionData>
  </iact:action>
  <iact:action type="add" startTime="62775">
    <iact:property name="dataType"/>
    <iact:actionData xml:id="d41">
      <inkml:trace xmlns:inkml="http://www.w3.org/2003/InkML" xml:id="stk41" contextRef="#ctx0" brushRef="#br0">22148 11040 12895 0,'0'0'576'0,"-10"-7"112"1,-2-1-560-1,12 8-128 8,0 0 0-8,0 0 0 4,0 0 2640-4,0 0 496 12,12-12 112-12,3 4 16 3,5 4-1968-2,-1 1-384 10,5-1-80-11,5-2 0 3,2 2 176-3,10 2 32 11,6 0 16-11,0-2 0 4,4 2-208-4,5-4-32 12,5-1-16-12,3 1 0 4,-3 0-352-4,1 2-80 11,-2-2-16-11,1 0 0 3,-10 4-224-3,-1 2-128 12,-3-2 160-12,2 6-160 20,-6 4-1168-20,0-2-336 0,-4-4-64 0,0 0-16 1</inkml:trace>
    </iact:actionData>
  </iact:action>
  <iact:action type="add" startTime="63554">
    <iact:property name="dataType"/>
    <iact:actionData xml:id="d42">
      <inkml:trace xmlns:inkml="http://www.w3.org/2003/InkML" xml:id="stk42" contextRef="#ctx0" brushRef="#br0">27668 15189 11967 0,'0'0'1072'1,"0"0"-864"10,0 0-208-11,0 0 0 3,-16-10 1872-3,16 10 336 11,0 0 64-11,0 0 16 4,-8-8-976-4,8 8-192 7,0 0-32-7,4-16-16 9,2 5-304-9,8-3-64 7,-1 2-16-7,9 5 0 4,5-5-208-4,8 2-32 7,6 2-16-7,6-3 0 7,0 1-48-7,9-2-16 8,7 4 0-8,-1 2 0 7,3-1-48-7,1-7 0 8,-6 2 0-8,-3-1 0 8,-3 5-16-8,-1-2-16 13,0-4 0-13,-2 9 0 4,-7 3-48-4,1 2-16 5,-8 0 0-4,-5 2 0 7,-5-4-224-8,-6 6 144 10,-3-1-144-10,-18-3 128 4,0 0-128-4,0 0 0 11,0 0 0-10,-8 20 0 3,-10-4 192-4,-7 1 0 11,-6 3 0-11,-12-7 0 5,-2 5-48-5,-6-3 0 6,-1 5 0-6,-3-1 0 9,-3-13 16-9,-1 4 0 10,-3 2 0-10,-1-6 0 4,1-2 208-4,1-4 32 11,5-2 16-11,5 2 0 4,2 0-96-4,12 0 0 12,4-4-16-12,12 0 0 4,3 0-32-4,18 4 0 11,0 0 0-11,0 0 0 4,4-18-80-4,14 7 0 11,1-1-16-11,12 0 0 3,4-5-176-3,4 3 0 12,8-2 0-12,6 7 0 4,2 1 0-4,-1 0 0 10,3-2 0-10,-5-3 0 5,-1 3 0-5,-4 0 0 10,0 0 0-10,0 3 0 4,-12-1 0-4,-4-2 0 12,-4 10 0-12,-5 0 0 3,-3 0-336-3,-19 0 48 11,0 0 16-11,0 0-16560 9</inkml:trace>
    </iact:actionData>
  </iact:action>
</iact:actions>
</file>

<file path=ppt/ink/inkAction2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04T01:13:10.422"/>
    </inkml:context>
    <inkml:brush xml:id="br0">
      <inkml:brushProperty name="width" value="0.05292" units="cm"/>
      <inkml:brushProperty name="height" value="0.05292" units="cm"/>
      <inkml:brushProperty name="color" value="#FFFF00"/>
    </inkml:brush>
    <inkml:brush xml:id="br1">
      <inkml:brushProperty name="width" value="0.05292" units="cm"/>
      <inkml:brushProperty name="height" value="0.05292" units="cm"/>
      <inkml:brushProperty name="color" value="#00B0F0"/>
    </inkml:brush>
    <inkml:brush xml:id="br2">
      <inkml:brushProperty name="width" value="0.05292" units="cm"/>
      <inkml:brushProperty name="height" value="0.05292" units="cm"/>
      <inkml:brushProperty name="color" value="#FFFFFF"/>
    </inkml:brush>
  </inkml:definitions>
  <iact:action type="add" startTime="9906">
    <iact:property name="dataType"/>
    <iact:actionData xml:id="d0">
      <inkml:trace xmlns:inkml="http://www.w3.org/2003/InkML" xml:id="stk0" contextRef="#ctx0" brushRef="#br0">21596 585 4607 0,'0'0'192'1,"0"0"64"-1,0 0-256 0,0 0 0 9,0 0 0-9,0 0 0 5,0 0 2528-5,0 0 464 9,0 0 80-9,0 0 32 5,0 0-1744-5,-12-4-336 12,4 1-80-12,8 3-16 4,0 0-96-4,-15-2-32 10,1 0 0-10,-2 0 0 4,3 2-144-4,-7 2-16 10,1 0-16-10,-1 2 0 5,-5-3-64-5,-3 7-16 11,-1 4 0-11,-6 0 0 4,0 5-256-4,-2 5-48 12,-8 5-16-11,-2 4 0 3,-2 2-64-4,-5 2-16 10,-11 6 0-10,3 0 0 4,0 6 0-4,-5 4 0 11,3 5 0-11,9 3 0 4,3-1 0-4,9 3 0 10,6 1 0-10,5-3 0 5,7-1-144-5,10-1 128 10,5-3-128-10,6-3 128 5,6 0-128-5,6-8 0 11,3 0 0-11,5-6 0 4,5-2 0-4,7-2 0 10,3-4 0-10,6-1 0 4,0-5 0-4,4-4 0 11,2-3 0-11,4-6 0 4,-4-2 0-4,3-3 160 11,1-8-160-11,-6 1 160 5,2 0-160-5,-6-2 128 12,-4-2-128-12,-1-2 128 3,-7-9 80-3,-4-1 16 12,-1 2 0-12,-8-3 0 3,-1-1 128-3,-5 1 32 10,-2-3 0-10,-4-3 0 5,-4 0 32-5,0-3 16 10,-4-1 0-10,-1 0 0 5,-3-2-80-5,-4 0-16 10,5-7 0-10,-5 7 0 5,4 4-192-5,1 2-144 11,3 7 192-11,4-1-192 4,0-3 0-4,4 8 0 10,2-3 0-10,4 7 0 5,6-3 0-5,3 9 0 10,3-2 0-10,-3 4 0 5,5 2 0-5,3 4 0 10,1 2 0-10,-3 7 0 5,-1 3 0-5,1 3-144 10,-1-3 144-10,-3 3 0 5,1 5 0-5,-7 1 0 10,3 1 0-10,-4-1 0 5,3-2 0-5,-5-1-128 10,-4-3 128-9,2 5 0 3,-2-1 0-4,2 0 0 12,-6-1 0-12,2-1 0 3,-2 1 0-3,2-3 0 12,-2-19 0-12,4 16 0 18,-4-16-464-18,5 17-64 1,-5-17-16-1,0 0 0 12,18 6-2384-12,-18-6-464 0</inkml:trace>
    </iact:actionData>
  </iact:action>
  <iact:action type="add" startTime="10462">
    <iact:property name="dataType"/>
    <iact:actionData xml:id="d1">
      <inkml:trace xmlns:inkml="http://www.w3.org/2003/InkML" xml:id="stk1" contextRef="#ctx0" brushRef="#br0">21956 1221 18431 0,'0'0'1632'1,"0"0"-1312"7,-3 18-320-8,-3 3 0 5,2 1 352-5,0-1 0 9,-2 6 0-9,-2 3 0 6,-3 1 448-6,5 0 96 10,-4 2 0-10,0-2 16 5,2 3 240-5,1 3 64 10,1-8 0-10,4-2 0 4,0-1-480-4,4-7-96 11,6 1 0-11,-3-5-16 5,-5-15-288-5,12 12-48 11,6-6-16-11,-9-4 0 4,7-4 208-4,7-4 32 11,1-12 16-11,-3 3 0 4,3-7 80-3,-1 3 16 9,1-1 0-9,-9-3 0 2,-1-3-176-3,-2-1-48 10,-3 2 0-10,-5-1 0 6,-2-1-80-6,-2 0-32 11,-2 3 0-11,0 1 0 3,0 0-144-3,-2 5-16 11,-3 1-128-11,1 5 192 4,6 12-192-4,-4-16 0 12,4 16 0-12,0 0 0 17,0 0-1104-15,0 0-224-2,0 0-32 1,0 0-16 11,0 0-1120-12,0 0-240 0,19-4-32 0,-3 4-16 2</inkml:trace>
    </iact:actionData>
  </iact:action>
  <iact:action type="add" startTime="10749">
    <iact:property name="dataType"/>
    <iact:actionData xml:id="d2">
      <inkml:trace xmlns:inkml="http://www.w3.org/2003/InkML" xml:id="stk2" contextRef="#ctx0" brushRef="#br0">22382 1422 11055 0,'0'0'480'0,"0"0"112"0,0 0-464 0,11 12-128 8,-1 1 0-8,6-5 0 5,-5-4 2128-5,7 0 416 9,-2 0 80-9,3-4 0 5,1-4-944-5,-1-2-192 12,5-4-32-12,1-3-16 4,0 1-128-4,3-6-32 11,-1 1 0-11,0 1 0 4,-3-5-448-4,-3 1-80 10,-1 1-32-10,-1-1 0 4,-1-1-368-3,-9 5-80 8,-1-1-16-9,-2-1 0 5,-6 7 0-5,0 11-16 11,-10-18 0-11,1 6 0 4,-7 1 96-4,0 7 32 12,-5 4 0-12,-6 9 0 3,9-1-144-3,-5 2-32 11,-5 6 0-10,-1-1 0 4,-2 5-192-5,0 5 128 8,-1 0-128-8,3 1 0 5,-22 22 0-5,16-9 0 11,8-5 0-11,7-3 0 4,11-2 0-3,5-4 0 8,6-1 0-9,6-5 0 5,5-5 0-5,9 0-160 10,5-7 160-10,4-1-128 19,8 0-288-19,2-4-48 1,8-2-16 0,2-4 0 13,-1-6-2080-14,-5-1-400 1,-2-7-96 0</inkml:trace>
    </iact:actionData>
  </iact:action>
  <iact:action type="add" startTime="11107">
    <iact:property name="dataType"/>
    <iact:actionData xml:id="d3">
      <inkml:trace xmlns:inkml="http://www.w3.org/2003/InkML" xml:id="stk3" contextRef="#ctx0" brushRef="#br0">23585 1065 18431 0,'0'0'816'1,"0"0"160"10,0 0-784-10,0 0-192-1,0 0 0 0,-13-2 0 1,-7 2 1600-1,-3 0 288 10,-1 0 48-10,-1 4 16 4,-2 0-480-4,-1 2-112 13,1 4-16-13,0 1 0 4,-3-3-496-3,3 8-96 9,-2-3-32-10,5 5 0 4,9-4-336-4,-1 1-64 10,8-1 0-10,3-1-16 4,5-13-304-4,-2 18 128 11,2-6-128-10,0-12 0 2,9 19 144-3,3-3-144 11,4-3 0-10,1-3 144 3,-3 2-144-4,3-2 128 11,-1-3-128-10,2 7 128 2,-3-2-128-3,-1 5 0 12,-4-5 144-12,1 6-144 3,-7-3 128-2,0 5-128 8,-4-1 160-9,-4-1-160 5,0 3 416-5,-7-1-16 10,-1-1 0-10,-8-3 0 5,-1-1 192-5,-1-5 48 11,-5 4 0-11,-2-4 0 4,-2-1-208-4,-1 1-48 12,-1-6 0-12,4-2 0 3,2-2-192-3,3 0-32 10,3-4-16-10,5 0 0 5,1-6-304-5,9 1-64 10,2-9-16-10,10 3 0 20,7-7-2560-20,-3 1-512 1,8-3-96-1</inkml:trace>
    </iact:actionData>
  </iact:action>
  <iact:action type="add" startTime="11453">
    <iact:property name="dataType"/>
    <iact:actionData xml:id="d4">
      <inkml:trace xmlns:inkml="http://www.w3.org/2003/InkML" xml:id="stk4" contextRef="#ctx0" brushRef="#br0">24207 1036 21183 0,'0'0'1888'14,"0"0"-1504"-14,0 0-384 0,0 0 0 1,0 0 1056-1,0 0 144 10,0 0 16-10,-15-4 16 4,3 2 176-4,-2 4 16 11,3 2 16-11,-15 2 0 4,-1 2-464-4,6 1-80 11,-1 5-32-11,-9 5 0 4,2-1-240-4,1 2-48 10,3 3-16-10,2-4 0 4,5-1-224-4,-1 1-32 14,3 1-16-14,2-2 0 2,5 1-160-2,-1-3-128 10,4-3 144-10,2 7-144 5,4-5 0-5,4 3 128 10,0-1-128-10,4-1 0 5,3 4 0-5,-1-7 0 10,8 3 0-10,-3 1 0 5,5-1 0-3,1 3 128 7,3-5-128-9,-1 4 0 4,-3 1 128-4,-1-3-128 11,3 1 0-11,-7 1 0 4,-1-6 208-4,-3 3-48 11,-1-3-16-11,-4 5 0 4,-6-17 80-4,-2 20 16 11,-6-1 0-11,-7 3 0 4,-5-3 144-4,-3-1 16 11,-5 1 16-11,-5 1 0 4,-2-4-144-4,-8 5-16 11,0 0-16-11,-3-3 0 3,1-2-240-3,2-3 0 14,-6-3 0-14,8-6 0 17,0-2-1808-17,4-4-464 1</inkml:trace>
    </iact:actionData>
  </iact:action>
  <iact:action type="add" startTime="12443">
    <iact:property name="dataType"/>
    <iact:actionData xml:id="d5">
      <inkml:trace xmlns:inkml="http://www.w3.org/2003/InkML" xml:id="stk5" contextRef="#ctx0" brushRef="#br0">25465 1085 19119 0,'0'0'832'0,"0"0"192"0,-7-12-816 0,7 12-208 10,0 0 0-10,0 0 0 5,-6-8 1104-5,6 8 176 11,0 0 48-11,0 0 0 4,0 0-480-4,0 0-80 11,0 0-32-11,17 20 0 4,-1 7-208-4,3 2-32 12,5 6-16-12,1 0 0 3,5 4-48-3,-1 4-16 11,2 4 0-11,0 0 0 4,-2 9-48-4,-1-1-16 11,-1 4 0-11,0-3 0 4,1 1-128-4,-1-3-32 10,0-3 0-10,-1-6 0 5,-5 0-192-5,1-6 176 12,-7 0-176-12,1-8 160 3,-5-4-160-3,3-3 0 12,-4-9 0-12,4 1 128 17,-5-8-496-16,-9-8-96-1,18-2-32 0,-5-4-13296 4</inkml:trace>
    </iact:actionData>
  </iact:action>
  <iact:action type="add" startTime="12717">
    <iact:property name="dataType"/>
    <iact:actionData xml:id="d6">
      <inkml:trace xmlns:inkml="http://www.w3.org/2003/InkML" xml:id="stk6" contextRef="#ctx0" brushRef="#br0">26191 940 24815 0,'0'0'1088'0,"0"16"256"0,0-6-1088 0,-4 11-256 9,-2 3 0-9,-1-5 0 4,-1 8 464-4,-6 22 48 10,-7 0 0-10,-5 2 0 5,3-1 448-5,-4 3 112 11,-3 2 16-11,1 3 0 4,0 4-64-4,0 1-16 7,-5 3 0-7,1-1 0 8,2-7-496-8,2 1-112 7,3-3-16-7,1-1 0 9,4-3-384-9,-1-5 0 8,-1-8 0-8,7-2 0 7,4-9 0-7,7-9-256 6,1-1 48-6,4-18 0 19,0 0-336-19,0 0-64 1,11 3-16-1,9-6 0 14,-3-7-1936-13,5-10-400-1,9-11-80 0,4-10-16 0</inkml:trace>
    </iact:actionData>
  </iact:action>
  <iact:action type="add" startTime="12999">
    <iact:property name="dataType"/>
    <iact:actionData xml:id="d7">
      <inkml:trace xmlns:inkml="http://www.w3.org/2003/InkML" xml:id="stk7" contextRef="#ctx0" brushRef="#br0">25354 851 18431 0,'0'0'816'1,"0"0"160"-1,-6-18-784 0,8 4-192 8,10-1 0-8,0 1 0 4,9-5 960-4,7 1 128 7,3 4 48-7,12-5 0 8,4-1-576-8,11 3-112 10,1-5-32-10,1 5 0 5,2 3 160-5,3-1 48 7,-5 5 0-7,-1-4 0 8,1 4-32-8,-1 7 0 11,-3-3 0-11,-3 4 0 4,-2 2-112-4,-3 0-32 12,-10 0 0-10,-3 2 0-1,-2 0-32 0,-8 0-16 9,-9-2 0-10,-16 0 0 4,0 0 176-4,0 0 48 8,0 0 0-8,0 0 0 7,-16 4 96-7,-5-4 32 12,-9 0 0-12,-5-4 0 4,-2-2-304-4,2-4-48 11,-4 2-16-11,0-2 0 5,0-3-256-5,-2 5-128 11,8-4 128-11,2 5-128 18,2 1-1104-18,5-4-304 1,5 2-64-1,11 4-13952 4</inkml:trace>
    </iact:actionData>
  </iact:action>
  <iact:action type="add" startTime="13390">
    <iact:property name="dataType"/>
    <iact:actionData xml:id="d8">
      <inkml:trace xmlns:inkml="http://www.w3.org/2003/InkML" xml:id="stk8" contextRef="#ctx0" brushRef="#br0">26841 1426 16575 0,'0'0'1472'0,"0"0"-1168"8,0 0-304-8,0 0 0 5,0 0 1664-5,0 0 256 10,17 2 64-10,5-4 16 5,5-4-768-5,2-2-144 10,2 2-48-10,6 1 0 4,1-3-352-4,2-2-80 13,-2 2-16-13,6 2 0 4,1 1-336-4,0-3-64 11,-6 4 0-11,2 0-16 3,-8 2-176-3,0 0 0 11,-3 2-192-11,-13 4-13200 8</inkml:trace>
    </iact:actionData>
  </iact:action>
  <iact:action type="add" startTime="13572">
    <iact:property name="dataType"/>
    <iact:actionData xml:id="d9">
      <inkml:trace xmlns:inkml="http://www.w3.org/2003/InkML" xml:id="stk9" contextRef="#ctx0" brushRef="#br0">26991 1841 25791 0,'0'0'1152'1,"23"-2"224"-1,5-2-1104 0,3 1-272 6,2-3 0-6,8 2 0 4,0-2 160-4,6 2-32 11,1-4 0-11,3 0 0 18,0-1-688-18,-6-3-144 0</inkml:trace>
    </iact:actionData>
  </iact:action>
  <iact:action type="add" startTime="14710">
    <iact:property name="dataType"/>
    <iact:actionData xml:id="d10">
      <inkml:trace xmlns:inkml="http://www.w3.org/2003/InkML" xml:id="stk10" contextRef="#ctx0" brushRef="#br0">28463 1100 2751 0,'0'0'128'0,"0"0"16"13,0 0-144-13,0 0 0 1,0 0 0-1,0 0 0 2,0 0 3760-2,0 0 720 9,0 0 128-8,0 0 48 3,0 0-2880-4,0 0-576 11,-7 22-112-11,-1 1-32 4,4 4-240-4,4 7-48 11,0 1-16-11,2-4 0 4,2 10-144-4,4 19-32 10,-4-1 0-10,-3-14 0 5,3 1 96-5,0 34 16 10,0-2 0-10,-2 0 0 5,-2 0-144-5,2-7-32 11,4-7 0-9,-2-9 0 0,-2-11-96-2,6-3-32 11,-1-9 0-11,3-5 0 4,-4-2 96-4,6-5 16 10,-1-9 0-10,3-1 0 5,-14-10 96-5,18 0 32 10,1-6 0-10,-3-1 0 5,3-9 144-5,3-5 16 11,-5-11 16-11,3 1 0 5,1-4-320-5,-3-2-64 10,-5-10-16-10,3 0 0 4,-6-1-144-4,1-3-16 10,1-6-16-10,-4-1 0 5,4 1-80-5,-3 3-16 10,3 5 0-10,4-2 0 5,-3 2-128-5,5 8 0 10,1 6 0-10,-5 6 0 5,2 4 0-5,-5 3 0 10,5 3 0-10,-6 1 0 4,1 7 0-4,-11 11 0 12,0 0 0-12,0 0 0 4,0 0-288-4,0 0 16 11,0 0 0-11,0 0 0 19,0 0-1264-19,0 0-240 0,0 0-48 0,8 9-9616 13,-8-9-1920-12</inkml:trace>
    </iact:actionData>
  </iact:action>
  <iact:action type="add" startTime="15177">
    <iact:property name="dataType"/>
    <iact:actionData xml:id="d11">
      <inkml:trace xmlns:inkml="http://www.w3.org/2003/InkML" xml:id="stk11" contextRef="#ctx0" brushRef="#br0">28183 825 24815 0,'0'0'1088'0,"-14"2"256"0,14-2-1088 0,0 0-256 8,0 0 0-8,0 0 0 5,0 0 624-5,0 0 64 10,14-8 16-10,-1 5 0 5,7 3 48-5,3-4 16 10,6 0 0-10,3 0 0 5,3 0-144-5,8-2-32 10,-2 2 0-10,5-2 0 4,7 2-176-4,0 1-32 12,1 1-16-12,3 2 0 4,-1 0-96-4,-1 0-16 11,0 0 0-11,-7 0 0 4,-5 0 48-4,0 0 0 11,-8-4 0-11,-1 2 0 6,-3-2 64-4,-4 2 16 5,-5 0 0-7,-3-4 0 5,-5-2-64-5,-1 4 0 9,-13 4 0-9,0 0 0 5,0 0 64-5,0-17 16 10,-2 3 0-10,-5-1 0 5,-7 3 16-5,-4-4 0 11,-1 3 0-11,-5-5 0 5,-3 4-272-5,0-1-144 11,-2 3 160-11,-8-4-160 4,-2 5 0-4,1-3-128 11,-4 8-16-11,14 2 0 17,1 2-1248-16,-6 2-240-1,4 0-48 0,9 0-9392 11,8 4-1888-10</inkml:trace>
    </iact:actionData>
  </iact:action>
  <iact:action type="add" startTime="15674">
    <iact:property name="dataType"/>
    <iact:actionData xml:id="d12">
      <inkml:trace xmlns:inkml="http://www.w3.org/2003/InkML" xml:id="stk12" contextRef="#ctx0" brushRef="#br0">29749 1568 18831 0,'0'0'832'0,"-8"16"176"1,8-16-816-1,-2 14-192 6,2-14 0-6,0 0 0 4,10 19 1216-4,0-5 192 10,3-3 32-10,3-3 16 6,5-6-112-6,5 2-32 10,1-4 0-10,0-2 0 4,3-2-240-4,-1-4-48 11,-2-1-16-11,-5 3 0 4,3-2-320-4,8-8-64 11,-6 3-16-11,-9 1 0 4,3 2-224-4,9-5-32 11,-9-3-16-11,-1-1 0 5,-1 1-96-5,-9 4-32 10,-2-1 0-10,-8 15 0 5,4-16-16-5,-6-1-16 11,-4 5 0-11,-2-4 0 4,-10 9-48-4,3-1-128 10,-7 2 192-10,-5 6-64 4,0 6 0-4,-3 4 0 11,-1 3 0-11,-4 7 0 5,-2 5-128-3,2 2 0 6,-4 5-160-8,0 1 160 5,0 2 0-5,4-2 0 10,2 6 0-10,5 0 0 5,7-6 0-5,9-2 0 11,2-3 0-11,9-3 0 4,8 0 0-4,5-3 0 12,9-5 0-12,5-1 0 4,3-6 0-4,2-1 0 10,6-3 0-10,6-4 160 4,-2-2-160-4,6 0 0 11,2-6 0-10,0-5 0 3,-1-3-144-3,-9 0-64 7,0 3-16-8,6-7-10912 17,4 4-2192-17</inkml:trace>
    </iact:actionData>
  </iact:action>
  <iact:action type="add" startTime="16138">
    <iact:property name="dataType"/>
    <iact:actionData xml:id="d13">
      <inkml:trace xmlns:inkml="http://www.w3.org/2003/InkML" xml:id="stk13" contextRef="#ctx0" brushRef="#br0">30763 827 21359 0,'0'0'944'0,"0"0"208"0,-2-15-928 0,2 15-224 9,0 0 0-9,0-12 0 4,0 12 368-4,0-12 16 10,0 12 16-9,0 0 0 3,0 0 336-4,0 0 64 10,0 0 16-10,0 0 0 5,0 0-288-5,0 0-48 11,0 0-16-11,0 0 0 4,0 0-80-4,0 0 0 10,0 0-16-10,0 0 0 5,0 0-128-5,0 0-32 10,0 0 0-10,0 0 0 5,0 0-80-5,0 0-128 10,0 0 176-10,-8 14-176 5,8-14 144-5,-5 21-144 10,1 3 0-10,2-5 144 5,2 3-144-5,0-1 0 11,0 6 144-11,2 3-144 5,-2-3 0-5,0-2 144 9,0 3-144-9,-2-5 0 4,0-5 352-4,2 1-32 12,0 3-16-12,0-3 0 5,-2-1 176-5,2-1 32 11,0-17 16-11,0 14 0 4,0-14-64-4,0 0-16 11,0 0 0-11,0 0 0 3,0 0 48-2,0 0 0 9,0 0 0-10,0 0 0 4,0 0 64-4,11-14 16 10,1-3 0-10,-4-3 0 6,0-7-96-6,2 0-16 10,-3-5 0-10,-1 1 0 4,4-6-192-4,2 4-32 10,-3-4-16-10,5 6 0 5,-6-1-96-5,7 3 0 10,-1 0-128-10,4 4 192 5,-7 1-192-5,9 3 128 12,-5 1-128-12,5 1 0 4,1 3 0-4,1 2 0 11,-6 5 0-11,1-3-160 4,3 4 160-4,-3 0 0 11,1 1 0-11,-5 5 0 4,1 0-384-4,2 2 0 10,-3 0 0-10,7 0 0 18,-7 4-1888-17,7 3-368-1,-1-1-80 0,-1-2-12384 4</inkml:trace>
    </iact:actionData>
  </iact:action>
  <iact:action type="add" startTime="16649">
    <iact:property name="dataType"/>
    <iact:actionData xml:id="d14">
      <inkml:trace xmlns:inkml="http://www.w3.org/2003/InkML" xml:id="stk14" contextRef="#ctx0" brushRef="#br0">31764 145 18431 0,'0'0'1632'1,"10"-6"-1312"5,-5-6-320-6,-1 4 0 6,-4 8 1152-6,0 0 176 15,0 0 16-15,0 0 16 1,0 0 192-1,0 0 48 10,0 0 0-10,-6 14 0 6,-5 0-336-6,1 7-64 8,-10 1-16-8,5 5 0 4,-5 6-272-4,-1 4-48 10,-1 6-16-10,5 4 0 5,-1 0-336-5,7 1-80 10,-5 5-16-10,8-2 0 4,-2-3-208-4,7-5-32 12,3 0-16-12,2-4 0 5,3-4-160-5,1 0 128 10,0-3-128-10,10 7 128 5,-3-4-128-5,7-6 160 12,-5-8-160-11,5-1 160 1,3 1-160-2,1-7 192 12,-1 2-192-12,-1-11 192 3,1-1-192-3,-2-4 0 12,1-2 0-12,-10 0 0 17,1-1-432-16,-5-1-112-1,2-8-32 0,-2 2 0 14,-4 2-2704-14,-4-9-560 0</inkml:trace>
    </iact:actionData>
  </iact:action>
  <iact:action type="add" startTime="16918">
    <iact:property name="dataType"/>
    <iact:actionData xml:id="d15">
      <inkml:trace xmlns:inkml="http://www.w3.org/2003/InkML" xml:id="stk15" contextRef="#ctx0" brushRef="#br0">31491 656 17503 0,'0'0'1552'1,"13"-4"-1232"8,1-2-320-9,5 2 0 4,5 0 2032-4,-1 0 336 10,3 2 80-10,1-2 16 5,2-5-1216-5,4 3-240 10,2 0-48-10,5 2-16 5,-3 0-80-5,0-4-16 10,4 2 0-10,-2 1 0 5,5 3-464-5,-3-2-112 10,4 0-16-10,-4-2 0 5,0 2-256-5,-8 2-144 9,-3-2 16-9,-3 2-9792 18,-2 0-1968-17</inkml:trace>
    </iact:actionData>
  </iact:action>
  <iact:action type="add" startTime="44917">
    <iact:property name="dataType"/>
    <iact:actionData xml:id="d16">
      <inkml:trace xmlns:inkml="http://www.w3.org/2003/InkML" xml:id="stk16" contextRef="#ctx0" brushRef="#br0">6446 4172 2751 0,'0'0'128'1,"0"0"16"-1,0 0-144 0,14 4 0 9,-14-4 0-9,9 2 0 4,-9-2 2752-4,14 0 512 11,-14 0 96-11,0 0 32 6,0 0-1600-6,0 0-320 11,10-2-64-11,-10 2-16 3,11-4-224-3,-11 4-32 12,10-6-16-12,-10 6 0 4,4-12-144-4,-4 12-16 9,0 0-16-9,0-9 0 5,-2-7-64-5,-2 4-16 11,-4-3 0-11,3 3 0 5,-1-4-176-5,0 1-48 9,-6-7 0-9,0 3 0 5,-3 7-192-5,-1-5-64 12,-5 3 0-12,-1-6 0 3,-1 1 0-3,-2 1 0 11,-5-1 0-11,-1-1 0 5,0 5-80-5,-2-5-32 10,1 3 0-10,-5 1 0 5,2-2-48-5,2 7-16 12,-2-7 0-12,-2 5 0 3,0-3 16-3,0 6 0 11,-6-3 0-11,4 3 0 4,-6-4-224-4,2 4 128 10,-2-5-128-10,-3 3 0 4,-5-3 144-3,0 3-144 9,1-2 128-10,-1 2-128 5,0 5 128-5,3-7-128 10,-5 4 128-10,0-3-128 4,-5 1 128-4,1 4-128 10,-3-4 128-10,1 5-128 5,-3-3 0-5,2 0 0 11,-3 4 128-11,-5 2-128 4,2 0 0-4,-4 1 0 11,3 1 0-11,-3-2 0 5,0 2 0-5,0-2 0 11,-6 0-144-11,6 2 144 3,3 2 0-2,-3-2 0 9,4 2 0-10,0 2 0 5,5-2 0-5,1 2 0 10,-1 2 0-10,3 0 0 4,-2 2 0-4,-1-2 0 12,-1 1 0-12,-1 1 0 5,-1 0 0-5,-2 4 0 10,-4 0 0-10,1 1 0 4,-3 3 0-4,2-2 0 11,2 3 0-11,0 3 0 4,-1-3 0-4,-1 5-128 9,4-5 128-9,0 3 0 5,3 2 0-5,5-7 0 12,-1 5 0-12,5 1 0 4,1-3 0-4,3 3-128 10,5 5 128-10,-2 1 0 4,2 2 0-4,4 1 0 11,-5-1 0-11,3 2 0 4,2 2 0-4,-4 1-128 12,0 3 128-12,4-4 0 3,-6-4 0-3,3 4 0 13,3-1 0-13,-4 1 0 4,4 2 0-4,2 0 0 10,-4 0 0-10,8 2 0 4,0-1-128-4,0-3 128 10,4 0 0-10,-4 16 0 4,2-8-128-4,5 4 128 11,5-6 0-11,4 4 0 4,-3-6-128-4,3 2 128 12,5 2 0-12,2-2 0 5,-3 4 0-5,5-2 0 10,-1 4 0-9,1-6 0 2,2 0 0-3,0 4 0 11,5-4 0-11,1 4 0 4,-2-4 0-4,4 0-128 10,-2 4 128-10,8-6 0 5,-2-2 0-5,2 4 0 10,0-2 0-10,1 1 0 5,7 4 0-5,-2-2 0 11,0-3-128-11,1 0 128 3,-1-2 0-3,6-2 0 13,-5 6 0-13,7 0 0 3,-4-6 0-3,-1-5 0 11,-5 1 0-11,8 4 0 4,-3-1 0-4,5-3 0 10,-3 0 0-10,3 2 0 5,3 1 0-5,-1-3 0 10,5-2 0-10,3 1 0 5,-1-3 0-5,2 0 0 10,4-3 0-10,1 1 0 4,-1 3 0-4,2-5 0 11,2-1 0-11,-2 1 0 4,2 1 128-4,4-5-128 12,-4 3 0-12,6 0 0 4,-4-7 128-4,4 1-128 10,-4 2 0-10,6-3 0 5,-4 5 128-5,4-6-128 10,-4 3 0-10,3-3 0 4,3 6 0-4,-2-5 128 12,2 5-128-12,2-4 0 4,-4 3 0-4,1-1 0 10,3 3 0-9,2-3 0 3,-6 0 0-4,1-3 0 11,1 7 0-11,-6-6 0 4,2 5 0-4,-2-5 0 12,2 2 0-12,-2-5 0 4,2 7 0-4,4-4 0 9,-6 3 0-9,6-5 0 6,-1 2 144-6,-1-4-144 9,2-3 128-9,-6 3-128 5,4 4 128-5,0-4-128 10,-6-1 128-10,6 1-128 4,-6-4 128-4,5 0-128 13,-3-4 128-13,2 0-128 4,-2 0 128-4,2 0-128 10,2 0 0-10,-4-2 128 4,4 0 0-4,-2 0-128 11,4-2 192-11,1 0-64 4,-5 1-128-4,0 1 0 7,0 2 0-7,0-2 0 10,0-4 0-10,-4 2 0 11,0-2 0-11,2 0 0 4,0 2 0-4,0 2 0 11,-2 0 0-11,4-2 0 4,-8-1 0-4,6-5 0 11,-6 2 144-11,4 2-144 5,4 0 0-5,-4-1 128 6,4 3-128-6,-4-2 0 8,2 0 128-8,-4-4-128 11,4 0 128-11,-4 5-128 5,6-3 0-5,-6-2 128 10,2 2-128-10,0-1 0 4,-4-5 128-4,4 4-128 11,0-5 128-11,0 3-128 5,0-4 0-5,-4 5 144 11,2-5-144-11,4 4 0 3,-2-1 176-3,4 1-176 12,-4-6 160-12,4 7-160 3,-4-5 144-3,4 4-144 10,-4-3 128-10,4 1-128 5,-6-5 144-5,4 3-144 12,-4 2 160-11,2-5-160 2,0 1 128-3,-2-1-128 11,2-1 0-11,-4 5 144 3,-2-5-144-3,2 1 128 7,0 3-128-7,-1-2 128 9,-3-1-128-9,2 1 160 10,0-1-160-10,2-3 160 5,-2 3-160-5,-1 1 128 7,3-3-128-7,0-4 128 4,-4-1-128-4,0 3 128 10,-3 3-128-10,1-1 128 5,0-2-128-5,2-3 0 11,-3-3 0-11,-1 4 0 4,0-1 0-3,0 3 0 10,1-1 128-11,-1 3-128 4,-2-2 0-4,3-1 0 11,-1-1 0-11,-2 3 0 5,1-3 0-5,-1 0 0 10,1-1 0-10,-3 3 0 3,-4-1 0-2,3-1 0 12,-1 0 128-13,1-1-128 3,-5 3 0-3,3-2 0 12,1-1 144-12,-5 1-144 3,1-2 0-3,3-3 144 11,-6 3-144-10,5-2 0 2,-5-2 176-3,1 1-176 11,3 3 160-11,-6 0-160 5,5-2 144-5,-7 1-144 9,0-1 128-9,1 2-128 5,-3 1 128-5,0-1-128 10,2 4 0-10,-6-1 128 5,0 1-128-5,-1 1 0 10,1 1 0-10,-4-3 128 5,-2-3-128-5,0 0 0 10,1 0 144-10,-3 3-144 4,-2 3 0-4,-4 1 128 12,0-5-128-12,1 0 0 4,-7-5 0-4,2 3 128 11,-3 0-128-11,1-1 0 4,2-1 0-4,-3-6 0 12,1 4 0-12,-3 0 128 3,1-1-128-3,3 5 0 10,-5-2 0-10,3 2 0 5,3-1 0-5,-4 1 0 10,5 2 0-10,-5 1 0 5,3 3 0-5,-5 3 0 10,2-3 0-10,5 1 0 6,-11 3 0-6,3-5 0 10,0-1 0-10,1 1 0 4,-3 5 0-4,-1-3 0 11,-3-1 0-11,2-1 0 4,-1 7 0-4,-1-5 0 7,-2 3 0-7,-1 3 0 9,3-2 0-9,-2 5 0 10,0-5 0-10,-1 3 0 6,1-3 0-6,0 4 0 7,-6-1 0-7,1 3-128 8,1 2 128-8,0-2 0 7,-6 1 0-7,2 3 0 7,2-2 0-7,-4 2-128 12,2 0 128-12,2 4 0 3,-8-2 0-2,4 2-128 11,-6 0 128-12,-2 0 0 3,0 2-208-3,-3 0 32 7,-3 2 16-7,-27 2 0 22,4-2-208-21,8 2-32-1,-1 2-16 0,9 0 0 14,5 2-96-13,3-2-32-1,5-1 0 0,6 3 0 15,2 0-752-14,8-2-160-1,3 4-16 1,15-1-9536 4,-5-1-1888-4</inkml:trace>
    </iact:actionData>
  </iact:action>
  <iact:action type="add" startTime="46874">
    <iact:property name="dataType"/>
    <iact:actionData xml:id="d17">
      <inkml:trace xmlns:inkml="http://www.w3.org/2003/InkML" xml:id="stk17" contextRef="#ctx0" brushRef="#br0">6448 3860 4607 0,'0'0'192'0,"0"0"64"0,0-12-256 1,-2 4 0 6,2 8 0-7,0 0 0 3,-2-11 1664-3,-2 3 304 11,-2 2 48-11,0-2 16 4,-3-4-880-4,-1 5-192 11,0-3-16-11,-8-2-16 5,-1 6 160-5,-2-1 16 10,1-3 16-10,-3 2 0 5,-3 0-304-5,3-4-64 11,-4 3-16-10,-1-5 0 2,-1 2-48-3,-2 3-16 10,2-3 0-10,-7 4 0 5,-5-6-16-5,2 3 0 10,-7 3 0-10,-1-4 0 5,-6 3-288-4,-3 3-64 5,-3-4-16-6,-3 2 0 8,-12 2-288-8,7-2 0 12,-3 1 128-12,2 1-128 3,-6 0 0-2,1 0 0 9,3-2 0-10,-6 2 0 4,-2 3 0-4,-2 1 0 11,-4 2 0-11,2 0 0 5,0 0 0-5,2 2 0 6,0 1 0-6,2 1 0 9,-2 0 0-9,-1 4 0 10,-3-2 0-10,-6 0 0 5,0 0 0-5,2 3 0 10,-1-1 0-10,-1 2 0 4,2 2 0-4,0-1 0 12,1 5 0-12,-5-4 0 4,2 1 0-4,3-5 0 11,-3 2 0-11,2 3 0 3,4-3 0-3,6 6 0 12,0-4 0-12,2 5 0 3,-4-3 0-3,4 1 0 10,4 5 0-10,-2-5 0 5,2 7 0-5,7-1 0 11,1 1 0-11,-1-3 0 5,5 3 0-5,1 3 0 7,3 2 0-7,-3 1 0 7,-3-1 0-7,1 2 0 7,1 1 0-7,2-1 0 8,-1-4 0-8,2 4 0 11,5 3 0-11,1-1 0 5,2 2 0-5,8-4-144 11,-2 0 144-11,10 1 0 4,0-3 0-4,-8 12 0 11,8 4 0-11,8-8 0 4,-1 0 0-4,5 4 0 10,3-2 0-10,-1 4-128 4,3-4 128-4,2 6 0 10,1-4 0-9,-1 4 0 3,4 0 0-4,-5 4 0 10,5-4 0-10,0 3 0 5,3 1 0-5,1-6 0 12,-4 2 0-12,4-6-128 3,2 2 128-3,0-4 0 8,4-4 0-8,-4 3 0 7,4-1 0-7,2 4 0 11,0-6 0-11,0 4 0 4,0 4 0-4,4-2 0 12,6-6 0-12,-4 1 0 4,3-1 0-4,3 4 0 11,-2-2 0-11,3 0 0 4,3 4 0-4,-3 4 0 11,5-6 0-11,-8-7 0 4,5-1 0-4,3 4 0 10,1 2 0-10,2-2 0 5,-1 1 0-5,5-3 144 6,4-2-144-6,3 1 0 9,3-1 144-9,0 0-144 7,8 2 0-7,-4-1 144 9,5-5-144-9,1 1 192 7,0-5-192-6,4 1 192 1,-1-3-192-2,3-7 128 7,4-2-128-7,-1 3 128 9,-1-1-128-9,1 4 160 11,5-5-160-11,7 1 160 3,-2 0-160-3,9-2 192 12,5-4-192-12,0 2 192 4,-1-5-64-4,3 3-128 12,0-2 192-12,4-2-64 4,4 0-128-4,7-2 192 10,-1-3-192-10,2-1 192 5,-7 2-192-5,3-2 192 10,1-6-192-10,1 4 192 6,1 1-64-6,5-3-128 9,-3-2 192-9,1-3-64 4,-3-3-128-3,-1-3 192 9,-2 3-192-10,-1 4 192 5,-3-7-192-5,2 1 128 11,1 3-128-11,-3-3 128 4,2 5-128-4,-1-1 0 11,-3-5 144-11,-4 1-144 4,0 3 128-4,0-3-128 11,0 1 160-11,-1 1-160 4,-1-1 160-4,-2-1-160 7,-2 3 160-7,0-5-160 9,-7-1 128-9,-3-3-128 11,-6 5 0-11,1 1 144 5,-1-1-144-5,-1-2 0 11,-5 5 144-11,5-2-144 4,1-1 160-4,0-2-32 10,-3 1-128-10,-2-3 192 5,-1-6-48-5,-1-1-16 10,-1 5 0-9,-1-4 0 3,-2-4 32-4,-6-2 0 12,-1-2 0-12,1-2 0 4,-8 2-160-4,0-4 192 9,-5-2-192-9,1-4 192 5,-6-3 64-5,-2 1 0 7,-3 8 16-7,1-2 0 8,-1-2 176-8,3 6 48 7,-7-2 0-7,-3 8 0 8,3 2-176-8,-6 2-16 8,1 0-16-8,-5 3 0 7,-2 5-112-7,-2 2-32 8,-2-3 0-8,-2 3 0 7,-4 7-144-7,-2-1 0 7,-2 3 0-6,-11-6 0 21,-3 7-816-21,-1 1-240-1,-1 6-48 0,7 4-9600 7,-7 0-1920-7</inkml:trace>
    </iact:actionData>
  </iact:action>
  <iact:action type="add" startTime="51540">
    <iact:property name="dataType"/>
    <iact:actionData xml:id="d18">
      <inkml:trace xmlns:inkml="http://www.w3.org/2003/InkML" xml:id="stk18" contextRef="#ctx0" brushRef="#br0">17700 6867 12095 0,'0'0'528'0,"0"0"112"0,0 0-512 0,0 0-128 8,0 0 0-8,0 0 0 5,0 0 624-5,0 0 80 11,0 0 32-11,0 0 0 5,0 0 80-5,0 0 16 11,0 0 0-11,0 0 0 3,0 0-48-3,0 0 0 11,0 0 0-11,0 0 0 4,0 0-48-4,0 0-16 10,0 0 0-10,0 0 0 5,0 0-144-5,0 0-16 10,0 0-16-10,0 0 0 5,0 0-16-5,0 0 0 10,0 0 0-10,0 0 0 5,0 0-96-5,0 0-32 11,0 0 0-11,0 0 0 4,0 0 112-4,0 0 0 11,0 0 16-11,0 0 0 4,0 0-176-4,0 0-32 11,0 0-16-11,0 0 0 4,10-2-112-4,2 0 0 11,-12 2-16-11,15-2 0 4,-5-4-32-4,6 0 0 11,-4-1 0-11,3-1 0 4,-1 2-144-4,3-4 160 10,3 4-160-10,-3 1 160 6,3-5-160-5,3 0 128 9,-1 2-128-9,-3 2 128 1,5-3-128-2,-1 1 128 12,2 4-128-12,1-2 128 3,1 0-128-3,-2-2 0 10,-1 3 0-9,1 1 0 3,-3 4 0-4,1 0 0 11,1 0 128-11,-1 2-128 4,2 0 0-4,-1 2 0 11,-5 1 0-11,3 5 0 5,-3-4 0-5,1 4 0 11,-5 3 0-11,3-1 0 3,-8 6 0-3,1-5 128 11,-3 3-128-11,-4-1 0 5,-2-1 176-5,-2 4-48 10,-4-1-128-10,0 1 192 6,-4 1 64-6,-1-3 0 10,-3 3 0-10,-8 5 0 4,1-7-112-4,-1 5-16 10,-7 1 0-10,0-1 0 4,1-7-128-3,-1 3 192 9,-2-1-192-10,2-3 192 5,1 6-192-5,1-3 160 10,-1-1-160-10,1 1 160 5,6-7-160-5,3 2 0 11,-4-5 0-11,9-1 128 4,11-6-128-4,-10 6 0 11,10-6 0-11,0 0 128 4,0 0-128-4,0 0 0 10,0 0 0-10,0 0 0 4,16 10 0-4,-1-2 0 12,3-2 0-12,5 5 0 4,1 1 0-4,1 0 0 10,2 3 0-10,-1 3 0 5,1-6 0-5,0 7 0 10,-1-1-144-10,-1 3 144 5,-2 0 0-5,1 3 0 11,-3-1 0-11,1-1 0 4,-5 1 0-4,1 1 0 10,-5-1 0-10,1 2 0 5,-8-1 0-5,0-3 0 12,0-1 0-12,-6 3 0 3,-6 0 128-3,0-1 0 11,-2 3-128-11,-6-3 192 4,1-1 192-4,-5-1 48 10,-3-1 0-10,-1-3 0 5,-1 3 64-5,-4 1 16 10,-5-5 0-10,1 3 0 5,-6-6-64-5,2 5-16 11,-6 1 0-11,0-7 0 3,-8-1-144-3,3 0-32 12,3-4 0-12,-2-4 0 4,4-2-80-4,0-2-32 10,8-4 0-10,3-6 0 5,3 2-144-5,6-5 128 11,5 1-128-11,-3-11 128 18,11 3-1168-17,8 7-240-1,8-5-64 0,11-3 0 15,1 0-2048-15,13-5-432 0,17-7-80 1,3 6 0-1</inkml:trace>
    </iact:actionData>
  </iact:action>
  <iact:action type="add" startTime="55113">
    <iact:property name="dataType"/>
    <iact:actionData xml:id="d19">
      <inkml:trace xmlns:inkml="http://www.w3.org/2003/InkML" xml:id="stk19" contextRef="#ctx0" brushRef="#br0">19169 7304 9215 0,'0'0'400'0,"0"0"96"0,0 0-496 0,-12 4 0 10,12-4 0-10,0 0 0 4,-17 4 2304-4,17-4 352 6,-12 4 80-6,12-4 16 9,0 0-1072-9,0 0-208 10,0 0-32-10,0 0-16 4,0 0-256-4,0 0-48 10,0 0-16-9,0 0 0 4,0 0-208-5,10-8-64 9,8 0 0-9,-3 2 0 6,7 0-144-6,3-2-48 11,0 3 0-11,5-1 0 4,-1-2-176-3,0-4-32 7,4 3-16-7,0-1 0 3,2 4-32-4,-1 0 0 12,1 2 0-12,0-2 0 4,0-1 16-3,0 5 0 8,2 4 0-9,6-4 0 4,-6-4 48-4,4 2 0 11,-6-2 0-11,0 2 0 4,6 4 16-4,-6 0 16 11,0 0 0-11,4 0 0 5,-3-4-128-5,1 2-32 12,-2-2 0-12,-2 2 0 3,0 2 16-3,-2 0 0 11,-1 0 0-11,-3-4 0 5,0 1-16-5,0-3-16 10,1 0 0-9,-3 0 0 2,-1 0-176-3,-1 2-128 10,-2-4 192-10,-3 1-192 5,0 3 240-5,-18 4-64 9,17-4-16-8,-17 4 0 4,0 0-160-5,0 0 0 10,12-2 0-10,-12 2 0 4,0 0 0-4,0 0 0 12,0 0-144-12,0 0 144 18,-12-6-448-18,-4-2-48 0,5 4 0 0,-7 0 0 14,3 4-2416-13,-1 0-480-1</inkml:trace>
    </iact:actionData>
  </iact:action>
  <iact:action type="add" startTime="55788">
    <iact:property name="dataType"/>
    <iact:actionData xml:id="d20">
      <inkml:trace xmlns:inkml="http://www.w3.org/2003/InkML" xml:id="stk20" contextRef="#ctx0" brushRef="#br0">20960 7871 8287 0,'0'0'368'1,"0"0"80"-1,0 0-448 0,0 0 0 8,0 0 0-8,-10 6 0 5,10-6 2336-5,0 0 384 10,0 0 80-10,0 0 16 4,0 0-1152-4,0 0-208 13,-8 12-48-13,8-12-16 4,0 0-192-4,0 0-48 11,0 0 0-11,0 0 0 4,0 0-208-4,2-16-48 11,0-1-16-11,0 5 0 3,2-4-128-3,2 5-32 11,2-7 0-11,-4 8 0 5,1-7-256-5,3-5-48 10,4 3-16-10,-4-1 0 5,-2-1-144-5,1 3-16 9,3-1-16-9,-2-1 0 6,0 1-224-6,3 5 144 9,-5-3-144-7,2 7 128 1,-8 10-128-3,10-14 0 11,-4 5 0-11,-6 9 0 4,0 0 0-4,0 0 0 10,0 0 0-10,0 0 0 5,0 0 0-5,0 0 0 10,0 0 0-10,4 19 0 5,-1-1 0-5,1 3 0 12,-2 1 0-12,0 3 0 3,2 2 0-2,0 2 0 9,-2 1-144-10,0 5 144 4,0 4 0-4,0-6 0 11,4-2 0-11,0-2 0 5,3-3 0-5,-3-3 0 11,4 1 0-11,4-3 0 3,-5-1 0-3,5-1 0 12,-4-9 0-12,-10-10 0 3,17 13 0-3,-5-7 0 10,-12-6 0-10,19 6 0 4,-3-2 304-4,0 2-48 11,-16-6 0-11,21-8 0 6,-7-2 112-6,3 4 16 10,-5-7 0-10,2 3 0 4,-6-4-128-4,1 5 0 7,1-3-16-7,-4-4 0 9,0-1-48-9,0 1-16 10,-1-5 0-10,-1-3 0 4,-2-1-48-4,0 2-128 12,-2-7 192-12,0-1-64 4,0-2 16-4,0-4 0 11,0-6 0-11,0 4 0 3,-2-4-144-3,2 4 192 12,-2-8-192-12,2 1 192 3,-2-7-192-3,2 0 0 11,0 1 0-11,0-1 0 3,0 6 0-2,0 0 0 11,0 8 0-12,0-4 0 4,0 4 0-4,0 0 0 11,0 4 0-11,0 4 0 4,0 2 0-4,0 2 0 11,0-1 0-11,0 3 0 4,0 3 0-4,0 5-144 10,0-3 144-10,2 1 0 5,0 5-160-5,0-5 160 10,2 3-128-10,0 4 128 5,0-1-128-5,6 3 128 10,-3 0-128-10,3-1 128 4,4 1 0-4,0-4-160 12,3 0 160-12,5 7 0 3,1-5-160-3,6 4 160 11,2 0-128-11,3-3 128 4,3 5 0-3,4 4 0 9,-2-4 0-10,4-2-128 5,5 0 128-5,-1 3 0 10,0-5-144-10,4-2 144 4,-3 4 0-3,-1 2 0 9,4 3 0-10,-10-3 0 4,0 0 0-4,6 2 0 11,5-2 0-11,1 2 0 5,0 2 0-5,-1 2 0 11,3-4 0-11,-4 2 0 4,-1-1 0-4,-1-1 0 12,-2 2 0-12,10-2 0 4,-15 0 0-4,-3 2 0 10,-9-4 128-10,-3 6-128 4,-6 0 0-3,-3-2 0 8,-2-4 0-9,-16 6-176 18,9 4-528-17,-9-4-96-1,0 0-32 0,0 0 0 14,0 0-2480-14,-2 20-496 0,-9-3-96 2,-11 1-32-2</inkml:trace>
    </iact:actionData>
  </iact:action>
  <iact:action type="add" startTime="56672">
    <iact:property name="dataType"/>
    <iact:actionData xml:id="d21">
      <inkml:trace xmlns:inkml="http://www.w3.org/2003/InkML" xml:id="stk21" contextRef="#ctx0" brushRef="#br0">21919 7238 6447 0,'0'0'576'1,"0"0"-576"9,0 0 0-10,0 0 0 5,0 0 2944-5,0 0 496 10,0 0 80-10,0 0 32 9,0 0-1360-9,0 0-272 7,16-14-48-7,-2 4-16 4,1-3-640-4,7 3-144 11,-5 2-32-11,5-2 0 4,1 4-320-4,3 2-64 10,1 4-16-9,0-1 0 3,-2-1-80-4,3 0-32 10,-1 2 0-10,-2 4 0 4,-1 1-128-4,-9 1-16 11,3 4-16-10,-4-2 0 3,1 7-128-4,-3-1-32 11,0 4 0-11,-6-1 0 4,-1 5-32-4,-1 1-16 11,-4 4 0-11,-2 1 0 6,-2-1-32-6,-5 18-128 9,-7-6 192-9,2 0-64 4,-7-2 0-4,1-6-128 10,-3 0 192-10,2-2-64 5,-7 1-128-5,1-1 160 10,2 2-160-10,1-5 160 5,-1-5-32-5,3-2-128 11,3-5 192-11,5 4-64 4,5-5 48-4,1 1 0 8,8-14 0-8,0 0 0 7,0 0-16-7,0 0 0 10,0 0 0-10,0 0 0 5,19 8 160-5,5-2 16 12,-1-1 16-12,2-6 0 4,3-9-128-4,-1 2-32 11,2 4 0-11,2-2 0 3,1-2-192-3,-5 5 0 13,0-1 128-13,6 0-128 2,6-4 0-2,-1-2 0 11,1 2 0-11,17-1 0 4,-7 1-176-4,-2 2-80 11,-1 2 0-11,-5-4-16 19,0-5-1648-19,-4 7-336 1,-7-2-64-1,1-2-13264 3</inkml:trace>
    </iact:actionData>
  </iact:action>
  <iact:action type="add" startTime="57140">
    <iact:property name="dataType"/>
    <iact:actionData xml:id="d22">
      <inkml:trace xmlns:inkml="http://www.w3.org/2003/InkML" xml:id="stk22" contextRef="#ctx0" brushRef="#br0">23579 7173 23903 0,'0'0'1056'0,"-6"-8"224"0,-1-1-1024 0,-1-7-256 8,-2 2 0-8,-7-3 0 5,-1 5 1008-5,-1-2 144 11,-7 3 48-11,1-7 0 5,-3 3 32-5,-1 1 16 11,-4 0 0-11,-2 5 0 3,0 5-528-3,-14 2-96 10,6 4-32-10,2 5 0 5,6 5-272-5,2 0-48 10,-4 5-16-10,4 1 0 5,2 5-256-5,3 5 128 10,3 3-128-10,5-2 0 5,7-3 0-5,3-1 0 11,2-2 0-11,8 1 0 4,4 1 176-4,6-2-176 11,-2-5 160-11,9-2-160 6,3-5 320-6,3 3-16 9,0-6-16-9,3 0 0 5,1 1 32-5,2-5 0 11,3 0 0-11,-7-4 0 4,2-4-128-4,4 0 0 11,5-5-16-11,-3 3 0 4,-2-2-176-4,-4 0 160 10,1 0-160-10,-1-1 160 4,0 1-160-4,-1-4 128 11,-3 2-128-11,-4 6 128 5,-1-1-128-5,0 3 0 10,-9 5 0-10,-9-3 128 4,10 8 0-4,0 4-128 11,-6 6 192-11,-4 7-64 4,-4 2-128-4,-6 6 128 11,0 0-128-11,1 6 128 4,-7-3 0-4,4 6 0 12,-5-4 0-12,1 4 0 4,0 1 16-4,-1 2 0 10,1-6 0-10,-1 2 0 5,1-6-144-5,1-5 160 10,-1-3-160-10,-4 12 160 5,1-4-160-5,3-6 0 10,3-7 0-10,-3-5 0 20,6 1-2032-20,-3-7-432 1,1 3-96-1,0-8 0 0</inkml:trace>
    </iact:actionData>
  </iact:action>
  <iact:action type="add" startTime="58865">
    <iact:property name="dataType"/>
    <iact:actionData xml:id="d23">
      <inkml:trace xmlns:inkml="http://www.w3.org/2003/InkML" xml:id="stk23" contextRef="#ctx0" brushRef="#br0">19778 7175 9215 0,'0'0'816'0,"0"0"-656"11,0 0-160-11,0 0 0 4,0 0 912-4,0 0 160 11,8-6 16-11,-8 6 16 4,0 0 48-4,0 0 0 10,0 0 0-10,0 0 0 5,0 0-272-5,0 0-48 10,0 0-16-10,0 0 0 5,0 0-48-5,0 0 0 11,0 0 0-11,7 14 0 4,-7-14 32-4,4 10 0 10,-4-10 0-10,4 15 0 5,-4-15 0-5,2 10 0 10,-2-10 0-10,2 16 0 5,-2-5 0-4,0-1 0 9,-2 8 0-10,0-3 0 4,0-3-144-4,0 4-16 11,0-3-16-11,2 9 0 4,-2-1-128-4,0 1-32 12,0 3 0-12,0 0 0 4,1 3-64-4,-3-1-16 10,2 2 0-10,0-2 0 4,-2 1-48-4,2-1-16 11,-2-2 0-11,4 1 0 4,-2-1 0-4,-2 2-16 12,0 1 0-12,0-1 0 3,2-2-64-2,0 3-16 8,0-7 0-9,1-1 0 5,-1 1-80-5,0 1-16 10,0-1 0-10,2-3 0 6,0-3 32-6,-2 9 0 9,0-9 0-8,2-1 0 3,0-14-160-4,0 10 160 12,0 3-160-12,0-13 160 3,0 0-160-3,0 0 160 10,0 0-160-10,0 0 160 5,0 0-160-5,0 0 128 10,0 0-128-10,0 0 128 5,0 0-128-5,0 0 0 10,0 0 0-10,0 0 128 19,8-6-496-19,1-3-96 0,3 1-32 0,-6 2 0 14,2-4-1440-13,1 0-304-1,-3 1-48 0,-2-3-8240 13,0 4-1648-12</inkml:trace>
    </iact:actionData>
  </iact:action>
  <iact:action type="add" startTime="59347">
    <iact:property name="dataType"/>
    <iact:actionData xml:id="d24">
      <inkml:trace xmlns:inkml="http://www.w3.org/2003/InkML" xml:id="stk24" contextRef="#ctx0" brushRef="#br0">19384 7772 19119 0,'0'0'832'0,"0"0"192"0,-14-2-816 0,14 2-208 10,0 0 0-10,0 0 0 4,0 0 1616-4,0 0 288 9,0 0 48-9,0 0 16 5,0 0-368-5,23-2-80 11,5-2-16-11,1-2 0 5,4-2-400-5,4 3-80 11,2 1 0-11,-8 2-16 4,7-6-112-4,-1-2-32 11,6 2 0-11,-3 5 0 4,7-3-160-4,4 2-16 9,0-4-16-8,-4 2 0 3,-1 2-160-4,1 0-48 11,-6 0 0-10,16-3 0 5,-9 3-272-6,-5 2-64 9,-9 2-128-9,-5 0 192 3,-4 0-336-3,-5 2-80 12,-7 2-16-12,-13-4-12304 15,0 0-2480-15</inkml:trace>
    </iact:actionData>
  </iact:action>
  <iact:action type="add" startTime="60353">
    <iact:property name="dataType"/>
    <iact:actionData xml:id="d25">
      <inkml:trace xmlns:inkml="http://www.w3.org/2003/InkML" xml:id="stk25" contextRef="#ctx0" brushRef="#br0">17689 8388 8287 0,'0'0'736'0,"0"0"-592"8,-14 6-144-8,14-6 0 5,-16 4 928-5,16-4 160 10,-13 4 16-10,-1 2 16 5,14-6-80-5,0 0-16 11,-12 6 0-10,12-6 0 2,0 0 32-3,0 0 0 10,0 0 0-10,0 0 0 5,0 0-224-5,0 0-64 13,0 0 0-13,12 9 0 3,6-3-32-3,-3-2-16 11,3-2 0-11,7 4 0 4,3-2-288-4,5-4-64 11,10-2-16-11,0 0 0 4,3-2-128-4,5 2-32 12,6-2 0-12,3 0 0 4,6 2-192-4,9 0 176 9,4 2-176-9,5 0 160 5,2 0 32-5,2 0 0 11,4 0 0-11,-3 0 0 4,3 0-16-4,4 6 0 11,-5 2 0-11,9 4 0 4,-3-3-176-4,5 5 192 10,3-4-192-10,-2 5 192 4,-3-3-192-4,3 6 160 11,3-9-160-11,1-3 160 5,0-2 144-5,4 0 16 10,-1-8 16-10,-3 2 0 5,0-2 256-5,4 0 48 10,-1 2 16-10,-1-1 0 5,-4 3-192-5,2-4-32 9,1-6-16-9,-5 4 0 5,-2 2-144-5,-3 0-16 12,1 2-16-12,1-2 0 5,-3-5-48-5,1 3-16 6,-8 2 0-6,1-2 0 8,-3-4-48-8,2 4 0 11,-2 1 0-10,-6 3 0 2,1-2 0-3,-1 0-128 10,-2-2 192-10,-4 0-64 4,-7 0 0-4,1-2-128 12,-6 1 192-12,-3 7-64 4,-3 0-128-4,-3 2 160 11,-4-2-160-11,1 4 160 4,-3-4-160-4,-4 0 0 12,-8 0 0-12,-2 3 128 3,-4 1-128-3,-1-2 0 11,-3 2 144-11,-4 0-144 4,-3 0 0-4,-1 2 128 10,-7-2-128-10,-12-4 0 5,16 4 0-5,-16-4 128 10,0 0-128-10,0 0 0 5,0 0-256-5,0 0-112 10,0 0-16-10,-18 11-10640 16,-2 3-2128-15</inkml:trace>
    </iact:actionData>
  </iact:action>
  <iact:action type="add" startTime="61073">
    <iact:property name="dataType"/>
    <iact:actionData xml:id="d26">
      <inkml:trace xmlns:inkml="http://www.w3.org/2003/InkML" xml:id="stk26" contextRef="#ctx0" brushRef="#br0">19883 9178 2751 0,'0'0'128'1,"0"0"16"-1,0 0-144 0,0 0 0 8,0 0 0-8,0 0 0 5,18-4 3776-5,-7 0 704 11,5-2 160-11,0 4 32 4,3-3-2416-4,4-3-464 10,5 0-112-10,-1 2-16 4,0-2-512-4,3-1-96 12,1 1-32-12,4-2 0 4,2 0-144-4,-2 4-48 10,2 4 0-10,4-3 0 5,-6-5-128-5,2 6-48 11,2 2 0-11,-7 6 0 4,-5 4-272-4,-2-2-64 12,1-3-16-12,-5 9 0 3,-5 4-304-3,-1 3 160 10,-7-5-160-10,-2 5 128 4,-2 1-128-4,-4 1 160 12,-4 5-160-12,-2-3 160 6,-4-1-32-6,-7 3 0 10,-3 0 0-10,1 3 0 4,-7-3-128-4,-1 0 160 11,0 1-160-11,-3-5 160 3,1 2-160-2,-2-1 128 8,6-3-128-8,-3-1 128 3,1 3-128-4,4 1 0 10,1-3 144-10,9-9-144 5,13-10 0-5,0 0 144 10,-8 14-144-9,8-14 0 3,0 0 208-4,0 0-64 11,0 0-16-11,21 12 0 4,6-7 64-4,3-3 0 11,5-4 0-11,6 0 0 4,0 0-192-4,6 2 192 11,3 0-192-11,3 0 192 5,-6 0-192-5,3 2 128 10,1 0-128-10,2-2 128 4,1-4 16-4,-1 3 0 12,0-7 0-12,3 0 0 4,-1 2 48-4,-4 2 0 10,-6 2 0-10,-1-2 0 4,-1-5-192-4,-4 3 0 10,0 2 0-10,0 2 0 21,-9 2-2496-21,-3 0-496 0</inkml:trace>
    </iact:actionData>
  </iact:action>
  <iact:action type="add" startTime="65024">
    <iact:property name="dataType"/>
    <iact:actionData xml:id="d27">
      <inkml:trace xmlns:inkml="http://www.w3.org/2003/InkML" xml:id="stk27" contextRef="#ctx0" brushRef="#br1">9475 4086 8287 0,'-2'-25'368'1,"2"25"80"-1,-2-18-448 0,2 1 0 9,0-3 0-9,-4 1 0 3,4 3 1632-3,0-2 240 7,-2 3 48-7,-2-1 16 9,2-3-656-9,2 5-128 7,0 0-16-7,-2 3-16 7,-1-3-80-7,3 6-16 12,0 8 0-12,0 0 0 4,0 0-256-4,0 0-64 12,0 0-16-12,0 0 0 4,0 0-416-4,0 0-80 5,7 10 0-5,3 9-16 9,-2 1-16-9,-4 5 0 12,0 5 0-12,-2 5 0 3,-2 6-32-3,0 9 0 13,-4 9 0-13,0 11 0 3,-4 4 144-2,-6 8 32 8,1 8 0-9,-9 3 0 4,1 9-48-4,-3 7-16 6,-1 2 0-5,0 0 0 7,-1-3-240-8,5-5 128 10,-2-5-128-10,-1-7 0 4,7-9 128-4,1-10-128 11,-4 0 0-11,9-7 144 5,-3-3 144-5,4-5 32 7,-3-10 0-7,3-3 0 10,2 1-32-10,-4-6 0 8,5-4 0-8,-1-2 0 3,-2-5-112-3,6-5-32 10,0 1 0-10,2-1 0 4,2-4-144-4,0-5 192 11,2 2-192-11,0-8 192 4,-2-8-192-4,0 0 192 12,0 0-192-12,14 0 192 4,-4-2-64-4,3-2-128 7,5-2 192-7,3-4-64 8,1 2-128-8,3 2 0 11,2-5 0-11,5 1 128 4,1 2-128-4,4-2 0 10,8 5 0-10,2-1 0 5,1 4 0-5,5-2 0 10,2-2 0-10,1-2 0 5,5 4 0-5,-1-2 0 11,1 1 0-11,3-5 0 4,4 4 0-4,2 2 0 12,6 2 0-12,2 2 0 3,2-2 0-3,2 0 0 10,-2 2 0-10,-4 0-176 5,-3 0 176-5,1 0 0 10,-8 0 0-10,2 2 0 5,-7 2 0-5,-3 2 0 10,-1 2 0-10,-5-2 0 5,-1-1 0-5,-2-1 0 10,-8 2 0-10,2 2 0 5,-6-4 0-5,-2-2 0 10,-2-2 0-10,-4 0 0 4,-3-2 0-4,-7 0 0 12,-1 0 0-12,-1-2 128 4,-5 2-128-4,0 0 128 10,-12 2-128-10,0 0 128 5,0 0-128-5,0 0 192 10,0 0-64-10,0 0 0 4,0 0 0-4,0 0 16 12,0 0 0-12,0 0 0 4,0-10-16-3,-2 3-128 8,0-5 192-9,0 4-64 5,-2-4 32-5,2-1 0 10,-2 1 0-10,2-3 0 5,-2 1-16-5,2-4 0 11,0-3 0-11,-1-3 0 4,1-3-16-4,2-4 0 10,0-2 0-10,2 0 0 5,-2-10-128-5,3 2 0 10,1-6 144-10,0-6-144 5,-2-3 0-5,0-7 144 10,2-5-144-10,2 4 0 5,4-10 128-5,-3 3-128 10,5-3 0-10,2-4 0 5,-1 0 0-5,3 6 0 10,4 0 0-10,-5 6 0 4,3 3 0-4,1 7 0 11,1 3 0-11,-1 6-144 5,1 2 144-5,-5 1 0 12,3 3 0-12,1-4-128 3,-5 8 128-3,4-2 0 11,-5 4 0-10,5 3 0 2,-1 1 0-3,-3 2-128 10,4 0 128-10,-5 5 0 4,5 1 0-3,-6 3 0 10,1 3 0-11,-3-3-128 4,0 1 128-4,1 5 0 11,-3-1 0-11,-2 3 0 4,2-2 0-4,-4 6 0 10,-4 8 0-10,2-7 0 4,-2-7 0-4,-2 6 0 11,-4-5 0-11,-4 3 0 4,2 6 0-4,-1-2 0 12,-7-4 0-12,-2 2 0 4,1 3 0-4,-7-3 0 10,1-4 0-10,-2 6 0 5,-3 0 0-5,-5-1 0 12,-2 1 0-12,-12 2 0 3,0 2 0-3,-9-2 128 11,-6 0-128-11,-9 0 128 4,-3-4 64-4,-6 1 0 11,-6 3 16-11,-5 0 0 4,-3 4 80-4,-7 2 16 10,-5 0 0-9,-3 0 0 3,-2 0 16-4,2-2 16 11,1 2 0-11,5 1 0 4,-2 3-16-4,1 4 0 10,7-4 0-10,1 0 0 5,6 0-128-5,5 1-16 11,5-1-16-11,6-4 0 4,13 8-160-4,6-2 0 10,5-2 0-10,13-1 128 5,4 3-128-5,11 4-224 10,5-6 48-10,17-6 16 19,0 0-2000-18,23 17-400 0,10-5-64-1</inkml:trace>
    </iact:actionData>
  </iact:action>
  <iact:action type="add" startTime="66897">
    <iact:property name="dataType"/>
    <iact:actionData xml:id="d28">
      <inkml:trace xmlns:inkml="http://www.w3.org/2003/InkML" xml:id="stk28" contextRef="#ctx0" brushRef="#br1">19530 4577 9215 0,'0'0'816'0,"0"0"-656"10,0 0-160-10,0 0 0 5,-6 16 1376-5,2 2 240 10,0-7 48-10,4-11 16 5,0 0-288-5,-9 16-64 10,9-16-16-9,-8 12 0 3,2 1-160-4,6-13-16 10,0 0-16-9,0 0 0 3,-8 10-160-4,8-10-16 10,0 0-16-10,0 0 0 5,0 0-304-5,0 0-64 12,0 0-16-12,0 0 0 4,0 0 32-4,0 0 16 11,16-6 0-11,3-2 0 3,3-11-64-2,-5 3-16 10,3 1 0-11,3-7 0 3,1 3-208-3,-1-3-48 11,-5-3-16-10,3 2 0 2,2-1-112-2,-1 1 0 9,-5-1-128-10,5 7 192 5,-1-7-192-5,-5 1 128 10,3-2-128-10,3-3 0 5,-3 1 128-5,1 2-128 11,-1-1 0-11,1 5 0 3,-4 5 128-2,1-3-128 8,1 5 0-9,-5-2 0 4,5 9 0-4,-8-3 0 11,-10 10 0-11,9-6 0 6,1 0 0-6,-10 6 0 10,0 0 0-10,0 0 0 4,0 0 0-4,14 2 0 10,-14-2 0-10,0 0 0 4,0 0 0-4,11 10 0 12,-7 4 0-12,4 5 0 4,-2-1 0-4,0 3 0 12,-2-1 0-12,-2 5 0 4,-2 6 0-4,0 2 0 12,2 0 0-12,-2 8 0 3,-2-2 192-3,-2 6-48 12,-2-2-16-12,2 8 0 3,-2 5 80-3,0-1 16 10,1-4 0-10,-7 1 0 5,2 3-32-5,-4-2 0 10,3-5 0-10,1-1 0 5,-4 2 64-5,8 0 0 11,-1-8 0-11,-3 2 0 4,4-6 0-4,0 2 0 10,0-6 0-10,-1 0 0 4,-1 0-64-4,4 0-16 10,-2-2 0-10,-2-1 0 5,2-3-176-5,2-4 192 11,1-3-192-11,3-1 192 5,-4 3-192-5,2-3 128 10,0-1-128-10,2-1 128 4,0-17-128-4,0 0 0 12,0 0 0-12,0 0 128 4,0 0-128-4,4 12 128 10,-4-12-128-10,0 0 128 5,0 0-128-5,0 0 0 9,0 0 0-9,0 0 0 20,11-6-560-19,-11 6 16-1,0 0 0 0,0 0 0 13,12-11-1936-12,-12 11-384-1,0 0-80 0,4-14-11072 5</inkml:trace>
    </iact:actionData>
  </iact:action>
  <iact:action type="add" startTime="67530">
    <iact:property name="dataType"/>
    <iact:actionData xml:id="d29">
      <inkml:trace xmlns:inkml="http://www.w3.org/2003/InkML" xml:id="stk29" contextRef="#ctx0" brushRef="#br1">19214 5812 13823 0,'0'0'1216'0,"0"0"-960"8,0 0-256-8,0 0 0 4,0 0 1248-4,0 0 208 12,0 0 32-12,0 0 16 3,0 0 0-3,18 6 0 10,3 0 0-10,4-4 0 5,3-4-240-5,7 0-48 11,8-2-16-11,2-2 0 5,1-2-144-5,7 4-32 11,6 0 0-11,5-1 0 3,0-9-64-3,-13 8 0 12,4-2-16-12,29 0 0 4,-5 1-112-4,-2 1-32 10,-7 0 0-10,2 4 0 5,-10-4-128-4,3 0-32 10,-3 4 0-11,-7 2 0 4,-8 0-320-4,-3 2-64 11,-1 2 0-11,-6-2-16 3,-5-10-240-3,-3 8 0 11,-6 2 0-11,-1 6 0 17,-11-2-592-16,-11-6-224-1,0 0-32 0,-1 19-11120 12,-5 3-2240-12</inkml:trace>
    </iact:actionData>
  </iact:action>
  <iact:action type="add" startTime="70443">
    <iact:property name="dataType"/>
    <iact:actionData xml:id="d30">
      <inkml:trace xmlns:inkml="http://www.w3.org/2003/InkML" xml:id="stk30" contextRef="#ctx0" brushRef="#br2">17895 5266 12207 0,'0'0'528'1,"0"0"128"-1,0 0-528 0,0 0-128 10,0 0 0-10,0 0 0 3,0 0 784-3,0 0 128 12,0 0 32-12,0 0 0 3,0 0-32-3,0 0 0 12,-7-4 0-12,-1-2 0 3,0 4 144-3,-2 0 32 11,10 2 0-11,-9 0 0 5,-1-2-208-5,-4 2-48 10,4 0 0-10,-1 2 0 4,-3 0-256-4,4 0-64 11,-3-2-16-11,5 4 0 5,8-4-96-5,-12 2-16 11,2-2 0-10,10 0 0 2,-7 0-64-3,7 0-32 10,0 0 0-10,-10 0 0 5,10 0 64-5,0 0 16 9,0 0 0-8,0 0 0 3,0 0 64-4,0 0 16 12,13-6 0-12,7 2 0 4,1-2-128-4,9 2 0 7,5-1-16-7,0-5 0 4,4 2-176-4,2 2-128 9,6-2 192-9,-2-1-192 8,-1 1 144-8,3 4-144 9,-4-4 0-9,4 0 144 5,-8 1-144-5,4 3 0 11,-6-4 144-11,2 2-144 4,-4 0 0-4,-6 2 128 6,1 4-128-6,-3-2 0 9,-4 0 0-9,-3 2 144 11,-7 0-144-11,3 2 0 4,-16-2 176-4,0 0-176 10,0 0 160-10,0 0-160 4,0 0 400-4,-10 6-16 11,-1 2 0-11,-7 2 0 5,-5-4-128-5,-5 3-16 6,-7 1-16-6,0-2 0 9,-6-4-96-9,-2 4-128 11,-6 1 176-11,-1-3-176 4,-3-4 192-4,-2 4-192 6,-1 0 192-6,-3 4-192 9,1-7 224-9,3 3-64 11,5-2-16-11,1 0 0 3,6 0-144-3,0-2 160 7,6-2-160-7,4 0 160 9,5 0-160-9,7 0 0 11,1-2 0-11,11 2 128 4,9 0-128-4,0 0 0 11,0 0 144-11,9-8-144 5,11 2 240-5,3 2-32 9,3-1 0-9,17-7 0 5,5 4-208-5,5 2 0 10,0 0 0-10,-16 1-160 5,6 1 160-5,-2 0 0 11,6 0 0-11,1 2 0 4,-7-2 0-4,4 0 0 7,-4-2 0-7,2 4 0 8,-8 0 0-8,0 0 0 11,-2 0 0-11,-3 2 0 5,-5-1 128-5,-6 1 48 10,-1 0 16-10,-2 0 0 5,-7 0-192-5,-9 0-224 11,0 0 48-11,0 0 16 4,0 0 160-4,0 0 0 10,-13 1 0-10,-3-1 0 5,-9 4 144-5,-4 0-144 11,-5 2 192-11,-7 0-192 4,2-2 144-4,-25 4-144 10,4 1 0-10,1-1 144 5,1-2-144-5,1 2 0 10,2 2 144-10,5-5-144 5,5-1 0-5,6 2 128 10,9 2-128-10,3-4 0 5,8-4 0-5,7 0 0 10,12 0 0-10,0 0 128 5,0 0-128-5,0 0 0 11,0 0 0-11,16-2 0 5,7 0 0-5,8-4 0 10,12 0 128-10,4 0-128 4,0 1 0-4,-6 1 128 12,0-2-128-12,4 2 0 3,1 0 0-3,-1 0 0 11,4 2 0-11,2-2 0 4,-3 0 0-4,-3-1 0 10,0 1 0-10,-4 0 0 5,-2 0 0-5,-6 2 0 11,-3-2 0-11,-5 2 0 4,-2 0 0-4,-5 2 0 11,-8 0 0-11,-10 0 128 4,0 0-128-4,0 0 0 10,0 0 0-10,-8 4 0 5,-10 0 144-5,-1 0-144 10,-12 2 192-10,-3 1-192 5,-9-1 144-4,-1 0-144 8,-7 2 0-9,-29 6 144 5,6-7-144-5,4 3 0 11,-5 2 144-11,9-4-144 4,0 0 0-4,7 1 144 10,7-3-144-10,5-4 0 5,6 2 128-5,10 0-128 11,3-2 0-11,7-2 0 4,11 0 128-3,10 0-128 9,0 0 0-10,0 0 0 4,0 0 128-4,26-4-128 11,3 0 0-11,6 0 0 4,6-4 0-4,8-1 128 11,7-1-128-11,-13 4 0 4,0-2 128-4,6 0-128 11,3 2 0-11,1-1 0 5,0-1 0-5,1 2 0 9,-1 0 0-9,-2 2 0 5,-4-2 0-5,-5 1 0 10,-4 1 0-10,-3 2 0 4,-8 0 0-3,-8 0 0 9,-1 2 0-10,-6-2 0 5,-12 2 0-5,0 0 0 10,0 0 0-10,-10 8 0 5,-6 5 128-5,-19-3-128 10,-4 0 0-10,-10 2 0 5,-3-5 128-4,-3 7-128 9,-1-4 0-10,-1 1 0 4,-1 3 128-4,-3-6-128 11,-5 2 0-11,5-3 0 3,5 1 0-3,3 4 0 12,8-4 0-12,8-4 0 5,8 0 0-5,2-1 0 11,5-1 0-11,10-2 0 4,12 0 0-4,0 0 0 11,0 0 0-11,18-5 0 4,3-1 0-4,11 0 0 9,7-4 0-8,2 2 0 4,7 1 0-5,5-3 0 10,0 2 0-10,-1 2 0 5,3-2 0-5,0 1 0 10,-5 1 0-10,-1 2 0 4,0 2 0-4,-4-2 0 12,-10 2 0-12,-2 0 0 3,-4 0 0-3,-5-2 0 11,-5 2 0-11,-19 2 0 4,0 0 0-4,0 0 0 10,0 0 0-10,0 0 0 5,-19 8 0-5,-5-4 0 12,-3 0 0-12,-2-2 0 3,-8 0 0-2,1 2 0 9,-3 0 0-10,4 3 0 4,2-1 0-4,-2-2 0 11,2 2 0-11,2 0 0 4,0 4 0-4,3-3 0 10,3 3-192-10,3 4 192 20,7 3-2544-20,-5-1-400 0</inkml:trace>
    </iact:actionData>
  </iact:action>
  <iact:action type="add" startTime="76928">
    <iact:property name="dataType"/>
    <iact:actionData xml:id="d31">
      <inkml:trace xmlns:inkml="http://www.w3.org/2003/InkML" xml:id="stk31" contextRef="#ctx0" brushRef="#br0">6832 3914 6447 0,'0'0'576'1,"0"0"-576"7,0 0 0-8,0 0 0 4,0 0 912-4,10 10 80 10,-10-10 16-10,0 0 0 6,0 0-144-6,4 8-32 10,-4-8 0-10,4 14 0 4,0-7-208-4,-4-7-48 12,0 0-16-12,0 0 0 3,3 10-32-3,-3-10 0 10,0 0 0-10,0 0 0 5,0 0 96-5,0 0 16 10,0 0 0-10,0 0 0 6,0 0 144-6,0 0 48 11,0 0 0-11,0 0 0 4,0 0-208-4,0 0-48 10,0 0 0-10,0 0 0 4,0 0-176-4,0 0-32 10,-9-2-16-9,9 2 0 3,-8-2 32-4,8 2 0 11,-10-6 0-11,2-1 0 4,2-1-192-4,-3 0-48 11,-1 4 0-11,2-4 0 4,-7-3 48-3,5 1 16 8,-2-6 0-9,2 6 0 5,1 1 80-5,-5-5 16 11,4 4 0-11,-5-5 0 4,1 3-80-4,-6-4-16 12,1 3 0-12,1-5 0 6,-5 7-16-6,0-7 0 7,-7 0 0-7,1 3 0 6,2-7-64-6,-3 3-128 11,-1-1 176-11,0-1-176 4,-4-2 192-4,2 3-192 10,0 2 192-10,-2-1-192 5,-3-2 160-5,3 1-160 11,2 2 128-11,-4-3-128 4,2 5 0-4,0 5 0 11,-6-7 0-11,0 6 0 4,-2-3 128-4,2 5-128 11,-6 4 0-11,0-4 128 4,1 1-128-4,-5 1 0 11,-4-4 144-11,1 2-144 4,1 1 0-4,0-3 0 10,-1 4 0-10,-1 0 128 5,3-1-128-5,-3 3 0 9,0 2 0-9,-1 4 0 5,-1-2 0-5,1 0 0 12,-1 0 0-12,-2 0 128 4,1 0-128-4,-2-2 0 10,1 0 0-10,-1 4 0 5,1 0 0-5,2 2 0 10,-1 4 0-10,-1 2 0 5,-5-6 0-5,2 6 0 10,1-2 0-10,-5 5 0 4,1-5 0-4,1 2 0 12,-4 2 0-12,3-4 0 4,-3 1 0-4,4 5 0 10,3-2 0-10,-5 0 0 4,2 7 0-4,1-5 0 11,-3 3 0-11,2-3 0 5,-1 4 0-5,-3 1 0 12,4-3 0-12,-5 5 0 3,3-3 0-3,4 4 0 12,-3 3 0-12,3 0 0 3,3-1 0-3,-1 1 0 11,-5 4 0-11,3 1 0 4,2-3 0-4,-3 2 0 10,1 1 0-10,3-1 0 5,3 0 0-5,1 1 0 10,0-3 0-10,3 2 0 5,1 1 0-5,6-1 0 10,-2 2 0-10,3 0 0 5,1 5 0-5,-2-1 0 10,4-2 0-10,-2 0 0 5,4 4 0-5,-4 4 0 10,2-6 0-10,-2 4 0 5,6 2 0-5,-4-2 0 10,4 4 0-10,0-3 0 4,0-1 0-4,2 2 0 12,0-2 0-12,0 6 0 4,1-4 0-4,3 3 0 12,0-5 0-12,4 6 0 3,1-4 0-3,1 0 0 10,0 4 0-10,-1-2 0 5,1 0 0-5,7-4 0 11,-1 4 0-11,1-4 0 4,-1 2 144-4,1-2-144 11,1-4 192-11,5 3-192 5,-2-1 0-5,5-2 0 9,3-2 0-9,0 2 0 4,-2 0 0-4,8 2 0 12,2-1 0-12,4-5 0 5,0 0 0-5,0 0 0 9,3 1 0-9,5-1 0 5,-2-2 128-5,5 0-128 11,7-1 0-11,-3-1 0 4,1 2 0-4,1 1 128 10,2-1-128-10,5-2 0 4,1 1 0-4,6-3 0 12,0-5 0-12,6 3 0 4,-4 1 128-4,6-1-128 12,-2-3 0-12,3 1 0 3,3 3 0-3,2-9 128 10,0 1-128-10,1-4 0 5,1 3 0-5,-2-3 0 11,-1 4 0-11,5-5 0 4,0 1 0-4,-1 2 0 10,-1-2 0-10,3 3 0 5,1-3 128-5,1-2-128 10,3 2 0-10,3-3 0 5,-1 1 0-4,1-2 0 9,4 0 0-10,-5 0 0 4,-1-2 128-4,5 3-128 10,-3 3 0-10,6-2 0 5,-4-4 0-5,5 4 0 10,-7 2 0-10,2-5 0 5,5-5 0-5,-5 0 0 10,2-2 0-10,-5 0 0 4,-1 1 0-4,2-1 0 11,-3-4 0-11,-1 2 0 4,3 2 0-4,1 0 0 12,-5-2 0-12,3 0 0 4,0-8 0-4,5 3 128 10,-7 3-128-10,1-6 0 5,-3 0 192-5,3 5-192 11,-3-5 192-11,-1 4-192 4,1 2 0-4,3-5 0 11,-3 1 0-11,1 2 0 5,1-4 0-5,-1 4 0 9,-1 1 0-9,-1-5 0 5,-5 0 0-5,-1-1 128 10,-4 3-128-10,2-2 0 5,0-3 128-4,-1 3-128 10,-3-4 0-11,0 1 0 3,2-1 144-3,-4-3-144 11,2-1 0-11,17-7 144 4,-11 3-144-4,-1 1 192 10,-7 0-192-10,2 1 192 4,2 1-192-4,-8 5 128 12,2-3-128-12,-6-1 128 4,-2 1-128-4,2-3 0 11,2-1 144-11,-5 3-144 4,1 3 0-4,-2-1 0 11,0-1 0-11,2 3 0 3,-3-2 0-3,-1 9 0 12,0-9 0-12,0 1 0 4,3-1 0-4,-1-3 128 11,-2 1-128-11,0 1 0 5,-3-5 0-5,-3 3 128 10,-1-3-128-10,3 5 0 5,-2 1 0-5,-1-3 128 10,1-5-128-10,-1 1 0 4,-1 0 128-4,-1-1-128 10,-5-1 128-10,5 0-128 4,-5-2 128-4,3 1-128 12,-1 1 160-12,-5 0-160 5,4-3 192-5,-7 1-64 11,1 0-128-11,2 0 192 3,-4-3-192-3,5 1 176 11,-5-4-176-11,-4 6 160 4,0 0-32-4,-2-3 0 11,0-1 0-11,0 8 0 4,-2-2 16-4,0-1 0 13,0 1 0-13,0 0 0 3,-2-3-144-3,0 1 160 10,0-2-160-10,-2 0 160 4,0-4-160-4,-2 1 128 11,-1 3-128-11,-1-2 128 5,2-4-128-5,-2 4 0 10,-2 0 0-10,1 4 0 4,-7-3 0-3,4 5 0 8,-3 2 128-8,3-1-128 4,-6 3 0-5,5 1 0 9,-7 3 144-9,1-2-144 5,1-3 0-5,-3-3 0 12,-3-1 0-12,3 3 128 4,-3 2-128-4,3-1 0 10,-4 5 0-10,-3-1 0 4,-1-1 0-4,0 1 0 11,-4 3 0-11,0-5 128 5,-1 5-128-5,1 3 0 11,-4-1 0-11,2 5 0 4,0-4 0-4,-6 4 0 9,2 3 0-8,2-3 0 3,-6 2 0-4,4 2 0 11,-2 2 0-11,4 0 0 4,-4-1 0-4,4 1 0 12,0 0 0-12,2 0 0 5,4 2 0-5,-1-2 0 10,1 2 0-10,-2 0 0 4,0 0 0-4,2 2 0 11,-1 0 0-11,3 0 0 4,0 2 0-4,2 0 0 10,-1 0 0-10,3 0 0 4,0 0 0-4,-1-2 0 11,1 2 0-11,-1 0 0 5,3 0 0-5,-2-2 0 11,-3 0 0-11,1 2 0 4,0 0 0-4,1 0 0 11,1-2 0-11,0 2 0 4,-3-2 0-4,1 3 0 11,2-1 0-11,-1-2 0 3,3 0 0-3,0 2 0 11,1 2 0-11,-1-2 0 5,-1 0 0-5,-1 0 0 10,0 2 0-10,1 0 0 4,1 2 0-4,-1-2 0 13,5 0 0-13,-5-2 0 3,5-2 0-3,1 1 0 10,1 1 0-10,-1 0 0 5,5 0 0-5,-5 0 0 10,4 0 0-10,-3 0 0 5,1 2 0-5,3-2 0 11,-5 2 0-11,2 0 0 4,-5-4 0-4,3 4 0 12,3-2 0-12,-3 0 0 3,5 0 0-3,-3 0 0 10,0-2 0-10,3 1 0 5,-3-1 0-5,3 4 0 10,-5-2 0-10,6-2 0 5,-5 0 0-5,5 0 0 11,-4-2 0-11,5-2 0 4,-7 3 0-4,6-3 0 12,-3 0 0-12,5 0 0 3,-2 4-144-3,12 0 0 10,0 0 0-10,0 0 0 19,-9-6-240-18,9 6-64-1,0 0 0 0,0 0 0 13,0 0-1664-12,0 0-320-1,0 0-80 1</inkml:trace>
    </iact:actionData>
  </iact:action>
  <iact:action type="add" startTime="79030">
    <iact:property name="dataType"/>
    <iact:actionData xml:id="d32">
      <inkml:trace xmlns:inkml="http://www.w3.org/2003/InkML" xml:id="stk32" contextRef="#ctx0" brushRef="#br0">5831 3511 7359 0,'0'0'656'0,"-13"-12"-528"9,-1 0-128-9,-3 3 0 4,-3-5 576-4,-5 2 96 10,-5-5 16-10,-5 5 0 5,-2-8-224-5,-4 3-32 10,-4 3-16-10,-5-3 0 5,-1-3-64-5,-2 5-16 11,-1-3 0-10,-5 8 0 2,-1-1-16-3,-8 3 0 10,-3 2 0-9,-7 4 0 3,0-2-64-4,-4-4 0 12,-2 0-16-12,-1 3 0 5,1 3-80-5,-2 2-16 8,0 4 0-8,-6 1 0 5,-1-3-144-5,-3 0 0 12,1 0 144-12,5 6-144 3,-4-2 128-3,5 4-128 10,3 7 128-10,-4-3-128 5,-6 3 0-5,5 5 128 11,-5-1-128-11,5 5 0 5,-7 1 0-5,2 6 0 11,3 0 0-11,-1 6 0 3,4 4 0-3,-3-4 0 11,-1 4 0-11,3 2 0 4,-5 2 0-4,6 0 0 12,2 1 0-12,1 1 128 3,7 6-128-3,-6 1 0 11,-2-5 0-11,4 4 0 5,4 3 0-5,2-1 0 10,10-5 0-10,0-1 0 5,5 2 160-5,9 1 16 11,5-1 0-11,6 2 0 4,-2-3-48-4,8 1-128 10,2-1 192-10,2 3-64 4,2 2-128-4,5-1 0 11,7 3 0-11,1-1 128 4,1-1-128-4,7 1 0 11,4-3 0-11,2 3 128 4,0 1-128-4,10-3 0 12,2-1 144-12,4 0-144 4,5-1 128-4,7-1-128 10,1-2 128-10,4-3-128 5,2 3 192-5,6 0-16 13,6 0-16-13,8-1 0 3,4-1-160-3,3-2 0 10,1 0 0-10,7-3 0 4,4-3 0-4,4 2 0 11,-3-4 160-11,3-2-160 4,0 0 256-4,2-5-64 10,10-1-16-10,3-2 0 5,3-4-176-5,8-1 0 10,-5-7 0-10,5-5 0 5,1-2 0-5,-1 3 192 10,5-3 0-10,0 0 0 4,4-8-192-4,3-4 0 12,-7-8 0-12,0 4 0 3,-1 1 128-3,3-1 0 11,2-2 0-11,2 0 0 4,1-4 0-4,-5-3 0 11,-4-5 0-11,3 7 0 5,-3-1 48-5,-2 4 0 11,3-3 0-11,-1-1 0 4,0-8-176-4,-5 1 160 10,-2 0-160-9,-3-1 160 3,3 1-160-4,-3 3 128 11,7 2-128-11,-5-3 128 3,5 1-128-3,-6 1 0 11,-1-5 0-11,-9 3 0 5,-8 1 224-5,-2-3-32 10,-2-2-16-10,-3-1 0 5,1-3 128-5,-8 1 16 10,-5 1 16-10,19-12 0 5,-12 2 256-5,-7-2 48 10,-8 0 16-10,-5 6 0 4,-8-3-272-4,-1-1-48 12,-6 0-16-12,-2-2 0 4,-5-10-128-4,-1-3-16 10,-7-7-16-10,-4-1 0 4,-7-1 32-4,-4-7 16 11,-3-4 0-11,-4 17 0 4,0-4 176-4,2-1 16 12,-4 1 16-12,-3 3 0 3,3 1-128-2,-4 2-32 10,5 7 0-11,-5 6 0 4,2 3-256-4,4 6 0 11,-5 4 0-11,1-4 0 18,0 5-896-18,7 7-256 2,5 17-32-2</inkml:trace>
    </iact:actionData>
  </iact:action>
  <iact:action type="add" startTime="80726">
    <iact:property name="dataType"/>
    <iact:actionData xml:id="d33">
      <inkml:trace xmlns:inkml="http://www.w3.org/2003/InkML" xml:id="stk33" contextRef="#ctx0" brushRef="#br0">21543 3620 2751 0,'8'-4'256'1,"3"-2"-256"5,-11 6 0-6,14-6 0 9,-4-1 2336-9,0 3 416 7,-10 4 96-7,0 0 16 3,2-12-1712-2,-2 12-352 6,-8-12-64-7,-2 4-16 8,-2-3 48-8,-5 3 0 12,-3-2 0-12,-3-2 0 4,-4 3-192-3,-5-3-16 9,-3 2-16-9,-6 2 0 2,-2-5-80-3,-7 5-16 11,-3 0 0-11,-4-3 0 4,-3 3-160-4,-6-2-32 13,-1-2-16-13,1 4 0 4,-6-1-96-3,0-1-16 8,-2 4 0-9,-4-2 0 4,-2-1-128-4,-4 3 128 12,-4 2-128-12,-6 4 128 3,3-2-128-3,-7 4 0 10,4-2 0-10,-1 0 0 4,-5 0 0-4,-5 4 0 13,0 0 0-13,-1-1 0 4,-3 5 0-4,0 0 192 11,0 8-192-11,-1-3 192 4,1 5-192-4,2-1-176 9,4 7 48-9,1-1 0 4,9 3 128-4,-1 1 0 11,6 0 0-11,4 1 0 4,2 5 0-4,0 0 0 11,2 4 0-11,4 0 0 5,0 6 0-5,4-6 0 10,-6-4 0-10,4 0 0 5,6 6 0-5,-2-2 0 10,5 4 0-10,3-4 0 4,-3 0 0-4,1 4 0 12,4-4 0-12,-3 4 0 3,7-4 0-3,1 6 0 13,0-6 0-13,7 6 0 3,1-4 0-3,4 0 0 12,4 2 0-12,6-2 0 4,-2 6 0-4,7-4 0 10,5 2 0-10,-1 0 0 4,3 0 0-4,5 7 0 11,3 1 0-11,1 2 0 4,2 1 0-4,4 1 0 11,3 0 0-11,3-1 0 5,1-3 0-5,3-2 0 11,6 1 0-11,6 1 0 3,-1 2 0-3,7-6 0 8,1-5 0-8,6 3 0 7,3-8 0-7,5 2 0 10,0-2 0-10,6-2 0 5,-4-1 0-5,8 1 0 11,-5-2 0-11,3 0 0 4,4-2 0-4,-4-1 0 12,2-1 0-12,3 2 0 3,-1-2 0-3,4 0 0 12,1 1 0-12,5 1 128 3,1-2-128-2,9-2 0 9,1 3 0-10,4-1 128 4,-4-2-128-4,6 1 0 10,2 1 0-10,-2-4 0 5,-1 1 0-5,3-1 0 12,2 2 0-12,3 1 0 4,3-9 128-4,0-3-128 9,4-1 128-9,-4-7-128 5,-1-2 128-5,5-2-128 10,0 0 128-10,5-8-128 4,-1 0 160-4,6-2-32 13,1-4-128-13,-3-3 192 4,1 1-192-4,-5-4 0 7,1 3 0-7,-3-1 0 9,7 6 160-9,-3 0-160 11,3-5 160-11,-3-1-160 5,0-7 160-5,-5-3-160 7,5 5 160-7,-3-1-160 7,7-1 128-7,-3-3-128 12,5 1 0-12,-5-2 144 3,-3-5-144-3,-4-1 160 8,-1 0-160-8,3-8 160 8,-2-2-160-8,0-4 160 11,-1 4-160-10,-3-8 160 2,-2-5-160-3,-6-1 192 11,-6-1-192-11,0-7 192 3,-5-7-192-3,1 2 0 8,-8-6 144-8,1 0-144 8,-3-1 256-8,-1-1-32 11,-4 0 0-11,-7 2 0 4,-3 6 288-4,-8-4 48 10,-5 0 16-10,-5 1 0 4,-9 5 80-4,-3-2 32 7,-7 2 0-7,-6-3 0 8,-6 5-112-8,-1-2 0 11,-11 3-16-11,-5 3 0 4,-7 3-112-4,-3 3 0 12,-8-3-16-12,0 6 0 3,-8-1-240-3,3 5-64 8,-1 8 0-8,-4 2 0 7,-2 4-128-7,3 5 0 12,-1 3 0-12,0 4 0 3,5-1-192-3,-1 3 16 11,4 5 16-11,4-2 0 21,4 9-528-20,0 3-96-1,-1 2-32 0,3 6-9136 5,4 2-1824-5</inkml:trace>
    </iact:actionData>
  </iact:action>
  <iact:action type="add" startTime="82737">
    <iact:property name="dataType"/>
    <iact:actionData xml:id="d34">
      <inkml:trace xmlns:inkml="http://www.w3.org/2003/InkML" xml:id="stk34" contextRef="#ctx0" brushRef="#br0">11823 3649 8287 0,'0'0'368'1,"0"0"80"-1,0 0-448 0,0 0 0 9,0 0 0-9,0 0 0 4,0 0 976-4,0 0 112 11,0 0 32-11,0 0 0 3,-5 8-272-3,-1 0-48 13,-4 0-16-13,-4-5 0 4,3 1-224-4,-7 2-48 11,1-2-16-11,-3 2 0 4,-3-4 16-4,-5 0 0 11,-3-2 0-11,-6 0 0 4,0-2-160-4,0 0-32 10,-8-6 0-10,-2 2 0 5,-3 2-80-5,-5-3-32 9,-4-5 0-9,-3 2 0 7,0-5-32-7,-9 3-16 9,1-4 0-9,-6 5 0 5,-6-5-160-5,-4 4 160 10,-5-3-160-10,-3 3 160 4,-3-6-160-4,1 5 0 11,4-5 144-11,-1 3-144 5,3-3 0-5,8-1 128 11,0 3-128-11,8-2 0 4,8-1 176-4,1 5-48 11,7-5 0-11,5 1 0 4,6 1 64-4,2-1 0 11,6 6 0-11,0-3 0 4,4 5-192-4,6-2 0 11,2 5 0-11,-1 3 0 4,5 0 0-4,2 2 0 12,3-2-176-12,0 4 176 3,9 0 0-3,-3 4-160 12,4 0 160-12,0 0 0 3,-1 1 0-3,9-5 0 11,-4 18 0-11,2-4 0 4,-2 1 0-4,4 5 0 10,2-1 0-10,-2 9 0 5,0 5 0-5,0 4 0 10,0 4 160-10,0 7-32 5,-2 5-128-5,0 8-160 11,-4 7 160-11,-2 2-208 4,2 6 208-4,1 8 0 11,-9 2 0-11,0 5-144 4,-1 1 144-4,1 2 0 10,-6 3 0-10,1-3 0 4,1 1 0-4,-3-5 0 12,1-2 0-12,1-4 0 4,-2-2 0-4,-1-2 0 11,4-6 0-11,5 2 0 4,-5-12 0-4,9 0 0 10,-5-1 0-10,2-5 0 4,4-1 0-4,-3-2 144 12,1-5-144-12,2 1 0 4,-6-2 144-4,7-1-144 10,-5 3 0-10,2-2 144 5,4-8 16-5,-1 2 0 11,-3-6 0-11,2 0 0 4,4-8-160-4,-2 0 0 11,0-3 0-11,4-3 0 5,-1 1 0-5,1-1 160 10,2-2 16-10,0 3 0 4,2-7-176-4,1-1 0 11,1 0-160-10,2-5 160 2,-4 5 0-3,0-6 0 10,-2-10 0-10,0 0 0 5,4 9 0-5,0 3 0 11,2-4 0-11,-6-8 0 4,0 0 0-4,15 2 0 11,-3 0 0-11,6-2 0 4,5 0 0-4,2 0 0 11,3-2 0-11,1 0 0 4,2 0 0-4,0 2 0 10,6-2 0-10,4 0-144 5,-2-4 144-5,8 0 0 13,6 4 0-13,5 2-128 4,5 4 128-4,5 2 0 9,4-2 0-9,8 0 0 5,4-4-240-5,4 2-16 9,-2-2 0-9,1 2 0 5,-1 2 256-5,4 2 0 10,6 3 0-10,-3-5 0 4,3 0-144-4,-7 0 144 13,-3 0-128-13,-4-4 128 3,0-2 0-3,-4 0 0 10,0 0 0-10,-6 2 128 4,2 4-128-4,1-2 0 12,-9-4 0-12,0-2 0 5,-5 0 0-5,-5 2 0 10,-3-4 0-10,-4-1-128 4,-6 1 128-4,0-2 0 12,-6 2 160-12,0-4-160 3,0 3 128-3,-6 1-128 11,-4-2 0-11,1-2 0 4,-1 2 160-4,-6 2-160 12,-3-5 160-11,-1 1-160 2,1 2 192-2,-4-4-48 9,1 5-16-10,-5-3 0 4,0-2 0-4,1 4 0 9,-5-5 0-9,0 1 0 4,0-2-128-4,0 1 0 12,-4-9 0-12,-2-1 0 3,-2-2 0-3,0-5 160 11,-4-5-160-11,0-2 160 5,0-8 144-5,0-1 16 10,-3-3 16-10,1-10 0 4,2 1 32-3,-4-7 0 11,-1-13 0-12,3-4 0 3,-4-5 112-3,4-11 32 11,2-7 0-11,-1-8 0 4,-3-2 64-4,2 0 0 11,4 0 16-11,-2 1 0 4,-1 5 64-3,3 10 16 10,0 13 0-11,2 8 0 4,0 12-288-4,2 3-48 11,0 15-16-11,0 3 0 4,0 12-320-4,0 1 0 10,-2 7 0-10,0-2-128 21,-2 5-1456-20,-2 12-272-1,6 10-64 0</inkml:trace>
    </iact:actionData>
  </iact:action>
  <iact:action type="add" startTime="84285">
    <iact:property name="dataType"/>
    <iact:actionData xml:id="d35">
      <inkml:trace xmlns:inkml="http://www.w3.org/2003/InkML" xml:id="stk35" contextRef="#ctx0" brushRef="#br0">17182 6526 8287 0,'0'0'736'1,"0"0"-592"5,-8-14-144-5,2 6 0 6,-4 0 1440-7,-3 1 256 11,-3 1 48-11,-7 0 16 4,-7 4-672-4,-9 0-144 12,-2 4-32-12,-4-2 0 3,-5 0-368-3,-5 0-80 12,-1 0-16-12,1 0 0 3,-2-2 64-3,-1 2 16 7,-1 0 0-7,7 2 0 8,-1 0-64-8,8-2-16 7,0 0 0-7,2 0 0 5,6-6 0-5,6-4 0 11,0 1 0-11,7 1 0 4,5-2 112-4,5 2 16 10,1 2 0-10,5 1 0 5,8 5-288-5,0 0-48 11,0 0-16-11,0 0 0 5,12-4-224-5,3 4 0 12,1 4 0-12,5 1 0 3,1 3 0-3,3 10-128 11,4 3 128-11,1 7 0 4,-1 1-144-4,2 6 144 11,4 4 0-11,-4 10-144 6,1 5 144-6,-3 9 0 8,-4 5 0-8,-1 6 0 5,-7 0 0-5,-1 10 0 12,-5 8 0-12,-3-1 0 3,-8 11 0-3,-6 3-208 12,-1 0 48-12,-3 3 16 3,-8-1 0-3,-1 2 0 10,-1 2 0-10,-3-5 0 5,-3-5 144-5,-1-5 0 12,-2 3 0-12,0-5 0 4,-1-3 0-4,1-5 0 10,-4-2 0-10,0-2 0 4,-2 0 0-4,2-2 0 11,-3-8 0-11,7 4 0 4,-2-2 0-4,2-10 0 10,-1-5 0-10,5-3 0 5,4-1 0-5,5-6 0 11,0-6 0-11,7-8 128 4,3-4-128-4,6-4 0 12,4-3 0-12,4-1 0 3,9-11 0-3,5 5 0 11,-1-3 0-11,12 2 0 4,2-7 0-4,4 5 0 11,6-4 0-11,-2 5 0 4,2-1 0-4,4 2 0 11,-1-7 0-11,1 3 0 5,2-2 0-5,2-2 128 9,-3 1-128-9,7-1 128 5,3-2-128-5,7-2 192 12,-3 0-64-12,6-4 0 4,-3 0 192-4,5-2 32 10,-2 0 16-10,4 0 0 4,-6 0-176-4,1 0-16 12,-1 2-16-12,2 2-8608 16,6 2-1728-16</inkml:trace>
    </iact:actionData>
  </iact:action>
  <iact:action type="add" startTime="85213">
    <iact:property name="dataType"/>
    <iact:actionData xml:id="d36">
      <inkml:trace xmlns:inkml="http://www.w3.org/2003/InkML" xml:id="stk36" contextRef="#ctx0" brushRef="#br0">23577 5945 5519 0,'0'0'496'1,"-4"-16"-496"9,-1 0 0-10,3 3 0 4,4-5 2464-4,3 6 400 12,3-1 80-12,0 1 0 4,8-2-1920-4,1 1-384 9,5-1-64-8,3 2-32 4,4 3-336-5,3-3-64 10,3 4-16-10,-2-2 0 4,0 3 0-3,0 1-128 10,0 6 192-10,0 0-64 2,-3 0 192-3,-1 0 16 10,-2 4 16-10,-3 2 0 5,-5 5-128-5,-1-3-32 9,-3 6 0-9,-5-1 0 6,0 7-64-6,-6 1 0 10,-4 9-128-10,-4 3 192 4,-4 6 64-4,-2 8 0 13,-7 5 0-13,-3 7 0 4,-3 3-128-3,1 8 0 8,-3 4-128-9,0 8 192 4,-3 8-192-4,3-2 0 11,0 1 0-11,3 5 0 5,1-2 0-5,3 5 0 6,3-5 0-6,3 0 0 10,-2 3 0-10,6-9 0 10,6 0 128-9,2-2-128 3,0-1 0-4,2-1 144 11,6 2-144-11,6-2 128 4,-2-2 0-4,7 6-128 11,1 0 192-10,-1 0-64 3,4-3-128-4,5 3 0 7,1-2 0-7,4 0 0 7,0-6 0-7,-3-4 0 8,-3 0 0-8,0-2 128 4,-1-7-128-4,-1 5 192 11,-6-6-192-11,3 1 192 5,1-7-192-5,1 1 0 11,-5-1 0-11,1-1 0 4,-3-1 320-4,-3 1 16 12,2-5 16-12,-7-1 0 3,1-6 0-3,-4 0 0 12,-4 0 0-12,0-8 0 4,-4-2 80-4,0 2 16 10,-4-2 0-10,-8-4 0 5,-3 2 192-5,-3-1 64 10,-5-5 0-10,0-2 0 5,-3-1 112-5,-1-3 16 9,-2-1 16-8,0-7 0 3,-4 3-208-4,1-4-64 11,3 3 0-11,-2-5 0 4,-2 2-208-3,0-1-48 9,0-5-16-10,1 4 0 4,-5 2-160-4,2-5-16 11,6 5-128-11,-6-2 192 4,2-2-192-4,2 3 0 11,-2-1 128-11,-4-2-128 4,4 2 0-4,-2-4 0 11,-2-3-192-11,-8 1 192 19,6-4-1904-19,10-4-272 1,1-3-48 0</inkml:trace>
    </iact:actionData>
  </iact:action>
  <iact:action type="add" startTime="86460">
    <iact:property name="dataType"/>
    <iact:actionData xml:id="d37">
      <inkml:trace xmlns:inkml="http://www.w3.org/2003/InkML" xml:id="stk37" contextRef="#ctx0" brushRef="#br0">29031 4657 7359 0,'0'-11'656'1,"0"5"-528"8,0 6-128-9,2-12 0 5,0-3 1472-5,0 3 256 10,-2-4 48-10,0 7 16 4,-2-3-320-4,0 4-64 11,0-6-16-11,-2 5 0 4,2 1-160-4,-2-4-16 11,0 2-16-11,1 5 0 5,1-5-160-5,2 10-16 10,-8-6-16-10,8 6 0 5,-12-6-288-5,12 6-48 10,-8 0-16-10,-3 0 0 4,-1 0-256-4,2 4-48 12,-6 2-16-12,5 4 0 4,-7-5-96-4,3 5-32 10,-1 4 0-10,0-1 0 5,1 9 32-5,-5 3 0 11,1 6 0-11,1 5 0 5,-3 6-240-5,-3 5 128 9,1 6-128-9,2 4 0 6,1 3 128-6,-1 0-128 9,-3 5 0-9,3 1 0 6,1-4 0-6,1 7 128 9,-1-3-128-9,7-2 0 6,-3-3 0-6,6-5 0 9,0 1 128-9,7-4-128 5,3-7 128-5,1-1 0 12,3-6-128-12,6-2 192 3,-2-3 64-2,9-5 0 8,-1-4 0-9,4-1 0 5,1-9 32-4,0 3 16 8,1-9 0-9,5 3 0 5,3-6-48-5,3-6-16 12,-2 0 0-12,2-4 0 3,2-4-96-3,2-3-16 12,-4 3 0-12,-3-8 0 3,1 1-128-3,0-5 160 11,0 4-160-11,0 1 160 4,1-7-160-4,-3-1 0 11,-2-4 0-11,-1-1 128 5,-5 1-128-5,1-2 128 10,-1 0-128-10,0-3 128 5,-3-5-128-5,-2-2 160 10,-3 4-160-9,1-6 160 3,0 2-32-4,-1 0-128 10,-5-6 192-10,4 3-64 4,-6 1-128-4,-5-6 0 10,-1 2 0-10,0-2 128 5,-1 0-128-5,-5 6 0 10,-2-2 144-10,0 6-144 5,2-4 0-5,-5 6 128 11,-1 4-128-11,4 2 0 4,-8 0 128-4,3 1-128 11,-5 3 160-11,1 2-160 3,-1-3 160-2,-3 7-160 10,-7 3 160-11,3-3-160 4,-2 9 128-4,-1-2-128 11,-1 4 0-11,-2 2 144 5,-2-1-144-5,-2 5 0 9,0 2 0-8,1 6 0 3,-1-1 0-4,0 1 0 11,2 2-144-11,2 6 144 5,2-3 0-5,-1 7 0 10,3-2-128-10,0 5 128 4,-3 4 0-3,5 5 0 9,2 3-128-10,5 4 128 4,4-2 0-4,-1 4 0 11,5 2-128-11,4 6 128 4,-4-4 0-4,7 5 0 11,1-3 0-11,4-2 0 4,1 4 0-4,1-6 0 12,4 2 0-12,-4-4 0 4,4 4-128-4,6 2 128 11,-3-8 0-11,7 0 0 4,-3-2 0-4,5-2 0 11,3 0 0-11,3-6 0 4,-1-1 0-4,4-5 0 10,1-3 0-10,-1-1 0 5,4 1 0-5,2-6 0 10,4-1 0-10,-4-1 0 5,0-6 0-5,2-2 0 10,-3-4 0-10,1-2 0 5,2-8 160-5,-4 1-160 10,-2 1 160-10,0-8-160 5,-1-3 144-5,-3-1-144 10,-2 1 128-10,1-1-128 4,-1-1 128-4,-4 2-128 12,-1-11 0-12,-1 1 128 4,3-4-128-4,-7-2 0 10,1 0 144-10,0-4-144 5,-9-2 0-5,1-4 128 10,-2 4-128-10,0-3 0 4,-6-5 0-4,-4 4 144 11,0 4-144-11,-4-2 0 4,1 6 0-4,-7-2 0 12,2 6 0-11,-7 2 0 2,-1 4 0-3,1 2 0 10,-5 1 0-9,-1 5 0 3,0-1 0-4,-3 11 0 10,-1-1 0-10,0 4 0 5,-4 4 0-5,-5 2-144 10,3 4 144-10,2 4 0 5,-6 8-144-5,0-1 144 10,-2 7-160-10,0-1 160 5,4-1-128-5,-2 7 128 11,4 1 0-11,4 3-144 4,0 2 144-4,3 2-208 11,5 6 80-11,3-4 128 18,9 4-2640-18,-1-4-416 0</inkml:trace>
    </iact:actionData>
  </iact:action>
  <iact:action type="add" startTime="104373">
    <iact:property name="dataType"/>
    <iact:actionData xml:id="d38">
      <inkml:trace xmlns:inkml="http://www.w3.org/2003/InkML" xml:id="stk38" contextRef="#ctx0" brushRef="#br2">3709 8427 10127 0,'0'0'448'0,"-15"6"96"0,-1 4-544 0,2-4 0 8,-3-1 0-8,3 1 0 5,-5 2 1472-5,5-2 192 11,-4 0 48-10,1-2 0 2,5 0-400-3,-3 0-80 12,3 1-16-12,12-5 0 3,-18 4-80-3,18-4-32 12,0 0 0-12,0 0 0 3,0 0-192-3,0 0-32 10,0 0-16-10,0 0 0 5,20-9-288-5,7 1-48 11,2 2-16-11,10-2 0 4,2-4-160-4,12 5-32 13,4 1-16-13,7-4 0 4,4 4 16-4,1 0 0 11,5 0 0-11,-6-3 0 3,0-1-128-3,-3 4 0 10,1 0-16-10,-4 2 0 4,-3 2 96-4,-1 4 32 11,-1 6 0-11,-4-2 0 5,-5-4-144-5,-1 2-32 11,-8 2 0-11,2 1 0 4,-4-1-128-4,-2 0 0 11,-7-2 0-11,-7 0 128 3,-1 2 32-2,-7-2 0 8,-13-4 0-9,16 6 0 5,-16-6 0-5,0 0 0 11,0 0 0-11,0 0 0 4,0 0 240-4,0 0 48 12,-16 7 16-12,1 5 0 3,-7-4 0-3,-5-6 0 12,-2-2 0-12,-10 2 0 3,-2 2-112-3,-8-4-32 12,0-2 0-12,2-2 0 3,-3 0-80-3,-1 0-32 11,2-4 0-11,6 4 0 5,0-2-208-5,6 3 144 9,-4 1-144-9,6 0 128 5,6 2-128-5,4 0 0 11,1 0 0-11,12 2 0 18,12-2-2304-17,0 0-400-1</inkml:trace>
    </iact:actionData>
  </iact:action>
  <iact:action type="add" startTime="105991">
    <iact:property name="dataType"/>
    <iact:actionData xml:id="d39">
      <inkml:trace xmlns:inkml="http://www.w3.org/2003/InkML" xml:id="stk39" contextRef="#ctx0" brushRef="#br2">1550 13127 2751 0,'-27'12'256'0,"-6"-2"-256"6,-6 3 0-6,3-1 0 9,3 4 3120-9,2-3 576 6,-2 5 112-6,4-3 32 9,-1 3-2192-9,3 1-432 7,2-1-96-7,3-2-16 7,1-3 96-7,-1 1 16 8,5-6 0-8,5-2 0 7,12-6-176-7,0 0-16 8,0 0-16-8,0 0 0 7,0 0-336-6,0 0-64 6,0 0-16-7,0 0 0 8,-2-16-208-8,4-4-64 7,-2 5 0-7,4-3 0 7,-2-5-64-7,0 3-32 7,0 3 0-7,0-5 0 8,-2-1-32-8,2 2 0 7,-2 1 0-7,4 1 0 9,0-5-192-8,-1 3 144 4,-1 1-144-4,2-1 128 7,-2-3-128-8,2-3 0 7,4 2 0-7,-2-1 0 8,-2-1 0-8,4 4 0 7,1 3 0-7,-3-1 0 8,2-1 0-8,0 7 0 6,1 3 0-5,-9 12 0 7,8-8 0-8,-8 8 0 7,0 0 0-7,0 0-176 8,20 14 176-8,-10 7-208 7,-3 14 80-7,1 10 128 8,-4 6-224-8,-2 5 80 7,-4 5 16-7,-2 13 0 8,-4 8 128-8,1 0-128 7,-5 0 128-7,-4-8-128 7,5-4 128-7,-1-10 0 8,4-5 0-8,0-6 0 8,0-14 224-8,6-6-32 6,4-9 0-6,6-9 0 9,-8-11 288-9,18 0 48 7,7-7 16-7,8-13 0 8,8-11 96-8,6-6 0 7,2-10 16-7,5-4 0 8,7-1-352-8,-1-7-80 7,-1-1-16-7,-3 1 0 9,-5-3-208-9,0-3 128 6,-4 5-128-6,-2 3 0 8,-6 3 0-8,0 1 0 7,-6 4 0-7,2 10 0 8,0 6 0-8,-6 8 128 7,-7 2-128-7,-1 15 0 8,-1 8 0-8,-1 8 0 7,-7 13 0-7,-4 12 0 8,-1 8 0-8,-3 10 0 7,-2 1 0-7,-2 13 0 8,-4 1 0-8,-7 12 0 7,-1 2 0-7,4 2 0 8,-4 0 0-8,5-10 0 7,3-6 0-7,4-13 0 8,4-10 0-8,2-10 0 7,7-8 0-7,5-7 0 9,7-6 128-9,8-5-128 6,10-8 0-6,6-13 0 8,2-2 192-7,5-9-64 5,5-10-128-6,-1-2 192 8,3-2-32-8,-1-8-16 7,-5-8 0-7,1 7 0 8,1 5-144-8,-1-6 160 7,-1-2-160-7,-3 2 160 8,-1 9-160-8,-2 1 0 7,-8 7 0-7,-2 7 0 8,-4 7 0-8,-6 5 0 7,-6 11 0-7,-1 6 0 8,-5 9 0-8,3 3 0 7,-7 5 0-7,1 7 0 8,-8 7 0-8,1 4 0 7,1 0 0-7,-2 4 0 8,2-4 0-8,1 2 0 7,-3-6 0-7,8-6 0 8,-7-8 0-8,7-5 0 7,0-2 0-7,7-8 0 8,6-4 0-8,10-6 0 7,4-12 0-7,12-2 0 9,5-5 176-9,9-6-48 6,-3-4-128-6,8-10 192 9,0-4-192-9,-4 0 144 6,5-2-144-6,-9 1 128 8,-2 3-128-8,-1 6 0 7,1 6 0-7,0 1 0 9,-5-1 0-9,-6 16 0 6,-9 5 0-6,1 12 0 8,-4 10 0-8,-2 5-144 9,-8 9 144-9,-1 5 0 7,-3 4 0-7,-2 6-128 6,1 0 128-6,-3 6 0 8,-1-4 0-8,-5 2 0 7,3-10 0-7,-1 0 0 8,-3 0 0-8,5-9 0 7,5-5 0-7,1 1 0 8,0-10 0-8,8-1 0 7,10-7 0-7,4-8 0 9,6-7 0-9,5-5 224 6,4-5-64-6,7-8-16 9,-3-6-16-9,2-4-128 6,-8 0 192-6,1-6-64 13,-3 2-128-13,-1 0 0 3,-5 0 0-3,-7 6 0 7,4 4 0-7,-2 6 0 8,-4 4 0-8,-6 7 0 8,-2 10 0-8,-2 6 0 6,-6 6 0-6,-2 6 0 8,-1 11 0-8,-3 5 0 8,1 3 0-8,1 2 0 7,0 6 0-7,3 2 0 8,-1-6 0-8,0 4 0 7,2 2 0-7,1-7 0 7,-3-5 0-7,8-4 0 8,2-9 0-8,10 0 0 7,0-9 0-7,7-3 0 8,9-5 192-8,3-5-32 7,10-10-16-7,2-3 0 9,0-7-16-9,2-3 0 6,0-4 0-6,-2-6 0 9,0 2-128-9,2-4 0 7,-2 2 0-7,0-2 0 8,-4 6 0-8,-1 8 0 6,-11 4 0-6,-5 3 0 8,-9 9 0-8,-3 5 0 8,-10 8 0-8,0 10 0 7,-3 1 0-7,-3 13 0 8,-4 1 0-8,1 4 0 7,-1 2 0-7,-4 3 128 8,-1 3-128-8,-5-2 0 7,3-4 0-7,2 0 0 7,-5-2 128-7,5-1-128 8,1-7 0-8,-1 1 160 7,3-13-160-7,6 3 160 8,8-6-160-8,2-4 0 7,10-8 0-7,2-8 0 8,5-3 0-8,3-7 0 8,-1-5 144-8,5-8-144 8,-5-2 0-8,3-4 0 6,-3 4 0-6,-1-6 0 9,-2 2 0-9,-3-1 0 6,-1 9 0-6,-4 3 0 9,0 7 0-9,-5 4 0 6,-6 11 0-6,-7 0 0 8,-2 6 0-8,0 6 128 7,-3 8-128-6,-1 2 0 6,-1-1 128-6,-1 7-128 6,1 7 160-7,-1 0-160 7,-7 1 176-7,3 3-176 8,-3 0 192-8,2 1-192 7,-3-3 128-6,3-2-128 6,3-5 0-7,-3-5 0 9,1 1 128-9,9-8-128 6,3-2 0-6,2-6 0 8,2-6 160-8,8-4-160 6,4-10 128-5,8-5-128 7,2-8 128-8,9-6-128 6,-2 0 128-6,7 0-128 9,1-6 0-9,-4-2 128 7,0-3-128-7,-5 5 0 8,-3 2 128-8,1 8-128 7,-2 4 128-7,-7 1-128 8,-3 5 0-8,-6 5 0 6,-4 11 128-6,-8 1-128 9,-11 6 0-9,-3 4 192 6,-15-2-192-6,0 0 192 9,2 21 32-9,-7 1 16 7,-9 1 0-7,-6-1 0 8,-9-1-16-8,-10 4 0 8,-6 1 0-8,-9 1 0 7,-9 0-224-7,-3 3 176 7,-8-3-176-7,-12-2 160 8,-8-1-160-8,-9 1 0 7,-6 0 0-7,0 1 0 8,-5-3 0-8,-7-3 0 7,-1-1 0-7,-15-1-176 8,-1-7 32-8,1 1 0 7,4-4 0-7,-1-6 0 8,-7 0-64-8,1-2-16 7,-6-2 0-7,1 0 0 8,9-6 64-8,-7-4 16 7,-5-3 0-7,-2-5 0 8,4-7 144-8,1 2-128 7,-1 3 128-7,-2 5-128 8,-8-1-16-8,6 10 0 8,-3 4 0-8,3 8 0 7,-6 4 144-7,-4 2-192 7,-6 7 192-7,3 5-192 8,3-3 192-8,-10 9 0 7,-11 7-144-7,3-2 144 8,8 4 0-8,-7 2 0 7,-3-8-144-7,-1 0 144 8,7 1 0-8,7-1 0 7,-1-4 0-7,4-5 0 8,2-3 0-8,10-9 0 7,14-2 0-7,9-8 0 8,2-6 0-8,10-6 0 7,0-9 0-7,12-7 0 8,3-3 0-8,12-12 128 7,9-4-128-7,3-13 0 8,1-8 0-8,7-10-256 7,6-4 48-7,7-2 16 8,5-6-32-8,13 10 0 7,4 10 0-7,11 12 0 8,5 7 80-8,-3 8 16 7,3 4 0-7,3 12 0 8,-3 9 128-8,-3 4 0 8,-3 11 0-8,-1 8 0 7,-1 13 0-7,-4 5 0 7,-4 12 0-7,-2 14 0 8,-8-2-192-8,0 11 64 7,-4 5 0-7,-3-1 0 8,-5 7 128-8,4-7 0 7,1-5-144-7,1-1 144 8,4-1 0-8,8-7 0 7,-2-11 0-7,10-1 0 8,8-5 0-8,9-10 0 8,2-3 0-8,12-18 0 8,0 0 0-8,20 4 0 6,7-8 0-6,8-16 0 9,8-7-272-9,12-6 16 6,11-4 0-6,6-10 0 8,6-6-48-8,6-1 0 7,4-3 0-7,15 6 0 8,6 7 16-8,10-3 0 7,6-4 0-7,0 8 0 23,4 4-1168-22,11 10-224 0,16 6-48-1</inkml:trace>
    </iact:actionData>
  </iact:action>
  <iact:action type="add" startTime="108352">
    <iact:property name="dataType"/>
    <iact:actionData xml:id="d40">
      <inkml:trace xmlns:inkml="http://www.w3.org/2003/InkML" xml:id="stk40" contextRef="#ctx0" brushRef="#br2">4168 16086 5519 0,'0'0'496'1,"-16"7"-496"7,-3-5 0-8,3 0 0 4,2-2 1440-4,14 0 192 10,-13 4 32-10,13-4 16 5,-16-2-528-5,16 2-96 10,0 0-32-10,0 0 0 5,-14 0 128-5,14 0 32 10,0 0 0-10,0 0 0 4,0 0-112-4,0 0-32 11,0 0 0-11,0 0 0 4,20-2 320-4,3-2 64 11,5-5 16-11,3-1 0 5,6-8-160-5,6 5-48 9,7-7 0-8,5 3 0 4,4 1-384-5,3-3-80 10,8 1 0-10,-3 2-16 4,7-3-304-3,-4 3-48 9,0-3-16-10,-6-1 0 4,-3 7-176-4,-4-1-32 11,1 8-16-11,-11-2 0 4,-6-3-160-4,-2 5 0 12,-2 4 144-12,-4 0-144 18,-6 2-832-17,-1 0-256-1,-7 0-32 0,-19 0-14512 4</inkml:trace>
    </iact:actionData>
  </iact:action>
  <iact:action type="add" startTime="108665">
    <iact:property name="dataType"/>
    <iact:actionData xml:id="d41">
      <inkml:trace xmlns:inkml="http://www.w3.org/2003/InkML" xml:id="stk41" contextRef="#ctx0" brushRef="#br2">4300 15910 17503 0,'-21'12'1552'1,"3"5"-1232"9,-5-7-320-10,-2 4 0 4,1-4 1952-4,-1 7 336 11,-3 1 64-11,-1 3 16 4,-2 1-784-4,2 5-160 10,-6 4-16-9,1 0-16 3,5-3-496-4,4 7-80 10,3-2-32-10,5 2 0 5,7 2-432-5,2 2-96 12,4-6 0-12,6 6-16 3,4 2-240-3,6-2 176 11,3 0-176-11,7-4 160 5,3 2-160-5,-1-9 160 10,7 3-160-10,20 10 160 5,1-2-160-5,-15-8 0 7,8 0 144-6,25 16-144 5,-3-2 0-6,1 0 0 11,4-6 0-11,2 6 128 4,-3-6-128-4,-1 3 0 11,-6-3 0-11,-1 6 0 4,-11-2 0-4,-17-16 0 12,0 1 0-12,-5 1 0 4,-1 4 0-4,8 10 144 11,-4 2-144-11,-11-12 0 3,-3-2 496-3,-5 1-16 11,-6-3 0-11,-8 4 0 5,-6-4 368-5,-8 0 80 9,0 1 16-9,-9-3 0 6,-6-2-32-6,-8-1 0 10,-4-3 0-10,-6 3 0 5,-6-3-336-5,-9 0-64 10,-3-7 0-10,-9 2-16 4,-2-10-240-4,6 1-64 10,-2-1 0-10,2-2 0 5,1-4-192-5,9 0 0 11,1 0 0-11,7-8 0 19,3-1-1376-19,6-1-272 0,8-10-48 0,12 1-16 15,7-5-1808-15,10-5-384 0</inkml:trace>
    </iact:actionData>
  </iact:action>
  <iact:action type="add" startTime="109328">
    <iact:property name="dataType"/>
    <iact:actionData xml:id="d42">
      <inkml:trace xmlns:inkml="http://www.w3.org/2003/InkML" xml:id="stk42" contextRef="#ctx0" brushRef="#br2">7536 15426 13823 0,'0'0'1216'0,"0"0"-960"8,-4-13-256-8,0-5 0 5,-5 5 1344-5,1-1 208 10,8 14 48-10,-12 0 16 5,-3 4-32-5,1 6-16 11,-6-1 0-11,-5 11 0 4,-4-1-624-4,-2 11-128 11,-8 9-32-11,0 4 0 5,1 7 224-5,-6 13 32 9,-5 3 16-8,4 10 0 3,0 2-240-4,0 10-48 10,6 9-16-10,-2 9 0 5,4 3-400-5,6 2-80 10,2-2-16-10,3 4 0 5,5 6-112-5,3-8-16 10,3-9-128-10,7-7 192 4,4-11-32-4,10-8-16 11,2-7 0-11,3-9 0 5,3-7-144-5,6-5 160 10,-1 3-160-10,8-12 160 5,3-2-160-5,9-6 0 10,-2-3 144-10,12-7-144 5,3-7 0-5,5-1-128 10,3-5 0-10,1-6 0 20,1-2-1680-20,-3-6-336 0,-9-9-64 1,-3 1-11776 2</inkml:trace>
    </iact:actionData>
  </iact:action>
  <iact:action type="add" startTime="109687">
    <iact:property name="dataType"/>
    <iact:actionData xml:id="d43">
      <inkml:trace xmlns:inkml="http://www.w3.org/2003/InkML" xml:id="stk43" contextRef="#ctx0" brushRef="#br2">7636 16762 18431 0,'0'0'1632'1,"0"0"-1312"7,0 0-320-8,0 0 0 4,13-9 1664-4,7-5 272 11,-1 6 48-11,3-2 16 5,5 5-496-5,8-3-96 10,0-4-32-10,10-2 0 4,0 7-320-4,8-5-64 11,-3 4-16-11,3 2 0 5,-4-2-400-5,-4-1-64 12,0 5-32-12,-4 0 0 3,0-2-288-3,-4 2-48 10,2 0-16-10,-6 2 0 6,-2 4-128-6,0 2 0 9,0-4 0-9,-1 0 0 5,-1 2-288-5,-2 0-96 10,-3 0 0-10,-1-2-10128 19,-2-2-2032-19</inkml:trace>
    </iact:actionData>
  </iact:action>
  <iact:action type="add" startTime="109989">
    <iact:property name="dataType"/>
    <iact:actionData xml:id="d44">
      <inkml:trace xmlns:inkml="http://www.w3.org/2003/InkML" xml:id="stk44" contextRef="#ctx0" brushRef="#br2">9348 15672 21183 0,'4'-21'1888'1,"-4"21"-1504"5,6-14-384-6,-6 14 0 4,8-15 864-4,-8 15 96 11,0 0 32-11,0 0 0 5,0 0 32-5,4 15 0 10,-6 7 0-9,-2 7 0 3,-2 6 16-4,0 12 16 10,-2 3 0-10,4 9 0 5,-5 3-352-5,1 11-64 11,0-1 0-11,0 10-16 4,0-1-112-4,1 3-32 10,-1 2 0-10,-4 6 0 6,2-4-224-6,3 1-32 11,-7 9-16-11,6-7 0 5,-2-1-208-4,1-4 144 7,1-8-144-8,0-4 128 4,-2-4-128-4,4-9 0 11,3-3 0-11,3-9 0 4,0-6 0-4,2-2-272 11,1-10 64-11,1-4 16 19,6-5-1280-19,-4-10-240 1,-6-12-48-1,0 0-7984 11,0 0-1600-11</inkml:trace>
    </iact:actionData>
  </iact:action>
  <iact:action type="add" startTime="110394">
    <iact:property name="dataType"/>
    <iact:actionData xml:id="d45">
      <inkml:trace xmlns:inkml="http://www.w3.org/2003/InkML" xml:id="stk45" contextRef="#ctx0" brushRef="#br2">9651 14461 21183 0,'0'0'1888'1,"0"0"-1504"7,0 0-384-8,0 0 0 4,11-10 0-4,-11 10 0 9,16-9 0-8,5 3-128 3,-1 2 320-4,-1 4 80 10,3 2 16-10,3 4 0 5,4 7 320-5,7-1 64 12,3 8 16-12,0 5 0 4,7 6-160-4,3 4-16 11,-2 8-16-11,8 6 0 4,7 7 48-4,2 11 16 10,3 13 0-10,-1 5 0 4,-4 5-112-3,-3 6 0 10,-6 1-16-11,-3 9 0 5,-1 7-48-5,0 4-16 10,-6 2 0-10,-2 5 0 4,-8 5 144-4,-4 0 16 11,-4-2 16-11,-5-36 0 4,-6 5 96-4,1 7 32 10,-7 10 0-10,-2-1 0 5,-2-3-16-5,-6 2 0 11,-4-4 0-11,-2 0 0 4,-4-3 128-3,-1 1 32 9,-9-5 0-10,1-3 0 4,-2 3-224-4,3-7-32 11,-7 7-16-11,-1-7 0 4,-5 9-304-4,2-9-64 10,-4-3-16-10,0 2 0 5,-4-5-160-5,0-5 128 10,-6-2-128-10,4-12 128 5,-6 1-128-5,6-11 0 11,-4-3 0-11,-11 5 128 19,5-13-1920-19,12-12-384 0,-2-9-64 1</inkml:trace>
    </iact:actionData>
  </iact:action>
  <iact:action type="add" startTime="112406">
    <iact:property name="dataType"/>
    <iact:actionData xml:id="d46">
      <inkml:trace xmlns:inkml="http://www.w3.org/2003/InkML" xml:id="stk46" contextRef="#ctx0" brushRef="#br2">12906 15604 3679 0,'0'0'160'1,"0"0"32"-1,-14-2-192 0,7 2 0 5,7 0 0-5,-8 2 0 8,-6 0 3664-8,4 2 688 12,5 6 144-12,-5 5 32 4,0 1-2736-4,4 5-528 7,-4 3-112-7,3 7-32 7,1 8-144-7,0 4-16 12,-4 5-16-12,4 7 0 4,0 6-144-4,3 11-32 11,-5 6 0-11,2 2 0 3,0 2-144-3,2 1-48 12,-2 5 0-12,-2 0 0 3,3-4-352-3,1-2-80 8,0-4-16-7,2-8 0 6,0-2-128-7,2-11 192 11,-4-5-192-11,4-3 192 4,2-10-192-4,2-4 128 11,0-5-128-11,2-7 128 4,-2-4-320-4,3-3-64 7,-1-6 0-7,-6-10-9456 20,0 0-1872-20</inkml:trace>
    </iact:actionData>
  </iact:action>
  <iact:action type="add" startTime="112663">
    <iact:property name="dataType"/>
    <iact:actionData xml:id="d47">
      <inkml:trace xmlns:inkml="http://www.w3.org/2003/InkML" xml:id="stk47" contextRef="#ctx0" brushRef="#br2">12159 16743 30399 0,'0'0'1344'0,"0"0"288"0,10-8-1312 0,3 4-320 10,9 0 0-10,17-9 0 3,-2-1 704-3,12-4 64 10,5 5 0-10,7-5 16 5,3 1 48-5,10 5 0 7,6-6 0-7,4 7 0 4,2-5-304-4,-2 4-48 7,-6-1-16-7,0 3 0 9,-8-4-336-8,2 5-128 8,2 1 0-9,-2 2 0 20,3 2-1088-19,1 2-320 0,-4 2-64-1</inkml:trace>
    </iact:actionData>
  </iact:action>
  <iact:action type="add" startTime="113260">
    <iact:property name="dataType"/>
    <iact:actionData xml:id="d48">
      <inkml:trace xmlns:inkml="http://www.w3.org/2003/InkML" xml:id="stk48" contextRef="#ctx0" brushRef="#br2">15473 14625 4607 0,'0'0'192'1,"0"0"64"-1,-8-10-256 0,8 10 0 8,0 0 0-8,-10-8 0 5,10 8 2496-5,-17-2 464 10,3 4 96-10,-5 6 16 5,-1-2-1472-5,-1 2-304 11,-1 7-48-11,-1 3-16 5,-3 7-272-5,1 3-48 11,-4 3-16-11,-2 6 0 4,-4 0 80-4,-1 12 16 11,1 7 0-11,-6 5 0 4,2 11-288-4,-2 10-64 12,2 9-16-12,4 13 0 3,-4 5-240-3,2 4-32 13,2 6-16-13,-4 10 0 2,4 11-48-2,4 3-16 11,-2 1 0-11,3-4 0 4,-1-1-16-4,4-3 0 10,0-1 0-10,7-8 0 5,-1 1 112-5,15-44 16 10,-4 8 0-10,4 0 0 5,4-3-64-5,4-5-16 11,4 0 0-10,8-4 0 1,7-2-128-2,4-10-32 12,3 0 0-12,7-9 0 4,-2-2-144-4,8-7 0 10,2-9 0-10,6-2 0 18,-1-10-432-17,7-5-64-1,2-11-16 0,5 1-9600 11,10-10-1936-10</inkml:trace>
    </iact:actionData>
  </iact:action>
  <iact:action type="add" startTime="113772">
    <iact:property name="dataType"/>
    <iact:actionData xml:id="d49">
      <inkml:trace xmlns:inkml="http://www.w3.org/2003/InkML" xml:id="stk49" contextRef="#ctx0" brushRef="#br2">15555 15729 13823 0,'0'0'1216'1,"0"0"-960"7,0 0-256-7,0 0 0 2,0 0 1856-3,0 0 320 10,0 0 64-10,0 0 0 4,0 0-416-4,0 0-96 11,0 0 0-11,19 4-16 4,1-8-480-4,1-2-80 11,1 2-32-11,3-2 0 5,2-4-352-5,5 3-64 10,5-1 0-10,-2-2-16 5,8 2-400-5,-4 2-80 11,4-1-16-11,-4-3 0 5,4 2-192-5,-6 4 0 10,0 0 0-10,0 2 0 19,-4 0-320-19,-4-2-128 0,0 3 0 1,1 1-16 15,-5 0-2608-16,0-2-512 0</inkml:trace>
    </iact:actionData>
  </iact:action>
  <iact:action type="add" startTime="114118">
    <iact:property name="dataType"/>
    <iact:actionData xml:id="d50">
      <inkml:trace xmlns:inkml="http://www.w3.org/2003/InkML" xml:id="stk50" contextRef="#ctx0" brushRef="#br2">16698 14812 21423 0,'0'0'944'0,"-10"-2"208"0,-4-4-928 0,14 6-224 10,-9-7 0-10,9 7 0 4,0 0 1152-4,0 0 176 11,-2-14 32-11,2 14 16 4,0 0-544-4,8-12-96 10,7 2-32-10,-1 5 0 5,3-7-256-5,3 4-48 10,3 4-16-10,7-2 0 5,3 2-48-5,2 1-16 11,0 3 0-11,8 5 0 4,-4 1-160-4,2 2-32 7,-6 8-128-6,-2 1 192 3,-2 5-192-4,-5 5 0 6,-3 4 0-6,-5 8 0 9,-11-2 0-9,1 8 0 14,-4-2 0-14,-6 4 0 1,-6-2 0-1,2-6 0 12,-3-2 0-12,-1 2 0 4,-2-8 0-4,-1 2 0 11,5 0 0-11,-4-4 0 4,2-5 368-4,3 1-32 7,-3 1 0-7,4 1 0 8,4 0-128-8,2-1-16 12,0-1-16-12,6 0 0 4,4-1-176-4,-3 3 0 10,5 2 144-10,4 2-144 4,1 3 0-4,-5 1 144 11,2 0-144-11,-5 0 0 5,-1 2 128-5,-4 2-128 10,-8-4 0-10,-4 2 0 4,-5 2 192-3,-5-4 0 9,-9 6-16-10,-4-4 0 4,-12-2 352-4,-4-5 80 11,-6-3 16-11,-3-2 0 3,-3-3-192-3,3-7-48 13,1-5 0-13,4-6 0 3,6-4-240-3,3-2-144 12,4-4 160-12,5-6-160 17,-2 3-1536-16,8-7-384-1,2 0-96 1,7-7-13152 3</inkml:trace>
    </iact:actionData>
  </iact:action>
  <iact:action type="add" startTime="114732">
    <iact:property name="dataType"/>
    <iact:actionData xml:id="d51">
      <inkml:trace xmlns:inkml="http://www.w3.org/2003/InkML" xml:id="stk51" contextRef="#ctx0" brushRef="#br2">17862 15120 15663 0,'0'0'688'0,"0"0"144"0,0 0-656 0,0 0-176 8,18-7 0-8,-1 1 0 6,-3 2 1216-6,4-2 192 11,5-2 64-11,0-2 0 4,-1 1-160-4,-3 3-32 7,7 2 0-7,1-2 0 8,2-2-256-8,3 4-64 10,1 0-16-10,4 4 0 4,-4 0-208-4,2 0-32 13,2 0-16-13,-2 2 0 3,-4 2-240-3,1 0-64 10,-3 2 0-10,-2-2 0 5,-1-2-240-5,-3 0-144 10,0-2 160-10,7 2-160 4,-7-2 0-4,-5 0 0 11,-18 0 0-11,0 0 0 20,15 4-2192-20,-15-4-496 0</inkml:trace>
    </iact:actionData>
  </iact:action>
  <iact:action type="add" startTime="114987">
    <iact:property name="dataType"/>
    <iact:actionData xml:id="d52">
      <inkml:trace xmlns:inkml="http://www.w3.org/2003/InkML" xml:id="stk52" contextRef="#ctx0" brushRef="#br2">18206 15052 13823 0,'0'0'1216'1,"0"0"-960"7,0 0-256-8,0 0 0 5,0 0 2560-5,0 0 448 10,-6 16 112-10,0 3 16 5,-4-3-1344-5,2 3-272 10,3 3-48-10,-5 3-16 5,4 2-400-5,0 1-80 11,0 3-16-11,-4 4 0 4,3 4-528-4,3-4-112 10,-2-4-32-10,2 2 0 6,-2 3-96-6,6-3-32 10,0-2 0-10,2 0 0 5,4 0-160-5,0-1 0 9,-2-3 0-9,2-2 0 4,-3-3 0-3,5 1-304 9,-2-9 48-10,-2 3 16 19,0 3-800-19,0-5-176 0,-4-15-16 0,0 16-8272 15,0-16-1648-15</inkml:trace>
    </iact:actionData>
  </iact:action>
  <iact:action type="add" startTime="115316">
    <iact:property name="dataType"/>
    <iact:actionData xml:id="d53">
      <inkml:trace xmlns:inkml="http://www.w3.org/2003/InkML" xml:id="stk53" contextRef="#ctx0" brushRef="#br2">17851 15781 19119 0,'0'0'832'1,"0"0"192"-1,0 0-816 0,0 0-208 9,0 0 0-9,0 0 0 5,9-9 1536-5,5-3 256 10,0 0 48-10,1 6 16 5,5 1-352-5,-3-3-64 11,7 0-16-11,5 2 0 4,4-6-416-4,4 5-96 10,-6 1-16-9,5-2 0 3,3-4-448-4,-4 6-112 10,2 1-16-10,2 1 0 5,-6-2-464-5,2 4-112 10,6-2 0-10,-4 2-10048 18,0 2-1984-16</inkml:trace>
    </iact:actionData>
  </iact:action>
  <iact:action type="add" startTime="115677">
    <iact:property name="dataType"/>
    <iact:actionData xml:id="d54">
      <inkml:trace xmlns:inkml="http://www.w3.org/2003/InkML" xml:id="stk54" contextRef="#ctx0" brushRef="#br2">18931 16224 11055 0,'0'0'976'1,"-10"14"-784"7,5-4-192-8,5-10 0 5,-8 13 2112-5,8-13 384 11,0 0 80-11,0 0 16 4,-6 14-1264-4,6-14-256 11,0 0-48-10,0 0-16 3,0 0 192-4,0 0 32 10,0 0 16-10,2-16 0 4,4-3-336-4,0-5-64 11,-2 1-16-11,3-4 0 4,3-5-128-4,-2 1-16 10,2 0-16-10,3-2 0 6,-3-2-352-6,4 0-80 10,-7-2-16-10,3-2 0 5,0 3-96-5,-2 5-128 10,-2-8 176-10,1 2-176 6,1 2 160-6,-2 2-160 9,-2 6 128-9,2 5-128 4,4 3 0-4,-10 19 0 11,4-12 0-11,-4 12 0 4,0 0 0-4,0 0 0 11,0 0-128-11,13 20 128 5,1 3-128-5,-4 6 128 10,5 6-160-10,-3-4 160 4,2-1 0-4,-3 1-144 11,5 2 144-11,-3-2 0 5,7-3 0-5,-4-3 0 10,-1-2 0-10,3-5-128 5,-7-6 128-5,7-5 0 11,-2-1 0-11,3-6 0 4,5-8 0-4,-3 1 144 11,-2-5-16-11,3-8-128 4,1-5 304-4,-1-2-48 10,-5-4-16-10,-1-5 0 5,-2-6-48-5,-3 3-16 10,-7-4 0-10,0 4 0 5,-2-2 16-5,0 0 0 11,-2-8 0-11,-2-2 0 4,0-3-192-4,-2-1 0 11,2-1 0-11,-4-5 128 4,-1-7-128-4,1 3 0 10,2-3 0-10,2 4 0 5,2-1 0-5,2 3 0 10,2 7 0-10,4 9 0 5,3 3 0-5,-1 10-144 11,8-1 144-11,-3 7-160 4,3 6 160-4,5 1-208 11,6 8 80-11,1 1 128 4,-1 3-192-4,2 4 192 11,6 4-160-11,0-4 160 4,6 2 0-4,0 4-144 10,6 2 144-10,2 0 0 5,-1-6 0-5,1 4 0 10,4 2 0-10,-5 4 128 5,-3-2-128-5,0-1 0 10,-6-1-128-10,2 4 128 5,-6-2 0-5,-12-2 0 10,-1-2 0-10,7 2-128 5,-4-4-48-5,-2 0 0 11,-3 0 0-11,-6 0 0 19,-16 0-1440-19,17 2-304 0,-17-2-48 0,0 0-11792 4</inkml:trace>
    </iact:actionData>
  </iact:action>
  <iact:action type="add" startTime="116307">
    <iact:property name="dataType"/>
    <iact:actionData xml:id="d55">
      <inkml:trace xmlns:inkml="http://www.w3.org/2003/InkML" xml:id="stk55" contextRef="#ctx0" brushRef="#br2">19862 15399 15663 0,'0'0'1392'1,"0"0"-1120"9,0 0-272-10,15-8 0 4,3-1 1680-4,-5 1 288 10,3-2 48-10,-2 4 16 4,3 0-688-4,-1-1-128 11,1 5-16-11,1 4-16 5,-18-2-416-5,16 13-64 10,-3 1-32-9,-5 5 0 3,0 1-336-3,-4 3-64 10,-2 7-16-11,-2 1 0 3,-2-2 48-3,-4 2 0 12,-2 4 0-12,-6 4 0 4,1 0-48-4,-7 2 0 10,1-2 0-10,1 0 0 4,-3 2-48-4,7-10-16 10,-5-1 0-8,1-3 0 1,6-4 224-3,1-1 32 11,3-7 16-11,4 3 0 4,2-6-144-4,2-12-48 12,2 15 0-12,-2-15 0 3,12 10 80-3,7 0 16 10,5-2 0-10,3-6 0 5,2 0-64-5,8-2-16 11,4-2 0-11,0 0 0 4,4-2-128-4,2-2-32 12,-6-4 0-12,2 2 0 4,-6 2-128-4,-2-1 0 9,-4 3 144-8,4-4-144 4,-4 2 0-5,1 0 0 9,-1-2 0-9,-2 5 0 20,-4-5-1776-20,-1 0-272 1,-1-2-48-1,-3 0-13008 3</inkml:trace>
    </iact:actionData>
  </iact:action>
  <iact:action type="add" startTime="116685">
    <iact:property name="dataType"/>
    <iact:actionData xml:id="d56">
      <inkml:trace xmlns:inkml="http://www.w3.org/2003/InkML" xml:id="stk56" contextRef="#ctx0" brushRef="#br2">21215 15165 18431 0,'0'0'1632'1,"0"-19"-1312"6,-2-1-320-7,-2 3 0 4,1-3 1088-4,-5 3 128 10,-4 7 48-10,-6 2 0 5,1-2 112-5,-5 8 32 11,-9 4 0-11,-2 6 0 5,-2 2-464-5,-6 0-96 11,0 5-16-11,-2 1 0 4,0 7-16-4,0 3-16 11,6-1 0-11,2 2 0 3,2 0-528-3,6 1-96 16,5 5-32-16,3-4 0 0,3-2 0 0,6-3 0 10,6-5 0-10,3-1 0 5,1-18 32-5,3 17 0 10,7 1 0-10,6-10 0 6,3 0 16-6,9-3 0 8,3-5 0-8,4-1 0 5,6-9-16-5,2 2 0 14,2 2 0-14,-4 0 0 3,3 0-176-2,-6 6 0 6,-5 0 144-6,-4 8-144 4,-6 0 0-5,-1 6 128 10,-3 7-128-10,-5 6 0 5,0 3 144-5,-9 7-144 11,1 0 192-11,-2 2-192 4,-4 2 224-4,-2-4-64 10,0 6-16-10,-2-6 0 4,1 2-16-4,3-2-128 12,-6-2 192-12,-2 4-64 4,0-6-128-4,2-2 0 11,0 2-160-11,-3 1 160 18,3-1-736-17,2-2-48-1,2-4-16 0,-2 1-10032 11,0-5-2016-10</inkml:trace>
    </iact:actionData>
  </iact:action>
  <iact:action type="add" startTime="117254">
    <iact:property name="dataType"/>
    <iact:actionData xml:id="d57">
      <inkml:trace xmlns:inkml="http://www.w3.org/2003/InkML" xml:id="stk57" contextRef="#ctx0" brushRef="#br2">15771 17336 15663 0,'0'0'1392'0,"0"0"-1120"4,-4-14-272-4,4 14 0 9,0 0 672-9,4-12 80 11,6-3 16-11,0 5 0 4,9 2-32-4,1-3 0 11,7 1 0-11,14 0 0 5,10-4 304-5,9 3 64 10,7-5 16-10,9 4 0 6,6-7-208-6,9-3-32 10,11 5-16-10,15-3 0 4,15-1-272-4,9 1-48 14,5 3-16-14,-3-1 0 2,5 5-160-2,6-1-48 7,8 4 0-7,-8-1 0 8,-4 3-144-7,-2 0-48 8,6-2 0-9,-5 6 0 5,1 4-128-5,-10 2 0 8,-3 2 144-8,-5-4-144 8,1 0 0-8,-4-2 144 7,-4 2-144-7,-12 0 0 7,-12-4 0-7,-11 0-176 13,-8 1 0-13,-12-5-9232 15,-6-4-1840-14</inkml:trace>
    </iact:actionData>
  </iact:action>
  <iact:action type="add" startTime="117629">
    <iact:property name="dataType"/>
    <iact:actionData xml:id="d58">
      <inkml:trace xmlns:inkml="http://www.w3.org/2003/InkML" xml:id="stk58" contextRef="#ctx0" brushRef="#br2">17689 18051 25631 0,'0'0'1136'0,"0"0"224"0,0 0-1088 0,0 0-272 8,13-7 0-8,7-3 0 5,5 0 224-5,10 4-16 10,0-3 0-10,3 3 0 5,6-2 176-5,1 0 48 7,6-2 0-7,4 5 0 8,-1 3 96-7,3 0 32 10,-1 2 0-11,1 4 0 4,1 5 16-4,-7 7 0 6,-2-4 0-6,-4 5 0 8,-8 7-288-8,-4 3-48 11,-10 2-16-11,-3 4 0 4,-5 0 112-4,-7 8 32 6,-4 6 0-6,-6-2 0 10,-11 4-16-9,-3 5 0 9,-9 7 0-10,-3-1 0 4,1 1-112-4,2-7-32 6,-1-7 0-6,5 0 0 9,7 0 32-9,-1-8 0 10,9 2 0-10,4-10 0 4,4-4 0-4,6-11 0 7,7 1 0-7,14 7 0 8,6-13-96-8,-3-5-16 12,9 0 0-12,19-8 0 3,3-4-128-2,7-1 0 10,-2-1 0-11,6-8 128 3,4 3-128-2,6-9-176 10,10 1 48-11,1-7 0 18,1-3-1232-18,1 2-240 0,-3-2-64 1,4-10-13568 3</inkml:trace>
    </iact:actionData>
  </iact:action>
  <iact:action type="add" startTime="118243">
    <iact:property name="dataType"/>
    <iact:actionData xml:id="d59">
      <inkml:trace xmlns:inkml="http://www.w3.org/2003/InkML" xml:id="stk59" contextRef="#ctx0" brushRef="#br2">21192 14157 11967 0,'0'0'1072'1,"0"0"-864"8,0 0-208-9,0 0 0 5,10-8 576-5,-10 8 64 11,17-8 0-11,-3 6 16 4,5 0-112-4,5 6-32 11,-3 4 0-11,5 0 0 4,1 6 192-3,6 3 16 9,2 7 16-10,6 5 0 3,-4 8-528-3,12 8-208 12,4 5 176-12,1 9-176 5,1 3 224-5,-1 12-48 9,5 6-16-9,-6 8 0 6,-7 12-32-6,3 5-128 10,-2 8 192-10,-8 4-64 7,-2 4 64-7,-6 6 0 8,-1 5 0-8,-5 1 0 5,-2-2-16-5,-5 3 0 10,1 5 0-10,-1-5 0 5,-8-3 32-5,-4 1 16 12,-6-1 0-12,-4 0 0 4,-4 1 320-4,-8 1 64 11,-3 2 16-11,-3-5 0 3,-3-1 112-3,-6-2 32 12,-10 1 0-12,2-5 0 3,-4 4-96-3,2-8-16 10,-6 4 0-10,-4-6 0 5,-5-6-320-5,-3 0-64 11,-7 0-16-11,21-33 0 4,-8 4-112-4,1 2-16 11,-1 4-128-11,0-4 192 4,1-2-16-4,9-6-16 11,-2-6 0-11,10-8 0 4,0-5-160-4,7-6 192 10,7-14-192-10,3-6 192 5,9-8-384-5,1-5-64 10,8-18 0-10,0 0-9024 16,8-18-1792-16</inkml:trace>
    </iact:actionData>
  </iact:action>
  <iact:action type="add" startTime="118771">
    <iact:property name="dataType"/>
    <iact:actionData xml:id="d60">
      <inkml:trace xmlns:inkml="http://www.w3.org/2003/InkML" xml:id="stk60" contextRef="#ctx0" brushRef="#br2">23554 14052 12895 0,'0'0'576'1,"0"0"112"-1,0 0-560 0,0 0-128 8,4-8 0-8,-4 8 0 4,0 0 896-4,0 0 160 10,0 0 32-10,0 0 0 5,-10 10-128-5,-4 7 0 11,3 5-16-11,-7 5 0 5,-1 2-368-5,-1 6-80 10,-3 12-16-10,-3-2 0 3,1 9 176-2,0 13 48 12,-3-1 0-13,-3 16 0 3,0 14-208-3,-2 9-48 9,-2 14 0-9,0 15 0 5,-2 11-224-5,-2 13-48 13,0 4-16-13,3 9 0 4,-5 3-160-4,6 3 0 9,-2-3 0-9,4-5 0 4,2 3 0-4,2-10 0 11,3-8 0-11,5-8 128 5,3-5 160-5,3-7 32 10,7-9 0-10,2-12 0 5,4-2-48-5,6-7 0 10,2-15 0-10,4-1 0 5,5-10-48-4,-3-25-16 9,7-1 0-10,7 1 0 4,1-2-208-4,0-8 0 11,7 2 128-11,3-10-128 4,4-4-176-4,5-4-80 10,-1-7 0-10,27-1-12720 9</inkml:trace>
    </iact:actionData>
  </iact:action>
  <iact:action type="add" startTime="119267">
    <iact:property name="dataType"/>
    <iact:actionData xml:id="d61">
      <inkml:trace xmlns:inkml="http://www.w3.org/2003/InkML" xml:id="stk61" contextRef="#ctx0" brushRef="#br2">23655 14787 3679 0,'0'0'320'1,"-9"0"-320"6,-5 0 0-7,-2 0 0 5,5 0 2960-5,-5 2 528 9,6 0 96-9,-3 0 32 6,3-2-1776-6,10 0-368 11,-6 0-64-11,6 0 0 4,0 0-320-4,0 0-48 11,0 0-16-11,0 0 0 4,4-6-384-4,8-4-64 10,1-2-32-10,3 3 0 4,5-7-128-4,5 4-32 11,1-3 0-11,4 3 0 5,4-2-64-5,0 5-32 10,-1-5 0-10,1 4 0 5,0 4 0-5,-4 2 0 10,-2 4 0-10,-1 0 0 7,-1 4-160-7,-2 2-128 8,-7 8 192-8,-3 0-192 5,-5 5 128-5,-2 2-128 10,-8 1 0-10,-6 3 0 5,-4 3 128-5,-1 1-128 10,-7 4 0-10,-1-2 0 5,1-2 0-5,-3-5 128 11,-3-5-128-11,1 1 0 4,3 5 128-4,7-7-128 10,-5-7 0-10,8 5 0 5,3-6 128-5,1 2-128 10,6-12 0-10,2 13 0 5,5-3 0-5,-1 4 0 11,6-3 0-11,4 5 0 4,3-4 0-4,-1 7 0 11,3 3 0-11,4-3 0 4,1 4 0-4,1 3 0 11,-5 1 0-11,-5 4 0 3,1 4 0-3,-3 0 0 12,-5-1 0-12,-4 1 0 5,-4 0 336-5,-6-2 16 10,-2-2 0-10,-8 0 0 4,3 1 240-4,-13-1 48 10,-1-4 16-10,-2 0 0 4,-3 1-144-4,-1-7-16 12,-4-1-16-12,-2-7 0 4,0 3-224-4,2-6-64 12,-4 3 0-12,2-7 0 3,4-6-192-2,-2 0 0 9,3-4 0-10,-3-11 0 18,10-1-1344-17,7-5-304-1,5-7-64 0,11 7-8416 11,4-1-1696-11</inkml:trace>
    </iact:actionData>
  </iact:action>
  <iact:action type="add" startTime="119944">
    <iact:property name="dataType"/>
    <iact:actionData xml:id="d62">
      <inkml:trace xmlns:inkml="http://www.w3.org/2003/InkML" xml:id="stk62" contextRef="#ctx0" brushRef="#br2">24726 14797 10127 0,'0'0'448'1,"0"0"96"-1,0 0-544 0,0 0 0 6,0 0 0-6,0 0 0 4,0 0 2448-4,0 0 384 12,0 0 80-12,14-4 16 4,3-2-1424-4,-1 2-288 11,4-2-48-11,7-2-16 3,6 2-48-3,2 3-16 10,-2-3 0-10,0-2 0 5,5 2-112-5,1-2-16 11,-4 2-16-11,2-3 0 5,2 3-256-5,-4 0-48 10,0 0-16-10,2 2 0 6,-4-2-352-6,-4 4-64 8,1 0-16-8,-3 2 0 5,-2 0-192-5,-1 0 128 11,-5 0-128-9,-1 2 0 1,-1-2 0-3,-3 2 0 10,0-2 0-10,-5 2 0 18,-9-2-1344-17,0 0-304-1,0 0-64 0,0 0-7680 13,0 0-1536-13</inkml:trace>
    </iact:actionData>
  </iact:action>
  <iact:action type="add" startTime="120242">
    <iact:property name="dataType"/>
    <iact:actionData xml:id="d63">
      <inkml:trace xmlns:inkml="http://www.w3.org/2003/InkML" xml:id="stk63" contextRef="#ctx0" brushRef="#br2">25126 14888 5519 0,'0'0'496'1,"0"0"-496"7,0 0 0-8,6 10 0 4,-6-10 3184-4,0 0 528 11,4 18 128-11,-2-5 0 5,-2 5-1568-5,0-3-320 10,-2 5-64-10,-2 5-16 5,2 2-720-5,-2 7-160 9,0 1-32-9,-2 2 0 5,0-2-288-4,-5 2-64 10,1 4-16-11,-2-2 0 4,1 6-176-4,3 0-32 11,-4-2-16-11,4 1 0 4,2-7-368-4,-1 2 144 11,-3-1-144-11,4-3 0 4,4-2 0-4,-2-2 0 10,0-8 0-10,-2 12 0 20,6-5-512-20,4-5-128 0,-2-7 0 0,0-7-8784 12,-2-11-1760-12</inkml:trace>
    </iact:actionData>
  </iact:action>
  <iact:action type="add" startTime="120497">
    <iact:property name="dataType"/>
    <iact:actionData xml:id="d64">
      <inkml:trace xmlns:inkml="http://www.w3.org/2003/InkML" xml:id="stk64" contextRef="#ctx0" brushRef="#br2">24705 15637 21183 0,'0'0'944'0,"0"0"192"0,0 0-912 0,0 0-224 10,0 0 0-10,11 4 0 4,3-4 1440-4,0-2 240 11,5 2 48-11,5 0 16 4,5-2-784-4,2 2-176 10,2-4-16-10,6 0-16 4,0 2-368-4,4-2-64 11,-4 1 0-11,4 1-16 5,-6 0-304-5,0 0-176 12,0-2 32-12,10 2-13616 7</inkml:trace>
    </iact:actionData>
  </iact:action>
  <iact:action type="add" startTime="120873">
    <iact:property name="dataType"/>
    <iact:actionData xml:id="d65">
      <inkml:trace xmlns:inkml="http://www.w3.org/2003/InkML" xml:id="stk65" contextRef="#ctx0" brushRef="#br2">25735 16197 4607 0,'0'0'400'1,"0"0"-400"6,0 0 0-7,0 0 0 4,0 0 3344-4,0 0 592 11,0 0 112-11,0 0 32 5,0 0-2320-5,0 0-464 10,0 0-80-10,13-4-32 6,-5-2 32-6,2 0 0 9,-2-7 0-9,-1 1 0 4,5-6-160-4,-2 5-32 12,-2-7 0-12,5 3 0 4,-3-1-384-4,4-5-96 10,-4-3-16-10,-1-1 0 5,5 2-240-5,-6 1-48 10,2-1-16-10,-1 1 0 5,-3-1-80-5,0 4-16 11,2-1 0-11,0 1 0 4,-5-1-128-4,-1 9 0 12,-2 13 0-12,0 0 0 3,0 0 0-3,0 0 0 11,0 0 0-11,0 0 0 4,6 13 0-4,0 7-176 10,0 3 176-10,-2 3-192 6,0 3 192-6,0 0 0 9,2-2-144-8,3-1 144 3,-1-5 0-4,-2-3 0 10,2-1 0-10,5 1 0 6,3-8 0-6,-16-10 0 9,16 0 0-9,1-6 0 7,-1-4 0-7,3-2 208 9,1-9-16-9,-3-5-16 4,1-3 112-4,1-2 32 11,-1 0 0-11,-1-6 0 4,1-6-192-4,-6-4-128 12,-2 4 144-12,-1-4-144 3,-3 1 192-3,-4 1-64 10,0-8-128-10,-2-2 192 5,0-5-192-5,-2-6 176 12,-2 1-176-12,-2-9 160 4,-1-2-160-4,-1-4 0 11,2-6 0-11,0-1 0 4,-2-3 0-4,4-2-272 11,0-1 32-11,2 9 16 4,2 4-128-4,4 12-32 10,2 1 0-10,4 17 0 4,-4 11 208-4,4 0 48 11,1 13 0-11,-1 5 0 5,6 1 128-5,-5 9-192 10,7-1 192-10,-3 6-192 4,5 2 192-4,5 4 0 12,3 0 0-12,3 4 0 3,6-2 0-3,6 4 0 11,2-2 0-11,1 7 0 4,3-1-128-4,4 4 0 11,3-6 0-11,3 1 0 4,0 3 128-4,-15-6 0 11,11 2 0-11,2 1 0 4,5-3 0-4,4-2 0 11,-1 2 0-11,-1 0 0 4,0 2 0-4,-5-4 0 11,-8-8 0-11,9 4 0 4,-7 0 0-4,-18 2 0 11,-6 0 0-11,-7 0-9968 16,-22-2-1984-15</inkml:trace>
    </iact:actionData>
  </iact:action>
  <iact:action type="add" startTime="121518">
    <iact:property name="dataType"/>
    <iact:actionData xml:id="d66">
      <inkml:trace xmlns:inkml="http://www.w3.org/2003/InkML" xml:id="stk66" contextRef="#ctx0" brushRef="#br2">26700 15068 15663 0,'0'0'1392'1,"0"0"-1120"8,-15 4-272-9,15-4 0 4,0 0 1728-4,0 0 272 11,0 0 64-11,0 0 16 4,0 0-800-4,0 0-176 9,0 0-16-9,0 0-16 5,15-8-368-5,-1 4-64 11,5-2 0-11,-1 0-16 5,3-2-112-5,3 2 0 11,-1 5-16-11,3-3 0 4,-3 0 0-4,2 4 0 11,5 0 0-11,-3 6 0 4,-4 3-144-4,-3 7-32 10,-1-2 0-10,-3 3 0 4,-6 5-320-4,-1 5 144 11,-1 4-144-11,-4 20 0 5,-6 1 240-4,-8-3-64 8,1 0-16-9,-7 2 0 5,2-3-16-5,-7-5 0 10,-1 2 0-10,-1-8 0 5,4 2 16-5,-5-6 0 10,1-3 0-10,1-1 0 5,5 0 208-5,-3-5 32 10,5-7 16-10,3-3 0 5,0 1-80-5,4-5-16 10,8-10 0-10,0 0 0 4,0 0-80-4,0 0-32 12,0 0 0-12,0 0 0 4,20 2-32-4,1-6-16 10,1-2 0-9,1-3 0 3,1 1-160-4,3 2 128 10,2-8-128-10,-5 6 128 5,-1 1-128-5,4-7-256 10,1 4 64-10,1 1 16 19,-2-9-1360-18,2 6-288-1,1-3-48 1,18-3-13744 2</inkml:trace>
    </iact:actionData>
  </iact:action>
  <iact:action type="add" startTime="121908">
    <iact:property name="dataType"/>
    <iact:actionData xml:id="d67">
      <inkml:trace xmlns:inkml="http://www.w3.org/2003/InkML" xml:id="stk67" contextRef="#ctx0" brushRef="#br2">27789 14990 23951 0,'-4'-10'2128'0,"-2"2"-1696"9,0-4-432-9,-4 5 0 5,0-1 1072-5,1 0 128 11,-7 4 16-11,2 2 16 5,-5 2-368-5,-3 10-80 9,-1 0-16-8,0-1 0 3,-5 5-144-4,1 0-48 11,-2 7 0-11,1 3 0 4,3-5-304-4,6-1-64 10,-1 1-16-10,8 5 0 5,1-3-192-5,5-3 176 10,4 1-176-10,2-5 160 5,2-1-160-5,4-1 128 10,2 0-128-10,5-6 128 5,5-1 64-5,-3-1 16 11,7-2 0-11,5-2 0 4,0-6 48-4,1-1 16 11,-5-3 0-8,1-2 0-2,-3 2 32 0,0-5 0 9,-1 1 0-10,-4-1 0 4,3 7-176-4,1 0-128 11,-7 0 192-11,-13 8-192 4,16-4 192-4,-16 4-64 10,8 14 0-9,-3 0-128 3,3 5 128-4,-6 3-128 10,-2 5 0-10,0 6 0 5,0 0 0-5,-4 4 0 11,-3 4 0-11,-1-2 0 5,-2 4 0-5,-4 0 0 10,3 6 0-10,-3-1 0 5,4 3 0-5,2-4 0 10,-1-2-176-10,1 4 176 18,4-7-1360-17,-2-3-176-1,-2 0-16 0,0 0-8688 13,1-7-1728-12</inkml:trace>
    </iact:actionData>
  </iact:action>
  <iact:action type="add" startTime="122404">
    <iact:property name="dataType"/>
    <iact:actionData xml:id="d68">
      <inkml:trace xmlns:inkml="http://www.w3.org/2003/InkML" xml:id="stk68" contextRef="#ctx0" brushRef="#br2">24215 16829 21183 0,'0'0'1888'0,"0"0"-1504"9,0 0-384-9,0 0 0 5,12-12 1088-5,5 6 160 9,11-6 32-9,5 3 0 5,6-7-496-5,6 4-80 10,11-5-32-10,13 1 0 5,5-3-32-5,14 5-16 11,7-2 0-11,8-3 0 4,3-1-160-4,-32 5-16 10,8 3-16-10,50-11 0 7,3 3-80-7,2 9-16 12,1-5 0-12,-1 4 0 2,-11-5-208-2,1 9-128 11,-4 2 128-11,6 4-128 18,-2 2-736-18,-8 6-224 1,-18-2-32-1,-33 2-8320 12,-5 0-1664-11</inkml:trace>
    </iact:actionData>
  </iact:action>
  <iact:action type="add" startTime="122752">
    <iact:property name="dataType"/>
    <iact:actionData xml:id="d69">
      <inkml:trace xmlns:inkml="http://www.w3.org/2003/InkML" xml:id="stk69" contextRef="#ctx0" brushRef="#br2">24900 18081 26719 0,'0'0'2368'0,"0"0"-1888"6,0 0-480-6,10-12 0 4,11-4 640-4,10 5 16 11,8-7 16-11,0 3 0 5,8 3-544-5,2-6-128 11,2 5 0-11,9-3 0 4,2 4 144-4,3-1 0 10,7 3 0-10,4 6 0 5,6 4 256-5,-6 4 48 10,-6 0 16-9,-7 10 0 3,-9-1-128-3,-5 9-16 8,-10 1-16-9,-6 4 0 5,-7 5-128-5,-11 1-32 11,-3 8 0-10,-6-4 0 2,-6 4 176-3,-6 3 16 11,-8 7 16-11,1-4 0 4,-5 0-32-3,-3 2-16 8,-3-3 0-9,1-5 0 5,-5 2 16-5,5-4 16 10,-2 2 0-10,3-8 0 5,3-1 48-5,7-3 0 10,0-6 0-10,8 1 0 5,4-7 64-5,6-3 0 10,8 3 16-10,3-9 0 5,5-2-272-5,7-2-48 11,0-4-16-11,7-2 0 4,-1 0-128-4,13-4 0 10,5-6 0-10,4-3 0 5,1-1 0-5,1 3 0 11,5-7-128-11,6 4 128 18,6-3-560-18,-3-6-32 1,-3 5-16-1,-4 1-10816 11,-4-5-2160-9</inkml:trace>
    </iact:actionData>
  </iact:action>
  <iact:action type="add" startTime="123456">
    <iact:property name="dataType"/>
    <iact:actionData xml:id="d70">
      <inkml:trace xmlns:inkml="http://www.w3.org/2003/InkML" xml:id="stk70" contextRef="#ctx0" brushRef="#br2">27418 13353 14735 0,'-18'-17'1312'0,"18"17"-1056"8,0 0-256-8,0 0 0 4,-5-16 672-4,5 5 80 7,0 11 16-7,0 0 0 8,0 0-16-8,11-8 0 7,5-4 0-7,5 4 0 7,-3 6-80-6,3 0-16 9,5 0 0-10,3 0 0 5,2 2 48-5,8 4 16 11,-4 0 0-11,10 10 0 4,0-4-144-4,4 5-48 7,3 11 0-7,5 9 0 7,3 4-240-6,7 11-48 5,-9 5-16-6,1 5 0 8,-5 9-64-7,-1 3-16 10,-4 10 0-11,-4 6 0 4,2 9 0-4,-8-3 0 11,0 3 0-11,-4 12 0 4,0 1 0-4,0 3 0 6,-6 0 0-6,-2 8 0 9,-1 0 48-9,-9 3 16 11,1 1 0-11,-6 4 0 4,1-8 96-4,-5 8 16 7,0-6 0-7,0 3 0 8,-2 3-64-8,-3-6 0 7,1 4 0-7,0-8 0 7,-2 3 48-6,-2-1 0 9,-4 6 0-10,0-6 0 5,0 6 16-5,-3-4 0 10,-7 5 0-10,0-3 0 5,-5 4 64-5,-3 2 0 11,-3-1 16-11,0-3 0 4,-3 2-16-4,1-1-16 11,-8-3 0-11,0 6 0 4,-6-8-112-4,0 0-32 6,-8-8 0-6,18-35 0 9,-12 4 16-9,-2 3 0 11,-7-3 0-11,-1-2 0 4,0-2-32-4,4-4 0 7,3-14 0-7,5-1 0 8,0-6-208-8,6-9 144 12,1-1-144-12,5-14 128 19,0-7-928-19,4-13-192 1,3-5-32-1,5-12-10176 9,1-5-2048-8</inkml:trace>
    </iact:actionData>
  </iact:action>
  <iact:action type="add" startTime="124128">
    <iact:property name="dataType"/>
    <iact:actionData xml:id="d71">
      <inkml:trace xmlns:inkml="http://www.w3.org/2003/InkML" xml:id="stk71" contextRef="#ctx0" brushRef="#br2">29427 16086 17103 0,'0'0'752'1,"0"0"160"-1,0 0-720 0,0 0-192 10,0 0 0-10,0 0 0 4,0 0 1408-4,0 0 256 6,0 0 64-6,0 0 0 8,18 7-320-8,-1-3-64 13,5-6-16-13,5-3 0 3,4-1-304-3,10 4-64 6,4-2-16-6,6 2 0 9,3-2-352-9,3 0-64 6,1-2-16-6,3 0 0 9,-3-1-128-9,-1 1-16 6,-1-4-16-5,1 4 0 7,0 2-192-8,1 4-32 11,1 0-128-11,1 2 192 6,2 0-192-6,-5 2 0 11,-8 4 0-11,-6 0 0 2,-2-6 0-1,-8 0-160 10,-4 3 0-11,-4 5 0 17,-7-2-3008-17,-18-8-608 1</inkml:trace>
    </iact:actionData>
  </iact:action>
  <iact:action type="add" startTime="124371">
    <iact:property name="dataType"/>
    <iact:actionData xml:id="d72">
      <inkml:trace xmlns:inkml="http://www.w3.org/2003/InkML" xml:id="stk72" contextRef="#ctx0" brushRef="#br2">29322 16758 30399 0,'-22'8'2704'1,"22"-8"-2160"2,0 0-544-3,0 0 0 9,0 0 400-9,0 0-16 6,0 0-16-6,22 16 0 8,5-8 96-8,6-4 32 12,8-2 0-12,6-2 0 4,8 1-128-4,9 1-32 7,10-2 0-7,4-3 0 7,2-3-96-7,-4-2-32 12,-4-6 0-12,-5 6 0 3,3 1-208-3,-2-1 0 7,0-2 0-7,3 8 0 25,1 0-1488-25,4 2-400 0,-6-2-80 0,0 2-16 0</inkml:trace>
    </iact:actionData>
  </iact:action>
  <iact:action type="add" startTime="124685">
    <iact:property name="dataType"/>
    <iact:actionData xml:id="d73">
      <inkml:trace xmlns:inkml="http://www.w3.org/2003/InkML" xml:id="stk73" contextRef="#ctx0" brushRef="#br2">31738 15278 21135 0,'0'0'928'1,"0"0"208"-1,-11-15-912 0,-3 7-224 4,4 4 0-4,10 4 0 8,-15 2 736-8,-3 6 96 10,-3 7 32-10,-3 3 0 5,-3 7 32-5,-2 10 16 8,-4 2 0-8,1 12 0 7,1 2-304-7,-2 9-64 13,2 9-16-13,-2 5 0 3,1 2-160-3,3 6-48 6,2 3 0-6,3 7 0 8,7 10-144-8,5 1-48 14,8-4 0-14,2 1 0 2,4-1-128-1,4-5 0 8,6-4 0-9,9-9 0 5,5-6 128-4,7-11-128 4,4-13 0-5,2-6 128 9,10-12 48-9,-3-6 0 10,-1-9 0-10,6-9 0 5,4-9 560-5,3-4 112 11,8-13 32-11,-19 5 0 4,8-9-160-3,7-5-16 10,1-3-16-11,-3-4 0 3,-1-8-160-3,-3 0-16 7,-3-6-16-7,9-27 0 8,-15 0 320-8,-12-6 64 11,-9-6 16-11,-9-7 0 3,-7-5-64-2,-8-9-16 10,-8-12 0-11,-4 4 0 4,-11 0-544-4,-5 13-96 7,-5 13-32-7,-4 11 0 8,-10 9-144-8,-7 5-176 13,-7 13 48-13,1 4 0 16,-3 3-864-15,-3 10-160-1,-1 3-48 0,5 6-11584 12,1 7-2320-12</inkml:trace>
    </iact:actionData>
  </iact:action>
  <iact:action type="add" startTime="125648">
    <iact:property name="dataType"/>
    <iact:actionData xml:id="d74">
      <inkml:trace xmlns:inkml="http://www.w3.org/2003/InkML" xml:id="stk74" contextRef="#ctx0" brushRef="#br2">29679 15101 9215 0,'-6'-26'816'1,"4"13"-656"7,-4-1-160-8,4 2 0 4,2 3 1856-4,0-5 320 6,-6 6 80-6,6 8 16 10,0 0-960-10,0 0-192 6,0 0-32-6,0 0-16 9,0 0-352-9,16 12-64 6,-5 5-16-6,3 3 0 9,-2 0-304-9,3 7-64 12,-1 8-16-12,2 0 0 3,1-4-256-3,-1 6 128 11,3 4-128-11,-3-4 0 5,2 6 192-5,3-6-192 11,-2 2 192-11,-1-6-192 4,2-3 240-4,-1-5-64 6,-5-4-16-6,3-7 0 8,-3-4 464-8,3-2 80 14,1-4 32-14,-2-6 0 2,3-4 352-2,-3-10 80 11,3-1 16-11,1-3 0 4,1-5-224-4,-5-3-32 11,-1-3-16-11,-3-2 0 3,2-2-464-2,-4 0-112 5,-1-8-16-6,3 4 0 8,-6-4-192-8,2 2-128 11,1-4 160-11,-3 6-160 4,-4 0 0-3,2 2 0 11,0 2-176-12,0 4 176 19,2 7-784-18,-2 5-48-1,0 1 0 0,-4 18 0 11,0 0-2176-11,0 0-448 0,0 0-96 2,0 0-16-2</inkml:trace>
    </iact:actionData>
  </iact:action>
  <iact:action type="add" startTime="126009">
    <iact:property name="dataType"/>
    <iact:actionData xml:id="d75">
      <inkml:trace xmlns:inkml="http://www.w3.org/2003/InkML" xml:id="stk75" contextRef="#ctx0" brushRef="#br2">30086 15547 24351 0,'0'0'1088'0,"0"0"208"0,0 0-1040 0,0 0-256 10,0 0 0-10,-4-17 0 4,0-3 1280-4,3 1 208 11,2-7 48-11,3-5 0 4,-2-10-352-4,2 0-64 11,2-3-16-11,4-7 0 4,-4-2-288-4,2-1-64 6,-3-3-16-6,5-2 0 9,-6-13-112-9,2 0-32 6,-2-6 0-5,-2-4 0 6,-2-11-256-7,0 3-48 10,0 2-16-10,-2 2 0 6,0 6-272-6,-2 6 0 8,2 8 128-8,0 7-128 7,0 9 0-7,-2 1 0 8,0 10-128-8,-2 2 128 23,1 6-528-23,-1 0-16 0,2-1 0 0,-2-1-10816 12,-4-2-2160-12</inkml:trace>
    </iact:actionData>
  </iact:action>
  <iact:action type="add" startTime="126576">
    <iact:property name="dataType"/>
    <iact:actionData xml:id="d76">
      <inkml:trace xmlns:inkml="http://www.w3.org/2003/InkML" xml:id="stk76" contextRef="#ctx0" brushRef="#br2">28756 11124 19343 0,'0'0'1728'1,"0"0"-1392"8,-14-6-336-9,14 6 0 5,-7-7 368-5,7 7 0 10,0 0 0-10,0 0 0 4,-16-2 416-4,16 2 96 11,-10 6 16-10,-1 9 0 3,3 1-256-4,2 5-32 9,-2 7-16-9,0 1 0 5,4 2-256-5,2 8-48 6,0 0-16-6,1 6 0 9,-1-2-96-9,2 6-32 11,-2 3 0-11,2-1 0 4,-2 0-144-4,0-1 128 10,0 9-128-10,2-9 128 5,-2 1-128-5,2-4 0 14,2-10 0-14,2 0 0 2,0-6-240-2,5-3-80 11,3-13 0-11,2-1-7712 16,5-10-1536-16</inkml:trace>
    </iact:actionData>
  </iact:action>
  <iact:action type="add" startTime="126818">
    <iact:property name="dataType"/>
    <iact:actionData xml:id="d77">
      <inkml:trace xmlns:inkml="http://www.w3.org/2003/InkML" xml:id="stk77" contextRef="#ctx0" brushRef="#br2">29277 11460 8287 0,'0'0'736'1,"-10"17"-592"2,2 3-144-3,-1 5 0 8,-3-1 2560-8,4 3 496 10,-6 2 80-10,5 2 32 5,1-1-2272-5,-2 1-464 7,2 2-96-7,2 0-16 8,1-2 448-8,-1-5 96 11,6-7 16-11,0-1 0 4,4-1-48-4,-4-17 0 7,0 0 0-7,13 8 0 8,5-6-32-8,-3-6-16 12,3-8 0-12,5-1 0 3,-1-9-144-3,-1-1-16 7,3-2-16-7,-5-3 0 9,-3 1-160-9,-1-2-48 10,1-3 0-10,-8 1 0 5,-2 2-160-4,-4 2-48 9,-4-1 0-10,-2 3 0 4,0-2-64-4,-2 1 0 6,-2 3-128-6,0 4 192 9,-3 1-448-9,-3 0-80 10,6 7-32-10,-3-3 0 18,-1 4-2400-18,4 3-496 0</inkml:trace>
    </iact:actionData>
  </iact:action>
  <iact:action type="add" startTime="127117">
    <iact:property name="dataType"/>
    <iact:actionData xml:id="d78">
      <inkml:trace xmlns:inkml="http://www.w3.org/2003/InkML" xml:id="stk78" contextRef="#ctx0" brushRef="#br2">29858 10504 20271 0,'0'0'1792'0,"-10"14"-1424"10,1 1-368-10,1 1 0 4,-4 7 416-4,2 7 16 11,-3 5 0-11,-1 2 0 3,-2 6 144-2,3-4 48 5,1 6 0-6,0-1 0 9,3 5-128-9,-3 2-32 10,4-2 0-10,4-1 0 5,-2 5-336-5,0 4-128 6,5-3 0-6,-1-1 144 22,2-2-1680-22,0-3-352 0,2-9-64 0</inkml:trace>
    </iact:actionData>
  </iact:action>
  <iact:action type="add" startTime="127311">
    <iact:property name="dataType"/>
    <iact:actionData xml:id="d79">
      <inkml:trace xmlns:inkml="http://www.w3.org/2003/InkML" xml:id="stk79" contextRef="#ctx0" brushRef="#br2">29706 11187 15599 0,'17'-14'688'1,"-3"8"144"-1,6-4-656 0,5-1-176 6,4 5 0-6,1-6 0 8,-1-3 0-8,0 3 0 11</inkml:trace>
    </iact:actionData>
  </iact:action>
  <iact:action type="add" startTime="127434">
    <iact:property name="dataType"/>
    <iact:actionData xml:id="d80">
      <inkml:trace xmlns:inkml="http://www.w3.org/2003/InkML" xml:id="stk80" contextRef="#ctx0" brushRef="#br2">30363 10867 9215 0,'0'0'816'0,"0"0"-656"7,-6 16-160-7,1-5 0 4,-7 1 2272-4,2 4 416 8,-4 5 96-8,-1-3 16 8,-3 1-1216-8,1 2-240 11,-3 1-64-11,1-5 0 4,7 3-208-4,-6 1-48 7,7 1-16-7,-3-5 0 8,4 3-176-8,1-3-16 11,5-5-16-11,4-12 0 5,0 0-160-5,8 16-16 9,-1-6-16-9,1 1 0 5,-8-11-272-5,18 12-48 10,-5-4-16-10,5 1 0 4,1 1-272-4,-3-2 0 7,2 6 128-7,-7-5-128 9,3 1 0-9,-6 4 128 10,-2-1-128-10,-3 5 0 5,3-4 192-5,-8 1-64 11,-2 3 0-11,-1-3-128 5,-5 5 288-5,-2-2-48 10,-1-7-16-9,-3 7 0 2,2-5-224-3,-3 1 0 7,5-4 128-7,-6-2-128 22,-1 1-2256-22,1-3-496 0</inkml:trace>
    </iact:actionData>
  </iact:action>
  <iact:action type="add" startTime="127868">
    <iact:property name="dataType"/>
    <iact:actionData xml:id="d81">
      <inkml:trace xmlns:inkml="http://www.w3.org/2003/InkML" xml:id="stk81" contextRef="#ctx0" brushRef="#br2">29698 12511 14335 0,'0'0'640'1,"0"0"128"-1,0 0-624 0,0 0-144 9,0 0 0-9,0 0 0 4,0 0 912-4,-4 17 160 10,4-17 16-10,-10 18 16 5,1 2-144-5,3-3-16 10,-2-5-16-9,-2 7 0 3,4-1-208-4,5 1-32 11,-3-1-16-10,0-4 0 3,-2 3-224-4,6-17-64 10,0 20 0-10,6-9 0 5,-6-11-64-5,0 0 0 11,0 0-16-11,0 0 0 3,17 8 192-3,1-4 32 10,-18-4 16-9,17-4 0 4,-1-2-32-5,2 0 0 9,-9-1 0-8,7-9 0 4,-6 0-192-5,-1 3-32 10,1-5-16-10,-4 3 0 5,0-7-128-5,0 3-16 9,0-3-128-8,-4 5 192 3,-1-5-192-4,1 1 0 13,0-3 128-13,-2 7-128 4,0 1 0-4,2 4 0 10,2-5 0-10,0 5 0 4,0-3 0-4,-4 15 0 11,8-12 0-11,-2-4 0 4,1 5 0-4,5-5 0 10,-4 4 0-10,0-1 0 4,5 3 0-3,-3-4-160 9,6 3 160-10,-3-5-128 5,5 2 128-5,-2-5-208 10,3-1 80-10,3 1 128 5,-5-3-160-5,1-1 160 11,1 1 0-11,-1-1-144 4,1 2 144-4,3-5 0 10,-5 1 0-10,-1-2 0 5,1-3 0-5,-5 1 0 10,0-6 0-10,-4 0 0 5,-1 2 0-4,-1 4 0 8,0-5 0-9,-2 5 0 5,-2 4 0-5,-2 5 128 11,0 3-128-11,0 17 0 3,0-10 0-2,0 10 0 9,0 0 0-10,0 0 0 4,-10 14 176-3,4 9-48 9,-1 12 0-10,3 4 0 5,0 10-128-5,-2 2 0 11,0 1 0-11,0 7 128 4,0 3-128-4,-3-1 0 11,1-1 0-11,0 2 128 4,4-1-128-4,-6-1 0 11,1 1 0-11,1-3 0 4,-2-3-160-3,2-2-112 8,2-5-32-9,-3 1 0 19,-5-2-1824-19,4-8-368 1,-3-8-80 0,3-4-16-1</inkml:trace>
    </iact:actionData>
  </iact:action>
  <iact:action type="add" startTime="128380">
    <iact:property name="dataType"/>
    <iact:actionData xml:id="d82">
      <inkml:trace xmlns:inkml="http://www.w3.org/2003/InkML" xml:id="stk82" contextRef="#ctx0" brushRef="#br2">30096 12530 10127 0,'23'-11'448'1,"-5"3"96"-1,3 0-544 0,-1-6 0 9,1 1 0-9,7 1 0 3,1 6 1248-3,0 2 144 11,1-5 16-11</inkml:trace>
    </iact:actionData>
  </iact:action>
  <iact:action type="add" startTime="128604">
    <iact:property name="dataType"/>
    <iact:actionData xml:id="d83">
      <inkml:trace xmlns:inkml="http://www.w3.org/2003/InkML" xml:id="stk83" contextRef="#ctx0" brushRef="#br2">31042 11901 5519 0,'0'0'496'1,"0"0"-496"7,0 0 0-8,0 0 0 4,0 0 3360-4,-12-4 576 11,-3-2 112-11,15 6 32 5,-14 13-2352-5,0-1-448 10,-3 6-112-10,1 1-16 4,-5 8-304-4,3 3-64 12,5-1-16-12,-7 4 0 4,1-6-176-4,5 3-32 11,0-1-16-11,5-2 0 4,3-3-224-4,0-5-64 10,2-5 0-10,4-14 0 5,0 17-32-5,0-17-16 10,0 0 0-10,0 0 0 4,0 0 176-4,18 2 16 12,-1-8 16-12,-3-3 0 3,3-1 160-3,-3-4 48 11,2-1 0-11,-3-7 0 4,1-1-432-3,-6 1-64 5,1 5-128-6,-1-3 176 8,-4 3-176-8,2 3 128 13,-6 14-128-13,6-14 128 2,-6 14-128-1,0 0 0 10,0 0 0-11,0 0 128 3,0 0-128-3,0 0 0 10,0 0 0-10,10 14 0 5,-10-14 0-5,5 25 0 13,3-1 0-13,2-5 0 4,-6-3-128-3,2 2 128 9,2-7 0-10,-8-11 0 3,17 14 0-3,-3-6 0 6,1-6 0-6,3-4 0 8,-4-4-416-8,5-4 32 10,-5 0 16-9,1-3 0 18,-1-3-1744-18,2-3-368 0,-3 3-64-1</inkml:trace>
    </iact:actionData>
  </iact:action>
  <iact:action type="add" startTime="129025">
    <iact:property name="dataType"/>
    <iact:actionData xml:id="d84">
      <inkml:trace xmlns:inkml="http://www.w3.org/2003/InkML" xml:id="stk84" contextRef="#ctx0" brushRef="#br2">31500 10982 22287 0,'-5'21'976'0,"3"-3"224"0,-2-2-960 0,-2 7-240 7,2 6 0-7,-6 6 0 5,0 8 1040-5,3 4 176 7,-3-2 16-7,4 8 16 8,2 3-400-8,0 7-80 11,0-1 0-11,0-4-16 4,3 1-208-4,1 1-32 12,0 5-16-12,3-7 0 3,1-5-320-2,2-2-176 9,4-3 192-8,2-1-192 1,-1-4 0-3,5-6-272 11,-2-8 16-11,3-3 16 17,3-5-1760-17,-5-11-368 1,5-4-64-1</inkml:trace>
    </iact:actionData>
  </iact:action>
  <iact:action type="add" startTime="129234">
    <iact:property name="dataType"/>
    <iact:actionData xml:id="d85">
      <inkml:trace xmlns:inkml="http://www.w3.org/2003/InkML" xml:id="stk85" contextRef="#ctx0" brushRef="#br2">31928 11655 23775 0,'0'0'1056'1,"-12"6"224"-1,-2-1-1024 0,4 1-256 8,-5 2 0-7,1 0 0 2,-1 6 592-2,3-1 80 5,-4 1 16-6,5 0 0 8,-7-1 32-8,6 3 16 11,-1 1 0-11,3-3 0 4,10-14-160-4,-4 18-16 12,4-18-16-12,0 0 0 5,4 15-160-5,6-1-48 11,5-8 0-11,-15-6 0 3,14 7-144-3,2 5-48 7,1-6 0-7,-1 4 0 8,1 0-144-8,-3-3 160 10,3 5-160-10,-3 4 160 4,0 1-160-4,-6-1 0 12,-1 5 0-12,-1 3 0 5,-2 1 0-5,-2 2 128 6,-2 1-128-5,0 1 128 6,0 2 80-7,-2-4 16 12,-4-1 0-12,-1-3 0 3,-1 1-64-3,2-5-16 11,-8 1 0-11,6-5 0 4,1-3-144-4,-5 0 160 11,2 1-160-11,2-5 160 19,-3 4-1840-19,11-12-368 1,0 0-80-1,-10-12-16 0</inkml:trace>
    </iact:actionData>
  </iact:action>
  <iact:action type="add" startTime="129564">
    <iact:property name="dataType"/>
    <iact:actionData xml:id="d86">
      <inkml:trace xmlns:inkml="http://www.w3.org/2003/InkML" xml:id="stk86" contextRef="#ctx0" brushRef="#br2">32271 11684 14735 0,'0'0'640'0,"0"0"160"0,8-21-640 0,1 1-160 9,5 4 0-9,-2-3 0 5,3 1 2272-5,-3 3 416 12,0-5 96-12,-4 1 16 4,-1 3-1632-4,-3-3-320 11,-2 5-64-11,-2-2-16 3,0 16 0-3,0 0-16 11,0 0 0-11,0 0 0 4,-15-3-48-4,-3 5 0 10,1 5 0-10,-3 13 0 5,1 1-320-5,3 3-64 12,-4-3 0-12,11 4-16 4,-3 1-160-4,6-3-16 6,0 1-128-6,4 1 192 8,4 0-192-8,4-3 0 10,0-5 0-10,8 3 0 6,-1-10 256-6,9 3-64 12,-3-3 0-12,1-4 0 2,-1-4-48-2,5-2-16 7,-3-2 0-7,-1 0 0 24,-1-2-960-24,3-2-192 0,1-2-32 0,-3-7-16 0</inkml:trace>
    </iact:actionData>
  </iact:action>
  <iact:action type="add" startTime="131860">
    <iact:property name="dataType"/>
    <iact:actionData xml:id="d87">
      <inkml:trace xmlns:inkml="http://www.w3.org/2003/InkML" xml:id="stk87" contextRef="#ctx0" brushRef="#br2">16448 13765 8287 0,'0'0'736'1,"2"-18"-592"9,0 5-144-10,2-3 0 5,2-3 608-5,4 3 96 10,-5-3 0-10,5-3 16 6,2-1-240-6,-2-3-48 9,3-1-16-9,-3 0 0 5,4 3 128-5,1-1 32 13,1-2 0-13,-2-3 0 3,5-1-32-3,-1 2 0 9,3 0 0-9,4-3 0 5,1-1-96-5,1-2-32 10,0 0 0-10,3 0 0 5,-1 0-112-5,2-4-32 10,2 4 0-10,2 2 0 5,2-2-80-5,4-3 0 12,-5 5-16-11,1 2 0 1,2 0-16-2,-2 2 0 11,4-1 0-11,-2 1 0 4,6-6-32-4,-3 4-128 12,5 2 192-12,6 1-64 4,0 1 48-4,1-4 0 11,1-4 0-11,1-2 0 4,3 5 96-4,-3 3 32 11,1 0 0-11,-2-2 0 4,-1 1-112-4,-1-1-32 10,0 4 0-10,-5 2 0 4,1-1-160-4,0 5 0 10,-2-1 144-10,3 5-144 6,-5-5 0-6,0 5 0 9,0 3 0-9,-4-3 128 5,4 5-128-5,-4-4 0 11,4 7 0-11,1-5 0 4,-7 2 0-4,6-5 0 10,-6 5 0-10,6-6 0 5,-6 5 0-5,8-3 0 11,-6 4 0-11,6-3 0 5,2 3 0-5,-1-2 0 10,3 7 0-10,2-1 0 4,-1 0 0-4,7 2 144 11,7 0-144-11,-5-1 160 4,-3-3-160-4,3 4 128 11,3 4-128-11,-2-2 128 5,5 0-128-5,1 2 128 10,0 2-128-10,6 2 128 5,2 2-128-5,4-4 0 10,2-6 0-10,-6-2 0 5,-3 5 128-5,1-1 32 11,4 0 16-11,-6 0 0 4,2 2 0-4,4 4 0 10,0 2 0-10,-4 0 0 4,0-6 0-4,2 0 0 10,0-2 0-10,-5 4 0 6,1 0 80-6,-4 4 0 10,0-4 16-10,6 8 0 4,-1 3-272-4,1 1 0 11,-6 4 128-11,4-3-128 4,0 5 0-4,-5-5 0 11,-5 3 0-11,4 4 0 4,-5 1 128-4,3 2-128 11,-1 1 144-11,-3 3-144 5,-1 0 128-5,1 5-128 10,-1 1 0-10,-1 4 0 4,-1-4 0-4,1 4 0 11,1 6-128-11,-5-8 128 5,-3-2 0-5,-2 6 0 10,5-2 0-10,-1 4 0 5,0-4 0-5,-2 2 0 10,-3 2 0-10,1-4 0 5,-4 4 128-5,4-2-128 11,-1 4 0-11,-7 0 0 4,0 4 0-4,-4 0 128 11,0-4-128-11,1 3 0 4,-9 3 160-4,2-6-16 10,-6-2 0-10,1-4 0 4,-5-2 48-4,5 2 0 11,-5-4 0-11,0-1 0 5,1-3-192-5,1-2 128 10,1-7-128-10,-9-1 128 5,1-1-128-5,-6-1 160 10,-3-7-160-10,-7-10 160 18,0 0-1120-17,0 0-208 0,0 0-48-1</inkml:trace>
    </iact:actionData>
  </iact:action>
  <iact:action type="add" startTime="132748">
    <iact:property name="dataType"/>
    <iact:actionData xml:id="d88">
      <inkml:trace xmlns:inkml="http://www.w3.org/2003/InkML" xml:id="stk88" contextRef="#ctx0" brushRef="#br2">20281 13921 2751 0,'-20'6'128'1,"11"-2"16"-1,-9-2-144 0,5-2 0 8,13 0 0-8,0 0 0 5,0 0 3152-5,0 0 608 6,0 0 112-6,0 0 32 8,0 0-2736-8,0-16-528 11,5 0-128-11,3-3 0 5,0-3-48-5,6-3 0 11,-5-6 0-11,5 2 0 4,-2-1 128-4,5 1 32 10,-1-6 0-10,3-6 0 4,-3 2-32-4,4-4 0 11,1 4 0-11,4-10 0 4,3-1-112-4,-1-3-32 12,0-2 0-12,4 1 0 6,3-3-160-6,7-3-32 10,0-3-16-10,7 1 0 3,7 2-240-3,3-1 0 12,1-1 0-12,5-3 0 3,-1 5 0-2,-3-1 0 9,1 1 0-10,3-2 0 4,-2 3 0-4,5 3 0 11,1-1 0-11,0 2 0 5,6 3 0-5,4-1 0 10,0 0 0-10,-1 5 0 4,-1-3 0-4,-2-2 0 12,2 1 0-12,-4-3 0 4,2 2 0-4,4 3 0 10,4 1 0-10,-2 6 0 4,0-2 0-4,0 2 0 10,-2-2-128-9,2 6 128 3,-2 0 0-4,-4 6-128 10,0 4 128-9,-2-2 0 3,2 0 0-4,6 3 0 11,0 5 0-11,0-1 0 4,0 1-128-4,-6 2 128 10,-1 3 0-10,3-1 0 5,-4-3 0-5,2 8 0 11,2 1 0-11,0 5 0 4,2-2 0-4,8-1 0 11,0 1 0-11,-2-2 0 4,-4 2 0-4,2 4 0 10,1-3 0-10,5 5 0 5,-2 2 0-5,4 2 0 11,1 2 0-11,-1-2 0 4,-4-2 0-3,2 0 0 8,-2 0 0-9,-3 4 0 6,3 2 0-6,2 4 0 11,2-3 0-11,0 3 0 4,-5 2 0-4,1 0 0 9,-8-4 0-9,2-2 0 5,-4 3 0-5,2 7 0 10,0-2 0-10,4 5 0 4,0 1 0-4,-2-3 0 11,-6 5 0-11,0-5 0 5,0 1 0-5,-7 7 0 11,-1 1 0-11,-2 1 0 4,1-3 0-4,1 5 0 12,-5 4 0-12,3 2 0 4,2 1 0-4,-5 3 0 11,-1 4 0-11,-3-6 0 3,-1 2 0-3,-3 4 0 10,-4 3 0-10,-4-3 0 6,-2 2 0-6,1-4 0 10,-1 4 0-10,0-2 0 5,-4 6 0-5,2 2-128 9,-4 0 128-9,2 1 0 6,-2 1 0-6,-2 0 0 10,3 3 0-10,-3-1 0 4,-4-2 0-4,-2-1 0 10,0 1 0-10,-3 0 0 5,-3-3 0-5,1-1 0 11,-7-8 0-11,-1 6 0 4,-3-6 176-4,3 2-176 11,-4-6 192-11,-1 2-192 5,-3 2 320-5,4-6-32 10,-6 3-16-10,-2-3 0 4,3 0-16-4,5-2-16 11,-6-2 0-11,-2 1 0 5,2-9-112-5,0-3-128 10,1-1 176-10,-7-17-176 4,6 12 192-4,-6-12-64 12,0 0 0-12,0 0-128 4,0 0 0-4,0 0 0 9,0 0-160-9,0 0-12928 9</inkml:trace>
    </iact:actionData>
  </iact:action>
  <iact:action type="add" startTime="133978">
    <iact:property name="dataType"/>
    <iact:actionData xml:id="d89">
      <inkml:trace xmlns:inkml="http://www.w3.org/2003/InkML" xml:id="stk89" contextRef="#ctx0" brushRef="#br2">20554 14040 6447 0,'-16'6'272'1,"13"-4"80"-1,-5 0-352 0,0-2 0 9,8 0 0-9,0 0 0 5,0 0 1760-5,0 0 288 10,0 0 48-10,-2-12 16 4,2-4-960-4,0 16-176 12,6-21-32-12,6 3-16 4,-3-5 176-4,11-2 48 10,1-1 0-10,3-1 0 5,3 0-320-5,2-1-64 10,6-1-16-10,6 0 0 5,6 0-368-5,4-1-80 10,3 3-16-10,5-2 0 5,1-4-160-5,-1-1-128 10,3-1 144-10,1 2-144 6,3 6 128-6,4 2-128 10,2-1 0-10,1 1 144 4,1-2-144-4,2-1 160 11,-4 5-160-11,2-1 160 5,0-1-160-5,-5 4 0 10,-1 1 144-10,-4 5-144 5,2 7 0-5,1 2 0 10,-7 2 0-10,5-2 128 7,3 6-128-7,-6 0 0 7,5 0 0-7,-7 6 0 5,-3-2 0-5,-3 2 0 12,-5 2 0-12,-2 5 0 4,-4-1 0-4,-2 7 0 11,0 3 0-11,-6 3 0 3,0 4 0-3,0 3 0 12,-6-1 0-12,-1 8 0 3,-3 4 0-3,-6 4 0 11,1-5 0-11,-1 5 0 4,-7-6 0-4,4 4 0 11,-6 4 0-11,-1-4 0 5,-3-2 0-5,-2-4 0 10,-4-4 128-9,0-6-128 3,0-2 0-4,-2-3 0 11,-4-5 0-11,-2-1 0 18,1 1-1552-17,-1-11-336 0</inkml:trace>
    </iact:actionData>
  </iact:action>
  <iact:action type="add" startTime="134641">
    <iact:property name="dataType"/>
    <iact:actionData xml:id="d90">
      <inkml:trace xmlns:inkml="http://www.w3.org/2003/InkML" xml:id="stk90" contextRef="#ctx0" brushRef="#br2">16797 14266 9215 0,'-35'8'816'1,"18"-2"-656"5,-5 2-160-5,3-3 0 3,1-5 896-4,-1 2 128 10,1 0 48-10,6 0 0 5,-1-4-176-5,1-2-16 11,6-1-16-11,-2-7 0 4,4 2-96-4,3-5-32 12,-1-1 0-12,2-6 0 4,0-3-288-4,2 0-48 10,1-3-16-10,1-1 0 5,6-2 0-5,-2 0-16 11,2-2 0-11,3-6 0 3,5 0 160-2,-3-4 48 10,5 2 0-11,3-2 0 4,7 2-96-4,1-4-16 10,6-2 0-9,8-2 0 3,5-3-144-4,5-5-48 10,4-5 0-10,3-2 0 5,8-11-112-5,4 5-32 10,12-4 0-10,4 2 0 4,2 0-128-4,7-4 0 13,4-4 144-13,-1 4-144 3,-1 7 128-3,5-3-128 10,-3 4 160-10,2 4-160 5,6 5 0-5,3 5 128 10,-1-3-128-10,0 2 0 5,-4 3 0-5,4 3 0 11,0 6 128-11,8-2-128 4,4 6 0-4,-4-4 0 11,-4 2 0-11,0 2 0 4,4 12 0-4,2 0 0 11,-4-2 0-11,2-1 0 4,-2-3 0-4,-2 4 0 12,0 2 0-12,6-1 0 4,-4 1 0-4,4 5 0 11,-4 3 0-11,4 1 0 4,-6-1 0-4,-2 7 0 11,4-1 0-11,0 3 0 4,-4-4 0-4,-2 4 0 9,-2 3 0-9,-4-5 0 5,1 4 0-5,-1 6 0 11,2 0 0-11,-2 0 0 4,1-2 0-4,-7 2 0 11,2-1 0-10,-5 1 0 2,-8 0 0-3,1 6 0 11,5 1 0-11,-2-1 0 4,5 0 0-4,-9-2 0 11,-1 2 0-11,3 2 0 4,-4 6 128-4,-2-3-128 10,-2 7 0-9,0-2 0 3,-1 3 0-4,-1-3 0 10,2 3 0-10,-8 1 0 6,-2-3 0-6,-5 7 0 10,3-3 0-10,0 3 0 5,-2 1 0-5,4 3 0 9,-3-1 0-8,1-2 0 3,-4 1 0-4,0-3 0 10,-3-3 0-10,-3 1 0 5,2-3 0-5,-7 0 0 10,0 5 0-10,-3-2 0 4,-1-1 0-4,1 2 0 13,-3-3 0-13,2 5 0 3,1 5 144-3,-5 0-144 10,-2-2 128-10,4 3-128 5,-10 1 160-5,0 4-160 11,-2-2 192-11,2 5-192 4,-8-3 192-4,2 0-192 12,0 0 192-12,-2 0-192 3,-2 2 144-3,2 0-144 12,1 0 0-12,3-1 144 4,-2-3-144-4,0 0 0 10,0-4 0-10,-2 1 128 5,-2 1-128-5,-1 2 192 10,1 2-192-10,-2-2 192 5,2-7 112-5,-1-1 16 10,-5 3 16-10,2-3 0 4,-5-2 0-3,1 5 0 10,-1-1 0-11,-5-3 0 3,1-7-96-3,3 3-32 10,-5-5 0-10,-1 5 0 5,-3-8-80-5,0 3 0 12,-4-5-128-12,-8-8 192 4,0 0-192-4,0 0 144 6,0 0-144-6,0 0-9648 17,0 0-2000-17</inkml:trace>
    </iact:actionData>
  </iact:action>
  <iact:action type="add" startTime="138541">
    <iact:property name="dataType"/>
    <iact:actionData xml:id="d91">
      <inkml:trace xmlns:inkml="http://www.w3.org/2003/InkML" xml:id="stk91" contextRef="#ctx0" brushRef="#br2">29751 16029 8287 0,'-24'4'736'1,"-1"2"-592"4,-4-2-144-5,0 0 0 9,-3 0 1072-9,1 1 176 11,-4 1 32-11,6 2 16 4,1-2 0-4,9-4 0 11,-1 2 0-11,7-2 0 4,13-2 208-4,0 0 32 10,0 0 16-10,0 0 0 5,0 0-272-5,0 0-48 11,0 0-16-11,0 0 0 5,15 4-352-5,7 1-80 10,1-3-16-10,6 0 0 4,7-2-144-4,10-2-48 11,1-3 0-11,8 1 0 4,48-6-256-2,-15-6-48 7,-10 5-16-9,-4-5 0 5,-8 4-128-5,5-1-128 11,-5 1 192-11,4 4-192 5,-3-2 240-5,3 6-64 9,-6 3-16-9,0-1 0 4,-3-2 48-4,-14 4 16 7,-6 0 0-7,-8 0 0 8,-4 0-96-8,-7 2-128 11,-3 0 176-11,-19-2-176 4,0 0 128-4,0 0-128 11,0 0 0-11,0 0 0 4,0 0 368-4,-12 9-48 7,-3 3 0-7,-11-6 0 8,-5 0-192-8,-12 2-128 7,-7-3 160-7,-9-1-160 8,-7-4 224-8,-6 0-48 12,1 4-16-12,3 0 0 4,-6-4 80-4,6 2 16 11,-2-2 0-11,1 4 0 4,-7 4 64-4,4-4 32 11,0-4 0-11,2 0 0 5,9-2-96-5,8 0-32 6,16 0 0-6,8 2 0 9,8 0 0-9,5-2 0 9,16 2 0-9,0 0 0 4,0 0-224-4,0 0 144 8,20-8-144-8,3 4 128 9,8 2-128-9,10 0 0 12,6 0 0-12,6-2 0 3,3 1 0-3,3-3 0 11,5 2 0-11,-3 0 0 4,-3-2 0-4,-1 4 0 11,1-4 0-11,-1 0 0 4,-3 4 0-4,-3 0 0 10,0-1 0-9,-12 1 0 3,-2 0 0-4,-8 2 0 11,-5 0 0-11,-9 0 0 4,-15 0 0-4,0 0-256 11,0 0 64-11,0 0 16 18,-21 5-2304-18,-7 1-464 1,-3 2-80 0</inkml:trace>
    </iact:actionData>
  </iact:action>
  <iact:action type="add" startTime="139144">
    <iact:property name="dataType"/>
    <iact:actionData xml:id="d92">
      <inkml:trace xmlns:inkml="http://www.w3.org/2003/InkML" xml:id="stk92" contextRef="#ctx0" brushRef="#br2">29644 16794 24351 0,'-32'3'1088'1,"17"-1"208"-1,3 0-1040 0,-6 0-256 7,5 2 0-7,-3-4 0 5,4 2 1152-5,1-2 160 7,11 0 32-7,0 0 16 8,0 0-144-8,0 0-16 11,11-12-16-11,3 3 0 4,8-5-528-4,5 2-96 11,10-5-32-11,6 5 0 5,4-3-192-5,-2 3-32 11,3-6-16-11,1 5 0 4,-2-1 0-3,-2 2 0 9,2-5 0-9,-3 5 0 2,3-2 96-3,0 7 32 11,-6-3 0-11,2 0 0 4,-8 4-80-3,-2 4-16 8,-5-2 0-9,-5 4 0 5,-4 0-176-5,-7 0-144 10,-12 0 192-10,0 0-192 5,0 0 208-5,0 0-64 10,-14 8-16-10,-9 4 0 4,-6-2 112-4,-4-1 16 12,-10 7 0-12,2-6 0 4,-8 3-256-4,-2-3 0 10,-3 0 0-10,-3 2 0 5,1-7 0-5,-1 1 0 10,-2-4 0-10,5 4 144 5,3-2 48-5,10 0 0 11,4-2 0-11,8-2 0 4,5 0 32-4,9-2 16 11,1 0 0-11,14 2 0 4,0 0-240-4,0 0 128 10,16-4-128-10,5-4 0 5,14 2 0-5,6 2 0 10,8-1 0-10,31-1 0 19,-4 0-384-17,-6 4-80-2,1 2-16 0,-3 0 0 13,2 2-1568-13,-4 8-304 0,5-3-64 1,-7 9-13760 3</inkml:trace>
    </iact:actionData>
  </iact:action>
  <iact:action type="add" startTime="145884">
    <iact:property name="dataType"/>
    <iact:actionData xml:id="d93">
      <inkml:trace xmlns:inkml="http://www.w3.org/2003/InkML" xml:id="stk93" contextRef="#ctx0" brushRef="#br2">16222 308 8863 0,'0'0'384'0,"16"10"96"0,-1 4-480 0,-3-4 0 4,5 3 0-4,-5-1 0 8,2 2 336-7,-5-5-16 5,5 1-16-6,-4 2 0 8,2-4-304-8,1 3 0 8,-13-11 128-8,14 10-128 7,0-4 0-7,-14-6 0 8,0 0 128-8,17 6-128 7,-17-6 0-7,0 0 0 8,0 0 0-8,0 0 0 8,0 0 0-8,0 0 0 6,0 0 128-6,0 0-128 9,0 0 368-9,0 0 16 6,0 0 0-6,0 0 0 9,0 0 320-9,0 0 80 7,-17 10 16-7,1-3 0 8,2-5-32-8,-5 0 0 6,3-2 0-6,-3 0 0 9,-5 0-80-9,1 0-32 6,-4-2 0-6,-3 2 0 9,-1 0-176-7,0-2-32 3,-6 2-16-5,-2-2 0 8,-8 0-64-8,4 0-16 7,-2 1 0-7,2-1 0 8,-5 2-352-8,-5 0 0 7,0 2 0-7,-1-1 0 8,-1 3 0-8,-2-2 144 8,-11 2-144-8,0 2 0 7,-10 2 192-7,0-2-192 7,-2-2 192-7,4 0-192 8,-2-1 160-8,0 1-160 7,-2 2 128-7,0-2-128 8,-4-2 0-8,-4 0 0 7,-9 0 128-7,3-2-128 8,-3 0 160-8,3 0 0 6,-2 2 0-6,3 0 0 9,1 0-160-9,-9 0 0 7,-7-2 0-7,3 0 128 8,2 0 112-8,3 0 16 7,-1 0 0-7,-1 4 0 9,1-4-64-9,-6 0 0 6,-7 0 0-6,-1 0 0 8,10-2 80-8,0 0 16 7,-1 2 0-7,-1 0 0 9,-2 0-112-9,-4 0-32 7,-6 0 0-7,0 2 0 7,4 0-16-7,3 2-128 7,3-3 192-7,-6 1-64 8,-14 0-128-8,9 0 160 8,-1-2-160-8,5 2 160 7,3 0-160-7,-2 2 0 6,-8-2 144-6,1 2-144 9,-7 0 128-9,8 2-128 7,-2 0 128-7,4-3-128 8,-4 1 144-8,-2 2-144 7,-5 0 192-7,1 0-192 9,2-2 224-9,4 4-64 5,8 1-16-5,-6-3 0 9,-11-2 0-9,1 2 0 7,10-2 0-7,0 4 0 8,2-2-16-8,-6-3 0 7,-6-1 0-7,1 4 0 8,1 0 0-8,10 2 0 7,-2-2 0-7,2 0 0 8,-2 7 0-8,-4-7 0 7,4-4 0-7,1 2 0 8,4 0 0-8,3 2 0 7,2 3 0-7,0-5 0 8,-8-2 0-8,2 0-128 7,10-2 192-7,3 0-64 8,1 4-128-8,0 0 192 6,-1 4-192-6,-3-6 192 9,-6-4-192-9,5 0 128 7,5-4-128-7,2 4 128 8,3 2-128-8,3 2 0 7,-5 4 0-7,1-4 128 9,-3-4-128-9,1-2 0 6,7 0 0-6,0 2 0 8,5 4 128-8,1 2-128 7,2 2 128-7,-6-2-128 9,-1-2 128-9,3-2-128 6,-5 0 128-6,7-2-128 9,4 0 128-9,4 0-128 6,0 2 128-5,0 4-128 6,0 0 0-7,-2-4 0 8,-4 0 0-8,2-2 0 7,1-2 0-7,3 2 0 8,3 2 0-8,5-2 0 7,-6-2 0-7,4 4 128 7,4 0-128-7,-4-2 0 8,0-2 0-8,2-2 0 7,-5 2 0-7,7-3 0 8,6-3 0-8,3 2 128 7,3 2-128-7,-1-4 0 8,-1 5 0-8,5-1 128 7,1 0-128-7,-1 2 0 9,0-2 0-9,3 2 0 6,3-2 0-6,-2 3 0 9,-1-3 0-9,-3-4 0 6,8 0 128-6,6 4-128 8,-2-1 0-8,8 1 0 7,0-2 144-7,0 4-144 8,6 0 0-8,0-4 128 8,-3 2-128-8,7 1 0 8,2-1 0-8,3 2 128 7,-1-2-128-7,-1 0 0 7,5 0 0-7,3 4 144 7,-6-4-144-7,7-1 0 8,-3 1 128-8,4 0-128 7,-5 2 0-7,1-2 0 8,3-2 0-8,-3 3 0 7,2 1 0-7,-3-2 0 8,5-4 0-8,-2 6 0 7,3 0 0-7,-3 2 0 9,0 0 0-9,-1 2 0 6,5 0 0-6,10 0 0 9,-15 2 0-9,5 2 0 6,0 2 0-6,10-6 0 8,-10 14 0-8,2-5 0 7,3 5-144-7,-7-2 144 9,2 5-128-9,-2-1 128 6,-3 3-128-6,3 5 128 9,0-3 0-9,5 3-128 7,-7 5 128-7,2 0 0 7,1 2 0-7,-5-1 0 10,6 1 0-10,-3 4-128 5,1 4 128-5,-6-2 0 8,5 4 0-8,-5 0 0 7,1 6 0-7,1 2 0 7,-4-1 0-7,1 3 0 9,-1 0 0-9,-1 1 0 7,-2 3 0-7,1 1-128 7,-1 3 128-7,3-1 0 8,-1-1 0-8,-1 0 0 7,3 1 0-7,3-3 0 7,-1-7 0-7,1 3 0 9,-2 0 0-9,1 2 0 6,3-5 0-6,-1-3 0 9,5 0 0-9,-2-6 0 6,2 4 0-6,5-8 0 8,3 2 0-8,0-4 0 7,2-2 0-7,2 1 0 8,0-5 0-8,3-2 0 8,3-1 0-8,4-3 0 7,-2-3 0-7,3-1 0 8,-3-3 0-8,6 0 128 8,-3-5-128-8,5 3 0 7,-2 0 0-7,1-4 128 7,3-1-128-7,-3-1 0 8,3 0 0-8,5 0 0 7,-4 4 0-7,3-5 0 8,-1-1 0-8,5 2 128 8,1 4-128-8,4-4 144 6,0-2-144-6,0 2 160 9,2-1-160-9,8 3 0 7,-2-6 0-7,6 2 0 8,0-2 0-8,-2 2 0 7,2 2 0-7,1 2 0 8,3-6 0-8,-2 1 0 7,-2 1 0-7,1-2 0 8,3 0 0-8,2 0 0 7,1 0 0-7,3-2 0 8,1 0 0-8,7 0 0 7,5 2 0-7,2 0 0 7,0 4 0-7,3-4 0 8,-11 0 128-8,6-2-128 8,-2-2 0-8,5 0 0 8,1-2 0-8,0 2 0 7,4-2 0-7,4 2 0 7,2 0 0-7,-1 0 0 8,-3 0 0-8,0 0 0 6,-2-2 0-6,2 1 0 8,2-3 144-8,4 2-144 8,4 2 160-8,2 0-160 8,-5-2 0-8,-3 4 0 7,-4-4 0-7,2 0 0 8,0 2 128-8,2 2-128 7,2 0 0-7,1 2 0 8,3-2 0-8,4 2 0 7,-6 4 0-7,-1-4 0 8,-3 0 0-8,2 2 0 7,2-2 0-7,2 4 0 8,-3-4 0-8,7 1 0 7,4 3 0-7,-7 0 0 8,-7-2 0-8,4 4 0 7,0-4 0-6,-3-2 0 6,3 0 0-7,6 0 0 8,-1 2 0-8,3-1 0 6,0-3 0-6,-9 2 0 8,1 2 0-8,2-4 0 7,-4-2 128-7,1 0-128 8,9 2 0-8,2 0 0 8,-3-2 128-8,-1 2-128 7,-6-2 0-7,1 2 0 8,5-1 144-8,0-1-144 7,5 0 128-7,0 0-128 8,5 0 128-8,-5 2-128 7,-9-2 0-6,2 2 128 7,3 0-128-8,-3-2 0 6,6 0 0-6,-1-2 0 8,6 2 0-8,1 0 0 7,-9 2 128-7,1-4-128 8,-8-2 0-8,1 4 0 7,3-2 0-7,2 1 0 8,7-3 0-8,-3 4 128 8,1-2-128-8,-3 2 128 7,-5-2-128-7,-1 4 0 8,2-2 144-8,5 0-144 7,9 0 0-7,-7 0 144 7,1-2-144-7,-1-2 0 8,-9-1 128-8,2 3-128 7,-1 0 0-7,-1 0 0 7,5 2 0-7,3-4 0 8,3 0 0-8,-7 2 0 9,-6-5 128-9,0-3-128 6,1 4 0-6,-1 2 0 9,-4 4 0-9,6 0 0 6,3-1 0-6,-1-1 0 8,-4-2 0-8,-4 2 0 7,-4 0 0-7,0 2 0 8,0-6 0-8,0 6 0 8,1 2 0-8,1 0 0 7,2 0 128-7,-2-2-128 7,0-4 0-7,-8 5 0 8,-6-3 0-8,9 0 0 8,-7 0 0-8,2-2 0 7,0 2 128-7,0 2-128 8,6 2 0-8,0 0 0 7,0-2 0-7,-2-2 0 8,-7 2 0-8,3-4 0 7,-6-1 0-7,4 3 0 7,-3 0 0-7,3 2 0 8,0 2 0-8,2 0 0 7,2-2 0-7,-1 2 0 8,1-4 0-8,-2 0 0 7,-8-2 128-7,1 0-128 9,1 1 0-9,-4 3 0 6,1-2 0-6,1 4 0 8,-3 0 0-7,1 2 0 5,2-2 0-6,3 2 0 8,-5 2 0-8,-1-3 0 7,-3 1 0-7,-5-2 0 8,-4 0 0-8,-1 2 0 7,-1 0 0-7,-2 4 0 8,0-2 0-8,-6 2 0 8,2 0 0-7,-4 2 0 6,2 1 128-7,-2-3-128 7,0 0 0-7,4 4 0 7,-6 0 0-7,-2-3 0 8,-2 3 128-8,3-4-128 8,-5-2 0-8,-2-2 0 6,-1-2 128-6,-5 0-128 8,0-2 0-8,1-2 160 7,-8 0-160-7,1-2 128 9,-3 0 0-9,2 1 0 7,-5-5 0-7,3-4 0 8,-4 2 48-8,2-5 0 7,1-3 0-7,-3-1 0 8,0-6 48-8,2-9 16 6,-5-1 0-6,3-4 0 8,2-1-32-8,-2-11 0 7,-2-4 0-7,1-11 0 8,3-6-80-8,-2-8-128 8,4-6 176-8,1-3-176 7,-5 1 160-7,6 0-160 8,-6-1 128-8,1 1-128 7,3 0 128-7,-6 2-128 7,2 3 0-7,3 7 128 8,-5 0 128-8,2 3 0 7,0 3 16-7,2 10 0 8,-6 7 32-8,1 7 0 7,1 5 0-7,2 2 0 8,-4 6-304-8,-2 7 0 7,0 7 0-7,0 5 0 22,0 1-2000-21,-2 15-304-1,0 0-64 0,0 0-16 0</inkml:trace>
    </iact:actionData>
  </iact:action>
  <iact:action type="add" startTime="159876">
    <iact:property name="dataType"/>
    <iact:actionData xml:id="d94">
      <inkml:trace xmlns:inkml="http://www.w3.org/2003/InkML" xml:id="stk94" contextRef="#ctx0" brushRef="#br2">395 7298 8287 0,'0'0'736'1,"0"0"-592"8,-13 2-144-9,3-2 0 4,-6 2 1344-4,3 2 256 11,-5 0 32-11,2 2 16 5,-3-4-400-5,3 1-80 11,3 1-16-11,-9-2 0 4,5 2 16-4,3 0 0 10,14-4 0-10,0 0 0 4,0 0-144-4,0 0-48 12,0 0 0-12,0 0 0 4,0 0-368-4,0 0-80 12,0 0-16-12,0 0 0 5,10 2 16-5,5 0 0 11,1 2 0-11,5-2 0 3,5 0 144-3,3 0 32 11,2 0 0-11,6 0 0 4,32-2-176-3,-3 0-16 8,-6 2-16-9,-3-2 0 5,-2 0-112-5,-3-2-32 10,1-2 0-10,-4 0 0 5,-4-2-96-4,-3 4 0 9,-4 2-16-10,-9 0 0 4,2-2-48-4,-2 2-16 10,-1-4 0-10,-3 4 0 4,-2 0-176-4,1 0 160 11,-5 0-160-11,-3 0 160 4,1-4-160-3,-7 4 0 8,-10 0 0-9,0 0 128 5,0 0-352-5,0 0-80 12,0 0-16-12,0 0 0 18,0 0-2560-17,0 0-528-1,0 0-112 0</inkml:trace>
    </iact:actionData>
  </iact:action>
  <iact:action type="add" startTime="160252">
    <iact:property name="dataType"/>
    <iact:actionData xml:id="d95">
      <inkml:trace xmlns:inkml="http://www.w3.org/2003/InkML" xml:id="stk95" contextRef="#ctx0" brushRef="#br2">961 7027 17503 0,'0'0'1552'1,"0"0"-1232"8,0 0-320-9,0 0 0 5,16-4 1600-5,1-2 272 11,-3-2 48-11,3 3 16 4,-5-1-976-3,9 4-192 9,3 0-32-9,-8 2-16 2,3 0 0-3,4 2 0 11,3-2 0-11,1 2 0 4,2 4-208-4,6 1-32 10,6 3-16-10,-4-4 0 5,6 2 64-5,-4 3 16 10,0-3 0-10,-2 8 0 6,-5-6-96-6,-5 3 0 9,-2 1-16-9,-3 0 0 5,-7 3 16-5,1 3 16 10,-8-5 0-10,-2 7 0 4,-6 1 176-4,-6 0 16 11,-4 3 16-11,-6-1 0 6,1 2-32-6,-5 3 0 10,-5 1 0-9,-4-2 0 2,-4 0-144-3,-10 1-48 11,2-1 0-11,-6-2 0 3,0-3-224-3,-19 11-48 12,1-4-16-12,7-4 0 4,1-3-160-4,9-5 0 11,5-3 0-11,11-6 0 18,-3-5-1920-18,4 1-320 1,4-4-64-1</inkml:trace>
    </iact:actionData>
  </iact:action>
  <iact:action type="add" startTime="161363">
    <iact:property name="dataType"/>
    <iact:actionData xml:id="d96">
      <inkml:trace xmlns:inkml="http://www.w3.org/2003/InkML" xml:id="stk96" contextRef="#ctx0" brushRef="#br2">206 5003 3679 0,'0'0'160'1,"0"0"32"-1,0 0-192 0,-15 4 0 9,15-4 0-9,-12 1 0 5,12-1 2208-5,-14 0 400 7,2 4 80-7,12-4 0 9,-13 0-1168-9,-1 0-240 6,-1 0-64-6,3 2 0 9,-6 0-192-9,5 0-64 10,-5 0 0-10,4-2 0 5,-5 0-128-5,3 2-48 11,3 0 0-11,1 0 0 5,12-2 48-5,-14-2 16 8,14 2 0-8,0 0 0 7,0 0-208-7,0 0-32 7,0 0-16-7,0 0 0 8,0 0-16-8,0 0-16 10,0 0 0-10,0 0 0 5,0 0-224-5,0 0-32 11,12-8-16-11,2 0 0 4,5 3-112-4,1 1-32 12,5 0 0-12,0 2 0 3,-1-4 112-3,-3 4 0 8,3-2 16-7,1 2 0 6,-2 0-64-7,9 2-16 10,-1 2 0-10,2-2 0 5,-2-2-192-5,2 0 144 11,1 0-144-11,1 0 128 5,-4 2 0-5,2 0 0 9,-2 0 0-9,2 2 0 4,2-2 0-4,-1 0-128 11,-5 0 192-11,0 2-64 4,0 0 48-4,1-2 0 10,1 0 0-10,-2 0 0 5,-2 0 32-5,-1 0 16 11,-5-2 0-11,7 0 0 5,-7 0-48-5,-1 0-16 10,-7 1 0-10,-13 1 0 4,0 0 32-4,0 0 0 12,18-2 0-12,-18 2 0 3,0 0-192-3,0 0 192 10,0 0-192-10,0 0 192 6,0 0-192-6,0 0 0 11,0 0 144-11,0 0-144 4,0 0 0-4,0 0 0 10,0 0 0-10,0 0 0 4,0 0-288-4,0 0-80 7,-12 2-16-7,2-1 0 22,2 3-1328-22,-3 0-272 1,1 4-48-1,2-2-7808 12,-3-6-1552-12</inkml:trace>
    </iact:actionData>
  </iact:action>
  <iact:action type="add" startTime="161892">
    <iact:property name="dataType"/>
    <iact:actionData xml:id="d97">
      <inkml:trace xmlns:inkml="http://www.w3.org/2003/InkML" xml:id="stk97" contextRef="#ctx0" brushRef="#br2">450 4505 18431 0,'0'0'1632'1,"0"0"-1312"7,0 0-320-8,0 0 0 4,0 0 800-4,0 0 96 8,0 0 0-8,0 0 16 4,0 0 112-4,0 0 0 7,0 0 16-7,0 0 0 8,0 0-432-8,0 0-96 12,0 0 0-12,4 8-16 3,2 2 16-3,3-2 0 11,5-1 0-11,6 3 0 5,1-4 48-5,4 0 16 11,5 2 0-11,3 3 0 5,0-1 0-5,2 6 0 10,4-1 0-10,0 1 0 4,6-4-192-4,-6 3-48 11,4-1 0-9,-6 3 0 0,0-1-48-1,0 0-16 10,-2 3 0-11,-6 1 0 4,-3-3-80-4,1 5 0 10,-5-1-16-10,-5-3 0 4,-1 1 64-4,-3 5 16 11,-1-3 0-11,-6 2 0 4,-2-3-16-4,-2 3 0 11,-4 1 0-11,0 1 0 4,-6-1 128-4,-6-1 16 11,1 2 16-11,-9-3 0 5,-3 1 32-5,-4 4 0 10,-3 1 0-10,-3 1 0 5,-8-2-112-5,4 1-32 10,-9 1 0-10,-1 2 0 5,0 6-144-5,0-6-16 10,-5 2-128-10,-1 1 192 5,-3 1-192-5,3 0 0 10,0 0 128-10,-17 16-128 5,2-5-192-5,10-3-64 11,5 2-32-11,4 0 0 18,2-4-2656-18,7 2-512 0</inkml:trace>
    </iact:actionData>
  </iact:action>
  <iact:action type="add" startTime="169605">
    <iact:property name="dataType"/>
    <iact:actionData xml:id="d98">
      <inkml:trace xmlns:inkml="http://www.w3.org/2003/InkML" xml:id="stk98" contextRef="#ctx0" brushRef="#br2">407 115 8287 0,'0'0'736'0,"0"0"-592"4,0 0-144-4,0 0 0 9,12-11 864-9,-4-1 144 7,-8 12 16-7,0 0 16 8,9-6-176-8,-9 6-32 7,0 0-16-7,16-6 0 8,-16 6-336-8,10-6-64 8,-10 6-16-8,0 0 0 7,17 0-144-7,-17 0-16 7,0 0-16-6,0 0 0 6,14 10 32-6,1 0 16 6,-5 4 0-7,0-1 0 7,-4 5 96-7,-2 1 16 7,-4 1 0-7,0 7 0 8,0 2-64-8,0 5-16 8,0 3 0-8,-2 0 0 8,-2 6-304-8,0 3 0 6,-4 1 128-6,2 4-128 9,-2 0 0-9,-5 5 0 6,1 7 0-6,-3 7 0 9,3-6 128-9,-6 8-128 6,5 0 0-6,-7 2 0 9,3 3 0-9,1-5 0 6,-2-4 0-6,7 2 0 9,-3-5 144-9,2-3-144 6,-5-4 0-6,3-1 144 9,-3-4 192-9,5-1 48 6,-4 1 0-5,7 0 0 7,-3-1 0-7,2 3 0 5,2-1 0-6,-5 3 0 7,1-4-208-7,-2-1-48 8,3-3 0-8,-3 2 0 7,4 0-128-7,-5-1 0 8,3-1 0-8,-2-2 128 7,-1-10-128-7,-1 4 0 7,2-4 144-7,-1-8-144 8,3-2 0-8,-4-1 144 8,7-5-144-8,-3-3 0 7,2-1 144-7,4-3-144 7,-5 0 0-7,11-14 144 9,-4 13-144-9,4-13 0 6,0 0 144-6,0 0-144 9,0 0 176-9,2 16-48 6,-2-16 0-6,0 0 0 8,0 0 320-8,15 12 64 8,5-5 16-8,-3-3 0 7,3-2-144-7,3-2-48 8,5 0 0-8,-1 0 0 7,2 0-144-7,2 0-16 9,6-2-16-9,4 0 0 6,4 0-160-6,0-2 0 8,6-5 144-8,5 5-144 7,3 0 0-7,5 0 144 8,1 0-144-8,7-2 0 7,0 2 128-7,2 0-128 7,-8-1 0-7,7 1 0 9,-1-2 144-9,0-2-144 7,4 4 0-7,6-2 144 8,2 2-144-8,4-1 0 6,3-3 0-5,-3 2 0 7,-4-2 0-8,0-4 0 7,0 3 0-7,-2 5 0 8,3 0 0-8,7 0 0 7,6-2 0-7,1 2 0 8,-7 0 0-8,1-2 128 6,-1-3-128-6,-2 3 0 8,3 6 128-7,5 0-128 6,5 0 128-7,-3-2-128 7,-1-2 0-6,-5 0 0 6,1 4 0-7,1-2 0 7,3 2 0-6,5 2 0 6,-3-2 0-7,5 2 0 7,-1 0 0-7,0 0 0 8,1-2 0-8,-5 2 0 8,4 2 0-8,7 2 0 7,7-2 0-7,-4-2 0 8,-4-6 0-8,-2 2 0 7,2 0 0-7,2 2 0 8,2 0 0-8,4-4 0 7,-4 0 0-7,-1 2 0 8,-7 0 0-8,0 0 0 7,2 0 0-7,5 2 0 8,1 0 0-8,0 0 0 7,-2 0 0-7,-2-8 0 8,-2-5 160-8,2 3-160 7,6-2 192-7,-1 4-192 8,4 1 192-8,-3-9-192 7,-11-2 192-7,1 1-192 7,0 7 976-6,5-2 96 6,5 5 16-7,-6-1 0 22,-6-6-1664-21,0 6-320-1,-3-3-64 0,3 3 0 0,-3 0 768 0,-1-4 192 8,6 5 0-8,-1 1 0 7,-3-2 0-6,-5-4 0 5,-1 2 0-6,-1 3 0 8,3 1 0-8,4 2 0 7,-1 0 0-7,1 0 0 7,-1-2 128-7,-9-2-128 8,1 3 0-8,-4-1 0 8,-1 2 0-8,5 0 0 7,-4-2 0-7,5 0 0 9,3 2 0-9,-4 0 0 6,-7 1 0-6,-1-3 0 8,0 2 880-8,-2-2 112 7,2 2 32-7,3 2 0 24,7-2-1632-23,-4 2-320 0,1-2-64-1,-3 0-16 0,-4-3 816 0,0 1 192 5,-1 2 0-5,7 2 0 7,0 0 0-7,3 0 0 8,1 0 0-8,-4 0 0 7,-9 0 0-7,3 2 0 8,4 0 0-8,-4 0 0 7,0-6 0-7,1 4 0 7,5 2 0-7,2 2 0 8,-5-4 0-8,5 0 0 7,-8 1 0-7,-2-1 0 8,2 2 0-8,-3 0 0 7,5-2 0-7,2 2 0 8,4 0 0-8,-9 2 0 7,-1-2 0-7,-2 0 0 8,-2 0 0-8,2 2 0 7,0-1 0-7,0 3 0 8,0-4 0-8,2 6 0 7,-2-2 0-7,0 0 0 9,-8 0 0-9,-2 4 0 6,2 0 0-6,-6-3 0 8,1 1 0-8,-7-2 0 7,0 0 0-7,7 4 0 8,-3 0 0-8,2-4 0 7,-5 5 0-7,-1 1 0 8,2-4 128-8,-7-2-128 7,-6 2 0-7,-3 3 0 8,1-1 128-8,0-2-128 7,-2 2 0-7,-6 2 0 8,4-5 0-8,-8 3 0 7,-2-2 0-7,0 2 0 8,-4-2 0-8,-2 2 0 6,-1-3 0-6,-1 5 0 9,-4-6 0-9,-5-2 128 7,0 4-128-7,-1-4 0 9,-17-2 160-9,0 0-160 6,14-2 128-6,-14 2-128 8,0 0 192-8,11-8-64 7,-3-2 0-7,-8 10 0 8,4-15 112-8,-4-1 16 7,-2 0 0-7,0-7 0 8,-2-2-96-8,0-5-16 7,-1 1 0-7,-1-6 0 8,-2-8-144-8,2-4 128 8,-4-7-128-8,4-5 128 7,1-1-128-7,1-6 0 7,-2-11 144-7,2-4-144 8,0-5 0-8,2-10 144 7,0 3-144-7,0-5 0 8,0 4 0-8,2-3 0 7,0 1 0-6,2-3 0 6,-2-2 128-7,0 1-128 7,-2 8 0-7,0-1 0 8,0 5 320-8,-2 4-32 7,1 6-16-7,-5 10 0 9,-2 0 48-9,2 7 16 6,-3 3 0-6,3 3 0 9,4 4-160-9,-2 3-48 7,-4 7 0-7,4-2 0 8,0 8-128-7,1 3 0 5,-3 3 0-6,2 2 0 7,2 3-304-7,-4 3 64 7,-3 3 16-6,3 9 0 6,0 3-96-7,8 6-32 7,0 0 0-7,0 0 0 23,-14 4-64-23,14-4-16 0,0 0 0 0,-9 11 0 16,-1 5 16-16,10-16 0 0,-4 14 0 0,4 1 0 0,0 3 128 0,0-18 32 6,4 15 0-6,4 5 0 8,-3-6 256-8,1 1-160 7,-6-15 160-7,6 20-128 8,-6-20 128-8,10 11 0 7,-10-11 0-7,6 18 0 9,2-6 0-9,-8-12 0 6,0 0 0-6,0 0 0 8,0 0 0-8,5 17 192 8,-5-17-64-8,0 0 0 7,0 0 96-7,0 0 32 7,0 0 0-7,0 0 0 8,-13 6 0-8,-3-4 16 8,1-4 0-8,-7 0 0 7,-3-4-144-7,-3-5-128 8,-3 1 144-8,-2-4-144 7,-12 3 128-7,-4-5-128 8,-7 0 0-8,-8-5 144 7,-16-3-144-7,-6 5 0 8,-16-3 0-8,-5 1 0 7,-6 3 0-7,-16 5 128 8,-13-5-128-8,-14 12 0 7,-20 3 192-7,-13 3-32 8,-14 3-16-8,-17 7 0 7,-22 8-144-6,-21 3 160 6,-22 3-160-7,-21 7 160 8,-18 6-160-8,-23 12 0 6,-22 3 0-6,-17 9-176 9,-22 13-160-9,-11 4-48 6,-18 4 0-5,-8 9-9712 16,-6 11-1936-17</inkml:trace>
    </iact:actionData>
  </iact:action>
</iact:actions>
</file>

<file path=ppt/ink/inkAction2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04T01:20:32.342"/>
    </inkml:context>
    <inkml:brush xml:id="br0">
      <inkml:brushProperty name="width" value="0.05292" units="cm"/>
      <inkml:brushProperty name="height" value="0.05292" units="cm"/>
      <inkml:brushProperty name="color" value="#FFFF00"/>
    </inkml:brush>
    <inkml:brush xml:id="br1">
      <inkml:brushProperty name="width" value="0.05292" units="cm"/>
      <inkml:brushProperty name="height" value="0.05292" units="cm"/>
      <inkml:brushProperty name="color" value="#FFFFFF"/>
    </inkml:brush>
    <inkml:brush xml:id="br2">
      <inkml:brushProperty name="width" value="0.05292" units="cm"/>
      <inkml:brushProperty name="height" value="0.05292" units="cm"/>
      <inkml:brushProperty name="color" value="#00B0F0"/>
    </inkml:brush>
  </inkml:definitions>
  <iact:action type="add" startTime="4130">
    <iact:property name="dataType"/>
    <iact:actionData xml:id="d0">
      <inkml:trace xmlns:inkml="http://www.w3.org/2003/InkML" xml:id="stk0" contextRef="#ctx0" brushRef="#br0">15602 515 13823 0,'0'0'1216'0,"0"0"-960"6,-6-15-256-6,6 15 0 8,-8-12 1152-8,-2-2 192 8,2 6 48-8,1-3 0 7,-9 1-560-7,2 2-96 7,-3-5-32-7,-5 3 0 8,-1-6-192-8,-6 4-64 7,-6-5 0-7,-1 5 0 8,-4-5-256-8,-3 5-48 7,-8-4-16-7,-2 5 0 8,1-5 0-8,-3 4 0 7,0-1 0-7,-1 3 0 8,-7-4-128-8,-3 5 160 7,4 3-160-7,-12-6 160 8,-6 2-16-6,-4 1 0 4,-4-9 0-6,4 4 0 8,2-1 112-8,2 5 32 7,0-2 0-7,-2 8 0 7,-2 2-32-7,-3 0-16 9,-13 0 0-9,3-1 0 6,-7-3-96-6,5 2-16 9,-1 4 0-9,-1 8 0 7,-1-1-128-7,-5 1 160 7,-12-4-160-7,4 4 160 8,6-2-160-8,2 2 0 7,1 3 144-7,-1 1-144 8,-6 4 0-8,-2-5 0 7,-4-1 0-7,-2 4 128 7,6-5-128-7,4 7 0 8,1-2 0-8,-3 1 0 8,-14-1 0-8,8 2 0 7,4 5 0-7,0-3 128 8,8 1-128-8,-2 1 0 7,-6-7 0-7,0 7 0 8,-1-1 0-8,7-1 0 7,4 3 0-7,2 3 0 7,1-3 0-7,-7 2 0 8,-2-3 0-8,0 1 0 7,1 1 0-7,3 1 0 9,2 1 128-9,5 5-128 7,9 4 0-7,-7 0 0 7,1-2 0-7,-5-1 128 8,1-7-128-8,5 6 0 7,6 1 0-7,3 1 0 8,9 4 0-8,0-2 0 6,0-2 0-6,5 4 0 9,1 2 0-9,-2-1 0 7,8 1 0-7,3 4 0 8,9-4 0-8,9 2 0 7,-2-4 0-7,10 2 0 8,0 4 0-8,8-2 0 7,5 6 0-7,5-4-128 8,-5 1 128-8,5-1 0 6,7 6 0-6,4 2 0 9,6-4-144-9,2 2 144 7,2-1-160-7,6-1 160 8,0 2 0-8,6 2 0 7,1-4-128-7,5-4 128 9,-7 2 0-9,11-2 0 6,3 7 0-6,4-1-144 9,2-4 144-9,8 6 0 7,0-1 0-7,8-1 0 7,4 0 0-7,5 0 0 7,3-8 0-7,1 4 0 8,-5-6 0-8,3 8 0 7,5-4 0-7,3 4 0 8,-4-6 0-8,12 3 0 7,4-6 0-7,6 1 0 8,4-4 0-8,3-2 128 7,-3-2-128-7,-2 0 176 8,2-3-176-8,5 1 0 7,1 2 0-7,9-3 0 8,10-3 0-8,-4-7 0 7,-9-1 0-7,3-1 0 9,2 0 0-9,5-1 0 6,1 3 0-6,4-4 0 9,6-5 0-9,-8-1 0 6,-2-4 0-6,2 2 128 9,2 0-128-9,4 0 128 6,10 0-128-6,-9-8 128 9,-3 0-128-9,-2 0 192 7,2 0-192-7,10 2 192 7,4 2-192-7,-4-8 160 7,-3-7-160-7,1 3 160 8,-6-2-160-8,10 5 0 7,3-7 0-7,-3 2 0 8,0-7 128-8,-4-2-128 7,-9 1 0-7,5 5 128 8,0-5-128-8,4-1 0 7,-6-1 0-7,0-1 128 8,-8 0-128-8,-2-1 0 8,-2-1 144-8,7 0-144 8,3-5 0-8,-6-1 0 6,-4 0 0-6,-4-6 128 8,-3 2-128-8,-1 0 0 7,-7-2 0-7,7 2 128 8,1 0-128-8,-3-6 0 7,-5-4 128-7,-5 4-128 8,-7-3 0-8,-2 1 0 8,-6 0 0-8,0-2 128 7,1 4-128-7,-3 0 192 8,2 4-64-8,0-4 0 7,-8 0-128-7,-3 1 0 8,-9-9 0-8,-5 2 0 7,-2 4 0-7,-6-6 0 7,0-1 0-7,-6-1 0 8,-4 1 192-8,-3-5-16 7,-7 0-16-7,-2-1 0 8,-7 1 32-8,-2-1 16 7,-6-5 0-7,-4 3 0 9,-4 0 160-9,-6-1 16 6,0 1 16-6,-9 3 0 9,1 0 16-9,-7 9 0 7,-10 3 0-7,0-2 0 8,2 4-64-8,-10 0-16 6,2 6 0-6,-12-2 0 8,-2 4-144-8,-7 6-48 8,-6 0 0-8,3-1 0 8,-5 1-144-8,2 4-144 6,-6 1 144-6,0 5-208 22,-2 7-2160-22,-12-3-416 0,-43-3-96 1,6 4 0-1</inkml:trace>
    </iact:actionData>
  </iact:action>
  <iact:action type="add" startTime="6253">
    <iact:property name="dataType"/>
    <iact:actionData xml:id="d1">
      <inkml:trace xmlns:inkml="http://www.w3.org/2003/InkML" xml:id="stk1" contextRef="#ctx0" brushRef="#br0">24100 1108 11343 0,'0'0'496'1,"0"0"112"-1,-2-12-480 0,2 12-128 4,4-13 0-4,-4 13 0 4,6-12 736-4,-6 12 128 7,0 0 32-7,0 0 0 8,0 0-48-8,0 0 0 11,0 0 0-11,0 0 0 4,0 0-192-4,0 0-32 8,17 0-16-8,-17 0 0 8,14 8 32-8,2 7 0 12,-7-1 0-12,7 8 0 3,-4 5-96-3,5 6-16 10,-1 6 0-9,5-2 0 3,1 2-80-4,3 4 0 10,1 2-16-10,-1 2 0 5,0 7-192-3,1 3-48 7,-7-8 0-9,7 1 0 5,-3 3-192-5,0-2 176 10,3-1-176-10,-5-5 160 5,-3 0-16-5,-1-6 0 11,3 0 0-11,-7-6 0 4,1-4 32-4,-4-1 0 11,0-1 0-11,-1-4 0 4,-3 1-32-4,-2-5 0 11,0-1 0-11,-2 1 0 4,-2-5-16-4,0-14-128 12,-2 18 192-12,2-18-64 17,0 0-576-16,0 0-128-1,0 0-32 0,0 0-7520 11,0 0-1488-11</inkml:trace>
    </iact:actionData>
  </iact:action>
  <iact:action type="add" startTime="6614">
    <iact:property name="dataType"/>
    <iact:actionData xml:id="d2">
      <inkml:trace xmlns:inkml="http://www.w3.org/2003/InkML" xml:id="stk2" contextRef="#ctx0" brushRef="#br0">24816 911 14111 0,'0'0'624'0,"0"0"128"0,0 0-608 0,0 0-144 4,0 0 0-4,0 0 0 8,0 0 768-8,0 0 128 11,0 0 32-11,-6 16 0 4,-9-1 80-4,3 7 16 10,-6 5 0-10,1 2 0 5,-1 6-32-5,-5 8 0 12,-1 4 0-12,-3 2 0 4,-2 7-160-4,-2 9-16 10,-3 1-16-10,-5 8 0 4,2 0-224-4,-6 4-32 7,4 2-16-7,-4-2 0 8,-1-2-272-8,-3-7-64 11,4-3-16-9,2-10 0 0,6-9-176-2,-2-8 160 11,2-2-160-11,5-2 160 5,7-7-160-5,7-5 192 6,-1-3-192-6,7-5 192 8,-2-9-192-8,12-6 0 7,0 0 144-7,0 0-144 22,0 0-384-22,0 0-128 0,12-16-48 1,0-1-8272 6,7-6-1648-6</inkml:trace>
    </iact:actionData>
  </iact:action>
  <iact:action type="add" startTime="6985">
    <iact:property name="dataType"/>
    <iact:actionData xml:id="d3">
      <inkml:trace xmlns:inkml="http://www.w3.org/2003/InkML" xml:id="stk3" contextRef="#ctx0" brushRef="#br0">23663 738 14847 0,'0'0'656'1,"0"0"144"-1,0 0-640 0,0 0-160 8,0 0 0-8,0 0 0 5,0 0 608-5,0 0 96 11,0 0 0-11,0 0 16 4,0 0-224-4,20-10-48 11,1 0-16-10,10 4 0 2,3 0 112-3,5-1 32 11,9-1 0-11,11 0 0 4,9-8-80-4,0 10-16 11,8 1 0-11,0-7 0 4,-3 0-176-4,1-3-48 13,-2 5 0-13,-2-4 0 3,2 4 320-3,-3 5 64 10,1-1 16-9,-4-4 0 3,4 4-80-4,-7 2 0 10,-5 0-16-10,-5-2 0 4,-4-3-64-3,-8 3-16 11,-4 4 0-12,-8-4 0 3,-6-6-16-2,-7 5 0 9,-2 1 0-9,-14 6 0 2,0 0 112-3,0 0 32 11,-4-16 0-11,-6 4 0 4,-2-1 32-4,-7 3 0 10,-3 2 0-10,-3-5 0 4,-6 1-352-4,-4-4-64 11,0 7-16-11,-4-3 0 5,0 4-208-5,-6 4 0 11,2 2 0-11,0 0-160 18,10 2-1760-17,3 2-336-1,5 6-80 1</inkml:trace>
    </iact:actionData>
  </iact:action>
  <iact:action type="add" startTime="7527">
    <iact:property name="dataType"/>
    <iact:actionData xml:id="d4">
      <inkml:trace xmlns:inkml="http://www.w3.org/2003/InkML" xml:id="stk4" contextRef="#ctx0" brushRef="#br0">25666 1340 4607 0,'0'0'400'1,"0"0"-400"6,0 0 0-7,0 0 0 5,20 4 2192-5,-4-2 368 10,3-2 64-10,1 0 0 5,-3 0-960-5,6 0-192 10,3-4-32-10,3 0-16 4,0-2-336-3,1 2-80 9,-3-1-16-10,2-1 0 4,0-6-416-4,1 0-64 11,1 3-32-11,-8-3 0 4,-1 4-288-3,1 0-48 10,1 0-16-11,-3 5 0 4,-7-1-128-3,-14 4-256 8,0 0 64-9,0 0-10752 9</inkml:trace>
    </iact:actionData>
  </iact:action>
  <iact:action type="add" startTime="7722">
    <iact:property name="dataType"/>
    <iact:actionData xml:id="d5">
      <inkml:trace xmlns:inkml="http://www.w3.org/2003/InkML" xml:id="stk5" contextRef="#ctx0" brushRef="#br0">25666 1724 16575 0,'0'0'736'0,"0"0"160"1,20 6-720-1,-1-4-176 7,9 2 0-7,1-2 0 5,2 0 1968-5,2-4 352 11,4-4 80-11,6-2 16 4,-4-3-1360-4,6-1-272 11,-2-6-48-11,6 7-16 4,2-3-416-4,-14 6-96 11,4 2-16-11,15-5-12768 8</inkml:trace>
    </iact:actionData>
  </iact:action>
  <iact:action type="add" startTime="8636">
    <iact:property name="dataType"/>
    <iact:actionData xml:id="d6">
      <inkml:trace xmlns:inkml="http://www.w3.org/2003/InkML" xml:id="stk6" contextRef="#ctx0" brushRef="#br0">27430 1182 12095 0,'0'0'528'1,"-6"-15"112"-1,4 1-512 0,-2-2-128 8,-2 7 0-7,6 9 0 3,0 0 1120-4,-8-10 192 11,8 10 32-11,0 0 16 5,0 0-352-5,0 0-80 11,0 0-16-11,-4 15 0 4,1 7-384-4,3-1-80 10,1 7 0-9,5 3-16 2,6 4-160-3,-6 6-16 12,4-4-16-12,3 12 0 3,-1 3-96-3,4 1-16 11,-5 4 0-11,3-1 0 6,-4 5 32-6,-1-5 0 10,1-5 0-10,-4-2 0 7,2-5-160-7,0-1 192 9,-2-8-192-9,-3-1 192 4,3-7 0-4,0-4 16 9,2-3 0-8,-2-8 0 3,-6-12 480-4,0 0 80 10,0 0 32-10,13 9 0 6,-13-9 80-6,18-9 16 10,0-1 0-10,-7-8 0 4,5-1-208-4,-4-9-48 11,-1-7 0-11,3-2 0 4,-2-4-144-4,1-2-48 10,-1-7 0-10,4 1 0 4,-5-2-112-4,3 2-16 12,-8-1-16-12,5-1 0 4,3-4-176-4,4 9-128 12,-5 7 144-12,7 0-144 3,-5 4 0-2,1 5 0 10,2 3 0-10,-5 6 0 1,5 3 0-2,-6-2 0 10,-1 7 0-10,-1-1 0 4,-10 14-224-4,0 0 64 12,6-8 16-12,-6 8 0 18,0 0-1760-18,0 0-336 0,0 0-80 0,0 0-11120 5</inkml:trace>
    </iact:actionData>
  </iact:action>
  <iact:action type="add" startTime="9118">
    <iact:property name="dataType"/>
    <iact:actionData xml:id="d7">
      <inkml:trace xmlns:inkml="http://www.w3.org/2003/InkML" xml:id="stk7" contextRef="#ctx0" brushRef="#br0">27166 855 18431 0,'-19'0'816'1,"19"0"160"-1,0 0-784 0,0 0-192 8,0 0 0-8,0 0 0 4,0 0 448-4,0 0 32 12,19-2 16-11,3 0 0 2,5 0 16-3,6-2 16 11,2-4 0-11,0 0 0 4,6 0 80-4,0-5 16 12,4 3 0-12,-2-4 0 2,0 3 96-1,2-1 32 8,-6-6 0-9,6 3 0 6,-2 1-144-6,4-1-32 9,1 3 0-9,-3-2 0 6,2 2-32-6,2 5-16 9,-6-3 0-9,0 2 0 7,-6 2-272-7,-4 0-48 11,-2-1-16-11,-8 3 0 3,-1 2-64-3,-3 0-128 9,-19 2 176-9,18 0-176 5,-18 0 0-5,16 2 0 10,-16-2 0-10,0 0 0 19,0 0-2176-19,15 8-320 1</inkml:trace>
    </iact:actionData>
  </iact:action>
  <iact:action type="add" startTime="9853">
    <iact:property name="dataType"/>
    <iact:actionData xml:id="d8">
      <inkml:trace xmlns:inkml="http://www.w3.org/2003/InkML" xml:id="stk8" contextRef="#ctx0" brushRef="#br0">28584 1424 8287 0,'0'0'736'1,"0"0"-592"7,-9 10-144-8,3-1 0 5,6-9 1344-5,-8 16 256 10,4-4 32-10,4-12 16 4,0 13-448-4,0-13-96 13,12 12-16-13,-1 0 0 3,7-4-256-3,3-3-64 11,1-3-16-11,7-2 0 4,6-2-48-4,0-1 0 10,8-3 0-9,2 2 0 3,4-6-96-4,2 0-32 10,-8 3 0-10,1-7 0 5,1 0 128-5,-6-3 32 10,-2 3 0-10,-2-4 0 4,-5 5-144-4,-1-3-16 11,-2-1-16-11,-3 5 0 5,-7-2-288-3,3 3-48 7,-3-7-16-9,-5 6 0 4,-2-3-80-3,-2 3 0 9,-8 12-128-10,0-14 192 4,-2 3-64-4,-6-5-128 12,-2 2 176-12,-2 1-176 3,-3 1 160-3,-3 4-160 11,-1-1 128-11,-7 3-128 4,-3 0 0-4,-6 8 0 11,-4 6 0-11,0 5 0 4,-6-1 0-4,-8 7 0 11,-3 3-144-11,1 3 144 4,1 1-160-4,3 3 160 11,2 2-128-11,8 2 128 4,0 6 0-4,6 4 0 10,2-4 0-9,6 4 0 4,5-2 0-5,9 2 0 9,-1-4 0-9,8 0 0 6,6-8 0-6,4 0 0 9,6-1 0-9,5-1 0 4,7-2 0-3,3-2 256 11,6-3-64-12,6-1-16 3,8-7 16-3,8 0 0 10,7-8 0-10,1-3 0 5,1-1 0-5,5-2 0 11,-7-2 0-11,1-1 0 4,-5-5-64-4,-1-4-128 11,-5 2 192-11,-1-3-64 17,-10 1-480-16,0-2-96-1,-8 3-32 0,3 1-9232 12,-5-4-1840-11</inkml:trace>
    </iact:actionData>
  </iact:action>
  <iact:action type="add" startTime="11187">
    <iact:property name="dataType"/>
    <iact:actionData xml:id="d9">
      <inkml:trace xmlns:inkml="http://www.w3.org/2003/InkML" xml:id="stk9" contextRef="#ctx0" brushRef="#br0">29626 583 4607 0,'0'0'400'1,"-4"22"-400"10,-2-6 0-11,0 1 0 4,-3 3 2192-4,1-7 368 11,2 3 64-11,-2-3 0 4,-2 3-1072-4,5-2-208 10,5-14-64-10,0 0 0 5,-6 11-176-5,6-11-32 11,0 0-16-11,0 0 0 4,0 0-192-4,0 0-32 12,0 0-16-12,0 0 0 4,0 0-176-4,13-11-48 11,3-1 0-11,-2-4 0 3,1 1-160-3,5-7-48 10,-7 1 0-9,9 3 0 3,-3-1-48-4,-3-3-16 12,1 3 0-12,-3-1 0 4,2-3-160-4,-5 0-32 11,1 1-128-11,-4 7 192 5,2-5-192-5,-1 8 0 10,-9 12 0-10,6-11 0 3,-6 11 0-3,0 0 0 10,0 0 0-10,0 0 0 5,0 0 0-5,0 0 0 10,4 19-192-10,-4 3 192 5,0 3-160-5,-2 2 160 11,-2 1-128-11,2 1 128 4,-3-2 0-4,-1 0 0 11,0 3 0-11,0-1 0 4,2-2 0-4,-2-3 0 11,0-7 0-11,3 3 0 4,1-9 160-4,2-11 64 10,0 0 16-10,0 0 0 5,0 0 240-4,0 0 48 9,0 0 16-10,0 0 0 4,0 0 112-4,19-2 32 12,1-3 0-12,-5-7 0 4,1-8-288-4,-3 1-48 9,5-5-16-9,-4 3 0 5,-1-4-160-5,1 1-48 11,0 1 0-11,-3 1 0 4,3 1-128-4,-2 1 0 11,1-1 0-11,-3-2 128 4,6 3-128-4,-5 4 0 11,3-1 0-11,-2 5 0 4,-1-3 0-4,3 7 0 11,-2 0 0-11,1 0 0 4,-13 8-256-4,10-8-16 11,-10 8-16-11,16-5 0 19,-16 5-1888-19,0 0-384 1,13-6-80-1</inkml:trace>
    </iact:actionData>
  </iact:action>
  <iact:action type="add" startTime="11730">
    <iact:property name="dataType"/>
    <iact:actionData xml:id="d10">
      <inkml:trace xmlns:inkml="http://www.w3.org/2003/InkML" xml:id="stk10" contextRef="#ctx0" brushRef="#br0">30683 137 14735 0,'0'0'640'0,"0"0"160"0,0 0-640 0,0 0-160 10,0 0 0-10,0 0 0 4,0 0 1264-4,0 0 208 10,-13 8 64-10,1 5 0 5,-2 1-160-5,0 4-32 10,-5-3 0-10,3 7 0 4,-3 3-448-4,-3 4-112 10,3 2-16-10,1 8 0 5,-1-2-176-5,5 2-32 12,-1 4-16-12,5-6 0 3,-2-2-160-3,6-1-48 12,4-1 0-12,2 0 0 4,0-4-80-4,2-1-32 9,6-3 0-9,2-4 0 4,-2-1 160-4,5-8 16 12,5-1 16-12,3-1 0 4,-1 0 32-4,1-1 0 16,5-3 0-16,-1-6 0 0,-2-2-256 0,5-2-64 10,-1-5 0-10,0 3 0 4,-1-2-128-4,-1-8 160 12,-4 3-160-12,-5-5 160 19,0 1-1472-19,-7-1-288 1,-1-5-64-1,-4 5-12544 3</inkml:trace>
    </iact:actionData>
  </iact:action>
  <iact:action type="add" startTime="12000">
    <iact:property name="dataType"/>
    <iact:actionData xml:id="d11">
      <inkml:trace xmlns:inkml="http://www.w3.org/2003/InkML" xml:id="stk11" contextRef="#ctx0" brushRef="#br0">30301 410 22111 0,'15'-2'1968'0,"9"0"-1584"9,5 0-384-9,12-2 0 4,6 0 400-4,0 2 0 11,1 0 0-11,3-2 0 5,2 1 96-5,-2-3 16 11,-3 0 0-11,1 0 0 4,-2-2-272-4,2 8-48 11,-6 0-16-11,-14 0-7808 15,0 0-1568-15</inkml:trace>
    </iact:actionData>
  </iact:action>
  <iact:action type="add" startTime="21292">
    <iact:property name="dataType"/>
    <iact:actionData xml:id="d12">
      <inkml:trace xmlns:inkml="http://www.w3.org/2003/InkML" xml:id="stk12" contextRef="#ctx0" brushRef="#br0">5769 14853 10127 0,'0'0'896'0,"0"0"-704"10,-10-2-192-10,1 2 0 5,-5-2 1520-5,0 4 272 11,-5 0 48-10,1-2 16 2,-3-4-256-3,-3 4-32 11,-1 0-16-11,0-2 0 4,-1-2-304-4,-1 4-64 10,0-4-16-10,-3 1 0 5,1-5-416-5,0 4-96 13,0-2-16-13,1 2 0 3,1-2-80-3,2-2-32 10,-1 3 0-10,5-1 0 5,1 0-128-5,-1 2-16 10,-5-2-16-10,7 2 0 5,-2 0-128-5,3 0-32 10,-3 3 0-10,1 1 0 4,2 0 32-4,-1 0 0 10,1 0 0-10,7 0 0 5,-3 1-48-5,2 3 0 16,5 0 0-16,-3 0 0 0,10-4-64 0,-8 10 0 11,2-4-128-11,0 4 192 3,6-10-192-2,-8 13 0 9,7-3 0-10,-1 6 0 4,0-1 0-4,0 7 128 12,2-1-128-12,0 0 0 4,0 7 0-4,2-1 128 10,0 2-128-10,1 3 0 5,1-1 0-5,2 6 0 10,-2 6 0-10,0 2 0 4,-2-1 0-4,0 7 0 11,0 4 0-11,0 1 0 5,0 3 0-5,0 1 0 10,0 7 0-10,-2-5 0 5,0 6 0-5,0-3 0 10,0-1 0-10,0 4 0 4,0-2 0-4,-2 9 0 11,0-3 0-11,-2-2 0 4,0 4 0-4,2-4 0 11,-2 2 0-11,2 5 0 4,-2 1 0-4,0-2 0 10,0 2 0-10,-3 31 0 6,3-10 0-6,-2-9 0 10,-4-2 0-10,2-2 0 4,1 1 0-4,-5-5 0 12,2 0 0-12,4-2 0 3,-2-2 0-3,3 4 0 11,-1 2 128-11,4-2-128 4,0 0 0-4,0 0 0 11,2-2 0-11,0-1 0 5,0 1 0-5,0-2 0 10,0-1 0-10,0 1 0 5,0-2 0-5,0 2 0 11,0-2 0-11,0-2 0 4,0-2 0-4,2 2 128 10,-4-2-128-10,0-7 0 5,-2-1 0-5,-2 2 128 10,2-5-128-10,0-1 0 5,0 1 0-5,-1-5 128 10,-3-5-128-10,2-2 0 4,0-1 0-4,2-1 128 11,-2-4-128-11,-1 2 0 4,1-12 144-4,0 0-144 12,4-4 128-12,-2-1-128 4,0-3 128-4,-2-3-128 12,2-1 128-12,0-3-128 3,3-1 0-3,1 1 0 10,0-18 128-10,0 11-128 5,0-11 0-5,0 0 0 4,1 20 0-4,-1-20 0 8,0 0 0-8,10 14 0 7,-10-14 0-7,14 15 0 9,-4-7 0-9,3 6 0 6,-13-14 0-6,18 7 0 10,-3-3 0-10,7 2 0 6,-5 2 0-6,5-4 0 7,-1 0 0-7,3 0 128 8,1-2-128-8,0 3 0 8,3 3 0-8,3-4 0 7,-2 0 128-7,2 0-128 7,1 0 0-7,1 4 0 8,6 1 0-8,-4-3 0 8,2 0 128-8,4 0-128 7,-2 4 0-7,4-4 128 8,-2-3-128-8,0-1 0 7,0 4 0-7,0-4 0 23,-4-2-1008-22,2 0-272 0,-4-4-64-1</inkml:trace>
    </iact:actionData>
  </iact:action>
  <iact:action type="add" startTime="22539">
    <iact:property name="dataType"/>
    <iact:actionData xml:id="d13">
      <inkml:trace xmlns:inkml="http://www.w3.org/2003/InkML" xml:id="stk13" contextRef="#ctx0" brushRef="#br0">6247 15633 10127 0,'0'0'896'0,"0"0"-704"11,0 0-192-11,0 0 0 3,0 0 1792-2,0 0 320 10,0 0 64-11,0 0 0 3,0 0-304-3,14 4-64 12,-5 0-16-12,5-2 0 4,5-2-288-4,7 0-64 11,1 2-16-11,4-6 0 4,4 0-352-4,4-2-80 11,-3-3-16-11,6 1 0 4,1 2-240-3,4-2-48 4,4-4-16-5,0 7 0 10,1-1-160-10,3-2-48 6,0 4 0-6,1 0 0 10,1 2-80-10,-5 0-32 8,1 0 0-8,-6 2 0 7,0 0-224-6,-6 0-128 10,-4 0 128-11,-6 0-128 3,-2 0 0-3,-2 0-208 8,-1-2 16-8,5-2 16 22,-8 2-2416-21,-3-3-480 0</inkml:trace>
    </iact:actionData>
  </iact:action>
  <iact:action type="add" startTime="22929">
    <iact:property name="dataType"/>
    <iact:actionData xml:id="d14">
      <inkml:trace xmlns:inkml="http://www.w3.org/2003/InkML" xml:id="stk14" contextRef="#ctx0" brushRef="#br0">8570 14576 5519 0,'0'0'496'1,"6"-12"-496"8,-6 12 0-9,6-15 0 4,-6 15 3584-4,6-12 640 7,-6 12 112-7,0 0 16 8,0 0-2144-8,0 0-432 11,0 0-96-11,0 0-16 4,0 0-320-4,0 0-80 12,0 0-16-12,-6 22 0 4,-2-1-304-4,2 4-64 12,-2 3-16-12,2 3 0 4,1 6-224-4,1 0-32 10,-2 10-16-10,2 0 0 4,0-2-80-4,2 3 0 10,0 7-16-10,0-1 0 5,0 3-112-5,0 0 0 12,2 1-16-12,-2-3 0 5,0-3-112-5,-2-1 0 9,-1-6-16-9,1-4 0 5,0 4-48-5,0-4-16 10,0-2 0-10,2-4 0 4,-2-2-176-4,-2 2 0 10,2-2 144-10,4-4-144 19,-2-1-832-19,2-5-224 0,-2-5-48 1,1 1-16336 3</inkml:trace>
    </iact:actionData>
  </iact:action>
  <iact:action type="add" startTime="23772">
    <iact:property name="dataType"/>
    <iact:actionData xml:id="d15">
      <inkml:trace xmlns:inkml="http://www.w3.org/2003/InkML" xml:id="stk15" contextRef="#ctx0" brushRef="#br0">5753 16985 3679 0,'0'0'320'1,"0"0"-320"8,-9 4 0-9,9-4 0 4,-18 0 3008-4,18 0 544 11,0 0 96-11,0 0 32 4,0 0-1760-4,0 0-336 12,0 0-80-12,0 0-16 4,0 0-384-4,0 0-80 7,6-12 0-7,6-4-16 3,-1 7-288-2,11-5-48 6,-1 2-16-7,5-1 0 8,3-1-144-8,2-2-16 12,-2 5-16-12,5 5 0 5,1-4-144-5,4 6-16 10,-6 0-16-10,2 6 0 4,2 4-128-4,-6 4-32 11,-5-2 0-11,-7 3 0 5,4 3-144-5,-3 3 128 5,-4 3-128-4,-7-1 128 7,-5 1-128-7,0-2 128 8,-4 3-128-9,-6 2 128 5,-2-1-128-5,-3 1 192 10,-1-3-192-10,-5 1 192 5,3 1-192-5,-4-7 160 11,1 1-160-11,3 1 160 4,4-3-160-4,1 2 0 11,1-7 144-11,4 7-144 4,4-16 0-4,-2 8 0 10,2 2 0-10,4 7 128 5,0-5-128-5,4-1 0 11,5-3 128-11,5 12-128 5,1-3 192-5,3 1-48 10,1-1 0-10,1-1 0 4,1 4-144-4,-4 1 192 12,3 0-192-12,-5 1 192 3,-5 5 128-3,0-1 48 10,-9-3 0-10,-1 0 0 5,-4 1 208-5,-2-1 64 11,-4-1 0-11,-1 1 0 5,-11 0 176-5,-1 1 32 10,-7-1 16-10,-1 1 0 4,-4-1-144-4,-2-3-16 11,-3-1-16-11,-4-1 0 5,1-5-272-5,-2 3-48 10,2-6-16-10,-2-1 0 4,-4 3-224-4,0-6-128 11,8-2 128-11,2 0-128 5,3-4 0-5,3 0 0 12,4-2-160-12,3-2 160 17,1 0-1536-17,3 0-208 0,9-8-48 0,1 1-10272 12,8-5-2064-12</inkml:trace>
    </iact:actionData>
  </iact:action>
  <iact:action type="add" startTime="25060">
    <iact:property name="dataType"/>
    <iact:actionData xml:id="d16">
      <inkml:trace xmlns:inkml="http://www.w3.org/2003/InkML" xml:id="stk16" contextRef="#ctx0" brushRef="#br0">19062 6545 6447 0,'-14'-4'576'1,"-3"2"-576"9,-1 2 0-9,1-2 0 3,-5-1 1984-4,1 1 272 11,-1 2 64-11,3-2 16 4,-7 0-736-4,5 0-160 12,5 0-32-12,16 2 0 4,0 0-304-4,0 0-64 9,-13-6-16-9,13 6 0 4,0 0-192-4,0 0-64 10,13-6 0-10,7 2 0 6,3 0-192-6,6 2-32 10,5-2-16-10,9 1 0 5,3-3-16-5,5 4 0 9,6 2 0-9,3 0 0 5,1 0-48-5,1-2-16 12,4 0 0-12,-3-2 0 4,-7 0-160-4,1-2-32 10,-3 2-16-10,-16-2 0 5,2 3 80-5,-4-1 32 11,1 2 0-11,0-2 0 4,-6 2-16-4,-4 0 0 11,-1 2 0-11,-7 0 0 4,-5 0-80-4,1 0-32 11,-15 0 0-11,0 0 0 4,0 0-224-4,0 0 0 10,0 0 0-10,-11 6 0 5,-3-2 0-5,-9 1 0 13,-5 3 144-13,-20 2-144 2,1 0 176-1,-2 1-48 10,-6-3-128-11,1-2 192 3,-9 2-48-3,5 4-16 10,-3-5 0-10,5 1 0 5,3-2 0-5,6-2-128 10,6 0 192-10,4-2-64 5,8-2-128-5,9 2 0 12,1 0 144-12,19-2-144 3,0 0 128-3,0 0-128 11,0 0 128-11,0 0-128 4,0 0 128-4,23-6-128 10,5-4 160-10,3 0-160 5,6 5 0-5,8 1 128 10,7-4-128-10,1-2 0 5,4 2 0-5,-1 0 0 12,-1-5 0-12,0 7 0 3,-5-2 0-3,-17 4 0 12,-1-2 0-12,1 4 0 3,-2 1 0-3,-4-1 0 11,-3 2 0-11,-5 0 0 4,-1 0 0-4,-9 0 0 10,-9 0 0-10,0 0 0 5,0 0 0-5,-7 3 128 10,-13 1-128-10,-11 8 0 5,-12-2 0-5,0 3 0 10,-8-5 128-10,-3 2-128 5,-7 0 0-5,-5-2 0 10,2 1 128-10,-7 3-128 5,5-4 0-5,2 2 0 11,-1-1 0-11,11-3 0 5,3 2 176-5,10-4-176 7,10 2 192-7,6-4-192 8,3 0 208-8,10 0-64 7,12-2-16-7,0 0 0 8,0 0-128-8,0 0 192 11,16-16-192-11,9 8 192 5,8-2-192-5,8-1 160 11,0 1-160-11,6 0 160 4,6 2-160-4,3 3 0 12,3-3 0-12,-1-2 0 3,1 2 0-3,-4 2 0 11,-3 1 0-11,-3-3 0 4,0 4 0-4,-20 2 0 10,-2 0 0-10,1 0 0 5,-1 2 0-5,-6 0 0 11,-5-2 0-11,-2 2 0 5,-14 0 0-5,0 0 0 6,0 0 0-6,0 0 0 8,-20 8 0-8,-5 2 0 7,-8-5 0-7,-12 1 0 8,-6 0 0-8,-7 2 0 10,-9 4 0-10,3-7 0 5,-4 1 0-5,3 2 0 11,-5-2 0-11,8-2 0 4,-5 0 0-4,11 0 0 8,1-2 0-8,12 0 0 7,2-4 0-7,12 2 0 11,9 0 128-11,3-2-128 4,9-4 0-4,8 6 0 11,0 0 144-11,10-10-144 4,9-4 128-4,9 5-128 11,5-5 160-11,8 4-160 5,6-1 0-5,5-1 0 7,5 4 0-7,1 0 0 8,1 0 0-8,3 3 0 7,1 3 0-7,-3-4 0 3,-3 0 0-3,-5 2 0 8,-3 8-208-8,-21 0 64 22,-1 4-2384-21,0-1-480-1</inkml:trace>
    </iact:actionData>
  </iact:action>
  <iact:action type="add" startTime="26548">
    <iact:property name="dataType"/>
    <iact:actionData xml:id="d17">
      <inkml:trace xmlns:inkml="http://www.w3.org/2003/InkML" xml:id="stk17" contextRef="#ctx0" brushRef="#br0">6820 17371 12895 0,'0'0'1152'0,"0"0"-928"9,0 0-224-9,0 0 0 4,0 0 1456-4,0 0 240 10,0 0 48-10,18 4 16 5,-18-4 0-5,17 0 0 6,3-2 0-6,3 0 0 9,1-2-288-9,1 2-64 10,-1-2-16-10,3 2 0 5,8 2-432-5,-4 0-96 6,-2-2-16-6,-1 0 0 9,1-4-352-9,-8 6-80 11,-3 0-16-11,9-2 0 5,-1 0-208-5,-5 1-64 5,1-1 0-5,-7 0 0 9,-1 2-128-9,-14 0-224 10,0 0 48-10,0 0-15456 8</inkml:trace>
    </iact:actionData>
  </iact:action>
  <iact:action type="add" startTime="27028">
    <iact:property name="dataType"/>
    <iact:actionData xml:id="d18">
      <inkml:trace xmlns:inkml="http://www.w3.org/2003/InkML" xml:id="stk18" contextRef="#ctx0" brushRef="#br0">7441 18046 2751 0,'0'0'128'0,"0"0"16"0,0 0-144 0,-4 11 0 10,0 1 0-10,4-12 0 4,-6 10 3280-4,2-2 624 12,4-8 128-12,0 0 32 3,0 0-2032-3,0 0-416 11,0 0-80-11,0 0 0 3,0 0-48-3,0 0 0 10,0 0 0-10,0-8 0 6,0-2-384-6,2-4-80 11,0 1 0-11,2-5-16 5,2-1-384-5,2 1-80 5,-3-3-16-5,1-3 0 8,2-3-208-8,2 2-32 10,-4-1-16-10,1 3 0 5,3-3-144-5,-2 5-128 11,2 2 192-11,1-3-192 6,-5 5 0-6,2 3 0 10,2 4 0-10,-2 0 0 4,-8 10 0-4,0 0 0 7,6 10 0-7,-1-2-144 7,3 2 144-7,-2 3-192 8,-2-1 192-8,2 9-192 22,-2 7-672-21,0-3-144 0,1 2-16-1,-1-7-16 0,0-1 1648 0,-4 3 336 10,2 1 64-10,0-3 16 5,0-1-832-5,2-1-192 10,2-1 0-10,2-5 0 4,-8-12 0-4,5 10 0 10,-5-10 0-10,12 6 0 5,2-4 128-5,-4-4 0 10,5-8-128-10,-3 2 192 5,4-5 64-5,-5-1 0 11,5-4 0-11,-4 1 0 5,1-3-112-5,-1-3-16 10,2-2 0-10,-5-1 0 4,3-1 16-4,0 0 0 12,-6-5 0-12,1-1 0 4,1 0-144-4,-4-6 0 10,0 2 0-10,-2-8 0 5,4 4 0-5,-2-4 0 10,2 2 0-10,-5-1 128 5,1-3-128-5,0 4 0 11,-4-2 0-11,4 6 128 4,0-4-128-4,-2 4 0 12,0-2 0-12,0 2 0 3,-2-4 0-3,0 8 0 10,-1-2 0-10,-1 0 0 5,0 4 0-5,0 4 0 10,0 1-144-10,2 1 144 6,-2 6 0-6,0-1-160 10,-2 3 160-10,2-1-128 4,0 4 128-4,1 5-128 11,1-5 128-11,-2 4-128 4,2 5 128-4,2 7 0 10,-4-10-144-10,4 10 144 5,0 0 0-5,0 0-176 10,0 0 176-10,0 0-128 5,0 0 128-5,12-2-160 10,5 0 160-10,-3 2-160 4,5 0 160-4,1 0 0 12,-1 2 0-12,5 2-128 3,1 0 128-3,4-2 0 12,1 0-144-12,3 0 144 4,2 0 0-4,-2 0 0 10,-2-2 0-10,2 0 0 5,4 0 0-5,-3 0 0 12,-1 1 0-12,0 1 0 3,0 0 0-3,2-2 0 11,-4 0 0-11,-1-2 192 5,-1 4-192-5,-2 0 160 9,-1-4-160-9,-1 2 160 5,-4 2-160-5,-3-2 192 10,1-2-192-10,-5 0 192 5,0 0-464-5,-14 2-96 10,10 0-16-10,-10 0-10096 16,0 0-2016-16</inkml:trace>
    </iact:actionData>
  </iact:action>
  <iact:action type="add" startTime="27839">
    <iact:property name="dataType"/>
    <iact:actionData xml:id="d19">
      <inkml:trace xmlns:inkml="http://www.w3.org/2003/InkML" xml:id="stk19" contextRef="#ctx0" brushRef="#br0">8119 17453 14847 0,'0'0'656'0,"0"0"144"0,0 0-640 0,0 0-160 9,-11 2 0-9,3 0 0 5,-4-2 1392-5,12 0 240 10,0 0 48-10,0 0 16 4,0 0-352-4,0 0-80 11,4-8-16-11,4-2 0 5,0-4-416-5,0 7-64 11,5-5-32-11,1 4 0 4,1-2-144-4,-1-3-16 11,4 3-16-11,-3 2 0 4,3-2-48-4,3 3-16 10,-1 3 0-10,-3 0 0 4,3 4-176-4,-1 2-16 12,-3 2-16-12,1 0 0 4,-5 3-144-4,2 5-16 12,-6-4-128-12,5 6 192 4,-5-3-64-4,-4 5-128 10,2-1 176-10,-2 5-176 4,-4-4 256-4,-2 3-64 11,-4 3-16-9,2-1 0 2,-4 2 16-3,-3 1 0 7,-1 1 0-8,-4 0 0 5,3 3-64-5,-5-1 0 10,0-2 0-10,3-1 0 5,-5-1-128-5,7-1 160 10,-5-5-160-10,6 1 160 4,-1-1 32-4,5-3 16 11,-6 0 0-11,8-3 0 4,6-11 16-4,0 0 0 12,0 0 0-12,0 10 0 4,0-10-96-4,0 0 0 11,14 12-128-11,-4-4 192 4,4-4-192-4,1-4 0 11,3 0 0-11,-1 0 0 4,5-2 128-4,1-2-128 11,-1 0 0-11,-3-2 0 3,3-2 0-2,1 2 0 9,0 0 0-10,9-7 0 18,-3 1-1200-17,-2 2-224-1,-3-3-48 1,-5 5-8832 9,-3-6-1776-9</inkml:trace>
    </iact:actionData>
  </iact:action>
  <iact:action type="add" startTime="28305">
    <iact:property name="dataType"/>
    <iact:actionData xml:id="d20">
      <inkml:trace xmlns:inkml="http://www.w3.org/2003/InkML" xml:id="stk20" contextRef="#ctx0" brushRef="#br0">9159 17127 21471 0,'0'0'960'0,"-4"-8"192"0,0-3-928 0,0-3-224 9,-5 4 0-9,-1-3 0 4,0 3 1200-4,-6-2 192 11,5 4 32-11,-7 4 16 5,1-1-288-5,-1 3-48 10,-7 2-16-10,1 2 0 4,-3 3-352-4,0 5-80 11,-1 6-16-11,1-3 0 5,0 5-160-5,1 3-32 9,3 1-16-9,4-5 0 5,-1 3-160-5,-1 1-16 11,3-1-16-11,4 1 0 4,7-1-80-4,-3 1-16 11,4-7 0-11,4 3 0 4,4-5-144-4,2 2 0 11,2-6 144-11,5 1-144 6,-1 1 288-6,4-6-16 9,-1 0 0-9,5 0 0 5,-4-6 48-5,3 0 0 10,3 0 0-10,-5-2 0 5,3-2-80-4,1-2-16 8,-3 3 0-9,2-1 0 6,-5 4-224-6,3 0 128 10,-3 2-128-10,1 2 0 4,-4 2 144-4,2 7-144 11,-7 3 128-11,5-2-128 4,0 3 128-4,-2 3-128 11,-4 1 128-11,0 5-128 4,-1 3 192-4,-1-2-32 10,0 1-16-10,-2 1 0 4,-2 0 48-4,-1 3 16 12,-1 1 0-12,0 0 0 4,2-2-208-4,-2 4 144 11,2-1-144-11,-4-1 128 4,2-2-128-4,0 0-256 10,2-1 64-10,-2 9 16 19,2-4-1744-18,1-4-368 0,-1-7-64-1</inkml:trace>
    </iact:actionData>
  </iact:action>
  <iact:action type="add" startTime="28934">
    <iact:property name="dataType"/>
    <iact:actionData xml:id="d21">
      <inkml:trace xmlns:inkml="http://www.w3.org/2003/InkML" xml:id="stk21" contextRef="#ctx0" brushRef="#br0">5775 18707 10127 0,'0'0'896'0,"0"0"-704"10,0 0-192-10,0 0 0 4,12 2 1872-4,5-2 352 12,-3 0 64-12,5-2 16 4,3 0-592-4,5-2-112 11,0-2-32-11,8 0 0 5,8 0-80-5,4 2-16 10,6-3 0-10,11-3 0 4,5 2-560-4,5 2-112 11,6-5-32-11,0 1 0 4,1 2-160-4,1-4-32 10,0 4-16-10,0-1 0 7,0-3-256-7,0 6-48 9,-2-2-16-9,-6 1 0 4,-2 3-240-4,-5 4 128 12,-5 2-128-12,-7 5 0 4,-8-3 0-4,-3 2 0 10,-3 0-176-10,10 8 176 19,-8-3-2496-18,-12 5-384 0,-5-6-80-1</inkml:trace>
    </iact:actionData>
  </iact:action>
  <iact:action type="add" startTime="29296">
    <iact:property name="dataType"/>
    <iact:actionData xml:id="d22">
      <inkml:trace xmlns:inkml="http://www.w3.org/2003/InkML" xml:id="stk22" contextRef="#ctx0" brushRef="#br0">6869 19649 21423 0,'0'0'944'0,"0"0"208"0,0 0-928 0,0 0-224 9,-8-6 0-9,8 6 0 4,-2-10 768-4,4-2 128 10,6 5 0-10,-2-3 16 6,6-4 96-6,3 4 16 9,9-5 0-9,-1 3 0 5,4-5-256-5,5 3-64 10,3-2 0-10,2 7 0 6,2-5-48-6,-2 8-16 9,4 0 0-9,-6 2 0 5,-2 4-256-5,0 4-64 10,0 2-16-10,-5 2 0 6,-5 6-160-6,-1-3-16 10,-3 7-128-10,1-3 192 4,-9 9-64-4,-1-1-128 12,-2 4 176-12,-4 5-176 4,-2 1 288-2,-6 4-48 6,-8-2-16-8,0 4 0 4,-1 2-96-3,-1 0 0 10,-7 0-128-11,-1-2 192 4,3 2 64-4,-3-6 16 11,1 4 0-11,1-6 0 4,5-6 176-4,-3-1 48 11,6-5 0-11,1 1 0 4,5-3-112-4,4-5 0 10,4-2-16-10,6-3 0 5,5 3-192-5,1-4-48 10,3-2 0-10,7-4 0 5,1-4 0-5,3-2-128 10,3 0 192-10,2-4-64 4,8-6-128-3,-2 3 160 10,6-7-160-11,0-1 160 4,-2-1-160-4,3-3-224 10,-3-3 48-10,4 3 16 19,2-2-2144-19,-6 1-448 1,4-1-64-1</inkml:trace>
    </iact:actionData>
  </iact:action>
  <iact:action type="add" startTime="29971">
    <iact:property name="dataType"/>
    <iact:actionData xml:id="d23">
      <inkml:trace xmlns:inkml="http://www.w3.org/2003/InkML" xml:id="stk23" contextRef="#ctx0" brushRef="#br0">9264 14334 13823 0,'0'0'1216'1,"20"-11"-960"7,-6-5-256-8,3 2 0 5,5-5 592-5,-1 5 80 10,2-1 16-10,3 1 0 5,-1-5 448-5,2-1 80 10,1 6 32-10,-1-5 0 5,4 1-208-5,-3 3-32 10,-5-5-16-10,0 5 0 5,1-1-208-5,-3 0-32 11,-3 5-16-11,-1 5 0 4,3-4-160-4,-6 4-48 10,1 2 0-10,-15 4 0 5,0 0-224-5,16 0-48 10,-16 0-16-10,17 6 0 4,-17-6-112-4,10 14-128 11,0-4 176-11,-4 9-176 5,-4 3 192-5,1-1-64 12,-3 6 0-12,0 8-128 5,-1 2 256-4,-1 8-64 8,2 0-16-9,-2 12 0 4,-2 5-32-4,-2 6 0 11,2 18 0-11,2 8 0 4,4-1-144-4,0 11 0 10,0 1 144-10,2 8-144 4,-2 2 0-4,0 0 0 11,2-2 0-11,-4 1 0 4,0 3 0-4,2-2 0 12,-4-4 128-12,2 4-128 4,-2 6 0-4,0-6 0 12,-2-2 0-12,0 2 128 3,0 0-128-3,2 2 0 10,0-2 0-10,0 0 0 4,2 0 0-4,2 2 144 10,-2 0-144-10,0-4 0 5,0-1 240-4,4-1-64 9,0 0-16-10,6 0 0 5,-6-4 32-5,3-3 0 10,3-3 0-10,-2-1 0 5,-2 1-64-5,3-2 0 10,3 1 0-10,0-7 0 5,2 1-128-5,-9-31 192 10,5 3-192-10,6 31 192 5,-8-5-192-5,7-2 128 10,-3-6-128-10,5-3 128 4,-3-6-128-4,0-1 128 12,-6 0-128-12,3-8 128 3,-3 0-128-3,-2-1 128 11,4-5-128-11,-1 1 128 4,-5-5-128-4,0 3 128 11,-2-9-128-11,0-1 128 5,0-4-128-5,0-8 128 10,-2 4-128-10,2-6 128 4,-2-4-128-4,0-1 160 11,0-3-160-11,0 0 160 4,-2 1-160-4,0-3 128 11,-2 0-128-11,0-1 128 5,0-3-128-5,-2-3 0 10,-1-1 144-10,3-7-144 5,2 6 128-5,-2-9-128 10,0 1 160-10,-2 2-160 5,-4-4 192-5,10-6-48 9,-9 4-16-9,9-4 0 5,-10 4 144-5,-2-3 32 12,4-1 0-12,-3 0 0 3,1 0-16-3,2-1 0 12,-5-1 0-12,3-2 0 4,-6 2-96-4,4-2 0 11,-3-2-16-11,1-2 0 4,-5-2 32-4,-1 5 16 11,1-1 0-11,-7 0 0 4,-3 0-80-4,-6 2-16 10,-2 4 0-9,-2 0 0 2,-8 0-128-3,0 4 0 11,2 2 0-11,-3 4 128 5,-3-3-128-5,2 5 0 11,4 2 0-11,0-4 0 4,10 3-240-4,0-3 32 10,6 0 0-10,4 1-11808 16,7-5-2352-15</inkml:trace>
    </iact:actionData>
  </iact:action>
  <iact:action type="add" startTime="31968">
    <iact:property name="dataType"/>
    <iact:actionData xml:id="d24">
      <inkml:trace xmlns:inkml="http://www.w3.org/2003/InkML" xml:id="stk24" contextRef="#ctx0" brushRef="#br0">10827 16727 13295 0,'0'0'576'1,"0"0"144"-1,0 0-576 0,0 0-144 6,0 0 0-6,0 0 0 8,-10 8 1152-8,10-8 192 8,0 0 32-8,0 0 16 8,0 0-48-8,0 0 0 7,0 0 0-7,0 0 0 8,-18 2-336-8,18-2-80 7,0 0-16-7,0 0 0 8,-5 16-208-8,5-16-64 7,0 0 0-7,-2 13 0 8,2-13-128-8,2 16-48 12,1-4 0-12,3 3 0 3,6-3-80-2,2 5 0 5,5-1-16-6,12 4 0 5,1-1-48-5,5-5 0 7,0-5 0-7,0-3 0 9,4-2 16-9,-2-4 0 10,0-2 0-10,2 0 0 4,-6 0-16-4,6 0 0 12,-6-3 0-12,2 3 0 4,-2-4-32-4,-4 0-16 7,1-8 0-7,-3 3 0 7,0-1-48-7,-8 0-16 12,-3 0 0-12,9-11 0 3,-3 2-48-3,-7 7-16 11,-5-4 0-11,9-11 0 5,-1-2-144-5,-6 2 192 11,1 3-192-11,-7 1 192 4,2 0-192-4,-6-3 192 10,-4-1-192-10,-2 0 192 6,-4 0-192-6,0-1 160 9,-2 1-160-8,-5 2 160 3,-1-1-160-3,-2 3 0 9,3 2 0-10,-5 1 0 4,-3 9 0-4,1-3 0 10,-3 8 0-10,-1-2 0 5,1 7 0-5,-4 3 0 11,-3 1 0-11,-1 7 0 4,2 0-176-4,-6 6 176 11,-6 3-128-11,2 7 128 5,-6-1-128-5,6 4 128 10,-4 5-128-10,2 1 128 5,-6 4 0-5,4 4-128 10,4-2 128-10,-2 8 0 4,0 1 0-4,6 9 0 11,0 1 0-11,4 5 0 5,4 1 0-5,1 1 144 12,3-3-144-12,5 4 160 3,1-3-160-3,11-22 0 11,4 5 144-11,2 1-144 4,0-4 160-4,4 0-32 10,4 2-128-10,9 13 192 5,9-11 48-5,-1-2 0 9,2 0 0-8,6-8 0 4,3-4 16-5,8-2 0 9,7-3 0-9,2-5 0 5,1-4-128-5,5 1-128 12,-3-6 176-12,1 1-176 3,-2-7 256-3,1 0-48 11,1 2-16-11,-1-7 0 4,3-3 32-4,-3 0 0 10,-3-1 0-9,2-1 0 3,-1-4-32-4,-1 2-16 11,-4 0 0-11,-2 0 0 4,-6 0-176-4,1-4-272 11,-6-1 64-11,1 1 16 18,-2 2-2192-17,-4-8-432-1,-2 3-96 1,-1-5-16-1</inkml:trace>
    </iact:actionData>
  </iact:action>
  <iact:action type="add" startTime="33259">
    <iact:property name="dataType"/>
    <iact:actionData xml:id="d25">
      <inkml:trace xmlns:inkml="http://www.w3.org/2003/InkML" xml:id="stk25" contextRef="#ctx0" brushRef="#br0">15951 874 15663 0,'0'0'1392'0,"0"0"-1120"10,10 0-272-10,3 0 0 5,-13 0 176-5,10 0-32 10,-10 0 0-10,0 0 0 5,0 0 96-5,0 0 16 10,0 0 0-10,0 0 0 4,0 0 0-4,0 0 0 11,-4-12 0-11,-13 1 0 5,-1-7-64-5,-4 4 0 10,-1-3 0-10,-4 3 0 5,-1-3 192-5,-1-3 16 10,0-1 16-10,-8 3 0 6,-2-3 0-6,2 1 0 7,-4 3 0-7,2-3 0 7,-8 1 288-7,0 3 48 12,-2-3 16-11,-1 1 0 2,-1 2-128-3,-4-5-32 11,-1 1 0-11,-3 3 0 5,-3-3-288-5,3 1-64 6,1 3-16-6,-5-1 0 9,-3 5-240-9,-4-4 0 6,-4 5 0-6,-2-5 0 9,2 6 128-9,-4-1-128 11,-4 5 0-11,2 2 0 4,0-4 0-4,0 0 0 6,0 2 0-5,-2 3 0 6,-4 3 0-7,0-2 0 12,2-4 0-12,-3 4 0 3,-7-2 0-3,2 4 0 12,1 0 0-12,-5 4 0 3,2-2 0-3,-5 0 0 8,1 0 0-8,-3 2 0 7,-6-1 0-7,5 5 0 8,3 2 0-8,-3 0 0 7,-1 5 0-7,2-3 0 9,1 2 0-9,-7-3 0 3,0 1 0-3,1 4 0 6,1 1 0-6,1 1 0 9,-3 3 0-9,2 1 0 6,-2-7 0-6,3 1 0 9,1 0 0-9,3-3 0 6,-1 5 0-6,1-3 0 8,1 5 0-8,-4 1 0 7,1-5 0-7,5 1 0 8,-3 3 0-8,7-6 0 7,-3 3 0-7,4-1 0 8,3 5 0-8,-7 1 0 8,4-3 0-8,-3-5 0 7,1-1 0-7,6 1 0 8,-1 6 0-8,7-5 0 7,4 3 0-7,0 3 0 8,0 1 0-8,4-3 0 7,3 3 0-7,-3 1 0 7,4 0-128-7,4 3 128 8,3 1 0-8,1 2 0 7,3 3 0-7,5-3 0 8,-1 0 0-8,6 2 0 7,-1 0 0-7,1 3 0 9,4-5 0-9,4 2 0 6,-6 0 0-6,10 2 0 9,-2 4-144-9,4 2 144 6,2-9 0-6,2 3-144 9,-1-2 144-9,5 0 0 6,2 2 0-5,3 1 0 6,1-3 0-7,7 2 0 8,-3 0 0-8,7 4-128 7,-2-2 128-7,6 2 0 8,-1 2 0-8,-1-4 0 7,2-1 0-7,2 1 0 8,2-4 0-8,2 0 0 7,0 0 0-7,0 1 0 8,0 3 0-8,4 0 0 7,0-4 0-7,2 0 0 7,0-2 0-7,1 3 0 8,5-3 0-8,4 0 0 8,-5 0 0-8,7 1 0 8,3 1 0-8,3-2 0 7,-5 0 0-7,9 1 0 8,1-3 0-8,4 2 0 6,0 0-128-6,2-1 128 9,6-1 0-9,-2-2 0 6,4 1 0-6,2-1 0 8,2-4 0-8,5 5 0 7,-1-5 0-6,6 1 0 7,1-3 192-8,7 1-48 6,5 1 0-5,0 1 0 7,2-3-144-8,6-3 0 7,2 3 0-7,2-1 128 7,-2-6-128-7,4 3 192 8,2-3-192-8,2 3 192 7,5-1-192-7,3-2 192 8,3-4-192-8,-1-5 192 8,3-1-48-8,-3 4 0 7,-1 0 0-7,7 2 0 8,3-2 0-8,-2-4 0 7,3 2 0-7,1-2 0 8,-2-2 0-8,2 3 0 7,2 1 0-7,3 4 0 8,1-2-144-8,-2-6 128 6,-2-2-128-6,0 0 128 9,0 0-128-9,1 4 0 7,1 2 0-7,0-4 0 8,0-4 0-8,-2-2 0 7,-2-2 0-7,-1 3 128 8,-1 1-128-8,0-2 0 7,2 2 0-7,3-6 0 7,1 0 0-7,-2-3 0 8,-4 1 128-8,0 0-128 8,-1-1 0-8,1 3 0 7,-2-4 0-7,3 1 128 8,-3-7-128-8,2 1 128 7,-3 1-128-7,1-1 128 7,2-1 16-7,-1 3 0 8,1-5 0-8,-4-5 0 7,-1-2-144-7,1-3 0 8,-5-1 0-8,3 2 0 8,2 0 0-8,-7 0 0 7,0-1 0-7,-5 1 0 9,3-4 0-9,-6 4 0 6,-6-2 0-6,-2 4 0 8,-4-11 0-8,2 5 0 7,0 6 0-7,-4-4 0 8,-10-2 128-8,0-6-128 7,-7 0 0-7,-6-4 128 8,-6 4 32-8,-4-6 0 7,-6-7 0-7,-6-7 0 8,-6-5 320-8,-7 2 64 8,0-3 16-8,-11-3 0 7,-5-4-176-7,-2 2-48 7,-1-4 0-7,-11 2 0 8,0 5-336-8,-11 1 144 7,-2 2-144-7,-3 5 0 8,-5 7-176-8,-8 9-144 7,-2 8-16-7,-9 2-16 23,-11 4-2560-23,-5 5-512 0,-43-9-96 1,14 25-32-1</inkml:trace>
    </iact:actionData>
  </iact:action>
  <iact:action type="add" startTime="34714">
    <iact:property name="dataType"/>
    <iact:actionData xml:id="d26">
      <inkml:trace xmlns:inkml="http://www.w3.org/2003/InkML" xml:id="stk26" contextRef="#ctx0" brushRef="#br0">12282 878 9215 0,'0'0'816'0,"0"0"-656"10,0 0-160-10,6-8 0 6,-2-4 944-6,-4 12 144 11,5-7 48-11,-1-1 0 3,-4 8-96-3,0 0-16 12,0 0 0-12,0 0 0 3,4-12-256-3,-4 12-48 10,0 0-16-10,0 0 0 5,0 0-320-5,0 0-64 12,0 0 0-12,0 0-16 4,2 14 0-4,0-3 0 11,0 9 0-11,0 1 0 3,0 3 144-3,0 7 16 12,-2 4 16-12,0 2 0 3,0 10-32-3,-2 2-16 12,-2 0 0-11,0 1 0 2,2 1-80-3,-2 0-16 10,0-1 0-10,-1-5 0 5,1-2-192-5,0 0-144 10,2-6 192-10,0-2-192 4,0-6 304-4,2-1-48 12,0-3-16-12,0-3 0 4,0-3 224-4,0-5 48 10,0 1 16-10,0-5 0 5,0-10-112-5,0 0-32 9,0 0 0-9,0 0 0 6,0 0 0-6,0 0-16 10,0 0 0-9,0-8 0 3,0-7 16-4,0-1 16 10,0-3 0-10,2-3 0 5,0-1-112-5,0-3-32 10,0-1 0-10,0-4 0 5,-2-6-64-5,2 2-32 11,2-6 0-11,-1 4 0 4,-1-6-160-4,-2 2 0 12,0-4 0-12,0 2 0 3,2-2 0-3,2 0 0 11,-2 6 0-11,2-2 0 4,0 4 0-4,0 6 0 11,2 0 0-11,0 2 0 4,-1 3 0-4,3 3 0 10,2 1 0-10,-4 7 0 5,2-1-128-5,-1 6 128 10,-1-3 0-10,-6 13 0 5,0 0-128-5,0 0 128 10,0 0-160-10,6 17 160 5,0-5-160-5,0 10 160 10,-2 1-160-10,0 6 160 4,-4 4 0-4,-4 8 0 11,2 0-128-11,-2 8 128 5,-2 2 0-5,0-1 0 11,-4-1 0-11,1 2-144 4,1-2 144-4,-2-3 0 11,2-3 0-11,3-4 0 4,1-6 0-4,0-3 0 10,-2-3 0-10,4-2 0 5,0-5 0-5,0-4 0 10,2-1 0-10,0-5 128 5,0-10-128-5,4 14 0 10,-4-14-176-10,0 0 176 18,0 0-928-17,0 0-96-1,0 0 0 0,0 0-16 15,0 0-1680-15,0 0-336 0,14-12-64 0,-14 12-16 1</inkml:trace>
    </iact:actionData>
  </iact:action>
  <iact:action type="add" startTime="35346">
    <iact:property name="dataType"/>
    <iact:actionData xml:id="d27">
      <inkml:trace xmlns:inkml="http://www.w3.org/2003/InkML" xml:id="stk27" contextRef="#ctx0" brushRef="#br0">11919 1325 15087 0,'0'0'656'0,"0"0"160"0,0 0-656 0,0 0-160 9,0 0 0-9,0 0 0 5,0 0 1120-5,0 0 192 10,0 0 32-10,0 0 16 4,0 0-352-4,0 0-80 12,0 0-16-12,0 0 0 4,12 0-16-4,5 0-16 11,5-2 0-11,-1 2 0 5,7-2-112-5,7 2 0 10,2-6-16-10,6 2 0 4,-2-6-256-4,5 2-48 10,-3 2-16-10,4-3 0 5,2-1-144-5,-2 6-32 10,-4-6 0-10,5 1 0 7,-7 1-48-7,0 0-16 10,-2-2 0-10,0 4 0 3,-7 2-32-3,-3-1-16 12,-4 1 0-12,-5-2 0 3,-7 2-144-3,-3 2 160 10,-10 2-160-9,0 0 160 2,0 0-32-3,0 0 0 11,-16 6 0-11,-9 2 0 5,-4-1-128-5,0-1 0 12,-10 2 0-12,-2 4 0 4,-4-6 0-4,0 3 0 11,-6 5 0-11,-3-6 0 4,-3 4 0-4,-2-3 0 10,-3-3 0-10,5 4 0 4,1-2 0-4,3-4 0 12,6 0 0-12,3-1 0 4,8 1 0-4,1 0 0 10,8-2 0-10,9 0 0 4,1 0 128-4,17-2 0 12,0 0 0-12,0 0 0 3,10-2-128-3,9 0 0 11,7 0 0-11,7-4 0 4,6 2 0-4,2 1 192 12,9-1-192-12,1-2 192 4,4-2-192-4,-1 0 128 12,1 2-128-12,0-1 128 3,-3 1 32-3,-1 0 0 11,-4 0 0-11,-2 4 0 4,-1-2-16-4,-8 0 0 9,-5-2 0-8,-4 4 0 4,-3 1 16-5,-11-1 0 10,1 2 0-10,-14 0 0 5,0 0-160-5,0 0 0 11,-12 9 0-11,-3 3 0 19,-11-2-1552-19,-1 3-400 0,-2-3-80 0,1 2-16 0</inkml:trace>
    </iact:actionData>
  </iact:action>
  <iact:action type="add" startTime="37762">
    <iact:property name="dataType"/>
    <iact:actionData xml:id="d28">
      <inkml:trace xmlns:inkml="http://www.w3.org/2003/InkML" xml:id="stk28" contextRef="#ctx0" brushRef="#br0">12249 14036 8287 0,'0'0'736'0,"0"0"-592"11,0 0-144-11,0 0 0 5,0 0 1696-5,0 0 304 10,0 0 64-10,0 0 16 5,0 0-704-5,0 0-144 7,0 0-16-7,0 0-16 7,0 0-144-7,0 0-32 10,0 0 0-10,-14 16 0 5,6 1-192-5,0-1-64 11,-3 1 0-11,-1 7 0 5,-2 1-192-5,1 4-64 11,-1 3 0-11,2 1 0 3,3 6-80-3,-5 2-32 12,2 7 0-12,-3 5 0 3,5 6-112-3,-2 5-32 13,2 8 0-13,5-4 0 4,-5 8-256-4,4-2 128 9,2-7-128-9,2 1 0 5,0-6 144-5,2-1-144 10,-2-5 0-10,0-3 144 4,2-4-144-4,0 0 192 11,2-6-192-11,0 1 192 5,2-5 64-5,2 0 32 9,2-5 0-9,1-3 0 6,1-6-32-6,6-1-16 11,-6-7 0-11,7-3 0 5,-3 1-80-5,3-5-16 11,7 0 0-11,-9-2 0 3,3-6-144-3,3-2 0 11,-1-8 0-11,-3 0 0 18,3 2-464-18,-4-4-176 0,-1-5-48 1,5 3 0 13,-7-5-2080-14,5-1-432 0,-3-15-64 1,-1 2-32-1</inkml:trace>
    </iact:actionData>
  </iact:action>
  <iact:action type="add" startTime="38244">
    <iact:property name="dataType"/>
    <iact:actionData xml:id="d29">
      <inkml:trace xmlns:inkml="http://www.w3.org/2003/InkML" xml:id="stk29" contextRef="#ctx0" brushRef="#br0">12424 14239 6447 0,'0'0'272'0,"0"0"80"0,0 0-352 0,0 0 0 9,0 0 0-9,0 0 0 5,0 0 2256-5,0 0 384 10,0 0 80-10,0 0 16 4,0 0-1056-4,0 0-208 11,0 0-32-11,0 0-16 4,6-16-256-4,-6 16-48 11,6-11-16-11,-6 11 0 4,8-18-208-4,-8 18-64 12,8-10 0-12,-8 10 0 4,13-15-208-4,-5 5-48 10,10 4-16-10,-7 0 0 5,7-2-128-5,-5 4-32 9,5 1 0-9,-4 1 0 5,1 2-144-5,3 0-16 11,-18 0-16-11,15 0 0 5,5 4-224-5,-20-4 176 9,14 7-176-8,1 5 160 4,-15-12-160-5,10 10 0 10,-10-10 0-10,14 17 128 4,-14-17 64-4,5 12 0 14,-5-12 0-14,4 20 0 3,-4-3 0-2,0-17 0 7,0 0 0-8,-4 16 0 4,3 1-64-3,1-17-128 9,-4 16 192-10,4-16-64 5,0 0-128-5,-4 17 0 10,-2 1 144-10,6-18-144 5,0 0 0-5,-2 17 0 11,4 3 0-11,-2-20 0 4,0 16 0-4,0-16 0 11,4 15 0-11,-4-15 128 4,0 22-128-4,0-22 0 10,0 19 0-9,0-3 0 3,0-16 128-4,-6 21 0 11,2-5 0-11,0-3 0 4,-2 3 80-4,-2-2 32 10,-3 3 0-10,3-5 0 5,-6 2-48-5,3-5-16 10,-3-1 0-10,0 2 0 5,1-4-176-5,-1-4 192 12,0 0-192-12,14-2 192 3,-15-2-192-2,-1 2 192 9,16 0-192-10,-12-8 192 4,1-2-432-4,11 10-80 11,-8-10 0-11,4-1-16 18,4-5-1792-17,4 4-368-1,2-3-64 0,4-3-11088 4</inkml:trace>
    </iact:actionData>
  </iact:action>
  <iact:action type="add" startTime="38859">
    <iact:property name="dataType"/>
    <iact:actionData xml:id="d30">
      <inkml:trace xmlns:inkml="http://www.w3.org/2003/InkML" xml:id="stk30" contextRef="#ctx0" brushRef="#br0">13193 14094 15263 0,'0'0'672'0,"0"0"144"0,0 0-656 0,0 0-160 10,0 0 0-10,0 0 0 4,0 0 1152-3,0 0 192 9,0 0 32-10,0 0 16 5,0 0-176-5,0 0-16 9,0 0-16-9,6 14 0 4,-1 8-160-4,-3-7-16 11,-2-1-16-11,0 3 0 5,0-17-144-5,-2 20-16 12,2 3-16-12,0-1 0 3,0 1-240-3,4 3-64 14,-2 3 0-14,0-2 0 1,-4-4-368-1,2 1-144 10,2-3 0-10,0 1 144 4,-2-1-144-4,0-1 128 14,0-5-128-14,0 5 128 3,0-20-128-3,-2 17-144 13,2-17 144-13,-2 14-208 16,2-14-560-16,0 0-96 0,0 0-32 0,-6 18 0 15,6-18-2240-15,-13 7-464 0,-9-5-96 5,5-4-5776-5</inkml:trace>
    </iact:actionData>
  </iact:action>
  <iact:action type="add" startTime="39100">
    <iact:property name="dataType"/>
    <iact:actionData xml:id="d31">
      <inkml:trace xmlns:inkml="http://www.w3.org/2003/InkML" xml:id="stk31" contextRef="#ctx0" brushRef="#br0">13015 14436 18767 0,'0'0'832'1,"10"-6"176"-1,6-4-816 0,-1-2-192 8,5 5 0-8,3-1 0 3,-1-2 1280-2,1 2 224 10,8-5 32-11,-2 3 16 4,-1 4-272-4,-1-6-64 10,2 1-16-10,1 5 0 5,-3 0-496-5,0 2-80 10,-1 2-32-10,-3 2 0 6,-2 0-592-6,1 2 0 10,-3 6-192-10,-5-4-13376 9</inkml:trace>
    </iact:actionData>
  </iact:action>
  <iact:action type="add" startTime="39534">
    <iact:property name="dataType"/>
    <iact:actionData xml:id="d32">
      <inkml:trace xmlns:inkml="http://www.w3.org/2003/InkML" xml:id="stk32" contextRef="#ctx0" brushRef="#br0">13571 14742 14223 0,'0'0'624'1,"0"0"144"-1,0 0-624 0,0 0-144 9,0 0 0-9,0 0 0 5,0 0 1536-5,0 0 256 10,0 0 64-10,0 0 16 5,0 0-272-5,0 0-64 10,2-16-16-10,2-3 0 5,0 1-400-5,2 1-80 11,0-5-16-11,-2 3 0 4,1 1-320-4,3-3-80 10,0-3-16-10,-4 3 0 4,2-2-176-3,-2 3-48 9,0-1 0-10,1-1 0 5,1 5-144-5,-4 3-48 11,2-4 0-11,-4 18 0 5,0 0-192-5,0 0 0 10,0 0-192-10,0 0 192 4,0 0 0-4,0 0 0 11,0 0 0-11,10 12 0 4,0 0-272-4,-5 7 48 10,1-3 16-10,0 1 0 5,-6-17 208-4,10 22 0 8,-4-3 144-9,2-3-144 5,-3 0 0-5,-5-16 0 10,0 0 0-10,14 7 0 5,-14-7 0-5,18 0 0 10,-18 0 0-10,15-5 0 5,1-9 176-5,-4 0-176 10,1-7 192-10,-5-1-192 6,0 5 176-6,-2-5-176 9,-1-3 160-9,-3-2-160 5,-2-3 128-5,0 3-128 10,2 0 0-10,-4 1 0 5,0-5 0-5,1 0 0 12,-5-6 0-12,0 2 0 3,0 0 0-2,4-4-128 8,-2 4 128-9,2-4-160 5,0 0-48-5,2 6-16 10,0-1 0-10,4 5 0 5,2 0 80-5,-2 4 16 12,4-1 0-12,3 5 0 4,-1 1 128-4,4 7-192 11,-3-3 192-11,7 4-192 3,-4 1 192-3,5 3 0 11,-5 2-144-11,3 2 144 3,7 0 0-3,-1 0 0 13,1 0 0-12,-3 0 0 2,2 2 0-3,3 1 0 11,1-3 0-11,0 2 0 4,1 0 0-4,-1 2 0 11,2 0 128-11,1 0-128 3,-1-2 0-2,-2 2 0 9,-3 0 0-10,-1 0 0 4,-2 0 0-4,-5 0 0 10,0-6 0-10,1 4 0 5,-17 2 128-5,14-2-128 10,1 2 0-10,-15 0 128 19,0 0-992-18,0 0-208-1,0 0-32 0,0 0-12272 4</inkml:trace>
    </iact:actionData>
  </iact:action>
  <iact:action type="add" startTime="40164">
    <iact:property name="dataType"/>
    <iact:actionData xml:id="d33">
      <inkml:trace xmlns:inkml="http://www.w3.org/2003/InkML" xml:id="stk33" contextRef="#ctx0" brushRef="#br0">13959 14169 2751 0,'0'0'128'1,"0"0"16"-1,0 0-144 0,0 0 0 9,0 0 0-9,0 0 0 5,0 0 4416-5,0 0 864 11,0 0 160-11,0 0 48 4,2-14-3456-4,-2 14-688 12,16-14-144-12,-4 3-32 3,5 1-256-3,-3-2-48 10,-1 6-16-10,-1-2 0 5,-12 8-160-5,20-3-48 10,-1-3 0-10,-3 6 0 5,-1 6-336-5,-1 1-80 10,0 3-16-10,-5 4 0 5,3-2-208-5,-4 7 144 10,-6-1-144-9,2 1 128 3,-2 3 32-4,-2-3 0 11,-4 1 0-11,0 3 0 5,-2 0 16-5,-4 1 0 10,1 1 0-10,1-3 0 5,-6-5-176-4,4 3 128 9,4-1-128-10,-3-5 128 4,1 1 16-4,8-15 0 11,0 0 0-11,0 0 0 4,0 0 48-4,0 0 16 10,0 0 0-10,0 0 0 5,0 0 112-5,0 0 0 9,0 0 16-9,23 2 0 6,-7-2-144-6,2-4-48 10,1-5 0-10,-3 1 0 5,-1 0-144-5,5-2 0 11,-7 4 0-11,7-1 0 4,-6-1-208-4,1-4-80 10,-7 4-16-10,9-1 0 18,-3-3-1728-18,4 6-336 0,1-4-80 0,-5-1-11264 6</inkml:trace>
    </iact:actionData>
  </iact:action>
  <iact:action type="add" startTime="40540">
    <iact:property name="dataType"/>
    <iact:actionData xml:id="d34">
      <inkml:trace xmlns:inkml="http://www.w3.org/2003/InkML" xml:id="stk34" contextRef="#ctx0" brushRef="#br0">14730 13888 11967 0,'0'0'528'0,"0"0"112"0,0 0-512 0,-14-2-128 11,14 2 0-11,-19 2 0 4,5 2 2224-4,-4 3 400 11,-1 3 96-11,1 0 16 4,-3 4-1024-4,-3-3-208 10,3 3-32-10,0 0-16 5,3 5-592-5,-1-1-112 10,3-5-32-10,2 5 0 5,6-4-48-5,1 3-16 11,7-17 0-11,-4 12 0 3,4-12-208-3,0 0-32 11,4 17-16-11,-4-17 0 4,0 0-64-4,0 0-16 11,19 2 0-11,3-4 0 4,-7-2-112-4,5-1-16 11,1-7-16-11,3 2 0 5,-3-4-176-5,-3 5 160 12,-1-1-160-11,-3-2 160 1,1 4-160-2,-7 3 0 11,-8 5 0-11,12-8 0 4,-12 8 0-4,0 0 0 10,0 0 0-10,10 8 0 4,-1-1 0-4,1 5 0 11,-6 6 0-11,-2 13 0 5,-2 8 0-5,0-16 288 12,-2 7-48-12,-2 12-16 3,-4-3 0-3,4 2 0 11,1 0 0-11,-1 0 0 4,0-4-96-4,0 0-128 11,0-3 176-11,-2-3-176 5,4 2 0-5,0-4 0 9,2-7 0-9,0-3 0 20,-2-5-1088-19,2-14-320-1,-2 17-64 0,2-17-13648 3</inkml:trace>
    </iact:actionData>
  </iact:action>
  <iact:action type="add" startTime="41230">
    <iact:property name="dataType"/>
    <iact:actionData xml:id="d35">
      <inkml:trace xmlns:inkml="http://www.w3.org/2003/InkML" xml:id="stk35" contextRef="#ctx0" brushRef="#br0">12453 14962 6447 0,'0'0'576'0,"0"0"-576"10,0 0 0-10,0 0 0 5,0 0 2176-5,0 0 336 10,0 0 64-10,0 0 16 5,0 0-1056-5,0 0-192 10,18-2-64-10,2 0 0 5,-1 0 32-5,8 2 0 11,8 0 0-11,3-3 0 5,6-5-272-5,5-2-48 10,8 2-16-10,9 0 0 4,4-7-48-4,8 3-16 10,0-3 0-9,2 5 0 3,0-4-208-4,4 4-32 12,4-1-16-12,0-1 0 5,-1 4-208-5,-5-4-32 10,-6 3-16-10,-23 5 0 3,2 2-160-3,-3 0-48 11,-3 0 0-11,0 2 0 5,-8 2-192-5,0 0 128 10,-8 0-128-10,14 2 0 5,-12 4 0-5,-8-1 0 12,-3-3 0-12,-9 0 0 3,3 2 0-3,-18-6-192 11,0 0 16-11,0 0 0 19,0 0-2048-19,0 0-400 0,0 0-96 0,0 0-16 0</inkml:trace>
    </iact:actionData>
  </iact:action>
  <iact:action type="add" startTime="41666">
    <iact:property name="dataType"/>
    <iact:actionData xml:id="d36">
      <inkml:trace xmlns:inkml="http://www.w3.org/2003/InkML" xml:id="stk36" contextRef="#ctx0" brushRef="#br0">13214 15331 13823 0,'0'0'608'0,"0"0"128"0,0 0-592 0,0 0-144 10,-12 0 0-10,12 0 0 5,0 0 2272-5,0 0 416 10,0 0 96-10,0 0 16 5,10-10-1360-5,0 0-272 10,2 3-48-10,-3-5-16 4,9 2-256-4,-2 0-48 11,3-3-16-11,5 5 0 4,-1-4 64-4,0 4 16 11,-1 3 0-11,3 1 0 5,-1 4-256-5,1 4-48 10,-2 0-16-10,1 3 0 4,-7 3-288-3,1-2-64 10,-1 4-16-11,-3 3 0 3,-2 1 16-3,-6-3 0 11,-4 5 0-11,0 0 0 5,-4 3 16-5,-2 2 16 11,-8-3 0-9,0 3 0 0,-5 3 64-2,1 5 16 11,-5-8 0-11,1-1 0 4,3-3-304-4,-1 3 0 10,-1-7 128-10,7 3-128 5,-6-8 208-5,9 1-16 10,-1-3 0-10,10-8 0 5,0 0 0-5,0 0 0 10,0 0 0-10,0 0 0 5,11 16-48-5,1-9-16 10,6-5 0-10,5-2 0 5,2 0 0-5,7-2-128 12,3 1 192-12,2-1-64 3,2-10-128-2,-2 4 0 8,8 2 0-9,-6-4 0 5,4 1-144-5,-16 3 144 10,2-2-192-10,1-2 192 19,1 4-1792-18,0 1-240-1,-4-7-48 0,-3 2-16 0</inkml:trace>
    </iact:actionData>
  </iact:action>
  <iact:action type="add" startTime="42311">
    <iact:property name="dataType"/>
    <iact:actionData xml:id="d37">
      <inkml:trace xmlns:inkml="http://www.w3.org/2003/InkML" xml:id="stk37" contextRef="#ctx0" brushRef="#br0">14673 13332 9215 0,'0'0'816'0,"0"0"-656"10,0 0-160-10,0 0 0 5,0 0 1168-5,0 0 208 12,0 0 32-12,0 0 16 4,0 0-272-4,18-4-48 9,-18 4-16-9,19 0 0 5,-3 2-96-5,3 2-32 10,-3 0 0-10,3 2 0 5,3 3-80-5,1 1-32 10,-5 8 0-10,5-3 0 5,3 7-272-5,-1 5-64 12,0 2-16-12,1 6 0 4,1 8-176-4,-4 8-16 11,1 4-16-11,-7 3 0 4,1 1-48-4,1 5-16 11,-7 4 0-11,4 1 0 5,-8 3 32-4,1 6 0 7,1-6 0-8,-6 4 0 4,-4-4-64-4,-4 2 0 11,-6 0 0-11,3 2 0 5,1 0 64-5,-8-3 0 11,2 3 0-11,-3 0 0 3,1 0-48-2,-5-4 0 10,1 2 0-11,0 2 0 3,-5-6-80-2,2-1 0 9,1-9-128-10,3 0 192 5,-7 5 16-5,5-5 0 10,-3-3 0-10,7-12 0 5,-9 0 80-5,3 5 16 11,1 1 0-11,1 0 0 4,-5 1-112-4,5-3 0 10,1-2-16-10,-1 2 0 4,-1-3-176-3,8-5 128 9,-3 0-128-10,5-4 128 4,-5-3-128-4,5-7 0 11,6-4 0-11,-2-3-176 20,-2-9-1600-19,8-11-320-1,0 0-64 0</inkml:trace>
    </iact:actionData>
  </iact:action>
  <iact:action type="add" startTime="42825">
    <iact:property name="dataType"/>
    <iact:actionData xml:id="d38">
      <inkml:trace xmlns:inkml="http://www.w3.org/2003/InkML" xml:id="stk38" contextRef="#ctx0" brushRef="#br0">15775 13687 7359 0,'0'0'656'1,"0"0"-528"6,8-14-128-7,-8 14 0 4,8-11 2752-4,-8 11 512 11,0 0 96-11,0 0 32 4,0 0-1824-4,0 0-352 10,0 0-80-10,0 0-16 5,0 0-16-5,-2 19 0 9,-4 3 0-9,-4 5 0 6,-1 2-192-6,-1 6-32 10,-2-2-16-10,1 4 0 4,-1 8-112-4,4 4-32 11,-2 8 0-11,1 1 0 4,-7-1-272-4,7 5-64 11,-3 10-16-11,6-6 0 5,4 5-112-4,0-5-32 9,4 2 0-10,0-3 0 4,2-5-48-4,4-5-16 11,0-5 0-11,6-5 0 3,-3-6 32-2,1 0 16 9,2-6 0-10,-2-7 0 5,5-11-48-5,1 3-16 11,1-8 0-11,-1 1 0 4,0-7-16-4,3-2 0 11,-3-2 0-11,1-2 0 18,5-6-448-17,-11-3-80-1,-1-1-32 0,0-6-10480 10,-4 5-2096-9</inkml:trace>
    </iact:actionData>
  </iact:action>
  <iact:action type="add" startTime="43124">
    <iact:property name="dataType"/>
    <iact:actionData xml:id="d39">
      <inkml:trace xmlns:inkml="http://www.w3.org/2003/InkML" xml:id="stk39" contextRef="#ctx0" brushRef="#br0">15350 14371 17503 0,'0'0'768'0,"0"0"176"0,0 0-752 0,25-2-192 8,1-5 0-8,1 1 0 5,2 0 2048-5,3 4 368 11,7-4 80-11,3-2 0 4,-1 3-1664-4,4 1-320 10,4 0-80-10,-4 4-16 4,2 0-288-4,1 0-128 11,3 0 0-11,-2 2-8256 17,-4 4-1728-17</inkml:trace>
    </iact:actionData>
  </iact:action>
  <iact:action type="add" startTime="48916">
    <iact:property name="dataType"/>
    <iact:actionData xml:id="d40">
      <inkml:trace xmlns:inkml="http://www.w3.org/2003/InkML" xml:id="stk40" contextRef="#ctx0" brushRef="#br0">23148 13948 8287 0,'24'-2'736'0,"1"-4"-592"6,4 3-144-6,2-5 0 8,-1-4 640-8,-1 4 112 9,-2-2 16-9,1 1 0 6,-5-1-80-6,0-2-16 8,-1 4 0-8,-7 3 0 7,1-1 112-7,-16 6 32 7,0 0 0-7,0 0 0 8,0 0 32-8,0 0 16 7,0 0 0-7,0 0 0 8,0 0-80-8,0 0-16 7,-16 0 0-7,1 4 0 8,-7-2-256-8,1 3-48 8,-4 1-16-8,-3 4 0 7,-3-2 16-6,-2 0 0 5,-8-1 0-6,0 1 0 10,-4 0-144-10,2 6-48 7,-7-5 0-6,1 3 0 5,-2 2-96-6,0-1-32 6,-3 3 0-6,-3-4 0 8,-3 1-144-8,1-3 192 7,1 4-192-7,1-6 192 9,-1-1 0-9,3 3 0 7,6-6 0-7,2 0 0 8,10 0 96-8,2 2 32 7,2 0 0-7,6-3 0 8,7 3-64-8,1-2 0 7,3 6 0-7,4-2 0 7,12-8-112-7,0 0-16 7,0 0-128-7,-7 8 192 9,7-8-192-9,0 0 0 6,0 0 128-6,-6 17-128 8,4-1 0-8,2 3 0 8,6-3 0-8,0 9 0 8,-3 4 0-8,3 7 0 6,0 1 0-6,4 9 0 9,-6 3-128-9,2 2 128 6,-1 11 0-6,5 3 0 10,-4-1 0-10,-2 6 0 5,0 6 0-5,-2 4 0 9,2 4 0-9,2 6-128 6,-4 0 128-6,0 3 0 8,-1-1 0-8,1 5 0 8,-2-5 0-8,0-2 0 8,-5-1 0-8,-1 7 0 7,2-2 0-7,-4 5 0 8,0-3 0-8,-4-1 0 7,1-7 0-7,-1 4 0 7,2 3 128-7,3 5-128 9,-9-5 0-9,6 7 144 6,-3-5-144-6,5 3 192 7,0-7-192-7,-4 5 192 9,2-9-64-9,5 7 0 7,-1-2 0-7,-2 3 0 8,2-5-128-8,2-5 192 7,2 3-192-7,-4 2 192 8,-3-4-192-8,3-3 128 7,0 3-128-7,4-2 128 8,-4 4-128-8,0-5 0 7,2 1 144-7,2-4-144 8,0-2 0-8,1-4 0 7,1-2 0-7,3 0 128 8,-1-3-128-8,2-7 0 6,2 0 128-5,0 1-128 7,0-1 128-8,2-7-128 7,1-5 128-7,-3 1-128 7,2-4 0-7,0-6 144 8,4 1-144-8,-5-7 0 8,1 1 160-8,2-5-160 7,-4-6 128-7,2-2-128 7,-1-5 128-7,-1-1-128 7,-6-19 128-7,4 16-128 8,-4-16 192-8,0 0-64 7,0 0 0-7,0 0 0 9,0 0 0-9,14 6 0 6,-14-6 0-5,17 0 0 7,-17 0-128-8,20-4 128 7,-20 4-128-7,17-10 128 8,-1 2-128-8,5 4 128 6,-5-3-128-6,4-1 128 9,3 2-128-9,2 0 0 7,3 0 0-7,1-3 0 7,10 1 0-7,4 4 0 8,-4 2 0-8,4-2 0 7,4 0 0-7,-5 4 0 9,5 0 0-9,-6 2 0 7,2 2 0-7,-2 0 0 8,6 0 0-8,-2 4 0 7,-8 3-128-7,0-3 128 7,2 0 0-7,-6 4 0 8,0-3-336-8,2 3 0 7,-3-2 0-7,-1-4-9696 15,-2-1-1936-15</inkml:trace>
    </iact:actionData>
  </iact:action>
  <iact:action type="add" startTime="51289">
    <iact:property name="dataType"/>
    <iact:actionData xml:id="d41">
      <inkml:trace xmlns:inkml="http://www.w3.org/2003/InkML" xml:id="stk41" contextRef="#ctx0" brushRef="#br0">23889 15042 16927 0,'0'0'752'0,"0"0"144"0,0 0-704 0,0 0-192 11,0 0 0-11,0 0 0 4,0 0 1216-4,0 0 224 10,0 0 32-10,0 0 16 4,0 0-336-4,0 0-80 11,0 0-16-11,20-4 0 4,-1 0-48-4,3 4-16 8,5-5 0-8,6-3 0 7,4 0-32-7,2 2 0 12,6-2 0-12,4-5 0 4,-2 1-304-4,2-4-64 10,-1 7-16-10,1-5 0 5,-8 2-192-5,6-3-32 10,0 1-16-10,-4 2 0 6,2 7-80-6,-8-1-32 5,-4 0 0-5,0 2 0 9,-6 4-224-9,-1 2 0 11,-5 0 128-11,-1-2-128 4,-3-4 0-4,-17 4 0 10,0 0-144-10,14 2 144 19,-14-2-1472-18,0 0-192-1,0 0-32 0,0 0-8240 6,0 0-1648-5</inkml:trace>
    </iact:actionData>
  </iact:action>
  <iact:action type="add" startTime="51667">
    <iact:property name="dataType"/>
    <iact:actionData xml:id="d42">
      <inkml:trace xmlns:inkml="http://www.w3.org/2003/InkML" xml:id="stk42" contextRef="#ctx0" brushRef="#br0">25555 13995 18431 0,'0'0'1632'0,"0"-6"-1312"4,2-2-320-4,-2 8 0 8,4-9 768-8,-4 9 64 11,0 0 32-11,0 0 0 4,0 0 288-4,0 0 48 12,0 0 16-12,-2 23 0 5,-2 0-192-5,0 7-48 12,-5 1 0-12,3 8 0 2,-2-2-48-2,4 2-16 12,-6 12 0-12,2-1 0 3,3 1-80-3,1 0-32 10,-4 7 0-10,4-3 0 5,0-4-224-5,0-7-32 10,0 1-16-10,4-8 0 5,-2-2-192-5,0-1-32 12,0-3-16-11,2-2 0 2,0-2-96-3,0-3-32 10,2-3 0-10,0-3 0 4,0 1-160-4,0-1 0 10,4-3 0-10,0 3 128 19,-6-18-1504-18,8 16-304-1,-8-16-64 1,4 21-16-1</inkml:trace>
    </iact:actionData>
  </iact:action>
  <iact:action type="add" startTime="52656">
    <iact:property name="dataType"/>
    <iact:actionData xml:id="d43">
      <inkml:trace xmlns:inkml="http://www.w3.org/2003/InkML" xml:id="stk43" contextRef="#ctx0" brushRef="#br0">22758 17252 3679 0,'0'0'160'1,"0"0"32"-1,-6 8-192 0,-5-4 0 8,1-2 0-8,2-1 0 4,-4 9 3024-4,5-4 560 12,-3-4 128-12,0 2 0 4,2-2-1760-3,8-2-352 9,-10 0-80-10,10 0-16 4,-11 2-256-4,11-2-48 11,-8-4-16-11,8 4 0 4,0 0-240-4,0 0-48 10,0 0-16-10,8-6 0 5,0 0-400-5,5-2-80 11,-1 1-16-11,4 1 0 4,3-4-48-4,-1 0-16 10,1 4 0-10,5 1 0 4,1-5-80-4,2 2-32 12,2 2 0-12,1-2 0 6,-3 6 64-6,0-1 16 8,3 1 0-8,-3 2 0 5,0 9-288-5,-1-3 160 6,-1 6-160-6,-4 3 128 9,-3-1-128-9,-1 4 0 12,-7 3 0-12,2 3 128 4,-6-5-128-4,-4 4 0 10,-2-1 144-10,0 1-144 4,-6 3 128-4,-6-3-128 10,2-3 128-10,-5-1-128 5,-1 4 128-5,-3-1-128 11,1 1 160-11,3-5-160 4,-7 1 128-4,5-5-128 7,1 0 0-7,2-3 144 8,5 3-144-8,3-6 0 10,-4 4 0-10,10-12 0 5,-6 7 0-5,6-7 0 10,0 0 0-10,0 0 0 4,0 0 0-4,0 0 0 7,12 10 0-7,-1 2 0 10,7-4 0-10,-2 3 0 11,5 5-128-11,4-2 128 3,5 1 0-3,3 7 0 7,2 3 0-7,2 2 0 8,-2 2 0-8,4 3 0 10,-6-1 0-10,-1 6 0 5,-1 4 0-5,-2-2 0 6,-4 6 0-6,-1-4 0 9,-5 0 0-9,-7 0 0 6,-2 2 144-6,-2-1-16 9,-7-3 400-9,-4-1 96 7,-7 1 16-7,-2-2 0 8,-7 0 192-8,-3 0 32 10,1-4 16-10,-7 2 0 4,-5 0-48-4,-2-2-16 8,-4-4 0-8,-6-1 0 8,4-1-256-8,-6-2-48 7,-1 1-16-7,-1-7 0 8,-6 1-192-8,5-1-48 12,3-7 0-12,-2 4 0 3,2-11-128-3,6 1-128 12,-2-6 192-12,6-2-192 3,-2-4 0-3,8 1-224 7,6-9 16-7,-7-2 0 23,5-1-1472-23,12 3-304 1,3-1-48-1,10-3-16496 3</inkml:trace>
    </iact:actionData>
  </iact:action>
  <iact:action type="add" startTime="54684">
    <iact:property name="dataType"/>
    <iact:actionData xml:id="d44">
      <inkml:trace xmlns:inkml="http://www.w3.org/2003/InkML" xml:id="stk44" contextRef="#ctx0" brushRef="#br1">19167 6649 3679 0,'0'0'160'0,"10"-6"32"0,2 2-192 0,-3 0 0 9,7 0 0-9,-6-2 0 4,0 2 800-4,1 0 112 11,-5 0 32-11,-6 4 0 5,0 0-736-5,10 0-208 10,-10 0 0-9,14 2 128 3,-14-2 32-4,0 0 16 10,0 0 0-10,0 0 0 4,7 4-176-4,-7-4 0 11,0 0 0-11,0 0 128 5,0 0 224-5,0 0 32 10,0 0 16-10,0 0 0 5,0 0 480-5,0 0 80 11,0 0 32-11,0 0 0 5,0 0-352-5,0 0-64 10,0 0 0-9,0 0-16 2,0 0 16-3,0 0 16 9,0 0 0-9,12 2 0 5,-4 2-16-5,-8-4-16 12,0 0 0-12,0 0 0 4,0 0 0-4,0 0 0 11,0 0 0-11,0 0 0 4,6 10 240-4,-2 0 48 11,-1 5 16-11,-3-3 0 4,-1 6 80-4,-1-3 16 10,-2 7 0-10,0 3 0 5,2 2-272-5,0 1-48 11,-2 1-16-11,0 6 0 5,-2 8-128-5,0 0-32 10,2 4 0-10,1 1 0 4,-5 1-48-4,-2-4-16 10,0 0 0-10,2 4 0 5,-3-7-128-5,3 3-16 10,0 0-16-10,-2-8 0 5,3-6 48-5,1-1 16 10,-2-5 0-10,4-2 0 5,0 1-80-5,2-7-16 12,0-1 0-12,2-4 0 3,0-12 48-3,0 0 0 11,0 0 0-11,0 0 0 4,0 0 112-3,8-12 16 8,2-4 16-9,-2-3 0 5,1-8-112-5,3-3-32 10,-4 1 0-10,2-6 0 5,1 0-128-5,-3-2-128 11,6-6 144-11,-4 4-144 4,-5-4 0-4,3 4 128 11,2-6-128-11,-4 4 0 3,4-6 0-3,-1-1 0 12,-3 3 0-12,2 2 0 4,2-4 0-4,-3 6 0 10,-1-4 0-10,0 8 0 5,2-2 0-5,-2 4 0 11,-2 6 0-11,2 1 0 4,-3 7 0-4,1 5 0 11,2-1 0-11,-4 7 0 4,-2-2 0-4,0 12 0 10,0 0 0-10,0 0 0 4,0 0 0-4,0 0-192 12,-4 18 192-12,-2 0-160 4,-3 7 160-3,3 2-128 9,0 10 128-10,-4 2-128 4,2 8 128-4,1 2 0 12,-5 0 0-12,4 5 0 3,-6 7 0-3,3-5 0 11,1-1 0-11,-4-3 0 3,5-3 0-3,-3 0 0 13,0-2 0-13,4-6 0 4,-3 4 0-4,3-10 0 10,2-4 160-9,-2-4-160 2,4-3 160-3,0-5-160 10,2 1 160-10,1-11-160 5,1-9 144-5,0 0-144 10,0 0 128-10,0 0-128 4,0 0 352-4,7-6-16 11,3-7 0-11,-4-3 0 5,2-7-64-5,0-3-16 10,1-1 0-10,-1 0 0 4,0 0-256-4,2-5 128 13,-4-3-128-13,3-6 0 3,1 2 160-3,-2-6-160 10,-2 1 128-10,1 3-128 4,3-4 0-4,-2 8 0 13,0-2 128-13,0 8-128 3,-1 3 0-2,-1 7 0 10,0 1 0-11,0 5 0 3,-6 15 0-3,0 0 0 12,0 0 0-12,0 0 0 4,0 17-256-4,0 3 80 10,-4 5 16-10,0 4 0 5,-2 6 160-5,2 2-128 10,-1 6 128-10,-5-2-128 5,-2 4 128-5,2 2 0 10,-3-4 0-10,3 2-128 5,-4-6 128-5,3 2 0 11,-1-4 0-11,0-2 0 4,4-2 0-4,-5-4 0 10,7-3 0-10,2-5 0 4,-2-1 0-4,0-3 0 10,4-9 0-10,2-8 0 5,0 0-176-5,0 0-96 11,0 0-32-11,0 0 0 19,16-18-1840-18,3 1-368 0,-3-5-80-1,0 5-7712 10,-5-3-1552-10</inkml:trace>
    </iact:actionData>
  </iact:action>
  <iact:action type="add" startTime="55600">
    <iact:property name="dataType"/>
    <iact:actionData xml:id="d45">
      <inkml:trace xmlns:inkml="http://www.w3.org/2003/InkML" xml:id="stk45" contextRef="#ctx0" brushRef="#br1">18877 7124 20271 0,'-8'-3'1792'1,"2"-3"-1424"7,-2 2-368-8,-4 2 0 4,3 2 768-4,-3 2 96 12,12-2 16-12,0 0 0 4,-10 0 80-4,10 0 32 11,0 0 0-11,0 0 0 4,0 0-224-4,10-4-32 9,4-4-16-9,3-2 0 5,3 1-288-5,9-5-64 11,6 2-16-11,2 6 0 5,10 1-112-5,0-1-32 10,5 2 0-10,7 2 0 4,3-2-64-4,-1 2-16 10,-1 2 0-10,1-2 0 4,-1 2 160-4,-3 0 32 13,-7 2 0-13,1 0 0 4,-2 2-48-4,-2 2 0 10,-10 1 0-10,-2-1 0 5,-4-2-32-5,-4 2-16 10,-9 0 0-10,2 4 0 4,-9-4 160-4,1-1 16 11,-12-5 16-11,0 0 0 4,0 0 96-4,0 0 0 12,-10 12 16-12,-2-4 0 3,-5 0-80-2,-8 1 0 10,-9-1-16-11,-1-4 0 4,-2 2-144-4,-8-2-32 11,-5 2 0-11,-5 0 0 4,-3-1-112-4,-1 3-16 12,-3 2-128-12,-5-2 192 3,5-4-192-3,-1 2 144 10,-1-3-144-10,4 5 128 5,1 0-128-5,6-2 0 10,7 0 0-10,7 4 0 5,-2-7 0-5,9-1 0 10,7-2 0-10,6 0 0 4,1 0 0-4,8 0 0 12,10 0 0-12,0 0 0 4,6-5 0-4,4-5 0 10,9 0-160-10,7 2 160 4,5-3-192-4,4 3 192 11,8 2-208-10,0 0 80 3,4-2 128-4,3 4 0 10,-1 0 0-9,-2 1-128 3,2 1 128-4,0-2 0 10,-3 0 0-10,-5-2 0 4,0 2 0-4,-6 0 0 12,0 0 0-12,-7 2 0 4,-7-4 0-4,1 1 0 10,-9 1 0-10,-13 4 0 5,0 0 0-5,0 0 0 10,0 0 128-10,0 0-128 5,0 0 320-5,-15 0 0 10,-9 0 0-10,-3 2 0 5,-8 0-80-5,-4 3-32 10,2-3 0-10,-8 0 0 4,2-2-208-4,-4 0 144 11,4-2-144-11,2 2 128 5,-2 0-128-5,6 0 0 10,0-4 0-10,-9 1 0 18,5 1-480-17,11 0-80-1,11-2-16 0,1-2 0 14,1 0-1680-14,9-6-352 0,8 12-64 0,0-9-7840 13,2-1-1584-13</inkml:trace>
    </iact:actionData>
  </iact:action>
  <iact:action type="add" startTime="56199">
    <iact:property name="dataType"/>
    <iact:actionData xml:id="d46">
      <inkml:trace xmlns:inkml="http://www.w3.org/2003/InkML" xml:id="stk46" contextRef="#ctx0" brushRef="#br1">19247 6608 9215 0,'0'0'400'0,"0"0"96"0,0 0-496 0,-2-8 0 10,-2 0 0-10,4 8 0 5,-7-6 2272-5,3-2 352 11,0-3 80-11,4 11 16 5,0 0-1168-5,0 0-224 9,0 0-48-9,0 0-16 5,0 0-240-5,0 0-32 12,0 0-16-12,-6 13 0 3,2-3-16-3,-2 12 0 10,-4 3 0-10,3 4 0 5,1 0-128-5,-4 7-48 11,0 4 0-11,2 3 0 4,-3 8-240-4,1 0-48 11,2 3-16-11,-5-3 0 6,1-2-224-6,-4-2-32 9,6 1-16-9,-3 5 0 4,1-6-208-4,4-2 144 10,-3 0-144-10,3-6 128 5,2-4-128-5,-2-6 0 11,2-2 0-11,0-1 128 4,4-7-128-4,1 1 0 10,-1-1-192-10,0-1 192 20,2-18-816-20,0 0-32 0,-2 15-16 0,2-15 0 14,0 0-1632-13,0 0-336-1,0 0-64 0,-12-6-8736 4</inkml:trace>
    </iact:actionData>
  </iact:action>
  <iact:action type="add" startTime="56531">
    <iact:property name="dataType"/>
    <iact:actionData xml:id="d47">
      <inkml:trace xmlns:inkml="http://www.w3.org/2003/InkML" xml:id="stk47" contextRef="#ctx0" brushRef="#br1">18801 7167 22799 0,'0'0'1008'0,"0"0"208"0,11 4-960 0,7 0-256 9,-5 0 0-9,9 0 0 4,3 0 1104-4,6 0 176 11,5-2 48-11,6 0 0 4,3-2-80-4,2-2-16 10,4 0 0-10,3-2 0 5,3-2-464-5,2-2-80 10,-3 2-32-10,-1 2 0 5,-3 3-448-5,-3-1-80 12,0 0-128-12,13 0 176 18,-3 2-1616-17,-8 4-320-1</inkml:trace>
    </iact:actionData>
  </iact:action>
  <iact:action type="add" startTime="58091">
    <iact:property name="dataType"/>
    <iact:actionData xml:id="d48">
      <inkml:trace xmlns:inkml="http://www.w3.org/2003/InkML" xml:id="stk48" contextRef="#ctx0" brushRef="#br1">24730 17236 10127 0,'0'0'896'1,"0"0"-704"7,0 0-192-8,12-6 0 4,-12 6 1408-4,13-3 240 12,-13 3 48-12,0 0 16 5,0 0-176-5,0 0-16 9,14-2-16-9,-14 2 0 5,0 0-96-5,0 0 0 10,0 0-16-10,0 0 0 5,18 7-224-5,-12 3-32 11,-1 2-16-11,3 9 0 4,-2 1-224-4,-4-1-64 12,0 1 0-12,-2 17 0 4,0 2-272-4,0-12-64 10,0 6-16-10,-2 22 0 5,0-1-112-5,-2-1-32 13,-4-3 0-13,4 1 0 8,1 0-80-8,-3-3 0 4,2-7-16-4,-4-4 0 5,4 4-96-5,0-17-16 10,0 5 0-10,0 6 0 5,-1-8 16-4,3-8 0 9,-2-3 0-10,4 5 0 4,-4-3-144-4,2-4-144 11,2-16 144-11,0 0-208 18,0 0-304-18,0 0-64 0,0 0-16 0,0 0 0 14,0 0-1584-14,0 0-304 0,0 0-64 0,-8-18-10896 6</inkml:trace>
    </iact:actionData>
  </iact:action>
  <iact:action type="add" startTime="58410">
    <iact:property name="dataType"/>
    <iact:actionData xml:id="d49">
      <inkml:trace xmlns:inkml="http://www.w3.org/2003/InkML" xml:id="stk49" contextRef="#ctx0" brushRef="#br1">24328 17796 23039 0,'0'0'2048'1,"0"0"-1648"4,0 0-400-4,0 0 0 3,0 0 1360-4,0 0 192 12,0 0 48-12,0 0 0 3,20 2-368-3,3-2-64 11,1-4-16-11,7 0 0 4,2 2-272-4,4-2-64 10,2 0-16-10,0 0 0 5,6 3-256-5,0-3-48 12,2 0-16-12,1 0 0 4,1 2-304-4,-10 4-176 11,6 4 192-11,-8-2-192 3,-4-2 0-3,2-1-304 12,-5-1 48-12,-3 0-10816 14,-6 0-2176-13</inkml:trace>
    </iact:actionData>
  </iact:action>
  <iact:action type="add" startTime="60176">
    <iact:property name="dataType"/>
    <iact:actionData xml:id="d50">
      <inkml:trace xmlns:inkml="http://www.w3.org/2003/InkML" xml:id="stk50" contextRef="#ctx0" brushRef="#br0">25448 18346 6447 0,'0'0'576'1,"0"0"-576"9,0 0 0-10,0 0 0 5,0 0 2448-5,0 0 384 11,-10 8 80-11,10-8 16 4,0 0-1520-4,-10 11-320 10,5 5-48-10,1 0-16 5,2-3-432-5,0 9-80 12,2-9-32-12,0 5 0 5,2 3 160-4,0-5 16 4,-2 2 16-5,2-5 0 7,2 3-160-7,-1 1-16 11,-3-17-16-11,8 18 0 4,-2-1 32-4,-6-17 0 11,6 22 0-11,0-5 0 4,4 1-224-4,-3 0-32 12,-1-5-16-12,-6-13 0 3,10 18 48-3,-10-18 16 11,12 11 0-11,-12-11 0 5,7 16 64-5,-7-16 16 10,0 0 0-10,0 0 0 4,0 0-64-4,16 8 0 10,-16-8 0-10,0 0 0 6,14 0 128-6,-14 0 32 11,0 0 0-11,13-14 0 4,-7-3 16-4,2-9 0 10,0 1 0-10,0-2 0 5,-4-1-128-5,-3-3-32 10,1-4 0-10,2-6 0 4,0 2-64-4,0-8-16 11,0 1 0-10,-2-3 0 3,-2-6-128-4,0-5-128 10,-2-3 144-10,-2 1-144 5,2-6 128-5,-2 3-128 11,0 1 0-11,0-2 144 4,-1 1-144-4,1 5 0 11,-2 3 0-11,2 7 0 4,0 1 0-4,0 4 0 10,2 6 0-10,-2 2 0 5,-3-2 0-5,3 8 0 11,-2 1 0-11,0 3 0 4,2 2-160-4,0 1 160 10,-4 1 0-10,2 5-144 6,1-1 144-6,1 3 0 9,0 3-144-9,0-5 144 5,2 2 0-5,0 1 0 11,0 1-144-11,2 1 144 5,0 13 0-5,2-10 0 10,-2 10 0-10,4-14 0 4,0 6-144-4,-4 8 144 12,6-11 0-12,-6 11-144 3,0 0 144-3,7-10-128 11,-7 10 128-11,18-6-128 4,-4 2 128-4,3 0 0 10,-3 2-144-10,7 0 144 5,5-3 0-5,1 1-176 12,2-2 176-12,6 2-128 4,4-8 128-4,-2 0 0 11,6 3 0-11,-2-5-128 3,4 8 128-3,2-7 0 10,-4-3 0-9,4 0-128 3,1 7 128-4,1-1 0 10,0-4 0-10,2 6 0 6,1-1 0-6,1 3 0 9,2 2 0-9,-7 0 0 5,-7 2 0-5,2 2 0 10,-8 0 0-10,0 0 0 5,3 0 0-5,-9 2 0 11,-6 2 0-11,-5 0 0 4,-1 0 0-4,-17-4 0 10,0 0 0-10,0 0 0 19,10 13-1024-19,-10-13-240 1,4 16-32-1,-6 1-8976 12,-4 1-1792-12</inkml:trace>
    </iact:actionData>
  </iact:action>
  <iact:action type="add" startTime="60945">
    <iact:property name="dataType"/>
    <iact:actionData xml:id="d51">
      <inkml:trace xmlns:inkml="http://www.w3.org/2003/InkML" xml:id="stk51" contextRef="#ctx0" brushRef="#br0">25939 17687 11967 0,'0'0'1072'0,"0"0"-864"8,0 0-208-8,0 0 0 5,0 0 2496-3,0 0 448 6,0 0 80-8,0 0 32 5,0 0-1456-5,10-16-304 11,4 6-48-11,0-3-16 4,3 3-384-4,5-4-80 10,-5 3 0-10,5-3-16 5,1 2-160-5,0 5-16 11,1-3-16-11,1 4 0 4,-3 2 16-4,3 4 16 10,0 6 0-10,-1 6 0 5,-1-3-368-5,1 9-80 10,-9-1-16-9,1 9 0 3,-5 5-128-4,-1 4 0 10,-8-2 0-9,-4 2 128 6,-6 12 32-7,1-6 0 8,-3 4 0-8,-6-2 0 5,1 0-160-5,-5 2 0 11,1-8 144-11,1 4-144 5,0-8 144-5,1-4-144 9,3-2 192-9,3-3-192 4,3-1 256-3,4-5-64 9,4 1-16-10,-2-9 0 5,2-10-48-5,0 0 0 10,6 16 0-10,9-13 0 4,-1-3 128-4,7 0 0 12,5-3 16-12,3-5 0 4,0-4-128-4,6 2-16 9,4-5-128-8,0 3 192 3,4-6-192-4,-4 7 0 11,2-9-192-11,-4 3 192 18,-3 1-1584-18,-1-5-208 0,0 1-32 0,-6 1-13264 5</inkml:trace>
    </iact:actionData>
  </iact:action>
  <iact:action type="add" startTime="61322">
    <iact:property name="dataType"/>
    <iact:actionData xml:id="d52">
      <inkml:trace xmlns:inkml="http://www.w3.org/2003/InkML" xml:id="stk52" contextRef="#ctx0" brushRef="#br0">27174 17500 20271 0,'-4'-16'1792'0,"0"8"-1424"8,-3-2-368-8,-1-1 0 4,0 3 1424-4,-4-6 224 10,1 5 32-10,-5 5 16 5,0 0-368-5,-5 2-80 10,-3 2-16-10,3 2 0 5,0 4-608-5,-7 1-128 11,-5 7-32-11,4 0 0 4,-2 3-112-4,1-3-32 11,3 7 0-11,2 1 0 4,3-5-96-4,7-1-32 10,-1 1 0-10,6-1 0 4,2 0-192-4,-1 1 0 11,9-17 0-11,-4 18 0 5,4-18 0-5,0 19 128 11,4-5-128-11,-4-14 0 4,0 0 160-3,17 12-16 9,-3-8 0-10,3-1 0 4,3-1-16-4,-2-4 0 10,3-3 0-10,2-1 0 5,1-4 0-5,-1 2-128 11,3 0 192-11,-7-3-64 5,-1 3-128-4,1 2 192 8,-5-6-192-9,3 5 192 4,-5 1-64-4,-12 6-128 10,18-2 192-10,-18 2-64 5,13 2 64-5,-13-2 0 10,16 7 0-10,-4 11 0 4,-1-2-16-4,-5 5 0 11,0 2 0-11,2 3 0 5,-4 1 16-5,0 2 16 10,-4 5 0-10,-2 5 0 5,0-2-16-5,-2 6-16 10,-2-3 0-10,2 9 0 4,-4-6-48-4,2 0 0 11,-5-4 0-11,3 2 0 5,0-4-128-5,-2 4 0 11,3-10 144-11,3-2-144 4,-2 1-144-4,-2-3-112 12,0 0 0-12,2-1-16 18,-3-3-2864-18,-3-5-560 1</inkml:trace>
    </iact:actionData>
  </iact:action>
  <iact:action type="add" startTime="61949">
    <iact:property name="dataType"/>
    <iact:actionData xml:id="d53">
      <inkml:trace xmlns:inkml="http://www.w3.org/2003/InkML" xml:id="stk53" contextRef="#ctx0" brushRef="#br0">23168 19173 11967 0,'0'0'1072'0,"0"0"-864"10,0 0-208-10,0 0 0 6,0 0 1424-6,13 0 240 9,3-4 64-9,5 0 0 5,5-6-160-5,3 4-32 10,4-1 0-10,8-9 0 5,6 0-256-5,4-5-48 10,5-2-16-10,7 1 0 6,5 3-288-6,2 3-64 9,8-3-16-9,6 5 0 5,4-4-208-5,2 7-64 12,-3-7 0-11,1 4 0 2,0 1-192-3,4 5-32 11,-3-2-16-11,3 4 0 4,4 1-176-4,-11-1-32 10,-1 0-128-10,-8 10 192 4,-11-2-192-4,-7 2 0 12,-5-2 128-12,-4-1-128 4,-3 5 0-4,-8 2 0 11,-11 2 0-10,8 0-160 15,-8 1-480-16,-7-3-80 1,-3-2-32-1,-7 4 0 14,-10-10-2528-14,0 0-512 1,0 0-112-1,-10 21 0 0</inkml:trace>
    </iact:actionData>
  </iact:action>
  <iact:action type="add" startTime="62372">
    <iact:property name="dataType"/>
    <iact:actionData xml:id="d54">
      <inkml:trace xmlns:inkml="http://www.w3.org/2003/InkML" xml:id="stk54" contextRef="#ctx0" brushRef="#br0">24211 19871 16927 0,'0'0'752'1,"0"0"144"-1,0 0-704 0,0 0-192 8,0 0 0-8,0 0 0 4,0 0 896-4,0 0 160 11,8-8 32-11,0 0 0 4,4-5-96-4,-3 1-16 11,7 0 0-11,-2 1 0 4,5-7 0-4,5 4 0 10,1-5 0-10,4 1 0 4,2 1-144-4,6-3-16 11,4 1-16-11,0 3 0 5,6-1-160-5,4 5-48 11,-4-2 0-11,1 7 0 4,5 1-304-4,0 2-64 6,-3 4-16-5,-1 4 0 8,-8 2-208-9,2-1 144 10,-10 7-144-10,-2 0 128 3,-5 5-128-3,-3 1 0 12,-1 1 0-12,-9 5 128 4,3-3-128-4,-8 5 192 11,-2 1-192-10,-4 6 192 2,-4-2 48-3,-4 4 16 11,-2 2 0-11,-4-1 0 4,-3-3-80-4,-7 2-16 11,-5 2 0-11,0-2 0 4,-3-2 16-4,-1 0 0 10,-2 0 0-10,-4-3 0 5,2-3 0-5,4-6 0 11,3 1 0-11,5-3 0 4,3 1 0-4,7-6 0 11,5-1 0-11,0-3 0 4,8-10 0-4,0 0 0 10,0 0 0-10,18 4 0 5,7 0 16-5,4-4 0 10,1-2 0-10,7-2 0 5,5 2 64-5,7-4 0 11,-4-4 16-11,6 3 0 4,2-1-112-4,1-6-32 11,3 2 0-11,-1-3 0 4,3 3-128-4,1-4 192 10,-1 3-192-10,-3-5 192 5,-1 5-192-5,-2-5 0 10,-9 6 0-10,19-9 0 19,-16-1-2400-19,-6 3-352 0</inkml:trace>
    </iact:actionData>
  </iact:action>
  <iact:action type="add" startTime="63240">
    <iact:property name="dataType"/>
    <iact:actionData xml:id="d55">
      <inkml:trace xmlns:inkml="http://www.w3.org/2003/InkML" xml:id="stk55" contextRef="#ctx0" brushRef="#br0">26858 13127 8287 0,'-8'0'736'1,"-1"4"-592"9,-5-2-144-10,4-2 0 5,2-2 1872-5,-1-4 352 10,1 2 64-10,8 4 16 4,-4-6-640-4,4 6-128 10,-2-3-32-10,2 3 0 5,4-14-496-5,4 6-112 12,3 2 0-12,1-2-16 3,8-3-368-3,-1 5-64 12,5-2 0-12,3-2-16 4,-4 1-112-4,5 3-32 11,1-4 0-11,4 2 0 3,4 0 64-2,-4-1 16 9,2 3 0-10,6 2 0 5,-2 0 16-5,2 4 16 11,-6-2 0-9,2 6 0 1,0 6-112-3,-1 3-32 11,-7-3 0-11,0 10 0 3,-2 3-128-3,-3 4-128 10,-1 5 144-10,-5 7-144 5,1 5 256-5,1 9-64 10,-7 4 0-10,1 7 0 5,-6 10-64-5,-2 8 0 10,-2 6-128-10,0 9 192 4,-8 1-192-4,2 5 0 11,0 6 128-11,0 4-128 4,0 1 0-4,0-1 0 11,0 2 128-11,2-4-128 4,2 0 0-4,-2-2 128 11,4-3-128-11,0-3 0 5,-2 2 288-5,2 3-32 10,-1-3-16-10,1-2 0 5,-2 1-112-5,2 1-128 10,2-2 176-10,2 3-176 5,-2-1 192-5,0-4-192 10,-1 1 192-10,1 3-192 5,0-9 208-5,0 1-64 10,-2 1-16-10,2-5 0 5,3 3-128-5,-1-1 192 11,-2 1-192-10,2-1 192 2,4-3-192-3,-5 4 0 12,7-3 144-12,-4 3-144 3,-2-5 0-3,5-5 144 10,-3 0-144-10,4-4 0 5,-5 0 128-5,3-2-128 10,4 0 0-10,-5 0 0 5,5 0 144-5,-4 0-144 11,1 0 0-10,-3-2 144 2,4-4-144-3,-2 0 0 11,-1 2 0-11,-1-4 0 3,-2 0 128-2,5 2-128 9,-3-1 0-10,4-1 128 4,-4-6-128-4,3 4 0 11,1-5 0-11,1 3 0 6,1-2 128-6,2-3-128 10,-5-3 128-10,5-2-128 5,-4 1 256-5,1-4-48 11,-1-3 0-11,1 1 0 3,-5-6-16-3,4 0-16 10,-6 1 0-10,1-7 0 5,1 0 0-5,-4-4 0 11,2 2 0-11,0-4 0 4,-3 0-48-4,-1 2 0 11,-2-3 0-11,0-3 0 4,-2-2 16-4,0-4 0 11,0 1 0-11,0-3 0 4,-2-5 96-4,0-1 16 11,0 3 0-11,-2-7 0 4,-3 5 0-4,1-6 16 10,-2 3 0-10,2-5 0 5,-8 2-32-5,5-2-16 10,-7-1 0-10,2 3 0 5,-7-2 96-5,2 3 32 10,1-3 0-10,-3 0 0 5,-7 2-192-5,3-5-32 10,-1 7-128-10,1-4 192 5,-2-2-64-5,0 5 0 10,-1-5-128-10,1 2 192 6,2 1-192-6,-1-3 0 9,-1 4 0-9,0 0 0 5,1-5 0-5,1 9 0 11,1-6 0-11,-1 5 0 4,0-3-320-4,-3 4-16 10,-1-3 0-10,-14 7 0 19,6-6-1392-19,0-1-288 1,6-7-48-1,2-4-15056 4</inkml:trace>
    </iact:actionData>
  </iact:action>
  <iact:action type="add" startTime="64623">
    <iact:property name="dataType"/>
    <iact:actionData xml:id="d56">
      <inkml:trace xmlns:inkml="http://www.w3.org/2003/InkML" xml:id="stk56" contextRef="#ctx0" brushRef="#br0">28284 16411 2751 0,'2'22'256'0,"-2"-12"-256"9,4 1 0-9,-2-1 0 4,2 0 2592-4,0 3 480 11,1-3 80-11,3 6 32 4,2-6-1136-4,-2 3-240 13,2-5-32-13,3 2-16 4,-1 1-288-4,4-5-48 10,5 0-16-10,-2 0 0 4,5 2-384-4,3-2-96 7,2-6-16-7,7 0 0 9,-1 0-112-9,6-2-32 6,2-2 0-6,7 0 0 10,-5-4 0-10,6 0 0 9,-2-7 0-8,-1 1 0 3,-5-4-64-4,2 5 0 12,-6-11-16-12,0 1 0 5,-8 2-192-5,1 1-48 6,-3-5 0-6,-2-1 0 8,-3-1-240-8,-1 0-48 7,-2 3-16-7,-7-1 0 8,-2-2-144-8,-4-3 192 7,-1-1-192-7,-3 0 192 8,-4-4-192-7,-2 2 192 5,0 0-192-6,-3 1 192 8,-3-1-192-8,-6 0 160 12,2 6-160-12,-5 5 160 3,1-1-32-3,-3 3-128 7,-7 9 192-7,-9-3-64 5,-2 4-128-5,0 8 192 6,-8 6-192-6,0 4 192 9,-3 10-192-9,-7 5 0 6,0 6 0-6,5 2 128 9,-1 5-128-9,2 10 0 10,4 5 0-10,-1 4 0 4,5-3 0-4,-2 5 160 7,6 5-160-7,5-3 160 9,7-1-32-9,4 1-128 11,1-3 192-11,8 1-64 4,1 1-128-4,7-3 160 11,4-6-160-11,6-2 160 3,3 1-160-2,3-5 0 11,6 0 144-12,3-2-144 3,2-4 0-3,15-4 144 7,1-3-144-7,7-3 0 8,5-2 128-8,8 1-128 11,5-11 0-11,12-1 0 4,8-2 0-4,4-3 0 12,-4-3 0-12,5-6 0 17,1 0-672-16,-2 0-192-1,0 0-32 0,9-2-16992 4</inkml:trace>
    </iact:actionData>
  </iact:action>
  <iact:action type="add" startTime="67174">
    <iact:property name="dataType"/>
    <iact:actionData xml:id="d57">
      <inkml:trace xmlns:inkml="http://www.w3.org/2003/InkML" xml:id="stk57" contextRef="#ctx0" brushRef="#br1">19267 7031 8287 0,'0'0'368'0,"0"0"80"0,0 0-448 0,4-8 0 5,0 0 0-5,1-3 0 8,1 3 928-8,2-6 96 12,-2 4 32-12,-2 1 0 4,2-5-288-4,-1 4-64 6,5-5-16-6,-2-1 0 9,0-2 128-9,2 5 16 10,-5-3 16-10,3 1 0 5,2 3-64-5,0 0-16 6,-2-1 0-6,-8 13 0 9,13-10-192-8,-5-2-64 9,-8 12 0-10,10-8 0 5,-10 8-64-5,0 0 0 10,11-9-16-10,-11 9 0 4,0 0-48-3,0 0-16 8,0 0 0-9,0 0 0 5,0 0-48-5,0 0-16 10,0 0 0-10,0 0 0 5,0 0 16-5,-2 19 0 11,1 1 0-11,-7 3 0 4,0-2-32-4,4-5 0 7,-2 5 0-6,-4 5 0 7,1 5-32-8,1 4-16 13,-4 6 0-13,2 2 0 3,1 6-64-2,-5 3-16 8,2 3 0-9,-3 2 0 4,1 3 32-4,-3-3 0 10,-1 1 0-10,4-7 0 6,-1-3-16-6,5-3 0 11,-4-8 0-11,3 2 0 4,3-3 64-4,-2-3 16 9,4 0 0-9,2-8 0 6,2-5-32-6,0-1 0 10,0-7 0-10,0-2 0 4,2-10-32-4,0 0-16 11,0 0 0-11,0 0 0 4,0 0 192-4,0 0 32 11,6-10 16-11,2 0 0 5,0-7-160-5,2-3-16 10,-6-1-16-10,1-5 0 4,1 1-96-4,2-2-128 11,-4-3 176-11,0-1-176 4,0-4 0-4,2 2 0 11,-2 2 0-10,3-12 0 16,-3 14-256-16,2 5-144-1,0 5-48 0,2 5-9984 11,-4 6-2016-10</inkml:trace>
    </iact:actionData>
  </iact:action>
  <iact:action type="add" startTime="67716">
    <iact:property name="dataType"/>
    <iact:actionData xml:id="d58">
      <inkml:trace xmlns:inkml="http://www.w3.org/2003/InkML" xml:id="stk58" contextRef="#ctx0" brushRef="#br1">18719 7310 17503 0,'0'0'1552'1,"0"0"-1232"7,0 0-320-8,0 0 0 5,-6-10 864-5,4 4 112 11,2 6 32-11,0 0 0 4,10-12-96-4,-1 5-16 7,9-1 0-7,1-4 0 7,7 2-192-7,7 3-64 10,4-7 0-10,4 4 0 5,4-2-48-5,5 5-16 12,5 1 0-12,4-2 0 4,1-6 64-4,6 5 0 11,-1-3 0-11,1 0 0 4,-2 4 0-4,-1-1 0 11,-1-1 0-11,3 4 0 3,-3-4-352-1,-3 4-64 7,-1 1-16-9,1 1 0 5,-3 0-208-5,-1 2-192 10,-6-2 48-10,17-2-9872 16,-12-4-1968-16</inkml:trace>
    </iact:actionData>
  </iact:action>
  <iact:action type="add" startTime="68600">
    <iact:property name="dataType"/>
    <iact:actionData xml:id="d59">
      <inkml:trace xmlns:inkml="http://www.w3.org/2003/InkML" xml:id="stk59" contextRef="#ctx0" brushRef="#br1">12159 1808 1839 0,'0'0'0'1,"0"0"160"-1,0 0-160 0,0 0 0 9,-14-2 0-9,5 2 0 5,-7 2 3200-5,4-2 624 10,-5-2 112-10,5 0 32 5,-4-4-2640-5,3 3-528 11,-5-3-96-11,5 4-32 5,-1-2-160-5,0 0-16 7,1 2-16-7,5-4 0 7,8 6 112-7,0 0 32 10,-10-6 0-10,10 6 0 5,0 0 112-5,0 0 32 10,0 0 0-10,0 0 0 5,16-6-368-5,-1 4-64 10,3 2-16-10,3-1 0 5,1-1-32-5,3 2-16 10,2-2 0-9,5 0 0 4,1 2 48-5,0 0 0 11,2-2 0-11,2 2 0 3,-4 0-32-3,2 0 0 11,2 0 0-11,-3 0 0 6,-3-4-80-6,0 4-16 10,-4 0 0-10,1 0 0 4,-3 0 16-4,0 0 0 11,-3 0 0-11,-7 0 0 3,3 0 64-3,-6-2 16 11,1 0 0-11,-13 2 0 4,0 0 32-4,0 0 16 11,0 0 0-11,0 0 0 5,0 0 64-5,0 0 16 7,-8-4 0-7,-5 0 0 7,-1 0-160-6,-5 0-48 9,-7 0 0-10,-1 4 0 4,-2 0-64-4,-4 2-16 11,-5 0 0-11,1-2 0 4,-4 0-128-4,-1 0 160 11,-3 0-160-11,2 2 160 5,-2 0-160-5,6 0 160 11,-2-2-160-11,8 0 160 4,2-4-160-4,3 2 0 11,1 0 0-11,6 0 128 4,5-1-128-4,6 1 0 9,10 2 0-9,0 0 0 6,0 0 0-6,10-4 0 10,6-2 0-10,7 4 0 5,2 0 0-5,6 0 0 10,5-2 0-10,7-2 0 4,-4 0 0-4,5 1 0 11,-3-5 0-11,4 2 0 4,4 4 0-4,-6 2 0 11,2 0 0-11,-6 0 0 4,4 2 0-4,-8 0 0 11,2 0 0-11,-8 0 0 5,-4 0 0-5,-3 0 0 11,-3 0 128-11,-1 0-128 3,-18 0 0-3,0 0 0 11,0 0 0-11,0 0 128 4,0 0 48-4,0 0 0 10,-18 2 0-9,-1 0 0 3,-3 0-48-4,-5 2 0 12,-6 6 0-12,-12-2 0 4,-4-5-128-4,1 3 0 11,7 2 144-11,-4-2-144 4,2-2 0-4,4-2 144 11,4 2-144-11,2 0 0 4,1 1 128-4,11-3-128 10,1-2 0-10,7 2 0 5,13-2 0-5,0 0 0 10,0 0 0-10,0 0 0 5,0 0 0-5,23-2 0 10,4-3 0-10,-3 3 0 4,3-2 128-4,4 0-128 12,6 2 0-12,-1 0 0 4,1 0 0-4,2 0 0 10,-4 0 0-10,2 0 0 4,2 2 0-3,-6 0 0 9,0 0 0-9,-4 2 0 3,-1 2 0-4,-7 0 0 10,-1-2 0-10,-9 0 0 5,3-2 0-5,-14 0 0 10,0 0 0-10,0 0 0 5,0 0 0-5,0 0 128 10,-16 4-128-10,-1 0 0 5,-3-1 176-5,-3-3-176 10,-4 4 160-10,-18-2-160 5,6 0 128-5,-4 0-128 10,4 2 0-10,-4 0 0 5,6-2 128-5,2-2-128 10,2 0 0-10,5 4 144 5,9 2-144-5,-1-2 0 10,5-4 0-10,3 2 0 4,12-2 0-4,0 0 0 11,0 0 0-11,0 0 0 5,0 0 0-5,0 0 0 10,0 0 0-10,18 3 0 5,-3-6 160-5,5 1-160 10,3-2 192-9,0 2-192 3,-1 2 128-4,-1 2-128 10,-1 0 0-9,3 0 0 3,1-4 160-4,-11 4-160 10,3 1 128-10,-4 1-128 18,3 4-1856-18,-7 4-464 1</inkml:trace>
    </iact:actionData>
  </iact:action>
  <iact:action type="add" startTime="71994">
    <iact:property name="dataType"/>
    <iact:actionData xml:id="d60">
      <inkml:trace xmlns:inkml="http://www.w3.org/2003/InkML" xml:id="stk60" contextRef="#ctx0" brushRef="#br0">29681 13338 14559 0,'0'0'640'0,"0"0"144"0,0 0-624 0,0 0-160 10,-10-8 0-10,0 2 0 4,10 6 1104-4,-12-8 192 6,12 8 48-6,0 0 0 9,-9-4-256-9,9 4-32 11,-18-1-16-11,6 2 0 5,12-1-240-5,-17 8-48 9,5 2-16-9,-2 0 0 6,3 3-96-6,-3 1 0 9,2 6-16-9,1-5 0 5,-1 3-48-5,2 3 0 10,-5 3 0-10,3 5 0 5,-4-2-96-4,1 6-32 8,-1 6 0-9,1 6 0 6,1 6-96-6,-4 3-32 9,5 3 0-8,-5 0 0 4,2 1-160-5,3 8-32 11,3 1-128-11,-2-1 192 3,5 0-192-3,3-1 144 11,2 1-144-11,2-2 128 4,0-1-128-4,4-3 128 11,-2 1-128-11,3-5 128 4,3 1-128-4,4-5 192 12,-4-7-192-12,7 4 192 4,-3 2-192-4,6-4 128 12,-5-5-128-12,5 1 128 3,-3-6-128-3,5 0 0 11,-1 4 0-11,5-13 0 4,-5-5 0-4,1-1 0 10,-1-3 0-10,1 1 0 20,-3-5-640-19,3-5 0-1,-1-2 0 0,-3-2-9088 10,4-6-1840-10</inkml:trace>
    </iact:actionData>
  </iact:action>
  <iact:action type="add" startTime="72564">
    <iact:property name="dataType"/>
    <iact:actionData xml:id="d61">
      <inkml:trace xmlns:inkml="http://www.w3.org/2003/InkML" xml:id="stk61" contextRef="#ctx0" brushRef="#br0">29837 13498 14447 0,'0'0'640'1,"0"0"128"-1,0 0-608 0,0 0-160 9,0 0 0-9,0 0 0 4,0 0 1008-4,0 0 160 11,-8-4 48-11,8 4 0 4,0 0-96-3,0 0-16 9,0 0 0-10,0 0 0 5,0 0-128-5,0 0-16 10,0 0-16-9,0 0 0 3,4-14-336-4,-4 14-64 10,0 0-16-10,8-10 0 5,-8 10-80-5,13-9-32 10,-1-3 0-10,3 6 0 5,-15 6-80-4,18-2-16 9,2-2 0-10,-3 2 0 4,-3 2-128-4,3 2-16 10,-17-2-16-10,16 6 0 6,1-6-160-6,-17 0 0 9,14 12 0-9,-14-12 128 4,14 13-128-4,-14-13 0 11,10 12 144-11,-10-12-144 5,7 24 0-5,-5-3 0 11,-2 0 0-11,-2-5 128 4,-5 4-128-4,-1-3 128 11,0 1-128-10,-4 1 128 2,2-1-128-3,-5-3 176 10,3 5-176-10,-5-6 192 5,3-1-192-5,-2-3 128 11,5 0-128-11,-3-1 128 4,6 3-128-4,8-12 0 11,-4 16 0-11,4-16 0 4,0 0 0-4,2 17 0 10,4-5 0-10,2 0 0 5,-8-12 0-5,15 13 0 11,1-5-128-11,-6 4 128 4,-10-12 0-4,17 10 0 10,-5 1 0-10,0 3 0 6,-12-14 192-6,12 14-32 10,-7 1-16-10,3 3 0 4,-6-5 176-4,-2 3 16 11,-2-2 16-11,-2-1 0 4,4-13 96-4,-8 14 32 10,-5 2 0-10,-1-5 0 4,1 3-96-4,-1-6 0 12,-6-1-16-12,3 1 0 4,-5-2-176-4,1-4-48 11,1-2 0-11,5-4 0 4,-5-4-144-4,5 3 0 11,1-1 0-10,14 6 0 15,-6-12-1536-16,2-4-272 1,0 5-64-1,10-5-13008 5</inkml:trace>
    </iact:actionData>
  </iact:action>
  <iact:action type="add" startTime="73179">
    <iact:property name="dataType"/>
    <iact:actionData xml:id="d62">
      <inkml:trace xmlns:inkml="http://www.w3.org/2003/InkML" xml:id="stk62" contextRef="#ctx0" brushRef="#br0">30233 13765 5519 0,'0'0'240'1,"0"0"64"-1,0 0-304 0,0 0 0 9,0 0 0-9,0 0 0 5,0 0 2864-5,0 0 512 5,0 0 96-4,0 0 32 7,0 0-1696-8,0 0-336 6,13 6-64-6,-13-6 0 9,20-2-192-9,-7-2-48 12,5-6 0-12,-4 2 0 4,1 4-112-4,-1-3-32 11,3-5 0-11,3 4 0 4,-4 0-304-4,1-1-64 10,-3 1-16-10,3 4 0 5,3-4-400-5,-5 0-96 11,1 4-16-11,-4 4 0 4,-12 0-128-4,17-2 0 9,-17 2-192-8,14-1 192 18,-14 1-2512-18,0 0-384-1</inkml:trace>
    </iact:actionData>
  </iact:action>
  <iact:action type="add" startTime="73557">
    <iact:property name="dataType"/>
    <iact:actionData xml:id="d63">
      <inkml:trace xmlns:inkml="http://www.w3.org/2003/InkML" xml:id="stk63" contextRef="#ctx0" brushRef="#br0">30636 14161 4607 0,'0'0'192'1,"0"0"64"-1,0 0-256 0,0 0 0 7,0 0 0-7,0 0 0 5,0 0 2688-5,0 17 512 10,0-17 80-10,0 0 32 5,0 0-1648-5,0 0-320 10,4 16-64-10,-4-16 0 4,0 0-320-4,0 0-64 10,0 0-16-10,0 0 0 5,0 0 0-4,0 0 0 6,0 0 0-7,0 0 0 8,0 0 64-8,0 0 16 10,0 0 0-10,18-8 0 5,-8-4-448-5,3-5-96 10,-5 1-16-10,2 3 0 5,0-9-144-5,-5 7-16 11,1-5-16-11,-2-1 0 4,0-1-32-4,0 3-16 10,-2-5 0-10,2 1 0 5,-2-2-176-5,0 3 128 12,0 3-128-12,2 5 128 3,-3 6-128-3,-1 8 0 10,0 0 0-10,0 0 0 5,0 0 0-5,0 0 0 10,0 0-176-10,0 0 176 5,0 0-160-5,10 18 160 12,-2 1-192-12,-4 5 192 3,0-5-192-3,2-1 64 7,1 1 128-7,-1-5-208 8,-6-14 208-8,4 19 0 10,0 1 0-10,2-9-144 5,-6-11 144-5,0 0 0 10,0 0 0-10,0 0 0 5,0 0 0-5,0 0 0 10,18-3 128-10,-3-3-128 5,-5-4 256-5,-2-6-32 10,3 1 0-10,-3-1 0 5,-6-7-224-5,2 1 176 11,-2-3-176-11,2 2 160 4,2 1-160-4,-4-1 128 12,-2-5-128-12,-2-1 128 4,-4-6-128-4,4 4 0 11,0 0 0-11,-2-4 0 3,-2-1 0-3,0-3 0 12,-1 2 0-12,1-4 0 4,0 4 0-4,4 4 0 9,-2-4 0-9,2 6-176 5,0 2 176-5,2 3-128 10,0-1 128-10,2 8-128 5,-2-1 128-5,2 3-128 11,0 3 128-11,0-4-128 4,-2 18 128-4,2-11 0 11,-2 11 0-11,2-14 0 4,-2 14 0-4,8-12-160 11,-1-3 160-11,1 5 0 4,0 2-128-4,4-2 128 11,-2 3 0-11,-1-1 0 4,7-2-160-4,-4 2 160 11,3 0-128-11,-1-3 128 4,1 1 0-4,5 4-160 11,-2-4 160-11,3 3 0 4,2-3 0-4,-1 0 0 10,-5 4 0-9,3 0 0 4,1 2 0-5,-5 1 0 9,-16 3 0-9,17-8 0 6,1 4 0-6,-18 4 0 11,0 0 0-11,0 0 0 17,16 0-480-17,-16 0 16 1,0 0 0-1,0 0-9024 10,0 0-1808-9</inkml:trace>
    </iact:actionData>
  </iact:action>
  <iact:action type="add" startTime="74261">
    <iact:property name="dataType"/>
    <iact:actionData xml:id="d64">
      <inkml:trace xmlns:inkml="http://www.w3.org/2003/InkML" xml:id="stk64" contextRef="#ctx0" brushRef="#br0">30906 13587 6447 0,'0'0'576'0,"0"0"-576"9,0 0 0-9,0 0 0 5,0 0 2560-5,0 0 416 11,0 0 80-11,0 0 16 4,0 0-1440-3,0 0-288 10,0 0-48-11,13-5-16 3,3-1-240-3,1 0-48 11,-3-4-16-11,4 4 0 5,-18 6-80-5,15-4-32 9,-1-1 0-9,-14 5 0 6,13-2-128-6,-13 2-32 9,18-6 0-9,-18 6 0 5,20 0-368-5,-20 0-80 10,0 0 0-10,15 13-16 5,-15-13-64-5,14 14-16 11,-10 4 0-11,0-3 0 4,-4-15 112-4,0 20 32 11,-2 1 0-11,0 1 0 5,0-7-304-5,-2 5 160 11,-4 3-160-11,2-3 128 5,0-7-128-5,2 5 128 10,-1-5-128-10,-3 5 128 4,2-4-128-4,0-1 0 10,6-13 0-10,-4 18 0 4,-4-4 0-4,8-14 0 11,0 0 0-11,0 0 128 5,0 0-128-5,12 15 0 10,-12-15 0-10,14 8 128 5,1-4-128-5,5-4 192 10,-5-2-192-10,3 0 192 5,3 2 48-5,-3-4 16 10,1-2 0-10,3 0 0 5,-4 2-256-5,3 1 176 11,-2-1-176-11,5 2 160 4,1-2-160-4,-5-4 0 11,-7 0 0-11,7 2 0 17,-4-3-368-16,1-1-96-1,-7 2-32 0,3 0 0 14,-3-2-2304-13,2 1-464-1,-12 9-80 1</inkml:trace>
    </iact:actionData>
  </iact:action>
  <iact:action type="add" startTime="74698">
    <iact:property name="dataType"/>
    <iact:actionData xml:id="d65">
      <inkml:trace xmlns:inkml="http://www.w3.org/2003/InkML" xml:id="stk65" contextRef="#ctx0" brushRef="#br0">31600 13311 17503 0,'0'0'768'0,"-6"-12"176"0,2-4-752 0,-4 6-192 8,-7-3 0-8,3 5 0 5,-4 4 1056-5,1 2 176 10,-1 2 48-10,-3 0 0 4,3 2-224-4,-3 4-32 12,-5 10-16-12,3-3 0 4,-5 3-256-4,5-1-48 11,-2 7-16-11,1 1 0 4,5-3-192-4,5-3-48 11,-4 3 0-11,8-3 0 4,6-3-144-4,2 6-48 11,0-20 0-11,2 13 0 4,-2-13 0-4,12 18 0 10,2-7 0-10,3 1 0 5,-3-8 112-5,7-4 16 10,1-4 0-10,-1 2 0 5,3-6-48-5,-3 1 0 11,3-5 0-9,-3-4 0 0,-3 8-112-2,1 1-32 12,1-5 0-12,-9 6 0 3,-11 6-192-3,0 0 176 10,0 0-176-10,18 0 160 4,-18 0-16-4,0 0 0 11,10 20 0-11,-4 5 0 5,-5 4-16-5,-1 4 0 11,-3-1 0-11,-3 5 0 4,0 2 0-4,-2-4 0 10,-4 6 0-10,3-2 0 5,-5-2-128-5,2 4 0 10,1-6-160-10,1 2 160 19,4-2-624-17,-2-6-16-2,-2-1-16 0,5-3 0 13,-1-2-2576-13,-6-5-512 0</inkml:trace>
    </iact:actionData>
  </iact:action>
  <iact:action type="add" startTime="75281">
    <iact:property name="dataType"/>
    <iact:actionData xml:id="d66">
      <inkml:trace xmlns:inkml="http://www.w3.org/2003/InkML" xml:id="stk66" contextRef="#ctx0" brushRef="#br0">29973 14508 6447 0,'0'0'272'0,"0"0"80"14,0 0-352-14,0 0 0 0,0 0 0 0,0 0 0 1,0 0 3328-1,20-4 576 10,-3-6 128-10,9 1 32 5,1-7-2240-5,6 4-448 10,8-5-96-10,0 3 0 5,2-4-384-5,8 3-64 11,1-7 0-11,9 3-16 4,3 5-48-4,6-5 0 11,-3-5 0-11,-1 5 0 4,-8-1-128-4,-3 1-16 12,-4-5-16-12,-4 5 0 3,1 7-192-3,1-3-32 10,-8 1-16-10,0 2 0 6,-2 6-240-6,0 3-128 10,-8 3 128-10,2 2-128 4,-5-1 0-4,-5 3 0 12,-3 4 0-12,-9 0-128 17,-11-8-1600-17,14 10-320 0,-14-10-64 1,0 17-11264 3</inkml:trace>
    </iact:actionData>
  </iact:action>
  <iact:action type="add" startTime="75612">
    <iact:property name="dataType"/>
    <iact:actionData xml:id="d67">
      <inkml:trace xmlns:inkml="http://www.w3.org/2003/InkML" xml:id="stk67" contextRef="#ctx0" brushRef="#br0">30256 14765 11055 0,'0'0'976'0,"0"0"-784"10,0 0-192-10,0 0 0 4,18-2 2288-4,-5-1 400 11,1-1 96-11,1 0 16 5,1-4-1264-5,2 2-240 11,-3 0-48-11,5 2-16 4,-1-2-208-4,1-1-32 11,3-1-16-11,2 4 0 4,-1 0-80-4,-1 4 0 11,-3 2-16-11,-7 2 0 4,-13-4-496-4,18 12-80 9,-6 3-32-9,-4-3 0 5,-8-12-64-5,5 19-16 10,-3 5 0-10,-2-3 0 5,-6-3 0-5,1 5 0 11,-5 1 0-11,0 1 0 5,-4 0-48-5,3-1-16 12,-5-7 0-12,4 3 0 3,-3-1 48-2,7-5 0 8,-4 3 0-9,5-7 0 5,7-10 176-5,0 0 32 10,0 0 16-10,1 16 0 5,-1-16-128-5,12 8-16 10,-12-8-16-10,22 6 0 5,1-1 32-5,6-5 16 10,3-7 0-10,1 1 0 5,-4 0-160-5,4-6-128 10,0 2 192-10,-2-1-192 5,-1-7 0-5,-1 1 0 11,0 1 0-11,-1-4-144 17,-5 1-1408-16,0 3-288-1,-1-3-48 2</inkml:trace>
    </iact:actionData>
  </iact:action>
  <iact:action type="add" startTime="76394">
    <iact:property name="dataType"/>
    <iact:actionData xml:id="d68">
      <inkml:trace xmlns:inkml="http://www.w3.org/2003/InkML" xml:id="stk68" contextRef="#ctx0" brushRef="#br0">31988 13402 11055 0,'0'0'976'1,"0"0"-784"7,0 0-192-8,0 0 0 4,0 0 1232-4,0 0 208 10,0 0 32-10,0 0 16 5,0 0-272-5,0 0-48 10,0 0-16-10,0 0 0 6,0 0-128-6,0 18-48 9,-6-1 0-9,2-1 0 5,0 5-16-5,-1 3 0 10,-7 3 0-10,2 0 0 5,4 5-96-5,-3 5-32 10,-1 6 0-10,2 1 0 5,-6 1-224-5,6 2-48 10,-3 6-16-10,3-5 0 5,0-1-224-5,0 0-32 14,-1 2-16-14,3-6 0 2,2 0-96-2,4-6-32 7,-4-6 0-7,2 4 0 7,2-6 64-7,2-1 16 12,0-1 0-12,0-4 0 4,6-7-16-4,-1 1 0 11,3-3 0-11,-2 2 0 5,6-9 0-5,-5 3 0 10,-9-10 0-10,22 10 0 4,-5-4-64-4,1 0-16 11,0-1 0-11,-18-5 0 4,17 4-128-4,1-4 0 10,-18 0 0-10,19-2 0 18,-19 2-384-18,0 0-48 0,14-5-16 0,-14 5 0 15,12-10-2480-15,-12 10-496 0</inkml:trace>
    </iact:actionData>
  </iact:action>
  <iact:action type="add" startTime="76739">
    <iact:property name="dataType"/>
    <iact:actionData xml:id="d69">
      <inkml:trace xmlns:inkml="http://www.w3.org/2003/InkML" xml:id="stk69" contextRef="#ctx0" brushRef="#br0">31647 13989 26719 0,'0'0'1184'1,"0"0"240"-1,8-19-1136 0,7 7-288 8,-1 0 0-8,5 3 0 5,5-7 592-5,3 6 64 9,2 4 16-9,2-3 0 5,1-3-48-5,1 4-16 11,6-4 0-11,-2 5 0 5,4 3-368-5,-6 0-80 11,-2 0-16-11,2 4-9504 16,2 4-1904-16</inkml:trace>
    </iact:actionData>
  </iact:action>
  <iact:action type="add" startTime="85581">
    <iact:property name="dataType"/>
    <iact:actionData xml:id="d70">
      <inkml:trace xmlns:inkml="http://www.w3.org/2003/InkML" xml:id="stk70" contextRef="#ctx0" brushRef="#br0">31811 12566 11679 0,'-10'-16'512'0,"0"10"128"0,10 6-512 0,-10-4-128 9,3 0 0-9,7 4 0 6,-12-8 816-6,12 8 144 10,0 0 16-10,-6-13 16 5,0 1-48-5,6 12-16 9,0 0 0-9,0 0 0 5,-4-15-176-5,4 15-48 11,-4-8 0-11,4 8 0 4,0 0-112-4,0 0-16 11,0 0-16-11,0 0 0 5,0 0-144-5,0 0-32 11,0 0 0-11,0 0 0 3,0 0-32-3,0 0-16 12,16 8 0-12,3 7 0 4,-3-1-80-4,2 3 0 10,-1-3-16-10,-1 4 0 5,5 7-96-5,1-2-16 10,-1 1 0-10,4-1 0 6,1 2 16-6,1 9 0 9,0 1 0-9,3 0 0 5,3 0 80-5,-2 4 16 10,-2-4 0-10,-1 6 0 5,-3-4 0-5,-7 8 0 10,1-2 0-10,1 4 0 5,-5-6 32-5,1 3 16 10,-3 3 0-10,1 0 0 6,-2 0 16-6,1 0 0 9,-3-6 0-9,2 3 0 5,-4 1-96-5,-1-6-16 11,-1 0 0-11,0 2 0 4,-2-6 32-4,0 2 0 10,-2-1 0-10,2-5 0 4,-4 2 0-4,0 0 0 12,0 4 0-12,0-4 0 4,0 0 0-4,0 1 0 12,-2 1 0-12,0-6 0 3,0 0 16-3,2 0 0 12,-4 3 0-12,0-1 0 3,-4-4-32-3,3 4 0 11,-1-5 0-11,2 1 0 4,-4 2-80-4,4 0 0 10,-4 1-128-10,2 3 192 5,-5-6-192-4,1-3 144 8,4 1-144-9,-6 0 128 5,1 1 16-5,3 1 0 10,-6 2 0-10,4 2 0 5,-3-1 16-5,1 1 0 10,2-4 0-10,-1-3 0 4,1-1 16-4,-4 0 0 11,3-1 0-11,-3 1 0 5,4-5-32-5,2 3 0 11,-1 1 0-11,1-3 0 4,4-1-144-4,-4 3 128 12,0 3-128-12,2-3 128 3,1-7-128-3,-1 1 0 11,6-15 0-11,-10 14 128 4,2 2 0-4,4-7-128 11,-4 5 192-11,8-14-64 4,-9 12 32-4,3 1 0 10,2-3 0-10,4-10 0 5,-4 12-32-5,4-12-128 11,0 0 192-11,0 0-64 4,0 0-128-4,0 0 0 10,0 0 144-10,0 0-144 5,0 13 0-5,0-13 0 10,0 0 0-10,0 0 0 5,0 0-192-5,0 0-128 10,0 0 0-10,0 0-16 19,0 0-2704-19,0 0-544 0</inkml:trace>
    </iact:actionData>
  </iact:action>
  <iact:action type="add" startTime="91509">
    <iact:property name="dataType"/>
    <iact:actionData xml:id="d71">
      <inkml:trace xmlns:inkml="http://www.w3.org/2003/InkML" xml:id="stk71" contextRef="#ctx0" brushRef="#br2">3661 16807 11455 0,'0'0'512'1,"0"0"96"-1,-10-17-480 0,4 3-128 6,6 14 0-6,-8-12 0 8,0 1 720-8,-3-3 128 7,11 14 32-7,-12-12 0 7,-4-1-160-7,5 5-16 7,-5 0-16-7,4 0 0 9,-7 0 80-9,1 5 32 6,1-3 0-6,-5 2 0 9,3 0 32-9,1 2 0 6,-3 2 0-5,-1-2 0 7,3 2-128-7,-3 2 0 5,-3 4-16-6,-2-2 0 8,-3 0-176-8,-3-1-16 7,-2 3-16-7,2 0 0 9,0 4-144-9,-4-2-16 8,-2 1-16-8,4 3 0 8,-4-4-48-8,3 6-16 5,3-1 0-5,-4 5 0 8,0-6 0-8,6 5 0 7,0-1 0-7,0 5 0 8,-7 3 16-8,5 1 0 8,2-4 0-8,2-1 0 7,-2-1-32-7,-1 5 0 8,-3 3 0-8,6 2 0 7,2 1 32-7,3-1 16 7,3 2 0-7,-1-2 0 8,1-1-80-8,3 5-32 7,5 0 0-7,-3-2 0 8,4-4-160-8,5 1 0 7,-5-1 144-7,6 2-144 8,4 2 128-8,0 1-128 7,4 3 160-7,0-4-160 9,0 0 128-9,4-2-128 6,6 1 0-6,-3-3 144 8,1-4-16-8,6 5-128 7,3 3 192-7,5-6-64 9,-5-5 64-9,7-1 16 6,1 3 0-6,0-1 0 8,0-5-16-8,3-1 0 7,-1-3 0-7,0 0 0 8,0-4 16-8,3-1 0 7,-3 1 0-7,0-2 0 8,-1-4 80-8,1-2 16 8,2 0 0-8,-2 0 0 7,0 0-160-7,3 0-16 7,-3 0-128-7,2-2 192 8,2 0-192-8,-1-2 128 7,-3 0-128-7,-2-2 0 8,0 3 128-8,1-1-128 7,-3 2 0-7,-2-2 0 23,-3-2-288-22,-1-2-160-1,3 2-16 0,-5 2-16 14,-1-2-2016-13,-16 6-384-1,18-3-96 1</inkml:trace>
    </iact:actionData>
  </iact:action>
  <iact:action type="add" startTime="92084">
    <iact:property name="dataType"/>
    <iact:actionData xml:id="d72">
      <inkml:trace xmlns:inkml="http://www.w3.org/2003/InkML" xml:id="stk72" contextRef="#ctx0" brushRef="#br2">3688 17539 21535 0,'0'0'960'0,"0"0"192"0,0 0-928 0,0 0-224 2,0 0 0-1,0 0 0 6,0 0 1232-7,0 0 208 7,4 19 32-7,-4 4 16 8,0 1-240-7,-2 3-48 6,-6 6-16-7,-4 2 0 7,4 4-128-7,-5 0-32 7,1 6 0-7,2-4 0 8,-5 6-112-8,5 0-16 7,-4-4-16-7,8 6 0 8,1-3-320-8,-3-1-64 7,2 2-16-7,2-6 0 8,2 2-288-8,2 0-64 7,0-4-128-7,2 4 192 9,2 0-192-8,0-1 0 4,4-4 0-5,-1 1 0 24,-1 3-2448-23,2-3-384-1</inkml:trace>
    </iact:actionData>
  </iact:action>
  <iact:action type="add" startTime="95505">
    <iact:property name="dataType"/>
    <iact:actionData xml:id="d73">
      <inkml:trace xmlns:inkml="http://www.w3.org/2003/InkML" xml:id="stk73" contextRef="#ctx0" brushRef="#br2">20698 16347 3679 0,'0'0'160'1,"0"0"32"-1,0 0-192 0,14-4 0 3,-14 4 0-3,18-6 0 8,-18 6 2080-8,17-6 368 8,-17 6 80-8,14-4 16 8,-14 4-1312-8,17-3-256 7,-17 3-48-7,14-2-16 7,-14 2 0-7,0 0 0 7,0 0 0-7,16-6 0 8,-16 6-144-8,0 0-48 8,0 0 0-8,0 0 0 8,0 0 32-8,0 0 0 7,0 0 0-7,0 0 0 7,0 0 0-7,5-14 0 7,-5 14 0-7,0 0 0 8,-1-12-160-8,1 12-16 7,-6-11-16-6,6 11 0 6,-16-10-176-7,8 2-16 7,-1-4-16-7,-5 7 0 8,0 3-144-8,-3-2-16 7,1 0-16-7,2 2 0 9,-5 2-16-8,-1 0 0 4,-1 0 0-5,-1 0 0 9,-3 0 0-7,0 4 0 2,-3 0 0-4,-1 0 0 10,-4 3-160-10,-2 3 0 5,0-2 144-5,2 0-144 8,1 7 0-8,-3-3 0 8,-4 2 0-8,4-3 128 7,-4 5-128-7,4-4 128 8,0 3-128-7,0-1 128 5,-4 5 48-6,4 5 16 8,4-3 0-8,-1 3 0 8,3 1-48-8,-2 0 0 7,2 5 0-7,-1-3 0 7,3 2-144-7,2 4 192 8,-1 1-192-8,7 1 192 8,-3 2-192-8,1 4 0 7,1 4 0-7,5-5 0 8,1 3 128-8,2-4-128 7,5 2 128-7,-1-2-128 8,4-2 192-8,2 2-32 7,2-3-16-7,4 1 0 8,0 0 16-8,6-4 0 6,-1 0 0-6,9-2 0 9,-6-2-32-9,3-1 0 7,-3-5 0-7,5 1 0 7,-3 1-128-7,4-4 0 8,3 1 0-8,1-5 128 8,-3-1-128-8,4-4 192 7,1 3-192-7,1-5 192 7,3-2-192-6,-1 2 160 7,0-5-160-8,2 1 160 7,7-2-32-7,1-2-128 7,-4-2 192-7,2-2-64 8,8-2-128-8,-8-2 0 7,0 2 0-7,-2-5 128 8,0 1-128-8,-3 2-192 7,-1-2 32-7,0-3 16 22,-2 3-1584-22,1-2-304 1,-1 0-64 0,-2 2-12272 1</inkml:trace>
    </iact:actionData>
  </iact:action>
  <iact:action type="add" startTime="96149">
    <iact:property name="dataType"/>
    <iact:actionData xml:id="d74">
      <inkml:trace xmlns:inkml="http://www.w3.org/2003/InkML" xml:id="stk74" contextRef="#ctx0" brushRef="#br2">20952 17188 20271 0,'0'0'1792'1,"0"0"-1424"3,-10-4-368-4,10 4 0 8,0 0 1216-8,0 0 192 8,0 0 16-8,0 0 16 7,2-14-688-7,2 0-144 8,-4 14-32-8,20-9 0 8,-5-3 0-8,5 0 0 7,3 4 0-7,-1-3 0 8,-5 1 64-8,3 4 0 7,1-2 0-7,-1 2 0 8,-1 3-128-8,3 1-32 7,-1 5 0-7,-5 1 0 8,1 6-224-8,-3-2-64 7,1 2 0-7,3 5 0 9,-4-3-48-9,-1 4-16 6,-5 3 0-6,-2-1 0 8,-2 5 16-8,-4 2 0 7,-2 3 0-7,-4 1 0 10,-4 0 48-10,-3 2 16 6,-5 3 0-5,0-1 0 5,-5-4 48-6,0 0 16 7,-3 0 0-7,1-1 0 8,-2-1-16-8,-1 0-16 7,-1 1 0-6,0-9 0 6,0-1 80-7,3 1 0 8,5-1 16-8,3-5 0 7,1 5-112-7,7-4-32 8,-2 3 0-8,12-17 0 7,0 0 16-7,0 0 0 8,0 0 0-8,12 14 0 8,-12-14-80-8,17 13-128 6,5-7 176-6,5-2-176 8,4 0 144-8,5 0-144 8,-3-2 0-8,0-2 144 7,2 0-144-7,6 2 0 7,-2-2 0-7,2 0 0 9,-6 0 0-9,2 0 128 6,2-2-128-6,-4 0 0 8,-2-2 0-8,1 2 128 7,-1 0-128-7,-6 0 0 8,-6 2 0-8,1 0-192 7,-1-2 0-7,-1 4-11952 16,-20-2-2384-16</inkml:trace>
    </iact:actionData>
  </iact:action>
  <iact:action type="add" startTime="99828">
    <iact:property name="dataType"/>
    <iact:actionData xml:id="d75">
      <inkml:trace xmlns:inkml="http://www.w3.org/2003/InkML" xml:id="stk75" contextRef="#ctx0" brushRef="#br2">16932 16152 13823 0,'0'0'1216'1,"0"0"-960"3,0 0-256-4,0 0 0 8,0 0 560-8,8-16 64 7,-8 16 16-7,4-13 0 9,-4 13 720-9,0 0 160 6,5-20 16-6,-5 20 16 9,0 0-240-9,6-13-48 6,-6 13-16-6,0 0 0 9,0 0-208-9,0 0-32 6,0 0-16-6,0 0 0 9,0 0-160-9,0 0-48 7,0 0 0-7,0 0 0 7,0 0-272-7,0 0-48 8,0 0-16-8,-6 21 0 7,1 4 0-7,3 5-16 8,-4-1 0-8,2 6 0 8,-2 2-64-7,6-2-16 5,-4 4 0-6,0 2 0 7,0 10-48-7,4 5-16 8,-4-1 0-8,-1 3 0 8,-3-1-16-8,0 0 0 6,2-1 0-6,-4 1 0 8,1-1 80-8,1-1 16 7,-4-4 0-7,4 1 0 8,2-3 80-7,-5 2 32 6,-1-6 0-7,4 1 0 8,-3 3-80-8,3-8-16 6,6 0 0-6,-4 0 0 9,-4-2-128-9,4-6-48 7,2 0 0-7,3-2 0 8,-3-1-48-8,2-3-16 7,0-2 0-7,0-1 0 8,-2-3-144-8,4 3 160 7,0-1-160-7,-2-5 160 7,0-3-160-7,2-15 128 8,0 14-128-8,0-14 128 8,0 0-128-8,0 0 160 7,0 0-160-7,0 0 160 7,0 0-160-7,0 0 0 7,0 0-192-7,0 0 192 22,0 0-544-21,0 0 16-1,-10-8 0 0,2 0 0 15,-1-9-1440-15,1 5-272 0,2-2-64 1,-4 3-16 12,0-7-1280-13,3 4-256 0,-11-11-48 1,4 6-16 0</inkml:trace>
    </iact:actionData>
  </iact:action>
  <iact:action type="add" startTime="100399">
    <iact:property name="dataType"/>
    <iact:actionData xml:id="d76">
      <inkml:trace xmlns:inkml="http://www.w3.org/2003/InkML" xml:id="stk76" contextRef="#ctx0" brushRef="#br2">15953 17174 20271 0,'0'0'1792'1,"0"0"-1424"3,0 0-368-4,0 0 0 8,0 0 1120-8,0 0 160 6,0 0 16-6,0 0 16 8,0 0-432-8,19 0-96 8,3 0-16-8,5-4 0 8,6-2 224-8,4-2 32 7,6 2 16-7,4 3 0 8,0-7-192-8,5-4-32 7,5 4-16-7,0-3 0 10,3 5-32-10,8 0-16 5,-3 0 0-5,11 1 0 8,2 1 0-8,0 0 0 7,0 2 0-7,-2 0 0 8,-4 0-176-6,-6 0-48 3,-1 0 0-5,1 2 0 8,-7 0-192-8,-1 1-32 7,-3-5-16-7,-3 0 0 8,-1 4-80-7,0 0-16 6,-10 2 0-7,0-2 0 7,-8-2-192-7,0 0 128 8,-2 4-128-8,-5-2 0 7,-5-2 0-7,-1-2 0 8,-20 6 0-8,11 4-160 21,-11-4-1488-21,0 0-288 0,0 0-64 0</inkml:trace>
    </iact:actionData>
  </iact:action>
  <iact:action type="add" startTime="104706">
    <iact:property name="dataType"/>
    <iact:actionData xml:id="d77">
      <inkml:trace xmlns:inkml="http://www.w3.org/2003/InkML" xml:id="stk77" contextRef="#ctx0" brushRef="#br2">352 16306 10127 0,'0'0'896'0,"0"0"-704"6,0 0-192-5,0 0 0 6,0 0 1216-7,0 0 224 8,0 0 32-8,0 0 16 8,0 0-464-8,0 0-112 7,0 0-16-7,-5 16 0 7,5-16 64-7,0 0 16 8,-2 19 0-8,0-1 0 7,4 1-32-7,0 3-16 8,1-5 0-8,3 5 0 8,4 5-160-8,-2 4-16 7,6 4-16-7,1 4 0 8,3 4-176-8,-5 0-48 6,3 10 0-5,-2 1 0 8,3 3-64-9,-5-1 0 6,3 5-16-6,-3 1 0 9,6-5 16-9,-7-1 0 6,3-1 0-6,-4 2 0 9,3 1 80-9,-1-5 32 5,2-3 0-5,-6-3 0 9,-1 0-48-9,3-2 0 7,-4-6 0-7,-2 4 0 9,0-8-80-9,2 2-32 6,-2 2 0-6,3-8 0 9,-1-4-160-9,2-1-48 6,2-1 0-6,-2-1 0 9,-6-5-192-9,3 3 144 7,3-3-144-7,2-7 128 7,-10-12-128-7,6 15 0 7,4-5 144-7,1 2-144 8,-11-12 0-8,0 0 0 7,0 0-160-7,14 0 160 22,-14 0-1344-21,17-8-144-1,-7 0-48 0,4 0-9168 7,-8-7-1840-6</inkml:trace>
    </iact:actionData>
  </iact:action>
  <iact:action type="add" startTime="105175">
    <iact:property name="dataType"/>
    <iact:actionData xml:id="d78">
      <inkml:trace xmlns:inkml="http://www.w3.org/2003/InkML" xml:id="stk78" contextRef="#ctx0" brushRef="#br2">1121 16238 12895 0,'0'0'576'1,"0"0"112"-1,-8-8-560 0,8 8-128 2,0 0 0-2,0 0 0 9,0 0 1104-9,0 0 192 7,-17 6 48-7,5 0 0 7,-4 3-192-7,5 9-48 7,-7 1 0-6,4 3 0 6,-3 5-64-7,-1 8-16 8,1 4 0-8,-5 6 0 7,3-2 96-7,1 8 16 8,-3 5 0-8,-5 11 0 7,3-3-160-7,0 10-16 6,1 0-16-6,5 4 0 9,-5-2-224-8,3 2-32 6,-1-2-16-6,-1-5 0 6,-3-5-96-7,3-6 0 6,3-1-16-6,-3-3 0 9,-5-5-64-9,1 2-16 6,2-3 0-6,3-5 0 8,3-2-176-8,-3-8-48 7,4 0 0-7,1-1 0 9,1-3-128-9,4-6-128 7,3-7 192-7,-1-1-192 7,8-17 0-7,-4 10 0 8,4-10 0-8,0 0 0 21,0 0-480-21,0 0-96 0,0 0-32 0,0 0 0 15,14-16-2656-15,-7-5-512 0</inkml:trace>
    </iact:actionData>
  </iact:action>
  <iact:action type="add" startTime="105639">
    <iact:property name="dataType"/>
    <iact:actionData xml:id="d79">
      <inkml:trace xmlns:inkml="http://www.w3.org/2003/InkML" xml:id="stk79" contextRef="#ctx0" brushRef="#br2">214 15764 15663 0,'-23'0'688'1,"11"-4"144"8,-4 0-656-9,16 4-176 0,-10-4 0 1,10 4 0 0,-13-4 1184 0,13 4 208 6,0 0 32-7,0 0 16 8,0 0-672-8,0 0-144 7,-2-11-32-7,2 11 0 7,0 0 112-7,0 0 32 8,10-16 0-8,-3 6 0 8,-7 10-80-8,20-11-16 6,-4 3 0-6,3 2 0 8,4-4 32-8,1 0 0 7,3 3 0-7,2-5 0 8,3 4-208-8,-1 4-32 7,6 0-16-7,4 2 0 9,-2 2-144-7,6 0-16 2,-6 0-16-4,4 2 0 9,1 0 16-9,-3 2 16 6,4 0 0-5,-4 0 0 8,2-6 32-9,-6 2 0 7,0-2 0-7,2 2 0 8,-2 0-48-8,0 0 0 7,-3-2 0-7,-3 0 0 7,-4 2-64-6,0-2-32 6,-1-4 0-7,-3 0 0 7,-5 3 32-7,3-1 16 8,1 0 0-8,-3 2 0 7,-5-4 48-7,-14 6 16 7,17-10 0-7,-17 10 0 8,8-10 64-8,-8 10 16 7,4-11 0-7,-6-1 0 8,-4 2 192-8,-5-3 32 6,-5 1 16-6,-7-4 0 9,-5 3-64-9,-1-5-16 7,0 4 0-7,-6 1 0 9,-6 1-224-9,6 0-48 6,-4 3-16-6,1-1 0 10,3 0-224-10,-2 4 144 5,2 4-144-5,2 0 128 8,4 2-128-7,3 2 0 5,3 0-160-6,7 0 160 24,1 2-1520-23,15-4-208-1,0 0-32 0,0 0-10208 6,0 0-2048-6</inkml:trace>
    </iact:actionData>
  </iact:action>
  <iact:action type="add" startTime="106387">
    <iact:property name="dataType"/>
    <iact:actionData xml:id="d80">
      <inkml:trace xmlns:inkml="http://www.w3.org/2003/InkML" xml:id="stk80" contextRef="#ctx0" brushRef="#br2">1185 17086 20271 0,'0'0'1792'0,"0"0"-1424"7,0 0-368-7,0 0 0 8,0 0 976-8,0 0 128 7,0 0 32-7,0 0 0 8,0 0-16-8,0 0 0 8,0 0 0-8,0 0 0 7,10-12-32-7,4 5 0 8,3 3 0-8,7-2 0 7,1-4-224-7,2 4-48 7,3 2-16-7,3-1 0 9,4-1-288-9,4-2-64 6,-6 4-16-6,6 0 0 8,-6 2-112-8,2 0-32 7,2 0 0-7,-6 4 0 8,-4-4-160-8,-1 2-128 7,-3 0 144-7,-2 0-144 11,-7 0 0-11,2 2 128 5,-3 0-128-5,-15-2 0 21,16 4-1248-20,-2 4-288-1,-14-8-64 0,0 0-13744 3</inkml:trace>
    </iact:actionData>
  </iact:action>
  <iact:action type="add" startTime="106630">
    <iact:property name="dataType"/>
    <iact:actionData xml:id="d81">
      <inkml:trace xmlns:inkml="http://www.w3.org/2003/InkML" xml:id="stk81" contextRef="#ctx0" brushRef="#br2">1275 17507 15663 0,'0'0'1392'1,"0"0"-1120"2,0 0-272-3,0 0 0 9,23 4 3376-9,7 0 608 6,1-4 128-6,8-2 32 8,6 0-2912-8,0 0-576 7,-2-2-112-7,5 2-32 8,-1-3 176-8,-6-1 16 8,0 2 16-8,-6 0 0 8,2 2-352-8,4 0-80 6,-4 0-16-5,-2 4 0 21,0 2-880-22,-5 6-176 0,-3-1-48 0</inkml:trace>
    </iact:actionData>
  </iact:action>
</iact:actions>
</file>

<file path=ppt/ink/inkAction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04T00:44:40.924"/>
    </inkml:context>
    <inkml:brush xml:id="br0">
      <inkml:brushProperty name="width" value="0.05292" units="cm"/>
      <inkml:brushProperty name="height" value="0.05292" units="cm"/>
      <inkml:brushProperty name="color" value="#00B0F0"/>
    </inkml:brush>
    <inkml:brush xml:id="br1">
      <inkml:brushProperty name="width" value="0.05292" units="cm"/>
      <inkml:brushProperty name="height" value="0.05292" units="cm"/>
      <inkml:brushProperty name="color" value="#00B050"/>
    </inkml:brush>
    <inkml:brush xml:id="br2">
      <inkml:brushProperty name="width" value="0.05292" units="cm"/>
      <inkml:brushProperty name="height" value="0.05292" units="cm"/>
      <inkml:brushProperty name="color" value="#FFFFFF"/>
    </inkml:brush>
  </inkml:definitions>
  <iact:action type="add" startTime="3526">
    <iact:property name="dataType"/>
    <iact:actionData xml:id="d0">
      <inkml:trace xmlns:inkml="http://www.w3.org/2003/InkML" xml:id="stk0" contextRef="#ctx0" brushRef="#br0">22904 4519 4607 0,'0'0'400'2,"0"0"-400"7,0 0 0-9,0 0 0 4,0 0 2128-3,-7-6 352 10,7 6 64-11,-6-4 16 4,-4 2-1152-4,10 2-208 7,0 0-48-7,0 0-16 8,-10 4-336-8,10-4-64 7,-6 10-16-7,1 0 0 7,-3 5-144-7,2-1-48 11,2 3 0-11,2 3 0 4,-2 5-112-4,4 8-32 11,-2 1 0-11,0 3 0 5,-4 8-32-5,1-1-16 10,-3 5 0-10,4 2 0 4,-2 2-16-4,-4-3-16 13,2-1 0-13,1-10 0 3,-3-2 224-2,2-2 48 8,2-6 16-9,0-3 0 5,-1-9 176-5,3 1 16 11,2-8 16-11,2-10 0 4,0 0-80-4,0 0-16 11,0 0 0-11,0 0 0 5,8-12 80-5,5-10 16 10,-1-1 0-10,4-4 0 4,-7-4-480-4,7-1-112 10,-4-5-16-10,3-4 0 5,-5 4-192-5,6-4 0 10,-5 4 128-10,5-4-128 5,-4 2 0-5,3 6 0 10,-3 0 0-10,5 6 0 5,-3-5 0-5,4 9 0 11,-5 0 0-11,3 5 0 4,1 6 0-4,-3 3 0 10,4 3 0-10,-3 8 0 5,3 6-160-5,-1 7 32 10,-3 3 0-10,2 3 0 6,-7 6 128-6,3 11-160 9,0 1 160-9,-6 7-160 5,-1 3 160-5,3 0 0 11,-4 4-144-11,2-3 144 4,-2-1 0-4,0-6 0 10,0-6 0-10,-2-4 0 5,4-2 0-4,-1-1 0 8,1-5 0-9,2 6 0 5,0-9-128-5,0-5 128 10,-8-17-160-10,9 10 160 18,-9-10-3008-18,18 0-512 0</inkml:trace>
    </iact:actionData>
  </iact:action>
  <iact:action type="add" startTime="4039">
    <iact:property name="dataType"/>
    <iact:actionData xml:id="d1">
      <inkml:trace xmlns:inkml="http://www.w3.org/2003/InkML" xml:id="stk1" contextRef="#ctx0" brushRef="#br0">23915 4698 10127 0,'0'0'448'1,"6"-9"96"-1,-2-9-544 0,1 8 0 9,-5 10 0-9,0 0 0 3,0-13 2352-3,0 13 352 11,0 0 80-11,0 0 16 4,0 0-1248-4,-17 11-240 10,1-1-48-10,1 8-16 5,-1-1-464-5,0 7-80 11,-3 7-32-11,3 4 0 4,1 0-256-4,1 0-48 7,2 4-16-7,7-2 0 9,-5 2-160-9,6 0-16 6,2-8-16-6,2-3 0 8,6-5 16-8,4-5 0 10,-3-3 0-10,9-7 0 5,-2 0 400-5,5-4 64 7,-3-4 32-7,5-8 0 8,1-2 96-8,1 0 0 10,-2-7 16-10,-1-1 0 6,-1-3-160-6,1-2-48 10,-12-1 0-10,2 3 0 4,-1-1-128-4,-5 3-48 11,-8-5 0-11,-4 3 0 4,1 3 64-4,-1 1 16 12,-8-5 0-12,3-1 0 4,-7 3-256-4,3 5-48 12,1-3-16-12,-4 10 0 16,5 1-608-15,-3-1-128-1,5 4-32 0,13 4 0 14,0 0-2976-14,-14-4-608 0</inkml:trace>
    </iact:actionData>
  </iact:action>
  <iact:action type="add" startTime="4384">
    <iact:property name="dataType"/>
    <iact:actionData xml:id="d2">
      <inkml:trace xmlns:inkml="http://www.w3.org/2003/InkML" xml:id="stk2" contextRef="#ctx0" brushRef="#br0">24541 4609 8287 0,'-14'31'368'2,"5"-6"80"-2,-3 3-448 0,-4 1 0 6,5 4 0-6,-7 4 0 6,0 0 3456-6,5-2 592 10,-3 0 128-10,4 0 32 5,-3-5-2000-5,5-5-400 10,0-6-80-10,1-1 0 4,9-18-720-4,0 0-144 10,0 0-32-10,0 0 0 5,0 0-176-4,0 0-32 9,0 0-16-10,21-14 0 5,4-5 64-5,1-6 16 11,-7-3 0-11,3-1 0 4,3-2-432-4,0 0-64 11,-3-5-32-11,1 5 0 4,-1 2-160-4,-3 2 0 10,3-1 144-8,-1 7-144 1,1 5 0-3,-5 1 0 11,1 9 0-11,-1 4 0 4,-17 2 0-4,16 4 0 11,-1 9 0-11,-5 3 0 4,0 7 0-4,-2 7-128 11,-4 7 128-11,-4 6 0 5,0 2 0-5,-2-1 0 9,-4 5 0-9,0 2 0 5,2-4-128-5,2-4 128 10,0-1-128-10,6-4 128 19,6-3-2384-19,-2-6-400 0</inkml:trace>
    </iact:actionData>
  </iact:action>
  <iact:action type="add" startTime="4985">
    <iact:property name="dataType"/>
    <iact:actionData xml:id="d3">
      <inkml:trace xmlns:inkml="http://www.w3.org/2003/InkML" xml:id="stk3" contextRef="#ctx0" brushRef="#br0">26657 3339 15999 0,'0'0'704'1,"0"0"160"-1,0 0-688 0,-11 4-176 4,-5 4 0-3,4 0 0 6,-5 5 512-7,-1-1 64 7,3 9 0-7,-7 7 16 8,-1 9-64-8,-1 8-16 10,1 3 0-10,3 7 0 5,-3 5-32-5,0 7-16 11,-3 9 0-11,3 2 0 3,-1 2 112-2,1 2 0 5,-2 2 16-6,1-5 0 8,1-10-208-7,-1-3-32 11,3-11-16-12,7-10 0 3,-1-5 352-3,7-10 64 11,0-3 16-11,-2-7 0 4,4-9 80-4,6-11 32 12,0 0 0-12,0 0 0 4,0 0 16-4,0 0 0 11,0 0 0-11,8-17 0 4,2-3-320-4,-4-5-48 12,0-4-16-12,2 1 0 5,3 5-304-4,-1-2-64 6,4-1-16-7,-3 1 0 6,5-1-128-6,-2 5 0 10,3 5 0-6,-1-1 0-2,1 5 0-2,3 8 0 8,-7 8 0-8,5 6 0 4,3 11-192-4,-3 3 192 11,-2 5-160-11,-1 2 160 4,1 6-144-4,-8 6 144 11,-1 0-128-11,-3 8 128 5,-4 3 0-5,-2-15 0 12,-3-4 0-12,-1 20 0 3,0-4 0-2,2-14 0 9,2-4 0-10,0-6 0 4,2-5 0-4,4-3 0 11,-4-19 0-10,10 10 128 2,5 0-368-2,1-6-64 9,5-8-16-10,5-6-10144 16,3-4-2032-15</inkml:trace>
    </iact:actionData>
  </iact:action>
  <iact:action type="add" startTime="5404">
    <iact:property name="dataType"/>
    <iact:actionData xml:id="d4">
      <inkml:trace xmlns:inkml="http://www.w3.org/2003/InkML" xml:id="stk4" contextRef="#ctx0" brushRef="#br0">27449 4347 24063 0,'0'0'1072'1,"0"0"208"-1,0 0-1024 0,-15 0-256 9,15 0 0-9,-14 10 0 4,-8-2 960-4,3 6 128 12,-2 3 16-12,-5 5 16 3,-1 1-272-3,0 4-48 12,-1 1-16-12,3 3 0 4,1-2-288-4,3 4-64 11,5 2-16-11,1 0 0 5,11-5-224-5,2-3-64 10,6-2 0-10,2-5 0 4,5-3-128-4,1-1 128 11,8-6-128-11,-3-6 128 4,5-2 64-4,1-6 16 11,4-2 0-11,1-6 0 5,-3 0 240-5,-2 1 64 9,1-5 0-9,-9-1 0 5,3-1-128-5,-8-2-32 12,-2 1 0-12,-3 3 0 3,-7-3 16-3,-3 1 0 13,-3 3 0-13,0-1 0 2,-8 4-48-1,3-3-16 11,-9 1 0-12,1-1 0 3,-1 5-304-2,3-2 0 8,-5 2-176-9,3 5 176 19,1-1-736-19,9 0-32 0,11 6-16 0,0 0 0 14,-12-6-2480-14,12 6-512 1</inkml:trace>
    </iact:actionData>
  </iact:action>
  <iact:action type="add" startTime="5719">
    <iact:property name="dataType"/>
    <iact:actionData xml:id="d5">
      <inkml:trace xmlns:inkml="http://www.w3.org/2003/InkML" xml:id="stk5" contextRef="#ctx0" brushRef="#br0">27884 4416 15663 0,'0'0'1392'1,"-4"21"-1120"10,-2-1-272-11,2 3 0 3,1 4 1392-3,-3 1 208 10,-4-1 64-10,-2 0 0 6,3 0 64-6,-3 1 0 10,0-1 16-10,2-4 0 4,-5 3-464-4,3-5-80 11,-4-3-32-11,7-1 0 5,-3-9-288-5,12-8-64 11,0 0-16-11,0 0 0 4,0 0-192-4,0 0-32 11,0 0-16-11,0 0 0 3,0 0-32-3,14-15 0 10,-5-5 0-10,9-3 0 4,-4-1-304-4,1 1-64 13,-5-1-16-13,6-1 0 3,-5 0-144-3,5-1 0 12,-2-1 144-11,3 2-144 2,-3-1 0-3,1 7 0 7,-3 5 0-7,4 1 128 9,-7 5-128-9,-9 8 0 6,0 0 0-6,0 0 0 10,18 6 0-10,-18-6-192 7,8 17 192-7,-2-1-192 7,-2 5 192-7,-4 3-128 12,-6 1 128-12,0 2-128 3,0-1 128-2,-4-1 0 5,-5 2 0-6,3-1 0 9,-2-1 0-9,8-5 0 9,-5-3 0-9,3-5 0 6,8-12 0-6,0 0 0 10,0 0 128-10,0 0-128 5,0 0 320-5,0 0-16 11,17-12 0-11,-1-9 0 4,6-5 80-4,1-1 0 11,2-2 16-11,5-1 0 3,1 3-256-3,0 2-144 11,-2-1 160-11,0 3-160 4,-3 4 0-3,-3-1 128 9,1 4-128-10,1 9 0 5,-6 5 0-5,-1 4 0 10,0 4 0-9,1 7 0 3,-7 3 0-4,1 5-160 12,-5 5 160-12,-2 5-128 3,0 6 128-2,-2 0 0 6,2-2-144-7,-2 4 144 21,0-4-928-21,-1 0-112 1,5 4-32-1,4-4-10624 11,0-3-2128-10</inkml:trace>
    </iact:actionData>
  </iact:action>
  <iact:action type="add" startTime="6365">
    <iact:property name="dataType"/>
    <iact:actionData xml:id="d6">
      <inkml:trace xmlns:inkml="http://www.w3.org/2003/InkML" xml:id="stk6" contextRef="#ctx0" brushRef="#br0">29324 4379 17903 0,'0'0'784'1,"0"0"176"-1,0 0-768 0,0-14-192 8,0 14 0-8,0 0 0 5,-6-12 1088-5,6 12 160 10,0 0 32-10,0 0 16 5,-10-8-256-5,10 8-48 10,-16 2-16-10,5 6 0 6,-7 2-192-6,1 4-32 11,-1 5-16-11,-1 4 0 4,-1 3-96-4,2 3-32 10,-3 0 0-10,2 3 0 5,1-1-112-5,0 4-32 10,1-2 0-10,7-2 0 5,2-4-224-5,2-1-48 10,3-3-16-10,3-7 0 5,2 1 16-5,5-7 0 10,-7-10 0-10,14 8 0 5,5-6 240-5,1-4 48 11,-2-8 16-11,1 2 0 4,2-7 48-4,-3 1 16 10,2-5 0-10,-1 1 0 5,-3-1-240-3,-1-5-32 6,3 3-16-8,-8 3 0 6,-1 1-80-6,1-3-32 10,-4 5 0-10,-4-5 0 5,-2 1 96-5,-4 3 32 11,-6-2 0-11,0 1 0 3,1-1-16-3,-7 1 0 10,1 5 0-10,-3-2 0 5,-3 7-272-5,1-5 0 10,2 2 0-10,-3 4 0 19,0-2-432-19,3 1-144 0,-3 3-16 0,1-2-16 15,2 2-2384-15,5-2-464 0,3 0-112 0</inkml:trace>
    </iact:actionData>
  </iact:action>
  <iact:action type="add" startTime="6744">
    <iact:property name="dataType"/>
    <iact:actionData xml:id="d7">
      <inkml:trace xmlns:inkml="http://www.w3.org/2003/InkML" xml:id="stk7" contextRef="#ctx0" brushRef="#br0">30080 4152 15663 0,'0'0'1392'1,"0"0"-1120"4,0 0-272-5,0 0 0 5,0 0 768-5,8-9 112 11,0-5 16-11,-8 14 0 4,0 0 512-4,0 0 128 11,-10-12 0-11,10 12 16 4,-17-2-544-4,-1 2-112 11,-5 2-32-10,-3 8 0 3,-1 2-288-4,-2-1-48 9,0 7-16-9,-3-1 0 5,-3 7-144-5,4 1-48 11,0 3 0-11,4 1 0 5,-1 2 0-5,7 2-16 10,3-4 0-10,3 1 0 5,7-1-176-5,8-2-128 11,0-5 144-11,10-7-144 3,5 3 192-3,1-8-48 11,1-3-16-10,7 1 0 3,1-8 144-3,2 0 32 8,1-10 0-9,1 3 0 5,2 1-48-5,-2-6-16 11,-1-2 0-11,-1-3 0 3,-2-1-240-3,-1-1 144 12,-3 5-144-12,-3 1 128 4,-1 3-128-4,1-2 0 10,-8 6 0-10,-10 6 128 4,0 0-128-4,0 0 0 11,0 0 0-11,0 0 0 5,11 14 0-5,-3 7 0 10,-8 9 0-10,-2 7 0 5,-2 2 0-5,-1 11 0 11,-3 7 0-11,0 7 0 5,-6 3 192-5,3 1 16 9,-5 6 0-9,0 0 0 5,-5-8 112-5,-3 5 0 10,1-7 16-10,-2-6 0 5,-3-3 128-5,-3-4 32 10,0-1 0-10,-8-5 0 4,-4-4-128-4,-2-4-32 11,2 2 0-11,-5-2 0 18,-3 0-2352-18,0-2-480 0</inkml:trace>
    </iact:actionData>
  </iact:action>
  <iact:action type="add" startTime="8317">
    <iact:property name="dataType"/>
    <iact:actionData xml:id="d8">
      <inkml:trace xmlns:inkml="http://www.w3.org/2003/InkML" xml:id="stk8" contextRef="#ctx0" brushRef="#br0">23599 7144 10127 0,'0'0'448'2,"0"0"96"-2,0-14-544 0,-6 1 0 8,0 3 0-8,6 10 0 5,0 0 1728-5,-6-10 224 10,6 10 48-10,0 0 16 5,0 0-608-5,-4-14-112 9,4 14-16-9,0 0-16 6,0 0-304-5,0 0-64 8,0 0-16-9,0 0 0 6,0 0-336-6,0 0-64 9,8 24-16-9,8-1 0 4,-1 7-16-4,5 1 0 11,3 4 0-11,3 8 0 5,1 0-160-5,0 5-32 10,-1 1-16-10,1 4 0 6,0-4 32-6,2-1 16 10,1 3 0-10,-3 0 0 4,-2-1-160-4,-3-3-128 12,-1-4 144-12,1 2-144 3,-1-8 208-3,-3 2-48 11,-3-8-16-11,3 0 0 6,-8-3-16-6,1-1-128 5,1-5 192-5,-4-5-64 10,-2 1 16-10,2-7 0 6,-8-11 0-6,0 0 0 10,0 0-144-10,7 14 0 6,-7-14 0-6,0 0 128 23,0 0-528-23,0 0-112 1,0 0-32-1,8-18-8656 7,-6 1-1728-7</inkml:trace>
    </iact:actionData>
  </iact:action>
  <iact:action type="add" startTime="8711">
    <iact:property name="dataType"/>
    <iact:actionData xml:id="d9">
      <inkml:trace xmlns:inkml="http://www.w3.org/2003/InkML" xml:id="stk9" contextRef="#ctx0" brushRef="#br0">24436 6723 1839 0,'0'0'160'1,"0"0"-160"1,0 0 0-1,0 0 0 5,0 0 3104-6,0 0 592 12,0 0 112-12,0 0 32 4,0 0-1808-4,-8 11-368 9,-4 7-64-8,0 3 0 3,-1 7-256-4,-1 3-32 10,-5 4-16-10,1 8 0 5,-1 2-112-5,-5 5-32 7,1 5 0-7,-3 9 0 8,-3 3-96-8,-2 3-32 11,-2-2 0-11,0 6 0 4,-6-5-400-4,3-1-96 10,5-8-16-10,0-3 0 5,-2-4-208-5,9-7-48 12,1-5-16-12,2-4 0 3,3-9-16-3,4-5 0 11,-3 0 0-11,7-3 0 5,0-6-96-5,10-14-128 6,0 0 176-6,0 0-176 8,0 0 0-8,0 0-224 7,0 0 16-7,0 0 0 22,12-18-2144-21,-2-5-416-1,3-5-96 0</inkml:trace>
    </iact:actionData>
  </iact:action>
  <iact:action type="add" startTime="9102">
    <iact:property name="dataType"/>
    <iact:actionData xml:id="d10">
      <inkml:trace xmlns:inkml="http://www.w3.org/2003/InkML" xml:id="stk10" contextRef="#ctx0" brushRef="#br0">23215 6411 11055 0,'-24'6'976'1,"24"-6"-784"5,-17 3-192-5,17-3 0 0,0 0 1776-1,0 0 304 11,0 0 64-11,0 0 16 5,0 0-1216-4,0 0-240 8,0 0-64-9,21 0 0 5,6-3 208-5,3-3 48 11,5-8 0-11,8 4 0 4,0-3-256-4,5 3-64 12,1-4 0-12,4 4 0 3,-1 7-288-2,1-5-64 9,0-2-16-10,1 2 0 5,-1 0 144-5,2 1 32 10,-5 5 0-10,1 0 0 5,-2-2 48-5,-2 0 16 11,-8 4 0-11,2-2 0 3,-6 0 48-3,-4 0 16 11,-2 0 0-11,-5 2 0 5,-5 0-96-4,-19 0-16 7,0 0 0-8,0 0 0 7,0 0 144-7,0 0 32 8,0 0 0-8,0 0 0 6,0 0-64-6,0 0-16 10,-19-12 0-10,1 5 0 5,0 1-176-5,-1-6-48 10,-4 0 0-10,1-3 0 5,-1 3-272-5,1-6 128 11,-1 5-128-11,-2-5 0 18,-1 7-224-18,1-1-160 0,3 4-16 0,9 0-16 14,-3-1-2192-13,16 9-432-1,-6-8-96 0</inkml:trace>
    </iact:actionData>
  </iact:action>
  <iact:action type="add" startTime="9519">
    <iact:property name="dataType"/>
    <iact:actionData xml:id="d11">
      <inkml:trace xmlns:inkml="http://www.w3.org/2003/InkML" xml:id="stk11" contextRef="#ctx0" brushRef="#br0">25163 5800 20159 0,'0'0'896'0,"0"0"176"0,0 0-864 0,0 0-208 10,-8 20 0-10,3 3 0 4,-1 1 1600-4,-8 3 256 10,0 0 64-10,-1 4 16 4,-1 3-480-4,-3 3-112 11,-1 2 0-11,5 0-16 5,-3 3-288-5,6-4-48 10,-1 1-16-10,5-4 0 4,0-4-528-4,-2-2-128 12,2-4 0-12,6-1-16 4,1-5-176-4,1-1-128 10,0 3 144-10,1-5-144 4,-1-16 0-4,0 0 0 12,10 12-176-12,-10-12-10672 16,18 2-2144-16</inkml:trace>
    </iact:actionData>
  </iact:action>
  <iact:action type="add" startTime="9985">
    <iact:property name="dataType"/>
    <iact:actionData xml:id="d12">
      <inkml:trace xmlns:inkml="http://www.w3.org/2003/InkML" xml:id="stk12" contextRef="#ctx0" brushRef="#br0">25481 7011 12895 0,'-14'-2'576'1,"14"2"112"-1,0 0-560 0,0 0-128 8,0 0 0-8,0 0 0 4,0 0 2288-4,0 0 416 12,18-5 96-12,5 1 16 4,1-2-1520-4,7-4-288 9,2 2-64-9,6-2-16 4,-4-3-416-4,2 3-64 12,4-6-32-12,0 5 0 5,0 3-288-5,-6-2-128 9,4 0 0-9,-7 7 128 19,-5-1-1216-19,-4 2-240 0,-3 0-48 0</inkml:trace>
    </iact:actionData>
  </iact:action>
  <iact:action type="add" startTime="10168">
    <iact:property name="dataType"/>
    <iact:actionData xml:id="d13">
      <inkml:trace xmlns:inkml="http://www.w3.org/2003/InkML" xml:id="stk13" contextRef="#ctx0" brushRef="#br0">25479 7382 27695 0,'0'0'1216'2,"16"-6"272"-2,-1-6-1184 0,7 5-304 3,-1 1 0-3,9-6 0 6,7 0 0-6,5 3 0 10,-2-7 0-10,2 4 0 4,-1-3-256-4,4 3-16 10,-6-6 0-9</inkml:trace>
    </iact:actionData>
  </iact:action>
  <iact:action type="add" startTime="10525">
    <iact:property name="dataType"/>
    <iact:actionData xml:id="d14">
      <inkml:trace xmlns:inkml="http://www.w3.org/2003/InkML" xml:id="stk14" contextRef="#ctx0" brushRef="#br0">26687 7791 12895 0,'0'0'1152'1,"-10"14"-928"8,-2 2-224-9,4-7 0 4,4 7 1120-4,4-16 176 11,-7 8 48-11,7-8 0 4,0 0-112-4,0 0-16 10,0 0 0-10,0-12 0 5,0-7-128-5,2-1-16 10,-1 1-16-10,5-7 0 5,4-1-336-5,2-8-64 10,-4-2-16-10,7 0 0 5,-3-4-112-5,3-2-16 11,-1-6-16-11,4-4 0 4,-5-3-112-4,5-6 0 10,-4-5-16-10,3-3 0 5,7-10-48-4,-5-2-16 8,-3-4 0-9,5-3 0 5,2-1-160-5,-5 0-16 10,5-5-128-10,3 13 192 5,-1 12-192-5,2 5 0 11,-1 9 0-11,-1 13 0 4,-1 6 0-4,-3 9 0 11,-3 13 0-11,-1 3 0 4,-3 8 144-4,-14 4-144 10,19 18 128-10,3 7-128 5,-7 8 0-5,1 12 0 10,0 0 0-10,-9 10 0 5,5 7 0-5,0 8 0 10,-6 8 0-10,-1 6 0 6,3 2 0-6,-2 7 0 9,-4-1 0-9,0-2 192 6,2-6-192-6,0-6 0 9,2-8 0-9,2-8 128 5,-3-1-128-4,-1-7 0 8,6-9 144-9,0-8-144 5,-2 2 144-5,-3-8-144 11,3-5 192-11,0-9-192 4,-4 1 0-4,-4-18 0 10,0 0 0-10,0 0 0 18,0 0-2432-18,0 0-384 0</inkml:trace>
    </iact:actionData>
  </iact:action>
  <iact:action type="add" startTime="10932">
    <iact:property name="dataType"/>
    <iact:actionData xml:id="d15">
      <inkml:trace xmlns:inkml="http://www.w3.org/2003/InkML" xml:id="stk15" contextRef="#ctx0" brushRef="#br0">26821 7074 16575 0,'0'0'736'1,"0"0"160"-1,0 0-720 0,0 0-176 7,20 6 0-6,-3-1 0 2,5 1 2048-2,1 0 368 9,4-2 80-10,5-2 0 4,3-2-1312-4,6 0-272 11,-2-2-48-11,5-2-16 3,5 4-288-3,-4 2-64 11,2 4-16-11,0-4 0 5,-6-4-480-5,4 2 0 12,-8 0 0-12,2-2 0 17,-6-2-1840-17,-4-2-464 0</inkml:trace>
    </iact:actionData>
  </iact:action>
  <iact:action type="add" startTime="11171">
    <iact:property name="dataType"/>
    <iact:actionData xml:id="d16">
      <inkml:trace xmlns:inkml="http://www.w3.org/2003/InkML" xml:id="stk16" contextRef="#ctx0" brushRef="#br0">28214 6631 18431 0,'0'0'816'0,"0"0"160"0,0 0-784 0,0 0-192 8,4 18 0-8,0 1 0 5,3-1 1504-5,5 1 256 12,-2 3 48-12,7 5 16 3,-1 2-1104-3,2 2-208 11,1 1-64-11,-1 7 0 4,1-2-32-4,3 6-16 10,-3-1 0-10,-1 3 0 5,1-6-48-5,3 4-16 10,-7 2 0-10,5-6 0 5,5 0-192-5,-5-2-144 10,-7-6 192-10,5-3-192 5,-3-5 176-5,1-3-176 12,-8-3 160-12,3-3-160 3,-11-14 0-3,0 0-128 11,12 6-16-11,-12-6-8624 15,12-10-1728-14</inkml:trace>
    </iact:actionData>
  </iact:action>
  <iact:action type="add" startTime="11428">
    <iact:property name="dataType"/>
    <iact:actionData xml:id="d17">
      <inkml:trace xmlns:inkml="http://www.w3.org/2003/InkML" xml:id="stk17" contextRef="#ctx0" brushRef="#br0">28752 6415 20559 0,'0'0'896'0,"0"0"208"0,0 0-880 0,-10 9-224 7,-1 9 0-7,-7-1 0 4,3 9 1296-4,-3 5 224 11,-5 4 32-11,-3 2 16 5,3 8-240-5,-3-4-48 10,-1 6-16-10,-2 3 0 4,-2 3-176-4,-1 4-16 10,1 3-16-10,-2 3 0 6,-4 3-480-6,6 0-80 9,0 0-32-8,-3-5 0 4,-1-8-288-5,6-7-176 11,2 1 192-11,5-8-192 4,3-6 128-4,-1-5-128 10,9-11 0-10,1 1 0 4,10-18-176-4,0 0-144 11,0 0-16-11,0 0-16 20,0 0-2384-20,19-16-464 0</inkml:trace>
    </iact:actionData>
  </iact:action>
  <iact:action type="add" startTime="11726">
    <iact:property name="dataType"/>
    <iact:actionData xml:id="d18">
      <inkml:trace xmlns:inkml="http://www.w3.org/2003/InkML" xml:id="stk18" contextRef="#ctx0" brushRef="#br0">28083 6288 13823 0,'-29'-4'608'1,"15"2"128"-1,1 0-592 0,13 2-144 3,-8-6 0-3,8 6 0 9,0 0 1728-9,0 0 304 12,0 0 64-12,0 0 16 3,15-12-912-3,7 7-176 11,1-5-48-11,6-2 0 4,3 0-272-4,5-3-48 7,4 5-16-7,-2-4 0 9,4 3-16-9,3-5-16 6,-1 6 0-6,2-3 0 8,2 3-80-8,-4 2-16 8,-2-4 0-8,-2 3 0 7,0 3 0-7,-6-4-16 11,-2 2 0-11,-6 2 0 5,-5-1 32-5,-3-3 16 10,-19 10 0-10,0 0 0 6,8-10 80-6,-8 10 16 10,-4-15 0-10,-4 3 0 4,-7 0 80-4,-7-3 32 11,-5-1 0-11,-2 4 0 4,-3 4-512-4,3-3-112 10,0 3 0-10,0 0-128 5,-3-2 0-5,5 5-192 10,4 1 0-10,1 4 0 20,5-2-2784-20,-1 2-544 1,-1 2-128-1,19-2 0 0</inkml:trace>
    </iact:actionData>
  </iact:action>
  <iact:action type="add" startTime="12146">
    <iact:property name="dataType"/>
    <iact:actionData xml:id="d19">
      <inkml:trace xmlns:inkml="http://www.w3.org/2003/InkML" xml:id="stk19" contextRef="#ctx0" brushRef="#br0">29702 6313 13823 0,'0'0'1216'0,"0"0"-960"9,0 0-256-9,0 0 0 5,-12 12 1792-5,-3 3 304 9,1 5 64-9,-3 5 16 5,3 1-336-5,0 7-64 7,1 4-16-7,1 8 0 8,2 0-704-8,-2 3-144 11,5 1-16-11,1-2-16 4,-2-2-192-4,2 2-48 11,2-3 0-11,0-1 0 4,2 6-432-4,0-8-80 10,0 0-128-10,2-6 176 5,0-6-176-5,0 1-176 7,0-5 48-7,0-4 0 22,0-3-1808-21,0-18-368-1,0 0-64 0,0 0 0 0</inkml:trace>
    </iact:actionData>
  </iact:action>
  <iact:action type="add" startTime="12359">
    <iact:property name="dataType"/>
    <iact:actionData xml:id="d20">
      <inkml:trace xmlns:inkml="http://www.w3.org/2003/InkML" xml:id="stk20" contextRef="#ctx0" brushRef="#br0">29238 6785 21183 0,'0'0'1888'1,"0"0"-1504"5,21-2-384-6,7-2 0 4,-1 0 768-4,2-1 64 6,4-3 32-6,8 0 0 9,0 0 112-9,8-4 32 7,2 1 0-7,3 1 0 7,5-4-240-7,-1 7-32 10,-5 1-16-10,0-2 0 5,-7 0-480-5,-3 2-112 11,0-6 0-11,-4 5-128 18,4 1-1152-18,-4-2-320 0,2-6-80 0,-6 7-16 1</inkml:trace>
    </iact:actionData>
  </iact:action>
  <iact:action type="add" startTime="12628">
    <iact:property name="dataType"/>
    <iact:actionData xml:id="d21">
      <inkml:trace xmlns:inkml="http://www.w3.org/2003/InkML" xml:id="stk21" contextRef="#ctx0" brushRef="#br0">30989 5519 15663 0,'0'0'688'1,"0"0"144"-1,0 0-656 0,0 0-176 8,0 0 0-8,-9 22 0 4,-7-1 1424-4,4 7 256 10,-1 3 48-10,3 4 16 4,-4 10-336-4,5 4-80 11,-5 13-16-11,0-2 0 5,1 3-608-5,-1 7-128 10,-4 2-32-10,5 6 0 5,-9 0 240-5,7 4 48 10,-1 0 16-10,-5 2 0 6,1 0-448-6,6-8-80 9,-1-4-32-9,3-12 0 4,0-11-160-4,5-8-128 12,3 0 192-12,2-12-192 4,0-11 352-4,4-1-32 11,-2-17-16-11,0 0 0 3,0 0 224-3,19 0 48 12,-3-7 16-12,1-7 0 4,5 0-80-4,-5-3-32 10,3-7 0-10,1-1 0 4,-3-2-480-4,3 1 128 12,5 1-128-12,-1 4 0 4,0-1 0-4,3-1 0 10,1 1 0-10,0 7 0 4,1-1 0-4,-1 8 0 11,0-2 0-11,0 9 0 4,1 4 0-4,-3 7 0 11,-2 2 0-11,-1 7 0 5,-5 7 0-5,-1 1 0 10,-5 2-160-10,1 1 160 6,-6 1 0-6,-8 2 0 9,-6 4 0-9,-6-2 0 4,1 2 160-4,-9 0 64 11,-3-8 16-11,-5-5 0 4,-1-3 288-4,-2-1 64 11,0-1 16-11,-1-5 0 4,-5 0 32-4,2-9 16 12,2 3 0-12,-2-8 0 5,-2-6-400-5,2 1-96 9,0-9-16-9,-4 2 0 5,0-5-336-5,4-3-64 12,-2-7 0-12,1-6-16 17,5-2-2800-16,2-2-544-1,-12-24-112 1,14-1-32-1</inkml:trace>
    </iact:actionData>
  </iact:action>
  <iact:action type="add" startTime="13183">
    <iact:property name="dataType"/>
    <iact:actionData xml:id="d22">
      <inkml:trace xmlns:inkml="http://www.w3.org/2003/InkML" xml:id="stk22" contextRef="#ctx0" brushRef="#br0">30576 4969 20271 0,'-24'4'1792'2,"3"-2"-1424"4,3 0-368-6,-1 0 0 4,1-2 1184-4,7 2 160 11,11-2 48-11,0 0 0 5,0 0-464-5,0 0-96 11,0 0 0-11,15-4-16 3,13-2-32-3,7 3 0 12,4-1 0-12,9-2 0 4,3-4-256-4,4 2-48 9,3 2-16-9,1-3 0 5,1 1 0-5,7 4 0 11,-1 2 0-11,8 2 0 5,-4 2-144-5,2 2-48 7,-7-2 0-7,-1 0 0 9,-3 0 0-8,-5-2 0 9,-5-2 0-10,-8 0 0 4,0 0 48-3,-12-2 16 8,-2 0 0-9,-5-6 0 5,-3 1 16-5,-7 3 0 10,-14 6 0-10,10-16 0 4,-10 2 160-4,-6-5 48 12,-2-3 0-12,-4 3 0 3,-5-4 16-3,-3-3 0 11,-3-3 0-11,-1 0 0 4,-3-1-304-4,0-3-48 11,-5 2-16-11,3 4 0 4,0 1-48-4,4 5-16 12,-3 1 0-12,3 1 0 18,3 5-976-18,-5 1-208 0,-4 7-48 0,0 2-11344 9,1 6-2288-9</inkml:trace>
    </iact:actionData>
  </iact:action>
  <iact:action type="add" startTime="15510">
    <iact:property name="dataType"/>
    <iact:actionData xml:id="d23">
      <inkml:trace xmlns:inkml="http://www.w3.org/2003/InkML" xml:id="stk23" contextRef="#ctx0" brushRef="#br0">1692 10042 12783 0,'0'0'560'1,"0"0"128"-1,0 0-560 0,0 0-128 7,0 0 0-7,0 0 0 5,0 0 1072-5,0 0 176 10,0 0 32-10,0 0 16 5,0 0-352-5,0 0-80 11,0 0-16-11,10 10 0 5,-2 3-48-5,-4-1-16 11,-2 8 0-11,2 1 0 3,0 6-80-3,0 3-32 11,-1-1 0-11,3 4 0 4,-4 10-256-4,0 0-48 10,-2 6-16-10,-2 1 0 4,-2 3-80-4,-2 0-16 12,1-7 0-12,-1 5 0 6,0-2 176-6,-4-2 16 9,0-8 16-9,3 4 0 4,-3-6 48-4,2 2 16 12,0-6 0-12,-1-4 0 3,3-2-176-3,2-3-32 11,0-7-16-11,2 1 0 4,2-6-144-3,0-1-32 9,2-3 0-10,-2-8 0 5,0 0 48-5,0 0 0 9,0 0 0-9,12 0 0 5,1 0 16-5,-1-2 0 10,4-4 0-10,-5-4 0 5,5 3-192-5,-3-1 192 11,5-4-192-11,3 2 192 4,1 3-192-4,1-3 0 12,9 2 0-12,-3 4 0 4,0 0 0-4,4 2 0 11,4 0 0-11,6 2 0 4,0 2 0-4,6 0 0 11,2 0 0-11,-1 0 0 3,9 4-144-3,-1-2 144 11,3 0 0-11,1 4 0 5,-1-4 0-5,-3-3-128 11,5 5 128-11,3 2 0 4,-2 2 0-4,3-2 0 11,1 5 0-11,-4-1 0 4,6 0 0-4,-5 1 0 12,1-5 0-12,-3 4 0 3,-5-2 0-2,3-5 0 8,1 5 0-9,-2-4 0 5,-1-2 0-5,-2-2 0 10,-3 2 0-10,1-2 0 5,-1 0 0-5,1-2 0 11,0-4 0-11,-3 0 0 3,-1 2 0-3,-6-2 0 11,2 0 0-11,-6 2 144 4,0-4-144-4,-2 6 0 11,0 0 0-11,-4 0 0 4,-2 0 0-4,0 2 0 12,0 4 0-12,-2-4 0 4,-1 0 0-4,-1 0 0 11,-2 0 0-11,4 0 128 4,1 0-128-4,-3 2 0 11,0 0 0-11,2 2 0 4,3-3 0-4,-5 1 0 11,-4 0 0-11,0-2 0 3,-3 2 0-2,1-2 0 10,1 0 0-11,-1 0 0 4,-3-2 0-4,-3 0 0 11,1-2 0-11,-1 0 0 5,-5 2 0-4,0-2 0 8,1-2 128-9,-5 0-128 4,4-4 0-4,-4-1 0 10,-8 9 144-10,6-10-144 4,-1-4 240-4,3 3-32 12,0-7 0-12,-4 2 0 4,-2-5 192-4,2-4 48 11,-2-1 0-11,0-3 0 4,2-2-16-4,-2-4 0 11,1-6 0-11,-1 0 0 4,-2-6-80-4,-2-2-16 10,0-1 0-10,2 1 0 4,0-2-64-4,-1 0-16 11,-1-1 0-11,-2 1 0 5,2 6-256-5,2 4 160 10,0-2-160-10,0 8 128 4,0 8-128-4,0 4 0 11,0 7 0-11,0-2 0 19,0 18-912-19,0 0-176 0,0 0-16 1,-8 22-10448 10,0 5-2080-10</inkml:trace>
    </iact:actionData>
  </iact:action>
  <iact:action type="add" startTime="17549">
    <iact:property name="dataType"/>
    <iact:actionData xml:id="d24">
      <inkml:trace xmlns:inkml="http://www.w3.org/2003/InkML" xml:id="stk24" contextRef="#ctx0" brushRef="#br0">3581 13613 2751 0,'0'0'256'1,"0"0"-256"9,0 0 0-10,5-4 0 5,-5 4 2784-4,14-6 512 9,-6 0 96-10,-8 6 32 4,6-12-1808-4,0 7-352 12,-6 5-80-12,0 0-16 3,3-14-16-3,-3 14 0 11,0 0 0-11,0 0 0 4,0 0-48-4,-5-10-16 10,-3 6 0-10,0 0 0 5,-6 2-384-5,3 2-96 10,-9 2-16-10,-1 0 0 5,-1 0-320-5,-5 2-64 10,-4 0-16-10,-1 0 0 5,1 6 64-5,0-6 16 10,-8-4 0-10,2 0 0 6,0 0 0-6,-4-2 0 10,4-4 0-10,0-2 0 5,0 0-16-3,6 2 0 7,1-3 0-9,5 1 0 3,0 2-64-3,3-2-32 12,5-2 0-12,-3 5 0 3,4 1-160-3,5 0 160 10,1 2-160-10,0 0 160 4,10 2-160-4,0 0 0 12,-8 2 0-11,8-2 0 3,0 0 0-4,0 0 0 11,-3 10 0-11,3 7 0 3,0-3-144-3,3 5 144 12,3 7 0-12,2 1 0 3,0 2-128-3,0 6 128 10,1 10 0-10,3 4 0 5,0 0-144-5,4 7 144 11,-7 5 0-11,7 3-144 6,-4 2 144-6,3 5 0 10,-5 7 0-10,2-8 0 4,-5 2 0-4,-1 2 0 11,0-6 0-11,-2 4-128 3,2-3 128-2,-2 3 0 9,-2 0 0-10,-2-4 0 4,0 4 0-4,0-1 144 10,0-1-144-10,-2 0 0 5,2 4 144-5,-2 2-144 12,-2-2 0-12,-2-3 144 3,4 3-144-3,-2-4 0 11,0 2 0-11,0 2 0 3,1-4 0-3,-5 4 128 12,0 3-128-12,4-3 0 4,4 0 0-4,-2 2 0 11,0-4 128-11,-2 24-128 5,0-9 0-5,0-9 0 10,2-7 0-10,1-7 0 5,-1 0 0-5,2 1 128 10,2-3-128-10,-2-4 0 5,-2 3 0-5,0 1 0 10,0-3 128-10,2-20-128 5,0 6 0-5,0 0 0 11,0 1 144-11,0 5-144 4,-2-2 128-4,0-2-128 8,0 1 128-7,-2 1-128 5,0 4 128-6,0-6-128 7,0-4 160-7,-2 1-160 8,1-5 144-8,1 4-144 10,-6-8 128-10,2 0-128 5,2 1 160-5,-6-3-160 10,1-4 192-10,-1-2-192 5,0 1 192-5,1-3-192 11,-5-2 192-11,4-5-192 4,-3-1 192-4,5 1-64 12,-4-8 0-12,5 1-128 3,1-1 192-2,-2-4-64 8,10-6 0-9,0 0-128 5,0 0 320-5,0 0-64 10,0 0 0-10,0 0 0 5,-4 8-48-5,4-8-16 10,0 0 0-10,6 10 0 5,4-3-192-5,0-1 128 11,7 4-128-11,1-2 0 4,3-4 0-4,4-2 0 10,3 0 0-10,5 0 0 5,4 1 0-5,-2 1 0 11,4-2 0-11,2 4 0 4,-4-4 0-4,4 0 0 10,-2 0 0-10,2 0 0 5,-6-2 0-5,2 2 0 11,0 2 0-11,-4-4 0 17,-3-2-1280-17,-3-2-320 0</inkml:trace>
    </iact:actionData>
  </iact:action>
  <iact:action type="add" startTime="18948">
    <iact:property name="dataType"/>
    <iact:actionData xml:id="d25">
      <inkml:trace xmlns:inkml="http://www.w3.org/2003/InkML" xml:id="stk25" contextRef="#ctx0" brushRef="#br0">4351 13808 9215 0,'0'0'816'2,"0"0"-656"6,0 0-160-8,0 0 0 3,0 0 1248-3,0 0 224 10,0 0 32-10,0 0 16 5,0 0-336-5,0 0-64 10,0 0-16-10,0 0 0 5,0 0-352-4,0 0-80 8,0 0-16-9,12 15 0 5,-1-5 320-5,1 6 64 10,8-1 16-10,1 5 0 5,2 5-464-5,5 3-80 10,1-1-32-10,0 6 0 4,2 6-160-4,-1 0-16 12,5 0-16-12,-2 4 0 5,0-4-16-5,-4 4 0 7,-1-4 0-5,-1 0 0 4,0-8 16-6,-1 0 0 10,-7-2 0-10,1-1 0 5,-1-3-112-5,-5-1-32 10,3-3 0-10,-7-3 0 4,0 1-16-4,-4 1-128 11,-2-7 192-10,0 3-64 3,-4-16-384-4,0 0-64 10,0 0-32-10,0 0 0 19,0 0-2064-19,0 0-400 0,0 0-96 0</inkml:trace>
    </iact:actionData>
  </iact:action>
  <iact:action type="add" startTime="19309">
    <iact:property name="dataType"/>
    <iact:actionData xml:id="d26">
      <inkml:trace xmlns:inkml="http://www.w3.org/2003/InkML" xml:id="stk26" contextRef="#ctx0" brushRef="#br0">5049 13646 4607 0,'0'0'400'1,"0"0"-400"6,0 0 0-7,0 0 0 4,0 0 3504-4,0 0 608 11,0 0 128-11,0 0 32 6,0 0-1920-6,-9 12-384 10,1-1-80-10,-4 9-16 4,0 3-576-4,-1 1-112 11,-1 3-32-11,-7 4 0 4,5 2-192-4,-6 6-64 11,-1 4 0-11,0-2 0 4,-1 4-80-4,1 4-32 10,1 0 0-10,-1-3 0 5,-2-1-320-5,-1 4-64 10,-1-8-16-10,4 2 0 5,3-10-256-5,4 2-128 10,-1 0 128-8,5-6-128 1,-1-3 0-3,5-5 0 10,4 1-144-10,0 3 144 19,2-2-1936-18,4-5-288-1,-2-18-48 0,0 0-12416 4</inkml:trace>
    </iact:actionData>
  </iact:action>
  <iact:action type="add" startTime="19684">
    <iact:property name="dataType"/>
    <iact:actionData xml:id="d27">
      <inkml:trace xmlns:inkml="http://www.w3.org/2003/InkML" xml:id="stk27" contextRef="#ctx0" brushRef="#br0">5632 14514 15663 0,'0'0'688'1,"0"0"144"-1,0 0-656 0,-5 10-176 8,1 7 0-8,-2 5 0 4,0-1 2560-4,0 4 464 11,0 9 112-11,-1 1 0 4,-1-2-1424-4,-6 6-304 11,2-2-48-11,5 0-16 4,-5 6-608-4,2-4-128 11,2 6-32-11,-3-8 0 5,1 2-352-5,-2-4-80 9,2 0-16-9,1 12 0 18,-1-6-1584-18,8-6-320 0</inkml:trace>
    </iact:actionData>
  </iact:action>
  <iact:action type="add" startTime="20209">
    <iact:property name="dataType"/>
    <iact:actionData xml:id="d28">
      <inkml:trace xmlns:inkml="http://www.w3.org/2003/InkML" xml:id="stk28" contextRef="#ctx0" brushRef="#br0">4406 16292 5519 0,'0'0'496'1,"0"0"-496"7,5-21 0-8,1 3 0 4,2 5 2544-4,-8 13 400 10,8-16 96-10,-8 16 16 6,10-10-1248-6,-10 10-240 9,0 0-48-9,17-5-16 6,-17 5-368-6,14 3-80 11,0 3-16-11,-1 10 0 4,3-1-208-4,1 9-64 11,-1 9 0-11,5 6 0 4,5 2-208-4,-1 8-48 10,0 7-16-10,-1 3 0 5,-3 1 80-5,-1 9 32 11,1-7 0-11,-5 4 0 4,0-1-240-3,-1-3-48 8,-7-3-16-9,-2-5 0 5,0-7-144-5,3 0-32 10,-5-6 0-9,0 2 0 3,-4-12-128-4,6-8 192 10,-2 1-192-10,-2-7 192 5,-2 1-448-5,6-5-64 10,-4-1-32-10,-2-12 0 19,0 0-2976-19,0 0-576 1</inkml:trace>
    </iact:actionData>
  </iact:action>
  <iact:action type="add" startTime="20526">
    <iact:property name="dataType"/>
    <iact:actionData xml:id="d29">
      <inkml:trace xmlns:inkml="http://www.w3.org/2003/InkML" xml:id="stk29" contextRef="#ctx0" brushRef="#br0">5180 16175 3679 0,'0'0'320'1,"0"0"-320"6,-2 16 0-7,0 7 0 4,-2 1 4960-4,2 5 928 10,-4 2 176-10,-5 12 32 5,-3 2-3936-5,-5 4-800 11,-3 3-144-11,1 5-48 4,-5 3-176-4,-1 11-32 11,-2 1-16-11,-4 6 0 4,-5 2-304-4,-4 0-64 10,3-2-16-10,-2-6 0 6,4-6-336-6,13-25-64 10,-1 2-16-10,-1 2 0 4,3-6-144-4,5-4 0 11,-3-6 144-11,0 6-144 17,7-5-320-16,2-13-144-1,4-3-32 0,8-14 0 14,0 0-3024-14,0 0-592 0</inkml:trace>
    </iact:actionData>
  </iact:action>
  <iact:action type="add" startTime="20811">
    <iact:property name="dataType"/>
    <iact:actionData xml:id="d30">
      <inkml:trace xmlns:inkml="http://www.w3.org/2003/InkML" xml:id="stk30" contextRef="#ctx0" brushRef="#br0">5147 17186 2751 0,'0'0'256'0,"0"0"-256"7,0 0 0-7,0 0 0 5,0 0 4048-5,17 7 768 10,-1-5 160-10,2 0 16 5,-5 0-2912-5,-13-2-592 11,18 4-112-11,-18-4-32 4,19 8-688-4,-5 2-144 10,-14-10-16-10,17 9-16 5,-7 1 160-5,2 4 48 10,-4-2 0-10,-6 3 0 5,2-3 16-5,-2 5 16 11,-4 3 0-11,0-8 0 4,0 5-128-4,-4-3-16 11,-4 7-16-11,0 1 0 4,-1 1-160-4,-7 2-16 11,2 5-16-11,1-3 0 4,-3 0-64-4,3 1-16 12,-3-1 0-12,3-4 0 3,1 3-112-3,-2-5-32 10,7 1 0-9,3-5 0 3,2-3-144-4,4 1 128 10,0-15-128-10,8 8 128 6,-1 0 48-6,9-2 0 9,0 0 0-9,5-2 0 5,4-2 32-5,7-1 16 10,3-1 0-10,4 0 0 5,-4 0-80-5,6 0-16 10,-6-3 0-10,4-1 0 5,4-4 0-5,-4 2 0 11,2 0 0-11,-4-2 0 5,-2-3-128-5,2 3-224 10,-6-10 48-10,-3 3-11552 16,-1-7-2320-16</inkml:trace>
    </iact:actionData>
  </iact:action>
  <iact:action type="add" startTime="21441">
    <iact:property name="dataType"/>
    <iact:actionData xml:id="d31">
      <inkml:trace xmlns:inkml="http://www.w3.org/2003/InkML" xml:id="stk31" contextRef="#ctx0" brushRef="#br0">5695 13400 16575 0,'14'-10'1472'1,"5"-1"-1168"6,3-9-304-7,5-3 0 5,0-1 992-5,6 3 144 11,2 2 16-11,1-5 16 4,-3 3-208-4,-2 1-64 11,6 3 0-11,2-3 0 4,-6 1-176-4,-2 7-32 10,1 0-16-10,-3 6 0 4,0 2-240-3,-4 4-48 9,-3 2-16-10,-1 10 0 5,-7 0-112-5,0 9-32 10,-7 1 0-10,-1 7 0 4,2 4 32-4,-2 6 0 11,-6 10 0-11,-2 7 0 4,-4 5-64-4,-2 9-16 12,2 4 0-12,1 10 0 4,-5 8-176-4,-4 3 0 11,4 1 0-11,-3 3 0 5,5-1 0-5,0 3 128 6,-2-3-128-5,7 3 0 7,-1 2 272-8,2-7-16 9,2 2-16-9,6-5 0 5,1 1-80-5,3-5-16 10,-2 7 0-10,6 2 0 5,-3 5-144-5,7 0 0 10,-3-7 144-10,3-22-144 5,-4 8 0-5,3 8 144 10,3-5-144-10,-3 11 0 5,5-2 128-5,3 5-128 11,0-7 0-11,3-5 0 4,-3 7 144-4,0-6-16 10,1-4-128-10,-1 1 192 4,1-1 32-4,1 0 0 11,2-2 0-11,0-2 0 5,-1-4-96-5,-1-4 0 10,-2 0-128-10,-1 3 192 5,1-11-64-5,0 0 0 10,-1-1-128-10,-1-9 192 4,-3-1 48-4,-3-8 0 12,1 2 0-12,3-8 0 4,-7 0 48-4,2-6 16 11,-9-2 0-11,5-4 0 4,-2-3-48-4,-6 1 0 11,-2-4 0-11,-2-3 0 4,0 2 144-4,-2-1 32 11,-2-3 0-11,2 1 0 4,-2-7 96-4,-4 4 32 10,-2-5 0-10,1 5 0 5,-7-4-48-5,4-2-16 10,-5-1 0-10,-1 1 0 5,1-4-144-5,-7 4-32 12,-1 0 0-12,0-3 0 3,-1-1-160-3,1 6-32 11,-2-2-128-11,-1-2 192 4,1-2-192-4,2 0 0 10,-3-4 0-10,3-2 0 18,-2 0-1056-17,5-2-160-1,-7-12-16 0,2-1-16 14,1-9-1728-14,3-7-352 0</inkml:trace>
    </iact:actionData>
  </iact:action>
  <iact:action type="add" startTime="22161">
    <iact:property name="dataType"/>
    <iact:actionData xml:id="d32">
      <inkml:trace xmlns:inkml="http://www.w3.org/2003/InkML" xml:id="stk32" contextRef="#ctx0" brushRef="#br0">7437 12569 22399 0,'0'0'992'0,"0"0"208"0,0 0-960 0,0 0-240 8,0 0 0-8,-10 8 0 7,0 6 1152-7,-1 0 176 8,1 3 32-8,0 6 16 5,-6 3-352-5,1 5-64 12,1 4 0-12,-3 6-16 3,-1-6-240-3,-3 0-64 10,-7 6 0-10,5 0 0 5,1 6-80-5,1 0-32 10,1-8 0-10,3-4 0 5,7-6-144-5,-2-5-16 10,5-5-16-10,7-19 0 5,0 0 48-5,0 0 16 10,0 0 0-10,0 0 0 5,0 0 32-5,17-19 0 11,-3-7 0-11,5-3 0 4,3-2-112-4,-3-2-16 10,5-4 0-9,-1-2 0 5,1 5-192-6,-1-1-128 9,-2-2 128-9,-3 0-128 5,0 4 0-5,-5-4 0 11,3 6 0-11,-3 0 128 4,1-3-128-4,0 5 0 10,-1 4 0-9,-3 3 0 3,0 7 0-4,-4-1 0 11,-6 16 0-11,0 0 0 4,0 0 0-4,0 0 0 11,0 0 0-11,0 26 0 4,-2 1 0-4,-4 4 0 11,-6 0-176-11,2 8 176 4,-3-2 0-4,3 0 0 10,-6-2 0-10,5-5 0 5,-5-7 0-5,4-7 0 10,7-5 176-10,5-11-48 4,0 0-128-4,0 0 0 11,0 0 0-11,0 0 0 4,-4-15 160-4,4-3-32 11,2 3-128-11,4-11 192 19,-3-3-1168-19,7 2-240 0,4 3-64 0,-4 1-15808 5</inkml:trace>
    </iact:actionData>
  </iact:action>
  <iact:action type="add" startTime="23406">
    <iact:property name="dataType"/>
    <iact:actionData xml:id="d33">
      <inkml:trace xmlns:inkml="http://www.w3.org/2003/InkML" xml:id="stk33" contextRef="#ctx0" brushRef="#br0">8359 14705 6447 0,'0'0'272'1,"-6"6"80"-1,-5 0-352 0,11-6 0 8,-10 7 0-8,10-7 0 4,0 0 3952-4,0 0 720 12,0 0 128-12,0 0 48 5,0 0-2800-5,14-2-576 10,-5-3-96-9,9 1-32 2,0-2-320-3,7 2-80 12,8-4-16-12,6-4 0 3,0 3-384-3,10-5-80 11,5 4-16-11,5 3 0 4,-1-7-96-4,1 6-32 11,0 0 0-11,1-1 0 5,0 3-80-5,-5 2-32 11,-6 0 0-11,-4 2 0 5,2 0-208-5,-5 2 128 10,-5 0-128-10,6 6 0 17,-8 2-992-17,-15 7-288 0,-6-1-64 0,-10 7-13200 6</inkml:trace>
    </iact:actionData>
  </iact:action>
  <iact:action type="add" startTime="23648">
    <iact:property name="dataType"/>
    <iact:actionData xml:id="d34">
      <inkml:trace xmlns:inkml="http://www.w3.org/2003/InkML" xml:id="stk34" contextRef="#ctx0" brushRef="#br0">8410 15352 27935 0,'0'0'1232'1,"0"0"256"-1,0 0-1184 0,12 8-304 6,5-4 0-6,7 0 0 5,1-2 768-5,6 0 80 10,6-2 32-10,8-2 0 6,2-4-112-6,4 2-32 10,7-2 0-10,1-1 0 5,-3-3-256-5,1 2-48 10,-2-2-16-9,-3 2 0 2,1 5-416-3,-1-3 0 10,-1 2-192-10</inkml:trace>
    </iact:actionData>
  </iact:action>
  <iact:action type="add" startTime="24953">
    <iact:property name="dataType"/>
    <iact:actionData xml:id="d35">
      <inkml:trace xmlns:inkml="http://www.w3.org/2003/InkML" xml:id="stk35" contextRef="#ctx0" brushRef="#br0">12274 12583 12319 0,'0'0'544'2,"0"0"112"-2,0 0-528 0,0 0-128 8,0 0 0-8,0 0 0 4,0 0 1152-4,0 0 192 12,-8 10 32-12,0 0 16 3,-3-1-176-3,-5-1-48 10,-1-2 0-10,-7 6 0 5,-3-3-272-5,-4 3-48 11,-6 0-16-11,1-4 0 5,-8 1 16-5,1 3 0 10,-8-6 0-10,0 2 0 4,1 2-64-4,-3-3-16 11,-2-1 0-11,-1 0 0 4,-3 0-208-4,-1 0-48 10,-10-2-16-10,-1 1 0 7,-7-1-192-7,4-2-48 9,4-4 0-9,2 2 0 5,7 0-16-5,7 0-16 10,7 0 0-10,8 0 0 4,4 0 16-4,2 2 0 11,7 2 0-10,7-2 0 2,-1-2-240-3,5 0 176 11,5 4-176-11,4 2 160 4,6-6-160-4,-4 10 0 11,2 5 0-11,2-1 0 4,4 2-128-4,2 5 128 12,4 2 0-12,3 7 0 4,-1 1 0-4,4 2 0 11,-5 2 0-11,5 8 0 4,-4 6-144-4,3 5 144 10,-1 5 0-9,1 5 0 3,-3 14-144-4,4 2 144 9,-7 4 0-9,3 2-144 6,-6 4 144-6,2 3 0 10,-2-1 0-10,1 5 0 4,-3-1 0-4,-2 3 0 12,-2 1 0-12,0-3 0 3,0-3 0-3,-2 1 0 10,0-3 0-10,-1 4 0 5,-3-3 0-5,0 5 0 12,-2-3 0-12,-6 7 128 4,3-5-128-4,-1 7 0 10,-4-1 0-10,7-2 128 4,-7-1-128-4,2 3 0 12,-3 5 0-12,-3-3 128 3,3-4-128-3,-1 1 0 11,-1-1 0-11,3-3 128 4,-3 3-128-4,3-2 0 10,2-3 0-10,-3 2 0 5,3-9 0-5,-1-1 0 12,3-2 0-12,-2-6 128 4,2-2-128-4,-1 0 0 11,1 0 0-11,-2-8 128 3,3 0-128-3,1-3 0 10,-4-1 0-10,7-6 0 5,-1 1 0-5,-2-5 0 12,2-3 0-12,2-2 128 4,2-3-128-4,-1-5 0 10,3 2 0-9,0-6 128 2,2-6-128-3,4-5 0 12,1-7 0-12,3 1 0 4,-4-5 0-4,2-5 0 10,-2-1 0-10,8-3 128 4,-3 2-128-4,9 0 0 11,-6-2 0-11,5-5 0 4,-1 1 0-4,1 0 144 11,5 2-144-11,1-2 0 4,3-6 0-4,3 0 0 10,4-2 0-10,2 2 0 5,6-4 0-5,0 3 0 11,8-5 0-11,23-2 0 19,-4 4-416-19,6 0-32 0,-3-9-16 0,1 3-9808 12,4-6-1952-12</inkml:trace>
    </iact:actionData>
  </iact:action>
  <iact:action type="add" startTime="26095">
    <iact:property name="dataType"/>
    <iact:actionData xml:id="d36">
      <inkml:trace xmlns:inkml="http://www.w3.org/2003/InkML" xml:id="stk36" contextRef="#ctx0" brushRef="#br0">15822 12493 12543 0,'-19'-4'560'1,"19"4"112"-1,-12-1-544 0,2-1-128 6,-6 0 0-6,7 0 0 9,-7-2 576-9,6 2 64 9,-3 2 32-9,3 0 0 5,-2-2 160-5,12 2 48 11,0 0 0-11,0 0 0 4,0 0 176-4,0 0 32 11,0 0 16-11,0 0 0 4,12-8-208-4,2 2-32 7,7 2-16-7,6-3 0 8,7-5-336-8,7 4-64 10,5-2 0-10,1-1-16 5,4 1-240-5,2-4-32 11,-1 4-16-11,1 1 0 5,-6-5-16-5,-6 6 0 11,0 2 0-11,-4-1 0 3,-2 3-128-3,-2 2 192 7,-6 0-192-7,1 2 192 8,-7 4-64-8,-2 2 0 12,1 3 0-12,-6-1 0 3,1 6-128-3,-7-1 128 12,0 7-128-12,2 1 128 4,-5 3 0-4,-3 9-128 7,-2 0 192-7,-2 4-64 4,-1 8-128-4,-5 6 0 11,2 3 144-11,-2 5-144 4,2 3 0-4,-5 8 0 7,1 1 0-7,-4 5 0 8,4 4 0-8,1 3 0 11,-9 1 0-11,6 6 0 4,-3 8 0-4,3-3 0 12,-2 7 0-12,7 1 0 4,-5-4 0-4,8 5 0 11,-2 1 0-11,2-2 0 3,2-1 0-2,0 1 0 10,0 2 0-11,2 1 0 3,0-3 0-3,0-1 0 11,2-1 0-11,0 6 0 5,0-3 0-5,-2-3 0 11,6 0 0-11,-2 3 0 4,-2-7 0-4,4 7 0 11,0-1 0-11,1 33 0 3,7-7 0-3,0-14 128 12,1-11-128-12,-1-5 0 3,4 2 0-3,-3-7 0 10,3-2 0-10,3-3 128 5,-1 5 0-5,3 0 0 12,2-8 0-12,3-3 0 4,-1-3 128-4,0 0 48 11,1-4 0-11,3-4 0 3,-2-1-16-3,2-5 0 12,-3 0 0-11,-5-5 0 1,0-5-32-1,1-3-16 8,-3-4 0-8,3-6 0 4,-5 0 32-5,3-4 16 11,-3-6 0-11,1 0 0 4,-9-4-64-4,3-2-16 7,-2-5 0-7,-2 3 0 8,-1-3-32-8,-5 1-16 11,-2-3 0-11,-2-3 0 4,-2 1 80-4,0-1 16 9,-4-3 0-9,-1 1 0 5,-1-3 80-5,0 4 32 12,-8-6 0-12,3 1 0 4,-7 5-80-4,1-4-16 10,-7 3 0-10,-1-5 0 4,-4 2 32-4,-4-5 0 7,2 3 0-7,-6 2 0 7,2-6-16-7,-6 3 0 7,0 3 0-7,-6-2 0 8,2 7-80-8,2-3-16 8,-5 4 0-8,14-7 0 8,-5 5-64-8,1-6 0 12,-7 1-128-12,-4-1 192 3,-2 4-192-3,3-4 0 8,-3-5 0-8,4 1 0 8,0 4-128-8,1-6-128 7,3-4-32-7,-14-4 0 21,14-6-2080-20,6-1-432-1,10-11-80 0</inkml:trace>
    </iact:actionData>
  </iact:action>
  <iact:action type="add" startTime="27056">
    <iact:property name="dataType"/>
    <iact:actionData xml:id="d37">
      <inkml:trace xmlns:inkml="http://www.w3.org/2003/InkML" xml:id="stk37" contextRef="#ctx0" brushRef="#br0">17611 12562 9215 0,'0'0'816'1,"0"0"-656"7,13-4-160-8,-5-4 0 4,0-2 1456-4,0 4 256 10,-8 6 48-10,4-11 16 5,-4 11-240-5,0-12-32 9,-4 2-16-8,-4-2 0 4,0 5-256-5,0-1-48 11,-9 0-16-11,3 2 0 4,-5 0-288-4,-1 1-64 10,3-3-16-10,-5 4 0 5,-3-2-224-5,-3 4-64 11,-1 0 0-11,-2 4 0 3,-4-2-192-3,-2 0-64 12,-2 2 0-12,-6 4 0 5,0 4-16-5,0-3-16 10,-7 1 0-8,-1 4 0 0,0-2 0-2,4-3 0 12,5 5 0-12,1-4 0 3,8 0 0-3,3 3 0 10,5-3 0-10,6 2 0 6,-1 4-224-6,7-9 144 10,3 3-144-10,6 2 128 4,0 0-128-4,0 5 0 11,6-15 0-11,0 12 0 3,2 4 0-3,4-3 0 11,0 7 144-11,2-3-144 5,5 5 0-5,-1 1 0 10,6 5 0-10,-3 3 128 4,5 6-128-4,3 2 0 11,-1 10 0-11,3 5 0 6,2 5 0-6,3 5 0 9,-1 10 0-9,0 4 0 6,-2 4 0-6,-1 6 0 9,-5 7 0-9,3 3-128 4,-5 1 128-4,3 3 0 11,-7 3 0-11,3 4 0 5,-7-1 0-5,1 3 0 11,-6 0 0-11,0-2 0 5,-2-2 0-5,2-1 0 9,-4-9 0-9,-1 1 0 6,-1 1 0-6,0-3 0 9,-1 3 0-9,1-3 0 5,1-1 0-5,-1-1 0 11,-1 3 0-11,1 1 0 3,0 1 0-3,0-3 0 12,0 3 0-12,-2-3 0 5,0 1 0-5,-2-5 0 9,0 4 0-8,0-5 0 3,0-1 0-4,2-2 0 10,-4-6 0-10,-2 2 128 5,3-3-128-5,-1-4 0 10,2-3 128-9,0-2-128 3,0-6 0-4,-4 2 128 12,4-7-128-12,-2-5 0 4,3-3 0-4,-1 0 128 11,-2-5-128-9,2-3 0-1,0 0 0-1,2-6 128 11,0 0-128-10,0-4 0 2,2-2 0-3,0-3 144 11,0-3-144-11,4-2 0 4,-2-3 128-4,2 1-128 11,0-7 0-11,0 1 0 4,4-5 0-4,-5 4 128 11,-3-16-128-11,10 9 0 4,2 5 160-4,-4-6-160 12,5-2 128-12,-3 2-128 3,-10-8 160-2,14 5-160 8,1-1 192-9,3-2-192 5,-4 0 192-5,5-2-192 11,1 0 192-11,-3 0-192 5,3 0 144-5,1 0-144 11,2 0 0-11,5 0 144 3,1-2-144-3,2 0 0 10,0 0 0-10,7-2 0 5,1 1 128-5,-2-3-128 10,6 0 0-10,-4 0 128 5,3 2-128-5,-5-4 0 12,1-3 0-12,8-3 0 17,-7-4-1376-17,-2 3-208 0,-5-1-32 0,-5-9-12672 7</inkml:trace>
    </iact:actionData>
  </iact:action>
  <iact:action type="add" startTime="27941">
    <iact:property name="dataType"/>
    <iact:actionData xml:id="d38">
      <inkml:trace xmlns:inkml="http://www.w3.org/2003/InkML" xml:id="stk38" contextRef="#ctx0" brushRef="#br0">18426 12761 16575 0,'0'0'1472'1,"0"0"-1168"7,0 0-304-8,0 0 0 3,0 0 1040-3,2 17 160 7,0-5 16-7,4 3 16 8,4-3-272-8,-3 10-48 11,9 1-16-11,0 6 0 5,5 0-128-5,6 5-16 6,5 7-16-6,1 0 0 9,2 3-288-9,-2-1-64 11,-2 6-16-11,2 2 0 4,2-1-176-4,1-3-16 7,-5 2-16-7,-2-2 0 8,0-10-160-8,-1 2 192 10,-3-4-192-10,-2-4 192 5,1-2-192-5,-5-5 0 10,-1-1 0-10,1-5 128 5,-7-5-288-5,4 3-64 12,-7-10-16-12,-9-6-8272 15,12 4-1664-14</inkml:trace>
    </iact:actionData>
  </iact:action>
  <iact:action type="add" startTime="28228">
    <iact:property name="dataType"/>
    <iact:actionData xml:id="d39">
      <inkml:trace xmlns:inkml="http://www.w3.org/2003/InkML" xml:id="stk39" contextRef="#ctx0" brushRef="#br0">19210 12573 22975 0,'0'0'1024'2,"0"0"192"-2,0 0-960 0,0 0-256 6,0 0 0-6,0 0 0 4,-8 14 944-4,-3 0 144 11,-3 5 16-11,0 5 16 4,-7 5 0-4,-1 4 0 11,-3 10 0-11,-2 4 0 4,-1 9-256-4,-1 7-48 10,-2-1-16-10,-2-2 0 5,-2 7-224-5,-2-1-64 10,5 0 0-10,3 1 0 5,2-5-320-5,2-3-64 10,3-5 0-10,6-3-128 5,-1-4 0-5,7-8 0 11,-2-2 0-11,7 2-192 17,5-12-1616-15,9-9-320-2,1-9-64 0,12-9-11520 4</inkml:trace>
    </iact:actionData>
  </iact:action>
  <iact:action type="add" startTime="28545">
    <iact:property name="dataType"/>
    <iact:actionData xml:id="d40">
      <inkml:trace xmlns:inkml="http://www.w3.org/2003/InkML" xml:id="stk40" contextRef="#ctx0" brushRef="#br0">19875 13402 17503 0,'-2'24'1552'1,"2"-9"-1232"3,-2-1-320-4,2 9 0 5,0 5 2272-5,-2 9 400 10,0 0 80-10,-3 2 0 5,-3 6-960-5,2-3-192 10,-6-1-32-10,3 2-16 5,1-6-688-5,-2 2-144 10,2 2-16-10,2-6-16 5,2 6-496-5,0-4-192 11,-1-3 176-11,1 12-176 18,4-7-992-18,2-4-288 0,4-1-64 0</inkml:trace>
    </iact:actionData>
  </iact:action>
  <iact:action type="add" startTime="28916">
    <iact:property name="dataType"/>
    <iact:actionData xml:id="d41">
      <inkml:trace xmlns:inkml="http://www.w3.org/2003/InkML" xml:id="stk41" contextRef="#ctx0" brushRef="#br0">18804 15805 22687 0,'0'0'1008'0,"0"0"208"0,0 0-976 12,0 0-240-12,14 15 0 0,0-5 0 2,-3 2 544-2,5 7 64 11,2 7 16-11,1 7 0 4,1 0 80-4,3 8 32 11,2 4 0-11,1 2 0 5,-3 3-128-5,2 3-32 11,-1 2 0-11,1 1 0 4,-1 5 32-4,1 3 0 10,0-4 0-10,1-1 0 4,-3 1-352-4,-1-1-80 11,1-4-16-11,-2-3 0 6,1-3-160-6,-5 0 0 9,1-8 0-9,5 13 0 18,-5-9-640-17,-6-12-48-1,-3-5-16 0,1-5 0 15,-4-11-1712-15,-6-12-336 0</inkml:trace>
    </iact:actionData>
  </iact:action>
  <iact:action type="add" startTime="29186">
    <iact:property name="dataType"/>
    <iact:actionData xml:id="d42">
      <inkml:trace xmlns:inkml="http://www.w3.org/2003/InkML" xml:id="stk42" contextRef="#ctx0" brushRef="#br0">19456 15967 14735 0,'-14'13'640'0,"10"-5"160"0,-3-2-640 0,-5 6-160 11,0 5 0-11,-3 7 0 4,-1 5 2944-4,-4 8 576 10,1 10 96-10,-3 2 32 5,1 3-2000-5,-2 5-400 9,-5 3-80-9,-1 1-16 6,0-1-192-6,0 6-32 9,-3-1-16-9,5 7 0 5,2-4-512-5,-3 2-96 11,3-9-32-11,4-3 0 7,-1-3-272-7,8-4 0 8,-1-5 128-8,7-8-128 5,-4-3-256-5,6-8-128 10,5-4 0-10,2-3-10176 15,3-8-2016-15</inkml:trace>
    </iact:actionData>
  </iact:action>
  <iact:action type="add" startTime="29473">
    <iact:property name="dataType"/>
    <iact:actionData xml:id="d43">
      <inkml:trace xmlns:inkml="http://www.w3.org/2003/InkML" xml:id="stk43" contextRef="#ctx0" brushRef="#br0">19918 16829 19343 0,'0'0'848'0,"0"0"192"0,0 0-832 0,0 0-208 8,0 0 0-8,0 0 0 5,0 0 1184-5,0 0 192 10,0 0 32-10,0 0 16 5,0 0-480-5,0 0-112 10,0 0 0-10,18 2-16 5,1-4-112-5,1 2-32 10,3 2 0-10,3-2 0 4,-3 0-144-4,2 4-16 11,1-3-16-11,1 5 0 4,-2 2-64-4,-1 4-16 12,-5-2 0-12,1-3 0 4,-3 11-48-4,-3 1-16 11,2 3 0-11,-9-1 0 4,1 3 96-4,0 1 0 7,-4 0 16-7,-2 3 0 9,-2-1-80-9,0 2 0 9,-6 1-16-9,-8 1 0 5,1 2-64-5,-9 2-16 10,-3-2 0-10,-4 0 0 5,-3 4-96-5,-7 0 0 11,-2-3-16-11,0-3 0 4,2 2-32-4,4 2 0 11,-2-4 0-11,4-1 0 4,4-3 48-4,5-4 0 11,9-1 0-11,-1-3 0 4,10 1-192-4,2-7 128 12,4 3-128-12,0-16 128 5,8 10-128-4,10 1 128 8,-1-3-128-9,9-6 128 4,3-2 48-4,12-2 0 11,4-4 0-11,4-3 0 3,3-1-32-2,3-2 0 8,3-5 0-8,1-5 0 3,-6 3-144-4,1-3-192 10,1-5 32-10,19-14 16 19,-8 8-2096-19,-9 0-400 0</inkml:trace>
    </iact:actionData>
  </iact:action>
  <iact:action type="add" startTime="30213">
    <iact:property name="dataType"/>
    <iact:actionData xml:id="d44">
      <inkml:trace xmlns:inkml="http://www.w3.org/2003/InkML" xml:id="stk44" contextRef="#ctx0" brushRef="#br0">20359 12146 16575 0,'0'0'736'0,"0"0"160"0,-8-8-720 0,2 1-176 4,4-1 0-4,2 8 0 3,0 0 1344-3,2-10 256 7,2-2 32-7,2 5 16 8,6-1-608-8,-2 0-112 11,7 2-32-11,3-4 0 5,7-3-192-5,6 3-64 11,0-2 0-11,0 3 0 4,8 1-16-4,0-2-16 12,6 0 0-11,2 2 0 3,0 5-160-4,1-1-16 6,1 0-16-6,0 2 0 10,-4 2-128-10,-6 2-32 10,0 6 0-10,-6-1 0 5,-4 1-256-2,0 8 128 1,-6-3-128-4,1 7 0 8,-5-1 128-8,-5 1-128 7,1 5 0-7,1 4 0 8,-6 1 128-8,-1-1-128 12,-1 2 0-12,-4 2 0 4,2 1 128-4,0 3-128 7,-3 0 0-7,1 17 0 3,0-1 0-2,-2 1 0 5,-2 3 0-6,2 0 0 8,-8 1 0-8,0 6 0 7,0 11 0-7,0-1 0 8,2-2 0-8,0 6 0 8,-2 4 0-8,-3 4 0 8,1 3 0-8,0 9 0 11,2 5 0-11,0 4 0 5,-4 3 0-5,3 1 0 6,1 2 0-6,0-4 0 8,2 0 0-8,-2 4 0 6,-4 1 128-6,6-5-128 9,-4-2 0-9,2-4 0 10,0-1 0-10,1 1 0 6,-1 4 0-6,0-1 0 10,4 1 0-10,4-4 0 4,-2-1 0-4,3 1 0 7,1 2 0-7,10-3 0 8,-2-5 0-8,3 7 0 11,-3-5 128-11,1-3-128 4,5-1 0-4,-3-3 0 11,3-4 0-11,-1-1 0 4,-1 5 0-4,1-6 0 10,1 0 0-10,0-10 0 5,-1-8 0-5,4 0 160 10,3-3-160-10,1-5 128 5,0 1-128-5,3 1 0 6,-3-4 0-6,2-1 128 8,0 0 0-8,-1-3 0 7,-1 1 0-7,-2-3 0 8,1-3-128-8,-5 0 128 8,-3 2-128-8,-1-3 128 7,-1 5-128-7,-4-12 0 7,-1 0 144-7,1-6-144 7,-4-2 352-7,4 2 0 9,-5-5 0-9,-3 1 0 7,2-6 160-7,0-1 16 7,2-5 16-7,-4 3 0 7,-2-1-96-6,2-2-32 6,-3-3 0-7,-1 2 0 8,0-5-32-8,-1 5 0 6,-1-3 0-6,0-3 0 8,2-12 176-8,-10 16 16 8,-4-5 16-8,3 1 0 8,-7-2 112-8,2-4 32 6,-1 0 0-6,-7-1 0 9,-3 1-144-9,-4-4-16 6,-6-2-16-6,0 0 0 9,-2 0-304-9,-8 0-48 7,-4 0-16-7,-1 0 0 7,-5 2-192-7,-2 2 0 8,-3 0 0-8,-4 6 0 21,-1 5-1504-20,-5-3-288-1,-10 4-64 0</inkml:trace>
    </iact:actionData>
  </iact:action>
  <iact:action type="add" startTime="36406">
    <iact:property name="dataType"/>
    <iact:actionData xml:id="d45">
      <inkml:trace xmlns:inkml="http://www.w3.org/2003/InkML" xml:id="stk45" contextRef="#ctx0" brushRef="#br1">12151 5036 14735 0,'0'0'1312'2,"0"0"-1056"2,0 0-256-4,10-2 0 8,-10 2 288-8,8-2 0 7,-8 2 0-7,0 0 0 8,0 0 336-8,0 0 64 7,0 0 16-7,-16-10 0 9,2-4-240-9,-9 5-32 6,2 1-16-6,-5-4 0 8,-1 2-208-8,-6 3-32 8,-2-11-16-8,-8 6 0 7,4-5-160-7,-6 1 160 7,2 1-160-7,-4-5 160 8,-4 5-32-8,-1-3-128 7,-3 8 192-7,-3-5-64 8,-1-3 112-8,-7 1 16 9,-6-5 0-9,-8-1 0 7,-2 1 80-7,-2 3 32 6,4-3 0-6,-2-1 0 8,-2 1-80-8,0 5-16 7,-5-1 0-7,-7 1 0 9,0 3-32-9,-3-3-16 7,1 1 0-7,3-2 0 8,3 5-64-8,-5-1-16 7,1 4 0-7,-7-5 0 8,-9-3-144-8,3 5 160 6,-2-3-160-6,2 6 160 8,0 0-160-8,-3-1 0 8,-5 5 0-8,-2 0 0 7,0-4 0-7,0 4 128 7,4 3-128-7,2 1 128 9,0-8-128-9,-4 0 0 7,-10 4 0-7,6 4-176 7,0 0 176-7,6 2 0 8,0-2 0-8,-2 0 0 7,-8 0 192-7,4 2-16 8,-5 4-16-8,9 0 0 8,2 2-32-8,-2 4 0 7,-2-4 0-7,1 0 0 8,-2-4-128-8,4 3 0 6,7 3 0-6,2-2 0 9,4 0 0-9,-1-2 0 6,-7 0 0-6,0 0 128 9,2 1-128-9,7-1 0 6,3 0 0-6,5-2 0 9,-3 2 0-9,3 0 0 7,-7 0 0-7,5 4 0 7,-4-4 0-7,9 0 128 7,-1-1-128-7,6 3 0 8,4 4 0-8,-2-2 0 7,-1 4 128-7,-1 1-128 9,2-5 0-9,0 4 0 7,0-3 0-7,4-1 0 8,0-2 0-8,6 8 0 7,4-1 0-7,-2 3 128 9,7 3-128-9,-3-1 0 7,0 3 144-7,-4 1-144 6,1-5 0-6,-1-5 0 8,4 0 0-8,2 3 128 7,1 5-128-7,-1-4 0 7,4 3 0-7,3-1 0 9,-3-3 0-9,-3 7 0 6,1-3 0-6,-2-3 0 9,-1-3 0-9,3-3 0 7,-6 4 0-7,7-4 0 8,1 3 0-8,1 3 0 7,1 1 0-7,3-1 0 8,1 4 0-8,-1 1 0 6,1-3 0-6,-5-1-128 9,-3 1 128-9,1-3 0 7,3 9 0-7,3-1 0 8,1-5 0-8,3-3 0 7,-1 7 0-7,5-5 0 8,2 1 0-8,2 3 0 7,-6 5 0-7,1-3 0 8,1 2 0-8,2 5 0 7,0-1 0-7,-1 0 0 7,-1 0 0-7,2-1 0 7,-4 1 0-7,1-2 0 9,3-1 0-9,2-1 0 7,-2-2 0-7,0 5 0 8,0 3 0-8,8 0 0 6,4 0 0-6,-4 0 0 9,0 1 0-9,4 3 0 7,-2-4 0-7,4 0 0 8,4-2 0-8,1 5 0 7,1 3 0-7,2-4 0 9,-1-2 0-9,5-2-128 6,1-2 128-6,1 1 0 8,3 3 0-8,3 4 0 7,1 0 0-7,4-2-128 8,0-3 128-8,6 1 0 7,2-2 0-7,0 0-128 8,2 3 128-8,2 1 0 7,4-4-144-7,4-2 144 8,-2 1 0-8,7-1 0 7,1-4 0-7,5 5 0 8,2-1-144-8,5 0 144 8,-1-2 0-8,2 3 0 7,4-1-128-7,-2 0 128 7,6-3 0-7,2-1 0 8,2 3 0-8,6-3 0 7,4 0 0-6,1 1 0 6,1-3 0-7,5 1 0 7,7-1 0-7,-3-1 0 9,6-5 0-9,-1 3 0 6,3-7 0-6,-2 5 0 8,2-8 0-8,2 9 0 7,0-5 0-7,8 6 0 8,2-5 0-8,4 3 0 6,0-4 0-6,-2-3 0 9,-3-3 0-9,1-2 0 8,-2 2 0-8,2 8 0 7,4-3 0-7,5 5 128 7,1-4-128-7,4-5 0 8,-9-1 0-8,5-4 0 8,0-4 128-8,-1 4-128 7,9 4 0-7,-3 0 144 8,4 2-144-7,1-4 128 5,-1-10-128-5,-5 4 0 6,1 0 144-7,5 2-144 7,-5 0 0-7,4 0 128 7,5-2-128-7,-1 0 0 8,-6 0 0-7,-1-2 144 5,1 0-144-6,5 2 0 8,-3-4 144-7,-1 5-144 6,7 1 0-7,-8-4 144 7,-5-2-144-7,-1 0 0 7,-1 0 0-7,3 2 0 9,1 4 0-9,1 4 128 6,1 0-128-6,-4-6 0 8,1-6 0-8,-7 4 0 7,0 0 0-7,1 2 0 8,-1 2 0-8,0 4 0 8,7 0 0-8,1-6 0 8,1-5 0-8,-5 1 0 7,1-6 0-7,-7 6 0 7,-4 2 0-7,4 4 0 7,3-2 128-7,1 0-128 8,-4-2 0-8,2-1 0 7,-3-5 0-7,-3 6 128 8,-2-2-128-8,2 2 0 7,0 0 0-7,2 2 0 8,2-2 0-8,1 0 0 7,1 1 0-7,-6-1 0 8,-4-6 0-8,-6 0 0 7,2-2 0-7,2 1 0 8,-2 7 0-8,0 0 0 7,4 2 0-7,0 0 0 8,-2 0 0-8,-2-2 128 8,-9-4-128-8,1 3 0 8,-4 1 0-8,4-2 0 6,-3-2 0-5,1 2 0 6,2 0 0-7,-1 2 0 8,5-3 0-8,2-3 0 7,-6 2 0-7,1 4 0 8,-7-6 128-8,-2 3-128 7,3 1 0-7,-1-2 0 7,-5-2 0-7,-1 6 128 8,1-2-128-8,0 1 0 8,1-1 0-8,1 0 0 7,-1 0 0-7,1 2 128 7,3 2-128-7,-3-4 0 8,-5-1 0-7,-1-1 0 6,-1 4 0-7,-3-4 0 7,0-4 0-7,0 5 0 8,1-5 128-8,-1-2-128 8,-4 4 0-8,4-5 0 7,4 5 0-7,-1-5 128 7,-5 1-128-7,-2-4 0 7,4 5 0-7,-1-3 0 8,-7 8 0-8,4-7 128 8,-6-1-128-7,2-3 0 5,-6-3 0-6,6 3 0 8,-4-1 128-8,0-3-128 8,2-1 128-8,-4-3 0 7,1 0 0-7,-1-1 0 7,-2-5 192-7,-2-6 48 7,0-4 0-7,0-3 0 8,3-1 144-8,-5-2 16 7,-4-6 16-7,1-7 0 8,-3-4-16-8,-2-3 0 8,3 5 0-8,-7 4 0 8,-1-9-144-8,0 11-48 6,-7 3 0-6,1 8 0 9,0 1 32-9,-4-1 0 6,-6 6 0-6,0 0 0 8,-4 10-176-8,-6 1-48 7,-4 3 0-7,-5 2 0 9,-1-3-144-9,1 3 0 6,-8 2 0-6,-12 3 128 21,-4 1-992-20,-8 3-208-1,-4 8-32 0,-1 6-9520 9,-10 4-1920-8</inkml:trace>
    </iact:actionData>
  </iact:action>
  <iact:action type="add" startTime="38522">
    <iact:property name="dataType"/>
    <iact:actionData xml:id="d46">
      <inkml:trace xmlns:inkml="http://www.w3.org/2003/InkML" xml:id="stk46" contextRef="#ctx0" brushRef="#br1">12278 13447 13471 0,'0'0'592'2,"0"0"128"-2,0 0-576 0,0 0-144 5,0 0 0-5,0 0 0 8,0 0 688-8,0-10 96 7,0 10 32-7,0 0 0 8,-2-21-16-8,-2 7 0 7,4 14 0-7,-10-12 0 8,3 5 80-8,-1-5 16 8,-8 2 0-8,4 2 0 7,-3 1-48-7,1 3 0 7,-7 0 0-7,1 2 0 8,-1 2-272-8,-1 4-48 7,-3 0-16-7,0 5 0 8,-1-5-144-8,1 2-48 8,0 2 0-8,-1 4 0 8,-1-1-64-8,0 3 0 6,-3-4-16-6,3 5 0 9,2-1-32-9,-1 7 0 6,3-1 0-6,-2-2 0 9,1 7-32-9,1 2-16 6,1 2 0-5,5 8 0 6,1-1-160-7,-1 3 192 7,3 7-192-7,-4 3 192 9,5-4-192-9,1 6 0 6,2 1 0-6,0 3 0 9,7 3 0-9,1-1 0 6,2-4 0-6,2-1 0 9,1-3 0-9,7 2 0 6,0-8 0-6,6 0 0 8,-5-8 0-8,5 2 0 8,-4-2 0-8,5-4 0 8,1-4 192-8,5 1-64 6,2-7 0-6,3-3 0 8,1 1 96-8,0 1 16 8,1-7 0-8,3 3 0 7,6-6 0-7,0 1 0 8,4-3 0-7,-4-4 0 6,5-6-16-7,-3 0 0 6,2-6 0-6,2-5 0 8,-4-1 16-8,4-5 0 7,-4-1 0-7,4 3 0 8,-6-5 16-7,6-5 0 5,2-6 0-6,-3-2 0 9,3 1-96-9,2 3-16 6,2-2 0-6,-3 0 0 9,-1-6-16-9,2 4 0 7,-2-4 0-7,-2 2 0 9,-4 0 0-9,-6-4-128 5,-2 0 192-5,-4 0-64 9,-3 6 0-9,-5-4 0 7,-1-4 0-7,-11 0 0 7,-3 2 272-7,-2-6 48 8,-4-2 16-8,-4 5 0 7,-6-7 192-7,-7 2 48 8,-3 4 0-8,-3 0 0 7,-4 4-368-7,-9 4-64 8,-1 6-16-8,-2 2 0 7,-7 2-80-7,3 1-32 7,0 1 0-7,-4 5 0 8,2 7-144-8,2-1 0 8,-6 6 144-8,7 4-144 8,-3-3 0-8,2 5 0 7,2 2 0-7,-2 5 0 8,4 1 0-7,6 4 0 4,0 2-192-5,9 1 64 22,3 7-1872-22,1 3-368 0,10 1-80 0,5-3-14288 5</inkml:trace>
    </iact:actionData>
  </iact:action>
  <iact:action type="add" startTime="40534">
    <iact:property name="dataType"/>
    <iact:actionData xml:id="d47">
      <inkml:trace xmlns:inkml="http://www.w3.org/2003/InkML" xml:id="stk47" contextRef="#ctx0" brushRef="#br1">15241 13215 11343 0,'0'-23'496'1,"2"5"112"-1,2-3-480 0,0 5-128 6,-2-4 0-6,-1 3 0 8,1 1 736-8,2-1 128 7,-4 9 32-7,2-2 0 8,-2-5 0-8,0 5 0 7,0-4 0-7,0 14 0 9,-2-10 224-9,2 10 48 6,-6-15 16-6,6 15 0 7,-5-8-256-7,5 8-48 8,0 0-16-8,0 0 0 9,-8-8-192-9,8 8-32 6,-14-6-16-6,14 6 0 8,0 0-208-8,0 0-32 7,-14 12-16-7,1-2 0 8,1 2-32-7,4-3 0 5,-3 7 0-6,3-1 0 8,2 9 112-8,-4 5 0 7,2 4 16-7,3 10 0 10,1-2-80-10,-2 10 0 11,-2 3-16-11,2 7 0 4,2 3-80-4,4-1-16 6,-6 7 0-6,3-4 0 8,-3 4-128-8,2-3-16 12,2 1-128-12,0 0 192 3,0-9-192-3,0-1 0 11,0-1 128-11,0-8-128 4,0-5 192-4,0-7-16 7,2-5 0-7,0-3 0 8,0-2 176-8,0-3 32 12,0-5 16-12,0-19 0 3,0 0 48-2,0 0 0 10,4 10 0-11,-4-10 0 3,0 0 32-2,0 0 16 8,4-16 0-8,2-5 0 3,0-5-128-4,0-1-32 11,-5-4 0-11,-1-8 0 5,0 2-208-5,-1-2-128 6,-3-4 128-6,0-6-128 9,0-3 128-9,0-3-128 11,2-4 128-11,-2-1-128 3,2 0 0-3,0-5 0 12,2 1 0-12,2 5 128 3,2 1-128-3,-2 1 0 12,0-5 0-12,2 13 0 4,0 2 0-4,0 10 0 6,1 0 0-6,-1 8 0 8,0 4 0-8,-2 5-160 12,0 3 160-12,0 3 0 3,-2 14-144-3,0 0 144 11,0 0 0-11,0 0-144 4,2 17 144-4,0 9-160 13,-2 3 160-13,-2 12-160 3,0 4 160-3,2 6 0 10,-2 3 0-9,-2 7-128 3,0 7 128-4,-1-2 0 11,-3 8 0-11,2-3 0 4,0 1 0-4,0-2 0 10,-4-6 0-10,5 3 0 5,-1-1 0-5,-2-10 0 11,-4-3 0-11,6-8 0 5,-1 0 0-5,-1-2 0 10,4-6 0-10,2-6-12160 11,2-2-2336-11</inkml:trace>
    </iact:actionData>
  </iact:action>
  <iact:action type="add" startTime="49647">
    <iact:property name="dataType"/>
    <iact:actionData xml:id="d48">
      <inkml:trace xmlns:inkml="http://www.w3.org/2003/InkML" xml:id="stk48" contextRef="#ctx0" brushRef="#br2">1250 8125 15599 0,'0'0'688'1,"0"0"144"-1,0 0-656 0,0 0-176 7,0 0 0-7,-2 21 0 7,2-5 128-7,2 3 0 7,0 3 0-7,1-3 0 8,-3-19-128-8,6 22 192 7,-2 1-192-7,4 5 192 8,-4 1-64-8,-2 6-128 7,-2 2 192-7,4 2-64 8,2 6 32-8,-2 6 0 7,-1 3 0-7,-1 5 0 9,-2-1 32-9,0 10 16 6,0 3 0-6,-2 7 0 8,-1-2-208-8,1 2 144 8,0 0-144-6,0 4 128 4,-2-2-128-6,2 3 0 7,-2-1 0-7,4 0 0 7,-2-2 0-7,0-2 0 7,2-4 0-7,0-3 0 8,-2-1 272-8,0-6-16 8,-2-1-16-8,4-3 0 7,4-2 304-6,-4-1 64 5,0-2 16-6,2-1 0 9,2-1-144-9,-2 0-32 6,0-3 0-6,2-3 0 9,0-2-224-9,2 0-48 6,1-6-16-6,-1-2 0 9,4-2 16-9,4-4 0 6,-5-4 0-5,9-3 0 8,-2-5-176-9,3 1 0 7,4-3 0-7,5-3 0 7,-1 4 0-7,4-11 0 7,0-1 0-7,8 2 192 8,0-2 0-7,1-2 16 4,-1-2 0-4,-2 0 0 6,4 0 48-7,-2 0 0 7,7 2 0-7,1-1 0 8,0-3-16-8,4 0 0 8,3 0 0-8,3 2 0 7,3 0-48-7,11-2 0 7,1-4 0-7,2 1 0 8,-2 3-48-7,4-2-16 5,-4 0 0-6,6 0 0 9,2 0-128-9,2 0 0 6,4 2 144-6,4 0-144 9,3-2 0-9,-5 0 0 7,0 2 0-7,0-2 128 8,1 2-128-8,-1 0 0 7,0 0 0-7,9 2 0 8,7 0 0-8,-3-2 0 6,1-2 0-5,-5 2 0 6,1-4 0-7,5 2 0 7,-1 2 0-6,7 0 0 7,6 0 0-8,-6-4 0 6,-6-4 0-4,5 2 0 4,-1 3 0-6,4-1 0 8,2 2 0-8,6 0 0 7,-2-4 0-7,0 2 0 8,-5 0 128-8,-1 2-128 8,2-2 0-8,6 2 0 7,2-2 0-7,2-3 0 8,-6 1 0-7,-4-2 128 5,2 2-128-6,4-2 0 9,0 2 0-9,2 1 0 6,4 1 0-6,-8-2 128 8,-2-2-128-8,2 2 0 7,0 0 0-7,4 2 128 8,8-1-128-8,-3-3 0 6,-9 2 0-5,0 0 0 7,-4-6 0-8,8 7 0 6,4-1 0-6,0 2 0 10,-6-4 0-10,6-2 0 5,-10 2 0-5,6 3 0 8,6-1 0-7,1-2 0 6,-3 2 0-7,-2 4 0 8,-6-2 0-8,2 0 0 7,6-5 0-7,0 1 0 8,4 2 0-8,-3-2 144 7,-9-4-144-7,-2 5 0 8,8-5 128-7,0 2-128 5,8 2 0-6,-8-1 0 8,-2 1 128-8,-6 0-128 7,2-6 0-7,10 5 0 8,-3 3 0-8,1-4 128 7,-6 2-128-7,-4 2 0 8,0-9 0-8,1 5 0 7,-1 4 0-7,9-4 0 8,-3-1 128-8,0 1-128 7,-4-6 0-7,-5 5 0 8,-3-3 0-8,8 6 0 7,2-3 0-7,2-3 0 8,-6-4 128-8,-4 3-128 7,-2-5 0-7,2 10 0 8,3-3 0-8,1 1 0 8,6-5 128-8,-8 3-128 7,-6-4 0-7,0-3 0 8,-1-1 0-8,7 5 0 7,-2-1 0-7,2 3 0 7,2-5 0-7,-6-1 0 8,-1 1 128-8,-3 5-128 7,-4-3 0-7,7 3 0 9,3-3 128-9,-2-3-128 6,-2 1 0-6,-3 4 0 8,-3-7 0-8,-5 5 128 8,1 5-128-8,-1-5 0 8,7 5 160-8,1-5-160 6,-7 2 128-6,1 1-128 8,-3-1 128-8,3 5-128 7,-9-5 0-7,9 4 128 8,-2-5-128-8,3 3 0 8,-5-2 144-8,1 5-144 8,-7-5 0-8,0 6 128 6,-2 1-128-6,-1-1 0 8,3 2 0-8,2 4 0 7,-2-2 0-7,3-3 128 8,-5 1-128-8,-6 0 0 7,0-4 0-7,-4 6 128 8,0 4-128-8,0 1 0 7,2 1 0-7,0 1 0 8,4-1 0-8,0-1 0 7,-2-5 0-7,-4 4 128 8,-2 2-128-8,-1 6 0 7,-1-3 0-7,0 1 0 8,-6 2 0-8,4 4 0 7,-1-4 0-7,-1-4 0 8,-6 0 0-8,1 2 0 7,-3 0 128-7,-5-1-128 9,-4 1 128-9,-3 0-128 6,3 2 160-6,-6-2-160 9,-2 0 256-9,0 0-32 6,-6 2-16-5,-4-1 0 6,0 1-64-7,-4 0-16 7,-1 0 0-7,-3 0 0 8,-2-4 16-8,-1 0 0 7,-1 4 0-7,-3-4 0 8,-2 1 48-8,1-3 16 7,-5-1 0-7,-12 1 0 8,0 0-16-8,17 0-16 7,-17 0 0-7,0 0 0 8,12-6 16-8,-2-2 16 7,-10 8 0-7,8-18 0 8,-5 1 64-8,-3 3 16 8,0-3 0-8,0-1 0 8,0-7-80-8,2-3-16 6,-4-1 0-6,2-4 0 9,-1-4-192-9,-1 2 176 6,0-6-176-6,0 2 160 8,-4-6-160-8,2-4 128 7,-2-5-128-7,2-5 128 8,-2-3-128-8,-3-1 0 8,1-5 0-8,2 0 0 7,0-6 0-7,-2-2 0 8,2-4 0-8,3 2 0 7,-1-2 0-7,-2 0-176 8,-2-2 176-8,4 2-128 7,0 2 128-7,0-2 0 7,4 2 0-7,-2 2 0 8,-2 2 0-7,2 0 0 6,1 5 0-7,-3-5 0 8,0-2 0-8,2 4 0 6,0 4 0-5,0 0 0 7,0-3 0-8,0-3 0 6,0 4 0-6,0-4 0 8,0 2 0-8,0 5 0 7,-4-5 0-7,2 4 0 9,1-2 0-9,-1 5 0 6,4 5 0-6,-2-4-128 9,2-1 128-9,-2 3 0 6,0-2 0-6,0 9 0 8,2 6 0-8,-2 4 0 7,-4 2 0-6,2 4 0 7,-2-2 0-8,2 6 0 7,-2 2 0-6,-3 6-128 5,1 5 128-6,2 1 0 8,-2 0-144-8,-1 1 144 8,3 1 0-7,2 7 0 5,-4-2 0-6,-2 4 0 7,2 1 0-7,1-3-144 7,-5 4 144-7,12 8 0 9,-14-12 0-9,-3 9-128 6,3 1 128-6,-4 2 0 8,-3 2 0-8,2 1-128 7,-3 3 128-7,-1 2 0 9,-3-2-128-9,-1 6 128 6,0-3 0-6,-6 3 0 9,-6 0 0-9,0-2 0 8,-8 3 0-7,0-3 0 5,-4 6 0-6,-1-5 0 6,-5-3 0-6,-2 4 0 9,3-4 0-9,-1 1 0 7,-1 3 0-6,-5-2 0 6,1 3 0-7,-8-1 0 7,-2 2 0-7,-5-3 144 8,-2-3-144-8,-3 4 128 7,0-4-128-7,-2-2 128 8,2 1-128-8,-4 5 0 6,-4-2 0-6,-3 5 128 8,-9-9-128-8,3 2 0 7,-7 0 0-7,1 2 128 8,2-1-128-7,3 5 0 5,1-4 0-6,-12 2 0 9,-2-7 0-9,-6-1 0 7,3 2 0-7,1 2 0 8,2 6 0-8,0-3 0 6,-8 5 0-6,-2-6 0 9,-4-6 0-9,5 1 0 7,-3-1 0-7,6 2 0 8,2 6 0-8,-12 0 0 6,-4-7 0-6,1 3 0 9,3 2 0-9,0-2 0 7,4 3 0-6,-3 5 0 6,-11-6 0-7,5 5 0 7,3-3 0-7,-2 6 0 8,5-3 0-8,-3-1 0 7,-13 2 0-7,7-7 0 7,8 3 0-7,-1 4 0 8,3-3 0-8,-4 1 0 8,-13-2 0-8,5 3 0 7,5-3 0-7,3 3 0 8,-2-5 0-8,-3 6 0 6,-5-3 0-6,3 3 0 9,5 4 0-9,1-7 0 8,1 3 0-8,-2-4 0 7,-3 5 0-7,5-3 0 7,2 1 0-7,1-1 0 8,5 6 0-8,-8-1 0 6,-2-5 0-6,5 3 0 9,3-7 0-9,6 6 0 6,-2-5 128-6,4 5-128 9,-6-4 0-9,2 5 0 7,0-3 0-7,0 1 0 8,6-5 0-8,4 4 0 8,-2-4 0-8,-6 7 0 7,-4-1 0-7,4 1 0 7,2 1 0-7,6-5 0 7,4 3 0-6,-3-2 0 7,-3 3 0-8,2-5 0 7,-2 2 0-7,4-3 0 7,1 7 0-6,5-4 0 7,5 3 0-8,-7 1 0 6,-2-7 0-6,0 3 0 8,1-4 0-8,5-1 0 7,-3 5 0-7,13-2 0 8,-1 1 0-8,0-3 0 7,-3 4 0-7,-3-6 0 8,-1-4 0-8,5 3 0 7,4-1 0-7,1 4 0 8,1-4 160-8,2 4-160 7,0 1 192-7,-3-5-192 8,-3 2 176-8,4 2-176 7,2-3 160-7,2 1-160 8,-1 4 0-8,5-4 128 7,0 2-128-7,2-1 0 8,-2-5 0-8,-2 0 0 8,-8 4 0-8,8 2 0 8,0-5 0-8,4-1 0 6,0-2 0-6,2 4 0 8,4 0 0-8,-6 2 0 7,-4-2 0-7,2-2 0 8,0 3 0-8,0 3 0 7,0-4 0-7,4 2 0 8,2 2 0-8,-2-1 0 7,0-1 0-7,-2 6 0 8,0-4 0-8,-4 5 0 7,0-5 0-7,2 2 0 8,0-3 0-7,0-1 0 6,4 2 0-7,2 4 0 7,2-5 0-7,-3 7 0 7,7-4 0-7,-6 3 0 8,2-7 0-8,-2 6 0 8,-2-5 0-8,0 3 0 7,3 4 0-7,5-5 0 7,6 3 0-7,-5-4 0 8,3 1 0-8,-2-1 0 8,3 8 0-8,1-7 0 7,-10-1 0-7,5 0 0 7,-5-4 0-7,10 4 0 8,-1 1 0-8,1-3 128 7,4 8-128-7,1-5 0 8,0-3 0-8,3 4 128 7,1-2-128-7,0 3 0 9,-3-1 128-9,1 4-128 6,-1-3 0-6,1 3 144 8,4-8-144-8,3-1 128 7,-3 3-128-7,2-2 128 9,2-2-128-9,8 6 160 7,-4-3-160-7,6-1 160 8,-4 6-160-8,6-3 128 6,2 7-128-6,2-8 128 8,2-2-128-8,-1 1 0 7,7-3 0-6,0 4 0 6,3 6 0-7,4-3 0 7,-3 3 0-7,9-6 0 8,10-10 0-8,0 0 0 7,-4 17-192-7,12 3 192 22,0-7-2272-22,13 3-336 0,14-6-64 2,10-5-16-1</inkml:trace>
    </iact:actionData>
  </iact:action>
  <iact:action type="add" startTime="53986">
    <iact:property name="dataType"/>
    <iact:actionData xml:id="d49">
      <inkml:trace xmlns:inkml="http://www.w3.org/2003/InkML" xml:id="stk49" contextRef="#ctx0" brushRef="#br2">8108 10241 6447 0,'0'0'576'1,"0"0"-576"5,0 0 0-6,0 0 0 9,0 0 784-9,15-4 48 6,-1-2 16-6,0 0 0 8,-1-3-400-8,5 1-96 8,-3 0-16-8,7 0 0 7,-1 4 304-7,3-2 64 7,-1 1 16-7,8-1 0 8,3 4-160-8,1 2-48 7,6-4 0-7,-2 2 0 7,7-2 0-7,1 0 0 8,4 2 0-8,4 2 0 9,1 0-80-9,7 0-32 6,-1-2 0-6,0 0 0 8,1 0-32-6,1 0-16 3,-3-5 0-5,5 3 0 8,2 0 32-8,0 2 0 7,3 0 0-7,-1 0 0 8,-2 0-16-8,0 0 0 7,1 2 0-7,-11-2 0 8,-3 0-32-8,-2 0 0 7,-3-2 0-7,-5 0 0 8,-2 0-16-8,-4 2-16 7,0 1 0-7,-6-1 0 9,-2 2-80-9,1 0-16 7,-3 0 0-7,-2 0 0 8,-5 0-16-8,-1 0-16 7,1 0 0-7,-5 0 0 8,1 0 80-8,-1-4 32 6,-17 4 0-5,0 0 0 6,14 0-16-7,-14 0 0 7,0 0 0-7,0 0 0 8,0 0 80-8,0 0 16 7,0 0 0-7,0 0 0 8,0 0-176-8,0 0-16 7,0 0-16-7,0 0 0 8,0 0-160-8,0 0 0 8,0 0 144-8,0 0-144 7,0 0 0-7,0 0 0 8,0 0-160-8,0 0-8736 15,0 0-1760-15</inkml:trace>
    </iact:actionData>
  </iact:action>
  <iact:action type="add" startTime="55218">
    <iact:property name="dataType"/>
    <iact:actionData xml:id="d50">
      <inkml:trace xmlns:inkml="http://www.w3.org/2003/InkML" xml:id="stk50" contextRef="#ctx0" brushRef="#br2">11195 16731 11919 0,'0'0'512'2,"-11"4"128"-2,-5-4-512 0,16 0-128 4,-14 2 0-4,5 0 0 8,9-2 944-8,-16 2 144 7,6-2 48-7,10 0 0 8,-17 2-48-8,17-2 0 7,0 0 0-7,0 0 0 8,-12-2-80-8,12 2-32 7,0 0 0-7,0 0 0 8,0 0-224-8,0 0-48 7,0 0-16-7,0 0 0 8,14 2-192-8,5-4-48 7,-1-2 0-7,1 2 0 8,3 2-32-8,5 0-16 8,2 0 0-8,3-6 0 7,1-5 32-7,4 1 0 9,-4 6 0-9,-2-8 0 6,4 0 16-6,4 3 0 7,-2-7 0-6,0 8 0 6,-2-1-96-7,-1 1-16 7,-5 2 0-7,4 0 0 9,0 4-128-9,0 0-16 7,-5-2-16-7,-3 2 0 8,-5-2-176-8,-1 2 0 7,-1 1 144-7,-5-1-144 9,-13 2 0-9,18 0 144 6,-18 0-144-6,0 0 0 7,0 0 0-6,0 0-176 5,0 0 0-6,0 0 0 21,0 0-1904-21,0 0-384 1,0 0-80-1</inkml:trace>
    </iact:actionData>
  </iact:action>
  <iact:action type="add" startTime="55656">
    <iact:property name="dataType"/>
    <iact:actionData xml:id="d51">
      <inkml:trace xmlns:inkml="http://www.w3.org/2003/InkML" xml:id="stk51" contextRef="#ctx0" brushRef="#br2">12896 15795 7359 0,'-4'-19'320'1,"4"19"80"-1,0 0-400 0,0 0 0 3,-4-10 0-2,4 10 0 5,0 0 2528-6,0 0 416 8,0 0 96-8,-9-12 16 8,-7 4-1712-8,6 2-320 6,10 6-80-5,-17 2-16 6,3 0-112-7,-3 2-32 7,3-4 0-7,-2 6 0 9,1 4-144-9,-1-2-16 7,-1-2-16-7,1 3 0 8,-4 1-160-8,3 0-16 6,-3 3-16-5,1-1 0 6,-3 6-96-7,3 1 0 8,1 8-16-8,-3 3 0 8,-1-3-64-8,5 4-16 7,-3 0 0-7,1 5 0 9,3 3-32-9,-3 2-16 6,-3-2 0-6,3 5 0 7,3 1 48-7,-1 0 16 8,5 2 0-8,0 6 0 8,6-5-112-8,3-1 0 7,1 2-128-7,0 2 192 8,0-3-192-8,0 1 0 7,2-4 0-7,2 4 0 8,0 3 224-8,0-1-48 7,1-4-16-7,3 0 0 9,0 1-160-9,4-3 0 6,2-2 0-6,3-2 0 8,-3-6 176-8,4-4 0 7,-7-1 0-7,9-5 0 8,-3-2 16-8,5-3 16 7,3-6 0-7,1 3 0 8,-1-7-16-8,4 0 0 7,1-3 0-7,-1-1 0 7,0-4 0-7,3 2 0 8,1-2 0-8,-2-4 0 8,2-2-64-8,1 0 0 7,-1 0-128-7,4-7 192 8,2-1-64-8,-2-6 0 7,-2 1-128-7,2-3 192 8,-5-3-48-8,1 2-16 7,-4-5 0-7,2 3 0 8,-1 1-128-8,-3-1 0 7,-2 0 0-6,-3-1 0 6,-1 1 0-7,-1-1 0 7,-6 1 0-6,1 2 0 7,-5-1 0-8,0-1 0 6,0-1 0-6,-6-1 128 8,-2 0 0-8,-6 5 0 7,0 1 0-7,-2 1 0 8,-5 0-128-8,-1-1 0 7,-2 1 0-7,1 3 0 8,-11-3 192-8,1 8 16 7,-2 1 0-7,-3 3 0 8,1 4 0-8,-2 2 0 7,-4 2 0-7,0 2 0 8,-2 7 16-8,-4 1 0 8,4 6 0-8,0-3 0 7,-4 3-224-7,5 3 128 7,-4 1-128-7,2 5 0 8,3 2 128-8,0 1-128 8,6-3 0-8,4 0 144 8,5 1-144-8,1-1 0 6,3-4 0-6,2-1 0 8,7 1-256-8,-1 0-64 7,4 1-32-7,4 1 0 21,0-1-2800-21,4-1-560 0,6 8-128 3,5-5 0-2</inkml:trace>
    </iact:actionData>
  </iact:action>
  <iact:action type="add" startTime="57290">
    <iact:property name="dataType"/>
    <iact:actionData xml:id="d52">
      <inkml:trace xmlns:inkml="http://www.w3.org/2003/InkML" xml:id="stk52" contextRef="#ctx0" brushRef="#br2">11465 9917 14223 0,'0'0'624'2,"0"0"144"-2,0 0-624 0,0 0-144 4,0 0 0-4,0 0 0 8,0 0 384-8,0 0 32 7,0 0 16-7,0 0 0 9,17-10-32-9,-3-1 0 6,1-7 0-6,7 1 0 8,-3 1-80-8,3-2 0 7,-3 5-16-7,5-5 0 8,1-7 96-8,2 1 32 7,1 1 0-7,1 4 0 8,0-3 16-8,0 1 16 7,1 3 0-7,1 3 0 8,-2-5-32-8,0 4-16 8,-1-1 0-8,-3 7 0 7,-3 0-112-7,1 5-32 7,-7-3 0-7,1 4 0 9,-1 4 112-9,-16 0 0 7,15 4 16-7,1 2 0 7,-16-6-64-7,10 11-16 8,-3 3 0-8,3-4 0 8,-6 5-160-8,-4-15-32 7,2 14-128-6,-2-14 192 6,4 17-64-7,0-3 0 7,-4-14-128-7,4 16 192 7,-4-16-48-7,0 0-16 7,8 15 0-7,-8-15 0 8,0 0 112-8,0 0 16 7,11 4 0-7,-11-4 0 9,18-4 128-9,-4-3 16 6,1-1 16-5,-1 2 0 6,3-6-160-7,1 2-16 7,-3-1-16-7,5-1 0 9,-4 4-96-9,1 0-128 6,-17 8 176-6,24-5-176 8,-5 3 0-8,-5 2 0 8,3 4 0-8,-3 5 0 8,-14-9 768-8,19 14 208 7,1 3 48-7,-4-3 0 7,1 2-832-7,-1-1-192 7,-1-5 0-7,5 0 0 8,-3 3 0-8,5-5 0 7,-1 0 0-7,5 2 0 23,-7-8-880-22,5 0-112-1,3-2-32 0,2-2 0 1,4-2 848-1,-2-2 176 5,-1 0 0-5,-1 0 0 8,2 2 0-8,2-3 0 7,4-3 0-7,-3 2 0 9,-7 2 128-9,0-2-128 7,-3 3 0-7,-1 1 144 7,-3 0-144-7,3 2 0 8,-2 4 144-8,3-2-144 9,-5 0 896-9,1 2 128 5,-20-2 0-5,21 4 16 21,1 0-1600-21,-5-3-320 1,3 1-64-1,1 4-16 1,-5-4 720 0,-1 0 240 6,5 0-144-7,-4-2 144 20,1-2-1408-20,3 0-192 0</inkml:trace>
    </iact:actionData>
  </iact:action>
  <iact:action type="add" startTime="58444">
    <iact:property name="dataType"/>
    <iact:actionData xml:id="d53">
      <inkml:trace xmlns:inkml="http://www.w3.org/2003/InkML" xml:id="stk53" contextRef="#ctx0" brushRef="#br2">15705 15830 8287 0,'0'0'736'2,"0"0"-592"4,0 0-144-6,12-6 0 8,-12 6 1856-8,13-13 352 8,-7 1 64-8,-6 12 16 7,0 0-848-7,0 0-160 7,4-18-48-7,-4 18 0 8,0 0-48-8,0 0-16 7,0 0 0-7,0 0 0 8,0-11-80-8,0 11-32 7,0 0 0-7,0 0 0 9,0 0-224-9,-14 0-64 6,-5 4 0-6,1 1 0 8,3 9-352-8,-9-4-80 7,-5-2-16-7,-2 3 0 8,-2-3-128-8,0 8-16 7,-2-5-16-7,-1-1 0 8,-6-2 64-6,1 0 16 3,-4 0 0-5,0-1 0 8,0-1 48-8,-2-4 16 7,10-4 0-7,-2 2 0 8,4 0-112-8,2-2-32 7,-4-2 0-7,2 4 0 9,1 4-160-9,3-4 0 7,2 0 144-7,0 0-144 7,-2 0 0-7,7 4 0 9,3 0 0-9,1-2 128 7,7-2-128-7,-1 0 0 6,14 0 128-6,0 0-128 9,-12 2 0-9,12-2 0 7,0 0 0-7,0 0 128 7,0 0-128-7,0 0 0 8,0 0 0-8,0 0 0 7,0 0 0-7,0 0 0 7,0 0 0-7,0 0 0 8,0 0 0-8,0 0 0 7,0 0 0-7,6 18 0 9,-6-18 0-9,4 11 0 7,-4-11 0-7,0 0 128 7,8 16-128-7,0-4 0 8,-5 5 0-8,-3-17 128 7,4 16-128-7,-4 1 0 8,0 3 0-8,2-3 0 8,-2 3 0-8,-2 1 0 7,0-3 0-7,2-1 0 7,0 3 0-6,0-4 0 6,-2 1 0-7,2 3 128 7,0-7-128-7,0 7 0 7,0-3 0-7,0-1 128 8,0-16-128-8,2 23 0 7,0-1 0-7,0-5 0 8,0 1 0-8,2 1 0 7,-4-19 0-7,10 20 0 9,0-3 0-9,-3 1 0 6,9-6 0-5,-4 1 0 7,-12-13 0-8,19 12 0 7,3-2 0-7,-1 0 128 7,3-7-128-6,1 3 0 7,-2 0 0-8,3 2 0 7,-1-4 0-7,2 0 0 7,-1 2 0-7,1 1 0 7,0 3 0-7,3-4 0 8,-3 0 0-8,2 6 0 8,2 1 0-8,3 5 0 7,-5-3 0-7,-2 1 0 7,0-4 0-7,1 5 0 8,-3-1 0-8,-2-3 0 7,1 7 0-7,-3-4 0 7,-5 1 0-7,0 5 0 8,-3-5 0-8,1 3 0 8,-6 3 0-8,3 0 0 8,-5 5 0-8,-2-1 144 6,0 2-144-5,-2-1 0 7,-2-1 224-8,0 0-64 6,0 0-16-6,-2 1 0 9,-4-3 112-9,2-1 0 6,-7-5 16-6,1 2 0 9,-2 1 176-8,-4-3 48 5,-1-3 0-6,-1 4 0 7,-5-7 64-7,-4 3 16 7,-1-3 0-6,-5 1 0 6,-10 0-128-7,2-1 0 7,-6 1-16-7,3-2 0 8,-1-6-112-8,-2 1-32 8,-2 1 0-8,2-4 0 7,3-2-96-7,-5-2-32 8,4 0 0-8,4 0 0 8,4 0-160-8,-2-2 0 7,6-2 0-7,0-4 0 23,-3 1-384-23,5 3-48 0,0 0-16 0,4 2 0 14,1 0-2496-14,9 2-496 1</inkml:trace>
    </iact:actionData>
  </iact:action>
  <iact:action type="add" startTime="63987">
    <iact:property name="dataType"/>
    <iact:actionData xml:id="d54">
      <inkml:trace xmlns:inkml="http://www.w3.org/2003/InkML" xml:id="stk54" contextRef="#ctx0" brushRef="#br0">23380 14379 11967 0,'-11'-4'1072'1,"3"-2"-864"3,2-1-208-4,6 7 0 8,-12-4 1872-8,12 4 336 7,0 0 64-7,0 0 16 8,-11 4-1280-8,11-4-256 7,0 0-48-7,-12 9-16 7,2-1-112-7,4 10 0 7,0-3-16-7,-1 7 0 10,1 3 176-10,2 2 32 6,0 3 16-6,0 7 0 8,2 10-128-8,-4 3-16 6,0 7-16-6,3 3 0 9,-1 9-128-9,2-1-32 6,-4 6 0-6,-2 0 0 10,2-2-176-9,2 2-32 5,0-5-16-6,0 1 0 8,1-8-16-8,-1-3 0 6,2-7 0-6,0-1 0 9,0-2 32-9,0-10 16 6,0-2 0-6,2-2 0 9,-2-2-144-9,2-2-128 7,-2-9 192-7,2-3-192 7,0-5 176-7,0 2-176 7,0-16 160-6,0 0-160 6,0 0-176-7,0 0-128 7,0 0-16-7,0 0-16 22,14 0-2112-21,-14 0-432-1,15-24-64 0,-3 1-32 1</inkml:trace>
    </iact:actionData>
  </iact:action>
  <iact:action type="add" startTime="64332">
    <iact:property name="dataType"/>
    <iact:actionData xml:id="d55">
      <inkml:trace xmlns:inkml="http://www.w3.org/2003/InkML" xml:id="stk55" contextRef="#ctx0" brushRef="#br0">22573 15374 32703 0,'-20'-10'1456'0,"20"10"288"0,0 0-1392 0,0 0-352 6,0 0 0-6,18 0 0 8,3-4 0-8,7 0 144 6,1 2-144-6,8-4 0 8,4 3 288-8,4-5-48 7,13 0-16-7,1-8 0 8,1 7-32-8,5-3-16 7,5 2 0-7,2 2 0 8,8-3-176-8,-2 1 128 7,-2-6-128-7,-10 5 128 9,-5-5-128-9,-5 4 0 7,-3 3 144-7,-6-3-144 8,-2 4 0-8,-8-4-160 7,0 3 16-7,-6 3-10064 15,-4 0-2016-14</inkml:trace>
    </iact:actionData>
  </iact:action>
  <iact:action type="add" startTime="64844">
    <iact:property name="dataType"/>
    <iact:actionData xml:id="d56">
      <inkml:trace xmlns:inkml="http://www.w3.org/2003/InkML" xml:id="stk56" contextRef="#ctx0" brushRef="#br0">27363 11873 11967 0,'0'0'1072'0,"-15"-8"-864"4,5 1-208-4,-2 1 0 8,12 6 1568-7,-15-2 272 6,1-2 48-7,0 2 16 7,-5 0-1392-7,3 2-288 7,-5 0-48-7,-5 0-16 8,1 0-160-8,-4 0 0 7,0 0 144-7,-5 2-144 9,-1 0 416-9,0 0 16 7,0 0 0-7,-4 0 0 7,4-2 336-7,2 0 80 7,-6 0 16-7,2 0 0 9,-2 0-176-9,-6 0-48 7,-2 2 0-7,-2-2 0 8,-9-6-208-8,3 0-48 7,-1-2-16-7,1 2 0 7,6-1-208-7,0 1-32 7,1-4-128-6,7 2 192 6,-2 2 128-7,8-2 0 7,4 5 16-7,3-3 0 8,3 2 16-8,3-2 0 7,1-2 0-7,7 4 0 9,-1-2-112-9,3 4-32 8,-4 1 0-8,16 1 0 6,-9 0 80-5,9 0 16 5,0 0 0-6,0 0 0 8,0 0-176-8,0 0-128 8,-14 7 192-8,14-7-192 7,0 0 0-7,-6 22 0 8,2 3 0-8,2 2 0 8,0 1 128-8,4 5-128 6,0 8 0-6,0 4 0 8,-2 5 0-8,0 9 0 8,0 7 0-8,0 4 0 8,-2 7 0-8,0 6 0 6,0 9 0-6,0 4 0 8,-2-11 0-8,4 3 0 7,0-2 0-7,0 6 0 8,4 1 0-8,-2 7 0 7,-2-5 0-7,2 9 0 9,0-1 0-9,-2-4 0 6,-2 3 0-6,-2 5 0 9,-1 2 0-9,-1 1 0 6,2 5 0-6,-2 0 0 8,-6 6 0-7,2-2 0 6,5 5 0-7,-3-3 0 8,-4-2 0-8,6 6 0 7,-2-2 0-7,-3 2 0 7,1-4 0-7,-2 0 0 8,3-4 0-8,-1 2 0 7,-4 3 0-6,4-7 0 5,-5 0 0-6,3-1 0 8,-4-3 128-8,5 4-128 8,-5-2 0-8,4-2 0 7,-3-2 0-7,1-1 0 7,-5-1 128-7,5-8-128 8,-4 1 0-8,3-5 0 7,-1 5 0-7,-3-5 0 8,-1 1 128-7,3-4-128 5,-7-1 0-6,5-1 0 8,1-8 0-8,-1-2 160 7,-1-2-160-7,5-6 128 8,-3 2-128-8,4-6 0 7,1 1 0-7,3-11 128 9,-2 1-128-9,6-9 0 6,-1 1 0-6,-3-12 0 8,2-2 0-8,4-6 0 8,-2-1 144-8,0-3-144 7,5-4 0-7,-1-3 128 8,0 1-128-8,0 1 0 7,2-5 0-7,0-3 144 7,0-14-144-7,0 17 0 9,0-3 0-9,0-14 0 6,0 0 0-6,4 18 0 8,-4-18 0-8,9 13 0 8,-9-13 0-7,8 16 0 5,-8-16 0-5,12 12 0 5,1 1 0-6,-13-13 0 8,16 6 0-8,0 0 0 7,-16-6 0-7,19 4 0 9,-1 0 0-9,-1-2 0 6,3-2 0-6,-3-2 0 9,3-2-240-9,3 0-48 6,-1 0-16-6,-1 0 0 23,3-4-1984-23,1-3-400 1</inkml:trace>
    </iact:actionData>
  </iact:action>
  <iact:action type="add" startTime="66030">
    <iact:property name="dataType"/>
    <iact:actionData xml:id="d57">
      <inkml:trace xmlns:inkml="http://www.w3.org/2003/InkML" xml:id="stk57" contextRef="#ctx0" brushRef="#br0">30028 11665 27519 0,'0'0'1216'1,"0"0"256"-1,6-12-1168 0,11-2-304 3,1 6 0-3,5-3 0 8,4 1 0-8,7 2 0 8,7-6 0-8,7 1 0 8,-1-5 0-8,4 5 0 6,2-5 192-6,3 6-192 8,3-1 0-8,-1 3 0 7,-7-4 0-7,-2 7 0 8,-3-3 0-8,-9-4 0 7,-3 2 0-6,-3 1 0 6,-4 3 224-7,-3 6-64 7,-1 0-16-7,-4 0 0 8,-1 0 240-8,-4 4 32 7,-14-2 16-7,19 6 0 9,-19-6-176-9,14 12-48 7,-1 3 0-7,-7 1 0 7,-4-1-208-7,0 9 0 7,-2 3 0-6,-2 2 0 6,-4 6 0-6,3 10 0 7,-7 2 0-8,0 10 0 6,0 7 0-6,-1 10 0 7,1 2 0-7,2 10 0 8,-6 4 0-8,3 11 0 7,-7 6 0-7,6 7 0 8,1-1 0-8,3 2 0 7,-2 6 0-7,0 5 0 9,5 3 0-9,1-2 0 6,0 2 0-6,0-1 0 8,0-5 0-8,2 2 0 7,2-4 0-7,2 4 0 8,2-4 0-8,0-2 0 9,0 3 0-9,-2-1 0 8,3 2 288-8,1-4 16 6,4 4 0-6,-4-4 0 7,2-2-80-7,3 2-16 8,-1-2 0-8,2 0 0 7,0 6-64-7,-3-4-16 8,5 0 0-8,-4 6 0 7,-1-3-128-6,5 3 0 5,0-4 0-6,1 0 0 8,5-4 0-8,-4 2 128 7,1 4-128-7,3-8 0 9,-3 0 0-9,3-4 0 6,3-2 128-6,0 1-128 9,3-7 0-9,1 0 128 6,-7-7-128-6,5 1 128 8,6-1 96-8,2-4 16 7,-1-7 0-7,1-3 0 8,-2 2-48-8,0-6-16 7,-6-6 0-6,1 2 0 6,-1-11-176-7,1 3 192 8,1-3-192-8,-4-5 192 7,-5-1-192-7,1-1 192 8,3-5-192-8,-3-4 192 7,-3-2 0-7,1 1 0 8,-7-1 0-8,4-2 0 7,-6 0 32-7,1-6 16 7,-1 4 0-7,-2-4 0 9,-2-4-48-9,-2 0 0 6,0 1 0-6,-2-3 0 8,0-4-16-7,-2 0-16 5,0-3 0-6,0-5 0 8,-4 1 0-8,0-1 0 7,4-5 0-7,-4 2 0 8,-1-7 160-8,7-9 16 7,-16 14 16-7,4-4 0 9,-5-1 32-9,3 1 16 7,-3-4 0-7,-1 0 0 7,-3 0 48-7,-7 2 0 8,-5-5 0-8,-2 1 0 8,0-4-64-8,-8 4 0 7,-4 0 0-7,-7 0 0 8,-3 2 112-8,-7 0 16 7,-1 0 0-7,-7-2 0 7,2 1-256-7,-6 3-32 8,-6-2-16-8,-10 0 0 8,-9 0-208-7,-5 2 0 4,3-3 128-5,6-1-128 22,-1-2-800-22,8-2-208 0,1-2-32 1,-9-6-12352 7,-7-5-2480-8</inkml:trace>
    </iact:actionData>
  </iact:action>
  <iact:action type="add" startTime="68069">
    <iact:property name="dataType"/>
    <iact:actionData xml:id="d58">
      <inkml:trace xmlns:inkml="http://www.w3.org/2003/InkML" xml:id="stk58" contextRef="#ctx0" brushRef="#br0">15918 9459 6447 0,'0'0'576'2,"-16"0"-576"2,4 2 0-4,-3 0 0 8,3-2 1792-8,12 0 256 7,-14-4 64-7,14 4 0 8,0 0-720-8,0 0-144 7,-11-4-32-7,11 4 0 8,0 0-464-8,0 0-112 7,0 0 0-7,0 0-16 9,0 0-272-9,0 0-48 7,0 0-16-7,0 0 0 9,9-8 112-9,13 0 32 6,1 4 0-6,12-3 0 8,12-7 128-8,6 2 16 6,3-5 16-6,5 1 0 9,3-1-176-8,6-3-32 6,-1 3-16-6,5 1 0 6,-2-4-240-7,0 9-128 6,10-5 160-6,0 4-160 8,0-5 0-8,2-1 128 7,2 1-128-7,-2-5 0 8,-3 3 0-8,3 5 176 8,-2-9-176-8,6 3 160 7,0-1-160-7,-2 3 0 7,-2-3 0-7,-1 1 0 8,-1 5 0-8,-4-3 0 7,-7 6 0-7,-3-1 0 8,-4 3 0-8,-1-2 0 7,-9 5 0-7,-3 3 0 8,-2 4 0-8,-4 0 0 7,-10 0 0-6,-6 0 0 7,-6 4 0-8,-1-1 0 6,-22-3 0-6,13 8 0 9,-13-8 0-9,0 0 0 6,0 0 128-6,0 0-128 8,0 0 320-8,-5 14 0 7,-5 0-16-7,-10-3 0 8,-5-3-112-8,-2 4 0 8,-6-3-16-8,-7 1 0 7,1 2-176-7,0-4 192 7,-5 3-192-7,-1-1 192 8,-2-2-192-8,-4 4 128 7,-3-4-128-7,-1-1 128 8,-9 7-128-8,-1-2 0 7,-3 3 144-7,-6-3-144 8,-6 6 0-8,-2-9 128 7,-2 1-128-7,0 4 0 8,-4 5 0-8,-5-3 144 8,-1 3-144-8,-3-5 0 8,-1 0 0-8,1 3 0 6,5-3 0-5,-2 3 0 6,7-3 128-6,5 4-128 5,8-7 0-6,1 5 0 8,1-4 0-7,12 1 0 5,5-5 0-6,6 0 0 9,4 2 0-8,5-3 0 4,4-1 0-5,9 0 0 8,2 0 0-8,7-2 0 7,5 0 0-7,13-4 0 8,0 0 0-8,0 0 0 7,0 0-176-7,15-2 176 8,9-2-128-7,13-4 128 5,6 0 0-6,13-3 0 8,12-3-288-8,6-2 48 8,12-7 16-8,6-2 0 9,11-3 224-9,7 5 0 6,7 3 0-6,11 1 0 7,1-7 0-7,4 1 0 7,-3 0 0-7,5-1-144 9,-2 3 144-9,-3 4 0 7,-1 1 0-7,-4-2 0 7,-10-3 0-7,-4 7 0 7,-6 1 0-7,-7-3 0 9,0 3 0-9,-9-1 0 6,1 6 0-5,-10-1 0 7,-8 3 0-8,-9 4 0 6,-11 0 0-6,-3 2 128 9,-14 2-128-9,-6 2 0 6,-9 0 128-6,-5 0-128 8,-15-2 304-8,0 0-16 8,0 0 0-8,-11 10 0 8,-5 3 80-8,-17-1 16 7,-8 2 0-6,-16-3 0 6,-13 5-256-7,-6-2-128 7,-4 3 160-7,-12-3-160 7,-3 1 240-7,-10 5-48 8,-1-4-16-7,-11 5 0 5,-13 4-48-6,-3-1-128 8,-6-1 192-8,1 3-64 8,-3 1-128-8,1 2 0 7,-4 2 0-7,1-1 0 7,5-7 0-6,9 0 0 5,4-1 0-6,12 1 0 9,4-1 0-9,9-1 0 6,11-7 0-6,9 1 0 9,11-3 0-9,13 2 0 7,9-6 0-7,12-1 0 9,10 1-208-9,9-2 80 5,16-6 128-5,0 0-208 23,0 0-176-23,27-6-48 0,14-4 0 1,14 3 0-1,11-7 112 1,18 0 32 5,12-11 0-6,5 1 0 8,8 3 128-8,10 0 32 7,0-5 0-7,10 3 0 8,-2-3 128-8,0 1 0 7,-5-2 0-7,3 5-128 7,-4 7 128-7,2-5 0 9,-6 5 0-9,-8 1 0 7,-7-4 0-7,-12 7 0 6,-7-5 0-6,-10 8 0 8,-17 1 0-8,-11-1 0 8,-6 6 0-8,-14 0 0 9,-11 0 0-9,-14 2 0 5,0 0 0-5,-10 12 0 9,-13-3 0-9,-12 9 176 6,-16-4-48-6,-13 7 0 9,-14 0-128-9,-16 1 0 6,-7 3-192-6,-14 3 192 8,-6-1-192-8,-4 2 192 8,0 8-192-8,-8-4 192 8,-1 0-192-8,1 1 192 8,4-1-160-8,8-2 160 21,12 2-1648-20,14-2-224-1</inkml:trace>
    </iact:actionData>
  </iact:action>
  <iact:action type="add" startTime="69961">
    <iact:property name="dataType"/>
    <iact:actionData xml:id="d59">
      <inkml:trace xmlns:inkml="http://www.w3.org/2003/InkML" xml:id="stk59" contextRef="#ctx0" brushRef="#br0">26995 16456 11055 0,'0'0'976'2,"0"0"-784"2,0 0-192-4,0 0 0 9,-2 14 1440-9,2-14 240 7,0 0 48-7,0 0 16 8,0 0-528-8,0 0-96 6,0 0-32-6,0 0 0 8,-10 4 32-8,10-4 0 7,0 0 0-7,-16 4 0 8,5-4-320-8,11 0-64 7,-18-6-16-7,3 4 0 8,-1 2-112-8,0 2-32 8,-5 0 0-8,-4 4 0 7,-1-2-112-7,-3-1-16 7,-4 7-16-6,-6 2 0 6,0 0-208-7,-6 3-32 8,2-3-16-7,-4 5 0 6,0-3-32-7,4 6 0 7,0-5 0-7,8-1 0 8,-2 7-144-8,6 1 0 7,4-3 144-7,5 5-144 8,1-5 0-8,1-3 0 7,7 1 0-7,1 3 0 8,6-9 0-8,6-11 0 7,0 20 0-7,0-2 0 8,0-18 0-8,10 15 0 8,7 5 0-7,5-7 128 4,5 3-128-5,4-2 0 9,1-1 0-9,7 7 0 7,6-5 0-7,1 5 0 7,-3-8 0-7,2 5 0 8,0 5 0-8,-4-5 0 7,0 5 0-7,-8 1 0 8,-4 2 0-8,-3-1 0 7,-7-1 0-7,1 2 0 8,-5 3 0-8,-7 1 128 8,-2 2-128-8,-2 0 0 7,-6-1 352-7,-4-1 0 7,-2 0 0-7,-7-2 0 8,-1 1 176-7,-7-3 48 5,-3 0 0-6,-5-1 0 8,-10-5 128-8,2-3 48 8,-8 2 0-8,0-7 0 7,1 3-176-7,-3-6-16 7,2-1-16-7,4-1 0 8,-2 0-336-8,8-6-64 7,0-2-16-7,4-4 0 8,2-3-128-8,4-3-272 7,3-6 64-6,10-1 16 19,3-6-1984-19,9-5-384-1,8-3-64 1,9 0-12864 2</inkml:trace>
    </iact:actionData>
  </iact:action>
  <iact:action type="add" startTime="70501">
    <iact:property name="dataType"/>
    <iact:actionData xml:id="d60">
      <inkml:trace xmlns:inkml="http://www.w3.org/2003/InkML" xml:id="stk60" contextRef="#ctx0" brushRef="#br0">27695 16532 28559 0,'0'0'2544'1,"0"0"-2032"5,0 0-512-5,-6 14 0 6,-6 5 208-7,3 3-48 7,-3 1-16-7,2 8 0 8,0 1 48-8,-3 1 0 7,1 0 0-7,-4 4 0 8,5 2 0-8,-5-4 16 7,3 4 0-7,-3-2 0 8,4-4-32-8,-1 8-16 7,3-2 0-7,0 2 0 8,-2-4-160-8,6-2 0 7,3 4 144-7,-1-3-144 9,-2-5-176-9,6 2-96 6,4 0-32-6,0-6 0 24,0-5-1840-24,1-1-368 0,9-5-80 0,-4-6-8224 2</inkml:trace>
    </iact:actionData>
  </iact:action>
  <iact:action type="add" startTime="70775">
    <iact:property name="dataType"/>
    <iact:actionData xml:id="d61">
      <inkml:trace xmlns:inkml="http://www.w3.org/2003/InkML" xml:id="stk61" contextRef="#ctx0" brushRef="#br0">28337 16671 19343 0,'0'0'1728'1,"-6"25"-1392"2,2 0-336-2,-4 3 0 5,0-3 1360-6,1 4 208 7,-1 8 32-7,-8 0 16 8,4 6-688-8,-5 0-144 7,1 4-16-7,-1-2-16 9,-5-6-64-9,1 4-16 7,-5-2 0-7,5 0 0 8,0-6-128-8,1-6-32 6,6-6 0-4,-3-1 0 5,7-8 128-7,0-5 32 6,10-9 0-6,0 0 0 8,0 0 32-8,0 0 16 7,0 0 0-7,14-17 0 8,0-7-144-8,5-3-16 7,5-2-16-7,3-2 0 8,0-1-544-8,0-3 0 8,1 0 0-8,-1 2-192 7,-2-6 192-7,3 2 0 7,-3 0 192-7,2-2-192 9,1 4 0-9,-1 4 0 6,-2-3-160-6,-1 9 160 8,-3 6-128-8,-1 7 128 8,-1-2 0-8,-3 10 0 8,3 2-176-8,1 6 48 7,-7 6 0-7,3 6 0 7,-6 3 128-7,3 8 0 8,-5 9 0-8,-4 1 0 7,0 2 0-7,-4-2 0 8,-4 6 0-8,0-2-128 7,-9 5 128-7,1-1-192 7,-2 4 192-7,-1-2-192 9,-5 0 192-9,5-6 0 7,-1-2 0-7,6-8-128 8,-1-2 128-8,3-4 0 6,4-5 0-6,2-3 0 24,4-1-1088-23,-2-16-192-1,0 0-48 0,15 4 0 14,7-4-1712-14,1-12-352 1,12-15-64-1,2 2 0 0</inkml:trace>
    </iact:actionData>
  </iact:action>
  <iact:action type="add" startTime="71252">
    <iact:property name="dataType"/>
    <iact:actionData xml:id="d62">
      <inkml:trace xmlns:inkml="http://www.w3.org/2003/InkML" xml:id="stk62" contextRef="#ctx0" brushRef="#br0">29846 15586 25791 0,'0'0'2304'2,"0"0"-1856"2,-7 8-448-4,-1 2 0 9,8-10 368-9,-18 14-32 7,5 5 0-7,-7 3 0 7,3 3 160-7,-5 6 16 8,-1 2 16-8,-1 4 0 7,1 8 16-6,-1 4 0 6,1 4 0-7,2 5 0 8,1 5 64-8,-1 7 16 6,-3-2 0-6,3 8 0 9,1 0-144-9,-1-2-32 6,-3 2 0-6,5 2 0 10,3 4-224-10,1-2-48 6,7-4-16-6,-2-6 0 8,4-3 32-8,2-5 16 7,4-5 0-6,4-1 0 6,6-3 32-7,-2-4 0 7,2-5 0-7,7-3 0 9,3-11-96-9,-1-3-16 7,6-2 0-7,5-5 0 7,1-5-128-7,2 1 0 7,-2-8 0-6,2 0 128 5,5-1-128-6,-1-3-272 8,-6-4 64-8,-4-2 16 21,-2-3-2192-21,-5-1-432 0,-1 0-96 0</inkml:trace>
    </iact:actionData>
  </iact:action>
  <iact:action type="add" startTime="71570">
    <iact:property name="dataType"/>
    <iact:actionData xml:id="d63">
      <inkml:trace xmlns:inkml="http://www.w3.org/2003/InkML" xml:id="stk63" contextRef="#ctx0" brushRef="#br0">29031 16614 24879 0,'-17'-15'2208'1,"15"7"-1760"2,5-6-448-2,17 4 0 5,7-5 3232-6,8 5 560 8,14-4 112-8,4 7 32 8,3 1-3200-8,9-2-736 7,9-4 0-7,8 4 0 8,6 5 0-8,3-3 0 8,1-2 0-8,-6 2 0 7,-6 2 0-7,-8-2 0 8,-2-2 0-8,-9 3 0 22,-5 3-1440-21,-1 0-384 0,-3-2-80-1,-1 4-16 0</inkml:trace>
    </iact:actionData>
  </iact:action>
  <iact:action type="add" startTime="79119">
    <iact:property name="dataType"/>
    <iact:actionData xml:id="d64">
      <inkml:trace xmlns:inkml="http://www.w3.org/2003/InkML" xml:id="stk64" contextRef="#ctx0" brushRef="#br0">28352 12337 11055 0,'0'0'480'2,"-2"-17"112"-2,4 5-464 0,-2 12-128 5,2-15 0-5,2-1 0 8,2 2 1600-8,2 5 288 7,-8 9 64-7,8-16 16 9,-5-2-1184-9,3 7-224 6,-6 11-48-6,6-14-16 8,0 0 0-7,-6 14 0 5,0 0 0-6,0 0 0 8,2-13 192-8,-2 13 32 7,0 0 16-7,0 0 0 8,-4-14 48-8,4 14 16 7,-10-8 0-7,10 8 0 8,-7-10-224-8,7 10-32 7,-14-5-16-7,0 1 0 9,-1 2-96-9,1-2-32 6,-7 0 0-6,1 0 0 8,0 4-80-8,-1 4-32 7,-4 0 0-7,1 0 0 8,1-2 0-8,-2 4 0 6,-5 1 0-6,1 1 0 9,-2-4-288-9,0 4 0 7,3 9 0-6,-1-3 0 6,0 2 0-6,0-3 128 5,-1 5-128-6,1 3 160 8,-2 1-160-8,0-1 0 8,-3 3 0-8,3 3 0 7,2 2 0-7,2 2 0 8,-3 6 0-8,1-3 0 7,2 3 0-7,0 4 0 7,-5-2 144-7,3 5-144 9,-2-5 0-9,2 4 0 6,-1-4 0-5,5 6 128 6,0-4-128-7,3 2 0 7,-1 4 0-7,1-6 0 8,3 2 0-8,5-4 0 7,-1 8 0-7,5-6 128 8,-6 1-128-8,6-3 176 7,5 2-176-7,-3-2 192 8,4 2-192-8,2-4 0 7,0-5 0-7,4 1 0 8,2 2 0-8,4-4 192 7,-3-2-192-7,1 1 192 8,4-1-192-8,4-2 0 7,5 0 0-7,-3-1 0 8,3-3 0-8,5 3 192 8,-3 1-64-8,3 0 0 8,3-7-128-8,-2 1 128 6,3 1-128-6,1 1 128 9,2-4-128-9,-2-3 128 6,1 2-128-6,-1-7 128 8,2 1 0-8,0-4 0 7,4-4 0-7,4 0 0 9,-4-4 16-9,3 0 0 6,1-2 0-6,-2 2 0 8,6-4-144-8,-4 0 160 8,3-4-160-8,-3-4 160 7,6 3-32-7,-4-7-128 7,4 0 192-7,-4-3-64 8,2-3 48-8,-4 3 0 7,2 1 0-6,-6-5 0 6,4-4-32-7,-6-1 0 8,-2 1 0-8,3 0 0 8,-3 0-144-8,2 1 128 7,0-1-128-7,-2 0 128 8,1-1-128-8,-5-1 0 7,0 0 144-7,0-1-144 8,1-3 0-8,-1-4 144 6,0 0-144-6,-3 6 0 8,-3-10 176-8,-3 6-176 7,-1 2 160-7,-3-6-160 8,2 2 128-8,-7 0-128 8,3-4 0-8,-6 4 144 7,2-2-144-7,-2 4 0 7,-4 1 0-7,-2 1 0 8,-4 0 176-8,0 2-48 8,-2 2-128-8,0-1 192 7,-8-3-192-7,3 2 0 8,-7 4-192-8,3-1 192 8,-5-3 0-8,2-2 0 6,-1-4 0-5,-4 6 0 7,1 5 0-8,-1 3 0 6,-1 2 0-6,3-3 0 9,-1 3 0-9,1-1 0 7,-2 3 0-7,1 1 0 8,4-1 0-8,-1 1 0 6,-4 5 0-6,1-3 0 9,-1 4 0-9,3 4-128 6,-1-3 128-6,-5 3 0 9,1-6 0-9,2 5 0 7,-1 3 0-7,-1-2 0 8,-2 0 0-8,-1 4 0 6,-1 2 0-5,0 2 0 6,-1 2-128-6,1 0 128 6,-4 0 0-7,2 2 0 8,-6 2 0-8,4 0 0 7,-1-4 0-7,3 3 0 8,2 1 0-8,0 2-128 7,0-2 128-7,-1-2 0 8,1 0 0-8,2 2 0 6,3 1 0-5,-1 1 0 6,-4-2 0-6,3 6 0 5,3-2 0-5,1 1 0 7,-3 7 0-7,4-1-128 5,1-1 128-6,-1 3 0 8,1 1 0-8,1-2 0 6,-5 3 0-6,3 4 0 9,-5 1-128-9,5 3 128 7,-2 0 0-7,3-2 0 8,1-1 0-8,-5-3 0 8,5 3 0-8,1-3 0 7,-3-2 0-7,3 3 0 8,1 1 0-8,-3 3 0 8,4-3 0-8,3 2-128 7,-1 0 128-7,2 3 0 6,5-3 0-6,-3 0 0 8,2 6 0-8,4-1 0 8,-2-1 0-8,2 0-128 7,-1-2 128-7,1 3 0 8,2-1 0-8,0 2-160 7,0-2 160-7,2 4-128 8,2 0 128-8,2 2 0 8,0 2-144-8,3-5 144 7,-1-1 0-7,0 8 0 7,4-6-144-7,3 2 144 8,-3-2 0-8,8-4-160 7,1-2 160-7,-1 1-128 9,1-3 128-9,3-2-160 6,-7-1 160-6,5-3-160 8,1 1 160-8,1-1 0 7,-5-7 0-7,3-1 0 8,1 1 0-8,-1 0 0 7,1-1 0-6,1 1 0 6,-1-4 0-7,-3 3 0 7,1-5 0-7,3 2 0 12,-3 2 0-12,1-9 0 5,3 1 0-5,2-4 0 6,3 0 0-6,-1-4 0 7,2 1 0-7,5-5 0 8,3-6 0-8,-2 4 0 7,4-7 160-7,4 5-160 8,3-5 0-8,-1-3 0 7,4-5 0-7,2-1 0 9,1 3 0-9,-3-2 0 6,-2-1 0-6,-2-1 0 8,-2-4 0-8,-6-4 0 7,2 0 0-7,2-1 0 8,-6-3 0-8,0 0 128 7,2-5-128-6,-4-1 192 6,-3-6-32-7,-3 0-16 7,-2-3 0-7,1-1 0 8,-5-1-16-8,-3 1-128 7,-1-4 192-6,1 3-64 6,-7 1-128-7,-3 5 192 8,-4-3-192-8,-4 4 192 7,-4 6-48-7,-6-2 0 7,-5 6 0-7,-3-2 0 8,-5 4-144-8,-4 0 0 7,-9 4 0-6,-3 6 0 6,2 3-240-7,-6 7-80 7,1-3 0-6,-5 5-16 20,-2 5-2160-21,-6 2-416 0</inkml:trace>
    </iact:actionData>
  </iact:action>
  <iact:action type="add" startTime="87345">
    <iact:property name="dataType"/>
    <iact:actionData xml:id="d65">
      <inkml:trace xmlns:inkml="http://www.w3.org/2003/InkML" xml:id="stk65" contextRef="#ctx0" brushRef="#br2">4577 13894 8287 0,'0'0'736'2,"0"0"-592"5,0 0-144-7,-6-10 0 8,2 0 736-8,4 10 112 6,0 0 32-6,0 0 0 8,-11-12-416-8,3 5-80 7,8 7 0-7,0 0-16 8,0 0-64-8,0 0-16 7,-8-4 0-7,8 4 0 8,0 0 208-8,0 0 32 7,0 0 16-7,0 0 0 9,0 0-256-9,0 0-48 6,0 0-16-6,0 0 0 8,0 0 32-8,14 15 0 7,1 1 0-7,-1 3 0 9,4-3 96-9,1 4 32 6,-1 1 0-6,1 2 0 8,3-1-16-8,3 3 0 9,0 2 0-9,-1 3 0 7,-5-1-96-7,7 2-16 7,1-2 0-7,-2 1 0 8,1-3-16-8,-3 2-16 6,-5 2 0-6,-3-1 0 8,5-3-48-8,-7 0-16 8,3-1 0-8,-4-1 0 7,1 0-16-7,-5-1 0 7,0-5 0-7,2 3 0 8,-6-1 48-8,-2-5 16 7,0-1 0-7,-2-15 0 9,1 20-32-9,-1-20-16 7,2 14 0-7,-2-14 0 8,0 17-160-8,0-17 192 6,0 0-192-6,0 0 192 24,0 0-1776-24,0 0-336 0,0 0-80 1,0 0-16-1</inkml:trace>
    </iact:actionData>
  </iact:action>
  <iact:action type="add" startTime="87783">
    <iact:property name="dataType"/>
    <iact:actionData xml:id="d66">
      <inkml:trace xmlns:inkml="http://www.w3.org/2003/InkML" xml:id="stk66" contextRef="#ctx0" brushRef="#br2">4973 13687 12207 0,'0'0'528'0,"0"0"128"0,-8 16-528 0,3 1-128 6,-1 5 0-6,-2-1 0 7,-2 6 576-6,0 3 64 6,-5 3 32-7,3-2 0 8,-2 2 128-8,1 6 32 7,-5-2 0-7,5 8 0 7,-5-2 48-7,4 4 16 8,-3-6 0-8,1 3 0 8,1 1-240-8,-3-4-32 6,-3 2-16-6,3-6 0 8,-1 0-256-7,-1 2-48 6,2-6-16-7,-1 1 0 8,7-7-144-8,-1 2-16 7,1 0-128-7,0-1 192 8,2-5-192-8,7-3 128 6,-1-1-128-6,4-19 0 25,2 14-1264-21,-2-14-336-4,0 0-80 0</inkml:trace>
    </iact:actionData>
  </iact:action>
  <iact:action type="add" startTime="88127">
    <iact:property name="dataType"/>
    <iact:actionData xml:id="d67">
      <inkml:trace xmlns:inkml="http://www.w3.org/2003/InkML" xml:id="stk67" contextRef="#ctx0" brushRef="#br2">5597 14412 20271 0,'-17'10'896'1,"3"0"192"-1,2 5-880 0,-1 3-208 6,5 3 0-6,2 7 0 8,-6-1 576-8,5 2 64 8,-1 3 0-8,-2 1 16 7,2 4-240-7,-1-2-48 8,-5 0-16-8,2 0 0 7,2-2-112-7,-3-2-32 7,3-1 0-7,-4 1 0 8,7 0-208-8,-3-2 176 7,-2-3-176-7,4-1-10960 11</inkml:trace>
    </iact:actionData>
  </iact:action>
  <iact:action type="add" startTime="89014">
    <iact:property name="dataType"/>
    <iact:actionData xml:id="d68">
      <inkml:trace xmlns:inkml="http://www.w3.org/2003/InkML" xml:id="stk68" contextRef="#ctx0" brushRef="#br2">12805 13441 5519 0,'0'0'240'2,"0"0"64"-2,0 0-304 0,0 0 0 4,0 0 0-4,0 0 0 9,0 0 1792-9,0 0 288 6,0-12 64-6,0 12 16 8,0 0-1152-8,0 0-240 7,-6-13-32-7,2 5-16 8,-4-4-16-8,2 5 0 7,6 7 0-7,-10-16 0 8,3 2-80-8,-5-1-32 7,4 5 0-7,-6-4 0 8,1 1-144-8,-1 1-48 7,1-4 0-7,-1 5 0 8,0-1 0-8,-1 6 0 7,-3-4 0-7,-1 1 0 8,1 3-192-8,2-2-32 7,-5 4-16-6,1 0 0 6,1 2-160-7,-3 2 128 8,-1 0-128-7,2 6 128 5,-5-2-128-6,1 2 0 8,0-4 0-8,-1 6 0 8,-1 3 0-8,0-1 0 7,-1 6 0-7,3-3 0 7,-6 5 0-7,1-1 0 6,-3 5 0-6,2-1 0 9,2 1 0-9,-4-3 128 7,-2 3-128-7,1 1 128 8,-1-2-128-8,4 3 0 7,-6 1 0-7,6 3 0 9,2 3 0-9,1 0 0 6,1 0 144-6,4 2-144 8,5 6 0-8,-2-4 144 8,3 4-144-8,5 0 0 7,4-3 128-7,-1 4-128 8,3-2 0-8,0-1 0 7,2 5 128-7,2-1-128 8,0 2 0-8,2-2 0 7,2 2 0-7,2 2 0 7,0-6 0-7,6 0 0 8,1 2 0-8,1-8 0 7,4 0 0-7,-1 2 0 8,5-3 0-8,3-3 0 7,1-4 128-7,1-1-128 8,2-7 0-7,2 3 0 5,1-3 0-6,1-1 0 8,6 1 128-8,4-5-128 7,-8 0 0-7,4-4 0 8,4-4 192-8,-4-4-192 7,2-2 192-6,-4 0-192 6,2-2 240-7,4-2-64 7,-4-4-16-7,4 2 0 8,-7-7-160-8,1 3 192 7,6-4-192-7,-2 1 192 9,5-9-64-9,-5 5 0 6,6 1 0-5,-2-3 0 6,2-3-128-7,-4 3 0 8,4 0 144-8,0-1-144 7,-4-1 128-7,-2-1-128 8,-8-3 128-8,-2 2-128 7,-3-1 0-7,-7 1 128 8,1-2-128-8,-1 1 0 7,-5 1 160-7,-1 0-32 7,-7-5-128-7,-2 1 192 8,-4-2 320-8,-2 0 48 8,-4 3 16-8,-1-5 0 7,-11-4 64-7,-1 4 32 7,-5 2 0-7,-3 0 0 8,-2-3-288-8,-5 7-64 8,1 4-16-8,-2 1 0 8,-2 7-304-8,8-1 0 7,0 8 0-7,5 1-9984 15,9 1-1888-15</inkml:trace>
    </iact:actionData>
  </iact:action>
  <iact:action type="add" startTime="90007">
    <iact:property name="dataType"/>
    <iact:actionData xml:id="d69">
      <inkml:trace xmlns:inkml="http://www.w3.org/2003/InkML" xml:id="stk69" contextRef="#ctx0" brushRef="#br2">18436 12778 10815 0,'-12'-15'480'1,"12"15"96"-1,-14-8-448 0,5 0-128 3,-1-4 0-3,-2 4 0 8,4-3 1056-8,3 1 192 6,5 10 32-6,0 0 16 8,-6-12-80-8,6 12 0 8,0 0-16-8,0 0 0 7,0 0-432-7,0 0-64 8,0 0-32-8,0 0 0 8,9 8-480-8,9 10-192 7,-4 1 176-7,5 6-176 8,3 3 208-8,-1 3-48 7,4 4-16-7,3 2 0 8,1-2 208-8,4 8 32 7,0 2 16-7,-1 4 0 8,-5-1-144-7,0 1-16 5,0-4-16-6,-1 0 0 15,-5 4-80-15,3-10-16 1,1-2 0-1,-2-4 0 8,-1-2-128-8,-1 4 160 6,-5-2-160-6,0-1 160 8,1-13-32-8,-7 3 0 7,2-3 0-7,-1-5 0 8,-11-14-128-8,8 19-144 7,-8-19 144-7,8 16-208 22,-8-16-1776-21,0 0-336 0</inkml:trace>
    </iact:actionData>
  </iact:action>
  <iact:action type="add" startTime="90351">
    <iact:property name="dataType"/>
    <iact:actionData xml:id="d70">
      <inkml:trace xmlns:inkml="http://www.w3.org/2003/InkML" xml:id="stk70" contextRef="#ctx0" brushRef="#br2">19198 12614 8287 0,'0'0'368'0,"-3"-15"80"0,-1-1-448 0,0-1 0 6,0-3 0-6,4 20 0 7,0 0 1712-7,0 0 256 7,-12-4 48-7,12 4 16 8,-12 16-912-8,-1 1-176 7,-1 7-48-7,-5-1 0 8,-3 2-256-8,3 3-64 7,-3 7-16-7,-1 4 0 8,-5-4 304-8,1 12 64 7,-2 5 16-7,-2 1 0 8,-4 2 64-8,3 3 16 7,-1-1 0-7,2 3 0 8,2 1-528-8,0-3-112 7,1-3 0-6,3-5-16 6,3-7-240-7,9-6-128 7,-1-1 128-7,8-5-128 8,0-6 0-8,4-3 0 8,4-3-192-8,-2-19 64 21,6 14-2176-20,6-1-448-1</inkml:trace>
    </iact:actionData>
  </iact:action>
  <iact:action type="add" startTime="90652">
    <iact:property name="dataType"/>
    <iact:actionData xml:id="d71">
      <inkml:trace xmlns:inkml="http://www.w3.org/2003/InkML" xml:id="stk71" contextRef="#ctx0" brushRef="#br2">19795 13439 23951 0,'0'0'2128'1,"-2"18"-1696"2,-2 3-432-2,4 7 0 6,4 3 848-7,-2 4 96 7,0 0 16-7,2 2 0 8,0 4-672-8,0-4-128 7,0 4-32-7,-4-2 0 8,0 6-128-8,-4-6 0 7,0 4 144-7,0-4-144 8,0 2 0-8,2-2 0 8,-2-4 0-8,0 2 0 20,3-4-1984-19,1-4-320-1,1 4-64 2,3-3-16-2</inkml:trace>
    </iact:actionData>
  </iact:action>
  <iact:action type="add" startTime="91297">
    <iact:property name="dataType"/>
    <iact:actionData xml:id="d72">
      <inkml:trace xmlns:inkml="http://www.w3.org/2003/InkML" xml:id="stk72" contextRef="#ctx0" brushRef="#br2">15272 12930 14847 0,'0'0'656'0,"0"0"144"0,10-11-640 0,-10 11-160 6,0 0 0-6,13-6 0 8,-13 6 768-8,0 0 128 7,0 0 32-7,0 0 0 7,0 0-128-6,0 0-32 5,0 0 0-6,6 27 0 8,-4 4 80-8,-4 6 16 7,0 12 0-7,-2 2 0 8,2 3-176-8,-3 9-48 7,-5 9 0-7,2-2 0 8,0 2-16-8,-3-2-16 8,1 3 0-8,4-1 0 7,-4-8-208-7,2-1-32 7,3-7-16-5,-3-3 0 5,-2-6-16-7,6-3 0 6,0-3 0-6,-2 0 0 8,-1-8-128-8,1-1-16 7,0-3-16-7,2 0 0 8,-2-3-176-8,4-7 0 8,2-1 0-8,4-1-14128 10</inkml:trace>
    </iact:actionData>
  </iact:action>
  <iact:action type="add" startTime="91959">
    <iact:property name="dataType"/>
    <iact:actionData xml:id="d73">
      <inkml:trace xmlns:inkml="http://www.w3.org/2003/InkML" xml:id="stk73" contextRef="#ctx0" brushRef="#br2">18943 15967 13823 0,'-20'-16'608'0,"20"16"128"0,-13-14-592 0,-1-3-144 4,14 17 0-4,-10-18 0 7,-3-3 384-7,3 3 32 8,-4 7 16-7,6-3 0 5,8 14 320-6,0 0 64 8,-5-16 16-8,5 16 0 7,0 0-64-7,0 0 0 9,0 0 0-9,0 0 0 6,0 0-96-6,0 0-32 7,0 0 0-7,9 2 0 8,-9-2-112-8,18 14-16 8,-1 7-16-8,3 7 0 8,1 5-208-8,3 8-32 6,3-2-16-6,-1 10 0 10,-1 1-16-10,-2 7 0 6,3 3 0-6,-7 5 0 8,3 3 80-8,-1-2 16 7,-7 3 0-7,1-5 0 8,-1 4-112-8,0-7-16 7,-9-5 0-7,1-5 0 8,2-8-64-8,-2 2-128 6,-4-4 176-6,0-2-176 8,0-10 192-8,-2-2-64 7,0-3 0-7,4-7-128 9,2-1 192-9,-6-16-192 7,9 11 192-7,-9-11-192 22,0 0-368-21,16-5-176-1,2-3-32 0,-5-10-12096 3</inkml:trace>
    </iact:actionData>
  </iact:action>
  <iact:action type="add" startTime="92290">
    <iact:property name="dataType"/>
    <iact:actionData xml:id="d74">
      <inkml:trace xmlns:inkml="http://www.w3.org/2003/InkML" xml:id="stk74" contextRef="#ctx0" brushRef="#br2">19518 15908 17503 0,'0'0'1552'2,"-6"-17"-1232"-2,-1-3-320 0,3 5 0 9,4 15 864-9,0 0 112 7,0 0 32-7,0 0 0 8,0 0-128-8,0 0-32 7,-12 15 0-7,-4 9 0 7,3 3-96-6,-7 8-32 5,1 2 0-5,-5 12 0 7,-3 3-352-8,4 7-80 6,-3 3-16-6,-1 9 0 10,-2-3 208-10,-2 8 32 6,1-2 16-6,1 0 0 8,2 0-256-8,1 0-48 7,1-5-16-7,6-3 0 8,-1-10-208-6,6-3 128 4,-1-6-128-6,7-4 0 8,0-10 0-8,2-6 0 6,6-3 0-5,6-9 0 20,6-1-2480-20,1-8-432-1</inkml:trace>
    </iact:actionData>
  </iact:action>
  <iact:action type="add" startTime="92617">
    <iact:property name="dataType"/>
    <iact:actionData xml:id="d75">
      <inkml:trace xmlns:inkml="http://www.w3.org/2003/InkML" xml:id="stk75" contextRef="#ctx0" brushRef="#br2">19856 16965 15663 0,'0'0'1392'0,"0"0"-1120"8,0 0-272-8,19-11 0 6,-7-3 624-6,6 6 64 9,3 2 16-9,0 0 0 6,7-5 80-5,3 1 32 5,0 4 0-6,0-2 0 8,-1 2 64-8,3 4 16 7,2 8 0-7,0 0 0 8,-6 0-240-8,-1 2-32 7,-5 11-16-7,-4-3 0 8,-1 1-32-8,0 7-16 7,-9 3 0-7,1 4 0 8,0 4 48-8,-4 6 16 8,-6 0 0-8,-6 8 0 7,-6 4-80-7,-2 3-16 9,-9 5 0-9,0-3 0 6,-9 3-112-6,-3-5-32 7,-8-1 0-7,2-8 0 8,-5-2-144-8,3-1-48 8,4-7 0-8,0-3 0 7,4-3 208-7,3-6 48 8,5-3 0-8,6-7 0 7,5-3-32-6,16-12 0 5,0 0 0-6,0 0 0 8,0 0-192-8,0 0-32 7,16 0-16-6,5-4 0 6,6-4-176-6,7-3 0 5,7-1 144-6,3-4-144 8,11 5 0-8,7-9 0 7,-1 2-160-7,-1 3 160 22,5-5-1344-21,3 3-144-1,-2-3-48 0,6-3-13968 4</inkml:trace>
    </iact:actionData>
  </iact:action>
  <iact:action type="add" startTime="93368">
    <iact:property name="dataType"/>
    <iact:actionData xml:id="d76">
      <inkml:trace xmlns:inkml="http://www.w3.org/2003/InkML" xml:id="stk76" contextRef="#ctx0" brushRef="#br2">28504 12291 6447 0,'0'0'576'1,"-5"-10"-576"4,5 10 0-5,-8-16 0 8,2 5 2544-8,-4-3 400 7,10 14 64-7,-12-10 32 7,1-2-1728-7,-3 3-352 8,2-5-64-8,-5 6 0 8,1 2-320-8,-1 6-48 7,-7-2-16-7,-3 0 0 8,-4 2-64-8,-4 4-32 6,1 0 0-6,-1 4 0 10,-2 4 80-10,-4-1 16 6,4 5 0-6,-4 0 0 8,4 3 64-8,2 7 32 6,-6 3 0-6,4 6 0 8,-4 8-192-7,4 11-32 6,-6 5-16-6,2 13 0 6,-6 2-368-7,5 6 0 7,-5 2 0-6,-4 6 128 6,-2 9-128-7,5 1 0 7,1-5 0-7,0-9 0 8,6-6 0-8,10-9 0 8,5-1 0-8,9-12-128 7,-1-3 128-7,11-2 0 7,3-1 160-7,8-5-160 8,1 0 0-8,15-6 128 7,3 2-128-6,8-4 0 7,5-2 0-8,7-2 128 6,3-5-128-6,3-7 0 8,4-1 160-8,1-1-160 8,5-5 160-8,-1 3-160 7,3-9 176-7,5 4-176 8,-3-2 192-8,13-5-192 8,2 1 128-8,0-6-128 6,-4-7 0-6,0-1 0 8,0-8 192-7,-4-1-192 5,2-9 192-6,-3-1-192 8,-1-2 320-8,0-6-64 7,2-3 0-7,-5 5 0 8,-1-6 256-8,-9 0 32 8,-8-11 16-8,-4 3 0 7,-6 2 96-7,-4-8 32 8,-6-9 0-8,-7-6 0 7,-7-5 80-7,-9-1 0 7,-6-4 16-7,-10-4 0 8,-1-5-240-8,-13 7-48 6,-5 6-16-5,-6 5 0 7,-4-1-80-8,-11 10-16 9,-5 1 0-9,-3 8 0 7,-5 7-192-7,3 7-32 6,1 1-16-6,1 9 0 9,-3 6-144-9,7 3 0 6,3 8 0-6,6 3 0 22,3-3-416-21,6 6-64-1,-1 8-16 0,10 2 0 13,6 2-2896-13,7-1-592 0</inkml:trace>
    </iact:actionData>
  </iact:action>
  <iact:action type="add" startTime="94854">
    <iact:property name="dataType"/>
    <iact:actionData xml:id="d77">
      <inkml:trace xmlns:inkml="http://www.w3.org/2003/InkML" xml:id="stk77" contextRef="#ctx0" brushRef="#br2">10441 5241 14223 0,'0'0'624'1,"0"0"144"-1,0 0-624 0,3-16-144 5,-3 16 0-5,0 0 0 8,0 0 672-8,0 0 96 7,0 0 32-7,0 0 0 8,0 0-416-8,0 0-64 7,0 0-32-7,0 0 0 8,4 17-32-8,0 5-16 7,2-4 0-7,2 5 0 9,-2 4 144-9,7 2 16 6,-1 7 16-6,4-1 0 9,-5-2-96-9,5 0-32 7,-4-2 0-7,5-4 0 8,-5-1-32-8,6-3-16 7,-5-1 0-7,5-7 0 7,-5-3 400-7,3-4 96 8,4 2 16-8,-5-7 0 7,5-6 240-7,-1-5 48 7,1-2 16-6,1-6 0 6,2-3-48-7,1-10-16 7,1-5 0-7,3-5 0 8,-1-5-288-8,2-1-64 8,0-6-16-8,1-4 0 7,-1-3-272-6,4-6-48 6,0-3-16-7,2-3 0 8,-2 2-96-8,1 3 0 7,1-1-16-7,4 6 0 8,-4 5-176-8,6 0 0 6,-2 1 144-6,6 5-144 9,-6 8 0-9,6 4 0 7,-3 6 0-7,5 6 0 7,-6 7-192-7,4 2-64 7,2 11-16-7,-2 1-15696 11</inkml:trace>
    </iact:actionData>
  </iact:action>
  <iact:action type="add" startTime="96596">
    <iact:property name="dataType"/>
    <iact:actionData xml:id="d78">
      <inkml:trace xmlns:inkml="http://www.w3.org/2003/InkML" xml:id="stk78" contextRef="#ctx0" brushRef="#br2">4411 16107 6271 0,'0'0'272'0,"-5"-8"64"0,-1-7-336 0,-2 3 0 6,0 0 0-6,4 1 0 8,2-5 192-8,0 4-16 7,0-5-16-7,0 5 0 7,2 12 432-7,-3-18 96 7,-1 7 16-7,4 11 0 9,0-18 16-9,0 18 16 6,4-15 0-6,-4 15 0 10,0 0-96-10,5-16-32 6,-5 16 0-6,0 0 0 8,0 0-176-8,0 0-48 7,0 0 0-7,0 0 0 8,0 0 80-8,18 6 16 7,-4 6 0-7,-3 1 0 8,3 7-16-8,-4 3 0 7,5 4 0-7,-1 5 0 8,4 3-80-8,-5 6-32 7,5-2 0-7,1 11 0 8,-3 1-32-7,1 4-16 5,3 1 0-6,-3 3 0 8,3 7-112-8,-1 2-32 7,-3-3 0-7,0-5 0 8,-1-5-160-8,-1-3 160 7,-4-5-160-7,1-2 160 8,-3-6 48-8,0 2 16 7,0-4 0-6,-2-6 0 7,-4-1 32-8,3-5 16 6,-1-2 0-5,-2-5 0 6,-2-6-96-7,0-12-32 7,0 0 0-7,0 0 0 22,0 0-1008-22,20-2-208 1,-1-6-32 0</inkml:trace>
    </iact:actionData>
  </iact:action>
  <iact:action type="add" startTime="96971">
    <iact:property name="dataType"/>
    <iact:actionData xml:id="d79">
      <inkml:trace xmlns:inkml="http://www.w3.org/2003/InkML" xml:id="stk79" contextRef="#ctx0" brushRef="#br2">5118 16166 12895 0,'0'0'576'1,"0"-16"112"-1,0-2-560 0,0 7-128 5,2-5 0-5,-2 16 0 8,0 0 768-8,5-12 112 7,-5 12 16-7,0 0 16 8,0 0-544-8,0 0-112 7,0 0-32-7,0 12 0 8,-4 8 288-8,1 3 64 7,-9 6 16-7,0 8 0 8,-5 0-128-8,1 8-16 7,-4 2-16-7,1 8 0 9,-1 5 336-9,-1 3 64 6,-4 3 0-6,1 4 16 8,-5 8-80-8,-2 2-32 7,0 0 0-5,-3 0 0 5,-1-2-352-7,2-4-80 6,0 0-16-6,4-8 0 8,-1-3-160-8,3-7-128 7,4-3 144-7,3-8-144 8,9-2 0-8,-1-8 128 7,4-2-128-7,6-4 0 21,4-5-1440-21,6-5-336 0,5-5-64 1</inkml:trace>
    </iact:actionData>
  </iact:action>
  <iact:action type="add" startTime="97286">
    <iact:property name="dataType"/>
    <iact:actionData xml:id="d80">
      <inkml:trace xmlns:inkml="http://www.w3.org/2003/InkML" xml:id="stk80" contextRef="#ctx0" brushRef="#br2">5186 17328 2751 0,'0'0'256'0,"0"0"-256"6,0 0 0-6,0 0 0 8,0 0 2816-8,17-10 528 8,1 2 112-8,-2-1 0 7,3-7-2192-7,4 6-448 7,1-3-96-7,-3 5-16 8,3 0 80-8,1 0 16 8,4 2 0-8,-3 4 0 7,-3 8-96-7,0 0 0 7,1 2-16-7,-7 0 0 8,1 7 0-8,2 3 0 7,-9 3 0-7,1 7 0 8,-6-1-80-8,-4 4-16 8,-4 2 0-8,-8 6 0 8,-2-2-240-8,-5 4-48 7,-5-4-16-7,-1 0 0 8,-2 0 0-8,-1-1 0 7,-1-1 0-7,3 2 0 8,1-4 224-8,6-4 32 7,-1-2 16-7,2-5 0 7,7-6-208-7,5-1-32 7,4-15-16-7,0 0 0 8,0 0-304-8,0 0 128 7,13 6-128-7,7-6 0 8,3-6 192-8,7-9-64 8,3-1 0-8,8-8-128 8,0-1 160-8,7-2-160 6,7-6 128-6,0-2-128 22,-5-1-1024-21,1 5-304-1,4-4-48 0,-7-6-12240 4</inkml:trace>
    </iact:actionData>
  </iact:action>
  <iact:action type="add" startTime="97829">
    <iact:property name="dataType"/>
    <iact:actionData xml:id="d81">
      <inkml:trace xmlns:inkml="http://www.w3.org/2003/InkML" xml:id="stk81" contextRef="#ctx0" brushRef="#br2">7328 12632 14735 0,'-28'23'1312'1,"13"-9"-1056"1,-7-4-256-2,3 7 0 9,1 9 544-9,-1 3 48 8,3 0 16-7,2 2 0 6,-1-1 128-7,1 5 32 6,-2 6 0-6,5-4 0 8,-5 6-128-8,4-4 0 7,3 5-16-7,-1-7 0 8,6 4-256-8,0-7-48 7,4-7-16-7,0 2 0 8,0-2-160-8,2-1-16 8,6-3-128-8,6-7 192 20,-1 1-1024-20,5-9-192 0</inkml:trace>
    </iact:actionData>
  </iact:action>
  <iact:action type="add" startTime="98607">
    <iact:property name="dataType"/>
    <iact:actionData xml:id="d82">
      <inkml:trace xmlns:inkml="http://www.w3.org/2003/InkML" xml:id="stk82" contextRef="#ctx0" brushRef="#br2">4577 7737 10127 0,'0'0'896'1,"0"0"-704"4,0 0-192-5,0 0 0 9,0 0 736-9,-4 23 112 8,2 5 32-8,-2-5 0 7,-3-4-496-7,-5 3-112 7,0 1-16-7,-3 5 0 7,-1 1 0-7,-3 6 0 8,-7 6 0-8,5-4 0 8,-3-2 256-8,7 6 64 7,-3-2 0-7,-1 4 0 8,-1-6 48-8,5 2 16 6,-5-6 0-6,5-4 0 9,5-5-112-9,0-7-16 6,5-1 0-6,7-16 0 9,0 0-128-9,0 0-48 6,0 0 0-6,0 0 0 9,0 0 192-9,19-8 48 7,3-7 0-7,-1-7 0 7,2-5-128-7,5-8 0 9,3-2-16-9,4-6 0 7,-2 6-192-6,0-4-48 5,2 4 0-6,1-2 0 8,-7-6-192-8,0 8 128 7,0 0-128-7,-3 5 0 7,-9-1 128-6,1 2-128 6,-5 0 0-7,-5 6 144 8,-2 5 144-8,-6 20 32 7,0 0 0-7,0 0 0 8,0 0 80-8,0 0 32 6,-17 8 0-6,-1 11 0 9,-7 11-432-9,-5 7 0 7,-3 4 128-7,-4 2-128 8,2 5 0-8,2 7 0 7,-4 1 0-7,6 1 0 8,3-2-192-8,3-1-32 7,5 1 0-7,-1-4-12864 11</inkml:trace>
    </iact:actionData>
  </iact:action>
  <iact:action type="add" startTime="100305">
    <iact:property name="dataType"/>
    <iact:actionData xml:id="d83">
      <inkml:trace xmlns:inkml="http://www.w3.org/2003/InkML" xml:id="stk83" contextRef="#ctx0" brushRef="#br2">11182 16700 10127 0,'0'0'896'1,"0"0"-704"3,0 0-192-4,0 0 0 8,0 0 880-8,0 0 144 7,0 0 16-7,0 0 16 8,0 0-480-8,0 0-80 7,0 0-32-7,0 0 0 8,-2 14-304-8,2-14-160 7,0 0 160-7,0 0-160 8,6 15 384-8,7-5 0 7,-13-10-16-7,0 0 0 8,14 6 400-8,4-2 96 7,-3 2 16-7,3-4 0 8,1-6 32-8,-1-4 16 7,1 2 0-6,5 0 0 6,-1-2-256-7,2-3-48 7,3-5-16-7,1 0 0 8,2 9-304-8,-2-5-64 9,1 4-16-9,3 0 0 8,6-3-224-8,-2 1 128 6,2 4-128-6,4-6 0 7,-8 3 128-7,4-3-128 7,-4-2 0-7,0 4 0 8,-2-3 128-8,2 3-128 7,-3-6 0-7,-3 5 144 8,-4-5-144-8,-1 6-256 7,-3 3 64-7,3-3-7744 16,-3 0-1568-16</inkml:trace>
    </iact:actionData>
  </iact:action>
  <iact:action type="add" startTime="100709">
    <iact:property name="dataType"/>
    <iact:actionData xml:id="d84">
      <inkml:trace xmlns:inkml="http://www.w3.org/2003/InkML" xml:id="stk84" contextRef="#ctx0" brushRef="#br2">12931 15785 6447 0,'0'0'272'0,"-11"-7"80"0,1 3-352 0,2-4 0 6,-4-4 0-6,5 6 0 9,7 6 2080-9,-14 0 352 7,0 0 64-7,5 0 0 7,-7-4-1376-7,4 8-288 7,-5 4-48-7,-1 4-16 8,1-6-160-8,-5 1-32 8,-1 5-16-8,1 2 0 8,3 7-160-8,-5 1-16 6,-1-7-16-6,0 11 0 9,-1 3 48-9,1 2 16 7,0 2 0-7,1 4 0 8,1 4 16-8,5 4 16 6,-1 4 0-6,3 2 0 10,-1 1-208-10,-3 5-32 6,6 1-16-6,-1 1 0 8,5 3-208-8,0 5 0 7,4-3 0-7,3-2 0 8,1 3 0-8,2-1 0 7,2-2 0-7,1 5 0 8,1-7 128-8,6-3-128 7,-2-5 0-7,2-7 0 7,3-4 0-7,-3-2 128 8,4-2-128-8,-3-8 0 7,9-3 0-7,-1-7 144 8,3-1-144-8,3-1 128 8,4-5-128-8,1 2 0 7,1-6 144-7,2-4-144 9,0-4 192-9,-2-2-48 6,5 0 0-6,1-8 0 8,-2-6 80-8,-4-3 16 7,2-7 0-7,0-1 0 8,2 2 64-8,-3-5 16 7,-5-3 0-7,-2 0 0 8,1 2-64-8,-3-4-16 7,-3-4 0-7,-1 8 0 7,-1-1-48-7,-5 1 0 8,-3 2 0-8,0-4 0 7,-6 2 128-7,-4-1 0 9,-4 3 16-9,-6 4 0 7,0-1 176-7,0 5 16 7,-5 2 16-7,-3 1 0 7,-1 8-224-7,-5 0-32 9,-1 5-16-9,-4 5 0 7,0 7-272-7,-7 5 0 7,-6 0 0-7,3 3 0 21,-10-1-1504-20,4 4-304-1,4 3-64 0,0-5-11520 4</inkml:trace>
    </iact:actionData>
  </iact:action>
  <iact:action type="add" startTime="101564">
    <iact:property name="dataType"/>
    <iact:actionData xml:id="d85">
      <inkml:trace xmlns:inkml="http://www.w3.org/2003/InkML" xml:id="stk85" contextRef="#ctx0" brushRef="#br2">18223 12792 13823 0,'0'0'1216'1,"0"0"-960"5,0 0-256-6,0 0 0 8,6 17 320-8,-6-17 32 7,6 14 0-7,4 4 0 8,3-7 432-8,-1 7 96 7,4 3 16-7,5 1 0 9,0-3-240-9,5 7-32 6,-1 3-16-6,3 6 0 8,-1 2-96-8,2 0 0 8,0 0-16-8,5 0 0 8,-1 0-176-8,-4 6-48 7,2-4 0-7,-2 6 0 7,-3-8-144-7,1 2-128 7,-4-4 144-7,-1-2-144 8,-6-2 144-8,1 5-144 7,5-7 128-7,-7-6-128 10,1-5 0-10,-7 1 128 5,3-5-128-5,-4 2 0 9,-8-16 0-9,10 7-304 6,-10-7 48-6,15 2-10128 11</inkml:trace>
    </iact:actionData>
  </iact:action>
  <iact:action type="add" startTime="101855">
    <iact:property name="dataType"/>
    <iact:actionData xml:id="d86">
      <inkml:trace xmlns:inkml="http://www.w3.org/2003/InkML" xml:id="stk86" contextRef="#ctx0" brushRef="#br2">19081 12628 11055 0,'-7'-16'976'1,"7"16"-784"-1,-6-11-192 0,6 11 0 9,0 0 1568-9,0 0 272 8,0 0 48-8,-6 19 16 8,-2 3-1008-8,2 3-192 5,-5 6-32-5,1 2-16 9,-8 6-208-9,3 8-64 6,-7 6 0-6,-3 3 0 9,-1 1-48-9,-1 3-16 6,-2 1 0-6,0 3 0 9,1 2-32-9,1 3-16 7,0-5 0-7,1-3 0 7,3-5-144-7,1-7-128 8,7-4 144-8,-1-10-144 8,3-8 0-8,-1-3-320 6,4-1 64-6,8-4 0 23,2-19-1408-23,0 0-288 0</inkml:trace>
    </iact:actionData>
  </iact:action>
  <iact:action type="add" startTime="102107">
    <iact:property name="dataType"/>
    <iact:actionData xml:id="d87">
      <inkml:trace xmlns:inkml="http://www.w3.org/2003/InkML" xml:id="stk87" contextRef="#ctx0" brushRef="#br2">19602 13498 28559 0,'-12'29'2544'1,"1"6"-2032"3,3 4-512-4,-2-2 0 8,2 8 224-8,3-4-48 6,-3 2-16-6,0-2 0 10,2 6-160-10,2-1 192 6,2-3-192-6,0 6 192 23,0 2-1600-23,0 1-320 0,0-1-64 0</inkml:trace>
    </iact:actionData>
  </iact:action>
  <iact:action type="add" startTime="102691">
    <iact:property name="dataType"/>
    <iact:actionData xml:id="d88">
      <inkml:trace xmlns:inkml="http://www.w3.org/2003/InkML" xml:id="stk88" contextRef="#ctx0" brushRef="#br2">14831 15910 13471 0,'0'0'592'1,"0"0"128"-1,-8-4-576 0,8 4-144 6,-17-13 0-6,17 13 0 8,0 0 896-8,0 0 160 6,-4-8 32-5,4 8 0 7,0 0-48-8,14-6 0 6,3-2 0-6,9 2 0 8,5-2-192-8,10 5-32 7,2-5-16-7,9-2 0 8,7 2-240-8,5-2-48 7,2-3-16-7,1 5 0 8,1-2-304-8,-4-1-48 7,5-1-16-7,-9-2 0 8,1 4-128-8,-5 1 0 7,-3 1 0-7,-2 4 128 26,-5-2-480-26,-7 4-96 0,-2 0-32 0</inkml:trace>
    </iact:actionData>
  </iact:action>
  <iact:action type="add" startTime="102964">
    <iact:property name="dataType"/>
    <iact:actionData xml:id="d89">
      <inkml:trace xmlns:inkml="http://www.w3.org/2003/InkML" xml:id="stk89" contextRef="#ctx0" brushRef="#br2">14833 15935 13823 0,'0'0'608'1,"-10"-1"128"-1,-5-3-592 0,15 4-144 4,0 0 0-3,-12-4 0 5,12 4 2192-6,0 0 416 6,-12 11 80-6,12-11 0 8,-9 10-2176-8,-1 6-512 7,0-6 0-7,2 3 0 8,2-1 160-8,-3 5 0 8,1-1 0-8,2 4 0 7,-2 3 80-7,-1 0 16 7,3 3 0-7,4 3 0 9,2-4-256-9,2 3 128 6,4-1-128-6,7 2 0 8,3 0 0-8,5 1 128 7,5-3-128-7,1 2 0 8,4 0 176-7,6 1-16 6,4-1 0-7,6 2 0 9,-2 6-160-9,6-2 192 6,-1-3-192-6,3 1 192 8,-2 0-192-8,-1 4 160 7,-3-4-160-7,-2 2 160 8,-4 2-160-8,0 0 0 7,-6 4 0-7,-4 0 0 7,-2-8 0-6,-1 2 0 6,-3 3 144-7,-5-5-144 7,-7-4 448-7,-5 0 32 8,-6-2 0-8,-2 1 0 7,-8-3 336-7,-9 4 64 8,-7 1 16-8,-3-1 0 8,-6 2-128-8,-2-4-32 7,-12 1 0-7,-2-1 0 7,-4-2-416-7,-3-1-64 8,-7-3-32-8,7-3 0 8,1-5-224-8,3 1-208 6,5-6 32-6,10-8-10080 16,6-6-2032-16</inkml:trace>
    </iact:actionData>
  </iact:action>
  <iact:action type="add" startTime="103593">
    <iact:property name="dataType"/>
    <iact:actionData xml:id="d90">
      <inkml:trace xmlns:inkml="http://www.w3.org/2003/InkML" xml:id="stk90" contextRef="#ctx0" brushRef="#br2">18695 15721 2751 0,'0'0'256'2,"0"0"-256"1,-13 6 0-3,13-6 0 7,-8 17 2784-7,4-3 512 8,4-14 96-8,4 23 32 8,4 3-1904-8,5 1-384 7,-1 2-80-7,5 3-16 8,7 3-224-8,3 0-48 7,4 0-16-7,-1 10 0 8,1 0-48-8,4 1-16 8,4-1 0-8,-4-2 0 7,2 4-192-7,2 2-48 7,-8-6 0-7,1 3 0 9,1 5-192-9,2-4-32 6,-6-6-16-6,-4 2 0 8,-5-6-80-8,1 4-128 7,1-4 176-6,-3-4-176 6,-5-2 176-7,2-2-176 7,-9-1 160-6,1-5-160 6,2-3 0-7,-4-5 0 7,-6-15 0-7,4 18 0 22,-4-18-2016-22,0 0-496 0,0 0-112 2,23 6 0-2</inkml:trace>
    </iact:actionData>
  </iact:action>
  <iact:action type="add" startTime="103893">
    <iact:property name="dataType"/>
    <iact:actionData xml:id="d91">
      <inkml:trace xmlns:inkml="http://www.w3.org/2003/InkML" xml:id="stk91" contextRef="#ctx0" brushRef="#br2">19466 15602 27007 0,'0'0'1200'1,"0"0"240"-1,-14-10-1152 0,14 10-288 5,0 0 0-5,-12 10 0 7,4 2 400-7,-3 11 32 8,1 4 0-8,-6 9 0 8,3 6-192-8,-5 7-48 6,5 2 0-6,-7 5 0 9,-1 5 0-8,-1 1 0 4,-1 7 0-5,-5 5 0 8,-5 4 64-8,2 2 16 7,0 0 0-7,0-2 0 9,-1-2-128-8,-1 0-16 5,-4 0-128-6,4-4 192 8,2-8-64-8,4-1-128 7,1-9 176-7,3-3-176 7,-1-4 128-7,7-8-128 8,-5-2 0-8,9-6 0 8,3-2-176-8,6-1-80 6,0-9-32-6,6-1 0 24,-2-18-2608-24,12 9-528 0</inkml:trace>
    </iact:actionData>
  </iact:action>
  <iact:action type="add" startTime="104223">
    <iact:property name="dataType"/>
    <iact:actionData xml:id="d92">
      <inkml:trace xmlns:inkml="http://www.w3.org/2003/InkML" xml:id="stk92" contextRef="#ctx0" brushRef="#br2">20150 16858 22799 0,'0'0'1008'0,"0"0"208"0,0 0-960 0,12-6-256 6,6-2 0-6,3 2 0 8,-1-5 416-8,1 1 32 6,-2 2 16-6,5-4 0 8,-3 5-112-8,-1-3-32 8,-1-2 0-8,1 6 0 7,-5 4-80-7,3 2-32 7,-18 0 0-7,20 6 0 9,-7 10-48-9,-3 1-16 7,-2 5 0-7,-6 7 0 8,-6 4 256-8,-6 6 48 6,-4-2 16-5,-9 12 0 6,-4 2-80-7,-3 1-32 9,-5 1 0-9,-8 4 0 7,-5 3-32-7,1-7-16 7,-6-8 0-7,4 0 0 8,1-3 288-8,7-5 64 8,0-7 16-8,8-1 0 7,-1-2-64-7,7 1-16 6,6-3 0-6,3-2 0 9,8-7-400-9,4 0-64 6,6-16-128-6,0 0 176 9,6 21-176-9,4-7 0 7,6-1 0-7,3-5 128 8,3 0-128-7,5-2 0 4,6-6 0-5,2 2 0 9,2 0 0-9,6 0 0 7,-2-2 0-7,6 0 0 8,4 0 0-7,-8 0 0 5,-1 0-192-6,-3 2 192 24,4-1-2192-24,-4-1-320 0,4-1-64 1</inkml:trace>
    </iact:actionData>
  </iact:action>
  <iact:action type="add" startTime="104808">
    <iact:property name="dataType"/>
    <iact:actionData xml:id="d93">
      <inkml:trace xmlns:inkml="http://www.w3.org/2003/InkML" xml:id="stk93" contextRef="#ctx0" brushRef="#br2">23060 14264 12895 0,'0'0'1152'2,"0"0"-928"2,0 0-224-4,0 0 0 8,0 0 1840-8,-1 16 320 7,1 3 64-7,-2 7 16 9,-2 1-1456-9,-2 8-272 6,2 8-64-6,0 6-16 8,-2 5 32-8,4 7 16 9,-4 3 0-9,-1 8 0 7,1 4 160-7,0 0 48 7,2 4 0-7,-2 2 0 9,-2 2-320-9,2 6-64 5,1-2-16-3,3-7 0 5,-2-4-160-7,-2-11-128 7,6-6 144-7,-2-7-144 7,2-6 0-7,0-12 0 8,0-4 0-8,0-2 0 7,2-3-128-7,2-7-32 8,-4-19 0-8,4 20-8032 15,-4-20-1600-15</inkml:trace>
    </iact:actionData>
  </iact:action>
  <iact:action type="add" startTime="105063">
    <iact:property name="dataType"/>
    <iact:actionData xml:id="d94">
      <inkml:trace xmlns:inkml="http://www.w3.org/2003/InkML" xml:id="stk94" contextRef="#ctx0" brushRef="#br2">22655 15341 30399 0,'0'0'2704'0,"27"-2"-2160"6,8 0-544-6,10 2 0 8,10-2 432-8,5 0-32 8,8 0 0-8,7 0 0 7,6-2-128-7,9 0-16 8,0 4-16-8,4 6 0 7,-1 0-240-7,-5 0 0 8,2-2 0-7,-1 1-9648 13,-3 3-1968-14</inkml:trace>
    </iact:actionData>
  </iact:action>
  <iact:action type="add" startTime="105770">
    <iact:property name="dataType"/>
    <iact:actionData xml:id="d95">
      <inkml:trace xmlns:inkml="http://www.w3.org/2003/InkML" xml:id="stk95" contextRef="#ctx0" brushRef="#br2">27022 16532 12431 0,'0'0'544'1,"0"0"128"-1,0 0-544 0,6-17-128 9,-2-3 0-9,0 10 0 5,-4 10 832-5,0 0 144 10,2-17 32-10,2 5 0 6,-1-3-96-6,-3 15-16 9,0 0 0-9,0 0 0 5,2-16 96-3,-2 0 16 6,0 16 0-8,-4-9 0 5,4 9-208-5,-9-10-32 11,-7 2-16-11,2 4 0 4,-5 4-384-4,-4 4-80 10,-9 2-16-10,-1 6 0 5,-6-3-112-4,0 13-32 9,-4-3 0-10,0 3 0 5,-9 1 16-4,1 3 0 9,2-1 0-10,4 0 0 4,-1 3 48-4,3-7 0 11,6-5 0-11,7 5 0 4,7 2-192-4,5 3 160 7,7-7-160-7,5-1 160 9,2 1-160-9,4 5 0 12,6-3 0-12,0 1 0 4,3 1 0-4,7 0 0 9,3 1 0-9,5 1 0 5,3 1 0-5,0-1 0 11,3 2 0-11,-1 1 0 5,2 1 0-5,-2 0 0 9,3 2 0-9,1 0 0 6,-2 3 0-6,0 5 0 11,-9 0 0-11,-3 4 0 4,-1-10 0-4,-5 4 0 11,-1 2 0-10,-6-4 0 2,-4 0 128-2,-4-4-128 5,-2 0 0-6,-4-5 128 8,-2-5 256-8,-1 3 32 7,-9-3 16-7,-3-7 0 3,-2-3 144-2,-3-5 48 6,-1 0 0-7,2-2 0 9,-1 2-384-9,-1-6-80 11,0-4-16-11,2 0 0 17,-3-6-1424-17,5-3-304 0,3-1-48 0</inkml:trace>
    </iact:actionData>
  </iact:action>
  <iact:action type="add" startTime="106236">
    <iact:property name="dataType"/>
    <iact:actionData xml:id="d96">
      <inkml:trace xmlns:inkml="http://www.w3.org/2003/InkML" xml:id="stk96" contextRef="#ctx0" brushRef="#br2">27533 16708 24927 0,'0'0'1104'2,"0"0"240"-2,-16-2-1088 0,16 2-256 7,-11 4 0-6,3 5 0 3,-8 7 416-4,7 2 32 10,-3-3 0-10,4 7 0 4,2 3-224-3,0 2-32 10,-1 5-16-11,1 7 0 4,2 2-176-4,2 5 0 6,-4-1 0-6,2 2 0 8,0-4 0-8,2 2 0 7,-2 3 0-7,2 3 0 22,-1-2-288-22,1-8-144 0,-4 0-16 0,2-6-16 16,-2-4-880-16,0-4-192 0,2-5-16 0,2-6-8240 5</inkml:trace>
    </iact:actionData>
  </iact:action>
  <iact:action type="add" startTime="106524">
    <iact:property name="dataType"/>
    <iact:actionData xml:id="d97">
      <inkml:trace xmlns:inkml="http://www.w3.org/2003/InkML" xml:id="stk97" contextRef="#ctx0" brushRef="#br2">28444 16673 13823 0,'0'0'1216'2,"0"0"-960"3,-8 23-256-5,0 0 0 4,1 5 848-4,1 7 128 7,-2 0 32-7,-6 6 0 8,1 4-432-8,-9 6-96 10,-3-3-16-10,-4 3 0 4,-3-4 112-4,1 2 0 7,-2 1 16-7,0-1 0 9,0-6 144-9,3-2 32 11,5-8 0-10,4-6 0 2,3-7-128-3,2-7-32 11,9-1 0-11,7-12 0 4,0 0 128-4,0 0 32 10,0 0 0-10,9-15 0 4,11-1-64-4,5-4-16 12,3-9 0-12,-1-6 0 4,0-2-448-4,2 2-96 7,-1-4-16-7,-1 2 0 8,2 2-128-8,1-4 0 11,-3 2 144-11,-2 0-144 5,1-2 0-5,-1 7 0 10,-4 5 0-10,-3 4 0 4,-1 7 0-4,-1 4 0 11,-2 7 0-11,-14 5 0 5,0 0 0-5,19 9 0 6,-7 9 0-6,-4 5 0 8,-2 3 0-8,-10 3-160 11,2 4 160-11,0 4 0 4,-2 2-160-4,0-4 160 10,0 0-128-10,0 6 128 18,-8-2-1408-18,5 4-192 0,3-6-32 0,2 4-10720 6</inkml:trace>
    </iact:actionData>
  </iact:action>
  <iact:action type="add" startTime="107019">
    <iact:property name="dataType"/>
    <iact:actionData xml:id="d98">
      <inkml:trace xmlns:inkml="http://www.w3.org/2003/InkML" xml:id="stk98" contextRef="#ctx0" brushRef="#br2">29993 15820 16575 0,'0'0'1472'1,"-16"-2"-1168"2,4 8-304-2,-3 4 0 6,1 8 896-7,-3-3 128 10,-7 5 32-10,1 9 0 5,-1 8-256-5,-1 4-48 10,-4-4-16-10,-1 8 0 5,1 11-160-5,0 5-48 11,0 7 0-11,-1 0 0 4,5 7-64-4,2-1-16 12,-1 0 0-12,7 2 0 3,-3 2-240-3,8-4-48 12,1-2-16-12,5-4 0 4,4-7-16-4,0-7-128 10,2-5 192-10,2-8-64 5,6 0-128-5,3-6 0 10,1-6 0-10,6-3 0 5,-3-1 128-5,7-9-128 9,1-3 0-9,6-1 128 6,3 0-384-6,-1-8-96 9,-2-4-16-9,2 0-7616 15,3 0-1520-14</inkml:trace>
    </iact:actionData>
  </iact:action>
  <iact:action type="add" startTime="107318">
    <iact:property name="dataType"/>
    <iact:actionData xml:id="d99">
      <inkml:trace xmlns:inkml="http://www.w3.org/2003/InkML" xml:id="stk99" contextRef="#ctx0" brushRef="#br2">29380 16567 16575 0,'16'-4'1472'2,"11"3"-1168"4,4 2-304-6,14 3 0 4,2 0 2112-4,13-2 352 11,5 2 80-11,-3 2 16 4,5 2-1920-4,-7-4-384 13,-3-4-80-13,-5-2-16 4,-7 0-160-4,0 0 0 9,0 2 0-9,-10 0-7840 18,-6-2-1520-18</inkml:trace>
    </iact:actionData>
  </iact:action>
  <iact:action type="add" startTime="107528">
    <iact:property name="dataType"/>
    <iact:actionData xml:id="d100">
      <inkml:trace xmlns:inkml="http://www.w3.org/2003/InkML" xml:id="stk100" contextRef="#ctx0" brushRef="#br2">28118 15994 34095 0,'0'0'3024'2,"0"0"-2416"5,0 0-480-7,14 10-128 6,-4 3 0-6,7 1-256 9,-1 4 64-9,5-1-14800 10</inkml:trace>
    </iact:actionData>
  </iact:action>
  <iact:action type="add" startTime="108562">
    <iact:property name="dataType"/>
    <iact:actionData xml:id="d101">
      <inkml:trace xmlns:inkml="http://www.w3.org/2003/InkML" xml:id="stk101" contextRef="#ctx0" brushRef="#br2">32351 9272 15663 0,'-16'-4'1392'2,"5"2"-1120"7,-7 0-272-9,4 2 0 4,3 0 3536-4,11 0 656 11,-14 8 128-11,-4-3 32 4,3 1-3392-4,1 4-688 12,-3-2-128-12,3 2-16 4,-4-1-128-4,1 1 176 11,-1-2-176-11,-5 4 192 4,-2-5-192-4,-5 3 0 11,1 6 144-11,-10-5-144 4,-4 3 208-4,-4-4-16 10,-3 5-16-10,-3-1 0 5,-4 6 80-5,-3-3 32 10,-3 1 0-10,-9 1 0 5,-8-5 64-3,-5 2 16 7,-5 1 0-9,0-3 0 4,-6 5-48-4,7 1 0 12,-3 1 0-12,-7-1 0 3,-9-3-112-3,-3-3-16 11,0 3-16-10,0-3 0 3,2 4-32-4,-1-3 0 10,-1-3 0-10,-12 0 0 4,-4 1-144-4,-3-5 160 10,3 2-160-10,2 0 160 5,-6-3-160-5,-5 7 128 11,-8-4-128-11,-5 3 128 4,1-1 0-4,0-4 0 10,-8 6 0-10,-8-5 0 5,-4 5 32-5,1-2 0 11,1 3 0-11,-10-1 0 4,-7 5-160-4,-1-7 0 10,11 4 0-10,-10-5 0 5,-9 5 0-5,3-6 0 11,8 2 0-11,-6-3 0 4,-14-1 0-4,4 4 0 11,2-2 128-11,-2-1-128 4,-12 3 224-4,6-2-32 12,-4 5-16-12,0-1 0 4,-7 4-32-4,1-5 0 11,8 5 0-11,-7 1 0 3,-9-3-144-3,5 5 128 12,1 3-128-12,-3-5 128 3,-4-5-128-2,-1 7 0 10,5 3 0-11,-3-7 128 3,-1-1-128-3,2 3 0 12,-7-1 0-12,7 1 0 3,3 1 0-3,-3-3 160 11,-6 5-160-11,1-1 160 4,7-3-160-4,-2-2 160 11,-7 5-160-11,9 2 160 4,3 1-160-4,1 1 0 10,-5-3 144-10,5 3-144 6,1 0 0-6,-1-1 0 9,1 1 0-9,6-2 128 7,2-5-128-7,4 1 0 8,1-1 0-8,3-4 0 5,11 3 0-5,-7 3 0 10,-10-5 0-10,10 5 128 5,8-3-128-5,-2-3 0 11,-12 2 0-11,11-3 0 5,5 3 0-5,-4-2 128 10,-6 3-128-10,7-1 0 5,9-1 0-5,-4 5 128 11,1-5-128-11,-1 5 0 3,5-4 0-3,-1 3 0 12,3 2 0-12,-5 1 0 4,3-8 0-4,6 3 0 11,7 5 0-11,-5-5 128 4,-8 3-128-4,7 3 0 11,3-1 0-11,0-3 0 4,-2 2 0-4,0 3 0 11,1 1 0-11,5 1 0 4,4-7 0-4,-6 1 0 10,-2-1 0-10,2 4 0 5,8-1 0-4,4-3 0 8,-8-1 0-9,4 1 0 5,-2-7 0-5,10 8 0 11,7-7 0-11,-3 5 0 4,-12-1 0-4,10-5 0 7,0 2 0-7,3-3 0 8,5 7 0-8,-5-4 0 11,-7 3 0-11,8-5 0 4,3 4 0-4,7-5 0 7,7 5 0-7,-8-6 128 9,-3 1-128-9,1-1 0 12,6-4 0-12,8 2 128 3,8 1-128-3,-8-1 0 11,-2 0 0-11,4 0 0 4,4-4 0-4,6 0 0 7,4-2 0-7,3 0 0 9,5 3 0-9,1-1 0 10,-9 0 0-10,3-8 0 5,5-2 0-5,1 3 0 7,5 1 0-7,5-2 0 8,2 2 0-8,-2 0 0 10,-4-2 0-10,5-2 0 4,-1 2 0-4,4-2 0 11,0 2 0-11,6-7 0 4,4 3 0-4,-2 4 0 10,1 0 0-10,5 2-128 5,2-4 128-5,-1-3 0 7,-5 1 0-7,4 2 0 9,6-4 0-9,-3 2 0 9,9 1 0-9,1-3 0 5,0 4 0-5,5 2 0 12,3 0 0-12,-2-2 0 4,4-3 0-4,6 3 0 11,-4 2 0-11,2 2 0 4,-3-4 0-4,3-2 0 12,-4 2 0-12,6 0 0 2,-2 3 0-1,8-1 0 6,-4-4 0-7,3 4 0 7,5 2 0-7,0 0 0 7,4 0 0-7,1 0 0 9,5 2 0-9,-3 0 0 10,1 0 0-10,7 0 0 5,-2 0 0-5,7 2 0 10,-7 2 0-10,4 0 0 6,1 2 0-6,11-6 0 5,-12 8 0-5,2-3 0 8,-1 3 0-8,3 4 0 12,-4-2 0-12,4 3-128 4,2-3 128-4,1 6 0 11,-9-1 0-11,2 3-128 3,-3-4 128-2,3 5 0 6,-4-1 0-7,5-1 0 8,-5 5 0-7,4 1 0 5,-3 0 0-6,3 5 0 7,-6-3 0-7,5 2 0 12,-5 3 0-11,3-3 0 2,-1 2 0-3,2 0 0 11,1 1 0-11,-7 5 0 4,-1-2 0-4,1 6 0 10,-1-4 0-10,-1 8 0 5,1-2 0-5,1 8 0 10,-3-1 0-10,-1 7 0 5,-1 5 0-5,4 1 0 10,-1 5 0-10,5 1 128 5,-3 7-128-5,3-2 0 11,1 4 0-11,2 4 0 4,1 2 0-4,-3 0 0 11,4 0 0-11,-1 1 0 3,1 1 0-3,2 4 0 11,-1 2 0-11,3-1 0 4,2 1 0-4,-2 6 0 8,0-3 0-8,2 3 0 8,3 1 0-8,-3 3 0 7,-2-1 0-7,2 5 0 8,2 1 0-8,0 0 0 7,0-3 0-7,-1 1 0 8,1 2 0-8,2 3 0 7,-2 1 0-7,2 0 0 9,2 0 0-9,0 0 0 6,0-3 0-6,0 1 128 8,-2-2-128-8,2 1 0 8,0-1 0-8,0 2 128 3,0 2-128-2,0-1 0 5,-2-1 0-5,0 0 128 6,-2 0-128-7,-4 3 0 8,2-1 0-8,1 0 0 7,-1 2 0-7,-4-2 0 8,4 1 0-8,-4 1 0 8,-7 0 0-8,1 4 144 11,-1-2-144-11,-5 2 0 5,1-2 128-5,1 4-128 10,-1-5 0-10,-5 1 0 3,3-2 0-2,-2-2 0 6,-5 2 0-7,-1-2 0 8,-2 1 128-8,-4-7-128 10,0-4 0-10,4 5 0 5,0 1 0-5,-1-2 0 11,3-9 0-11,0-2 0 5,0-3 128-5,2-1-128 6,1-2 0-6,5-6 0 8,-1-6 0-8,7-4 0 11,-3 4 0-11,1-7 0 4,5-1 0-4,1-7 0 10,5-5 0-10,0-1 0 5,0-2 0-5,4-5 0 11,2 1 0-11,4-4 0 4,2-6 0-4,6-4 0 7,-4-2 0-7,5-1 0 8,5-5 0-8,5-2 0 12,7 1 0-12,3-3 0 3,0-5 0-3,4 1 0 11,8-9 0-11,6 2 0 4,6-4 0-4,3-2 0 12,3-2 0-12,1-2 0 4,0 0 128-4,7-2-128 6,-1-4 0-6,8-6 0 8,2 0 0-8,8-3 0 10,8 1 128-10,-1-1-128 5,5 1 0-5,-3-4 0 10,3 5 0-10,-1-5 0 5,7 1 0-5,3 1 0 12,2-1 0-12,0 7 0 3,1-6 0-3,-3 4 0 11,-4-3 0-11,5 5 0 4,3-2 0-4,10 3 0 11,2 3 0-11,-1-6 0 4,-6 2 0-4,1 3 0 11,5 1 0-11,3-4 0 4,8 2 0-4,0-2 0 11,-1-3 0-10,1 3 0 3,-2-6 0-4,7 7 0 11,12-3 0-11,-5 0 0 3,-7-3 0-2,2 3 0 10,5-2 0-11,3 3 0 4,6-5 0-3,-2 2 0 8,-3-1 0-9,1 3 0 4,6-6 0-4,-2 7 0 12,-2-5 0-12,4 4 0 4,-4-5 0-4,8 3 0 6,6-3 0-6,-4 1 0 8,-12-3 0-8,6-3 0 9,6 3 0-8,0 1 0 4,-4-3 0-5,0-3 0 11,2 1 0-11,6 1 0 4,1 3 0-4,-5-1 0 10,-8 3 0-10,6 1 0 5,2-3 0-5,2 1 0 12,-6 1 0-12,2-3 0 3,0 5 0-3,4-1 0 7,3 0 0-6,-7 3 0 6,-4-3 0-7,-2 6 0 11,4-1 0-11,2-3 0 4,-5 4 0-4,-3-1 0 12,-4 3 0-12,4 2 0 4,-2 0 0-4,0 2 0 11,1-2 0-11,-3 2 0 3,-6 2 0-3,8 2 0 12,3 0 0-12,-7 0 0 4,-8 0 0-4,5 2 0 10,1 0 0-10,4-2 0 4,6 0 0-4,-5 0 0 12,-3 0 0-12,0 2 0 4,6 0 0-4,1-2 0 10,-3-2 0-10,0 4 0 4,-6-2 0-4,10 4 0 8,4 2 0-8,-4-2 0 7,-5 0 0-7,-5 0 0 7,-4 3 0-6,5 5 0 6,9-4 0-7,-8 6 0 12,-7-3 0-12,1-1 0 4,6 4 0-4,-1-5 0 11,1 5 0-11,4 0 0 3,-7-1 0-2,1-3 0 5,4 6 0-6,-3-5 0 9,1 1 0-9,2 2 0 9,-4-8 0-9,7 5 0 5,1-1 0-5,0 4 0 7,0-1 0-7,2 1 0 9,-8 2 0-9,3-1 0 11,7-1 0-11,0 2 0 3,-12-5 0-2,6 5 0 5,2-8 0-5,2 5 0 6,-3 3 0-7,1-4 0 11,-4 1 0-11,6-1 0 4,0 4 0-4,-2-7 0 7,-9 3 128-7,3-4-128 9,-2 0 0-9,3 3 0 11,7-5 0-11,-8 0 0 3,-7 2 0-3,1 0 0 8,0-3 0-8,3-1 0 7,3 2 0-7,-4 2 0 11,-3-2 0-11,-1 0 0 4,-1 0 0-4,1 5 0 7,3-3 0-7,-1-2 0 8,-3 0 0-8,1 4 0 12,5-3 0-12,-3 3 0 4,-3 2 0-3,-7-6 0 4,3-1 0-5,2 3 0 9,3 6 0-9,-1-8 0 10,-3 0 0-10,-3 3 0 4,-6-3 0-3,4-2 0 10,5 2 0-11,-3 4 0 4,-2-2 0-4,-5-5 0 6,-3 1 0-5,0 2 0 6,-2 4 0-6,6-4 0 5,0 0 0-6,2 0 0 8,-16-1 0-7,0 1 0 7,4-2 0-8,8 2 0 7,0-2 0-7,-2 2 0 11,-4-2 0-11,-4 0 0 4,-4-3 0-4,4 1 0 11,2 4 0-11,2 0 0 3,4 2 128-2,-9-4-128 5,-5-2 0-5,0 0 0 7,-4-2 0-8,3 2 160 10,1 0-160-10,-2-2 128 5,1 0-128-5,-13-2 0 11,-9 0 0-11,-2 2 0 5,0-4 0-5,0 2 0 10,0 0 0-10,2 2 0 4,6 0 0-4,-3-2 0 6,-3 0 0-6,-6-2 0 8,-11 0 0-8,1 2 0 8,-6-2 0-8,3 2 0 8,-5 0 0-8,4 4 0 11,-7-2 0-11,1 0 0 5,1-2 0-5,-2 2 0 10,-5 0 0-10,-1 0 0 4,0 0 0-4,-10 0 0 6,0 0 0-6,-6 0 0 9,0 0 0-9,0-1 0 10,-4 2 0-10,0-1 128 5,-1 0-128-5,-1 2 0 11,2-2 144-11,-4 2-144 4,1 0 0-4,-1 0 0 12,-4 0 0-12,1 0 0 3,1 0 0-3,1 2 0 11,-7-2 0-11,2 0 0 4,-1-2 0-4,3 0 0 10,-1 0 0-10,-5 0 0 5,3-2 0-5,-3 0 128 11,-1-2-128-11,0 2 0 4,-16 2 0-3,11-4 128 4,-11 4-128-5,16-6 0 9,-6 1 0-9,-10 5 144 11,8-16-144-11,-1 4 0 4,-1-7 176-4,-4 5-176 11,2-5 160-11,-2-3-160 4,2 1 144-4,0-5-144 11,-4-3 128-11,0-2-128 5,-4-2 128-4,2-6-128 4,0-2 0-5,-2 2 128 8,2-4-128-8,-4 2 0 11,-2-6 0-11,5-2 128 4,-3 3-128-4,2-1 0 10,-4-2 0-10,0-4 0 6,2-1 0-6,1-1 0 10,1-9 0-8,-2-1 0 1,-6 1 0-3,6-2 0 10,-4-6 0-10,1-4 0 4,1-1 0-4,0 3 0 6,-8-4 0-6,7-2 0 8,-3-5 0-7,2-7 0 10,1-4 0-11,-3 5 0 4,4-5 0-4,-4 3 0 7,3-5 0-7,1 1 0 8,-6-11 128-8,4 3 0 7,1-2 0-7,-3 1 0 9,4-1-128-9,-4-2 192 11,3 0-192-11,1-4 192 3,-4-1-192-2,4-1 160 9,1-7-160-10,-3 3 160 4,0 0-160-4,2-4 128 12,-3 0-128-12,1 0 128 4,-2 6-128-4,0-6 0 6,5 2 144-6,-3 2-144 9,-6-4 0-9,5 6 0 10,-5-2 0-10,6-7 128 5,-4-1-128-5,5 2 0 9,-5-4-176-9,4-1 176 5,3 1-192-5,-7-6 48 11,4-1 16-10,-2 1 0 3,3 1 0-3,-1-3 0 9,-6 1 0-10,5 1 0 4,-3 1 128-4,6 3-128 11,-4 2 128-11,5 1-128 3,-1 1 128-3,4 4 0 11,-6-6 0-11,4 8 0 5,0 6 0-5,5-2 0 11,-5 2 0-11,0 0 0 5,2-2 0-5,2 4 0 5,6 4 0-5,2 0 0 8,-6-3 0-8,4 1 0 7,1 2 0-7,1 0 128 8,0-4-128-8,2 9 0 11,-2 1 0-11,0 2 0 5,0-5 0-5,1 9 0 6,-3 1 0-6,0 5 128 9,-2-1-128-9,2 0 0 11,-4 10 0-11,0 2 0 3,-2 4 0-1,0 2 144 3,0-2-144-5,2 10 0 8,-2-4 0-8,0 7 0 10,0-1 0-10,0-1 0 5,-2 5 0-5,3 5 0 11,-1 7 0-11,0 3 0 5,-2 0 0-5,2 6-192 6,0 0 192-5,0 8-192 7,2 3 192-8,-2 5 0 11,2 2-160-11,-2 5 160 3,0 0-288-3,2 16 16 10,0 0 0-10,0 0 0 19,0 0-2032-19,0 0-384 0,8 20-96 0</inkml:trace>
    </iact:actionData>
  </iact:action>
</iact:actions>
</file>

<file path=ppt/ink/inkAction4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04T00:47:23.025"/>
    </inkml:context>
    <inkml:brush xml:id="br0">
      <inkml:brushProperty name="width" value="0.05292" units="cm"/>
      <inkml:brushProperty name="height" value="0.05292" units="cm"/>
      <inkml:brushProperty name="color" value="#FFFF00"/>
    </inkml:brush>
    <inkml:brush xml:id="br1">
      <inkml:brushProperty name="width" value="0.05292" units="cm"/>
      <inkml:brushProperty name="height" value="0.05292" units="cm"/>
      <inkml:brushProperty name="color" value="#92D050"/>
    </inkml:brush>
    <inkml:brush xml:id="br2">
      <inkml:brushProperty name="width" value="0.05292" units="cm"/>
      <inkml:brushProperty name="height" value="0.05292" units="cm"/>
      <inkml:brushProperty name="color" value="#00B050"/>
    </inkml:brush>
    <inkml:brush xml:id="br3">
      <inkml:brushProperty name="width" value="0.05292" units="cm"/>
      <inkml:brushProperty name="height" value="0.05292" units="cm"/>
      <inkml:brushProperty name="color" value="#00B0F0"/>
    </inkml:brush>
    <inkml:brush xml:id="br4">
      <inkml:brushProperty name="width" value="0.05292" units="cm"/>
      <inkml:brushProperty name="height" value="0.05292" units="cm"/>
      <inkml:brushProperty name="color" value="#FFFFFF"/>
    </inkml:brush>
  </inkml:definitions>
  <iact:action type="add" startTime="2560">
    <iact:property name="dataType"/>
    <iact:actionData xml:id="d0">
      <inkml:trace xmlns:inkml="http://www.w3.org/2003/InkML" xml:id="stk0" contextRef="#ctx0" brushRef="#br0">4891 2766 11919 0,'0'0'512'1,"0"0"128"-1,0 0-512 0,0 0-128 9,0 0 0-9,0 0 0 4,0 0 1088-4,0 0 192 12,10-10 48-12,-10 10 0 4,0 0-176-4,0 0-48 11,6-10 0-11,-6 10 0 4,6-8-128-4,-2-1-16 11,-4 9-16-11,0-6 0 4,-4 0-64-4,2-2-16 10,0-2 0-10,2 10 0 5,-4-7-112-5,0-3-32 12,0-2 0-12,-2 4 0 5,-5-1-144-5,3-1-16 6,-6 4-16-6,2 0 0 4,-3-6-96-4,-1 3-32 7,-7 3 0-7,-1-8 0 8,-1 4-128-8,0-5-32 10,-3 3 0-10,-1-3 0 6,-2 5-48-6,0-2-16 10,-1-2 0-9,-1 7 0 2,-4-7-48-3,0 4-16 11,0-3 0-11,-4 5 0 4,0 2 0-4,-6 0 0 12,1-2 0-11,-5 4 0 2,-2 0 64-3,-3 1 16 12,-3-1 0-12,1 0 0 2,-1 0-208-2,3 0 176 11,1 2-176-11,2 2 160 4,1 0-160-4,-1 0 0 12,-2 0 0-11,5 6 128 2,-1 0-128-3,2 0 0 10,-5 1 0-10,-1 5 0 5,2-4 0-5,-1 2 0 11,-1 1 0-11,0-1 0 4,-3 4 0-4,5-3 0 10,1 7 0-10,1-6 0 5,6 5 0-5,4-1 0 11,-2 3 0-11,6 5 0 4,0-1 0-4,-2 3 0 6,4 1 0-6,2 0 0 9,-4-5-160-9,3 3 160 11,1 2 0-11,4 1-144 3,-2 1 144-3,-4 2 0 12,4-4 0-12,1 1 0 4,3-1 0-4,2-4 0 11,1 5 0-11,5 3 0 4,-5-2 0-4,5 0 0 11,-1 3 0-11,5-1 0 4,-5-4 0-4,7 4 0 7,-7 2 0-7,4 2 0 8,3 1 0-8,1-1 0 11,0 4 0-11,7-2 0 5,-3-2 0-5,0 2 0 9,4-4 0-9,2 0 128 6,2 0-128-6,0 1 0 11,4 1 0-11,2 0 0 4,4-2 0-4,-3 2 0 11,3 2 0-11,4-4 0 3,-4 2 0-2,3 4 0 9,-3-6 0-10,6 1 0 4,-5 1 0-4,5 0 0 11,-3-4 128-11,5 0-128 5,-2-3 0-5,1-1 0 10,5 0 0-10,-1 2 0 4,1-1 0-4,1 1 0 12,2-4 0-12,1 1 0 3,-1-5 0-3,2-3 128 12,3 1-128-12,-1 3 0 3,-2-7 128-3,2 3-128 11,1-3 128-11,-1-3-128 5,0 4 128-5,0-7-128 10,5-1 128-10,-5 6-128 4,-2-4 0-4,2-1 0 11,1 5 0-11,-1-6 128 5,4 2-128-5,0-3 0 10,-2-3 0-10,5 2 0 4,-3 6 128-4,4-6-128 11,0-2 128-11,-2-1-128 5,-4-1 128-5,2-2-128 11,2 0 160-11,-1 2-160 4,-3-2 176-4,-2-2-176 11,0 0 192-11,1 1-192 4,-3-1 192-4,2 0-192 10,0 2 192-10,1-2-192 4,-1-4 176-4,0-2-176 11,4 0 160-11,-1 2-160 5,-1 1 144-5,2-5-144 11,0 2 128-11,2 2-128 4,-2-6 128-4,-1 3-128 11,1 1 128-11,0-4-128 4,0 2 128-4,-4-3-128 10,-1-1 0-10,1 0 128 5,0 1 0-5,0-5-128 10,-1 5 192-10,-1-5-64 5,0 2-128-5,1-1 160 10,-3-1-160-10,0 1 160 5,1-5-160-5,-3-3 0 10,2 2 0-10,1 1 128 5,-3 5-128-5,-1-3 0 10,1-3 144-10,-1 3-144 5,-3 3 0-5,3-7 0 10,-1 1 0-10,0 1 128 5,-1 5-128-5,1-3 0 11,1-1 0-11,-3-1 128 4,-3 1-128-4,3-2 0 11,-5-3 128-11,4 3-128 4,1-3 0-4,-3 3 144 11,-1 2-144-11,-1 1 0 4,2-3 176-4,-3-1-176 10,1 1 160-10,0-1-160 5,-3-1 160-5,1 0-160 10,2 1 160-10,-5-1-160 5,5-2 176-5,-4 1-176 11,5 1 192-11,-3 0-192 4,0-3 160-4,0-1-160 10,-5-2 128-10,5 2-128 5,-2-1 144-5,-2 3-144 10,1 0 160-10,-1-4-160 5,-6-1 176-5,2 3-176 10,-2 2 192-10,0 0-192 5,-2-5 224-5,0 1-64 10,-2 2-16-10,-2 0 0 4,0-1 16-4,-4-1 0 11,-3-4 0-11,3 0 0 5,-6 4-32-5,2-4 0 10,-1-4 0-10,-1 4 0 5,-1 1 32-5,-3 3 0 11,-3-2 0-11,1 4 0 4,-1 1-16-4,1 1 0 10,-3 2 0-10,1 3 0 5,1 1-144-5,1-1 128 10,-3 5-128-10,-1 3 128 5,-1-1-128-5,2 3 0 10,-1-6 0-10,1 9 128 6,1-1-128-6,1-2 192 10,0 6-192-10,1 2 192 4,2-1-192-4,-3-1 0 11,0 2-192-11,5 0 192 4,0 2-384-4,7 0 32 10,-5 0 16-10,14 2 0 18,0 0-2896-18,0 0-576 0</inkml:trace>
    </iact:actionData>
  </iact:action>
  <iact:action type="add" startTime="5634">
    <iact:property name="dataType"/>
    <iact:actionData xml:id="d1">
      <inkml:trace xmlns:inkml="http://www.w3.org/2003/InkML" xml:id="stk1" contextRef="#ctx0" brushRef="#br0">16388 2658 6447 0,'0'0'576'1,"0"0"-576"9,0 0 0-10,-4 10 0 5,4-10 1664-5,-6 10 240 11,0 2 32-11,6-12 16 5,-6 7-432-5,0 7-96 10,-1-4-16-10,7-10 0 4,0 0-256-4,0 0-64 11,0 0-16-11,0 0 0 4,0 0-80-4,0 0-16 11,0 0 0-11,0 0 0 4,9-8-32-4,-3-8-16 11,4 1 0-11,6-3 0 5,-3-3-368-5,5 3-80 10,-1-3-16-10,-1-3 0 5,1-1-192-5,3-2-32 10,-4 0-16-10,1 1 0 7,-1 5-96-7,1 3-128 8,1 1 176-6,-6 5-176 0,3-2 0-1,-5 8 0 9,-10 6 0-10,0 0 0 5,0 0 0-5,12 6 0 12,-3 14 0-12,-5 1 0 3,-2 3 0-3,-2 11 0 11,-2 2 0-11,0 8 0 4,-4-1 0-4,-3 5 0 10,-1 2 0-10,0 0 0 4,-3-1 0-4,1-5 0 12,-4 0 128-12,5-6-128 4,-5 4 128-4,6-10-128 7,-1-2 0-7,1-9 0 8,6-3 528-8,0-7 0 10,4-12 0-10,0 0 0 4,0 0 288-4,0 0 48 11,0-10 16-11,2-9 0 5,2-3-192-5,4-3-48 11,1-4 0-11,-1-3 0 4,-2-1-368-4,6-2-80 11,-1-8 0-11,5 2-16 3,-4-5-176-3,3 3 0 13,3 6 0-13,3 3 0 4,1-1 0-4,-3 0 0 10,5 4 0-10,1 8 0 4,0 7 0-4,1 2 0 10,-1 9-160-10,-1 5 160 5,-3 5-144-5,-2 11 144 11,1 5-128-11,0 11 128 4,-5 5 0-4,1 13-128 7,-7 5 128-7,3 3 0 9,-4 5-128-9,-4 3 128 9,-2-5-128-9,0-5 128 5,-2-1 0-5,0-6 0 10,0-8 0-10,0 1-128 5,0-10 128-5,4-3 0 11,-2-2-144-11,5 2 144 18,-1-7-1568-18,2-12-240 0,-8-10-48 1,18 0-13712 3</inkml:trace>
    </iact:actionData>
  </iact:action>
  <iact:action type="add" startTime="6252">
    <iact:property name="dataType"/>
    <iact:actionData xml:id="d2">
      <inkml:trace xmlns:inkml="http://www.w3.org/2003/InkML" xml:id="stk2" contextRef="#ctx0" brushRef="#br0">17667 2731 15663 0,'0'0'688'1,"0"0"144"-1,-9 7-656 0,1-3-176 8,-4-2 0-8,12-2 0 6,0 0 1792-6,0 0 320 10,0 0 64-10,0 0 0 4,0 0-656-4,16 0-144 11,-1-2-32-11,7 0 0 4,5-5-256-4,4 1-48 10,6 0-16-10,-2 2 0 5,2-4-256-5,6-2-64 12,-4 3-16-12,4 3 0 4,-4-2-304-4,2 0-48 9,-6 2-16-9,0 2 0 5,-1-2-192-5,-5 2-128 11,-2 2 160-10,6 0-160 18,-7 4-1264-19,-13 2-336 0,-13-6-80 0,0 0-16 0</inkml:trace>
    </iact:actionData>
  </iact:action>
  <iact:action type="add" startTime="6450">
    <iact:property name="dataType"/>
    <iact:actionData xml:id="d3">
      <inkml:trace xmlns:inkml="http://www.w3.org/2003/InkML" xml:id="stk3" contextRef="#ctx0" brushRef="#br0">17874 3021 19343 0,'0'0'1728'1,"0"0"-1392"4,0 0-336-5,0 0 0 5,12-2 1312-5,3 0 192 12,5 0 32-12,-3 0 16 4,5-1-416-4,3-3-96 10,4 0-16-10,5 2 0 4,-1-4-336-4,4-2-80 11,-2 3-16-11,2 3 0 5,4 0-400-5,-4 0-192 11,2-2 160-11,-2 2-9312 16,-4-2-1856-16</inkml:trace>
    </iact:actionData>
  </iact:action>
  <iact:action type="add" startTime="6839">
    <iact:property name="dataType"/>
    <iact:actionData xml:id="d4">
      <inkml:trace xmlns:inkml="http://www.w3.org/2003/InkML" xml:id="stk4" contextRef="#ctx0" brushRef="#br0">19719 2001 21183 0,'0'0'1888'1,"0"0"-1504"6,0 0-384-7,0 0 0 5,0 0 624-5,0 0 48 10,0 0 16-10,0 0 0 5,0 0 400-5,-6 6 64 11,-1 6 32-11,-5 1 0 4,2 1-288-4,-4 6-64 11,3 3-16-11,1 4 0 4,-4 5-176-4,5 3-16 10,-5 4-16-10,4-2 0 4,2 8-208-3,-1-6-32 9,3 3-16-10,2-5 0 5,2-1-32-5,2-1-16 10,2-6 0-10,6-2 0 5,3-1 144-5,3-3 48 10,6-3 0-10,1-1 0 5,0-7 80-5,7-1 0 10,5-7 16-10,2-2 0 6,2-2-112-6,6-2-32 10,-4 2 0-9,6-4 0 3,-2-1-272-4,0-3-176 11,2 2 192-11,-6 2-192 3,5-4 0-3,-6-2-224 11,-1 3 16-11,9-5 0 17,-9-6-1664-17,-3 3-336 1,-11 1-64-1,-2-3-13472 5</inkml:trace>
    </iact:actionData>
  </iact:action>
  <iact:action type="add" startTime="7184">
    <iact:property name="dataType"/>
    <iact:actionData xml:id="d5">
      <inkml:trace xmlns:inkml="http://www.w3.org/2003/InkML" xml:id="stk5" contextRef="#ctx0" brushRef="#br0">20560 1787 4607 0,'0'0'192'0,"0"0"64"0,0 0-256 0,0 0 0 8,0 0 0-8,-4 9 0 4,-4 5 5376-4,0 4 1040 11,-1 7 208-11,-5 10 32 4,2 4-3904-4,-5 12-800 11,3 3-160-11,-7 7-16 5,1 11-768-5,1 4-160 10,-1 4-16-10,-3 14-16 4,1-3 16-4,1 9 16 12,1-5 0-12,-1 5 0 5,-1-5-400-5,3-1-96 12,3-8-16-12,-1-4 0 2,3-4-160-2,-2-8-48 11,5 0 0-11,-3-5 0 4,6 1-128-3,-3-6 128 9,3-5-128-10,2 21 128 17,6-4-1616-16,0-2-336-1,4-5-64 2,0-19-16-2</inkml:trace>
    </iact:actionData>
  </iact:action>
  <iact:action type="add" startTime="14946">
    <iact:property name="dataType"/>
    <iact:actionData xml:id="d6">
      <inkml:trace xmlns:inkml="http://www.w3.org/2003/InkML" xml:id="stk6" contextRef="#ctx0" brushRef="#br1">2319 5506 15087 0,'0'0'656'1,"0"0"160"-1,0 0-656 0,-4-16-160 6,-4 6 0-5,0-1 0 6,0 3 1056-7,-5 0 176 7,1-2 48-7,-6 3 0 8,1 3-256-8,-5-4-64 7,1 2 0-7,-3 4 0 8,-3 0-112-8,-2 4-16 11,0 6-16-11,1 0 0 4,-1 1-96-4,2 7-16 12,-1-2 0-12,-1 5 0 4,0 1-288-4,2-1-64 10,-3 3-16-10,5-1 0 6,2 1-160-6,5-1-48 5,2-2 0-5,9 3 0 8,-1-1-128-8,6-3 160 12,6 1-160-12,6 1 160 4,1-6 64-3,11 5 16 9,1 1 0-10,6-3 0 3,3 3-240-3,3 1 176 11,4 3-176-11,0-3 160 4,4-2-160-3,-6 3 0 6,0 1 0-7,-2 1 128 8,-8 1-128-8,-1 0 0 7,-9-3 0-7,1 1 0 8,-11 3 0-8,-1 1 0 12,-8 0 192-12,-4 2-64 3,-5 3 400-3,-9-3 80 7,-1-2 16-7,-7 1 0 9,-5-1 16-9,0-2 0 9,-6 1 0-9,2-5 0 5,2 4-288-5,-6-5-48 11,2-6-16-11,-4 3 0 4,4-5-288-4,-2-2 0 7,2-7 128-7,6-3-128 22,0-3-1280-22,9-7-304 0,7-2-64 0,13-9-13504 5</inkml:trace>
    </iact:actionData>
  </iact:action>
  <iact:action type="add" startTime="15340">
    <iact:property name="dataType"/>
    <iact:actionData xml:id="d7">
      <inkml:trace xmlns:inkml="http://www.w3.org/2003/InkML" xml:id="stk7" contextRef="#ctx0" brushRef="#br1">2777 6019 13823 0,'0'0'1216'1,"-8"15"-960"4,2 1-256-5,-2 3 0 6,-5 3 2064-6,1 1 368 10,-4 3 80-10,5 1 16 4,-5 0-992-4,6-1-192 8,1-9-32-8,-1 3-16 8,4 1-736-8,4-5-160 7,2-1-16-7,4-5-16 7,0 2-240-6,6-4-128 5,-1-5 160-5,11 3-160 7,-4-6 192-8,3-4-48 6,3 0-16-6,-3-3 0 8,4-5 160-8,-1 2 32 12,1-5 0-11,-3 3 0 2,-5-6 240-3,1 5 48 7,-8-5 16-7,-2 5 0 8,-2-5 16-8,-4 6 16 11,-4-3 0-11,-4 3 0 4,-4-4-272-4,-5 5-64 11,-3-5-16-11,3 6 0 5,-3-3-464-5,-1 5-96 11,1-4 0-11,3 4-10400 11,-5 2-2080-11</inkml:trace>
    </iact:actionData>
  </iact:action>
  <iact:action type="add" startTime="15653">
    <iact:property name="dataType"/>
    <iact:actionData xml:id="d8">
      <inkml:trace xmlns:inkml="http://www.w3.org/2003/InkML" xml:id="stk8" contextRef="#ctx0" brushRef="#br1">3378 5020 20271 0,'0'0'1792'1,"0"14"-1424"8,0 3-368-9,-2 9 0 4,-2 3 512-4,-2 4 48 7,2 10 0-7,-2 2 0 9,-4 8 336-9,3 5 64 10,1 8 0-10,-8 1 16 5,2 5-320-5,-3 4-64 10,3 4-16-10,-3 4 0 4,3-2-320-4,4-2-80 10,-2-6-16-6,4 27 0 12,4-13-624-16,4-16-128 1,2-17-32-1,2-24-7440 12,4-2-1472-11</inkml:trace>
    </iact:actionData>
  </iact:action>
  <iact:action type="add" startTime="15890">
    <iact:property name="dataType"/>
    <iact:actionData xml:id="d9">
      <inkml:trace xmlns:inkml="http://www.w3.org/2003/InkML" xml:id="stk9" contextRef="#ctx0" brushRef="#br1">3717 5773 21183 0,'0'0'944'1,"2"18"192"-1,-2 3-912 0,0 2-224 10,0 1 0-9,0 7 0 2,0 2 720-3,0 0 112 10,-4-2 0-10,2-1 16 5,0-3 224-5,2-2 32 11,-2-1 16-11,-2-1 0 5,4-5-672-5,4-5-128 10,-2-1-16-10,-2-12-16 4,0 0 352-4,10 0 64 11,6-6 0-11,-5-2 16 4,9-7 112-4,-7 1 32 11,5-7 0-11,-2-1 0 4,1-1-208-4,3 1-32 10,-7 1-16-10,5-4 0 5,-6-3-208-5,1 3-32 11,-3 4-16-11,4 5 0 4,-7-2-208-4,3 7-144 13,2-5 192-13,-4 6-192 4,-1-1 0-4,3 3 0 8,-2 4-160-8,2-6 160 19,5 6-2496-18,-3 2-384-1,4 4-80 0</inkml:trace>
    </iact:actionData>
  </iact:action>
  <iact:action type="add" startTime="16178">
    <iact:property name="dataType"/>
    <iact:actionData xml:id="d10">
      <inkml:trace xmlns:inkml="http://www.w3.org/2003/InkML" xml:id="stk10" contextRef="#ctx0" brushRef="#br1">4542 6116 21711 0,'25'4'960'0,"-13"-4"192"0,6 0-912 0,3-2-240 7,-1 2 0-7,3-4 0 6,2-4 1120-6,1-1 176 10,-3-1 48-9,3-8 0 2,-5 3-272-3,-1-5-48 10,-1-3-16-10,1-2 0 5,-9 1-512-5,3 1-112 10,-8 3 0-10,-2-1-16 5,-4-5 144-5,-4 7 16 10,0 3 16-10,-2 1 0 4,-8 5 32-4,1 2 16 12,-5 4 0-12,-3 4 0 5,-3 4-208-5,-3 8-64 9,-6 0 0-9,2 7 0 4,1 4-192-3,1 1-128 11,0 3 160-10,2 2-160 1,3 1 128-3,1 1-128 11,5-2 0-11,5 2 144 3,5 1-144-3,0-3 0 11,6 0 0-11,4 2 0 4,8-3-208-4,1-1-128 11,9 0-32-11,3-5-10448 14,7-1-2112-13</inkml:trace>
    </iact:actionData>
  </iact:action>
  <iact:action type="add" startTime="16584">
    <iact:property name="dataType"/>
    <iact:actionData xml:id="d11">
      <inkml:trace xmlns:inkml="http://www.w3.org/2003/InkML" xml:id="stk11" contextRef="#ctx0" brushRef="#br1">6815 4971 18431 0,'-8'-25'1632'0,"6"13"-1312"8,-2-7-320-8,2-3 0 4,0-1 1568-4,-4 2 240 10,0 3 48-10,-5 0 16 5,1 9-464-5,-6-1-112 11,4 2-16-11,-1 8 0 3,-1 8-512-2,-5 2-96 9,1 11-32-10,-3 5 0 4,-3 5-384-4,3 8-96 11,-3 9-16-11,5 7 0 5,-1 4-144-5,1 7 0 11,5 0 0-11,-1 10 0 4,1-2 0-4,-4 6 0 10,3 2 0-10,1-4 0 4,-3-4 0-3,5-7 0 9,-6 1 0-10,5-12 0 4,-5-5 0-3,3-8-176 9,-1-4 48-10,0-10 0 5,1-5 128-5,-3-7 0 12,5 3 0-12,-5-10 128 3,2-1-128-3,1-5 176 12,-7-6-176-12,1-2 192 3,-5-3-192-3,1-3-192 10,2-4 32-9,-1 0 16 3,1-1 144-4,-1 3 0 10,15-3 0-10,-5 1-128 5,6-4 128-4,4 5 0 9,4-1 0-10,4 2 0 5,8-3 0-5,6 3 0 10,5-5 0-10,4 3 0 5,4-4 0-5,3 5 0 9,7-5 0-9,0 3-192 5,5 3 192-5,-3-2 0 12,2 2 0-12,2 3-128 4,-8-7 128-4,0 4 0 10,-6 1 0-10,-4 3 0 4,-3 2 0-4,-5 2 128 10,-5-2-128-10,-1 4 176 5,-15 2-176-5,8 12 192 10,0-2-192-9,-4 7 192 2,-4 7-64-3,-2-1 0 13,-4 4 0-13,0 1 0 3,-3-1-128-3,-3-2 192 11,6-1-192-11,0-3 192 4,2-1-192-4,0-7 0 10,8 1 0-10,-4-14 0 4,10 8 144-4,2-8-144 11,5 0 160-11,9-6-160 5,1 0 128-5,0-7-128 10,2 1 0-10,1-6 0 6,-1-3 256-6,0-1-64 9,-3 1 0-9,-1-2 0 4,-2-5 64-4,-1 5 0 11,-9-3 0-11,1 7 0 5,-6 1 96-5,-6-1 32 11,-2 1 0-11,-6 5 0 4,-8-5-16-4,1 6 0 10,-7-1 0-10,-3 5 0 5,-3-2-160-5,-1 2-16 11,-2 6-16-11,0 1 0 4,1 1-176-4,1 3 0 12,2 3 0-12,1-2 0 3,7-2 0-3,-1-2 0 11,6 0 0-10,3 0 0 2,9 0 0-3,0 0 0 11,0 0 0-11,0 0 0 5,7-14-128-5,1 5-16 9,4-7 0-9,4 6 0 5,-5-1 144-5,7-3-192 10,3 6 192-9,-3-3-192 3,-1 1 192-4,3 4 0 11,-6 0 0-11,3 0-128 4,3 4 128-4,-3 2-192 10,3 2 192-10,1 4-192 5,-5-2 192-5,5 4 0 12,1-2 0-11,-3 7 0 1,-1 1 0-2,1 5-160 11,1 3 160-11,-5 1-160 4,5 1 160-4,-7 3 0 11,3 6-144-11,0 4 144 4,-5-2 0-4,5 2 0 11,-6-2 0-11,1-3 0 4,-1-1 0-3,-4-2 0 11,2-2 0-12,-2-1 0 2,-4-5 0-2,2-7 288 11,-2 1-48-11,-2-5-16 4,0-10 160-4,0 0 16 10,0 0 16-10,-10 8 0 5,10-8-112-5,-12 2-32 11,2-4 0-10,-3-4 0 3,3-2-112-4,-4 1-32 10,1-7 0-10,-1 2 0 3,6-3-128-3,0 3 0 13,-1-4 0-13,3 5 128 3,2 1-128-3,4 10-272 11,0 0 64-11,0 0 16 3,0 0 0-3,0 0 0 13,0 0 0-13,0 0 0 4,0 0 192-4,12-4 0 11,3 4-160-11,-3 4 160 4,1-2-192-4,-3 2 16 10,-10-4 16-10,20 8 0 18,-20-8-1408-18,21 9-288 1,-3 3-48 0</inkml:trace>
    </iact:actionData>
  </iact:action>
  <iact:action type="add" startTime="17901">
    <iact:property name="dataType"/>
    <iact:actionData xml:id="d12">
      <inkml:trace xmlns:inkml="http://www.w3.org/2003/InkML" xml:id="stk12" contextRef="#ctx0" brushRef="#br1">8808 5022 9215 0,'0'-15'816'1,"0"-1"-656"9,0-7-160-10,0 1 0 5,0 1 1424-5,-2 3 256 11,0-1 48-11,0 7 16 4,0-2-240-4,0 8-48 12,0-1-16-12,2 7 0 3,0 0-432-3,0 0-96 11,-8 9-16-11,-3 11 0 4,1-1-336-4,-6 11-80 10,3 7-16-10,-7 2 0 5,5 7-112-4,-7 1-32 9,-3 2 0-10,-1 6 0 4,-3 1 0-4,2 3 0 10,0-3 0-10,-1-3 0 5,3-8-64-5,2 0-32 12,1-8 0-12,8-4 0 5,-1-8 1168-5,5-3 224 8,4-7 48-8,2-7 16 5,4-8-1552-5,0 0-320 10,0-10-64-10,4-7-16 5,4-5 496-5,8-3 96 10,-3-6 32-10,11-1 0 4,1-1-224-4,2 2-128 12,1 2 160-12,-1 4-160 4,-2 3 0-4,3 5 0 11,-1 9 0-11,0 4-160 4,-1 4 160-4,-5 8-160 11,0 9 160-11,-1 9-160 4,1 7 160-4,-7 4-208 11,0 6 80-11,-8 0 128 4,-2 5-160-4,-4 3 160 11,-2-2 0-11,-2-4-144 4,0 1-48-4,2-5 0 11,0-6 0-11,4 3 0 18,2-9-1792-17,4-10-384-1,7-13-64 0,1-8-9984 4</inkml:trace>
    </iact:actionData>
  </iact:action>
  <iact:action type="add" startTime="18293">
    <iact:property name="dataType"/>
    <iact:actionData xml:id="d13">
      <inkml:trace xmlns:inkml="http://www.w3.org/2003/InkML" xml:id="stk13" contextRef="#ctx0" brushRef="#br1">9315 5385 22287 0,'0'0'976'0,"0"15"224"0,0-5-960 0,0 8-240 9,-4-3 0-9,-4 5 0 5,3 3 992-5,-3-1 160 10,0 3 16-10,-4-2 16 5,2 3-416-5,5-1-64 13,-5 1-32-13,6-5 0 3,0 0-544-3,2-5-128 11,0 2 0-11,2 3 0 17,2-7-1728-17,-2-14-384 0,0 0-80 0,0 0-16 2</inkml:trace>
    </iact:actionData>
  </iact:action>
  <iact:action type="add" startTime="18505">
    <iact:property name="dataType"/>
    <iact:actionData xml:id="d14">
      <inkml:trace xmlns:inkml="http://www.w3.org/2003/InkML" xml:id="stk14" contextRef="#ctx0" brushRef="#br1">10041 5276 15663 0,'0'0'1392'0,"0"0"-1120"8,0 0-272-8,0 0 0 5,-10 6 1472-5,-2 1 256 11,-5-1 32-11,1 2 16 4,0 4-432-4,-3-3-64 11,-1 5-32-10,3 2 0 2,-5 5-352-3,3 1-80 10,1-1-16-10,-1 2 0 5,1 1-384-5,7-3-80 11,-3-5-16-11,8 1 0 4,0-1-176-4,4-6-144 11,2 1 192-11,0-11-192 4,0 0 384-4,0 0-48 11,12-1 0-11,6-5 0 4,-3 0 48-4,3-4 16 9,1-4 0-8,-1 3 0 4,1-5-224-5,3 4-48 10,-3-3-128-9,-3 5 192 5,-1-2-192-6,-3 8 0 10,2 3 128-10,-4 4-128 3,3 7 0-3,-3 2 0 11,-4 7 0-11,0 7 0 4,0 5 176-4,-5 4-176 10,-1 8 192-10,-1 2-192 5,-7 4 224-5,2 3-64 11,0-1-16-11,-8 0 0 4,3-3 16-4,-9 3 0 12,3 0 0-12,-5-1 0 2,-1-1-32-2,-3-6 0 12,3 0 0-11,0-8 0 3,3-4-128-4,1-5 128 10,-1-5-128-10,-1 3 128 19,7-11-1200-18,14-13-240-1,0 0-48 0,-6-10-8560 10,0-9-1728-9</inkml:trace>
    </iact:actionData>
  </iact:action>
  <iact:action type="add" startTime="18939">
    <iact:property name="dataType"/>
    <iact:actionData xml:id="d15">
      <inkml:trace xmlns:inkml="http://www.w3.org/2003/InkML" xml:id="stk15" contextRef="#ctx0" brushRef="#br1">10747 4628 18719 0,'0'0'832'1,"0"0"160"-1,-4 10-800 0,2 4-192 8,0 5 0-8,-4 4 0 4,-6 3 1184-4,3 3 192 11,-9 8 32-11,4 8 16 5,-5 2-256-5,-1 7-48 10,-3 5-16-10,-2 1 0 4,-3 5-288-4,3 1-64 13,-2-4-16-13,1 3 0 3,1-1-320-3,4-9-64 10,-1-10-16-9,8-2 0 3,-1-12-96-4,9-6-32 10,0-3 0-8,6-11 0 3,0-11 160-5,0 0 16 8,12 2 16-8,7-8 0 5,3-1-96-5,1-13-32 10,5-1 0-10,3-5 0 6,-2-3-272-6,0 2 128 10,-1 1-128-10,-3 5 0 4,-4 1 0-4,3 3 0 11,-1 7 0-11,-1 4 0 4,1 4 0-4,-5 8 0 11,-3 2-176-11,-1 9 176 4,-2 1-176-4,-7 5 176 10,-1 7-160-10,-2-1 160 5,-4 0 0-5,-2 4 0 11,-1 0 0-11,-9 10 0 18,2-4-384-18,6-7-16 0,-1-5-16 1,5 0 0 13,2-9-2304-14,0-18-464 0,0 0-80 1,0 0-32-1</inkml:trace>
    </iact:actionData>
  </iact:action>
  <iact:action type="add" startTime="19272">
    <iact:property name="dataType"/>
    <iact:actionData xml:id="d16">
      <inkml:trace xmlns:inkml="http://www.w3.org/2003/InkML" xml:id="stk16" contextRef="#ctx0" brushRef="#br1">11129 5658 8287 0,'0'0'736'0,"0"0"-592"6,0 0-144-6,16-2 0 5,-7 0 2848-5,3 0 544 10,-12 2 96-9,16-8 32 3,-5-5-1424-4,5 1-288 11,-4-4-48-11,1 3-16 4,-3-5-832-4,2-3-160 12,-4-1-48-12,-2 3 0 4,-1-5-256-4,1 1-48 10,-4 1-16-9,-2 7 0 2,-6-5 32-3,2 7 0 10,-1 1 0-10,-1 6 0 5,-6 0-96-5,0 6 0 11,-3 4-16-11,-1 2 0 4,-9 6-304-4,1 3 128 10,3 7-128-10,1 1 0 5,-3 1 0-5,0 3 0 10,3 0 0-10,6 4 0 7,1-1 0-7,7-1 0 10,4 0 0-9,4 6 0 15,6-6-1472-16,7-5-288 1,1-3-64-1</inkml:trace>
    </iact:actionData>
  </iact:action>
  <iact:action type="add" startTime="19554">
    <iact:property name="dataType"/>
    <iact:actionData xml:id="d17">
      <inkml:trace xmlns:inkml="http://www.w3.org/2003/InkML" xml:id="stk17" contextRef="#ctx0" brushRef="#br1">12044 5311 13823 0,'0'0'1216'13,"-12"-6"-960"-13,-3-2-256 0,5 4 0 2,0 0 2176-2,-6 2 400 9,-1-3 80-9,-1 3 16 5,-3 0-1104-5,-1 2-224 11,-1 4-32-11,2 1-16 4,-3 1-592-4,1 0-112 11,-3 4-16-11,5 3-16 5,0-1 640-5,5 4 128 11,0-5 16-11,7 7 16 4,3-4-976-4,4 1-192 9,2 3-32-9,8-1-16 19,1 1-848-19,9 1-160 0,-1-3-32 0,-5-2-16 2,6-7 912-2,-3 3 0 9,5 4 192-9,-3-4-16 5,-1 1 112-5,3-1 32 11,-5 0 0-11,2 3 0 4,-7-3-32-4,3 6 0 12,-6-6 0-12,-2 3 0 5,-4-13-64-5,-2 12-16 8,-2 0 0-8,-8 1 0 6,1-3-48-6,-5 2-16 10,0-4 0-10,-7-1 0 5,2 1-16-5,-3-6-128 11,-1-2 192-11,-10-2-64 18,5-4-1104-18,5-2-240 0,2 1-32 0,9-7-8864 11,-4 0-1760-10</inkml:trace>
    </iact:actionData>
  </iact:action>
  <iact:action type="add" startTime="20035">
    <iact:property name="dataType"/>
    <iact:actionData xml:id="d18">
      <inkml:trace xmlns:inkml="http://www.w3.org/2003/InkML" xml:id="stk18" contextRef="#ctx0" brushRef="#br1">12795 4451 22111 0,'0'0'1968'0,"6"-8"-1584"10,-6 8-384-10,0 0 0 4,0 0 960-4,0 0 96 10,0 0 32-10,0 0 0 4,-4 16-32-4,-10 5 0 12,-1 8 0-12,-7 8 0 5,3 4-224-5,-3 10-64 11,1 2 0-11,-1 3 0 3,1 3-272-3,1 5-64 11,3 4-16-11,-3-1 0 4,3 3-144-4,3-6-16 10,-4 2-16-10,7-1 0 5,-1-7-240-5,2-3 0 10,6-4-192-10,0-10 192 5,3-2-192-5,1-8 192 10,0-4-192-9,3-7 192 17,-1-7-4016-18,-2-13-688 0</inkml:trace>
    </iact:actionData>
  </iact:action>
  <iact:action type="add" startTime="20245">
    <iact:property name="dataType"/>
    <iact:actionData xml:id="d19">
      <inkml:trace xmlns:inkml="http://www.w3.org/2003/InkML" xml:id="stk19" contextRef="#ctx0" brushRef="#br1">12422 5151 12895 0,'0'0'1152'0,"22"-6"-928"10,3 4-224-10,2-4 0 5,3 2 2112-5,7-4 384 10,4-1 80-10,0-1 16 4,5 4-1696-4,1-4-352 11,0-1-64-11,4 7-7344 15,0 0-1472-15</inkml:trace>
    </iact:actionData>
  </iact:action>
  <iact:action type="add" startTime="20441">
    <iact:property name="dataType"/>
    <iact:actionData xml:id="d20">
      <inkml:trace xmlns:inkml="http://www.w3.org/2003/InkML" xml:id="stk20" contextRef="#ctx0" brushRef="#br1">13918 5133 17503 0,'0'0'1552'1,"0"0"-1232"6,0 0-320-7,0 0 0 5,0 0 864-5,2 20 112 12,-4-7 32-12,-5 7 0 3,-3-1-208-3,0 1-32 10,-4 1-16-10,3 3 0 4,-5-1 16-4,4 5 16 12,-3-1 0-12,3 4 0 4,-2-2-240-4,7 1-48 11,3-7-16-11,4-2 0 4,2-7 48-4,5 2 16 11,-7-16 0-11,0 0 0 3,18 5 80-3,-4-1 16 11,3-6 0-11,1-1 0 5,-5-7 0-5,3-6 16 11,-4-3 0-10,3 1 0 3,-5-3-16-4,0-5-16 9,0 3 0-9,-6 1 0 5,-6 3-304-5,0-2-64 13,-2-1-16-13,-6 5 0 4,-2 1 0-3,-5-4 0 7,1 1 0-8,-3 3 0 4,-7-1-240-4,3 7 0 12,-3-4 0-12,1 7 0 18,6 3-1184-18,-1 0-288 1,1 2-48-1,7 2-9104 12,12 0-1840-12</inkml:trace>
    </iact:actionData>
  </iact:action>
  <iact:action type="add" startTime="20740">
    <iact:property name="dataType"/>
    <iact:actionData xml:id="d21">
      <inkml:trace xmlns:inkml="http://www.w3.org/2003/InkML" xml:id="stk21" contextRef="#ctx0" brushRef="#br1">14234 5069 11967 0,'0'14'1072'1,"-4"7"-864"7,1 2-208-8,-1 5 0 5,-6-1 2256-5,2 2 416 12,-2 1 80-12,-3-1 0 3,1-2-1024-3,-6 2-224 10,5-1-32-10,-3-1-16 5,4-2 656-5,1 3 144 11,3-9 32-11,4-9 0 5,4-10-2096-5,0 0-432 10,0 0-80-10,0 0 0 5,0 0 640-5,10-12 128 11,7-5 16-11,-1-5 16 3,3-3-160-2,3-1-48 9,-3 1 0-10,1-2 0 5,1-2-272-5,1 1 128 11,-1 3-128-11,-1 3 0 4,3 1 128-4,1-2-128 13,1 1 0-13,-2 8 0 2,3-1 0-2,-5 7 0 11,-5-4 0-11,3 7 0 17,-3 5-2144-16,1 1-336-1,5 3-64 1</inkml:trace>
    </iact:actionData>
  </iact:action>
  <iact:action type="add" startTime="21028">
    <iact:property name="dataType"/>
    <iact:actionData xml:id="d22">
      <inkml:trace xmlns:inkml="http://www.w3.org/2003/InkML" xml:id="stk22" contextRef="#ctx0" brushRef="#br1">15044 5001 23039 0,'0'0'2048'1,"-10"-6"-1648"4,10 6-400-5,-12-6 0 6,-5 2 784-6,3 8 80 11,-5 4 16-11,-3 7 0 4,-1 1-368-4,-1 5-64 11,-3 1 0-11,0 3-16 4,-1 3-48-4,1 1 0 10,2 2 0-10,1 0 0 4,1 0-144-4,5 3-48 11,7 3 0-11,3-8 0 5,0-2-192-5,6-3 0 11,6-5 128-11,8-1-128 3,-1-11 144-3,7-1-16 11,5-2 0-10,9-12 0 3,1-1 896-4,2-11 160 10,2-3 32-10,-2-5 16 23,4-3-1472-23,2-4-288 0,-4 0-64 0,6-6-16 0,-4 4 608 0,2-4 240 8,-8 2-16-8,2-4 0 4,-4 4 80-4,-1-6 16 11,-5 0 0-11,-2-5 0 4,-3-5-128-4,-2-5 0 10,-7-11-16-10,-3 3 0 5,0-4-176-5,-4 0 128 10,-4 0-128-10,0 7 128 5,-2 17-128-5,0 5-144 10,-2 13 144-10,2 7-208 5,0 9 208-5,2 14-176 10,0 0 176-10,-12 6-160 5,-1 10-16-5,-1 17 0 11,-2 6 0-11,3 10 0 4,-3 7 48-4,4 5 0 10,-3 5 0-10,3 8 0 5,-5 6 128-5,3 4-192 11,-6 2 192-11,5-2-192 5,1-2 192-5,6-8 0 9,3-8 128-9,5-6-128 5,5-13 0-5,3-2-240 10,0-10 48-10,8-2 0 19,-3-5-1984-18,5-9-384-1,3-5-64 1</inkml:trace>
    </iact:actionData>
  </iact:action>
  <iact:action type="add" startTime="21449">
    <iact:property name="dataType"/>
    <iact:actionData xml:id="d23">
      <inkml:trace xmlns:inkml="http://www.w3.org/2003/InkML" xml:id="stk23" contextRef="#ctx0" brushRef="#br1">15602 5104 21183 0,'0'0'1888'0,"0"0"-1504"8,13 18-384-8,-3-7 0 5,-10-11 336-5,14 6 0 11,-14-6 0-11,19 6 0 5,3-6 880-5,-7-4 160 6,3-4 32-6,-1-1 16 8,-3-7-656-8,4 2-144 11,-9-3-32-11,5-3 0 4,-4-3-80-4,3 3 0 12,-5 1-16-12,0-1 0 4,-4 5-64-4,-2-3-16 11,-4 3 0-11,0 1 0 3,-2 4-32-3,4 10-16 12,-12-8 0-12,-3 8 0 3,3 8-176-3,-4 2-16 11,3 2-16-11,-7 7 0 4,3 6-160-4,3 5 0 12,-2 3 0-12,9 2 0 4,-5-2 0-3,6 0 0 9,0-3 0-10,6-1 0 4,4-2 0-4,2 0 0 7,4-3 0-7,0-3 128 8,7-7-384-8,1 0-64 10,3-9-32-10,4-1 0 18,3-6-2160-17,1-2-432-1,0-3-96 0,2-9-16 4</inkml:trace>
    </iact:actionData>
  </iact:action>
  <iact:action type="add" startTime="21733">
    <iact:property name="dataType"/>
    <iact:actionData xml:id="d24">
      <inkml:trace xmlns:inkml="http://www.w3.org/2003/InkML" xml:id="stk24" contextRef="#ctx0" brushRef="#br1">16394 4925 19695 0,'-10'19'864'1,"2"1"192"-1,0 1-848 0,2 8-208 8,-7 4 0-8,3-1 0 5,-6 1 880-5,5 0 128 10,-7 2 16-10,6-4 16 6,-5 0 128-6,5-3 32 6,-5 1 0-6,5-4 0 9,-4 1 176-9,8-11 32 12,1-1 16-12,7-14 0 2,0 0-352-2,0 0-80 11,0 0-16-11,0 0 0 4,13-19-192-4,7-3-32 8,-5-1-16-8,5-9 0 8,3 1-416-8,-1-2-96 7,-5 0-16-6,5 0 0 2,-1 2-208-3,5-3 144 8,-5 5-144-8,-5 14 128 9,3-5-128-9,3 4 0 11,-3 3 0-11,7-3-176 17,-3 6-1616-16,4 5-336-1,2 1-64 1</inkml:trace>
    </iact:actionData>
  </iact:action>
  <iact:action type="add" startTime="22109">
    <iact:property name="dataType"/>
    <iact:actionData xml:id="d25">
      <inkml:trace xmlns:inkml="http://www.w3.org/2003/InkML" xml:id="stk25" contextRef="#ctx0" brushRef="#br1">19056 5026 13823 0,'-16'-6'1216'1,"1"-2"-960"4,-5 1-256-5,1-3 0 8,-1-8 2064-8,-1 7 368 7,-6-5 80-7,1 4 16 8,-1-1-880-8,2 3-176 13,-1 4-48-13,1 2 0 2,-1 2-368-2,-1 6-80 7,-2 2-16-7,-2 8 0 4,-2 3-320-4,-3 7-64 8,-1 3 0-8,0 2-16 8,2 4-224-8,-2 6-32 12,2 0-16-12,4 4 0 3,4-4-128-3,1 4-32 11,7-6 0-11,5-6 0 4,0-1 0-4,10-9-128 11,2 0 192-11,2-5-64 5,2 0 0-4,6-5-128 8,-8-11 192-9,20 0-64 5,3-5 0-5,6-3 0 11,5-10 0-11,5-3 0 4,-4-7 80-4,4-1 16 10,4-6 0-10,-2 2 0 4,0-6-224-4,-6 0 176 12,0-6-176-12,0 4 160 5,-4-4-160-5,-4 2 128 9,3-3-128-9,-5-3 128 4,-2-6-128-4,-3-3 128 12,-1-1-128-12,1-3 128 4,-6-7-128-4,1 7 0 10,-7-4 0-10,2 5 0 5,-2 11 0-5,-3 11-256 10,1 2 64-10,-2 13 16 5,4 9 48-5,-8 15 0 10,0 0 0-10,-2 17 0 5,0 6-64-5,-4 9 0 11,0 1 0-11,0 12 0 4,-1 3 64-3,-5 13 0 8,2 1 0-9,-3 12 0 4,1 1 128-4,4 3 0 11,-2 0 0-11,4 0-128 5,3-4-176-5,-1-8-16 10,4-6-16-10,4-9 0 19,-1-4-1936-19,5-8-384 0,6-4-80 0</inkml:trace>
    </iact:actionData>
  </iact:action>
  <iact:action type="add" startTime="22544">
    <iact:property name="dataType"/>
    <iact:actionData xml:id="d26">
      <inkml:trace xmlns:inkml="http://www.w3.org/2003/InkML" xml:id="stk26" contextRef="#ctx0" brushRef="#br1">19512 5040 13823 0,'0'0'1216'1,"0"0"-960"6,0 0-256-7,0 0 0 4,8 17 2016-4,4 1 352 10,2-8 80-10,1-1 16 5,5-7-816-5,1-4-176 10,3-7-16-10,-1 1-16 5,0-6-224-5,-3 4-32 11,3-1-16-11,1-5 0 4,-3-2-576-4,-3 1-112 11,1-6-32-11,1 1 0 5,-5 1-112-5,3 1-16 9,-8-1-16-9,1-1 0 5,-5 3 64-5,0 3 16 11,-2-3 0-11,-4-1 0 5,-6 8-80-5,6 12-16 9,0 0 0-9,-19 0 0 5,-1 4-288-5,-5 10 128 11,-3 2-128-11,1 7 0 4,0 4 0-4,1 4 0 10,-1 5 0-8,2 3 0 1,3-2 0-3,5 2 0 11,3-4 0-11,8-4 0 4,2-2 0-4,6-2 0 10,4-3 0-10,2-5-144 5,6-3-144-5,5 0-32 11,8-11 0-11,-5-1 0 18,3-2-1600-18,5-6-336 1,5-1-64-1</inkml:trace>
    </iact:actionData>
  </iact:action>
  <iact:action type="add" startTime="22857">
    <iact:property name="dataType"/>
    <iact:actionData xml:id="d27">
      <inkml:trace xmlns:inkml="http://www.w3.org/2003/InkML" xml:id="stk27" contextRef="#ctx0" brushRef="#br1">20673 4852 15663 0,'-4'10'1392'1,"-8"6"-1120"7,1-1-272-8,-9 13 0 5,3-1 1456-5,-1 2 224 10,-3 1 48-10,7-1 16 5,-2-2-448-5,5 0-80 11,-5-1-32-10,6-1 0 1,-1-3-48-1,5-3-16 10,0-5 0-11,6-14 0 3,-8 13-32-3,8-13 0 11,0 0 0-11,0 0 0 5,0 0-320-5,0 0-80 13,18-15-16-13,-1-1 0 3,3-5-176-3,-9 1-48 9,7-1 0-9,-2-5 0 5,3-3-192-5,1 0-32 10,-5 0-16-10,13-12 0 5,-1-2-16-3,-2 10-16 7,-1-1 0-9,-5 13 0 5,1 3-176-5,1 3 0 9,1-3 0-9,9 3 0 6,-6-1-128-6,-2 4 128 10,1 5 0-10,-7 3 0 18,3 0-1280-18,3 4-176 1,-1 2-32-1,-3 0-14496 4</inkml:trace>
    </iact:actionData>
  </iact:action>
  <iact:action type="add" startTime="23173">
    <iact:property name="dataType"/>
    <iact:actionData xml:id="d28">
      <inkml:trace xmlns:inkml="http://www.w3.org/2003/InkML" xml:id="stk28" contextRef="#ctx0" brushRef="#br1">21992 4474 26719 0,'0'18'2368'0,"-2"-3"-1888"9,2 7-480-9,-4 5 0 5,-2 2 592-5,-4 8 32 11,0 2 0-11,-3-2 0 4,1-2 224-4,2 4 48 11,-3-1 16-11,3 3 0 4,-6-4-576-4,7 2-112 10,-5-2-32-10,4-8 0 6,4-4-336-6,-2-3-80 8,5-7-16-8,3-15 0 21,0 0-656-20,13 14-144-1,-13-14-32 0,18 4-7792 9,1-6-1568-8</inkml:trace>
    </iact:actionData>
  </iact:action>
  <iact:action type="add" startTime="23400">
    <iact:property name="dataType"/>
    <iact:actionData xml:id="d29">
      <inkml:trace xmlns:inkml="http://www.w3.org/2003/InkML" xml:id="stk29" contextRef="#ctx0" brushRef="#br1">22516 4184 24879 0,'0'0'2208'0,"0"17"-1760"7,2 1-448-7,-2 1 0 5,0 6 448-5,0 11 16 10,-2 1 0-10,0 0 0 5,0 6 240-5,-2-4 64 11,-5 7 0-11,-1-1 0 4,0 0-192-4,-3 2-16 11,1-8-16-11,-2 4 0 4,6-10-272-4,3-2-48 10,-1-5-16-10,0-3 0 4,4 0-16-4,4-9 0 11,-2-14 0-11,10 10 0 5,-1-6 464-5,9-4 96 10,-2-6 16-10,11-12 0 4,0-1-176-4,0-5-16 11,-1 1-16-11,-1-4 0 5,-3-3-176-5,1-5-48 12,-2 0 0-12,-3-2 0 4,2-4 32-4,-3 4 0 9,-1-6 0-9,3 6 0 5,-5-2-368-5,3 8 0 11,3 2-192-11,-6 1 64 17,3 1-480-16,-1 4-96-1,1 5 0 0,5 1-10608 12,-1 5-2112-12</inkml:trace>
    </iact:actionData>
  </iact:action>
  <iact:action type="add" startTime="23714">
    <iact:property name="dataType"/>
    <iact:actionData xml:id="d30">
      <inkml:trace xmlns:inkml="http://www.w3.org/2003/InkML" xml:id="stk30" contextRef="#ctx0" brushRef="#br1">23673 4228 26719 0,'0'0'1184'1,"-4"-11"240"-1,-2 1-1136 0,6 10-288 7,-15-4 0-7,1 2 0 5,-8 2 656-5,-1 6 80 10,-4 6 16-10,-4-1 0 4,-3 7-144-4,-1-3-32 11,0 5 0-11,4 3 0 5,2 5-208-5,-1-1-48 11,1 0-16-11,6 3 0 4,7-1-48-4,3-2-16 10,7-5 0-10,4-3 0 5,6 3 32-4,1-3 16 9,11-1 0-10,2-9 0 4,3-1-80-4,3-4-16 11,1-4 0-11,4-4 0 4,4-4 32-4,2-1 0 11,2-7 0-9,-5 0 0 0,-1 3-32-1,-2-7 0 10,-2 5 0-11,-1-5 0 4,-3 1-192-4,-3 3 144 11,-3-3-144-11,1 3 128 4,-1 4 0-4,-7-1-128 11,-2 1 192-11,-8 12-64 5,8-8-128-5,-8 8 0 9,0 0 0-9,0 0 0 4,0 0 0-4,0 0 0 10,0 0 0-10,6 20-176 6,-3 1 176-6,-1 0-160 10,-2 5 160-10,0-3-160 4,6 1 160-4,2-3 0 10,4 2 0-9,-4-5 0 3,1 0-384-4,5-7 16 11,4 1 0-11,-1-2 0 20,7-6-1920-20,3-4-384 0,4-4-80 1</inkml:trace>
    </iact:actionData>
  </iact:action>
  <iact:action type="add" startTime="24119">
    <iact:property name="dataType"/>
    <iact:actionData xml:id="d31">
      <inkml:trace xmlns:inkml="http://www.w3.org/2003/InkML" xml:id="stk31" contextRef="#ctx0" brushRef="#br1">25140 3464 25455 0,'-20'35'1120'0,"16"-15"240"0,-2 7-1088 0,-1 6-272 9,3 8 0-8,-4 4 0 3,2 9 224-4,-4 7-16 9,1-1 0-8,-1 3 0 5,-4 7 176-6,3 2 16 8,-5 0 16-7,2 4 0 3,-3-4-416-4,-1 1-144 10,1-5 0-10,-3-6 0 24,8-5-2464-24,-3-6-480 0</inkml:trace>
    </iact:actionData>
  </iact:action>
  <iact:action type="add" startTime="24301">
    <iact:property name="dataType"/>
    <iact:actionData xml:id="d32">
      <inkml:trace xmlns:inkml="http://www.w3.org/2003/InkML" xml:id="stk32" contextRef="#ctx0" brushRef="#br1">24830 4189 27647 0,'0'0'2448'0,"19"-4"-1952"7,3-1-496-7,3 1 0 5,0 2 320-5,1 0-48 10,-1 0 0-10,4-4 0 5,4-4 48-5,-3 2 16 10,-1 3 0-10,0-7 0 6,-1 0-336-6,-1 2-160 10,-2-3 16-10,1 5 0 18,-1-4-1968-17,0 3-384-1,1-1-64 0</inkml:trace>
    </iact:actionData>
  </iact:action>
  <iact:action type="add" startTime="24465">
    <iact:property name="dataType"/>
    <iact:actionData xml:id="d33">
      <inkml:trace xmlns:inkml="http://www.w3.org/2003/InkML" xml:id="stk33" contextRef="#ctx0" brushRef="#br1">25635 4279 11967 0,'0'0'1072'1,"-4"14"-864"-1,-4 5-208 0,1 7 0 0,-3-5 848 0,-4 2 128 6,3-1 32-6,-15 11 0 5,3-10-272-5,3 1-48 11,3-5-16-11,3-3-5696 15,2-4-1136-14</inkml:trace>
    </iact:actionData>
  </iact:action>
  <iact:action type="add" startTime="24794">
    <iact:property name="dataType"/>
    <iact:actionData xml:id="d34">
      <inkml:trace xmlns:inkml="http://www.w3.org/2003/InkML" xml:id="stk34" contextRef="#ctx0" brushRef="#br1">26437 4053 19919 0,'0'0'880'0,"0"0"192"0,0 0-864 0,-8 6-208 9,-4-2 0-9,1 5 0 5,-5 7 592-5,-7 7 80 10,1 3 16-10,-1 1 0 5,-1 2 208-5,5 6 32 10,3 4 16-10,1 2 0 5,5-6-512-5,4 1-112 11,2-1 0-11,10-6-16 4,2-2-128-4,2-5-32 11,7-5 0-11,-5-5 0 4,5-4-144-3,9-6 160 10,-1-2-160-11,4-2 160 3,3-2 32-3,3-8 16 11,4 0 0-11,-6-7 0 4,0-3 128-4,0 3 32 13,-4-2 0-13,-1-5 0 5,-5 1 160-5,-1-3 48 8,-5 5 0-8,-7 4 0 5,-2-3 32-5,-2-1 16 11,-6-3 0-11,-4 5 0 4,0-1-288-4,-4 3-48 12,-2-4-16-12,-5 1 0 3,3 5-272-3,-4 3 128 10,3 4-128-10,-5-2 0 4,4 7 0-4,1-1 0 11,-1-2 0-11,2 4-144 18,5 2-304-17,-5 2-64-1,2 2-16 0,0 2-9520 12,10-4-1888-12</inkml:trace>
    </iact:actionData>
  </iact:action>
  <iact:action type="add" startTime="25603">
    <iact:property name="dataType"/>
    <iact:actionData xml:id="d35">
      <inkml:trace xmlns:inkml="http://www.w3.org/2003/InkML" xml:id="stk35" contextRef="#ctx0" brushRef="#br1">26402 4037 9215 0,'0'0'816'1,"2"-8"-656"10,0-3-160-11,-2 1 0 4,0-4 2112-4,0 3 400 10,0 3 80-10,0-4 16 4,0 12-528-4,0-10-96 12,0 10-32-12,0 0 0 4,0 0-672-4,0 0-144 10,0 0-32-10,0 0 0 4,0 0-464-4,-6 10-112 12,-4 4-16-12,4 1 0 4,0 11-128-4,2 3-16 10,-3 4-16-10,3 2 0 5,0 0-160-5,0 6-48 10,2-4 0-10,0 2 0 5,2 0 48-5,0-7 0 11,0-3 0-11,2-2 0 5,2-1 128-5,2-3 16 10,5-9 16-10,-3 3 0 4,4-7 176-4,2 0 48 10,-1-6 0-10,5-4 0 4,3-4 64-4,1-6 32 17,-3-2 0-17,3-5 0 0,-1-1-256 0,3-3-48 10,-3-3-16-10,-2-3 0 3,1-2-176-2,3-3-48 11,-3-1 0-12,-3-2 0 3,3 0 0-3,-6-2-128 10,1-4 192-10,-1 6-64 5,0 2-128-5,-1-4 0 12,1 4 0-12,0 1 0 4,1 3 0-4,3 2 0 10,-3 1-144-10,3 7 144 18,-5 3-1488-17,3 1-192-1,2 3-48 0,-5 0-9536 11,3 7-1904-11</inkml:trace>
    </iact:actionData>
  </iact:action>
  <iact:action type="add" startTime="25997">
    <iact:property name="dataType"/>
    <iact:actionData xml:id="d36">
      <inkml:trace xmlns:inkml="http://www.w3.org/2003/InkML" xml:id="stk36" contextRef="#ctx0" brushRef="#br1">27556 3955 11055 0,'0'0'976'0,"0"0"-784"8,0 12-192-7,2 2 0 3,4-6 2368-4,2 3 416 11,6-1 96-11,-3-4 0 3,5-4-800-2,4-2-160 10,-3-2-48-11,6 0 0 4,3-2-864-4,1 0-176 10,-1-4-48-10,1-3 0 4,0 3-256-4,-2-6-48 11,-1 2-16-11,-1-5 0 4,-3 1 48-4,-1-3 16 11,1 1 0-11,-5 3 0 5,3-9-64-5,-8 5-16 9,1 1 0-9,-5 1 0 5,-4-3-112-5,-2 4-16 10,-2-5-16-10,-2 5 0 6,-5 5-32-6,-3 1 0 11,-4 0 0-11,1 6 0 4,-9 4-272-4,1 8 160 9,-4 6-160-9,-5-1 128 6,1 7-128-6,-4 7 0 11,-4 6 0-11,4 10 0 4,4-4 0-3,1 6 0 8,1-2 0-9,4 0 0 5,3 8 0-5,3-5 0 11,9-5 0-11,4 2 0 4,4-2 0-4,4-2 0 10,6-6 0-10,4-3 0 4,3-3 0-4,5-4 0 11,1-3 128-10,7-4-128 2,1-5 128-3,6-1-128 11,0-8 128-11,4-4-128 4,2-2-192-4,-4-4-112 11,2-1-16-11,-4-1-16 18,0-8-1648-17,1 3-336 0,-7-3-64-1</inkml:trace>
    </iact:actionData>
  </iact:action>
  <iact:action type="add" startTime="26402">
    <iact:property name="dataType"/>
    <iact:actionData xml:id="d37">
      <inkml:trace xmlns:inkml="http://www.w3.org/2003/InkML" xml:id="stk37" contextRef="#ctx0" brushRef="#br1">26062 2996 32255 0,'-27'-22'2864'1,"21"15"-2288"6,6 1-576-7,8 0 0 4,6-2 2000-3,3 2 304 8,-3 2 48-8,5-2 16 4,-1-1-2032-5,3 1-336 10,-1-2-192-10,3 2 32 21,-1-7-1632-20,-3 5-320-1,1-6-64 0</inkml:trace>
    </iact:actionData>
  </iact:action>
  <iact:action type="add" startTime="26673">
    <iact:property name="dataType"/>
    <iact:actionData xml:id="d38">
      <inkml:trace xmlns:inkml="http://www.w3.org/2003/InkML" xml:id="stk38" contextRef="#ctx0" brushRef="#br1">21163 3729 50687 0,'-75'-15'4496'1,"42"9"-3600"7,8 4-704-8,7-2-192 18,18 4-1040-18,0 0-240 0,0 0-64 0,0 0 0 14,0 0-96-14,0 0-32 0,16 8 0 0,0-3-17424 5</inkml:trace>
    </iact:actionData>
  </iact:action>
  <iact:action type="add" startTime="27901">
    <iact:property name="dataType"/>
    <iact:actionData xml:id="d39">
      <inkml:trace xmlns:inkml="http://www.w3.org/2003/InkML" xml:id="stk39" contextRef="#ctx0" brushRef="#br1">9534 7105 16287 0,'0'0'720'0,"3"-16"160"0,3 1-704 0,-2-3-176 10,4 5 0-10,-6 1 0 5,-2 12 1072-5,0 0 176 11,0 0 32-11,0 0 16 4,0 0-480-4,0 8-112 10,-4 7 0-10,-2 9-16 5,-2 1-272-5,5 8-48 11,-3 6-16-11,-4 8 0 4,6 6-16-4,0 3 0 11,0 1 0-11,6-1 0 4,2 3-160-4,4 1-48 11,4-9 0-11,-1-2 0 5,5-1-128-5,3-9 192 9,1-3-192-9,5-7 192 5,4-10 96-4,7-3 32 10,-3-8 0-11,2 0 0 3,4-14 192-3,2-4 64 12,8-6 0-12,-5-1 0 4,3-7 32-4,2-3 16 11,-2-4 0-11,-4 0 0 4,0-4-384-4,-2 1-80 11,2 1-16-11,-8 4 0 4,-2-2-144-4,-4 0 128 6,-6-5-128-5,-1 7 128 9,-3 2-128-10,-5 4 160 10,2 3-160-10,-7 2 160 5,1 11-160-5,-10 7 0 10,0 0 0-10,0 0 0 5,0 0 0-5,4 21-144 11,-8 8 144-11,0 8-208 3,-2 12 80-3,3 4 128 12,-5 3-208-12,-6 5 80 4,2 5 128-4,-9 8 0 7,-4 4 0-7,-3 6-128 7,-3 6 128-7,-2 2 0 8,-6-5 160-8,2-7-160 8,-4-10 464-8,2-1 0 6,2-9 0-6,-2-5 0 8,4-6 304-8,2-9 64 12,-5 3 16-12,7-11 0 4,0-5-416-4,4-6-96 7,1-9-16-7,3 0 0 7,5-10-320-7,-1-4 0 12,5-10 0-12,3-9 128 17,9-5-1936-16,7-5-384-1,9-6-80 0,2-10-12576 5</inkml:trace>
    </iact:actionData>
  </iact:action>
  <iact:action type="add" startTime="28504">
    <iact:property name="dataType"/>
    <iact:actionData xml:id="d40">
      <inkml:trace xmlns:inkml="http://www.w3.org/2003/InkML" xml:id="stk40" contextRef="#ctx0" brushRef="#br1">11404 6401 6447 0,'0'0'576'0,"4"-8"-576"8,0-2 0-8,0 1 0 5,-4 9 2272-5,0 0 352 10,8-6 64-10,-8 6 0 5,0 0-1104-5,0 0-240 9,0 0-32-9,0 0-16 5,0 0-208-5,0 0-64 10,-4 19 0-10,-2 1 0 5,0 3 0-5,-2 3 0 11,0 3 0-11,-3 4 0 4,3 6-128-4,-2-4-16 11,-4 4-16-11,5-2 0 4,-5-2-240-4,4 4-48 11,-3-6-16-11,3-1 0 5,2-5-304-5,-2 0-64 11,5 0-16-11,-1-3 0 3,2-7-176-1,0-1 192 7,2-4-192-9,2-12 192 5,2 13-192-5,-2-13 0 10,0 0-192-10,15 0 192 20,5-4-1056-20,1-5-96 0,-3-5 0 0,-2 6-8224 11,1-7-1632-11</inkml:trace>
    </iact:actionData>
  </iact:action>
  <iact:action type="add" startTime="28804">
    <iact:property name="dataType"/>
    <iact:actionData xml:id="d41">
      <inkml:trace xmlns:inkml="http://www.w3.org/2003/InkML" xml:id="stk41" contextRef="#ctx0" brushRef="#br1">11730 6321 11967 0,'0'0'528'0,"0"0"112"0,0 0-512 0,0 0-128 8,0 0 0-8,0 0 0 5,12 10 2096-5,-12-10 384 10,7 9 80-10,-3 15 0 5,-6-1-944-5,-5 5-192 10,-5 1-32-10,2 2-16 4,-8-2-176-4,3 4-48 11,1 3 0-11,-5 4 0 4,-3-4-448-4,7 1-80 11,-3-4-32-11,4-4 0 5,-5-4-368-5,7-1-80 10,-1-3-16-10,5 1 0 5,-2-3-128-5,4-1 160 10,0-7-160-10,6-11 160 4,-4 16-160-4,4-16 0 12,0 0 0-12,0 0 128 18,0 0-448-17,0 0-112-1,0 0-16 0,0 0 0 14,16 2-896-14,-16-2-192 0,16-14-48 0,-1 3-10944 5</inkml:trace>
    </iact:actionData>
  </iact:action>
  <iact:action type="add" startTime="29120">
    <iact:property name="dataType"/>
    <iact:actionData xml:id="d42">
      <inkml:trace xmlns:inkml="http://www.w3.org/2003/InkML" xml:id="stk42" contextRef="#ctx0" brushRef="#br1">12276 6159 7359 0,'0'0'656'0,"-2"20"-528"7,0-1-128-7,0 3 0 5,-2-1 1632-5,0 6 288 10,-2 1 64-10,1-1 16 5,1 0-240-5,-2 6-48 10,-4 2-16-10,2-1 0 5,2 1 48-5,-5 6 16 11,1-4 0-11,-6 6 0 4,5-6-624-4,-5 4-128 11,2-8-32-11,-1-2 0 5,3-4-528-5,-2-1-128 11,3-3 0-11,5-5-16 3,-4-1-160-3,4 1-16 11,0-7-128-11,6-11 192 4,0 0-192-4,0 0 0 12,0 0 0-12,0 0 0 18,0 0-1392-18,20-2-320 0,-2-1-64 0,1-9-10656 4</inkml:trace>
    </iact:actionData>
  </iact:action>
  <iact:action type="add" startTime="29387">
    <iact:property name="dataType"/>
    <iact:actionData xml:id="d43">
      <inkml:trace xmlns:inkml="http://www.w3.org/2003/InkML" xml:id="stk43" contextRef="#ctx0" brushRef="#br1">12750 6038 16575 0,'0'0'1472'1,"0"22"-1168"9,-2-3-304-10,-2 8 0 3,-2 7 1344-3,-3 3 224 11,1 9 32-10,0-1 16 4,-4 2-96-5,1 4-32 12,-5 0 0-12,4-1 0 3,-3-1-608-3,3 0-128 11,-2-1-32-11,4-1 0 4,3-6-416-4,-3-2-96 10,4-8-16-10,2-3 0 4,4-5-192-3,2-3-208 10,2-1 32-11,6-1-8928 17,-2-9-1792-16</inkml:trace>
    </iact:actionData>
  </iact:action>
  <iact:action type="add" startTime="32019">
    <iact:property name="dataType"/>
    <iact:actionData xml:id="d44">
      <inkml:trace xmlns:inkml="http://www.w3.org/2003/InkML" xml:id="stk44" contextRef="#ctx0" brushRef="#br1">13753 7181 10127 0,'0'0'448'1,"0"0"96"-1,-10 0-544 0,10 0 0 7,0 0 0-7,0 0 0 5,-8 0 2256-5,8 0 352 7,0 0 64-7,0 0 16 8,0 0-1088-8,0 0-192 11,0 0-64-11,12 0 0 4,5-2-112-4,7-2-16 10,-1 2-16-10,14-4 0 4,4-1-400-4,0-1-80 12,8-4-16-12,0 6 0 4,-5-2-144-4,5-1-48 11,2 1 0-11,4 4 0 4,1 0-272-4,-1 0-64 10,-1 0-16-10,-1 0 0 6,0-2-160-6,-5 3 0 9,-7-3 144-9,-4 4-144 5,-5 6 0-5,-9 0 0 10,-1-4-160-10,-3 5 160 20,-19-5-1920-20,8 16-256 1,-6-2-64 0</inkml:trace>
    </iact:actionData>
  </iact:action>
  <iact:action type="add" startTime="32285">
    <iact:property name="dataType"/>
    <iact:actionData xml:id="d45">
      <inkml:trace xmlns:inkml="http://www.w3.org/2003/InkML" xml:id="stk45" contextRef="#ctx0" brushRef="#br1">13834 7610 29199 0,'0'0'1280'0,"0"0"288"1,12 8-1248-1,6-2-320 9,-3 0 0-8,5-3 0 3,3 5 784-4,3 0 112 10,1-2 0-10,4-4 16 5,0 0-144-5,4 2-48 11,4-2 0-11,0 0 0 4,6 0-304-4,-4 1-64 11,4 1-16-11,-4-2 0 4,0-2-336-4,-2 0 0 12,-2 0 0-12,-2 0 0 19,2 0-2176-19,0-2-448 1</inkml:trace>
    </iact:actionData>
  </iact:action>
  <iact:action type="add" startTime="33143">
    <iact:property name="dataType"/>
    <iact:actionData xml:id="d46">
      <inkml:trace xmlns:inkml="http://www.w3.org/2003/InkML" xml:id="stk46" contextRef="#ctx0" brushRef="#br1">15678 7208 12895 0,'0'0'576'1,"-14"10"112"-1,2-6-560 0,12-4-128 9,-17 2 0-9,17-2 0 5,-4 19 2208-5,4-19 416 7,0 0 64-7,0 0 32 8,0 0-1104-8,21 8-208 7,3-2-64-7,5-6 0 5,4-6-48-5,10 0-16 7,4-1 0-7,8-3 0 8,3 2-480-8,6 2-96 10,-1-2-32-10,1-1 0 5,3-1-288-5,-3-2-48 12,4 4-16-12,-5 1 0 4,-3-7-96-4,-3 6-32 11,-3 4 0-11,-3-2 0 4,-4-1-64-4,-6 1-128 11,0 0 176-11,-8 4-176 3,-2 0 0-3,-6-2 0 12,-3 0 0-12,-9-4 0 19,-13 8-2192-19,16-7-400 0,-16 7-80 1</inkml:trace>
    </iact:actionData>
  </iact:action>
  <iact:action type="add" startTime="33487">
    <iact:property name="dataType"/>
    <iact:actionData xml:id="d47">
      <inkml:trace xmlns:inkml="http://www.w3.org/2003/InkML" xml:id="stk47" contextRef="#ctx0" brushRef="#br1">18059 6130 6447 0,'0'0'272'1,"0"0"80"-1,6-10-352 0,-6 10 0 8,0 0 0-8,0 0 0 5,0 0 2576-5,-4-16 448 10,-5 7 96-10,9 9 16 5,0 0-1632-5,-12-4-320 10,-4 0-64-10,5 4-16 5,-7 4-288-5,2 2-64 10,-5 3-16-10,-1 5 0 5,-1-2-128-5,-2 5-32 10,-1 5 0-10,-1 1 0 4,-4 6-48-4,0 1-16 13,-1-1 0-13,1 2 0 4,-6 4-64-4,-2 8-32 11,2 0 0-11,-4 10 0 5,2 9-176-5,4 1-48 10,-2-1 0-10,4 8 0 3,2 0-192-2,3 8 144 9,1 0-144-10,4 4 128 4,3 0-128-3,6-2 0 9,1 0 0-10,5-6 0 5,4-6 0-5,4-7 128 11,0-8-128-11,8-5 128 4,7-5 32-4,-1 0 0 10,4-8 0-10,3-5 0 5,2-7 32-5,7-4 0 10,3-5 0-10,2 2 0 5,8-9 48-5,-2 3 16 11,8-10 0-11,-3-4 0 4,-1-2-48-4,0 1 0 11,-8-1 0-11,2-10 0 4,-6 1-64-4,-1-5-16 11,-3-1 0-11,0 5 0 3,0-7 0-3,-1-1 0 11,-3-1 0-11,0 0 0 5,1 1 80-5,-5-1 16 10,-9-3 0-10,0 1 0 5,-5-2-32-5,-3 0-16 10,-4-1 0-10,0-1 0 5,-2-2 16-5,-3 4 0 9,-11 3 0-9,2 5 0 5,-7 5 0-5,-1 9 0 11,-5 5 0-11,-2 2 0 5,-2 4-48-5,-3 5 0 10,-7 3 0-10,2 4 0 5,-5-3-144-5,3 9 0 12,-4-1-160-12,6 6 160 3,-2 3 0-3,8-1 0 11,1-4-128-11,5-3 128 3,2-1 0-2,7-1-176 8,7-1 176-9,1-3-160 19,6 1-1632-19,4-17-320 0,0 0-64 0,0 0-7616 14,15 6-1520-14</inkml:trace>
    </iact:actionData>
  </iact:action>
  <iact:action type="add" startTime="34089">
    <iact:property name="dataType"/>
    <iact:actionData xml:id="d48">
      <inkml:trace xmlns:inkml="http://www.w3.org/2003/InkML" xml:id="stk48" contextRef="#ctx0" brushRef="#br1">18524 6824 4607 0,'0'0'400'0,"0"0"-400"8,0 0 0-8,0 0 0 4,0 0 4016-4,0 0 720 10,0 0 128-10,-10 16 48 6,6 3-3152-6,0 3-624 11,-6 3-128-11,2 6-32 5,6 2-16-5,1 6 0 9,1 4 0-9,1 2 0 4,5-4-512-4,4 4-96 11,-4-4-32-11,4 0 0 4,1-6-64-4,3 0 0 11,4-2-16-11,3-7 0 5,-3-7-240-5,1 1 144 10,3-5-144-10,-1 3 128 4,-3-7 192-4,3-1 48 11,2-6 0-11,3-4 0 4,1-4 64-4,2-2 16 13,1-3 0-13,-3-3 0 4,0-6-192-4,-1 3-48 9,-1-13 0-9,-4 5 0 5,1 0-208-5,-3-3 0 10,3 1 128-10,-7-4-128 4,3-8 0-4,0 0 0 12,-7 1 128-12,5 1-128 5,-4-6 0-5,1 4 0 9,-5-4 128-9,2 6-128 5,1 4 0-5,-5 4 0 10,2 5 0-10,0 7 0 5,2-1 0-5,-10 16 0 10,7-6 0-10,-7 6 0 4,0 0 0-4,0 0-128 12,8 10 128-12,-6 11 0 4,-6 5 0-4,2 5 0 11,0 8 0-11,0 4 0 4,-3 6 0-4,-1 3 0 11,-6 9 0-11,2 1 0 4,-5 6 320-3,1 1-16 9,-7 5-16-10,-3 2 0 4,-5 6 128-4,-2 4 32 11,0-1 0-11,-8-1 0 4,0 0-160-4,1-2-32 10,-1 0 0-10,2-6 0 5,-6-14-80-5,4-3-32 10,-2-4 0-10,4-7 0 5,4-7-16-5,0-4-128 12,0-7 192-12,4-5-64 3,1-8-128-3,3 1 0 12,-2-10 0-12,7-2-176 17,1-6-1648-17,7-8-336 0,0-4-64 1,8-7-13200 3</inkml:trace>
    </iact:actionData>
  </iact:action>
  <iact:action type="add" startTime="35934">
    <iact:property name="dataType"/>
    <iact:actionData xml:id="d49">
      <inkml:trace xmlns:inkml="http://www.w3.org/2003/InkML" xml:id="stk49" contextRef="#ctx0" brushRef="#br1">20078 7101 6447 0,'0'0'272'1,"0"0"80"-1,0 0-352 0,0 0 0 8,0 0 0-8,0 0 0 5,0 0 1600-5,0 0 240 10,0 0 48-10,0 0 16 4,0 0-624-4,0 0-128 11,0 0-32-11,0 0 0 5,0 0 64-5,14 4 16 12,-14-4 0-12,0 0 0 3,11 2-128-3,3-2-32 11,-4 2 0-11,5-2 0 4,-5-2-144-4,4 2-48 11,0-2 0-11,3 0 0 5,-1 0-32-5,5 0-16 9,-1 0 0-9,-3-2 0 6,5 0-160-6,1 0-16 10,0-1-16-10,-3 1 0 5,1 0-112-4,3 2-32 8,1-2 0-9,1 0 0 5,-1-2-80-5,-2 2 0 10,1-4-16-10,-3 1 0 5,1 3-32-5,-1 0 0 9,1 0 0-9,-7 4 0 6,3-2-176-6,-1 0-32 11,-5 0-128-11,0 0 192 3,-12 2-192-2,0 0 128 8,13-2-128-9,-13 2 0 5,0 0 0-5,0 0 0 11,0 0 0-11,0 0 0 4,0 0 0-4,0 0-240 12,0 0 32-12,0 0 0 18,0 0-1040-18,0 0-208 0,0 0-32 0,0 0-8736 13,0 0-1744-12</inkml:trace>
    </iact:actionData>
  </iact:action>
  <iact:action type="add" startTime="36460">
    <iact:property name="dataType"/>
    <iact:actionData xml:id="d50">
      <inkml:trace xmlns:inkml="http://www.w3.org/2003/InkML" xml:id="stk50" contextRef="#ctx0" brushRef="#br1">20480 6469 17679 0,'0'0'768'0,"0"0"192"0,-6-12-768 1,-2 5-192 7,8 7 0-8,0 0 0 5,0 0 1120-5,0 0 192 10,-8 7 32-10,3 3 16 5,5-10-240-5,-8 12-48 10,-2 9-16-10,4 3 0 4,2 5-160-4,0 4-16 11,1 6-16-11,-1 4 0 5,2 2-160-5,0 0-48 11,0 7 0-11,0 5 0 4,0 2-80-4,0 3 0 11,0-6-16-11,2 1 0 3,-2 2-160-2,2-3-16 9,-4 1-16-10,0-5 0 5,-4-5-128-5,5-4-32 11,-1 0 0-11,0-10 0 4,0-4-80-4,0-1-128 12,-2-3 176-12,4-2-176 3,0-7 128-3,2 0-128 11,0-16 0-11,0 0 0 20,0 0-1936-20,18 2-496 0,-5-6-112 0</inkml:trace>
    </iact:actionData>
  </iact:action>
  <iact:action type="add" startTime="36894">
    <iact:property name="dataType"/>
    <iact:actionData xml:id="d51">
      <inkml:trace xmlns:inkml="http://www.w3.org/2003/InkML" xml:id="stk51" contextRef="#ctx0" brushRef="#br1">21367 6311 20271 0,'0'0'1792'1,"0"0"-1424"8,0 0-368-9,0 0 0 5,0 0 512-5,12 4 48 10,0 6 0-10,3-4 0 4,-1-8 416-3,8-4 96 9,-1 2 16-10,4 0 0 6,3 2-464-6,3 0-96 10,0-6-16-10,4-3 0 5,0 1-256-5,2-6-48 11,-5 3-16-10,1-3 0 2,-2 2 0-3,-2-3 0 9,-3-3 0-9,-3 9 0 5,-2-3-192-5,-3 2 0 10,-6 5 0-10,-1-3 0 5,-1 2 0-5,-10 8 0 10,0 0 0-9,0 0 0 3,0 0 0-4,-12-4 0 10,1 4 0-10,-9 4 0 5,-1-2-256-5,-3 4 64 11,-7 4 16-11,-2-1 0 4,-4 7 176-4,-2-1 0 13,-2 5 0-13,2 0-128 3,-6-3 128-3,0 5 0 6,0 1 0-6,-1 0 0 10,-3 5 352-10,8 1 0 11,-2 2 0-11,8-2 0 4,2-1-96-3,1-1-32 9,9-2 0-10,4 3 0 4,-1-1-224-4,10-2 144 11,2-1-144-11,3-5 128 5,5 8-128-5,7-1 192 7,3-3-192-7,8 1 192 8,-3 1-64-8,7 0-128 11,3 1 192-11,6 1-64 3,-1 4-128-3,1-2 160 11,0 7-160-11,4 1 160 4,0-2-32-4,-4 4 0 12,1 0 0-12,-3-2 0 4,-2 4 240-4,-3-2 32 11,-3 2 16-11,-1-4 0 4,-11-4 32-4,1 0 16 10,-2-2 0-9,-6 2 0 3,-4-1 144-4,-6-3 32 10,-2-2 0-10,1-2 0 4,-11 1-96-4,1-3-16 11,-5-5 0-11,-1 3 0 5,1-3-224-5,-3-5-48 6,-4 1-16-6,0-4 0 9,-1-2-240-9,1-1 144 7,0-5-144-7,-10-7 128 23,6-3-448-23,8-4-80 0,3-7-32 1,9-1 0 11,-1 1-2704-12,10-5-560 1</inkml:trace>
    </iact:actionData>
  </iact:action>
  <iact:action type="add" startTime="37466">
    <iact:property name="dataType"/>
    <iact:actionData xml:id="d52">
      <inkml:trace xmlns:inkml="http://www.w3.org/2003/InkML" xml:id="stk52" contextRef="#ctx0" brushRef="#br1">22114 6890 17503 0,'0'0'768'1,"0"0"176"-1,0 0-752 0,0 0-192 8,0 0 0-8,0 0 0 5,0 0 1728-5,0 0 304 11,0 0 64-11,-7 14 16 3,1 4-768-3,0 3-128 13,-6 4-48-13,4 3 0 3,1 1-320-3,-3 4-64 10,2 2-16-10,2 4 0 6,-2-2-192-6,1 4-64 11,5-4 0-11,0 6 0 3,0-2-192-2,4 2-64 9,2-8 0-10,3-8 0 4,1 1-32-4,2-7-16 7,8-7 0-7,9 1 0 9,0-11 176-9,0-6 48 12,1-1 0-12,5-9 0 5,2-4 80-5,2-9 32 9,-4-6 0-9,4 1 0 5,2 3-256-5,-5 0-48 10,-7 1-16-10,0-3 0 5,-2-8-96-5,-3 6 0 11,-6 2-128-11,1 3 192 4,-5 3-192-4,1 7 144 12,-5 1-144-12,-8 15 128 4,8-10-128-4,-8 10 0 6,0 0 0-6,0 0 0 5,0 0 0-5,0 23-192 6,-2 5 64-5,-2 3 128 7,-2 2-128-8,-7 10 128 10,-1 2 0-10,-2 7 0 5,1 7 0-5,-9 5-176 7,-5-1 176-7,-6-1-128 9,-6 4 128-9,2 1 256 10,-8-1-64-10,2 4-16 4,3-5 0-3,-7 3 0 10,0-8 0-11,0 3 0 3,4 3-176-3,-1-9 192 11,5-11-192-11,0-1 192 4,6-4-192-4,1-6 128 11,3-5-128-11,8-5 128 4,1-9-256-4,1-1-64 7,5-5-16-7,16-10 0 22,0 0-1808-22,0 0-352 0,0 0-80 1,0 0-13264 2</inkml:trace>
    </iact:actionData>
  </iact:action>
  <iact:action type="add" startTime="38082">
    <iact:property name="dataType"/>
    <iact:actionData xml:id="d53">
      <inkml:trace xmlns:inkml="http://www.w3.org/2003/InkML" xml:id="stk53" contextRef="#ctx0" brushRef="#br1">23314 5728 19343 0,'0'0'848'0,"0"0"192"0,0 0-832 0,0 0-208 9,0 0 0-9,0 0 0 4,0 0 1232-4,0 0 208 11,0 0 32-11,4 16 16 4,-4-16-240-4,2 25-48 10,-2 4-16-10,-2 4 0 5,0 6-224-5,-2 0-64 12,0 6 0-12,2 0 0 3,-2-4-192-3,-2 8-32 11,-3-4-16-11,1 0 0 4,2-1-48-4,-4-5-16 10,1-3 0-10,3-1 0 5,-4-4-160-5,4 0-48 10,-2-2 0-10,4-3 0 5,-1-7-64-5,-3-5-32 10,8-14 0-10,-4 17 0 5,0-7-112-4,4-10-32 9,0 0 0-10,0 0 0 4,0 0-16-4,0 0-128 11,0 0 192-11,16-4-64 19,-7-4-544-19,5-3-112 0,2 1-32 1,3 0 0 12,-7-9-2000-12,3-5-384-1,-5 3-96 1</inkml:trace>
    </iact:actionData>
  </iact:action>
  <iact:action type="add" startTime="38383">
    <iact:property name="dataType"/>
    <iact:actionData xml:id="d54">
      <inkml:trace xmlns:inkml="http://www.w3.org/2003/InkML" xml:id="stk54" contextRef="#ctx0" brushRef="#br1">23856 5562 13823 0,'0'0'1216'1,"0"0"-960"7,0 0-256-8,0 0 0 3,0 18 2528-3,-2 1 464 11,-4 9 80-11,-3 1 32 5,-3 8-944-5,-2 6-192 10,1 12-48-10,-3-3 0 6,4 3-656-6,-1-1-144 11,-1-1-32-11,-1 2 0 3,3-1-336-3,-4 1-80 10,5-2-16-10,1-7 0 4,0-1-400-4,4-2-64 10,2-4-32-10,2-2 0 5,2 2-160-5,0-6 160 11,2 2-160-11,0-3 160 18,2-3-1248-18,2-4-256 0,4-1-64 0</inkml:trace>
    </iact:actionData>
  </iact:action>
  <iact:action type="add" startTime="39643">
    <iact:property name="dataType"/>
    <iact:actionData xml:id="d55">
      <inkml:trace xmlns:inkml="http://www.w3.org/2003/InkML" xml:id="stk55" contextRef="#ctx0" brushRef="#br1">6499 3606 10703 0,'0'0'464'1,"0"0"112"-1,0 0-448 0,0 0-128 9,0 0 0-9,0 0 0 4,0 0 944-4,0 0 160 11,-14 4 48-11,14-4 0 4,0 0 48-4,0 0 16 10,0 0 0-10,0 0 0 4,0 0-192-3,0 0-16 9,0 0-16-10,0 0 0 4,0 0-320-4,0 0-64 12,0 0-16-12,0 0 0 4,14 0 112-4,5 0 0 11,-1 0 16-11,1-2 0 4,3 0-112-4,3 0-32 10,4 0 0-10,-2-2 0 5,-1 3-80-5,-1-3-32 11,2 0 0-9,1-2 0 0,-3 0-48-2,1 2-16 10,-3 0 0-10,0 0 0 5,3-5-128-5,-1 1-16 11,-2 2-16-11,-1 4 0 4,1-2-240-4,-1 0 0 11,-5-2 0-11,3 4 0 17,-20 2-2256-17,17 0-400 0</inkml:trace>
    </iact:actionData>
  </iact:action>
  <iact:action type="add" startTime="40950">
    <iact:property name="dataType"/>
    <iact:actionData xml:id="d56">
      <inkml:trace xmlns:inkml="http://www.w3.org/2003/InkML" xml:id="stk56" contextRef="#ctx0" brushRef="#br1">25504 6342 19407 0,'0'0'848'1,"0"0"192"-1,0 0-832 0,0 0-208 6,0 0 0-6,0 0 0 7,0 0 832-7,0 0 128 12,0 0 32-12,0 0 0 4,-1 22-208-4,-1 5-32 6,-4 6-16-6,-2 8 0 9,0-2-208-9,0 10-32 6,-3 4-16-6,-1 3 0 9,0 3 48-9,-3-1 16 6,-1 1 0-6,-5 27 0 9,-5-6-64-9,3-4-16 12,-1-8 0-12,7-2 0 4,3-9-304-4,-1-7-160 6,3-5 160-6,-2-2-160 10,4-8 0-10,5-5 0 11,-5-5 0-11,6-6 0 16,2-5-1408-15,2-14-336-1,0 0-64 1,0 0-16-1</inkml:trace>
    </iact:actionData>
  </iact:action>
  <iact:action type="add" startTime="41191">
    <iact:property name="dataType"/>
    <iact:actionData xml:id="d57">
      <inkml:trace xmlns:inkml="http://www.w3.org/2003/InkML" xml:id="stk57" contextRef="#ctx0" brushRef="#br1">24767 7107 19343 0,'0'0'848'1,"0"0"192"-1,4-18-832 0,6 9-208 5,0 1 0-5,9-4 0 8,1 2 1536-8,7-3 256 12,6 1 48-12,4-4 16 3,10 1-1152-3,4-5-208 8,1 1-48-8,7 5-16 3,-3-3-80-3,-15 9-16 8,10-2 0-8,2 0 0 8,1 2-208-8,1 3-128 11,0-7 160-11,-1 6-160 18,-1 2-1456-18,-2-2-384 0,-7 0-80 0</inkml:trace>
    </iact:actionData>
  </iact:action>
  <iact:action type="add" startTime="41489">
    <iact:property name="dataType"/>
    <iact:actionData xml:id="d58">
      <inkml:trace xmlns:inkml="http://www.w3.org/2003/InkML" xml:id="stk58" contextRef="#ctx0" brushRef="#br1">27422 6290 1839 0,'-2'-6'160'1,"-4"-2"-160"9,-4-4 0-10,1 5 0 4,-7 1 3632-4,-2-4 688 9,-3 0 144-9,-6 6 16 5,-1-1-2304-5,-1-1-448 11,-2 4-112-11,-8 4-16 4,0 5-464-4,-24 5-112 12,-1 8 0-12,6-1-16 3,1-1-368-3,2 3-64 12,1 6 0-12,5-1-16 4,4 1-96-4,2-2-16 10,10-3 0-10,6-1 0 5,3 1-128-4,11-1-48 7,-3 3 0-7,12-3 0 4,2-1-144-5,6 3-128 10,0 0 144-10,10 3-144 5,-1 1 128-5,7 0-128 12,-3-1 0-12,5 1 144 5,-1 2-144-5,5 1 0 8,-1-3 0-8,-2 0 128 5,-3 0-128-5,-1 1 0 11,-1-1 0-11,-4 0 0 4,-1 7 0-4,-5-3 0 12,-2 0 0-12,-2-6 0 3,-2-5 288-3,-2 1-32 11,-4-1 0-11,-4-3 0 4,-2 5 176-4,-5-1 16 10,-3-3 16-10,-1-3 0 5,-7-3-80-5,-3-2 0 11,-2-4-16-11,-4-4 0 4,0 0-208-4,3-2-32 10,-3-2-128-10,0-4 192 19,4-12-496-18,2 3-96-1,1-5-32 0,9 1-10256 10,3 3-2064-9</inkml:trace>
    </iact:actionData>
  </iact:action>
  <iact:action type="add" startTime="41910">
    <iact:property name="dataType"/>
    <iact:actionData xml:id="d59">
      <inkml:trace xmlns:inkml="http://www.w3.org/2003/InkML" xml:id="stk59" contextRef="#ctx0" brushRef="#br1">27828 6270 18431 0,'0'0'1632'1,"0"0"-1312"8,0 0-320-9,0 0 0 4,-2 14 1120-4,-4 0 160 10,0-1 16-10,-2 9 16 5,-2 3-608-5,-5 2-112 10,-1 1-16-10,1 5-16 5,-5 0-176-5,1 10-16 10,1 2-16-10,-2 1 0 4,1 1-80-4,1-2-16 11,-3 4 0-11,3 4 0 4,1-1-256-4,-5 1 160 11,3 0-160-11,3-3 128 4,1-7-368-4,5 2-80 11,0-10 0-10,4-2-7664 14,4-2-1520-14</inkml:trace>
    </iact:actionData>
  </iact:action>
  <iact:action type="add" startTime="42226">
    <iact:property name="dataType"/>
    <iact:actionData xml:id="d60">
      <inkml:trace xmlns:inkml="http://www.w3.org/2003/InkML" xml:id="stk60" contextRef="#ctx0" brushRef="#br1">28362 6557 17503 0,'0'0'768'0,"-2"12"176"0,-2 3-752 0,0 1-192 8,-2 5 0-8,-3 5 0 5,-1 1 1280-5,-4 4 240 10,1 0 32-10,-1 4 16 5,0-3-352-5,-5-1-64 11,3 6 0-11,-3-2-16 4,-3-6-528-4,3-3-96 11,3-5-32-11,-1 2 0 5,3-3 48-5,0-2 16 9,5-9 0-9,9-9 0 5,0 0 224-5,0 0 32 11,0 0 16-11,9-8 0 4,7-9-240-4,-2-3-64 10,5-3 0-10,4 2 0 5,-1-3-272-5,-1-1-64 11,3-1-16-11,-1-3 0 5,1-2-160-4,1-2 0 7,-2 0 144-8,1 0-144 5,-5-1 0-5,3 5 128 10,-1 2-128-10,3 1 0 6,-7 5 0-6,1 5 0 9,-1 1 0-9,-3 9 0 4,3 4 0-4,-5 4 0 12,2 6-128-12,-6 13 128 4,-1 8-144-4,1 5 144 10,-6 5-160-10,-2 2 160 5,-6 9 0-5,0 1 0 10,-1 4-128-10,-1 1 128 5,-8 1 0-5,6-1-144 10,-3 5 144-10,3-7-128 5,-4-3-192-5,5-6-16 12,3-8-16-12,-4 16 0 17,6-14-864-16,2-8-160-1,4-8-32 1,-2-23-12480 2</inkml:trace>
    </iact:actionData>
  </iact:action>
  <iact:action type="add" startTime="43050">
    <iact:property name="dataType"/>
    <iact:actionData xml:id="d61">
      <inkml:trace xmlns:inkml="http://www.w3.org/2003/InkML" xml:id="stk61" contextRef="#ctx0" brushRef="#br1">30299 5213 6447 0,'0'0'272'1,"0"0"80"-1,0 0-352 0,0 0 0 9,0 0 0-9,0 0 0 4,0 0 1776-4,0 0 272 11,0 0 64-11,0 0 16 5,0 0-768-5,0 0-144 11,0 0-48-11,0 0 0 4,0 0-208-4,0 0-64 9,-6 12 0-9,-6 5 0 5,1 1 16-5,-5 4 0 11,2 5 0-11,-5 12 0 5,-1 4-160-5,-3 7-48 11,-4 7 0-11,-5 9 0 5,-1 3-192-5,-2 9-64 6,-10 9 0-4,2 7 0 4,-5 1-64-6,-5 11-32 11,-2-3 0-11,3 2 0 4,3-1-352-4,6 1 128 11,2-3-128-11,8-9 0 4,6 3 352-4,5-10 0 11,7-7 0-11,1-2 0 4,10-5 96-4,4 4 32 11,0-10 0-11,6-2 0 3,6-7-272-3,1-4-48 12,9-12-16-12,3 0 0 5,4-6 32-5,4 0 0 10,8-8 0-10,0-4 0 5,8-1-176-5,0-10-176 12,-2-3 48-12,-1-5 0 18,3-6-2032-18,-4-2-400 1,0-7-64-1</inkml:trace>
    </iact:actionData>
  </iact:action>
  <iact:action type="add" startTime="43472">
    <iact:property name="dataType"/>
    <iact:actionData xml:id="d62">
      <inkml:trace xmlns:inkml="http://www.w3.org/2003/InkML" xml:id="stk62" contextRef="#ctx0" brushRef="#br1">31044 5633 2751 0,'0'0'256'1,"0"0"-256"6,0 0 0-7,0 0 0 5,0 0 3808-5,-6 15 720 10,-4 1 144-10,-1 5 16 5,-5 5-2688-5,0 5-528 12,-7 8-128-12,0 2 0 3,-3 7-288-3,1 5-48 11,-2 2-16-11,-1 5 0 4,1 5-112-4,0 7-32 11,-3 0 0-11,3 0 0 4,2 4-192-4,1-2-32 10,5-2-16-10,-1 0 0 8,9 1-352-8,-1-9-64 9,6-5 0-9,6-5-16 4,6-3-48-4,8-4-128 9,-5-10 192-8,9-2-64 4,1-4-128-5,7-4 128 9,1-1-128-9,4-9 128 4,6-11-128-3,-3 2 0 11,1-8 0-12,2-2 0 18,-2-4-1184-18,2-2-320 0,0-3-64 0,-4-1-7728 13,-4 0-1552-13</inkml:trace>
    </iact:actionData>
  </iact:action>
  <iact:action type="add" startTime="43756">
    <iact:property name="dataType"/>
    <iact:actionData xml:id="d63">
      <inkml:trace xmlns:inkml="http://www.w3.org/2003/InkML" xml:id="stk63" contextRef="#ctx0" brushRef="#br1">30295 6532 29487 0,'-21'-18'1296'1,"21"18"288"-1,0 0-1264 0,0 0-320 8,0 0 0-8,19-4 0 5,-1 0 576-5,9 4 64 10,6 0 16-10,10-2 0 5,10-2-192-5,1-3-32 10,7-5-16-10,3 2 0 6,2-5-144-6,-3 1-16 10,3-4-16-10,-1 7 0 4,3-3-240-4,0 4 0 11,0-1 0-11,3 1 0 18,-7 2-1952-17,0-2-384-1,-5 2-80 0,15-1-10320 5</inkml:trace>
    </iact:actionData>
  </iact:action>
  <iact:action type="add" startTime="44131">
    <iact:property name="dataType"/>
    <iact:actionData xml:id="d64">
      <inkml:trace xmlns:inkml="http://www.w3.org/2003/InkML" xml:id="stk64" contextRef="#ctx0" brushRef="#br1">31510 4771 15999 0,'0'0'704'1,"0"0"160"-1,0 0-688 0,0 0-176 9,0 0 0-9,0 0 0 5,0 0 416-5,2 9 48 9,-2-9 16-9,0 16 0 6,4-4 272-6,4 3 48 10,4-3 16-10,-1 5 0 5,5 1-112-5,5 5 0 10,-1 3-16-10,5 5 0 5,4 6-112-5,5 2 0 10,-1 8-16-10,0 2 0 4,2-1-176-3,2 9-16 10,-2 5-16-11,-4 3 0 4,3 13-32-4,-3 2 0 10,-4 5 0-9,-2 1 0 3,-5 6 128-4,-1-2 32 11,-5-5 0-11,2 1 0 4,-9 0 144-4,1-2 16 11,-2-2 16-11,-4-2 0 3,-2-2 176-3,-6-6 48 13,-2 4 0-13,-1-2 0 4,-9 2-272-4,-1-2-48 11,-5-2-16-11,-3 3 0 3,-6-3-96-3,0 2-32 7,-4-2 0-7,-4-4 0 8,2 4-16-8,-2-7 0 10,0-5 0-10,-6 3 0 5,2-3-16-5,-4-1 0 11,-3-3 0-11,1 1 0 5,0-5-96-5,0-3-32 10,3-6 0-10,1 2 0 4,0 0-128-4,8-6-128 11,0 2 144-11,-2 2-144 17,4-14-704-16,14-2-256-1,1-5-32 0,1-3-16816 5</inkml:trace>
    </iact:actionData>
  </iact:action>
  <iact:action type="add" startTime="48319">
    <iact:property name="dataType"/>
    <iact:actionData xml:id="d65">
      <inkml:trace xmlns:inkml="http://www.w3.org/2003/InkML" xml:id="stk65" contextRef="#ctx0" brushRef="#br0">5069 10309 2751 0,'0'0'256'0,"0"0"-256"6,0 0 0-6,-10 12 0 9,-2 3 2624-9,3 1 464 10,-1 4 112-10,-4 1 0 5,4 2-1872-5,-3 5-384 7,3 1-80-7,-6 0-16 8,5 2 144-8,-7 5 32 12,3 8 0-12,-5 7 0 4,1 4-64-4,-1 3 0 9,-3-1 0-9,1 1 0 5,-1 3-272-5,-1-1-64 12,-3 1-16-12,0-7 0 3,-1-7-80-3,1 0-16 10,2-6 0-10,1 0 0 6,7-8 64-6,-3 0 16 10,7-4 0-8,-1-5 0 0,8-5-144-1,0-1-48 9,-3-8 0-10,9-10 0 4,0 0-64-4,0 0-16 11,0 0 0-11,15 17 0 4,3-7-16-4,-1-4-16 11,5 0 0-11,3 1 0 5,0-1-160-5,5-2-128 12,3 2 144-12,2 2-144 3,2-2 0-3,0-3 0 10,6 1 0-10,-4-2 0 4,4 0 128-4,-2-2-128 11,4-2 0-11,-4 0 0 5,0 0 0-5,-4-1-160 10,0-3 0-10,2-2 0 20,-4 2-2464-19,0 0-480 0</inkml:trace>
    </iact:actionData>
  </iact:action>
  <iact:action type="add" startTime="48697">
    <iact:property name="dataType"/>
    <iact:actionData xml:id="d66">
      <inkml:trace xmlns:inkml="http://www.w3.org/2003/InkML" xml:id="stk66" contextRef="#ctx0" brushRef="#br0">5334 10961 15663 0,'0'0'1392'0,"0"0"-1120"8,0 0-272-8,0 0 0 5,0 0 768-5,0 0 80 10,0 0 32-10,16 13 0 5,-1-1-112-5,5 2 0 11,-7-7-16-11,9 7 0 4,5-2-288-4,0 1-48 11,1-3-16-11,1-4 0 4,0 2-48-4,-1-2-16 10,-3-3 0-9,0-3 0 3,-3-1 144-4,-3-3 32 11,-3-2 0-11,-16 6 0 5,10-10 144-5,1 2 48 11,-11 8 0-11,6-13 0 4,-6 13-16-4,4-14 0 11,-2-2 0-11,-2 16 0 3,-6-13-272-3,-4-3-48 10,-3 8-16-10,5 2 0 5,-4-1 16-5,1 3 0 10,-5 2 0-10,2 2 0 5,-5 4-192-5,-1 5-48 10,1 1 0-10,-5 4 0 5,-3 5-128-5,2 5 0 12,1-1 0-12,1 2 128 4,0 3-128-4,5 1 0 9,-2 2 0-9,9-2 0 5,-1 3 0-5,6-3 0 11,4 0 0-11,6 0 128 4,4-1-128-4,8-1 0 10,1-2 0-9,3-5 0 3,7-3 0-4,4-5 0 13,6-2 0-13,20 2 0 16,-1-8-624-15,1-4 0-1,-8-2 0 0,1-6 0 14,-1-10-2784-14,0-5-560 1,11-16-128 0,-5 4 0-1</inkml:trace>
    </iact:actionData>
  </iact:action>
  <iact:action type="add" startTime="49101">
    <iact:property name="dataType"/>
    <iact:actionData xml:id="d67">
      <inkml:trace xmlns:inkml="http://www.w3.org/2003/InkML" xml:id="stk67" contextRef="#ctx0" brushRef="#br0">6736 10067 16575 0,'0'-23'736'0,"0"23"160"0,0 0-720 0,0 0-176 11,4-6 0-11,-4 6 0 3,0 0 1488-3,0 0 272 10,0 0 48-10,0 0 16 5,-4 6-560-5,-5 10-112 11,-5 1-32-11,4 8 0 6,-3 9-160-6,1 7-16 10,-6-2-16-10,5 7 0 4,-5 9-176-3,7 0-48 8,-5-1 0-9,6 5 0 4,-2 3-176-4,5 6-32 10,-1-5-16-10,0 3 0 4,4-2-272-4,2-1-48 13,2 5-16-11,2-6 0 0,-2-5-144-2,2 0 0 11,2-5 144-11,2-3-144 4,-2-8 0-4,0 2 0 11,0-8 0-11,3 10-192 18,1-16-480-18,0-13-96 1,-8-16-32-1,0 0-9152 10,0 0-1824-9</inkml:trace>
    </iact:actionData>
  </iact:action>
  <iact:action type="add" startTime="49357">
    <iact:property name="dataType"/>
    <iact:actionData xml:id="d68">
      <inkml:trace xmlns:inkml="http://www.w3.org/2003/InkML" xml:id="stk68" contextRef="#ctx0" brushRef="#br0">6194 10867 28095 0,'0'0'1248'1,"14"-6"256"-1,0-4-1200 0,7 2-304 8,6 3 0-8,3-1 0 4,3-4 240-4,2 2-16 11,4 0 0-11,2-1 0 4,2-5-32-4,-2 6 0 11,2-5 0-11,5 5 0 5,1-2-192-5,2 0-256 9,5 4 48-9</inkml:trace>
    </iact:actionData>
  </iact:action>
  <iact:action type="add" startTime="50304">
    <iact:property name="dataType"/>
    <iact:actionData xml:id="d69">
      <inkml:trace xmlns:inkml="http://www.w3.org/2003/InkML" xml:id="stk69" contextRef="#ctx0" brushRef="#br0">10201 10344 10127 0,'-4'-17'896'1,"2"9"-704"9,2 0-192-10,0-2 0 4,0 10 1024-4,0-9 192 10,0 9 16-10,0 0 16 4,-2-6 32-4,2 6 16 11,0 0 0-11,-4-2 0 5,-4 4-320-5,2 4-64 10,-3 3-16-10,-3 7 0 5,0 7-384-5,2 3-64 10,-5 3-32-10,5 6 0 5,-2 10-96-5,3 0 0 11,3 4-16-11,0 1 0 3,-2-1-144-3,4 2-32 8,2-3 0-8,0 3 0 7,4-4-128-6,4-10 0 11,4 0 0-12,-2-8 0 3,5-3 304-3,3-7-32 10,1-3 0-10,3-6 0 5,3-1 176-5,3-7 48 11,-1-4 0-11,2-6 0 4,5-1 48-4,-1-9 16 6,-4 3 0-5,2-9 0 6,-1 1-128-7,-1-3-32 12,0-1 0-12,-3 0 0 4,-1-2-224-4,0-1-48 12,-1 1-128-12,-5 2 192 3,1-3-64-3,0 1-128 11,-9-2 176-11,3 2-176 4,2 1 160-4,-6 3-160 6,-3 2 128-6,3 1-128 9,-2 9 0-9,-2-1 0 10,2 6 0-10,-6 8 0 4,0 0 0-4,0 0-192 11,0 0 64-11,4 24 128 5,-4 7-208-5,0 4 80 11,0 10 128-11,0 5-208 4,0 9 208-4,-2 5-176 8,-2 12 176-8,0 10-160 7,0 2 160-7,0 9 0 11,-6 3 0-11,1 3-128 4,1 1 128-4,-8-3 0 11,1-3 0-11,-5-3 128 4,-3-7 208-4,-1-8 48 11,-1-10 16-11,-2-2 0 4,-1-7 384-4,-1-5 80 7,0-3 16-7,0-2 0 8,3-10-352-8,-1-4-64 12,0-10-16-12,-1-8 0 3,3-1-304-3,0-6-144 10,-3-6 128-10,-7-8-128 21,4-6-1600-20,6-4-384-1,3-11-96 0</inkml:trace>
    </iact:actionData>
  </iact:action>
  <iact:action type="add" startTime="50982">
    <iact:property name="dataType"/>
    <iact:actionData xml:id="d70">
      <inkml:trace xmlns:inkml="http://www.w3.org/2003/InkML" xml:id="stk70" contextRef="#ctx0" brushRef="#br0">11650 10598 21135 0,'0'0'928'1,"0"0"208"-1,0 0-912 0,0 0-224 4,0 0 0-4,23 0 0 4,-3-2 640-4,1-2 64 7,3 0 32-7,3-2 0 8,2-2-176-8,6 3-48 10,2-1 0-10,2 2 0 5,4-2-160-5,0-2-32 11,-2 2-16-11,-2 4 0 4,2 2-304-4,-10 2 128 10,-1-2-128-10,-3 4 0 5,-6 0-192-5,-7 4-128 12,-14-8-48-12</inkml:trace>
    </iact:actionData>
  </iact:action>
  <iact:action type="add" startTime="51146">
    <iact:property name="dataType"/>
    <iact:actionData xml:id="d71">
      <inkml:trace xmlns:inkml="http://www.w3.org/2003/InkML" xml:id="stk71" contextRef="#ctx0" brushRef="#br0">11716 11005 11967 0,'0'0'1072'1,"0"0"-864"4,0 0-208-5,0 0 0 5,20 6 2720-5,-3-2 496 10,5 2 112-10,13-4 0 5,-2-4-2176-5,10 0-432 10,2-4-80-10,4 0-32 5,1-3-224-5,1-5-64 11,2 4 0-11,-5 4 0 19,1-3-1024-18,-2 1-192-1,-4 0-64 0,0-2-10240 3</inkml:trace>
    </iact:actionData>
  </iact:action>
  <iact:action type="add" startTime="51699">
    <iact:property name="dataType"/>
    <iact:actionData xml:id="d72">
      <inkml:trace xmlns:inkml="http://www.w3.org/2003/InkML" xml:id="stk72" contextRef="#ctx0" brushRef="#br0">9937 12901 12895 0,'0'0'1152'0,"0"0"-928"9,0 0-224-9,0-14 0 5,-4-1 1216-5,4 15 192 7,0 0 32-7,0 0 16 7,-9-8-16-6,9 8 0 9,0 0 0-10,0 0 0 4,-8 8-512-4,-4 7-96 11,2 1-32-11,5 7 0 4,-5 9-96-4,4 5-32 10,0 0 0-9,2 4 0 3,2 3-192-3,0 7-32 10,0-6-16-11,4 0 0 3,0 4-128-3,0-5-32 12,6-5 0-12,0 4 0 4,3-6-144-4,-1-3-128 10,2-7 144-8,-2-4-144 2,5-5 128-4,1-8-128 9,5-8 0-9,1-1 144 5,-3-4 32-5,7-9 0 10,3-6 0-10,4-5 0 5,-2-2 80-5,1-3 0 10,-1-1 16-10,2 0 0 5,-2 0-144-5,-2-3-128 10,3 1 144-10,-9 2-144 5,0 2 128-5,-1-1-128 12,-1 3 0-12,-7 0 144 3,2-1-144-3,-7 5 0 11,3 3 144-11,-6 5-144 4,-6 13 0-4,0 0 0 11,0 0 0-11,0 0 0 4,0 0 0-4,8 23 0 11,-4 2 0-11,1 7 0 4,-3 5 0-4,-2 13 0 11,-2 9 0-11,-1 7 0 4,-1-2 0-4,-4 5 0 12,2 3 0-12,-10 4 128 3,3 2 128-2,-9-2 16 9,1-2 16-10,1-21 0 4,-1 5 64-4,-5-3 16 10,-1-1 0-10,0-1 0 5,-2 2 64-4,1-5 16 8,1-5 0-9,2-8 0 5,1-4-256-5,1-1-32 10,5-9-16-10,5-3 0 5,-3-11-416-5,6-3-96 10,10-6-16-10,0 0-10752 16,-8-12-2176-16</inkml:trace>
    </iact:actionData>
  </iact:action>
  <iact:action type="add" startTime="52537">
    <iact:property name="dataType"/>
    <iact:actionData xml:id="d73">
      <inkml:trace xmlns:inkml="http://www.w3.org/2003/InkML" xml:id="stk73" contextRef="#ctx0" brushRef="#br0">11420 12156 15663 0,'0'0'1392'1,"0"0"-1120"9,0 0-272-10,0 0 0 5,0 0 1472-5,0 0 224 11,0 0 48-11,-4 19 16 3,-2-3-256-3,-2 6-48 12,0 1-16-12,-5 4 0 5,1 3-352-5,-6 3-80 9,3-2-16-9,-3 6 0 5,1-2-448-4,3 0-96 9,-5-2 0-10,5 0-16 4,-4-3-256-3,9-3-48 8,-5 0-128-9,8-9 192 5,-2-3-320-5,8-15-80 10,-4 14-16-10,4-14 0 19,0 0-2336-19,0 0-480 0</inkml:trace>
    </iact:actionData>
  </iact:action>
  <iact:action type="add" startTime="52765">
    <iact:property name="dataType"/>
    <iact:actionData xml:id="d74">
      <inkml:trace xmlns:inkml="http://www.w3.org/2003/InkML" xml:id="stk74" contextRef="#ctx0" brushRef="#br0">11646 12109 24479 0,'0'0'1088'0,"-8"22"208"0,-2 1-1040 0,3 0-256 9,-9 5 0-9,2 3 0 5,-1 2 816-5,1 8 96 9,-3-4 32-9,3 2 0 5,-6 2-192-5,3-2-48 12,1 6 0-12,-1-4 0 4,5-2-448-4,-4-6-80 9,7 0-32-8,-1-2-9232 16,4 5-1856-17</inkml:trace>
    </iact:actionData>
  </iact:action>
  <iact:action type="add" startTime="53817">
    <iact:property name="dataType"/>
    <iact:actionData xml:id="d75">
      <inkml:trace xmlns:inkml="http://www.w3.org/2003/InkML" xml:id="stk75" contextRef="#ctx0" brushRef="#br0">11587 12066 8287 0,'0'0'736'1,"0"0"-592"6,2-15-144-7,-2 15 0 4,0 0 1488-4,0-12 272 10,0 12 48-10,0 0 16 5,0 0-448-5,0 0-96 11,-9-10 0-11,9 10-16 4,0 0-288-4,-14 14-48 11,0 0-16-11,1 7 0 4,3 4-32-4,-4 7-16 11,3 7 0-11,-7 0 0 4,0 5-32-4,5 1-16 12,-5 6 0-12,1 4 0 4,-7 3-176-4,1 1-48 10,-4 1 0-10,3-3 0 4,1-3-272-4,5-9-64 14,-1-6-16-14,3-8 0 4,6-5 208-4,5-7 32 9,-3-5 16-9,8-14 0 4,0 0-16-4,0 0 0 11,13-2 0-11,5-10 0 4,-2-7 0-4,5-7 0 10,0-3 0-10,-1-2 0 5,3-6-160-5,-1 2-16 10,-1 0-16-10,-3 1 0 5,-1-5-144-5,3 6-16 11,-5 0-128-11,1 2 192 4,-2-2-64-4,1 2-128 10,1-1 176-10,-4 3-176 4,-1 4 144-4,1 5-144 11,-4 7 0-11,-8 13 144 4,0 0-144-4,0 0 0 12,0 0 0-12,0 0 0 4,0 0 0-4,2 21 0 10,-4 6 0-10,-2 3-176 5,-2 1 176-5,-10 4 0 11,5 10-144-10,-9-2 144 2,1 1 0-3,-1 5 0 10,-3-4 0-9,-2 2 0 3,-1-2 0-4,1-10 0 10,-1-4 0-10,5-4 0 5,3-5 0-5,1-10 0 10,9-1 192-10,8-11-64 5,0 0 240-5,0 0 32 10,0-19 16-10,6-5 0 4,6-7-32-4,5-2-16 11,5-10 0-11,-3 4 0 4,1 2-240-3,1-6-128 9,1 0 128-10,-5 2-128 5,1 4 0-5,1-6 0 11,-3-2 0-11,1 6 0 3,3 0 0-3,-5 0 0 12,3 6 0-11,2 6 128 2,-9 4-128-3,-3 5 0 10,0 4 0-10,-8 14 0 5,0 0 0-5,0 0 0 10,-6 22-128-10,-2 1 128 5,0 1-144-5,-7 9 144 10,-1 2-160-10,-5 0 160 8,-3 6-128-8,1-2 128 7,-1 4 0-7,-1-2-144 5,-2-2 144-5,5-6 0 10,-7-6 0-10,4-3 0 5,-1-7 0-5,3 1 0 11,7-10 128-11,16-8-128 4,0 0 240-4,0 0-32 12,0 0 0-12,0 0 0 3,2-18-64-3,10-3-16 12,0-7 0-12,5 1 0 4,7-2-128-4,-3-1 0 10,-1 3 0-10,3 2 0 4,-1 1-256-4,1 3 32 11,-4 5 0-11,1 1 0 19,-1-1-400-19,-3 4-80 1,2 7 0-1,-1-1-16 13,-17 6-2336-13,0 0-464 0</inkml:trace>
    </iact:actionData>
  </iact:action>
  <iact:action type="add" startTime="54673">
    <iact:property name="dataType"/>
    <iact:actionData xml:id="d76">
      <inkml:trace xmlns:inkml="http://www.w3.org/2003/InkML" xml:id="stk76" contextRef="#ctx0" brushRef="#br0">12223 12821 24239 0,'0'0'1072'0,"0"0"224"0,0 0-1040 0,0 0-256 9,0 0 0-9,0 0 0 3,0 0 1088-3,0 0 176 10,0 0 16-10,24 10 16 6,-5-4-336-6,3-2-80 10,1-4-16-10,4 0 0 6,5 0-416-6,-1 0-64 8,4 3-32-8,-4-3 0 5,0-2-224-5,-3 2-128 11,-1 2 160-11,0 0-160 18,1 0-1280-18,-5 2-368 0,-7 0-64 1</inkml:trace>
    </iact:actionData>
  </iact:action>
  <iact:action type="add" startTime="54854">
    <iact:property name="dataType"/>
    <iact:actionData xml:id="d77">
      <inkml:trace xmlns:inkml="http://www.w3.org/2003/InkML" xml:id="stk77" contextRef="#ctx0" brushRef="#br0">12278 13291 20271 0,'0'0'896'0,"2"18"192"10,-2-18-880-10,10 19-208 0,5-5 0 0,7 1 0 2,-3-5 1696-2,10-2 288 9,9 0 64-9,1-4 16 5,7-4-1168-5,7-2-256 11,2-4-32-11,7-4-16 18,12 2-1040-17,-2-2-224-1,1-5-32 0</inkml:trace>
    </iact:actionData>
  </iact:action>
  <iact:action type="add" startTime="55362">
    <iact:property name="dataType"/>
    <iact:actionData xml:id="d78">
      <inkml:trace xmlns:inkml="http://www.w3.org/2003/InkML" xml:id="stk78" contextRef="#ctx0" brushRef="#br0">9961 15025 14111 0,'0'0'624'0,"0"0"128"0,0 0-608 0,0 0-144 9,0 0 0-9,0 0 0 5,0 0 992-5,0 0 160 10,0 0 48-10,-4 17 0 4,-4 3-48-4,2 5-16 12,0 2 0-12,-3 3 0 4,1-3 32-4,2 10 16 10,-4 6 0-10,4 6 0 5,0 3-160-5,4 5-48 10,-1 3 0-10,1-17 0 5,0 8-400-5,-2 2-64 10,4 1-32-10,4-1 0 5,0-6-240-5,1-8-48 11,1 0-16-11,8-6 0 4,-4-8 32-4,7-7 16 11,-1-3 0-11,3-5 0 4,3-2 96-4,-3-12 32 10,5-10 0-10,1-1 0 5,2-1-32-5,5-5-16 12,-1-3 0-12,4-1 0 3,-8 0-112-3,12-12-32 12,-4 3 0-12,-1 3 0 3,-13-2-160-3,2 10 0 11,-3 3 144-11,-1 3-144 4,-5 7 0-4,2 2 128 11,-16 8-128-11,0 0 0 4,15 6 0-4,1 4 0 13,-6 11 0-13,-1 1 0 2,-3 5 0-2,-2 8 0 11,0 4 0-11,0 8 0 4,-4 3 128-4,-2 5-128 11,-2 2 160-11,0 5-160 4,-6 6 320-4,-3-3-16 12,-1 3-16-12,-5-4 0 4,-7 5 112-4,-3-1 32 11,-2-8 0-11,-4 3 0 3,-2 3-48-3,1-8-16 11,-3-1 0-11,4-4 0 4,4-7-208-4,2-5-32 10,2-5-128-10,3-5 192 5,5-8-320-5,1-5-80 12,1-5-16-12,-1-7 0 17,4-6-1824-16,1-10-384-1,5-1-64 0,2-18-12992 4</inkml:trace>
    </iact:actionData>
  </iact:action>
  <iact:action type="add" startTime="55919">
    <iact:property name="dataType"/>
    <iact:actionData xml:id="d79">
      <inkml:trace xmlns:inkml="http://www.w3.org/2003/InkML" xml:id="stk79" contextRef="#ctx0" brushRef="#br0">11410 14541 11055 0,'0'0'976'1,"0"0"-784"6,0 0-192-7,-2 22 0 4,-4-7 2672-4,4 5 480 11,-6 1 112-11,-1 3 0 5,1 7-1600-5,0 0-336 9,-6-4-64-9,3 2-16 5,-5 7-288-5,2-1-48 11,-5-6-16-11,3 4 0 4,1-2-448-4,-1 0-112 11,2 1-16-11,-1-7 0 4,3-2-320-4,-1 1 128 11,3-9-128-11,2-1 0 18,8-14-1664-18,0 0-416 0,0 0-80 0</inkml:trace>
    </iact:actionData>
  </iact:action>
  <iact:action type="add" startTime="56127">
    <iact:property name="dataType"/>
    <iact:actionData xml:id="d80">
      <inkml:trace xmlns:inkml="http://www.w3.org/2003/InkML" xml:id="stk80" contextRef="#ctx0" brushRef="#br0">11623 14627 26031 0,'-16'23'1152'1,"8"-3"240"-1,2 7-1120 0,0 6-272 9,-5 2 0-9,-1 10 0 4,-7 0 960-4,-1 4 144 10,-1 0 32-10,-3 1 0 5,-3 1-16-5,0-2 0 11,-1 1 0-11,3-5 0 4,-2-6-704-4,5 2-144 12,7-6-16-12,1-1-10528 15,10-7-2096-15</inkml:trace>
    </iact:actionData>
  </iact:action>
  <iact:action type="add" startTime="56984">
    <iact:property name="dataType"/>
    <iact:actionData xml:id="d81">
      <inkml:trace xmlns:inkml="http://www.w3.org/2003/InkML" xml:id="stk81" contextRef="#ctx0" brushRef="#br0">9892 17537 9215 0,'0'0'816'0,"0"0"-656"9,2-12-160-9,0-2 0 4,0 6 1344-4,0-1 256 11,-2 9 32-11,0 0 16 4,2-14-256-4,-2 8-48 10,0 6-16-10,0 0 0 4,0 0-288-4,0 0-48 12,0 0-16-12,0 0 0 4,0 0-208-4,-2 14-32 6,-2 5-16-6,0 5 0 8,1 3-16-8,-3 6 0 12,-2 6 0-12,0 0 0 3,2 8 0-2,-4-2-16 10,5 4 0-11,-1 1 0 4,0 1-288-4,0-2-48 13,0-4-16-13,4 0 0 5,2-8-176-5,2 2-32 3,4-10-128-3,0-6 192 9,0-7-192-9,5-1 176 11,3-7-176-11,4-6 160 3,-3-6 48-2,7-4 16 9,3-7 0-10,2-5 0 5,3-5 64-5,-1-2 16 12,4-4 0-12,0-3 0 3,6 1-304-3,-4 0 160 7,0-4-160-7,3 4 128 8,-7 2-128-8,0-3 0 12,-2 5 0-12,-1 4 0 3,-3 1 0-3,0 3 0 11,-3 7 0-11,-5 1 128 4,-1 7-128-4,-2 2 0 10,-1 6 0-10,-3 4 0 6,2 11 0-6,-7 7 0 10,1 5 0-10,0 6 0 4,0 4 0-4,-2 6 128 7,-4 8-128-7,-2-1 128 8,-6 5 160-8,0-1 32 10,-1 7 0-10,-7 5 0 5,-3-6 128-5,-3 1 48 11,-7 9 0-11,-4-6 0 4,-1 3-32-4,-1-7 0 6,-6 0 0-5,2 1 0 7,2-7-208-8,-2-1-64 10,4 0 0-10,8-11 0 4,0-1-192-4,1-8 0 12,3-5 0-12,3-7 0 17,7-1-1408-16,-3-13-288-1,8-3-48 0,8-6-9248 13,0 0-1840-13</inkml:trace>
    </iact:actionData>
  </iact:action>
  <iact:action type="add" startTime="57762">
    <iact:property name="dataType"/>
    <iact:actionData xml:id="d82">
      <inkml:trace xmlns:inkml="http://www.w3.org/2003/InkML" xml:id="stk82" contextRef="#ctx0" brushRef="#br0">11478 16862 15663 0,'0'0'1392'1,"0"0"-1120"9,0 0-272-10,-8 10 0 4,8-10 1456-4,-7 11 224 12,-1 7 48-12,2 3 16 4,-4 3-176-4,0 1-32 11,3 2-16-11,-9 5 0 4,2-1-256-4,-3 0-48 10,-1 4-16-10,3 2 0 5,-3-2-192-5,4 0-48 10,-3 4 0-10,1-2 0 5,3-3-480-5,-1 1-96 11,0 0-32-11,1-4 0 4,-1-2-224-4,0-3-128 10,3-3 128-10,5-4-128 5,-6-1 0-5,4 0 0 11,4-9 0-11,4-9 0 5,0 0 0-5,0 0-256 10,0 0 32-10,0 0 16 19,0 0-560-19,0 0-96 0,18-6-32 0,-2-9 0 13,5 1-1600-13,-1-7-336 0,1-1-64 0</inkml:trace>
    </iact:actionData>
  </iact:action>
  <iact:action type="add" startTime="58037">
    <iact:property name="dataType"/>
    <iact:actionData xml:id="d83">
      <inkml:trace xmlns:inkml="http://www.w3.org/2003/InkML" xml:id="stk83" contextRef="#ctx0" brushRef="#br0">11722 16911 5519 0,'0'0'240'1,"0"0"64"-1,0 0-304 0,0 0 0 5,0 0 0-5,0 0 0 5,0 0 3728-5,0 0 688 12,0 0 144-12,0 0 32 4,0 0-2512-4,8 15-496 11,-8-3-112-11,0 5 0 4,0 5-256-4,-4 3-64 11,-6 1 0-11,2 1 0 3,1 2-160-3,-5 0-32 11,2 3-16-11,2-1 0 5,-3 0-240-5,-1 0-64 10,-2 0 0-10,1 1 0 4,3-3-384-4,-4-8-64 11,4-1-32-11,-1 1 0 4,1-7-160-4,6 2 0 10,-2-5 0-10,-2 3 0 20,8-14-640-19,0 0-16-1,0 0 0 0,0 0 0 13,10-18-1776-12,0 1-368-1,9-7-64 0,-3-1-9888 5</inkml:trace>
    </iact:actionData>
  </iact:action>
  <iact:action type="add" startTime="58290">
    <iact:property name="dataType"/>
    <iact:actionData xml:id="d84">
      <inkml:trace xmlns:inkml="http://www.w3.org/2003/InkML" xml:id="stk84" contextRef="#ctx0" brushRef="#br0">12114 16811 7359 0,'0'0'656'1,"0"0"-528"6,0 0-128-6,0 10 0 4,0 5 3200-5,0 1 624 9,0 2 112-8,-4 5 32 4,-6 4-1712-5,3 3-336 11,-3 1-64-11,-4-2 0 4,3 6-320-4,-7 2-64 10,2-2-16-10,-3-2 0 4,-1 3-544-4,3 1-96 12,-3-4-32-12,5-2 0 4,3 0-624-4,-4-4-160 11,5-1 0-11,-1-1-10736 15,2 1-2176-15</inkml:trace>
    </iact:actionData>
  </iact:action>
  <iact:action type="add" startTime="60932">
    <iact:property name="dataType"/>
    <iact:actionData xml:id="d85">
      <inkml:trace xmlns:inkml="http://www.w3.org/2003/InkML" xml:id="stk85" contextRef="#ctx0" brushRef="#br0">12319 14631 13823 0,'0'0'1216'1,"0"0"-960"7,0 0-256-8,0 0 0 5,19-6 1472-5,3 2 240 10,3-4 48-9,1-3 16 3,1-1-816-4,2-4-144 12,2 5-48-12,4-5 0 3,4 6-400-3,-3-3-96 11,3 1-16-11,4-4 0 3,-4 5-448-3,-2 1-80 13,-8 2-32-13</inkml:trace>
    </iact:actionData>
  </iact:action>
  <iact:action type="add" startTime="61097">
    <iact:property name="dataType"/>
    <iact:actionData xml:id="d86">
      <inkml:trace xmlns:inkml="http://www.w3.org/2003/InkML" xml:id="stk86" contextRef="#ctx0" brushRef="#br0">12414 14990 16575 0,'0'0'1472'1,"0"0"-1168"7,0 0-304-8,6 13 0 5,-6-13 2752-5,0 0 512 11,14 6 80-11,-2-4 32 4,5-4-2192-3,1 0-432 9,5-6-96-9,5-1-16 2,-1 1-224-3,2 0-48 10,2-8-16-10,4 7 0 19,-1-5-1232-18,-5 6-240 0,2 2-48-1</inkml:trace>
    </iact:actionData>
  </iact:action>
  <iact:action type="add" startTime="61682">
    <iact:property name="dataType"/>
    <iact:actionData xml:id="d87">
      <inkml:trace xmlns:inkml="http://www.w3.org/2003/InkML" xml:id="stk87" contextRef="#ctx0" brushRef="#br0">12414 17718 23039 0,'0'0'1024'0,"0"0"192"0,0 0-960 0,0 0-256 9,4-12 0-9,2 4 0 5,-6 8 1072-5,12-5 160 11,-2-3 48-11,1 0 0 4,3-2-720-4,-4 4-144 11,5-1-32-11,1 1 0 5,-2 0-384-5,5 4 128 10,-3-4-128-10,3 2 0 4,-1 0 0-3,-3 4 0 9,3 0 0-10,-6 4 0 19,1-2-384-19,-13-2-144 1,8 8-48-1,0-2-11792 4</inkml:trace>
    </iact:actionData>
  </iact:action>
  <iact:action type="add" startTime="61851">
    <iact:property name="dataType"/>
    <iact:actionData xml:id="d88">
      <inkml:trace xmlns:inkml="http://www.w3.org/2003/InkML" xml:id="stk88" contextRef="#ctx0" brushRef="#br0">12508 17970 16575 0,'0'0'1472'0,"0"0"-1168"7,0 0-304-7,12 15 0 4,-2-3 2720-4,5-4 480 11,-3 3 112-11,7-5 16 4,3-2-1888-4,5 0-368 10,2-4-80-10,7-2-16 5,-1-2-192-5,8 0-32 10,-3-5-16-10,5-1 0 6,4 2-464-6,-8-6-80 9,2 5-32-9,0-9 0 19,2 0-1392-17,2-1-288-2</inkml:trace>
    </iact:actionData>
  </iact:action>
  <iact:action type="add" startTime="63693">
    <iact:property name="dataType"/>
    <iact:actionData xml:id="d89">
      <inkml:trace xmlns:inkml="http://www.w3.org/2003/InkML" xml:id="stk89" contextRef="#ctx0" brushRef="#br0">13953 9882 9151 0,'0'0'400'1,"0"0"96"-1,0 0-496 0,0 0 0 10,0 0 0-10,0 0 0 4,0 0 1024-4,0 0 96 10,-3-6 32-10,3 6 0 5,0 0 64-4,0 0 32 10,0 0 0-11,0 0 0 3,0 0-208-3,0 0-32 11,0 0-16-11,0 0 0 5,0 0-352-5,0 0-80 10,0 0-16-10,0 0 0 4,-8 12 32-4,8-12 0 11,0 17 0-11,4 3 0 4,2-6-96-3,3 7-16 9,11 2 0-10,1 1 0 5,-3 5-64-5,5 2-16 10,3-1 0-8,1 3 0 1,2 6-32-3,2 0-16 10,2-2 0-9,1 8 0 2,-3 3-192-3,0-1-144 11,4 2 192-11,0 2-192 5,-4-5 128-5,1-3-128 11,-1 0 0-11,4-4 0 4,-4 4 240-4,0-8-64 10,-1-4-16-10,-3 1 0 4,-2-7 80-4,-11-7 16 11,5 3 0-11,5 8 0 5,-7-5-112-5,1-5-16 10,0-1 0-10,-7 1 0 5,1-7-128-5,2 4 192 10,-14-16-192-10,9 11 192 4,3 3-192-4,-12-14 0 11,0 0 0-11,10 8 0 19,-10-8-624-19,0 0-144 1,0 0-48-1,0 0-8304 11,0 0-1664-11</inkml:trace>
    </iact:actionData>
  </iact:action>
  <iact:action type="add" startTime="64190">
    <iact:property name="dataType"/>
    <iact:actionData xml:id="d90">
      <inkml:trace xmlns:inkml="http://www.w3.org/2003/InkML" xml:id="stk90" contextRef="#ctx0" brushRef="#br0">14890 9917 10127 0,'0'0'448'0,"0"0"96"0,0 0-544 0,0 0 0 10,0 0 0-10,0 0 0 4,0 0 2144-4,0 0 320 11,0-14 64-11,0 14 16 5,0 0-1120-5,0 0-208 10,0 0-64-10,-10 6 0 4,-6 2-208-4,7 8-48 10,-7 1-16-10,2 5 0 5,-7 5 112-5,-1 8 32 10,-1 2 0-9,-2 8 0 3,-5 0 16-4,-1 4 16 12,-2 3 0-12,-2 7 0 3,-10 5-256-3,4 8-48 11,-6 4-16-10,2-1 0 2,-1-5-192-3,-3 4-32 11,-2-10-16-11,4 3 0 4,4-7-144-4,2-5-32 10,6-11 0-9,8-1 0 3,0 0-128-4,3-4-48 11,5-10 0-11,5-3 0 5,2-3-144-5,9-7 0 9,3-16 144-9,0 0-144 5,0 0 0-5,17 6-256 10,-1-10 32-10,7-2 16 19,1-8-2352-18,5-7-480 0,2 1-96-1</inkml:trace>
    </iact:actionData>
  </iact:action>
  <iact:action type="add" startTime="64955">
    <iact:property name="dataType"/>
    <iact:actionData xml:id="d91">
      <inkml:trace xmlns:inkml="http://www.w3.org/2003/InkML" xml:id="stk91" contextRef="#ctx0" brushRef="#br0">15594 10738 18015 0,'0'0'800'1,"0"0"160"-1,0 0-768 0,0 0-192 9,0 0 0-9,0 14 0 4,-4-6 1216-4,2 7 208 12,-2-1 48-12,2 7 0 4,-2 1 16-4,0 3 16 11,0 2 0-11,2 5 0 4,-1-1-288-4,-5 20-48 11,2-10-16-11,2-10 0 3,0 2-272-3,0 8-64 12,-6 0-16-12,5-8 0 4,-1-2-256-4,4-4-48 9,-2-1-16-8,0-3 0 4,2 1-224-5,-4-5-64 11,6-19 0-11,-2 18 0 4,2-5-192-4,0-13 176 9,0 0-176-9,0 0 160 21,0 0-1296-19,0 0-256-2,18 0-48 3</inkml:trace>
    </iact:actionData>
  </iact:action>
  <iact:action type="add" startTime="66098">
    <iact:property name="dataType"/>
    <iact:actionData xml:id="d92">
      <inkml:trace xmlns:inkml="http://www.w3.org/2003/InkML" xml:id="stk92" contextRef="#ctx0" brushRef="#br0">18691 12341 2751 0,'0'0'256'1,"0"0"-256"10,2-11 0-11,-2 11 0 3,4-10 2272-3,-4 2 416 7,2-4 64-7,-2 12 32 8,6-7-1088-8,-6 7-224 10,0 0-32-10,0 0-16 5,0 0 0-5,0 0 0 11,0 0 0-11,0 0 0 4,0 0-352-4,19 17-80 7,-3 3-16-7,-2 1 0 8,-1 4-272-8,3 5-64 7,3 3-16-7,5 6 0 7,3 0-208-7,0 8-32 8,-3-1-16-8,1 5 0 7,3 10 0-7,1-3 0 14,4 1 0-14,-2-5 0 3,-2-3-64-3,1-4-16 10,3-2 0-10,-2 1 0 4,-2-9-144-4,-1 2-16 12,-3-7-128-12,-4-3 192 3,3-2-48-3,-5-1-16 7,-1-3 0-7,1-4 0 8,-5 1-128-8,0-3 0 12,-1-7 0-12,1-4 0 17,-14-6-1024-17,18 2-224 0,-7-2-48 0,-11 0-16 17,12-12-1632-17,0-5-336 0</inkml:trace>
    </iact:actionData>
  </iact:action>
  <iact:action type="add" startTime="66475">
    <iact:property name="dataType"/>
    <iact:actionData xml:id="d93">
      <inkml:trace xmlns:inkml="http://www.w3.org/2003/InkML" xml:id="stk93" contextRef="#ctx0" brushRef="#br0">19524 12189 18303 0,'0'0'816'1,"0"0"160"-1,0 0-784 13,0 0-192-13,0 0 0 0,0 0 0 1,-12 12 1312-1,-3-2 224 5,3 1 32-5,-5 7 16 8,-3 5-368-8,1 7-80 10,-5 3-16-9,-1 6 0 3,-1 0-144-4,1 11-16 11,-2 7-16-11,-2-1 0 4,-5 5 16-4,-1 3 16 12,2 3 0-12,0 3 0 3,2 2-464-3,0 2-80 7,-1-12-32-7,1 1 0 8,4-1-208-8,3-3-32 11,1-8-16-10,0-7 0 5,-3-1-144-6,7-6 0 8,1 0 144-8,3-5-144 4,7-13 0-4,-2-1 0 12,2-5 0-12,8-13 0 17,0 0-1120-17,0 0-192 0,0 0-32 0,20-6-16 15,1-3-1776-15,-3-1-336 0</inkml:trace>
    </iact:actionData>
  </iact:action>
  <iact:action type="add" startTime="66804">
    <iact:property name="dataType"/>
    <iact:actionData xml:id="d94">
      <inkml:trace xmlns:inkml="http://www.w3.org/2003/InkML" xml:id="stk94" contextRef="#ctx0" brushRef="#br0">19873 13051 15663 0,'0'0'1392'0,"0"0"-1120"10,0 0-272-10,0 0 0 4,0 0 1920-4,16 8 320 12,0 0 64-12,3 1 0 3,-1-1-736-3,3-2-160 12,2 4-16-11,3 2-16 2,-3-3-336-3,-3 7-64 10,-1-2-16-10,3 3 0 4,-7 3-320-4,3-5-80 11,-3 7-16-11,-7-1 0 4,0 5-112-4,-2 3-32 7,0 4 0-6,-6-2 0 7,-6 4 208-8,-2 6 32 7,0-2 16-7,-9 6 0 8,1-4-96-8,-5 2-32 6,-5 2 0-5,3-4 0 7,-2 0-80-8,3-4-32 7,5-6 0-7,-3 0 0 8,4-2 32-8,7-5 16 11,3-3 0-11,4-1 0 4,0-9-272-4,2-11-48 7,0 0-16-7,12 10 0 4,5-2-128-4,1-6 0 7,7-2 0-7,2-2 0 8,3-2 128-8,5-6 0 11,0 3 0-11,8-7 0 4,-4 2-128-4,6 2 0 11,-2-3 144-11,3 5-144 4,3 0 0-4,-4-2 0 7,2 5 0-7,4 3 0 25,-1 0-1968-25,1 2-304 1,0 2-64-1</inkml:trace>
    </iact:actionData>
  </iact:action>
  <iact:action type="add" startTime="67972">
    <iact:property name="dataType"/>
    <iact:actionData xml:id="d95">
      <inkml:trace xmlns:inkml="http://www.w3.org/2003/InkML" xml:id="stk95" contextRef="#ctx0" brushRef="#br0">18918 14568 14111 0,'0'0'624'1,"0"0"128"-1,-4-15-608 0,2 3-144 9,2 12 0-9,-4-16 0 6,-4 5 1440-6,8 11 256 10,0 0 48-10,0 0 16 4,0 0-128-3,0 0-32 10,-4-12 0-11,4 12 0 4,0 0-704-4,0 0-160 10,-2 16-32-10,4 5 0 5,4 3-144-5,4 3-48 10,-2 2 0-10,7 2 0 4,-1 6 0-3,7 6 0 9,3 4 0-10,1 2 0 5,0 3-48-5,-1 5-16 9,1 0 0-9,2 3 0 7,1 4-80-7,1 1-32 8,-2-1 0-7,1-5 0 3,-1-3-160-4,0-1-48 11,-3-5 0-11,1-7 0 5,-2-6 0-5,3-3 0 11,-1-1 0-11,-5-4 0 4,-7-4-128-4,5-1 192 11,-6-9-192-11,1 3 192 4,-5 3-192-4,-2-7 160 10,0 0-160-10,-6-14 160 4,0 0-160-4,0 0 0 11,11 6 0-11,-11-6 0 19,0 0-1072-19,8-12-240 0,0-6-48 0,0-3-8720 12,-4-1-1744-12</inkml:trace>
    </iact:actionData>
  </iact:action>
  <iact:action type="add" startTime="68349">
    <iact:property name="dataType"/>
    <iact:actionData xml:id="d96">
      <inkml:trace xmlns:inkml="http://www.w3.org/2003/InkML" xml:id="stk96" contextRef="#ctx0" brushRef="#br0">19622 14724 11055 0,'0'0'976'1,"0"0"-784"7,4-13-192-8,-4 13 0 4,0-14 1616-4,0 14 288 11,0 0 48-11,0 0 16 4,-2-15-256-4,2 15-48 11,0 0-16-11,0 0 0 4,0 0-400-4,0 0-80 12,-18 15-16-12,6 1 0 4,-3 3-240-4,3 9-48 10,-7 5-16-10,1 10 0 4,2 1 48-4,-3 9 16 12,-3 2 0-12,-1 11 0 5,-2 6-160-5,-3 10-48 9,-1 4 0-9,0 6 0 4,0-3-80-3,-3 1-32 9,1-4 0-10,0-4 0 5,-2-2-272-5,0-8-48 12,1-6-16-12,5-3 0 3,4-7-80-3,5-9-32 11,1-6 0-11,7-12 0 4,0-2-144-4,8-5 0 10,2-22 0-10,0 0 0 19,0 0-1648-18,22-4-208-1,1-10-32 0,4-5-14208 4</inkml:trace>
    </iact:actionData>
  </iact:action>
  <iact:action type="add" startTime="69040">
    <iact:property name="dataType"/>
    <iact:actionData xml:id="d97">
      <inkml:trace xmlns:inkml="http://www.w3.org/2003/InkML" xml:id="stk97" contextRef="#ctx0" brushRef="#br0">20092 15440 11967 0,'0'0'1072'0,"0"0"-864"9,0 0-208-9,-14-6 0 4,4-2 1504-4,10 8 256 11,0 0 48-11,0 0 16 5,-11-7-288-5,11 7-64 10,0 0-16-10,0 0 0 4,0 0-112-4,-2-16 0 13,2 16-16-12,9-14 0-1,1-3-368 0,6 7-64 12,-3 0 0-12,7-1-16 4,1 3-272-4,1 0-48 10,9 0-16-10,-2 2 0 6,1 3-96-6,-1-1 0 10,0 0-16-10,0 2 0 4,3 2-48-4,-3 4-16 12,-2 3 0-12,-3 3 0 6,-1 4-112-6,-5-2-32 9,-3 5 0-9,1-3 0 3,-7 3-96-3,-1 1-128 10,-2-3 176-10,2 3-176 6,-8-4 192-6,-4 3-192 11,-6 3 192-11,2-3-192 3,-1 1 208-3,-7 1-64 10,-1-3-16-10,1 2 0 5,-4-7-128-5,9 3 160 11,-5-6-160-11,16-8 160 4,-12 7-160-4,12-7 0 12,0 0 144-12,0 0-144 4,0 0 0-4,0 0 0 11,0 0 0-11,10 8 0 4,10-2 0-4,-3 0-128 11,5 2 128-10,3 5 0 2,4-1 0-3,1 6 0 10,1 5 0-10,2-3 0 5,-4-5 0-5,-1 9 0 10,-3 3 192-10,-8-4-64 5,3-1 208-5,-8-3 48 10,1 5 16-10,-9 1 0 4,-2 2 208-4,-6-3 32 11,-4-1 16-11,-7-5 0 5,-3 5-16-5,-3 0 0 10,-12 1 0-10,-2-1 0 4,-2-3-112-4,-8-7-16 11,-2 5-16-11,2-10 0 5,-4-2-288-5,4-6-48 10,0-4-16-10,-3 0 0 18,1-4-912-17,4-2-192-1,-2 2-48 0,4 5 0 15,-2-3-1680-15,10 0-352 1,4 2-64-1</inkml:trace>
    </iact:actionData>
  </iact:action>
  <iact:action type="add" startTime="69974">
    <iact:property name="dataType"/>
    <iact:actionData xml:id="d98">
      <inkml:trace xmlns:inkml="http://www.w3.org/2003/InkML" xml:id="stk98" contextRef="#ctx0" brushRef="#br0">19327 16955 12543 0,'-13'-17'560'1,"5"5"112"-1,0-3-544 0,-6 3-128 7,3-2 0-7,-5 4 0 4,4 5 1248-4,-1-1 224 11,1-2 32-11,4 0 16 4,8 8 160-4,0 0 48 11,-12-4 0-11,12 4 0 5,0 0-352-5,0 0-64 11,0 0-16-11,0 0 0 4,0 0-384-4,0 0-80 7,4 20 0-7,4-1-16 3,0 7-48-3,6 3-16 8,5 4 0-8,3 6 0 8,-1 6-240-8,4 0-64 11,5 5 0-10,3 7 0 4,-2 3 64-5,2 9 0 5,4-1 0-5,-2 0 0 9,-2-1 16-9,4 1 16 11,3-2 0-11,-9 0 0 3,-2-7-128-3,0-1-32 11,-5-7 0-11,1-4 0 5,-6 0-80-5,-7-18-32 11,4 4 0-11,-4-4 0 4,1-1-112-4,-3 5-32 11,-2-2 0-11,1-6 0 4,-1 1 0-4,-4-7 0 13,0 3 0-13,0 1 0 3,-2-7-128-3,4-3 0 11,-4-3 0-11,-2-10 0 18,0 0-576-17,0 0-160-1,0 0-32 0,0 0 0 16,0 0-1120-16,9-15-224 1,-1-7-64-1,0 12-8512 10,-4-7-1696-9</inkml:trace>
    </iact:actionData>
  </iact:action>
  <iact:action type="add" startTime="70360">
    <iact:property name="dataType"/>
    <iact:actionData xml:id="d99">
      <inkml:trace xmlns:inkml="http://www.w3.org/2003/InkML" xml:id="stk99" contextRef="#ctx0" brushRef="#br0">20183 17039 13823 0,'2'-13'608'1,"-2"13"128"-1,0 0-592 0,2-16-144 4,-2 4 0-4,0 12 0 8,0 0 2304-8,0 0 416 12,0 0 96-12,0 0 0 4,0 0-1040-4,-13 12-224 6,-5 6-32-6,1 3-16 8,-1 10-336-8,-7 0-64 11,-1 3-16-11,-1 3 0 4,-2 9 0-4,1 3-16 7,-5 6 0-7,-4 1 0 8,0 3-80-7,2 3-16 10,-6 10 0-10,4-3 0 2,-2 1-336-3,0-4-64 11,2 4 0-10,-4-5-16 5,6 5-304-6,8-29-64 8,1 4-16-8,-1-2 0 5,0 4-176-5,1 1 0 10,-1-9 144-10,4-2-144 5,5-5 0-5,2-7 0 10,5-4 0-10,-5 3 0 18,8-9-1040-17,8-15-288-1,0 0-48 0,0 0-16 14,14-15-1232-14,9-3-240 1,7-7-48-1</inkml:trace>
    </iact:actionData>
  </iact:action>
  <iact:action type="add" startTime="70705">
    <iact:property name="dataType"/>
    <iact:actionData xml:id="d100">
      <inkml:trace xmlns:inkml="http://www.w3.org/2003/InkML" xml:id="stk100" contextRef="#ctx0" brushRef="#br0">20521 17780 20271 0,'0'0'896'1,"0"0"192"-1,0 0-880 0,0 0-208 9,0 0 0-9,-6 18 0 4,6-18 2560-4,-2 17 480 11,2 1 96-11,0 3 0 5,0-3-1856-5,-2 0-368 10,-2 1-80-10,2 3 0 5,-4-1-80-5,-3 4-16 10,-1 3 0-10,-4 1 0 5,1 2-64-5,1 0-16 10,0-3 0-10,2 1 0 5,-3 0-16-5,5 0 0 10,4-1 0-10,0-1 0 5,-2 2-208-4,6-5-48 8,2-5-16-9,6-1 0 5,-2-1-176-5,6-1-16 11,1-2-16-11,7-7 0 4,1-1-32-3,7-2 0 8,-1-4 0-9,6-4 0 5,2-2-128-4,0 0 128 8,6-7-128-9,-2 3 128 5,4-6-272-5,-2 5-64 11,4-5-16-11,-6 2 0 18,2-3-1696-18,-6 3-352 0,0-1-64 1,-4-1-9184 10,-3-3-1856-11</inkml:trace>
    </iact:actionData>
  </iact:action>
  <iact:action type="add" startTime="70988">
    <iact:property name="dataType"/>
    <iact:actionData xml:id="d101">
      <inkml:trace xmlns:inkml="http://www.w3.org/2003/InkML" xml:id="stk101" contextRef="#ctx0" brushRef="#br0">21118 17952 30399 0,'-16'14'2704'0,"-5"-1"-2160"7,-3 5-544-7,3 9 0 8,-1 0 2112-8,5 11 320 7,-5 6 64-7,-1 5 16 8,3 4-1440-8,3 1-304 7,-5-1-48-7,1 2-16 8,0 3-64-8,3-1-32 7,0-1 0-7,7 1 0 8,-5-1-384-8,4-3-80 7,-3-2-16-7,5-1 0 8,-4-3-128-8,7 0 0 9,1 0 0-9,2-4 0 23,-2 4-448-22,10-6-64 0,-8-2 0-1,8-8-16 10,0 0-2560-10,2-4-512 0</inkml:trace>
    </iact:actionData>
  </iact:action>
  <iact:action type="add" startTime="73092">
    <iact:property name="dataType"/>
    <iact:actionData xml:id="d102">
      <inkml:trace xmlns:inkml="http://www.w3.org/2003/InkML" xml:id="stk102" contextRef="#ctx0" brushRef="#br0">26333 816 9215 0,'0'0'816'0,"0"0"-656"10,0 0-160-10,0 0 0 5,0 0 864-5,0 0 144 10,0 0 16-10,0 0 16 5,0 0-320-5,-7-8-64 11,-1 2-16-11,-4 2 0 4,2 0 16-4,-3 0 0 12,1-4 0-12,-4 3 0 3,-1-3 176-3,-5 0 48 10,3-2 0-10,-4 2 0 5,-1-5-272-5,-3-1-48 11,-4 0-16-11,1 1 0 5,-1-1-224-5,-2 2-32 12,0 3-16-11,-6-7 0 2,0 4-112-3,-6-3-32 11,-4 5 0-10,-5-4 0 1,-7 5-128-2,1-3 0 10,-3 4 144-10,-5 2-144 4,0 0 0-3,-4 2 144 8,-7 3-144-9,-2 1 0 6,-5 0 128-6,-4 1-128 11,-2 1 0-11,-5 2 0 4,-1 0 0-4,-3 4 0 11,-6 4 0-11,1-4 0 4,1 1 0-4,5 5 0 10,-3-4 0-10,4 5 0 4,-1-1 0-4,3 5 0 11,5 3 0-11,4-5 0 5,6 1 0-5,6 0 0 11,0-7 0-11,12 7 0 4,-1-3 224-4,9 7-64 9,3 3-16-8,8-3 0 2,2-7-144-2,6 9 160 9,-4 1-160-10,8 2 160 5,4 3-160-5,5 1 0 10,7 6 0-10,-1-2 128 5,11 6-128-5,1 0 128 12,4 4-128-12,4 0 128 4,6 3 0-4,-1 3-128 11,9 6 192-11,0-3-64 4,5-3-128-4,0 2 0 9,5-5 0-8,3 3 0 3,4 2 0-4,4-1 0 11,6 1 0-11,0 0 0 5,6-1 0-5,5-3 0 10,5-10 0-10,0-2 0 4,7-2 0-4,-2-4 0 11,8-3 0-11,-1-3 0 4,3-2 176-4,4-3-48 11,4 1-128-11,3-1 192 3,3-12-192-2,4-4 0 11,0-6 0-12,3-2 0 4,5-4 0-4,5-8 144 11,2 3-16-11,1-7 0 4,-5-3-128-4,0-3 192 11,-1-3-192-11,-1 0 192 4,-7-2-48-4,-4-4 0 10,1-4 0-10,-3 0 0 4,-8-8 368-4,-10 2 64 11,-2-2 0-11,-9-4 16 5,-4-1 128-5,-5-9 32 11,-9-5 0-11,-8 0 0 4,-9 3-336-4,-9-1-64 12,-5 4-16-12,-8 3 0 3,-8 4-208-3,-4 7-128 10,-11 5 128-10,-4 5-128 5,-7 7-192-5,-3 6-128 11,-10 3 0-11,-21 1-16 19,-6 7-2112-19,0 4-432 0,-22 2-64 1,12 16-32-1</inkml:trace>
    </iact:actionData>
  </iact:action>
  <iact:action type="add" startTime="74491">
    <iact:property name="dataType"/>
    <iact:actionData xml:id="d103">
      <inkml:trace xmlns:inkml="http://www.w3.org/2003/InkML" xml:id="stk103" contextRef="#ctx0" brushRef="#br0">26884 1705 5519 0,'0'0'496'1,"0"0"-496"4,0 0 0-5,0 0 0 8,0 0 2256-8,0 0 368 7,0 0 64-7,0 0 0 7,-8 0-1664-7,0 6-352 13,-6 5-64-13,5 1-16 3,-5 8 448-3,0 3 96 12,-1 4 16-12,3 3 0 3,-4-1-240-3,5 4-32 10,-1-2-16-10,2 4 0 5,2 2 0-5,1-4 0 10,-1-5 0-10,4 1 0 5,0-4-224-5,4-1-64 11,2-7 0-11,2 1 0 4,6-1 0-4,-1-5 0 12,1 2 0-12,6-4 0 3,-5-9-144-3,7 1-48 10,5-4 0-9,1 1 0 4,-3-5-160-5,5-4-32 7,-1-2-16-6,-2 4 0 5,1-3-176-6,-1 3 0 12,-1 0 0-12,9-7 128 18,-4 3-496-18,-4 0-96 1,-5 2-32-1,2 1 0 14,-1-1-1760-14,-3 4-368 1,1-2-64-1,-7-2 0 0</inkml:trace>
    </iact:actionData>
  </iact:action>
  <iact:action type="add" startTime="74803">
    <iact:property name="dataType"/>
    <iact:actionData xml:id="d104">
      <inkml:trace xmlns:inkml="http://www.w3.org/2003/InkML" xml:id="stk104" contextRef="#ctx0" brushRef="#br0">27426 1672 17503 0,'0'0'1552'1,"-6"9"-1232"9,-2 9-320-9,-2-2 0 2,3 3 352-3,-3 6 16 10,-8 3 0-10,5 5 0 5,-1 6 560-5,-4 0 112 11,3 8 32-11,-7-4 0 5,3 0 336-5,1-3 80 11,-3 5 16-11,-1 2 0 4,5-2-720-4,3 0-144 11,-1-4-16-10,5 0-16 2,4-4-480-3,2 0-128 9,2-6 0-9,2 8 0 19,4 0-272-18,2-10-128-1,0-3-32 0,7-9 0 14,-3-1-1872-14,8-12-368 0</inkml:trace>
    </iact:actionData>
  </iact:action>
  <iact:action type="add" startTime="75121">
    <iact:property name="dataType"/>
    <iact:actionData xml:id="d105">
      <inkml:trace xmlns:inkml="http://www.w3.org/2003/InkML" xml:id="stk105" contextRef="#ctx0" brushRef="#br0">28087 2124 15663 0,'0'0'1392'1,"0"0"-1120"6,0 0-272-7,-8 12 0 4,-4-4 352-4,3 3 16 11,1 5 0-11,-6 0 0 5,3-3 560-5,-5 5 112 10,2-5 32-10,-3 5 0 4,3-4-48-4,-3 3 0 8,3-5 0-8,-2 3 0 8,7-5-256-8,-3 2-64 10,4-6-16-10,8-6 0 5,0 0-80-5,0 0-16 11,0 0 0-11,0 0 0 4,0 0-48-4,0 0-16 10,10-4 0-10,5 0 0 5,-1-8-288-5,4 4-64 10,3-5-16-10,1-1 0 5,-1-1-160-5,2 1 0 11,1-2 0-11,-1 3 128 4,3-3-128-4,-5 6 0 12,-3 1 0-12,1-1 0 3,1 4 0-2,-7-2 0 10,3 0 0-11,-6 4 0 4,3 4-128-4,-13 0 128 11,0 0-160-11,10 14 160 5,-4-2-144-5,0 7 144 10,-4 1-128-10,-2 1 128 4,-2 5 0-4,0-1 0 9,-2 0 0-8,-2 1-128 4,0-3 128-5,-2-2 0 9,2-3 0-9,1 2 0 5,3-1 0-5,0-5 0 12,0-1 0-12,2-3 0 3,0-10 0-3,0 0-160 10,0 0 160-10,11 8-9248 16,9 0-1728-16</inkml:trace>
    </iact:actionData>
  </iact:action>
  <iact:action type="add" startTime="75600">
    <iact:property name="dataType"/>
    <iact:actionData xml:id="d106">
      <inkml:trace xmlns:inkml="http://www.w3.org/2003/InkML" xml:id="stk106" contextRef="#ctx0" brushRef="#br0">28807 1990 5007 0,'0'0'208'1,"0"0"64"-1</inkml:trace>
    </iact:actionData>
  </iact:action>
  <iact:action type="add" startTime="75770">
    <iact:property name="dataType"/>
    <iact:actionData xml:id="d107">
      <inkml:trace xmlns:inkml="http://www.w3.org/2003/InkML" xml:id="stk107" contextRef="#ctx0" brushRef="#br0">28783 1982 8287 0,'0'0'368'1,"0"0"80"-1,0 0-448 0,0 0 0 5,0 0 0-5,0 0 0 4,0 0 352-4,0 0-16 10,0 0 0-10,0 0 0 4,0 0-112-4,10-4-32 11,-10 4 0-11,0 0 0 10,0 0-192-10,0 0 0 5,10-4 0-5,-10 4 0 19,15-10-288-19,-15 10-96 1,0 0-32 0</inkml:trace>
    </iact:actionData>
  </iact:action>
  <iact:action type="add" startTime="76171">
    <iact:property name="dataType"/>
    <iact:actionData xml:id="d108">
      <inkml:trace xmlns:inkml="http://www.w3.org/2003/InkML" xml:id="stk108" contextRef="#ctx0" brushRef="#br0">28214 2151 2751 0,'0'0'128'0,"0"-5"16"0,-2-1-144 0,0-2 0 10,2-2 0-10,0 4 0 4,0 6 3040-4,0 0 576 11,-6-4 112-11,2-1 32 4,-4 3-2080-4,8 2-400 10,0 0-96-10,-7 5-16 5,-5 1-384-5,2 6-80 10,2 2 0-10,-5-1-16 6,3 5 0-6,-2 5 0 9,4 3 0-9,3 1 0 4,-1 0-192-4,0-1-48 11,2-1 0-11,0 0 0 4,6-1-80-4,2-1-32 11,4 2 0-11,-2-3 0 4,3-1-48-4,7-5-16 11,-2 2 0-11,3-11 0 5,5 3 176-5,-3-4 48 12,4-2 0-12,5-6 0 4,-1-6 16-4,2-6 0 10,1 3 0-10,-3-7 0 4,-2 8-288-4,1-5-48 11,-3 1-16-11,-2-3 0 3,-1-1-32-3,-6 2-128 12,1-7 192-12,-3 2-64 4,2-3 112-4,-7 1 16 12,1-1 0-12,-2 1 0 4,0-2-64-4,-2 1 0 11,-2-3 0-11,-2 5 0 3,0 5-192-2,0 1 0 8,0-1 0-9,-2 7 0 5,0-2 0-5,0 3 0 12,2 9-208-12,0 0 64 17,0 0-736-17,0 0-144 0,0 0-16 0,0 0-16 16,0 0-2032-16,0 0-416 1</inkml:trace>
    </iact:actionData>
  </iact:action>
  <iact:action type="add" startTime="76549">
    <iact:property name="dataType"/>
    <iact:actionData xml:id="d109">
      <inkml:trace xmlns:inkml="http://www.w3.org/2003/InkML" xml:id="stk109" contextRef="#ctx0" brushRef="#br0">28910 2120 13823 0,'0'0'608'1,"0"0"128"-1,0 0-592 0,-4 16-144 5,0-6 0-5,-2 5 0 4,-1-1 672-4,1 5 96 11,-2-5 32-11,0 5 0 4,-3 5 208-4,3-3 32 13,-2-1 16-13,-4-1 0 4,6-1 192-4,-3-6 32 11,1 1 16-11,4-5 0 3,0 2-272-3,6-10-64 12,0 0-16-12,0 0 0 3,0 0-112-3,0 0 0 10,0 0-16-10,0 0 0 5,0 0-224-5,8-8-32 10,0 2-16-10,4-6 0 5,-3-1-368-5,1-5-176 10,4 5 160-10,-2-5-160 5,3 4 160-5,-3-1-160 11,1 1 160-11,-1-1-160 4,2-1 0-4,-4 4 0 10,-1 4 0-10,3-1 0 6,-4 3 0-6,-8 6 0 11,0 0 0-11,0 0-160 3,10 6 160-3,-1 5 0 11,-5-1 0-11,0 8-128 4,0-3 128-4,-2 5 0 10,-2 3-144-10,0-1 144 5,0-3 0-5,-2 1 0 11,0 1 0-11,0 1 0 4,0-3-208-4,0 2 16 11,2 1 16-11,-2 1 0 20,2-23-272-19,2 16-64-1,-2-16-16 0,4 16 0 13,-4-16-1344-12,18 3-272-1,-1-4-48 1</inkml:trace>
    </iact:actionData>
  </iact:action>
  <iact:action type="add" startTime="76938">
    <iact:property name="dataType"/>
    <iact:actionData xml:id="d110">
      <inkml:trace xmlns:inkml="http://www.w3.org/2003/InkML" xml:id="stk110" contextRef="#ctx0" brushRef="#br0">29519 1703 17503 0,'0'0'1552'0,"0"0"-1232"7,0 0-320-7,7 12 0 6,-3 3 416-6,0-3 32 10,-2 5 0-10,0 5 0 5,-2 5 176-5,-2 2 32 11,-2 3 16-11,-2-1 0 4,-3 4 128-4,-1 4 32 10,-6-4 0-10,3 2 0 4,-7 2 64-4,1 0 0 11,-3 4 16-11,1-4 0 4,-1 0-528-4,5-4-96 11,3-4-32-11,0-1 0 4,1-5-256-4,5-2 128 11,-2 1-128-11,4-7 0 5,1 1 0-5,5-1 0 9,0-5 0-9,0-12 0 20,0 0-368-20,0 0-176 0,0 0-32 0,9 0-7632 13,7-4-1520-12</inkml:trace>
    </iact:actionData>
  </iact:action>
  <iact:action type="add" startTime="77192">
    <iact:property name="dataType"/>
    <iact:actionData xml:id="d111">
      <inkml:trace xmlns:inkml="http://www.w3.org/2003/InkML" xml:id="stk111" contextRef="#ctx0" brushRef="#br0">29876 1816 19519 0,'0'0'864'1,"0"0"176"-1,0 0-832 0,0 0-208 9,-2 18 0-9,-2-7 0 4,-2 5 240-4,0-3 0 11,-8 7 0-11,3-4 0 4,-7-1 336-4,-1 3 80 10,-3-5 16-10,-1 3 0 5,-3-4 16-5,-1 3 0 10,2-5 0-10,1 4 0 5,3-5 176-5,3-1 32 11,-1 4 16-11,3-2 0 4,3-2-272-4,3-1-64 11,-2-1-16-11,6 0 0 4,0 4-240-4,3 1-64 10,-3-1 0-10,6 4 0 4,0-2-256-4,2 3 160 11,3-1-160-11,1 3 128 5,-2-1-128-5,2 3 0 10,0 7 0-10,4-7 0 6,-6-3 0-6,3 3 192 10,3-7-192-9,-2 4 192 1,-2 1-64-2,2-3-128 12,1 2 192-12,-3-5-64 4,2-1-128-4,-8-10 192 10,12 12-192-10,-4-6 192 5,1 1-192-5,3 3 160 10,-4-4-160-10,2 0 160 5,3-2-304-5,-1-2-64 10,3-2-16-10,3 2 0 19,0 1-2752-18,-1-3-544 0</inkml:trace>
    </iact:actionData>
  </iact:action>
  <iact:action type="add" startTime="77537">
    <iact:property name="dataType"/>
    <iact:actionData xml:id="d112">
      <inkml:trace xmlns:inkml="http://www.w3.org/2003/InkML" xml:id="stk112" contextRef="#ctx0" brushRef="#br0">30176 2003 20271 0,'0'0'1792'1,"0"0"-1424"7,0 0-368-8,0 0 0 5,0 0-256-5,-2 12-112 11,-4 2-16-11,0-3-16 4,-3 7 832-4,-1-5 160 11,0 5 48-10,-5 2 0 2,3-3 160-3,-6 3 32 10,3 1 16-10,-3 0 0 5,-1 1-16-5,3-3-16 11,-2 1 0-11,7-4 0 5,-5-1-320-5,6-1-64 9,-1-3-16-9,3-5 0 5,8-6 256-5,0 0 48 11,0 0 16-11,0 0 0 3,0 0-80-3,10-6-16 11,1-7 0-10,-1 1 0 3,6 2-448-4,-5-7-192 10,7-1 128-10,-4 5-128 5,5-5 128-5,-1 4-128 10,-5-3 128-10,5 3-128 5,-6-1 0-4,3-1 0 10,-3 4 0-11,3 3 0 4,-3-1 0-4,4 4 0 9,-8 2 0-9,-8 4 0 5,11 0-192-5,-11 0 192 12,12 4-160-12,-6 6 160 4,-2 3-128-4,0-1 128 11,-4 4 0-11,0 1-144 3,-2-1 144-2,0 5 0 6,0-1 0-7,-2 1 0 8,0 3 0-8,-2-1 0 9,0-2 0-9,2-5 0 5,-1 2 0-5,1-1 0 10,4-3 0-10,0 1 0 6,0-15 0-6,2 10-128 10,-2-10 128-10,7 12-128 19,-7-12-1360-19,14 8-272 0,-2-4-48 0,5-1-11088 4</inkml:trace>
    </iact:actionData>
  </iact:action>
  <iact:action type="add" startTime="77943">
    <iact:property name="dataType"/>
    <iact:actionData xml:id="d113">
      <inkml:trace xmlns:inkml="http://www.w3.org/2003/InkML" xml:id="stk113" contextRef="#ctx0" brushRef="#br0">30769 2038 21711 0,'0'0'960'0,"0"0"192"0,0 0-912 0,-8 6-240 9,-2 4 0-9,1-4 0 4,1 5 128-4,-6 3 0 11,1-2-128-11,-7 3 192 5,1-5 208-5,1 4 48 11,-2-2 0-11,3 5 0 4,1-3-48-4,1 5 0 12,5-1 0-12,-2-3 0 3,6 3 96-3,4-4 16 9,2 1 0-9,4-5 0 5,0 4-32-4,6-7 0 8,-2 1 0-9,4-4 0 5,1-6 16-4,1-2 0 9,1-2 0-10,5 2 0 4,-2-3-192-4,1-5-48 12,2 2 0-12,-5-5 0 3,0 3-256-3,-3-6 160 11,1 3-160-10,-6-3 128 2,2 3 0-3,-5 1-128 11,-1-4 192-11,0 5-64 4,-2-7 0-4,-2 1-128 11,-2 1 192-11,0-1-64 4,-2 1-128-3,-2 5 0 9,-3-3 144-10,1 6-144 5,-2-4 0-5,-2 5 0 10,3 1 0-10,-3 2-128 5,-2-2-208-5,5 4-48 10,-3 2 0-10,12 2 0 20,-8 0-256-20,8 0-64 1,0 0-16-1,0 0 0 13,0 0-1840-13,0 0-352 0</inkml:trace>
    </iact:actionData>
  </iact:action>
  <iact:action type="add" startTime="78287">
    <iact:property name="dataType"/>
    <iact:actionData xml:id="d114">
      <inkml:trace xmlns:inkml="http://www.w3.org/2003/InkML" xml:id="stk114" contextRef="#ctx0" brushRef="#br0">31112 1999 19919 0,'0'0'880'0,"0"0"192"0,-4 12-864 0,0 6-208 10,1-5 0-10,-1 5 0 4,0-1 208-4,-6-1 0 11,2 1 0-11,2-1 0 5,-1 4 256-5,-3-1 48 11,2-3 16-11,4 1 0 4,-2-5 112-4,0 2 32 10,6-14 0-10,-2 9 0 5,4 5 112-5,-2-14 32 11,0 0 0-11,0 0 0 4,14 4-64-4,2-2-16 10,-1-4 0-10,7-2 0 4,-1-2-224-4,-1-4-64 11,1 3 0-11,3-7 0 5,-1 2-208-5,-2 1-48 10,-1-3-16-10,1 4 0 6,1-5-48-6,-3 5-128 11,-1-6 192-11,1 3-64 3,-5-5-128-3,2 6 192 10,-5-3-192-10,3 7 192 4,-6-2-192-4,-8 10 0 12,0 0 0-12,0 0 0 5,0 0 0-5,0 0 0 10,0 0 0-10,4 14 0 5,-2-1 0-5,-2 3-176 10,-2 2 48-10,0-5 0 4,0 5 128-4,2-3 0 11,-2 3 0-11,2 1 0 4,0-5 0-4,2 2 0 10,4-7 0-10,1 5 0 5,-7-14 0-5,6 10 0 11,-6-10 0-11,12 2 0 4,4-2 0-4,-5-2 144 11,5-2-16-10,0-4-128 2,3-4 256-3,1 3-64 11,-1-7-16-11,-3 4 0 4,3-3-176-4,-5 1 128 11,1-3-128-11,-3-1 128 4,2 0-128-4,-4-3 0 12,1 2 0-12,-3 1 0 3,2-2 0-3,1-1 128 12,-3 5-128-12,2-1 0 3,0-1 0-3,-2 9 0 10,1-1 0-10,1 2 0 20,-10 8-400-19,0 0-16-1,0 0 0 0,0 0 0 12,0 0-592-12,10 8-112 0,-10-8-32 0,10 8-7888 14,1-3-1584-14</inkml:trace>
    </iact:actionData>
  </iact:action>
  <iact:action type="add" startTime="78785">
    <iact:property name="dataType"/>
    <iact:actionData xml:id="d115">
      <inkml:trace xmlns:inkml="http://www.w3.org/2003/InkML" xml:id="stk115" contextRef="#ctx0" brushRef="#br0">31994 2025 4607 0,'0'0'400'0,"0"0"-400"7,0 0 0-7,10 7 0 5,-3 1 3264-5,-1 4 560 11,2-4 112-11,-4 5 32 4,-4 3-2176-4,-2-4-416 7,-2 3-96-7,-2 1 0 8,-1 0-224-8,-1 3-32 10,-8-3-16-10,4 1 0 5,-3 1-240-5,3-5-64 11,-3 3 0-11,3-6 0 4,0 3 16-4,4-3 0 10,0 0 0-10,8-10 0 5,0 0-16-5,0 0 0 10,0 0 0-10,0 0 0 5,0 0-128-5,0 0-16 10,12-8-16-10,4 2 0 5,3-7-304-5,-3 3-64 10,3-6-16-10,5 5 0 5,-1-1-160-5,1-2 0 10,1 6 0-10,2-1 0 7,1 3 0-7,-1 0 0 10,-2 2 0-10,-1 0 0 4,-3 4-144-4,1 2 144 11,-5 4-192-11,1 2 192 3,-1 7 0-3,-5 1-128 11,-2 5 128-11,-2 7 0 3,-5 1 0-3,-3 2 0 12,-2-2 0-12,-1 8 0 4,-7-1 0-4,2 4 0 11,0-2 0-11,-2-5 0 3,3 0 0-3,1 0 0 13,0-4 0-13,0-1 0 17,4-1-448-16,2-4-64-1,0 1-32 0,2-3-15264 4</inkml:trace>
    </iact:actionData>
  </iact:action>
  <iact:action type="add" startTime="82536">
    <iact:property name="dataType"/>
    <iact:actionData xml:id="d116">
      <inkml:trace xmlns:inkml="http://www.w3.org/2003/InkML" xml:id="stk116" contextRef="#ctx0" brushRef="#br0">11572 12244 5519 0,'0'0'496'1,"0"0"-496"2,0 0 0-3,0 0 0 8,0 0 1680-8,0 0 240 7,0 0 64-6,0 0 0 6,6-14-880-7,0-2-160 8,-6 16-48-8,0 0 0 7,2-11 0-7,-2 11 0 7,0 0 0-7,3-16 0 8,-3 16-80-8,2-13-32 7,-2 13 0-7,0-18 0 9,0 18-16-9,0 0-16 7,0 0 0-7,0 0 0 8,0 0-80-8,0 0-16 6,-15-2 0-6,3 8 0 9,4 9-256-9,-7 3-48 6,-1 3-16-6,0 3 0 9,-7 5-144-9,4 4-16 6,-1 8-16-4,-1-2 0 5,-3 8 96-7,3 2 0 6,-1 3 16-6,3-5 0 9,-3 0 128-9,3-2 32 7,-3-8 0-7,9 2 0 8,-1 0-16-8,4-10 0 7,4-9 0-7,3-5 0 8,3 3 48-8,0-18 16 7,0 0 0-7,0 0 0 7,0 0 96-7,23-4 0 9,-2-12 16-9,7-7 0 7,-1-10-144-7,0-4-48 7,-3-6 0-7,-1 0 0 8,1-6-240-8,-5-1-160 6,-3-1 192-6,1 2-192 9,-5 0 144-9,0 1-144 7,-5-1 0-7,1 2 144 8,-2 4-144-8,2 0 0 7,-4 8 0-7,-2 4 0 9,0 4 0-9,2 5 0 5,-1 12 0-5,-3 10 0 9,0 0 0-9,0 0 0 7,0 0 0-7,0 0 0 8,-9 12 0-8,1 10-144 7,-6 3 144-7,3 4 0 8,-5 2 0-8,2-1-128 7,-3 1 128-7,1 2 0 8,1 4 0-8,-5-6 0 7,2-3 0-7,1-3 0 8,-1-2 0-8,7-5 176 7,-3-1-48-7,4-5-128 7,4 2 384-6,6-14-16 6,0 0-16-7,0 0 0 8,0 0-80-8,0 0-16 7,0 0 0-7,14-6 0 8,4-6-112-8,-1 0-16 7,1-7-128-7,1 1 192 9,3 3-192-9,-5-5 0 6,1-1 0-6,3 5-160 22,-5-3-1424-22,1 7-272 0,1-4-64 0,-6 5-16 2</inkml:trace>
    </iact:actionData>
  </iact:action>
  <iact:action type="add" startTime="89773">
    <iact:property name="dataType"/>
    <iact:actionData xml:id="d117">
      <inkml:trace xmlns:inkml="http://www.w3.org/2003/InkML" xml:id="stk117" contextRef="#ctx0" brushRef="#br0">13862 12367 4607 0,'0'0'192'1,"0"0"64"-1,0 0-256 0,0 0 0 2,0 0 0-1,-8-12 0 7,-2 2 1376-8,10 10 224 7,0 0 64-7,0 0 0 8,-6-10-512-8,6 10-80 6,-9-9-32-6,9 9 0 9,0 0-32-9,0 0-16 7,0 0 0-7,0 0 0 8,0 0-208-8,0 0-32 7,0 0-16-7,0 0 0 8,0 0-240-8,-2 19-48 7,2 1-16-7,7-5 0 8,1 5-32-8,4 1 0 7,2 7 0-7,-1 3 0 8,5 0-64-8,3 4-16 8,-3 2 0-7,7 0 0 6,4 2-16-7,1 6-16 6,-3 6 0-6,4-3 0 8,0-1 80-8,3 2 16 7,-3 0 0-7,4-6 0 8,2 0-128-8,-4-1-32 7,4-4 0-7,0-1 0 8,-6 0 96-8,1-4 0 7,-5-2 16-7,0-2 0 8,1 2-80-8,-1 1 0 7,-4-7-16-6,-3-2 0 6,-1-1-64-7,1-1-16 7,-7-1 0-7,3-1 0 8,-6-1-160-8,3-3 160 7,-3 3-160-7,2 3 160 8,-2-3-160-8,-4 0 128 8,-1-1-128-8,3-3 128 8,-2 3-128-8,-4-1 0 6,2 0 0-6,-4-16 0 9,0 0 0-9,0 0-192 6,0 0 32-6,0 0 16 23,0 0-1840-22,0 0-352 0,0 0-80-1</inkml:trace>
    </iact:actionData>
  </iact:action>
  <iact:action type="add" startTime="90254">
    <iact:property name="dataType"/>
    <iact:actionData xml:id="d118">
      <inkml:trace xmlns:inkml="http://www.w3.org/2003/InkML" xml:id="stk118" contextRef="#ctx0" brushRef="#br0">15052 12238 8287 0,'0'0'368'0,"0"0"80"0,0 0-448 0,0 0 0 4,0 0 0-4,0 0 0 7,0 0 1536-7,0 0 240 9,0 0 32-9,0 0 16 6,0 0-720-6,-6 16-144 7,-6-3-16-7,0 7-16 8,-1 1 224-8,-1 1 64 7,-5 1 0-7,1 4 0 8,-2 4 0-8,-3 5 0 7,0 1 0-7,-3 2 0 9,1 2-320-9,-2 1-48 6,-3 9-16-6,-3 4 0 9,2-3-144-9,-4 5-48 6,-4 2 0-6,2 5 0 11,-4-2-128-11,2 1-48 7,4-5 0-7,-2 3 0 6,2-3-32-6,1 1-16 6,-1-5 0-6,0-5 0 9,4-4-160-9,4 0-16 7,1-4-16-7,3 2 0 7,3-6-80-7,1 2-16 8,3-6 0-8,5-6 0 7,5 0-128-7,2-3 0 8,4-9 0-8,0-15 128 8,8 16-128-8,-8-16 0 6,15 6 0-6,7-4-176 25,1-4-1600-25,4-4-320 1,1-10-64-1</inkml:trace>
    </iact:actionData>
  </iact:action>
  <iact:action type="add" startTime="90657">
    <iact:property name="dataType"/>
    <iact:actionData xml:id="d119">
      <inkml:trace xmlns:inkml="http://www.w3.org/2003/InkML" xml:id="stk119" contextRef="#ctx0" brushRef="#br0">15508 13215 15999 0,'0'0'704'0,"0"0"160"1,-6 16-688-1,4 3-176 4,0-1 0-4,0-1 0 8,-2 5 1168-8,1 3 208 8,1 2 32-8,-2-3 16 7,0-1-96-7,-2 0-32 7,2 9 0-7,2-5 0 9,-2 2-256-9,2 0-48 7,0 3-16-7,-2-1 0 7,0 0-208-7,-1 2-32 8,3 2-16-8,-2-3 0 8,-2-3-160-8,2-2-48 6,-2 0 0-6,-2-3 0 8,1-5-64-8,3 1 0 7,0-1-16-7,0-7 0 9,4-12-80-9,0 0-16 6,0 0 0-6,0 0 0 9,0 0-32-9,0 0-16 6,0 0 0-5,-10-8 0 6,4-9-32-7,2 1 0 7,4-3 0-7,-2-3 0 9,0-5-256-9,0 0 0 7,1-1 0-7,1 3 0 21,1 3-496-21,3 1-144 0,0 0-48 0,4-3 0 20,2 1-2112-20,-2 3-416 0</inkml:trace>
    </iact:actionData>
  </iact:action>
  <iact:action type="add" startTime="91197">
    <iact:property name="dataType"/>
    <iact:actionData xml:id="d120">
      <inkml:trace xmlns:inkml="http://www.w3.org/2003/InkML" xml:id="stk120" contextRef="#ctx0" brushRef="#br0">16226 11665 11967 0,'0'0'1072'1,"-14"-4"-864"4,1-6-208-5,1 2 0 9,12 8 1872-9,0 0 336 6,0 0 64-6,0 0 16 8,0 0-1184-8,-14 2-224 7,14-2-48-7,-8 12-16 8,-7-3-240-8,5 9-64 7,-6-4 0-7,5 7 0 8,-3 8 128-8,2 1 0 8,-3-5 16-8,1 2 0 7,-5 3 64-7,1 1 16 8,2-2 0-7,-1-2 0 5,5-3 16-6,-1-5 0 7,5-1 0-7,0-7 0 8,8-11 0-7,0 0 0 5,0 0 0-6,0 0 0 8,0 0-128-8,0 0-32 8,0 0 0-8,2-13 0 8,4-3-16-8,3-5-16 6,7 3 0-6,-2-5 0 8,1-4-352-8,5-1-64 7,-5 3-16-7,3-4 0 9,-8-3-128-8,3-1 0 4,-3 2 0-5,0 4 128 9,0 3-128-9,-5 7 0 6,1-1 0-6,-6 18 0 8,0 0 0-8,0 0 0 7,0 0 0-7,0 0 0 9,0 0 0-9,-6 22-144 6,3 5 144-6,-3 2-160 9,-2 4 160-9,0 1 0 7,0-1 128-7,-5 0-128 8,3 0 0-8,-4 0 0 8,3 0-160-8,5 0 160 20,2-3-1152-20,4-3-128 0,2-7-32 0,6-5-15008 4</inkml:trace>
    </iact:actionData>
  </iact:action>
  <iact:action type="add" startTime="91934">
    <iact:property name="dataType"/>
    <iact:actionData xml:id="d121">
      <inkml:trace xmlns:inkml="http://www.w3.org/2003/InkML" xml:id="stk121" contextRef="#ctx0" brushRef="#br0">16846 12688 18431 0,'0'0'816'0,"0"0"160"1,0 0-784-1,0 0-192 4,0 0 0-4,22-5 0 8,-1-1 1184-8,6 2 192 7,5-2 32-7,1-4 16 8,4 0-816-8,-2 1-160 7,4-3-48-7,4 6 0 8,-4-2-144-8,6 1-16 7,1-1-16-7,-1 4 0 7,2 0-32-7,0 2-16 8,-6 0 0-8,4 2 0 9,-4 0-176-9,2 4 192 6,-6 0-192-6,-2 0 192 22,-6-2-944-21,-4 2-176-1,-5 5-32 2</inkml:trace>
    </iact:actionData>
  </iact:action>
  <iact:action type="add" startTime="92159">
    <iact:property name="dataType"/>
    <iact:actionData xml:id="d122">
      <inkml:trace xmlns:inkml="http://www.w3.org/2003/InkML" xml:id="stk122" contextRef="#ctx0" brushRef="#br0">16951 13061 27519 0,'0'0'1216'1,"0"0"256"-1,20 0-1168 0,5-2-304 4,3 2 0-4,5-2 0 8,0 0 0-8,6 0 0 7,-2-2 0-7,8-2 0 8,-4 0 144-8,6 1-144 8,-1 1 0-8,-1 0 144 7,2-2-144-7,4 2-144 7,-2 2 144-7</inkml:trace>
    </iact:actionData>
  </iact:action>
  <iact:action type="add" startTime="97532">
    <iact:property name="dataType"/>
    <iact:actionData xml:id="d123">
      <inkml:trace xmlns:inkml="http://www.w3.org/2003/InkML" xml:id="stk123" contextRef="#ctx0" brushRef="#br2">9877 12792 11567 0,'0'0'512'1,"0"-12"112"-1,0 12-496 0,2-16-128 6,-2 3 0-6,0-3 0 8,0 5 832-8,0 11 160 7,0 0 32-7,-2-18 0 8,2 18-128-8,-4-12-32 7,4 12 0-7,-6-11 0 8,6 11-160-8,0 0-16 7,-8-8-16-7,8 8 0 8,0 0-48-8,0 0-16 7,0 0 0-7,0 0 0 8,-15 6-288-8,15-6-48 7,-8 15-16-7,2-1 0 8,0 3-96-8,4 5-32 8,2-1 0-8,0 7 0 7,0-3 64-7,0 14 16 7,0 2 0-6,0 6 0 6,0 1-64-7,8 3-16 7,-2 6 0-7,4-1 0 8,1-1-128-8,-3-4 192 7,0-5-192-7,4-5 192 8,-3-7-64-8,9-5 0 7,-4 0 0-7,3-6 0 9,-3-1 176-9,3-8 16 6,-17-14 16-6,20 17 0 8,-5-7 112-8,5-4 0 7,-2-8 16-7,-3-4 0 8,5 0 32-8,-5 0 0 7,5-7 0-7,1 1 0 8,-1-6-160-8,-1 5-16 8,1-7-16-8,1 3 0 8,-3-1-176-8,1-1-128 7,1-5 192-7,-5 5-192 7,3 1 128-7,-1-1-128 7,-7 5 0-7,4-4 0 8,-4-1 128-8,-5 3-128 7,1-1 0-7,0-3 0 8,-4 5 0-8,0-3 160 7,-2 0-160-7,-2 3 128 8,0-3-128-8,-2 7 0 7,0-1 144-7,2 2-144 9,2 10 0-9,0 0 0 6,0 0 0-6,0 0 128 9,0 0-128-9,0 0 0 6,0 0 0-6,0 18-128 9,2-3 128-9,-4 7 0 6,2-3 0-6,0 5 0 9,2 5 0-9,-2 2 0 6,0 2 0-6,-2 4 0 8,-1 8 0-8,-1 2 0 7,-4 2 0-7,-2 3 128 8,0 1 16-8,-5 9 16 8,1 5 0-8,-3 7 0 7,5-2 32-7,-6 2 0 8,-1 2 0-8,3-6 0 7,-3 3 16-7,-1 5 16 7,1-14 0-7,-5 10 0 8,3-4 48-8,-1-1 16 7,3-11 0-6,-3-3 0 6,-1-3 48-7,-2-5 16 7,3-4 0-7,-3-2 0 9,-4-6 96-9,1-2 32 7,-1-2 0-7,2-1 0 9,1-9-96-9,1 1-32 5,3-11 0-5,1 3 0 9,-2-6-96-9,5-4-32 6,4-6 0-5,-1-4 0 6,3-2-80-7,0-8-16 7,5 1 0-7,3-14 0 9,2-10-128-9,2 2 160 7,4-8-160-7,3 2 160 8,5-6-160-8,0-2 0 7,3 1 0-7,3 3 0 8,3 4-176-8,1 2 176 7,1 4-128-7,1 0 128 7,1-2-128-7,2 8 128 8,5 3-128-8,-1 5 128 8,-2 1 0-8,0 9-160 7,1-1 160-7,1 6 0 8,2 3-176-8,2 3 176 7,-8 0-160-7,3 6 160 8,-3-1-192-8,0 5 192 7,-3 2-208-7,-3-2 80 22,3 0-1184-21,-1 3-224-1,0-3-64 1,5 0-9456 5,-5-4-1888-6</inkml:trace>
    </iact:actionData>
  </iact:action>
  <iact:action type="add" startTime="98406">
    <iact:property name="dataType"/>
    <iact:actionData xml:id="d124">
      <inkml:trace xmlns:inkml="http://www.w3.org/2003/InkML" xml:id="stk124" contextRef="#ctx0" brushRef="#br2">11531 12057 2751 0,'0'0'128'0,"0"0"16"0,0 0-144 0,0 0 0 4,-14 1 0-4,14-1 0 8,-11 14 4032-8,-1-2 784 7,2 3 160-7,0 9 16 8,-5-1-3168-8,-1 6-640 6,1 3-128-5,-7 3-32 7,-1 8 32-8,-1-2 0 6,1 4 0-5,-1 1 0 6,1 1-144-7,2 0-16 8,7-2-16-8,-2-8 0 8,5-4-208-8,-3-6-32 7,8-5-16-7,0-5 0 8,-2-1-80-8,8-16-16 7,0 0 0-7,0 0 0 8,0 0-160-8,0 0-48 7,14 8 0-7,0-12 0 8,1-8 96-8,5-7 16 7,-3-3 0-7,5 1 0 8,1-5-208-8,-1-1-32 7,-3-6-16-7,1 4 0 10,-1-1-176-10,-3 3 0 6,1 0 0-6,1 1 128 7,-6 5-128-7,-3 1 0 7,1 3 0-7,-4 7 0 8,-6 10 0-8,0 0 0 7,0 0 0-7,0 0 0 9,0 0 0-9,-4 24 0 6,-2-1 0-6,-7 4 0 8,-1 4 0-7,-4 3 0 5,1-3 0-6,3 2 0 8,-9 2 0-7,1-4 0 5,5-1 0-6,-3-5 0 8,3-8 160-7,3 3-160 5,2 1 192-6,5-9-192 8,7-12 240-8,0 0-64 7,0 0-16-7,0 0 0 8,0 0-160-8,0 0 0 7,19 4 0-7,3-6 0 23,5-4-2384-22,0 0-512-1</inkml:trace>
    </iact:actionData>
  </iact:action>
  <iact:action type="add" startTime="99380">
    <iact:property name="dataType"/>
    <iact:actionData xml:id="d125">
      <inkml:trace xmlns:inkml="http://www.w3.org/2003/InkML" xml:id="stk125" contextRef="#ctx0" brushRef="#br2">17018 12620 13295 0,'0'0'576'1,"0"0"144"-1,-16 6-576 0,6 0-144 4,-3 0 0-4,13-6 0 9,-10 7 1120-9,10-7 192 7,0 0 32-7,0 0 16 8,-12 8-48-8,12-8-16 7,-6 14 0-7,6-14 0 8,0 0-208-8,0 0-64 8,0 0 0-8,20 0 0 8,3-2-288-8,1-6-64 6,-3-2-16-6,7 1 0 7,3 3-176-7,4-2-32 8,4-4-16-8,2-1 0 8,-8 5-224-8,6-4-32 6,2 0-16-5,4 1 0 8,-2-7-160-7,4 8 0 2,-3-1 0-4,-1 5 128 9,0-4-128-9,-6-2 0 6,0 7 0-6,-2-1 0 24,-5 4-2224-23,-9 2-368 0,-3 2-80-1</inkml:trace>
    </iact:actionData>
  </iact:action>
  <iact:action type="add" startTime="99619">
    <iact:property name="dataType"/>
    <iact:actionData xml:id="d126">
      <inkml:trace xmlns:inkml="http://www.w3.org/2003/InkML" xml:id="stk126" contextRef="#ctx0" brushRef="#br2">16926 13014 20271 0,'0'0'1792'1,"0"0"-1424"5,0 0-368-6,0 0 0 8,0 0 1008-8,0 0 128 7,18 4 16-7,7-4 16 8,2-4-592-8,4 0-112 7,9-2-16-7,0 0-16 8,9-7 96-8,2 3 32 7,4-6 0-7,1 5 0 9,7-5-240-9,1 4-64 6,6 1 0-6,-6 3 0 8,5 2-256-8,-7-2 0 7,-5-1 0-7,-5 3 0 23,-3 2-2112-23,-8 0-320 2</inkml:trace>
    </iact:actionData>
  </iact:action>
  <iact:action type="add" startTime="100026">
    <iact:property name="dataType"/>
    <iact:actionData xml:id="d127">
      <inkml:trace xmlns:inkml="http://www.w3.org/2003/InkML" xml:id="stk127" contextRef="#ctx0" brushRef="#br2">18529 12166 1839 0,'0'0'0'0,"0"0"160"0,0 0-160 0,0 0 0 6,0 0 0-6,0 0 0 8,0 0 2976-8,18 0 560 6,0 6 112-6,1 1 32 8,-5 5-2016-8,3 6-416 7,5 1-80-7,-5 7-16 8,3 3-240-8,3 2-48 7,-1 2-16-7,3 2 0 9,-2 4-80-9,5 0 0 6,3 6-16-6,-4-4 0 9,-3 0-144-9,-1 0-32 6,0 6 0-6,1 0 0 9,-1-3-144-9,-3 3-48 6,-3 0 0-6,3-6 0 10,-1 2-64-10,-3-4-32 11,1 0 0-11,-3-4 0 2,2-2-160-2,-3-4-128 8,1-1 144-8,-4-5-144 8,3-1 176-8,-3-9-176 7,4 1 192-7,-14-14-192 7,13 14 0-7,5-1-352 8,-18-13 48-8,18 4-8448 15,1-4-1680-15</inkml:trace>
    </iact:actionData>
  </iact:action>
  <iact:action type="add" startTime="100342">
    <iact:property name="dataType"/>
    <iact:actionData xml:id="d128">
      <inkml:trace xmlns:inkml="http://www.w3.org/2003/InkML" xml:id="stk128" contextRef="#ctx0" brushRef="#br2">19407 12096 13823 0,'0'0'1216'1,"0"0"-960"3,-2-16-256-4,2 16 0 7,0 0 1136-7,0 0 176 8,0 0 32-8,-12 12 16 8,3 1-416-8,-7 9-96 6,1 5-16-6,-5 8 0 9,1 8 64-9,1 2 16 7,-3 6 0-7,-5 1 0 8,1 3 80-8,1-1 16 7,-1 3 0-7,0 2 0 8,-1 3-144-8,-1 0-32 6,2 1 0-6,-1 3 0 8,1-4-464-8,2-1-112 8,-1 1 0-8,7-5-16 7,3-6-240-7,-2-3 0 9,7 3 0-9,1-12 0 7,0 0-176-7,6-10-80 8,2-5 0-8,4-7-16 22,4 1-2032-22,1-8-384 1,-9-10-96-1,24 3-16 0</inkml:trace>
    </iact:actionData>
  </iact:action>
  <iact:action type="add" startTime="100656">
    <iact:property name="dataType"/>
    <iact:actionData xml:id="d129">
      <inkml:trace xmlns:inkml="http://www.w3.org/2003/InkML" xml:id="stk129" contextRef="#ctx0" brushRef="#br2">19499 13203 18591 0,'0'0'832'0,"0"0"160"0,0 0-800 0,0 0-192 5,0 0 0-5,0 0 0 8,8-11 960-8,3-3 128 8,1 6 48-8,6-4 0 8,-3 1-176-8,1 1-16 6,3-2-16-5,1 2 0 7,3 5-144-8,-1-1-16 7,1 0-16-7,-1 4 0 9,1 0-48-9,-2 4 0 6,3 2 0-6,-1 6 0 8,1-5-256-8,-5 5-64 6,-1 6-16-6,-1-3 0 9,1 5-176-9,-8 4-48 8,-1-1 0-7,-1 4 0 5,-8 5 16-6,-4 3 0 7,-2 0 0-5,-1 4 0 4,-11 0-16-6,0-2 0 7,-5 2 0-7,-2 4 0 8,-5-4 64-8,1 2 16 7,2-4 0-6,0 2 0 6,-3 0 48-7,7-3 16 7,1-7 0-7,11-4 0 8,-3-5 32-8,8-1 16 7,6-17 0-7,6 14 0 8,10-2-144-8,3-6-16 7,8-1-16-7,14-1 0 8,6-4 48-8,2-4 16 7,8-1 0-7,5 1 0 8,2 4-96-8,7-4 0 7,-1-6-128-6,2 4 192 7,-8 2-192-8,-1 0-128 6,-1 2 128-6,-3-2-208 24,-3 3-1584-23,-3 2-304-1,-2 3-64 0</inkml:trace>
    </iact:actionData>
  </iact:action>
  <iact:action type="add" startTime="101916">
    <iact:property name="dataType"/>
    <iact:actionData xml:id="d130">
      <inkml:trace xmlns:inkml="http://www.w3.org/2003/InkML" xml:id="stk130" contextRef="#ctx0" brushRef="#br2">10009 14956 6447 0,'0'0'576'1,"0"0"-576"5,0 0 0-6,0 0 0 8,0 0 864-8,0 0 64 7,0 0 16-7,0 0 0 7,0 0-16-7,0 0 0 8,0 0 0-8,0 0 0 8,0 0 16-8,0 0 0 7,0 0 0-7,0 0 0 8,0 0-112-8,0 0 0 7,0 0-16-7,0 0 0 8,0 0-336-8,0 0-64 7,-9 8-16-7,-3 4 0 8,4-2-144-8,2 9-48 7,-3 3 0-7,-3 3 0 8,4 2 176-8,-4 5 48 7,5 3 0-7,1 8 0 10,4-1-48-10,0 7 0 6,2 0 0-6,4-2 0 8,-2 2-80-8,4-1-32 6,3-7 0-6,1 0 0 8,0-10-272-8,3-3 0 8,-1-5 0-8,6-1 0 8,-3-13 128-8,5 1 0 6,1-2 16-6,5-4 0 8,-1-4 240-8,2-2 64 7,-1-4 0-7,-1-4 0 8,-4-1-48-8,7-5 0 8,-1 2 0-8,0-3 0 7,-1 3-176-7,-1-3-32 7,-1-1-16-7,-1 0 0 9,-2-7-176-9,-1 0 128 6,-1-1-128-6,-1 3 128 8,-6 5-128-8,1 1 0 7,-3-7 0-7,0 5 0 8,2 7 0-8,-7-3 0 7,3 3 144-7,-8 12-144 8,0 0 0-7,0 0 0 6,0 0 0-7,0 0 0 8,0 0-160-8,0 0 160 6,10 21-192-6,-4 1 192 9,-6 1-160-9,0 6 160 6,0 5-128-6,0 5 128 9,-4-2 0-9,0 8 0 6,-4 1 0-6,0 3 0 8,3 6 0-8,-3 5 0 7,-4 3 0-6,0-1 0 6,-5 2 0-7,-1 5 256 8,1 5-64-8,-7-2-16 7,3 2 80-7,-3-6 32 8,-1 0 0-8,0-5 0 7,3 1 112-7,-1-5 32 8,-3-3 0-8,1-1 0 7,0-4-80-7,1-7-16 8,3-1 0-8,3-8 0 7,-3-3-160-7,3-7-48 7,5-3 0-6,-3-11 0 6,16-11-128-7,0 0 0 7,0 0 0-7,-4-10 0 23,8-13-1600-22,8-6-384 0,1-4-96 0</inkml:trace>
    </iact:actionData>
  </iact:action>
  <iact:action type="add" startTime="102700">
    <iact:property name="dataType"/>
    <iact:actionData xml:id="d131">
      <inkml:trace xmlns:inkml="http://www.w3.org/2003/InkML" xml:id="stk131" contextRef="#ctx0" brushRef="#br2">11492 14362 9215 0,'0'0'816'0,"0"0"-656"3,-10 9-160-3,-2 1 0 8,3 6 1248-8,1-3 224 8,-6 9 32-8,3 3 16 7,-5 1-208-7,2 3-32 8,-3 2-16-8,1 6 0 7,-3 6-32-7,-1-2 0 7,3 4 0-6,-3 4 0 6,-1-1-160-7,3-1-48 7,2 4 0-7,-3 0 0 8,5-1-384-8,-5-7-96 7,1-2-16-7,3-6 0 8,-3-2-288-8,4 1-64 7,-1-7-16-7,3-6 0 9,-4-1-32-8,9-1-128 4,-3-5 192-5,10-14-64 9,0 0-128-9,0 0 0 7,0 0-192-7,0 0 192 22,0 0-2384-22,19-6-368 0</inkml:trace>
    </iact:actionData>
  </iact:action>
  <iact:action type="add" startTime="102956">
    <iact:property name="dataType"/>
    <iact:actionData xml:id="d132">
      <inkml:trace xmlns:inkml="http://www.w3.org/2003/InkML" xml:id="stk132" contextRef="#ctx0" brushRef="#br2">11833 14543 10127 0,'0'0'896'0,"0"0"-704"3,-11 8-192-3,1 7 0 8,2-1 2480-8,-4 10 464 7,1 5 80-7,-7 8 32 8,-1 0-1424-8,-1 6-288 7,-5 0-48-7,-1 5-16 8,-1 3-112-8,-2 0-16 7,-4-2-16-7,-1 3 0 8,5 1-624-8,2-2-112 7,1-1-16-7,7-3-16 8,-1-4-368-8,7-2-192 8,-1-6 32-8,10-6-13536 10</inkml:trace>
    </iact:actionData>
  </iact:action>
  <iact:action type="add" startTime="103898">
    <iact:property name="dataType"/>
    <iact:actionData xml:id="d133">
      <inkml:trace xmlns:inkml="http://www.w3.org/2003/InkML" xml:id="stk133" contextRef="#ctx0" brushRef="#br2">14396 14619 13407 0,'0'0'592'1,"0"0"128"-1,0 0-576 0,-10 2-144 5,10-2 0-4,0 0 0 6,0 0 784-7,-13 2 128 8,13-2 32-8,0 0 0 7,0 0-32-7,-4 14 0 8,2-1 0-8,6 7 0 8,2-3-80-8,5 5 0 7,1 3-16-7,6 2 0 8,5 3-240-8,0 3-32 7,1 6-16-7,3 2 0 8,1 11-96-8,3 3-32 6,-4 0 0-6,0 5 0 9,1 8-96-9,-1-3-32 8,0 3 0-7,-3-4 0 6,1 1-80-7,-2-1-32 6,-3-5 0-6,1-3 0 9,-5-3 96-9,2-4 32 6,-7-5 0-6,3 1 0 9,-4-4-16-9,1 0 0 6,-3-10 0-6,-4-1 0 8,2-3-112-8,-2-2-32 7,2 1 0-7,-2-3 0 8,-2-5 0-8,-1-1-128 8,-1-17 192-8,0 18-64 7,0-18-272-7,0 0-64 7,0 0-16-7,0 0 0 25,0 0-1984-25,0 0-400 0</inkml:trace>
    </iact:actionData>
  </iact:action>
  <iact:action type="add" startTime="104259">
    <iact:property name="dataType"/>
    <iact:actionData xml:id="d134">
      <inkml:trace xmlns:inkml="http://www.w3.org/2003/InkML" xml:id="stk134" contextRef="#ctx0" brushRef="#br2">15354 14631 13583 0,'0'0'592'1,"0"0"144"-1,6-12-592 0,-6 12-144 5,0 0 0-5,0 0 0 8,0 0 720-8,0 0 112 7,0 0 32-7,0 0 0 8,-14 10-224-8,-3 9-32 7,-1 3-16-7,2 3 0 8,-5 2 320-8,0 7 64 7,-1 3 16-7,-1 8 0 9,-1-1 64-9,-1 5 16 6,-2 2 0-6,-1 5 0 9,-3 9-224-9,0 5-32 6,-4 8-16-6,2-4 0 8,-1-4-224-8,5 4-64 9,0-3 0-9,-2-3 0 7,-6-8-144-7,3-3-48 7,3-1 0-7,2-7 0 7,0 0-48-7,3-10-16 8,-1 0 0-8,4-10 0 7,3-7-112-7,7-3-16 7,5-3-128-7,8-16 192 8,0 0-384-8,0 0-64 7,0 0-32-7,19 2-9456 16,3-6-1904-16</inkml:trace>
    </iact:actionData>
  </iact:action>
  <iact:action type="add" startTime="104619">
    <iact:property name="dataType"/>
    <iact:actionData xml:id="d135">
      <inkml:trace xmlns:inkml="http://www.w3.org/2003/InkML" xml:id="stk135" contextRef="#ctx0" brushRef="#br2">15377 15781 13823 0,'0'0'1216'1,"0"0"-960"4,0 0-256-5,0 0 0 8,0 0 1664-8,0 0 304 7,0 0 48-7,0 0 16 8,14-5-832-7,2 1-176 6,3-2-16-7,-1 0-16 7,3 2-96-7,3 4 0 7,-3 2-16-7,-2 4 0 8,5-2-480-8,-3 2-80 7,3-1-32-7,-7 7 0 9,-7 2-32-9,2 7 0 6,-2 1 0-6,-5 5 0 9,-1 6 912-9,-4 0 176 6,-4 4 48-6,-1 6 0 24,-11 2-1728-23,-4-4-352 0,-1 2-64 0,-4-4-16-1,-5 2 896 0,3-6 160 4,0-4 32-4,-1-3 16 8,1-1 240-8,4-6 64 7,1-7 0-7,5 2 0 8,3-9-208-8,14-7-48 6,0 0 0-6,0 0 0 8,0 0-224-8,0 0-160 8,0 0 192-8,21 0-192 8,-3-2 128-8,4 0-128 7,-1-3 0-7,6-3 0 7,3 0 0-7,1 2 160 8,6-2-160-8,2-1 128 7,-8 1-128-7,6 2 0 8,2-4 0-7,-4 2 128 20,0-1-1040-20,-3-3-224-1,1 0-32 0,-2 3-9296 8,-4-7-1856-8</inkml:trace>
    </iact:actionData>
  </iact:action>
  <iact:action type="add" startTime="105775">
    <iact:property name="dataType"/>
    <iact:actionData xml:id="d136">
      <inkml:trace xmlns:inkml="http://www.w3.org/2003/InkML" xml:id="stk136" contextRef="#ctx0" brushRef="#br2">16263 14171 1839 0,'0'0'160'1,"0"0"-160"4,0 0 0-5,0 0 0 8,0 0 3184-8,0 0 592 8,0 0 128-8,0 0 32 8,0 0-2304-8,0 0-464 6,-8 19-80-6,-6 3-32 9,1-1-96-9,-5 2-32 6,3 5 0-6,-5 3 0 8,1 2-16-8,-3 4 0 8,3 2 0-8,-3-2 0 7,3 6 16-7,-1-6 0 7,1 0 0-7,-1 2 0 15,7-6-192-15,-5-3-32 1,2-1-16-1,5-8 0 7,1-11 0-7,0 2 0 8,10-12 0-8,0 0 0 7,0 0-112-6,0 0 0 5,0 0-16-6,0 0 0 8,0 0-80-8,8-20-16 8,-2-1 0-7,0-3 0 6,3-1-224-7,5-2-48 6,-2-3-16-6,3-1 0 8,-7 0-176-8,6 2 160 7,-4-2-160-7,1 1 160 10,3-1-160-10,-4-2 0 7,3 2 0-7,-3 2 0 7,4 1 0-6,-6 5 0 5,-1 3 0-6,1 1 0 8,2 1 0-8,-4 7 0 7,-6 11 0-7,0 0 0 7,0 0 0-7,0 0 0 7,0 0 0-7,0 0 0 9,0 15-128-9,-2 5 128 7,-2 3-160-7,-2 4 160 8,-4 3 0-8,1 1 0 7,-7 2 0-7,4 6 0 8,-5-4 0-8,3 4 0 6,-4-2 0-6,5-8 0 9,-5-1 0-9,7-7 0 6,-7-5 0-6,10-3 0 9,-3-5 0-9,11-8 0 6,-10 8 0-6,10-8 160 9,0 0 128-9,0 0 32 6,-2-12 0-6,4-5 0 9,0-1-64-9,4-1 0 7,1-3 0-7,7 1 0 8,-4-7-128-8,3 1-128 7,-3 0 144-7,4 3-144 8,-4 1 0-8,1 0 128 7,1-3-128-7,-4 5 0 8,3 1 0-8,-3 5 0 7,-4-3 0-7,-4 18 0 8,0 0 0-8,0 0 0 7,0 0 0-7,0 0 0 8,0 0 0-8,0 0-128 7,-2 22 128-7,-4 1-160 8,-3-1 160-8,1-1 0 6,0 4-144-6,-6 3 144 9,5-1-320-9,-5 6 16 7,0 0 0-7,5 0 0 24,-1-5-1568-23,6 1-320-1,4-2-64 0</inkml:trace>
    </iact:actionData>
  </iact:action>
  <iact:action type="add" startTime="107007">
    <iact:property name="dataType"/>
    <iact:actionData xml:id="d137">
      <inkml:trace xmlns:inkml="http://www.w3.org/2003/InkML" xml:id="stk137" contextRef="#ctx0" brushRef="#br2">17031 15183 11055 0,'0'0'976'1,"-13"6"-784"3,-3-4-192-3,16-2 0 7,-17 0 1408-8,17 0 256 6,0 0 32-6,0 0 16 8,0 0-432-8,0 0-96 7,0 0-16-7,0 0 0 8,17-8-208-8,5 0-32 8,-1 0-16-8,6-6 0 8,5 3 128-8,1-3 32 6,6 2 0-6,2 3 0 8,0-9-304-8,4 8-48 8,3-1-16-8,-3 3 0 8,2 0-304-8,2-2-64 7,1 2-16-7,-1 5 0 7,-8-3-112-7,4 0-16 10,-8 0-16-10,4 2 0 6,-6 2-176-6,-6 2 0 7,-1 0 144-7,-3 0-144 22,-3 0-448-22,-7 2-176 1,3 2-16-1,-18-4-8768 8,0 0-1728-8</inkml:trace>
    </iact:actionData>
  </iact:action>
  <iact:action type="add" startTime="107279">
    <iact:property name="dataType"/>
    <iact:actionData xml:id="d138">
      <inkml:trace xmlns:inkml="http://www.w3.org/2003/InkML" xml:id="stk138" contextRef="#ctx0" brushRef="#br2">17193 15536 22111 0,'0'0'1968'1,"0"0"-1584"1,0 0-384-2,0 0 0 8,0 0 1760-8,0 0 272 7,22 6 48-7,-1-3 16 9,-1-6-1136-9,7-1-208 6,8 0-48-6,0 0-16 9,0 0-128-9,4-4-32 7,-2-2 0-7,4 3 0 8,2 1-400-8,2-4-128 7,-6 2 0-7,2 4 0 9,-4-2 0-9,0 3 0 6,0-1 0-5,-4 2 0 22,-3 2-1856-23,-7 0-448 1</inkml:trace>
    </iact:actionData>
  </iact:action>
  <iact:action type="add" startTime="111178">
    <iact:property name="dataType"/>
    <iact:actionData xml:id="d139">
      <inkml:trace xmlns:inkml="http://www.w3.org/2003/InkML" xml:id="stk139" contextRef="#ctx0" brushRef="#br3">9875 15134 9215 0,'0'0'816'1,"0"0"-656"6,2-14-160-7,-2 14 0 8,0 0 1104-8,2-13 192 7,2-5 48-7,-4 10 0 8,0 8-336-8,0 0-64 7,0 0-16-7,0 0 0 8,-6-11 16-8,6 11 0 7,0 0 0-7,0 0 0 9,-10-8-112-9,10 8 0 7,0 0-16-7,-10 4 0 8,-3 4-208-8,5 3-32 6,0-3-16-6,-2 13 0 8,1 7-176-8,1 1-16 8,-6 0-16-8,6 8 0 7,-3 6-16-7,3 4 0 7,2 0 0-5,6 4 0 5,0-1-96-6,6 1-32 5,2-4 0-6,3-8 0 8,-1-4-208-8,6-4 0 6,-3 0 0-6,5-9 0 9,-3-5 192-9,3 1 32 6,3-8 16-6,3-7 0 9,-5-3 144-9,5-1 16 6,-3-3 16-6,3-6 0 9,-3-6 128-9,-1-1 32 7,3-1 0-7,2-5 0 9,1-5-272-9,-1 1-48 6,0 0-16-6,1-2 0 9,-5 1-112-9,-5-1-128 5,-2-2 176-5,-5 0-176 9,1 7 144-9,0-1-144 6,-8-2 0-6,2-1 144 9,2 5-144-9,-3 1 0 7,-3 9 0-7,0 13 0 8,0 0 0-8,0 0 0 7,0 0 0-7,0 0 0 7,0 0 0-7,0 0 0 8,-2 15-160-8,2 9 160 7,0 1 0-7,0 6-144 8,-1 10 144-8,1 0 0 8,0 6 0-8,0 6-128 8,0 7 128-8,1 3 0 7,-2 5 0-7,-3 0 0 7,-2 8 0-7,0-2-128 8,-4-2 128-8,-2 4 0 6,-1-5 128-5,-1-5-128 7,-3-9 320-8,-1-3 0 7,-3-1 0-7,-3-6 0 8,1-10 384-8,-1 0 64 6,1-4 0-6,5-2 16 9,-3-2-208-9,3-1-64 7,5-5 0-7,-7-3 0 7,5-3-272-7,-3-3-64 7,-1-1-16-7,5-3 0 9,-2-2-160-9,16-8 0 7,0 0 0-7,-13 2 0 25,-3-2-256-24,16 0-144-1,0 0-32 0,-2-20 0 11,8 3-2256-11,6-10-448 0</inkml:trace>
    </iact:actionData>
  </iact:action>
  <iact:action type="add" startTime="111917">
    <iact:property name="dataType"/>
    <iact:actionData xml:id="d140">
      <inkml:trace xmlns:inkml="http://www.w3.org/2003/InkML" xml:id="stk140" contextRef="#ctx0" brushRef="#br3">11285 14436 9215 0,'0'0'400'0,"0"0"96"11,0 0-496-11,0 0 0 0,0 0 0 0,-14 8 0 2,5 1 2192-1,9-9 352 5,-8 14 64-6,-2 5 16 8,2 1-1360-8,-1 5-272 7,-1 5-48-7,2 1-16 8,-2 0-32-8,-1 2-16 7,1 6 0-7,-4 2 0 9,2 4-64-9,-3-4-16 6,3 4 0-6,-3-4 0 8,1 2-224-8,-2-6-64 7,7 2 0-7,-3-6 0 8,0-2-384-8,4 0-128 7,-3-3 0-7,3-5 0 8,2-2 128-8,-4-5-128 8,4 0 0-8,6-16 0 7,-5 13 0-7,5-13-192 7,0 0 0-7,0 0 0 22,0 0-2624-22,0 0-512 0</inkml:trace>
    </iact:actionData>
  </iact:action>
  <iact:action type="add" startTime="112186">
    <iact:property name="dataType"/>
    <iact:actionData xml:id="d141">
      <inkml:trace xmlns:inkml="http://www.w3.org/2003/InkML" xml:id="stk141" contextRef="#ctx0" brushRef="#br3">11660 14486 14735 0,'0'0'1312'1,"0"0"-1056"4,0 0-256-5,0 0 0 8,0 26 2176-8,0 3 384 8,0 2 80-8,-2 4 16 8,-4 4-1600-8,0-2-320 6,-8 10-64-6,3 4-16 8,-9 4 240-8,-1 1 64 7,-1 1 0-7,-3 3 0 9,-1 3-208-9,1-1-48 6,2-4 0-6,1 1 0 8,5-4-464-8,-3-7-112 7,1-9 0-7,5-2-128 9,0 0-160-9,9-7-144 6,5-7-16-6,3-7-14048 11</inkml:trace>
    </iact:actionData>
  </iact:action>
  <iact:action type="add" startTime="112967">
    <iact:property name="dataType"/>
    <iact:actionData xml:id="d142">
      <inkml:trace xmlns:inkml="http://www.w3.org/2003/InkML" xml:id="stk142" contextRef="#ctx0" brushRef="#br3">17388 15181 8751 0,'0'0'384'0,"-15"4"80"0,-3 3-464 0,3-1 0 6,1 4 0-6,0 0 0 8,14-10 1312-8,-13 8 160 7,13-8 48-7,0 0 0 8,0 0-192-8,0 0-48 7,0 0 0-7,0 0 0 8,0 0-32-8,0 0-16 7,19-6 0-7,1-4 0 8,3-2-336-8,2 5-80 7,7-3-16-7,-3 0 0 8,2-6-320-8,4 5-64 7,4 1-16-7,2-2 0 9,-6 4-144-9,4-3-16 6,2-3-16-6,-6 4 0 9,0 3-224-8,1-1 128 4,-7 0-128-5,-4-2 0 9,-3 2 0-9,-1 4-336 6,-3 3 48-6,-3-1-8016 18,-15 2-1600-18</inkml:trace>
    </iact:actionData>
  </iact:action>
  <iact:action type="add" startTime="113224">
    <iact:property name="dataType"/>
    <iact:actionData xml:id="d143">
      <inkml:trace xmlns:inkml="http://www.w3.org/2003/InkML" xml:id="stk143" contextRef="#ctx0" brushRef="#br3">17381 15479 17503 0,'0'0'1552'1,"-16"0"-1232"2,16 0-320-3,0 0 0 8,0 0 1600-8,0 0 272 7,0 0 48-7,0 0 16 8,19-6-1232-8,5 2-240 8,-1-1-48-8,7-7-16 7,3 2 160-7,10-4 16 7,-1 5 16-7,7-3 0 8,4-6-240-8,0 1-48 8,3 3-16-8,-3-3 0 8,-6 3-288-8,3-4 128 6,3 7-128-6,-2-5 0 22,-4 6-1376-21,-7-3-384-1,3 3-80 0</inkml:trace>
    </iact:actionData>
  </iact:action>
  <iact:action type="add" startTime="113599">
    <iact:property name="dataType"/>
    <iact:actionData xml:id="d144">
      <inkml:trace xmlns:inkml="http://www.w3.org/2003/InkML" xml:id="stk144" contextRef="#ctx0" brushRef="#br3">18970 14485 14335 0,'-21'0'640'1,"21"0"128"-1,-14 1-624 0,-1 3-144 3,15-4 0-3,-12 6 0 8,-4 2 176-8,16-8 0 7,0 0 0-7,-10 10 0 9,1-2 176-9,9-8 32 6,-8 13 16-6,8-13 0 9,-2 16 608-9,6 1 112 7,2 1 32-7,1-4 0 9,1 3-128-9,-2 1 0 5,4 5-16-5,4 4 0 8,-3 5-304-8,5 5-48 8,3-2-16-8,-3 10 0 7,3 7-160-7,3-1-32 8,-3 2-16-8,3 1 0 9,-3 3-112-9,-3 3 0 8,2-3-16-8,1 3 0 6,-5-1-128-6,1 1-32 7,1-1 0-7,0-3 0 8,-1-3 0-8,-5 0 0 7,2-1 0-7,1-1 0 8,-5 0 0-8,4-1 0 7,-2-5 0-7,-5-2 0 8,1-6-144-8,2-4 128 7,0-5-128-6,-2-5 128 7,0-3-128-8,3-1 0 6,-9-19 0-6,12 12 0 23,2-4-1936-23,-1-3-272 1,9-7-48-1</inkml:trace>
    </iact:actionData>
  </iact:action>
  <iact:action type="add" startTime="113974">
    <iact:property name="dataType"/>
    <iact:actionData xml:id="d145">
      <inkml:trace xmlns:inkml="http://www.w3.org/2003/InkML" xml:id="stk145" contextRef="#ctx0" brushRef="#br3">19544 14637 16927 0,'0'0'752'1,"0"0"144"-1,0 0-704 0,0 0-192 4,0 0 0-4,0 0 0 8,0 0 704-8,0 0 96 7,-16 0 32-7,2 9 0 8,-3 5 48-8,-3 9 16 8,-1 7 0-8,-4 3 0 7,-3 4 64-7,3 0 32 7,0 8 0-7,-1 6 0 8,1 1 32-8,-2 1 0 7,-1 5 0-7,3 1 0 9,1 1-368-9,-1 3-64 6,4 1-16-6,1 0 0 8,-3-1-384-8,3-3-64 7,5-3-128-6,1-3 176 6,2-5-176-7,1-6 0 7,1-8 144-7,6-4-144 9,2-1 0-9,2-5-192 6,-2-4 32-6,2-21 0 23,10 18-2192-22,7-8-432 0</inkml:trace>
    </iact:actionData>
  </iact:action>
  <iact:action type="add" startTime="114349">
    <iact:property name="dataType"/>
    <iact:actionData xml:id="d146">
      <inkml:trace xmlns:inkml="http://www.w3.org/2003/InkML" xml:id="stk146" contextRef="#ctx0" brushRef="#br3">20230 15364 13823 0,'-19'2'1216'1,"-3"-4"-960"3,3 2-256-4,1-4 0 8,-1 0 2448-8,19 4 448 7,0 0 96-7,-12-4 16 9,-4-1-1984-9,16 5-384 6,0 0-64-6,0 0-32 9,0 0-32-9,2-12 0 6,6-2 0-6,-8 14 0 8,12-12-304-8,9 7-64 7,1-5-16-7,-3 8 0 8,3-2 128-8,1 2 32 7,1 2 0-7,-1 4 0 8,-2 0 32-8,3 6 16 7,-3-3 0-7,3 11 0 8,-5 5-32-8,-1-1-16 8,-1 1 0-8,-5 1 0 7,0 1-64-7,-6-2-16 8,-1 5 0-7,-5-1 0 5,-5 2 48-5,-1-3 0 6,-4-3 0-7,-2-2 0 8,-3 3 0-8,1-3 16 7,-4 1 0-7,5-7 0 8,-5 3 0-8,10-2 0 6,-3-7 0-6,11-9 0 8,-10 12-112-7,10-12-32 5,0 0 0-6,0 0 0 9,0 0-128-9,14 14 0 6,-3-7 144-6,9 3-144 9,-3-2 0-9,7 2 128 6,1 5-128-6,2 1 0 8,3 5 0-8,1 3 0 8,0 3 0-8,0 0 0 8,-3-1 0-8,-7-1 0 7,-1 0 0-7,-3 1 0 7,-7-5 0-7,-4 5 144 9,-6-3-144-9,-4 2 0 7,-4-1 496-7,-9 3-16 7,-9 0 0-7,-3 1 0 8,-6-1 32-8,-2-2 0 7,-8-1 0-7,0-1 0 7,0-3-336-7,-6 1-176 8,-3 1 192-8,-3-7-192 22,-3-1-1280-21,-7-1-384 0,3-1-64-1</inkml:trace>
    </iact:actionData>
  </iact:action>
  <iact:action type="add" startTime="116794">
    <iact:property name="dataType"/>
    <iact:actionData xml:id="d147">
      <inkml:trace xmlns:inkml="http://www.w3.org/2003/InkML" xml:id="stk147" contextRef="#ctx0" brushRef="#br3">14373 17449 1839 0,'0'0'160'1,"0"0"-160"5,-6-12 0-6,2-1 0 8,4 13 1984-8,-6-12 352 7,-4-4 80-7,5 6 16 9,-1-5-1088-9,2 5-224 6,4 10-32-5,-6-16-16 6,-2 5 208-7,4-1 32 7,4 12 16-7,0 0 0 8,-4-12-128-8,4 12-32 8,-2-9 0-8,2 9 0 7,0 0-320-7,0 0-64 8,0 0-16-8,0 0 0 7,0 0-336-7,0 0-80 8,8 15-16-8,4 5 0 8,-2-5 80-8,1 7 16 6,3 3 0-6,4 6 0 8,-1 8-80-8,7 0-16 9,1 6 0-9,0 0 0 8,3 6 32-8,1 3 0 5,4 5 0-5,0 3 0 9,4-3-160-9,-4 1-16 6,3 1-16-6,1-5 0 9,0-3-176-9,-6 2 160 7,-6-3-160-7,1 1 160 8,1-4-32-8,-4-5 0 7,-3-1 0-7,-1-2 0 8,1 0 0-8,-7-10-128 7,1-1 192-7,-6-3-64 7,0-4 0-7,1 1 0 8,-5-5 0-8,2-3 0 8,-6-16-128-8,0 0 128 7,0 0-128-7,0 0 128 22,0 0-608-22,0 0-128 0,0 0-32 0,0 0-9040 8,-6-14-1824-8</inkml:trace>
    </iact:actionData>
  </iact:action>
  <iact:action type="add" startTime="117216">
    <iact:property name="dataType"/>
    <iact:actionData xml:id="d148">
      <inkml:trace xmlns:inkml="http://www.w3.org/2003/InkML" xml:id="stk148" contextRef="#ctx0" brushRef="#br3">15153 17320 18303 0,'0'0'816'1,"0"0"160"-1,0 0-784 0,0 0-192 5,-16-4 0-5,16 4 0 8,-7 12 352-8,-5-2 32 6,0 1 0-6,2 7 0 9,-5 3 256-9,1 7 48 7,-3 3 16-7,-5 4 0 9,-3 6 288-9,-1 4 64 6,1 7 16-6,0 5 0 8,1 0 208-8,1 5 64 7,-2 2 0-7,-3 9 0 7,1 1-384-7,-2 0-64 8,3 2 0-8,-1 0-16 7,0-2-448-6,-1 2-96 7,1 4-16-7,-2-14 0 5,0 1-192-6,1-11-128 7,1-5 160-7,4-10-160 8,1 0 160-8,8-10-160 7,3-8 160-7,5-5-160 8,4-1 0-8,2-17 0 7,0 0-128-7,21-1 128 23,7-7-2752-22,3-12-432 0</inkml:trace>
    </iact:actionData>
  </iact:action>
  <iact:action type="add" startTime="117861">
    <iact:property name="dataType"/>
    <iact:actionData xml:id="d149">
      <inkml:trace xmlns:inkml="http://www.w3.org/2003/InkML" xml:id="stk149" contextRef="#ctx0" brushRef="#br3">15551 18420 19343 0,'-23'8'848'1,"11"-8"192"10,-6-2-832-10,9-6-208-1,9 8 0 0,-10-6 0 2,10 6 1504-2,0 0 256 7,0 0 48-7,0 0 16 7,0 0-1184-7,0 0-224 7,0 0-48-7,6-13-16 8,-1-3-160-8,5 8-48 8,4-2 0-8,-2 5 0 7,5-1 176-7,3 4 16 8,-1 0 16-8,5 4 0 7,-1 0 80-7,0 6 16 8,3 1 0-8,1 1 0 7,0 10-176-7,-1-3-16 6,-7 5-16-6,1 1 0 9,-1 4-48-9,-9-1-16 7,0-3 0-7,-4 2 0 9,-4-3 144-9,-4 3 16 8,-8-1 16-8,-2-1 0 7,0 0 0-7,-5-3 0 7,1-6 0-7,3 3 0 8,-5-7 32-8,6 2 16 7,-3-7 0-7,15-5 0 7,0 0-160-7,0 0-48 8,0 0 0-8,0 0 0 7,0 0-48-7,0 0-16 8,0 0 0-8,0 0 0 7,0 0-128-7,17 6 0 8,-3 2 0-8,3 6 0 8,5-1 0-8,-4 7 0 8,1-1 0-8,2 1 0 7,1 3 0-7,-6 5 0 7,1-1 0-7,-9 2 0 7,2-4 0-7,-6 3 0 7,-6 1 128-7,-6 0-128 9,-4-1 576-9,-4-1 16 7,-5-2 16-7,-4 3 0 8,-5-3 64-8,-3 2 16 7,-2-1 0-7,2-1 0 8,-2 0-112-8,-2-7-32 7,2-5 0-7,2-3 0 8,-1 0-368-8,1-6-176 7,6-4 160-7,2-4-160 8,1-12 0-8,5 1-336 7,1-5 48-7,8-7 16 22,6 0-2544-21,4-7-512-1,4-5-112 1</inkml:trace>
    </iact:actionData>
  </iact:action>
  <iact:action type="add" startTime="118433">
    <iact:property name="dataType"/>
    <iact:actionData xml:id="d150">
      <inkml:trace xmlns:inkml="http://www.w3.org/2003/InkML" xml:id="stk150" contextRef="#ctx0" brushRef="#br3">16481 17055 3679 0,'0'0'320'1,"0"0"-320"2,0 0 0-3,0 0 0 9,0 0 3680-9,0 0 672 7,0 0 128-7,0 0 16 9,-6 10-2640-9,-1 1-544 6,-3 3-96-6,0 4-32 8,-7-5-160-8,3 7-16 7,-4-3-16-7,7 5 0 8,-7 3 80-8,1 4 16 7,1-1 0-7,-4-1 0 7,5 4-272-7,-3-4-48 8,3-1-16-8,1-5 0 8,0-1-208-8,3-9-32 7,3 5-16-6,8-16 0 5,0 0 48-6,0 0 16 8,0 0 0-8,0 0 0 8,0 0-48-8,0 0 0 7,0 0 0-7,0 0 0 8,4-21-240-8,0-1-48 7,4 7-16-7,1-7 0 9,-1-3-208-9,4-1 128 6,1 1-128-6,-3 4 0 9,2-3 0-9,-2 3 0 8,1-5 0-8,3 5 0 9,-6-1 128-9,4 1-128 4,-3 0 0-3,-1 1 0 7,2 1 0-7,-4 7 0 4,-6 12 0-5,0 0 0 9,0-14 0-9,0 14 0 6,0 0 0-6,0 0 0 9,0 0 0-9,-14 22-208 6,2 5 64-6,-3 0 16 9,1 1 128-9,-4 3-192 7,5 2 192-7,-5 4-192 7,1-2 192-7,3 0 0 8,-7-4 0-8,3-3-128 8,2-7 128-8,1-1 0 6,3-7 160-6,0-1-160 8,12-12 320-8,0 0-48 7,0 0 0-7,0 0 0 8,0 0 80-8,14-18 16 7,6-3 0-7,-1-4 0 9,5-7-192-9,3 1-48 6,0-2 0-6,2 2 0 9,1 0-128-9,-1-2 0 6,2 1 0-6,-7 5 128 9,-5 0-128-9,1 7 0 6,-7 1 0-6,1-1 0 9,-6 9 0-9,-8 11-144 6,0 0 144-6,0 0-208 24,0 0-1200-23,0 0-224-1,-10 25-48 0,-14 4-15648 1</inkml:trace>
    </iact:actionData>
  </iact:action>
  <iact:action type="add" startTime="119932">
    <iact:property name="dataType"/>
    <iact:actionData xml:id="d151">
      <inkml:trace xmlns:inkml="http://www.w3.org/2003/InkML" xml:id="stk151" contextRef="#ctx0" brushRef="#br3">17018 17892 17503 0,'0'0'1552'1,"-16"2"-1232"4,16-2-320-4,0 0 0 7,0 0 1280-8,0 0 192 7,0 0 32-7,0 0 16 8,14-6-496-8,1-2-112 7,5-2-16-7,5 0 0 8,5-1-32-8,5-5-16 8,6 8 0-8,0-3 0 7,3 1-208-7,1 2-64 7,6 0 0-7,2 2 0 8,1 0-64-8,3-1-32 8,-3-3 0-8,1 4 0 8,-2 2-80-8,-3 4-16 7,-1-4 0-7,-10 2 0 7,0 0-192-7,-6 2-32 7,-1 0-16-6,-3-2 0 6,-4-3-144-7,1 1 0 8,-5 0 0-8,-3 0 0 22,-1-2-400-22,-17 6-176 0,14 0-16 0,-14 0-16 14,0 0-2640-14,0 0-528 0,0 0-96 2,0 0-32-2</inkml:trace>
    </iact:actionData>
  </iact:action>
  <iact:action type="add" startTime="120205">
    <iact:property name="dataType"/>
    <iact:actionData xml:id="d152">
      <inkml:trace xmlns:inkml="http://www.w3.org/2003/InkML" xml:id="stk152" contextRef="#ctx0" brushRef="#br3">17279 18202 18431 0,'0'0'1632'1,"0"0"-1312"2,0 0-320-3,0 0 0 8,0 0 3584-8,20-2 656 7,5-2 128-7,6 2 32 8,6 2-3232-8,6-2-640 7,-2-2-128-7,10 2-16 9,7-2-128-9,5-4-32 7,-3 1 0-7,-3-1 0 8,-3-4-224-8,1 4 0 6,-2 2 128-6,-3 1-128 21,-5-3-1408-21,-2 4-336 0</inkml:trace>
    </iact:actionData>
  </iact:action>
  <iact:action type="add" startTime="126405">
    <iact:property name="dataType"/>
    <iact:actionData xml:id="d153">
      <inkml:trace xmlns:inkml="http://www.w3.org/2003/InkML" xml:id="stk153" contextRef="#ctx0" brushRef="#br4">32058 3936 2751 0,'0'0'256'1,"4"-12"-256"2,-4 12 0-3,0 0 0 9,0 0 4432-9,0 0 848 7,0 0 160-7,0 0 48 8,0 0-4016-8,0 0-816 6,0 0-144-6,0 0-48 9,0 0-64-9,0 0-16 7,0 0 0-7,0 0 0 8,-10 6-128-8,-3 6-16 8,1-3-16-8,-4-1 0 7,1 4-32-7,-7-2-16 8,1 7 0-8,-4-3 0 7,-3 3-32-7,-3-3 0 8,-2 4 0-8,-2-3 0 7,-4 5-144-7,0-1 0 8,-8-3 144-8,-4 3-144 9,-5 3 160-9,-5-5-32 5,-11-3-128-5,4 6 192 9,-4-5 176-9,3 5 16 6,-3-1 16-6,2-1 0 9,0 3 64-9,-2 1 16 7,3-5 0-7,-9 3 0 8,-8 1-224-8,-1 3-32 7,-5 1-16-7,0-4 0 8,3-1-208-8,-3 1 144 6,4 1-144-6,-2 1 128 9,-7-7-128-9,-3-1 0 6,-11 3 144-5,0-6-144 7,2 3 0-8,2-3 0 6,-1 0 0-6,-5 3 128 9,-12-3-128-9,4 2 0 7,-3-7 0-7,7 5 128 8,1-2-128-8,-6 5 0 7,-1-3 0-7,-8-2 0 7,-2-4 0-7,5 1 0 8,5-1 0-8,-6 4 0 8,2 4 0-8,-5-8 0 7,-5-1 0-7,4 3 0 7,5 0 0-7,3 0 0 7,-6 6 0-7,0-7 0 9,-5 1 0-9,3 4 144 6,7-2-144-6,-5 5 0 9,2-1 128-9,-5 1-128 6,-7-5 0-6,3 0 0 10,5 4 128-10,2-5-128 6,-1 5 0-6,-3-4 0 8,-3 3 0-8,3-3 0 7,0 2 0-7,1 1 0 8,-3-3 128-8,-1 4-128 7,1-2 0-7,5 9 0 8,5 0 0-8,-4-3 0 7,-3 0 0-7,-1-1 0 7,0 1 0-7,3 1 0 8,5 3 0-8,-2-7 0 8,2 3 0-8,3-5 0 7,-9 3 0-7,4 2 0 8,4-9 0-8,-1 3 0 7,7 2 0-7,-6-5 0 8,0 3 0-8,-2-2 0 7,6 6 128-7,2-7-128 8,6 1 0-8,-6 2 0 7,-6-3 0-7,4 5 0 8,2-6 0-8,0 6 0 7,4-1 0-7,2-3 0 9,2 2 0-9,-4-5 0 6,-6-5 0-6,4 0 0 8,8-2 128-8,1 0-128 6,3 0 0-5,0 2 0 7,-6-2 0-8,5-6 0 7,-1 3 0-7,4-3 0 8,3-4 0-8,7 4 0 7,-3 2 128-7,2 0-128 8,-5 0 0-8,1 2 0 7,-3-1 0-7,7-1 0 8,-3-4 128-8,9 6-128 7,-2-4 192-7,-3 2-192 8,1 0 0-8,-8 2 0 7,-1-4 0-7,2 3 0 8,3 1 0-8,2-2 0 7,1-2 0-7,1 0 0 8,2 2 0-8,-1 2 0 7,-11-2 0-7,5 2 0 9,1-4 0-9,-1-3 0 6,1 5 0-6,8 0 0 9,-3 0 0-9,-3 4 0 6,-6 0 0-6,1 0 0 8,-4 0 0-8,-1 0 0 7,7 2 0-7,-3 0 0 8,11 0 0-8,-9 2 0 7,-3 0 0-7,1 0 0 8,-5-1 0-8,5 1 0 7,3-2 0-7,-1 4 0 8,5 0 0-8,-9 4 0 7,1-2 0-6,-3-1 0 6,-1 1 0-7,0 0 0 8,5-2 0-8,7 7 0 8,-3-1 0-8,0 6 0 6,-3-5 0-6,1 5 0 8,-5-8 0-8,4 1 0 7,3 1 0-7,4 0 0 8,1 3 0-8,3 5 0 7,0-5 0-7,-6 5 0 8,-1-6 0-8,-3 1 0 7,11-3 0-7,1 2 0 9,0 3 0-9,6-3 0 6,2 7 0-6,-2-7 0 8,0 2 0-8,-8-5 0 7,0 5 0-7,1-3 0 8,3 1 0-8,2-2 0 7,0 3 0-7,2 3 0 8,4 0 0-8,2 1 0 8,-6-5 0-8,-2 3 0 8,-2-1 0-8,2-1 0 6,6 3 0-6,2-2 0 8,0 1 0-8,6 1 128 7,-5-5-128-7,7 3 0 8,-4-8 144-8,-2 3-144 7,0 3 0-7,-3-6 144 8,5 4-144-8,-2-5 0 7,2 3 0-7,3 2 128 8,3-2-128-8,-2 3 0 7,5-3 0-7,3 4 128 8,-3-1-128-8,-3-1 0 7,0 0 0-7,1-4 0 9,-5-5 0-9,6 3 0 6,-1 2 128-6,3-4-128 8,3-2 0-8,2 0 0 8,5-2 144-8,1 4-144 8,2 0 0-8,6 0 144 6,-2 5-144-6,0-5 0 9,0-4 128-9,1 0-128 7,3 0 0-7,-2 0 0 7,0 0 0-7,0 0 0 8,4 0 128-8,3-2-128 7,3 2 0-7,2 0 0 7,2-2 0-7,1 0 0 8,1 2 0-8,0 0 0 7,1-2 0-7,5 2 0 8,1-2 128-8,1-1-128 7,1 1 0-7,4-2 0 8,12 4 128-8,-9-4-128 7,-7 2 192-7,6 2-192 8,10 0 144-8,-14 4-144 8,5-2 0-8,9-2 144 8,0 0-144-8,-6 15 0 6,6-15 0-6,-4 14 0 9,4-14 0-9,0 21 0 6,0 1 0-6,2-1 0 8,-2 1 0-8,4 5 0 7,0 4 0-7,0 2 0 9,1 1 0-9,5 7 0 7,-4-1 0-7,-4 11 0 7,-2-2 0-7,0 2 0 8,4 3 0-8,-4 9 0 7,-2-1 0-7,0 2 0 7,2 7 0-7,-4-1 0 9,-8 4 0-9,1 4 0 6,-7 4 0-5,3-2 0 6,-3 0 0-7,4-4 0 8,-3-6 0-8,-3 6 0 8,5-8 0-8,-5 3 0 6,3-3 0-6,-1 0 0 9,-3-5 0-9,-5 1 0 6,1-4 0-5,2 1 0 7,-3-5 0-8,3-1 0 6,3-6 0-6,1-4 0 8,1 1 0-8,3-1 0 7,-3-6 0-7,8 0 128 8,-1-6-128-8,5-1 0 7,0-5 0-7,6-2 0 8,2-3 0-8,6-5 0 8,3 3 128-8,-1-3-128 8,6-7 0-8,1 0 0 7,5 0 0-7,5-5 0 7,4-1 0-7,2 0 0 8,2 0 0-7,1-2 0 6,3-2 0-7,5-2 0 7,3 0-144-7,4 0 144 7,4-2 0-6,5 0 0 5,2-3 0-6,11-1 0 9,-3 6 0-9,10-4 0 7,4-2 0-7,0-7 0 8,-2 1 0-8,3-4 0 6,7 7 0-6,4-3 0 9,5 6 0-9,6-5-128 6,1 1 128-6,-5 2 0 9,-2-5 0-9,3 3 0 6,1-2 0-6,6 4 0 9,4-1 0-9,-2 1 0 6,1-6 0-5,-1 7 0 7,-2 3 0-8,6-2 0 8,0-4 0-8,6 4 0 7,4-3 0-7,-3 3 0 7,-6 2 0-7,-1-2 0 8,3-3 0-8,5 5 0 7,6 0 0-7,-2 2 0 7,-8-4 0-7,2 4 0 7,-1-2 0-7,9 6 0 8,2 0 0-8,-5-2 0 7,3-1 0-7,0-1 0 8,-2-2 0-8,5 4 0 7,5 2 0-7,-3-2 0 9,-3-2 0-9,1 0 0 6,1 2 0-6,5-2 0 10,9 0 0-10,-5-1 0 6,-5 1 0-6,-1 2 0 8,-1 2 0-8,5 0 0 7,8-2 0-7,-6 2 0 9,-5-2 0-9,1 0 0 6,7 2 0-6,3-2 0 8,-4 0 0-8,-1 0 0 6,-3 0 0-6,0 0 0 9,1 2 0-9,3 0 0 8,2 0 0-8,-5 2 0 7,-1 0 0-7,8 2 0 7,0-2 0-7,-1 0 0 8,-5 2 0-8,-2 2 0 7,3-3 0-7,9 1 0 8,6 0 0-8,-8-2 0 7,-6-2 0-7,4 0 0 8,4 0 0-8,1-2 0 7,3 0 0-7,-1-2 0 8,-6-1 0-8,7 3 0 8,0 0 0-8,-6 0 0 8,0 0 0-8,-8 2 0 6,1-2 0-6,7 2 0 8,2-2 0-8,-4 2 0 7,-6 0 0-7,1 0 0 8,1 0 0-8,-2 0 0 7,3-2 0-7,1 2 0 8,-8-2 0-8,7 2 0 7,5-2 0-7,-4 0 0 8,2 0 0-8,-4 0 0 7,3-2 0-7,5 0 0 8,6 0 0-8,-4-1 0 7,-6 1 128-7,4 0-128 8,-6-2 0-8,8 2 0 7,0-2 0-7,-1 2 0 8,-1 0 0-8,-4-1 0 7,8-1 0-7,-8 0 0 8,0 0 0-8,-2-2 0 7,3-2 0-7,1 3 0 9,8-1 0-9,-6-2 0 6,-12 4 0-6,2 0 0 8,7-3 0-8,-3-5 128 7,4 4-128-7,-6-3 0 9,-1 1 0-9,9-2 128 6,-4 4-128-6,2 1 0 8,-6-7 128-8,3 4-128 7,-3-5 0-7,2 7 144 8,10-4-144-8,-12 3 0 7,-11-9 0-7,0 5 0 8,-1-1 0-8,7-1 0 7,7 3 0-7,-12-4 0 8,-11 5 0-8,4-3 0 8,-4 4 0-8,6-3 0 8,5-1 0-8,-7 2 0 6,-12-3 128-6,0 3-128 8,2-3 0-8,-2 5 0 7,6-2 0-7,0 5 0 8,-6-9 128-8,-2 6-128 7,-8-3 192-7,-2 7-64 8,-1-2-128-8,3 2 0 7,-2 3 0-7,-5 1 0 9,-1-6 0-9,-7 2 0 6,-6 4 0-6,-2 0 0 8,-2 2 0-8,0 2 0 7,-1 6 128-7,3 0-128 8,-4 2 0-8,-2-4 0 7,-4-2 0-7,-5 2 0 8,-5 3 0-8,-5 3 0 8,-1-2 0-8,1 2 0 8,-5 1 0-8,-1-5 0 6,-2 4 0-6,-1 2 0 8,-3-4 0-8,2 3 0 7,-2 1 0-7,-6-2 0 8,2 3 0-8,0-3 0 7,-4-2 0-6,0 2 0 6,-4-5 0-7,-4 3 0 7,-2-2 0-7,-2 0 0 8,-1-6 0-7,-1 0 0 5,0 0 0-5,-3 0 0 6,1 0 0-7,-1 0 0 7,-1 0 0-6,-1 0 128 6,-3-6-128-6,3 0 0 5,-7-2 0-6,3 1 128 8,2-3-128-7,-5-2 128 5,1-7-128-6,0-5 128 8,1-5-128-8,-3-4 160 7,-2-2-160-6,1-6 160 6,-7-2-160-7,2-10 160 7,0-11-160-7,0-4 160 8,-8-6 64-8,-2-8 16 7,4-8 0-7,-4-8 0 8,-4-3 16-7,0-8 16 5,-7-6 0-5,3-6 0 6,-7 2-144-7,1-6-128 7,1 2 192-7,-5-7-192 8,1 3 128-7,-3 2-128 5,-3-6 0-5,-2 10 0 6,-1 0 208-6,-1 10-16 5,0 12 0-5,-4-1 0 6,-8 3 80-6,-2 9 16 6,-2 6 0-7,-3 4 0 8,1 6-288-8,0 0 160 6,0 8-160-6,2-1 128 23,1 7-1664-22,5 1-320 0,-4 3-80-1</inkml:trace>
    </iact:actionData>
  </iact:action>
  <iact:action type="add" startTime="129647">
    <iact:property name="dataType"/>
    <iact:actionData xml:id="d154">
      <inkml:trace xmlns:inkml="http://www.w3.org/2003/InkML" xml:id="stk154" contextRef="#ctx0" brushRef="#br4">9662 19723 13823 0,'0'0'1216'1,"0"0"-960"4,0 0-256-5,-9-14 0 8,3 2 1024-8,6 12 144 7,0 0 48-7,0 0 0 8,-4-15-432-8,4 15-80 7,0 0 0-7,0 0-16 8,0 0 0-8,0 0 0 7,-14-2 0-7,14 2 0 8,-14 14-224-8,1 1-32 7,1 5-16-7,2 3 0 8,-3 2-80-8,3 5-16 7,-6-1 0-7,7 6 0 9,-5 4-32-9,6 0-16 6,2 6 0-6,-3-2 0 8,-1 4-128-8,6-1-16 9,4-7-128-9,4 0 192 7,4-7-192-6,5-7 0 5,-3-7 0-6,10-1 0 7,-1-9 320-6,1 2-16 6,-1-6-16-7,4-4 0 7,1-2 80-7,1-6 16 8,1 0 0-8,-3 0 0 7,0-9-48-7,3 1 0 8,-1-5 0-8,0-3 0 7,-3-1-208-7,1-1-128 8,-3 1 160-8,1 0-160 7,-1-3 160-7,-3 3-160 8,-1 6 160-8,1-1-160 7,-5-1 128-7,0 9-128 7,-4-2 0-7,-8 14 144 8,0 0-144-8,0 0 0 7,0 0 0-7,7 18 0 9,-1 5 864-9,0 10 144 7,-8 6 16-7,-2 10 16 21,0 8-1568-20,-3 3-320 0,-3 10-64-1,-8-1-16 0,-1 3 928 0,-1 6 128 7,-1 0 48-7,-3-4 16 7,-3 0 144-7,0 0 48 8,0-11 0-8,-3-5 0 7,-5-5 448-7,0-5 112 8,2-9 16-8,4-1 0 7,1-9-272-7,5-2-48 7,0-4-16-7,7-9 0 8,-2-6-464-8,18-8-160 7,0 0 0-7,0 0 144 22,8-16-1824-21,10-9-368-1,7-8-80 0,8-10-13488 4</inkml:trace>
    </iact:actionData>
  </iact:action>
  <iact:action type="add" startTime="130384">
    <iact:property name="dataType"/>
    <iact:actionData xml:id="d155">
      <inkml:trace xmlns:inkml="http://www.w3.org/2003/InkML" xml:id="stk155" contextRef="#ctx0" brushRef="#br4">10768 19321 18143 0,'0'0'800'0,"0"0"160"1,0 0-768-1,0 0-192 3,0 0 0-3,6-12 0 8,-6 12 1184-8,0 0 192 8,4-15 32-8,-4 15 16 7,0 0-272-7,0 0-48 8,0 0-16-8,0 0 0 8,0 0-208-8,0 0-48 7,-8 21-16-7,0 3 0 7,-5-1-176-6,3 2-48 5,-4 5 0-6,3 1 0 9,-1-2-96-9,0 4-32 7,2 0 0-7,-3 2 0 8,3 3-32-8,-4-7-16 7,3 0 0-7,-3-2 0 8,4 0-208-8,2-3-32 8,-3-5-16-8,3 3 0 8,4-3-160-7,0-5 0 4,2-1 144-5,2-15-144 7,0 0-176-7,0 0-96 8,0 0-32-8,14 0 0 24,5-6-1904-23,1-9-384 0,-3-5-80-1</inkml:trace>
    </iact:actionData>
  </iact:action>
  <iact:action type="add" startTime="130684">
    <iact:property name="dataType"/>
    <iact:actionData xml:id="d156">
      <inkml:trace xmlns:inkml="http://www.w3.org/2003/InkML" xml:id="stk156" contextRef="#ctx0" brushRef="#br4">11119 19192 7359 0,'0'0'320'1,"0"0"80"-1,0 0-400 0,0 0 0 4,0 0 0-4,0 0 0 8,0 0 3104-8,6 14 544 7,-6 5 96-7,0-3 32 8,-2 4-2272-8,-4 5-448 7,-7 2-96-7,1 1 0 8,-4 1-112-8,3 0-16 7,-7 6 0-7,1 0 0 8,-5-2 160-8,5-1 32 7,-5 3 0-7,1-4 0 8,2 0-272-8,1-4-48 7,6-5-16-7,-1-1 0 8,3 1-464-8,6-7-96 7,6-15 0-7,-8 14-128 8,8-14 0-8,0 0 0 7,0 0 0-7,0 0 0 22,0 0-496-22,0 0-208 0,20 2-32 0,1-4-16 15,-1-6-2256-15,-3-7-464 0,9-9-96 1,-5 5-16-1</inkml:trace>
    </iact:actionData>
  </iact:action>
  <iact:action type="add" startTime="131000">
    <iact:property name="dataType"/>
    <iact:actionData xml:id="d157">
      <inkml:trace xmlns:inkml="http://www.w3.org/2003/InkML" xml:id="stk157" contextRef="#ctx0" brushRef="#br4">11560 19124 10127 0,'0'0'896'1,"0"0"-704"2,0 0-192-3,16-4 0 8,-16 4 1312-8,0 0 224 8,0 0 64-8,0 0 0 7,0 0 32-7,11 14 16 7,-7 3 0-7,-8 7 0 9,-5 1 32-9,-3 6 16 6,2 1 0-6,-5 3 0 9,-1 2-288-9,0-2-64 6,-5 2-16-6,1 0 0 8,3-4-288-8,-6 0-48 7,1-2-16-7,1 1 0 8,-1 1-480-7,1-2-112 5,-3-2 0-6,5-3-16 8,1-7-240-8,1 3-128 8,3-3 128-8,2 3-128 7,5-7-160-7,-1 3-96 8,4-9-32-6,4-9-16224 8</inkml:trace>
    </iact:actionData>
  </iact:action>
  <iact:action type="add" startTime="132123">
    <iact:property name="dataType"/>
    <iact:actionData xml:id="d158">
      <inkml:trace xmlns:inkml="http://www.w3.org/2003/InkML" xml:id="stk158" contextRef="#ctx0" brushRef="#br4">12223 19003 13823 0,'0'0'1216'1,"0"0"-960"5,0 0-256-6,0 0 0 9,2-15 1264-9,-2 15 208 6,2-12 32-6,-2 12 16 8,0 0-368-8,6-16-64 7,-6 16 0-7,0 0-16 8,0 0-128-8,0 0-32 7,0 0 0-7,0 0 0 8,0 0-48-8,0 0-16 8,2 24 0-8,-2 3 0 8,-2 2-48-8,-2 2-16 7,-2 5 0-7,-3 4 0 7,-5-2-128-7,0 4-16 7,-5-1-16-7,-5 2 0 8,5-2-144-8,3 2-32 7,-3-2 0-3,3-2 0 0,2-10-208-3,5 1-48 6,-5-3-16-7,6-4 0 8,-1-7-176-8,9-16 0 6,-4 16 144-6,4-16-144 22,0 0-1088-21,0 0-304-1,19 1-48 1,6-2-16-1</inkml:trace>
    </iact:actionData>
  </iact:action>
  <iact:action type="add" startTime="136132">
    <iact:property name="dataType"/>
    <iact:actionData xml:id="d159">
      <inkml:trace xmlns:inkml="http://www.w3.org/2003/InkML" xml:id="stk159" contextRef="#ctx0" brushRef="#br4">12842 20056 11055 0,'0'0'976'0,"0"0"-784"7,0 0-192-7,0 0 0 8,0 0 1632-8,0 0 288 6,0 0 48-6,0 0 16 8,0 0-912-8,0 0-176 8,0 0-48-8,0 0 0 8,0 0 48-8,13-2 16 7,5-2 0-7,-1 1 0 8,11-5-160-8,-3 2-48 7,0 0 0-7,3 4 0 8,-1-4-128-8,2-2-48 7,3 1 0-7,1 3 0 9,4-2-144-9,-4 2-48 6,-2 2 0-6,2-2 0 8,2 2-192-8,-3 4-144 7,-3 4 192-7,-2-2-192 9,-1-2 128-9,-3 0-128 7,-6 0 0-6,1 2 0 5,-18-4 0-6,20 7-192 8,-20-7 16-8,0 0 16 20,0 0-2016-19,0 0-384-1,0 0-96 0,0 0-8016 4</inkml:trace>
    </iact:actionData>
  </iact:action>
  <iact:action type="add" startTime="136404">
    <iact:property name="dataType"/>
    <iact:actionData xml:id="d160">
      <inkml:trace xmlns:inkml="http://www.w3.org/2003/InkML" xml:id="stk160" contextRef="#ctx0" brushRef="#br4">12799 20450 23951 0,'0'0'2128'1,"0"0"-1696"3,0 0-432-4,0 0 0 8,0 0 880-8,19 8 80 7,3 0 32-7,3-8 0 8,4 0-400-8,6-4-80 7,-1-2 0-7,-3-2-16 8,2 2-16-8,6 1 0 7,-2-3 0-7,2-2 0 8,2 2 544-8,-2 4 96 7,2-2 32-7,-4 1 0 21,2 1-2592-20,-4 2-512-1,-4 0-96 0</inkml:trace>
    </iact:actionData>
  </iact:action>
  <iact:action type="add" startTime="138341">
    <iact:property name="dataType"/>
    <iact:actionData xml:id="d161">
      <inkml:trace xmlns:inkml="http://www.w3.org/2003/InkML" xml:id="stk161" contextRef="#ctx0" brushRef="#br4">15034 19727 6447 0,'0'0'576'1,"0"0"-576"3,0 0 0-4,0 0 0 8,0 0 1856-8,0 0 272 7,-10-6 48-7,10 6 16 7,0 0-864-7,0 0-176 8,0 0-48-8,0 0 0 8,0 0-128-8,0 0-16 7,0 0-16-7,0 0 0 7,0 0-128-6,8 17-32 6,6 1 0-7,-1 3 0 9,5 1-144-9,5 3-16 6,5 4-16-6,1 3 0 8,0-1-176-8,4 4-48 7,1 2 0-7,3 2 0 8,-4 8-48-8,2-4-16 7,-2 4 0-5,0-3 0 5,-2-3-160-7,-1 4-32 6,-1-4-128-6,-2 4 192 8,0-10-48-8,-3 4-16 7,-7-6 0-7,3-2 0 8,1-1 0-8,-7-3-128 7,0-4 192-7,-5 1-64 8,3-3 16-8,-4 1 0 8,-6-3 0-8,4-1 0 7,-6-18-144-7,0 15 160 8,0 1-160-8,0-16 160 7,0 0-160-7,0 0 0 7,-8 10-192-7,8-10 192 23,0 0-1792-23,0 0-256 0,-20-4-32 0,9-2-9600 3</inkml:trace>
    </iact:actionData>
  </iact:action>
  <iact:action type="add" startTime="138716">
    <iact:property name="dataType"/>
    <iact:actionData xml:id="d162">
      <inkml:trace xmlns:inkml="http://www.w3.org/2003/InkML" xml:id="stk162" contextRef="#ctx0" brushRef="#br4">15785 19670 23375 0,'0'0'1024'0,"0"0"240"0,-4-17-1008 0,4 17-256 5,0-10 0-5,0 10 0 8,0 0 256-8,0 0 16 7,0 0 0-7,0 0 0 8,0 0 304-8,-8 19 48 7,0 1 16-7,3 5 0 9,-11 1 32-9,2 3 16 6,-5 6 0-6,1 2 0 8,3 2 80-8,-9 6 32 7,-1 6 0-7,0-1 0 8,-1 5-112-8,-1 3-32 7,0 3 0-7,-1-1 0 8,-1-1-336-8,2 1-64 7,-4 1 0-4,-1-7-16 2,3-9-240-5,0 0 176 8,2-2-176-8,1-8 160 7,-1-6-160-7,3-1 160 7,7-5-160-7,5-5 160 8,2-1-160-8,3-3 0 8,7-14-192-8,0 0 192 22,0 0-2496-22,19 2-368 1,6-8-80-1,5-6 0 0</inkml:trace>
    </iact:actionData>
  </iact:action>
  <iact:action type="add" startTime="139063">
    <iact:property name="dataType"/>
    <iact:actionData xml:id="d163">
      <inkml:trace xmlns:inkml="http://www.w3.org/2003/InkML" xml:id="stk163" contextRef="#ctx0" brushRef="#br4">16275 20325 9215 0,'0'0'816'1,"0"0"-656"2,0 0-160-3,0 0 0 7,0 0 2496-7,0 0 448 8,0 0 112-8,-4 14 16 7,4-14-1392-7,-4 20-272 9,0-1-48-9,-2-1-16 6,4 1 0-6,-4 5 0 8,-2 1 0-8,3 0 0 7,-3 1-320-7,2 1-80 9,-2-2-16-9,4 1 0 6,-2-3-272-6,2 2-48 8,3-1-16-8,1 1 0 7,1-1-208-7,1-1-64 8,2-4 0-8,2-3 0 7,4 2-64-7,-4-7-32 7,-6-11 0-7,11 16 0 9,-11-16-32-9,18 6-16 7,0 0 0-7,-3-4 0 8,7-6-176-8,-3-2 0 7,-1-4 0-7,3-6 0 23,3 1-1744-21,1-1-240-2,-6-3-32 0,-3-1-12768 2</inkml:trace>
    </iact:actionData>
  </iact:action>
  <iact:action type="add" startTime="139348">
    <iact:property name="dataType"/>
    <iact:actionData xml:id="d164">
      <inkml:trace xmlns:inkml="http://www.w3.org/2003/InkML" xml:id="stk164" contextRef="#ctx0" brushRef="#br4">16573 20495 19343 0,'0'0'848'1,"-14"14"192"-1,5-3-832 0,-3 1-208 2,6 6 0-2,0 1 0 9,0 1 2640-9,-1 7 496 7,-1 4 80-7,2 0 32 7,-4 1-2144-7,2-3-416 8,1 2-96-8,-7 0-16 8,0 2-128-8,-1 3-48 7,3-3 0-7,-4-2 0 8,5 0-256-8,-3 0-144 7,2 0 160-7,4 1-160 8,-1-9 0-8,1 2 0 7,4 1 0-7,2-5 0 7,0-1-192-7,2-20-144 8,4 13-32-8,-4-13 0 25,0 0-2272-25,14 4-464 2</inkml:trace>
    </iact:actionData>
  </iact:action>
  <iact:action type="add" startTime="139738">
    <iact:property name="dataType"/>
    <iact:actionData xml:id="d165">
      <inkml:trace xmlns:inkml="http://www.w3.org/2003/InkML" xml:id="stk165" contextRef="#ctx0" brushRef="#br4">17113 19196 19343 0,'0'0'1728'1,"0"0"-1392"3,-7-8-336-4,7 8 0 7,0 0 640-7,0 0 64 6,-8-5 16-6,8 5 0 9,0 0-16-9,0 0 0 7,-16 9 0-7,8 1 0 8,-3 0-48-8,-1 5-16 7,0 1 0-7,-1 4 0 8,-5-1 16-8,2 4 0 7,-3 3 0-7,1 1 0 9,3 2 32-9,-3 1 0 5,3-3 0-5,-1-2 0 9,4-7-112-9,-1 1 0 7,3 1-16-7,-2-8 0 8,12-12-96-8,-8 13-16 8,8-13 0-8,0 0 0 7,0 0 192-7,0 0 48 7,0 0 0-7,8-13 0 8,6-1-224-8,-1-6-32 8,3-7-16-8,6 0 0 7,-5-1-256-7,3 1-160 7,3-2 192-7,-2 2-192 8,-3-1 128-7,0 1-128 6,-1 2 0-7,-3-3 0 7,-1 3 0-7,-3 4 0 7,0 5 0-7,2-2 0 8,-8 5 128-8,-4 13-128 7,5-14 0-7,-5 14 0 9,0 0 0-9,0 0 0 6,0 0 0-6,-5 16 0 9,-1-1 0-9,-6 7-144 6,0 3 144-6,-3 0-128 9,1 3 128-9,-4 1 0 7,-1 0 0-7,1 1-128 8,-3-3 128-8,3-2 0 7,5-1 0-7,-1-9 0 7,4-1 128-7,10-14 48 8,0 0 16-8,0 0 0 7,0 0 352-7,0 0 80 8,4-24 16-8,4 1 0 7,6-4-336-7,1-3-64 7,5-1-16-7,-1 4 0 8,1-2-224-8,-5 1-192 7,3 1 48-7,-6 2 0 23,-1 3-496-23,-3 7-112 1,0-1-16-1,-8 16-11376 6,0 0-2272-5</inkml:trace>
    </iact:actionData>
  </iact:action>
  <iact:action type="add" startTime="140625">
    <iact:property name="dataType"/>
    <iact:actionData xml:id="d166">
      <inkml:trace xmlns:inkml="http://www.w3.org/2003/InkML" xml:id="stk166" contextRef="#ctx0" brushRef="#br4">18143 20002 2751 0,'-21'-2'128'1,"21"2"16"-1,-18 0-144 0,18 0 0 2,0 0 0-2,0 0 0 8,-13-2 4800-8,13 2 912 8,0 0 192-8,0 0 48 7,0 0-3760-7,0 0-736 7,11-16-160-7,11 6-16 8,5 3-384-8,8-5-80 7,6 4-16-6,4-2 0 6,8-1-256-7,5 3-48 7,10 4-16-7,-5-8 0 8,3 1-224-8,-5 5-32 7,-5 2-16-7,1-2 0 8,-5 4-208-8,-1 2 176 6,-8 0-176-6,0 4 160 10,-8 2-160-10,-2 0-256 7,-6-1 64-7,-5 5 16 21,-3 4-2384-20,-11-2-464 0</inkml:trace>
    </iact:actionData>
  </iact:action>
  <iact:action type="add" startTime="140847">
    <iact:property name="dataType"/>
    <iact:actionData xml:id="d167">
      <inkml:trace xmlns:inkml="http://www.w3.org/2003/InkML" xml:id="stk167" contextRef="#ctx0" brushRef="#br4">18284 20423 27647 0,'0'0'2448'1,"0"0"-1952"4,0 0-496-5,29 6 0 8,2-6 2176-8,12 0 352 7,2 0 64-7,8-2 16 8,3-6-1840-8,3 0-384 7,-1-3-64-7,5-5 0 8,-3 4 176-8,2-3 32 8,-1 3 16-8,-1-2 0 7,-5 8-416-7,0-1-128 7,-5-3 0-7,-1 4 0 23,-2 2-2272-22,-6-2-512 2</inkml:trace>
    </iact:actionData>
  </iact:action>
  <iact:action type="add" startTime="144332">
    <iact:property name="dataType"/>
    <iact:actionData xml:id="d168">
      <inkml:trace xmlns:inkml="http://www.w3.org/2003/InkML" xml:id="stk168" contextRef="#ctx0" brushRef="#br4">8671 6089 12895 0,'0'0'576'1,"-2"-18"112"-1,1 5-560 0,-3-5-128 8,-2 4 0-8,2-1 0 4,0-3 320-4,-4 7 48 12,2-5 0-12,0 6 0 4,-1 2 320-4,-3-3 64 6,10 11 16-6,-12-8 0 8,0 0-16-7,12 8 0 10,0 0 0-11,-13-2 0 3,13 2-256-3,-16 8-48 11,3 2-16-11,-3 9 0 5,2 3-160-5,-3 5-16 11,1 6-16-11,-3 4 0 4,-3 12 64-4,3 6 16 6,3 3 0-6,-7 8 0 9,-5 3 64-9,1 11 0 12,2 7 16-12,-5 7 0 3,-1 0-144-3,-2 7-48 11,-2 0 0-11,0 3 0 4,0-1-208-3,-4 4 128 9,0-1-128-10,-4-1 0 5,2-2 128-5,-4 1-128 10,0-1 0-10,-2-5 144 5,-3-3 64-5,3-5 16 10,2 5 0-10,-2-9 0 4,6-6 32-3,-2-10 16 8,8-5 0-9,0-5 0 5,6-3 192-5,3-5 48 11,7-11 0-11,-1-2 0 4,5-5-208-4,3-5-48 11,6 0 0-11,2-4 0 4,4-3-256-4,4-8 160 7,-4-14-160-7,8 15 128 7,-8-15-128-6,22 8 0 10,-1-4 0-11,4-4 128 4,5-4-128-4,3-2 192 6,4-8-192-6,8 3 192 9,0 1 768-9,7-4 144 12,5 7 48-12,5-5 0 17,3 0-1744-16,5 2-352-1,-4-1-64 0,8 3-16 1,-2-6 832-1,6 3 192 9,-3-1 0-9,4-2 0 5,1 8 0-5,4 0 0 6,0-1 0-6,0 1 0 10,-2 0 0-10,2 0 0 9,0-2 0-9,-2 1 0 5,-2-1 0-5,2 2 0 7,3 2 0-7,3 0 0 8,0 2 128-8,0 0-128 10,-4 0 0-10,-3 0 0 5,-1 2 0-5,-3 0 0 7,-1 0 0-7,2 2 0 8,2 4 0-8,2 4 0 12,-3-4 0-12,1 1 0 3,-2-1 0-3,-1 4 0 7,1-6 0-7,-2-2 0 8,0 2 880-8,-4 0 112 11,8-2 32-11,2 4 0 18,2-1-1648-18,5-1-320 1,1 0-64 0,-2-2-16-1,-4-2 832 0,0 2 192 11,1 2 0-11,7 4 0 4,-2-2 0-4,3-2 0 6,3 3 0-6,-2 3 0 8,3-4 0-8,-5-2 0 11,0 4 0-11,1 5 0 4,3-1 0-4,1 6 0 11,7-3 0-11,-1-1 0 5,6-4 0-5,4-1 0 10,-7-1 0-10,5-2 0 4,6 2 0-4,0-2 0 7,6-3 0-7,-2 1 0 8,-8-2 0-8,2 0 0 11,-2 0 0-11,6 2 0 4,0 4 176-4,2-4-176 7,2-2 160-7,-8 0-160 8,0-2 0-8,4 4 0 11,0 0 0-11,0-1-160 5,4-3 160-5,-6-2 0 11,-2-1 0-11,4 3 0 4,-2 0 0-4,2 2 0 10,10-2 0-10,-8-2 0 5,0-2 0-5,-4-2 0 11,-4 2 0-11,4 0 0 4,8 2 0-4,-4-4 0 11,3 2 0-11,-3 0 128 3,0-3-128-2,0 1 176 10,4 4-176-11,-4 0 192 3,6-2-192-3,-8 0 0 11,-2 0 0-11,-4 2 0 4,-2 4 0-4,6 2 0 12,0-2 0-12,2 0 0 4,0-4 0-4,-2 2 0 11,-4 4 0-11,6 2 0 3,4 0 0-3,-2-6 0 7,8-6 0-7,-6 2 0 8,0 0 0-8,-2 0 0 11,3 4 0-11,-1-4 0 5,6-2 0-5,0-1 0 11,-12-3 0-11,2 2 0 4,-2-4 128-4,2 4-128 6,4 5 0-6,-1-9 128 9,-4-2-128-9,-1-1 0 11,2 5 0-11,0 2 0 3,3 0 0-2,-3-1 0 9,2-3 0-10,0-2 0 4,-6 4 0-4,0-3 128 10,4 3-128-10,4-4 0 6,4 3 0-6,-6-1 0 11,0-6 128-11,-2-3-128 3,-4 1 0-3,0 5 0 8,4-1 0-8,2 5 0 7,-6-7 0-7,2 4 128 11,-6-3-128-11,0 7 0 4,-1-2 0-4,-1 3 0 7,0 1 0-7,-2-6 0 8,-1 2 0-8,3-1 0 12,0 1 0-12,0-2 0 4,1 5 0-4,-1 1 0 11,-2-4 0-11,0 4 0 4,-9-5 0-4,3 3 0 10,5 2 0-10,-1-4 0 5,4 1 0-5,-1 3 0 11,-5-2 128-11,-2 4-128 4,1 2 0-4,-5 1 0 6,1-7 0-5,9 2 128 6,4 0-128-7,1 0 0 12,-3-3 0-12,-2 3 0 4,0 0 0-4,-1 0 0 10,-3 2 128-10,8 3-128 4,6-3 0-4,-6 0 0 12,3-2 0-12,-7 0 0 4,-2-1 0-4,4 1 128 6,5 6-128-6,1-2 128 9,-4-2-128-9,0-4 0 12,-8-1 0-12,-3 5 0 3,1 0 0-3,5 4 0 10,-1 2 0-10,0 0 0 4,-1-2 0-4,-1-2 0 7,-7 2 0-7,-3 0 0 9,5 0 0-9,1 2 0 11,5 4 0-11,3 2 0 4,-6-4 0-4,-7-2 0 6,-6-2 0-6,-1 4 0 9,3 2 0-9,-2 0 0 10,0 0 0-10,3 3 0 4,1 3 0-3,-6-2 0 10,-4 0 0-11,-4 2 0 4,-10-5 0-4,4 1 0 7,-2 2 0-7,3 2 0 8,-3-2 0-8,-4-3 0 11,6 5 0-11,-5-2 0 4,-3-4 0-4,2 4 0 11,-3 3 0-11,-5-3 0 3,-5 0 0-3,0 6 0 11,1-3 0-10,-1 5 0 3,0-10 0-4,-3 4 0 11,-3 3 0-11,2-3 0 4,2 4 0-4,1-5 0 7,3 7 0-7,-2-4 0 8,-7 3 0-8,-3-5 0 10,4-2 0-10,-6 3 0 5,-2-3 0-5,-8-2 0 10,0 0 0-10,-3 2 0 5,-5-4 0-5,-1 0 0 11,-7-4 0-11,1 0 0 3,-16 0 0-2,0 0 0 5,12-4 0-6,-12 4 0 9,0 0 176-9,3-20 48 10,1 1 16-10,-4 1 0 4,-6-3 16-4,3-1 0 8,-3-3 0-8,4-2 0 8,-2-5-256-8,-2 1 176 11,0-4-176-11,0-6 160 4,2-2-160-4,2-2 0 12,-3-3 144-12,1-1-144 2,0 0 0-2,2-6 144 13,2-5-144-13,6 2 0 3,-4-1 0-3,4-1 0 11,-3-11 0-10,5-1 0 3,2-8 0-4,0-2 0 6,7-2-144-6,-3-3 144 8,3-9 0-8,-1 3-160 12,0-7 160-12,3-3 0 3,-1-7-160-3,1-1 160 11,3 4-128-11,-5 2 128 4,1-4 0-4,3-1 0 12,-3-7 0-12,1 6 0 3,1 0 0-3,5 0 0 11,1 6 0-11,3 5 0 4,2-3 0-3,-4 3 0 10,1 3 0-11,-5-3 0 3,-1 7 0-3,-7-1 0 11,5 4 0-11,-5 6 0 4,-1 3 0-4,-4 3 0 12,3 2 128-11,-5 3-128 1,0-1 0-1,0 6 0 5,-4 0 0-6,-1 9 0 8,-3 5 0-8,0-1 0 12,0 2 0-11,0 3 0 1,-5 1 0-2,-5 10 0 11,2 2-128-11,0 0 128 4,-5 4-208-4,3 1 32 11,-4 5 16-10,1 0 0 3,-1 0 32-4,0 5 0 10,-1 1 0-10,-3 5 0 4,-3-3 128-4,-5 9-160 7,1-2 160-7,0 4-160 8,-3 4 160-8,1 0-160 7,0 1 160-6,-3 3-160 7,-1 3 160-8,2 3-128 10,-2 4 128-10,-8 4-128 5,0-3 128-5,-6 7-128 11,2-2 128-11,-6 3-128 3,-7 4 128-3,1 3 0 7,-4-3-144-7,-7 1 144 8,-8-5 0-8,-4 5 0 11,0-1 0-11,-2 0 0 4,-6 5-176-4,0 1 176 7,-9 2-128-7,-3 0 128 9,-9-1-192-9,-4-5 32 11,0-4 16-11,-3 5 0 4,1 1 144-4,-2 0-208 6,-4 5 80-6,-13-3 128 9,-9-6-192-9,3 3 192 9,1 1-160-9,-3 2 160 5,-14-4 0-5,2 3-144 12,-6 1 144-12,-2-2 0 4,2-3 0-4,0 1 0 11,-12-2 0-11,4 1 0 3,2-1 0-3,-5-1 0 12,-9 1 0-12,-1-3 0 3,5-3 0-3,-7 3 0 11,-5 1 0-11,5-3 0 4,-8-1 0-4,7 5 0 7,5-1 0-7,-7-5 0 8,-1-1 0-8,2 1-160 12,-4 5 160-12,-3-3 0 4,-5-10 0-4,2 7 0 11,2 1 0-11,-2-2 0 4,-4-9 0-4,2 3 0 10,-2 8 0-10,2-8 0 5,2 1 0-5,4 5 0 11,3 0 0-11,-5 1 0 4,-6-7 0-4,10 6 0 11,2-3 0-11,-5 5 0 3,-3-6 0-2,4 3 0 5,6-1-128-6,-3 0 128 8,-7 2 0-8,4-5 0 11,4 3 0-11,-2-2 0 4,-5 5 0-4,3-3 0 12,2 6 0-12,4-7 0 4,-5 3 0-4,3-2 0 6,0 7 0-6,-3-7 0 8,-7 1 0-8,8-1 0 13,2 4 0-13,-2-3 0 2,1 5 0-2,5-6 0 12,-4 1 0-12,1-1 0 4,11 4 816-4,-5-5 160 11,-5 3 48-11,3-2 0 4,11 1-832-4,-1-1-192 6,-6 8 0-6,5-7 0 22,1 3-752-21,4-3-192-1,4 5-32 0,-1 2-16 1,-3-7 848-1,4 5 144 10,2-5 0-10,4 5 128 4,-4-1-128-4,2-5 0 10,4-8 0-10,4 8 0 6,3-1 0-6,-7 1 0 11,-2 0 0-11,6-8 0 3,2 0 896-3,3 2 144 8,3 9 48-8,2-5 0 21,-5-2-1696-21,3-1-336 0,3 1-64 2,3 8-16-2,-1-2 848 0,5-1 176 6,-9-9 0-6,13 2 0 8,-1 4 864-8,10 5 128 13,-2-3 32-13,0 0 0 16,-4-8-1632-15,4 1-320 1,6-1-64-1,2 4-16-1,4 0 816 0,-2 0 192 4,-5 3 0-4,-1-1 0 9,2-2 0-8,2 2 0 4,4 0 0-5,0-3 0 9,0 5 0-9,-5-2 0 11,-7 7 0-11,4-3 0 4,4 5 0-4,0-3 0 7,2 2 0-7,-2 1 0 7,-4-3 0-7,-2 1 0 11,-4 3 0-11,0-3 0 4,8 3 0-3,2 1 0 10,0-1 0-11,-4-5 0 4,-2 3 0-4,4-4 0 6,-2 3 0-6,2-3 0 9,3 1 0-9,-1 5 0 6,-2-3 0-6,2 1 0 8,-4-6 0-8,2 1 0 12,6-3 0-12,5 6 0 4,-1-1 128-4,0 1-128 12,1-8 0-12,5 1 0 3,-3-1 0-3,5-2 0 11,7 4 0-11,4 2 0 4,2-7 0-4,4 9 0 11,0 0 0-11,2 1 0 4,2-5-160-4,2-2 16 10,0 2 0-10,8-1 0 4,0 3-144-4,7 4-32 7,4-5 0-7,-1 7 0 23,1 3-368-23,6 1-80 0,7-3 0 0,-1 3-11952 5</inkml:trace>
    </iact:actionData>
  </iact:action>
  <iact:action type="add" startTime="147875">
    <iact:property name="dataType"/>
    <iact:actionData xml:id="d169">
      <inkml:trace xmlns:inkml="http://www.w3.org/2003/InkML" xml:id="stk169" contextRef="#ctx0" brushRef="#br4">20025 20119 5519 0,'0'0'496'1,"0"0"-496"8,0 0 0-9,0 0 0 4,0 0 1584-4,0 0 208 6,0 0 64-6,0 0 0 8,0 0-528-8,0 0-112 11,0 0 0-11,-9 11-16 5,9-11-144-5,0 0-32 12,-8 8 0-12,8-8 0 3,-12 10-128-3,12-10-48 11,0 0 0-11,0 0 0 4,-10 14 48-4,10-14 16 6,0 0 0-6,0 0 0 8,0 0-144-8,0 0-48 8,6 11 0-8,-6-11 0 7,0 0-16-7,22 12 0 12,-3-6 0-12,1-4 0 4,3-4-64-4,6 0-32 6,8-2 0-6,1 2 0 9,-3-6-224-9,8 2-32 7,-2 2-16-6,3 3 0 5,-1-3-128-6,4 2-16 11,0 0-16-11,4 2 0 4,-5 0 48-4,3 0 16 7,0-2 0-7,4 2 0 9,-1 2-48-9,-1 2 0 7,-6 0 0-7,-2-3 0 8,-6 3-48-8,-4 0-16 7,-2 0 0-7,-7 4 0 8,-3-4-128-8,-3 2 160 10,-18-6-160-10,0 0 160 5,0 0-160-5,0 0 0 11,0 0 0-11,0 0 0 4,0 0-240-4,0 0-80 6,0 0 0-5,0 0-16 19,-18 2-1904-20,6-4-368 0,-1-2-80 0</inkml:trace>
    </iact:actionData>
  </iact:action>
  <iact:action type="add" startTime="148384">
    <iact:property name="dataType"/>
    <iact:actionData xml:id="d170">
      <inkml:trace xmlns:inkml="http://www.w3.org/2003/InkML" xml:id="stk170" contextRef="#ctx0" brushRef="#br4">22743 18814 15663 0,'0'0'1392'1,"0"0"-1120"8,0 0-272-9,0 0 0 5,9-12 1296-4,-9 12 208 9,0 0 32-10,0 0 16 5,0 0-592-5,0 0-112 10,0 0-16-9,0 0-16 3,0 0 16-4,0 0 16 10,-15-4 0-10,3 4 0 4,-6 6-144-4,-1 6-16 10,-3 0-16-10,-3 5 0 5,-2-3-32-5,0 5-16 11,-1 5 0-10,-1 1 0 4,-4-3-48-5,0-1 0 10,-1 4 0-10,3 5 0 4,-2 7-176-4,-4-2-32 11,2 6-16-11,2 2 0 5,-4 7-80-5,2 3-16 9,-1 0 0-9,1 1 0 4,-2 5-80-3,2-1-32 10,4 7 0-11,0 3 0 4,2-8-144-4,-1 5 160 6,-3 1-160-6,6-6 160 9,1-1-160-9,7 1 0 10,-1 1 0-10,9-3 0 4,-1 1 0-4,4-3 0 12,6-5 128-12,2 0-128 5,2-4 0-5,4 3 160 10,0-1-160-10,4-6 160 4,-3-4-160-4,7-2 0 6,0 2 0-6,5-6 128 9,-3-5-128-9,3-1 0 10,-1-2 0-10,-2-3 0 4,5-5 0-4,2 3 0 12,1 1 128-12,3-3-128 4,0-3 0-4,1-3 0 11,-1-2 0-11,0-6 128 4,1-4-128-4,1-2 0 6,2-4 0-6,0-4 0 8,3 0 144-8,1-7-144 7,0-1 160-7,4-3-160 8,6-5 0-8,-2 1 128 8,1-2-128-8,5 0 0 8,-4-7 0-8,-2 1 0 10,-4-2 0-10,-2 0 0 5,-6-2 0-5,-2-2 0 11,3 4 0-11,-3 4 0 4,-2-3 0-4,-3 1 0 6,-3 2 0-6,-7 2 0 8,-1-2 0-8,-5-1 0 10,0 5 0-10,0 0 0 5,-6 0 0-5,-4-1 128 8,-4 1-128-8,-2 4 0 7,0-1 128-7,-7 1-128 7,-3 5 0-7,-3 1 144 9,-1 5-144-9,-1 0 0 11,-6 4 144-11,-1 6-144 3,1 2 288-2,-2 2-16 11,-8 4 0-12,0 6 0 3,0-2 112-3,-4 9 32 11,4 1 0-11,-8 7 0 4,2 4-64-4,2 2-16 6,-5-1 0-6,5-1 0 9,2 2-64-9,2 0-16 11,4 0 0-11,1-3 0 4,7-3-96-4,4-2-32 10,3-5 0-10,7-1 0 5,7-1-128-5,0-7 0 11,6-11 0-11,0 0 0 18,15 14-896-18,7-8-192 0,-1-6-64 1,7-6-11104 10,3-8-2224-11</inkml:trace>
    </iact:actionData>
  </iact:action>
  <iact:action type="add" startTime="150563">
    <iact:property name="dataType"/>
    <iact:actionData xml:id="d171">
      <inkml:trace xmlns:inkml="http://www.w3.org/2003/InkML" xml:id="stk171" contextRef="#ctx0" brushRef="#br4">23718 19460 2751 0,'0'0'256'1,"-16"-6"-256"3,3-2 0-4,-3-2 0 9,6 2 3328-9,10 8 608 6,-8-6 128-6,8 6 32 8,0 0-2576-8,0 0-512 12,-11-5-112-12,11 5 0 4,0 0-176-4,0 0-16 12,0 0-16-12,0 0 0 3,0 0-112-3,0 0-32 6,-8 9 0-6,6 7 0 9,2-16 64-9,0 19 16 6,2 3 0-6,2 1 0 9,6 5-48-9,3 7 0 10,7 4 0-10,-5 0 0 5,3 6-208-5,-3 1-48 11,5 7-16-10,5 2 0 2,-1-1 16-2,3 3 0 5,-2 1 0-6,3-1 0 7,-3-8-176-7,0 1-16 12,1-1-128-12,-7 0 192 4,3-8-192-4,1 2 144 11,-3-8-144-11,-3-2 128 4,1-4 0-4,1-1-128 12,-5-5 192-12,2-4-64 3,-7 1-128-3,1-6 192 6,0-1-192-6,-10-13 192 9,0 0-384-9,13 6-64 6,-13-6 0-6,0 0-16 23,18-16-2416-22,-12 3-496-1</inkml:trace>
    </iact:actionData>
  </iact:action>
  <iact:action type="add" startTime="150937">
    <iact:property name="dataType"/>
    <iact:actionData xml:id="d172">
      <inkml:trace xmlns:inkml="http://www.w3.org/2003/InkML" xml:id="stk172" contextRef="#ctx0" brushRef="#br4">24219 19499 11967 0,'0'0'1072'1,"2"-14"-864"-1,2 2-208 0,2-1 0 0,-6 13 1728 0,6-12 288 5,-6 12 64-5,0 0 16 8,0 0-704-8,0 0-144 12,0 0-32-12,0 0 0 3,0 0-192-3,0 0-32 11,-14 19-16-10,2 1 0 3,-7 5-32-4,1 4-16 7,-1 3 0-7,-7 9 0 7,1-2-144-7,-2 5-16 12,-3 5-16-12,3-2 0 3,-6 4-32-3,-2 3 0 8,2 1 0-8,-2 1 0 7,3 7-176-7,1-3-32 14,2-3-16-14,2-2 0 3,-1-7-304-3,3-1-48 12,4-2-16-12,1-2 0 2,6-8-128-2,1-4 0 7,5-4 0-7,0-5 128 8,0-5-128-8,6-1 0 8,2-16 0-8,0 0-176 23,12 12-400-23,0-4-96 1,7-7-16-1,1-4 0 12,-3-9-2576-12,5 0-512 0,11-11-96 3,-4-5-32-3</inkml:trace>
    </iact:actionData>
  </iact:action>
  <iact:action type="add" startTime="151303">
    <iact:property name="dataType"/>
    <iact:actionData xml:id="d173">
      <inkml:trace xmlns:inkml="http://www.w3.org/2003/InkML" xml:id="stk173" contextRef="#ctx0" brushRef="#br4">24802 20400 20271 0,'0'0'1792'0,"-11"13"-1424"2,5 9-368-1,-4-3 0 7,2-1 2064-8,2 3 352 12,2 4 64-12,-1-1 16 4,-1 1-1056-4,0 1-208 10,-2-3-32-10,0 4-16 5,0 1-304-5,-1-1-64 7,1-2-16-7,-6 1 0 8,5-3-336-8,-3 0-64 7,2 5-16-7,2-1 0 8,-1-4-208-8,1-1-48 12,2-5-128-12,4-1 192 3,2-16-192-3,-2 16 0 7,2-16 0-7,0 0 0 17,6 15-1440-17,-6-15-336 0,19 6-64 0</inkml:trace>
    </iact:actionData>
  </iact:action>
  <iact:action type="add" startTime="152334">
    <iact:property name="dataType"/>
    <iact:actionData xml:id="d174">
      <inkml:trace xmlns:inkml="http://www.w3.org/2003/InkML" xml:id="stk174" contextRef="#ctx0" brushRef="#br4">25629 19360 13823 0,'0'0'608'1,"0"0"128"-1,0 0-592 0,0 0-144 10,0 0 0-10,8-16 0 4,-4 5 2480-4,-4 11 464 10,6-16 80-10,-6 16 32 5,0 0-1520-5,0 0-320 11,0 0-48-11,0 0-16 5,0 0-192-5,0 0-32 10,0 0-16-10,10 16 0 4,-10-3-144-4,-4 9-48 11,2 3 0-11,-4 4 0 4,0 5-320-4,-4 5-64 11,-1 0-16-11,3 4 0 4,-4 3-48-4,2 5-16 10,1-2 0-10,-5 0 0 6,4-3-48-6,-3 7-16 11,1-2 0-11,4-1 0 3,-2-5-64-3,4-6 0 10,1-2-128-10,5-4 192 6,0-9-192-6,0-3 0 9,2-1-144-9,-2-20 144 18,7 17-1472-18,-7-17-208 1,14 10-48-1,-14-10-13312 5</inkml:trace>
    </iact:actionData>
  </iact:action>
  <iact:action type="add" startTime="152605">
    <iact:property name="dataType"/>
    <iact:actionData xml:id="d175">
      <inkml:trace xmlns:inkml="http://www.w3.org/2003/InkML" xml:id="stk175" contextRef="#ctx0" brushRef="#br4">25224 19869 35423 0,'0'0'1568'1,"0"0"320"-1,0 0-1504 0,0 0-384 8,0 0 0-8,23-2 0 5,2-4 400-5,9 6 16 10,3-2 0-10,11-4 0 5,5-7-64-5,6 3-16 10,5-4 0-10,6 7 0 5,-4 1-128-5,1-4-16 10,-9 4-16-10,-7 2 0 5,-8 0-432-5,0 4-64 11,-10-2-32-11,-4 2 0 17,-5-3-2048-17,-1 1-416 0,-5 2-64 0</inkml:trace>
    </iact:actionData>
  </iact:action>
  <iact:action type="add" startTime="155695">
    <iact:property name="dataType"/>
    <iact:actionData xml:id="d176">
      <inkml:trace xmlns:inkml="http://www.w3.org/2003/InkML" xml:id="stk176" contextRef="#ctx0" brushRef="#br4">6538 15830 7359 0,'-14'0'656'1,"4"0"-528"6,10 0-128-7,-15 0 0 7,5 0 1136-6,10 0 192 5,-14 0 32-6,14 0 16 9,0 0-448-9,0 0-96 10,-6-6 0-10,6 6-16 4,0 0-96-3,0 0-16 5,0 0 0-6,0 0 0 9,22-9-176-9,-1 3-32 11,-1 2-16-11,7 2 0 4,4-6-64-4,2-2-16 6,1 4 0-6,5 3 0 9,1 3-192-9,1-2-32 10,4-2-16-10,6 4 0 5,0 4-160-5,1-2 0 12,1 0 144-12,-2 1-144 4,1 1 128-3,1 2-128 8,2-4 160-9,-7 0-160 4,-3-6 224-4,-6-4-48 11,4 8-16-11,-6 0 0 4,2 0 32-4,-2-4 0 11,-5 1 0-11,-5 3 0 4,0 0-192-4,1 0 0 12,-7-2 0-11,-3 0 0 2,1 0 0-3,1 0-272 6,-20 2 32-6,13-10-9904 12</inkml:trace>
    </iact:actionData>
  </iact:action>
  <iact:action type="add" startTime="156042">
    <iact:property name="dataType"/>
    <iact:actionData xml:id="d177">
      <inkml:trace xmlns:inkml="http://www.w3.org/2003/InkML" xml:id="stk177" contextRef="#ctx0" brushRef="#br4">7445 15389 7359 0,'0'0'656'1,"0"0"-528"9,0 0-128-10,0 0 0 4,0 0 1248-4,17-2 224 10,1 1 32-9,3-1 16 2,1 0-832-3,-3 2-176 12,1 0-16-12,5 0-16 4,2 0 32-4,2 2 0 10,3 0 0-10,5 1 0 5,2-1 32-5,-2 2 16 7,2 4 0-7,-2 4 0 7,6-2-16-7,-6 5 0 12,4-1 0-12,-2 5 0 4,-4 1-240-4,0-5-48 10,0 3-16-10,-4-2 0 5,1 1-96-5,-5 5-16 10,-4-3 0-9,-1 4 0 4,-3 9 288-4,1-3 48 8,1-2 16-9,-5 1 0 4,-1-1 0-4,-3 2 0 11,-2 2 0-11,-6-1 0 5,-4-5 80-5,-2 2 16 10,-4 4 0-10,-6-3 0 5,1-1-64-5,-7 2 0 10,-1 2 0-10,-1-1 0 5,-5-1-32-5,-5 0-16 10,-3-1 0-10,-2 1 0 5,0 4-160-5,-6-4-48 10,0-2 0-10,-2-1 0 5,0-3-256-5,-4 1 160 10,3-1-160-10,1 0 128 18,-2 3-1664-17,6-5-352-1,-20-1-64 1,11-1-16-1</inkml:trace>
    </iact:actionData>
  </iact:action>
  <iact:action type="add" startTime="158445">
    <iact:property name="dataType"/>
    <iact:actionData xml:id="d178">
      <inkml:trace xmlns:inkml="http://www.w3.org/2003/InkML" xml:id="stk178" contextRef="#ctx0" brushRef="#br4">26712 19060 9215 0,'0'0'816'1,"0"0"-656"3,-18 4-160-4,5-2 0 9,-1 0 912-9,0-2 160 10,-1 0 16-9,1-2 16 2,-5 2-192-3,5-2-32 11,-2 0-16-11,5 0 0 4,-5 0 112-4,6 0 32 12,-3-2 0-12,13 4 0 4,0 0-96-4,-10-2-16 11,-4-4 0-11,14 6 0 4,0 0 16-4,0 0 0 11,0 0 0-10,20-6 0 1,3 0-320-2,4-3-64 10,3 3-16-9,5 0 0 3,2-4-112-4,-2-1-16 12,0 1-16-12,4 0 0 5,0 4-128-5,4 0-32 11,-6 2 0-11,4 2 0 3,2 1 48-3,2 1 0 12,-4 0 0-12,4 0 0 3,-6 1-112-3,4 1-16 10,-4 0 0-10,0 2 0 5,-6-2-128-5,-4-2 0 11,-2 0 0-11,-1 2 0 17,-9 0-512-17,1-2-128 1,-18 0-16-1,15 0-8352 8,-15 0-1664-8</inkml:trace>
    </iact:actionData>
  </iact:action>
  <iact:action type="add" startTime="158776">
    <iact:property name="dataType"/>
    <iact:actionData xml:id="d179">
      <inkml:trace xmlns:inkml="http://www.w3.org/2003/InkML" xml:id="stk179" contextRef="#ctx0" brushRef="#br4">26692 18980 24879 0,'-35'0'2208'1,"16"4"-1760"6,-1 0-448-7,1 1 0 5,-5 5 832-5,5-2 96 11,1-4 16-11,-3 10 0 4,-6-1-304-4,1 7-48 10,3-7-16-10,-1 7 0 4,1-5-256-4,5 1-48 7,-1 2-16-7,7-3 0 8,-3 3-256-8,7 1 160 10,0-5-160-9,4 7 128 3,4 1 32-4,8-1 0 7,0-1 0-7,9 1 0 9,1-1 16-9,7-1 0 12,2 5 0-12,5 3 0 3,-1 2-176-3,4 4 128 6,-4-1-128-6,2 1 128 10,2 0-128-10,3 6 0 10,-7 0 0-10,-2-2 128 4,0 0-128-4,-1-2 0 12,-3 6 0-12,-2 0 0 3,-5-4 0-3,1 6 0 11,3-4 0-11,-7 6 0 4,-1 0 0-4,-2-4 0 6,-1 0 0-6,-5-2 0 8,-4-4 176-8,-4 4-48 8,-2-4-128-8,-9-4 192 8,-1 2 240-8,-1-2 32 7,-1-3 16-6,-7-1 0 6,-5 6 160-7,1-6 48 8,-2-7 0-8,-6 1 0 7,-6 3-176-7,4-5-48 8,-8-5 0-8,0 3 0 7,0-9-208-7,-2-2-32 11,6-6-16-11,0-2 0 4,2-4-208-4,2-2 176 12,6-9-176-12,6 3 160 17,1-3-592-16,9-7-112-1,-1-1-32 0,8-2 0 14,6-5-1904-13,4 3-384-1,6 2-80 0,9-2-11136 4</inkml:trace>
    </iact:actionData>
  </iact:action>
  <iact:action type="add" startTime="159270">
    <iact:property name="dataType"/>
    <iact:actionData xml:id="d180">
      <inkml:trace xmlns:inkml="http://www.w3.org/2003/InkML" xml:id="stk180" contextRef="#ctx0" brushRef="#br4">27237 19313 14735 0,'0'0'1312'1,"2"-13"-1056"7,-2 13-256-8,3-14 0 5,-3 14 1472-5,12-8 224 7,-12 8 48-7,0 0 16 8,0 0-608-8,14-4-128 10,-14 4-32-9,0 0 0 2,15 10-256-3,-1 2-48 13,0 7-16-13,-5 7 0 5,5 1-128-5,-6 6-32 10,2 6 0-10,3-2 0 5,-5 4 32-5,8 2 0 5,-7 6 0-5,5-4 0 8,-4 3-96-8,-2 1 0 7,1 2-16-7,1-6 0 9,0-2-208-9,2 1-32 12,-5-5-16-12,3 4 0 4,2-8-176-4,-6-3 0 9,0-3 144-9,3-2-144 5,-1-3 128-5,0-1-128 10,-2-5 128-10,2-1-128 4,-3 1 0-4,1-9 0 7,-6-9 0-7,0 0 0 22,0 0-1328-21,0 0-224-1,16 4-48 0,-16-4-7312 12,10-9-1456-12</inkml:trace>
    </iact:actionData>
  </iact:action>
  <iact:action type="add" startTime="159600">
    <iact:property name="dataType"/>
    <iact:actionData xml:id="d181">
      <inkml:trace xmlns:inkml="http://www.w3.org/2003/InkML" xml:id="stk181" contextRef="#ctx0" brushRef="#br4">27611 19348 23951 0,'0'0'2128'1,"0"0"-1696"8,0 0-432-9,0 0 0 4,0 0 656-4,-12 18 48 11,5 3 16-11,1 1 0 4,-2 5 16-4,-4 4 0 12,2 1 0-12,-3 3 0 4,1 2-80-4,-5 8-16 10,3 1 0-10,-6-1 0 4,1 4 48-4,-1 2 0 7,-3-1 0-7,0-1 0 8,-1-4-240-8,3 4-32 7,3 3-16-7,-3-3 0 9,1-8-272-9,5 4-128 6,-3-6 0-6,4-2 128 9,1-6-128-9,5-3 0 7,-4-3 144-7,4-6-144 9,5 1 0-8,1-3 0 4,2-17-160-5,0 0 160 21,7 8-1616-20,9-2-224-1,-2-6-32 0,7-6-11984 4</inkml:trace>
    </iact:actionData>
  </iact:action>
  <iact:action type="add" startTime="159916">
    <iact:property name="dataType"/>
    <iact:actionData xml:id="d182">
      <inkml:trace xmlns:inkml="http://www.w3.org/2003/InkML" xml:id="stk182" contextRef="#ctx0" brushRef="#br4">27759 20109 22111 0,'0'0'976'1,"0"0"208"-1,0 0-944 0,0 0-240 8,0 0 0-8,0 0 0 4,0 0 1040-4,0 0 176 12,0 0 16-12,20-10 16 4,-7-2-912-4,3 5-176 6,2-1-32-6,-5-2-128 9,5 6 128-9,-6 0-128 11,-12 4 0-11,19 0 0 4,-5-2 0-4,1 2 0 10,1 0 0-10,-4 2 0 4,-12-2 400-4,21 6 80 12,-5 6 16-12,-1 0 0 4,3 7 16-4,-6-3 16 11,-1 1 0-11,1-3 0 4,-6 1-128-4,0 3-16 6,-2-6-16-6,1 3 0 8,-5-15-16-8,4 16 0 8,0 3 0-8,-4-7 0 8,0-12-80-8,4 16-16 8,-4-16 0-8,4 17 0 8,-4-17-32-8,6 14-16 7,0 2 0-7,-6-16 0 7,8 15-64-7,-5 3-16 7,3-3 0-7,-2 1 0 8,2 1 48-8,-4-3 0 11,0 2 0-11,-4-1 0 5,-4 3 176-5,2-4 32 11,0 1 16-11,-3 1 0 4,-7-3 224-4,-2 5 32 6,-7-4 16-6,-3 3 0 9,-1-3-112-9,-4 3-32 10,-2 1 0-10,-8-3 0 4,2 5-112-4,-2-4-32 10,4 1 0-10,2 1 0 5,-6-7-176-5,6 3-32 11,7-6-16-11,1 0 0 18,6-2-944-17,5-8-192-1,0-4-48 0,16 6-11328 7,-4-14-2256-7</inkml:trace>
    </iact:actionData>
  </iact:action>
  <iact:action type="add" startTime="160560">
    <iact:property name="dataType"/>
    <iact:actionData xml:id="d183">
      <inkml:trace xmlns:inkml="http://www.w3.org/2003/InkML" xml:id="stk183" contextRef="#ctx0" brushRef="#br4">28916 19204 7359 0,'0'0'656'1,"0"0"-528"4,0 0-128-5,0 0 0 9,-14 2 3504-9,14-2 656 10,-4 19 144-10,-3-3 32 5,1 6-2752-5,2 5-560 7,0 4-96-7,2 6-32 8,-2 0-224-7,-2 4-48 9,-2 0-16-10,5 4 0 4,-1-2 112-4,2 6 32 7,-2-5 0-7,-2-3 0 8,-2 4-160-8,2-8-16 10,2 2-16-10,4 0 0 5,-2-9-320-5,0-1-64 11,2-2-16-11,2 0 0 5,0-3-160-5,0-5 0 11,-2-19 144-11,6 16-144 3,-6-16 0-3,0 0-256 12,0 0 32-12,12 16 16 17,-12-16-2432-17,0 0-496 0</inkml:trace>
    </iact:actionData>
  </iact:action>
  <iact:action type="add" startTime="160802">
    <iact:property name="dataType"/>
    <iact:actionData xml:id="d184">
      <inkml:trace xmlns:inkml="http://www.w3.org/2003/InkML" xml:id="stk184" contextRef="#ctx0" brushRef="#br4">28520 19744 21183 0,'-14'-11'944'1,"14"11"192"-1,0 0-912 0,0 0-224 9,0 0 0-9,16-10 0 3,0-2 2240-3,1 4 384 11,10 2 96-11,7 1 16 4,7-9-1216-4,-2 6-240 6,7-2-64-5,5-1 0 21,4 3-1728-22,-1-2-336 0,-1 0-80 0,-2 5-16 2,-6 3 560-2,-1-2 96 5,-8-2 32-4,-3-2-9088 15,0 2-1792-16</inkml:trace>
    </iact:actionData>
  </iact:action>
  <iact:action type="add" startTime="161088">
    <iact:property name="dataType"/>
    <iact:actionData xml:id="d185">
      <inkml:trace xmlns:inkml="http://www.w3.org/2003/InkML" xml:id="stk185" contextRef="#ctx0" brushRef="#br4">30110 19282 24351 0,'0'0'1088'0,"-18"0"208"0,3 0-1040 0,-5 0-256 4,1 2 0-4,-1 0 0 9,-3 6 848-9,-3 2 112 10,-7-3 32-10,-6 1 0 4,2 6-176-4,-6-4-48 13,0-3 0-13,-4 5 0 3,1-4 0-3,7 2 0 11,0 1 0-11,9-3 0 4,5 0-128-4,7 4-48 6,1-7 0-6,9 5 0 9,8-10-336-9,-6 16-64 11,6-16 0-10,6 19-16 2,0-5-176-3,9 3 0 11,1-3 0-11,4 6 0 4,5-1 0-3,0 1 0 5,3 1 0-6,-1 6 0 9,0 1 0-8,-1-1 0 9,-7-2 0-10,1 1 0 3,-3-1 0-3,-9 2 0 12,-2-3 0-12,-2-1 0 3,-6-1 0-2,-4 1 160 8,-2 0-160-9,-9-1 160 5,-3-5 176-5,-3-1 48 10,-7 5 0-10,-3-3 0 5,-2-4-64-5,2-1-16 12,-2-1 0-12,0-2 0 3,2 0-304-3,3-7 0 7,5-5 128-7,5-3-128 22,7-7-1088-21,-1 0-288-1,4-5-48 0,6-5-14512 4</inkml:trace>
    </iact:actionData>
  </iact:action>
  <iact:action type="add" startTime="161522">
    <iact:property name="dataType"/>
    <iact:actionData xml:id="d186">
      <inkml:trace xmlns:inkml="http://www.w3.org/2003/InkML" xml:id="stk186" contextRef="#ctx0" brushRef="#br4">30531 19380 21999 0,'0'0'960'0,"0"0"224"1,-4 15-944-1,-2 3-240 4,2-5 0-4,-5 7 0 9,-1-3 880-9,2 5 128 10,-4 1 16-10,1 5 16 5,-9 1-128-5,6 2-16 11,-3 4-16-11,3-2 0 4,-5-2-144-4,-1-1-32 7,1-3 0-7,3 0 0 8,-3 3-288-8,7-1-64 12,-2 0-16-12,5-2 0 3,-5-3-336-3,6-1 0 12,2-7 0-12,2-1 0 3,4-15 0-2,-4 20 0 5,4-20 0-6,2 14 0 24,-2-14-1616-23,0 0-304-1,0 0-48 2</inkml:trace>
    </iact:actionData>
  </iact:action>
  <iact:action type="add" startTime="161837">
    <iact:property name="dataType"/>
    <iact:actionData xml:id="d187">
      <inkml:trace xmlns:inkml="http://www.w3.org/2003/InkML" xml:id="stk187" contextRef="#ctx0" brushRef="#br4">30749 19645 24815 0,'0'0'1088'1,"0"0"256"-1,0 0-1088 0,-9 13-256 8,3 3 0-8,-4 2 0 5,-2-5 768-5,7 3 112 10,-5-1 16-10,-2 1 0 5,-2 2 0-5,1-5 16 12,-5 3 0-12,5-2 0 3,-9 5-256-3,5-3-48 7,1-3-16-7,-2 5 0 8,5-6-80-8,-3 3-32 11,4-3 0-10,1 0 0 2,11-12-48-3,0 0-16 10,0 0 0-10,0 0 0 6,0 0-64-6,0 0-16 11,0 0 0-11,0 0 0 3,0 0-96-3,21-10-32 7,3-2 0-7,-1-7 0 9,-5-1-208-9,5-1 0 10,-2-1 0-10,3-1 0 5,-7-3 0-4,3-1 0 9,-1 0 0-10,1-1 0 4,-6 3 0-4,3-2 0 11,-3 0 0-11,1 7 0 4,-9 6 0-4,6 3 0 7,2 1 0-7,-14 10 0 7,0 0 0-7,13 0 0 13,-13 0 0-13,16 6 0 3,-16-6 0-3,15 21 0 7,-5 5 0-7,-4-1 0 8,-2 2 0-8,0 1 0 12,-4-1 0-12,-2 2 0 3,0-2 0-3,-2 3 0 11,-2-3 0-11,2 2 0 4,-5-1 0-4,3-3 0 10,0 0-192-10,2-3 192 5,0-7-128-5,2 3 128 6,2-5 0-6,0-13 0 23,0 0-464-23,0 0 16 0,0 0 0 0,16 12 0 15,-16-12-2256-15,21 0-448 0,5-6-96 1,1-5-16-1</inkml:trace>
    </iact:actionData>
  </iact:action>
  <iact:action type="add" startTime="162348">
    <iact:property name="dataType"/>
    <iact:actionData xml:id="d188">
      <inkml:trace xmlns:inkml="http://www.w3.org/2003/InkML" xml:id="stk188" contextRef="#ctx0" brushRef="#br4">31922 18428 22975 0,'0'0'1024'1,"0"0"192"-1,0 0-960 0,0 0-256 9,0 0 0-9,0 0 0 4,-8 8 960-4,-6 5 128 7,3 5 48-7,-7 3 0 8,0-1-48-8,1 3 0 10,-5 8 0-10,1 5 0 5,-2 3-304-5,1 7-64 10,-1 9-16-10,-1 0 0 6,-1 1-96-6,2 5-32 10,-1 3 0-10,5-2 0 4,-3-1-160-4,-1 3-32 11,-1 2-16-11,5-5 0 4,5-1-176-4,-1-7-16 11,3-4-16-10,4-2 0 3,4-8 32-4,8 2 0 11,0-8 0-11,2-2 0 4,2-2 64-4,3-5 32 6,-3-7 0-6,4 1 0 8,3-1-160-8,5-5-128 12,-4-4 192-12,3 1-192 3,3-5 0-3,-5-4 0 11,3 0-240-11,3-2 80 18,0-3-1344-17,1-3-272-1,-5 0-48 0,1 2-8640 12,-1-8-1728-11</inkml:trace>
    </iact:actionData>
  </iact:action>
  <iact:action type="add" startTime="162678">
    <iact:property name="dataType"/>
    <iact:actionData xml:id="d189">
      <inkml:trace xmlns:inkml="http://www.w3.org/2003/InkML" xml:id="stk189" contextRef="#ctx0" brushRef="#br4">30964 19196 32479 0,'0'0'1440'1,"18"-8"288"-1,-3 1-1376 0,13 3-352 5,9 2 0-5,4 0 0 9,7 0 256-9,5 4-32 10,5 2 0-10,1-4 0 5,3 0-96-5,1 0 0 11,-3 0-128-11,-3 0 192 3,-8 0-192-3,-5 0 128 11,1 0-128-11,-4 0 0 4,-6 2-128-4,-3 0-128 10,-3 0-32-10,-6-2-14480 9</inkml:trace>
    </iact:actionData>
  </iact:action>
  <iact:action type="add" startTime="166536">
    <iact:property name="dataType"/>
    <iact:actionData xml:id="d190">
      <inkml:trace xmlns:inkml="http://www.w3.org/2003/InkML" xml:id="stk190" contextRef="#ctx0" brushRef="#br4">13636 20630 5519 0,'0'0'240'1,"0"0"64"-1,0 0-304 0,0 0 0 4,-4 17 0-4,4-17 0 8,0 0 960-8,0 0 144 7,2 16 32-7,-2-16 0 8,0 0-832-8,0 0-176 7,0 0-128-6,0 0 192 7,3 17-192-8,-3-17 0 6,0 0 0-6,0 0 128 9,0 0 128-9,0 0 0 7,0 0 16-7,0 0 0 7,0 0 448-7,0 0 96 8,0 0 16-8,0 0 0 7,0 0-192-7,6 16-48 8,-6-16 0-8,2 16 0 7,-2-16-16-7,0 17-16 8,0-17 0-8,0 0 0 7,0 0 80-7,0 14 0 8,0-14 16-8,0 0 0 8,0 0-80-8,4 17 0 6,-4-17-16-5,0 0 0 6,2 14 16-7,-2-14 16 7,0 0 0-6,4 19 0 6,-4-19-48-6,4 14-16 5,-4-14 0-6,0 0 0 9,6 16-96-9,-6-16-32 7,0 0 0-7,0 0 0 8,0 0-16-8,0 0 0 6,0 0 0-6,13 6 0 8,-13-6 144-8,18-4 32 8,-8-2 0-8,-1-10 0 8,3 3-48-8,0-11 0 6,0-1 0-6,-3-4 0 9,1-1-112-9,2-5-16 7,-4-4-16-7,1 4 0 7,1-8-144-7,-4 4-32 8,2-6 0-7,2 4 0 6,-7-3-32-7,3 5-16 8,-4-4 0-8,2 4 0 7,0-10 32-7,0 2 0 7,0 2 0-7,-2-4 0 8,0-1-16-8,0-1 0 7,-2 2 0-7,0 1 0 8,0-7-32-8,0-4 0 6,-2 3 0-6,0-3 0 9,0-1-128-9,2-1 160 7,2-1-160-7,0-4 160 9,2 1-160-9,-2-3 192 6,-2 2-192-6,3-6 192 9,1 1-192-9,-2-5 192 6,0 0-192-6,0 6 192 8,4-2-192-8,-4-2 0 7,0 6 0-7,-2-5 0 8,-4 7 0-8,-4-4 128 7,2 6-128-7,1-3 0 8,-9 1 176-7,4 5-48 5,0-3-128-6,-3 2 192 8,3 1-32-8,-4 1-16 8,3-5 0-8,-7 5 0 7,4-2-144-7,-3 1 128 7,1-1-128-7,-3-1 128 8,1-1-128-8,5-4 0 7,-5 1 144-7,0-1-144 8,3 2 0-8,-3 1 0 7,3-1 0-7,-1 4 0 8,6 1 0-8,-3-3 0 7,3 0 0-7,0 3 128 9,-2-1-128-9,7-7 0 7,-3 3 128-7,0-2-128 8,2 5 0-8,0-5 144 6,0 4-144-6,-3 3 0 9,3-1 128-9,0-4-128 6,-2 1 0-6,-3-5 0 9,3 6 0-9,-2 1 0 6,-2-1 0-6,4 2 0 8,1-3 0-7,-5-1 0 6,4 2 0-7,0-1 0 7,-1-1 128-7,1 5-128 8,2 1 0-8,-4-4 0 7,0 1 0-7,3 3 0 7,-5-5 128-7,4 3-128 8,2 4 0-8,-3-5 0 7,1 1 0-7,0-5 0 8,2 5 0-8,-4-2 0 8,3 3 0-8,3 5 0 8,-4-5 128-8,0 3-128 6,2 1 0-6,0 1 0 9,2-3 0-9,0 2 128 6,-3 3-128-6,1-1 0 9,0-3 192-9,2 3-192 6,0-3 192-6,-2 1-192 9,0 1 160-9,3 1-160 6,3 2 128-6,-2-1-128 8,0-5 0-8,2 3 0 7,0 1 128-7,0 2-128 8,0 1 0-8,0 1 0 8,-4-4 0-8,2 1 0 7,-4 3 0-7,6 2 0 8,-4-1 0-8,2 3 0 7,-2 4 0-7,0 0 0 8,2 4 0-8,0-4 0 8,-1 2 0-8,-3-2 0 6,0 4 0-6,0 0 0 8,2 6 0-8,-2 0 0 7,-2 4 0-7,3-1 0 9,-1 1 0-9,2 2 0 6,-2 0 0-6,-2-1 0 9,2 7 0-9,2-5 0 6,1 1 0-6,-3 4 0 9,-2 1 0-9,4-1 0 6,-2-1 0-6,4 5 0 9,-2 1 0-9,2-3 0 6,0 3 0-6,0-2 0 8,-2-1 0-7,3 3 0 5,-3-3 0-6,4 1 0 8,-2 3 0-7,0-3 0 6,2 18 0-7,-2-15 0 8,4-3-128-8,-2 0 128 6,0 5 0-6,0-3 0 8,0 16 0-8,0-13 0 8,0-5 0-8,0 6 0 8,0 12 0-8,4-15 0 7,-2 3 0-7,0-2 0 7,-1 5 0-7,-1 9 0 7,8-18 0-7,-8 18 0 9,6-12-128-9,0-1 128 6,-6 13 0-6,4-10 0 9,-4 10 0-9,8-14 0 7,-2 4 0-7,-6 10 0 8,0 0 0-8,0 0 0 7,7-7 0-7,-7 7 0 7,0 0-128-6,14-10 128 6,-14 10 0-7,10-6 0 8,-10 6 0-8,13-4 0 6,1 2 0-6,-14 2 0 8,12 0 0-8,3 0 0 8,1-4 0-8,0 4 0 8,3 0-144-8,-5 0 144 7,1 0 0-7,-1 0 0 7,4 2 0-7,3-2-128 8,-3 0 128-8,3 0 0 8,0 0 0-8,3 0 0 7,-1 0 0-7,-1 2 0 8,3-2 0-8,2 0 0 7,1 0 0-7,5 2 0 8,2 2 0-8,0-2 0 7,0-2 0-7,4 2 0 8,-4 0 0-8,6-2 0 7,-4 0 0-7,2 0 0 9,4-2 0-9,-6 0-128 5,6 0 128-5,-2 2 0 9,4 0 0-9,4 0 0 7,-2-2 0-7,1 0 0 8,1 2 0-8,4-2 0 7,1 2 0-7,3 0 0 8,0 0 0-8,-1 0 0 7,3-2 0-7,-1 0 0 8,-3-2 0-8,1-1 0 7,3-1 0-7,-1 2 0 8,3 0 0-8,-3 2 0 7,1-4 0-7,7-4 0 8,-1 3 0-8,1 3 0 7,0-4 0-7,-5-2 0 8,-3 2 0-8,3 2 0 7,1-3 0-7,-1 1 0 8,-3 2 0-8,1-4 0 7,1 1 0-7,4 3 0 8,1 2 0-8,-3-2 0 7,5-2 0-7,-5 4 0 8,0 0 0-8,-1 2 0 7,-1-3 0-7,-1-1 0 8,1-2 0-8,3 2 0 7,1 2 0-7,-3-2 0 9,-1-1 0-9,6 3 0 6,5-2 0-6,3 4 0 8,-6-4 0-8,0 2 0 7,-5 2 0-7,1-4 0 8,2 2 0-8,-1 0 0 7,1 3 0-7,2-5 0 8,0-4 0-8,5 4 0 8,3 2 0-8,0 2 0 7,-4-6 0-7,2-1 0 7,-8 1 0-7,5 4 0 8,3 0 0-8,-4 0 0 7,4-4 0-7,0 3 0 8,2-1 0-8,4 4 0 7,2-2 0-7,-2 0 0 8,-4-2 0-8,-2 2 0 7,-1 2 0-7,1 0 0 9,0-2 0-9,-2 4 0 6,4-4 0-6,2 3 0 8,4-1 0-8,0 0 0 7,-4-2 0-7,0 2 0 8,-2 0 0-8,2 0 0 7,-2 0 0-7,6 2 0 8,0 0 0-8,0 0 0 8,2 0 0-8,0 0 0 7,-1 0 0-7,1 0 0 8,-2 0 0-8,-2 0 0 7,0 0 0-7,2 2 0 7,2 0 0-7,4 2 0 8,5 0 0-8,-5 0 0 7,-2-1 0-7,-2-1 0 8,2 0 0-8,0 2 0 7,-1 0 0-7,5 4 0 8,0-6 0-8,-1 2 0 7,5 0 0-7,-6 0 0 9,-6 1 0-9,2 3 0 6,0-4 0-6,-3 2 0 9,3 0 0-9,-2 2 0 6,6 1 0-6,0-3 0 8,-4 0 0-7,3 4 0 6,-5-2 0-7,0-4 0 8,-2-1 0-8,6 1 0 6,-2 4 0-6,4-2 0 8,0 0 128-8,1-2-128 8,1 0 0-8,0 3 144 7,-6-3-144-7,1 2 0 8,-1-2 0-8,4 2 0 7,4 2 0-7,-3-2 0 7,3-1 0-7,0-3 0 8,-6 2 0-8,1 0 0 7,1 2 0-7,6 0 0 8,-3 0 0-8,-1-4 0 7,8 2 0-7,-9-1 0 8,1 3 0-8,2-2 0 7,-2 0 0-7,-1 0 0 8,5-2 0-8,1 0 0 8,11 0 0-8,-11 2 0 8,-1-2 0-8,-6 0 0 6,-2 2 0-6,1-2 0 8,3 1 0-8,0-1 0 7,3 0 0-7,7-2 0 8,-10 0 0-8,-1 0 0 7,-3 2 128-7,0 0-128 8,2-2 0-8,0 2 0 8,-1-2 0-8,5 2 0 7,0-2 0-7,-1 0 0 8,1 0 0-8,-6 0 0 7,-2 0 0-7,0 0 0 7,-2 0 0-7,5 0 0 8,3 0 0-8,2 0 0 7,-4 0 0-6,-1 0 0 6,-5 0 0-7,0 0 0 8,0 0 0-8,-2 0 0 8,0 0 0-8,4 0 0 6,-2 0 0-6,0 0 0 9,4 0 0-9,-5 0 0 6,-1 0 0-6,-2-2 0 9,-5 2 0-9,1 0 0 6,2-2 128-6,0 2-128 9,-2 0 0-9,4 0 0 6,0 0 0-6,0 0 0 8,-2 0 0-8,-8 0 0 7,1 0 0-7,-5 0 0 9,0 0 0-9,3 0 0 7,-3 0 0-7,4 0 0 7,-1 0 0-7,5 0 0 8,-4 0 0-8,2 0 0 7,-7 0 0-7,-3 0 0 9,-1 2 0-9,-3 0 0 7,1-2 0-7,3 0 0 6,-1 0 0-6,-1 2 0 8,-1 0 0-8,1 0 0 7,3-2 0-7,-3 4 0 8,1 0 0-8,-4-2 0 7,-5-2 0-7,-1 2 0 9,-2-2 0-9,-4 0 0 6,0 0 0-5,0 0 0 7,-6 0 0-8,2 0 128 6,-2 0-128-6,-4 0 0 9,-4 0 0-9,2 0 0 6,-1 0 0-6,-3 2 0 9,-2-2 0-9,1 0 0 6,-1 0 128-6,0 0-128 9,1 0 0-9,-1 0 0 8,-2 2 0-8,-5-2 0 7,2 0 0-7,-3 0 0 7,-1 0 0-7,1 2 0 8,-17-2 0-8,14 1 0 7,-14-1 0-7,17 4 0 7,-17-4 0-7,14 8 0 8,-14-8 0-8,16 8 0 8,-16-8 0-8,9 12 0 7,-1 3 0-7,-2-5 0 8,-6-10 0-8,4 18 0 7,-2-5 0-7,2 7 0 8,-4 1 0-8,0-1 0 6,-2-7 0-6,2 11 0 9,0-5 0-9,0-1 0 6,2 1 0-6,-4 5 0 9,0-1-128-9,0 2 128 7,0 5 0-7,2-5 0 9,0-3 0-9,-2 5 0 5,0 2 0-4,0 2 0 7,4 2 0-8,-2 1 0 7,0 3 0-7,-2 4 0 7,-4 0 0-7,4 1 0 8,0-4 0-8,0 4 0 8,1 1 0-8,-1 4 0 7,2 4 0-7,0 0 0 7,0-7 0-7,3 5 0 8,3 0 0-8,-6 4 0 8,-2-12 0-8,0 7 0 6,2 5 0-6,0 2 0 9,0 1 0-9,0 1 0 6,4-1 0-6,0 3 0 9,-4 3 0-9,2-3 0 7,2-1 0-7,-2 1 0 9,-2-1 0-9,0-1 0 6,2-1 128-6,0 7-128 8,-2 1 0-8,2 0 0 7,2-1 0-7,0-1 0 8,-2 3 0-8,2 1 0 7,-2-2 128-7,-1 4-128 9,3-5 0-9,-2-3 0 6,0-3 0-6,0 3 0 8,0 5 0-8,-2-1 0 7,0-2 128-7,4 5-128 8,4-9 0-8,-4 5 160 7,-2-1-160-7,0 6 160 8,0-5-160-8,2 1 0 7,-3-3 144-7,3-1-144 8,-2 0 0-8,4 5 0 7,0 1 0-7,-4-5 128 8,2-5-128-8,0 5 192 6,4 3-64-6,-3-4 0 9,-1-3-128-9,-2 1-128 7,4 1 128-7,-2 1-192 8,-2-1 192-8,2 1 0 7,2-1 0-7,-2 1 0 8,-2-1 0-8,3-1 0 7,1 1 160-7,4-6-160 8,-2-5 0-8,-2 5 0 7,0 0 0-7,3-1 0 8,-3-5 0-8,4-2 0 7,0 4 0-7,-3-1 0 8,-1-3 0-8,2 4 0 7,2 2 128-7,-4 1-128 8,2-1 0-8,1 0 176 7,-1-4-176-7,-2 3 160 7,0 1-160-6,4 2 160 6,-5-1-160-7,-1 1 160 8,0 2-160-8,2-3 0 6,2 1 0-6,-4 3 128 9,-2 1-128-9,0 0 0 8,3-5 0-8,-1 1 0 7,-2 0 0-7,4 1 0 7,-4-1 128-7,2-1-128 8,-2-1 0-8,2 2 0 7,0 1 0-7,0-1 0 8,-2 0 0-8,4 1 0 7,-5 1 0-7,3-2 0 8,-2-1 0-8,2-1 0 7,0-4 0-7,2 0 0 8,0 1 0-8,0-1 128 7,-2-4-128-7,1 6 0 8,-1-6 0-8,4 0 0 8,-4 0 0-8,2-3 0 7,0 5 0-7,2-4 0 8,-1 2 0-8,-1-2 0 7,2 4 144-7,2-6-144 7,-4 4 160-7,-3-4-160 8,3 4 0-8,0-4 128 7,0 2-128-7,-2-6 0 8,-2 2 0-8,0 2 0 7,-2-6 0-7,0 2 0 8,0 0 0-8,-2 0 0 7,-2-5 0-7,2 1 0 9,-2 0 0-9,0 0 0 6,-2 2 0-6,1-1 0 8,1-3 0-8,0 0 0 7,-4-2 0-7,2 1 0 8,0-3 0-8,-2 0 0 7,-1 1 0-6,3-5 0 6,0 1 0-7,-4-1 0 8,2 3 0-8,1-3 0 7,1-3 0-7,-4 1 0 8,2 1 0-8,4-9 0 7,-2 5 0-7,-1-6 128 8,1 1-128-8,0 3 0 7,6-14 0-7,-6 18 0 7,0-7 0-6,-2 5 0 6,8-16 0-7,-5 13 128 7,5-13-128-7,-6 18 0 8,0-6 0-8,6-12 0 7,-10 17 0-6,2-5 0 6,8-12 0-7,-6 18 0 8,1-7 0-8,5-11 0 7,-8 14 0-7,8-14 0 7,-6 12 0-7,2 1 0 8,4-13 0-8,-6 10 0 8,6-10 0-8,-4 16 0 7,4-16 0-7,-7 11 0 7,7-11 0-7,0 0 0 9,-6 16 0-9,6-16 0 6,-4 14 0-6,4-14 0 8,-4 15 0-8,4-15 0 8,-2 12 0-8,2-12 0 7,0 0 0-7,0 0 0 7,-2 17 0-7,2-17 0 8,0 0 0-8,-2 12 0 7,2-12 0-7,0 0 0 8,0 0 0-8,0 0 128 7,0 0-128-7,0 0 0 8,0 0 0-8,0 0 128 7,-16 0-128-7,16 0 0 9,-17-4 144-9,5 2-144 6,-3-4 128-6,3-3-128 9,-6-1 128-9,5 4-128 6,-7-4 128-6,1 2-128 8,-3 3 0-8,-3-3 0 8,-2-2 128-8,-3 2-128 7,-3 4 0-7,0-1 0 7,-2-3 0-7,2 4 0 8,-6 2 0-8,2 0 0 8,1-2 0-8,-4 4 0 8,1 0 0-8,-6 2 0 7,6 2 0-7,-4 2 0 8,0 3 0-8,-2-3 0 7,2 4 0-7,2 2 0 7,-6-6 0-7,0 3 0 7,-1 5 0-7,-3-4 0 8,-2 2 0-8,1-3 0 8,-3-1 0-8,0 6 0 7,3-6 0-7,-1 3 0 8,0 3 0-8,1-2 0 7,-3 1 0-7,6-1 0 8,3 4 0-8,-7-5 0 8,-2 3 0-8,-3-2 0 6,-7 1 0-6,1 1 0 8,-2 1 0-7,-3-3 0 6,5 4 0-7,-4-6 0 8,2 5 0-8,3-3 0 7,1 3 0-6,1-5 0 5,-1 0 128-6,-3 0-128 8,-9-1 0-8,0 7 128 7,-2-4-128-7,2 3 0 8,-4-5 144-8,0 6-144 8,0-7 0-8,8 5 0 7,-2 0 0-7,-3-3 128 7,-5 3-128-7,-3-4 0 8,-3 0 0-8,0-1 0 7,2 3 0-7,0 2 0 8,4-5 0-8,2 5 0 7,2-4 0-7,-6 0 0 7,-6 3 0-7,1-5 0 9,1 2 0-9,-2-4 0 7,2 0 0-7,0-3 0 8,8 3 0-8,-2 0 0 6,0 0 0-6,-1 0 0 9,-7 2 0-9,-6-1 0 7,4-1 0-7,5 0 0 7,-3-2 0-7,6 2 0 8,4 4 0-8,-2-5 0 8,-2-1 0-8,-6 2 0 7,-4-4 0-7,5 6 0 8,1-4 0-8,2 2 0 8,2-6 0-8,4 2 0 7,4 2 0-7,0-1 0 7,-6 3 0-7,-2-4 0 8,-4-2 0-8,2 0 0 7,2 0 0-7,2 2-128 7,0-2 128-7,2 0 0 7,2 0 0-7,0 2 0 9,2-2 0-9,-4 0 0 6,-4 2 0-6,0-2 0 9,2-2 0-9,6 0 0 7,2 0 0-7,-2 2 0 8,2 0 0-8,3 0 0 7,1-2 0-7,0 2 0 8,-10-4 0-8,4 2 0 7,4-1 0-7,-3-3 0 8,5 4 0-8,-2 2 0 7,5-2 0-7,-3 2 0 8,6 0 0-8,-1 4 0 8,-1-2 0-8,0 2-128 8,-1-6 128-8,-3 2 0 6,2 0 0-6,-3 0 0 8,7-2 0-8,0 2-192 7,-3 0 64-7,7 0 0 8,-1 0 128-8,3 2-128 7,-1-2 128-7,2 4-128 7,-3-1 128-7,-3 3 0 8,-3-4 0-8,2 0 0 8,3-4 0-8,1 4 0 7,1 0 0-7,1 2 0 8,-3-4 0-8,4 2 0 7,5 0 0-7,-1 2 0 8,0 0 0-7,2 2 0 5,-1-3 0-6,-3 1 0 8,-1-2 0-8,-3 2 0 7,-2-2 0-7,3 0 0 8,-1-2 0-8,1 2 0 7,-1 2 0-7,3 2 0 8,-1-2 0-8,2 0 0 8,1-2 0-8,3 1 0 7,2 1 0-7,-4 4-128 7,-5-4 128-6,1 0 0 6,1-2-128-7,-3-2 128 8,-4 0-128-8,7-2 128 7,1 0 0-7,1 0-160 6,-1 2 160-6,2 0 0 9,-2-2 0-9,3 2-128 7,1 2 128-7,2-2 0 8,-4 2 0-8,-3-2 0 7,-5 0 0-7,-1 0 0 8,-1 0 0-8,3 0 0 7,-1-2 0-7,3 0 0 9,1 0 0-9,1-2 0 6,-1 2 0-6,0 0 0 8,3 0 0-8,1 2 0 7,0-2 0-7,-3 1-160 9,-7-1 160-9,1 0 0 7,-3-4 160-7,3-4-160 7,3 2 0-7,3 4 0 7,-1-2-128-7,6 3 128 8,-1-3 0-8,-1 4 0 7,-4 0 0-7,5 2 0 8,1-4 0-8,2 2 0 8,-2 0 0-8,-3 2 0 7,-5-4 0-7,0 2 0 7,-1-4 128-7,1 0-128 8,3 3 0-8,-1 1 0 7,0 0 0-7,3 2 0 8,-3-2-160-8,3 2 160 7,1 0-128-7,-2 4 128 9,2-4 0-9,-3 2 0 6,-7-2 0-6,5 3 0 9,-5 3 0-9,3-2 0 6,-1-4 0-6,3 2 0 8,1 0 0-8,2 2 0 7,5 0 0-6,-3 0 0 6,-2-2 0-7,6 2 0 7,5 2 0-7,-5-3 0 8,-2 1 0-8,0-2 0 8,2 2 0-8,-3-2 0 7,-3-2 0-7,2 0 0 7,3-2 0-7,3 0 0 8,0 0 0-8,0 2 0 8,4-2 0-8,-2 2 0 7,4 0 0-7,4 0 0 7,-6 0 0-7,6 2 0 8,-4-4 0-8,2 2 0 7,4 0 0-7,-6 0 0 8,-2 0 0-8,0 0 0 8,0 0 0-8,0-2 0 8,-2 2 0-8,0-2 0 6,2 0 0-6,-2 1 0 9,4-7 0-9,-2 4 0 6,0 2 0-6,0 0 0 8,2 0 0-8,2 0 0 8,-6 2 0-8,6 0 0 7,-2-2 0-7,2 0 0 7,4-2 0-7,-6 2 0 8,-2 2 0-8,-4 0 0 8,4 0 0-8,-4 0 0 7,-1-2 0-7,5-4 0 8,-6 5 0-8,8-1 0 7,-4-2 0-7,6 2 0 8,-4 0 0-8,2 0 0 8,4-4 0-8,-2 0 0 7,0 2 0-7,7 0 0 7,-1 2 0-7,2 0 0 7,0 0 0-7,1-1 0 8,3-3 0-8,-2-2 0 7,-1 2 0-7,1 0 0 8,0-2 0-7,-1 1 0 5,1 1 0-5,0 2-128 7,-3 0 128-8,3 0 0 6,-4-4 0-6,8 4 0 9,-1-1 0-9,1 1 0 7,-1 0 0-7,3 0 0 7,1-4 0-7,-1 2 0 8,-2 4 0-8,-1-2 0 7,-1 2 0-7,3-2 0 8,3-3 0-8,-3 3 0 8,-1 0 0-8,3 0 0 7,3 4 0-7,-5-2 0 7,3 2 0-7,-1 0 0 8,5-2 0-8,-5 2 0 7,5-2 0-7,-3 2 0 8,6 0 0-8,-3 0 0 7,3-2 0-7,12 2 0 7,-17 2 0-7,-1 0 0 8,6 2 0-8,12-4 0 8,-19 2 0-8,5 0 0 8,-1 0 0-8,3-2 0 6,-4 0 0-6,16 0 128 9,-13 0-128-9,-3 0 176 7,4 0-176-7,12 0 192 7,-17-2-192-7,3 2 0 8,0 0 144-8,5 4-144 7,9-4 0-6,-16 4 0 6,0-4 0-7,5 0 128 7,11 0-128-7,-16 6 0 8,3-3 0-8,3-1 0 7,-4-2 0-7,14 0-192 8,-12 4 192-8,-1-2-192 22,1-2-256-22,12 0-64 0,0 0-16 0,-14 6-12208 8,5 4-2432-7</inkml:trace>
    </iact:actionData>
  </iact:action>
  <iact:action type="add" startTime="172884">
    <iact:property name="dataType"/>
    <iact:actionData xml:id="d191">
      <inkml:trace xmlns:inkml="http://www.w3.org/2003/InkML" xml:id="stk191" contextRef="#ctx0" brushRef="#br4">13103 11620 6447 0,'-12'-14'576'1,"-1"-2"-576"7,5 5 0-8,-2-1 0 8,2-2 2352-8,8 14 352 6,-6-7 80-6,6 7 16 8,0 0-2000-8,0 0-400 7,-3-16-80-7,3 16 0 8,-4-8 0-8,4 8 16 8,0 0 0-8,0 0 0 7,0 0 464-7,0 0 96 7,0 0 0-7,0 0 16 8,0 0 48-8,0 0 0 8,0 0 0-8,-6 10 0 8,4 7-176-8,2 3-16 6,0-1-16-6,0 9 0 9,-2 7-176-9,0 0-48 7,0 0 0-7,2 39 0 10,0-13-160-10,0-1-48 6,-2 3 0-6,0-5 0 7,0-1 0-7,2 3-16 7,0 2 0-7,0 5 0 8,0-5 0-8,2-1 0 7,0-1 0-7,0 4 0 8,0-1-144-8,0 1-32 7,-2 1 0-7,2-5 0 8,0-3 0-8,2-1 0 7,-4 5 0-7,2-1 0 8,-2 2 16-8,4-3 0 6,-1-1 0-6,-1-1 0 9,4 2 16-9,0-1 0 7,2-1 0-7,-2 1 0 8,2 3-160-8,1-3 128 7,-1 1-128-7,-2 1 128 8,0 4-128-8,0 3 0 8,1-9 0-8,-3 3 0 7,2 3 0-7,0-4 128 7,4-3-128-7,-4 2 0 8,1-1 128-8,5 2-128 7,-4-1 128-7,2 1-128 8,-1-3 128-8,-1 0-128 6,-4-3 128-6,2-1-128 10,4-1 0-10,-4 3 0 6,-2 2 128-6,1-5-128 8,1-1 0-8,0 0 0 7,-2-3 0-7,0 3 128 8,0 0-128-8,0 2 192 7,0-1-192-7,0 3 192 8,3-1-192-8,-1 1 0 7,-4-4 144-7,2-1-144 8,-4 1 128-8,4 0-128 8,0 1 160-8,2-1-160 8,-4-6 176-8,0 4-176 7,-2 1 192-7,0 1-192 7,2-8 192-7,-2 4-192 7,0 4 192-7,1-3-192 8,-2-1 160-8,1 4-160 7,0 0 128-7,0-1-128 8,0-3 0-8,0 0 128 7,0 2-128-7,1-1 0 8,-1-3 0-8,0-6 0 7,0 0 128-7,2 4-128 8,0 2 0-8,0-4 128 7,0 4-128-7,2-6 128 8,2 4-128-8,-2-2 128 7,0 4-128-7,-2-4 128 8,0 3-128-8,4-1 0 7,-1-4 144-7,3 2-144 9,-2 0 0-9,0-2 0 6,0 4 0-6,4-6 0 8,-5 2 0-8,3-4 128 7,2-2-128-7,-2 6 0 8,-2-2 0-8,1-1 0 8,3 1 0-8,-4-2 0 7,2-2 0-7,2 4 0 7,-1 4 0-6,-3-2 0 6,0 0 0-7,0-2 0 6,0 4 0-5,-2-4 128 7,0 0-128-8,1 2 0 6,3-6 0-5,-2 4 0 7,-2 2 0-8,-2-4 0 7,2 4 0-7,2-2 128 8,3-3-128-8,-3 1 0 7,-2 0 128-7,4 2-128 10,0-6 0-10,-2 2 0 5,-2 4 0-5,3-2 128 8,3 0-128-8,-2 6 0 7,-4-7 0-7,2-1 0 8,-1 2 0-8,5 0 0 7,-2-4 0-7,0 0 0 8,2-1 0-8,-3-1 0 7,5 0 0-7,0 0 0 8,-6 3 0-8,1-3 0 8,3-2 0-8,-4 0 128 7,0-1-128-7,2 1 0 8,1 0 128-8,-3 1-128 7,2-3 0-7,2 0 0 7,-4 3 0-7,0-1 128 8,-1-2-128-8,3 3 0 7,-2 3 0-7,-2-2 0 8,-2 0 0-8,2 1 0 7,0 3 0-7,0-2 0 8,0 2 0-8,-1-2 0 7,-3 2 0-7,2 4 0 9,0-1 0-9,0-1 0 6,0 2 0-6,0-4 0 8,2 0 0-7,0-2 0 5,-2 0 0-6,4 3 128 8,-4 1-128-8,2-4 0 7,-2-2 0-7,1 0 0 8,1 3 0-8,0-3 0 7,4 0 0-7,-4 0 0 8,0 5 0-7,-2-5 0 5,0-8 0-6,2 7 0 8,0-1 0-8,1 0 0 7,-3-1 0-7,-4-1 128 8,2-2-128-8,2 3 0 7,0-1 0-7,-2-2 0 8,0 1 0-8,0 1 0 6,0-1 0-6,-2-1 128 9,0-2-128-9,2 5 0 7,0-5 0-7,0 3 0 8,-3-5 0-8,3 6 0 7,0 3 0-7,-2-1 128 9,-2-4-128-9,2 3 0 6,0-1 0-6,2 2 0 9,-2-1 0-9,2-3 0 6,0-3 0-6,0 1 0 9,0 1 0-9,0-1 0 6,-2-5 0-6,2 1 0 8,0-1 0-8,0-16 144 7,-2 17-144-7,0 3 0 8,2-20 128-8,-2 15-128 7,0 1 0-7,0 0 0 8,2-16 0-8,-4 15 0 7,4-15 0-7,-2 18 0 8,2-18 0-8,-2 15 0 7,-2 1 0-7,4-16 0 8,-3 18 0-8,1-5 0 7,0 5 0-7,-2-6 0 8,4-12 128-8,-4 19-128 7,-2-5 0-7,2 1 0 9,4-15 0-9,0 0 0 6,-4 10 0-6,4-10 0 9,-4 16 0-9,4-16 0 6,0 0 0-6,0 0 0 8,0 0 128-8,-4 11-128 8,4-11 0-8,0 0 0 7,0 0 0-7,0 0 0 7,0 0 128-7,0 0-128 8,0 0 0-8,0 0 0 8,0 0 0-8,0 0 0 7,0 0 128-7,0 0-128 8,0 0 0-8,0 0 0 7,0 0 128-7,14 8-128 8,-14-8 0-8,20 0 0 7,-3-4 0-7,-17 4 0 7,16-4 0-7,3 2 0 8,3 0 0-8,-5 0 0 8,1 1 0-8,3 1 0 8,-3 0 0-8,1 0 0 7,5 0 0-7,1 0 0 8,2-2 0-8,3 2 0 6,-3 0 0-6,0 0 0 9,4-2 0-9,1 0 0 8,1 2 0-8,4 0 0 7,-2 2 0-7,2 0 0 7,2 0 0-7,-2-1 0 7,2 5 0-7,-6-2 0 8,-2 2 0-8,-1-2 0 8,1 2 0-8,2-2 0 7,2 2 0-7,-2 1 0 7,-1-3 0-7,5 2 0 8,2-4 0-8,0 2 0 7,4-2 0-7,-4-2 0 9,7 4 0-9,1-4 0 7,2 0 0-7,2 0 0 6,1-2 0-6,-1 0 0 8,2-2 0-8,-5 0 0 7,-1 2 0-7,2-2 0 9,0 0 0-9,2-1 0 6,-3 1 0-6,1 0 0 9,2 0 0-9,1 2 0 7,1-4 0-7,4 2 0 8,3-2 0-8,-1 4 0 7,1-2 0-7,-3 1 0 8,-3 3 0-8,-1-2 0 7,-2 0 0-7,3 0 0 8,-1-2 0-8,2-2 0 7,1 4 0-7,-1 0 0 7,1 0 0-7,5 2 0 8,-1 0 0-8,1 0 0 8,7 0 0-8,-8 0 0 6,-1 0 0-6,-2 0 0 9,-1 0 0-9,3 0 0 7,-1 2 0-7,5-2 0 8,-1 0 0-8,2 0 0 7,5 0 0-7,-3 2 0 8,6-2 0-8,-4 0 0 6,5-2 0-6,-9 2 0 8,2 0 0-8,-1 0 0 7,3 2 0-7,0 0 0 9,0 2 0-9,3-2 0 7,3 0 0-7,-2 0 0 8,4-2 0-8,2 4 0 7,-4-2 0-7,-4 3 0 8,4-1 0-8,1 2 0 7,-7-4 0-7,6 2 0 8,-2 0 0-8,6-2 0 7,4 2 0-7,0-2 0 7,0 0 0-7,0 0 0 8,0 0 0-8,-2 1 0 8,-2-3 0-8,0 0 0 8,0 2 0-8,4 2 0 7,4 2 0-7,-3-4 0 8,-1 0 0-8,-4 2 0 7,-4 0 0-7,5 4 0 7,-3-4 0-7,4-1 0 7,-2-1 0-7,3 2 0 8,5 2 0-8,-2 2 0 8,-2-8 0-8,2 2 0 6,-8 0 0-6,-2 2 0 9,2-2 0-9,0 2 0 7,0 1 0-7,-1 3 0 9,3-2 0-9,0-2 0 5,2 2 0-5,-4-2 0 9,-10-2 0-9,4 4 0 7,-2-3 0-7,5 1 0 8,3 0 0-8,-2 2 0 7,6 2 0-7,0-2 0 8,2 0 0-8,-2-3 0 7,-2-1 0-7,-2 0 0 8,-6-2 0-8,2 2 0 8,4 4 0-8,-4-2 0 7,2-2 0-7,4 2 0 7,2 2 0-7,-2 0 0 7,-3-1 0-6,3-3 0 5,-4 0 0-5,-4 0 0 7,2 0 0-8,2 0 0 7,-4-2 0-7,5 4 0 8,5 0 0-8,0 0 0 6,1-4 0-6,-5-2 0 9,-5-2 0-9,3 2 0 7,4 2 0-7,-6 2 0 9,4-2 0-9,0-2 0 5,4 2 0-5,2 0 0 9,2 0 0-9,-2 0 0 6,-4-4 0-6,-6 2 0 9,2-2 0-9,4 0 0 7,0-1 0-7,4 3 0 8,2 0 0-8,2-2 0 7,0 0 0-7,-4 2 0 8,-2-2 0-8,-2 0 0 7,-6-2 0-7,4 4 0 8,4 0 0-8,2 0 0 8,2 2 0-8,-1 0 0 7,3 0 0-7,0 0 0 8,-6-1 0-8,0-1 0 7,-2 0 0-7,2 0 0 7,2 2 0-7,4 2 0 8,2-2 0-8,3 2 0 7,1-2 0-7,-4-2 0 8,-10 0 0-8,0-2 0 7,0 0 0-7,2 4 0 9,2 0 0-9,2 2 0 7,3 0 0-7,-1 0 0 7,0 2 0-7,-6-4 0 7,-2-2 0-7,-2 2 0 8,-4-2 0-8,4 2 0 7,2 2 0-7,4 0 0 8,0-2 0-8,0 0 0 8,0 0 0-8,0-2 0 7,-8-2 0-7,-6 0 0 8,6-2 0-8,-3 4 0 7,3 0 0-7,4 0 0 8,-2 0 0-8,0 0 0 7,4 0 0-7,-6-2 0 8,-8-1 0-8,3-1 0 8,-9 0 0-8,0 0 0 6,1 2 0-6,-1 0 0 8,3 0 0-8,1-2 0 7,3 5 0-7,-3-3 0 8,4 2 0-8,-3 0 0 7,-3 2 0-7,-2 0 0 9,-7-6 0-9,-2 2 0 6,-2-2 0-6,1 2 0 9,-3 2 0-9,2 0 0 6,0 0 0-6,-1 2 0 9,-5 0 0-9,4 2 0 6,0 2 0-6,-4 0 0 8,0 0 0-8,2-2 0 7,-6 4 0-7,2-2 0 8,-4-2 0-8,-2 2 0 8,-2-1 0-8,0 3 0 7,-4-4 0-7,1 0 0 8,-5 0 0-8,2 0 0 7,-1 0 0-7,1 0 0 8,0-2 0-8,1 4 0 8,1-2 0-8,-2 4 0 6,0 0 0-6,1-4 0 8,-1-1 0-8,0 3 0 7,3-2 0-7,-3 2 0 8,0-2 0-8,-1 2 0 7,-3 0 128-7,2 0-128 10,1-4 0-10,-1 2 0 6,-2 0 0-6,1 2 0 8,-3-2 0-8,-1 0 0 6,1 1 0-5,1 3 0 6,-1-6 0-7,-5 2 0 8,-1 2 0-8,-1 0 0 8,-14-4 0-8,16 4 0 7,-3-2 0-7,-13-2 0 7,16 8 0-7,-1 1 0 8,-15-9 0-8,0 0 0 7,14 8 0-7,-14-8 0 7,16 6 0-7,-16-6 0 8,0 0 0-8,0 0 0 7,9 8 128-6,-9-8-128 6,0 0 0-7,0 0 0 7,0 0 128-7,0 0-128 8,0 0 0-8,0 0 160 8,0 0-160-8,0 0 128 7,0 0-128-7,4-12 192 8,-2-1-192-8,0-1 192 8,-4-2-32-8,0 3 0 7,0-7 0-7,-1-1 0 8,1-3-32-8,-2-3 0 6,0-4 0-6,-2 0 0 9,2-1 0-9,0-1 0 6,0-8 0-6,2 0 0 9,-2-3-128-9,2-1 0 7,-3-2 0-7,1-4 128 8,0 0-128-8,0-1 0 7,0-3 0-7,2 1 0 8,-4-3 0-8,2-2 128 7,-2-1-128-7,3-4 0 8,-1-1 0-8,2 3 0 7,-2-4 128-7,2-3-128 8,0 7 0-8,4 0 0 6,-2-3 0-5,0 3 128 6,0-6-128-7,0 1 0 8,0 3 0-8,2-4 128 8,0 1-128-8,0-3 0 7,-2 2 0-7,2-2 0 8,0 1 0-8,0-1 0 7,-1 4 0-7,3-4 0 8,-2 3 0-8,4-5 0 6,-4-2 0-6,0 4 0 9,0-6 0-9,0 2 192 7,0 2-192-7,0-3 192 8,-2 3-192-8,2 2-176 7,-2-8 48-7,0 2 0 8,0 0 128-8,0 4 0 7,-2-4 0-7,-2 2-128 7,4 0 128-7,-2-1 0 9,-2 1 0-9,2 6 0 6,-2-8 0-5,0 0 0 6,0 4 0-7,1-4 0 8,1-4 0-8,0 0 0 7,2 0 0-7,-4 0 0 8,-4 2 0-8,2-2-128 7,-2-2 128-7,4-2 0 8,-5-2 0-8,3 1-160 6,0 3 160-6,2-4 0 9,-8-2-128-9,5 2 128 7,3 4 0-7,0 0 0 8,2-1-128-8,0-7 128 7,2 2 0-7,0 2 0 8,-2 4-128-8,0-1 128 7,4-5 0-7,0 4 0 8,2 4 0-8,-4-2 0 7,2-2 128-7,-2-2-128 8,0-5 0-8,2 3 0 7,2 0-176-7,-3 2 176 8,1 3 0-8,-2-1 0 7,0-4 0-6,0 2 192 6,0 0-192-7,4 0 0 7,2-1 0-7,-2 1 0 8,-2-4 0-8,2 6-176 7,0 2 176-7,2 4-128 8,2-2 128-8,-5-1 0 7,-1-3 128-7,0 2-128 8,-2 2 0-8,2 0 0 7,0-4 0-7,0 8 128 9,-4 2-128-9,2 6 0 6,-2-7 0-6,0 7 0 8,-2-4 0-8,1 2-160 7,1 2 160-7,-4-3-160 9,2 7 160-9,-2 0 0 6,2-5 0-6,-2 11 0 8,-4 3 0-8,5 1 0 7,1 1 0-7,2 2 0 9,2 6 0-9,-2-3 0 7,0-5 0-7,0 0 0 7,0 5 0-7,2 5 0 8,0 0 0-8,0 2 0 7,0-4 0-7,0 0 0 7,2 8 0-7,-2-2 0 8,-2-2 0-8,2 8-160 7,2 2 160-7,0 2-160 8,-2 3 160-8,2 1 0 7,-2-1 0-7,0 1-128 8,0 4 128-8,0 1 0 8,0 5 0-8,0-3 0 8,0 2 0-8,-2-1 0 6,2 17 0-6,0-12 0 9,0 12 0-9,-2-15 0 9,2 15 0-9,0 0-128 5,0 0 128-5,0 0 0 7,-12-18 0-7,4 6-128 8,8 12 128-8,0 0-192 7,-15-4 192-7,15 4-192 8,-16-5 48-8,-5-1 0 8,1 6 0-8,1 4 0 7,-7-4 16-7,3 2 0 8,-4 1 0-8,-1 1 0 7,1-2 128-7,-4-2-192 7,-6 0 192-7,0 4-192 8,0 0 192-8,-4 4 0 8,-4-2-144-8,0 2 144 8,-2-1 0-8,-2 7 0 6,-7-4 0-6,-1 5 0 8,-5-3 0-8,-3 4 0 7,-9-7 0-7,4 7 0 9,2-4 0-9,-2 3 0 6,1-3 0-6,-1 6 0 9,4-5 0-9,3 5 0 6,-9-7 0-6,-2 5 0 8,-6-6 0-7,2 2 0 5,-2-5 0-6,0 3 0 8,2 0 0-8,2-2 0 7,4-1 0-7,2-1 0 9,-8 2 0-9,-2-2 0 7,-4 0 0-7,-2 0 0 7,2 1 0-7,0-1 0 9,2-2 0-9,0-2 0 7,4 0 0-7,-2 2 0 6,-1-2 0-6,-7 4 0 9,-2-4 0-9,-4 2 0 7,3 0 0-7,3-2 0 7,-4-2 0-7,4 0 0 7,3-2 0-7,-3 2 0 9,-10-4 0-9,1 4 0 6,-8 0 0-6,3 2 0 9,3-2 0-9,-1-2 0 6,5 0 0-6,-3 0 0 9,-9 0 0-9,1 2 0 6,-3-4 0-6,4 0 0 9,3-2 0-9,1 2 0 7,5-2 0-7,-1-1 0 7,-10 1 0-7,-1 0 0 8,-3 2 0-8,4-2 0 8,0-2 0-8,1 3 0 7,3-1 0-7,-6 2 0 8,-12-2 0-8,4-2 0 7,4 4 0-7,-1 0 0 8,5 2 0-8,-4-2 0 7,-8-5 0-7,2 3 0 7,-4 0 0-7,4 2 0 8,6-4 0-8,0 0 0 7,2 3 0-7,-2 1 0 7,-4-2 0-7,6-6 0 9,3 2 0-9,7 1 0 7,-5-3 0-7,-1 6 0 8,0-2 0-8,0-5 0 6,-3-1 0-6,3-4 0 9,2 5 0-9,5-1 128 7,-3 8-128-7,0-1 0 9,-5-5 0-9,3 4 0 5,2-6 0-5,-1 5 0 9,1-1 0-9,5 0 0 6,1 2 0-6,-3 4 0 9,1-1 0-9,-5-5 0 7,3 2 0-7,3 0 0 8,-1 0 0-8,5 5 0 7,-3-1 0-7,1 0 0 8,-7 0 0-8,-2 0 0 7,1 2 0-7,5 0 0 8,-5-4 0-8,5 4 0 7,1 0 0-7,-3 2 0 8,-2 4 0-8,-3 2 0 7,-3-4 0-7,6 4 0 8,-3 0 0-8,1 7 0 7,2-1 0-7,-3-2 0 8,-3 3 0-8,-2-5 0 7,4 0 0-7,3 2 0 9,1-2 0-9,5 5 0 6,5-1 0-6,-5-2 0 8,-1 3 0-8,-5-7 0 7,5 0 0-7,3 2 0 8,3 2 0-8,3-3 0 7,0 5 0-7,2-2 0 8,-5 0 0-8,-1 1 0 7,2-5 0-7,-1 2 0 8,3-2 0-8,6 0 0 8,2 1 0-8,2-1 0 7,0 2 0-7,0 2 0 7,-2-4 0-7,1 1 0 8,-1 1 0-8,0-6 0 8,6 2 0-8,3 0 0 7,-3 2 0-7,6 0 0 7,2 4 0-7,-2-5 0 8,1 3 0-8,-7 2 0 7,-4-2 0-7,4-2 0 8,6 3 0-8,-4 3 128 7,6-2-128-7,-1 5 192 8,5-3-192-8,-2 4 0 7,1-9 0-7,3 7-176 8,-8-2 176-8,1 0 0 7,-3 3 0-7,6 1-128 8,-2-5 128-8,3 7 0 7,-3-4 0-7,2 3 0 8,-3-3 0-8,7 3 0 7,2-3 0-7,-1 4 0 8,-5 1 0-8,-1-3 0 8,-1 1 0-8,2 3 0 8,3-7 0-8,-1 7 0 6,2-5 0-6,1 7 0 8,3-3 0-8,1-1 0 7,1-2 0-7,3 5 0 8,2-1 0-8,-3-3 0 7,-1 1 0-7,0-1 0 8,-1-1 0-8,3 3 0 7,2-5 0-7,5 2 0 8,3-5 0-8,-4 7 0 7,6-5 0-7,-2 3 0 9,4 0 0-9,0-5 0 6,2 1 0-6,4 2 0 8,-4-5 0-8,5 7 0 7,1-4 0-7,2 1 0 8,0-7 0-8,1 4 0 8,-3 0 0-8,4-2 0 8,0 1 0-8,1 3 0 6,1-6 0-6,2 2 0 8,1 0 0-8,5-3 0 8,-1-1 0-8,2-2 0 7,7 2-144-7,9-4 0 7,0 0 0-7,0 0 0 21,0 0-2400-21,0 0-464 0</inkml:trace>
    </iact:actionData>
  </iact:action>
  <iact:action type="add" startTime="179147">
    <iact:property name="dataType"/>
    <iact:actionData xml:id="d192">
      <inkml:trace xmlns:inkml="http://www.w3.org/2003/InkML" xml:id="stk192" contextRef="#ctx0" brushRef="#br4">19091 9679 6447 0,'18'-2'576'1,"1"-4"-576"4,-5 3 0-5,5-1 0 8,-1-2 1808-8,-1 4 256 7,-1-2 48-7,-16 4 16 8,12-4-768-8,-12 4-144 7,0 0-48-7,0 0 0 9,0 0-128-9,0 0-16 6,0 0-16-6,0 0 0 9,0 0 48-9,0 0 16 5,-18 2 0-4,-1 2 0 8,-9 0-576-9,-3 7-112 6,-8 7-32-6,2 3 0 8,-6 1-160-8,2 5-48 7,-7-5 0-7,1 3 0 8,2 0-144-8,0 1 160 8,2 1-160-7,4 2 160 6,4 1 32-7,4-3 16 7,5 0 0-7,7-7 0 7,9-3-208-7,2-1 0 7,8 5 128-7,8-3-128 9,2-5 0-9,9 1 128 7,1-4-128-7,7 4 0 7,6 3 0-7,-1 1 0 7,-1-7 0-7,0 7 0 8,4-4 0-8,0 3 0 7,-4-3 0-7,1 3 0 8,-5 3 0-8,-2-5 0 7,-1 3 0-7,-5 3 0 8,-1-1 0-8,-3 1 0 7,-5 1 0-7,-6 3 0 9,0-3 0-9,-4-5 0 6,-4 3 0-6,0 1 144 9,-6-1 240-9,-5-3 64 6,-3 3 0-6,-1 1 0 9,-7-7-32-9,-1 1 0 6,0-3 0-6,-1 2 0 9,-1-6-208-9,2-1-32 6,0-3-16-6,1 2 0 8,3-6-160-8,7-6 0 8,4 0 144-8,7 1-144 21,5 5-1424-20,5-20-368-1,7 2-64 1</inkml:trace>
    </iact:actionData>
  </iact:action>
  <iact:action type="add" startTime="179583">
    <iact:property name="dataType"/>
    <iact:actionData xml:id="d193">
      <inkml:trace xmlns:inkml="http://www.w3.org/2003/InkML" xml:id="stk193" contextRef="#ctx0" brushRef="#br4">19887 9769 27647 0,'-6'-8'2448'1,"6"8"-1952"3,0 0-496-4,0 0 0 9,0 0 256-9,0 0-32 7,0 0-16-7,-8 16 0 7,2 3-208-7,1 3 0 8,3 1 0-8,2 2 0 8,4 5-128-8,1 3 128 6,1 0 0-6,0 6 0 9,4 2 0-9,0 4-128 6,-5 6 128-6,3-1 0 8,2-1 0-8,-2 0 0 7,-4-2 0-7,4-7 0 8,3-2-288-8,-1-3 0 7,4-8 0-7,-1-6 0 22,9 1-1376-22,-7-3-256 1,3-1-64-1,-1-8-8032 4</inkml:trace>
    </iact:actionData>
  </iact:action>
  <iact:action type="add" startTime="179811">
    <iact:property name="dataType"/>
    <iact:actionData xml:id="d194">
      <inkml:trace xmlns:inkml="http://www.w3.org/2003/InkML" xml:id="stk194" contextRef="#ctx0" brushRef="#br4">20172 9788 16575 0,'0'0'1472'3,"-12"-9"-1168"-1,12 9-304-2,0 0 0 8,0 0 1856-8,0 0 320 5,0 0 64-4,-8 21 16 8,0 8-1744-9,-3 8-368 6,3-1-144-5,2 1 128 5,-4 7 192-4,-1-3 16 4,-5 6 16-5,0 6 0 9,-9 3 128-10,2 5 32 4,-3 3 0-4,1-1 0 8,0-5-192-8,1 3-16 8,5 1-16-8,-3-7 0 6,5-9-160-6,5-3-128 7,-2-10 192-7,7-5-192 9,3-7 192-9,0-3-192 6,4-18 192-6,0 0-192 8,8 13-160-8,9-9-144 7,1-4-16-7,5-6-8304 15,6-9-1648-14</inkml:trace>
    </iact:actionData>
  </iact:action>
  <iact:action type="add" startTime="180140">
    <iact:property name="dataType"/>
    <iact:actionData xml:id="d195">
      <inkml:trace xmlns:inkml="http://www.w3.org/2003/InkML" xml:id="stk195" contextRef="#ctx0" brushRef="#br4">21231 9689 11967 0,'0'0'1072'1,"0"0"-864"2,-14-4-208-3,-3 4 0 8,3-2 1744-8,-5 2 304 7,-3 2 64-7,-3 2 16 7,-5 6-976-6,-1 1-208 6,-4-1-48-7,-6 6 0 8,4-5-384-8,-4 7-64 8,0-2-32-8,2 3 0 6,4 5 128-6,6-5 32 8,3-5 0-8,9 3 0 8,-1-5-32-8,11 4 0 8,7-16 0-8,-6 15 0 7,4 1-272-7,4-5-48 6,-2-11-16-6,9 20 0 9,-1 1-80-9,6-7-128 7,-2 2 176-7,-1 1-176 8,3-5 144-8,-4 5-144 7,3 1 0-7,-5 3 144 8,0 3-144-8,2 1 0 8,-6-5 0-8,-2 1 128 9,-2 3 48-9,-2-3 0 5,-4 0 0-5,-2-5 0 8,0 2 224-8,0-1 48 7,-5-7 16-7,1-2 0 8,-4 0-64-8,5-3-16 7,-3-1 0-7,14-4 0 8,-12 2-192-8,12-2-64 8,-9-6 0-8,3-3 0 22,6 9-1216-22,8-12-240 1,-1-8-48-1,11 3-12320 2</inkml:trace>
    </iact:actionData>
  </iact:action>
  <iact:action type="add" startTime="180485">
    <iact:property name="dataType"/>
    <iact:actionData xml:id="d196">
      <inkml:trace xmlns:inkml="http://www.w3.org/2003/InkML" xml:id="stk196" contextRef="#ctx0" brushRef="#br4">21754 9157 26719 0,'-12'0'2368'1,"12"0"-1888"3,-16 7-480-4,7 3 0 8,1 4 1088-8,-6 1 112 7,2 5 16-7,-9 17 16 8,1 4-976-8,3 0-256 12,-3 4 0-12,-3 1 0 3,2-3 0-3,1 8 0 7,-1 4 0-7,-1 1 0 8,5 5 0-8,3 1 0 12,-2-3 0-12,5-3 0 18,-3-3-608-18,6-4-160 0,4-8-48 0,4 1 0 16,4-6-2224-16,4-5-448 3</inkml:trace>
    </iact:actionData>
  </iact:action>
  <iact:action type="add" startTime="180712">
    <iact:property name="dataType"/>
    <iact:actionData xml:id="d197">
      <inkml:trace xmlns:inkml="http://www.w3.org/2003/InkML" xml:id="stk197" contextRef="#ctx0" brushRef="#br4">21317 9769 28735 0,'-14'-12'1280'0,"14"12"256"0,0 0-1232 0,0 0-304 3,0 0 0-3,22-4 0 8,-3 2 0-8,6 0 0 7,7 0 0-7,3 2 0 8,0-3-240-8,4 1 0 6,4 2 0-6,0 0 0 23,-2 0-624-22,2 4-128-1,-6 1-32 0,-2 3 0 14,-4-2-816-14,2-2-160 0,-2-4-48 0,-3 0-3840 8,-9 4-784-7</inkml:trace>
    </iact:actionData>
  </iact:action>
  <iact:action type="add" startTime="180907">
    <iact:property name="dataType"/>
    <iact:actionData xml:id="d198">
      <inkml:trace xmlns:inkml="http://www.w3.org/2003/InkML" xml:id="stk198" contextRef="#ctx0" brushRef="#br4">22079 9835 21599 0,'0'0'960'0,"0"0"192"0,0 0-928 0,0 0-224 4,20-8 0-4,-6 1 0 7,-1-5 224-7,3 2 0 7,-1 0 0-7,3-5 0 8,-4 3-48-8,1-2-16 7,-5-1 0-7,4-1 0 7,-5 5-160-7,-3-7 192 8,-2 0-192-8,-2 7 192 7,-2 11 576-7,0 0 112 7,0 0 16-7,-6-18 16 8,-2 8 256-8,-5 7 48 7,-1 6 16-7,-7 5 0 9,-5 6-656-9,-1 2-144 6,-4 7-32-6,0 2 0 9,-1 6-224-9,3 1-48 7,4 3-128-7,1 0 192 11,5-4-192-11,7 0 144 5,0 1-144-5,9-5 128 9,3-6-128-9,5-1 0 5,5-5 0-5,4-1 0 9,5-6 0-9,9-2 0 6,5-6 0-6,8 0 0 21,0-2-448-21,5-4-128 0,-5 0-32 1,2-2 0 15,-2-3-2320-16,0 3-464 1,-2-6-80-1</inkml:trace>
    </iact:actionData>
  </iact:action>
  <iact:action type="add" startTime="181202">
    <iact:property name="dataType"/>
    <iact:actionData xml:id="d199">
      <inkml:trace xmlns:inkml="http://www.w3.org/2003/InkML" xml:id="stk199" contextRef="#ctx0" brushRef="#br4">22592 9804 18431 0,'0'0'816'2,"0"0"160"-2,-15 16-784 0,3-1-192 6,4 5 0-6,-3 3 0 8,3 1 1568-8,-4 3 272 9,2 0 48-9,2 4 16 7,-3-3-1056-7,-1-1-208 7,0 0-32-7,-1 1-16 7,3-1-128-7,0 0-16 9,2-5-16-9,5-9 0 7,3 5 64-7,0-18 16 6,0 0 0-6,0 0 0 8,13 4 272-8,3-6 64 7,1-4 16-7,1-10 0 8,3-3-288-8,3-3-64 7,1-5-16-7,0 2 0 8,-1 1-304-8,-3-1-48 7,5-2-16-7,-5-1 0 9,1-7-128-9,-3 6 0 8,-1 4 0-7,1-3 128 4,-5-1-128-5,1 0 0 7,3 7 0-7,-6 3 128 8,3 7-128-8,-5 2 0 7,-10 10 0-6,0 0 0 5,0 0 0-6,18 10-176 9,-18-10 176-9,7 22-128 8,-1 5 128-8,-2 0-128 7,-2 1 128-7,-4 3-128 7,-4 0 128-7,2 0 0 8,-3 0 0-8,-5-5 0 7,2-3 0-7,-2-5 0 7,3-3 0-6,3-3 0 6,-2 2 0-7,8-14 0 7,0 0 0-7,0 0 128 8,0 0 192-8,0 0 32 7,10-16 16-7,3 2 0 8,3-7-48-8,5 1 0 7,1-3 0-7,-1 4 0 9,3-9-320-9,-1 3 0 6,1-1 0-6,-3 1 128 9,-3-2-128-9,1 5 0 7,1 5 0-7,-5-1 0 8,3 1 0-8,-5 9 0 6,1 2 0-6,-14 6 0 8,0 0 0-8,20 8 0 7,-7 7-144-7,3 3 144 8,-8 5 0-8,-1 5-176 8,1 1 176-8,-2 2-128 7,-2 0 128-7,0 6-160 8,0-7 160-8,2 1-160 22,1 6-2144-22,1 6-416 0,8-2-96 1,-2 0 0-1</inkml:trace>
    </iact:actionData>
  </iact:action>
  <iact:action type="add" startTime="181849">
    <iact:property name="dataType"/>
    <iact:actionData xml:id="d200">
      <inkml:trace xmlns:inkml="http://www.w3.org/2003/InkML" xml:id="stk200" contextRef="#ctx0" brushRef="#br4">25122 9601 14735 0,'-23'14'1312'0,"-6"0"-1056"7,-3-7-256-7,1 7 0 8,2-4 2512-8,-2 7 448 7,-6-1 96-7,3 3 16 8,5 1-1504-8,4-1-288 6,1 3-64-6,9 1-16 8,-3 5-704-8,8-5-144 7,1-2-32-7,5-1 0 8,4 1-320-7,2 1 144 5,0-3-144-6,6-5 0 9,-3 4 144-9,5-13-144 6,-10-5 0-6,20 8 144 9,1-2 64-9,-1 0 16 7,1-8 0-7,1-4 0 8,-1 0 96-8,-3 0 0 7,1-9 16-7,2 3 0 7,-3-4-160-7,-6 5-48 8,-1-7 0-8,1 5 0 10,-6-5-128-10,2 2 128 6,-2-3-128-5,-4-5 128 5,-4 7-128-6,2 1 0 7,0-5 0-7,2 3 128 8,-2 3-128-8,2-3 0 7,3 5 0-7,3-3 128 7,8 8-128-7,-1-7 0 8,5-1 0-8,3-4 0 8,1 3 0-8,3-1 0 7,2-5-144-7,3-4 144 8,1-3 0-8,8-3-160 7,-2-4 160-7,4 0-128 8,-2-10 128-8,1 4 0 7,-3-3 0-7,4 1 0 9,-4-2 0-9,-2-4 0 6,0-1 0-6,-5 1 0 10,-7 6 0-10,-3 8-128 5,-7 10 128-5,-1-1 0 8,-8 9 0-8,-1 7 0 7,-5 12 0-7,0 0 0 8,0 0 0-8,-5 16 0 7,-3 7 0-7,-8 16 0 8,3 6 0-8,-7 12 0 7,-5 5 0-6,1 0 0 6,1 3 0-7,-2 7 0 7,-5 2 0-6,1 0-128 6,0 4 128-7,-1 4 0 7,3 4 0-7,-2-2 128 8,2-4-128-8,-1-4 0 7,3-2 0-7,2-4 0 8,-1 0-128-8,9-5-64 8,-1-11 0-8,6-1 0 21,-3-2-592-20,5-10-128-1,2-6-32 0,0-10-12944 3</inkml:trace>
    </iact:actionData>
  </iact:action>
  <iact:action type="add" startTime="182316">
    <iact:property name="dataType"/>
    <iact:actionData xml:id="d201">
      <inkml:trace xmlns:inkml="http://www.w3.org/2003/InkML" xml:id="stk201" contextRef="#ctx0" brushRef="#br4">25124 10198 30399 0,'-6'-18'2704'1,"6"18"-2160"3,0 0-544-4,6-7 0 8,-6 7 1088-8,20-12 96 7,-1 2 32-7,5 2 0 8,7-1-640-7,6-1-128 5,4 0-32-6,8-4 0 9,1 5-416-9,3-3 128 6,0 4-128-6,1 2-10720 16,1-9-2208-16</inkml:trace>
    </iact:actionData>
  </iact:action>
  <iact:action type="add" startTime="182573">
    <iact:property name="dataType"/>
    <iact:actionData xml:id="d202">
      <inkml:trace xmlns:inkml="http://www.w3.org/2003/InkML" xml:id="stk202" contextRef="#ctx0" brushRef="#br4">27069 8780 19343 0,'0'0'1728'1,"0"0"-1392"2,-4-13-336-3,4 13 0 7,0 0 1184-7,0 0 160 7,0 0 48-5,0 0 0 4,0 0-752-6,0 0-128 7,0 0-48-7,0 0 0 8,-6 13 240-8,-4 7 64 7,1 5 0-7,-1 8 0 9,-6 6-144-9,6 10-32 6,-1 2 0-6,1-1 0 9,-6-1-144-9,5 0-16 6,5 2-16-6,2-3 0 8,4-5-128-8,6 0-32 7,0-6 0-7,3 2 0 9,3-10-96-9,0-3-32 6,7-5 0-6,1-5 0 10,-1 3 128-9,5-7 32 4,1 0 0-5,4-4 0 8,1-5-96-8,3 3 0 7,6-4-16-7,-4-4 0 22,4-4-496-22,-4 3-112 0,-4-5-16 1,2-4 0 11,-3 0-960-11,-3-3-192-1,-2 3-32 0,-1-7-7408 10,-3-1-1488-10</inkml:trace>
    </iact:actionData>
  </iact:action>
  <iact:action type="add" startTime="182842">
    <iact:property name="dataType"/>
    <iact:actionData xml:id="d203">
      <inkml:trace xmlns:inkml="http://www.w3.org/2003/InkML" xml:id="stk203" contextRef="#ctx0" brushRef="#br4">27646 8862 20271 0,'0'0'1792'1,"0"0"-1424"2,-12 20-368-3,-1-3 0 9,3 8 2000-9,-4 7 336 6,3 11 64-6,-7 3 16 8,3 3-1200-8,-3 6-224 7,4-3-48-7,-3 11-16 8,-7 3-224-8,5-3-64 8,1 1 0-8,-3 0 0 7,-1-1-144-7,7 3-48 7,-5-4 0-7,3 3 0 9,5 1-304-8,-2-7-144 5,7-7 128-6,7-7-128 22,7-2-1888-21,7-8-464-1,-2-4-80 1</inkml:trace>
    </iact:actionData>
  </iact:action>
  <iact:action type="add" startTime="183310">
    <iact:property name="dataType"/>
    <iact:actionData xml:id="d204">
      <inkml:trace xmlns:inkml="http://www.w3.org/2003/InkML" xml:id="stk204" contextRef="#ctx0" brushRef="#br4">29287 9330 7359 0,'5'-19'656'0,"1"9"-528"0,2-4-128 0,0 6 0 0,2 1 1024 0,5-7 160 8,1 2 32-8,1-3 16 5,5-1-1232-5,-1-5 0 9,1-1-256-9,1-1 48 5,1-5 336-5,-1-1 64 11,0 0 0-11,-1 0 16 5,-3-3 688-5,1 3 144 11,-3 2 32-11,-3 0 0 4,2 1 400-4,-9 3 96 7,-1 1 16-7,-4 3 0 9,-4-3-320-9,-4 3-64 10,1 7-16-10,-9-1 0 5,0 3-528-5,-9 8-96 7,-2 2-32-7,-5 2 0 9,-1 8-288-9,-8 5-64 7,-2 1-16-5,-6 7 0 3,4 5 288-5,-5 9 64 11,-5 0 16-11,-17 25 0 5,7 4-128-5,7 1-16 8,3 3-16-8,6 0 0 3,4 6-368-3,4 6 128 7,10 0-128-7,10-2 0 8,3-2 0-8,10-6 0 7,2-2 0-7,6-7 0 8,4-3 0-8,6-9 0 7,3-8 0-7,5-8 0 23,3 0-512-23,1 0-32 1,1-4 0-1,2-9-8400 7,1-9-1680-6</inkml:trace>
    </iact:actionData>
  </iact:action>
  <iact:action type="add" startTime="183667">
    <iact:property name="dataType"/>
    <iact:actionData xml:id="d205">
      <inkml:trace xmlns:inkml="http://www.w3.org/2003/InkML" xml:id="stk205" contextRef="#ctx0" brushRef="#br4">28854 9568 24879 0,'-28'-14'1088'1,"20"11"256"-1,8 3-1088 0,0 0-256 4,0 0 0-4,0 0 0 8,0 0 912-8,0 0 128 7,20 9 32-7,7 5 0 8,4-10-896-8,3 4-176 7,5 5 0-7,4-7 0 21,-2-2-576-21,1-2-16 0,-1-2-16 0,0 0-11488 6</inkml:trace>
    </iact:actionData>
  </iact:action>
  <iact:action type="add" startTime="183893">
    <iact:property name="dataType"/>
    <iact:actionData xml:id="d206">
      <inkml:trace xmlns:inkml="http://www.w3.org/2003/InkML" xml:id="stk206" contextRef="#ctx0" brushRef="#br4">29764 9439 26719 0,'-23'8'2368'1,"15"4"-1888"3,0 0-480-4,3 7 0 9,-3-1 208-9,4 3-48 10,0 8-16-10,4 1 0 4,2 3-144-4,4-2 0 7,2 0 0-7,-1 8 0 8,3-4-336-8,0-4-48 12,-4 1-16-12,2-7 0 18,-1-7-2752-18,3-3-560 0</inkml:trace>
    </iact:actionData>
  </iact:action>
  <iact:action type="add" startTime="184134">
    <iact:property name="dataType"/>
    <iact:actionData xml:id="d207">
      <inkml:trace xmlns:inkml="http://www.w3.org/2003/InkML" xml:id="stk207" contextRef="#ctx0" brushRef="#br4">30119 9471 12895 0,'0'0'1152'1,"-7"15"-928"1,-1 1-224-1,-2 5 0 7,4 3 2192-8,0 5 400 6,2 0 80-6,1 2 16 9,-5-1-2096-9,2-1-400 6,0-2-192-5,2-3 160 7,-2-5 32-8,-1-3 0 7,1-1 0-7,6-15 0 9,0 0 256-9,0 0 64 5,0 0 16-4,0 0 0 7,0 0 112-8,0 0 32 6,0 0 0-6,6-11 0 9,3-9 16-9,-1-5 0 6,4-1 0-6,3-3 0 10,-3-4-272-10,4-6-48 6,-5 8-16-6,5-2 0 8,5 1-144-8,-5-7-16 7,2 2-16-7,-3 6 0 8,5 0-176-8,-1 4 0 7,3 1 144-7,-3 7-144 8,1 7 0-8,1 2 0 7,-1 4 0-7,-5 4 0 8,5 1 0-8,-5 4 0 8,3 3-144-8,-1 4 144 21,-5-2-1264-20,6 4-176-1,-7 1-32 1</inkml:trace>
    </iact:actionData>
  </iact:action>
  <iact:action type="add" startTime="184447">
    <iact:property name="dataType"/>
    <iact:actionData xml:id="d208">
      <inkml:trace xmlns:inkml="http://www.w3.org/2003/InkML" xml:id="stk208" contextRef="#ctx0" brushRef="#br4">30851 9367 26719 0,'-22'-13'1184'1,"13"7"240"-1,-7 4-1136 0,2 2-288 5,-5 2 0-5,-1 2 0 8,1 1 384-8,-3 3 32 6,-1 6 0-6,4-6 0 9,1-1-416-9,-2 5 0 7,5-2 128-7,5 2-128 8,10-12 0-8,0 0 0 7,0 0 0-7,0 17 0 8,4 1 0-8,6-7 0 6,1 3 0-6,5-4 0 9,4 4 0-9,3-1 0 7,2 7 0-7,1-7 0 8,-3 1 0-8,-3 0 0 8,-1 5 0-8,1 5 0 7,-7-11 0-7,3 7 0 7,-2-1 0-7,-3-1 128 8,-7-1 96-8,0 1 16 7,-4-18 0-7,2 15 0 10,-2 3 176-10,0-18 32 6,-8 14 16-5,0-1 0 5,-7-7 16-6,3-2 0 7,-5-2 0-7,-1-2 0 8,0-4-256-8,-1 0-48 7,1 2-16-7,3 0 0 9,-3-6-160-9,5-5 0 6,-3-1-192-6,10-1 192 22,0 3-1632-21,6-6-208-1,4 3-32 0,2-5-10864 3</inkml:trace>
    </iact:actionData>
  </iact:action>
  <iact:action type="add" startTime="184777">
    <iact:property name="dataType"/>
    <iact:actionData xml:id="d209">
      <inkml:trace xmlns:inkml="http://www.w3.org/2003/InkML" xml:id="stk209" contextRef="#ctx0" brushRef="#br4">31481 8874 30111 0,'-20'8'1344'1,"11"-1"256"-1,-7 3-1280 0,2 10-320 5,-5 5 0-5,-3 4 0 9,-1 10 0-9,2 4 0 5,-3-4 0-5,3 4 0 9,3-4 0-9,5 4 0 7,-3-6 0-7,4 8 0 8,-5 2-160-8,3-2 0 7,-6 1 0-7,3-3-13024 11</inkml:trace>
    </iact:actionData>
  </iact:action>
  <iact:action type="add" startTime="184929">
    <iact:property name="dataType"/>
    <iact:actionData xml:id="d210">
      <inkml:trace xmlns:inkml="http://www.w3.org/2003/InkML" xml:id="stk210" contextRef="#ctx0" brushRef="#br4">30945 9369 27647 0,'-6'-23'2448'1,"8"7"-1952"2,3-1-496-3,11 3 0 9,9 2 848-9,3 2 80 7,3 3 16-7,8-3 0 7,4 0-576-7,10 4-112 7,3-1-32-7,8-3 0 8,3 2-224-8,-3 4 0 7,6-2 0-7,-7 0 0 22,-5 4-1744-22,-5 2-448 0,9 0-96 2,-15 14-16-2</inkml:trace>
    </iact:actionData>
  </iact:action>
  <iact:action type="add" startTime="185394">
    <iact:property name="dataType"/>
    <iact:actionData xml:id="d211">
      <inkml:trace xmlns:inkml="http://www.w3.org/2003/InkML" xml:id="stk211" contextRef="#ctx0" brushRef="#br4">26310 11239 12895 0,'0'0'1152'1,"0"0"-928"2,0 0-224-2,0 0 0 7,0 0 1568-8,0 0 272 7,0 0 48-7,0 0 16 7,0 0-544-7,18-4-96 8,-1 1-32-8,1-3 0 8,5-2-48-8,2-4-16 7,3 1 0-7,1-5 0 7,2-4-464-7,4-3-80 8,0 0-32-8,3-7 0 8,4-5-256-8,-3-4-48 6,2-2-16-6,-5 0 0 9,1 6-144-9,0-6-128 7,-6 2 192-7,-2 2-192 7,-2-4 128-7,-5 2-128 9,-8-8 0-7,-1 3 0 3,-5-1 0-5,0-2 0 7,-2 0 128-7,-2 8-128 8,-8 8 0-8,2 4 0 7,-4 3 0-7,0 7 0 9,6 17-128-9,-18 0 128 6,1 9-208-6,-3 7 80 8,-5 9-32-8,2 9 0 7,-3 8 0-7,3 9 0 8,1 4 160-8,1 3 0 7,-2 1 0-7,3 1 0 8,4 1 0-8,-1-7 224 7,5-5-48-7,0 0-16 8,7 2-160-8,3-11 0 8,4-4 144-8,3-9-144 7,5-6 0-7,0-1 144 8,9-1-144-8,-1-11 0 8,3-8 0-8,9-4-192 6,3 0 0-6,6-7-9136 15,0-3-1808-14</inkml:trace>
    </iact:actionData>
  </iact:action>
  <iact:action type="add" startTime="185782">
    <iact:property name="dataType"/>
    <iact:actionData xml:id="d212">
      <inkml:trace xmlns:inkml="http://www.w3.org/2003/InkML" xml:id="stk212" contextRef="#ctx0" brushRef="#br4">27613 10764 33343 0,'-27'19'1472'1,"13"-5"320"-1,0 1-1440 0,1 7-352 6,-1-5 0-6,4 5 0 8,1-1 0-8,3 3 144 7,4-1-144-7,2 0 0 8,0-5 0-8,4 1 0 7,3-5 0-7,3 2 0 25,-4-5-2112-25,-6-11-336 0,18 10-64 0</inkml:trace>
    </iact:actionData>
  </iact:action>
  <iact:action type="add" startTime="185964">
    <iact:property name="dataType"/>
    <iact:actionData xml:id="d213">
      <inkml:trace xmlns:inkml="http://www.w3.org/2003/InkML" xml:id="stk213" contextRef="#ctx0" brushRef="#br4">27956 10674 16575 0,'0'0'1472'0,"-7"10"-1168"5,-1 3-304-4,0 1 0 7,-2 3 1584-8,4 5 256 7,0-3 48-7,1 3 16 9,-5-1-1072-9,2 5-224 5,0-1-32-5,-3 2-16 9,1 3-48-9,-4-5-16 6,2-2 0-6,5-3 0 8,-5-3 16-8,4-1 0 8,8-16 0-8,0 0 0 8,0 0 16-8,0 0 16 7,0 0 0-7,0 0 0 7,20-10 16-7,-3 0 0 8,5-7 0-8,1 1 0 7,-1-5-240-7,-3-3-32 8,2 1-16-8,3 6 0 8,-1-1-112-8,1-2-32 7,-5 3 0-7,3-1 0 7,-1-1-128-6,1 7 0 6,-7-2 0-7,1 7 0 8,-16 7 0-7,17-2-192 4,-17 2 32-4,14 8 16 7,-4 5 144-8,-1 3-128 6,-5 1 128-6,-2 7-128 9,0 3 128-9,-2 0 0 7,-2 1 0-7,0 1-128 8,2 0 128-8,0 2 0 6,-2-3 0-6,2-3-128 9,2-2 128-9,0-3-208 7,2-3 80-7,2 1 128 23,4-4-944-23,-10-14-64 0,15 7-16 0,5-3-12672 3</inkml:trace>
    </iact:actionData>
  </iact:action>
  <iact:action type="add" startTime="186325">
    <iact:property name="dataType"/>
    <iact:actionData xml:id="d214">
      <inkml:trace xmlns:inkml="http://www.w3.org/2003/InkML" xml:id="stk214" contextRef="#ctx0" brushRef="#br4">28735 10765 28559 0,'0'0'2544'1,"-12"-7"-2032"3,12 7-512-4,0 0 0 7,-2-12 640-7,2 12 48 8,0 0 0-8,0 0 0 8,12-18-400-8,-5 9-80 7,-7 9-16-7,0 0 0 8,10-18-192-8,-10 18 0 6,0 0-144-6,0 0 144 8,-6-10-336-8,6 10 16 7,-15-7 16-7,-5 5 0 8,-1 6 304-8,1 5-160 7,1-1 160-7,-1 8-128 8,3-1 352-8,3 5 80 7,-5-1 16-7,7-1 0 9,2 1-128-9,6 1-32 6,2-5 0-6,6 5 0 9,6 3-160-9,-2-5 0 7,1-2 0-7,9-1 0 10,1-5-272-10,3 0-96 7,3-3-16-7,5-5 0 22,3-4-2320-22,-2-3-480 1,10-7-80-1,2 4-32 0</inkml:trace>
    </iact:actionData>
  </iact:action>
  <iact:action type="add" startTime="186578">
    <iact:property name="dataType"/>
    <iact:actionData xml:id="d215">
      <inkml:trace xmlns:inkml="http://www.w3.org/2003/InkML" xml:id="stk215" contextRef="#ctx0" brushRef="#br4">29140 10760 9215 0,'-15'4'816'1,"-3"-1"-656"5,1 3-160-6,-5 4 0 9,-1-4 2384-9,-1 6 448 6,-1-3 96-6,0 3 16 8,-3 4-1184-8,3-5-224 7,2 3-64-7,3-2 0 7,2 5-592-7,9-5-128 7,-1 2-32-6,2-5 0 7,8-9-416-8,0 18-96 7,2-8-16-7,-2-10 0 8,14 11-192-8,-1-3 144 8,3-8-144-8,5 0 128 7,-1-2 80-7,1-4 16 7,-1-5 0-7,3 3 0 8,-3-2-64-8,-1-2-16 6,1 1 0-6,-1-3 0 9,-5 2-144-9,2-1 0 7,-7 3 144-7,3 0-144 9,0-3 0-7,-6 3 144 2,-6 10-144-4,0 0 0 8,4-16 208-8,-4 16-64 7,0 0-16-7,0 0 0 9,0 0 128-9,0 0 0 6,-10 6 16-6,-2 4 0 8,4 0-144-8,2 7-128 7,1-1 192-7,3 1-192 8,2-3 192-7,4 3-64 6,-1 3 0-7,7-4-128 7,4 1 160-7,-2 1-160 7,5-9 128-7,-3 3-128 8,1 0 160-8,5-6-160 8,-3-2 192-8,3-2-192 22,3-2-848-21,1 0-288-1,1-2-48 0,2-4-16 0</inkml:trace>
    </iact:actionData>
  </iact:action>
  <iact:action type="add" startTime="187013">
    <iact:property name="dataType"/>
    <iact:actionData xml:id="d216">
      <inkml:trace xmlns:inkml="http://www.w3.org/2003/InkML" xml:id="stk216" contextRef="#ctx0" brushRef="#br4">29839 10570 21535 0,'0'0'960'1,"0"0"192"-1,-12 4-928 0,-2 6-224 6,4 2 0-6,-5 5 0 8,3-1 240-8,-5 3 0 7,-1 3 0-7,0-1 0 9,-3 1 208-9,2-1 64 6,1 1 0-6,-2 1 0 8,3-5 64-8,3 1 32 8,-1-1 0-8,5-9 0 8,10-9 224-8,-8 12 64 6,8-12 0-6,0 0 0 8,0 0 224-8,0 0 48 8,0 0 16-8,8-12 0 7,6 1-416-7,7-9-96 8,4-1-16-8,5-3 0 7,7-3-336-7,-4 0-80 8,-4 0-16-7,0-1 0 6,-1 1-224-7,1 4 0 6,-4-3 128-5,3 5-128 6,-3-1 0-7,-2 5 0 7,-5 3 0-7,1 0 0 23,1 7-464-22,-4 1 16-1,1 0 0 0,3 2-10256 7,-20 4-2048-6</inkml:trace>
    </iact:actionData>
  </iact:action>
  <iact:action type="add" startTime="187452">
    <iact:property name="dataType"/>
    <iact:actionData xml:id="d217">
      <inkml:trace xmlns:inkml="http://www.w3.org/2003/InkML" xml:id="stk217" contextRef="#ctx0" brushRef="#br4">30937 10060 27647 0,'0'0'2448'0,"-12"5"-1952"3,-2 3-496-3,5 10 0 8,-3 1 784-8,2 12 64 7,0 5 16-7,-3 1 0 8,3 2-480-8,-4 2-80 7,5 5-32-7,-5-3 0 9,2-2-64-9,1-2-16 7,-7 4 0-7,2-4 0 7,3 4-192-7,1-8 144 7,0-2-144-7,3 0 128 9,-3-1-128-9,6-7 0 7,2-7 0-7,0-1 0 7,-4-7 0-7,8-10-224 8,0 0 48-8,0 0 16 22,0 0-720-21,0 0-144-1,0 0-16 0,0 0-16 12,18-12-2128-12,0-5-416 0</inkml:trace>
    </iact:actionData>
  </iact:action>
  <iact:action type="add" startTime="187659">
    <iact:property name="dataType"/>
    <iact:actionData xml:id="d218">
      <inkml:trace xmlns:inkml="http://www.w3.org/2003/InkML" xml:id="stk218" contextRef="#ctx0" brushRef="#br4">30742 10132 11967 0,'0'-14'1072'1,"2"-5"-864"5,2 3-208-6,3 2 0 8,5-1 3360-8,0 3 624 7,3 4 128-7,-1-4 32 8,4 5-2800-8,5 3-544 7,2 0-112-7,-1 2-32 7,-5 2-272-7,7 4-64 8,3 2-16-8,0 3 0 8,-2 3 64-8,-1 2 16 7,-3 3 0-7,1 3 0 8,-1-1 96-8,-4 9 32 7,-5 9 0-7,0-2 0 7,-6-6-112-7,-5 2-16 8,-1 0 0-8,-4 1 0 8,1 5-64-8,-7-4-32 6,-8-4 0-5,-1 4 0 9,-5 4 48-10,-1-4 16 7,-3-1 0-7,-3-3 0 7,-4-2 0-7,-2-5 0 6,4-9 0-6,1 3 0 9,1-8 0-9,6 0 0 6,5-1 0-6,1-3 0 8,1-4-352-8,16 0 144 7,0 0-144-7,0 0 0 21,-10-15-448-20,8 3-192-1,2-6-32 0,4 3-16 14,6-3-2080-14,4-3-432 2,-3 3-64-2,5-7-32 0</inkml:trace>
    </iact:actionData>
  </iact:action>
  <iact:action type="add" startTime="187963">
    <iact:property name="dataType"/>
    <iact:actionData xml:id="d219">
      <inkml:trace xmlns:inkml="http://www.w3.org/2003/InkML" xml:id="stk219" contextRef="#ctx0" brushRef="#br4">31600 10095 28559 0,'0'0'2544'0,"0"0"-2032"3,0 0-512-3,-12 5 0 9,1 3 544-9,1 6 16 6,2 2 0-6,-2 7 0 8,2-2 208-8,3 5 64 7,-3-3 0-7,-2 4 0 8,4 1-496-8,2-1-80 7,-2-6-32-7,1 3 0 8,3 7 0-8,2-4 0 8,2-9 0-8,5 1 0 7,1-1-224-7,4-2 144 7,0 1-144-7,1-5 128 8,3 0 0-8,3-5-128 7,-1-1 192-7,3 0-64 8,3 0 0-8,3-6-128 7,0-4 192-7,5 2-64 9,3-2-128-9,2-2 128 6,-4 0-128-6,0 3 128 9,0-3-128-9,-2 0-144 6,3 0 144-6,-7 0-208 23,-6-6-1104-23,-1 3-224 0,-1 1-32 1,-9-8-12880 2</inkml:trace>
    </iact:actionData>
  </iact:action>
  <iact:action type="add" startTime="188231">
    <iact:property name="dataType"/>
    <iact:actionData xml:id="d220">
      <inkml:trace xmlns:inkml="http://www.w3.org/2003/InkML" xml:id="stk220" contextRef="#ctx0" brushRef="#br4">31534 10346 29487 0,'0'0'2624'1,"11"-6"-2112"3,9-1-512-4,5-1 0 8,2 4 512-8,3 0-16 7,3-4 0-7,2 0 0 8,4 4-496-8,-2 1 0 8,4-1 0-8,-6-2 0 21,-2 0-1280-21,-3 0-288 0,-7 2-64 0</inkml:trace>
    </iact:actionData>
  </iact:action>
  <iact:action type="add" startTime="188382">
    <iact:property name="dataType"/>
    <iact:actionData xml:id="d221">
      <inkml:trace xmlns:inkml="http://www.w3.org/2003/InkML" xml:id="stk221" contextRef="#ctx0" brushRef="#br4">31393 9929 33567 0,'-13'-20'1488'1,"13"20"304"-1,0 0-1424 0,13-9-368 4,1 3 0-4,11-6 0 8,8 0 320-8,10 1 0 6,8 5 0-6,4 4 0 9,3-2-192-9,6-4-128 6,11-4 128-6,3 5-128 24,4-1-1152-24,5 0-288 1,13 2-64 1</inkml:trace>
    </iact:actionData>
  </iact:action>
</iact:actions>
</file>

<file path=ppt/ink/inkAction5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04T00:52:25.679"/>
    </inkml:context>
    <inkml:brush xml:id="br0">
      <inkml:brushProperty name="width" value="0.05292" units="cm"/>
      <inkml:brushProperty name="height" value="0.05292" units="cm"/>
      <inkml:brushProperty name="color" value="#00B0F0"/>
    </inkml:brush>
    <inkml:brush xml:id="br1">
      <inkml:brushProperty name="width" value="0.05292" units="cm"/>
      <inkml:brushProperty name="height" value="0.05292" units="cm"/>
      <inkml:brushProperty name="color" value="#FFFFFF"/>
    </inkml:brush>
    <inkml:brush xml:id="br2">
      <inkml:brushProperty name="width" value="0.05292" units="cm"/>
      <inkml:brushProperty name="height" value="0.05292" units="cm"/>
      <inkml:brushProperty name="color" value="#00B050"/>
    </inkml:brush>
    <inkml:brush xml:id="br3">
      <inkml:brushProperty name="width" value="0.05292" units="cm"/>
      <inkml:brushProperty name="height" value="0.05292" units="cm"/>
      <inkml:brushProperty name="color" value="#7030A0"/>
    </inkml:brush>
    <inkml:brush xml:id="br4">
      <inkml:brushProperty name="width" value="0.05292" units="cm"/>
      <inkml:brushProperty name="height" value="0.05292" units="cm"/>
      <inkml:brushProperty name="color" value="#C00000"/>
    </inkml:brush>
    <inkml:brush xml:id="br5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166">
    <iact:property name="dataType"/>
    <iact:actionData xml:id="d0">
      <inkml:trace xmlns:inkml="http://www.w3.org/2003/InkML" xml:id="stk0" contextRef="#ctx0" brushRef="#br0">776 4934 8287 0,'0'0'368'1,"0"0"80"-1,-6-15-448 0,6 15 0 5,0 0 0-5,8-12 0 8,-3-2 1200-8,-5 14 144 8,12-11 48-8,2-1 0 7,-4 0-976-7,3 5-192 7,-1-7-32-7,2 8-16 8,-14 6-176-8,9-8 160 7,-9 8-160-7,14-11 160 8,-4 1-160-8,-10 10 0 7,0 0 0-7,0 0 128 8,10-10-128-8,-10 10 128 7,0 0-128-7,0 0 128 9,0 0 144-9,0 0 32 7,0 0 0-7,3 16 0 7,-3 1 16-7,-2-1 0 7,1 3 0-7,-3 3 0 8,0-7 192-8,2 5 32 7,-4 3 16-7,-4 1 0 8,0 3 128-7,-1 2 16 5,-1 2 16-6,2 6 0 10,-3 6 16-10,5-2 0 5,-4 6 0-5,0 2 0 9,-3-6-288-9,1 6-48 6,6 3-16-6,-1 3 0 9,-1-1-176-9,4 1-32 7,-4-2-16-7,2-1 0 8,1 3-160-8,-1 0 0 7,-2-1 0-7,2 3 0 7,2-1 128-7,-3-1-128 8,3-3 0-8,0 3 128 7,4 2-128-7,-2 1 0 9,0 1 0-9,-2 3 128 7,4 0-128-7,0-1 0 7,0 1 144-7,1 3-144 8,-3-5 144-8,2 1-144 7,-2 1 192-7,-4 4-192 7,6-3 256-7,0 3-48 8,-2 2-16-8,2-1 0 8,-2-3 112-8,2-2 16 7,-2 1 0-7,-3 3 0 8,-1-4-112-8,2 5-16 7,0 1 0-7,-2-2 0 9,3 3-64-9,-1-3 0 6,2 4-128-6,-2-4 192 9,-2 3-192-9,4-5 176 7,2 0-176-7,0 5 160 8,-2-5-160-8,2 6 0 6,2-3 144-6,0 3-144 8,0-4 0-8,0 4 0 7,0-5 0-7,0 5 0 8,2-2 0-8,-2 6 0 7,0-8 0-7,2 5 128 8,2-9-128-8,-2 2 0 7,-2 1 0-7,4-3 0 7,2 5 0-7,-2 1 0 8,-2-2 128-8,-2 2-128 8,-2-3 160-8,2 3-32 7,0-4-128-7,0 7 192 8,0-1-32-8,0 6-16 7,-2-2 0-7,2 2 0 8,0 4-16-8,-2 0-128 7,-2 0 192-7,2-2-64 8,2 2-128-8,0-4 0 6,-2 0 144-6,2 2-144 9,0 0 160-9,0 0-32 7,-2 0-128-7,0-2 192 9,2-4-64-9,-2 4 0 6,0-4-128-6,0 1 192 8,0 3-192-8,2 2 176 7,-2 0-176-7,1-4 160 8,-3 2-160-8,0 0 0 7,0 2 0-7,0-6 128 8,0 2-128-8,0 2 0 8,0 0 0-8,-4-4 0 7,3 3 0-7,-1-5 0 7,2-2 128-7,-2 4-128 9,-2-4 0-9,2 3 0 6,0-7 0-6,3 4 128 8,-3-3-128-8,-4-3 0 7,4 0 144-7,2 3-144 8,2-9 128-8,-2 3-128 7,-1-3 160-7,1 3-160 8,0-1 160-8,0-1-160 7,-2-2 160-7,2-1-160 8,-2 3 128-8,2-3-128 7,2 1 0-7,0 3 144 8,0-1-144-8,1 0 0 7,-1-3 0-7,2 1 0 9,0-1 144-9,0-5-144 6,2 0 160-5,-1 0-160 6,1-1 0-7,0-5 0 8,-2-4 0-8,2-4 0 8,0 0 0-8,0 1 0 7,2-5 0-7,-2 2 0 7,0-2 0-7,0 0 0 7,0 1 0-7,-2-3 0 8,2 2 128-8,2-6-128 7,0-1 0-7,0-1 0 8,1 3 0-8,-1-3 0 7,0-4 0-7,2-3 0 8,0 4 0-8,-2-7 0 7,4 1 0-7,-8-14 0 8,9 12 192-8,5 1-64 7,-2-5-128-6,-1-2 192 6,-11-6-64-7,16 2-128 7,4-4 176-7,-5 0-176 8,3 2 144-8,-1-4-144 8,1-2 0-8,1 4 144 8,5-4-144-8,-3 4 0 6,1-5 144-6,5 1-144 8,6 2 0-8,-2 4 0 8,1-4 0-8,-1 0 0 7,2-4 0-7,-2 6 0 8,0-4 0-8,4 3 0 7,-1-3 0-7,5-2 0 7,2 2 0-7,-2 2 0 8,5 0 0-8,1 2 0 7,2-4 0-7,4 4 0 8,0-1 0-8,3 3 0 7,1 0 0-7,1 0-128 8,1 5 128-8,-1-1 0 8,-5 0 0-8,2-2 0 8,1 0 0-8,-1 0 0 7,-2 0 0-7,5 0-128 9,1 0 128-9,1-2 0 5,-1 0 0-5,3 0 0 9,7-2 0-9,-3 4 0 6,1-2 0-6,1 0 0 9,-6-2 0-9,-1 0 0 6,1 2 0-6,7 0 0 8,-1 0 0-8,2 0 0 7,-1 0 0-7,9 0 0 8,4 2 0-8,3 0 0 8,-3 0 0-8,-5 2 0 7,-3-2 0-7,2 2 0 7,-4-2 0-7,4-2 0 8,4 0 0-8,0 2 0 7,6-2 0-7,-2 0 0 8,-2 0 0-8,-6 0 0 8,-2-2 0-8,-2 0 0 8,3 0 0-8,1 0 0 7,-4 0 0-7,4-2 0 8,4 2 0-8,4 2 0 6,-4-2 0-6,-4 0 0 9,2 0 0-9,-2 0 0 6,-1 0 0-6,-5 2 0 9,4-2 0-9,-2 2 0 7,4 0 0-7,6 0 0 7,0 0 0-7,2 0 0 8,-4 0 0-8,-2 0 0 8,-2-2 0-8,2 0 0 7,-5 0 0-7,3-2 0 7,0-1 0-6,4 1 0 6,2 0 0-7,4 0 0 7,0 2 0-7,-4 0 0 8,-10 2 0-8,6-2 0 8,-8-2 0-8,6-2 0 6,2 4 0-6,0-2 0 9,-1 1 0-9,3-1 0 6,-2-2 0-6,2-2 0 8,-8 0 0-8,0 2 0 8,-5-1 0-8,3-3 128 8,-4 4-128-8,4 2 0 6,-3-8 128-6,1 5-128 9,6 1 0-9,2 0 0 6,-5-4 0-6,-1 4 128 9,-8 0-128-9,-1 1 0 6,-3-5 128-6,3 4-128 9,-2 0 0-9,1 0 0 7,5 0 0-7,-3-1 128 7,-2 1-128-7,5 4 0 9,3-2 0-9,-3 0 0 7,-3-4 0-7,-3 2 0 7,-3 2 0-7,-1 1 0 8,-4-3 0-8,3-2 0 7,-3 2 0-7,0 0 0 8,4 4 0-8,-3-2 128 7,3 0-128-7,2-1 0 8,3 1 0-8,-3 0 0 7,-3 0 0-7,1 2 0 8,0-2 0-8,-1 0 0 7,-5-4 0-7,-6 2 0 8,4 1 0-8,-2-1 0 7,4-2 0-7,1 2 128 9,1-2-128-9,-2 4 0 6,2-1 0-6,3-3 0 8,1 0 0-8,2 2 0 7,3-4 0-7,-1 1 0 8,-3 1 0-8,-3-4 0 7,-2 0 0-7,-4 3 128 8,-2-5-128-8,0 4 0 7,1-1 0-7,5 1 0 8,-2 2 0-8,0-4 0 8,2 5 0-8,-1-7 128 7,-3 2-128-7,6 4 0 7,2-5 0-7,-3 5 0 8,1-2 0-8,0 0 0 7,-6 3 0-7,-1-1 0 8,-1-4 0-8,-4 4 0 7,0-1 0-7,2-3 0 8,-2 4 0-8,2-2 0 7,-2 1 0-7,2 3 0 8,-4-2 0-8,2-2 0 7,-2 4 0-7,-3 2 128 9,3-1-128-9,0 1 0 6,-6-2 0-6,2 4 128 8,0 0-128-8,4 0 0 7,-5 0 0-7,-3 2 0 8,2 0 0-8,0 0 0 7,-5 2 0-7,-3-2 0 8,2 2 0-8,-3 0 0 7,-3 0 0-7,1 2 0 8,-1-4 0-8,-1 2 0 8,1-2 0-8,1 2 128 7,-5-2-128-7,3 2 0 7,2-1 0-7,-7 1 0 8,-13-2 0-8,20 2 128 7,-1-2-128-7,-3 0 0 8,-16 0 0-8,19 0 128 7,1 0-128-7,-20 0 0 9,17 0 0-9,-17 0 0 6,18-2 0-6,-18 2 128 8,0 0-128-8,19-3 192 7,-19 3-64-7,12-10 0 8,-12 10 80-8,0 0 32 7,14-10 0-7,-6 2 0 8,-8 8-48-8,5-15-16 7,1 3 0-7,2-2 0 8,-4 3-48-8,-4 11-128 7,4-18 192-7,-2 2-64 8,0-5-128-8,2-2 192 7,-2-1-192-7,5-1 192 8,-5-2-192-8,2-1 0 7,-2-1 144-7,0-2-144 8,4-2 0-8,0-3 128 8,0-3-128-8,0 2 0 8,-1-5 0-8,1-1 0 6,0-2 0-6,4 0 128 8,-4 2-128-8,2-4 0 7,-5 4 0-7,5 0 0 8,-2-3 0-8,0 3 0 7,-2-6 0-7,0 2 128 8,2-2-128-8,-4 3 128 7,-2-3-128-7,0-4 128 9,0-1-128-9,-2-1 0 6,2-2 128-6,-4 1-128 8,2-1 0-8,-2 1 144 7,0-1-144-7,0 1 0 9,2 1 176-9,-4 2-176 6,-3-1 160-6,1-3-160 8,2 1 176-8,0-7-176 8,-2-1 192-8,2 1-192 8,-1-3 144-8,-1 0-144 6,-2 1 0-6,4-3 144 8,0 4-144-8,-3-2 0 7,-1 1 0-7,2 3 0 8,-2-3 0-8,2 3 0 7,-1 0 0-7,-3-5 0 8,2 5 0-8,2 0 0 7,-3-1 0-7,1-1 128 8,-4 1-128-8,3-1 0 7,1-4 0-7,-4 3 0 9,3-3 0-9,-5 4 128 6,4 3-128-6,-3-5 0 9,1-2 128-9,-2-1-128 6,7 7 0-6,-7 2 128 8,4-7-128-8,-5 3 0 8,3 0 0-8,-2-5 128 8,5 7-128-8,-3 0 0 6,2-3 144-6,-3 3-144 9,3-1 0-9,-4-5 128 6,7 4-128-5,-5-1 0 6,2 1 0-7,-3 0 0 7,3-5 0-7,-4 3 128 8,5 4-128-8,-7-5 0 8,3 3 0-8,-5 0 0 7,3-5 0-7,1 7 0 7,-6-6 0-7,5 3 0 8,1 3 0-8,-1-4 0 7,-1-1 0-7,5-5 128 8,-3 4-128-8,2-8 0 7,-5 4 0-7,5 2 0 8,-3-3 0-8,5 3 0 8,-2-4 0-8,6 2 0 8,-5 0 0-7,3-4 0 5,0 5 0-6,1 3 0 8,-1-8 0-8,4 6 0 7,-8 0 0-7,6 3 0 7,3 1 0-7,-5 6 0 7,2-3 0-7,2-1 0 8,0 0 0-8,-1 5 0 7,-1-1 128-7,4-1-128 8,-2 3 0-8,2 1 0 8,-2 6 0-8,2 1-128 7,-2-5 128-7,5 0 0 7,-5 5 0-7,2 1 0 8,-4 0 0-8,4 6 0 8,2-2 0-8,-2 1-128 7,0-3 128-7,0 0 0 8,-1-2 0-8,1 6 0 8,0 2 0-8,2 2 0 6,-2 0 0-6,4 2-128 9,-2-6 128-9,0 6 0 7,0-2 0-7,2-2 0 8,-2 4 0-8,2 0 0 6,0 2 0-6,-2 4 0 9,-2 0 0-9,2 0 0 7,0-4 0-7,0 3 128 8,0 1-128-8,1 0 0 6,-1 2 0-6,0-1-128 8,2 3 128-8,0 2 0 8,-2-1 0-8,0-1 0 7,0 0 0-7,4-2 0 8,-2 1 0-8,0 1 0 7,-2 2 0-7,0 3 0 9,4-1 0-9,-4-3 0 7,0 3 0-7,2-2 0 6,0 1 0-5,0 1 0 7,-4 1 0-8,2 5 0 6,0-1 0-5,2-3 0 7,0 1 0-8,0 3 0 6,0-3 0-6,2 7 0 9,-4-5 0-9,0 0 0 6,0 5 0-5,0-3 0 8,-2 5 0-9,2-5-128 5,-2 4 128-5,1 1 0 8,3 11 0-8,-10-12 0 8,10 12 0-8,-10-6 0 8,10 6 0-8,-14-8 0 7,14 8 0-7,-13-2-128 7,-3 2 128-7,16 0 0 8,-15 6 0-8,-5 0-128 8,2-2 128-8,5 2 0 7,-5 0 0-7,5 1 0 8,-11-3 0-8,1 0 0 7,-5-4 0-7,-1 4 0 8,0-2 0-8,-6 2 0 7,-6 0 0-7,4 2 0 8,-6-4 0-8,4 0 0 7,-6-1 0-7,6 1 128 8,-8 2-128-8,0 2 128 7,3 2-128-7,-5-4 128 8,-2 0-128-8,0-2 0 7,1 4-128-7,-5-1 128 8,-5 1 0-8,-3-2 0 7,-1 0 0-7,-6-2 0 8,3 0 0-8,-1 2-128 7,2 0 128-7,-3 0 0 9,5 2 0-9,-2-1 0 5,1-1 0-5,-1 0 0 9,-8 0 0-9,-4-2 0 7,0-2 0-7,-4 0-128 8,0 2 128-8,2 4 0 7,-2-2 0-7,6 0 0 8,2-4 0-8,-6 2 0 7,-6 0 0-7,0-1 0 8,-7 1 0-8,3 2 0 7,2-2 0-7,4 4 0 8,0-2 0-8,3 0 0 7,1-2 0-7,-4 2 0 8,-8-2 0-8,0-2 0 7,1 0 0-7,-1 4 0 8,2 1 0-8,4-1 0 8,1 0 0-8,-3 0 0 8,-4-4 0-8,-1 2 0 6,-7-2 0-6,3 4 0 8,-3 2 0-8,8 2 0 7,-1-2 0-7,3-5-128 8,0-1 128-8,-7 0 0 7,-3 0 0-7,1 0 0 8,5 0 0-7,-1 4 0 5,5-2 0-6,6-2 0 8,2-2 0-8,-4 0 0 8,-11 0 0-8,3 2 0 7,1 2 0-7,5 2 0 7,0 0 0-7,6 2 0 8,0-6 0-8,4-4 0 7,0 0 0-7,-4 4 0 8,-6 2 0-8,1 0 0 8,3-2 0-8,2-4 0 8,2 0 0-8,2 0 0 6,4 3 0-6,3-1 0 8,-1 0 0-8,0 0 0 7,-6 0 0-7,0 0 0 8,-2-4 0-8,6 2 0 7,4 0 0-7,-2 2 0 8,5 0 0-8,-1-2 0 7,6 2 0-7,-5 0 0 8,-1 2 0-8,-2 0 0 7,-2 0 0-7,-4-2 0 8,3-3 0-8,5 1 0 8,-2 4 0-8,4 2 0 7,1 0 0-7,1 5 0 8,3-5 0-8,1 0 0 7,-6-2 0-7,-3 0 0 8,-3-2 0-8,2 6 0 8,2 0 0-8,3 4 0 6,3 0 0-6,-2-2 0 8,3-2 0-8,3-1 0 7,-3 3 128-7,3 2-128 8,-1 0 128-8,1 0-128 7,-3 5 160-7,1-5-160 8,-3-4 160-8,3 0-160 7,5 0 160-7,4 6-160 8,1-3 128-8,-1 3-128 7,2 4 0-7,6-6 0 8,-2-1 0-8,3 5 0 7,2-2 0-7,-2 4 0 8,3-5 0-8,2 7 0 7,-6-2 0-7,4 1 0 8,-8-7 0-8,6-2 0 8,0 2 0-8,0 1 0 8,2-1 0-8,6 2 0 6,2 0-160-6,3-5 160 8,5 3-288-8,1 2 32 7,11-4 0-7,11-6 0 21,0 0-1216-20,-6 12-256-1,6-12-32 0,13 17-15056 4</inkml:trace>
    </iact:actionData>
  </iact:action>
  <iact:action type="add" startTime="5132">
    <iact:property name="dataType"/>
    <iact:actionData xml:id="d1">
      <inkml:trace xmlns:inkml="http://www.w3.org/2003/InkML" xml:id="stk1" contextRef="#ctx0" brushRef="#br0">11779 2672 8287 0,'0'0'736'1,"0"0"-592"7,0 0-144-8,0 0 0 5,0 0 1216-5,0-10 192 10,0-3 64-10,0 1 0 5,0 2-144-5,0 10-32 10,4-13 0-10,-1 3 0 4,3-4-304-4,0 6-64 11,-6 8-16-11,0 0 0 5,8-9-208-5,-8 9-32 10,0 0-16-10,0 0 0 6,0 0-144-6,0 0-16 11,0 0-16-11,10 4 0 3,-3 3-32-3,3 7 0 7,-4 0 0-7,2 11 0 10,4 2-128-10,-5 5-16 10,3 5-16-10,4 4 0 6,-4 5-112-4,3-3-32 6,-5 6 0-8,2-2 0 6,1-8-16-6,-1 2 0 5,0-4 0-5,2-6 0 9,-3 0-128-9,3-3 0 12,-4-7 144-12,2 0-144 4,1-7 256-4,-3 2-32 6,2-10 0-6,4-3 0 4,-7-3 416-4,3-3 64 8,2-1 32-8,-2-6 0 8,1-8-160-8,1-5-16 10,2 0-16-9,-5-1 0 2,1-1-288-3,0-1-48 12,-2-5-16-12,0 2 0 4,3 2-64-4,-3-3 0 12,2-3-128-12,1 2 192 4,-3 2-192-3,4 1 0 10,2 1 0-11,-1 2 0 4,1-1 0-4,2 5 0 9,-1 0 0-9,3 3 0 5,-7-1 0-5,5 5-192 9,-6-2 48-9,5 3 0 20,-7-1-2064-19,-8 14-416 1,0 0-64-2,0 0-32 0</inkml:trace>
    </iact:actionData>
  </iact:action>
  <iact:action type="add" startTime="5612">
    <iact:property name="dataType"/>
    <iact:actionData xml:id="d2">
      <inkml:trace xmlns:inkml="http://www.w3.org/2003/InkML" xml:id="stk2" contextRef="#ctx0" brushRef="#br0">12153 2865 9215 0,'0'0'816'0,"0"0"-656"11,0 0-160-11,-10 4 0 4,10-4 1376-4,-7 4 240 11,-5-2 48-11,2-2 16 3,10 0-160-3,-6 0-48 11,-5-2 0-11,3-4 0 4,8 6 64-4,-4-8 0 11,-2 2 0-11,0-5 0 5,6-1-368-5,0 2-64 10,4-3-16-10,-2-1 0 5,0-5-368-5,2-3-80 10,-2 1 0-10,4-1-16 4,-2-1-176-4,3-3-16 11,1-1-16-11,0-2 0 5,6-4 0-5,-5-2 0 9,7 1 0-9,-4 3 0 7,5-2-64-6,-1-2-16 8,3 2 0-9,1 2 0 4,-1-1-80-4,3-1 0 11,-1-4-16-11,5 4 0 4,-3 0-96-4,-3 4-16 10,3-1 0-10,0 3 0 4,1 0-128-3,3 0 0 9,-2 1 0-10,-1 5 0 5,-5 5 0-5,3 0 0 12,-3 7 0-12,7-5 0 16,-7 8-1712-16,-3 6-368 1,-16 0-80-1</inkml:trace>
    </iact:actionData>
  </iact:action>
  <iact:action type="add" startTime="6288">
    <iact:property name="dataType"/>
    <iact:actionData xml:id="d3">
      <inkml:trace xmlns:inkml="http://www.w3.org/2003/InkML" xml:id="stk3" contextRef="#ctx0" brushRef="#br0">13271 2001 9215 0,'0'0'400'0,"0"0"96"0,-6-15-496 1,0 5 0 8,6 10 0-9,-10-18 0 4,3 5 1760-4,3-3 256 10,4 16 48-10,-4-14 16 5,-4-1-544-5,0 3-128 10,0 0 0-10,8 12-16 6,0 0-256-6,-11-7-48 10,11 7-16-10,0 0 0 5,0 0-304-5,0 0-64 9,0 0-16-9,-12 9 0 4,6 7-304-3,0 3-64 10,0 3-16-11,2 5 0 4,2 1-48-4,1 5-16 11,-3 2 0-11,2 2 0 5,0 0-32-4,-2-2 0 9,-2-4 0-10,2 0 0 4,-2-3 48-4,4-5 16 12,0-1 0-12,2-9 0 3,0-13 80-3,0 0 16 10,0 0 0-10,0 0 0 4,0 0 256-4,0 0 48 11,0 0 16-11,14-4 0 5,-2-5-176-4,3-9-16 9,3-1-16-10,-1-1 0 4,-5-1-272-4,4-5-48 11,-7-1-16-11,7 0 0 4,-6-1-144-4,5 3 0 10,-5 2 0-10,4 5 128 5,-1 0-128-5,-3 3 0 9,4 3 0-8,-14 12 128 4,0 0-128-5,14 0 0 10,-14 0 0-10,17 14-176 4,-3 3 16-4,-3 7 0 12,-5 5 0-12,0 0 0 4,-2 4 160-4,0 6-208 10,-4-3 80-10,0-1 128 4,0 4-176-4,0-6 176 11,2-4-128-11,0-4 128 4,0-3-368-4,2-5 16 12,0 1 0-12,3-6 0 17,-7-12-1408-17,16 11-288 0,-16-11-48 2,23 4-11472 1</inkml:trace>
    </iact:actionData>
  </iact:action>
  <iact:action type="add" startTime="6738">
    <iact:property name="dataType"/>
    <iact:actionData xml:id="d4">
      <inkml:trace xmlns:inkml="http://www.w3.org/2003/InkML" xml:id="stk4" contextRef="#ctx0" brushRef="#br0">13936 2116 19007 0,'0'0'832'1,"-12"10"192"-1,4 2-832 0,-3 1-192 9,1 7 0-9,-6-1 0 5,7-1 1440-5,-1 1 240 10,-2 1 48-9,6-2 16 2,0 1-784-3,3 4-144 11,-1-3-48-11,4-4 0 4,0-16-400-4,0 0-96 11,7 15-16-11,-7-15 0 5,8 10 192-5,4-2 16 9,-12-8 16-9,19 0 0 5,1-6-112-5,-4-2-32 10,-1-2 0-10,5-3 0 5,-3 1 32-5,1-4 0 11,-1 3 0-11,-7-5 0 4,0 1-48-4,-2 3 0 10,-4-4 0-9,-4 7 0 3,-4-5 0-4,4 16-16 11,-14-12 0-11,4-3 0 5,-3 1-80-5,3-1-16 13,-6 7 0-13,5 0 0 2,3-2-208-2,8 10-160 10,-12-6 32-10,12 6 0 18,0 0-1952-17,0 0-384-1,0 0-80 0</inkml:trace>
    </iact:actionData>
  </iact:action>
  <iact:action type="add" startTime="7097">
    <iact:property name="dataType"/>
    <iact:actionData xml:id="d5">
      <inkml:trace xmlns:inkml="http://www.w3.org/2003/InkML" xml:id="stk5" contextRef="#ctx0" brushRef="#br0">14381 2036 6447 0,'0'0'576'1,"0"0"-576"9,0 0 0-10,0 0 0 5,0 20 2624-5,-6-8 432 11,0 1 80-11,0-3 0 4,4 6-912-4,-4-3-192 10,-3 5-48-10,1-5 0 5,2 7-576-5,-4-1-128 10,0-1-32-10,4 1 0 4,-1 7-416-4,-1-7-96 11,2-3-16-11,2 3 0 5,0-7-304-5,4-12-64 10,0 0-16-10,0 0 0 4,0 0 144-4,0 0 32 13,0 0 0-13,0 0 0 4,0 0 16-4,14-8 16 10,3-3 0-10,1-7 0 4,0 2-240-4,1 1-48 10,-1-5-16-10,-3 3 0 7,5-1-240-7,-5 1 128 9,1 3-128-8,1-2 0 2,-5 7 0-2,4 1 0 9,-4 0 0-10,3 6 0 4,-15 2 0-4,16 10 0 10,1 0 0-10,-7-1 0 4,-2 9 0-4,2 3 0 11,-5-3-128-11,1 3 128 5,-2 1-144-5,2-1 144 11,-4-1-208-11,2-1 80 19,0-3-1488-18,0-4-304-1,-4-12-48 0,0 0-12656 3</inkml:trace>
    </iact:actionData>
  </iact:action>
  <iact:action type="add" startTime="7504">
    <iact:property name="dataType"/>
    <iact:actionData xml:id="d6">
      <inkml:trace xmlns:inkml="http://www.w3.org/2003/InkML" xml:id="stk6" contextRef="#ctx0" brushRef="#br0">15077 1553 20271 0,'0'0'896'1,"0"0"192"-1,0 0-880 0,0 0-208 8,0 0 0-8,0 0 0 5,0 0 1328-5,0 19 208 10,-6 1 64-10,-4-1 0 5,1 3-640-5,1 7-128 11,-4 6-32-10,2 0 0 3,-5 4-192-4,3 4-32 10,-4 6-16-10,3-2 0 4,-1-1-64-4,2 3-16 10,3-4 0-10,-3-6 0 5,4-4-288-5,2-4-48 12,-1-3-16-12,3-7 0 4,0-3-128-4,4-18 192 11,0 0-192-11,0 0 192 4,0 0 240-4,0 0 48 10,15-2 16-10,-1-8 0 4,4-2-112-4,-7-5 0 11,5-3-16-11,-4-1 0 4,5-1-192-4,-5 3-48 11,3-1 0-11,-3 1 0 4,2-1-128-4,-4 7 0 12,1-3 0-10,-1 10 0 0,-10 6 0-2,0 0 0 11,18-2 0-11,-18 2 0 4,13 8 0-4,1 8 0 10,-4-1-128-10,-7 5 128 4,1 3-160-4,-2-1 160 11,-2-3-208-11,2 3 80 5,0-3 128-5,2 1-160 7,-2-1 160-7,0 2-160 22,-2 1-1616-22,4-5-320 0,4 3-64 1,0-4-11712 3</inkml:trace>
    </iact:actionData>
  </iact:action>
  <iact:action type="add" startTime="7878">
    <iact:property name="dataType"/>
    <iact:actionData xml:id="d7">
      <inkml:trace xmlns:inkml="http://www.w3.org/2003/InkML" xml:id="stk7" contextRef="#ctx0" brushRef="#br0">15512 2142 15663 0,'0'0'1392'1,"0"0"-1120"8,0 0-272-9,-10 7 0 5,0 5 2128-5,3-2 368 10,-5 0 80-10,4 3 16 5,2-3-1040-5,-2 6-208 12,-1-5-32-12,3 7-16 4,4-4-672-4,0 3-144 10,4-3-32-10,0-1 0 4,-2-13-256-4,12 12-48 11,1 0-16-11,5-8 0 5,-1-4 96-5,5-4 16 10,1-2 0-10,-1-6 0 5,-3 1-32-5,3-5 0 10,-1 6 0-10,-3-5 0 4,-9 3 0-4,1-6 0 10,-4 5 0-9,0-3 0 3,-6 16-16-4,0-14-16 13,0-3 0-13,-8 9 0 4,0-6 64-4,-5 3 16 9,-7-5 0-9,3 4 0 4,5-3-256-3,-6 5 0 11,3-4 0-12,-3 5 0 3,6 1 0-3,1-2 0 10,11 10 0-10,0 0 0 19,-6-8-384-18,6 8-32-1,0 0 0 1,0 0 0 12,6-11-1744-13,5-1-336 0,-1 4-80 0,2 6-5952 12,0 0-1200-11</inkml:trace>
    </iact:actionData>
  </iact:action>
  <iact:action type="add" startTime="8239">
    <iact:property name="dataType"/>
    <iact:actionData xml:id="d8">
      <inkml:trace xmlns:inkml="http://www.w3.org/2003/InkML" xml:id="stk8" contextRef="#ctx0" brushRef="#br0">15808 2017 14623 0,'0'0'640'0,"0"0"144"1,0 0-624-1,0 0-160 9,-5 17 0-9,1 1 0 5,0-4 1280-4,0 1 240 8,4-15 32-8,-4 14 16 2,-6 0-160-3,10-14-16 11,-8 9-16-11,1 5 0 5,7-14-400-5,0 0-80 10,0 0 0-10,0 0-16 5,0 0-64-5,0 0-16 10,0 0 0-10,0 0 0 5,0 0-32-5,0 0 0 10,0 0 0-10,7-16 0 4,5-5-480-4,-2 7-96 12,2-1-32-12,1 3 0 4,-3-4-160-4,6 7 192 10,-7-3-192-10,5 2 192 5,-2 4-192-5,1-4 0 12,-13 10 0-12,14-3 0 4,-14 3-128-4,18 2 128 10,-18-2 0-10,11 9 0 4,-11-9 0-4,16 16 0 12,-8 1-144-12,-1 3 144 3,-3-1 0-3,-4-1 0 11,-5 0 0-11,-1-3 0 4,4 5 0-4,-4-7 0 10,6-13 0-10,0 0 0 6,0 0 0-6,0 0 0 9,0 0 128-9,0 0-128 4,0 0 144-4,0 0-16 12,0 0 0-12,6-11 0 5,5-1 112-5,3-4 16 10,-2-3 0-10,3 1 0 4,-5-1-80-4,6-3-16 12,-3 7 0-12,3-3 0 4,-6-5-160-4,3 3 0 10,-5 7 0-10,2 1-176 4,-10 12 176-4,0 0 0 11,0 0 0-11,0 0 0 4,17 8-144-4,-5-1 144 11,-12-7-160-11,10 26 160 4,-4-3 0-3,0 3 0 8,-2-1 0-9,-1 2 0 6,3-5 0-6,-2 1-176 10,-2-1 176-10,2-3-208 5,2-7 208-5,-6-12 0 9,16 13 0-9,-5-5 0 5,3-4 0-5,0-2 0 10,3-4 0-10,-1-2 160 5,1-2 64-5,5-5 16 10,-1 1 0-10,-3-2 0 6,-1 1-64-6,-5 3-16 10,2-4 0-10,-14 12 0 18,11-8-1040-18,-11 8-208 0,0 0-32 0,0 0-14464 5</inkml:trace>
    </iact:actionData>
  </iact:action>
  <iact:action type="add" startTime="8840">
    <iact:property name="dataType"/>
    <iact:actionData xml:id="d9">
      <inkml:trace xmlns:inkml="http://www.w3.org/2003/InkML" xml:id="stk9" contextRef="#ctx0" brushRef="#br0">16877 1952 10127 0,'0'0'448'0,"0"0"96"0,-8-3-544 0,8 3 0 10,-9-4 0-10,1 4 0 5,-6 4 2560-5,3 1 384 11,-9 5 96-11,1 4 16 4,-1 3-1584-4,1-1-320 11,-1 5-64-11,4 1-16 4,-1-5-240-4,7 5-64 9,-4-1 0-9,9-1 0 5,-1-3-224-5,4 5-48 10,4-3-16-10,4-7 0 5,-1 2 64-5,9-6 16 10,0-5 0-10,5 3 0 5,-1 0-144-5,3-6-32 11,3-4 0-11,-1 0 0 4,2-3 64-4,-3-1 16 10,-5-6 0-9,1 4 0 3,2 3-32-3,-7-7-16 10,1 4 0-11,-6-4 0 4,-2 5-112-4,-3-5-32 10,-3 2 0-10,-2-1 0 5,-3 3-32-5,-1 2-16 10,-8-4 0-9,2 5 0 2,-5 1-224-3,1 0 128 11,-5-4-128-11,-3 6 0 5,3 2 0-5,-1 0-192 10,5 2 16-10,-3 0 0 19,7-2-1360-19,-3 2-288 0,6-1-48 1,-3-3-12848 4</inkml:trace>
    </iact:actionData>
  </iact:action>
  <iact:action type="add" startTime="9172">
    <iact:property name="dataType"/>
    <iact:actionData xml:id="d10">
      <inkml:trace xmlns:inkml="http://www.w3.org/2003/InkML" xml:id="stk10" contextRef="#ctx0" brushRef="#br0">17326 1931 6447 0,'0'0'272'0,"0"0"80"0,0 0-352 0,0 0 0 9,0 0 0-9,0 0 0 4,0 0 3232-4,0 0 576 10,0 0 112-10,0 0 32 5,-10-8-1936-5,-7 6-384 9,-1 2-80-9,6 2-16 6,-5 0-608-6,5 4-128 11,-4 4-32-11,7-2 0 4,-3-3-192-4,2 3-32 10,2 4-16-10,-1-6 0 5,9-6-240-5,-4 11-48 10,2 3-16-10,2-14 0 4,2 8 144-4,-2-8 16 11,0 0 16-11,12 12 0 5,-3-5-128-5,5-3-16 10,-2 0-16-10,9 0 0 4,-3-2-48-4,-5-2-16 12,-1-2 0-12,2 2 0 4,-5 0-48-4,5 2-128 10,-14-2 192-10,10 8-64 4,3-2-128-4,-3 2 0 12,-4 5 0-11,2 1 0 3,2 7 0-4,-6-1 0 10,-4-1 0-10,0 5 0 4,0 1 0-3,-4 2 0 9,-2 3 0-10,-4-1 0 5,2-2 0-5,-5-1 0 10,1-1 0-10,-6 8 0 4,3 0 192-4,-7-6-32 10,1 1-16-10,-1-9 0 5,7-1-144-4,-7-6 160 8,3 1-160-9,7-5 160 19,-5 0-1328-19,1 4-272 0,-6-7-48 1,1 5-16-1</inkml:trace>
    </iact:actionData>
  </iact:action>
  <iact:action type="add" startTime="10340">
    <iact:property name="dataType"/>
    <iact:actionData xml:id="d11">
      <inkml:trace xmlns:inkml="http://www.w3.org/2003/InkML" xml:id="stk11" contextRef="#ctx0" brushRef="#br0">21414 2434 10127 0,'0'0'896'1,"0"0"-704"10,0 0-192-11,0 0 0 5,0 0 1376-5,0 0 240 10,0 0 48-10,0 0 16 4,0 0-272-4,0 0-64 10,0 0-16-10,0 0 0 5,0 0-416-5,0 0-80 11,4 16 0-11,4 5-16 4,4-1-144-4,-1 1-32 11,7 7 0-11,-2 3 0 4,5 2-96-3,2 2-32 9,3 8 0-10,1 0 0 4,2 6-16-4,1-1-16 10,-5-3 0-10,0 0 0 5,1 2-48-5,-1-6-16 12,-2 2 0-12,-1-8 0 4,-1 0-144-3,-1-4-16 8,-3 0-16-9,-3-7 0 4,0-1-32-3,-5 0 0 9,-3-1 0-10,2 3 0 3,2-5-64-3,-6-5-16 12,2 1 0-12,-6-16 0 3,0 0-128-2,0 0 0 11,0 0 144-11,0 0-144 16,0 0-1408-16,0 0-336-1,15-2-80 0,-15 2-7008 12,10-21-1392-12</inkml:trace>
    </iact:actionData>
  </iact:action>
  <iact:action type="add" startTime="10689">
    <iact:property name="dataType"/>
    <iact:actionData xml:id="d12">
      <inkml:trace xmlns:inkml="http://www.w3.org/2003/InkML" xml:id="stk12" contextRef="#ctx0" brushRef="#br0">22046 2401 15887 0,'0'0'704'1,"0"0"144"-1,0 0-672 0,0 0-176 6,-8-4 0-6,8 4 0 5,-19 10 1264-5,3 0 208 10,3 1 64-10,-1 7 0 5,0 7-208-5,-1 5-48 11,1-1 0-11,-5 8 0 5,-3 6-320-5,3 4-80 10,-5 5-16-10,1 5 0 5,-1 1-176-5,3 1-48 10,-2 1 0-10,1 1 0 5,-1 1-240-5,-3-5-48 11,-1-9-16-11,2 1 0 4,-1-2-144-4,1-8-16 11,0 0-16-11,3-8 0 5,7-6-32-5,-1-3 0 9,6-6 0-9,6-3 0 4,4-13-256-4,0 0-64 10,0 0-16-10,0 0 0 20,8-11-2208-19,6-1-432 0,-3-8-96 0,5-1 0-1</inkml:trace>
    </iact:actionData>
  </iact:action>
  <iact:action type="add" startTime="11363">
    <iact:property name="dataType"/>
    <iact:actionData xml:id="d13">
      <inkml:trace xmlns:inkml="http://www.w3.org/2003/InkML" xml:id="stk13" contextRef="#ctx0" brushRef="#br0">21323 2085 11055 0,'-28'0'480'1,"11"4"112"-1,3 2-464 0,14-6-128 8,0 0 0-8,0 0 0 5,-14 6 1696-5,14-6 320 10,0 0 64-10,0 0 16 4,0 0-640-4,0 0-128 10,0 0-32-10,18 4 0 5,0-8-16-5,3 0 0 10,0 0 0-10,3 2 0 5,3 0-512-5,2 2-96 13,1 0-32-13,1 0 0 3,0 0-320-3,4 0-64 10,2 0 0-10,-4 0-16 6,-1 0 0-6,-1 4 0 9,-2 0 0-9,-2 0 0 5,1 0 80-5,-1-2 0 12,2-2 16-11,-1 2 0 1,-5-1 0-1,-2 1 0 9,3-4 0-9,-7 2 0 2,-1 0-112-3,-16 0-32 11,19-3 0-11,-5-3 0 5,-14 6 64-5,0 0 16 10,16-8 0-10,-16 8 0 4,9-10-16-4,-9 10 0 11,6-15 0-11,-4 3 0 4,-2-4 64-4,0 16 0 10,-6-15 0-10,-1-3 0 5,1 2-32-5,-6 3 0 11,2-5 0-11,3 5 0 4,-5-7-160-4,4 10-128 11,-2 1 192-11,10 9-192 5,-11-12 0-5,5 2 0 10,6 10 0-10,0 0 0 18,0 0-512-18,0 0-128 0,0 0 0 1,0 0-16 13,0 0-2720-13,0 0-528-1</inkml:trace>
    </iact:actionData>
  </iact:action>
  <iact:action type="add" startTime="11829">
    <iact:property name="dataType"/>
    <iact:actionData xml:id="d14">
      <inkml:trace xmlns:inkml="http://www.w3.org/2003/InkML" xml:id="stk14" contextRef="#ctx0" brushRef="#br0">23010 1775 7359 0,'0'0'656'1,"0"0"-528"6,0 0-128-7,0 0 0 6,0 0 1952-6,-12-4 352 9,-4 4 80-9,5 4 16 5,-5 0-624-5,4 2-128 11,-5 0-32-10,1 5 0 2,1 1-224-3,1 6-48 10,0-1-16-10,1 7 0 5,-1 1-384-5,-5 0-80 10,3 3-16-10,-4-1 0 5,3 4-128-5,3-2-16 10,-3-1-16-10,5-3 0 5,-4 0-240-5,7-5-32 11,-3-7-16-11,4 1 0 4,8-14-32-4,0 0-16 10,-4 10 0-9,4-10 0 3,0 0 160-4,0 0 16 10,0 0 16-10,0 0 0 5,14-6 96-5,3-6 32 11,5-3 0-11,-7-5 0 4,3 5-384-4,2-3-80 12,-3-5-16-12,1-1 0 3,-1-1-192-3,-3 5 128 10,3-3-128-10,-3 2 0 7,2-3 0-7,-3 3 128 10,-1 1-128-10,-4 5 0 4,-8 15 0-4,0 0 0 11,0 0 0-11,0 0 0 4,0 0 0-4,0 0 0 11,-6 23-192-11,-2 2 192 5,-9 3 0-5,1 1-128 9,2-2 128-9,-5 2 0 5,-3-1 0-5,5 1 0 11,-3-2-128-11,3-1 128 18,3-3-1344-17,-1-1-224-1,7-7-32 0,4 3-14400 4</inkml:trace>
    </iact:actionData>
  </iact:action>
  <iact:action type="add" startTime="12563">
    <iact:property name="dataType"/>
    <iact:actionData xml:id="d15">
      <inkml:trace xmlns:inkml="http://www.w3.org/2003/InkML" xml:id="stk15" contextRef="#ctx0" brushRef="#br0">23644 2543 6447 0,'0'0'576'1,"0"0"-576"9,0 0 0-10,0 0 0 4,0 0 2272-4,0 0 352 11,0 0 64-11,0 0 0 4,0 0-720-4,21 8-160 10,6-2-16-10,-1-4-16 5,1-4-720-5,0-2-144 10,5-4-16-9,3 1-16 3,4-1-352-4,-2 4-64 12,4-4-16-12,-2-2 0 3,6 3-240-3,-8 3-48 10,-2-2-16-10,-4-2 0 20,-4 4-1104-19,-5 2-208-1,-3 4-48 1</inkml:trace>
    </iact:actionData>
  </iact:action>
  <iact:action type="add" startTime="12756">
    <iact:property name="dataType"/>
    <iact:actionData xml:id="d16">
      <inkml:trace xmlns:inkml="http://www.w3.org/2003/InkML" xml:id="stk16" contextRef="#ctx0" brushRef="#br0">23650 2900 24879 0,'0'0'2208'1,"0"0"-1760"10,0 0-448-10,15 2 0 2,3-2 640-3,-3-2 64 11,5-2 0-11,3 0 0 5,1-1 128-5,3-1 16 12,0-6 16-12,4 2 0 4,1 3-480-4,-3-3-112 6,2 2-16-6,4 2-14080 13</inkml:trace>
    </iact:actionData>
  </iact:action>
  <iact:action type="add" startTime="13180">
    <iact:property name="dataType"/>
    <iact:actionData xml:id="d17">
      <inkml:trace xmlns:inkml="http://www.w3.org/2003/InkML" xml:id="stk17" contextRef="#ctx0" brushRef="#br0">25249 3152 13695 0,'0'0'608'0,"0"0"128"0,-14 15-592 1,7-1-144 7,-3-6 0-8,10-8 0 5,0 0 1648-5,-16 4 288 9,16-4 64-9,0 0 16 5,0 0-192-5,-8-8-32 12,8 8-16-12,-2-14 0 4,0-7-496-4,6-4-112 11,0-3-16-11,6 1 0 4,2-4-560-4,-1-4-112 9,7-2-32-9,0 1 0 6,1-6-224-6,2-1-48 11,-1-4-16-11,0-8 0 4,1-7 32-4,2-2 0 10,-1 1 0-10,-3-1 0 6,5-8-192-6,-3 5 192 11,3-1-192-11,-3 13 192 3,1 9-192-3,-1 7 0 10,-3 7 0-10,1 7 0 5,-5 4 0-5,3 9 0 10,-5 2-192-10,-12 10 192 5,17 6-192-5,-5 4 192 11,2 11-160-11,-6 7 160 4,-1 3-224-4,1 8 48 10,-2 8 16-10,-2 7 0 4,0 1 160-4,-2 3-160 11,-4 7 160-11,0 3-160 5,0-6 160-4,2 7 0 8,-4-3 0-9,2-4-128 7,2-7 128-7,2-6 0 9,0-7 128-9,2-6-128 4,0-1 128-3,2-4-128 8,2 0 128-9,-3-9-128 5,-1-5 0-5,-4-17 0 9,0 0 0-9,0 0 128 19,6 12-1312-18,-6-12-256-1,0 0-48 1</inkml:trace>
    </iact:actionData>
  </iact:action>
  <iact:action type="add" startTime="13570">
    <iact:property name="dataType"/>
    <iact:actionData xml:id="d18">
      <inkml:trace xmlns:inkml="http://www.w3.org/2003/InkML" xml:id="stk18" contextRef="#ctx0" brushRef="#br0">25171 2692 22111 0,'0'0'1968'1,"6"17"-1584"-1,-6-17-384 0,15 10 0 0,-1 2 448 0,6 1 16 9,-1-5 0-9,4 0 0 4,13 2 480-4,-3-6 80 11,0-1 32-11,8 3 0 4,2-2-288-4,6 0-48 10,3-2-16-10,1-2 0 5,1 0-320-5,-3 0-80 10,-10 0-16-9,0 0 0 3,-6-2-480-4,-2-2-112 10,1 2-16-10,-3-2-8704 16,0 0-1760-16</inkml:trace>
    </iact:actionData>
  </iact:action>
  <iact:action type="add" startTime="13825">
    <iact:property name="dataType"/>
    <iact:actionData xml:id="d19">
      <inkml:trace xmlns:inkml="http://www.w3.org/2003/InkML" xml:id="stk19" contextRef="#ctx0" brushRef="#br0">26646 2413 19295 0,'0'0'848'0,"0"0"176"0,0 0-816 0,0 0-208 10,0 0 0-10,5 21 0 4,-1-3 1072-4,2 3 160 10,4 3 48-10,0 1 0 5,-3 4-464-5,7 2-96 11,-2 1-16-11,3 3 0 5,-5 2-112-5,6-2-16 8,-5 4-16-8,5 2 0 6,-4-2-144-6,5 0-32 10,-1-8 0-10,2 0 0 5,-9-1-192-5,5-3-64 10,-4-4 0-10,5 1 0 5,-1-1 0-5,3 0 0 10,-3-3 0-10,4-3 0 5,-7-7-128-5,1-4-176 10,-12-6 48-10,16 4 0 19,-1-2-1808-19,-15-2-368 0,14-10-64 0,-2-3 0 1</inkml:trace>
    </iact:actionData>
  </iact:action>
  <iact:action type="add" startTime="14096">
    <iact:property name="dataType"/>
    <iact:actionData xml:id="d20">
      <inkml:trace xmlns:inkml="http://www.w3.org/2003/InkML" xml:id="stk20" contextRef="#ctx0" brushRef="#br0">27225 2374 8287 0,'0'0'736'0,"0"0"-592"9,0 0-144-9,-12 8 0 4,0-3 1920-4,1 1 368 10,-5 8 64-10,1-2 16 5,-1-1-512-5,-6 5-112 10,1 5-16-10,-10 11 0 5,2-3-288-5,-1 6-64 11,3 4-16-11,0-2 0 5,-5 2-384-5,-1 2-80 9,-2-4 0-9,2 4-16 5,4-4-416-5,0 2-80 10,-1-4 0-10,3-4-16 6,-2-1-192-6,3-3-48 10,1-2 0-10,7-1 0 4,5-1-128-4,-1-3 128 10,4 1-128-10,5-5 128 5,5-16-128-5,0 0-144 11,0 0 144-11,0 0-208 19,0 0-1824-18,15 2-352-1,7-6-80 0,1-12-16 0</inkml:trace>
    </iact:actionData>
  </iact:action>
  <iact:action type="add" startTime="14396">
    <iact:property name="dataType"/>
    <iact:actionData xml:id="d21">
      <inkml:trace xmlns:inkml="http://www.w3.org/2003/InkML" xml:id="stk21" contextRef="#ctx0" brushRef="#br0">26433 2348 19343 0,'0'0'1728'1,"0"0"-1392"7,0 0-336-8,0 0 0 4,12-9 656-4,3 1 64 10,1-4 16-10,5 2 0 5,7 1 224-5,5-5 32 10,4 2 16-9,2-3 0 4,8 3-176-5,-2-4-16 10,-3 1-16-10,7-1 0 5,-2 6-32-5,-12 1 0 11,0-1 0-11,8 2 0 3,-4-4-128-3,6 5-16 12,-6 1-16-12,2-4 0 3,-6 2-96-3,-2 2-32 12,-2 1 0-12,-7-3 0 4,-5 2-160-4,-3 0-16 10,-4 2-16-10,-12 4 0 4,0 0 16-4,0 0 0 11,-2-8 0-11,-12-1 0 4,-2 1-96-4,-7 2-16 12,0-4 0-12,-5 4 0 4,-1 2-192-4,0 1-240 10,0-1 48-10,-14 0 16 20,8-2-2256-19,3 4-448 0,-14-2-80-1,18 2-32 0</inkml:trace>
    </iact:actionData>
  </iact:action>
  <iact:action type="add" startTime="14935">
    <iact:property name="dataType"/>
    <iact:actionData xml:id="d22">
      <inkml:trace xmlns:inkml="http://www.w3.org/2003/InkML" xml:id="stk22" contextRef="#ctx0" brushRef="#br0">28567 2177 15663 0,'0'0'1392'1,"0"0"-1120"8,0 0-272-9,0 0 0 5,0 0 1424-5,0 0 240 11,6 19 32-11,-6-1 16 4,-2-1-320-4,-2 7-64 11,-4 3-16-11,2 6 0 5,-2 6-528-5,3 0-96 9,-5 4-32-9,4-10 0 5,0 2 16-5,-2 6 0 10,-1-2 0-10,1 6 0 5,2-4-176-5,-4 2-48 10,0-6 0-10,5 0 0 5,-1-2-240-5,-2-5-48 10,2-5-16-10,0-6 0 5,4-1-144-5,0-1 0 10,0-7 144-10,2-10-144 19,0 0-1248-19,0 0-320 0,0 0-64 0,0 0-11680 5</inkml:trace>
    </iact:actionData>
  </iact:action>
  <iact:action type="add" startTime="15160">
    <iact:property name="dataType"/>
    <iact:actionData xml:id="d23">
      <inkml:trace xmlns:inkml="http://www.w3.org/2003/InkML" xml:id="stk23" contextRef="#ctx0" brushRef="#br0">27980 2649 24879 0,'0'0'2208'1,"0"0"-1760"8,19 0-448-9,1 4 0 5,-1-2 704-5,9 0 64 10,5-1 16-10,2-1 0 5,2-3-16-5,10-5-16 11,3 0 0-11,19-4 0 5,-3-5-176-5,-6 7-48 9,-3-2 0-9,-16 6 0 5,0-3-304-5,0-3-64 10,0 4-16-10,-2 0 0 19,4-1-1424-18,-2 3-304-1,4 2-48 0,-1-2-11312 5</inkml:trace>
    </iact:actionData>
  </iact:action>
  <iact:action type="add" startTime="15431">
    <iact:property name="dataType"/>
    <iact:actionData xml:id="d24">
      <inkml:trace xmlns:inkml="http://www.w3.org/2003/InkML" xml:id="stk24" contextRef="#ctx0" brushRef="#br0">29858 1900 12895 0,'0'0'1152'1,"0"0"-928"8,0 0-224-9,0 0 0 5,0 0 1792-5,0 0 320 9,-12 8 64-8,1 5 16 3,-5 1-816-4,0 7-160 11,-7 1-48-11,2 5 0 4,-3 2-144-4,1 5-16 10,1 5-16-10,1 0 0 6,-3 9-112-6,5 3-32 10,1 2 0-10,-1 5 0 4,-1 3-288-4,5 3-64 11,-3 6-16-11,7-5 0 4,-5 1-240-4,8-8-48 12,-4-3-16-12,5-8 0 3,5-2-16-3,-2-4 0 14,2-6 0-14,2-8 0 3,2-6 224-2,2-5 64 7,0 0 0-8,3-10 0 5,5-1 320-5,0-7 64 10,5-5 0-10,-1-7 16 4,3 0-304-4,3-3-64 11,3-1-16-11,-1-1 0 5,1-5-304-5,0-1-160 11,-1-2 160-11,3-1-160 4,-2 1 0-4,1 0 0 11,-1-1 0-11,1 5 0 4,1 5 0-4,-2 1 0 10,1 3 0-10,-3 5-160 5,-2 3 32-5,-3 0 0 10,0 6 0-10,-9 6 0 5,5 1 0-5,-4 9 0 10,-1 0 0-10,1 3 0 5,-6 5-16-5,-2 1 0 12,-2 2 0-12,-2 4 0 3,-2-3 144-3,-6 1 0 12,-1 0 0-12,1 1 0 3,-6-3 0-2,3 0 0 8,-5-3 128-9,-3-1-128 5,1-7 176-4,-1-1-48 8,-5 3 0-9,1-9 0 5,0 1 0-5,-3-2-128 11,-3-4 192-11,2-6-64 4,2-10-128-4,-1 1-192 10,1-9 32-10,4-1 16 19,-1-5-2096-19,5 3-400 1,3-3-96-1</inkml:trace>
    </iact:actionData>
  </iact:action>
  <iact:action type="add" startTime="16002">
    <iact:property name="dataType"/>
    <iact:actionData xml:id="d25">
      <inkml:trace xmlns:inkml="http://www.w3.org/2003/InkML" xml:id="stk25" contextRef="#ctx0" brushRef="#br0">29464 1904 11055 0,'-17'-2'480'1,"17"2"112"-1,-18-6-464 0,6 4-128 8,-5 0 0-8,5 0 0 5,-6-2 1904-5,18 4 352 10,0 0 80-10,-7-8 16 5,7 8-736-5,0 0-144 10,0 0-16-10,0 0-16 5,0 0-224-5,0 0-32 10,13-11-16-10,7 5 0 5,-5 4-224-5,1-2-48 10,5 0-16-10,3 0 0 5,3 0-368-5,6 2-64 10,1 0 0-10,6 0-16 5,1 4-144-5,4-2-32 10,-6 0 0-10,6 0 0 6,-4 0 64-5,4 0 16 7,-8 2 0-8,4-2 0 5,-4 4 32-5,0 0 0 10,2 0 0-10,-8 2 0 5,1-2-112-5,-5 0-32 12,-2-2 0-12,-1 2 0 4,-1-3-80-4,-5-1-16 11,-1 0 0-11,1 2 0 3,-7-2 32-3,3-2 0 12,-14 2 0-12,0 0 0 3,0 0 32-3,0 0 0 11,8-3 0-11,-8 3 0 4,0 0-48-4,0 0 0 10,0 0 0-10,-4-8 0 6,-8-2-144-6,1 2 192 10,-1 0-192-10,-4-5 192 4,-3 1-64-3,-3-2-128 8,1 3 192-9,-5 1-64 5,-3-4-128-5,-4 3 192 10,2-5-192-9,-2 4 192 4,0-5-192-5,-3 3 0 9,-1-1 0-8,4 3 128 4,2-4-128-5,4 5 0 10,-1-3 144-10,3 6-144 3,6-2 0-2,5 4 0 11,0 3-160-12,14 3 160 17,0 0-1584-17,0 0-208 0,0 0-32 0</inkml:trace>
    </iact:actionData>
  </iact:action>
  <iact:action type="add" startTime="17217">
    <iact:property name="dataType"/>
    <iact:actionData xml:id="d26">
      <inkml:trace xmlns:inkml="http://www.w3.org/2003/InkML" xml:id="stk26" contextRef="#ctx0" brushRef="#br0">29644 2114 9215 0,'0'0'400'1,"0"0"96"-1,0 0-496 0,0 0 0 9,0 0 0-9,0 0 0 5,7-5 1904-5,3-5 272 11,-10 10 64-11,6-8 16 4,-2 2-672-4,2-2-144 12,-6 8-32-12,6-9 0 3,1 1-192-3,-7 8-64 10,0 0 0-10,4-8 0 5,-4 8-240-5,0 0-48 10,0 0-16-10,0 0 0 5,0 0-208-5,0 0-64 11,0 0 0-11,0 0 0 4,0 0-192-4,0 0-64 10,-4 14 0-10,-2 7 0 5,1-1-112-5,-3 1-16 10,0 4-16-9,-4 10 0 5,3 3-48-6,-7 1 0 9,0 5 0-9,-9 23 0 4,0-1 16-4,-1-6 0 11,1 3 0-11,2-1 0 4,-1-5 16-4,5-3 0 12,-1-5 0-12,6-2 0 3,1-4 32-3,-5-10 16 11,5-2 0-11,-3-1 0 4,6 1 48-4,-1-2 0 11,5-2 0-11,0-3 0 5,0-3-16-5,-2-3 0 11,2-7 0-11,6-11 0 4,0 0-16-4,0 0 0 11,0 16 0-11,0-16 0 5,0 0 48-5,0 0 16 8,0 0 0-8,10-10 0 6,-2 2 80-6,2-5 16 10,-1-1 0-10,-1-3 0 5,0 1-224-5,4-4-32 10,-3 1-128-10,3-1 192 4,0-1-192-4,-2-2 0 12,3-1 0-12,-1 1 0 4,6-1 0-4,-5 3 128 10,7-2-128-10,-3-1 0 4,1 3 0-3,3 1 0 9,3 3 0-10,1-5 0 5,2 1 0-5,3 5 0 11,-1-3 0-11,0 5 0 3,2 2-160-3,-3 4 160 12,-1-1-128-12,0 3 128 4,1 0 0-4,-1 4 0 10,-4 0 0-10,1 2-128 5,-7 4 128-5,1 2 0 10,-1 4 0-10,-5 1-128 5,2-1 128-5,-5 8-160 11,1 3 160-11,0 2-160 4,-4 1 160-4,-4 3-192 11,2 0 192-11,-2-1-192 4,-2-3 192-4,-2 1 0 10,-2-1 0-10,2-2 0 4,-2-1 0-4,-6 1 0 11,2 1 0-11,1-3 0 5,-7-1 192-5,2 1-48 11,-5-1 0-11,1-2 0 4,-5 3 64-4,-3-1 16 11,-1-3 0-11,-3-1 0 4,-1-6 96-3,-4-4 0 9,-2 0 16-10,-4-1 0 3,2-1-80-3,-2-2 0 12,4-2-16-12,-12-3 0 4,6-5-96-4,8-6-16 10,4 3 0-10,7-1 0 5,1 2-128-5,1-5 0 10,6 1 0-10,1-1 0 19,3-5-1344-19,6 6-256 1,0-1-64 0,4 5-10368 8,2-3-2096-9</inkml:trace>
    </iact:actionData>
  </iact:action>
  <iact:action type="add" startTime="19333">
    <iact:property name="dataType"/>
    <iact:actionData xml:id="d27">
      <inkml:trace xmlns:inkml="http://www.w3.org/2003/InkML" xml:id="stk27" contextRef="#ctx0" brushRef="#br0">29807 2019 8287 0,'0'0'368'1,"0"0"80"-1,0-10-448 0,4-2 0 10,-4 12 0-10,6-15 0 5,-2 3 1728-5,-4 12 256 9,0 0 48-8,0 0 16 3,12-16-768-4,-6 9-160 11,-6 7-32-11,0 0 0 4,0 0-208-3,0 0-48 9,0 0-16-10,0 0 0 5,0 0-272-5,0 0-48 10,-2 15-16-10,0 3 0 4,-4-1 128-4,-2 1 32 10,2 3 0-10,-2 3 0 5,1 1-256-5,-7 4-64 10,4 3 0-10,0-5 0 5,1 4-64-5,-7 20 0 9,0 1-16-9,-5 3 0 6,0 7-64-6,-1 9-16 12,-3-3 0-12,5-19 0 3,1 9-16-3,1-1 0 11,-1-5 0-11,-7 21 0 5,3-17-144-5,5-5 128 11,5-6-128-11,-1-4 128 4,2-12 64-4,6-2 0 10,1-5 0-10,-3-5 0 5,4 1 80-5,4-18 32 10,-4 17 0-10,4-17 0 5,-2 12 16-5,2-12 16 11,0 0 0-11,0 0 0 4,0 0 48-4,0 0 0 12,0 0 0-12,0 0 0 4,0 0 64-4,8-18 0 11,2 3 16-11,-3-5 0 4,-1 7-256-4,4-5-48 10,4-5-16-10,-3-1 0 4,5-1-144-4,2 0 0 11,-3 1 0-11,7 1 128 3,3-1-128-3,-2-1 0 13,5 2 144-13,1-1-144 4,2 1 0-4,0 3 0 11,-3 1 0-11,1-3 0 4,-2-1 0-4,1 9 0 11,-1 3 0-11,-2 3 0 3,1 4 0-2,-5 2 0 9,-3 4 0-10,-5 0-128 4,-1 4 128-4,4 5-128 11,-7-3 128-11,5 6-128 5,-6 3 128-5,0 7-128 10,-5-1 128-10,1 3-128 5,-4-1 128-5,-4 0 0 11,2-1 0-10,-3 15 0 2,-1-6 0-3,-8-2 0 10,0-2 0-10,1-5 0 5,-1-3 160-5,-3-1 64 10,-3-7 16-10,-3 5 0 5,-3-8 160-5,-3-1 48 10,-6-1 0-10,-2-2 0 5,-2-4-160-5,-10 2-32 9,-2-4 0-8,18-2 0 3,-8-2-80-4,2-2-32 11,4-2 0-11,-14-1 0 4,7-1-368-4,8-2-80 11,7 4-16-11,13 6-11328 16,-1-3-2256-15</inkml:trace>
    </iact:actionData>
  </iact:action>
  <iact:action type="add" startTime="22952">
    <iact:property name="dataType"/>
    <iact:actionData xml:id="d28">
      <inkml:trace xmlns:inkml="http://www.w3.org/2003/InkML" xml:id="stk28" contextRef="#ctx0" brushRef="#br1">1261 15750 12671 0,'0'0'560'1,"0"0"112"-1,-4 18-544 0,4-18-128 9,-7 10 0-9,7-10 0 4,-4 13 1392-4,4-13 240 10,0 0 48-10,0 0 16 5,0 0-48-5,-10 10-16 7,10-10 0-7,0 0 0 8,0 0-352-8,0 0-80 11,0 0-16-10,0 0 0 3,0 0-336-4,0 0-64 6,-8-10-16-6,8 10 0 8,-2-17-192-7,6-3-64 9,2 3 0-10,4-5 0 4,-4 1-224-4,3-5-48 8,7 3-16-8,-4-2 0 7,3-3-224-7,-1 1 176 10,2-4-176-10,3 0 160 7,-5 1-160-7,5-1 0 7,-5-2 0-7,3 4 128 6,3 1-128-6,-4 5 0 11,1 2 0-11,-7 1 0 4,2 4 0-4,-7 5 0 12,-5 11 0-12,12-8 0 4,-12 8 0-4,0 0 0 11,0 0 0-11,0 0 0 4,16 0 0-4,-16 0-144 7,13 8 144-7,3 9-208 8,1 3 208-7,-5 3-192 8,2 8 192-9,-2 3-192 5,1 1 192-5,3 4-144 6,1 2 144-6,-1 0-128 8,-2 0 128-7,-5-4 0 5,1 2 0-6,2-4 0 9,-6 0 0-9,3 0 0 12,-3-4 0-12,-2 0 0 2,-2-1 0-1,-2-3 144 10,2-4-144-11,0 1 0 4,0-5 0-4,4-1-304 11,-2 1 48-11,2-9 0 18,-6-10-2160-18,0 0-416 0</inkml:trace>
    </iact:actionData>
  </iact:action>
  <iact:action type="add" startTime="23404">
    <iact:property name="dataType"/>
    <iact:actionData xml:id="d29">
      <inkml:trace xmlns:inkml="http://www.w3.org/2003/InkML" xml:id="stk29" contextRef="#ctx0" brushRef="#br1">1464 15485 13823 0,'0'0'608'1,"0"0"128"-1,2-12-592 0,-2 12-144 8,0 0 0-8,0 0 0 5,0 0 1728-5,0 0 320 10,0 0 64-10,0 0 16 5,14 6-528-5,-2 12-96 10,-7-5-32-9,1 9 0 3,0 3-304-4,0 4-64 10,-2 5-16-10,0 5 0 5,-2 2-208-5,-2 7-48 10,-2 3-16-10,0 4 0 5,0-1-176-5,-6 5-16 10,0 7-16-10,2 6 0 5,-1 6-112-5,-5-4-32 10,2-5 0-9,-5 3 0 3,3-6-224-4,-6 4-48 10,1-7-16-10,-3-5 0 5,-3 1-48-5,1-1-128 10,-1 5 192-10,3-3-64 5,-7-1-128-5,4-3-176 10,-1 1 48-10,5-3 0 19,3-1-2672-19,1 0-528 0,-9 9-96 1,14-7-32 0</inkml:trace>
    </iact:actionData>
  </iact:action>
  <iact:action type="add" startTime="26450">
    <iact:property name="dataType"/>
    <iact:actionData xml:id="d30">
      <inkml:trace xmlns:inkml="http://www.w3.org/2003/InkML" xml:id="stk30" contextRef="#ctx0" brushRef="#br1">15034 4755 2751 0,'0'0'256'0,"0"0"-256"12,0 0 0-12,0 0 0 3,0 0 2000-2,0 0 368 8,0 0 64-9,0 0 0 5,0 0-1216-5,0 0-240 11,-12 10-48-11,-3-6-16 5,3-4-80-5,-4 0-32 11,3 2 0-11,-5 1 0 4,5-1-96-4,-7 0 0 11,3-2-16-11,-1 2 0 4,-5 4 16-4,1 0 16 11,-1-2 0-11,-3-2 0 3,1-2-256-3,2 0-48 11,-3 0-16-11,1 4 0 5,-1-2 32-5,-1-2 0 10,-4 0 0-10,-2 2 0 4,-2-2-48-2,2 0 0 7,-1-2 0-9,-3 0 0 5,2 0-96-5,2-2-32 10,-2 4 0-10,0 0 0 4,6 0-96-4,1 4-32 11,1 0 0-11,7-2 0 4,1-2-128-4,-1 2 0 13,9 2 144-13,11-4-144 3,-14 5 0-2,14-5 0 10,-10 12 0-11,10-12 0 4,-6 12 0-4,1 3 0 11,1-3 0-11,4-12 0 3,-2 18 0-3,2-1 0 10,0-1 0-10,2 5 0 5,0-1 0-5,4 1 0 11,-3 3 0-11,1 5 0 4,-2 4 0-4,2 0-128 11,0 0 128-11,0 0 0 4,2 4 0-3,-2 2 0 9,0 1 0-10,0 2 0 4,-1 7 0-4,1-4 0 11,0 4 0-11,2 3-128 4,-2 3 128-4,0 4 0 10,-4 7 0-10,2 0 0 5,0 0 0-5,2 3 0 11,0-5 0-11,1 4 0 4,-3-3 0-4,0 5 0 12,0-6 0-11,0 3 0 2,-2 1 0-3,0 0 0 9,0 6 0-9,0-2-128 5,2-5 128-5,-2 1 0 11,0-6 0-11,2-1 0 4,0 1 192-3,0 3-16 9,-2-5-16-10,0 0 0 4,0 3 32-4,-2 1 0 12,0-3 0-12,0 3 0 3,-2 6 0-3,-2-3 0 10,-3 3 0-10,1-4 0 5,4 6-48-5,-2-5 0 11,-4 1 0-11,5-2 0 4,1 6-144-4,-2 2 160 12,-2 0-160-12,2 1 160 3,0-3-160-2,4-2 0 10,-4 2 0-11,5-4 128 3,-5 4-128-3,4-5 0 10,0 3 144-10,-2 0-144 5,0 2 0-5,2 4 0 10,-4 0 0-10,-2-3 128 5,1 1-128-5,1-6 128 10,0 0-128-10,-4 6 128 6,-2-1-128-6,-1 1 0 10,3-2 128-10,0 0-128 4,-3 2 144-3,3 4-144 8,-4-6 192-9,3 0-192 5,-3-1 192-4,2-5-64 9,2 4 0-10,-1-4-128 5,1 5 176-5,-4-5-176 11,3-4 160-11,-3 7-160 3,0-3 240-3,1 4-48 11,-1-2-16-11,-2 1 0 4,5-7-16-4,-5 2 0 11,4 5 0-11,3-9 0 4,-1 1-160-4,2-1 160 10,2 2-160-10,-4-1 160 6,1-5-160-6,3-1 0 10,-6 0 144-10,4 1-144 4,2 5 0-4,3-7 144 11,-1-3-144-11,0 2 0 5,0-3 128-5,0-1-128 9,0 0 0-9,0 0 0 5,2-1 0-5,-2-1 128 5,-2-6-128-4,5 4 0 6,-1-4 128-7,0 6-128 7,-2-6 0-7,2 2 0 9,-2 0 0-9,2-4 160 6,-2-4-160-6,-2 0 128 8,0-4 0-7,2-2 0 5,2 0 0-6,1 1 0 8,-1-3-128-8,0-4 160 7,-2 1-160-7,-2-3 160 8,0 5-160-8,2-5 128 6,-2 0-128-6,4-1 128 10,-2-1-128-10,-3 3 128 6,1 1-128-6,0-1 128 8,-2-7-128-8,0 5 0 8,0 7 0-8,3-3 0 8,1-5 0-8,-2 1 128 12,-2 3-128-12,4-3 0 4,0-5 0-4,2 7 0 11,-2 1 0-11,1 0 0 4,-5-3 0-4,4-1 128 6,0 5-128-6,0-1 0 8,2 3 0-8,0-3 128 11,-2-2-128-11,2-1 0 4,-2 1 0-4,2 3 0 8,-1-3 128-8,-1-1-128 7,2 1 0-7,0 3 0 11,-2-3 0-11,0-5 0 4,-2 5 0-4,2-1 0 7,0-5 128-7,-2 3-128 8,3-1 0-8,-3-5 128 11,-2 6-128-11,2-7 128 4,2 5-128-4,-2-6 0 7,-2 5 144-7,3-5-144 8,-3 6 0-7,4-7 128 10,-6 3-128-10,4 2 0 2,-2-7 352-3,3 7 0 6,-3-6 0-6,2 2 0 9,0-1-512-9,2-1-96 10,-2-2-32-10,6-6 0 5,-7 10 288-5,7-10 0 6,-4 10 128-6,4-10-128 8,-6 3 0-8,6-3 128 7,0 0-128-7,0 0 0 8,0 0 128-8,0 0 0 7,0 0-128-7,0 0 192 8,0 0-192-8,0 0 0 11,0 0 0-11,0 0 0 5,0 0 0-5,0 0 0 10,0 0 0-10,0 0 0 4,0 0 0-4,0 10 0 13,0-10 0-13,0 0 0 2,2 12 0-1,-2-12-128 9,0 0 128-9,0 0 0 3,13 4 0-4,-13-4 144 11,12 6-16-11,6 0 0 4,-5-6-128-4,5-2-176 12,-3 2 48-12,7 0 0 4,1 2 128-4,3 5 0 12,1-5 0-12,4 0 0 4,2 0 0-4,1 0 0 10,1 0 0-10,-2 0 0 4,4-2 0-3,2 0 0 8,-6 2 0-9,4-2 128 4,0 0 16-4,-2 0 16 11,-4 0 0-11,3 0 0 5,3 0 0-5,-4 0 0 10,-6 2 0-10,0-2 0 4,1 0-32-4,-1 0 0 12,-2 0 0-12,-1 0 0 4,-5 0 16-4,1-2 0 11,-1 0 0-11,-5 0 0 4,0 0-144-4,-7-4 128 10,1-5-128-10,0 1 128 5,-4 2-384-5,-4-8-96 10,-4 1-16-10,-6-9-11536 15,3 1-2304-14</inkml:trace>
    </iact:actionData>
  </iact:action>
  <iact:action type="add" startTime="28241">
    <iact:property name="dataType"/>
    <iact:actionData xml:id="d31">
      <inkml:trace xmlns:inkml="http://www.w3.org/2003/InkML" xml:id="stk31" contextRef="#ctx0" brushRef="#br1">15050 5229 16063 0,'0'0'704'0,"0"0"160"0,0 0-688 1,0 0-176 3,0 0 0-4,11 13 0 8,3-3 960-8,-6 6 144 11,4-2 48-11,1 3 0 4,9 6-64-4,-1 3-16 11,4 1 0-11,3 4 0 4,-1 2-352-4,2 6-64 11,1 0-16-11,3 4 0 4,-2 0-128-4,0 8-48 11,-4 4 0-11,-1-1 0 5,-1 1-144-5,1-1-16 9,-3-5-16-9,-6-6 0 6,3 0-96-6,-1-8-32 9,-3-4 0-9,0-1 0 6,1-3-160-6,-7-2 0 12,0 2 144-12,1-5-144 4,-7-4-160-4,-2-7-96 9,-2-11-32-9,6 16-8384 12,-6-16-1680-11</inkml:trace>
    </iact:actionData>
  </iact:action>
  <iact:action type="add" startTime="28526">
    <iact:property name="dataType"/>
    <iact:actionData xml:id="d32">
      <inkml:trace xmlns:inkml="http://www.w3.org/2003/InkML" xml:id="stk32" contextRef="#ctx0" brushRef="#br1">15734 5262 11055 0,'0'0'480'0,"0"0"112"1,0 0-464-1,0 0-128 9,0 0 0-9,0 0 0 4,0 0 3168-4,0 14 608 6,-8 7 128-6,-1 6 32 8,-1 5-2272-8,2 5-464 12,-5 6-96-12,-1 5-16 3,-8 1-384-3,-1 0-96 12,-2 5-16-12,-1 3 0 4,-1 3-144-4,0 1-48 11,-1-6 0-11,3-3 0 3,2-5-176-3,3-4-32 10,-1-4-16-10,7-4 0 19,2-6-1120-18,8-5-208-1,0-11-64 0,4-13-12384 5</inkml:trace>
    </iact:actionData>
  </iact:action>
  <iact:action type="add" startTime="28780">
    <iact:property name="dataType"/>
    <iact:actionData xml:id="d33">
      <inkml:trace xmlns:inkml="http://www.w3.org/2003/InkML" xml:id="stk33" contextRef="#ctx0" brushRef="#br1">16169 5958 15663 0,'-8'28'1392'1,"3"1"-1120"9,1 2-272-10,-2 0 0 4,2 2 2224-4,-6 0 384 11,-2 1 80-11,7 3 0 3,-3 4-1632-2,2-6-336 6,-2-4-64-7,4 0-16 8,-2 0-640-8,1-1-144 7,3-1-32-7,2-6-11968 16</inkml:trace>
    </iact:actionData>
  </iact:action>
  <iact:action type="add" startTime="29155">
    <iact:property name="dataType"/>
    <iact:actionData xml:id="d34">
      <inkml:trace xmlns:inkml="http://www.w3.org/2003/InkML" xml:id="stk34" contextRef="#ctx0" brushRef="#br1">15303 7181 20959 0,'0'0'928'1,"0"0"192"-1,0 0-896 0,0 0-224 6,0 0 0-6,0 0 0 5,0 0 1008-5,4 21 144 11,0 3 48-11,6 3 0 4,-2 0-352-4,7 5-64 11,-1 3-16-10,3 2 0 2,-1 8-320-3,2-4-80 7,1 3-16-7,-3-3 0 8,1 4-96-8,-3 0 0 7,1-6-16-7,3 6 0 9,-6-4-240-9,1 4 128 10,-3-8-128-10,-2-2 0 20,-2-6-1264-20,2-1-336 0,-3-3-80 0,1-4-10112 5</inkml:trace>
    </iact:actionData>
  </iact:action>
  <iact:action type="add" startTime="29398">
    <iact:property name="dataType"/>
    <iact:actionData xml:id="d35">
      <inkml:trace xmlns:inkml="http://www.w3.org/2003/InkML" xml:id="stk35" contextRef="#ctx0" brushRef="#br1">15680 7099 26079 0,'0'0'1152'1,"0"14"256"-1,0 3-1136 0,0 7-272 7,-2 5 0-7,0 6 0 4,-2 10 304-4,-6 2 0 12,-2 5 0-12,-5 1 0 3,-1 0 368-3,-1 1 80 8,-5 3 16-8,3-1 0 7,-2-1-112-7,1 2-16 12,-3-1 0-11,1 3 0 1,-3-5-432-2,2 1-80 11,-3-4-128-11,5-5 176 21,0-7-928-21,7-4-176 0,0-5-32 0,9-3-8128 6,-1 0-1600-6</inkml:trace>
    </iact:actionData>
  </iact:action>
  <iact:action type="add" startTime="29652">
    <iact:property name="dataType"/>
    <iact:actionData xml:id="d36">
      <inkml:trace xmlns:inkml="http://www.w3.org/2003/InkML" xml:id="stk36" contextRef="#ctx0" brushRef="#br1">16027 7961 6447 0,'0'0'576'1,"14"-10"-576"3,1-7 0-4,-1 9 0 9,3-2 2992-9,-1 6 480 11,1 2 112-11,1 0 0 4,-18 2-1920-4,18 0-400 11,-1 6-80-11,-1 8-16 3,-5 5-768-3,-1-1-144 8,-4 5-48-8,0 5 0 7,-4 1 240-7,-6 2 64 12,-6 0 0-12,0 4 0 4,-1 1 192-4,-3 1 64 11,-1 4 0-11,1-4 0 3,-2-2-144-3,5 0-32 6,3-6 0-5,-2-4 0 7,6-7-16-8,2 0-16 11,2-18 0-11,6 19 0 5,6-7-208-5,-3-1-32 11,9-5-16-11,0-2 0 4,5-4-304-4,2-2 128 6,3-4-128-6,-1-1 0 24,2-3-672-24,0 4-240 1,3-6-48-1,-5 3-13360 3</inkml:trace>
    </iact:actionData>
  </iact:action>
  <iact:action type="add" startTime="30250">
    <iact:property name="dataType"/>
    <iact:actionData xml:id="d37">
      <inkml:trace xmlns:inkml="http://www.w3.org/2003/InkML" xml:id="stk37" contextRef="#ctx0" brushRef="#br1">15061 9088 11055 0,'0'0'480'0,"-5"-7"112"0,5 7-464 0,0 0-128 9,0 0 0-9,0 0 0 5,0 0 2064-5,0 0 400 10,0 0 80-10,0 0 16 4,0 0-1168-4,0 0-240 12,13 15-32-12,-3-1-16 4,0 5-432-3,5 1-96 8,-1 3 0-9,2 4-16 5,3 3-208-5,-3 1-32 10,3 2-16-10,3 2 0 5,-1 2 0-5,-1 8 0 11,1-4 0-11,2 2 0 4,-1-6-176-4,-1 4-128 12,-1-4 192-12,-1-2-192 3,-7-2 0-1,4-2 0 7,-7-3 0-9,7 7 0 18,-8-6-784-17,2-5-112-1,-1-3-32 1,-5-11-7008 9,-4-10-1392-9</inkml:trace>
    </iact:actionData>
  </iact:action>
  <iact:action type="add" startTime="30535">
    <iact:property name="dataType"/>
    <iact:actionData xml:id="d38">
      <inkml:trace xmlns:inkml="http://www.w3.org/2003/InkML" xml:id="stk38" contextRef="#ctx0" brushRef="#br1">15623 8989 17503 0,'0'0'768'1,"0"0"176"-1,0 0-752 0,0 0-192 8,0 0 0-8,-2 13 0 5,-4 7 1024-5,-1 1 160 11,-3 3 32-11,0 5 16 5,-6 6 256-5,1 0 48 9,1 8 16-9,-5 0 0 5,1 8-528-5,-1 3-128 12,-5 5 0-12,-1-1-16 3,-2 3-272-3,-3 1-48 10,1-1-16-10,0-3 0 5,1-1-304-5,1-3-64 10,0-3-16-10,3-4 0 5,3-10-416-5,5-2-64 11,1-6-32-11,9-3-9280 15,-2-5-1856-14</inkml:trace>
    </iact:actionData>
  </iact:action>
  <iact:action type="add" startTime="31046">
    <iact:property name="dataType"/>
    <iact:actionData xml:id="d39">
      <inkml:trace xmlns:inkml="http://www.w3.org/2003/InkML" xml:id="stk39" contextRef="#ctx0" brushRef="#br1">15773 9796 10127 0,'0'0'896'1,"0"0"-704"7,0 0-192-8,0 0 0 4,0 0 2288-3,0 0 416 9,0 0 96-10,0 0 16 4,0 0-1392-4,0 0-272 11,0 0-48-11,4-8-16 5,4-3-576-4,-2 3-128 9,6-4-32-10,1 1 0 5,1 5-112-5,3 2-32 9,3 0 0-9,-4 2 0 5,1-2 32-5,5 4 0 9,-3 4 0-8,1 4 0 4,-3-4-112-5,-5 5-128 10,0 5 176-10,-7-4-176 6,-5-10 256-6,2 17-64 9,-2 3-16-9,-4-5 0 6,-1 3 144-6,-5-4 16 10,2 3 16-10,-6-3 0 4,3 1-16-4,3-5 0 12,-4 4 0-11,4-6 0 1,2-1-96-2,6-7-32 10,0 0 0-10,0 0 0 5,-1 14-80-5,1-6 0 10,0-8-128-10,5 16 192 5,5-9-192-5,4 5 0 11,-2 4 0-11,5 1 0 4,-3-1 0-4,1 5 0 10,3 3 0-9,-6-1 0 3,-1 0 0-4,-1 1 0 10,-6 3 0-10,-2-2 0 4,-4 1 480-4,0-1 48 11,-10-1 16-11,1 1 0 5,-5-2 48-5,0 5 16 10,-5-5 0-10,-2-3 0 5,-3-3-240-5,1 1-48 10,-1-7-16-10,-9 7 0 19,4-10-1296-18,2-2-256-1,2-6-48 1</inkml:trace>
    </iact:actionData>
  </iact:action>
  <iact:action type="add" startTime="31781">
    <iact:property name="dataType"/>
    <iact:actionData xml:id="d40">
      <inkml:trace xmlns:inkml="http://www.w3.org/2003/InkML" xml:id="stk40" contextRef="#ctx0" brushRef="#br1">14938 11395 9215 0,'0'0'816'0,"0"0"-656"9,0 0-160-9,0-11 0 5,0-5 1728-5,0 16 304 10,0 0 64-10,0 0 16 4,0 0-640-4,0 0-112 12,0 0-16-12,0 0-16 5,10 18-240-5,0 3-64 11,-4-3 0-11,0 5 0 3,3 2-240-3,7 7-48 12,-4 7-16-12,-1-12 0 3,-3 4-272-3,12 18-48 11,-5 0-16-11,5 1 0 4,-3 1 64-4,-1 0 0 10,2 1 0-10,1-1 0 6,-5-4-224-6,3 0-32 11,-3-2-16-11,2-4 0 6,-7 5-48-6,3-11-128 9,-4-5 192-9,-2-3-64 4,1-4-128-4,3 1-256 10,-6-5 64-10,4-3 16 19,-8-16-1856-18,0 0-368-1,0 0-80 1</inkml:trace>
    </iact:actionData>
  </iact:action>
  <iact:action type="add" startTime="32068">
    <iact:property name="dataType"/>
    <iact:actionData xml:id="d41">
      <inkml:trace xmlns:inkml="http://www.w3.org/2003/InkML" xml:id="stk41" contextRef="#ctx0" brushRef="#br1">15377 11444 14735 0,'0'0'1312'1,"0"0"-1056"7,0 0-256-8,0 0 0 4,0 0 2064-4,0 0 368 11,0 0 64-11,0 0 0 4,-2 24-1152-4,-7 1-224 10,-3 4-48-10,0 2-16 4,-5 6-32-3,-1 4 0 9,3-4 0-10,-7 10 0 5,-1 0-176-5,-5 2-32 12,-5 0-16-12,4 3 0 2,-4 3-288-1,-2 1-64 10,2 1-16-11,-1-1 0 3,3-1-240-2,2-2-64 9,2-4 0-10,1-5 0 5,1-7-128-5,5-1 0 10,5-5 0-8,-1-6 0 15,8-2-320-16,-1-5-112-1,9-18-16 1,0 0 0 12,0 0-2032-13,0 0-400 2,0 0-96-2</inkml:trace>
    </iact:actionData>
  </iact:action>
  <iact:action type="add" startTime="32367">
    <iact:property name="dataType"/>
    <iact:actionData xml:id="d42">
      <inkml:trace xmlns:inkml="http://www.w3.org/2003/InkML" xml:id="stk42" contextRef="#ctx0" brushRef="#br1">15590 12090 18431 0,'0'0'1632'1,"0"0"-1312"-1,-6 15-320 0,2 5 0 0,-2-5 1152 0,2 1 144 8,2 5 48-8,-5 9 0 4,-3-3 16-4,2 2 16 12,2 1 0-12,-2-1 0 4,3 0-448-4,-1-2-96 10,2 1 0-10,2-5-16 4,-2 0-224-3,2-5-32 9,2 0-16-10,2-1 0 5,0-5-160-5,4 3-48 10,-6-15 0-10,8 8 0 5,-8-8-64-5,17 6-16 10,-5-6 0-10,5-2 0 5,3-2-32-5,-1-2-16 10,5-5 0-10,-3-1 0 4,-1-2-64-4,-3 1-16 12,3-5 0-12,3 4 0 7,1-5-128-7,-1-1 128 9,1-1-128-9,-3-2 128 4,2-1-128-4,1 3 0 11,-5-1 0-11,-3 7 128 4,-1 1-128-4,-5 6 0 9,-10 8 0-9,0 0 128 5,0 0-128-5,0 0 192 10,0 0-192-10,4 28 192 5,-6-1 176-5,-4 6 32 10,0 0 16-10,-7 8 0 5,1 2 48-5,-3 4 16 10,1 2 0-10,-4 1 0 4,5-1-80-4,-5 2-16 12,8 3 0-12,-5-1 0 3,1-4-256-3,-2 1-128 14,5-1 0-14,-1-4 128 3,4-2-128-3,2-6 0 11,1 4 144-11,3-8-144 4,4-4 0-4,3-1 0 11,1-3 0-11,4 0 0 17,4-7-1280-17,-1-4-320 0,5 1-64 0,1-7-9824 12,-1-8-1968-12</inkml:trace>
    </iact:actionData>
  </iact:action>
  <iact:action type="add" startTime="33177">
    <iact:property name="dataType"/>
    <iact:actionData xml:id="d43">
      <inkml:trace xmlns:inkml="http://www.w3.org/2003/InkML" xml:id="stk43" contextRef="#ctx0" brushRef="#br1">16255 4905 12319 0,'0'0'544'1,"0"0"112"-1,-12-10-528 0,12 10-128 9,0 0 0-9,0 0 0 5,-9-5 1184-5,9 5 208 10,0 0 32-10,0 0 16 4,0 0-416-4,0 0-64 10,9-8-32-9,3-2 0 5,2 0-192-6,1 6-32 9,5 0-16-9,-3 1 0 5,5-9-96-5,1 4-16 10,5 4 0-10,-1 0 0 5,0-4-64-5,2 5-32 11,-1 1 0-11,-1 2 0 4,0 0-128-4,1 0-32 11,-3 2 0-11,2-1 0 4,-1 3 48-3,-1 4 0 8,-2-2 0-8,-3 0 0 3,-1 2-80-4,1 5-16 10,-6-1 0-10,1 4 0 4,-7 1-112-4,2-1-32 12,0 3 0-12,-7 5 0 4,1 3-128-4,-2 6 160 10,-2 4-160-10,0 8 160 5,0 2-160-5,0 2 0 11,-2 3 144-11,0 7-144 3,0 7 0-3,2-4 0 11,-3 5 0-11,-1-1 0 5,-2 10 0-5,2 2 0 11,-2 6 0-11,2-2-128 4,2-2 128-4,-2 2 0 11,-4 2 0-10,3 0-128 3,-3 1 128-4,0-3 0 9,0 0 0-9,0 0 0 5,3 0 0-5,-1-2 0 10,-2-4 160-10,2 4-160 5,0-2 160-5,2-2-160 11,-5 0 160-11,3-2-160 4,0 2 160-4,2 6-160 11,-2-2 160-11,-2-2-160 4,2-10 144-4,3 3-144 11,1 5 128-11,0-6-128 4,-2 2 128-4,0 0-128 11,-2 2 0-11,2 2 128 4,0 2-128-4,0-2 0 11,0-5 144-11,0 3-144 4,-3 0 0-4,3-4 0 10,0 2 0-10,0-2 128 6,0 4-128-6,-2 4 0 11,-2 6 0-11,5-8 0 3,-1-5 0-3,0 1 128 10,2 2-128-10,-2-2 0 5,-2 2 0-5,2-2 0 11,2-2 0-11,0 3 0 5,0-7 0-5,2 8 128 9,0 0-128-8,2-4 0 4,0 1 160-5,0-7-32 11,2 0-128-11,4 3 192 3,-4-5 0-3,2 6 0 11,-1-3 0-11,3-5 0 4,0-1-64-3,-4 5-128 6,2-2 176-7,0 3-176 8,3-3 128-7,-5-3-128 9,2-1 0-10,-2 1 0 5,0 3 192-5,2-3-192 7,-2-3 192-6,0 3-192 6,-1-3 128-7,-1 3-128 7,-2-3 0-6,0 3 0 6,0-3 0-7,2 3 0 11,0-5 0-11,0 1 0 4,-2-2 0-4,2-1 0 13,2 3 0-13,-2 0 0 3,-2-3 160-3,0-1-160 6,0 0 128-6,0-5-128 9,0 3 128-9,0 2-128 11,0-2 128-11,-2-1-128 3,-2 1 0-3,2 0 128 11,0 2-128-11,0-3 0 4,2-3 128-4,0 2-128 12,-2-2 0-12,2 0 128 3,0 3-128-3,2 1 160 7,-2-6-160-7,2 2 160 8,2 2-160-8,2-4 160 12,-2 4-160-12,-2-1 160 4,0-5-160-4,0 6 128 11,-2 0-128-11,2-2 128 4,-2 2-128-4,0-8 0 11,-2 2 0-11,2-2 0 3,2 3 128-3,-2-1-128 11,-2 4 128-11,2-16-128 4,0 3 0-4,-2 3 128 11,0 4-128-11,-2 13 0 4,-4-11 0-4,4 4 128 12,-2-4-128-12,3 2 0 4,1-2 128-4,-2 0-128 6,0-6 128-6,-2 2-128 11,2-4 224-11,0-1-32 8,0-5-16-8,2 2 0 2,2-7-32-2,-2-1 0 11,4 0 0-11,-2 1 0 3,0-3-16-3,0-3 0 11,0 0 0-11,0 1 0 4,0-3 0-4,0-14 0 8,0 0 0-8,2 19 0 7,0-7-128-6,-2-12 192 10,0 0-192-11,0 0 192 4,0 0-48-4,0 0 0 10,0 0 0-10,0 0 0 6,0 0 160-6,0 0 16 9,0 0 16-9,0 0 0 5,0 0-80-4,0 0-32 8,0 0 0-9,0 0 0 6,0 0-224-6,0 0 144 11,-10-2-144-11,10 2 128 4,-17-6 64-4,1 4 16 10,1 0 0-10,-1 0 0 4,1 2 48-4,-9 2 0 12,5 2 0-12,-5-2 0 3,-5 0-96-2,0 2-16 10,-1 2 0-11,1 6 0 4,-2-7-144-4,-2 3 0 11,-4 0 0-11,2 0 0 4,-2-4-160-4,-4 0-112 11,4 0-32-11,1-4 0 18,-5-10-1456-18,8-2-288 1,4-5-64-1,4-5-9536 12,-1-5-1888-12</inkml:trace>
    </iact:actionData>
  </iact:action>
  <iact:action type="add" startTime="34572">
    <iact:property name="dataType"/>
    <iact:actionData xml:id="d44">
      <inkml:trace xmlns:inkml="http://www.w3.org/2003/InkML" xml:id="stk44" contextRef="#ctx0" brushRef="#br1">17375 4589 5519 0,'0'0'496'1,"0"0"-496"9,0 0 0-10,0 0 0 5,0 0 2000-5,0 0 304 10,-10 18 64-9,2-3 16 4,4 5-880-5,-2 1-176 9,-1 1-48-9,1-3 0 5,0 1 0-5,2 5-16 10,-4 2 0-10,-2 5 0 4,3 1-176-4,-3 10-48 11,-2 3 0-11,2 1 0 5,-7 4-320-5,3 0-64 11,-1-3-16-11,1-3 0 5,-4-2-160-5,3-2-32 9,3-2-16-9,-4-8 0 5,5-1 96-5,-3-7 32 11,4-2 0-10,5-7 0 2,5-14 80-3,0 0 32 10,0 0 0-10,0 0 0 4,0 0-32-4,0 0-16 11,3-12 0-11,5-7 0 6,6-3-112-6,-2-3 0 12,3-6-16-12,-1-2 0 2,3 2-272-2,3-5-48 11,-5-5-16-11,3 2 0 4,-6-7-160-3,1 1 0 11,-1 4 144-12,4-6-144 5,-5 0 0-5,5 4 0 9,-2-3 0-9,3 8 128 4,-3 5-128-4,1 4 176 10,-1 2-176-10,-2 5 192 5,-2 3-192-5,1 9-144 9,-11 10 144-9,0 0-208 5,0 0 64-5,0 0 16 10,6 14 0-9,-2 7 0 3,-4 6-32-4,-2 3 0 11,0 5 0-11,-6 10 0 5,-5 3 160-5,1 5-128 10,-8 4 128-10,3 1-128 4,-3 3 128-3,1-3 0 8,-3-5 0-9,1-3 0 5,2-3 0-5,-3-8 0 10,1-4 0-9,3-5 0 3,2-9 224-4,1-1-32 11,7-11 0-11,8-9 0 5,0 0 32-5,0 0 0 9,0 0 0-9,0 0 0 5,4-15 176-5,8-7 48 10,-1-7 0-10,7-4 0 6,-3-6-224-6,5 4-32 10,-6-6-16-10,3 0 0 6,3-6-176-6,-7 0 0 10,3-5 0-10,-2 1 128 4,1 0-128-4,3 1 192 11,-3 1-192-11,7 8 192 4,-3-2-192-4,-3 8 0 11,3 7 0-11,-5 1-176 4,0 6 176-4,-6 9 0 11,-8 12 0-11,0 0 0 3,0 0-192-3,0 0 32 10,7 18 16-10,-3 5 0 6,-10 6-16-6,-1 6 0 10,-5 2 0-10,-6 10 0 4,-5 2 160-4,1 9 0 10,1 7 0-10,-2-5-128 6,-7-1 128-6,1-3 0 9,0-3 0-9,-2-4 0 5,1-4 0-5,3-10 0 12,0-2 0-12,7-6 128 4,1-5-128-3,5-11 0 9,14-11 128-10,0 0-128 4,0 0 144-4,0 0-144 11,0 0 192-11,4-17-192 3,0-11 240-3,4-3-64 11,7-8-16-11,-1 4 0 4,2-6-160-4,-3 2 0 11,7-4 0-11,-5-2 128 5,1-7-128-5,2-1 0 10,-5-1 144-10,7 1-144 4,-5-4 0-4,5 5 128 11,1 5-128-11,3 6 0 4,-5-2 0-4,3 8 0 10,-3 6 0-10,1 7 0 5,-9 7 0-5,-1 1 0 11,-10 14 0-11,0 0-128 5,0 0 0-5,0 0 0 9,6 23 0-9,-8 5 0 5,-6 1-32-4,-4 4 0 10,-3 8 0-11,-1 6 0 4,-7 9 160-4,-1 11 0 10,-3 3-144-10,-2 0 144 4,0-4 0-4,-1 1 0 11,-3-9 0-11,-2-1 0 5,2-5 0-5,4-7 0 11,1-8 0-11,7-4 0 3,5-5 128-3,3-9-128 11,5-11 192-11,8-8-64 4,0 0 16-4,0 0 0 11,0 0 0-11,10-27 0 5,5-8 112-5,1-8 0 11,5-2 16-11,5-4 0 4,1-4-144-4,0 1-128 11,1-5 144-11,-3 3-144 4,-2-5 0-4,3-3 128 12,-3-6-128-12,2 5 0 4,1 1 0-4,-1 1 0 9,0 7 128-9,1 7-128 5,-1 2 0-5,-3 14 0 10,-5 5 0-10,-7 7 0 5,-10 19 0-5,0 0 0 7,0 0 0-7,16 21-160 8,-9 9 16-8,-7 7 0 10,-2 6 0-10,-7 9 0 4,-5-3 144-4,-5 8 0 11,-7 5 0-11,-1 8-128 4,-4-2 128-4,-1-3 0 11,1-3 0-11,4-7 0 5,0-5 0-5,3-7 0 12,1-2 0-12,5-4 0 18,1-1-1968-18,1-3-400 0,8-2-96 1</inkml:trace>
    </iact:actionData>
  </iact:action>
  <iact:action type="add" startTime="40233">
    <iact:property name="dataType"/>
    <iact:actionData xml:id="d45">
      <inkml:trace xmlns:inkml="http://www.w3.org/2003/InkML" xml:id="stk45" contextRef="#ctx0" brushRef="#br1">17443 9162 3679 0,'0'0'320'1,"0"0"-320"8,0 0 0-9,0 0 0 5,0 0 1120-5,0 0 160 10,0 0 16-10,0 0 16 5,0 0-288-5,0 0-64 11,0 0-16-11,0 0 0 4,0 0-16-4,0 0 0 11,0 0 0-11,0 0 0 4,0 0 96-4,0 0 0 10,0 0 16-10,0 0 0 5,0 0-16-5,0 0-16 10,0 0 0-10,0 0 0 5,0 0-128-5,0 0-32 10,0 0 0-10,0 0 0 5,6 12-128-5,4 0-16 10,-1-6-16-10,9 0 0 5,-3-3 80-5,9 1 0 10,5 0 16-10,2-4 0 5,4 0-208-4,1 0-64 8,-1-6 0-9,6 4 0 5,-4-1-192-5,2 1-64 12,0-2 0-12,0 4 0 3,2-4-112-3,-6 2-16 11,-2 2-128-11,-2-2 192 4,2 0-192-4,-5 2 144 12,-7 0-144-12,1-4 128 3,-3 2-128-3,-1 0-256 11,-7 0 64-11,-11 2 16 18,0 0-2224-18,0 0-448 0,0 0-96 2,0 0 0-2</inkml:trace>
    </iact:actionData>
  </iact:action>
  <iact:action type="add" startTime="40595">
    <iact:property name="dataType"/>
    <iact:actionData xml:id="d46">
      <inkml:trace xmlns:inkml="http://www.w3.org/2003/InkML" xml:id="stk46" contextRef="#ctx0" brushRef="#br1">17371 9839 24879 0,'0'0'2208'1,"0"0"-1760"6,0 0-448-7,0 0 0 5,0 0 672-5,10 10 48 10,-1-2 16-10,9 1 0 6,1-3 368-6,5-4 80 9,7-4 16-9,4-2 0 4,2-1-272-4,8 1-48 11,2-4-16-11,4 0 0 5,-1-8-304-5,3 5-64 11,2-7-16-11,-3 8 0 5,-1-5-256-5,2 5-48 11,-11-4-16-11,3 5 0 4,-2-1-288-4,-6 0-64 10,0 2-16-10,2 4-10720 16,-5 1-2128-15</inkml:trace>
    </iact:actionData>
  </iact:action>
  <iact:action type="add" startTime="41391">
    <iact:property name="dataType"/>
    <iact:actionData xml:id="d47">
      <inkml:trace xmlns:inkml="http://www.w3.org/2003/InkML" xml:id="stk47" contextRef="#ctx0" brushRef="#br1">19842 4733 2751 0,'0'0'256'1,"0"0"-256"7,0 0 0-8,0 0 0 4,0 0 2528-4,0 0 464 10,0 0 80-10,0 0 32 5,6 14-1360-5,-6-14-272 10,0 0-48-10,0 0-16 5,-4 10-96-5,-4 5-32 10,2-3 0-10,-1 2 0 5,-9-6-256-5,4-1-64 10,-5 3-16-10,-9-2 0 5,5-2-256-5,-4 6-48 10,-3-3-16-10,1-3 0 5,2-2-96-5,-1 0-16 12,-3 0 0-12,0 0 0 4,-1 0-64-4,1-2-32 10,-2-2 0-10,4-2 0 5,-1-2-80-4,5 0-16 9,2-2 0-10,-1 2 0 4,5-2 0-4,3 2-16 10,-2-1 0-10,5-1 0 4,11 6-112-4,-16 0-32 11,16 0 0-11,0 0 0 5,-12-2-160-5,12 2 0 11,0 0 0-11,0 0 128 3,-13 9-128-2,13-9 0 10,-10 12 0-11,6 6 0 4,0-7 0-4,2 9 0 10,0-1 0-10,2-1 0 4,4 3 0-4,0 7 0 11,-4 3 0-11,2 6 0 4,2 0 0-4,0 2 0 11,0 6 0-11,3 4 0 5,-1-6 0-5,0 7 0 11,2 5 0-10,0 3 0 2,-2 1 0-3,-3 7 0 10,3-1 0-10,-2 3 0 5,-2-2 0-5,2 6 0 10,-2-2 0-10,0 5 0 5,-2-9 0-5,0 4 0 10,0 4 0-10,-2-7 0 5,-4-5 0-5,2 0 0 10,0-1 0-10,0 1 0 4,1 3 0-4,-1 3 0 11,-4-4 0-11,2 2 0 5,-2-3 0-5,2-1 0 11,-3 7 128-11,1-1-128 4,2 2 128-4,-6-2-128 11,1 2 128-11,1 1-128 4,-4 3 0-4,4 2 128 11,-3-2-128-11,1 0 0 4,0 2 128-4,1 0-128 10,-1-6 0-10,-4 4 128 4,5 4-128-4,-1 0 0 10,0 4 144-10,-1-9-144 6,3-5 0-6,2-4 144 10,-4 6-144-10,4-7 0 4,3 1 192-3,-5-1-64 9,0-5 0-10,4 1-128 5,-3 3 176-5,3 2-176 10,0 1 160-10,2-5-160 4,-2-1 128-4,0-3-128 11,4-1 0-11,2 1 0 6,0-1 128-6,0 2-128 10,2 1 0-10,-2-1 0 4,4-11 0-4,-4 3 128 11,0 2-128-11,-4-2 0 3,2-3 0-3,0 5 128 11,-2 4-128-11,1-5 0 4,1-1 128-4,-2-2-128 11,-2-4 0-11,0 6 144 5,2-1-144-5,-2-1 160 10,0 2-160-10,-3 0 160 5,-1-6-160-5,0 3 160 10,-4 1-160-10,7 4 160 4,-1 0-160-4,-2-3 0 11,0 5 0-11,1-4 0 4,-7-2 128-4,6-4-128 11,-3 3 0-11,3 1 128 5,-4-8-128-5,2 6 0 10,-1-4 0-10,1 2 128 5,2-4-128-5,-5 4 0 12,3-4 144-12,-4 4-144 3,3-2 0-3,-3 2 128 10,4 1-128-10,-3-5 0 5,-1 0 128-5,3 2-128 10,-5 4 128-10,8-2-128 5,3 2 0-5,-3-6 0 10,2 4 0-10,2-4 128 5,-4 4-128-5,3-4 0 11,1 6 0-11,0-4 0 3,-4 0 0-3,2-2 0 11,2 3 0-11,-1-1 0 4,-3 4 0-4,2 0 0 13,0-4 0-13,-1 6 0 3,1-4 0-3,2 2 128 11,-6-4-128-11,4 2 0 4,3 1 0-4,-3-3 0 11,-2 2 0-11,2-4 128 4,2 4-128-4,-3-6 0 10,-3 0 0-10,6 2 128 5,-4-4-128-5,2 2 0 10,1 2 0-10,-3-5 0 6,2-1 128-6,0 4-128 10,2-6 128-10,-1-2-128 4,1 0 0-4,0-1 128 11,2-3-128-11,0-1 0 4,0-5 0-4,-2 4 128 10,1 1-128-10,-1 1 0 5,0 1 0-5,2-3 0 10,-2 2 0-10,2 1 0 5,0-1 0-5,2-2 0 11,0 3 0-11,0 1 0 4,0 0 0-4,1-9 0 10,-1 3 0-10,0-1 0 4,-2 1 0-4,2 1 0 12,0 1 0-12,-2 8 0 4,0-3 0-4,2-1 0 10,2 0 0-10,-2 1 0 5,0-3 0-5,0-2 0 11,-2-1 0-11,0-3 0 4,2 5 0-4,0-1 0 11,-1 2 0-11,1 1 0 3,-2-1 0-3,2 1 0 11,-2-5 0-11,0 0 0 4,-4 1 0-4,4 1 0 11,2-1 0-11,-2-3 0 5,2 1 0-5,-3 1 0 10,-5 1 0-10,2-3 0 5,2 1 0-5,0 3 0 11,-1 0 0-11,1-1 0 4,0-5 0-3,0-1 0 9,-2-2 0-10,4 3 0 4,0-5 0-4,1 4 0 10,1-7 0-9,-2 5 0 3,2-2 0-4,-4-1 0 10,6-11 0-10,-4 10 0 4,2 0 0-4,2-10 0 11,0 0 0-11,-2 12 0 5,2-12 0-4,0 0 0 8,0 0 0-9,0 0 0 5,-2 7 0-5,2-7 0 10,0 0 0-10,0 0 0 5,0 0 0-5,0 0 0 11,0 0 0-11,0 0 128 4,0 0-128-3,0 0 0 9,18 2 0-10,-5-4 0 5,5 0 0-5,-3-3 0 9,3 1 0-9,2-4 128 5,-3 2-128-5,5 2 0 11,1-2 0-11,0 2 128 5,5-1-128-5,1 1 176 10,4 0-176-10,2 0 192 3,4 2-192-3,14-2 0 11,-4 0 0-11,-14 0-176 5,0 0 176-5,18-2 0 11,-3 3 0-11,-3-1-128 5,-6 2 128-5,6-6 0 9,-2 2 0-9,0 4 128 6,-1 2-128-6,-1 0 128 10,4-2-128-10,2 0 128 5,0 0-128-5,-3-2 192 10,3 0-64-9,0-3 0 2,-6-1-128-3,2 2 0 10,0-2 0-10,-8 0-128 5,-4 3-128-5,0 1 0 10,-8-8-16-10,-1 2 0 19,-5 4-2480-19,-3-3-480 0</inkml:trace>
    </iact:actionData>
  </iact:action>
  <iact:action type="add" startTime="43853">
    <iact:property name="dataType"/>
    <iact:actionData xml:id="d48">
      <inkml:trace xmlns:inkml="http://www.w3.org/2003/InkML" xml:id="stk48" contextRef="#ctx0" brushRef="#br1">24874 4997 13183 0,'0'0'576'1,"0"0"128"-1,0 0-560 0,0 0-144 7,-11 8 0-7,11-8 0 7,0 0 1024-7,0 0 160 11,0 0 32-11,0 0 16 4,0 0-16-4,0 0 0 12,0 0 0-12,0 0 0 4,15-8-400-4,5 2-96 6,1-4-16-6,3 2 0 8,-3 3-192-8,5-3-32 11,1-4-16-11,0 4 0 4,-1 4-96-4,-1-2-32 10,-4-1 0-9,3-1 0 4,-5 2-16-5,3-4 0 11,-1 2 0-11,1 3 0 4,-7 3 0-4,1-2-16 6,-3 0 0-6,3 4 0 9,4 4-80-9,-5 2-16 8,3-2 0-8,-5 1 0 6,-13-5-208-6,14 12 176 12,-2-2-176-12,-1 0 160 4,-11-10-160-4,12 13 0 7,2-1 0-7,-14-12 0 7,12 16 0-7,1-3 128 12,-5 3-128-12,0-1 0 4,-8-15 0-4,11 18 0 11,-3 1 128-11,-2-1-128 4,2-4 0-4,-2 1 0 13,-6-1 0-13,2 9 128 2,0 1 32-2,-2-1 0 7,-4 0 0-7,-2 3 0 7,2 7 64-7,0 0 16 12,-2 0 0-12,4 10 0 4,-2 0-96-4,-3 6-16 11,1 4 0-11,-2 1 0 4,2 3-128-4,-2-1 0 7,1 5 144-7,1 5-144 8,-2-4 0-8,-2 3 144 11,0-1-144-10,5 0 0 2,-3-1 160-3,0 3-160 11,0-3 128-11,0 3-128 4,-3 6 160-4,3 4-160 10,0-6 192-10,-4 2-192 4,3 1 224-4,3-5-64 11,0 2-16-11,0-2 0 5,0 5 32-5,-2-9 0 11,-1 0 0-11,3 5 0 4,2 5-48-4,0-2 0 12,0 4 0-12,2-2 0 3,-4-8-128-3,4 6 0 6,-2-7 0-6,2 5 128 9,2-4-128-9,0 6 0 7,-2 1 0-7,4-3 0 9,-2-4 0-9,0 4 0 6,-2-1 0-6,2 1 128 8,0-2-128-8,0 0 0 7,2 1 0-7,0 1 0 8,-2 0 0-8,2 0 0 11,2 6 0-11,-2-2 0 4,-2-2 0-4,4 5 0 10,0-5 0-10,0-4 0 5,-4 2 128-5,2-4-128 11,2 5 0-11,0-7 128 4,0 0 0-4,1 5 0 7,-1-9 0-7,0 12 0 8,-2 0 0-8,2 3-128 12,2-11 192-12,2 4-64 2,-4-3-128-2,1 3 128 13,-1-2-128-13,2 4 128 3,-2-1-128-2,2 3 0 10,-4-6 144-11,0 6-144 3,2-4 0-3,-2 7 128 7,2-5-128-7,0 0 0 8,-3 6 0-8,5-6 144 7,0-2-144-7,-2 1 0 8,-4 1 128-8,4 2-128 7,0 0 0-7,-2 2 0 4,-4-9 0-4,2 3 128 7,0-6-128-7,0 5 0 8,-2 1 176-8,0-6-176 8,0 3 160-8,0-5-160 7,2 1 192-7,-2 1-48 8,2 6-16-8,-2-3 0 8,0-5-128-8,0-1 160 12,0 1-160-12,2 1 160 3,0-3-160-3,0 1 0 6,0-1 144-6,0 1-144 9,0-3 0-9,0 5 128 12,0-7-128-12,0 1 0 3,-4 3 0-3,4-5 0 11,4-8 0-11,-4 2 128 4,0-1-128-3,2-5 0 11,2 2 0-12,0-2 128 3,-4 2-128-3,0-4 0 10,4 0 0-10,-2-4 0 4,0 4 0-3,0 0 0 9,0-8 0-10,4 6 0 4,-2 4 0-4,-1-5 0 12,-1 1 0-12,0 0 0 4,2-4 0-4,0 0 0 10,-2-2 0-10,0 0 0 5,2 1 0-5,-2-5 0 12,-2-4 0-12,2-3 0 3,-2 1 0-3,0 1 0 12,0-3 0-12,0 3 0 3,-2-1 0-3,0 4 0 12,-2 1 0-11,2-1 0 2,-2-1 0-3,2-3 0 6,-2 4 0-6,2-3 0 10,0-1 0-10,0-5 0 10,1 3 0-9,-1 1 0 3,0-6 0-4,-2 3 0 12,2-1 0-12,2-5 0 3,0 5 0-3,0-4 0 12,0 3 0-12,0-3 128 3,0-12-128-2,0 0 0 9,2 12 0-10,2 1 0 4,-4-13 0-4,0 0 144 10,0 0-144-10,0 0 0 5,0 0 224-5,0 10-64 11,0-10-16-11,0 0 0 4,0 0 64-4,0 0 16 11,0 0 0-11,0 0 0 4,0 0-32-4,0 0-16 12,0 0 0-12,0 0 0 3,-10 0-32-3,10 0 0 7,-8-2 0-7,0 0 0 8,-3 0-144-8,3 0 192 12,-2 0-192-12,0 2 192 3,2 0-192-3,1 0 160 11,-7 2-160-11,4 2 160 5,-7 0-160-5,3 6 128 11,-5-4-128-11,-1-2 128 4,-1 3 0-4,-3 3 0 6,-11 0 0-6,0-4 0 9,-2 3 16-9,-8 1 0 11,-2-4 0-11,0 6 0 3,-3-2-144-3,-1-3 128 12,-2 5-128-12,3-4 128 4,-1-4-128-4,6 0 0 11,0 0-160-11,-9-4 160 18,9-6-1184-18,12-4-144 0,9-8-16 1,10-1-16 12,1-5-1664-13,9-13-336 0</inkml:trace>
    </iact:actionData>
  </iact:action>
  <iact:action type="add" startTime="45502">
    <iact:property name="dataType"/>
    <iact:actionData xml:id="d49">
      <inkml:trace xmlns:inkml="http://www.w3.org/2003/InkML" xml:id="stk49" contextRef="#ctx0" brushRef="#br1">26441 4757 11055 0,'0'0'976'0,"0"0"-784"7,0 0-192-7,0 0 0 8,0 0 1088-8,-10 14 192 10,-6-7 16-10,5 1 16 4,-5-2-176-4,2 0-48 7,-3 0 0-7,-1-2 0 9,-1 1-256-9,-5 3-64 12,-1-2-16-12,0-2 0 3,-1-2 96-3,1-2 32 6,0 0 0-6,5 0 0 10,1-2-192-10,-3 2-48 9,1-4 0-9,1 4 0 5,1 0-192-4,-1 0-32 4,7 0-16-5,-3 0 0 9,4-4-80-9,12 4 0 11,0 0-16-11,-13 0 0 4,13 0-80-4,0 0-16 7,0 0 0-7,0 0 0 7,-10 6-208-7,10-6 0 11,0 0 0-11,0 0 0 5,-6 14 0-5,6-14 0 10,-4 19 0-10,8 1 0 5,0-7 0-5,0 5 0 12,0 3 0-12,2-3 0 3,-1 1 0-3,5 5 0 6,-2 3 0-4,6 4 0 5,-5 6 0-7,3 2 0 11,2-5 0-11,-7 3 0 4,1 4 0-4,4-2 0 10,-4 5 128-10,4 3-128 6,-7-2 0-6,3 4 144 10,6 2-144-10,-4-3 128 5,-5-1 0-5,7 6-128 10,-2 3 192-10,-6 7-64 4,-2-1 64-4,2-5 0 10,0-3 0-10,1 3 0 5,-1 3 0-5,-2 7 16 7,-2-5 0-7,0 4 0 8,0 6-64-8,0 5-16 11,-2-1 0-11,0-2 0 4,0 2-128-4,0 0 128 12,2-8-128-12,0 6 128 4,0 0-128-4,0-2 0 11,-3 3 0-11,1 3 0 3,-2-2 0-3,0-2 128 10,0 2-128-10,-2 4 128 6,-6 0 64-6,6 2 0 10,3-2 0-10,-5-2 0 5,-6-2-64-5,8 6 0 11,0 3 0-11,-1-1 0 4,-3 0-128-4,4 2 0 10,0 0 144-10,0-2-144 5,2-1 0-5,0 5 144 11,3-2-144-11,-1 4 0 5,0-1 0-5,0-1 0 11,0 0 0-11,0-2 0 4,0-4 128-4,0 0-128 11,2-3 0-11,0 3 0 3,-4 0 128-3,4 2-128 10,0 0 0-10,-2-2 0 5,-2 0 0-5,0 0 0 11,0 0 0-11,2 0 0 4,2-6 0-4,-2 2 0 11,0-2 0-11,1 4 0 5,-1 2 0-5,-2-2 0 10,4-6 0-10,-2 0 0 5,0 2 128-5,0-4-128 10,2-2 0-10,-2 4 0 4,-2-4 0-4,0 7 0 11,2 1 128-11,-2-2-128 5,-4-4 0-5,3 4 0 10,-1-2 0-10,2-2 0 5,-2 0 0-5,-2 0 0 10,0-7 0-10,4 3 0 5,-3 2 144-5,-3-2-144 10,2 3 0-10,2-1 144 4,-3-4-144-4,1 1 160 12,2-5-160-12,-2 0 160 4,-2-1-160-4,2 5 128 11,3-4-128-11,-7-3 128 4,0-2-128-4,4 1 0 11,-3 1 0-11,3-1 0 3,-6 3 0-3,5-3 0 12,1-1 128-12,-2-3-128 3,4-1 0-3,0 0 0 12,4-1 0-12,-2-5 0 4,2-2 0-4,2-4 128 10,0 2-128-10,2 0 0 4,0-6 128-4,0-2-128 11,0 2 0-11,2-2 128 4,0-4-128-4,0 6 128 11,2 2-128-11,-2-2 128 5,0 4-128-4,0-4 0 8,-1-4 144-9,1 6-144 5,4-5 0-5,-4-1 0 10,0 4 0-10,-2 0 128 4,0-4-128-4,2-4 0 12,-2-1 128-12,2-1-128 3,-1 0 0-3,-3 0 128 10,0-1-128-10,0-5 0 4,0-3 128-4,0 1-128 13,0 1 128-13,0-7-128 4,0-13 128-4,-3 20-128 11,1-6 160-11,2-14-160 3,0 0 176-3,-2 15-176 13,2-15 192-13,0 0-192 3,-2 16 192-3,2-16-192 10,0 0 192-10,0 0-192 4,0 0 256-4,0 0-48 10,0 0-16-10,0 0 0 6,13 11-192-6,-13-11 0 10,14 8 0-10,4 0 0 5,-3-8 0-4,3 0 0 9,1 0 128-10,-3-4-128 4,-1 0 0-4,5-2 0 10,-1 3 0-10,3-5 0 4,-1-4 0-4,1 6 0 12,-3-2 0-12,5-3 0 5,-1 1 0-5,1-4 0 11,-1 3 0-11,-2-5 0 17,-3 0-1120-16,3-3-112 0,1-3-32-1,-5 1-9808 11,3-2-1984-11</inkml:trace>
    </iact:actionData>
  </iact:action>
  <iact:action type="add" startTime="46946">
    <iact:property name="dataType"/>
    <iact:actionData xml:id="d50">
      <inkml:trace xmlns:inkml="http://www.w3.org/2003/InkML" xml:id="stk50" contextRef="#ctx0" brushRef="#br1">26384 4921 6447 0,'0'0'576'0,"0"0"-576"8,0 0 0-8,0 0 0 4,0 0 2160-4,10 19 320 12,2 1 64-12,-3-1 16 5,9 5-960-5,3 5-192 6,-3 0-48-5,5 6 0 7,5-2-416-8,-1 2-96 8,0 6-16-8,4-4 0 7,7-1-304-6,-5 5-64 9,-4-4-16-10,2 6 0 5,-2-4-224-5,1-2-48 10,-3-2-16-10,-2-4 0 5,-1 4-160-5,1 4 0 10,-1-4 144-10,-5-4-144 5,-1 0 0-5,1 3 144 12,-5 5-144-12,3-6 0 4,1-4 128-4,-4 0-128 10,5-1 0-10,-5-3 0 5,3 0 0-5,-3-3-176 10,0-7 0-10,-1 5 0 18,1-5-816-17,-2-3-160 1,-12-12-48-2,13 8 0 0</inkml:trace>
    </iact:actionData>
  </iact:action>
  <iact:action type="add" startTime="47279">
    <iact:property name="dataType"/>
    <iact:actionData xml:id="d51">
      <inkml:trace xmlns:inkml="http://www.w3.org/2003/InkML" xml:id="stk51" contextRef="#ctx0" brushRef="#br1">27515 5049 15663 0,'0'0'1392'0,"0"0"-1120"8,0 0-272-7,0 0 0 3,0 0 1136-4,-11 0 160 7,-5 4 48-7,4 6 0 7,-5 6-144-7,5 9-32 10,-5 4 0-10,1 2 0 5,-3 10-64-5,-9-2-16 12,-1 4 0-12,0 4 0 4,-2 8-64-4,-5 3 0 10,-1 5-16-10,2-1 0 4,-6 0-304-4,4 7-64 11,0 1-16-11,-4-2 0 5,4-7-432-5,-2-5-64 10,2 3-128-10,4-9 176 4,4-5-176-4,1-8 0 15,5 0 0-15,1-1 0 16,7-7-512-15,7-10-48-1,4-3 0 0,4-16 0 12,0 0-2352-12,0 0-480 0</inkml:trace>
    </iact:actionData>
  </iact:action>
  <iact:action type="add" startTime="47565">
    <iact:property name="dataType"/>
    <iact:actionData xml:id="d52">
      <inkml:trace xmlns:inkml="http://www.w3.org/2003/InkML" xml:id="stk52" contextRef="#ctx0" brushRef="#br1">27746 5909 22111 0,'-4'20'1968'10,"-2"3"-1584"-10,2 1-384 0,-4 1 0 0,-2 6 960 0,-5 1 128 10,3-3 0-10,-3 6 16 4,-1 6 192-4,2-2 48 12,-1 6 0-12,1-10 0 4,2-4-784-4,3 0-160 11,3-2-16-11,0 7-16 4,4-5-496-4,2-2-112 10,2-6-16-10,2-3 0 18,0 1-2320-17,3-1-480-1</inkml:trace>
    </iact:actionData>
  </iact:action>
  <iact:action type="add" startTime="47984">
    <iact:property name="dataType"/>
    <iact:actionData xml:id="d53">
      <inkml:trace xmlns:inkml="http://www.w3.org/2003/InkML" xml:id="stk53" contextRef="#ctx0" brushRef="#br1">26899 7573 7359 0,'0'0'656'11,"0"0"-528"-11,0 0-128 0,0 0 0 2,0 0 2768-2,0 0 528 11,0 0 96-11,0 0 32 4,-2 18-1808-4,4-3-352 12,2 5-80-12,2 1-16 3,6 6-224-3,-5 3-48 8,5 1-16-8,2 2 0 4,-5 4-208-4,5 2-32 11,-2-2-16-11,5 6 0 4,-1 0-256-4,2 4-48 11,1 3-16-11,-3-3 0 4,1-2-304-4,3 2 128 11,-7-6-128-11,5 2 0 4,-6-6 0-4,1 2 0 7,-3-6 0-6,6 8 0 20,-9-8-448-20,1-8-64-1,-2-7 0 0,0-4-8192 12,-2-7-1632-11</inkml:trace>
    </iact:actionData>
  </iact:action>
  <iact:action type="add" startTime="48250">
    <iact:property name="dataType"/>
    <iact:actionData xml:id="d54">
      <inkml:trace xmlns:inkml="http://www.w3.org/2003/InkML" xml:id="stk54" contextRef="#ctx0" brushRef="#br1">27359 7622 14735 0,'0'0'1312'1,"0"0"-1056"8,0 0-256-9,-9 8 0 4,1 3 2576-4,-2 5 464 7,-5 3 96-7,-3 5 0 8,-2 5-1824-8,-3 4-368 7,-4 4-80-7,-1 10-16 8,1-4 32-8,-2 8 0 10,-2 5 0-10,1 7 0 6,1 1-256-6,-2-4-48 9,0-1-16-9,3 3 0 5,3-3-304-5,4-1-64 7,-1 1-16-7,-3 17 0 23,3-18-512-21,11-9-112-2,-1-12 0 0,6-6-16 12,4-1-1648-12,6-11-336 0,2-7-64 0</inkml:trace>
    </iact:actionData>
  </iact:action>
  <iact:action type="add" startTime="48520">
    <iact:property name="dataType"/>
    <iact:actionData xml:id="d55">
      <inkml:trace xmlns:inkml="http://www.w3.org/2003/InkML" xml:id="stk55" contextRef="#ctx0" brushRef="#br1">27597 8285 10127 0,'0'0'448'1,"0"0"96"-1,0 0-544 0,10-8 0 10,-4-2 0-10,4 4 0 4,1 4 3232-4,-1 1 544 11,2 1 96-11,0-2 32 4,-12 2-2176-4,11-2-448 10,3 7-64-10,-4-1-32 5,1 6-688-5,-3 4-144 10,-4-3-32-10,2 5 0 5,-2 4 128-5,-6-1 32 11,-4 4 0-11,0 3 0 4,0 1 32-4,-3 2 16 12,-1 1 0-12,4 1 0 4,-8-6-32-4,7 1-16 10,1-3 0-10,-2 0 0 5,4-3-96-5,4-3-32 10,2-1 0-10,6-8 0 5,-8-8-160-5,11 4-48 9,9-4 0-9,-2 0 0 5,5-2-144-5,2-2 160 10,3 0-160-9,16-12 160 22,-5 3-896-21,2-3-176-2,-5 2-48 0,-1-1-14528 0</inkml:trace>
    </iact:actionData>
  </iact:action>
  <iact:action type="add" startTime="49182">
    <iact:property name="dataType"/>
    <iact:actionData xml:id="d56">
      <inkml:trace xmlns:inkml="http://www.w3.org/2003/InkML" xml:id="stk56" contextRef="#ctx0" brushRef="#br1">26677 10026 14735 0,'0'0'640'0,"0"0"160"0,0 0-640 0,-12 0-160 10,12 0 0-10,0 0 0 5,-8 6 1536-5,8-6 288 10,-4 10 48-10,0 0 16 4,4 7-608-3,4-3-128 8,2 3-32-9,6 5 0 5,0 1-368-5,5 3-80 11,-1 3-16-11,3 2 0 4,-3-2-144-4,3 1-16 11,3 1-16-11,-1 2 0 5,-3 2-224-5,3-2-32 11,3-2-16-11,-1 5 0 3,-3 3-208-2,-5-4 128 9,5-6-128-10,-7 0 0 5,3 2 0-5,2-3 0 11,-7-5 0-11,9 8 0 19,-7-7-832-18,1-3-128-1,-6-11 0 0,-8-10-11584 2</inkml:trace>
    </iact:actionData>
  </iact:action>
  <iact:action type="add" startTime="49468">
    <iact:property name="dataType"/>
    <iact:actionData xml:id="d57">
      <inkml:trace xmlns:inkml="http://www.w3.org/2003/InkML" xml:id="stk57" contextRef="#ctx0" brushRef="#br1">27170 9825 19343 0,'0'0'1728'1,"0"0"-1392"7,0 18-336-8,-4-4 0 5,-2 5 624-5,-1 3 48 9,1 5 16-9,-2 4 0 5,-6 2 288-5,3 6 64 12,-7 6 16-12,1 4 0 4,-1 0-160-4,-3 3-16 9,-1 5-16-9,-1 1 0 5,-3 3-288-5,3-3-48 10,-2 3-16-10,-1 3 0 6,1-5-320-6,0-5-192 11,5-5 192-11,-7 13-192 19,5-11-336-19,9-16-176 1,5-7-48-1,2-11-8272 10,4-7-1648-10</inkml:trace>
    </iact:actionData>
  </iact:action>
  <iact:action type="add" startTime="49888">
    <iact:property name="dataType"/>
    <iact:actionData xml:id="d58">
      <inkml:trace xmlns:inkml="http://www.w3.org/2003/InkML" xml:id="stk58" contextRef="#ctx0" brushRef="#br1">27527 10586 14735 0,'0'0'640'0,"0"0"160"0,0 0-640 0,0 0-160 10,0 0 0-10,0 0 0 4,0 0 1632-4,0 0 288 7,0 0 64-7,0 0 16 8,0 0-848-8,0 0-192 10,12-2-16-10,4 0-16 5,-3 0-192-4,3-2-32 8,-3 2-16-9,3 0 0 4,0 4-176-4,-1 0-16 12,3 2-16-12,-7 0 0 5,-11-4-224-5,14 8-64 11,-6 4 0-11,-2 1 0 3,-6-3 16-3,0 4 0 11,0-14 0-11,-4 13 0 4,0 3 16-3,-6-4 0 8,0 1 0-9,5-5 0 5,-3 0-48-5,8-8-16 10,-8 10 0-10,8-10 0 5,0 0-16-5,0 0 0 11,0 0 0-11,0 0 0 4,8 7-144-4,0 3 128 12,-8-10-128-12,11 12 128 3,5-2 80-3,0 3 16 10,3-1 0-10,1 7 0 6,-1-1 16-6,-5 5 0 9,3 3 0-9,-7 1 0 5,-2 2 80-4,0 1 32 9,-8 1 0-10,-6 0 0 5,-4-2 304-5,-2 2 64 11,-7 1 16-11,-3-3 0 3,-3 2-256-3,-2 0-48 10,-3-1-16-9,1-3 0 3,0-6-224-4,0 1-32 10,-1-9-16-10,-7 3 0 19,2-10-1152-19,10-6-224 1,5-6-48-1,1-2-15504 4</inkml:trace>
    </iact:actionData>
  </iact:action>
  <iact:action type="add" startTime="50517">
    <iact:property name="dataType"/>
    <iact:actionData xml:id="d59">
      <inkml:trace xmlns:inkml="http://www.w3.org/2003/InkML" xml:id="stk59" contextRef="#ctx0" brushRef="#br1">26813 12357 16575 0,'0'0'1472'1,"0"0"-1168"8,0 0-304-9,6 15 0 5,4 3 1344-5,2-2 224 10,-5 5 32-10,3 2 16 6,4 5-256-6,-1 3-48 10,3 0-16-10,2 2 0 5,-7 0-320-5,5 6-64 11,-4 0-16-11,3 2 0 3,-3-5-272-2,4 5-64 10,-5-4-16-11,5 0 0 4,-4 2-288-4,3-4-64 10,-5-4-16-10,2-2 0 4,1-2-176-4,-3-1 128 11,2-3-128-11,-4 1 128 5,-3-9-128-5,1 3 0 10,2-8 0-10,-8-10-176 19,0 0-1744-19,0 0-368 0,0 0-64 0,8-10-9888 4</inkml:trace>
    </iact:actionData>
  </iact:action>
  <iact:action type="add" startTime="50789">
    <iact:property name="dataType"/>
    <iact:actionData xml:id="d60">
      <inkml:trace xmlns:inkml="http://www.w3.org/2003/InkML" xml:id="stk60" contextRef="#ctx0" brushRef="#br1">27395 12254 23615 0,'0'0'1040'1,"0"0"224"-1,0 0-1008 0,0 0-256 8,0 0 0-8,-10 9 0 4,-4 9 992-4,4-1 160 10,-5 11 16-10,-1-1 16 6,-3 4 0-6,-5 4 0 11,3 2 0-11,-3 0 0 4,-1 8-208-4,-2 2-32 10,-3-2-16-10,-1 4 0 5,0 3-320-5,-2 3-64 9,0 0-16-9,-4-1 0 6,2-1-272-6,1-1-48 10,-1 1-16-10,2-8 0 4,6-2-192-4,5-8 0 12,3-2 0-12,-1-2 0 3,7-7-432-2,-1-3 32 11,6-3 0-12,6-7 0 17,2-11-1840-16,0 0-384-1,16-5-64 0</inkml:trace>
    </iact:actionData>
  </iact:action>
  <iact:action type="add" startTime="51043">
    <iact:property name="dataType"/>
    <iact:actionData xml:id="d61">
      <inkml:trace xmlns:inkml="http://www.w3.org/2003/InkML" xml:id="stk61" contextRef="#ctx0" brushRef="#br1">27621 12909 8287 0,'0'0'736'1,"-6"13"-592"8,2-3-144-9,-6 6 0 4,3-5 3888-4,-1 7 736 11,0 5 160-11,-4-1 16 5,2 1-2624-5,-1 3-512 10,1 1-128-10,2 0 0 5,-4-3-496-5,5 1-80 11,1 0-32-11,-2 1 0 5,0-1-336-5,4-3-64 9,2 1-16-9,2-7 0 5,2 1-192-5,2-5-32 10,4 3-16-10,0-5 0 6,0-2-96-6,5 0-32 9,-3-4 0-9,6-2 0 5,-5-2-144-5,7 0 160 11,-4-2-160-11,5-2 160 5,-1-6-160-5,3 2 0 6,2 0 0-6,1-5 128 8,1 3-400-7,-1-6-96 10,-1 5-16-11,8-11 0 17,-5 3-1744-17,-5 3-368 0,1-3-64 1,-7 9-6784 9,-3-4-1376-9</inkml:trace>
    </iact:actionData>
  </iact:action>
  <iact:action type="add" startTime="51270">
    <iact:property name="dataType"/>
    <iact:actionData xml:id="d62">
      <inkml:trace xmlns:inkml="http://www.w3.org/2003/InkML" xml:id="stk62" contextRef="#ctx0" brushRef="#br1">28009 13096 22511 0,'0'0'992'0,"-4"16"224"0,0-3-976 0,0 7-240 9,-4 3 0-9,-1 3 0 5,-1 3 1728-5,2 4 320 11,-5 8 48-11,1 0 16 3,-6 6-496-3,5 1-80 12,-5 9-32-12,0-1 0 3,3 3-336-3,-5 0-64 10,5-5-16-10,1 3 0 5,-3-3-496-5,5-1-96 11,-2-2-32-11,4-7 0 5,7-1-464-5,-1 0 0 12,2-10 0-12,8 5 0 17,-1-13-2272-16,5-10-352-1,-10-15-64 0,14-11 0 0</inkml:trace>
    </iact:actionData>
  </iact:action>
  <iact:action type="add" startTime="51870">
    <iact:property name="dataType"/>
    <iact:actionData xml:id="d63">
      <inkml:trace xmlns:inkml="http://www.w3.org/2003/InkML" xml:id="stk63" contextRef="#ctx0" brushRef="#br1">27722 4568 13695 0,'0'0'608'0,"0"0"128"0,0 0-592 0,0 0-144 8,0 0 0-8,0-8 0 5,-2 0 992-5,2-4 160 11,4 3 48-11,4 1 0 5,2-4-336-5,0 2-64 11,3-5-16-11,3 3 0 4,5 2-80-4,3-1 0 11,-3 3-16-11,6-4 0 3,7 0-112-3,-1 5-32 10,0-7 0-10,2 6 0 5,2 2-80-5,-4-1-16 11,-2 3 0-10,-1 2 0 3,-3-2-128-4,-2 2-16 10,1 2-16-10,-3 2 0 5,-1 2-96-5,-5 2 0 10,1 1-16-10,-5-1 0 6,1 4-176-6,-4 2 128 11,1-3-128-11,-3 7 128 3,-2-2-128-3,2 5 160 12,0 1-160-12,-2 1 160 3,-5 4-16-3,5 5 0 7,4 9 0-7,-4-2 0 9,-2 6 128-9,0 2 32 12,2 5 0-12,1 5 0 5,-1 3-32-5,-2 7 0 6,2-3 0-6,0 2 0 8,2 5 16-8,-2-5 0 7,-3 8 0-7,3-3 0 9,2 3-64-9,2-2-16 6,-4 4 0-6,1 4 0 8,1-2-80-8,-2 2 0 7,0-4-128-7,2 2 192 8,0 4-192-8,-1 0 176 12,-1-2-176-12,8 31 160 3,-6-7-160-3,-1-3 192 11,-1 1-192-11,4-11 192 4,-4-3-192-4,4 0 0 12,3 0 0-12,-1 4 0 3,2-7 0-3,-5 1 0 7,5 0 0-7,-4-2 0 8,2-4 0-8,1 4 0 7,-3-4 0-7,6 2 128 7,-5-4-128-7,7 2 128 13,-6 0-128-13,5 0 128 3,-3 2 0-3,3-4 0 12,3 0 0-12,-3 0 0 4,5-2 0-4,-3-4 0 6,1 6 0-6,-8-23 0 8,3 6 32-8,-5 1 0 12,2 8 0-12,1-1 0 3,-5 5-160-2,4-2 192 8,-4 4-192-8,-1 0 192 3,1-2-192-4,2 1 0 12,-4 3 0-12,0-4 128 3,-2 2-128-3,1 2 128 7,-1-4-128-7,0 2 128 8,-2 2-128-8,4-7 0 7,0-1 144-6,2-4-144 6,-3 6 0-7,-3-3 128 7,2 3-128-7,0-8 0 8,2 3 0-8,0-1 0 7,-2-4 0-7,0 1 128 8,-4 1-128-8,2 3 0 7,-2-5 0-7,0 1 0 9,0 5 0-9,2-2 0 6,-2-5 0-6,0 25 128 9,0-6-128-9,-2-12 0 11,0-4 0-11,2-3 0 4,-2-1 0-4,0-1 144 7,0-1-144-7,-2 1 0 4,-2-4 192-4,2-1-192 7,-2 3 192-7,2 0-192 8,-3 1 192-8,-5 3-192 12,2-3 192-12,-1-1-192 3,-1-1 192-3,2 1-64 12,-6 0 0-12,5-1-128 4,-5 1 160-4,1 1-160 11,-1-1 128-11,0 0-128 4,5-5 128-4,-5 3-128 10,0-2 0-10,1-3 128 4,5-3-128-3,-4 4 128 9,3 6-128-10,-3-5 128 4,2-3-128-4,5 0 0 11,-5 2 144-11,4 1-144 5,2-7 128-5,0 2-128 5,-1 2 160-4,3-4-160 7,0 4 144-7,2-1-144 9,0-5 128-10,0-9-128 4,0 3 128-4,0 0-128 12,0-2 128-12,2 8-128 3,-4-6 128-3,4 0-128 11,0 4 0-11,0-2 128 5,0-2-128-5,4 2 160 10,-4-2-160-9,2-1 160 3,0-1-160-4,0 2 160 11,0-6-160-11,0 2 160 4,0 1-160-4,2-3 0 11,0 0 0-11,-1 14 0 4,3-6 0-4,0-4 0 10,-2 4 128-10,0-17-128 4,-2 1 0-4,2 5 0 12,2 1 0-12,-2-4 0 4,-3 3 0-4,1-1 0 6,0 0 128-6,-2-1-128 9,0 3 0-9,0-4 0 6,0 1 0-6,0-1 0 8,0 1 0-8,0-1 128 11,0-4-128-11,0 1 0 4,0-1 0-4,0-3 128 7,0 0-128-7,0-3 0 8,0 1 0-8,0-14 128 12,0 0-128-12,0 0 0 3,4 10 160-2,-4-10-160 9,0 0 192-10,0 0-192 4,0 0 240-3,0 0-64 10,0 0-16-11,0 0 0 3,0 0 16-2,0 0 0 9,0 0 0-10,0 0 0 5,0 0-48-5,-6-2 0 7,-5 0 0-7,3 0 0 7,2-2 64-6,-4 4 16 10,-1-2 0-11,1 0 0 3,-6 0-208-3,3 0 0 12,-7 0 128-12,1-2-128 4,-1 4 128-4,-3 4 0 12,-3-4-128-12,-1 2 192 4,-6 0-192-4,0 4 0 11,0-2 0-11,-1 2 0 3,1 2 0-3,-6-5 0 7,0 1 0-7,-17-2 0 23,3-2-416-23,2-2-32 1,1-3 0-1,7-7 0 14,4 0-1472-14,7-9-320 0,7-3-48 1,8-7-14656 3</inkml:trace>
    </iact:actionData>
  </iact:action>
  <iact:action type="add" startTime="53266">
    <iact:property name="dataType"/>
    <iact:actionData xml:id="d64">
      <inkml:trace xmlns:inkml="http://www.w3.org/2003/InkML" xml:id="stk64" contextRef="#ctx0" brushRef="#br1">29788 7747 18431 0,'0'0'1632'1,"0"0"-1312"7,0 0-320-8,0 0 0 4,0 0 608-4,0 19 48 12,0 1 16-12,0-1 0 4,0 8 368-4,-2 3 80 11,-4 1 16-11,4 6 0 4,0 4-208-4,2 8-32 11,0 1-16-11,2 7 0 3,-2 3-240-3,2 7-64 11,-2-5 0-11,0 2 0 4,0-1-128-4,2-1-48 13,0 3 0-13,-2-7 0 3,-2-7-240-3,0-4-160 15,2-3 192-15,0-5-192 1,0-2 128-1,2-1-128 11,0-9 0-11,2-6 0 3,-2-1 0-3,2-1-272 10,-4-19 48-10,0 0 16 19,0 0-1984-19,15-6-400 0</inkml:trace>
    </iact:actionData>
  </iact:action>
  <iact:action type="add" startTime="53508">
    <iact:property name="dataType"/>
    <iact:actionData xml:id="d65">
      <inkml:trace xmlns:inkml="http://www.w3.org/2003/InkML" xml:id="stk65" contextRef="#ctx0" brushRef="#br1">29515 8443 24879 0,'0'0'2208'1,"0"0"-1760"5,0 0-448-6,0 0 0 5,0 0 880-5,0 0 80 10,0 0 32-10,0 0 0 6,17-6-64-6,-1 2-16 9,3-2 0-9,7 2 0 5,3-5-16-5,4-3 0 11,6 0 0-11,-4-3 0 4,0 1-384-3,4-2-96 8,-3 5-16-9,1-7 0 5,-2-1-272-5,-4 3-128 11,0-2 0-11,-2 11 128 17,-3-3-1568-17,-1 4-320 0,-5-2-64 0</inkml:trace>
    </iact:actionData>
  </iact:action>
  <iact:action type="add" startTime="54078">
    <iact:property name="dataType"/>
    <iact:actionData xml:id="d66">
      <inkml:trace xmlns:inkml="http://www.w3.org/2003/InkML" xml:id="stk66" contextRef="#ctx0" brushRef="#br1">31157 4523 6447 0,'0'0'576'1,"0"0"-576"6,-6-16 0-7,-2 8 0 4,-3 3 1728-4,3-3 256 11,-6 2 32-11,1 0 16 5,-3 2-912-5,0 0-176 9,-3-2-48-9,-1 3 0 6,-3-3-192-6,0 2-64 11,-3 2 0-11,1-2 0 4,-2-4 256-4,-1 4 32 10,1-2 16-10,0 3 0 5,-1-1-112-5,1 0 0 10,-2-2-16-10,2 4 0 5,1-2-304-5,1 2-64 9,-1 0-16-9,7-2 0 5,3 2 0-5,-1-2 0 12,5-3 0-12,-4 3 0 4,5 2-112-4,11 2-32 11,0 0 0-11,0 0 0 4,0 0-160-4,0 0-128 11,0 0 192-11,0 0-192 4,-10 15 0-4,8-1 0 10,6 4 0-10,4 3 0 4,-2-3 0-4,1 5 0 11,5 4 0-11,-2 4 0 5,0 8 0-4,3 2 0 8,-3 6 0-9,4 4 0 5,-7-2 0-5,3 5 0 11,0 7 0-11,-2 1 0 4,2 8 0-4,-1-3 0 10,-1 3 0-9,-2-4 0 3,2 4 0-4,3-3 0 10,-5 7 0-10,2-4 0 6,2 4 0-6,-4 0 0 9,0-6 144-8,-1 9-144 3,5-3 176-4,-2-4-176 10,-2-2 192-10,2 0-192 5,1 6 224-5,-1-3-64 10,2-1-16-10,2 2 0 5,-5-6 16-5,5 8 0 10,-4 1 0-10,0 1 0 5,-2-4 16-5,1-2 0 10,-1 0 0-10,-2 4 0 4,0-2-48-3,2 6-128 10,2 0 192-11,-2 2-64 4,-4-4 16-4,1-3 0 11,1-3 0-11,0-2 0 4,2 4 128-4,-2-2 32 11,0-1 0-11,-2 1 0 4,2-6-48-3,0 1-16 9,1 3 0-10,3-4 0 4,-2 8-240-4,-4-5 0 11,0-5 128-11,0 4-128 4,-2-1 0-4,0 5 0 10,-2-4 128-10,-2 6-128 4,2-7 0-4,-2 5 0 12,-4-4 128-12,3 8-128 4,-3 2 0-4,2-5 0 10,-4-1 0-10,2-4 0 5,-1 6 128-5,-1-7-128 11,2 1 0-11,0-2 0 4,-5 7 0-4,3-1 128 11,0 0-128-11,-2-6 0 4,3 1 0-4,-3 3 0 12,2-4 0-12,2 1 0 3,-1-1 0-3,1-2 0 12,0 3 0-12,-4-3 0 3,5-3 128-3,-1-1-128 11,-4-3 0-11,0 3 0 4,-1 1 192-4,1-1-64 10,2-1-128-10,-1 1 192 5,1-1-192-5,2 0 0 10,-4-1-144-10,4-1 144 6,5-3 0-6,-5 1 0 11,2-2 0-11,0 1 0 4,2-3 0-4,-2 2 0 7,-3-4 0-7,1-1 0 8,2 5 0-8,-2 0 0 10,-4 0 0-10,5-3 0 4,-7-3 0-4,2 2 0 10,3 4 0-10,-3-5 0 5,6-1 0-5,-4 2 0 11,-3-2 0-11,3-2 0 4,-4 6 0-4,6-3 0 11,-1-3 0-11,-3 6 0 4,2 0 0-4,-2-2 0 11,3-1 0-11,1 3 0 4,-6-2 192-4,4-2-64 11,-3 4 0-11,1-1-128 5,2-5 0-4,1-8 0 8,1 1 0-9,0 4 0 5,-4 1 0-5,3-2 0 9,1 6 160-9,-4 2-160 4,4-6 192-4,0 6-32 11,1-4-16-11,-3 19 0 5,2-9-16-5,-4-6-128 12,7-1 192-12,-1-3-64 4,0-6-128-4,-6 2 0 10,4 2 0-10,2-2 128 4,-1 6-128-4,3-17 160 10,-2-1-160-10,2 4 160 6,-2 4-160-6,-4 2 0 11,3-4 0-11,1 2 0 3,-2 2 0-3,-2-1 0 11,2-3 0-11,3 0 0 5,-5 0 0-5,2 0 0 10,2-4 0-10,-2 3 0 5,-1-3 0-5,3-2 128 10,2-1-128-10,0-1 0 4,0-2 0-4,-2-3 128 11,2-1-128-11,0 3 0 5,2-7 0-5,0 1 0 9,1-4 128-9,-1-1-128 6,2-11 0-5,-2 8 0 7,2-8 144-8,0 0-144 5,0 0 0-5,0 0 0 10,0 0 0-10,0 0 128 6,-2 14-128-6,2-14 0 10,0 0 0-10,0 0 0 5,0 0 0-5,0 0 0 9,0 0 0-9,0 0 128 5,0 0-128-5,0 0 0 12,0 0 0-12,11 4 0 4,-11-4 0-4,18 2 0 11,-4-2 0-11,1 0 0 4,-1 0 0-4,3 0 0 10,3-2 0-10,-1 0 128 4,5 0-128-4,3 2 144 11,2 2-144-11,5-4 160 5,1 0-32-5,0-2-128 10,4 2 192-10,2 2-64 5,4 0 16-5,-4 0 0 10,1 0 0-10,-4 0 0 5,2 0 64-5,-1 0 16 10,-3 0 0-10,-3 0 0 4,-6 0-224-4,-2 0 144 11,-3 0-144-11,5 0 128 18,-3-4-1024-17,-7-2-192-1,-3-2-64 0,-4-9-10352 11,-3-1-2064-10</inkml:trace>
    </iact:actionData>
  </iact:action>
  <iact:action type="add" startTime="55684">
    <iact:property name="dataType"/>
    <iact:actionData xml:id="d67">
      <inkml:trace xmlns:inkml="http://www.w3.org/2003/InkML" xml:id="stk67" contextRef="#ctx0" brushRef="#br1">31916 4258 10127 0,'0'0'448'1,"0"0"96"-1,0 0-544 0,0 0 0 7,0 0 0-7,0 0 0 5,-12 13 1600-5,12-13 192 10,0 0 64-10,0 0 0 5,0 0-528-5,0 0-112 10,0 0 0-10,0 0-16 6,0 0-176-6,20 4-48 9,-1-6 0-9,-1-6 0 5,3-1-304-5,3-1-64 10,1-8-16-10,4 7 0 6,2-1-208-6,1 4-64 10,-1-5 0-10,-4 3 0 4,-1 2-96-4,-3-2-32 12,-2 2 0-12,1 5 0 3,-7 1-32-3,1 4-16 10,0 1 0-10,-16-3 0 5,17 4-144-5,1 2 0 10,-18-6 144-10,11 16-144 7,3 1 0-7,-6-1 0 9,0 3 0-9,1-1 0 4,-1-2 0-3,-2 7 0 9,2-2 0-10,4 3 0 4,-5-3 0-4,3 3 0 11,4-1 0-11,-6 2 0 4,3 1 0-4,-3 1 0 11,-2 2 0-11,2 5 0 4,2-3 0-4,-5 6 128 11,1 0-128-11,0 6 0 4,2-4 224-4,-4 6-32 11,-2-2 0-11,2 7 0 4,0 3 80-4,-1 1 16 12,3-1 0-12,-2 4 0 3,-2-5-64-3,0 3-16 11,0 0 0-11,-2-3 0 5,-2 1-80-5,4 0-128 10,-2 3 176-10,-2-1-176 5,-2-1 192-5,2 3-192 9,2-1 192-9,0 3-192 5,-2-1 0-4,2 1 0 9,0-4 0-10,0-3 0 5,0-1 176-5,0 2-176 11,2-5 160-11,-2 5-160 5,0 2 256-5,0 1-64 11,-2 1 0-11,2-3 0 3,2 1-16-3,-2 1-16 11,-2 1 0-11,-2 0 0 3,4-1-160-2,0-1 192 9,0-5-192-10,0 3 192 5,-2 0-192-5,1 1 192 10,2-5-192-10,-1 2 192 5,0-1-64-5,2 5-128 11,4-2 192-11,-4 1-64 3,-2-3-128-3,2 4 160 11,2 1-160-11,-2-3 160 5,-2 0-160-5,0-1 0 10,0 3 144-10,2-3-144 4,-2-3 128-4,2 2-128 12,0 2 160-12,0-1-160 4,2 1 192-4,2 1-64 10,-3 3-128-10,1 0 192 5,-2 1-64-5,0 1 0 9,-2-3-128-9,2 5 192 5,0-1-64-5,2-1 0 11,2-3-128-11,-2-1 192 4,0-1-192-4,-2 1 128 11,2 0-128-11,-2 3 0 5,-2 4 128-5,1 5-128 11,1-5 0-11,2 3 0 4,2-5 0-4,-2 0 128 11,-2 1-128-11,0 3 0 4,-2 1 0-4,0-3 0 11,0-3 0-11,0 3 0 4,0 2 0-4,0 1 0 10,0 7 0-10,0-8 0 5,0-3 128-5,0-3-128 10,0 10 0-10,2-7 0 5,0 3 0-5,2 1 0 10,0-5 0-10,4-1 0 5,-5 3 0-5,1 6 128 10,0-3-128-10,0 3 0 5,0-4 0-5,-2 4 0 11,0-1 128-11,2-3-128 4,-2 4 0-3,2-1 128 8,-4 1-128-9,2-2 0 5,-2 1 0-5,2-1 128 11,-2 6-128-11,2-6 0 4,-1-1 0-4,1 1 0 11,0-6 0-11,0 5 0 4,0-1 0-4,4-1 0 11,-2-5 0-11,0 3 0 4,-4 1 0-4,4-2 0 11,0-1 0-11,0-1 0 4,-2 3 128-4,3-3-128 12,1-1 0-12,-2 1 0 3,0-3 0-2,0 0 128 8,2-3-128-9,4 1 0 5,-5 0 0-5,5 3 0 10,0 1 128-10,-4-3-128 5,2-5 0-5,1 2 176 10,-1 3-176-10,-2-1 160 5,2-6-160-5,2 0 192 10,-5 1-192-10,1 3 192 5,6-6-192-5,-4-2 0 10,-4 2 144-10,3-2-144 5,3 0 0-4,-2 3 128 8,-4-5-128-9,2 4 0 5,2-6 0-5,-5 2 144 11,1-2-144-11,0 0 0 4,2-4 128-4,-2 0-128 11,2 2 0-11,-4 2 0 4,-2-7 128-3,2 1-128 9,-2-2 0-10,0-2 0 4,-2-2 0-4,2 1 160 11,0-5-160-11,2 1 128 5,0-1-128-5,-2-2 0 9,0 1 0-9,2-3 0 5,0 5 160-5,-2-3-160 10,0-7 192-10,2 3-192 5,1 1 192-5,-1-6-64 10,-2-12 0-10,0 17-128 5,0-5 176-5,0-12-176 10,0 0 160-10,0 0-160 5,0 0 128-5,0 18-128 11,-2-9 0-11,2-9 144 4,0 0-16-4,0 0-128 11,0 0 192-11,2 18-64 4,-2-18-128-4,0 0 192 10,0 0-192-10,0 0 192 4,0 12-192-4,0-12 128 11,0 0-128-11,0 0 128 5,0 0-128-5,0 0 192 11,0 0-192-11,0 0 192 4,0 0-64-4,0 0 0 10,0 0 0-10,0 0 0 5,0 0 64-5,0 0 16 10,0 0 0-10,0 0 0 4,0 0 32-4,0 0 0 13,0 0 0-13,0 0 0 4,0 0-64-4,-13-2-16 11,-5 0 0-11,1 4 0 4,-3-4-32-4,-3 2-128 11,-5 0 192-11,-3 2-64 3,-8 1 16-3,0 1 0 10,-8 4 0-9,-1-2 0 3,-7 4 0-4,0 5 0 10,-1-1 0-10,-3 2 0 5,-3 1-144-5,-2-3 160 11,-11 1-160-11,5 1 160 4,4 4-160-4,2-3 0 11,-1-1 0-11,9 3 0 4,1-3 0-4,12 1-272 11,4 1 64-11,10-6 16 18,7-3-2240-16,11 1-432-2</inkml:trace>
    </iact:actionData>
  </iact:action>
  <iact:action type="add" startTime="66223">
    <iact:property name="dataType"/>
    <iact:actionData xml:id="d68">
      <inkml:trace xmlns:inkml="http://www.w3.org/2003/InkML" xml:id="stk68" contextRef="#ctx0" brushRef="#br2">8330 5207 6447 0,'0'0'576'1,"0"0"-576"8,0-9 0-9,0 9 0 4,0-10 736-4,0 10 32 11,-2-8 16-11,2 8 0 4,0-10-144-4,0 10-16 9,0 0-16-9,0 0 0 6,-6-6-16-6,6 6 0 11,-9-1 0-11,-1 2 0 4,2 3-160-4,-2 0-48 12,2 4 0-12,1 0 0 4,-7 2 0-4,2 3-16 11,-3-1 0-11,1 4 0 3,-4-7 16-3,-3 11 16 10,0-5 0-10,-5 5 0 5,1 1 16-5,-1-1 0 11,1-3 0-11,-2 3 0 5,-4 3-32-5,-1-3-16 10,-3-5 0-10,2 5 0 6,2-6 48-6,2 1 16 10,1-5 0-10,3 6 0 4,2-5-64-4,1 5-16 9,5-4 0-9,-3 1 0 5,4-5-352-4,1 2 0 8,1 5 0-9,2-5 0 5,5 2 0-5,-1-4 0 11,4 1 0-11,0 3 0 4,4-12 0-4,-4 10 0 11,0 3 0-11,4-13 0 3,2 10 0-2,0 2 0 9,4 2 0-10,2-7 0 5,4 3 128-5,-1-2 0 11,5-4 0-11,3 2 0 5,1 0 128-5,3-1 16 11,5-3 16-11,-1 4 0 4,0-4-48-4,2 2-16 10,3 0 0-10,1-2 0 5,-2-2 0-5,0 0 0 9,-2 0 0-8,5 0 0 3,-1 0-48-4,2-2-16 11,-4-2 0-11,0 0 0 5,-1 2-160-5,-3 0 0 11,2-2 144-11,-2 2-144 3,-1 0 0-3,-1 2 0 12,-3 0 0-12,-5 0 128 3,3-3-128-3,-1 1 0 11,-7 2 0-11,7 0-128 19,-19 0-368-19,0 0-64 0,0 0-16 0,0 0 0 14,0 0-624-14,0 0-128 0,0 0-16 0,0 0-16 0</inkml:trace>
    </iact:actionData>
  </iact:action>
  <iact:action type="add" startTime="66808">
    <iact:property name="dataType"/>
    <iact:actionData xml:id="d69">
      <inkml:trace xmlns:inkml="http://www.w3.org/2003/InkML" xml:id="stk69" contextRef="#ctx0" brushRef="#br2">7848 5549 3679 0,'0'0'160'1,"0"0"32"-1,0 0-192 0,0 0 0 9,0 0 0-9,0 0 0 5,0 0 1856-5,0 0 320 6,0 0 64-6,14 7 0 8,-2 3-1200-8,3-6-240 12,3-2-48-12,-1-2-16 3,7 0 352-3,1-2 80 10,2-2 16-9,7-2 0 3,5-3-224-4,2 3-64 11,7-2 0-11,3-6 0 5,0 3-176-5,3-7-32 10,3 4-16-10,5-3 0 5,1 1-128-5,5 3-32 11,-2-7 0-9,5 6 0 0,-5-3-112-2,4 5-16 10,-6-5-16-10,3 7 0 4,-1-4 16-4,-3 5 0 11,1-3 0-11,2 4 0 5,-5 4-16-5,1 0 0 11,1 0 0-11,-5-2 0 3,-1 3-368-3,-3-1 0 12,-1 0 0-12,-2 2 0 3,-7 0 0-3,3 0 0 11,-8 0 0-11,4 0 128 4,-6 0-128-4,0-2 0 10,-7 4 0-10,-3 4 0 5,-2-4 0-5,-5-4 0 11,-3 2 0-11,1 2 0 4,-6 0 0-4,-1 0 0 12,-11 0 0-12,0 0 0 18,0 0-1584-17,0 0-224 0,0 0-48-1,-13 2-16 0</inkml:trace>
    </iact:actionData>
  </iact:action>
  <iact:action type="add" startTime="69648">
    <iact:property name="dataType"/>
    <iact:actionData xml:id="d70">
      <inkml:trace xmlns:inkml="http://www.w3.org/2003/InkML" xml:id="stk70" contextRef="#ctx0" brushRef="#br2">20242 5336 8287 0,'0'0'368'1,"0"0"80"-1,0 0-448 0,0 0 0 9,0 0 0-9,0 0 0 4,0 0 896-4,0 0 80 11,-4-8 32-11,4 8 0 4,0 0-384-4,-4-6-80 11,-4-1-16-11,-1-1 0 4,1 2 128-4,8 6 32 10,-6-4 0-10,-4 0 0 5,0 2-112-5,3 0 0 11,-5 2-16-11,2 0 0 4,2 0-272-4,-5 2-48 11,3 0-16-10,-6 2 0 2,5-2-32-3,-7 2 0 12,3 0 0-12,-5 4 0 3,1-1 112-3,1-1 16 10,-4 4 0-10,-1 2 0 5,2-4 96-5,-1 3 32 12,1-1 0-11,-1 8 0 1,-1-7-96-1,3 9-16 9,3-5 0-10,-3 5 0 4,-1 1-96-4,5-3-32 11,-1 3 0-11,1 3 0 4,0 1-64-4,-1 2-16 10,3 5 0-10,-1-1 0 5,3-4-128-5,-2 4 160 10,7 2-160-10,-1 1 160 5,0-5-160-5,2 0 0 7,0-2 0-6,4 1 128 6,0 1-128-7,0-2 192 11,2 1-192-11,2-1 192 4,2-2-64-4,-2 1 0 10,2-1 0-10,2-6 0 5,2 1 0-5,0-1-128 11,1-3 192-11,9-2-64 5,-3-3 160-4,3 3 32 9,1-6 0-10,-3 4 0 3,4-3-32-2,3-3 0 10,-2 0 0-11,3 2 0 3,-3-2-112-3,5-2-32 11,1 3 0-11,0-3 0 4,3 0 16-4,-1-4 0 12,0-4 0-12,2 0 0 4,-1-3 96-4,-1-1 32 6,2-8 0-6,2 3 0 11,0-5 32-11,2 0 16 9,-1 1 0-9,-3-5 0 2,2 1-96-2,0-2-32 7,2-3 0-7,-2 3 0 7,-3-3-64-7,1 1-16 10,-2 0 0-10,-2-1 0 5,-3-1 0-5,1 0 0 10,-3-2 0-10,-7-3 0 5,3-3-128-5,-7 2 128 13,1 0-128-13,-6 0 128 3,0-2 128-3,-4 3 32 7,-4 1 0-7,-4 2 0 9,-2 2-64-9,-5-1-16 11,1 1 0-11,-8 0 0 4,-1-1-80-4,-2 5 0 11,-5 0-128-11,-1 3 192 4,-2 1-192-3,-2 3 0 9,-1 2 0-10,-3 5 0 5,0-3 128-5,4 6-128 11,-6 0 0-11,6 2 0 5,2 0 0-5,5 4 0 5,3 0 0-5,7 4 0 8,-3-2-160-8,11 2-32 11,8-4 0-11,0 0 0 18,0 0-2128-18,14 10-432 1,11 2-96-1</inkml:trace>
    </iact:actionData>
  </iact:action>
  <iact:action type="add" startTime="71223">
    <iact:property name="dataType"/>
    <iact:actionData xml:id="d71">
      <inkml:trace xmlns:inkml="http://www.w3.org/2003/InkML" xml:id="stk71" contextRef="#ctx0" brushRef="#br2">21914 5272 2751 0,'0'0'256'0,"0"0"-256"9,0 0 0-9,0 0 0 4,0 0 1664-4,0 0 304 11,0 0 48-11,0 0 16 3,0 0-880-3,0 0-192 13,0 0-16-13,0 0-16 4,0 0 16-4,-4 11 0 10,2 3 0-10,-2-4 0 4,4-10-48-4,-4 17-16 12,-2-3 0-12,2 4 0 3,0 3-112-3,0 1 0 10,2-1-16-10,-3 4 0 5,-3 1-64-5,2 1-16 10,-2 2 0-10,4 6 0 5,-6 2-32-5,3-3-16 11,-1 6 0-10,0-4 0 3,-2 1-64-4,2 8-16 11,3-1 0-11,-5-1 0 4,0 4 48-4,4-6 16 10,-3-2 0-10,1-4 0 4,0 4 48-4,2 2 16 11,-4-8 0-11,4 0 0 5,1 1-304-5,-1-7-64 10,-2-4-16-9,4 3 0 3,-2-5-48-4,2 1-16 10,2-5 0-10,-2-3 0 4,-1-1-64-4,5-13-16 11,0 0 0-11,0 12 0 4,0 0-144-4,0-12 160 10,0 0-160-10,0 0 160 6,0 0-160-6,0 0 192 11,0 0-192-11,0 0 192 4,0 0-320-4,0 0-64 10,13 0-16-10,-13 0-10608 15,12-4-2128-15</inkml:trace>
    </iact:actionData>
  </iact:action>
  <iact:action type="add" startTime="72394">
    <iact:property name="dataType"/>
    <iact:actionData xml:id="d72">
      <inkml:trace xmlns:inkml="http://www.w3.org/2003/InkML" xml:id="stk72" contextRef="#ctx0" brushRef="#br2">23638 5426 3679 0,'0'0'320'1,"0"0"-320"6,0 0 0-7,-2-10 0 4,2 10 1360-4,0 0 208 12,0 0 32-12,-2-10 16 5,-2 4-1040-5,0-1-224 11,4 7-32-11,0 0-16 3,-10-6 112-3,3 0 32 11,1 2 0-11,-6-2 0 5,2 0 192-5,2 2 64 10,-3 1 0-10,1 1 0 4,-4 2-48-4,3 2 0 12,-9 0 0-12,5 1 0 3,-5 3-224-3,2 2-48 11,1 0-16-11,-5 6 0 4,-1-3-112-4,0 7-32 10,-1-5 0-10,-1 7 0 4,-4-1 224-4,1 1 64 12,-1 1 0-11,2 5 0 3,1 1 16-4,1 4 16 10,2 2 0-10,-1 8 0 4,3 0-224-4,1 6-32 12,5 2-16-12,-1-2 0 4,6-1-272-4,-1 1 160 11,3-2-160-11,4-4 128 4,4 4-128-4,2-8 128 10,2-2-128-10,4 0 128 4,1-4 48-4,1-3 0 11,4-7 0-11,-1-3 0 5,5-1 368-5,-1-5 80 12,5 2 16-12,1-7 0 3,3-1-32-3,1-2 0 11,0-4 0-11,1-4 0 4,-1-2-160-4,-2 1-16 10,1-9-16-10,1 2 0 5,0-5-96-5,1 3-32 9,-1-9 0-8,-2-1 0 4,1-3-160-5,-5-2-128 11,2-1 144-11,-1 1-144 4,-1-6 256-4,-7-4-64 11,4 4 0-11,-7-6 0 4,3 0 128-4,-6-4 32 10,-2 2 0-10,-4-2 0 5,-6 4-32-5,-2 0-16 10,-2 8 0-10,-8 2 0 5,1 2-128-5,-5 2-32 10,-5 3 0-10,0 1 0 4,-1 3-144-4,-1 7 0 11,-2-3 0-11,1 8 0 4,3 0 0-4,2 1-144 11,-1 1 0-11,-1 2 0 19,3 6-1856-19,7 2-368 0,15-4-80 0,0 0-16 0</inkml:trace>
    </iact:actionData>
  </iact:action>
  <iact:action type="add" startTime="73699">
    <iact:property name="dataType"/>
    <iact:actionData xml:id="d73">
      <inkml:trace xmlns:inkml="http://www.w3.org/2003/InkML" xml:id="stk73" contextRef="#ctx0" brushRef="#br2">24814 5447 11455 0,'0'0'512'1,"0"0"96"-1,0 0-480 0,8-4-128 8,-8 4 0-7,12-4 0 4,-12 4 464-5,9-3 80 9,-3-1 16-9,-6 4 0 6,0 0 16-6,0 0 16 11,0 0 0-11,0 0 0 4,0 0 96-4,0 0 16 11,0 0 0-11,0 0 0 4,0 0-256-4,-8 9-32 9,-3 5-16-9,-1-4 0 6,0 3 16-6,-5-1 0 11,-1-4 0-11,2 6 0 5,-5-1 192-5,0 7 32 10,-5 1 16-10,1 3 0 4,-2 3-176-4,-3 2-32 12,-1 2-16-12,2 4 0 4,2 10-80-4,-1 2-16 9,1 2 0-9,4 0 0 5,1 1-80-5,4-3 0 10,3-6-16-10,7 4 0 6,2-6-48-6,4 2 0 9,4-6 0-9,4-4 0 4,6-3 192-3,3-3 48 10,7 0 0-11,3-5 0 4,4-7 160-4,5 3 48 10,-1-6 0-10,8-2 0 5,-4-5-128-5,4-3-32 12,0-1 0-12,0-3 0 4,2 0-80-4,1 0-16 10,-5-6 0-10,2-6 0 4,-4-1-112-4,3-1-16 11,-1-3-16-11,-4-4 0 4,-4-3 48-4,-4-1 16 11,-3 2 0-11,-3-5 0 3,-7-1 144-3,-1-4 48 12,-9 2 0-12,-2-8 0 4,-6 0 64-4,-4-5 16 10,-9-1 0-10,-5-2 0 4,-5 4-288-4,-2 1-48 12,-2 7-16-11,-1 0 0 2,-7 5-224-3,0 3 144 10,2 4-144-10,-4 3 128 6,6 7-128-6,0 3 0 9,-2 1 0-9,-6 3 0 20,6 10-960-19,10 6-160 0,9 5-32-1,7-1-10448 10,11-10-2096-10</inkml:trace>
    </iact:actionData>
  </iact:action>
  <iact:action type="add" startTime="79241">
    <iact:property name="dataType"/>
    <iact:actionData xml:id="d74">
      <inkml:trace xmlns:inkml="http://www.w3.org/2003/InkML" xml:id="stk74" contextRef="#ctx0" brushRef="#br3">7842 7565 10655 0,'0'0'464'1,"0"0"112"-1,0 0-576 0,12-8 0 5,-12 8 0-5,0 0 0 8,8-5 576-8,-8 5 16 7,0 0 0-7,0 0 0 9,0 0 160-9,0 0 16 6,0 0 16-6,0 0 0 8,0 0-144-8,0 0-16 12,0 0-16-12,0 0 0 4,0 0-320-4,-4 7-64 7,-2 3-16-7,-4-2 0 7,3 2-32-7,-7 5-16 8,0-5 0-8,-1 4 0 4,1-3 128-4,-9 9 32 11,1-3 0-11,1-1 0 5,3 4 64-5,-3-3 0 10,1-3 16-10,5 7 0 5,-5-7-128-5,3 3-16 12,1-3-16-11,-4 2 0 2,1-1-96-2,3-3-16 10,-1 0 0-11,3-1 0 3,-1-3 0-3,1 4-128 10,-2-2 192-10,5-3-64 5,-3 7-128-5,6-6 192 11,-4-2-192-11,12-6 192 4,0 0-64-4,0 0-128 10,-7 6 192-10,7-6-64 5,0 0-128-5,0 0 0 10,0 0 0-10,0 0 0 4,0 0 0-3,0 0 128 9,0 0-128-10,0 0 0 4,4 13 0-4,5-5 128 11,-1 4-128-11,0-5 0 4,-8-7 0-4,17 6 0 11,-3 6 128-11,4-4-128 5,3-4 128-5,-3 4-128 10,1 3 192-10,3-1-64 5,1 4-128-5,-3-3 128 11,3-3-128-11,0 4 128 3,3-4-128-3,-1 1 0 12,2 3 0-12,3-6 128 4,-5 0 0-4,2 0 0 11,1 0 0-11,-1-1 0 4,-2-1 0-4,1-2 0 10,-3 2 0-10,0 0 0 4,-1-2-128-4,1 4 0 12,1-4 144-12,-1 2-144 5,2-2 0-5,-1 0 0 10,-5 1 0-10,1 1 128 4,-1 0-128-4,-5 0 0 10,4-4 0-10,1 0-128 19,-5 2-496-18,-14-2-80-1,0 0-32 0,0 0-6608 12,0 0-1312-12</inkml:trace>
    </iact:actionData>
  </iact:action>
  <iact:action type="add" startTime="79840">
    <iact:property name="dataType"/>
    <iact:actionData xml:id="d75">
      <inkml:trace xmlns:inkml="http://www.w3.org/2003/InkML" xml:id="stk75" contextRef="#ctx0" brushRef="#br3">7579 7940 9151 0,'0'0'400'1,"0"0"96"-1,0 0-496 0,0 0 0 8,0 0 0-8,0 0 0 5,0 0 768-4,0 0 64 8,0 0 16-9,0 0 0 5,0 0 96-5,0 0 16 10,-10-8 0-10,10 8 0 5,0 0 0-5,0 0 0 10,0 0 0-10,0 0 0 5,0 0-272-5,0 0-48 11,0 0-16-11,0 0 0 5,12-6-48-5,-4 0 0 10,2 0 0-10,5 4 0 4,-1-2-80-4,3 1-32 11,3-3 0-11,-1 2 0 4,5-2-16-4,3 2-16 11,0 0 0-11,5 0 0 4,5 2-112-3,-2 0 0 9,2-2-16-10,4 1 0 4,0-5-16-4,4 2 0 11,2 0 0-11,-5-2 0 5,3-2-96-5,4 3 0 10,-2-1-16-10,0-2 0 4,-1 2-32-4,1 2 0 11,-4-3 0-11,6 1 0 4,-2 2-16-4,-2 2-128 11,1-2 192-11,-5 0-64 5,0 3-128-5,0-1 128 6,0 0-128-6,12 0 128 9,-10 0-128-8,-2 0 160 5,-6-2-160-6,0 2 160 9,0 0-160-9,-2 2 128 10,-5 2-128-10,1-1 128 4,0-3 48-4,-3 0 0 11,-3 2 0-11,-2-2 0 5,-3 0 16-5,-1 2 0 7,3 0 0-7,-6 0 0 8,3 0-64-8,-17 2 0 7,16 0 0-7,-1-2 0 8,-15 2 0-8,14-2-128 11,-14 2 192-11,16-4-64 4,-16 4-128-4,0 0 192 11,13-7-192-11,-13 7 192 5,0 0-192-5,0 0 160 11,12-8-160-11,-12 8 160 4,0 0 80-4,0 0 16 6,0-10 0-6,0 10 0 8,0 0-256-8,0 0 128 11,-12-14-128-11,3 7 0 5,9 7 0-5,-18-4 128 8,2 0-128-7,-3 0 0 1,3-2 0-2,-3 4 0 7,-5 2 128-7,3 2-128 8,-2 4 0-8,-5-2 0 8,-1 0 0-8,0 0 0 7,-6 1 0-7,1 1 0 6,-5 2 0-6,0-2 0 8,-2-2 0-8,0 2 128 7,1 1-128-7,-1-1 0 8,-4 0 0-8,0 0 0 8,-4 4 0-8,0 0 0 9,1-3 0-9,1 5 0 5,-2-4 0-5,0 2 0 9,6 5 0-9,-2-3 0 7,1 2 0-7,12-7 0 9,-1 3 0-9,-8 2 0 11,0-4 0-11,0 1 0 5,2 3 0-5,2-4 0 11,-6 0 0-11,6-1 0 4,0-1 0-4,2-2 0 10,2 2 0-10,4-2 0 4,1 4 0-4,3-4 0 11,-2-2 0-11,5 1 0 4,3 1 0-4,3 0 0 11,-3-2 0-11,7-2 0 5,-2-2 0-5,5 2 0 10,9 0 0-10,0 0 0 4,-6-2 0-4,6 2 0 12,0 0 128-12,0 0-128 5,0 0 0-5,0 0 0 10,0 0 0-10,7-6 0 4,5 3 0-4,4 1 0 7,1-2 0-7,1 0 0 9,5-2 0-9,3 0 0 11,1 0 0-11,6 2 0 5,4-1 0-5,0-5 0 7,-2 2 0-7,6-2 0 8,-4-1 0-8,8 1 0 7,0-6 0-7,23-1 0 8,-9-1 0-8,-3 1-128 11,1 3 128-11,0-2 0 4,-5 5 0-4,3-3 0 11,1 4 0-11,-1 6 0 4,-2-4 0-4,-1-1 0 7,-5 3 0-7,-4-2 0 8,2-2 0-8,-8 4 0 11,-2 3 0-11,0 1 0 3,-9-2-128-3,-7 2 128 11,-1 0-192-11,-18 2 192 21,17 0-496-21,-17 0 16 1,0 0 0-1,0 0 0 12,0 0-624-12,0 0-128 0,0 0-32 0,-17 13-7792 13,-3 5-1568-13</inkml:trace>
    </iact:actionData>
  </iact:action>
  <iact:action type="add" startTime="80817">
    <iact:property name="dataType"/>
    <iact:actionData xml:id="d76">
      <inkml:trace xmlns:inkml="http://www.w3.org/2003/InkML" xml:id="stk76" contextRef="#ctx0" brushRef="#br3">8162 7331 2751 0,'0'0'128'0,"-7"2"16"0,-11 0-144 0,0 2 0 8,1 4 0-8,-12 2 0 5,1-3 2880-5,1 7 560 10,-6-6 96-10,0 9 32 5,3 1-2032-5,-1 1-416 12,2 3-80-12,-2-1-16 3,0-1-256-3,-3 1-48 11,3 1-16-11,2-1 0 5,0-1-192-5,1 3-64 10,-1 0 0-10,0 1 0 4,0-1-80-4,1-1-32 12,3-3 0-12,1 7 0 4,1 1-160-4,6-4-48 11,-1 1 0-11,8-5 0 3,-1-3-128-3,3 3 0 11,2-5 0-11,2 0 0 4,4-14 0-3,-2 17 128 8,2-17-128-9,2 14 0 6,-2-14 144-6,6 17-144 10,-6-17 160-9,12 12-160 3,3 0 272-4,-1-4-32 10,3-7-16-10,5 1 0 5,-1-2 96-5,3 0 0 11,7 0 16-11,-2 0 0 4,0-2-80-4,1 2-32 10,1 2 0-9,0-2 0 2,4-2-224-3,4-3 128 11,-4 3-128-11,4 2 0 5,2 2 0-5,-4-2 128 4,0-4-128-4,-2-2 0 8,3 2 0-8,1-2 0 7,-2 4 128-7,0-6-128 9,0-3 0-9,-4 3 128 7,-4 4-128-7,-2 0 0 8,-1-2 0-8,-5 4 0 6,-3 2 0-6,1 6 0 24,-1 0-1552-23,-18-6-304 0,0 0-64-1</inkml:trace>
    </iact:actionData>
  </iact:action>
  <iact:action type="add" startTime="83324">
    <iact:property name="dataType"/>
    <iact:actionData xml:id="d77">
      <inkml:trace xmlns:inkml="http://www.w3.org/2003/InkML" xml:id="stk77" contextRef="#ctx0" brushRef="#br3">20076 7520 6447 0,'0'0'576'1,"0"0"-576"5,8-6 0-6,2-5 0 8,-4 3 976-8,1 2 96 7,1-6 16-7,-2 3 0 9,-6 9-304-9,6-6-48 6,2-6-16-6,1 4 0 8,-9 8-16-8,0 0 0 12,8-6 0-12,-2 1 0 4,-6 5-80-4,8-10-32 7,-8 10 0-7,0 0 0 10,6-10-96-10,-6 10-32 4,0 0 368 4,0 0-256-8,0 0-48 8,0 0-16-8,-6-6 0 3,-2 0-128-2,8 6-16 5,-6-5-16-6,-4 1 0 9,-3 0-112-9,5 2-32 11,-6 4 0-11,3 0 0 4,-1-2-16-4,0 0-16 11,1 0 0-11,-7 2 0 4,0 2 16-4,3 1 16 11,-3-1 0-11,1 2 0 5,1 0 0-3,-3 6 0 8,1-4 0-10,-1-1 0 4,-3 7 16-4,3-2 0 11,1 5 0-11,-3-1 0 5,1 1-224-5,3 5 0 10,-1 1 128-10,-2-3-128 4,7 3 0-4,-5 1 144 7,7 1-144-7,-7 0 128 9,2 1 0-9,3 1 0 11,5 2 0-11,-2 0 0 4,2-1-128-4,5-1 160 8,-1 0-160-8,2 3 160 8,0-1-160-8,2 6 0 10,4 2 0-10,0 0 0 5,3-4 160-5,5 4-160 7,-2-2 192-7,1-3-192 8,3-3 0-8,-2 0 0 7,3 0 0-7,1-3 0 9,4-3 384-9,3-1-48 7,2-5 0-7,5 1 0 4,3-1-32-4,0-7-16 13,4 0 0-13,-2 1 0 3,0-7-64-2,4 0-16 8,-4 0 0-9,2-6 0 4,4-2-32-4,-6-2-16 12,4-5 0-12,-2-1 0 4,-3-4 32-4,5 3 16 11,-6-5 0-11,-2 1 0 4,2-7-48-4,0-1-16 12,-1-2 0-12,-1-3 0 3,-4-1-16-3,0-6-128 10,-3 2 192-10,-3-4-64 4,3-2 112-4,-3 2 16 11,-5-8 0-10,-3 2 0 3,-1 2 32-4,-2-3 16 10,-6 3 0-9,-4 2 0 3,-2 2 80-4,-4 0 32 10,-6 6 0-10,2-1 0 4,-5 3-176-4,3 4-48 11,-5 4 0-11,1 1 0 5,-2 5-32-5,-3 5-16 10,1-2 0-10,3 6 0 5,-7 4-144-5,3 3 0 10,5 2 0-10,-3 3 0 4,-1 4-272-3,5 4-96 10,-3-4-16-11,1 5 0 18,7-3-1648-18,10-10-336 1,-2 18-64-1</inkml:trace>
    </iact:actionData>
  </iact:action>
  <iact:action type="add" startTime="84420">
    <iact:property name="dataType"/>
    <iact:actionData xml:id="d78">
      <inkml:trace xmlns:inkml="http://www.w3.org/2003/InkML" xml:id="stk78" contextRef="#ctx0" brushRef="#br3">21830 7358 8863 0,'0'0'384'1,"0"0"96"-1,0 0-480 10,17-3 0-10,-17 3 0 0,10-2 0 2,-10 2 912-2,0 0 96 10,0 0 16-10,0 0 0 4,0 0 0-4,0 0 16 12,0 0 0-12,0 0 0 4,-8-6-272-4,-5 2-48 10,-1-2-16-10,-4 4 0 5,5 0-240-5,-5 2-48 10,1 0-16-10,1 2 0 5,-4 0-32-5,1 0-16 11,1 6 0-11,-3 0 0 4,1-8 32-4,3 3 16 11,-3 1 0-11,3 0 0 6,3 4-48-6,-3 0-16 10,1 0 0-10,-2 5 0 3,1-1-96-3,3 6-32 11,-3-3 0-11,5 5 0 6,-6 3-48-6,7-1-16 9,-5-3 0-9,4 8 0 4,-1 1-144-4,3 3 160 12,-2-2-160-12,3 2 160 4,3 1-160-4,0-1 160 11,0 2-160-11,4-2 160 4,0-2 0-4,2 3 0 11,2-3 0-11,2 0 0 4,4 0 80-4,-2 2 16 10,1-1 0-10,5-1 0 5,-2-4-48-5,2-1 0 10,1-3 0-10,5-3 0 5,-3 1 96-5,7 1 16 11,-3-7 0-11,1 1 0 4,3-8-64-4,1-2 0 10,1 2 0-9,0-2 0 2,3 1-64-3,-5-5-32 11,1-5 0-11,-3 3 0 5,2 0 0-5,3-2 0 10,-3 0 0-10,2-6 0 6,3-5 32-6,-3 1 16 9,-1-6 0-9,-1-1 0 6,-2 1-16-6,3 1-16 9,-3-5 0-9,3-3 0 4,-9-2 0-4,5-2 0 11,1 3 0-11,3-7 0 5,-11-2 80-5,5 0 0 10,-6-4 16-10,1 2 0 5,-5-4 0-5,0 6 0 10,-2 0 0-10,-4 2 0 4,-4 2 16-4,-4-2 0 13,0 0 0-13,-2 4 0 2,-4 3 80-2,1 3 16 11,-1 0 0-11,-4 5 0 5,7-1-192-5,-5 1-16 11,2 6-16-11,-3-1 0 5,3 3-160-5,-6-1 0 10,5 5 0-9,-3 2 0 2,3 2-160-3,-5 4-64 11,2 2-16-11,-3 2 0 17,-1 0-1376-16,3 0-288-1,3 3-48 0,3 3-12800 4</inkml:trace>
    </iact:actionData>
  </iact:action>
  <iact:action type="add" startTime="86055">
    <iact:property name="dataType"/>
    <iact:actionData xml:id="d79">
      <inkml:trace xmlns:inkml="http://www.w3.org/2003/InkML" xml:id="stk79" contextRef="#ctx0" brushRef="#br3">23443 7392 10943 0,'0'0'480'1,"0"0"96"-1,0-10-448 0,0 10-128 10,0 0 0-10,-2-8 0 5,0-6 896-5,-2 5 144 10,-2-3 48-10,2 2 0 4,0 4 64-4,4 6 32 11,-4-11 0-11,2 1 0 4,-1 2 16-4,1-4 0 10,0 3 0-10,2 9 0 4,0 0-336-4,-4-8-64 11,4 8-16-11,0 0 0 5,0 0-224-5,0 0-48 11,0 0-16-11,0 0 0 4,0 0-272-4,0 0-48 11,0 0-16-11,0 0 0 4,0 0 96-4,-6 12 0 10,0 7 16-10,2 1 0 5,2-1 176-5,-2 4 16 10,-2 5 16-10,3 5 0 5,-3 4-32-4,2 0 0 8,0 6 0-8,-2-6 0 3,-2 0 0-4,2 2 0 10,1-4 0-10,1 4 0 5,-6 4 0-5,2-4 0 10,2 2 0-10,-2-6 0 5,-3 4-80-5,3-6-32 11,-2-3 0-11,0-1 0 4,3 0-16-3,3-2 0 9,-2-3 0-10,-2-1 0 4,4-3 32-4,0-1 0 11,2-1 0-11,2-5 0 4,-2 5-48-4,2-6-16 11,0 1 0-11,0-3 0 4,0-10-96-4,2 14-32 10,-2-14 0-10,0 0 0 5,0 0-32-5,0 0 0 10,0 0 0-10,0 0 0 4,0 0-128-4,0 0 192 12,0 0-192-12,0 0 192 4,0 0-192-4,0 0 128 10,0 0-128-10,6-8 128 5,-6 8-128-5,0 0 0 10,0 0 0-10,8-14 128 20,0-3-496-20,-4 5-96 0,-4 12-32 1,0-16 0 12,0 16-2512-13,-4-9-496 0,-8-11-96 1,12 20-32 0</inkml:trace>
    </iact:actionData>
  </iact:action>
  <iact:action type="add" startTime="87378">
    <iact:property name="dataType"/>
    <iact:actionData xml:id="d80">
      <inkml:trace xmlns:inkml="http://www.w3.org/2003/InkML" xml:id="stk80" contextRef="#ctx0" brushRef="#br3">24599 7518 9215 0,'0'0'816'0,"0"0"-656"11,0 0-160-10,0 0 0 2,0 0 1008-3,0 0 160 10,0 0 48-9,0 0 0 3,0 0-256-4,0 0-64 7,0 0 0-7,0 0 0 8,-3-4 48-7,-5-1 0 5,-2-1 0-6,2 2 0 4,2 0-176-4,-3 0-16 8,1-2-16-8,8 6 0 8,0 0-160-8,-6-4-16 11,-2-2-16-11,8 6 0 5,-10-3-160-5,3 1-48 11,-1 0 0-11,-4 0 0 4,2 0-192-4,1 2-144 11,-7 0 192-11,4 2-192 4,-3 0 256-4,3 2-64 11,-6-1-16-11,3 3 0 4,1 0 80-4,-5-2 32 11,3 2 0-11,-3 0 0 7,1 4 16-7,2-5 0 7,-3 3 0-7,1 4 0 5,3-4 16-5,-3 3 16 10,4 5 0-10,-1-4 0 5,3 5-64-5,-3-1-16 11,1-2 0-11,-4 3 0 5,3-3-64-5,1 5-32 11,-3 1 0-11,3-3 0 3,-4 5-160-3,5 1 0 12,-5-3 144-12,8-1-144 3,-3 5 0-3,5-1 0 10,-4 0 0-10,6-1 128 5,1-3-128-5,3 3 176 11,-2 1-176-11,2 1 192 4,2-5-192-3,2-1 160 9,0 3-160-10,2 2 160 4,-3-1-160-4,3-1 192 12,0 3-192-12,4-1 192 4,-2-1-48-4,0-3 0 10,2 1 0-10,1 1 0 4,-1 1-144-3,-2-7 0 8,6 3 0-9,-3-1 128 6,5-3 64-6,0 3 0 9,-1-5 0-9,3 4 0 6,0-7 16-6,-3 3 16 10,5-4 0-10,-5 0 0 5,5 2-96-5,-2-5 0 9,-1-1-128-9,5-2 192 4,-3 0 32-3,3-2 0 10,1 0 0-11,-3-2 0 4,1 0-32-4,3-4 0 10,-1-1 0-10,-3-1 0 6,1 2-48-6,3 0-16 11,-3-2 0-11,-1 1 0 4,1-1-128-4,3-6 160 11,-7 2-160-11,5-1 160 4,1-1-160-4,-3-3 192 7,1 3-192-7,3-4 192 9,-3 3-192-9,-1-5 192 7,1-3-192-7,3 3 192 8,-7 5-192-8,3-7 128 12,0 3-128-12,-5 1 128 4,5-3-128-4,-6-3 128 6,1 3-128-6,-3 3 128 8,0-1 0-8,-1-3-128 12,-3 3 192-12,-4 1-64 4,2-3 128-4,-2-3 0 11,0 3 16-11,-2 2 0 3,-2-7-80-3,-2 1-32 11,0-1 0-11,2 3 0 4,-2 0-160-3,-3 3 160 9,-1 3-160-10,2-5 160 4,-4 3-160-4,-1 1 0 11,3-1 144-11,-4-1-144 4,0 4 0-4,3-3 128 12,-7 3-128-12,4 1 0 4,-3-5 0-4,5 1 0 6,-4 3 0-5,4-1 128 6,-5 3-128-7,3-2 0 12,-3 5 0-12,3-3 0 3,0 4 0-3,-1-3 0 11,-3 3 0-11,2 2 0 5,-5-4 0-5,5 7 0 12,-2 3 0-12,3 2 128 2,-7-2-128-1,3 4 0 9,3 1 0-10,-5 3 0 5,1-2 0-5,2 4 0 11,-3-4 0-11,3 4 0 4,-3 5 0-4,-3-1 0 11,3 4 0-11,1-5-128 4,-3 3 128-4,1-4 0 11,5 3 0-11,-5 3 0 4,3 2 0-4,3-5 0 10,-4 7 0-10,3-5-128 5,-7 3 128-5,1 3 0 10,3-7 0-10,5 4 0 4,-7-1 0-3,7-1 0 10,-7 3 0-11,4 1 0 4,3-1 0-4,-3 3 0 12,5 1 0-12,-3 2 0 3,4 1 0-3,4-1 0 11,0 2 0-11,1 1-128 4,3 1 128-4,2 0 0 10,2-1 0-10,3 1 0 5,-1 4 0-5,0 6 0 12,4-2 0-12,2-2-128 3,-2-2 128-3,-1 2 0 7,5-1 0-7,-2-3 0 7,-2 0 0-7,5-2 0 13,-1-2 0-13,6-1 0 3,-5-5 0-2,5 3 0 10,3-7 0-10,-3 1-128 0,1-1-48 0,5-3 0 6,3 0 0-7,12-3 0 24,4-3-288-23,-6-2-64-1,4-4-16 0,-14-4-11104 10,1-4-2240-10</inkml:trace>
    </iact:actionData>
  </iact:action>
  <iact:action type="add" startTime="95347">
    <iact:property name="dataType"/>
    <iact:actionData xml:id="d81">
      <inkml:trace xmlns:inkml="http://www.w3.org/2003/InkML" xml:id="stk81" contextRef="#ctx0" brushRef="#br1">8295 9849 11567 0,'0'0'512'1,"0"0"112"-1,0 0-496 0,0 0-128 5,0 0 0-5,0 0 0 8,0 0 960-8,10-8 160 7,-10 8 32-7,0 0 16 8,0 0-368-8,0 0-80 7,0 0-16-6,0 0 0 6,0 0-64-7,0 16-32 7,-4 1 0-7,0 3 0 8,-6-5-32-8,-2 5 0 7,-3-5 0-7,-1 7 0 7,-3-1-80-6,-3-7-32 6,-3 2 0-7,2 1 0 8,-5-3 112-8,1 3 32 7,-6-3 0-7,5 6 0 8,1 5-112-7,0-4-32 5,-4-1 0-5,-1 1 0 6,1 1-208-7,2-5-64 7,0-1 0-7,1 3 0 9,-1-1-192-9,4-2 128 6,1 3-128-6,3 1 0 9,-1-5 128-9,7 5-128 6,-3-7 0-6,7 5 144 9,-5 1-144-9,6-3 0 6,-3 3 0-6,3-5 0 9,4 0 0-9,0 3 0 7,4-1 0-7,2 3 128 7,0-19-128-7,4 20 0 7,0-6 144-6,2 3-144 6,4-3 0-7,3 1 0 8,1-3 0-8,3 2 128 7,5-6-128-7,-1 1 0 7,-1 3 0-6,3-6 128 6,3 2-128-7,1 1 128 8,-2-1-128-8,3-4 128 7,-1 2-128-7,0-2 144 7,-1 0-144-7,-1-4 160 8,-2 0-160-8,1-4 128 8,-3 2-128-8,3-2 128 8,1-2-128-8,-2 2 192 6,3-4-192-6,-5-1 192 9,-1 3-192-9,-1 2 0 6,-1-4 0-6,-18 8 0 22,15-8-1680-21,-15 8-272-1,18-4-48 1,-18 4-9584 1</inkml:trace>
    </iact:actionData>
  </iact:action>
  <iact:action type="add" startTime="95858">
    <iact:property name="dataType"/>
    <iact:actionData xml:id="d82">
      <inkml:trace xmlns:inkml="http://www.w3.org/2003/InkML" xml:id="stk82" contextRef="#ctx0" brushRef="#br1">7673 10459 1839 0,'0'0'160'1,"0"0"-160"4,0 0 0-5,0 0 0 7,0 0 2640-6,0 0 496 5,0 0 112-6,0 0 16 8,0 0-1984-8,17-4-400 7,-5 2-80-7,4 2-16 8,-3-1 16-8,7 1 0 7,-1 0 0-7,3 0 0 9,7 0 176-9,4-2 48 6,2-2 0-6,4 2 0 8,4-2-144-8,0-2-32 7,6-2 0-7,2 0 0 9,1-3-192-9,1 3-32 7,2-6-16-7,-1 2 0 7,-3-3-224-7,0 1-32 8,-3 8-16-8,5-5 0 8,0 1-16-8,-1-2-16 7,1-1 0-7,-2 7 0 8,1-2 0-8,-1-4 0 7,-2-1 0-7,0-1 0 8,-3 6-112-8,-1 0 0 7,-4-1-16-7,2 3 0 7,-8-4-176-7,2 0 192 8,4 4-192-8,-8 2 192 7,1-1-192-7,-3-3 128 8,-2 2-128-8,0 2 128 9,-3 2-128-9,-1 0 0 6,0 2 0-6,-3-2 0 8,-1 0 0-8,-5 2 0 7,3 0 128-7,-1-2-128 8,-18 2 0-8,14-4 0 6,-14 4 144-6,15-5-144 9,-15 5 128-9,0 0-128 7,10-6 128-7,-10 6-128 9,0 0 192-9,0 0-16 5,0 0-16-5,0 0 0 9,0 0-32-9,0 0 0 7,0 0 0-7,0 0 0 8,0 0-128-8,0 0 0 6,0 0 144-6,0 0-144 9,0 0 0-9,4-10-208 7,-4 10 16-7,0 0 16 22,0 0-1600-21,0 0-320-1,-4-12-64 0,4 12-10736 2</inkml:trace>
    </iact:actionData>
  </iact:action>
  <iact:action type="add" startTime="96505">
    <iact:property name="dataType"/>
    <iact:actionData xml:id="d83">
      <inkml:trace xmlns:inkml="http://www.w3.org/2003/InkML" xml:id="stk83" contextRef="#ctx0" brushRef="#br1">8270 9839 7359 0,'0'0'656'0,"0"0"-528"4,-16 10-128-4,4-2 0 8,-3 3 800-8,1-1 128 7,-5 0 32-7,-1 4 0 8,1-3-48-8,-9 7 0 6,-5-5 0-6,4 5 0 9,1 5 144-9,1-7 32 7,0 2 0-7,-2 1 0 8,-3-3-160-8,3 3-32 7,2 3 0-7,0-1 0 8,-1 1-288-8,1 1-64 8,-2-2-16-8,1 5 0 7,1-3-336-7,2-1-64 7,1-5 0-7,1 5-128 9,1 1 128-9,3-2-128 6,-3-1 0-6,7-1 0 8,-3 1 0-8,5-4 128 8,1-1-128-7,6 3 0 5,0-7 160-6,6-11-160 7,-6 16 128-7,6-16-128 8,0 0 128-8,0 16-128 7,0-16 128-7,0 0-128 8,10 17 192-8,-10-17-64 7,16 12 0-7,3 2 0 9,3-9 0-9,-5 1 0 6,3-2 0-6,1-2 0 8,7-2 0-8,-3-2-128 8,4 4 192-8,2 0-64 8,4-2-128-8,6 0 128 6,-4 0-128-6,8 0 128 8,-4 0-128-8,4 0 160 7,-4-2-160-7,4 0 160 8,4-2-32-8,-6 2 0 8,0 0 0-8,1 0 0 7,-1-2 112-7,2 1 16 8,-6-3 0-8,4 2 0 7,-6 0-256-7,0 0 0 8,2 0 128-8,-6-2-128 8,1-3 128-8,1 3-128 7,-4 2 176-7,-2 2-176 7,-5-2 192-7,-5 2-192 7,3 2 192-7,-3 0-192 8,-19 0 144-8,14-2-144 8,-14 2 0-8,15 0 144 8,-15 0-144-8,0 0-144 6,0 0 144-6,0 0-12640 11</inkml:trace>
    </iact:actionData>
  </iact:action>
  <iact:action type="add" startTime="97059">
    <iact:property name="dataType"/>
    <iact:actionData xml:id="d84">
      <inkml:trace xmlns:inkml="http://www.w3.org/2003/InkML" xml:id="stk84" contextRef="#ctx0" brushRef="#br1">7696 10452 12895 0,'0'0'1152'0,"0"0"-928"6,0 0-224-6,0 0 0 8,0 0 688-8,0 0 80 6,0 0 32-6,0 0 0 8,0 0-144-7,0 0-16 6,16-4-16-7,7 2 0 7,4-4 192-7,11 4 32 7,2 2 16-7,9-2 0 8,6 0-48-8,3-4-16 7,9 0 0-7,3-7 0 9,4-1-288-9,-4-6-48 6,2 3-16-6,6 3 0 9,0 3-192-9,0-1-32 7,8 4-16-7,-8-6 0 8,2 5-208-7,-6-3 144 5,-7-2-144-6,-3 5-7792 17,-5-5-1632-17</inkml:trace>
    </iact:actionData>
  </iact:action>
  <iact:action type="add" startTime="98365">
    <iact:property name="dataType"/>
    <iact:actionData xml:id="d85">
      <inkml:trace xmlns:inkml="http://www.w3.org/2003/InkML" xml:id="stk85" contextRef="#ctx0" brushRef="#br1">19984 9551 2751 0,'0'0'128'1,"0"0"16"-1,0 0-144 0,0 0 0 4,0 0 0-4,10-8 0 9,-8-8 2208-9,-2 16 416 8,10-8 64-8,-10 8 32 7,8-15-1248-7,-8 15-256 7,6-12-64-6,-6 12 0 5,0 0-128-6,0 0-48 8,0 0 0-8,2-16 0 7,-2 16-160-6,0 0-48 6,0 0 0-7,-10-9 0 7,-4 1-176-7,2 4-32 8,-1 0-16-8,-1 4 0 8,0 0-176-8,1 4-48 7,-1-4 0-7,1 4 0 7,-5 4-16-7,4-3-16 7,-3 1 0-7,3 2 0 9,-3-2-128-9,1 4-32 6,0 9 0-6,-3-5 0 9,-1 2 48-8,5 3 0 5,-5 4 0-6,1 5 0 9,-3-1-32-9,-1 4 0 5,-2 2 0-5,-3 2 0 9,3 6-144-9,1-4 0 7,3 8 144-7,3-6-144 8,1 6 0-8,5-6 0 7,-1 4 0-7,7-4 128 8,6 4-128-8,0-4 0 7,0 2 0-7,6-4 0 8,-1-6 0-8,5-2 144 7,-2-3-144-7,2 1 160 8,3 2 32-8,1-5 0 7,2-3 0-7,3-5 0 8,-3-1 0-8,5-1 16 6,5 0 0-6,-1-10 0 8,-2-2 48-8,5-2 0 8,-1-2 0-8,4-2 0 9,0-6-64-9,1-6 0 5,-1 5 0-5,6-5 0 9,0 4-64-9,0-5 0 6,6-5-128-6,-4-1 192 9,4-4-64-9,-2-1-128 7,4-3 176-7,-4-2-176 8,-2-12 144-8,-8 6-144 7,0-2 0-7,-6 6 144 8,-3 2-144-8,-9-4 160 7,3-4-160-7,-10 4 160 8,-6-6 96-8,-4 4 32 7,-2-6 0-7,-8 8 0 8,1 0 80-8,-7 6 16 8,1 2 0-8,-1 1 0 7,-5 3-144-7,-4 5-32 8,-4 1 0-8,1 1 0 7,1 5-208-6,0-3 0 5,2 4 0-6,1 1 0 8,1 3-176-8,2 6-80 7,1-2 0-7,5 4-16 22,3 2-1600-21,16-2-320-1,0 0-64 0,0 0-11344 3</inkml:trace>
    </iact:actionData>
  </iact:action>
  <iact:action type="add" startTime="99042">
    <iact:property name="dataType"/>
    <iact:actionData xml:id="d86">
      <inkml:trace xmlns:inkml="http://www.w3.org/2003/InkML" xml:id="stk86" contextRef="#ctx0" brushRef="#br1">21742 9476 11967 0,'0'0'1072'1,"0"0"-864"2,0 0-208-3,0 0 0 8,0 0 480-8,0 0 48 7,0-9 16-7,0 9 0 9,0 0 0-9,0 0 0 6,0 0 0-6,-16 0 0 9,3 0 96-9,-7 0 32 6,-1 4 0-6,1-3 0 8,-1-1 64-8,-5 4 16 8,3-2 0-8,2 4 0 8,3 0-64-8,-3-2-16 6,-5 2 0-6,3 6 0 9,-1-3-144-9,1 5-16 6,-2 0-16-6,3 5 0 9,-1 1-224-9,-3 5-32 8,1 4-16-8,4 4 0 6,5 0-96-4,-4 3-128 4,5 5 176-6,3-2-176 8,-2-2 176-8,7 4-176 7,3-4 160-7,2-2-160 8,2-2 144-8,4-2-144 6,2-2 128-6,-1 1-128 9,7 3 240-9,-2-4-48 6,7-6 0-6,3 1 0 8,-2-11 48-8,3 3 0 8,2-4 0-8,-1 1 0 8,-1-7 64-8,3 0 16 6,1-4 0-6,-2 4 0 9,1-4-48-9,3-4 0 7,0-6 0-7,1 2 0 8,1 0 16-8,0-7 0 6,2 1 0-6,-1-9 0 9,-3-3 0-9,2 3 0 6,-1-3 0-6,-1-1 0 9,0 0-128-8,1-1-32 5,-3-1 0-6,-4-4 0 7,1-6 0-6,-7 0-128 6,-1 0 192-7,-4-4-64 8,2 2 96-8,-5-2 16 7,-5 4 0-7,0 0 0 7,-2 1 16-7,-2 3 0 8,0 4 0-7,-4 4 0 6,-5 1-16-7,1 7 0 6,2-3 0-6,-7 3 0 8,1 3-112-8,-2-2-128 7,5 9 176-7,-5-3-176 9,0-4 0-9,3 8-144 6,13 6-16-6,-14-5 0 23,4-3-1808-23,10 8-352 1,0 0-80 0</inkml:trace>
    </iact:actionData>
  </iact:action>
  <iact:action type="add" startTime="99837">
    <iact:property name="dataType"/>
    <iact:actionData xml:id="d87">
      <inkml:trace xmlns:inkml="http://www.w3.org/2003/InkML" xml:id="stk87" contextRef="#ctx0" brushRef="#br1">23060 9457 12431 0,'0'0'544'0,"0"0"128"0,0 0-544 0,0 0-128 5,0 0 0-5,0 0 0 8,0 0 704-8,0 0 128 7,-13 2 0-7,13-2 16 8,0 0-80-8,-12 6 0 7,2-4-16-7,10-2 0 8,-15 5-32-8,3 1 0 7,-4 2 0-7,7-2 0 8,-5-4-176-8,2 6-32 8,-5 5-16-8,1-3 0 7,-3 4-80-7,1-2-16 8,3 5 0-8,-5-1 0 8,1 7 32-8,3 0 0 7,-6 3 0-7,5-1 0 8,1 2-112-8,-3 3-32 12,1 1 0-10,3 2 0-1,-5 4-96-1,8 0-32 12,-1-2 0-12,3 4 0 3,-4-2-16-3,7-5 0 12,3 1 0-12,4 2 0 3,0 2 48-3,0-4 0 12,2 2 0-12,3-2 0 4,3-7 64-4,4-3 32 6,-2 0 0-6,7-1 0 9,-3-1-64-9,3-3-16 11,1 1 0-11,-4 1 0 4,5-6-48-4,-3 1-16 10,-1-5 0-10,5 2 0 5,-4-7 32-5,1 3 0 11,5-6 0-11,-3-2 0 4,4-4 64-4,1 0 16 7,-1 1 0-7,3-11 0 7,-1-2-16-7,2-7 0 8,-1-1 0-8,1 3 0 7,-2 3-48-7,1-7 0 11,-3-4 0-11,2 0 0 7,1-5-16-7,-3 1-16 9,1-2 0-9,-3 0 0 4,-5-2 160-3,-1 0 16 9,-3 2 16-9,0-4 0 1,-8 2-144-2,-1 0-16 7,-3-2-16-7,-1 6 0 9,-3-3 128-9,-8 3 16 10,-2 2 16-10,-3 0 0 5,-7 4-32-5,3 1-16 11,-3 1 0-11,1 2 0 4,-4 1-128-4,3 3-32 8,1 5 0-7,-1 2 0 5,-1 2-128-6,6 1 0 11,-5 3-192-11,7 2 192 17,1 2-1296-16,0 0-144-1,9-2-32 0,7 4-9088 8,0 0-1840-8</inkml:trace>
    </iact:actionData>
  </iact:action>
  <iact:action type="add" startTime="100678">
    <iact:property name="dataType"/>
    <iact:actionData xml:id="d88">
      <inkml:trace xmlns:inkml="http://www.w3.org/2003/InkML" xml:id="stk88" contextRef="#ctx0" brushRef="#br1">24321 9574 13823 0,'1'-16'1216'1,"3"7"-960"10,-4 9-256-11,6-18 0 3,-2 4 928-3,2-1 144 10,-2 3 16-10,-2 0 16 4,-2 12-240-4,0 0-48 10,0 0-16-10,6-13 0 5,-4-3-112-5,-2 16-32 6,0 0 0-6,0 0 0 9,0 0-48-9,0 0-16 12,0 0 0-12,0 0 0 3,0 0-144-3,0 0-48 10,0 0 0-10,0 0 0 5,0 0 16-5,-8 18 0 11,4-3 0-11,0 3 0 5,-4 3 0-5,2 5 0 10,2 3 0-10,1 2 0 4,-7 0-176-4,2 6-48 13,0 0 0-13,0 8 0 2,-3-4 0-2,3 6-16 11,-4-6 0-11,4 4 0 4,1-6 16-4,-1 6 0 8,0-10 0-8,2 4 0 8,0-4 32-8,0 2 16 11,-1 2 0-11,3-8 0 5,-2-4 32-5,2-1 16 10,0-5 0-10,-2-1 0 4,-4 1 48-4,5 1 16 11,3-9 0-11,-2 5 0 4,-2-4 32-3,6-14 0 8,0 0 0-8,0 0 0 3,0 0-48-4,0 0 0 11,-8 13 0-11,8-13 0 4,0 0 80-4,-4-13 16 12,6-1 0-12,0-8 0 4,-2 1-80-4,4-6-16 9,2-5 0-9,0-3 0 6,-2-2-144-6,1-6-48 9,1-3 0-9,2 1 0 6,-4-4-144-6,0 0 0 10,2-3 144-10,0 5-144 4,1 0 0-4,-1-2 128 12,2 10-128-12,0-2 0 3,-2 4 0-3,0 0 0 10,-1 6 0-10,3 4 0 5,0 7 0-5,-2 3 0 11,-4 3 0-11,-2 14 0 4,4-14 0-4,-4 14 0 12,0 0 0-12,0 0 0 3,0 0 0-2,0 0-128 9,0 0 128-10,0 0 0 4,0 26-160-4,0 1 160 11,-2 2-192-11,0 6 192 5,0 8-144-5,-4 2 144 9,-4 8 0-9,3 7-144 6,-1 1 144-6,-2-1 0 11,2-5 0-11,2 3 0 4,0 1 0-4,-1-7 0 11,1-3 0-11,2-4 0 4,2-4 0-4,0 2 0 9,2-6 0-9,-2-6 0 5,0 0 0-5,2-1 0 11,0-3 0-11,0 0 128 5,0-2-128-5,4 1 0 10,0-3 0-10,4 3 128 18,1-1-2176-17,-1-2-416-1</inkml:trace>
    </iact:actionData>
  </iact:action>
  <iact:action type="add" startTime="112733">
    <iact:property name="dataType"/>
    <iact:actionData xml:id="d89">
      <inkml:trace xmlns:inkml="http://www.w3.org/2003/InkML" xml:id="stk89" contextRef="#ctx0" brushRef="#br4">18748 12858 13295 0,'0'0'576'1,"0"0"144"-1,0 0-576 0,0 0-144 5,0 0 0-5,0 0 0 8,0 0 832-8,-14 6 144 6,14-6 32-6,0 0 0 9,-11 4 112-9,11-4 32 6,0 0 0-6,-14 4 0 8,14-4-32-8,0 0 0 7,0 0 0-7,0 0 0 9,0 0-192-9,0 0-32 6,0 0-16-6,0 0 0 9,0 0-208-9,0 0-32 7,0 0-16-7,0 0 0 9,0 0-16-9,17-4 0 5,3 4 0-5,-4-4 0 9,1-2-112-9,-1-2-32 6,1 2 0-6,5 3 0 9,1-3-96-9,0 0-32 8,-3-2 0-7,1 4 0 5,3-2-80-6,1-2 0 7,-1-3-16-7,-1 5 0 8,0 4 16-8,5-4 0 7,-3-4 0-7,2 5 0 8,-1 3-64-8,1 0 0 7,0 2 0-7,1-2 0 8,-5 0-192-8,1 0 0 7,-3 0 128-7,-3 0-128 8,-1-6 0-8,3 4 0 7,-7 2 128-7,-13 2-128 8,20-4 0-8,-20 4 0 6,13-4 0-5,-13 4 0 7,0 0-176-8,0 0-80 7,0 0 0-7,0 0-16 24,0 0-1712-24,0 0-352 0,0 0-64 0,0 0-11776 2</inkml:trace>
    </iact:actionData>
  </iact:action>
  <iact:action type="add" startTime="113274">
    <iact:property name="dataType"/>
    <iact:actionData xml:id="d90">
      <inkml:trace xmlns:inkml="http://www.w3.org/2003/InkML" xml:id="stk90" contextRef="#ctx0" brushRef="#br4">20347 11743 5519 0,'0'0'240'0,"0"0"64"0,0 0-304 0,0 0 0 5,0 0 0-5,0 0 0 8,0 0 2336-8,0 0 416 8,0 0 64-8,0 0 32 7,0 0-1696-7,0 0-320 7,-9 0-80-7,-7 1-16 8,4 9 128-8,-5 2 32 8,3-2 0-8,-4 1 0 7,-1-1 16-7,3 0 16 7,-3 6 0-7,-1-3 0 9,5 1-144-9,-5-2-16 6,-1 5-16-6,1-3 0 8,3 3-288-8,-7 5-48 7,-1-3-16-7,0 3 0 8,1 5-80-8,1 0-32 7,1 1 0-7,-1 7 0 11,0 2-32-11,-3-2-16 6,5 2 0-6,-1 0 0 6,3 0-48-6,-3 2-16 7,3-4 0-7,5 2 0 9,-1 0 16-9,5-2 16 6,-6-2 0-5,6 6 0 7,-1-1 48-8,5-3 0 6,0-2 0-5,4 2 0 6,-2-4-64-7,2 0-16 8,4 2 0-8,0 5 0 8,0-7 0-8,2 0 0 7,4 0 0-7,3 2 0 8,-3-5-48-8,6-1 0 7,-4-4 0-7,3 3 0 7,3-1-128-6,3 0 192 5,-3-3-192-6,2-3 192 9,1 1-192-9,-3-3 160 7,3-3-160-7,3 2 160 9,-5-9-160-9,3 3 0 5,1 0 0-5,1-4 128 9,-1 0-128-9,3-4 192 6,-3-2-192-6,2-4 192 9,5 2-192-9,-1 0 160 6,-2-6-160-6,-1-2 160 8,1 2-160-8,-1-1 128 8,-1-7-128-8,0 4 128 8,-1-5-128-8,1 1 0 6,-1 1 0-6,-5-5 128 9,1 4-128-9,-5-1 0 6,3-3 0-6,-6-1 128 8,1 3-128-8,-3-3 0 8,-2 1 0-8,-2 3 0 7,-2-3 0-7,-2-1 0 8,-4 3 0-8,0-3 0 7,0 0 0-7,0-3 0 7,-5 5 128-7,-1 3-128 8,2-3 0-8,-6 5 0 7,3-4 0-7,-5 3 0 9,2 7 0-9,-5 2 0 7,3 4 0-7,-3 2 0 8,-5-2 0-8,1 6 0 7,-2 0 0-7,-1 2 0 9,1 4 0-9,0-1 0 5,-5 3 0-5,1 4 0 9,-2 3 0-9,2-1 0 6,-3 1 0-6,3 7 0 8,2 1 144-8,0 0 0 8,-1 2 0-8,1 3 0 8,2 1 64-8,1 0 16 7,3-4 0-7,5 0 0 8,-1 1-32-8,5-3 0 7,-2-4 0-7,4-3 0 8,-1 1-32-8,3-1-16 6,2-7 0-5,-2 5 0 7,6-6-144-8,2-12 192 6,0 0-192-6,0 0 192 8,0 0-192-8,16 11 0 8,5-7-192-8,3-2 192 22,1-4-2672-22,2-5-400 1,11-13-96-1,6 2-16 0</inkml:trace>
    </iact:actionData>
  </iact:action>
  <iact:action type="add" startTime="115152">
    <iact:property name="dataType"/>
    <iact:actionData xml:id="d91">
      <inkml:trace xmlns:inkml="http://www.w3.org/2003/InkML" xml:id="stk91" contextRef="#ctx0" brushRef="#br4">21352 12018 11455 0,'0'0'512'1,"0"0"96"-1,4-8-480 0,-4 8-128 3,4-12 0-3,-4 12 0 8,4-10 832-8,-1 1 128 8,-3 9 48-8,0 0 0 8,0 0 64-7,0 0 16 4,2-16 0-5,-2 16 0 8,0 0-144-8,0 0-32 7,0 0 0-7,0 0 0 8,0 0-288-8,0 0-64 7,0 0-16-7,0 0 0 8,0 0-144-8,-11 12-16 7,11-12-16-7,-12 17 0 8,-2 3 80-7,5-5 0 5,-3 3 16-6,4 1 0 8,-6 3-32-8,5 5-16 7,-1 6 0-7,-2 0 0 10,2-1-128-10,3 7-32 6,-3 4 0-5,0 3 0 6,-2-5-80-7,5 8-32 6,-1 0 0-6,2-2 0 8,-4 7-144-8,2-5 128 7,5-6-128-7,-1-4 128 8,2 6-128-8,0-6 160 7,0 2-160-7,2-8 160 8,0-6 144-8,2 2 16 7,0 1 16-7,2-5 0 9,-1 0 32-9,3-3 0 7,0-5 0-7,4 1 0 8,-2-1-144-8,1-3-32 6,5 2 0-6,-4-7 0 8,4 1 0-8,-1 2-16 7,7-6 0-7,1 3 0 9,-5-1-48-9,1-4 0 6,5-4 0-5,-3 0 0 6,3 0 16-7,-1-2 0 7,3-4 0-7,-3-3 0 8,-1-1 0-8,1-6 0 7,0 3 0-6,3-5 0 6,-3 2-16-7,-1-3-128 7,1-6 192-7,3-1-64 8,1 1-128-8,-3 0 160 7,-5 1-160-7,3-1 160 8,-1-2-160-8,-5-3 0 7,1-1 144-7,-7 0-144 8,2 2 0-8,0-3 144 7,-6-3-144-7,-4-2 0 9,0 2 192-9,-2 0-64 6,-2-4 0-6,-4 4-128 9,0-2 256-9,2-2-64 5,-5 6-16-5,1-2 0 9,0-4 80-9,-4 4 0 7,5-1 16-7,-7 5 0 9,2 0-32-9,-3 8-16 7,1-5 0-7,-3 7 0 8,1 1-32-8,3 3-16 7,-3 1 0-7,4-1 0 7,-3 5-176-7,1-2 160 8,3 5-160-8,-5 1 160 7,6-8-160-7,-3 6 0 7,3-1 0-7,-4 5 0 8,5 2-240-8,-5 4-16 7,4 2-16-7,-3 4 0 25,3 5-1808-25,-4 1-352 1,5 6-80-1</inkml:trace>
    </iact:actionData>
  </iact:action>
  <iact:action type="add" startTime="117297">
    <iact:property name="dataType"/>
    <iact:actionData xml:id="d92">
      <inkml:trace xmlns:inkml="http://www.w3.org/2003/InkML" xml:id="stk92" contextRef="#ctx0" brushRef="#br4">22840 12117 15135 0,'0'0'672'1,"0"0"144"-1,0 0-656 0,0 0-160 5,0 0 0-5,0 0 0 9,0 0 896-9,0 0 128 5,0 0 48-5,0 0 0 9,0 0 176-9,0 0 32 7,0 0 16-7,20-8 0 8,-3 2-160-8,5 2-48 8,1-1 0-8,0-3 0 6,3 0-272-6,-1 0-64 8,-3-4-16-8,5 3 0 8,2 3-304-8,-2-2-64 7,-1-2-16-7,1 3 0 8,0-1-208-8,3-4-144 6,1 4 192-6,-4 2-192 9,-3 1 0-9,-1-3 0 7,-3 0 0-7,-1 2 0 27,-5 2-1472-27,-14 4-208 0,0 0-48 0,11-12-10592 1</inkml:trace>
    </iact:actionData>
  </iact:action>
  <iact:action type="add" startTime="117552">
    <iact:property name="dataType"/>
    <iact:actionData xml:id="d93">
      <inkml:trace xmlns:inkml="http://www.w3.org/2003/InkML" xml:id="stk93" contextRef="#ctx0" brushRef="#br4">23047 11902 9215 0,'0'0'816'0,"-16"2"-656"6,5 4-160-6,-3 0 0 8,0 4 2352-8,-1 0 432 7,-3 1 96-7,1 5 0 8,-5 1-2160-8,-1-5-432 7,1 6-96-7,-1-5 0 8,1 5 448-8,1-2 112 7,-1 1 16-7,5 1 0 8,3-5 176-8,-1 3 32 7,5-4 16-7,2 5 0 8,0-3-208-8,8-14-32 7,0 17-16-7,6 3 0 9,0-5-224-9,2 3-32 6,5-6-16-6,3 3 0 9,5-3-128-9,1 4-16 7,1-5-16-7,5 5 0 8,1-4-64-8,0 5-16 8,0-5 0-8,1 5 0 6,-1 1-16-6,-2-2 0 8,1 1 0-8,-1-1 0 7,-2 3-64-7,-1 5-16 7,-5-5 0-7,-1 6 0 8,-1 5-128-8,-3-3 0 7,1-6 0-7,-7 3 0 8,-2-1 0-8,0 1 240 7,0 1-64-7,-6-2-16 9,-2-1 176-9,-4-1 48 6,0 7 0-6,-2-5 0 9,-5-1 32-9,1 1 16 6,-6-2 0-6,3 1 0 8,-7 1 0-8,1-1 0 8,-2 1 0-8,-1-1 0 8,1-5-32-8,-5 1 0 6,-3-1 0-5,-2-3 0 7,-4-1-144-8,2-3-48 7,-6-4 0-7,4 0 0 7,-6-4-80-7,4-4 0 8,-8-2-128-8,10-2 192 7,-2 0-192-7,8-5 0 8,2 1 0-8,1 2 0 22,1-8-1376-22,4 9-368 1,5-1-80 0</inkml:trace>
    </iact:actionData>
  </iact:action>
  <iact:action type="add" startTime="119533">
    <iact:property name="dataType"/>
    <iact:actionData xml:id="d94">
      <inkml:trace xmlns:inkml="http://www.w3.org/2003/InkML" xml:id="stk94" contextRef="#ctx0" brushRef="#br4">24773 12101 10815 0,'0'0'480'1,"0"0"96"-1,12-7-448 0,-12 7-128 5,6-16 0-5,-6 16 0 9,9-14 592-9,3-3 112 6,-4 5 0-6,0-4 16 10,-2 5 32-10,-5-5 0 7,-1 6 0-7,0 10 0 8,0 0 96-8,-5-15 32 5,-1 5 0-5,6 10 0 10,0 0-240-10,-12-6-32 6,-5-2-16-6,5 6 0 7,-4 2-128-7,4 2-16 7,-5 6-16-7,3-2 0 8,-5 0 16-8,-1 4 16 8,-1 5 0-8,-1-1 0 7,-3 3 208-7,-4 5 32 7,-4-1 16-7,1 1 0 9,1 7-16-7,-2 4 0 3,0 2 0-5,-6 2 0 8,0 6-128-8,-6 0-16 7,0 6-16-7,-2 2 0 8,2 1-224-8,3 1-32 7,-5 4-16-6,8-3 0 7,2-1-80-8,7 1 0 6,5 1-16-6,7-2 0 9,1-5 112-9,7-1 32 6,0 0 0-6,8-2 0 8,2-8-96-8,6 0-16 7,4 0 0-7,0-8 0 8,5-1-32-8,1-5-16 7,5-5 0-7,5 1 0 9,3-5 32-9,4-3 16 6,6-7 0-5,0-4 0 6,4 0 48-7,-2-2 16 8,6-3 0-8,-6-7 0 7,2 0-16-7,-2-7 0 8,0-3 0-8,-2 1 0 7,4-7-64-7,-4-3-32 7,2 0 0-7,-6-4 0 9,0-2-16-9,0-4 0 6,-6 2 0-6,-1-6 0 8,-3 6 32-8,-8-8 0 7,-1-2 0-7,-8-5 0 8,0-5 192-8,-8 1 32 7,-6-3 16-7,-2-1 0 9,-10 2 16-9,1 3 0 6,-5 6 0-6,-3 6 0 9,-2-1-208-9,-2 7-32 7,-3 5-16-7,-3 7 0 7,-2 6 16-7,4 3 0 7,0 3 0-7,0 7 0 9,1 4-192-9,1 2-272 6,0 2 64-5,2 2 16 23,1 4-1360-24,3 5-272 1,6 1-48-1,7 4-16 0</inkml:trace>
    </iact:actionData>
  </iact:action>
  <iact:action type="add" startTime="123017">
    <iact:property name="dataType"/>
    <iact:actionData xml:id="d95">
      <inkml:trace xmlns:inkml="http://www.w3.org/2003/InkML" xml:id="stk95" contextRef="#ctx0" brushRef="#br4">30966 12449 9727 0,'0'0'432'1,"0"0"80"-1,0 0-512 0,0 0 0 5,0 0 0-5,12-14 0 8,-12 14 592-8,0 0 16 7,7-12 0-7,-7 12 0 8,0 0 96-8,0 0 32 7,0-17 0-7,0 17 0 8,0 0 112-8,0 0 32 7,-3-12 0-7,3 12 0 9,0 0-272-9,-12-12-48 6,2 6-16-6,10 6 0 8,-14 2-64-8,14-2-16 8,-15 0 0-8,-5 2 0 7,5 2-112-7,-3 2-32 7,1-2 0-7,3 2 0 9,-5-4-48-9,5 4-16 12,-2-3 0-12,8 5 0 4,-5 0-64-4,3-2 0 11,-6 0-16-11,5 4 0 5,-5-3-48-4,4 5-128 8,-1 2 192-9,3-7-64 5,2 1 48-5,-2 4 0 11,5-4 0-11,1 0 0 4,4-8-32-4,0 0 0 11,0 0 0-11,-2 13 0 4,2-13 192-3,4 10 48 9,-4-10 0-10,7 14 0 4,1-5-160-3,-2 5-32 7,4-6 0-7,7 2 0 5,-5-1-192-6,2-1 144 11,-4 2-144-11,3 4 128 4,-13-14-128-4,14 7 160 10,-1 7-160-10,-3-4 160 5,-10-10-160-5,10 19 0 11,-10-19 0-11,12 20 0 5,-8 3 272-5,0-1-16 7,-1-1-16-7,-1-3 0 7,-2-1 240-7,-2 3 48 11,-3-7 16-11,3 5 0 5,2-18 0-5,-6 21 0 7,-6-1 0-7,2-5 0 7,-3-1-144-7,-1 2-16 8,-4 1-16-8,1-1 0 8,-5 1-48-8,-1-3-16 7,-2 2 0-7,-1-3 0 8,-3-1-80-8,0-6-16 7,-2 0 0-7,3 1 0 8,-1-3-32-8,4-4-16 11,-3-2 0-11,9-3 0 4,1-3-160-4,3 2 128 12,7-4-128-12,0-7 128 19,4 1-576-19,6 0-128 0,6-5-32 0,0 3 0 12,3 1-2752-12,5-3-544 0</inkml:trace>
    </iact:actionData>
  </iact:action>
  <iact:action type="add" startTime="123663">
    <iact:property name="dataType"/>
    <iact:actionData xml:id="d96">
      <inkml:trace xmlns:inkml="http://www.w3.org/2003/InkML" xml:id="stk96" contextRef="#ctx0" brushRef="#br4">31307 12470 11967 0,'0'0'1072'1,"-11"6"-864"8,1 0-208-9,-2 0 0 5,2 1 2272-5,3 5 416 11,-5-4 64-11,2 7 32 4,4-1-1696-4,-3 4-352 10,1-7-64-10,0 9-16 6,-4 1-272-6,2-3-64 10,1 3-16-10,-1 1 0 5,2-1-112-5,2-3-32 10,-5 1 0-10,3 3 0 4,2-3-160-4,4-3 0 12,-4 1 0-12,2-1 128 3,2 2-128-3,2 1-192 11,0-19 32-11,2 18 16 20,2-1-480-20,-4-17-80 0,8 14-32 0,-8-14-6416 12,0 0-1280-12</inkml:trace>
    </iact:actionData>
  </iact:action>
  <iact:action type="add" startTime="123950">
    <iact:property name="dataType"/>
    <iact:actionData xml:id="d97">
      <inkml:trace xmlns:inkml="http://www.w3.org/2003/InkML" xml:id="stk97" contextRef="#ctx0" brushRef="#br4">31614 12480 4607 0,'0'0'192'1,"-8"8"64"-1,0 1-256 0,0 5 0 8,0-2 0-8,-3 3 0 4,3 5 2880-4,-4-3 512 11,0 3 128-11,3 3 0 4,-3 1-2176-3,2-1-432 9,-7-4-80-10,5 5-32 5,-4-1-48-5,5 3-16 10,-3-5 0-10,-2 8 0 5,-1-5-80-5,7-7-16 11,0 1 0-11,3-8 0 5,7-10 144-5,0 0 32 10,0 0 0-10,0 0 0 4,0 0-48-4,0 0 0 10,0 0 0-10,0 0 0 4,0 0-352-4,13-8-80 11,-3 0-16-11,6-8 0 5,-5 1-128-5,7-3-16 10,-6-3-16-10,5 1 0 4,-3-1-160-4,3-3 0 13,-5 1 0-13,4-2 128 5,-5 1-128-5,3 3 0 8,-4-1 144-8,-1 3-144 4,3 1 0-3,-4 9 0 10,0-5 0-11,2 6 0 5,-10 8 0-5,0 0 0 10,0 0-128-10,7 8 128 4,1 4-144-3,0 1 144 10,-4 7-160-11,0 3 160 3,-4-1-128-3,0-1 128 11,0 4 0-11,-2 14-144 3,-2-5 144-3,0-1 0 13,-4-4 0-13,4-4 0 4,-2-3 0-4,3-1 0 11,-7-5 0-11,6 1 0 3,4-17-128-3,0 0 0 12,0 0 0-12,0 0 0 18,0 0-1392-18,0 0-272 0,17 2-48 0,-5-4-10384 4</inkml:trace>
    </iact:actionData>
  </iact:action>
  <iact:action type="add" startTime="124476">
    <iact:property name="dataType"/>
    <iact:actionData xml:id="d98">
      <inkml:trace xmlns:inkml="http://www.w3.org/2003/InkML" xml:id="stk98" contextRef="#ctx0" brushRef="#br4">32324 11893 10127 0,'0'0'896'0,"-10"8"-704"10,0-7-192-10,-4 3 0 4,3 0 2032-4,1 4 368 10,-6 4 80-10,5-2 16 4,-7 5-1664-4,-1-1-320 11,-1 5-64-11,-3 3 0 5,-1 1 112-5,-1 2 16 9,0 7 16-8,1 1 0 3,3 2-80-4,1 8-32 12,-3 0 0-11,-1 4 0 3,3-3 64-4,1 1 16 9,3 4 0-9,-9 19 0 4,9-9-176-4,5-9-48 11,1-1 0-11,3-2 0 5,2-8-80-5,4 2 0 12,0-6-16-12,2 0 0 3,0 2-48-2,2-4-16 8,0-3 0-9,4-3 0 5,0-2-176-5,1-5 0 10,1-8 144-10,-2 3-144 5,2-3-144-5,-8-12-112 10,15 10 0-10,-1-3-16 18,-14-7-1968-18,16 0-400 0,-16 0-80 2,23-11-16-1</inkml:trace>
    </iact:actionData>
  </iact:action>
  <iact:action type="add" startTime="124820">
    <iact:property name="dataType"/>
    <iact:actionData xml:id="d99">
      <inkml:trace xmlns:inkml="http://www.w3.org/2003/InkML" xml:id="stk99" contextRef="#ctx0" brushRef="#br4">32417 12164 20783 0,'0'0'912'1,"0"0"208"-1,0 0-896 0,0 0-224 10,-6 13 0-10,-5-3 0 4,1 8 256-4,2-1 0 11,-8 7 0-11,5 1 0 4,-5 4 272-4,6 3 64 11,-3 3 16-11,-3 11 0 4,-1-3-256-4,5 2-48 12,-2-2-16-12,6 4 0 3,-1-10 48-3,-3 0 16 11,6-6 0-11,-2 2 0 4,2 1-48-4,3-3-16 11,1-8 0-10,2 1 0 2,4-5 96-3,3-3 32 10,1 3 0-10,0-7 0 5,6 0-224-5,-3-5-32 10,7-1-16-10,-3-2 0 5,3-4-144-5,3 0 0 10,-1-2 0-10,-2-2 0 22,1 0-1472-21,-5 0-320-1,1 1-64 0</inkml:trace>
    </iact:actionData>
  </iact:action>
  <iact:action type="add" startTime="125105">
    <iact:property name="dataType"/>
    <iact:actionData xml:id="d100">
      <inkml:trace xmlns:inkml="http://www.w3.org/2003/InkML" xml:id="stk100" contextRef="#ctx0" brushRef="#br4">32099 12521 6447 0,'0'0'576'1,"0"0"-576"9,0 0 0-10,14-2 0 4,0-2 3136-4,3 2 528 10,3 0 112-10,-3 2 0 4,5-2-3136-4,1 0-640 11,0-2-128-11,7-4-32 19,-1 4-704-19,-2 1-144 1,-3-1-16-1</inkml:trace>
    </iact:actionData>
  </iact:action>
  <iact:action type="add" startTime="125450">
    <iact:property name="dataType"/>
    <iact:actionData xml:id="d101">
      <inkml:trace xmlns:inkml="http://www.w3.org/2003/InkML" xml:id="stk101" contextRef="#ctx0" brushRef="#br4">32427 11824 17503 0,'0'0'1552'1,"0"0"-1232"8,0 0-320-9,0 0 0 5,0 0 448-5,0 0 48 10,0 0 0-10,0 0 0 4,0 0 64-4,0 0 16 12,0 0 0-12,0 0 0 5,0 0-112-5,0 0-16 10,0 0 0-9,0 0 0 3,12 8 368-4,-3 4 64 9,7-2 16-9,2 9 0 5,-1-3-304-5,5 5-48 10,-7 7-16-10,5 1 0 5,-1 2-48-5,-3 6-16 11,-1 0 0-11,3 2 0 4,-6 4-160-4,3-2-48 11,-5 0 0-9,0-4 0 1,0 4 32-3,-5-4 0 10,-1 2 0-10,0-4 0 5,-2-2 16-5,0 4 0 10,-2 0 0-9,0-3 0 3,-2-7 16-4,0 4 0 10,0-2 0-10,0 1 0 5,0-5 64-5,0 0 32 11,-3 1 0-11,-5-1 0 4,2 2-96-3,2 3 0 9,0-5-16-10,-2 0 0 4,5 3-160-4,-3-3-16 10,0 0-128-10,-6-3 192 5,2-3-192-5,1 3 176 10,-3-3-176-10,4-1 160 5,-7-1-32-5,5 3 0 11,2-5 0-11,-4 5 0 5,3-7-128-5,-5 3 160 11,2 0-160-11,-1-5 160 3,3-3-160-2,2 4 192 9,-4-4-192-10,12-8 192 4,-11 8-192-4,11-8 0 5,-14 9 144-5,14-9-144 8,-12 10 0-8,12-10 144 6,-10 6-144-6,10-6 0 8,0 0 128-8,0 0-128 7,-13 10 0-7,13-10 0 9,0 0 0-9,0 0 0 6,0 0 0-6,0 0 0 9,0 0 0-9,0 0 0 6,0 0 0-6,0 0 0 10,0 0 0-10,0 0 0 6,15-6 0-6,-15 6 0 7,14-8 0-7,2 2 0 8,-7-2 0-8,5-3 0 7,-6 3 0-6,4-4 0 6,1 0 0-7,-3-3 0 7,6-1 0-7,-7-5 0 7,5 1 0-7,-4 1 0 9,5-5 160-9,-3-1-160 7,6-6 128-7,-7 0-128 7,-1-6 0-7,2 1 0 8,-3 1 128-8,5-4-128 9,-4 0 0-9,4-4 0 5,-5 4 0-5,-1-5 0 10,4 1-144-10,-4-4 144 6,-4 2 0-6,1 4 0 9,-1-2 0-9,-2 6 0 7,-2-4 0-7,0 8 144 7,-2 0-144-7,0 6 0 7,0 1-160-7,0 5 160 7,-1 1 0-7,1 1 0 8,0-1 0-8,0 7 0 8,0-5 0-8,-2 6 0 7,0-3-128-7,4 15 128 8,-4-12-192-8,4 12 0 6,0 0 0-6,0 0-11184 17,0 0-2224-17</inkml:trace>
    </iact:actionData>
  </iact:action>
  <iact:action type="add" startTime="126980">
    <iact:property name="dataType"/>
    <iact:actionData xml:id="d102">
      <inkml:trace xmlns:inkml="http://www.w3.org/2003/InkML" xml:id="stk102" contextRef="#ctx0" brushRef="#br4">31128 15245 6447 0,'0'0'576'1,"0"0"-576"4,0 0 0-5,0 0 0 8,0 0 1856-8,0 0 272 8,0 0 48-8,0 0 16 7,0 0-864-7,0 0-176 7,0 0-48-7,0 0 0 8,0 0 240-8,0 0 32 8,0 0 16-8,0 0 0 8,17-14-272-8,-1 1-48 6,4-7-16-6,-3 1 0 9,1 1-528-9,3-5-96 6,3-1-32-6,1-1 0 9,0 2-144-9,1-1-48 7,-7 1 0-7,3 1 0 9,-1-1-64-9,2 0-16 5,-7 1 0-5,2 1 0 9,1 1-128-9,-5 3 192 6,-1 1-192-6,-3 6 192 10,-10 10-192-10,16-6 0 6,-16 6 144-5,0 0-144 6,0 0 0-7,9 10 0 7,-1 6 0-6,-2 5 0 6,0 10 0-7,-4 3 0 7,0 1 0-7,-2 6 0 9,0-2 0-9,-2 6-128 6,0-3 128-6,2 3 0 8,0-6 0-8,0 4 0 7,0-2 0-7,0 2 0 8,0-8 0-8,0 2 0 7,0-6 0-7,2-1 0 9,0-5-240-9,0-5 48 6,2-1 0-6,2-1 0 22,-6-18-1328-21,0 0-256-1,11 11-48 0,-11-11-9376 3</inkml:trace>
    </iact:actionData>
  </iact:action>
  <iact:action type="add" startTime="127372">
    <iact:property name="dataType"/>
    <iact:actionData xml:id="d103">
      <inkml:trace xmlns:inkml="http://www.w3.org/2003/InkML" xml:id="stk103" contextRef="#ctx0" brushRef="#br4">31454 15171 18431 0,'0'0'1632'0,"0"0"-1312"5,0 0-320-5,0 0 0 8,-6 20 960-8,0-5 112 7,6 5 16-7,-2 1 16 8,0-3-272-8,2 7-64 7,-2 4-16-7,0 6 0 8,0 2-352-8,-2 0-64 7,0 4-16-7,-3-2 0 7,-3 0 64-6,2-3 16 6,-2 1 0-7,-3 4 0 8,3-2-160-8,-4 7-48 7,2-7 0-7,-1 2 0 8,1-6-192-8,-2 6 128 7,3-2-128-7,5-2 0 8,-2-3-208-8,4-3-144 6,-2 0-32-6,4-2-11920 14</inkml:trace>
    </iact:actionData>
  </iact:action>
  <iact:action type="add" startTime="128077">
    <iact:property name="dataType"/>
    <iact:actionData xml:id="d104">
      <inkml:trace xmlns:inkml="http://www.w3.org/2003/InkML" xml:id="stk104" contextRef="#ctx0" brushRef="#br4">30305 16897 8287 0,'0'0'736'1,"-2"-12"-592"4,0 2-144-5,2 5 0 7,0 5 2752-7,0 0 512 8,0 0 96-8,0 0 32 7,0 0-2496-6,0 0-480 5,0 0-96-6,2 13-32 8,-2 5 160-8,0 5 48 8,-2 1 0-8,2 3 0 8,-4 2-112-8,0 2 0 7,-4 1-16-7,0 1 0 7,3 2-48-7,-7-2-16 8,0 0 0-8,4-2 0 7,-5 3 160-6,5-5 48 6,6-2 0-7,-4-7 0 7,-2-3 64-7,8-17 32 8,0 0 0-8,0 0 0 7,0 0 288-7,0 0 48 8,0 0 16-8,14-17 0 7,-2-5-256-7,5-3-64 8,3-4 0-8,-3-1 0 7,5-1-368-7,1 0-80 8,-3 2 0-8,-3-3-16 8,3 1-176-7,3 2 0 5,1 4 0-6,-5-1 0 8,1 3 0-8,1 1 0 7,-5 5 0-7,1 7 0 8,-1 6 0-8,-16 4 0 7,0 0 0-6,15 14 0 7,-1 3 0-8,-4 9-176 6,0 1 176-6,-3 6-128 8,-7 6 128-8,0-2 0 7,-2-2-144-7,-3 6 144 8,-1-2 0-8,-2 4 0 7,-2-6 0-7,-4 4 0 9,5-2 0-9,-1-8 0 6,2-3 0-6,4-5 0 8,-2 1-320-8,6-11-32 7,0-13-16-7,6 12 0 24,-6-12-1488-23,22-2-288-1,1-6-64 0,1-4-10848 1</inkml:trace>
    </iact:actionData>
  </iact:action>
  <iact:action type="add" startTime="128497">
    <iact:property name="dataType"/>
    <iact:actionData xml:id="d105">
      <inkml:trace xmlns:inkml="http://www.w3.org/2003/InkML" xml:id="stk105" contextRef="#ctx0" brushRef="#br4">30933 17033 15663 0,'-24'8'688'1,"11"-2"144"-1,-5 4-656 0,-1 0-176 5,5 5 0-5,-3-1 0 7,3 5 3408-7,-4 1 656 9,5-3 128-9,1 5 32 7,4 3-3248-7,0-5-640 7,4-3-128-7,1 3-16 8,1 1-192-8,2-7 0 7,5 1 144-7,3-5-144 8,0 4 0-8,-8-14 0 7,0 0 0-7,20 0 0 8,-3 0 0-8,5-6 0 7,-1-4 0-7,-3 1 0 8,-1-7 256-8,3 6-32 7,-5-7 0-7,1 5 0 8,-4-6 80-8,-1 7 16 7,-3-7 0-7,0 3 0 8,-2 1 64-7,-6 0 0 4,-6 1 16-5,0-7 0 9,0 4-64-8,-4-3-16 5,-5-1 0-5,3 5 0 7,-4-5-320-8,5 9 0 6,-5-1 0-6,6 6 0 22,-3-4-656-21,3 1-48-1,10 9-16 0,-14-2 0 14,14 2-1776-13,0 0-368-1,0 0-64 0</inkml:trace>
    </iact:actionData>
  </iact:action>
  <iact:action type="add" startTime="128797">
    <iact:property name="dataType"/>
    <iact:actionData xml:id="d106">
      <inkml:trace xmlns:inkml="http://www.w3.org/2003/InkML" xml:id="stk106" contextRef="#ctx0" brushRef="#br4">31099 17094 18431 0,'-20'16'1632'1,"10"-7"-1312"4,-5 3-320-5,3 4 0 8,-5 3 1488-8,7-1 240 7,-2 1 32-7,0 3 16 8,1-1-864-8,-3-3-160 7,4 1-48-7,4-5 0 9,-3-1-208-9,9-13-48 6,-6 18-16-6,6-18 0 8,0 0 16-8,0 0 16 7,0 0 0-7,0 0 0 8,0 0 224-8,15-16 32 8,1-1 16-8,2 1 0 7,-7-5-384-7,7 1-80 7,-3 3-16-7,3-3 0 8,0-3-96-8,-3 3-32 7,3 3 0-7,1-5 0 8,-3 3-128-8,1 5 0 7,-3 0 0-7,2 7 0 8,-16 7 0-8,11-6 0 9,-11 6 0-9,0 0 128 6,18 8-128-6,-8 7 0 8,-1 1 0-8,-1 5 128 7,-4-1-128-7,-2-1 0 8,-2 5 0-8,-2-1 0 7,0 0 0-7,0 5-144 8,-6-1 144-8,1 0 0 7,-1-1-208-6,4-5 64 5,-4-3 16-6,0 1 0 23,4-1-272-23,4-18-48 0,-2 10-16 1,2-10 0 12,0 0-1552-13,0 0-304 0,22-2-64 0,3-6-9632 4</inkml:trace>
    </iact:actionData>
  </iact:action>
  <iact:action type="add" startTime="129172">
    <iact:property name="dataType"/>
    <iact:actionData xml:id="d107">
      <inkml:trace xmlns:inkml="http://www.w3.org/2003/InkML" xml:id="stk107" contextRef="#ctx0" brushRef="#br4">31738 16380 26719 0,'0'0'2368'0,"0"0"-1888"6,0 0-480-6,-5 18 0 9,-1-3 384-9,0 9 0 6,0 3-16-6,0 4 0 8,-2 6-64-8,2 2-16 7,-3 4 0-7,-1 4 0 9,2 0-32-9,-5 3-16 6,1-1 0-6,-6 2 0 8,5 4 144-8,-7 3 48 8,-1-1 0-8,-1-3 0 7,5-5-128-7,-5 0-32 8,3-1 0-8,5-3 0 7,-4-8-80-7,7-5 0 9,-5-3-16-9,8-2 0 8,1-5 80-8,-1-9 0 6,2 1 16-6,6-14 0 7,0 0-16-7,0 0 0 8,0 0 0-8,0 0 0 8,0 0-112-8,0 0-16 6,19-16-128-6,-1 3 192 9,-2-11-192-9,1-1 0 7,-5 0 0-7,0-1 0 8,-1 1-160-8,-5 1 160 7,4 5-128-7,2-3 128 8,-5 5 0-8,5 5 0 7,-4-1 0-7,-2 3-128 8,-6 10 128-8,0 0 0 7,13-6 0-7,-13 6-128 8,0 0 128-8,0 0 0 8,0 0 0-8,0 0 0 6,0 0 0-6,14 8 128 8,-14-8-128-8,10 17 0 8,-2-5 0-8,-5 6 0 7,-3-18 0-7,0 23 0 7,-1-2 128-7,-3 3-128 7,-2-1 128-7,2 1-128 8,0 1 128-8,0 2-128 8,0 1 160-8,2-5-160 8,0-2 144-8,0-1-144 6,0 1 128-6,2 1-128 9,2-7 0-9,0 3 0 7,-2-18 0-7,0 0 0 8,6 20 0-8,-6-20-304 7,14 7 48-7,-1-1 16 23,-13-6-1488-23,22-4-288 0,-5 0-64 1,3-5-11360 1</inkml:trace>
    </iact:actionData>
  </iact:action>
  <iact:action type="add" startTime="129639">
    <iact:property name="dataType"/>
    <iact:actionData xml:id="d108">
      <inkml:trace xmlns:inkml="http://www.w3.org/2003/InkML" xml:id="stk108" contextRef="#ctx0" brushRef="#br4">32043 17193 14735 0,'0'0'1312'0,"0"0"-1056"4,-12-5-256-4,12 5 0 9,0 0 2832-9,-16 5 512 7,3-1 112-7,13-4 0 8,-14 12-2304-8,0 6-480 7,-1-5-96-7,1 5 0 8,-3 3-192-8,1 1-16 8,-4-3-16-8,5 3 0 7,3 1-96-7,-1-2-32 7,1-1 0-7,6 1 0 8,0 1 32-8,0 1 0 7,2-9 0-7,4-14 0 8,4 21 16-8,4-3 16 6,-8-18 0-6,0 0 0 9,0 0-96-9,14 8 0 7,1-2-16-7,-15-6 0 8,16-8 144-8,1 0 48 7,-7-4 0-7,2 3 0 8,-6-5 0-8,0 0 0 7,-2-5 0-7,-4 3 0 8,-2-1-32-8,-2-3 0 7,0 2 0-7,-4-3 0 8,-4-4-96-8,4 1-32 8,-5 3 0-8,3 3 0 9,0-3-208-8,-1 1 0 4,3 9 128-5,8 11-128 7,-6-12 0-7,6 12-288 8,-12-8 64-8,12 8 16 21,0 0-1712-21,0 0-320 0,0 0-80 0,0 0-12192 4</inkml:trace>
    </iact:actionData>
  </iact:action>
  <iact:action type="add" startTime="129954">
    <iact:property name="dataType"/>
    <iact:actionData xml:id="d109">
      <inkml:trace xmlns:inkml="http://www.w3.org/2003/InkML" xml:id="stk109" contextRef="#ctx0" brushRef="#br4">32388 17180 23903 0,'-10'15'1056'1,"-2"-7"224"-1,-1 4-1024 0,-7 3-256 4,1 3 0-4,-3 0 0 8,3 5 832-8,-5 0 112 7,-3 1 16-7,0-3 16 8,0-5-208-8,-1 1-32 7,1-7-16-7,5 6 0 8,3-7 112-8,5 3 32 7,-1-6 0-7,15-6 0 8,0 0-48-8,0 0-16 8,0 0 0-8,0 0 0 7,13-16-384-7,1 7-80 7,5-7-16-7,5 2 0 8,3-5-320-8,-1 1 0 7,-1 3 0-7,-2-3-128 8,-1 1 128-8,-3-3 0 7,3 1 0-7,-3 7-128 10,-1-2 128-10,-1 6 0 6,-3 5 0-5,-14 3 0 6,0 0 0-7,0 0 0 6,16 7 0-6,-16-7-128 8,7 20 128-8,-3-3 0 7,-4 3 0-7,0 1-128 9,-4 1 128-9,1-7 0 6,-3 3 0-5,-2 1 0 6,-4-3 0-7,4 2 0 8,-3-9 0-8,1 3 0 7,10-12 0-7,0 0 0 8,0 0 0-8,0 0 0 7,0 0 0-7,0 0 128 8,0 0-128-8,0 0 0 7,0 0 0-7,0 0 0 7,0 0 0-7,19-8 0 8,-3 4 0-8,0 1 0 7,-16 3 0-7,19-2 0 9,-19 2 0-9,0 0 0 6,16 5 0-6,-16-5-128 8,15 12 128-8,-15-12 0 7,12 10-144-7,-12-10 144 22,0 0-432-21,0 0-16-1,18 6 0 1,-18-6 0 12,0 0-144-13,0 0-48 1,15 0 0-1,-15 0 0 14,0 0 128-14,14-8 32 0,-2-6 0 1,-3 3 0-1,-3-1 480 0,-4-2 0 8,2 2-128-8,-2-3 128 8,-2 5 176-8,0 10 80 7,0 0 0-7,0 0 16 7,0 0 240-7,0 0 64 8,-8-10 0-8,8 10 0 7,-10 12 32-7,-1 0 16 8,3 5 0-8,-8-1 0 8,5 5-208-8,-1 3-32 6,-2 5-16-6,1-2 0 9,-3 1-48-9,-2-1-16 7,3-2 0-7,-3 1 0 8,1-3 224-8,3-1 48 7,-4-5 16-7,7 3 0 8,-1-9-208-8,4 5-32 7,2 1-16-7,6-17 0 8,0 0-336-8,0 0-128 6,6 12 0-6,-6-12 0 23,20 8-2688-23,-5-6-512 1</inkml:trace>
    </iact:actionData>
  </iact:action>
  <iact:action type="add" startTime="137087">
    <iact:property name="dataType"/>
    <iact:actionData xml:id="d110">
      <inkml:trace xmlns:inkml="http://www.w3.org/2003/InkML" xml:id="stk110" contextRef="#ctx0" brushRef="#br4">31736 4829 7359 0,'0'0'656'1,"0"0"-528"8,0 0-128-9,0 0 0 4,14 0 752-4,-14 0 112 7,0 0 32-7,0 0 0 8,0 0-240-8,0 0-32 10,0 0-16-10,0 0 0 4,10-2 96-4,-10 2 0 11,0 0 16-11,0 0 0 5,0 0 192-5,0 0 48 10,0 0 0-10,0 0 0 5,-10 4-240-5,-4 0-32 10,5 6-16-10,-7 1 0 5,2-3-176-5,-3 6-48 10,3-4 0-10,-5 7 0 4,1-3 0-4,1 7 0 12,-5-1 0-12,1-1 0 3,-1 5-64-3,3 3 0 13,-5 4-16-12,1 4 0 2,3 0-160-3,1 2-16 7,-1 4-16-7,-1-2 0 7,5 6-176-7,3 0 160 12,-1 4-160-12,4 0 160 3,4-1-160-3,3-3 0 11,1 2 144-11,4 2-144 4,3-8 128-4,1 2-128 11,2-6 160-11,6 19-160 5,3-7 256-5,-1-6-32 10,5-8-16-10,1-6 0 4,-5-1 144-4,7-3 32 11,1-2 0-11,2-3 0 4,-1-9 96-4,1-3 32 11,0 2 0-11,3-6 0 4,1-2-128-4,2-4 0 11,-8-6-16-11,3 0 0 5,-1 1-48-5,2-7-16 10,0 0 0-10,5-7 0 4,-3-3 16-4,-2-1 0 12,0-2 0-12,1-6 0 4,-1-3-64-4,0-3-16 9,-2 2 0-9,-1-2 0 5,-3-5 80-5,1-1 0 10,-9-2 16-10,-3 8 0 5,-4 0 80-5,0-8 16 10,-1-2 0-10,-3-3 0 6,-4-3-48-6,-2 0-16 10,-2 9 0-10,-3-5 0 4,-3-2-80-4,0 6-16 11,-7 7 0-11,-3-1 0 4,-3 9-48-4,-3 1-16 11,-1 2 0-11,0 2 0 5,-1 9-208-5,-1 2 0 10,0-1 0-10,-10 3 0 18,8 3-368-17,3 9-112 0,5 6-32-1,3 5 0 13,9 1-2688-13,-3 0-560 0</inkml:trace>
    </iact:actionData>
  </iact:action>
  <iact:action type="add" startTime="137986">
    <iact:property name="dataType"/>
    <iact:actionData xml:id="d111">
      <inkml:trace xmlns:inkml="http://www.w3.org/2003/InkML" xml:id="stk111" contextRef="#ctx0" brushRef="#br4">31777 6779 7359 0,'0'0'320'0,"0"0"80"0,0 0-400 0,0 0 0 7,-3-15 0-7,-3 3 0 7,2 2 1808-7,4 10 288 7,-8-13 48-7,2 3 16 7,-2-2-1088-7,8 12-224 7,-9-8-32-7,9 8-16 8,-14-6-16-8,-2 3 0 7,5 1 0-7,-5 4 0 9,16-2-16-9,-18 5-16 6,3 5 0-6,-5 4 0 9,3-4-288-9,-1 7-48 7,-5-1-16-7,1 5 0 8,1 3-80-8,-1 3 0 6,-1-2-16-6,0 3 0 9,-1 1-32-9,5 6 0 8,-1 4 0-8,1 0 0 7,-3 4-16-7,9 0-16 7,-3 2 0-7,10 1 0 8,2-1-16-8,2 4 0 9,4 2 0-9,4-3 0 6,0-3-224-6,10 2 144 8,-3-8-144-8,7 2 128 7,-3-4-128-7,1 0 0 7,5-8 144-7,1 1-144 8,-1 1 224-8,0-6-32 7,-3-5 0-7,1 1 0 8,1-1 0-8,-3-1 0 7,-3-7 0-7,5-2 0 8,-1-3 112-8,-1-1 16 7,5-6 0-7,1-2 0 8,1-4 112-8,-1-5 16 7,-2-1 16-7,1-5 0 8,1-3-128-7,-2 1-16 5,1-5-16-6,1-1 0 9,-1-3-48-9,-3-3-16 6,3-2 0-6,-7-4 0 8,-1 2 48-8,3-2 16 7,-5-8 0-7,3 0 0 9,-5 2 48-9,2-2 16 6,-8 3 0-6,-1-1 0 8,-1 4-64-8,-4-4-16 7,-2 4 0-7,-3 0 0 8,-1 6 0-8,-6 3 0 7,0 3 0-7,-1 0 0 8,-1-1-32-8,-7 5-16 7,1 2 0-7,2 3 0 9,-5-2-240-9,2 1 0 6,-1 5 128-6,3-3-128 8,-3 9 0-8,1 0 0 7,-1-2-144-7,7 5 144 23,-5 3-1456-23,3 0-192 1,1 0-32-1,-2 4-9296 6,7 2-1856-5</inkml:trace>
    </iact:actionData>
  </iact:action>
  <iact:action type="add" startTime="139306">
    <iact:property name="dataType"/>
    <iact:actionData xml:id="d112">
      <inkml:trace xmlns:inkml="http://www.w3.org/2003/InkML" xml:id="stk112" contextRef="#ctx0" brushRef="#br4">31777 9566 13583 0,'0'0'592'1,"0"0"144"-1,0 0-592 0,0 0-144 6,0 0 0-6,0-15 0 8,-2 3 1040-8,2 12 176 7,0-14 48-7,0 14 0 7,2-13-112-7,-2 13 0 8,-2-16-16-8,2 16 0 7,-1-18-304-7,-3 7-48 8,4 11-16-8,0 0 0 8,-6-12-48-8,6 12-16 7,-8-12 0-7,8 12 0 7,-14-4-128-6,1 4-48 6,-1 4 0-7,0 4 0 8,1 4-144-8,-1-3-16 6,-4 9-16-5,3-2 0 7,-7 1-144-8,3 9-16 7,-3 3-16-7,-1 6 0 8,-2 4-176-6,-3 0 192 4,1 4-192-6,-2 2 192 8,-4 3-192-8,3 5 128 6,3 4-128-6,0-1 128 8,-1 1-128-8,7 1 0 7,2 3 0-7,1-7 0 9,6-9 0-9,3 6 0 6,5 2 0-6,4-3 0 9,4-7 0-9,7 2 0 6,1 0 0-5,5-8 128 6,9-2 48-7,1 0 0 7,2-4 0-7,1-3 0 8,3-5 96-8,6-5 32 8,-4-1 0-8,4-7 0 7,0-2-32-7,0-2 0 7,6-8 0-7,-4-6 0 8,2 0-16-8,-2 0-16 8,4-5 0-8,5-1 0 8,1-6 16-8,-2-1 16 6,-2-2 0-6,1-1 0 9,-1-7-32-9,-4 4-16 6,2-7 0-6,-6 1 0 8,-2 2-32-8,-8-2 0 7,-3-8 0-7,-7 4 0 8,-1-6 128-8,-7 2 0 7,-1-8 16-7,-6 3 0 8,-2-1 128-8,-4-2 32 7,-2-2 0-7,-8-1 0 8,1-1-160-8,-7 2-16 8,3 4-16-8,-7 1 0 7,-5 1-64-7,-1 8-16 7,-3 2 0-7,-8 1 0 8,-4 5-80-8,-5 4-16 8,-1 3 0-8,-2 5 0 8,2 1-128-8,1 8 128 6,1 5-128-6,4-1 128 8,-4 8-384-8,2 1-96 7,8 13-16-7,2-2 0 23,4 1-2240-21,2 7-448-2,1 1-80 1</inkml:trace>
    </iact:actionData>
  </iact:action>
  <iact:action type="add" startTime="146076">
    <iact:property name="dataType"/>
    <iact:actionData xml:id="d113">
      <inkml:trace xmlns:inkml="http://www.w3.org/2003/InkML" xml:id="stk113" contextRef="#ctx0" brushRef="#br4">19758 6537 3679 0,'0'0'320'1,"0"0"-320"6,0 0 0-7,0 0 0 8,0 0 880-8,0 0 96 7,0 0 32-7,0 0 0 8,0 0-688-8,0 0-144 8,0 0-32-8,0 0 0 8,14 0 144-8,-14 0 32 6,19-3 0-6,-3 1 0 8,2 0-48-8,-1-2 0 7,-1-4 0-7,3 4 0 8,1 2-16-8,-3 0 0 7,3-2 0-7,1 0 0 8,-3-3-64-8,3-1-32 7,3 4 0-7,-1 0 0 8,0 0-160-8,-3-2 192 7,1-4-192-7,3 7 192 8,-1 1-192-8,3 2 0 8,-3-4 0-8,0 0 128 9,-3-2-128-8,1 4 0 3,-1-2 0-3,-6 2 0 6,3-4 0-7,-17 6 0 8,14-8 0-8,-14 8 128 7,0 0-128-7,13-3 0 8,-13 3 0-8,0 0 0 7,0 0 0-7,0 0 0 8,0 0 144-8,0 0-144 7,0 0 128-7,0 0-128 7,0 0 128-7,-7 7-128 8,-7 1 0-8,14-8 0 7,-8 14 0-7</inkml:trace>
    </iact:actionData>
  </iact:action>
  <iact:action type="add" startTime="147010">
    <iact:property name="dataType"/>
    <iact:actionData xml:id="d114">
      <inkml:trace xmlns:inkml="http://www.w3.org/2003/InkML" xml:id="stk114" contextRef="#ctx0" brushRef="#br4">21350 6668 2751 0,'0'0'128'1,"0"0"16"-1,0 0-144 0,0 0 0 4,0 0 0-4,0 0 0 8,0 0 912-8,0 0 160 6,0 0 16-6,0 0 16 8,0 0-688-8,0 0-144 7,0 0-16-7,14 0-16 9,-14 0 16-9,17 0 0 6,-17 0 0-6,0 0 0 9,16-2-16-9,1-2 0 7,-17 4 0-7,14-4 0 9,-14 4 128-9,17-6 16 5,-1 3 16-4,-2 1 0 7,1-2-48-8,-1 2-16 7,-14 2 0-7,21-4 0 8,3 0-96-8,-5 2-32 7,-1 2 0-7,3-4 0 8,3-2-48-8,-3 4-16 7,-3 6 0-6,3-4 0 6,3-6 0-7,-1 2 0 7,2-1 0-7,3-3 0 8,-3 4 48-8,-2 0 16 8,1 0 0-8,-1 0 0 7,-1-4 16-7,-1 1 0 7,-7 1 0-7,-14 6 0 8,19-2-224-8,-19 2 176 8,12-2-176-8,-12 2 160 8,0 0-160-8,0 0 128 6,0 0-128-6,0 0 128 22,0 0-512-22,0 0-96 0</inkml:trace>
    </iact:actionData>
  </iact:action>
  <iact:action type="add" startTime="148119">
    <iact:property name="dataType"/>
    <iact:actionData xml:id="d115">
      <inkml:trace xmlns:inkml="http://www.w3.org/2003/InkML" xml:id="stk115" contextRef="#ctx0" brushRef="#br4">22887 6662 7487 0,'0'0'320'1,"0"0"80"-1,0 0-400 0,14 0 0 6,3 2 0-6,-17-2 0 8,14 0 480-8,3 0 16 7,-17 0 0-7,20 0 0 8,-5 0-80-8,5 0-16 7,-6 0 0-7,3 2 0 8,5-2-128-8,-5 0-16 7,5 0-16-7,-1 0 0 7,2-2 0-7,-1-2 0 8,-5-4 0-8,5 5 0 8,1-1-32-8,-1 2 0 7,-3 0 0-7,1 0 0 8,1-4-80-8,-3 0 0 7,-5 4-128-7,5 0 192 7,-18 2-192-7,14-2 0 8</inkml:trace>
    </iact:actionData>
  </iact:action>
  <iact:action type="add" startTime="149318">
    <iact:property name="dataType"/>
    <iact:actionData xml:id="d116">
      <inkml:trace xmlns:inkml="http://www.w3.org/2003/InkML" xml:id="stk116" contextRef="#ctx0" brushRef="#br4">24539 6631 5519 0,'0'0'496'2,"16"0"-496"5,3 0 0-7,3-6 0 8,1 2 976-8,2 0 112 7,3 0 0-7,1 3 16 8,2-1-608-8,0 0-128 7,4-2-32-7,4 0 0 8,-3 0-160-8,1 2-48 7,-2 0 0-7,0 0 0 8,0-2-128-8,4 0 0 7,8-7 0 1,-4 5 0-8</inkml:trace>
    </iact:actionData>
  </iact:action>
  <iact:action type="add" startTime="150505">
    <iact:property name="dataType"/>
    <iact:actionData xml:id="d117">
      <inkml:trace xmlns:inkml="http://www.w3.org/2003/InkML" xml:id="stk117" contextRef="#ctx0" brushRef="#br4">31397 6366 2751 0,'0'0'256'1,"0"0"-256"5,0 0 0-6,0 0 0 9,0 0 1200-9,0 0 192 7,8-8 32-7,-8 8 16 8,0 0-896-8,0 0-176 7,17-2-48-7,-17 2 0 8,0 0-64-8,16-4 0 7,-16 4-16-7,18-2 0 9,-1 0 0-9,-17 2 0 6,18-2 0-6,1 0 0 8,3 0 16-8,-7 0 16 7,1-3 0-7,-1 1 0 8,1-2-16-8,2 2-16 7,-5-4 0-7,5 6 0 7,-3 0-48-7,3-2-16 9,1 0 0-9,-3-1 0 7,2 1-48-7,5 2-128 7,0 0 192-7,-1 0-64 9,-3-2 16-9,5-2 0 8,1-2 0-8,-1 4 0 6,-1 1 0-6,-2-1 0 7,3-6 0-7,1 2 0 8,-1 6 0-8,1 4 0 8,-2 6 0-8,1-8 0 8,1-6-144-8,-1 6 128 6,-1 8-128-6,-4-4 128 9,-1-6-128-9,-18 2 0 6,16 4 0-6,1 0-4512 16,-17-4-1008-16</inkml:trace>
    </iact:actionData>
  </iact:action>
  <iact:action type="add" startTime="152683">
    <iact:property name="dataType"/>
    <iact:actionData xml:id="d118">
      <inkml:trace xmlns:inkml="http://www.w3.org/2003/InkML" xml:id="stk118" contextRef="#ctx0" brushRef="#br4">8396 5053 6447 0,'0'0'576'1,"0"0"-576"5,0 0 0-6,0 0 0 8,14-6 224-8,-14 6-64 7,0 0-16-7,0 0 0 8,8-11 368-8,-8 11 80 7,0 0 16-7,0 0 0 8,0 0-224-8,0 0-32 7,0 0-16-7,0 0 0 7,0 0-16-7,-8 15-16 8,-2 1 0-8,-7 0 0 8,-5 1-144-8,1-1-32 6,-1 3 0-6,-5 7 0 9,-4-1-128-9,-2 0 0 7,-2 1 144-7,-2-1-144 8,-4 0 128-8,2-1-128 7,-4 3 128-5,2 4-128 5,-4-1 128-7,0-1-128 6,4 0 128-6,-2 2-128 8,6-2 0-8,-4 5 128 7,2-1-128-7,6 2 0 8,0 0 0-8,2-4 0 7,5-2 0-7,1-1 0 8,3-1 0-8,3-5 0 7,5-1 0-6,-1-5 0 6,3 1 0-7,2-5 128 7,10-12-128-7,-4 15 0 8,4-15 192-8,0 0-48 7,0 0 0-7,0 0 0 8,20 8 112-8,1-6 32 8,5-4 0-8,1-4 0 8,-4 1-144-8,7-7-16 6,3 4-128-6,0 0 192 8,0-5-192-8,4 1 0 7,2-2 128-7,0 3-128 8,6 1 0-8,-4-2 0 7,0 4 0-7,4-5 0 9,-4 3 0-9,2 4 144 6,-4-6-144-6,-2 3 128 8,0-3-128-8,-4 0 0 7,-6 6 0-7,2-2-176 8,-3-3 176-8,1 5 0 7,0 4 0-7,-5-2 0 8,-8 0 0-8,-14 4 0 8,19 0 0-8,-1 2 0 8,-18-2 0-8,0 0 0 7,13 8 0-7,-13-8 0 21,0 0-512-21,8 17-80 0,-8-17-16 0,0 14-3424 9,0-14-704-8</inkml:trace>
    </iact:actionData>
  </iact:action>
  <iact:action type="add" startTime="153253">
    <iact:property name="dataType"/>
    <iact:actionData xml:id="d119">
      <inkml:trace xmlns:inkml="http://www.w3.org/2003/InkML" xml:id="stk119" contextRef="#ctx0" brushRef="#br4">7677 5638 6447 0,'0'0'576'1,"23"0"-576"6,0-2 0-7,5-1 0 8,3 1 816-8,8-2 48 6,8 2 16-6,5-6 0 8,7-6-160-7,1 3-16 6,7-7-16-7,-1 0 0 7,6 1 64-7,-2-3 16 8,3 3 0-8,7 1 0 7,11-5-144-7,1 1-32 9,-2-1 0-9,-3-1 0 8,-1-1-240-8,-4 0-48 6,-6 1-16-6,4 5 0 8,0-3-16-8,0 1 0 7,-2 5 0-7,-4-4 0 8,-1 1-96-8,-7 1-32 7,2-3 0-7,-7 5 0 7,-3-2-144-7,-1 7 0 8,-5-3 0-8,-3 6 0 8,-8 2 176-8,0 2-48 7,-4 2-128-7,2 2 192 8,-6 2-192-8,0 8-160 6,-3 2 32-6</inkml:trace>
    </iact:actionData>
  </iact:action>
  <iact:action type="add" startTime="163393">
    <iact:property name="dataType"/>
    <iact:actionData xml:id="d120">
      <inkml:trace xmlns:inkml="http://www.w3.org/2003/InkML" xml:id="stk120" contextRef="#ctx0" brushRef="#br0">633 7191 3679 0,'0'0'320'1,"0"0"-320"3,0 0 0-4,0 0 0 8,0 0 944-8,0 0 112 11,18 2 32-11,-1-2 0 5,-3-2-624-5,6 2-112 10,-3 0-32-10,1 2 0 5,1-2-80-5,1 2-32 11,-1 0 0-11,7 2 0 5,1 3 112-5,0-1 0 6,0-2 16-6,1 0 0 8,-1 0-16-8,0 0-16 12,3 2 0-12,1-1 0 3,0-1-112-3,-2 0 0 12,-1 2-16-12,1 2 0 3,2-2 48-3,-2-2 16 11,3 0 0-11,-1-1 0 6,0-1-32-6,6 0 0 5,0-2 0-5,2 0 0 9,0 0 224-9,-2 0 32 6,4-2 16-6,-4 0 0 8,2-3 0-8,0 3 0 12,-6-4 0-12,1 0 0 3,-3-2-112-3,0 2-32 11,-4 2 0-11,1 1 0 4,1 1-64-4,-4 0-16 12,-5 0 0-12,1-2 0 3,1 2-64-3,-3 2-32 7,-3 2 0-7,1-2 0 8,-3 0-160-8,-14 0 0 11,0 0 0-11,17 4 0 4,-17-4 176-4,0 0-48 12,0 0-128-12,0 0 192 3,0 0-192-3,12 9 128 12,-12-9-128-12,0 0 0 3,0 0 0-3,0 0 0 7,0 0 0-7,-12 10 0 8</inkml:trace>
    </iact:actionData>
  </iact:action>
  <iact:action type="add" startTime="164469">
    <iact:property name="dataType"/>
    <iact:actionData xml:id="d121">
      <inkml:trace xmlns:inkml="http://www.w3.org/2003/InkML" xml:id="stk121" contextRef="#ctx0" brushRef="#br0">5079 6658 5519 0,'21'10'496'1,"-3"-6"-496"4,3 0 0-5,4-2 0 8,3 0 496-8,3-2 0 7,2 0 0-7,2 2 0 8,6 4-48-8,0-2-16 7,8-1 0-7,3-1 0 8,-3 0-160-8,4 0-16 8,3 0-16-8,1-2 0 8,-6 0 80-8,-2 4 0 6,-1-4 16-6,1 0 0 9,-6 0-128-9,2 0-16 6,0 0-16-6,-4 0 0 11,4 0-176-11,-5 2 192 5,3-2-192-4,-2 0 192 6,2-2-64-7,-2 0 0 7,-2 0 0-7,-2 0-5552 11</inkml:trace>
    </iact:actionData>
  </iact:action>
  <iact:action type="add" startTime="165323">
    <iact:property name="dataType"/>
    <iact:actionData xml:id="d122">
      <inkml:trace xmlns:inkml="http://www.w3.org/2003/InkML" xml:id="stk122" contextRef="#ctx0" brushRef="#br0">1090 9178 6447 0,'0'0'576'1,"23"12"-576"6,2-8 0-7,5 3 0 8,1 1 448-8,6-2-32 7,4-2 0-7,0-4 0 8,8 0-96-8,1 2-32 8,3 0 0-8,6-2 0 8,3-2 64-8,0 2 16 6,-5-2 0-6,0 0 0 8,-5-2-176-8,1 0-48 7,-2-2 0-7,1 1 0 8,1-1-144-8,0 2 192 9,-1 0-192-9,3-4 192 7,-1 2-192-6</inkml:trace>
    </iact:actionData>
  </iact:action>
  <iact:action type="add" startTime="166182">
    <iact:property name="dataType"/>
    <iact:actionData xml:id="d123">
      <inkml:trace xmlns:inkml="http://www.w3.org/2003/InkML" xml:id="stk123" contextRef="#ctx0" brushRef="#br0">5125 8907 5519 0,'20'10'496'1,"-5"-4"-496"3,1 1 0-4,6 1 0 9,1-2 576-9,4-2 0 7,4 4 16-7,3 1 0 8,3-1-336-8,6 0-64 11,-2 4 0-11,3-3-16 5,5 7-48-5,0-6-128 6,2 2 192-6,1-1-64 7,-5-3-128-7,0-2 0 8,-6-2 0-8,4 2 0 7,-4-2 0-7,2-2 320 8,-2-1-48-8,0-1 0 8,0 0 80-8,-1-1 16 13,-2-1 0-13,1-2 0 4,-6-4-128-4,2 2-32 10,2 0 0-10,-6-2 0 4,-4-1 112-4,-5 3 0 6,-5 2 16-6,3 0 0 8,-4 0 16-8,-1 2 0 11,-15 2 0-11,0 0 0 4,0 0-80-3,0 0-16 9,0 0 0-9,0 0 0 3,0 0-112-4,0 0-16 6,0 0-128-6,0 0 192 9,0 0-192-9,0 0 0 11</inkml:trace>
    </iact:actionData>
  </iact:action>
  <iact:action type="add" startTime="174784">
    <iact:property name="dataType"/>
    <iact:actionData xml:id="d124">
      <inkml:trace xmlns:inkml="http://www.w3.org/2003/InkML" xml:id="stk124" contextRef="#ctx0" brushRef="#br5">13097 10832 18015 0,'0'0'800'1,"0"0"160"-1,0 0-768 0,0 0-192 5,0 0 0-5,0 0 0 8,0 0 224-8,0 0 0 7,0 0 0-7,0 0 0 8,0 0-16-8,0 0 0 7,0 0 0-7,0 0 0 8,0 0 112-8,0 0 32 7,0 0 0-7,0 0 0 8,0 0-128-8,0 0-32 7,0 0 0-7,0 0 0 8,0 0-48-8,-15-8-16 7,3 2 0-7,-6 0 0 8,5 2 192-8,-5 0 48 7,1 1 0-7,1-1 0 8,-6 2 256-8,1 0 48 7,0 0 16-7,-1 0 0 8,-5 0-192-8,0 2-48 8,-3-2 0-8,-3 0 0 8,0 2-176-8,2 0-32 6,0 0-16-6,3 0 0 8,-5 0-96-8,2-2-128 7,-4 0 176-7,5 2-176 9,-1 0 144-9,-2 2-144 6,-6-4 0-5,2 6 144 6,0 0-144-7,-4 0 128 7,4 0-128-7,-10 4 128 8,-2-3-128-8,-1 1 0 8,-9 2 144-8,-1 2-144 7,-5-4 0-7,5 1 128 8,1 3-128-8,-3-2 0 8,-1-2 0-8,5 2 0 7,-1-1 0-7,-3 1 128 7,0-2-128-7,-3 6 144 7,-9-6-144-7,-2 0 160 8,0 1-160-8,-2 3 192 7,0-2-192-7,0 2 192 9,2-1-32-9,4 1 0 6,-2 2 0-6,-2 1 0 8,-6 1-32-8,-4-2-128 7,0-8 192-7,2 5-64 9,2 5 16-9,0-4 0 6,2 0 0-6,4-1 0 9,4 1-144-9,-8 6 0 6,-8-7 0-5,-1 3 0 6,-1-4 0-7,0-2 0 9,-2 0 0-9,7 3 0 7,5-1 0-7,0 4 0 7,-2 2 0-7,-4-7 0 7,-6 1 128-7,1 0-128 8,-1-2 0-8,4 0 128 7,2 1 0-7,4 7-128 7,0-2 192-7,1 1-64 8,-5-5 0-8,-2 0-128 7,-8 0 192-7,7-2-64 8,-1-2 0-8,0 3-128 7,4 1 192-7,4 0-64 9,0 0-128-9,-3-2 128 6,-3 0-128-6,-6-4 128 9,1-1-128-9,5 3 0 6,2-2 144-6,0 2-144 8,-3 0 160-8,3 0-32 8,-2 4-128-8,-4-2 192 9,-7-2-192-9,5 1 176 5,1-1-176-5,3 6 160 8,2-4-160-8,2 6 0 8,4 1 144-8,-7-5-144 7,-7 2 0-7,-4-2 0 8,9-3 0-8,1 3 0 7,0 2 0-7,5-2 0 8,-3-4 0-8,2 4 0 8,2 3 0-8,-6-3 0 6,-5 0 0-6,5 2 0 9,-2-3 0-9,5 7 0 6,-3-2 0-6,8-3 128 8,2 5-128-8,-6-4 0 8,-2 2 0-8,-3-3 0 8,3 1 0-8,2 4 0 7,4-8 0-7,2 3 0 9,4 3 0-9,4-4 0 5,2 0 0-5,1 3 0 9,-9 1 0-9,0-2 0 6,-3-4 0-6,2-2 0 9,7-3 0-9,-2 5 0 7,4 4 0-7,4 0 128 8,-5-4-128-8,5 5 0 6,4-1 0-6,-9-2 0 9,-3 4 0-9,2-5 0 7,0 1 0-7,8 4 0 7,-5-4 0-7,7 2 0 8,3 3 0-8,3-1 0 8,-3 3 0-8,5 1 0 7,1 2 0-7,0-3 0 7,-1-3 0-7,-3 4 0 8,-3-5 0-8,-1 5 0 8,1-8 0-8,5-1 0 7,5 7 0-7,1-4 0 8,0-2 0-8,0 3 0 7,8-3 0-7,-2 4 0 8,4 3 0-8,-4-1 0 6,6-2 0-6,-4-2 0 9,6 5 0-9,-6-3 0 7,4 3 0-7,0-1 0 8,-6 4 0-8,4-1 0 7,-4-1 0-7,8 5 0 7,-4-1 0-7,6-3 0 8,-2 3 0-8,4 1 0 8,-6 3 0-8,6-5 0 7,1 1 0-7,1 3-128 8,2 0 128-8,-1 3 0 8,7 1 0-8,3 2 0 7,-3-1 0-7,3 1-128 7,5 0 128-7,-3 0 0 8,4 1 0-8,-1 1-128 7,5 2 128-7,2 2 0 8,-2 0 0-8,-1 0-128 7,3 4 128-7,4-2 0 8,0-1 0-8,0 3 0 7,2-2 0-7,2 5-128 8,0-1 128-8,-2 2 0 7,4-6-144-7,2 6 144 8,3-2 0-8,-1 4 0 7,0-6 0-7,4 4 0 8,-5-2 0-8,7 4 0 7,2-4 0-7,1 4 0 9,-7-4 0-9,7 2 0 7,-1 1 0-7,6-3 0 7,1 4 0-7,2-2 0 7,1 2 0-7,-1 2 0 8,2-8-144-8,5 4 144 7,-1-2 0-7,0 1 0 8,2-2 0-8,6 4 0 7,-2-5 0-7,2 0 0 8,2-5 0-8,-4-1 0 7,4 0 0-7,-2-2 0 8,2-2 0-8,-4 4 0 7,2-5 0-7,4-1 0 8,4 0 0-8,0 1 0 7,3-3 0-7,3-4 0 9,4-1 0-9,3 3 0 6,8-1 0-6,-1-3 0 8,3 1 0-8,-4 1 0 7,3-5 0-7,-5-1 0 9,6 1 0-9,-2-4 0 6,7 3 0-6,5-3 0 8,-1 6 0-8,3-5 0 7,0 1 0-6,4-2 0 6,-2 3 0-7,-2-5 0 7,0-2 0-7,2 2 0 8,7-3 0-8,5 1 0 7,-2 4 0-7,3-6 0 8,-3-2 0-8,1-4 128 7,-5 0-128-7,4 0 0 8,1 0 128-8,1 0-128 7,7 0 0-7,3-2 144 8,-3 0-144-8,-4 0 0 7,-1 0 0-7,-4 2 0 8,5-10 0-8,-1 6 0 8,7 2 0-8,0-2 0 8,-1 0 0-8,-1-3 0 6,-9-5 128-6,5 8-128 9,-5-2 0-9,9 0 0 6,4-3 0-6,1 3 128 9,-5-2-128-9,4-4 0 6,-9 4 0-6,5-1 0 9,-3-3 0-9,5 4 0 6,6 0 128-5,-2-3-128 6,-3 3 0-7,-1-2 0 8,-7 0 0-8,5 3 128 7,2-1-128-7,3-4 0 8,1 4 0-8,0 6 0 7,-8-4 0-7,-1-1 0 7,-1 1 0-7,-1 0 0 8,3 2 0-8,5-2 0 8,1 0 0-8,-4 0 0 8,-7 1 0-8,3 3 0 6,-5-2 0-6,6 0 0 8,-5-2 0-8,7 2 0 7,1 0 0-7,-4 0 0 9,-1 0 0-9,-8-5 0 6,-1-1 0-6,3 6 0 9,-6-10 0-9,4 7 0 6,-1-1 128-6,5 0-128 9,-4-4 0-9,-5 4 0 6,-5-5 144-5,-2 1-144 6,-1 0 144-7,-1-3-144 7,-2-3 192-7,0 5-192 9,6-7 160-9,-4 6-160 7,0-1 128-7,-2-3-128 7,0-1 0-7,-9-5 128 8,-3-1-128-8,0 0 0 8,-1 1 128-8,-3 1-128 7,3-1 128-7,1 3-128 7,-3-4 0-7,-1-3 0 7,-1 3 128-7,-3 0-128 9,3-3 0-9,0 3 0 6,-3-2 144-6,-3-1-144 9,-10 1 0-9,2-2 0 6,4-2 0-6,-8-3 128 9,0-1-128-9,2 2 0 6,-4 2 128-6,4-2-128 9,-6-4 128-9,2 0-128 6,2 0 128-6,-4-4-128 9,2 4 128-9,2-4-128 6,-2 0 128-6,2-2-128 8,-6 2 128-8,-2-4-128 8,3 2 128-8,-3-2-128 8,-4 2 0-8,-2 2 128 6,-3-3-128-6,1 5 0 8,1-6 0-8,-5 4 128 8,3-4-128-8,-3 6 0 7,3-4 128-7,-3 2-128 7,3-4 160-7,-5 6-160 8,-3-4 208-7,-1 6-48 5,1-6-16-6,-2 4 0 9,-6-6-16-9,0 8 0 6,-3-2 0-6,-5 4 0 9,1 2 176-9,-3 2 16 7,0 2 16-7,-2 1 0 8,-2 3-144-8,-2 4-16 6,-3-3-16-6,-7 5 0 9,3 5-160-9,1-2-224 7,-5 9 48-7,1 3 16 23,1 0-1760-23,-1 2-336 1,-3-2-80 0</inkml:trace>
    </iact:actionData>
  </iact:action>
  <iact:action type="add" startTime="179362">
    <iact:property name="dataType"/>
    <iact:actionData xml:id="d125">
      <inkml:trace xmlns:inkml="http://www.w3.org/2003/InkML" xml:id="stk125" contextRef="#ctx0" brushRef="#br5">19132 13913 13823 0,'0'0'1216'1,"0"0"-960"5,16-4-256-6,-1-4 0 8,-1-1 320-8,2-1 0 7,1 2 16-7,-3-6 0 8,1 3 432-8,-1-5 64 7,4 4 32-7,-3-5 0 8,5-1-352-8,3 3-64 7,2-3 0-7,1 7-16 9,1-3-192-9,0 2-48 6,-1-5 0-6,-1 9 0 8,2 0-192-8,-5 0 176 7,1 4-176-7,1 0 160 9,-1 2-160-9,3 4 0 6,-5 4 0-6,-3 4 0 8,-1-2 0-8,1 2 0 7,-5 7 0-7,3 1 0 8,-4-5 0-8,5 7 0 7,-7-3 0-6,5 1 0 6,-3-1 0-6,4-3 0 6,-4 0 0-7,3-4 0 8,-3-1 0-8,5 1 0 6,-3-6 0-6,6 0 0 9,-3-4 224-9,3-2 16 6,3 0 0-6,2 0 0 8,3-4 224-8,-3-4 48 7,0 3 16-7,3-1 0 8,1-4-320-8,0 2-64 8,0 1-16-8,1-5 0 8,-3 2-128-8,0 1 160 6,-1 5-160-6,-1 0 160 9,-2-6-160-9,-1 4 0 6,-3 4 144-6,3-1-144 9,-1 3 0-9,1 2 0 7,-7-4 0-7,3 6 0 7,-6 4 0-7,3-1 0 8,-5 5-128-8,4 0 128 8,-5-4 0-8,11 3-160 6,-6 3 160-6,3-6 0 8,-5 2 0-8,3-2 0 8,5 0 0-8,-4-6 0 7,3 0 0-7,1 1 0 8,-3-1 0-8,7 0 0 7,3 0 0-7,2-1 0 9,2-1 0-9,4-4 0 7,-1 2 0-7,1 0 0 6,2 0 0-6,4-2 0 9,-8-4 0-9,2 5 0 6,0 1 128-6,-4 2-128 9,-1-2 0-9,-3 0 0 7,-4-2 0-7,1 4 0 8,-3 0 0-8,-1 2 128 6,-3 4-128-6,-3 2 0 8,-14-6 0-8,17 8 0 8,-5 0 0-8,4 1-160 7,-16-9 160-7,13 10 0 8,-13-10 0-8,18 6 0 8,-3 2 0-8,-3-1 0 7,-12-7 0-7,22 2 0 8,-1-4 0-8,-1 1 0 8,-1-1 0-8,6-6 0 7,1-2 0-7,1 0 0 7,2-5 0-7,-1 3 128 8,1-6-128-8,2 7 0 7,0-1 0-7,3 2 128 7,-1-3-128-6,-4 5 0 6,0 0 0-7,-5 0 0 8,-7 4 0-8,1 4 0 6,-7 2 0-6,-11-2 0 9,14 12 0-9,-6 0-160 7,0 9 160-7,1 1 0 8,-5 3 0-8,0 0-128 7,0-3 128-7,0 5 0 8,2 0 0-8,0-1 0 7,0-5 0-7,3 1 0 8,1-7 0-8,2-1 0 7,5-2 0-7,1-5 0 8,5-3 0-7,-1-2 176 5,1-2-32-6,1-2 0 8,1-4 240-8,2-1 32 7,1-1 16-7,1 0 0 8,0-6-160-8,0 3-16 7,-1-7-16-7,1 6 0 8,6-5-240-8,-4 5 0 7,-2-2 0-7,-1 7 0 8,-5-1 0-8,-1 0 128 7,-3 4-128-7,-3 6 0 8,-1 4 0-8,-1 6 0 7,0-1-144-7,-7 7 144 8,1 3 0-8,2-1 0 7,-4 1-128-7,2 3 128 8,-1 1 0-8,1 2 0 7,-4-1 0-7,4-3 0 9,2-5 0-9,-2 1 0 6,1 1 0-6,5-9 0 8,-4 3 128-8,5-8-128 7,1-4 0-7,1 0 0 8,3-4 144-8,-2 0-144 8,5-6 0-8,0-2 144 7,3 3-144-7,1-1 192 8,-4-6-192-8,3 4 192 7,-1-9-192-7,-3 3 0 7,1 3 144-7,-2 1-144 8,1-4 0-8,-5 7 0 7,3-3 0-7,1 4 128 8,-7 4-128-8,0 0 0 7,-14 4 0-7,17-2 0 9,-17 2 0-9,14-2 0 6,-14 2 0-6,17 0-128 9,-17 0 128-9,16 0 0 6,-16 0 0-6,18 2 0 9,-18-2 0-9,0 0 0 5,13 2 0-5,-13-2 0 9,18 2 0-9,-1-2 0 7,-17 0 0-7,18-2 0 9,-2-2 0-9,-1 2 0 5,1-2 0-4,3 4 0 7,-3-1 0-8,-1-1 0 7,1 0 0-7,2 0 0 8,1-2 0-8,-5 2 0 7,1 0 0-6,5 0 0 6,-4 0 0-7,3 0 0 7,1 0 0-7,-3-2 128 8,3 2-128-8,3 0 144 7,2 0-144-7,-1 2 160 9,-5 0-160-9,3 0 0 6,1 0 0-6,1 0 0 8,-5 2 0-8,2 0 128 7,1 0-128-7,1 2 0 8,-1-4 240-8,-3 0-48 7,3-4 0-7,1 2 0 9,3 2 80-9,-3 0 16 6,-2-2 0-6,-1 2 0 8,1 0-160-8,1 0-128 7,-7 0 192-6,3 2-192 6,0 0 128-7,-18-2-128 7,0 0 0-7,13 6 0 8,-13-6 0-8,16 8 0 7,-16-8 0-7,0 0 0 24,6 12-2176-23,-6-12-512 0</inkml:trace>
    </iact:actionData>
  </iact:action>
  <iact:action type="add" startTime="183959">
    <iact:property name="dataType"/>
    <iact:actionData xml:id="d126">
      <inkml:trace xmlns:inkml="http://www.w3.org/2003/InkML" xml:id="stk126" contextRef="#ctx0" brushRef="#br1">31873 4527 9215 0,'0'0'816'2,"0"0"-656"7,-8 2-160-9,8-2 0 5,-8-2 1200-5,-3 2 208 7,3 0 32-7,-2 0 16 9,-2 0-528-9,7 0-96 6,-5 0-32-6,-2 2 0 9,4 2-112-9,-3 0-32 6,11-4 0-6,-10 5 0 8,0 3-16-8,-2-2-16 12,3 0 0-12,-1 2 0 3,-4 1 32-3,4-3 16 12,-1 4 0-12,1 2 0 3,2-3-144-3,-5 5-16 11,3 0-16-11,-4 5 0 4,2-3-240-4,-1 3-32 10,-1 5-16-10,-3-1 0 6,1 3 64-6,-4 3 16 11,3 0 0-11,1 0 0 5,-3 3-16-4,1 1 0 4,1 4 0-5,-3-2 0 8,7-2-96-8,-5 6-32 13,2-2 0-13,5 0 0 4,-5 4 0-4,4-4 0 9,-1 4 0-9,3-4 0 5,4 2-144-5,0 2 160 5,0-4-160-5,4 4 160 9,2-6-160-9,2 2 0 7,6 2 0-7,-2-4 0 8,-2 2 0-8,2-2 0 8,2-5 128-8,-1-3-128 7,-1 0 0-7,4 1 128 7,4-5-128-7,-5-3 128 8,7 1 96-7,0 2 16 9,-1-1 0-10,5-3 0 4,-5-1-48-4,5-1-16 11,1-5 0-9,-3 4 0 0,1-6-32-2,1-1 0 11,-4-1 0-11,1-2 0 4,3-4 128-4,-3-2 32 7,3 0 0-7,1-2 0 8,-5-4 144-8,3-4 48 7,1 1 0-7,-5-1 0 8,3-8-128-8,3 1-32 12,-1-3 0-12,-1-3 0 4,3-3-128-4,1-1-16 10,4 0-16-10,-1-2 0 4,-3-8-16-4,3 3 0 11,-3-1 0-11,0 2 0 4,1-8 64-4,-3 2 16 7,1-6 0-7,-7 4 0 8,3-3 80-8,-6 3 0 7,1-4 16-7,-5-2 0 8,0 6-144-8,0-2-16 8,-4 4-16-8,-2 0 0 7,-1 4-160-7,-2 4 192 7,-3 0-192-7,-8 3 192 8,0 3 32-7,-3 0 16 5,-5 1 0-6,-3 5 0 9,-5 1-64-9,-3 1-16 11,-4 5 0-11,-2 2 0 4,-6 6-160-4,2 0 0 6,2 4-192-6,-19 6 192 19,13 4-1520-18,6 2-176-1,9 3-32 1,19-5-9664 5,3 0-1936-6</inkml:trace>
    </iact:actionData>
  </iact:action>
  <iact:action type="add" startTime="184830">
    <iact:property name="dataType"/>
    <iact:actionData xml:id="d127">
      <inkml:trace xmlns:inkml="http://www.w3.org/2003/InkML" xml:id="stk127" contextRef="#ctx0" brushRef="#br1">31656 6892 14735 0,'0'0'1312'1,"0"0"-1056"3,0 0-256-4,0 0 0 8,0 0 560-8,0 0 48 7,0 0 16-7,10-4 0 8,-2-3 0-8,-8 7 0 12,8-12 0-12,2 4 0 3,-5-4-80-3,-1 3-16 8,-4 9 0-8,4-8 0 7,0-2 128-7,-2-2 32 11,-2 12 0-11,0-9 0 6,-6-7 208-6,6 16 32 9,-4-10 16-9,4 10 0 4,-13-11-128-4,13 11-32 11,-14-4 0-11,0 4 0 4,1 2-256-3,-5 6-48 10,3-3-16-11,1 1 0 4,4 4-112-4,-9 6-32 12,-1-1 0-12,3 3 0 3,-5 1-64-2,1 1 0 11,-1-3-16-12,3 7 0 2,-3 1-112-2,1 4 0 11,-1 4-128-11,-7 14 192 5,4-4-192-4,3-4 0 8,3 4 0-9,1-2 0 5,7 4 0-5,-1-6 0 10,4 4 0-10,6-4 0 5,0 2 0-5,4-4 0 11,4-6 0-11,6 2 0 4,-1-4 0-4,7 1 0 10,-4-3 0-10,3-4 0 4,5-3 0-4,-3-5 0 11,4-3 160-11,3-2-32 5,-1 0-128-5,2-4 192 11,1-5-64-11,1 5 0 4,2-6 48-4,-1 0 16 11,-5-6 0-11,6 3 0 4,4-5 48-4,-4-4 16 10,-1 2 0-10,-3-5 0 4,4-1 0-4,0-1 0 11,-1-5 0-11,-5 1 0 5,2-3-48-5,-1-3 0 10,-1-4 0-10,-2 1 0 6,-3-1 48-6,-6 0 0 10,1 0 0-10,-7 0 0 4,0-8 64-4,2 4 0 10,-5 1 16-10,-1-1 0 5,-4-4-64-5,-4 4-16 11,-5-8 0-11,1 4 0 3,0 2 0-3,-6-2-16 6,1 6 0-6,-1 2 0 8,0 0 144-8,-5 1 16 7,3 5 16-7,-1 4 0 8,1-1-288-8,2 9-128 8,-7-3 128-8,2 8-128 7,-3-6 0-7,1 9 0 7,-1 3 0-7,1 4 0 21,-7 2-560-20,3 5 16-1,6 3 0 0,-1 4 0 14,1 1-2496-13,5 7-496-1,0 1-112 1</inkml:trace>
    </iact:actionData>
  </iact:action>
  <iact:action type="add" startTime="185730">
    <iact:property name="dataType"/>
    <iact:actionData xml:id="d128">
      <inkml:trace xmlns:inkml="http://www.w3.org/2003/InkML" xml:id="stk128" contextRef="#ctx0" brushRef="#br1">31908 9669 9215 0,'0'0'816'0,"0"0"-656"5,10-11-160-5,-4 3 0 8,2-6 1456-8,1 5 256 7,-3-5 48-7,-6 14 16 8,0 0-400-8,2-10-80 7,-2 10-16-7,0-13 0 8,0 13-192-8,-2-12-64 7,2 12 0-7,-4-10 0 9,-4-2-32-9,1 5-16 6,-3-1 0-6,-4 0 0 9,2 2-16-9,-3 0 0 7,1 0 0-7,-5-1 0 7,-1 3-224-7,3 2-48 8,-3 6-16-8,-1-2 0 7,-5 3-160-7,-1 3-48 7,0 0 0-7,-1 8 0 8,-1-3-144-8,2 7-16 9,0 5-16-9,-3 2 0 8,-1 1-96-8,4 1-32 5,-1 0 0-5,3 2 0 8,2 1-160-8,3 5 0 7,1 0 144-7,-1 6-144 9,7 0 0-9,-1 3 0 6,6-9 0-6,2 10 0 9,-4 0 0-9,7-2 0 6,-1 2 0-6,4-2 0 8,0-4 0-8,2 1 0 7,2-5 0-6,5 3-128 7,-1-1 128-8,2-4 0 7,2-2 0-7,-1 2 0 8,9-4 0-8,-5 0 0 6,5-1 0-6,1-3 128 8,3 0-128-8,1-3 176 8,2-1-176-8,-1-7 192 7,-5-1-64-7,5-7 0 8,-1 0 0-8,2 0 0 7,1-7 64-7,-1-2 0 7,0-5 0-7,2 0 0 8,1-2 96-8,5-8 32 7,-2 1 0-7,0-7 0 8,2-5 0-8,2 0 16 7,-4 1 0-7,3-5 0 9,3-2-80-9,-6-6-32 7,-4 0 0-7,0 2 0 9,-1-6-16-9,-1 4 0 6,-6-2 0-6,-3 0 0 8,-3-6 0-8,-1 1 0 6,-2 3 0-6,-8-4 0 9,0 0 0-9,-2 2 0 6,-2-2 0-5,-4-3 0 7,0 3 48-8,-4 6 16 7,-6 0 0-7,3 6 0 7,-7 4 112-7,-1 1 0 8,-3 1 16-8,-5 6 0 7,-6 1-128-7,1 9-16 8,-1-3-16-8,0 6 0 8,-6-3-240-8,0 7 0 7,2 4 0-7,-4-2 0 21,4 2-1072-21,-2 4-96 1,2 2-32-1,6 6 0 16,-2 7-1632-16,3 3-336 1</inkml:trace>
    </iact:actionData>
  </iact:action>
  <iact:action type="add" startTime="190668">
    <iact:property name="dataType"/>
    <iact:actionData xml:id="d129">
      <inkml:trace xmlns:inkml="http://www.w3.org/2003/InkML" xml:id="stk129" contextRef="#ctx0" brushRef="#br1">8162 5110 13583 0,'0'0'592'1,"0"0"144"-1,0 0-592 0,0-10-144 5,0 10 0-5,0 0 0 9,0 0 1040-9,0 0 176 6,0 0 48-6,0 0 0 8,0 0-672-8,-15 10-128 7,-3 5-16-7,-3 3-16 9,-5 3-256-9,1 5-48 6,0 1-128-6,-1 2 192 9,-1-1-48-9,-2 3-16 6,-4 2 0-6,5 2 0 8,1-4 32-8,0-1 0 7,1-3 0-7,5 2 0 8,-1-3 160-8,5-5 48 8,-3-5 0-8,3 3 0 7,1-1-80-7,1-3-16 7,1 5 0-7,-4-7 0 8,7 3-16-8,-3-4 0 8,4 1 0-6,4-1 0 3,6-12-256-4,-2 18 128 6,2-18-128-7,-3 17 0 8,3-17 128-8,3 14-128 7,-3-14 0-7,14 13 0 7,4-3 352-7,5-6-32 8,6 0-16-8,4-2 0 8,5-4 80-8,6 0 32 6,5 0 0-6,0-2 0 10,2 2-272-10,1-4-144 6,1-1 160-6,-2 1-160 9,-1 0 0-9,-7 2 0 5,0-6 0-5,4 0 0 8,-4 3 0-8,4-3 0 8,0 4 0-8,-6 0 0 7,1 4-144-7,-5-4-128 7,1 6-32-7,1-2 0 25,-6 1-736-25,-2-3-160 0,-4 2-16 0,-5 4-9312 1</inkml:trace>
    </iact:actionData>
  </iact:action>
  <iact:action type="add" startTime="191090">
    <iact:property name="dataType"/>
    <iact:actionData xml:id="d130">
      <inkml:trace xmlns:inkml="http://www.w3.org/2003/InkML" xml:id="stk130" contextRef="#ctx0" brushRef="#br1">8084 5703 15663 0,'-21'-14'688'1,"11"6"144"-1,-2 0-656 0,1 1-176 5,11 7 0-5,0 0 0 6,0 0 240-6,0 0 16 8,-6-12 0-8,6 12 0 8,0 0-256-8,2-16 0 6,4 3 0-6,3-1 0 9,3 6 0-9,4 2 0 7,1 3 0-7,5-7 0 8,3 2 224-8,2 0 0 7,5-4 0-7,-1 3 0 8,6-1 160-8,6-4 16 7,9 3 16-7,5-3 0 8,7 6 192-8,9 2 32 8,7-5 16-7,1 1 0 5,5 0 96-6,0-2 16 8,-2 5 0-8,0-7 0 8,0 0-240-8,2 7-32 6,3-3-16-6,1 2 0 8,4 0-128-8,-1-5-32 7,-7 3 0-7,-2-4 0 8,-4 2-192-8,-2 5-128 7,-6-3 160-6,0 2-160 6,-2 0 128-7,-1-1-128 7,3 3 0-7,-6 2 144 8,2 2-144-8,-7 2 0 7,-4 0-192-7,-9 4-7872 16,-7 0-1584-16</inkml:trace>
    </iact:actionData>
  </iact:action>
  <iact:action type="add" startTime="191766">
    <iact:property name="dataType"/>
    <iact:actionData xml:id="d131">
      <inkml:trace xmlns:inkml="http://www.w3.org/2003/InkML" xml:id="stk131" contextRef="#ctx0" brushRef="#br1">8184 7686 11343 0,'-20'8'496'0,"11"0"112"0,-9-2-480 0,-2-3-128 4,-3 5 0-4,-2 4 0 8,-3 0 496-8,-3 5 80 7,-4-11 0-7,2 6 16 8,-2 3 160-8,-4-1 16 8,4 2 16-8,0 5 0 8,-2-7-160-8,1 3-48 6,3 1 0-6,2-5 0 8,0 3-64-8,2-4-32 7,1-2 0-7,5 3 0 8,-1-1 32-8,3 2 16 8,3-7 0-8,5 7 0 7,-3-4-240-7,8 5-48 7,8-15-16-7,0 0 0 8,0 0-80-8,0 0-16 7,2 12 0-7,-2-12 0 9,20 12 176-9,5-3 16 6,6-5 16-6,5-4 0 9,6-4 0-9,5-1 0 8,6-7 0-8,13 6 0 9,6 0-80-9,4-4 0 5,1 1-16-5,-7-1 0 9,-2-8-48-9,-4 7-16 6,3-3 0-6,-5 4 0 8,-3-3-176-8,1 5 192 7,-1 0-192-7,1 0 192 7,-1 2-192-7,-3 1 128 8,-5-1-128-8,-4-2 128 7,1 2-128-7,-3 0 0 9,-8 4 144-9,-3 0-144 6,-5-2 0-6,-4 2 0 8,-3 2-192-8,-3 0 64 23,-19 0-1648-22,0 0-320-1,0 0-64 0</inkml:trace>
    </iact:actionData>
  </iact:action>
  <iact:action type="add" startTime="192172">
    <iact:property name="dataType"/>
    <iact:actionData xml:id="d132">
      <inkml:trace xmlns:inkml="http://www.w3.org/2003/InkML" xml:id="stk132" contextRef="#ctx0" brushRef="#br1">7591 7967 10127 0,'0'0'448'1,"0"0"96"-1,-12-8-544 0,12 8 0 2,0 0 0-2,0 0 0 9,0 0 0-9,0 0-176 7,0 0 0-7,16-2 0 23,5-2-800-22,5 0-176-1,3-3-16 0,6 1-16 1,8 0 1952-1,2 2 384 4,7 0 64-4,11-4 32 9,-1 4 608-9,8-3 112 7,-1 1 16-7,5-4 16 8,-2 0-640-8,4 2-128 7,2-5-16-7,4 7-16 8,2 4-368-8,4 2-80 7,-3-2-16-6,-3 0 0 6,-4-4-528-7,-2 2-208 8,2 4 176-8,-7 6-176 7,-1-6 0-7,-6 6 128 8,5 0-128-8,-1 2 0 22,6 3-320-21,-6-3-128 0,2 0 0-1</inkml:trace>
    </iact:actionData>
  </iact:action>
  <iact:action type="add" startTime="192727">
    <iact:property name="dataType"/>
    <iact:actionData xml:id="d133">
      <inkml:trace xmlns:inkml="http://www.w3.org/2003/InkML" xml:id="stk133" contextRef="#ctx0" brushRef="#br1">8424 9658 9215 0,'0'0'816'1,"0"0"-656"2,0 0-160-2,0 0 0 6,-4 13 1232-7,0 5 224 7,-2 3 32-7,-2 1 16 8,-7-1-720-8,-3 7-144 8,-1 3-16-8,-5 0-16 8,-1 0-64-8,-4 2-16 6,-3 4 0-6,-3 4 0 8,0-9 176-8,0 3 48 7,-12 4 0-7,0-4 0 8,4 0 16-8,-3 0 16 7,1-4 0-7,0 0 0 9,8-1-224-9,-2-5-48 6,4-4-16-6,7-1 0 8,1-1-144-8,4 1-32 7,3-6 0-7,9 1 0 8,-1-5-128-8,12-10-48 7,0 0 0-7,0 0 0 9,0 18-144-9,0-18 0 6,15 9 144-6,9 3-144 9,3-6 256-9,4-2 0 7,8-2-16-6,12 0 0 6,8-2-64-7,5-2-16 7,-2 0 0-7,3-2 0 8,-1-8-160-8,-3 2 0 7,-5 3 144-7,3-7-144 7,-3 2 0-7,1-1 144 8,-5 5-144-8,1 2 0 8,0 0 0-8,-1-2-192 7,-3 4 0-7,-8-1 0 23,-2 3-1440-23,-8-2-288 1,-1 0-48-1,-5 0-5424 6,-9 2-1088-6</inkml:trace>
    </iact:actionData>
  </iact:action>
  <iact:action type="add" startTime="193118">
    <iact:property name="dataType"/>
    <iact:actionData xml:id="d134">
      <inkml:trace xmlns:inkml="http://www.w3.org/2003/InkML" xml:id="stk134" contextRef="#ctx0" brushRef="#br1">7643 10418 22111 0,'0'0'976'0,"24"-11"208"0,5 3-944 1,8 6-240 2,12 0 0-3,9 0 0 9,17-6 384-9,1 0 16 6,-2 1 16-6,6-5 0 8,2-2 288-8,2-1 64 6,1 3 16-5,5 0 0 6,2-1 16-7,5 3 0 9,-3-8 0-9,-2-1 0 7,-3-1-240-7,-3-1-48 7,0-3-16-7,-2 5 0 8,0 3-272-7,4-1-48 5,-1-1-16-6,-3 3 0 8,-4-7-160-8,-8 9 128 7,-5-5-128-7,-3 2 128 8,-4 5-128-7,-5-3-144 5,-4 0 144-6,-6 9-208 26,-2-7-1840-26,-8 8-352 1,10-2-80-1,-12 6-16 0</inkml:trace>
    </iact:actionData>
  </iact:action>
  <iact:action type="add" startTime="195111">
    <iact:property name="dataType"/>
    <iact:actionData xml:id="d135">
      <inkml:trace xmlns:inkml="http://www.w3.org/2003/InkML" xml:id="stk135" contextRef="#ctx0" brushRef="#br1">21802 5260 3679 0,'0'0'160'1,"0"0"32"-1,0 0-192 0,8-14 0 6,-8 14 0-6,0 0 0 8,8-11 1856-8,-8 11 320 7,0 0 64-7,2-14 0 8,-2 14-1088-8,0-10-208 7,0 10-48-7,0 0-16 9,-4-13-80-9,4 13-16 6,0 0 0-6,-6-10 0 9,6 10-144-9,0 0-48 6,0 0 0-6,0 0 0 9,0 0-144-9,0 0-16 6,0 0-16-6,0 0 0 8,0 0-112-8,0 0-32 8,0 0 0-8,0 0 0 8,-10 8-80-8,5 5 0 6,5-13-16-6,-6 18 0 9,0 1 16-9,4 3 0 6,0-3 0-6,2 1 0 9,0 3 0-9,2 5 16 6,2-1 0-4,0 2 0 5,0 2-16-6,-2-1-16 4,0-3 0-5,-2 6 0 10,0 0-48-10,1 2 0 5,1 0 0-5,-2 2 0 9,-2-3 128-9,1-1 0 7,1 2 16-7,-2 4 0 8,0-4 80-8,0 4 16 7,2 0 0-7,0-6 0 8,0 0-16-8,0 2 0 7,0-5 0-6,0-1 0 6,0-2-32-7,0-1 0 7,0-1 0-7,2 0 0 8,0 3-64-8,-2-5 0 7,-2 2-16-7,2-5 0 8,2-3 16-8,0-3 16 7,-2 6 0-7,1-9 0 8,-1-11 48-8,0 0 0 6,4 18 0-5,-4-18 0 7,2 17-64-8,-2-17-16 6,0 0 0-6,4 14 0 9,-4-14-112-9,4 18 0 7,-4-18-128-7,0 0 192 9,0 0-192-9,0 0 144 6,4 11-144-6,-4-11 128 7,0 0-128-7,0 0 128 9,0 0-128-9,0 0 128 7,12 12-288-7,-12-12-64 7,0 0-16-7,19 4-10000 15,-5 0-1984-14</inkml:trace>
    </iact:actionData>
  </iact:action>
  <iact:action type="add" startTime="195997">
    <iact:property name="dataType"/>
    <iact:actionData xml:id="d136">
      <inkml:trace xmlns:inkml="http://www.w3.org/2003/InkML" xml:id="stk136" contextRef="#ctx0" brushRef="#br1">23546 7171 7359 0,'0'0'656'1,"0"0"-528"5,0 0-128-6,0 0 0 8,0 0 1552-8,0 0 288 7,0 0 48-7,0 0 16 8,0 0-656-8,0 0-128 7,0 0-32-6,0 0 0 6,0 0-64-7,0 0-32 8,0 0 0-8,0 0 0 8,-6 20-448-8,4-5-96 6,2-15 0-6,-2 16-16 8,-1 3-128-8,1-3-32 7,-2 4 0-7,4-1 0 8,-2-3 112-7,0 3 32 5,0 3 0-6,0-1 0 8,0-1 0-8,-2 7 0 7,4 6 0-7,-2-2 0 8,0-2-112-6,0 1-32 3,-2-1 0-4,2 0 0 7,-2-1-64-8,2-1-16 7,-1 0 0-7,-3-1 0 8,2-3 64-8,0 0 0 6,-2 1 0-6,2 1 0 8,-2-2 32-8,0 1 16 8,1-1 0-8,-1 1 0 8,4-7-96-8,-2 3-16 7,-4-1 0-7,4-3 0 8,2 1-192-8,0 1 176 7,2-4-176-7,0 3 160 7,0-17-160-7,0 20 0 7,2-5 144-7,2 3-144 8,-4-18 0-8,8 13 0 8,-8-13 0-8,8 18 0 23,-8-18-1328-23,17 14-336 1,-1-1-64-1</inkml:trace>
    </iact:actionData>
  </iact:action>
  <iact:action type="add" startTime="196690">
    <iact:property name="dataType"/>
    <iact:actionData xml:id="d137">
      <inkml:trace xmlns:inkml="http://www.w3.org/2003/InkML" xml:id="stk137" contextRef="#ctx0" brushRef="#br1">24354 9539 6447 0,'0'0'576'1,"0"0"-576"2,0 0 0-2,0 0 0 7,0 0 1104-8,4-16 112 7,-2 5 32-7,-2 11 0 8,0 0-496-8,0 0-112 6,-4-18 0-6,0 2-16 9,4 16-112-9,0 0 0 6,-4-11-16-6,4 11 0 9,-4-16 160-9,4 16 48 7,0 0 0-7,0 0 0 8,-4-12-112-8,4 12-16 8,0 0 0-8,0 0 0 7,0 0 16-7,0 0 0 7,0 0 0-7,0 0 0 8,0 0-80-8,0 0-32 7,0 0 0-7,0 0 0 8,0 0 128-8,-10 16 32 7,6 0 0-7,-1 5 0 8,-1-1-160-8,0 1-32 6,0 4 0-6,0 7 0 9,0 5-144-8,0-2-48 5,1 2 0-6,1 2 0 8,0 2-48-8,-2 4-16 7,2 3 0-7,0-5 0 9,-2 2 32-9,4 2 0 6,2-4 0-6,0 2 0 9,0-8 80-9,-2 4 16 7,-2-4 0-7,3-2 0 8,-1 0 160-8,0-4 32 6,0 0 16-6,-4-1 0 8,-2 1-128-8,4 0-16 7,0-4-16-7,2-1 0 8,0-5-160-8,0 1-16 8,-2-7-16-8,2 3 0 7,2-18-48-7,0 0 0 8,-3 17 0-8,3-17 0 7,0 0 32-7,0 0 0 7,0 0 0-7,0 0 0 8,0 0 0-8,0 0 0 7,0 0 0-7,0 0 0 8,0 0-160-8,0 0 0 7,11-13 0-7,-3 1 0 25,6-8-1632-25,-4-1-416 1,-1-6-64-1</inkml:trace>
    </iact:actionData>
  </iact:action>
  <iact:action type="add" startTime="197410">
    <iact:property name="dataType"/>
    <iact:actionData xml:id="d138">
      <inkml:trace xmlns:inkml="http://www.w3.org/2003/InkML" xml:id="stk138" contextRef="#ctx0" brushRef="#br1">23513 7000 11231 0,'0'0'496'0,"0"0"96"0,0 0-464 0,0 0-128 5,0 0 0-5,0 0 0 8,0 0 544-8,0 0 96 7,10 21 0-7,-6-7 16 8,-4-14 240-8,0 21 32 7,-2 1 16-7,0 1 0 8,-2 2-112-8,-4 5 0 7,0 1-16-7,0 2 0 8,-5 4-240-8,1 4-32 7,-5-2-16-7,1 8 0 9,-4 5 112-9,-1 7 0 7,0 1 16-7,3-1 0 8,-2 3-208-8,7-1-32 6,-5-5-16-6,5-1 0 11,-1-4-16-11,4-1 0 6,-2-3 0-6,7-2 0 8,-1-2 80-8,2-6 16 7,-2-4 0-7,2 6 0 7,2 0-112-7,0-4-32 7,0-4 0-7,4-1 0 8,0 1-80-8,2-8-32 7,0-3 0-7,2-1 0 9,-2-5 96-9,-4-14 32 6,6 16 0-6,-6-16 0 7,0 0 128-7,0 0 32 7,0 0 0-7,0 0 0 9,0 0 112-9,17-14 16 7,-7-4 16-7,0-7 0 9,1-6-192-9,-3-8-32 6,0 0-16-6,2-4 0 9,-4 2-160-9,1-6-48 6,-1-2 0-6,-4 3 0 8,4-5-80-8,-2-4-128 7,-2-1 176-7,-2-1-176 8,2 1 144-8,2-1-144 7,0 2 0-7,0 1 144 8,1-1-144-8,-1 5 0 7,0 1 0-7,0 6 0 8,-2 6 0-8,0 4 0 7,0 0 0-7,2 3 0 8,2 3 0-8,-2 4 0 7,-1 3 0-7,-1 1 0 8,0 7-160-8,-2 12 160 8,0 0 0-8,0 0-144 7,0 0 0-7,0 0 0 6,0 0 0-5,0 0 0 7,0 15-48-8,0 9-16 7,-2 3 0-7,0 12 0 8,-1-2 80-8,-7 14 128 7,-2 5-208-7,2 11 80 9,-5 7 128-9,3 6-128 6,-5-2 128-6,5-2-128 8,-2-4 128-8,8-2 0 7,0-9 0-7,1-7 0 8,1-3 0-8,2-10 0 7,2 0 0-7,0-10 0 8,0-2 0-8,0-3 0 7,2-5 0-7,0-7 0 8,-2-14 0-8,0 0 192 8,0 0-64-8,0 0 0 7,0 0 272-7,0 0 64 7,0 0 16-7,2-18 0 8,3-9 32-8,1-6 16 7,-4 2 0-7,4-4 0 8,0-1-288-8,4-6-64 7,-4-1-16-7,1-4 0 8,-1-2-160-8,4-6 160 7,-4-3-160-7,2 3 160 9,1-1-160-9,-1-1 0 6,4 1 144-6,3 3-144 9,-3 0 0-9,4 9 0 6,-6 5 0-6,5 5 0 8,-5 7 0-8,4 6-160 7,-7 1 160-7,1 10 0 8,-8 10-192-8,0 0 64 8,0 0 128-8,0 0-208 8,14 12 32-8,-8 10 16 7,-4 7 0-7,-2 4 0 7,-2 10 32-7,-4 6 0 7,-4 5 0-7,0 5 0 8,1-3 128-8,-5 3-160 8,4-3 160-8,-2-3-160 7,7-6 160-7,-1-8 0 7,2-2 0-7,-2-4-128 8,0-6 128-8,2-7 0 7,0-3 0-7,4-17 0 8,0 0 144-8,0 0 16 7,0 0 0-7,0 0 0 8,0 0 224-8,-6-15 32 7,5-1 16-7,1-7 0 9,0-5 16-9,1-1 0 7,5-8 0-7,0-4 0 8,2 2-272-8,0-4-48 6,-2 4-128-6,3-6 192 8,3 4-192-8,-4-1 144 7,4 4-144-7,-5-2 128 8,1 1-128-8,4 0-176 8,-4 11 48-8,-2 1 0 21,1 2-1392-21,3 5-272 0,-4 4-48 0</inkml:trace>
    </iact:actionData>
  </iact:action>
  <iact:action type="add" startTime="198535">
    <iact:property name="dataType"/>
    <iact:actionData xml:id="d139">
      <inkml:trace xmlns:inkml="http://www.w3.org/2003/InkML" xml:id="stk139" contextRef="#ctx0" brushRef="#br1">21820 5137 9215 0,'0'0'816'0,"0"0"-656"6,0 0-160-6,0 0 0 8,-2-10 1424-8,2 10 256 7,6-17 48-7,-2 3 16 8,2-3-464-8,-1 1-80 8,5 4-32-8,-4-3 0 8,0 1-336-8,4 6-64 6,-10 8 0-6,9-13-16 8,-9 13-96-8,0 0-16 8,0 0 0-8,0 0 0 7,0 0-80-7,0 0-32 8,0 0 0-8,0 0 0 8,0 0-112-8,6 21-32 6,0 1 0-6,-4 7 0 9,-4 6-144-9,-2 10-48 6,-2 2 0-6,1 7 0 9,-9 3 64-9,2 9 0 8,-7 2 0-7,-3 8 0 5,1 2-128-6,-3 2 0 7,1-6-128-7,0 1 192 9,3-1-192-9,6-8 176 6,-1-6-176-6,5-9 160 9,4-4-160-9,-2-6 128 6,2-12-128-6,3-3 128 8,-1-7 368-8,2-3 64 7,2-16 16-7,0 0 0 7,0 0 160-7,0 0 32 8,0 0 16-8,0 0 0 8,0 0 192-8,4-18 48 7,1 1 0-7,1-5 0 8,0-7-560-8,-2-2-96 7,0-5-32-7,2-1 0 7,-2-4-176-7,0-3-32 8,2-7-128-8,-1 2 192 8,-3 2-192-8,4-3 128 7,-2-5-128-7,2 0 0 8,4-1 128-8,-3 1-128 7,3 3 0-7,4 1 144 9,0 6-144-9,-1 6 0 6,-1 0 0-6,2 6 0 8,-5 8-144-7,3 5 144 5,-4 2 0-6,-2 3 0 8,-6 15-176-8,0 0 176 6,0 0-160-6,0 0 160 9,6 15-192-8,-6 11 48 4,-2 3 16-5,-2 8 0 9,-2 8 0-9,0 10 0 7,-8 7 0-6,3 10 0 6,-9 2 128-7,6 4 0 7,-3 6 0-7,7-8 0 8,-2 0-128-8,5-15 0 7,3-9 0-7,-4-3 0 8,4-12 128-8,2-6 0 8,0-3 0-8,0-9 0 7,2-3 0-7,0-16 0 7,0 0 160-7,0 0-160 8,0 0 384-8,0 0-32 7,10-20 0-7,2-1 0 8,-5-6 192-8,5-5 32 7,-4 1 16-6,4-10 0 7,1-2-432-8,-1-7-160 5,4 1 0-5,-5-2 144 9,5 2-144-9,-4-1 192 7,3-7-192-7,-3 10 192 8,0 4-192-8,-5 6 0 7,3 6 0-7,0 4 128 8,-6 3-128-8,0 11 0 7,-4 13 144-6,0 0-144 6,0 0 0-7,0 0-208 7,0 0 16-7,2 19 16 21,0 5-976-21,2 9-208 0,1 8-48 0,5 2-16272 5</inkml:trace>
    </iact:actionData>
  </iact:action>
  <iact:action type="add" startTime="199437">
    <iact:property name="dataType"/>
    <iact:actionData xml:id="d140">
      <inkml:trace xmlns:inkml="http://www.w3.org/2003/InkML" xml:id="stk140" contextRef="#ctx0" brushRef="#br1">23519 7518 4607 0,'0'0'192'1,"0"0"64"-1,-2-13-256 0,-2-1 0 4,2 0 0-4,2 1 0 8,-2-1 1056-8,2 14 160 7,-2-14 48-7,2 1 0 8,-2-1-688-8,0-1-144 7,2 1-32-7,-2-2 0 8,-2 5 176-8,4-5 48 7,-2 4 0-7,1-3 0 8,-7 3 416-8,4-4 96 8,0 5 16-8,0 1 0 7,4 10 128-7,0 0 16 7,0 0 16-7,-6-14 0 8,6 14-144-8,0 0-16 9,0 0-16-9,0 0 0 7,0 0-144-7,0 0-32 6,0 0 0-6,0 0 0 9,0 0-128-9,-14 8-48 6,14-8 0-6,-9 22 0 8,1 1-272-8,-2 6-48 7,0 2-16-7,3 8 0 9,-5 0-192-8,2 8-64 5,6 0 0-6,-5 2 0 8,1 0-16-8,2-3-16 7,4-3 0-7,-2 2 0 8,2-2-160-8,-2-2 160 6,0-2-160-6,2-4 160 9,-2-4-160-9,2-1 160 7,-1-3-160-7,3-2 160 7,-2-3-32-7,0-3-128 9,0 1 192-9,0-1-64 7,2-1-128-7,0-1 128 7,0-17-128-7,2 24 128 22,4-3-992-21,-1-1-208-1,3 1-32 0,6 1-8944 7,0-9-1776-7</inkml:trace>
    </iact:actionData>
  </iact:action>
  <iact:action type="add" startTime="200069">
    <iact:property name="dataType"/>
    <iact:actionData xml:id="d141">
      <inkml:trace xmlns:inkml="http://www.w3.org/2003/InkML" xml:id="stk141" contextRef="#ctx0" brushRef="#br1">24404 9863 4607 0,'-4'-18'400'1,"4"4"-400"1,0 14 0-2,0-15 0 9,2-5 3040-9,0 5 528 7,2 3 96-7,2-6 32 9,2 5-2160-9,-2-5-416 6,-2 3-96-6,-2-5 0 8,2 1-240-8,1 3-32 7,3-2-16-7,-2 1 0 8,-2-1-144-8,2 1-16 7,-6 17-16-7,12-18 0 8,-5 3-32-8,-1-1 0 6,2 6 0-6,-8 10 0 9,0 0-80-9,0 0-32 7,10-9 0-7,-10 9 0 8,0 0-48-8,0 0-16 8,0 0 0-8,0 0 0 8,4 13 64-8,-6 11 16 6,-2 9 0-6,0 8 0 7,-8-6-192-7,4 12-48 8,-5 5 0-7,1 7 0 6,2-1-32-7,-3 3-16 7,1 1 0-6,-2 6 0 6,3-1-144-7,-1 1 160 8,2-8-160-8,0-5 160 7,1-6-160-7,3-6 160 8,2 0-160-7,-2-10 160 6,0-4 112-7,2-2 32 7,2-3 0-7,2-3 0 7,0-21 288-7,0 0 64 7,0 0 16-7,0 0 0 8,10 10-128-8,-10-10-32 7,0 0 0-7,12-12 0 8,-1-7-64-8,1-5-32 7,-4-1 0-7,4-6 0 8,-3-4-160-8,-3-6-16 7,2 4-16-7,2-6 0 9,-6 2-96-9,-2-8 0 6,2-4-128-6,-2 1 192 9,-1-3-192-9,-1-3 176 6,0-3-176-6,2-3 160 9,-2-5-160-9,2 9 0 7,-2 3 0-7,4 3 0 8,-2 3 0-8,0 6 0 7,-2 12 0-7,0 4 0 8,-2 0-144-8,2 7 144 7,-2 9 0-7,2 13 0 7,0 0-144-7,0 0 144 7,0 0 0-7,0 0-144 8,-15 15 144-8,3 10-208 8,-2 9 80-8,5 7 128 7,-5 0-192-7,2 9 192 7,0 3-192-7,1 3 192 8,-3 3-160-8,2 5 160 7,5 1 0-7,-3-1-144 8,0-3 144-8,4-5 0 7,0-7 0-7,3-4 0 9,-1-4 0-9,2-8 0 7,0-2 0-7,0-8 0 9,2-5 0-9,0-2 0 6,0-3 0-6,0-13 0 8,6 16 0-8,-6-16 128 7,11 17-128-7,-3-7 0 21,2 2-1008-21,4 0-272 0,-14-12-48 0,19 9-15728 5</inkml:trace>
    </iact:actionData>
  </iact:action>
  <iact:action type="add" startTime="207979">
    <iact:property name="dataType"/>
    <iact:actionData xml:id="d142">
      <inkml:trace xmlns:inkml="http://www.w3.org/2003/InkML" xml:id="stk142" contextRef="#ctx0" brushRef="#br1">9350 1904 7935 0,'0'0'352'1,"0"0"80"-1,0 0-432 0,-12 0 0 5,12 0 0-5,-15 0 0 8,15 0 480-8,-10-4 16 7,10 4 0-7,-15-2 0 8,15 2-160-8,-16 2-16 7,-2-2-16-7,5 0 0 8,-3 0 304-8,16 0 64 7,-15-2 16-7,1 2 0 8,0 0 176-8,1 0 32 8,13 0 16-8,-16-2 0 7,4 2 96-7,12 0 16 7,0 0 0-7,-13-6 0 8,13 6-128-8,0 0 0 8,0 0-16-8,0 0 0 7,0 0-224-7,0 0-32 8,0 0-16-8,0 0 0 7,0 0-176-7,13-16-48 7,1 11 0-7,3-3 0 8,1 0 0-8,2 2 0 7,3 0 0-7,6 4 0 8,2-2-64-8,6 4-32 8,-1 0 0-8,6 0 0 8,1 0-144-7,6 2-16 4,4-2-128-5,-1 2 192 9,1 0-192-9,0 0 176 6,-6 2-176-6,3-2 160 8,-1 0-160-8,4 2 0 7,-3 2 0-7,7-2 0 8,0 0 128-8,5-2-128 7,6 1 0-7,-1-1 128 8,3-2-128-8,-4 0 128 7,2-2-128-7,-3 1 128 8,-7-1 32-8,3 0 0 8,-1-4 0-8,5-2 0 7,-5 2 96-7,2 2 0 8,1 0 16-8,-3 2 0 7,-1-2-16-7,3 1 0 8,-3-3 0-8,-3 4 0 7,-3-4-16-7,-2 2-16 7,-2-2 0-7,-3 0 0 8,-3 0-64-8,4 3-16 7,-6-1 0-7,2 2 0 9,-4 2-144-9,2 0 128 6,-8 0-128-5,0 0 128 7,2-2-128-8,-2 2 0 6,-1 0 144-6,-5 0-144 8,0 2 128-8,-7-2-128 8,-7-2 128-8,-13 2-128 8,18 0 128-8,-18 0-128 6,12 2 128-6,-12-2-128 8,0 0 128-8,0 0-128 7,0 0 160-7,0 0-160 8,0 0 192-8,0 0-48 8,0 0-16-8,0 0 0 7,-16-6 64-7,-3 2 0 7,-5 2 0-7,1-2 0 8,-3 2-192-8,-1 0 0 7,-2 0 0-7,-2 0 0 8,-2 0 160-8,-6 2-160 8,-1 0 192-8,1 2-192 7,-5 0 176-7,1 2-176 8,0-2 160-8,-4 2-160 8,-4-2 128-8,-3 4-128 7,-1-4 0-7,-5 0 0 8,-3-2 144-8,-5 0-144 7,0 0 128-7,-1 2-128 7,5 2 0-7,-2 1 128 8,-8 5-128-8,-6-4 0 8,0 4 128-8,-6 1-128 7,-4-5 0-7,-6 2 128 8,7 4-128-8,-1-2 0 6,2 1 0-6,6 3 0 8,4-8 0-8,0 7 0 9,0-3 128-9,-4 2-128 7,2 0 0-7,6-3 0 8,6 7 0-8,2-8 0 7,3 0 0-7,9 1 0 7,5-3 0-7,6 2 0 7,2-2 0-7,8 2 0 7,4-3 0-7,5-1 0 22,9 2-400-22,15-6-112 0,0 0-32 0,-10 14-10432 9,10-14-2080-9</inkml:trace>
    </iact:actionData>
  </iact:action>
  <iact:action type="add" startTime="211402">
    <iact:property name="dataType"/>
    <iact:actionData xml:id="d143">
      <inkml:trace xmlns:inkml="http://www.w3.org/2003/InkML" xml:id="stk143" contextRef="#ctx0" brushRef="#br1">31686 578 12895 0,'0'0'1152'1,"0"0"-928"4,0 0-224-5,0 0 0 8,0 0 480-8,0 0 48 7,0 0 16-7,9-8 0 8,-9 8-176-8,0 0-48 7,0 0 0-7,0 0 0 8,-7-16 48-8,7 16 0 7,0 0 0-7,-14-8 0 8,-2-1-112-8,1 3 0 6,-9 2-16-6,1 2 0 9,-8-2-16-9,0 2 0 7,-8 0 0-7,-2 0 0 8,-4 0-48-8,2-2-16 8,-8 0 0-8,-2 2 0 7,3-1 16-7,-3 1 0 9,-2 0 0-9,1 2 0 6,-1-2-48-6,3 0 0 8,-5 0 0-8,-5 2 0 7,-14-2 0-7,-4 0 0 7,-8-2 0-7,2 4 0 8,0 0 0-8,2 0-128 7,0 4 192-7,-3-2-64 8,-3 2 0-8,-6-2-128 7,-11-2 192-7,0 0-64 8,1 0 32-8,7 0 0 8,1 2 0-8,-5 0 0 7,0-2-32-7,-7 0 0 7,-7-2 0-7,2 0 0 9,6 0 80-9,4 2 16 6,3 0 0-6,-5 0 0 9,-8-2-80-9,-2 0-16 6,0 0 0-6,2-2 0 10,0 2 32-10,6 2 0 5,-1 0 0-5,-5 0 0 8,-8-2-160-8,-2 2 192 8,10-2-192-8,4 2 192 7,4 0-192-7,-2 0 0 8,-4 0 0-8,-1-2 128 8,-5 0-128-8,6 0 0 7,4-2 0-7,6 2 0 7,3 1 0-7,-7-1 0 7,-6-4 0-7,-2 2 128 8,2 0-128-8,5 2 0 7,3 0 0-7,-2 2 0 8,3 0 0-8,-5 0 0 8,-6 0 0-8,6 0 0 8,2 0 128-8,3 4-128 6,5 0 0-6,-5 0 128 9,-1 4 0-9,0-5 0 6,-3-1 0-6,9 0 0 9,-1-2-128-9,7 4 0 6,-5 0 0-6,5 0 0 8,-9 2 0-8,3-2 0 7,-3-2 0-7,1 0 0 8,9 0 0-8,-1 0 0 8,1 1 0-8,4 3 128 8,-2 2-128-8,-1-2 0 7,-3-4 144-7,-1 2-144 8,5 0 0-8,2 0 0 7,2 1 0-7,6-1 128 7,2 0-128-7,-2-2 0 7,-2 2 0-7,0 0 0 8,0-2 0-8,1 2 128 8,-1 0-128-8,4 0 128 7,4 0-128-7,3-2 0 8,-3 1 0-8,6 1 0 7,-4 0 0-6,0 2 0 6,-1-2 0-7,-3 0 0 8,0-2 0-8,8-2 144 6,0-2 0-6,5 2 0 9,3 2-144-9,-1 0 0 7,1 2 0-7,1 2 0 8,3-1 144-8,-3 1 0 7,-3 0 0-7,-4 2 0 7,-1 2-144-7,-1-3 0 8,2 3 144-8,5 2-144 7,-1-6 0-7,-1 4 128 8,3 1-128-8,1 1 0 8,3 9 0-8,-1-7 0 7,-3 0 0-7,-5-3 0 7,1 3 0-7,2-6 0 8,-3 0 0-8,7 1 0 8,3-3 0-8,4 0 0 6,5 4 0-6,-1 0 0 8,-2-3 0-8,8 7 0 7,-2-6 0-7,4 9 0 9,0-3 0-9,4 6 0 7,6-5 0-7,-2 3 0 8,-5 1 0-8,5-3 0 7,2 1 0-7,2 3 0 8,7-5 0-8,-3 5 0 7,1-6 0-7,1 3 0 8,7 5 0-8,1-1 0 7,5-1 0-7,0 3 0 8,0 0 0-8,2 3 0 7,2-3 0-7,4 1 0 8,4-1 0-8,2-2 0 7,2 5 0-7,2-1 128 8,-1-2-128-8,7 5 0 8,-2-1 0-8,3-2 128 7,5 1-128-7,3-1 0 7,0-1 128-7,5-5-128 8,1 1 0-8,-2-3 144 7,2-5-144-7,3 3 0 8,3-3 144-8,0 4-144 7,0-8 0-7,6 1 144 8,-4 3-144-8,4-4 0 7,-3 2 0-7,5 1 0 8,4-3 0-8,-2 4 128 7,6-3-128-7,1-3 0 9,3 2 128-9,-3 0-128 6,-3-2 128-6,0-4-128 8,-2 2 160-8,3 1-160 7,-1 3 192-7,-2-2-192 8,3-2 208-8,3-2-64 7,0 6-16-7,5 2 0 9,-1-5-128-9,3-1 0 6,2 0 0-6,5 0 0 8,-11-4 0-8,1 0 128 8,-3 0-128-8,3 0 0 7,-1 0 0-7,5 0 0 7,-3 0 128-7,1-2-128 8,-1 0 0-8,10 0 128 7,1 0-128-7,3 0 128 8,2-2-128-8,-8-1 0 7,0-3 0-7,-1 2 0 8,3 2 0-8,-4-2 0 7,4 0 0-7,1 0 0 9,3 3 0-9,4 3 0 6,-2-2 0-6,-4-2 0 9,0 2 0-9,-4-2 0 6,-1-2 0-6,-7 0 0 8,10 4 0-8,-3 0 0 7,-1 0 0-6,6 2 0 6,4 2 0-7,0-2 0 7,0-2 0-6,-1 0 0 6,-5-2 0-7,-4 1 0 7,2-1 0-7,-1 4 0 8,-1-2 0-8,2 2 0 8,-3 2 0-8,7 0 0 7,2-2 0-7,-4 0 0 7,4-4 0-7,-7 0 0 8,-1 2 0-8,-4 0 0 7,3-2 128-7,1 2-128 8,-6 0 0-8,3 2 0 7,-3 0 0-7,9 2 0 9,-3 0 0-9,6-2 0 6,0 0 0-6,-5-2 0 9,-3 0 0-9,0-2 0 6,-1 0 0-6,-1 4 0 8,2 2 0-7,1 2 0 5,-3-2 0-6,8 0 0 8,1 2 0-8,1-2 0 8,-6 0 0-8,2-2 0 7,-5-2 0-6,-3-2 0 5,-1 6 0-6,1-2 0 8,-1-2 0-8,-1 0 0 8,3 6 0-8,3 2 0 7,4 0 0-7,1 0 0 8,1-3 0-8,0-1 0 7,-5 0 0-7,-7 0 0 7,1-2 0-7,-3 0 0 8,1 0 0-8,-1 2 0 7,1 2 0-7,1 2 0 8,-1-4 0-8,3 2 0 7,3 0 0-7,1 0 0 9,1-2 0-9,-7 0 0 6,1-2 0-6,-3 0 0 9,-5 0 0-9,2 0 0 6,-1 1 0-6,1 1 0 8,1-2 0-7,1 4 0 5,-2 0 0-6,5 0 0 8,3-2 0-8,3-2 0 7,-1 0 0-7,-3 0 0 9,-2-2 0-9,-3 0 128 7,0-2-128-7,-3-2 0 7,-1 3 0-7,-2 1 0 8,2 0 128-8,1 2-128 7,1 0 0-7,3 2 0 8,3 0 0-8,-1-2 0 7,5 0 0-7,-3 0 0 8,-1 0 0-8,-3-2 0 7,-3 0 0-7,-2-2 0 8,0 2 0-8,-1 0 0 8,1 0 0-8,2 0 0 6,-1 0 0-6,3 2 0 8,3 0 0-8,3 0 0 7,-5 2 0-7,3-2 0 9,-2 0 0-9,-1 2 0 6,-1-2 0-6,-7 0 0 9,-3 2 0-9,4-2 0 7,2-2 0-7,1 2 0 8,-3-2 0-8,-2 2 0 7,2 4 0-7,4 0 0 8,3-2 0-8,5 2 0 6,1-2 0-5,-4-1 0 7,-1-1 0-8,-4 0 0 7,-1-1 0-7,-7 1 128 8,0 0-128-8,-4 0 0 7,4 0 0-7,4 1 0 8,-1 1 0-8,-1 2 128 7,2-2-128-7,4 2 0 7,3 0 0-7,3-2 0 8,-3-2 128-8,1 0-128 7,-1 0 0-6,-5 0 0 5,-4 0 0-6,0-2 128 9,-6-2-128-9,6 0 0 6,-5-2 0-6,7 1 0 9,-2-1 0-9,2 4 0 6,-4-2 0-6,3 2 0 9,3-8 0-9,2 6 0 7,-2 0 128-7,-1 2-128 8,-3-1 0-8,0-3 0 7,-2-4 0-7,-6 2 0 8,0 6 0-8,2-6 0 7,-6-1 0-7,8 1 128 8,-6 2-128-8,4 0 0 6,-6-2 0-6,2 1 0 8,0-1 0-8,-2-2 0 8,-4 4 0-8,2 2 0 8,1 0 0-8,5-3 128 7,-2-5-128-7,2 6 0 8,-4-2 0-8,-2-5 0 7,-2 1 128-7,-4-4-128 8,-1 6 0-8,-3-7 0 6,1 1 0-6,-3-1 128 9,-5-1-128-9,1 3 0 6,3-3 0-6,-7 4 128 9,1-3-128-9,-4 1 0 7,4 1 0-7,1-5 128 8,-3 1-128-8,1 1 0 8,-3-3 0-8,2 3 0 7,-4 1 0-7,1-3 0 7,1 1 0-7,-4 1 0 8,0-2 0-8,0-1 128 7,2 2-128-7,-3 3 0 7,-3-4 0-7,-2 5 0 7,0-5 0-7,-2-1 0 9,-1 1 0-9,-1 1 0 8,-4-1 0-8,2-3 0 7,-2 0 0-7,-5 5 0 7,1 0 0-7,-6-1 0 7,1-4 0-7,-5 5 0 8,-1-3 0-8,-6 3 0 8,-10 0 0-8,0-1 0 7,-6-6 0-7,-4 1 0 8,-13 3 0-8,-1 3 0 7,1-5 128-7,-9 1-128 8,-1 3 208-8,-4 5-32 6,-4-1-16-6,-6 3 0 9,-11-6 16-9,-6 7 0 7,-5-5 0-7,-5 2 0 8,2-3-176-8,2 3 192 8,3-3-192-8,-11 3 192 7,-6-2-192-7,-1 7 0 7,5-1 0-7,6 6 128 8,1 4-304-8,-3 6-64 7,-12 7-16-7,-5 7 0 23,-11 1-1824-22,5 14-368-1</inkml:trace>
    </iact:actionData>
  </iact:action>
</iact:actions>
</file>

<file path=ppt/ink/inkAction6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04T00:58:31.335"/>
    </inkml:context>
    <inkml:brush xml:id="br0">
      <inkml:brushProperty name="width" value="0.05292" units="cm"/>
      <inkml:brushProperty name="height" value="0.05292" units="cm"/>
      <inkml:brushProperty name="color" value="#FFFF00"/>
    </inkml:brush>
    <inkml:brush xml:id="br1">
      <inkml:brushProperty name="width" value="0.05292" units="cm"/>
      <inkml:brushProperty name="height" value="0.05292" units="cm"/>
      <inkml:brushProperty name="color" value="#FFFFFF"/>
    </inkml:brush>
    <inkml:brush xml:id="br2">
      <inkml:brushProperty name="width" value="0.05292" units="cm"/>
      <inkml:brushProperty name="height" value="0.05292" units="cm"/>
      <inkml:brushProperty name="color" value="#00B0F0"/>
    </inkml:brush>
  </inkml:definitions>
  <iact:action type="add" startTime="5644">
    <iact:property name="dataType"/>
    <iact:actionData xml:id="d0">
      <inkml:trace xmlns:inkml="http://www.w3.org/2003/InkML" xml:id="stk0" contextRef="#ctx0" brushRef="#br0">5640 4092 1839 0,'0'0'160'1,"-13"-2"-160"8,-3-6 0-9,0 0 0 4,5 4 2112-4,-5 1 384 11,4-1 64-11,-3 2 32 4,3-2-1424-4,-3-4-272 11,3-2-64-11,-2 4-16 3,2 1-32-2,3-3 0 10,9 8 0-11,-16-6 0 4,6 0-32-4,-1-2-16 13,11 8 0-13,-10-8 0 3,10 8-64-3,0 0-16 10,0 0 0-10,0 0 0 4,0 0-144-4,0 0-48 10,0 0 0-10,0 0 0 4,0 0-240-4,0 0-48 12,23-3-16-12,3 1 0 5,1 2-32-5,0 2 0 10,4-2 0-10,5 1 0 5,6 1 64-3,1 0 16 2,4-2 0-3,0 0 0 7,0 0-16-8,7 4 0 10,3 2 0-10,7-2 0 3,1 2-16-3,7 2-16 11,0 5 0-10,6-3 0 3,4-2-160-4,0-4 0 12,0-4 0-12,0 4 0 2,-2 0 0-2,4 1 0 13,1-1 0-13,7 2 128 4,0 4-128-4,1-4 0 10,5-2 0-10,-6-2 128 4,-1-2-128-4,-1 0 0 11,-6-2 0-11,8 4 128 5,5 3-128-5,1-3 128 11,3-4-128-11,-1-1 128 5,-11-1 0-5,3 0 0 9,2 0 0-9,1 2 0 6,7 2 0-6,-1 0-128 9,0-4 192-9,-1-2-64 5,-10-4 48-5,3 5 0 9,-1 1 0-9,-4-2 0 6,1 0 64-6,5 2 16 10,0 0 0-10,-1-2 0 4,-3-1 16-4,-6-5 16 11,-2 2 0-11,0 2 0 5,0 2-48-5,-2 4-16 11,0 2 0-11,0 2 0 4,2 6-48-4,-3-6-16 10,0-6 0-10,-5 0 0 5,-4 2-160-5,-4 0 128 11,-3 1-128-11,-1 1 128 4,-5 3-128-4,-3-1 160 11,1 4-160-11,-18-4 160 4,8 0-160-4,-2 0 0 10,5 0 0-10,1-2 0 5,-4 0 128-5,0 0-128 9,0 0 0-8,-6-2 128 4,2 0-128-5,-6-2 128 10,2-2-128-10,-4 4 128 5,0 2-128-5,-5-2 0 10,-3-1 0-10,-4-1 0 4,-1 2 0-3,1-2-304 9,-5 0 48-10,7-4 16 19,-5 2-2384-19,-1 0-464 0,-3-3-112 5,-14 9-7920-5</inkml:trace>
    </iact:actionData>
  </iact:action>
  <iact:action type="add" startTime="6351">
    <iact:property name="dataType"/>
    <iact:actionData xml:id="d1">
      <inkml:trace xmlns:inkml="http://www.w3.org/2003/InkML" xml:id="stk1" contextRef="#ctx0" brushRef="#br0">12005 4304 9215 0,'0'0'816'1,"0"0"-656"5,0 0-160-6,0 0 0 6,0 0 1216-6,0 0 224 10,0 0 32-10,0 0 16 4,0 0 128-4,0 0 32 11,0 0 0-11,0 0 0 5,-4-9-320-5,2-1-64 10,2 0-16-10,2-5 0 5,0 3-512-5,2-8-96 11,2-1-32-11,0-4 0 4,3-5-96-4,-3-3 0 12,2-2-16-12,2-4 0 3,-3 0-48-3,-1-8-16 12,2-3 0-12,2 7 0 3,-2-2-112-3,1 4 0 11,3-2-16-8,-2 6 0-2,4-2-112-1,-3 4-32 11,5 6 0-11,-6 1 0 5,3 3-160-5,-5 5 0 9,0 7 0-9,4-3 0 5,-3 8 0-5,-3 1 0 10,-6 7 0-10,0 0 0 5,0 0-144-5,14 3 144 10,-6 3 0-10,-1 12 0 5,1 1 0-5,2 7 0 12,-6 3 0-12,4 6 0 4,1 0 0-4,-1 4 0 11,-4 4 0-11,4 6 0 3,2-6 0-3,-4 3 0 12,-1-6 0-12,3 2 0 4,4-3 0-4,-6 0 0 9,2-7 0-9,1-5 144 5,-3 0-144-5,2-5 0 11,0-5 0-11,2 1 128 4,-5-3-128-4,3-3 0 11,2-4 0-11,-10-8 0 17,10 8-1504-16,-10-8-336-1,11-6-64 1</inkml:trace>
    </iact:actionData>
  </iact:action>
  <iact:action type="add" startTime="6921">
    <iact:property name="dataType"/>
    <iact:actionData xml:id="d2">
      <inkml:trace xmlns:inkml="http://www.w3.org/2003/InkML" xml:id="stk2" contextRef="#ctx0" brushRef="#br0">12056 1299 8287 0,'-12'-13'368'0,"12"13"80"0,-2-10-448 0,0 0 0 9,0 2 0-9,0-2 0 4,-2 3 2640-4,2 1 448 10,-4-2 96-10,-1-4 16 5,1 5-1824-5,0-5-352 11,-2 2-80-11,-4 2-16 5,3-1-224-5,-7 1-64 10,2 2 0-10,-3 2 0 4,3-2-64-4,-3 2-32 13,-1 8 0-13,2 2 0 2,-3-2-288-2,3 8-64 10,-1 3-16-10,-3 7 0 5,5 3-48-5,-3 4-128 10,3 6 192-10,1 8-64 5,-2 2 64-3,5 6 0 7,3 3 0-9,-2 9 0 4,4-5-64-4,2 7 0 12,2-5 0-12,2 1 0 4,2-5-128-4,0-3 160 11,2-3-160-10,2-1 160 2,2-8-160-3,0 0 0 10,-3-4 0-9,7-4 0 3,-2-3-128-4,-2-3-64 11,5-2-16-11,1 5 0 18,0-9-624-17,-5-3-128-1,-9-18-32 0,0 0-7056 10,0 0-1408-9</inkml:trace>
    </iact:actionData>
  </iact:action>
  <iact:action type="add" startTime="7207">
    <iact:property name="dataType"/>
    <iact:actionData xml:id="d3">
      <inkml:trace xmlns:inkml="http://www.w3.org/2003/InkML" xml:id="stk3" contextRef="#ctx0" brushRef="#br0">11531 1896 14735 0,'0'0'1312'1,"0"0"-1056"7,0 0-256-8,15 0 0 4,-15 0 1024-4,20 0 160 9,3 0 32-9,-1 2 0 5,-3 0-288-5,3-2-48 11,1-2-16-11,5 0 0 4,1 2-384-4,0-2-80 10,0 0-16-10,1 2 0 6,-5 0-384-6,-2 0-176 9,3 0 16-9</inkml:trace>
    </iact:actionData>
  </iact:action>
  <iact:action type="add" startTime="7401">
    <iact:property name="dataType"/>
    <iact:actionData xml:id="d4">
      <inkml:trace xmlns:inkml="http://www.w3.org/2003/InkML" xml:id="stk4" contextRef="#ctx0" brushRef="#br0">12299 1639 20271 0,'0'0'1792'0,"0"21"-1424"10,0 2-368-10,2 5 0 4,-2 1-160-4,0 2-96 10,-4-4-32-10,-1 1 0 5,-1-1 544-5,2 0 128 10,0 3 0-10,2 1 16 4,-2-2-640-4,-2-2-128 10,0-1-16-10,1-5-8416 10</inkml:trace>
    </iact:actionData>
  </iact:action>
  <iact:action type="add" startTime="7657">
    <iact:property name="dataType"/>
    <iact:actionData xml:id="d5">
      <inkml:trace xmlns:inkml="http://www.w3.org/2003/InkML" xml:id="stk5" contextRef="#ctx0" brushRef="#br0">12627 1701 16575 0,'-10'31'1472'1,"6"-9"-1168"6,-1 1-304-7,1 4 0 5,-2 1 512-5,-2 1 32 10,0 2 16-10,2 0 0 5,-5-3 112-5,1-1 32 10,2-6 0-10,-2-3 0 5,5-3-64-5,5-15 0 11,0 0 0-11,0 0 0 4,0 0 368-4,0 0 64 10,0 0 16-10,0 0 0 5,0 0 32-5,13-19 16 11,-3-4 0-11,6-5 0 4,-3-3-432-4,5 0-64 12,-5 0-32-12,5-3 0 3,-4-3-128-3,1 2-32 11,3 2 0-11,-3 0 0 6,7 4-224-6,-7 1-48 8,-1 5-16-8,4 2 0 5,-5 3-160-5,9 4 0 11,-9 3 0-11,1 3 0 4,-14 8 0-4,16-4 0 12,-3 4 0-12,-13 0-176 17,18 6-1600-17,-4 0-320 0,3 3-64 1,-17-9-11472 3</inkml:trace>
    </iact:actionData>
  </iact:action>
  <iact:action type="add" startTime="7957">
    <iact:property name="dataType"/>
    <iact:actionData xml:id="d6">
      <inkml:trace xmlns:inkml="http://www.w3.org/2003/InkML" xml:id="stk6" contextRef="#ctx0" brushRef="#br0">13413 1391 15663 0,'0'0'1392'1,"0"0"-1120"7,-6-12-272-8,6 12 0 4,-9-6 1344-4,-7-2 192 10,2 1 64-10,-5 3 0 5,-3 0-256-5,3 6-64 10,-1 2 0-10,-3 5 0 5,-4 1-704-5,-1 2-160 12,1 5-32-12,6 3 0 4,1-4-80-4,6 5-32 9,-1 0 0-9,7-1 0 5,4-4 48-5,4 5 16 11,4-9 0-11,2 1 0 5,6-3 48-5,-3 6 16 10,9-5 0-10,-8 3 0 4,5-6 688-4,-3 2 128 11,5 1 16-11,-3-5 16 19,4 4-1728-19,-5 4-352 0,3-3-64 0,-2 5 0 1,-1-6 896-1,-3 5 0 9,0-3 240-9,-4 6-48 5,-3-9 64-3,-3 7 0 7,0-4 16-8,-3 3 0 2,-3-5 96-3,-4 6 16 11,2-5 0-11,-5 5 0 4,-1-4-112-4,-8 7-16 11,-3-7 0-11,7-3 0 5,-3-3-256-5,0-2 0 10,3-4 0-10,2 0 0 5,-1-2-176-5,5-2-144 11,-1-3-16-11,3-1-16 19,2 0-1936-18,0-6-384 1,6 3-80-2</inkml:trace>
    </iact:actionData>
  </iact:action>
  <iact:action type="add" startTime="8332">
    <iact:property name="dataType"/>
    <iact:actionData xml:id="d7">
      <inkml:trace xmlns:inkml="http://www.w3.org/2003/InkML" xml:id="stk7" contextRef="#ctx0" brushRef="#br0">13821 693 18431 0,'0'0'1632'1,"0"0"-1312"6,0 0-320-7,-8 13 0 5,-6-1 736-5,3 8 80 12,-7-5 16-12,4 7 0 4,-3 3 480-4,3 2 96 11,-5 2 32-11,3 5 0 3,1 5-640-3,-3-4-128 11,4 2-32-11,-1 4 0 4,5-2-416-4,-2 6-96 11,3-4 0-11,5 1-128 5,-2-1 128-5,0-2-128 10,4-7 0-10,2 1 0 20,0-4-320-18,2-2-160-2,0-3-32 0,4-1-7888 8,-2-5-1584-8</inkml:trace>
    </iact:actionData>
  </iact:action>
  <iact:action type="add" startTime="8526">
    <iact:property name="dataType"/>
    <iact:actionData xml:id="d8">
      <inkml:trace xmlns:inkml="http://www.w3.org/2003/InkML" xml:id="stk8" contextRef="#ctx0" brushRef="#br0">13460 1231 16575 0,'0'0'1472'0,"0"0"-1168"11,21-8-304-11,1 2 0 3,-3 0 944-3,5 3 128 7,-3-1 16-7,-1 0 16 9,-3-4-624-9,7 4-128 10,1 0-32-10,14 0-9776 9</inkml:trace>
    </iact:actionData>
  </iact:action>
  <iact:action type="add" startTime="8679">
    <iact:property name="dataType"/>
    <iact:actionData xml:id="d9">
      <inkml:trace xmlns:inkml="http://www.w3.org/2003/InkML" xml:id="stk9" contextRef="#ctx0" brushRef="#br0">14267 1100 18431 0,'0'0'1632'1,"-5"12"-1312"5,-3 2-320-6,-6-3 0 4,1 7 896-4,-3-1 96 11,2 1 32-11,-5 3 0 5,3 1-192-5,-1-7-48 11,-1 3 0-11,6 2 0 4,-1-7-288-4,3 7-64 10,6-11-16-10,0 3 0 4,4-12 144-4,0 0 16 11,0 0 16-11,8 6 0 5,4-4 80-5,5-4 16 10,3-2 0-10,-5-6 0 5,3 1-320-5,1-1-64 11,-1-6-16-11,-1 3 0 4,1-5-16-4,-6 2 0 7,1 3 0-6,-3-5 0 6,-4 5 112-7,0-3 32 10,-4 6 0-10,-2-3 0 4,-4 1-160-4,0 2-48 11,-2 0 0-11,0 5 0 5,-5 1-464-5,1-2-112 10,2-2-16-10,-4 6-9840 18,5 2-1968-18</inkml:trace>
    </iact:actionData>
  </iact:action>
  <iact:action type="add" startTime="8962">
    <iact:property name="dataType"/>
    <iact:actionData xml:id="d10">
      <inkml:trace xmlns:inkml="http://www.w3.org/2003/InkML" xml:id="stk10" contextRef="#ctx0" brushRef="#br0">14488 1128 17215 0,'0'23'768'0,"4"-13"144"0,-2 5-720 0,-2 1-192 10,0 3 0-10,0 5 0 4,-2-3 832-4,-2-3 144 10,2 1 32-10,0-1 0 5,2-3-304-5,0 1-48 11,-2-6-16-11,2 2 0 4,0-12 128-4,0 0 32 13,0 0 0-12,0 0 0 0,0 0 288-1,0 0 48 12,0 0 16-12,14-6 0 3,-6 0-432-3,3 0-80 10,1-8 0-10,-4 3-16 5,3-7-320-5,-3 2-64 10,2-3-16-10,2-1 0 5,-3 3-224-4,3-5 144 8,0 5-144-9,-4 3 128 5,3-3-128-5,-1 5 0 10,-2-2 0-10,4 7 0 6,-5 1 0-6,3 2-192 15,-10 4 32-15,14-6 16 14,-14 6-2192-14,10-4-432 1,3 2-96-1</inkml:trace>
    </iact:actionData>
  </iact:action>
  <iact:action type="add" startTime="9278">
    <iact:property name="dataType"/>
    <iact:actionData xml:id="d11">
      <inkml:trace xmlns:inkml="http://www.w3.org/2003/InkML" xml:id="stk11" contextRef="#ctx0" brushRef="#br0">15235 991 17503 0,'0'0'768'0,"0"0"176"0,-8-4-752 0,-2-2-192 8,1-2 0-8,-5 3 0 5,0 1 960-5,-3 4 144 11,-1 0 48-11,1 0 0 4,-5 2-432-4,1 4-80 12,-1 3 0-12,3 1-16 4,-3 0-80-4,-1 7-16 11,1 1 0-11,5-1 0 3,-5 7-64-3,7-1-16 10,3 3 0-10,-1-3 0 6,3 2-176-6,4-5-32 10,0-1-16-10,2 1 0 5,8-5 80-5,0 1 16 11,-4-16 0-11,10 8 0 4,7 2-64-4,-1-5 0 9,3-3 0-8,5-4 0 3,3-3 128-4,2-5 0 10,1 0 16-10,3-7 0 7,4-5-96-7,-2 1-32 10,-4-5 0-10,2 1 0 4,-1 0-128-4,-1-3-16 10,2 1-128-10,-4-4 192 4,0-4-192-4,-1 0 144 11,-5-2-144-11,-3-6 128 4,-3 2 0-4,3-8-128 12,-7-6 192-12,3-3-64 4,-6-3-128-4,1-3 128 13,-3 2-128-13,-4 5 128 3,2 2-128-3,0 7-192 11,0 11 32-11,-2 3 16 3,-3 7 144-3,1 6-192 11,-2 1 192-11,0 12-192 4,0 8 192-4,0 0-160 10,0 0 160-10,-7 12-160 5,-5 8 160-5,4 5 0 10,-6 8 0-10,3 8 0 4,3 4 0-3,-6 6 0 9,5 3 0-10,-5 5-128 4,2 5 128-4,4 0 0 11,1-1 0-11,3-3 0 4,2 5 0-4,0-5 0 11,2-7 0-11,0-1 0 5,2-1 0-5,2-2 0 10,0-4 0-10,5-2 0 5,-1-6-128-5,2-2 0 11,4-6 0-11,-3-4 0 18,7-3-1728-18,1-3-352 1,-1-11-64 0</inkml:trace>
    </iact:actionData>
  </iact:action>
  <iact:action type="add" startTime="9802">
    <iact:property name="dataType"/>
    <iact:actionData xml:id="d12">
      <inkml:trace xmlns:inkml="http://www.w3.org/2003/InkML" xml:id="stk12" contextRef="#ctx0" brushRef="#br0">16093 1096 22287 0,'0'0'976'1,"0"0"224"-1,0 0-960 0,0 0-240 9,-2 10 0-9,2-10 0 5,0 16 736-5,2-8 96 9,-2-8 32-9,0 0 0 5,0 0-96-5,18 3 0 12,-3-3-16-12,5-3 0 4,3-1-192-4,-3-4-48 11,3-2 0-11,1 2 0 4,-3-7 80-4,2 1 16 11,-5-6 0-11,1 5 0 4,-1-3-32-4,-6-1 0 10,1 1 0-10,-5-1 0 4,-2-3-144-3,-2 9-48 9,-2 1 0-10,-2 12 0 5,-2-8-48-5,2 8-16 11,-12-4 0-11,-1 6 0 4,-1 4-80-4,-6 10-32 10,3-1 0-10,-5 7 0 5,-1 3-208-5,4 0 0 10,1 1 0-10,0 3 0 4,5 2 0-3,3 2 0 11,4-3 0-12,2-1 0 4,4 0 0-3,4-3 0 7,2-3-128-8,8 0 128 19,1-5-416-18,5-4-32-1,3-1 0 0,3-3 0 14,1-2-1904-14,0 0-384 0,2-7-80 1,12-2-10192 3</inkml:trace>
    </iact:actionData>
  </iact:action>
  <iact:action type="add" startTime="10103">
    <iact:property name="dataType"/>
    <iact:actionData xml:id="d13">
      <inkml:trace xmlns:inkml="http://www.w3.org/2003/InkML" xml:id="stk13" contextRef="#ctx0" brushRef="#br0">17107 911 5519 0,'0'0'496'1,"-1"18"-496"9,-5-5 0-10,-4 9 0 3,2 3 3968-3,-2 0 704 10,-7 1 144-10,1 3 32 5,-1 0-2704-5,-5 1-544 10,3 1-96-10,3 0-32 5,-3-4-400-5,5-1-96 10,-2-3-16-10,7-5 0 5,-5-5-320-5,8 1-80 11,0-4-16-11,6-10 0 4,0 0 208-4,0 0 32 10,0 0 16-10,0 0 0 5,10-10-96-5,6-6-32 12,-1-1 0-12,5-1 0 4,3-3-368-4,0 1-80 11,1 3-16-11,1-3 0 3,1 5-16-3,-1-1-16 15,2-2 0-15,1 5 0 1,-3-3-176-1,0 8 160 9,3 3-160-8,-1-3 160 3,-2 4-160-4,1 2 0 10,-1 0 0-10,-4 2 0 19,-3 0-1632-17,0 2-208-2,-5 0-32 0,-13-2-14240 3</inkml:trace>
    </iact:actionData>
  </iact:action>
  <iact:action type="add" startTime="10421">
    <iact:property name="dataType"/>
    <iact:actionData xml:id="d14">
      <inkml:trace xmlns:inkml="http://www.w3.org/2003/InkML" xml:id="stk14" contextRef="#ctx0" brushRef="#br0">15132 398 39615 0,'-22'-13'1760'0,"22"13"352"0,0 0-1680 0,0 0-432 6,0 0 0-6,0 0 0 18,0 0-272-18,0 0-144 0,0 0-32 0,0 0-11008 13,16 1-2224-13</inkml:trace>
    </iact:actionData>
  </iact:action>
  <iact:action type="add" startTime="10958">
    <iact:property name="dataType"/>
    <iact:actionData xml:id="d15">
      <inkml:trace xmlns:inkml="http://www.w3.org/2003/InkML" xml:id="stk15" contextRef="#ctx0" brushRef="#br0">5673 4189 2751 0,'0'0'128'0,"-9"-4"16"0,-9 1-144 0,6-1 0 10,-3 0 0-10,1 2 0 4,-3-2 2304-4,1 0 416 11,0-2 96-11,1 2 0 4,-1 0-1328-4,-1 0-272 11,3 3-48-11,-2-1-16 5,7 2-32-5,-3 0-16 12,2-4 0-12,10 4 0 3,0 0-144-3,0 0-48 11,0 0 0-11,0 0 0 4,0 0-272-4,0 0-48 10,22 4-16-10,3-1 0 5,4 1-160-5,4-4-32 10,8-2-16-10,6 0 0 5,8 1-48-3,1-3 0 6,5-2 0-8,7-2 0 5,2 0 0-5,8 6-16 11,4 0 0-11,6-2 0 4,8-3-16-4,-1 1 0 11,3 0 0-11,5 2 0 4,-3-2-32-4,7-2-16 11,4 2 0-10,2 1 0 2,2-3-32-2,-2-4 0 8,1 4 0-9,44-5 0 5,-14 3-16-5,-6 4-16 11,-9-6 0-11,-6 5 0 4,0-1-176-4,-6 0 128 11,-6-2-128-11,4 4 128 4,0 2-128-4,2-3 0 10,-2-5 144-10,-3 6-144 5,-3-2 128-5,-4 1-128 11,-2 1 128-11,3 0-128 4,-1 4 0-4,0-4 144 12,-9-4-144-12,0 4 0 3,-7 2 128-3,-3 3-128 11,-2-1 0-11,0 2 0 4,-2-4 0-4,-2 2 0 10,-4 0 0-10,-2-2 0 5,-6 2 128-5,-3 2-128 11,-9-6 0-11,-1 4 0 4,-3 4 128-3,-3 0-128 10,-4-2 0-11,-2 0 0 3,-6 0 0-3,-6 4 160 11,2 2-160-11,-3-2 128 4,-7-2 0-4,0 2 0 11,1-3 0-11,-5 5 0 5,-5 6 64-5,0-4 0 9,-14-8 0-9,0 0 0 6,0 0-192-6,0 0 0 11,0 0 0-11,0 0 0 4,-16 8 176-4,-1 1-48 4,-1-1-128-4,-9-4 192 8,-10 0-192-8,-2-2 176 8,-4 0-176-8,-4 6 160 7,-8-2-160-7,-1-3 0 8,-11-3 0-8,-3 4 0 7,-8 2 128-7,-8-2-128 8,-7-4 0-8,-1 0 128 8,-2 0-128-8,1 6 0 6,-8 0 144-6,-5 0-144 8,-7 1 0-8,-6 1 128 7,-7-4-128-7,-5 2 0 8,0 2 0-8,-5 4 144 7,-5-5-144-7,-1-1 0 9,-8 2 0-9,6 4 0 6,-5-3 0-6,1 5 0 9,-8-4 128-9,6 0-128 6,0 3 0-6,6-1 0 8,-5 4 0-8,5-5 0 8,4 3 0-8,5-4 0 8,8 1 0-8,12-1 0 6,2-4 0-6,6 6 0 8,4-3 0-8,7-1 0 8,11 2 0-8,10-4 0 8,13-2 0-8,8 2 0 7,7-3 0-7,14 3-144 7,3-4 144-7,11-2-128 8,3 0 128-8,18 0-128 7,0 0-96-7,0 0-16 7,20-6 0-7,9 2 0 8,8 3-48-8,12-1-16 7,10-2 0-7,13 4 0 8,8 0 304-8,9 0-192 7,15 2 192-7,1-4-160 9,4-4 160-9,8 2 0 7,14 2-144-7,6-4 144 8,3 2 0-8,2-2 0 6,3 2 0-6,9 1 0 9,12 1 0-9,-1-4 0 7,-3-2 0-7,4 4 0 8,6 4 0-8,-1-2 0 6,5 0 0-5,-4 0 0 7,-1-8 128-8,9 7-128 7,-1-1 0-7,-1 0 128 7,-13 0-128-7,3 2 0 8,4-2 0-8,-4-6 0 7,-12-1 0-7,-4-5 0 8,-8 6 0-8,-2-5 0 7,-3 3 192-7,-12-6-64 7,-16 3 0-6,-8-3 0 6,-9-1 64-7,-10 3 16 8,-8-1 0-8,-14 5 0 7,-5-2 16-7,-14 3 0 7,-14-5 0-7,-11 8 0 9,-18 8-48-9,0 0-16 7,-14-19 0-7,-11 7 0 9,-11-2-160-9,-12 8-256 5,-9 6 64-5,-15 4-10768 16,-10 8-2160-16</inkml:trace>
    </iact:actionData>
  </iact:action>
  <iact:action type="add" startTime="13030">
    <iact:property name="dataType"/>
    <iact:actionData xml:id="d16">
      <inkml:trace xmlns:inkml="http://www.w3.org/2003/InkML" xml:id="stk16" contextRef="#ctx0" brushRef="#br0">17556 1880 8287 0,'0'0'736'1,"0"0"-592"8,0 0-144-9,0 0 0 4,0 0 1232-4,0 0 224 11,0 0 32-11,0 0 16 4,-4 16-656-3,-2-2-128 9,2 3-16-10,1 3-16 5,-5-3 208-5,2 9 32 12,0 3 16-12,0 6 0 4,-4 0-128-4,3 4-32 9,-1 12 0-9,-2 3 0 4,-2 3-192-4,3 5-32 12,-5 3-16-12,4 9 0 4,-3 0-208-4,1 4-32 11,0-2-16-11,0 2 0 6,3-2-32-6,-3-8-16 8,2 1 0-8,2-5 0 4,-3-4 240-4,3 5 48 11,-6-3 16-11,5-5 0 5,3-3 80-5,-6-1 16 11,0-2 0-11,4-8 0 5,-5 1-160-5,3-5-32 10,-4 6 0-10,3-6 0 5,-3 2-112-5,2-6-16 11,3 2-16-11,-3 0 0 4,4-5-160-4,0-5-16 10,-1-2-128-10,1 1 192 4,4-1-192-4,-2-4 144 11,0-1-144-11,4-1 128 5,0-3-128-5,0 0 128 10,2-5-128-10,0-11 128 4,0 0-128-4,0 0 160 12,6 10-160-12,-6-10 160 3,14 2-32-3,-4 0 0 10,5-2 0-10,-1-2 0 6,1-2-128-6,5-2 192 10,-5 0-192-10,5 3 192 4,5-1-192-4,-1 4 160 10,1-2-160-10,2 0 160 5,3 2-160-5,1 0 0 12,2-2 0-12,4 2 128 3,2 2-128-3,-2 0 0 10,6-2 0-10,0 0 0 5,4-2 0-5,4 2 0 10,-1 0 0-10,3 0 0 5,-4 2 0-5,3 0 0 12,3 2 0-12,2-1 0 3,-3 1 0-3,7 2 0 11,-1-2 0-11,26 2 0 4,-4 2 0-4,-2-2 0 10,-8-6 0-9,0 0 0 2,-2 0 0-2,-3 3 0 9,3-1 0-10,-4-2 0 6,4-2 0-6,-1 2 0 11,5 2 0-11,-4 0 0 4,4 0 0-4,2 0 0 9,-4-2 0-9,3 0 0 4,-1 0 0-4,-4 0 0 12,0 0 0-12,4 2 0 4,-4 2 0-4,5 2 0 12,3-2 0-12,-4 0 0 3,0-4 0-2,2 0 0 10,-2 0 0-11,-6 0 0 3,4 2 0-3,-1 2 0 12,1 0 0-12,2-1 0 3,0 3 0-3,4 2 0 11,-2-4 0-11,4-2 0 4,-4-2 0-4,0-2 0 11,0 0 0-11,-2-4 128 4,1 2-128-4,-5 2 0 11,0 0 0-11,0 0 0 5,4-1 0-5,2 1 0 10,-3-2 0-10,-3-4 0 5,-4 0 0-5,0 2 0 9,-1 0 128-9,-1-1-128 5,2 1 0-5,-5 0 0 5,-1 2 0-5,3 2 0 9,1 0 0-9,-3 2 0 7,-1 0 0-7,-1-4 0 7,-1-6 0-6,-3 3 0 6,-1 5 0-7,-3-2 0 8,2-4 0-8,-1 2 0 7,-1-2 0-7,-2 1 128 7,2-1-128-7,-1 4 0 7,-1-4 0-7,2 2 0 8,0 4 0-8,-3-4 0 7,-3 1 0-7,2-3 0 8,0 0 0-8,-4-2 0 7,-2 2 128-7,-2 3-128 8,-2-1 0-8,-2-2 0 8,8 2 0-8,-6 2 0 8,0 2 0-7,0-2 0 4,-4 2 0-5,-2 2 128 9,2 0-128-9,-1 2 0 6,-1 0 0-6,2 0 0 9,0-2 0-9,-4 0 0 6,1 0 0-6,-1 2 0 8,-2-2 0-8,3 0 0 7,-3 4 0-6,0 0 0 7,0 4 0-7,1-4 0 5,-5-4 0-6,1 4 0 8,-3-1 0-8,0 3 0 7,-1-2 0-7,1 0 0 7,-5 4 0-7,2-4 0 7,1-2 0-7,-3 0 0 8,3 0 128-8,1 0-128 8,-7-2 128-8,5 0-128 8,-18 0 0-8,12 2 128 6,-12-2-128-6,0 0 0 9,15-4 128-9,-15 4-128 6,10-6 128-6,-10 6-128 9,0 0 208-9,0 0-32 6,12-16-16-6,-6 4 0 8,-4-3 80-8,1 3 16 7,1-5 0-7,-4 1 0 9,0-4-96-9,0-3-16 6,-2-2 0-5,0-3 0 6,-1-1-144-7,1-4 160 8,-2 0-160-8,0-8 160 7,-4-4-160-7,4-6 160 8,-2-5-160-8,4-3 160 7,-4-7-160-7,2 6 192 8,-1-1-192-8,-1-5 192 8,2-1-192-8,0-1 128 6,-2 4-128-6,-2-1 128 8,1 1 0-8,1 0-128 7,0-3 192-7,-2-1-64 8,2 4-128-8,2 3 0 7,0 1 144-7,0 3-144 9,1 1 0-9,-3 1 128 7,2 3-128-7,2 5 0 8,0-2 0-8,2 0 0 7,0 2 0-7,0 3 0 8,-2-7 0-8,2 2 0 7,0 4 0-7,0 0 0 8,-2-3 0-7,2 7 0 5,2-2 0-6,-2 6 0 7,0-2 0-7,2 4 0 8,0 3 0-8,0-1-128 7,-2 2 128-7,0 4 0 8,0-1 0-8,0 9 0 8,0-2 0-8,0 3 0 7,-2 4 0-7,2-3-128 7,-2 3 128-7,0 0 0 7,2 14 0-7,-2-11 0 8,2-5 0-8,0 16 0 7,-6-12 0-7,6 12-128 8,0 0 128-8,0 0 0 7,-8-13 0-7,8 13 0 9,0 0 0-9,-13-6-128 7,-1 4 128-7,0 2 0 8,-1 0-144-8,1 2 144 6,-5 2-160-5,-1 2 160 6,-1 0-128-7,-7-1 128 7,-1 1 0-6,-4 2-144 7,-2 0 144-8,-2-2 0 7,-8-2-144-7,2 0 144 7,-4 1 0-6,-5 3 0 6,-1-2 0-7,-4-2 0 7,-3 4 0-6,-6 1 0 6,1-1 0-7,-7-2 0 8,-2 2-128-8,-6 2 128 6,-2-4 0-6,-2-1 0 9,0 7 0-9,-6-4 0 7,1-2 0-7,-3 3 0 7,-7 5 0-7,-3 4 0 7,-1-9 0-7,-1-1 0 9,1 2 0-9,0 0 0 6,-1-1 0-6,-3 9 0 9,-2-8 0-9,0 3 0 7,-1-7 0-7,3 2 0 9,0 0 0-9,-2 0 0 6,1 0 0-6,1 5 0 8,-2-3 0-8,0 2 0 7,-1-3 0-7,3-3 0 8,8 2 0-8,-3 4 0 7,3-3 0-7,3 7 0 7,-5-6 0-7,7 0 0 8,-5-1 0-8,11-1 0 8,0-2 0-8,4 4 0 7,2-1 0-7,0-1 0 8,2 2 0-8,0-2 0 6,0-2 0-5,-2 0 0 7,4-3 0-8,4 3 0 6,6-2 0-6,-4 2 0 8,4-2 0-8,-3 0 0 8,7 0 0-8,-6 2 0 8,0-1 0-8,-3-1 0 6,7 2 0-6,-2 0 0 9,5-4 0-9,1 2 0 6,0-2 0-6,5 2 0 9,2 0 0-9,3 0 0 7,1-3 0-7,0 3 0 8,1 4 0-8,-3-4 0 7,-2 0 0-7,3-2 0 8,1 4 0-8,0 0 0 7,-1 1 0-7,5-3 0 8,-2 0 0-8,0 0 0 7,6 4 0-7,-2 2 0 8,4-4 0-8,2 1 128 6,4 3-128-5,-2-4 128 7,2-2-128-8,4-2 0 7,4 0 144-7,1 0-144 8,3 0 144-8,5 0-144 7,1-2 192-7,17 0-192 8,-14 0 144-8,14 0-144 7,0 0 0-7,0 0 144 8,0 0-384-8,0 0-80 7,18-4 0-7,7-2-11424 16,6 0-2272-16</inkml:trace>
    </iact:actionData>
  </iact:action>
  <iact:action type="add" startTime="15868">
    <iact:property name="dataType"/>
    <iact:actionData xml:id="d17">
      <inkml:trace xmlns:inkml="http://www.w3.org/2003/InkML" xml:id="stk17" contextRef="#ctx0" brushRef="#br0">26571 2508 14159 0,'0'0'624'0,"0"0"144"0,0 0-624 0,0 0-144 9,0 0 0-9,0 0 0 5,0 0 768-5,18 0 112 10,-18 0 16-10,16 10 16 5,1 0-176-5,-1 5-32 10,3 1-16-10,5 7 0 5,1 5-256-5,0 3-48 11,3 10-16-11,1 2 0 4,0 6 80-4,6-1 32 11,6 3 0-11,-6 4 0 4,2 1 32-4,2 3 0 10,-5-9 0-10,1-1 0 6,4 2 0-6,-6 0 0 9,-6-1 0-9,2-5 0 7,-1-6-176-7,-1-4-16 10,-2 0-16-10,-3-2 0 4,-7-1-48-4,3-5 0 10,-8-2 0-10,3-3 0 5,-5-5-128-5,2 3-128 10,-10-20 144-10,0 0-144 4,10 8 0-4,-10-8 0 11,0 0 0-10,0 0 0 17,0 0-2448-18,4-18-384 0</inkml:trace>
    </iact:actionData>
  </iact:action>
  <iact:action type="add" startTime="16214">
    <iact:property name="dataType"/>
    <iact:actionData xml:id="d18">
      <inkml:trace xmlns:inkml="http://www.w3.org/2003/InkML" xml:id="stk18" contextRef="#ctx0" brushRef="#br0">27615 2374 17215 0,'0'0'768'1,"0"0"144"-1,0 0-720 0,0 0-192 8,0 0 0-8,0 0 0 4,0 0 1120-4,0 0 192 11,-16 0 32-11,3 8 16 4,-1-1-272-4,0 11-48 11,-5-1-16-11,3 13 0 5,-3 7 0-5,-7 0-16 10,-1 6 0-10,-2 5 0 5,2 9 64-5,-7 7 16 10,-1 3 0-10,0 5 0 5,-2-2-352-5,-6 6-64 10,2 2-16-10,-4-2 0 4,4-4-336-4,-1 0-64 11,3 3 0-10,-2-13-16 3,3-7-48-4,1-7 0 11,2-5 0-11,6-2 0 4,2-10 16-4,5-3 0 11,9-5 0-11,-3-7 0 4,6-1-208-4,10-15 0 10,0 0 0-10,0 0 0 19,0 0-352-18,0 0-112-1,8-21-32 0,6-6 0 14,-3-7-2544-14,9 1-512 1,-2-6-96 0</inkml:trace>
    </iact:actionData>
  </iact:action>
  <iact:action type="add" startTime="16605">
    <iact:property name="dataType"/>
    <iact:actionData xml:id="d19">
      <inkml:trace xmlns:inkml="http://www.w3.org/2003/InkML" xml:id="stk19" contextRef="#ctx0" brushRef="#br0">28294 1594 19519 0,'0'0'864'1,"0"0"176"-1,0 0-832 0,0 0-208 7,0 0 0-7,0 0 0 5,0 0 960-5,0 0 128 11,-14 11 48-11,6 3 0 4,-1-2-80-4,-5 7-16 11,4 3 0-11,-5 3 0 4,3 6 0-4,-6-2 0 10,1 3 0-10,1 1 0 5,1-2-208-5,-1 6-32 10,-6-2-16-10,5-2 0 5,3-5-336-5,-1-5-64 10,5-1 0-10,4-9-16 6,6-13-80-6,0 0-16 10,-8 14 0-10,8-14 0 4,0 0 96-4,0 0 16 10,0 0 0-10,0 0 0 5,16-22 48-5,1-3 16 10,-1-4 0-10,4-1 0 5,-5 1-256-5,1 2-32 10,1-2-16-10,-3-3 0 6,2-5-144-6,-5 2 192 11,1 2-192-11,-2 2 192 3,-1 4-192-3,3 1 128 10,-6 3-128-10,0 5 128 5,-2 7-128-5,-4 11 0 10,0 0 0-10,0 0 0 5,0 0 0-5,0 0 0 12,-6 17 0-12,0 5 0 3,-8 11 0-3,3 2 0 12,-3 2 0-12,-2 8 0 3,-7 0 0-3,0 3 0 11,-3 1 0-10,1-4 128 2,0-10-128-3,3-2 192 11,1-1-192-11,1-5 192 5,6-4-192-5,1-5 0 10,7-8 144-10,6-10-144 4,0 0-224-4,0 0-112 10,0 0-32-10,0 0-11536 17,12-6-2320-17</inkml:trace>
    </iact:actionData>
  </iact:action>
  <iact:action type="add" startTime="17264">
    <iact:property name="dataType"/>
    <iact:actionData xml:id="d20">
      <inkml:trace xmlns:inkml="http://www.w3.org/2003/InkML" xml:id="stk20" contextRef="#ctx0" brushRef="#br0">28385 2777 11967 0,'0'0'1072'0,"0"0"-864"10,-5 10-208-10,5-10 0 4,-14 10 1152-4,14-10 192 10,0 0 48-10,0 0 0 6,-12 6 288-6,12-6 64 11,0 0 16-11,0 0 0 4,0 0-464-4,0 0-80 9,20 6-32-9,-5-4 0 5,5-4-288-5,5-2-64 10,3 0-16-10,1-2 0 6,4-4-304-6,2 0-64 10,0 1-16-10,0-7 0 4,6 4-224-4,0-3-32 11,0-3-16-11,2 5 0 4,2-1-336-4,-10 2-64 11,-8 3-16-10,1-1-9264 14,-7 4-1856-14</inkml:trace>
    </iact:actionData>
  </iact:action>
  <iact:action type="add" startTime="17492">
    <iact:property name="dataType"/>
    <iact:actionData xml:id="d21">
      <inkml:trace xmlns:inkml="http://www.w3.org/2003/InkML" xml:id="stk21" contextRef="#ctx0" brushRef="#br0">28395 3037 23039 0,'0'0'1024'0,"-6"12"192"0,6-12-960 0,0 19-256 7,0-7 0-7,0-12 0 5,12 21 1152-5,-4-11 192 11,4 0 48-11,3-4 0 5,7-5-688-5,3-2-128 10,6-5-16-10,0-4-16 4,4-4-352-4,6-3-64 7,-2 1 0-7,6-1-128 23,0-3-1280-21,4 4-352-2,2-1-80 1</inkml:trace>
    </iact:actionData>
  </iact:action>
  <iact:action type="add" startTime="17940">
    <iact:property name="dataType"/>
    <iact:actionData xml:id="d22">
      <inkml:trace xmlns:inkml="http://www.w3.org/2003/InkML" xml:id="stk22" contextRef="#ctx0" brushRef="#br0">29720 3702 12671 0,'0'0'560'0,"0"0"112"0,-4 13-544 1,4-13-128 8,0 0 0-9,-10 18 0 5,10-18 1088-5,0 0 176 10,0 0 32-10,0 0 16 4,0 0 224-4,0 0 64 10,0 0 0-10,-4-18 0 5,6 7-304-5,4-13-48 10,2-3-16-10,-1-2 0 5,5-6-240-5,4-4-48 11,-3 2-16-11,7-4 0 4,1 0-208-4,5-8-32 11,-5-2-16-11,1-3 0 5,1-3-256-5,0-5-48 10,1-5-16-10,1-5 0 6,1-4-160-6,-1-4-16 10,0-9-16-10,3 3 0 4,-1-2-160-4,0 6 0 12,-3 4 0-12,3 6 128 4,0 9-128-4,-1 9 0 10,-1 7 0-10,-2 12 0 4,-1 4 0-4,1 3 0 10,-5 7 0-10,-3 2 0 4,5 7 0-4,-6 0 0 11,-1 6 0-11,-13 6 128 4,16 4-128-4,1 6 0 10,-3 0 0-10,0 9 0 5,-7 3-160-5,7 5 160 12,-4 2 0-12,4 8-144 4,-5 2 144-4,-1 8 0 10,2 4 0-10,-6 3 0 5,0 3 0-5,-2 3 0 10,-2 5 0-10,0-1 0 4,-2-2 0-4,0 5 0 11,2-7 0-10,-2-1 0 2,0-3 0-3,0 1 192 11,2-3-32-11,2-1-16 4,2-8-144-4,0-4 128 11,-2 2-128-11,3-6 128 5,1-2-128-5,2-4 0 9,-2-4 144-9,4-1-144 7,-5-3 0-7,3-1 0 10,-4-5 0-10,4-7-128 17,-8-10-1200-17,0 0-224 0,0 0-48 0,0 0-8032 12,0 0-1600-11</inkml:trace>
    </iact:actionData>
  </iact:action>
  <iact:action type="add" startTime="18391">
    <iact:property name="dataType"/>
    <iact:actionData xml:id="d23">
      <inkml:trace xmlns:inkml="http://www.w3.org/2003/InkML" xml:id="stk23" contextRef="#ctx0" brushRef="#br0">29928 3097 24879 0,'0'0'2208'0,"0"0"-1760"8,0 0-448-8,0 0 0 5,0 0 528-5,0 0 32 10,18 2 0-10,3-2 0 5,-1 0 160-5,7-2 48 10,6 0 0-10,2-2 0 5,6-3-80-5,4 3-16 11,4 0 0-11,2 2 0 4,5-4-208-4,1-2-32 10,-1 4-16-10,-3 4 0 5,-4 2-416-5,-6 0-256 12,-2-2 48-12,-6-2 0 19,-2 0-1920-18,-4 0-384-1,6-3-80 0,0-1-16 1</inkml:trace>
    </iact:actionData>
  </iact:action>
  <iact:action type="add" startTime="18661">
    <iact:property name="dataType"/>
    <iact:actionData xml:id="d24">
      <inkml:trace xmlns:inkml="http://www.w3.org/2003/InkML" xml:id="stk24" contextRef="#ctx0" brushRef="#br0">31506 2612 13823 0,'0'0'1216'1,"0"0"-960"7,0 0-256-8,0 0 0 4,0 0 2656-4,0 0 480 11,2 23 112-11,2-1 16 4,2-7-2064-4,4 12-416 10,-2 5-80-10,3 3 0 5,5-2-256-5,-2 2-64 10,1 6 0-10,5 0 0 5,-5 2 0-5,5 0 0 6,3 4 0-5,-5-3 0 6,1-5-112-6,3 6-16 9,-1-2-16-10,-7-12 0 5,3 4-240-5,-3-1 144 12,2-3-144-12,7 16 128 4,-5-8-128-4,-1-6 160 11,1-4-160-11,-7-8 160 4,3-1-384-4,-4-10-80 12,-10-10-16-11,13 9-9024 7,-13-9-1792-8</inkml:trace>
    </iact:actionData>
  </iact:action>
  <iact:action type="add" startTime="19020">
    <iact:property name="dataType"/>
    <iact:actionData xml:id="d25">
      <inkml:trace xmlns:inkml="http://www.w3.org/2003/InkML" xml:id="stk25" contextRef="#ctx0" brushRef="#br0">31967 2352 11455 0,'0'0'512'1,"0"0"96"-1,0 0-480 0,0 0-128 4,0 0 0-4,0 0 0 9,0 0 496-9,0 0 80 11,0 0 0-11,0 0 16 4,0 0 160-4,0 0 16 11,0 0 16-11,0 0 0 4,5 12-48-4,-3-2-16 12,-2-10 0-12,0 0 0 4,0 15 176-4,0-5 48 11,-2 2 0-11,2-12 0 3,-3 10-96-3,-3 3-16 6,2-3 0-6,-2 0 0 11,0 3-16-11,2-3-16 10,-6 6 0-10,1-5 0 4,3 9-16-4,-6-4 0 6,0 3 0-6,-1 4 0 9,-1 3-128-9,-9 11-16 11,-1 4-16-11,1-2 0 5,0 4-80-4,-3 0-16 8,-1 3 0-9,0 5 0 4,-1 2-208-4,-5 3-32 10,2 3-16-10,0 1 0 4,-1 1-144-4,1 3-128 12,2-7 192-12,0-3-192 4,1-5 144-4,3-4-144 11,0 0 0-11,1-8 144 3,5-4-144-3,5-4 160 7,0-2-160-7,5-5 160 8,1-3-32-8,0-5 0 12,8-14 0-12,0 0 0 3,0 0 48-3,0 0 0 11,0 0 0-11,0 0 0 5,12-12 144-5,-2-5 16 12,7-9 16-12,3-3 0 4,-3-6-160-4,5 0-48 10,3-4 0-9,0 0 0 3,1-4-144-4,-1 0 0 10,0-6 144-10,3 3-144 4,-5-1 0-4,4-6 128 11,-1-1-128-11,1-1 0 4,2 0 128-4,5 1-128 11,-3-3 128-11,-10 14-128 4,7-4 0-4,-1 1 128 11,-4-3-128-11,3 2 0 4,-3 6 0-4,-4 2 0 10,1 6 0-10,-6 6 0 5,-1 5 0-5,-5 7 0 11,-2-3 0-11,-2 10 0 5,-4 8 0-5,0 0 128 11,0 0-128-11,-10 22 0 4,-7-1 0-4,1 10 0 11,-6 5 0-11,-1-1 0 4,0 4-192-4,-3-2 64 10,-1-2 0-10,0-2 0 18,-1 0-1312-17,3-2-256-1,4 2-48 0,1-7-9072 12,-1-5-1792-12</inkml:trace>
    </iact:actionData>
  </iact:action>
  <iact:action type="add" startTime="19744">
    <iact:property name="dataType"/>
    <iact:actionData xml:id="d26">
      <inkml:trace xmlns:inkml="http://www.w3.org/2003/InkML" xml:id="stk26" contextRef="#ctx0" brushRef="#br0">31021 2159 18543 0,'0'0'816'0,"0"0"176"0,0 0-800 0,0 0-192 8,0 0 0-8,0 0 0 4,0 0 608-3,0 0 80 8,0 0 16-9,0 0 0 4,0 0 192-4,19-6 32 11,-1-1 16-11,5 1 0 5,4-6-240-5,3 2-64 10,-1 1 0-10,6-5 0 5,0 4 160-5,8-4 32 10,-4 3 0-10,6-3 0 4,-2 4 64-4,4 3 32 11,3-7 0-11,-3 4 0 4,2 0-224-4,-2-3-64 12,1 3 0-12,-16 0 0 4,-1 2-128-3,4 3-48 8,4-3 0-9,-4-4 0 5,2 2-96-5,2-3-32 12,-4 3 0-12,2-4 0 3,0 3-16-3,-3 3 0 12,-7-2 0-12,0 0 0 3,-1 2 32-3,-7-1 0 10,-3 1 0-10,3-2 0 5,-9-2 16-5,-10 12 0 10,0 0 0-10,4-7 0 5,-4 7-112-5,0-10 0 10,-2-4-16-10,-4 5 0 5,-2-7-240-5,-5 6 176 11,1-3-176-11,-13-1 160 18,-5-4-1056-17,5 7-224-1,-2-1-32 0,9 8-16 13,-1 2-1824-12,-5 0-352-1</inkml:trace>
    </iact:actionData>
  </iact:action>
  <iact:action type="add" startTime="20506">
    <iact:property name="dataType"/>
    <iact:actionData xml:id="d27">
      <inkml:trace xmlns:inkml="http://www.w3.org/2003/InkML" xml:id="stk27" contextRef="#ctx0" brushRef="#br0">26372 1791 12895 0,'0'0'1152'1,"0"0"-928"8,0 0-224-9,-11 7 0 5,11-7 1088-5,0 0 192 10,-10 12 16-10,10-12 16 5,0 0-80-5,0 0-16 10,0 0 0-10,0 0 0 5,0 0-176-4,14 6-32 10,3 0-16-11,7-2 0 4,7-2 32-4,0 2 0 10,4-2 0-10,6-2 0 4,-2 1-320-4,4-2-64 11,-4-5-16-11,4 2 0 4,0 0-192-4,0 2-48 11,2-2 0-11,-4 2 0 5,2-2-64-5,-3 0-32 10,5-4 0-7,-4 3 0-2,2 1 144-1,-2-2 16 11,0-4 16-11,-2 2 0 5,-2 2-32-5,-6 1-16 10,-5-7 0-10,-3 2 0 5,-5-3 16-5,-1 1 0 10,-5 2 0-10,0-4 0 4,-6 5 96-4,-6 9 32 12,0-20 0-12,-2 3 0 4,-6 1-16-4,-10-5 0 10,-1-3 0-10,-9 3 0 4,-5-1-224-4,-4 3-64 11,-6 1 0-11,0 5 0 5,-3-3-128-5,-1 6-128 10,8 2 192-10,-6 1-192 4,4 3 0-4,0 4-304 13,6 2 48-13,4 2 0 17,5 3-2496-17,5 1-480 0</inkml:trace>
    </iact:actionData>
  </iact:action>
  <iact:action type="add" startTime="34755">
    <iact:property name="dataType"/>
    <iact:actionData xml:id="d28">
      <inkml:trace xmlns:inkml="http://www.w3.org/2003/InkML" xml:id="stk28" contextRef="#ctx0" brushRef="#br0">3575 5812 2751 0,'0'0'256'1,"0"0"-256"7,0 0 0-8,0 0 0 4,0 0 2416-4,0 0 432 7,-6-10 96-7,0 2 0 9,0 3-1024-9,0-3-192 10,-3-2-64-10,-1 4 0 5,2 2-432-5,-4-4-80 10,3 3-32-10,-1 3 0 4,-4 0-192-4,2 0-32 11,-5 0-16-11,-1 0 0 4,1 2-176-4,-7 2-48 11,1 2 0-11,-4 0 0 5,-7 1-144-5,1 5-16 11,-4-4-16-11,-2 8 0 3,-10-3-160-3,3 9-16 7,-1 1-16-4,-2 3 0 3,2 3-80-6,2 4-16 12,-1-1 0-12,-3 3 0 3,-2 2-192-3,4 8 144 12,0 0-144-12,1 5 128 4,3 1-128-4,0 0 0 10,4-2 0-10,2 3 0 4,6 1 0-4,3 0 0 11,5-1 0-11,3-3 0 5,1 6 0-5,5-2 0 11,6-1 0-11,4 1 0 4,4-8-128-4,0 2 128 11,6 2 0-11,2-4 0 5,4 1 0-5,0 1 0 10,5-2 0-10,1 0 0 4,-3-6 0-4,7 0 0 11,1 2 0-11,1-6 0 4,-3 2 0-4,2 2 0 10,1-5 0-10,-1-1 0 5,3-4 0-5,1-1 0 10,2-3 0-10,-2-4 0 6,3 1 144-6,-1-3-144 11,0-7 160-11,2 2-160 3,1-4 192-3,1-6-48 12,-2-2-16-12,0 0 0 3,-3-4 64-3,1-6 16 10,-2 0 0-10,8-9 0 5,-4-7 32-5,-3 3 0 10,-5-2 0-10,-3-1 0 5,-3-1-64-4,-7 0-16 8,0-3 0-9,-1 3 0 5,-3-8-160-5,-4 6 160 10,-2 2-160-10,0 1 160 5,-4-1-160-5,0 3 128 10,-3-1-128-10,-1 6 128 4,-2 1-128-4,-6 6 0 11,1-3 144-11,-5 5-144 5,-1 0 0-5,1 0 0 10,1 3 0-10,-3 3 0 4,5-2 0-4,5-2 0 11,-3 2 0-11,15 6 0 4,0 0 0-4,-10-4 0 11,4-1 0-11,6 5 0 4,0 0 0-4,0 0 0 11,0 0 0-11,0 0 0 5,0 0 0-5,16-2-160 11,1 2 16-11,7 3 0 4,1 1 144-4,2-2-160 11,1 4 160-11,-1 6-160 4,-6 0 160-4,5 5-128 11,-3-1 128-11,0 3-128 4,1 3 128-4,-5-1 0 10,-3-1 0-10,2 3-128 5,-5-1 128-5,1 3 0 10,-8-2 0-10,3 1 0 4,-1-1 0-4,-4 0 0 13,-2 1 0-13,-2-1 0 2,-4 3 128-2,0-5-128 11,-2-3 160-11,1-1-160 4,-1 1 0-4,2-3 128 13,-6 1-128-13,10-16 0 17,0 0-1184-17,0 0-288 0,0 0-48 0,0 0-12736 5</inkml:trace>
    </iact:actionData>
  </iact:action>
  <iact:action type="add" startTime="35522">
    <iact:property name="dataType"/>
    <iact:actionData xml:id="d29">
      <inkml:trace xmlns:inkml="http://www.w3.org/2003/InkML" xml:id="stk29" contextRef="#ctx0" brushRef="#br0">3861 6849 6447 0,'0'0'272'1,"0"0"80"-1,6-15-352 0,-2-1 0 7,0 5 0-7,-4 11 0 5,8-10 3872-5,-8 10 704 10,0 0 144-10,0 0 16 5,0 0-2512-5,0 0-512 11,-12 10-112-11,2 5 0 5,3-1-832-5,-3 7-176 9,4 1-16-9,-2 5-16 5,4 0-48-5,-2 3 0 11,1 1 0-11,3 0 0 4,0 4-128-4,2 4-16 10,0-4-16-10,4 2 0 5,5 4-352-5,-3-8 0 11,6-5 0-11,4-3 0 5,5-5 0-5,-2-5 0 6,1 1 0-6,1-10 128 10,3-1 224-10,-3-3 48 6,-3-4 16-5,3-3 0 7,3-3-32-8,-3-6 0 11,-3 2 0-11,-1-5 0 4,1 1-112-4,-6 1-16 11,-3-7-16-11,1 7 0 5,-4-3-96-5,-2-1-16 10,0 5 0-10,-2-4 0 5,-2 5-128-5,-2-5 160 11,-4 3-160-11,4 1 160 4,2 14-160-4,-4-16 0 10,0 3 0-10,2-3 0 18,-2 4-1552-18,4 12-240 0,4-15-64 0,-4 15-13536 5</inkml:trace>
    </iact:actionData>
  </iact:action>
  <iact:action type="add" startTime="36050">
    <iact:property name="dataType"/>
    <iact:actionData xml:id="d30">
      <inkml:trace xmlns:inkml="http://www.w3.org/2003/InkML" xml:id="stk30" contextRef="#ctx0" brushRef="#br0">4911 6836 5519 0,'0'0'496'1,"0"0"-496"6,-14 2 0-7,-1 0 0 5,15-2 1776-5,-14 6 256 10,-4-3 48-10,7 3 16 4,11-6-640-4,-14 8-128 9,14-8-32-9,-10 14 0 3,10-14-144-2,-11 13-48 10,3 1 0-11,8-14 0 4,0 0-16-4,11 16-16 11,-1-1 0-11,8-5 0 4,-3-2-160-4,7 0-16 12,-1-4-16-12,-1-4 0 4,3 0-96-4,1-4-16 10,-1-4 0-10,2 2 0 5,-3 2-288-5,-5-2-64 11,3-2-16-10,-1 1 0 2,-3 1-96-3,0-4-32 10,-9-4 0-10,5 5 0 7,-4-3-80-7,0 2 0 10,-2-5-16-10,-1 5 0 3,-5 10-48-3,-4-12 0 10,-1-3 0-10,-3 7 0 5,-6-2 64-5,1 2 0 11,-3 4 0-11,0 0 0 4,-7 2-192-4,1 2 192 12,-3 4-192-12,-2 2 192 3,-4 10-192-3,-3-3 0 11,-1 7 0-11,-2-1 0 4,2-1 0-4,0 7 0 10,-8 5-128-10,8 1 128 7,8 2 0-7,1 0 0 9,7-2 0-9,7-3 0 4,0-1 0-4,9 0 0 11,3 1 128-11,3-5-128 5,5-2 0-5,0-1 0 9,6 1 0-9,7 1 0 4,8-9 0-4,6 5 0 12,1-6 0-12,5-1 0 5,1-7-240-5,7-4 32 9,-4 0 0-9,2 0 0 19,2-6-2416-18,-1-3-464-1,21-7-112 0,-9 2 0 0</inkml:trace>
    </iact:actionData>
  </iact:action>
  <iact:action type="add" startTime="36541">
    <iact:property name="dataType"/>
    <iact:actionData xml:id="d31">
      <inkml:trace xmlns:inkml="http://www.w3.org/2003/InkML" xml:id="stk31" contextRef="#ctx0" brushRef="#br0">6460 6633 14735 0,'0'0'1312'1,"-12"-8"-1056"8,-2 8-256-9,-1 0 0 5,-3 0 1280-5,-5 0 208 10,-7 0 48-9,-1 2 0 3,-4 2-16-4,2 2 0 10,0 2 0-10,0 5 0 5,-5-3-304-5,5 4-48 12,0-1-16-12,2 7 0 4,-6-6-384-4,6 3-64 11,1-3-32-11,5 3 0 4,8-3-240-4,-1 2-48 7,2-1-16-7,7-3 0 9,3 3-240-9,6-15-128 7,0 16 128-7,2 2-128 8,7-7 0-8,5 7 0 12,-4-4 0-12,9 3 0 4,1 1 144-4,1-3-144 7,3 7 192-7,-3-3-192 9,1-1 192-8,-5 1-64 5,3-1 0-6,-1-5-128 3,-5 5 192-3,1-4-192 13,-7 3 192-13,2-3-192 3,-10-14 320-3,6 19-32 11,-2 3-16-11,-6-5 0 4,-2-3 240-4,-6 2 64 10,0-7 0-10,-1 7 0 6,-7-4 48-6,-3-1 16 11,-1 1 0-11,-3-4 0 4,-6 0-240-4,-1 1-32 9,-1-3-16-8,0-4 0 3,-4-2-160-4,2 0-48 11,0 0 0-11,-4-4 0 4,2-9-144-4,6 3 0 12,-1 2-160-11,7-6 160 17,6 1-1328-17,5-5-160-1,0 7-48 0,8-5 0 12,6 16-2112-12,6-12-416 0,12-9-96 2,9 11 0-2</inkml:trace>
    </iact:actionData>
  </iact:action>
  <iact:action type="add" startTime="37007">
    <iact:property name="dataType"/>
    <iact:actionData xml:id="d32">
      <inkml:trace xmlns:inkml="http://www.w3.org/2003/InkML" xml:id="stk32" contextRef="#ctx0" brushRef="#br0">7396 6692 18431 0,'0'0'1632'1,"-4"-10"-1312"7,-6 2-320-8,-2 2 0 5,-3 2 1632-5,-1-2 256 12,-5 0 48-11,-1 5 16 2,-1-1-480-3,-1 2-112 11,-3 0-16-11,-14 2 0 4,8-2-576-4,2 3-128 12,4 3-32-12,3 2 0 3,5 2-320-3,5 5-64 10,-2-5-16-10,9 4 0 4,7-14-208-4,-6 15 144 10,0 5-144-10,6-2 128 5,4-3 48-5,0 5 0 11,2-1 0-11,1 1 0 4,5 3-176-4,-4 0 192 12,2 3-192-12,-1 1 192 4,-3 0-192-4,0 1 0 11,0 1 144-11,2-2-144 4,-4-1 256-4,-2-3-32 11,-2 0 0-10,0-1 0 2,-2 1 240-3,0 3 48 12,0-1 16-12,-2-2 0 3,0-3-32-3,0-3-16 12,0 1 0-12,0 1 0 3,-4-5 16-3,-3 2 0 10,3-5 0-10,-6 3 0 5,3-6 16-5,-7 2 0 10,2 1 0-10,-5-3 0 5,1 0-160-5,-3 2-32 11,-4-6 0-11,-1-1 0 4,1-3-128-4,0 0-16 11,-4 0-16-11,-1-5 0 4,1-5-160-4,2 2 0 10,-2 2 144-10,1 0-144 19,1-3-592-19,2 3-192 1,-2 2-48-1,-3-2-11872 11,5-6-2384-10</inkml:trace>
    </iact:actionData>
  </iact:action>
  <iact:action type="add" startTime="38568">
    <iact:property name="dataType"/>
    <iact:actionData xml:id="d33">
      <inkml:trace xmlns:inkml="http://www.w3.org/2003/InkML" xml:id="stk33" contextRef="#ctx0" brushRef="#br0">5925 4203 8287 0,'-8'0'736'1,"-3"2"-592"9,-5 2-144-10,0-2 0 4,1-2 1120-4,-1 0 192 10,2 2 32-10,-3 2 16 5,3-2-16-5,-3 0 0 10,-1 0 0-10,5-1 0 5,-5 3-160-5,6-4-32 12,-3 0-16-12,5 0 0 3,10 0-176-3,0 0-16 12,0 0-16-12,0 0 0 3,10 0-304-3,7 0-64 11,9-2-16-11,3-1 0 5,10-1-320-5,10-6-64 10,7 2-16-10,12 0 0 6,9 0 80-6,14 1 16 10,5 1 0-10,7-4 0 4,4 0-48-4,5 4-16 11,1 5 0-11,4-1 0 4,4 2 48-4,-2 0 16 10,4-2 0-10,-4 4 0 5,0 0 0-5,3 3 0 11,-1 1 0-11,4 4 0 4,-4-4-240-4,4-2 176 11,-10-2-176-11,2 0 160 3,4 2 96-3,-2 1 0 12,-4-1 16-12,-2-2 0 3,-6-2 48-3,-1 0 16 11,-3 2 0-11,-1 2 0 4,-1-2-80-4,0 2-32 12,-5 0 0-12,0 4 0 4,-9-1-16-4,-3 1 0 11,-6 2 0-11,-2-2 0 4,-11-2-80-4,-3 1 0 11,-5 3-128-11,-9-6 192 4,-3-4 128-4,-12 0 0 10,-5 2 16-10,-3 0 0 5,-11-2-16-5,-3 0-16 9,-11 0 0-8,0 0 0 4,-13-4 256-5,-3 0 48 11,-9 0 16-11,-6-2 0 4,-6 3-368-4,-2-3-64 10,-10 0 0-10,-4 0-16 4,-5-2-176-4,-5 4 160 11,-11 0-160-11,-4 2 160 4,-12-1-160-4,-1 1 0 11,-11 0 144-11,1 0-144 4,-4 2 0-4,-7 0 128 12,-7 0-128-12,0 2 0 4,-5 2 0-4,7 1 0 11,-1 3 0-11,7 2 0 4,6-6 0-4,7-4 0 11,11 2 0-11,11 2 0 3,11-2 0-3,9 2 0 11,5-4 0-11,16 1 128 5,8 3-128-5,7 2 0 10,4-4-128-10,16-2 128 4,0 0-240-4,22-2 48 11,11 0 0-11,14-2 0 4,9 2 192-4,15-1-192 11,9-3 192-11,7-2-192 5,5 0 192-5,15 0 0 11,8 0 0-11,8 3-144 4,-2-1 144-4,4 2 0 10,-6-2 0-10,0 4-128 4,0 2 128-4,-10 2 0 11,-7-2 0-11,-5 0-128 4,-5 0 128-4,-8 0 0 11,-6-2 0-11,-6 0 0 4,-12 0 0-4,-7 2 128 12,-12 0-128-12,-4 0 0 4,-10 0 0-4,-5 2 144 11,-10 0-144-11,-12-2 0 4,0 0 0-4,0 0 0 10,0 0-160-10,-20 8 160 19,-3 4-2800-19,-7-5-432 1</inkml:trace>
    </iact:actionData>
  </iact:action>
  <iact:action type="add" startTime="39620">
    <iact:property name="dataType"/>
    <iact:actionData xml:id="d34">
      <inkml:trace xmlns:inkml="http://www.w3.org/2003/InkML" xml:id="stk34" contextRef="#ctx0" brushRef="#br0">12777 4067 4607 0,'0'0'192'1,"-6"0"64"-1,-1-2-256 0,7 2 0 9,-10-4 0-9,10 4 0 4,0 0 3120-4,0 0 576 10,15 0 112-10,3-2 32 5,7-2-2368-5,14-4-448 10,6-2-112-10,14 1-16 5,1-5 32-5,7 2 0 11,9-3 0-11,9 5 0 4,11 0-176-4,0 2-48 10,3-1 0-10,-5-7 0 5,-3 2-128-5,-1-1-16 12,-8 5-16-12,-2-2 0 4,-8 0 16-4,0 5 0 9,-7-3 0-9,-1 2 0 6,-9 0-128-6,-8-1-32 9,-5 1 0-9,7 4 0 5,-16 0-64-5,-9 2-16 10,-11 0 0-10,-13 2 0 6,0 0 80-6,0 0 16 9,-11-2 0-9,-7 4 0 5,-5 2-128-5,-8 0-32 10,-5 4 0-10,-12-1 0 5,-5 1-256-5,-4-2 160 11,-1 8-160-11,-32 1 128 4,2 3-128-4,5-4 0 11,-1-1 144-11,4-1-144 5,2 6 128-5,4-5-128 10,9 1 160-10,7-6-160 4,11-4 224-4,16-1-48 11,-1 5-16-11,-5 0 0 4,10-4-160-4,8 0 0 11,5 0 0-11,14-4 128 4,0 0-128-4,0 0 0 11,21-2 0-11,9 2 0 4,5 4 0-4,15 2 0 11,7-5-176-11,7 1 176 4,7 0 0-4,1-2 0 11,4-2 0-11,-18 0 0 5,9 1 0-5,-3 1 0 10,8 0 0-10,-5 1 0 4,7 3 0-4,-4-2 0 13,-2 2 0-13,-5 2 0 2,-7 2 0-1,-7-2 0 8,-6-4 0-9,-10 0 0 5,-10 3 0-5,-7 1 0 10,-2 0 0-10,-14-6 128 5,0 0 0-5,-16 6 0 11,-5 0 0-11,-13 2 0 5,-5-1-128-5,-11-1 176 10,-5-2-176-10,-5 4 192 4,-9 2-192-4,-30 0 0 11,-3-5 144-11,3 11-144 4,-2-2 0-4,-5 3 128 11,-1-7-128-11,35 0 0 5,0-1 0-5,-30 3 128 9,16 2-128-9,14-6 0 5,16-1 192-5,13 1-16 10,11-2-16-10,19-6 0 5,1 2-160-5,12-2 0 10,0 0 0-10,0 0 0 5,31-2 0-5,6-2 0 11,16-6-144-11,4 3 144 5,11 1-128-5,8-4 128 10,8-2 0-10,4 4 0 5,5 1-144-5,-28-1 144 10,9 2 0-10,4 2-144 4,2-2 144-4,2 2 0 11,0-1 0-11,-4 3-128 4,-4 2 128-4,-6 0 0 12,-10 2 0-12,-11-1 0 4,-8 5 0-4,-11-4 0 11,-7 0 0-11,-11 0 0 4,-10-2 0-4,0 0 144 11,-18 4-144-11,-9-2 160 4,-12 2-160-4,-10 2 192 9,-7 2-192-9,-7-3 192 5,-9 1-192-5,-33 8 0 12,3-4 0-12,-1-3 128 4,-4 5-128-4,-3-4 0 11,-3-2 0-11,8 4 0 3,9-5 144-3,5 1-144 12,7-4 160-12,14 2-160 4,7 0 256-4,16 2-64 10,8-6 0-10,14-4 0 4,11-2-192-4,14 6 0 12,0 0 128-12,18-8-128 4,15 1 0-4,8-5-128 11,14 0 128-11,13-3-208 4,4 3 208-4,10-4-192 11,6 1 192-11,7-1-192 3,1 4 192-3,-22 5-144 11,8 1 144-11,6 0-128 4,5-8 128-4,-3 6 0 12,-2 3-144-12,-4 5 144 4,-6-4 0-4,-10 2 0 11,-13 0 0-11,-14 0 0 4,-10 2 0-4,-10 2 0 11,-7 0 0-11,-14-2 0 4,0 0 0-4,-16 4 0 10,-13-2 0-10,-14 1 128 4,-4 3-128-4,-11 2 0 11,-5-2 0-11,-34 2 0 5,-3 5 192-5,-1-3-64 10,-4-4 0-10,-1 6 0 5,-1-5-128-5,6-1 0 11,9 0-192-11,12-2 192 4,8-4 0-4,15 0 0 10,8-2 0-10,12 0 0 4,10-2 144-4,8 2-144 12,19 2 160-12,0 0-160 4,9-7 0-4,13-5 0 11,17 4 0-11,11-2 0 4,13-5-208-4,11 5 64 11,10 0 16-11,6 2 0 3,7 1 128-2,-25-1-208 10,10-2 80-11,4 4 128 4,6 2-176-4,-4 0 176 10,-3 2-128-10,-5 0 128 5,-9-1 0-5,-9 1 0 10,-15-2 0-10,-6 2 0 5,-12 2 0-5,-8-2 0 11,-13-2 0-11,-8 4 128 4,-6-6 80-4,-15 2 32 10,-10-2 0-10,-14 4 0 5,-8 0-240-5,-5 2 176 10,-3 2-176-10,-38 6 160 5,7 0-160-5,-2 2 0 10,-5 5-160-10,-12 3-11872 17,-6 7-2384-17</inkml:trace>
    </iact:actionData>
  </iact:action>
  <iact:action type="add" startTime="44487">
    <iact:property name="dataType"/>
    <iact:actionData xml:id="d35">
      <inkml:trace xmlns:inkml="http://www.w3.org/2003/InkML" xml:id="stk35" contextRef="#ctx0" brushRef="#br0">9518 6641 4607 0,'0'0'400'0,"0"0"-400"8,-8-14 0-8,4 2 0 5,4 12 1824-5,-6-11 288 11,-1-3 48-11,7 14 16 4,-4-12-832-4,2-1-176 13,2 13-16-13,-4-12-16 3,4 12 16-3,0 0 0 6,0 0 0-6,-2-16 0 8,2 16-192-8,-2-11-16 12,2 11-16-12,0 0 0 3,0 0-208-3,0 0-32 12,0 0-16-12,0 0 0 4,12 6-368-4,5 1-80 7,5 9-16-7,1-2 0 8,0 3 64-8,9 7 16 6,-1 1 0-6,2 8 0 9,4 0-32-7,2 6 0 3,0 0 0-5,2 0 0 3,-4 4-16-3,4 0-16 9,0 0 0-9,-2 8 0 7,4-5 32-7,-6 1 0 12,2 4 0-12,-4-2 0 4,-2 1-48-4,-1-9 0 6,-3 0 0-6,0-6 0 9,-2-3 80-9,-1-1 16 12,-5-2 0-12,1-2 0 3,-9-3-48-3,1-1 0 10,0-1 0-10,-1-9 0 5,-5 1-64-5,4-6-32 10,-12-8 0-10,0 0 0 5,0 0-352-5,0 0-64 9,0 0 0-9,13 0-9728 19,-13 0-1920-19</inkml:trace>
    </iact:actionData>
  </iact:action>
  <iact:action type="add" startTime="44890">
    <iact:property name="dataType"/>
    <iact:actionData xml:id="d36">
      <inkml:trace xmlns:inkml="http://www.w3.org/2003/InkML" xml:id="stk36" contextRef="#ctx0" brushRef="#br0">10577 6264 17503 0,'-14'-17'1552'1,"14"17"-1232"7,0 0-320-8,0 0 0 4,0 0 1024-4,-13 6 128 7,-5 0 48-7,5 9 0 8,-5-1-96-8,-1 7-16 11,-5 1 0-11,-1 7 0 4,-3 6-32-4,-1 8-16 11,-8 0 0-11,2 8 0 5,2 5-176-5,-6 5-32 10,0 3-16-10,-2 6 0 5,0 8-208-5,-4 0-32 11,2 2-16-11,-4 0 0 4,1 0-208-4,-1-4-32 13,-4-2-16-13,0-2 0 3,3-9-80-2,1-5-16 7,6-5 0-8,0-2 0 5,4-12-80-5,6-2 0 10,3-8-128-10,5-4 192 6,5-5-192-6,7-3 0 9,11-17 0-9,0 0 0 19,0 0-1360-18,0 0-320-1,9-13-64 0,9-1-8064 11,5-7-1616-10</inkml:trace>
    </iact:actionData>
  </iact:action>
  <iact:action type="add" startTime="45296">
    <iact:property name="dataType"/>
    <iact:actionData xml:id="d37">
      <inkml:trace xmlns:inkml="http://www.w3.org/2003/InkML" xml:id="stk37" contextRef="#ctx0" brushRef="#br0">9165 6001 18431 0,'-24'0'816'0,"9"2"160"0,3 2-784 0,-3 0-192 8,3-2 0-8,12-2 0 5,0 0 448-5,0 0 32 10,0 0 16-10,0 0 0 5,0 0 112-5,0 0 32 11,0 0 0-11,10-12 0 3,7-3-176-2,7 3-16 9,9-4-16-10,4 5 0 4,12-7 0-4,3 6 0 11,7-3 0-11,5-1 0 4,8 0-128-4,-1-3-32 13,1 9 0-12,0-3 0 2,-8 3 0-3,1 0 0 11,-3 4 0-10,-3 0 0 1,-3-1 176-1,1-1 16 9,-1-2 16-10,-1 4 0 4,1-2 96-3,-3 1 32 9,-10 3 0-10,-2-4 0 4,-10 0 144-4,-2-4 16 10,-3 3 16-10,-5-1 0 6,-9-4-80-6,0 4 0 9,-7-3-16-9,-5 1 0 5,-3-5 80-5,-9 3 32 10,0-6 0-10,-7 1 0 5,1 5-128-5,-7-3-32 11,-3 3 0-11,-9-4 0 4,0-1-304-4,0 3-64 12,-4 3-16-12,4 3 0 4,-4 2-256-4,4 2 0 11,4 4 0-11,4 2 0 18,3 4-1488-17,5 8-256-1,1-8-48 0,20-4-15424 3</inkml:trace>
    </iact:actionData>
  </iact:action>
  <iact:action type="add" startTime="45940">
    <iact:property name="dataType"/>
    <iact:actionData xml:id="d38">
      <inkml:trace xmlns:inkml="http://www.w3.org/2003/InkML" xml:id="stk38" contextRef="#ctx0" brushRef="#br0">11886 6731 6447 0,'-18'1'576'1,"3"3"-576"8,-1 2 0-8,-1-2 0 3,7 0 3056-4,10-4 496 10,0 0 96-10,0 0 32 5,0 0-1584-5,0 0-320 11,0 0-64-10,15 2-16 3,9-2-704-4,5-2-144 10,8-2-16-10,2 2-16 4,6-6-224-4,0 3-32 11,2-3-16-11,3 4 0 4,-1 0-304-4,-2-4-64 10,0 2-16-10,2 0 0 5,-3 3-160-5,-5-3 128 11,-4 0-128-11,-1 4 128 17,-7 2-1408-16,-6 2-304-1,-7 0-48 0,-16-2-16 1</inkml:trace>
    </iact:actionData>
  </iact:action>
  <iact:action type="add" startTime="46151">
    <iact:property name="dataType"/>
    <iact:actionData xml:id="d39">
      <inkml:trace xmlns:inkml="http://www.w3.org/2003/InkML" xml:id="stk39" contextRef="#ctx0" brushRef="#br0">11874 7212 31727 0,'18'12'1408'1,"-3"-8"288"-1,11-6-1360 0,3 0-336 8,0 2 0-8,6 0 0 5,0-2 400-5,8-4 16 10,-2-9 0-10,6 3 0 5,-6-4 32-5,4 5 0 11,4-5 0-11,-6 4 0 4,1 2-448-4,-1-1 0 10,-2 3 0-10,-4 2-15488 9</inkml:trace>
    </iact:actionData>
  </iact:action>
  <iact:action type="add" startTime="50115">
    <iact:property name="dataType"/>
    <iact:actionData xml:id="d40">
      <inkml:trace xmlns:inkml="http://www.w3.org/2003/InkML" xml:id="stk40" contextRef="#ctx0" brushRef="#br0">17213 6682 5519 0,'0'0'496'1,"0"0"-496"7,-16 6 0-8,16-6 0 5,-13-2 1600-5,-3 6 240 9,16-4 32-9,-14 5 16 5,1-1-416-4,1 2-96 9,12-6-16-10,-16 8 0 5,5-4-192-5,11-4-32 9,-14 6-16-9,14-6 0 5,0 0-128-5,0 0-32 11,0 0 0-11,0 0 0 4,0 0-304-4,0 0-64 10,18 13-16-9,1 1 0 3,4-6-64-4,11 2 0 11,1-3-16-11,4-3 0 4,2 2-128-4,0 0-32 11,5 0 0-9,5 0 0-1,-2-2-48 0,4 1-16 10,1 1 0-11,1 0 0 4,-4-6 160-4,1 0 16 11,-1-2 16-11,-4-2 0 5,-4 0-32-5,-2 2-16 10,-4-1 0-10,0 1 0 5,-6-2-160-5,-2-2-16 11,-2-2-16-11,-1 2 0 4,-3-2-80-4,-5 1-16 10,-1-7 0-10,-3 4 0 4,0-3 0-4,-5 1-128 12,1-6 192-12,-2 7-64 4,-6-5-128-4,2 4 192 10,-4-9-192-10,-2 3 192 5,0 5-192-5,0-5 0 11,-6 6 0-11,-2-1 0 4,1 1 0-4,-1-4 0 10,-8 7 128-9,3-5-128 2,-1 2 0-3,-5 3 0 11,1-3 0-11,-3 6 0 5,-6 0 0-5,-1 0 0 12,3-2 0-12,-2 3 0 3,-4 5 0-3,1 4-144 11,-3 5 144-10,-4-5 0 2,2 0-144-3,-4 0 144 10,2 2 0-10,-2 4-144 5,-2-3 144-5,-4 3 0 10,7 6 0-10,-5 1 0 6,0 5-128-6,4 3 128 10,-4 2-128-10,6 1 128 4,-4 1 0-4,4 2 0 11,-4 0 0-11,6 8 0 4,-4-2 0-4,4 6 0 10,4 0 0-10,2 2 0 5,1 4 0-5,5-4 0 10,2 3 0-10,3 3 0 5,7 2 0-5,1-2 0 11,4-1 0-11,4-1 0 4,4 0 0-4,2-1 0 12,8-3 0-12,2-2 0 3,-1 2 0-3,11-8 0 11,3-2 0-11,2-2 128 4,3-1-128-4,1-3 192 10,4-4-64-10,4-1 0 6,-2-3-128-6,6-3 176 10,-4-1-176-10,8-5 192 4,-4 2-64-4,5-5-128 11,1-5 192-11,6 0-64 5,-1 0-128-5,7-4 160 9,-3-4-160-9,3-4 160 5,1 0-160-5,-3-5 0 10,-5 1 0-10,-1-5 128 19,-6 3-1296-19,2-4-272 1,-3-3-48-1,-5 3-13488 4</inkml:trace>
    </iact:actionData>
  </iact:action>
  <iact:action type="add" startTime="50926">
    <iact:property name="dataType"/>
    <iact:actionData xml:id="d41">
      <inkml:trace xmlns:inkml="http://www.w3.org/2003/InkML" xml:id="stk41" contextRef="#ctx0" brushRef="#br0">18685 5746 10127 0,'0'0'896'1,"0"0"-704"6,-5 17-192-7,5-17 0 5,-4 18 1136-5,4-18 192 10,-6 13 32-10,6-13 16 4,0 0-80-4,0 0-16 12,0 0 0-12,0 0 0 4,0 0-128-4,0 0-16 10,0 0-16-9,0 0 0 3,0 0 32-3,13-9 0 10,-1-7 0-11,-4 2 0 5,2-3-432-5,1 1-80 11,-5 1 0-10,4-5-16 0,0 5-176-1,-4-3-16 10,-6 18-16-10,11-18 0 5,1 5-160-5,-2-3-16 11,-10 16-16-11,0 0 0 5,0 0-224-5,0 0 0 11,0 0 0-11,0 0 0 4,0 0 0-4,13 18 0 10,-9 1 0-9,2 3 0 3,-2-1 0-4,-4 4 0 10,-2 7-144-10,-2 1 144 4,0 4 0-4,2-2 0 12,-3 0 0-12,-5-2 0 4,0-5 0-3,2-5 0 8,-1-2 0-9,1 1 0 4,2-7 0-4,-2-3 192 11,8-12-64-11,0 0-128 4,0 0 400-4,0 0-16 10,0 0-16-10,0 0 0 5,10-17 64-5,-2-1 16 10,5-5 0-10,-3-5 0 6,4-1-160-6,-1-8-32 10,1-2 0-10,2 2 0 5,5-4-112-5,-3 4-16 10,-1 4-128-10,5 0 192 4,-3 1-192-4,-1 5 0 11,1 4 0-11,5 5 0 4,-3-3 0-4,-1 3 0 11,1 5 0-11,2-1 0 5,-1 6 0-5,-5 6 0 11,3-2 128-11,1 2-128 18,1 2-720-17,-5 0-192-1,3 0-48 0,1 0-9424 11,-3 2-1904-11</inkml:trace>
    </iact:actionData>
  </iact:action>
  <iact:action type="add" startTime="51451">
    <iact:property name="dataType"/>
    <iact:actionData xml:id="d42">
      <inkml:trace xmlns:inkml="http://www.w3.org/2003/InkML" xml:id="stk42" contextRef="#ctx0" brushRef="#br0">20080 4856 18015 0,'0'0'800'1,"0"0"160"-1,0 0-768 0,0 0-192 8,0 0 0-8,0 0 0 5,0 0 736-5,0 0 96 11,0 0 32-11,-12-2 0 4,-3 6 128-4,3 2 32 11,-5 10 0-11,1-5 0 4,-4 5-96-4,1 0-16 10,1 5 0-10,-1 8 0 4,-3 5-80-4,7 5 0 10,-3 0-16-10,-1 3 0 6,5-3-288-6,-2 4-48 10,5 0-16-10,-1 4 0 4,4 2-192-4,4 0-32 11,-2-3-16-11,1 1 0 6,9 0-224-6,-3-8 176 10,3 2-176-10,0-4 160 3,2-8 32-3,2 0 0 12,4 1 0-12,-3-3 0 4,5-5-192-4,0-3 192 12,5-1-192-12,3-1 192 3,-3 1-32-3,5-9 0 11,-1 1 0-11,0-2 0 4,3-4-160-4,1-2 160 10,-4 0-160-10,1-2 160 5,-7-2-160-5,3-2 0 11,1-4 0-11,-7 0 0 20,4 1-2080-20,-9-5-288 0,3 0-64 0,-6-2-16 0</inkml:trace>
    </iact:actionData>
  </iact:action>
  <iact:action type="add" startTime="51768">
    <iact:property name="dataType"/>
    <iact:actionData xml:id="d43">
      <inkml:trace xmlns:inkml="http://www.w3.org/2003/InkML" xml:id="stk43" contextRef="#ctx0" brushRef="#br0">19639 5467 26431 0,'0'0'1168'0,"22"-2"240"0,3 0-1120 0,2 0-288 7,3-4 0-7,-1 4 0 5,6 0 832-5,4-2 128 11,0-2 0-11,8 1 16 4,2-1-256-4,-1-4-48 10,5 2-16-10,-14 2 0 5,2 0-400-5,2-3-64 10,-6 1-32-10,2 2 0 5,-4-2-432-5,0-1-96 10,-4 1-16-10,10 0-13840 9</inkml:trace>
    </iact:actionData>
  </iact:action>
  <iact:action type="add" startTime="52680">
    <iact:property name="dataType"/>
    <iact:actionData xml:id="d44">
      <inkml:trace xmlns:inkml="http://www.w3.org/2003/InkML" xml:id="stk44" contextRef="#ctx0" brushRef="#br0">6487 4164 28559 0,'-37'4'2544'1,"-2"0"-2032"3,2-2-512-4,-4 4 0 21,2 3-704-21,-4 1-224 0,4 2-48 0,-6 5-16 3,4-1 1440-3,0-2 304 7,6 3 48-7,2-1 16 7,-2-1-304-7,5-3-64 8,3 2-16-8,8-6 0 7,-1-3-160-7,8 5-16 8,12-10-16-8,0 0 0 7,0 0-112-6,0 0-128 5,12 10 176-6,10 0-176 9,5-3 144-9,6-3-144 7,10-2 0-7,12 0 144 8,11-2 80-8,8 2 16 8,8 0 0-8,10 0 0 7,9-2 16-6,8 0 0 5,2 0 0-6,6 2 0 9,8-4 0-9,6-2 16 6,4 0 0-6,3-2 0 8,0-3 80-8,5 1 16 7,3 4 0-7,2-4 0 8,7-5-48-8,-9 3-16 7,-2-4 0-7,4 6 0 8,-3-1-128-8,1-5-32 7,0 4 0-7,-7-3 0 8,-5 1-144-8,-3-4 0 7,-2 5 0-7,-4-7 128 8,-8 2-128-8,-6-1 0 7,-4-1 0-7,-9 5 128 8,-5-3-128-8,-9 4 0 7,-6-3 0-7,-8 7 128 8,-3 0-128-8,-11-2 0 7,-5 1 0-7,-14-5 128 9,-6 2-128-9,-7 6 0 6,-7 3 144-6,-17 3-144 8,0 0 160-8,0 0-32 7,0 0-128-7,-19-8 192 8,-7 4-32-8,-5 0-16 7,-14 2 0-7,-5 2 0 8,-7 4-144-8,-7 0 128 7,-9-4-128-7,1 2 128 9,-4 0-128-9,-6 5 0 5,-5-1 0-5,-9 2 128 9,-2-2-128-9,-7 2 0 7,-4-4 144-7,-4 0-144 9,-6 3 0-9,-2 7 0 6,0-2 0-6,-8 1 128 8,-5-7-128-8,1 6 0 8,-2 4 0-8,-1-5 128 7,-7 5-128-7,1-3 0 7,4 3 0-7,1 4 0 8,2-5 0-8,9 3 0 7,1-5 0-7,10 3 128 8,7 0-128-8,7-3 0 7,9 5 0-7,10-7 0 8,10 3 0-8,12-4 0 7,5-2 0-7,8 3 0 9,12-3 0-9,10-4 0 6,5 0 0-6,20-4 0 8,0 0 0-8,0 0 0 7,22 4 0-6,11-4-128 6,10-2 128-7,12 0 0 7,7-2-144-7,16 0 144 8,8-4-384-8,17-3 0 8,8 1 0-8,6-4 0 21,8 3-2352-21,6-9-464 1</inkml:trace>
    </iact:actionData>
  </iact:action>
  <iact:action type="add" startTime="53520">
    <iact:property name="dataType"/>
    <iact:actionData xml:id="d45">
      <inkml:trace xmlns:inkml="http://www.w3.org/2003/InkML" xml:id="stk45" contextRef="#ctx0" brushRef="#br0">13366 3930 19919 0,'-52'4'880'0,"15"4"192"0,-2 0-864 0,-6-1-208 7,6 7 0-7,-8 0 0 8,-2 5 384-8,-4-5 16 6,-1 1 16-6,-5-3 0 8,1 0-144-8,1-4-16 7,1-1-16-7,3 3 0 9,0-4-48-9,5-2-16 6,1 2 0-6,-2 0 0 9,4-1-176-9,6-3 0 8,0-2 0-8,10 0 0 8,7 0 0-8,3 0 128 6,19 0 0-6,0 0 0 7,0 0 192-7,0 0 16 8,6-13 16-8,13 5 0 8,9 2 208-8,11-4 32 7,11 1 16-7,11 5 0 8,7 0 240-8,4 0 48 7,8-4 16-7,4 2 0 8,8 0-400-8,-3-5-64 6,3 1-32-6,0 2 0 9,-4-6-32-9,5 5 0 7,5-1 0-7,-9 0 0 7,1 2-112-7,0-1-16 7,0-7-16-7,-8 4 0 9,0-3-112-9,-8 1 0 7,-8-2-128-7,-4 1 192 8,-3 3-192-8,-6 0 144 6,-5 1-144-6,-7 1 128 9,-11-2-128-9,-11 5 192 6,-5-1-192-6,-14 8 192 8,0 0 0-8,0 0 16 7,-28-4 0-7,-3 4 0 8,-10 4-64-8,-2 0-16 8,-9 1 0-8,-7 3 0 8,-13 4-128-8,-2 2 0 7,-8 3 0-7,-4 3 0 8,-4-7 0-8,-5 5 0 6,-5-6 128-5,-1 5-128 7,7 1 0-8,1-3 0 7,7 7 144-7,4-3-144 7,4 3 0-7,10-1 0 8,7 1 0-8,7-9 128 8,7 1-128-8,15-2 0 7,7-1 128-7,10-3-128 8,15-8 0-8,0 0 0 7,0 0 0-7,0 0 0 8,19 10 0-8,8-2 0 6,5-6 0-6,10-2 128 9,5-2-336-9,12 0-64 7,1 0-16-7,1-2-10352 16,3 0-2080-16</inkml:trace>
    </iact:actionData>
  </iact:action>
  <iact:action type="add" startTime="59241">
    <iact:property name="dataType"/>
    <iact:actionData xml:id="d46">
      <inkml:trace xmlns:inkml="http://www.w3.org/2003/InkML" xml:id="stk46" contextRef="#ctx0" brushRef="#br1">9099 6093 1839 0,'0'0'160'1,"0"0"-160"9,0 0 0-10,0 0 0 4,0 0 2416-4,0 0 448 10,0 0 80-10,0 0 32 6,0 0-1568-6,0 0-320 9,0 0-64-9,-10-4-16 6,10 4-64-6,-16-4-16 11,16 4 0-11,0 0 0 4,-11 0-16-4,11 0 0 11,0 0 0-11,-16 2 0 4,16-2-16-4,-12 4 0 10,12-4 0-10,-15 2 0 5,15-2 16-5,-12 4 0 11,12-4 0-11,0 0 0 4,0 0-80-4,0 0 0 11,-18 0-16-11,18 0 0 4,0 0-176-4,0 0-16 11,0 0-16-11,0 0 0 4,0 0-160-4,0 0-16 10,0 0-16-10,0 0 0 5,18-10-160-5,-1-2-48 10,5 2 0-10,5 3 0 5,4-7-208-5,3 6 144 10,5-2-144-10,2-1 128 6,5 3-128-6,5 0 0 9,4 0 144-9,1 1-144 4,7 1 0-4,3 0 128 11,-2-2-128-11,3 2 0 5,1 0 0-5,-4 1 144 12,5-1-144-12,-9 6 0 4,-3-4 160-4,-1 0-160 11,-1 0 128-11,-3 2-128 3,1-4 208-3,0 2-32 12,-4 0-16-12,-8 2 0 3,-1 0-160-3,-2 2 0 10,-7 2 0-10,0 0 0 5,-4-2 0-5,-3 4 160 11,-3-4-160-11,-5 0 160 4,1 0-32-4,1 4 0 10,-18-4 0-10,14 4 0 5,-14-4 0-5,0 0 0 12,0 0 0-12,0 0 0 3,0 0 32-3,0 0 0 10,13 4 0-10,-13-4 0 5,0 0 32-5,0 0 16 12,0 0 0-12,0 0 0 4,0 0-16-4,-15-2 0 9,1-4 0-8,-6-4 0 4,3 1 112-5,-5-1 16 11,-1-6 0-11,-2 3 0 4,-3-7 32-4,-1-1 16 9,-6-1 0-9,-2 5 0 4,-2-3-96-4,-8-5-16 11,0-1 0-11,14 9 0 6,0-1-96-6,-6-3-32 11,2 3 0-11,2 3 0 3,-4-3-128-3,6 7 160 10,1-5-160-10,5 6 160 5,0-2-160-5,3 5 0 11,5 3 0-11,5-2 128 3,-1 0-128-3,3-2 0 12,12 8 0-12,0 0 0 4,0 0 0-4,0 0-176 10,0 0 176-10,0 0-192 19,0 0-1088-19,0 0-240 1,21 16-32-1,-3-4-16 14,3 3-1872-14,7-3-368 0</inkml:trace>
    </iact:actionData>
  </iact:action>
  <iact:action type="add" startTime="60474">
    <iact:property name="dataType"/>
    <iact:actionData xml:id="d47">
      <inkml:trace xmlns:inkml="http://www.w3.org/2003/InkML" xml:id="stk47" contextRef="#ctx0" brushRef="#br1">26538 1900 3679 0,'-25'0'160'1,"13"0"32"-1,1-2-192 0,-5 0 0 8,0 2 0-8,-1 0 0 5,1 0 2528-5,-3 0 464 10,-3 0 80-10,3 0 32 5,-1 0-1440-5,-1 0-272 11,-1 0-64-11,1 2-16 5,3 0-16-5,-1 0 0 9,-1-2 0-9,3 0 0 4,-1 2-176-4,3-2-32 11,1 0-16-11,0 2 0 5,4 0-112-5,10-2-32 11,0 0 0-11,0 0 0 4,0 0-128-4,0 0-32 11,0 0 0-11,0 0 0 4,14-8-320-4,4 2-64 10,5-6 0-9,8 3-16 2,8-1-144-2,2-4-32 11,8 4 0-9,0-3 0-3,5 3-48 0,3 2-16 11,1-5 0-11,1 3 0 4,3-4 160-4,5 4 32 12,-3 5 0-12,6-3 0 4,-5 0 48-4,3 4 16 11,0 0 0-11,-3 4 0 4,-5 4-144-4,-1-2-32 6,-11-2 0-6,1 0 0 10,-2-2-80-10,-8 2 0 6,0 0-128-6,-6 0 192 9,-6-2-64-9,-1 0-128 7,-3 2 176-7,-3 0-176 8,-5-4 240-8,-1 2-64 10,-2 4-16-10,-12-2 0 4,0 0 64-4,0 0 16 8,0 0 0-8,0 0 0 8,0 0 112-8,0 0 32 10,-4-11 0-10,-6 3 0 5,-4 0-80-5,-3-4-16 8,-5 2 0-8,-1 1 0 8,-10-7-32-8,0 2-16 6,-3-3 0-6,-1 1 0 5,-7 1-48-5,-9-9 0 7,2 3 0-7,-1-3 0 9,-1 5-192-9,6-3 144 6,0-1-144-6,-2 6 128 9,9 5-128-9,-3-2 0 10,6 2 0-10,1 5 0 5,7-3-192-5,4 4-64 11,7 2 0-11,-5 2-16 18,13 0-2288-17,10 2-464-1,0 0-96 0</inkml:trace>
    </iact:actionData>
  </iact:action>
  <iact:action type="add" startTime="61313">
    <iact:property name="dataType"/>
    <iact:actionData xml:id="d48">
      <inkml:trace xmlns:inkml="http://www.w3.org/2003/InkML" xml:id="stk48" contextRef="#ctx0" brushRef="#br1">30857 2107 6447 0,'0'0'576'0,"0"0"-576"10,-10 5 0-10,10-5 0 5,-16 4 1664-5,16-4 208 7,-9 8 48-7,9-8 16 8,-14 10-432-8,14-10-96 11,0 0 0-11,0 0-16 4,0 0-144-4,0 0-32 12,0 0 0-11,0 0 0 2,0 0-128-3,0 0-48 10,0 0 0-10,0 0 0 5,0 0-256-5,0 0-48 9,20 0-16-9,1-2 0 6,0-4-128-6,7 0-16 10,3 2-16-10,4-3 0 4,4-5 32-3,10 4 16 11,5-4 0-11,11-1 0 1,1 3-128-1,8-4-32 8,-2 3 0-8,4-3 0 3,2 4 0-4,1 0-16 10,-7-5 0-10,0 5 0 5,2-4 16-5,-2 5 16 10,4-5 0-10,0 4 0 5,-7 0-128-5,-1 1-16 10,-6 1-16-10,-3 0 0 5,-7-4-96-5,-3 5-16 11,0 1 0-11,-18 2 0 3,0-4 32-3,1 4 0 11,-5 0 0-11,0 2 0 4,-1-2 32-4,-5 1 0 12,-1 1 0-12,-7-2 0 4,1 0 0-4,-14 4 0 11,0 0 0-11,0 0 0 4,0 0 16-4,0 0 16 10,0 0 0-10,-4-10 0 5,4 10-16-5,-10-10 0 10,0-5 0-10,-13-3 0 5,-4 3-80-5,-1-5-32 10,-1 4 0-10,-2-1 0 5,-8-5-160-5,2 3 128 11,-4 3-128-11,2-3 128 4,0 5-128-4,-6-1 0 10,0-3 144-10,-2 2-144 5,-7-5 0-5,1-1 0 10,-2 5 0-10,5-1 0 5,-1 9 0-5,6-3 0 11,2 4 0-11,2 2 0 18,6-3-320-17,6 3-96-1,2 2-16 0,7 2 0 14,6 2-1808-13,14 0-352-1,-15 2-80 0,15-2-14192 4</inkml:trace>
    </iact:actionData>
  </iact:action>
  <iact:action type="add" startTime="62333">
    <iact:property name="dataType"/>
    <iact:actionData xml:id="d49">
      <inkml:trace xmlns:inkml="http://www.w3.org/2003/InkML" xml:id="stk49" contextRef="#ctx0" brushRef="#br1">9126 6091 13823 0,'0'0'1216'2,"0"0"-960"7,0 0-256-9,-12 2 0 5,12-2 1152-5,0 0 192 12,0 0 48-12,0 0 0 4,0 0-128-4,0 0-32 11,0 0 0-11,10-8 0 3,9-2-464-3,1 2-112 11,3 1-16-11,9-5 0 4,9 4-176-4,3-2-32 11,7-5-16-11,6 3 0 4,9-7 112-3,-2 1 32 9,9 2 0-10,-7-3 0 4,2-3-48-4,-4 7-16 11,3-3 0-10,-1 5 0 3,-5-5-16-3,-1 4 0 8,-1 5 0-9,1 3 0 4,0 0-32-4,-3 0-16 12,-2 2 0-12,-5 4 0 5,-3 2-96-5,0 4-16 10,0-4 0-10,-6 4 0 4,2-2-128-4,-6 2-48 11,-4-1 0-11,0 3 0 4,-2-4 32-4,-3-2 0 10,-5 2 0-10,-2-2 0 5,-1-2-48-5,1 0 0 11,-7-2 0-11,2 0 0 4,-16 2 128-4,0 0 0 10,0 0 16-10,17-2 0 5,-17 2 80-5,0 0 16 11,0 0 0-11,0 0 0 3,0 0 112-3,-10-15 32 11,1 3 0-11,-5-4 0 4,-3 5-64-4,-7-7 0 12,-3 0 0-12,-2-1 0 4,-7-6-144-4,-5 1-48 10,-3-1 0-10,-1-1 0 5,-8 1-32-5,0 4-16 10,1-5 0-10,-3 3 0 5,1-1-208-5,-1 3 0 10,-2 0 128-10,5 3-128 4,1-3 0-4,8 9 0 13,0 0 0-13,10 6 0 3,4 4-128-3,1 0-32 11,5 0 0-11,7 6 0 18,5 2-2336-17,11-6-480-1,-2 18-96 1</inkml:trace>
    </iact:actionData>
  </iact:action>
  <iact:action type="add" startTime="68177">
    <iact:property name="dataType"/>
    <iact:actionData xml:id="d50">
      <inkml:trace xmlns:inkml="http://www.w3.org/2003/InkML" xml:id="stk50" contextRef="#ctx0" brushRef="#br1">14472 6391 6447 0,'-8'-15'576'0,"8"15"-576"8,-7-10 0-8,3 0 0 4,4 10 1584-3,-6-16 208 9,2 1 32-10,0 5 16 5,4 10-304-5,-8-6-64 10,2-5-16-10,1 1 0 5,1 0-240-5,4 10-32 10,0 0-16-10,0 0 0 5,-14-17-176-5,6 7-32 10,8 10-16-10,0 0 0 5,-8-10-160-5,8 10-16 10,-5-10-16-10,5 10 0 4,0 0-240-4,0 0-32 11,0 0-16-11,0 0 0 5,0 0-240-5,0 0-48 10,0 0-16-10,4 12 0 5,-4-12-160-5,3 16 160 11,1 1-160-11,2-1 160 4,0 5-16-4,4 6 0 10,-2 1 0-9,7 19 0 5,-3-5 32-6,3 7 0 8,-1 4 0-8,8 3 0 6,-3 11-32-6,3 3 0 9,1-6 0-9,4 5 0 5,-1-7-144-5,-3 0 160 12,2 3-160-12,1-5 160 3,1-1 48-3,-2 1 16 10,-1-1 0-10,-5-3 0 5,1-1 48-5,1-6 16 11,-5-3 0-11,1-5 0 4,3 2-32-4,-4 0-16 11,1-4 0-11,1 0 0 4,-5-4-48-4,5-4 0 11,-6-1 0-11,3-1 0 4,-5-2 32-4,4-1 0 11,-5-3 0-11,-1-3 0 4,4-1 0-4,-4 2 0 10,-1-3 0-10,3-6 0 5,-10-12 64-4,0 0 16 8,0 0 0-8,0 0 0 3,0 0 48-4,0 0 16 10,0 0 0-10,0 0 0 5,0 0 80-5,0 0 32 10,0 0 0-10,8-16 0 4,-6-1-160-4,0-5-48 13,0-3 0-13,0-3 0 4,0-1-128-4,0 0-16 7,2 0-128-7,3-6 192 7,-1-4-192-7,2 0 144 10,4-6-144-9,-4 2 128 3,3-4-128-4,5-4 0 10,-2 1 144-10,1-3-144 5,3-2 0-5,-5 1 128 11,7-3-128-11,-5 3 0 4,3 1 0-4,3-2 0 11,1-1 0-11,-1-1 128 4,3 1-128-4,1 1 0 11,1 2 0-11,1-1 0 4,2-7 0-4,0 5 0 10,-1 1 0-10,1 1 128 5,0 3-128-5,0 8 144 11,-3 0-144-11,1 8 160 5,0-2-160-5,-1 8 0 11,-3 1 0-11,-1 1 0 4,-1 2 0-4,-5 5 0 11,-3 1 0-11,-3 1 0 3,4 6 0-3,-6-3 128 10,-5 3-128-9,-3 12 128 3,0 0-128-4,6-15 0 10,-6 15 144-10,2-10-144 5,-2 10 0-5,0 0 0 11,0 0 0-11,0 0 128 4,-4-14-256-4,4 14-64 11,-7-8 0-11,7 8 0 17,-12-2-1760-16,12 2-352-1,-16 4-80 0,3 2-14960 5</inkml:trace>
    </iact:actionData>
  </iact:action>
  <iact:action type="add" startTime="69150">
    <iact:property name="dataType"/>
    <iact:actionData xml:id="d51">
      <inkml:trace xmlns:inkml="http://www.w3.org/2003/InkML" xml:id="stk51" contextRef="#ctx0" brushRef="#br1">14043 5463 9215 0,'0'0'816'1,"0"0"-656"9,0 0-160-10,0 0 0 4,0 0 1344-4,-10 8 224 12,10-8 48-12,-17 9 16 4,5-3-384-4,-3-2-80 11,3 2-16-10,12-6 0 2,0 0-16-3,-18 0-16 12,18 0 0-12,-13 0 0 3,13 0-160-3,0 0-48 11,0 0 0-11,0 0 0 4,0 0-208-4,0 0-32 11,-16-4-16-11,16 4 0 5,0 0-192-5,0 0-32 11,0 0-16-11,0 0 0 4,12-12-160-4,1 1-48 10,11 3 0-10,-3 2 0 4,-3-6-16-4,7 3 0 10,4-7 0-10,7 8 0 5,1 4 0-4,4-2-16 8,3-3 0-9,7 1 0 5,0 0 16-5,0-4 16 11,-3 3 0-11,9 3 0 4,3-6 48-4,3 4 0 11,1-1 0-11,2-5 0 4,-5 2-32-4,5 1 0 10,4 3 0-10,1 2 0 4,1-6-80-4,-2 2-16 12,-8 1 0-12,-1-5 0 5,-1 6-128-5,3-2 0 10,-7 1 144-10,-1 1-144 5,-2 2 128-5,-5 0-128 10,-1-2 128-10,4 3-128 5,-8 1 160-5,0-2-32 9,-4-2-128-9,0 2 192 5,-6 0 32-5,-2 2 0 10,-2-1 0-10,-3-5 0 5,-5 2 64-5,-1 4 16 10,-7 0 0-10,5-4 0 5,-6 1-112-5,-12 7 0 10,0 0-16-10,15-4 0 5,-15 4-32-5,0 0 0 10,0 0 0-10,0 0 0 4,0 0 80-4,2-10 16 12,-2 10 0-12,0 0 0 4,-6-14 64-4,-5 6 16 11,11 8 0-11,-16-13 0 5,-3-1 64-5,-1-3 0 9,1 3 16-9,-5-4 0 4,-1 1-16-4,-3 1-16 11,-1-5 0-11,0-3 0 5,-8-3-176-5,2 0-16 11,2 0-16-11,1 3 0 5,3 8-160-5,-2-1 0 10,-4 5 144-10,4-1-144 5,3 1 0-5,1 4 0 10,0 0 0-9,3 4 0 2,1 0 0-3,5 6-128 10,-3-2 128-10,5 6-192 19,3 4-1280-19,13-10-272 0,-6 12-48 0,4 5-10288 13,2-17-2048-12</inkml:trace>
    </iact:actionData>
  </iact:action>
  <iact:action type="add" startTime="82664">
    <iact:property name="dataType"/>
    <iact:actionData xml:id="d52">
      <inkml:trace xmlns:inkml="http://www.w3.org/2003/InkML" xml:id="stk52" contextRef="#ctx0" brushRef="#br1">2408 9551 13823 0,'0'0'608'0,"0"0"128"0,-9 3-592 0,-5 5-144 9,4 6 0-9,-4 0 0 5,3 1 784-5,1 7 128 11,-6-1 32-11,5 2 0 4,-7 5 112-4,3 7 32 11,1 0 0-11,0 8 0 4,4 2-368-4,5 5-64 10,-1 5-16-10,0 7 0 4,0 7-128-4,0-1-48 13,0 10 0-13,-3 2 0 3,1 4-128-3,0-2-16 13,2-4-16-12,-4 0 0 1,3-8-96-2,1-2-16 11,-4-5 0-11,2-5 0 3,2-1 112-2,2-7 16 9,-1-1 0-10,-3-8 0 4,2 2-128-4,2-10-32 11,2-4 0-11,-2 10 0 18,2-13-1248-17,4-11-240-1,-2-15-48 1</inkml:trace>
    </iact:actionData>
  </iact:action>
  <iact:action type="add" startTime="82966">
    <iact:property name="dataType"/>
    <iact:actionData xml:id="d53">
      <inkml:trace xmlns:inkml="http://www.w3.org/2003/InkML" xml:id="stk53" contextRef="#ctx0" brushRef="#br1">1995 9913 13823 0,'2'-11'1216'11,"4"-9"-960"-11,3-3-256 0,-1 5 0 1,4-7 1264 0,3-1 208 8,5 1 32-9,-1 2 16 4,7-5-624-4,3 3-128 12,6-4-32-12,0 1 0 4,4 1 128-4,4 2 32 11,-2 1 0-11,4 1 0 5,2 3-192-5,-6 1-16 10,2 9-16-10,-6-2 0 4,6 7-192-3,-8 5-32 11,0 2-16-12,2 7 0 2,-4 7-208-2,-4 5-32 12,1 11-16-11,-3 5 0 2,-2 6-32-3,-3 5 0 10,-7 7 0-8,1 0 0 1,-6-5 32-3,-4 3 0 10,-1-2 0-10,-10-1 0 5,-5 1 304-5,-4-4 64 10,-7-4 16-10,-3 4 0 4,-3-8 64-4,-2 1 16 11,-2-4 0-11,-7 1 0 4,3 4-256-4,-2-6-32 11,-6 0-16-11,2-2 0 5,-7-6-208-5,1-5-128 10,4-5 128-9,-20 3-128 17,11-12-1248-17,11-5-320 0,12-8-64-1,5-5-13024 3</inkml:trace>
    </iact:actionData>
  </iact:action>
  <iact:action type="add" startTime="83357">
    <iact:property name="dataType"/>
    <iact:actionData xml:id="d54">
      <inkml:trace xmlns:inkml="http://www.w3.org/2003/InkML" xml:id="stk54" contextRef="#ctx0" brushRef="#br1">3801 9375 28559 0,'0'0'2544'1,"0"0"-2032"4,0-14-512-5,0 14 0 19,0 0-384-19,0 0-160 0,0 0-32 0,-8 14-16 2,-6 0 880-2,3 9 176 10,-7 2 48-10,5 5 0 4,-5-1-112-4,2 14-16 11,3 4 0-11,-5 9 0 5,5 7-112-5,-5 1-16 10,4 0-16-10,-1 8 0 4,3 10 16-4,-2-4 0 11,1 6 0-11,-5 2 0 4,-1-2-128-4,5 2 0 13,-2-2-128-13,5-6 192 4,-3-6-192-4,4-10 0 10,4-3 0-10,-3-7 0 4,3 1-176-4,2-12-80 12,2-2 0-12,2-8-9024 15,0-6-1792-15</inkml:trace>
    </iact:actionData>
  </iact:action>
  <iact:action type="add" startTime="83643">
    <iact:property name="dataType"/>
    <iact:actionData xml:id="d55">
      <inkml:trace xmlns:inkml="http://www.w3.org/2003/InkML" xml:id="stk55" contextRef="#ctx0" brushRef="#br1">4133 10327 11055 0,'0'0'976'0,"0"0"-784"6,-8 7-192-6,-2 3 0 4,2 8 2272-4,0-1 416 11,-5 7 64-11,3 3 32 4,-4 0-1536-4,3 3-304 11,1-1-64-11,-2 4-16 4,4 4-160-3,1-2-48 8,-3 2 0-9,6 2 0 6,2-6-400-6,2 1-64 10,2-5-32-10,4-2 0 4,3-2-32-4,1-3 0 12,4-3 0-12,0-5 0 4,3-2 512-4,-1-6 112 10,3-4 16-10,3-4 0 4,-5-6 144-3,3-6 48 10,-1 4 0-10,-1-7 0 2,1-3-128-3,1 1 0 11,1-5-16-11,-5-1 0 6,1 0-128-6,-3-3-32 9,0 1 0-9,-3-2 0 4,-1-2-208-4,-4-1-64 10,-4 3 0-10,0 2 0 9,-2 0-208-9,-2 1-48 8,0 3-128-8,0-8 192 20,0 3-576-19,0 9-112-1,2 1-16 0,-2 10-11296 9,2 8-2256-9</inkml:trace>
    </iact:actionData>
  </iact:action>
  <iact:action type="add" startTime="84046">
    <iact:property name="dataType"/>
    <iact:actionData xml:id="d56">
      <inkml:trace xmlns:inkml="http://www.w3.org/2003/InkML" xml:id="stk56" contextRef="#ctx0" brushRef="#br1">6009 10217 13823 0,'0'0'1216'0,"0"0"-960"8,0 0-256-8,0 0 0 5,0 0 0-5,0 0 176 10,0 0-176-10,0 0 160 5,-10-7 288-5,0 1 64 10,-7-2 16-9,1-2 0 3,1 4 224-4,-5-1 32 10,1 3 16-10,-1-4 0 5,-3 2 640-5,-5 4 128 11,1 4 32-11,0 4 0 5,-4 2-320-5,-3 1-64 9,-3 1-16-9,-2 8 0 5,-4-1-576-5,4 1-112 12,-1 3-32-12,2 1 0 4,9 3-256-4,0 2-48 9,4 1-16-9,1-1 0 5,7 0-160-3,3 1 0 8,8-3 0-10,2-2 0 4,4 3 0-4,6-5 0 11,2-1-144-11,9-7 144 4,1 1 0-4,5-8 0 12,7-2 0-12,3-2 144 3,4-4 16-3,-4-2 0 11,4 2 0-11,2-4 0 4,-6-4 48-4,2 1 16 10,-5 3 0-10,-5-6 0 5,-2 2 96-5,-1 4 0 10,-1 1 16-10,-3-1 0 5,-3 4 160-5,3 8 16 10,-6-1 16-10,-1 7 0 5,1 10-144-5,-6 5-48 10,0 0 0-10,0 10 0 5,-2 4-128-5,-4 0-16 10,-6 4-16-10,0 4 0 5,-2-2 128-5,-4 5 16 11,-3-1 16-11,-5 2 0 4,-3 1 112-4,-6 1 32 11,-7-6 0-11,-1-7 0 4,-9 1-48-4,-7 2-16 10,-4-2 0-10,1 0 0 5,-3-8-176-5,5 0-48 11,1-2 0-11,2-5 0 4,6-9-192-4,4-1 0 11,2-7 0-11,-5 1 0 18,10-12-2224-18,11-10-336 0,5-3-64 1</inkml:trace>
    </iact:actionData>
  </iact:action>
  <iact:action type="add" startTime="85396">
    <iact:property name="dataType"/>
    <iact:actionData xml:id="d57">
      <inkml:trace xmlns:inkml="http://www.w3.org/2003/InkML" xml:id="stk57" contextRef="#ctx0" brushRef="#br1">8164 10147 16287 0,'0'0'720'0,"0"0"160"0,0 0-704 0,4-11-176 11,0-1 0-11,0 6 0 4,-4 6 1648-4,0 0 288 10,0 0 64-10,0 0 16 4,0 0-416-4,0 0-96 10,-4 12-16-10,2 7 0 5,-6 1-688-5,2 1-144 13,-5 5-16-13,1 3-16 2,2 6-128-2,-5-2-32 12,3 0 0-12,-6 0 0 4,5 1-112-4,-3 1-32 9,4-4 0-9,-2-2 0 6,3-4-160-6,3-1-32 11,-2-5-128-11,2 3 192 5,2-3-384-5,4-7-96 5,0-12-16-4,0 0-9696 18,0 0-1952-18</inkml:trace>
    </iact:actionData>
  </iact:action>
  <iact:action type="add" startTime="85713">
    <iact:property name="dataType"/>
    <iact:actionData xml:id="d58">
      <inkml:trace xmlns:inkml="http://www.w3.org/2003/InkML" xml:id="stk58" contextRef="#ctx0" brushRef="#br1">9102 8895 14735 0,'0'0'1312'1,"0"0"-1056"7,0 0-256-8,0 0 0 4,0 0 1024-4,0 0 160 10,2 16 32-10,-4-3 0 5,1 9 224-5,-3 1 48 11,-2 7 16-11,-6 1 0 4,2 4-672-4,-3 6-144 11,-1 2-32-10,0 6 0 3,-1 5 0-4,-3 7 0 9,1 7 0-9,-5-4 0 5,-3 8-96-5,-1 1-32 11,5 3 0-11,-2 0 0 5,1 2-272-5,1-8-48 12,-1-2-16-12,3-5 0 4,3-3-64-4,-1-5 0 9,5-7-128-9,0-1 192 4,4-6-192-4,6 0 128 10,2-8-128-10,2-2 0 5,0-3 0-5,4-3-256 12,4-2 16-12,0 3 16 19,-1-11-1088-18,5-3-224 0,-14-12-32-1</inkml:trace>
    </iact:actionData>
  </iact:action>
  <iact:action type="add" startTime="85997">
    <iact:property name="dataType"/>
    <iact:actionData xml:id="d59">
      <inkml:trace xmlns:inkml="http://www.w3.org/2003/InkML" xml:id="stk59" contextRef="#ctx0" brushRef="#br1">8336 9765 24879 0,'0'0'1088'0,"0"0"256"0,0 0-1088 0,14 2-256 9,1 0 0-9,5-2 0 4,3 0 288-4,2-2 0 12,5 0 0-12,1 0 0 4,6 0-48-4,6 0-16 10,6-4 0-10,-1 2 0 5,3 1-32-5,-2 1-16 10,0 0 0-10,-8 0 0 5,-2 0-176-5,-8 2-256 11,-2-2 64-11,-4 2-7808 15,-1-2-1552-14</inkml:trace>
    </iact:actionData>
  </iact:action>
  <iact:action type="add" startTime="86193">
    <iact:property name="dataType"/>
    <iact:actionData xml:id="d60">
      <inkml:trace xmlns:inkml="http://www.w3.org/2003/InkML" xml:id="stk60" contextRef="#ctx0" brushRef="#br1">8471 9494 15135 0,'0'0'672'1,"0"0"144"-1,0 0-656 0,9 6-160 7,3 0 0-7,2 0-6704 9</inkml:trace>
    </iact:actionData>
  </iact:action>
  <iact:action type="add" startTime="86611">
    <iact:property name="dataType"/>
    <iact:actionData xml:id="d61">
      <inkml:trace xmlns:inkml="http://www.w3.org/2003/InkML" xml:id="stk61" contextRef="#ctx0" brushRef="#br1">11340 9629 21183 0,'0'0'1888'1,"0"0"-1504"10,0 0-384-11,0 0 0 4,0 0 544-4,0 0 32 10,-2 9 16-10,-6 5 0 4,2 0 400-4,0 5 80 10,-2 6 16-10,-3 3 0 5,1 3-640-5,-6 6-128 13,3 4-32-13,-7-2 0 3,-1 4-128-3,-3-2-32 10,1 2 0-10,0 0 0 5,-1 0-128-5,1-4-256 11,1 0 64-11,-3 1-12416 8</inkml:trace>
    </iact:actionData>
  </iact:action>
  <iact:action type="add" startTime="86839">
    <iact:property name="dataType"/>
    <iact:actionData xml:id="d62">
      <inkml:trace xmlns:inkml="http://www.w3.org/2003/InkML" xml:id="stk62" contextRef="#ctx0" brushRef="#br1">11529 9796 11967 0,'-4'18'1072'1,"0"-3"-864"6,-2 7-208-7,0 1 0 5,-5 3 1696-5,1-1 288 9,0 2 64-9,-3 3 16 6,3-7-208-6,-4-2-32 10,2 1-16-10,3-3 0 4,-5-5-448-4,6 0-80 12,0-7-32-12,8-7 0 4,-9 6-496-4,9-6-112 10,0 0 0-10,0-9-16 4,4-1 112-4,3-8 32 12,1 1 0-12,4-1 0 4,4-5-480-4,-1-3-96 10,5 3 0-10,-1 0-16 5,3-1-176-5,-3 5 0 11,4-1 144-11,1 3-144 3,-1 7 144-3,-1 2-144 12,-3 4 192-12,3 8-192 5,-1 4 192-5,1 9-192 9,-5 1 192-9,1 7-192 6,-1 7 0-6,-5 3 0 11,0 0 0-11,-4 0 0 3,-5 4 0-3,3-2 0 11,-4-2 0-11,0 14 0 17,-2-12-480-16,2-4 0-1,-6-10 0 0,2-1 0 15,0-3-2896-15,2-19-576 0</inkml:trace>
    </iact:actionData>
  </iact:action>
  <iact:action type="add" startTime="87168">
    <iact:property name="dataType"/>
    <iact:actionData xml:id="d63">
      <inkml:trace xmlns:inkml="http://www.w3.org/2003/InkML" xml:id="stk63" contextRef="#ctx0" brushRef="#br1">10928 8923 35935 0,'0'0'3200'13,"0"0"-2560"-12,0 0-512-1,0 0-128 0,-12-6-192 0,12 6-64 11,0 0-16-11,0 0 0 4,0 0 272-4,0 0 0 10,0 0 0-10,16 6 144 18,-2 1-2000-17,3 3-416-1</inkml:trace>
    </iact:actionData>
  </iact:action>
  <iact:action type="add" startTime="87484">
    <iact:property name="dataType"/>
    <iact:actionData xml:id="d64">
      <inkml:trace xmlns:inkml="http://www.w3.org/2003/InkML" xml:id="stk64" contextRef="#ctx0" brushRef="#br1">14386 8950 13823 0,'0'0'608'1,"0"0"128"-1,-17-6-592 0,17 6-144 9,0 0 0-9,0 0 0 4,-12 6 1840-4,-1 9 336 9,3 1 64-9,-2 9 0 5,2 12-1152-5,4 2-256 12,-1 0-32-12,-3 6-16 4,2 6-448-4,4 2-80 10,-2 7-32-10,-3-1 0 4,1-1 64-4,2 8 16 12,-8 5 0-12,5 3 0 3,-5-2-304-3,2-4 0 10,2 0 0-10,-1-11 0 23,3-10-1984-23,0-4-464 0,-5-4-96 0,5-12-16 0</inkml:trace>
    </iact:actionData>
  </iact:action>
  <iact:action type="add" startTime="87694">
    <iact:property name="dataType"/>
    <iact:actionData xml:id="d65">
      <inkml:trace xmlns:inkml="http://www.w3.org/2003/InkML" xml:id="stk65" contextRef="#ctx0" brushRef="#br1">13981 9632 8287 0,'17'-7'368'0,"-1"3"80"0,5-2-448 0,7 2 0 9,5-2 0-9,8 2 0 4,2-4 1424-4,5 1 208 12,5 3 32-12,6-2 16 4,-1-2-848-4,-1-2-160 9,-5 3-32-9,-5 3-16 5,-6-2 400-5,-6-2 96 11,-7 0 16-11,-7 6 0 5,-3 6 32-5,-1 0 16 10,-17-4 0-10,0 0 0 5,10 18-112-5,-2 5-32 11,-2 0 0-11,-6 3 0 4,-4-5-336-4,0 5-64 11,0 1 0-11,-2 0-16 4,0-3-240-4,-2-1-32 10,6 0-16-10,0-1 0 6,1-5-144-6,2 3-16 11,3-5-16-11,-4-15 0 3,14 10 224-3,4-4 64 11,-5-2 0-11,7 0 0 4,-3-4-144-4,5-2-32 11,1-4 0-11,1-2 0 3,-9-7-64-3,1 1-16 11,-5-4 0-11,1 3 0 4,-6-3-16-4,0 1-16 12,-4 3 0-12,-4-3 0 5,-4 1 336-5,-2-2 64 10,-7 3 16-10,3-1 0 4,-13-7-304-4,1-1-48 12,-1 5-16-12,1 3 0 17,-3-5-1232-16,4 5-256-1,3 5-64 0,1 5-14816 4</inkml:trace>
    </iact:actionData>
  </iact:action>
  <iact:action type="add" startTime="88145">
    <iact:property name="dataType"/>
    <iact:actionData xml:id="d66">
      <inkml:trace xmlns:inkml="http://www.w3.org/2003/InkML" xml:id="stk66" contextRef="#ctx0" brushRef="#br1">17283 9168 17503 0,'0'0'768'0,"0"0"176"0,0 0-752 0,2-11-192 8,-2 11 0-8,-2-18 0 5,-6 6 432-5,2-5 48 10,-5-7 16-10,-1-1 0 5,0 2-192-5,-5-3-48 11,-5 3 0-11,1-3 0 4,1-1 656-4,-3 6 128 11,-2 1 32-11,3 9 0 4,-3-1 32-4,1 6 16 11,1 4 0-11,3 6 0 4,-3 4-432-4,3 7-96 10,-3 5-16-10,6 5 0 5,-5 6-320-5,3 8-80 10,-3 10-16-10,3 6 0 5,-3 3-160-3,3 5 0 6,1 5 0-8,1 0 0 4,-3 2 0-4,4 1 0 13,-3 3 0-13,3 2 0 3,3 0 0-3,-3-10-144 11,4-3 0-11,-1-7 0 18,5-7-960-18,2-4-192 0,-2-10-48 0,-2-4-10768 5</inkml:trace>
    </iact:actionData>
  </iact:action>
  <iact:action type="add" startTime="88415">
    <iact:property name="dataType"/>
    <iact:actionData xml:id="d67">
      <inkml:trace xmlns:inkml="http://www.w3.org/2003/InkML" xml:id="stk67" contextRef="#ctx0" brushRef="#br1">16323 9669 21999 0,'0'0'960'0,"16"-7"224"0,3 3-944 0,-1 2-240 8,3-2 0-7,7 0 0 3,3-4 640-4,2 4 64 10,4 4 32-10,4-2 0 5,4-2-480-5,4 1-112 11,-2-1-16-11,3-2 0 18,-1 4-640-18,0-2-128 0,-8-2-16 0,0 2-9840 5</inkml:trace>
    </iact:actionData>
  </iact:action>
  <iact:action type="add" startTime="88609">
    <iact:property name="dataType"/>
    <iact:actionData xml:id="d68">
      <inkml:trace xmlns:inkml="http://www.w3.org/2003/InkML" xml:id="stk68" contextRef="#ctx0" brushRef="#br1">17445 9590 23615 0,'-2'33'1040'0,"0"-14"224"0,0 5-1008 0,0 5-256 9,-2 6 0-9,-6-2 0 5,1 2 1040-5,-1-2 176 10,-4-3 16-10,5-3 16 5,-7-2-480-5,4 1-112 10,2-3-16-10,-1 2 0 5,3-7-432-5,2-4-80 10,6-14-128-10,0 0 176 21,0 0-592-21,0 0-112 0,0 0-32 0,0 0-8208 12,14-2-1664-12</inkml:trace>
    </iact:actionData>
  </iact:action>
  <iact:action type="add" startTime="88805">
    <iact:property name="dataType"/>
    <iact:actionData xml:id="d69">
      <inkml:trace xmlns:inkml="http://www.w3.org/2003/InkML" xml:id="stk69" contextRef="#ctx0" brushRef="#br1">17999 9508 10127 0,'0'0'896'1,"-2"15"-704"8,0 7-192-9,0-1 0 4,-2-1 2240-4,0 1 432 9,-6 2 80-9,-1 3 0 5,1-3-944-5,-4 1-192 11,3-5-32-11,-1 1-16 4,0-9-544-4,4 5-128 12,-3-6 0-12,11-10-16 4,0 0-176-4,0 0-48 10,0 0 0-10,0 0 0 4,-2-10 160-4,8-6 16 11,3-3 16-11,1-8 0 4,8-1-400-4,-3-1-64 12,5 0-32-12,3-2 0 4,-3-1-96-4,-1 3 0 12,5 4-16-12,-3 5 0 3,1 3-80-3,-5 1-16 13,3 6 0-13,1 6 0 5,-3 4-144-4,-3 2 128 5,3 6-128-6,-5 6 128 5,1-1-128-5,-6 9 0 10,-2 3 0-10,-2 1 0 5,-4 3 0-5,0-6-144 10,-2 5 144-10,0-3 0 18,-2 0-1392-18,0 1-160 1,2-3-48-1,-2 8-8384 12,2-7-1664-12</inkml:trace>
    </iact:actionData>
  </iact:action>
  <iact:action type="add" startTime="89197">
    <iact:property name="dataType"/>
    <iact:actionData xml:id="d70">
      <inkml:trace xmlns:inkml="http://www.w3.org/2003/InkML" xml:id="stk70" contextRef="#ctx0" brushRef="#br1">19462 9264 21183 0,'0'0'1888'0,"-14"-6"-1504"7,2-2-384-7,-3 2 0 5,1-1 0-5,-3-3 144 12,3 4-144-12,-6 4 0 3,-7-2 1024-3,2 4 80 11,-4 4 32-11,-1 2 0 4,-3 7-528-4,-2 1-96 10,2 8-32-10,2 1 0 5,-1 4-176-5,3 3-48 10,2 1 0-10,1 0 0 5,7-2-80-5,5 0-32 11,1 1 0-11,7-3 0 4,4-4-144-4,2-1 0 11,6-1 0-11,5-5 128 4,-1-2 64-4,2-11 0 11,3-1 0-11,9-2 0 4,3-2 176-4,2-7 32 10,3-9 16-10,5-5 0 6,6-1 32-6,0-3 16 11,-2-4 0-10,-1-4 0 1,1-10-176-2,-2 4-32 13,0-4-16-13,-5 0 0 3,-1-4 64-3,-2-3 16 11,0-11 0-11,-4-1 0 5,-1-2 64-5,-1-8 0 9,1-8 16-8,-3-2 0 3,-2-12-144-4,-5 3-48 10,2-3 0-10,1 3 0 4,-5 7-208-4,-1 14 0 11,-1 15 128-11,0 14-128 3,-4 12 0-3,-3 9 0 12,-3 7 0-12,-2 15 0 3,0 0 0-3,-5 25 0 11,-1 16 0-11,-10 10 0 5,0 5 0-5,-3 9-192 10,1-1 192-10,-5 12-160 4,-6 6 160-4,1 8 0 13,3 7 0-13,8-26 0 3,-7 10 0-2,3 7 0 9,-1-2 0-10,7 0-128 4,-1-4-96-4,8-4-16 11,6-8 0-11,2 24 0 18,2-20-1264-17,4-8-256-1,2-11-48 0,4-11-12160 4</inkml:trace>
    </iact:actionData>
  </iact:action>
  <iact:action type="add" startTime="89857">
    <iact:property name="dataType"/>
    <iact:actionData xml:id="d71">
      <inkml:trace xmlns:inkml="http://www.w3.org/2003/InkML" xml:id="stk71" contextRef="#ctx0" brushRef="#br1">22017 8745 23615 0,'-4'-23'1040'0,"2"7"224"0,0 4-1008 0,4-5-256 9,0 3 0-9,-2 14 0 4,0 0 960-4,0 0 160 10,0 0 32-10,0 0 0 4,14-2-368-4,-14 2-64 11,11 16-16-11,-1 9 0 4,2 4-256-4,0 7-48 11,-3 8-16-11,1 9 0 4,-4 6-128-4,-2 1-48 12,0 2 0-12,-2-3 0 3,-2-1-16-3,0-1-16 11,0 0 0-11,-2-5 0 4,-2-5-176-4,2-8 160 12,2-2-160-12,2-4 160 3,2-9-32-2,2-3-128 9,3-5 192-10,-9-16-64 5,6 11 192-5,-6-11 16 10,14 6 16-10,1-10 0 5,-1-7 336-5,4-11 64 10,1-3 16-10,-1-6 0 5,1-5-224-5,3-6-32 11,-3 1-16-11,-1-8 0 4,-1-6-176-4,3-5-48 10,-5-5 0-10,5 1 0 4,-1 0-80-4,3-3-32 12,3 9 0-12,1 7 0 4,-1 6-160-4,2 2 0 11,1 8 0-10,-1 2 0 2,0 4 0-3,0 6-144 11,1 3 144-11,-5 4-160 4,-1 7 0-4,-5 5 0 11,3-2 0-11,-1 4 0 19,-19 2-2016-19,20 2-384 1,-5 0-96-1</inkml:trace>
    </iact:actionData>
  </iact:action>
  <iact:action type="add" startTime="90308">
    <iact:property name="dataType"/>
    <iact:actionData xml:id="d72">
      <inkml:trace xmlns:inkml="http://www.w3.org/2003/InkML" xml:id="stk72" contextRef="#ctx0" brushRef="#br1">22017 8119 18591 0,'0'0'832'0,"-14"2"160"0,1-2-800 0,13 0-192 7,-10-2 0-7,10 2 0 5,0 0 1184-5,0 0 192 10,0 0 32-10,0 0 16 5,0 0-160-5,0 0-48 10,8-16 0-10,5 5 0 5,9-5-640-5,7 6-128 10,4-3-16-10,8 1-16 5,6 2-96-5,2-3 0 11,7 3-16-11,9 0 0 4,1 2-48-4,4 2 0 11,-3-7 0-11,1 1 0 4,-8 2 64-4,-3-3 16 10,-3 3 0-8,-3-4 0 2,-2 5 80-4,-8 1 16 9,-4-2 0-9,-4 2 0 6,-9 0 16-6,-5-3 16 9,-3 1 0-9,-16 10 0 4,0 0 224-4,4-16 32 11,-8 3 16-11,-8-3 0 5,-4 2 96-5,-7-1 0 11,-4 3 16-11,-8-3 0 4,-8 5-416-4,-2-4-96 11,0 4-16-11,-6 7 0 4,0-7-320-4,3 0 0 11,1 4 0-11,0 2 128 4,6 0-432-4,6 2-80 10,6-3 0-10,7 3-16 20,11 2-2928-19,11 0-576-1</inkml:trace>
    </iact:actionData>
  </iact:action>
  <iact:action type="add" startTime="90847">
    <iact:property name="dataType"/>
    <iact:actionData xml:id="d73">
      <inkml:trace xmlns:inkml="http://www.w3.org/2003/InkML" xml:id="stk73" contextRef="#ctx0" brushRef="#br1">25029 8753 13823 0,'-22'-25'608'0,"18"15"128"0,-2-8-592 0,-3 3-144 10,1 1 0-10,0-2 0 4,-4 5 3168-4,3 1 608 9,-9 0 112-8,2 6 16 3,-3 2-2480-4,-1 4-496 10,-1 4-96-10,-1 6-32 6,-1 0-544-6,-2 7-128 10,-5 1 0-10,3-1-128 4,0 6 160-4,1 1-160 11,1 5 128-11,4 0-128 5,5 2 144-5,0-2-144 9,9-3 160-8,1-1-160 3,-2-4 0-4,6-1 0 11,0-1 0-11,4-1 0 4,4-8 368-4,4 1-32 11,-4-7 0-11,3 0 0 5,5-4 48-5,-4-4 16 10,3-2 0-10,-1-2 0 4,4-7-32-4,-3 1-16 11,3 0 0-11,-4 0 0 4,3 7-160-4,-5-1-16 10,4-2-16-9,-5 6 0 3,-9 2-160-4,12 6 0 13,2 4 0-13,-1-1 0 5,3 7 0-5,-6 0 0 8,3 5 144-8,-1 0-144 4,6 1 0-4,-5-5 0 11,3 1 0-11,11 7 0 20,-1-3-928-20,1-9-160 0,2-1-16 0,-2-10-8976 11,1-4-1792-11</inkml:trace>
    </iact:actionData>
  </iact:action>
  <iact:action type="add" startTime="91191">
    <iact:property name="dataType"/>
    <iact:actionData xml:id="d74">
      <inkml:trace xmlns:inkml="http://www.w3.org/2003/InkML" xml:id="stk74" contextRef="#ctx0" brushRef="#br1">25557 8685 23263 0,'-19'17'1024'1,"11"-3"224"-1,0-2-992 0,-6 9-256 10,3 2 0-10,-5 3 0 5,2-3 608-5,-3 4 80 10,3-1 16-10,-3-1 0 4,3 0 272-4,0-1 64 10,1 1 16-10,1-3 0 4,4-5-160-4,0 1-48 11,3-3 0-11,5-15 0 5,0 0-272-5,0 0-48 10,0 0-16-10,0 0 0 4,13-7 48-4,-1-3 0 11,5-8 0-11,1-1 0 4,2-1-112-4,1-5-32 12,2 2 0-12,1-3 0 4,-1 1-128-4,3-1-32 10,1 5 0-10,0 0 0 7,0-1-48-7,1 7-16 9,-1 5 0-9,-2 2 0 4,1-2-64-4,-3 6-128 11,1 4 176-11,-3 4-176 4,-5 6 0-4,1 0 0 10,1 5 0-10,-5 1 0 4,1 3 0-4,-4 5-176 11,-4-3 0-11,2-1 0 19,-1 1-1616-19,-1 3-320 0,-4-5-64 1,2 6-13120 3</inkml:trace>
    </iact:actionData>
  </iact:action>
  <iact:action type="add" startTime="91554">
    <iact:property name="dataType"/>
    <iact:actionData xml:id="d75">
      <inkml:trace xmlns:inkml="http://www.w3.org/2003/InkML" xml:id="stk75" contextRef="#ctx0" brushRef="#br1">26967 8827 10127 0,'0'0'448'1,"0"0"96"-1,0 0-544 0,0 0 0 7,-4-12 0-7,1 4 0 4,-1-1 1616-4,0-3 224 11,-6 6 32-11,2-4 16 4,0-1-528-4,-3 5-96 11,-3-2-32-11,-2-2 0 4,3 4-112-4,-7 3-32 10,5-3 0-10,-5 2 0 6,-3 0-96-6,-1 4-32 11,-1 4 0-11,-2 0 0 3,-1 0-192-3,1 0-64 11,-4 7 0-11,-2 5 0 5,2 5-112-5,-3 3-16 9,-1 1-16-9,4 2 0 5,2 3-176-5,5-1-48 10,3 4 0-8,5-4 0 2,5 0-160-4,3-3-48 9,4-3 0-9,4-5 0 4,6-3-128-4,5-3 160 13,1-4-160-13,8-2 160 3,1-6 32-3,3-2 0 11,9-12 0-11,0 1 0 4,-2-9 192-4,4-5 32 11,4-3 16-11,-6-1 0 4,1-6-112-4,-3-4-32 11,-2 4 0-11,0-8 0 4,-1-1 80-4,-1 1 16 11,-2-6 0-11,1-4 0 4,-1-3-96-4,0-6-16 11,-1-5 0-11,-3-7 0 4,-1-8-80-4,1-1 0 11,-1-7-16-11,-3 2 0 5,-1 8-176-5,1 14 0 11,-5 8 144-11,2 13-144 4,-7 12 0-4,1 7 0 11,0 7 0-11,-4 11 0 3,-4 10 0-3,0 0 0 10,-10 20-128-10,2 9 128 5,-1 12-128-5,-5 4 128 11,4 7-128-11,-5 11 128 5,1 3-128-5,-4 10 128 10,5 2-128-10,-7 4 128 4,3 0-336-4,3 2 16 11,-2 0 0-11,5 29 0 19,-1-12-2272-19,10-13-448 0,6-12-96 1,6-29-6752 9,0 2-1360-9</inkml:trace>
    </iact:actionData>
  </iact:action>
  <iact:action type="add" startTime="92122">
    <iact:property name="dataType"/>
    <iact:actionData xml:id="d76">
      <inkml:trace xmlns:inkml="http://www.w3.org/2003/InkML" xml:id="stk76" contextRef="#ctx0" brushRef="#br1">28619 8698 17791 0,'0'0'784'0,"-7"10"176"0,-3 2-768 0,2-3-192 9,-4 5 0-9,3-4 0 5,1 2 1424-5,-2 1 256 12,2-1 48-12,6 0 16 4,2-12-256-4,0 0-48 12,0 0-16-12,0 0 0 3,0 0-208-3,10-2-64 11,6-6 0-11,-3-2 0 4,5-5-368-4,3-1-80 10,-3-7 0-10,5-1-16 5,3 1-64-5,1-5-16 10,0 1 0-10,-1 0 0 5,-1 0-32-5,0-1-16 12,3 1 0-12,-1 2 0 3,-4 3-176-3,-3 1-48 11,-1 1 0-11,1 8 0 6,-6-3-208-6,-1 9-128 8,-1 2 160-8,-12 4-160 5,10 6 0-5,-4 11 0 10,1 5 0-10,-3 11 0 5,-2 4 0-5,-2 8 0 10,-2 8 0-10,-2 3 0 5,-1 3 0-5,1-1 0 10,-6-1 0-10,0 1-160 4,0-1 160-3,-5-3 0 9,3-3 0-10,-4-2 0 5,7-10 128-5,-5 0-128 11,4-8 128-11,4-4-128 4,-1-7 160-4,5-3-32 12,0-1-128-12,2-16 192 3,0 0 208-3,0 0 48 11,15-8 0-11,-1-1 0 4,5-9 96-4,3-7 32 10,-1-9 0-10,1-3 0 5,1-9-288-5,3-7-48 11,1-4-16-11,2-3 0 5,0-1 16-5,5-3 0 10,1 2 0-10,0 3 0 5,6 3-240-5,-2 3-128 10,4 4 128-10,-2 10-208 4,5 6 208-3,3 6-176 8,-2 3 176-9,4 3-160 5,3 9 160-5,-3 2-208 11,0 5 80-11,15 7 128 17,-5 3-1984-16,-3 9-256-1,-3 0-64 0,-1 3-15936 5</inkml:trace>
    </iact:actionData>
  </iact:action>
  <iact:action type="add" startTime="99915">
    <iact:property name="dataType"/>
    <iact:actionData xml:id="d77">
      <inkml:trace xmlns:inkml="http://www.w3.org/2003/InkML" xml:id="stk77" contextRef="#ctx0" brushRef="#br2">21867 6073 3679 0,'-20'4'320'1,"9"2"-320"7,-1-2 0-8,-2 2 0 4,2-2 1936-4,-1 3 320 11,1-1 64-11,4 0 16 4,-5-2-800-4,5-2-144 10,4 0-48-10,4-2 0 6,0 0-144-6,0 0-48 10,0 0 0-10,0 0 0 4,0 0-192-4,12 8-32 11,5 0-16-11,9-6 0 4,1-2-320-4,2-2-64 11,4 2-16-11,4-2 0 4,4-4-224-4,-2 2-48 12,4 0-16-12,0 2 0 4,2 2-224-4,4 2 0 12,-6 0 0-12,4 2 0 4,-1 4 128-4,-5-1-128 9,-2-1 0-9,-4 2 0 4,1 0 0-4,-5 0 0 11,-4 1 0-11,10 7 0 21,-10-4-1840-20,-5 3-352-1,-10-5-80 0</inkml:trace>
    </iact:actionData>
  </iact:action>
  <iact:action type="add" startTime="100186">
    <iact:property name="dataType"/>
    <iact:actionData xml:id="d78">
      <inkml:trace xmlns:inkml="http://www.w3.org/2003/InkML" xml:id="stk78" contextRef="#ctx0" brushRef="#br2">21742 6680 18431 0,'0'0'1632'1,"0"0"-1312"6,0 0-320-7,0 0 0 5,0 0 608-5,0 0 48 10,10 12 16-10,5-9 0 4,1 1-32-4,7-2 0 11,7-2 0-11,5-2 0 4,0-2 80-4,4 1 16 11,6-7 0-11,5 2 0 5,-3 2-240-5,8-4-48 10,5-5-16-10,-1 3 0 5,5-2-224-5,2 5-32 11,-3-7-16-11,-5 6 0 4,1-3-160-4,-4 3 192 11,-5 2-192-11,-1-4 192 4,-6 5-464-4,0-3-96 12,-6-2-16-12,12 0 0 18,-8-1-1808-18,-4 3-368 1</inkml:trace>
    </iact:actionData>
  </iact:action>
  <iact:action type="add" startTime="100471">
    <iact:property name="dataType"/>
    <iact:actionData xml:id="d79">
      <inkml:trace xmlns:inkml="http://www.w3.org/2003/InkML" xml:id="stk79" contextRef="#ctx0" brushRef="#br2">22181 5763 13823 0,'-20'-8'1216'0,"20"8"-960"8,0 0-256-8,0 0 0 6,0 0 560-6,0 0 64 9,0 0 16-9,0 0 0 6,16-5 80-6,3 5 32 9,9 3 0-9,9 1 0 6,4 2-96-6,9-2-16 9,9 6 0-9,7 2 0 5,1-7-96-5,5 9-32 10,-4-2 0-10,6 5 0 4,-2-3 224-4,-1 5 32 13,5 3 16-13,-2-1 0 3,-4 3-272-3,-4 3-64 13,-9 4-16-13,-10 2 0 4,-2-1-112-4,-6 5-32 10,-6 4 0-10,-4-2 0 3,-10 7 128-3,-5-7 32 11,-6 2 0-11,-4-4 0 4,-6 2 240-4,-8 2 48 11,-7-9 16-11,-7-1 0 4,-5 8 16-4,-4-2 16 12,-4-2 0-12,-10 2 0 3,-2-6-240-3,-2 0-48 12,-3-1-16-12,5-1 0 3,-4 0-288-3,3 2-48 10,-1-3-16-10,2-3 0 20,2-2-544-20,2 1-112 0,10-7-32 0,0-1-15648 5</inkml:trace>
    </iact:actionData>
  </iact:action>
  <iact:action type="add" startTime="101130">
    <iact:property name="dataType"/>
    <iact:actionData xml:id="d80">
      <inkml:trace xmlns:inkml="http://www.w3.org/2003/InkML" xml:id="stk80" contextRef="#ctx0" brushRef="#br2">24541 5555 11967 0,'0'0'1072'1,"0"0"-864"8,0 0-208-9,0 0 0 5,0 0 976-5,0 0 160 10,0 0 16-10,0 0 16 5,0 0-144-4,0 0-16 7,17 15-16-8,-1 3 0 5,4-1-176-5,-3 11-48 12,5 3 0-12,3 4 0 4,0 0-64-4,3 4-32 10,1 8 0-9,6 3 0 2,6 3 32-3,-4 0 16 12,2-1 0-12,-4 3 0 4,0 4-224-4,0-3-48 10,-5-1-16-10,-1-3 0 5,-2 1-160-5,-1-4-16 12,-5-2-16-12,0-5 0 4,-1-6-64-3,1-1-16 7,-5 2 0-8,2-4 0 5,-7-4 16-5,3-2 0 10,-2-5 0-10,1-6 0 5,-3 1-176-5,-10-17 0 10,0 0 144-10,14 8-144 20,-14-8-768-19,0 0-208-1,9-8-48 0,-1-9-11872 4</inkml:trace>
    </iact:actionData>
  </iact:action>
  <iact:action type="add" startTime="101434">
    <iact:property name="dataType"/>
    <iact:actionData xml:id="d81">
      <inkml:trace xmlns:inkml="http://www.w3.org/2003/InkML" xml:id="stk81" contextRef="#ctx0" brushRef="#br2">25362 5566 16575 0,'0'0'736'0,"0"0"160"0,0 0-720 0,0 0-176 8,0 0 0-8,0 0 0 5,0 0 1328-5,0 0 224 10,-15 14 48-10,3 7 16 5,-8 7 0-5,1 5 0 10,1 4 0-10,-5 4 0 5,-3 11-512-5,1 3-96 10,-4 0-32-10,-2 5 0 5,-1 1-144-5,-3 3-16 10,6-2-16-10,-4 1 0 5,-2-1-240-5,-2-1-48 11,-4-7-16-11,6-1 0 5,-2-6-304-5,5-1-64 11,5 1-128-11,2-12 192 5,5-3-64-5,3-7 0 5,7-6-128-5,0-5 192 8,10-14-192-8,0 0 0 10,0 0 0-10,0 0 0 21,0 0-1440-21,16-8-176 0,3-9-48 0,1-5-8304 7,5-5-1664-6</inkml:trace>
    </iact:actionData>
  </iact:action>
  <iact:action type="add" startTime="101883">
    <iact:property name="dataType"/>
    <iact:actionData xml:id="d82">
      <inkml:trace xmlns:inkml="http://www.w3.org/2003/InkML" xml:id="stk82" contextRef="#ctx0" brushRef="#br2">24611 5149 11055 0,'-17'0'976'1,"17"0"-784"6,-16 0-192-7,16 0 0 4,0 0 1232-3,0 0 208 8,0 0 32-9,0 0 16 5,0 0-272-5,0 0-48 12,0 0-16-12,0 0 0 4,0 0-192-4,14-10-64 11,1 0 0-11,9-3 0 3,5 3-272-3,8-2-64 11,-2-3-16-11,8 5 0 4,4-4-144-4,2 6-16 11,-8 3-16-11,3-5 0 5,3 2 0-5,-4 4 0 11,0-2 0-11,-2-1 0 4,-2 1 144-4,-4 2 16 12,2 2 16-11,0 0 0 1,-9 2-128-2,-5 0-32 10,-4-2 0-10,1 0 0 4,-2-2-48-4,-18 4-16 11,0 0 0-11,0 0 0 5,0 0 160-5,0 0 32 11,0 0 0-11,0 0 0 4,-4-19 160-4,-6 1 32 10,0 2 16-10,-9-1 0 4,-3 5-336-4,3-1-64 11,-3 3 0-11,-1-4-16 4,3 2-304-4,1-1 0 11,-1 3 0-11,1 4 0 21,5-6-288-21,14 12-160 1,-12-7-48-1,12 7 0 11,0 0-2800-11,0 0-560 0</inkml:trace>
    </iact:actionData>
  </iact:action>
  <iact:action type="add" startTime="102273">
    <iact:property name="dataType"/>
    <iact:actionData xml:id="d83">
      <inkml:trace xmlns:inkml="http://www.w3.org/2003/InkML" xml:id="stk83" contextRef="#ctx0" brushRef="#br2">26322 4525 12895 0,'0'0'576'1,"0"0"112"-1,0 0-560 0,0 0-128 9,0 0 0-9,0 0 0 3,0 0 2560-3,0 0 464 11,0 0 112-11,-16 10 0 5,6 7-1344-5,-7-3-288 10,1 3-48-10,-5 7-16 4,-1-1-432-4,1 2-96 7,3 3-16-7,-5 1 0 10,-2 0-224-10,-1 2-48 6,7 1-16-6,-1-1 0 9,-3-2-192-9,1-2-32 7,7 1-16-7,1-5 0 8,-3 1-208-8,7-5-32 7,2-3-128-7,0 3 192 7,2-5-192-7,6-14 128 9,0 0-128-9,0 17 0 7,0-17 0-7,8 12-208 7,-8-12 16-7,14 10-10592 15,-14-10-2112-14</inkml:trace>
    </iact:actionData>
  </iact:action>
  <iact:action type="add" startTime="102918">
    <iact:property name="dataType"/>
    <iact:actionData xml:id="d84">
      <inkml:trace xmlns:inkml="http://www.w3.org/2003/InkML" xml:id="stk84" contextRef="#ctx0" brushRef="#br2">26236 5956 13823 0,'0'0'1216'1,"0"0"-960"6,0 0-256-7,0 0 0 4,0 0 1472-4,0 0 240 12,0 0 48-11,14 8 16 3,3-4-192-4,-1 0-48 10,3-4 0-10,5-4 0 4,3 0-480-4,4 0-96 11,2 0-32-11,6-4 0 4,-4-3-416-4,4 1-96 11,2-6-16-11,-2 5 0 4,4-5-400-4,-4 6 0 10,0 6 0-10,-7-1-9024 16,-3-3-1792-15</inkml:trace>
    </iact:actionData>
  </iact:action>
  <iact:action type="add" startTime="103098">
    <iact:property name="dataType"/>
    <iact:actionData xml:id="d85">
      <inkml:trace xmlns:inkml="http://www.w3.org/2003/InkML" xml:id="stk85" contextRef="#ctx0" brushRef="#br2">26298 6175 25791 0,'0'0'2304'1,"0"0"-1856"6,0 17-448-7,4-5 0 5,-4-12 880-5,14 18 80 12,2-9 0-12,5-1 16 4,6 0-160-4,4-8-48 10,7-4 0-10,3 2 0 4,5-2-288-4,1-2-64 12,4 0-16-12,-2-3 0 16,1 1-1072-15,-1 2-224-1,0-2-32 0,2-5-16 1</inkml:trace>
    </iact:actionData>
  </iact:action>
  <iact:action type="add" startTime="104433">
    <iact:property name="dataType"/>
    <iact:actionData xml:id="d86">
      <inkml:trace xmlns:inkml="http://www.w3.org/2003/InkML" xml:id="stk86" contextRef="#ctx0" brushRef="#br2">27956 5478 10127 0,'0'0'896'1,"0"0"-704"8,0 0-192-9,-2-15 0 5,0 5 1264-5,2 10 208 10,-3-14 64-10,3 14 0 4,0 0-208-4,0 0-48 11,-2-7 0-11,2 7 0 4,0 0-336-4,0 0-80 11,0 0-16-11,5 15 0 5,-1 3-304-5,4 3-64 10,-2 1-16-10,4 5 0 5,1 4-64-5,1 2-16 10,4 6 0-10,-5 4 0 5,7-2 0-5,-6 10-16 10,3 2 0-9,-5 3 0 3,0 1-16-4,2-3 0 11,-9-1 0-11,3 0 0 5,0-1-96-5,2-1 0 12,-4 0-16-12,2-12 0 2,0-2-32-2,1-6 0 12,-3-6 0-12,0-3 0 4,6 1 112-4,2-1 32 9,-5-1 0-9,1-7 0 5,2-1 48-5,-10-13 16 10,0 0 0-10,10 8 0 5,-10-8 32-5,17 6 0 10,-17-6 0-10,14-6 0 5,-4-2 96-5,1-5 32 11,-3-7 0-11,4-1 0 4,-2-3-160-4,-3-3-32 11,5-2 0-11,-4-4 0 4,-4-4-144-4,4 0-48 11,1-2 0-11,-3-6 0 4,4 0-48-4,2 2-16 13,-3-6 0-13,7 2 0 2,-4 4-128-2,5-3 0 12,-1-1 0-12,1 8 128 4,-3-2-128-4,2 4 0 9,3 6 0-9,-5 1 0 5,1 5 0-5,-5 2 0 10,-2 1 0-10,2 7 0 6,-2-5 0-6,1 4 0 9,1 5 0-9,-4 1 0 5,-6 10 0-5,10-14 0 12,1 7 0-12,-11 7 0 3,10-12-288-3,-10 12-32 10,10-12-16-10,2 2 0 19,-12 10-1536-18,0 0-304-1,0 0-64 0,0 0-7792 10,11-5-1552-9</inkml:trace>
    </iact:actionData>
  </iact:action>
  <iact:action type="add" startTime="105035">
    <iact:property name="dataType"/>
    <iact:actionData xml:id="d87">
      <inkml:trace xmlns:inkml="http://www.w3.org/2003/InkML" xml:id="stk87" contextRef="#ctx0" brushRef="#br2">27804 4921 15135 0,'-21'4'672'1,"21"-4"144"-1,-12 0-656 0,12 0-160 7,-16 0 0-7,16 0 0 5,-11 0 1152-5,11 0 192 10,0 0 32-10,0 0 16 4,0 0-496-4,0 0-80 11,0 0-32-11,0 0 0 5,0 0-208-5,0 0-64 10,0 0 0-10,17 2 0 5,3-2 208-5,3 0 48 10,4-2 0-10,3 0 0 5,7-4-208-5,8 2-48 11,3 2 0-11,1 0 0 4,2 0-32-4,4 0-16 12,-3 0 0-12,1-2 0 5,0 2-16-5,-1 0-16 9,1-2 0-9,0 1 0 5,-5 1-48-5,-1-2 0 12,0 0 0-12,2 2 0 3,-6-4-16-3,-1 2-16 10,-3 0 0-10,0 0 0 4,-7 0 32-4,-5-1 16 11,-4-3 0-11,-9 2 0 5,0 2 32-5,-14 4 0 10,0 0 0-10,0 0 0 5,4-14 192-5,-4 14 32 11,0-13 16-11,-8-3 0 4,-6 4-112-4,-3-3-32 11,-3 3 0-11,-5 2 0 4,-3 1-336-4,3 1-64 10,-2-2 0-10,-1 0-128 5,3 4 0-5,4 4 0 10,-1 2 0-10,5 2 0 19,-3 0-1472-18,8 4-208-1,12-6-48 0,-11 14-9920 12,11-14-1984-12</inkml:trace>
    </iact:actionData>
  </iact:action>
  <iact:action type="add" startTime="106459">
    <iact:property name="dataType"/>
    <iact:actionData xml:id="d88">
      <inkml:trace xmlns:inkml="http://www.w3.org/2003/InkML" xml:id="stk88" contextRef="#ctx0" brushRef="#br2">29505 5839 10127 0,'0'0'448'1,"0"0"96"-1,-12 12-544 0,12-12 0 5,-7 16 0-5,-1-7 0 8,0 5 1360-8,-2-2 176 12,4-3 16-12,6-9 16 4,0 0-272-4,-6 14-48 11,6-14-16-11,-5 10 0 4,5-10 48-4,0 0 0 10,0 0 0-10,0 0 0 5,0 0-256-5,0 0-64 10,0 0 0-10,0 0 0 5,15 0-144-5,7-6-48 11,-5-2 0-10,1-9 0 2,1-3-256-2,3-1-64 9,-3-11-16-10,5 5 0 4,-1 6-112-4,2-7 0 10,1 3-16-10,-3 0 0 6,-3-1-96-6,-7 1-16 12,3 0 0-12,-6 3 0 3,1 5-64-3,1-1-128 11,-12 18 176-11,6-16-176 3,-6 16 128-3,0 0-128 12,0 0 0-12,0 0 0 3,0 0 0-3,0 0 0 11,0 0 0-11,-4 18-144 4,-4 7 144-4,-1 3-208 11,-1 5 80-11,-4 6 128 5,2-2-160-5,3 12 160 10,-5-3 0-10,2 3-144 4,-5 2 144-4,5 2 0 12,-4-5 0-12,5-1-128 4,-3-2 128-4,4-2 0 10,-1-6 0-10,3-2-128 4,2 0 128-4,-2-8 0 10,-2-7 0-10,5-1 128 5,1-3 128-5,4-16 48 7,-4 12 0-7,4-12 0 8,0 0 144-8,0 0 16 11,0 0 16-11,0 0 0 4,6-16 128-4,1-1 32 11,3-9 0-11,0-1 0 4,-2-2-256-4,5-4-64 11,-5-6 0-11,4 3 0 5,2-5-80-5,3 2-32 6,-3-7 0-6,5 3 0 8,-3-4-80-8,1 2-128 11,3 6 176-11,-6 2-176 4,5 4 0-4,1 0 0 10,-1 2 0-10,3 3 0 5,1 3 0-5,0 1 0 7,-1 5 0-7,-5 1 0 9,3 1 0-9,-3 7 0 10,-1 2 0-9,5-1 0 2,-7 3-208-3,2 4 48 7,-16 2 16-7,19-2 0 22,-19 2-1360-22,18 2-272 0,-3-2-48 1,3 4-16 13,-4 3-1664-14,5 3-336 0,-19-10-64 1,25 12 0 0</inkml:trace>
    </iact:actionData>
  </iact:action>
  <iact:action type="add" startTime="107105">
    <iact:property name="dataType"/>
    <iact:actionData xml:id="d89">
      <inkml:trace xmlns:inkml="http://www.w3.org/2003/InkML" xml:id="stk89" contextRef="#ctx0" brushRef="#br2">30276 6005 12895 0,'0'0'576'1,"-8"16"112"-1,-6-1-560 0,6-3-128 9,2 2 0-9,-1-5 0 5,3 7 1536-5,4-16 288 10,-2 12 48-10,2-12 16 6,0 0-288-6,13 11-64 10,-1-5-16-10,8-2 0 4,-5-4-528-4,7 0-96 12,1-4-32-12,2-6 0 3,-1 1-224-3,3-1-32 10,2-4-16-10,1 5 0 5,-3-5-48-5,2 2-16 10,-1-5 0-10,-3 1 0 5,-6-3-64-5,-3 5-16 10,2-2 0-10,-7 5 0 5,1-5-112-5,-6 4-16 10,-2-3-16-10,0 5 0 5,-4 10-80-5,0-16-16 13,-4 9 0-13,4 7 0 2,-8-6-48-2,8 6-16 11,-20 2 0-11,3 3 0 4,-3 3-144-3,-5 8 0 10,-6-2 0-11,-2 7 0 3,-1 0 0-3,3 3 0 12,0 3 0-12,2 2 0 4,-2 3 0-3,3-1 0 8,3-4 0-9,3 6 0 4,7 0 0-4,3 3 0 11,6-5 0-11,2-4 0 6,4-6 0-6,6-1 0 9,0-1 176-9,8 1-176 5,-3-8 256-5,9 3-64 11,-1-7 0-11,9 0 0 5,5-4-192-5,0-4 176 9,-2-2-176-9,8 0 160 5,6 0-160-5,2-2 0 11,-6-2 0-11,4-7 0 18,-6 1-1120-18,2-2-304 0,-8 2-64 0,-8 1-13696 5</inkml:trace>
    </iact:actionData>
  </iact:action>
  <iact:action type="add" startTime="107616">
    <iact:property name="dataType"/>
    <iact:actionData xml:id="d90">
      <inkml:trace xmlns:inkml="http://www.w3.org/2003/InkML" xml:id="stk90" contextRef="#ctx0" brushRef="#br2">30929 5178 8287 0,'0'0'736'1,"0"0"-592"8,0 0-144-9,0 0 0 4,0 0 2416-4,0 0 448 11,0 0 80-11,6-14 32 5,0 1-1296-5,-1-5-256 11,3-1-48-11,-2 3-16 4,4-3-400-4,4-3-64 10,-5 1-32-10,5 1 0 5,-6-1-336-5,0 1-64 11,5 7-16-11,-3-5 0 4,0 4-192-4,1 1-64 11,-11 13 0-11,0 0 0 4,12-4-32-4,-12 4-16 10,0 0 0-10,0 0 0 5,16 8-144-5,-8 7 0 10,-3-1 144-10,-1 5-144 5,0 5 0-5,-4 1 0 9,-6 3 0-9,2 1 0 6,-3 2 0-4,1-2 0 8,-6 2 0-10,2 1 0 3,3-1 192-2,-5-4-16 9,2-5-16-10,4-3 0 4,-4 1 16-4,7-9 0 11,3-11 0-11,0 0 0 5,0 0 128-5,0 0 16 9,0 16 16-9,0-16 0 5,0 0 320-4,0 0 64 9,13-12 16-10,-1 1 0 5,2-7-256-5,-3 2-48 10,1-5-16-10,0-3 0 4,-3 3-192-4,5-2-32 11,-4-3-16-11,7 3 0 4,-3-8-48-4,2 1-128 11,-5 1 192-11,5 2-64 4,-2 3-128-4,3 5 0 10,3-2 0-10,-3 5 0 6,3 2 0-6,1-1 0 9,-3 3-160-9,1 4 160 5,1 2 0-5,-20 6 0 10,13-4-128-10,3 4 128 18,-16 0-1344-17,20 10-208-1,-9-4-48 0,-11-6-13360 5</inkml:trace>
    </iact:actionData>
  </iact:action>
  <iact:action type="add" startTime="108098">
    <iact:property name="dataType"/>
    <iact:actionData xml:id="d91">
      <inkml:trace xmlns:inkml="http://www.w3.org/2003/InkML" xml:id="stk91" contextRef="#ctx0" brushRef="#br2">31902 4459 14735 0,'0'0'640'1,"0"0"160"-1,4-8-640 0,-4 8-160 7,0 0 0-7,0 0 0 4,0 0 2000-3,0 0 368 9,0 0 80-10,-10 8 16 5,1 5-1008-5,-5-1-208 10,4 5-32-10,-13 11-16 5,-1 5-592-5,5 8-112 10,3-4-32-10,-1 2 0 6,5 0-112-6,-2 0-32 9,5 6 0-9,1 2 0 5,-2-3-32-5,4 5-16 11,2 2 0-11,4-10 0 5,-4 0 48-5,4-6 0 10,4 0 0-10,0-2 0 4,2-4 96-2,4-7 32 6,0-1 0-8,7-1 0 6,-1-7-80-6,-1-1-16 9,-1-4 0-9,9 4 0 4,1-6-48-4,1-5-16 12,2-2 0-12,-1-1 0 4,-3-6-288-4,-1 2 0 11,-1-4 0-11,1-2 0 20,-1 1-2160-20,-7-1-432 1,-1-6-96-1</inkml:trace>
    </iact:actionData>
  </iact:action>
  <iact:action type="add" startTime="108370">
    <iact:property name="dataType"/>
    <iact:actionData xml:id="d92">
      <inkml:trace xmlns:inkml="http://www.w3.org/2003/InkML" xml:id="stk92" contextRef="#ctx0" brushRef="#br2">31454 4815 29487 0,'0'0'2624'1,"0"0"-2112"4,23-5-512-5,2 1 0 5,9 4 0-5,-5 0 0 10,2-2 0-10,4-4 0 5,6-4 416-5,-10 4 32 11,12 0 0-11,4 2 0 4,6-3-176-4,3 1-16 11,5 6-16-11,26 6-9584 19,-7-4-1920-19</inkml:trace>
    </iact:actionData>
  </iact:action>
  <iact:action type="add" startTime="113005">
    <iact:property name="dataType"/>
    <iact:actionData xml:id="d93">
      <inkml:trace xmlns:inkml="http://www.w3.org/2003/InkML" xml:id="stk93" contextRef="#ctx0" brushRef="#br1">25865 849 19343 0,'-17'-18'1728'0,"5"12"-1392"5,4-3-336-5,0 1 0 9,8 8 1088-9,0 0 128 6,-11-6 48-6,11 6 0 8,0 0-416-8,0 0-80 8,0 0 0-8,0 0-16 7,0 0-368-7,0 0-64 7,-4 19 0-7,2-3-16 8,2 0-160-8,0 3-16 7,0 3-128-7,4 9 192 8,-4 2-64-8,2 2-128 7,0 8 176-7,0 2-176 9,-2 7 224-9,-2 9-64 6,-2 7-16-6,0 2 0 10,0 6 80-8,-6 8 16 1,-1 10 0-3,-1-2 0 9,-6-1-80-9,3 7-16 7,1-3 0-7,-3 3 0 8,1-5-144-8,-2 3 0 7,3-4 0-7,1 1 0 9,-2-5 160-9,3 0-160 6,-1-1 192-6,1-1-192 8,-3-6 416-8,4-2-32 7,-1 0 0-7,5-6 0 8,2-5-80-8,0-3-32 7,-2-2 0-7,2-3 0 7,2-1-16-7,3-3-16 8,1-4 0-8,0-4 0 7,-2-3-64-7,2-1-16 8,0-6 0-8,2 0 0 7,1-1-160-7,-1-3 160 8,0-2-160-8,2-2 160 7,2-2-160-7,-2-5 192 7,-2-4-192-7,2-1 192 9,4 3-192-9,3-7 160 7,-3 1-160-7,4-2 160 8,0 5-32-7,-3-5 0 5,5 1 0-6,0-3 0 9,5 4 16-9,-3-4 0 6,1-1 0-6,5 1 0 8,-3-8 0-8,1 4 0 7,5 0 0-7,-1-2 0 8,-1-2 16-7,4-4 0 5,1 0 0-6,-1 0 0 8,0 2-160-8,0 0 128 7,1-6-128-7,-1 4 128 9,0 0-128-9,3 0 0 6,5-2 0-6,2-2 0 9,-4 2 0-9,2 2 0 5,2 1 0-5,4 1 0 9,0-2 0-9,6 2 0 7,2 0 0-7,1 0 0 7,-3 2 0-7,4 1 0 8,0-1 0-8,-1 0 0 9,-3-2 0-9,-4 0 0 6,2 0 0-6,-2 2 0 8,2-2 0-8,5 6 0 7,-1 0 0-7,2-2 0 8,0 0 0-8,3 0 0 7,3-4 0-7,3 0 0 9,-1 0 0-9,-1 2 0 6,-1 0 0-6,-3-4 0 8,-1-4 0-8,-2 2 0 7,0 2 0-7,-3 2 0 8,3-2 0-8,2 2 0 7,3 2 0-7,3 2 0 8,1-2 0-8,1 2 0 7,-3-2 0-7,1 3 0 7,-1 1 0-7,-1-6 0 9,-5-2 0-9,-1 2 0 8,0 2 0-8,0 0 0 6,1-2 0-6,5 0 0 8,1 2 0-8,1 0 0 7,-1 2 0-7,5-4 0 8,5-2 0-8,-6 4 0 7,3-2 0-7,-3-2 0 9,-5-2 0-9,-3 2 0 6,-1-4 0-6,2 1 0 8,-1 5 0-8,3 0 128 7,1 0-128-7,1 0 128 8,3 0-128-8,5 3 0 7,-5-1 0-7,2-2 0 8,3-5 0-8,-9 1 0 7,-5-4 0-7,0 4 0 9,-1 0 0-9,1 0 0 7,4-2 0-7,1 4 0 8,1 0 0-8,3 0 0 6,0-3 0-6,3 3 128 9,-7 0-128-9,3-2 0 6,-1-6 0-6,-5 8-176 8,-6 0 176-8,-3 0 0 7,-5-2 0-7,4 4 0 8,-4-2 0-8,4 2 0 7,4 2 0-7,-4-2 0 8,0-2 0-8,1 4 0 7,-3 0 0-7,4 0 0 8,4-2 0-7,-2 0 0 5,-7 0 0-6,3 0 0 9,-4 0 0-9,0-2 0 6,-6-2 0-6,-1 0 128 8,-1 4-128-8,-2-1 0 8,-2-5 0-8,2 2 0 8,-1 2 0-8,1-2 0 6,-2 0 0-6,2 2 0 8,0 4 0-8,3-2 0 8,-5 0 0-8,0 0 128 7,0 0-128-7,3 0 0 8,-3-2 0-8,2 0 0 7,0 0 0-7,2 0 0 13,-5 2 0-13,-1 2 0 2,-5 2 0-2,1-2 0 8,-2-2 0-8,3 4 128 7,-3 2-128-7,-1-2 0 7,-1-4 0-7,1 4 0 8,-9 1 0-8,5-1 0 7,-16-4 0-7,14 0 0 8,-14 0 0-7,17 2 0 6,-17-2 0-7,14 2 0 8,-14-2 0-8,0 0 0 6,16 2 0-6,-16-2 128 8,0 0-128-8,0 0 0 7,0 0 0-7,0 0 128 8,17 4-128-8,-17-4 0 7,0 0 0-7,0 0 128 8,0 0-128-8,0 0 0 7,10-8 0-7,-10 8 128 8,8-8-128-8,-8 8 128 8,11-13-128-8,-5 1 128 7,-4-5-128-7,0-3 144 8,2-3-144-8,0-3 160 8,-2 5-160-8,0-5 192 7,2-3-192-7,-2 0 192 7,-2-2-64-7,2-4 0 7,0-2 0-7,-2 0 0 8,0-10-128-8,0 0 160 7,0 0-160-7,-2-2 160 9,-6-3-160-9,4-3 0 6,0 1 144-6,0-3-144 9,2-3 0-9,-2-7 144 6,-2 5-144-6,-1-1 0 9,3-5 128-9,0 4-128 7,2-6 0-7,-2 5 0 7,0-3 0-7,-2 2 0 8,2 1 0-8,2-5 0 7,-2 6 0-7,1-3 0 8,1 3 0-8,-2 2 0 7,0-3 0-6,-2 1 0 5,2-2 0-6,0-1 0 8,-2 5 0-8,4 3 0 8,0 3 0-8,-2-3 0 7,-1-5 0-7,1 6 0 7,0 1 0-7,2 2 0 8,-2 5 0-8,4-5 0 7,-2 0 0-7,2 1 0 8,2 1 0-8,2 6 0 8,0 1 0-8,0-5 0 8,0 2 0-8,1 2 0 6,1 0 0-6,-2-1-144 9,0 5 144-9,0-2 0 7,0-2 0-7,0 8 0 7,-2-2 0-7,-2 2 0 8,0-2 0-8,-2 2 0 8,-2 4 0-8,2-2 0 7,0 0 0-7,0 8 0 7,0 0 0-7,0 3 0 8,-2 1 0-8,2 3 0 7,0-1 0-7,-2 3 0 8,2-3 0-8,-1 2 0 7,-1 5 0-7,2 2 0 7,0-5 0-7,0 5 0 8,-2-3 0-8,2 5 0 8,2 12 0-8,-2-16 0 8,2 3 0-8,0 13 0 6,0 0 0-6,-4-16 0 8,-2 4 0-8,6 12 0 7,0 0 0-7,0 0 0 9,0 0 0-9,0 0-128 6,0 0 128-6,0 0 0 9,0 0 0-9,0 0 0 7,0 0 0-7,0 0-128 7,0 0 128-7,0 0 0 7,0 0 0-7,0 0 0 8,0 0 0-8,0 0 0 8,0 0 0-8,0 0-128 7,-15 4 128-7,15-4 0 8,0 0 0-8,0 0 0 7,-16 6 0-7,16-6 0 8,0 0 0-8,0 0 0 7,-12 12 0-7,12-12 0 7,0 0 0-7,-11 13 0 9,11-13 0-9,0 0 0 6,-16 6 0-6,0 2 0 9,16-8 0-9,-13 8 0 7,-5-6 0-7,7 2 0 8,-9 0 0-8,1 2 128 6,-1-1-128-6,-3 1 0 9,-1-6 0-9,-1 4 0 7,-4 0 0-7,-1-4 128 8,1 0-128-8,-2 0 0 7,-8 0 0-7,2 0 0 8,-2 4 0-8,0 0 128 7,-2 2-128-7,-4 2 0 8,0-5 0-8,0 1 128 7,-4 4-128-7,-5 0 0 8,-5-2 0-8,-5-2 128 7,-4-4-128-7,-3 4 0 8,3 1 0-8,-4 3 144 7,2-2-144-7,-2-2 0 8,5 2 128-8,-3 0-128 7,-2 1 0-7,-2-1 0 8,-10-4 128-8,-2 4-128 7,-4 2 0-7,5 0 0 8,-1-6 0-8,4 2 0 7,2 3 128-7,-2 3-128 8,-4-6 0-8,-2 2 0 7,-9-2 0-7,3 4 0 8,-1 1 192-8,5-3-64 6,2 2 0-6,4-2-128 9,-2 6 0-9,-5-3 0 7,-3 5 0-7,-7-2 0 8,3 1 0-8,-1-1 0 7,5 4 0-7,0-3 0 7,9 5 0-6,-5-3 0 6,-8 3 0-7,-1-1 0 8,-6-1 0-8,-1 4 0 7,5-5 128-7,7 5-128 8,1 1 0-8,-3 1 0 7,-5-7 0-7,-5 5 0 8,-3 1 0-8,4-3 0 7,-3 1 0-7,5 3 0 8,7-5 0-8,-1-3 0 7,-10 1 128-7,1-3-128 8,3 6 192-8,3-7-32 7,3 3 0-7,7-4 0 8,8 5-160-8,2-3 192 7,2-2-192-7,2 4 192 8,2-7-192-8,2 5 0 7,8 0 0-7,5-6 128 8,6-1-128-7,7 5 0 5,7-4 0-6,5 4 0 23,9 1-1920-23,9-3-384 1</inkml:trace>
    </iact:actionData>
  </iact:action>
  <iact:action type="add" startTime="117075">
    <iact:property name="dataType"/>
    <iact:actionData xml:id="d94">
      <inkml:trace xmlns:inkml="http://www.w3.org/2003/InkML" xml:id="stk94" contextRef="#ctx0" brushRef="#br1">5989 15095 10127 0,'0'0'896'1,"0"0"-704"9,0 0-192-10,0 0 0 4,-2-20 1376-4,2 20 240 11,0 0 48-11,0 0 16 4,-3-13-384-4,3 13-80 11,0 0 0-11,0 0-16 4,0 0-352-4,0 0-64 7,0 0-16-7,0 0 0 9,0 0-288-9,0 0-64 11,9 8-16-11,-1 11 0 5,2-5 48-5,2 7 16 7,-5 5 0-7,7 3 0 8,-2 4-16-8,5 8-16 6,-5 0 0-6,6 6 0 9,-5 3-96-9,5 3-16 14,-5 4 0-14,3 1 0 1,0 5-128-1,-5 5-16 7,1-8-16-7,4 3 0 5,1 3-160-5,-5-4 192 10,2 1-192-10,-3 1 192 5,5-7 0-5,-4-1 0 10,1-1 0-10,3-4 0 4,3-11 192-4,-5 3 64 11,4-2 0-11,-5-2 0 4,3-5-48-4,-3-5 0 7,1-2 0-7,4-5 0 9,-7-9-48-9,5 5-16 12,-4-10 0-12,5-1 0 2,-7 1 16-1,0-6 0 5,-10-2 0-6,0 0 0 8,15-8 16-8,-15 8 0 11,12-11 0-11,0-5 0 5,-8 4 160-5,1-7 48 11,1-1 0-11,-4-5 0 4,2-2-576-4,-2-1 0 11,0-1 0-11,0-4 0 4,0-2 192-4,0 2-64 6,0-4 0-6,2-6-128 9,0-2 192-9,4 0-64 10,-3-4 0-10,1 0-128 4,6 1 128-4,2-1-128 7,-5-2 0-7,9-3 0 8,3-5 0-8,-1-3 0 8,1 1 0-8,1 3 0 7,-1 1 0-7,3 3 0 8,-3-5 0-8,2 4 0 8,1 1 0-8,-1 3 0 10,1 2 0-10,-7 10 0 5,5 2 0-5,-3 8 0 6,-1 4 0-6,-5 5 0 8,3-1 0-8,-6 7 0 7,-2 4-160-7,-8 10 160 8,11-7 0-8,-11 7 0 7,0 0 0-7,0 0 0 9,0 0-192-9,0 0 192 10,0 0-192-10,0 0 192 21,0 0-576-20,-9 15 16 0,1 1 0-1,2-3 0 10,-6-1-2432-10,2-4-480 0</inkml:trace>
    </iact:actionData>
  </iact:action>
  <iact:action type="add" startTime="117766">
    <iact:property name="dataType"/>
    <iact:actionData xml:id="d95">
      <inkml:trace xmlns:inkml="http://www.w3.org/2003/InkML" xml:id="stk95" contextRef="#ctx0" brushRef="#br1">5474 14215 9215 0,'-15'0'816'1,"3"0"-656"8,-3 0-160-9,15 0 0 4,-12 0 1840-4,12 0 336 11,0 0 64-11,0 0 0 4,0 0-1088-3,0 0-208 8,0 0-48-9,0 0-16 5,0 0-48-5,0 0-16 10,23 0 0-9,1 0 0 3,-1-2 112-4,8 1 32 10,4-3 0-10,4-6 0 5,8 4-384-5,6 4-80 10,2-2-16-10,-1 2 0 4,7 2-320-4,7 0-160 12,0 2 160-12,6 0-160 5,-2 2 0-5,5 0 128 11,-3 4-128-11,2-4 0 3,-6-2 192-3,2 0-16 12,-8-1 0-12,-3 3 0 3,-8 0 1040-3,-3-2 224 11,-3 0 32-11,0 2 16 18,-8-2-1488-17,-2 2-464-1,-2-2-16 1,-8 0 0-1,-7-4 736 0,-3 0 160 10,1 0 32-10,-18 2 0 4,0 0 112-4,0 0 16 11,8-14 16-11,-8 14 0 4,0 0 144-4,-6-13 32 11,-4-9 0-11,-1 3 0 5,-9 1-176-5,-1 1-16 10,-1-3-16-10,-3 4 0 5,-3-3-320-5,1 3-64 11,0 5-16-11,1 3 0 3,1-4-160-3,2 6 0 11,-3 2-160-11,3 2 160 19,3 2-2176-19,3 4-352 1,1 0-64-1</inkml:trace>
    </iact:actionData>
  </iact:action>
  <iact:action type="add" startTime="118802">
    <iact:property name="dataType"/>
    <iact:actionData xml:id="d96">
      <inkml:trace xmlns:inkml="http://www.w3.org/2003/InkML" xml:id="stk96" contextRef="#ctx0" brushRef="#br1">8014 15070 2751 0,'0'0'256'1,"0"0"-256"10,0 0 0-11,0 0 0 3,0 0 3168-3,0 0 592 12,0 0 112-12,0 0 32 4,0 0-1680-4,0 0-336 11,0 0-64-11,0 0-16 4,0 0-224-4,0 0-48 10,10-8-16-10,-4-6 0 5,3 2-432-5,5-3-96 10,-2-3-16-10,3-3 0 5,1-3-272-5,0 1-48 11,1 2-16-11,-3-3 0 4,3 1-144-4,-5-1-48 7,4 3 0-7,-3-1 0 8,-1 1-176-8,-2 2-32 7,0-1-16-7,1 4 0 5,-5 3-224-5,0 5 128 10,2 0-128-10,-8 8 0 5,0 0 0-5,0 0 0 11,8 12 0-11,-5 9 0 4,3 5-160-4,0 7 32 7,2 6 0-7,-2 8 0 8,0 5 128-8,-2 5 0 12,-2 9-144-11,-1 6 144 2,-1 6 0-2,-1 6 0 8,-5-2 0-8,0 2 0 2,2 2 0-3,-6-4 0 11,0-2 0-11,3 0 0 5,-3-6 0-5,-2-4 0 6,2 0 0-6,-1-9 0 9,3-7 0-9,-2-3 128 11,-2-10-128-11,7-2 128 4,-3-8 128-4,0-6 32 12,4-7 0-12,0-4 0 3,2-5 160-3,2-9 48 10,0 0 0-9,0 0 0 3,-2-13 112-4,0-11 32 10,2-1 0-10,0-6 0 5,0-10-256-5,2 0-64 11,0-8 0-11,2-2 0 4,0-3-80-4,4-5-32 11,0-1 0-11,-3-1 0 5,11 3-80-5,0-3 0 10,3 3-128-10,7-1 192 4,1 1-192-4,2 1 128 11,-2 3-128-11,7 1 0 4,1 2 128-4,4 6-128 10,-2 1 0-10,4 3 144 5,-2 6-144-5,6 3 0 12,-4 5 0-12,1 4-176 3,-6 1 176-3,1 9 0 10,-2-3 0-9,-4 6 0 2,-2 6-304-3,-1-2 32 13,-1 1 0-13,6 3 0 18,-4 0-1520-18,-1 4-320 0,-5 3-48 1,-2 3-14880 3</inkml:trace>
    </iact:actionData>
  </iact:action>
  <iact:action type="add" startTime="119538">
    <iact:property name="dataType"/>
    <iact:actionData xml:id="d97">
      <inkml:trace xmlns:inkml="http://www.w3.org/2003/InkML" xml:id="stk97" contextRef="#ctx0" brushRef="#br1">9695 15276 11919 0,'-19'2'512'0,"19"-2"128"1,-14 4-512-1,-1-2-128 8,3 0 0-8,-4 2 0 4,1 0 1408-4,1 4 256 11,0-1 64-11,14-7 0 5,-13 2-256-5,3 6-32 10,10-8-16-10,0 0 0 5,-8 18-400-5,8-18-64 10,0 19-32-10,0-19 0 4,10 16-224-4,2 1-64 11,7-7 0-11,3 2 0 5,5-4-64-5,2-1-32 9,2 3 0-9,3-4 0 6,5-2-112-6,4-4-32 10,5 0 0-10,-3 0 0 4,4-4 0-2,0-2 0 8,1-4 0-10,-1 5 0 4,0 1 48-4,2-6 16 10,-3-4 0-10,1 3 0 4,-8-5-80-4,0 6-32 11,-8-3 0-11,0 3 0 5,-3-6-160-5,-3 3-16 11,-4-5-16-11,1 6 0 3,-11-5-16-3,1 3 0 13,-6-3 0-13,0-1 0 3,-8 18-16-3,6-16-128 11,-5-5 192-11,-2 3-64 4,-5 5-128-4,-2-5 160 11,-2 7-160-11,-5-7 160 4,-1 4-160-4,-6-1 0 10,-1 5 0-10,-2-2 0 5,-3 4 0-5,-3 5 0 10,0 1 0-10,-8 2 0 5,0 5 0-5,0 5 0 10,-4 8 0-10,4 1 0 4,-6 3-160-4,8 9 160 12,-2 4 0-12,2 4-144 4,-10 6 144-4,8 2-128 12,-2 1 128-12,4 7-128 3,-2 2 128-3,4 3 0 11,4 1 0-11,4 1-128 4,-1 6 128-4,7-3 0 10,7-1 0-10,2 0 0 5,5-5 0-5,5-3 0 11,6-1 128-11,3-4-128 4,7-5 192-4,7-1-48 12,5-2 0-12,3-6 0 3,2-6 0-3,2-3 0 12,6-5 0-12,2-1 0 3,6-7 0-3,2 3 0 10,2-10 0-10,5-5 0 5,7-4-16-5,-1-5 0 10,6 0 0-10,3-6 0 19,-7-2-1120-18,2-1-224-1,-5-5-64 0,-1-7-9808 12,1-2-1968-11</inkml:trace>
    </iact:actionData>
  </iact:action>
  <iact:action type="add" startTime="120288">
    <iact:property name="dataType"/>
    <iact:actionData xml:id="d98">
      <inkml:trace xmlns:inkml="http://www.w3.org/2003/InkML" xml:id="stk98" contextRef="#ctx0" brushRef="#br1">11320 13888 10127 0,'-21'4'448'1,"13"3"96"-1,-2-1-544 0,0-2 0 8,3 4 0-7,-1 2 0 3,-4 0 1728-4,12-10 256 11,-8 9 32-11,-1 3 16 4,-3-4-560-4,6 2-96 10,-2 1-32-10,-1-1 0 4,1 6-288-3,8-16-64 10,-4 13-16-11,0 1 0 4,4-14-192-4,-2 14-32 10,2-14-16-10,0 0 0 5,-2 19-160-5,2-19-48 11,0 0 0-11,0 0 0 4,0 18-112-4,0-18-32 10,0 0 0-10,0 0 0 4,0 0-64-4,4 15 0 11,-4-15-16-11,0 0 0 5,0 0 16-5,0 0 0 11,0 0 0-11,0 0 0 4,0 0-64-4,0 0-16 11,0 0 0-10,0 0 0 3,0 0 16-4,0 0 0 9,0 0 0-9,0 0 0 4,16-8 0-3,-3-5 16 10,-7 1 0-11,2-6 0 4,0 3 0-4,-4-5 0 12,1-3 0-12,1-2 0 3,2-3-272-3,4 1 0 10,-4-2 128-9,-1 0-128 5,5-3 128-6,-2 3-128 9,5-6 144-9,-1-2-144 5,2 4 128-5,-3 4-128 11,3-3 0-11,-2 1 144 5,-1-4-144-5,3 4 160 10,-1 0-160-10,3-1 160 4,-4 7-160-4,5-2 0 7,-3-3 0-7,-1 9 0 8,-3 3 0-8,2 1 0 10,5-1 0-10,-5 9 0 4,0-1 0-4,-14 10-144 10,0 0 0-10,11-10 0 5,-11 10 144-5,0 0 0 11,0 0 0-11,20 4 0 4,-20-4 0-4,11 12 0 12,-11-12 0-12,0 0 0 3,10 17 0-3,-4-1 0 11,-6-16 0-11,4 21 0 4,-4-5-144-4,0 3 144 11,-2 5-160-11,0-7 160 5,2-3 0-5,-2 6 0 11,0-5 0-11,0 5 0 4,-4 1 0-4,4-1 0 9,-2-5 0-9,4-15 0 5,-3 24 0-5,1-3 0 11,2 0 0-11,0-1 0 5,0 0 0-5,-2 5 0 10,0 0 0-10,2-1 0 5,0-5 0-5,0 3 0 11,0-1-128-11,0 0 128 3,0-3 0-3,0 2 0 12,0-1 0-12,0-5 0 4,0 5 0-4,0 1 0 10,-2-7 0-10,4 3 0 3,-2-16 0-3,0 0 0 13,-2 14 0-13,2-14 0 4,-4 15 0-4,4-15 0 11,0 0 0-11,-6 12 0 3,6-12 128-3,0 0-128 12,0 0 0-12,0 0 0 3,0 0 144-2,0 0-144 9,0 0 0-10,0 0 144 4,0 0-16-4,0 0 0 11,0 0 0-11,-6-16 0 5,6-5-128-5,2 3 0 10,0 1 0-10,2-3 0 4,2 3 0-4,-2 1 0 13,0-3 0-13,0-1 0 3,3-3 0-3,3-1 0 10,-4-7 0-10,4 6 0 4,1-3 0-3,1 1 0 9,4 0 0-10,-3-4 0 5,3-3 0-5,-2 3 0 10,3 2 0-10,3 0 0 4,-3 1 0-4,3 1 0 12,3-2 0-12,1 2 0 4,-3-1 0-4,4 3 0 10,-1-2 0-10,-3 3 0 5,3 1 0-5,-3 5 0 10,-3 1 0-10,3-3 0 5,2 3 0-5,-3-1 0 10,-4 1 0-10,3 7 0 5,-1-2 0-5,-5 0 0 13,-13 12 0-13,20-4 0 2,-7 3-160-1,-13 1 160 9,16 0 0-10,-16 0-144 4,16 3-16-4,-16-3 0 10,15 8 0-10,-3 4 0 5,-12-12-160-5,16 8-48 10,-16-8 0-10,11 9 0 20,-11-9-1424-20,0 0-272 0,14 12-64 0,-14-12-11904 4</inkml:trace>
    </iact:actionData>
  </iact:action>
  <iact:action type="add" startTime="121264">
    <iact:property name="dataType"/>
    <iact:actionData xml:id="d99">
      <inkml:trace xmlns:inkml="http://www.w3.org/2003/InkML" xml:id="stk99" contextRef="#ctx0" brushRef="#br1">13033 12207 12895 0,'0'0'1152'0,"6"-16"-928"9,-4 6-224-9,-2 10 0 4,0 0 1856-4,0 0 336 11,0 0 64-11,0 0 16 4,0 0-768-4,0 0-160 11,-18 6-16-11,0 8-16 5,1 5-384-5,-6 11-80 11,-1 5-16-11,3 2 0 4,-5 6-16-4,9 2-16 11,-7 3 0-11,7 9 0 4,1 5-128-4,1 8-32 10,5 3 0-10,-4 3 0 6,4 6-192-6,5 1-32 9,-3-1-16-9,6-6 0 6,2-1-224-5,2-9-48 9,6 2-128-10,-3-9 192 4,-1-5 64-4,4-3 16 11,6-6 0-11,-3-2 0 3,5-8-272-3,-4-4 0 11,1-4 128-11,1-5-128 5,6-3 160-5,1-9-32 9,2 2 0-9,-3-6 0 6,3-5-128-6,1-2 0 11,-1-7 0-11,-1-4 128 18,-5 0-1392-18,1-5-272 0,-5 5-64 0,-3-2-8544 11,-4 1-1696-11</inkml:trace>
    </iact:actionData>
  </iact:action>
  <iact:action type="add" startTime="121566">
    <iact:property name="dataType"/>
    <iact:actionData xml:id="d100">
      <inkml:trace xmlns:inkml="http://www.w3.org/2003/InkML" xml:id="stk100" contextRef="#ctx0" brushRef="#br1">12397 12958 32655 0,'0'0'1440'0,"0"0"304"0,6-8-1392 0,5 4-352 9,-1 0 0-9,8-2 0 4,1 0 640-4,3 0 48 9,7 2 16-9,8-3 0 5,0-5-80-5,10 6-16 10,4-2 0-10,1-1 0 6,3 1-320-6,2 4-64 9,3-2-16-9,-3-2 0 4,-3 4-208-4,1 0 0 12,1 1 0-12,24 3-11280 15,-9 3-2272-15</inkml:trace>
    </iact:actionData>
  </iact:action>
  <iact:action type="add" startTime="122631">
    <iact:property name="dataType"/>
    <iact:actionData xml:id="d101">
      <inkml:trace xmlns:inkml="http://www.w3.org/2003/InkML" xml:id="stk101" contextRef="#ctx0" brushRef="#br1">14505 14865 16175 0,'0'0'704'0,"-5"6"176"0,-3-6-704 0,8 0-176 8,-12 4 0-8,12-4 0 4,0 0 1584-3,0 0 272 9,0 0 64-10,0 0 16 5,0 0-336-5,18 0-64 10,-1-4 0-10,9 2-16 5,3-2-320-5,6 0-64 10,-2 2-16-10,8-4 0 5,4-2-544-5,4 4-128 12,-4-1 0-12,5-3-16 4,3 2-208-4,3 0-32 11,3 2-16-10,0-2 0 1,-3 0-176-2,-1 3 0 10,-1-3 144-10,-7 2-144 7,-4 4 0-7,-8-2-192 9,-4 0 32-9,8 0 0 20,-13 0-2608-19,-26 2-528-1</inkml:trace>
    </iact:actionData>
  </iact:action>
  <iact:action type="add" startTime="122843">
    <iact:property name="dataType"/>
    <iact:actionData xml:id="d102">
      <inkml:trace xmlns:inkml="http://www.w3.org/2003/InkML" xml:id="stk102" contextRef="#ctx0" brushRef="#br1">14648 15267 23951 0,'0'0'2128'1,"-4"13"-1696"5,4-13-432-6,0 0 0 5,4 12 1104-5,6 0 144 11,-1-3 32-11,11 3 0 4,3-2-336-4,5-2-64 11,5-3-16-11,4 1 0 4,8-4-144-4,1-2-16 10,7-2-16-10,4-4 0 4,7 1-352-4,-3-1-64 11,1 4-16-11,22-4 0 19,-12 2-848-19,-8-2-176 0,-7 0-48 0,-2 2-13968 4</inkml:trace>
    </iact:actionData>
  </iact:action>
  <iact:action type="add" startTime="123350">
    <iact:property name="dataType"/>
    <iact:actionData xml:id="d103">
      <inkml:trace xmlns:inkml="http://www.w3.org/2003/InkML" xml:id="stk103" contextRef="#ctx0" brushRef="#br1">16809 16665 12671 0,'0'0'560'0,"-4"12"112"0,-10-9-544 0,5 3-128 9,-1 6 0-9,-2-2 0 5,4-4 1408-5,3 1 240 11,-5 1 48-11,10-8 16 5,-8 6-288-5,8-6-48 10,0 0-16-10,0 0 0 5,0 0-80-5,-4-10 0 10,4-5-16-10,2 1 0 4,4-5-304-3,6-5-48 9,-3-3-16-10,9-4 0 4,0-12-368-4,3 0-80 12,0-6 0-12,7-6-16 5,1-5-64-5,4-8-16 10,2 0 0-10,2-7 0 6,-4-1-112-6,5-6-32 10,1-3 0-10,-2-3 0 3,4-6-64-2,-4-5-16 9,2-10 0-10,2-1 0 4,3-1 0-4,1-6-128 11,2 0 192-11,6 4-64 4,-2 2-128-4,1 2 0 11,-1 9 0-11,0 3 0 4,-1 9 0-3,-1 2 0 8,2 2 0-9,-6 2 0 5,1 6-128-5,-1 6 128 10,-8 6 0-10,0 5 0 5,1-3 0-5,-7 7 0 11,-4 5-144-11,2 1 144 5,-1 10 0-5,-3 0 0 11,-2 8 0-11,-5-1 0 3,1 7 0-3,1 6 0 12,-8 5 0-12,1-2 0 3,-5 7 0-3,0-1 0 11,-8 10 0-11,0 0 0 4,0 0-160-4,0 0 160 11,0 0-128-11,14 13 128 4,-5 1-144-4,3 4 144 11,-4 3-160-11,-2 6 160 4,1 5-160-4,3 3 160 11,-4 10-160-11,6 5 160 4,-1 7 0-4,-5 3-144 10,0 7 144-9,4 3 0 4,-2 4 0-5,-2 0 0 9,-3 6 0-9,1 4 0 6,4 0 0-6,-6 3 0 10,0-1 0-10,0 2 128 4,-2 0 0-4,0 5 0 12,2-5 0-12,-2 0 0 3,-2-4 32-3,0 2 16 11,2 1 0-11,0-3 0 4,0-4-176-3,0-2 128 9,0-2-128-10,2-2 128 5,0-5-128-5,0 3 0 9,-2-10 0-9,2 1 128 5,0-1-128-5,0-4 160 11,2-1-160-11,-2-4 160 4,2-3-160-4,-1-3 128 11,3 0-128-11,0-10 128 4,0 4-128-4,2-10 0 11,0-4 0-11,-1 7 0 19,3-5-576-19,0-10-32 0,-6-1-16 1,-4-18 0 12,0 0-2448-13,0 0-512 0,0 0-80 2,0 0-32-2</inkml:trace>
    </iact:actionData>
  </iact:action>
  <iact:action type="add" startTime="123966">
    <iact:property name="dataType"/>
    <iact:actionData xml:id="d104">
      <inkml:trace xmlns:inkml="http://www.w3.org/2003/InkML" xml:id="stk104" contextRef="#ctx0" brushRef="#br1">17135 15709 29487 0,'6'-8'2624'1,"5"1"-2112"7,-1-1-512-8,10-6 0 5,5 3 464-5,6-3-16 11,2 2 0-11,16-3 0 5,4 1 208-5,7-2 48 9,5 3 0-9,36-11 0 5,-7-1 0-5,-3 0 16 10,-7 3 0-10,-2 5 0 5,-8-1-352-5,0 2-80 12,-1 3-16-12,-5-5 0 5,4 6-272-5,-4-1-224 9,2 5 32-9,-9 2-10720 16,-5 2-2144-15</inkml:trace>
    </iact:actionData>
  </iact:action>
  <iact:action type="add" startTime="127137">
    <iact:property name="dataType"/>
    <iact:actionData xml:id="d105">
      <inkml:trace xmlns:inkml="http://www.w3.org/2003/InkML" xml:id="stk105" contextRef="#ctx0" brushRef="#br1">20008 14685 20383 0,'0'0'896'0,"0"0"192"0,-2-11-864 0,2 11-224 9,0 0 0-9,0 0 0 4,0 0 464-4,0 0 48 12,0 0 16-12,0 0 0 4,0 0 48-4,10 15 0 9,-1 3 0-8,5 7 0 4,-2 8-224-5,5 6-32 6,-3 0-16-6,2 14 0 8,5 4 0-8,-1 5 0 12,1 6 0-12,1 2 0 4,3 7-16-4,-4 2 0 7,-5 5 0-7,1-2 0 7,9 0-160-6,-7-4-128 10,-3-8 192-10,3 3-192 2,-3 3 176-3,4-8-176 11,-1-10 160-11,-3 1-160 4,1-10 320-4,3-5-16 7,-1-10-16-7,-1-3 0 8,1-8 320-8,-3-1 64 11,1-3 16-10,5-5 0 2,-5-2-48-3,3-9 0 11,-1-5 0-11,-3-5 0 4,4-3-16-4,-1-2-16 10,-3-5 0-10,1-11 0 5,3-5 0-5,-7-6 0 11,3 0 0-11,-4 2 0 4,-1-10-224-4,-3-1-64 8,0-3 0-8,2 2 0 3,-2-4-128-3,1-1-16 8,1-7-16-8,-2 5 0 8,2-1 0-8,5 1 0 11,-3-3 0-11,5 3 0 4,5 1-32-4,-4 2-128 12,3 5 192-12,2 3-64 3,3-2-128-3,-3 4 0 12,-3 4 0-12,1 6 128 4,-1-2-128-4,-1 4 0 11,-5 1 0-11,-1 7 0 3,-5 5 0-3,0-1 0 12,2 5 0-12,-10 14 0 4,0 0 0-4,6-15-144 10,-6 15 144-10,0 0-208 19,0 0-224-19,0 0-32 1,0 0-16-1,0 0 0 13,0 0-1264-13,0 0-256 1,0 0-48-1,0 0-13280 5</inkml:trace>
    </iact:actionData>
  </iact:action>
  <iact:action type="add" startTime="127705">
    <iact:property name="dataType"/>
    <iact:actionData xml:id="d106">
      <inkml:trace xmlns:inkml="http://www.w3.org/2003/InkML" xml:id="stk106" contextRef="#ctx0" brushRef="#br1">19850 14262 19295 0,'0'0'848'0,"-10"2"176"0,-5-2-816 0,15 0-208 10,0 0 0-10,0 0 0 4,0 0 640-4,0 0 64 7,0 0 32-7,0 0 0 8,15-13-16-8,3 3 0 10,5 4 0-10,8-4 0 5,4 2-48-5,6 3-16 11,8-3 0-11,4-4 0 4,7 2-64-4,1-3-16 10,3 1 0-10,4 0 0 4,-1-3-160-4,3 3-32 12,4-2-16-12,-2 4 0 4,6-1-48-4,0 3 0 11,0-4 0-9,-7-1 0 0,-1 3 160-2,-8-4 32 10,-1 4 0-10,-5-5 0 5,-5 3-48-5,-6-3 0 12,-6 5 0-12,-4-4 0 3,-6 2-32-3,-11 5-16 12,-3-5 0-12,-15 12 0 3,6-10 224-3,-6 10 32 10,-4-15 16-10,-6 3 0 5,-7-4-16-5,-6 7 0 11,-7 3 0-11,-1-4 0 5,-12 2-352-5,0 2-64 10,-4 0 0-10,1-1-16 5,-1 1-240-5,-2 2 0 11,0 4 0-11,8 2 0 17,-2 2-1472-16,8 0-224-1,-2 3-48 0,12-1-9680 12,9-2-1936-12</inkml:trace>
    </iact:actionData>
  </iact:action>
  <iact:action type="add" startTime="128290">
    <iact:property name="dataType"/>
    <iact:actionData xml:id="d107">
      <inkml:trace xmlns:inkml="http://www.w3.org/2003/InkML" xml:id="stk107" contextRef="#ctx0" brushRef="#br1">22705 15337 15087 0,'0'0'656'1,"-7"15"160"-1,-9-1-656 0,4 2-160 9,-1-7 0-9,3 7 0 5,4-4 1152-5,6-12 192 10,-8 17 32-10,8-17 16 4,2 16-192-4,6-1-48 10,0-5 0-10,4 4 0 5,3-6-128-5,7-4-48 11,-1-1 0-11,6-3 0 5,3 0-128-5,5-3-16 11,2-1-16-11,6-4 0 4,-4-4-160-4,4 2-16 11,-2-3-16-11,5 3 0 4,3-2-112-4,-4-3 0 11,0-7-16-11,0 7 0 5,-8-3-80-5,0-3-16 9,-4 3 0-9,-6 1 0 4,-5-1-144-4,-3 4-16 11,1-5-16-11,-10 5 0 5,1-5-16-5,-5-1 0 10,-4 5 0-10,-2-3 0 4,-4 2-16-4,-8 3-16 11,-1-5 0-11,-9 3 0 5,1-5-176-5,-4 5 192 11,-7 5-192-11,-3 0 192 4,-2-6-192-4,-6 12 0 10,-2 3 0-10,4 2 0 5,-7 3 0-5,-1 10 0 11,2 4 0-11,-4 7 0 4,-3 4 0-4,1 8-144 11,0 0 144-11,-1 8-160 4,-9 2 160-3,3 6-128 8,3 3 128-9,5-1-128 4,3 1 128-4,4 3 0 11,12 7 0-11,6-7 0 5,3-5 0-5,13 1 0 11,-1-1 0-11,12-3 0 4,8-6 0-4,7-2 0 10,7-4 128-10,9-4-128 4,8-4 176-4,8-3-48 12,3-3 0-12,9-9 0 4,5-5 80-4,7-5 16 11,-3 0 0-11,6-2 0 4,2-6-96-4,0-4 0 12,0-2-128-12,4-7 192 3,-2-1-192-3,0-2 0 12,-2-3-144-12,-8 3 144 17,-3-3-1408-16,-5-2-176-1,-3-1-32 0,-1-3-14416 4</inkml:trace>
    </iact:actionData>
  </iact:action>
  <iact:action type="add" startTime="128951">
    <iact:property name="dataType"/>
    <iact:actionData xml:id="d108">
      <inkml:trace xmlns:inkml="http://www.w3.org/2003/InkML" xml:id="stk108" contextRef="#ctx0" brushRef="#br1">23936 13742 13823 0,'0'0'608'1,"0"0"128"-1,0 0-592 0,0 0-144 9,0 0 0-9,0 0 0 4,-6-14 2032-4,6 14 368 11,0-14 80-10,2-1 16 2,-2 15-1056-3,6-12-208 7,-2-6-32-7,2 9-16 8,4-7-496-8,-10 16-112 10,9-12 0-10,1 1-16 5,0 1-208-5,-10 10-32 11,0 0-16-11,0 0 0 4,0 0-304-4,0 0 128 11,14 4-128-11,-14-4 0 4,19 17 0-4,-5 5 0 12,-1 3 0-12,-3 6 0 3,2 4 0-3,-4 10 0 11,-2-6 0-9,-4 8 0 1,-4 0 0-3,0 2 160 10,-4-1-160-10,2 1 128 5,-2-6 48-5,-2-2 0 10,-2-10 0-10,5 0 0 5,-5-3 336-5,4-5 64 9,0 1 0-9,6-11 16 5,0-13-16-5,0 0-16 10,0 0 0-10,0 0 0 4,0 0 64-4,0 0 16 8,0 0 0-8,8-25 0 9,4-2 16-9,-5-5 16 11,5-5 0-11,2 0 0 4,-6-4-288-4,3 2-64 11,-1-6-16-11,0 1 0 4,2-3-96-4,-3 0-16 10,5-2 0-10,0 2 0 4,5 3-192-4,-1-3 176 11,3 10-176-11,3-4 160 5,1 4-160-5,0 2 0 10,3 1 0-10,-5 11 0 5,0 2 0-5,-1 3 0 11,1 6 0-10,1 3 0 3,-3 5 0-4,-1 4-176 9,-5 4 176-9,5 3-128 5,-7 1-128-5,3 2-32 9,-8 7 0-9,3 1 0 20,-3-4-1408-20,-2 5-288 1,0 3-48-1,2-3-14016 4</inkml:trace>
    </iact:actionData>
  </iact:action>
  <iact:action type="add" startTime="129536">
    <iact:property name="dataType"/>
    <iact:actionData xml:id="d109">
      <inkml:trace xmlns:inkml="http://www.w3.org/2003/InkML" xml:id="stk109" contextRef="#ctx0" brushRef="#br1">25828 12101 7359 0,'0'0'320'1,"-8"-7"80"-1,8 7-400 0,-11-12 0 9,3 6 0-9,8 6 0 4,-16-2 3520-4,16 2 640 11,-11 4 112-11,-7 2 16 5,6 2-2560-5,-5-1-528 10,1 13-112-10,-1 1 0 4,1 7-112-4,0 7-16 12,-3 0 0-12,5 10 0 4,-3-2-64-4,3 5 0 9,2 7-16-8,3 2 0 3,-5 5-304-4,4 6-48 10,-5 2-16-9,3 7 0 4,-6 2-320-5,7 1-64 12,-3 0 0-11,6-6-128 1,2-5 192-2,2 1-192 12,4-12 192-12,4-3-192 3,0 0 320-3,0-5-32 10,6-3-16-10,4 0 0 4,-1-4 48-4,3-4 16 11,3-4 0-11,-1 2 0 5,3-6-144-5,7-3-16 11,3-9-16-11,2 3 0 4,4-3-160-4,-2-9 192 11,2 0-192-11,2-9 192 4,-4-2-192-4,1-7 0 11,-1-2 0-11,-2 0 0 4,-4-5-160-4,-2 1-112 10,-1-4-32-10,-5-3 0 20,-1 3-1888-20,-3-1-384 1,-1-3-80-1</inkml:trace>
    </iact:actionData>
  </iact:action>
  <iact:action type="add" startTime="129867">
    <iact:property name="dataType"/>
    <iact:actionData xml:id="d110">
      <inkml:trace xmlns:inkml="http://www.w3.org/2003/InkML" xml:id="stk110" contextRef="#ctx0" brushRef="#br1">24999 13076 28559 0,'0'0'2544'1,"0"0"-2032"8,10-11-512-9,10 5 0 4,1-2 1392-4,10 0 176 11,0 1 32-11,7 1 16 4,8-2-656-4,7-2-128 10,7 2-16-10,7-1-16 5,9-3-32-5,8 4 0 10,5-4 0-10,1 3 0 5,-4 1-336-5,-2-4-80 11,-2 2-16-10,-6 6 0 1,-6 1-336-2,0 1 0 12,-7 2 0-12,7 2 0 18,0 1-1968-17,-2 1-464-1</inkml:trace>
    </iact:actionData>
  </iact:action>
  <iact:action type="add" startTime="138891">
    <iact:property name="dataType"/>
    <iact:actionData xml:id="d111">
      <inkml:trace xmlns:inkml="http://www.w3.org/2003/InkML" xml:id="stk111" contextRef="#ctx0" brushRef="#br0">13657 11653 3679 0,'0'0'160'0,"-12"-2"32"0,12 2-192 0,-17-4 0 3,5 2 0-3,-4 2 0 8,5 0 2304-8,-7 0 400 7,3 0 96-7,-1 2 16 8,0 4-1600-8,1 0-304 7,-9-4-64-7,3 7-16 7,-3 5 112-7,-1 0 16 8,-2 3 0-8,-1 5 0 8,-1-5-112-8,-2 7-16 7,0 1 0-7,0 6 0 8,-5 0-176-8,-1 10-32 7,0 4-16-7,0 4 0 8,-8 6-128-8,1 11-32 8,-3 6 0-7,-2 10 0 6,-4 8-128-7,-1-1-48 6,-1-3 0-6,-1 6 0 8,-11 1-64-7,5 1-16 5,1 9 0-6,-3 1 0 8,-8 1 160-8,2-3 32 7,-1 3 0-7,-3-2 0 9,0-5 64-9,2 3 32 6,-4 4 0-6,2-3 0 8,2-7-32-8,-3 7 0 7,1-9 0-7,4 3 0 9,-6-8-112-9,2 7-16 7,2 3-16-7,-4-3 0 7,-2 1-32-7,2-4 0 7,0-3 0-7,3-1 0 8,-3-4-80-8,8 2 0 8,-4 1-16-8,4 1 0 8,-1 0-48-8,7-4-128 6,-2-6 192-6,3-4-64 8,3-2 0-8,3-4-128 7,0 3 192-7,5-5-64 9,-1 2 64-9,6-3 16 6,0 3 0-6,8-6 0 8,-6-3-208-8,8-5 0 7,-4 1 0-7,4-2 0 9,2-3 0-9,2-3 0 6,-3-2 128-6,-1 2-128 8,0-6 0-8,6 2 128 7,0-4-128-7,1 3 0 8,-1-4 128-7,-2 4-128 6,0 3 0-7,-2-2 0 8,3-6 128-8,3 4-128 8,0-6 0-8,-3 6 144 7,1-2-144-7,0-2 0 6,0 4 0-6,-1-6 128 8,1 0-128-8,2 3 0 7,0-5 0-7,-1 0 0 8,1-4 0-8,0 0 0 7,7-1 128-7,3-3-128 8,-5-4 0-8,1-5 0 7,9-4 144-7,-2-2-144 8,7-1 144-8,7-9-144 7,0 0 192-7,0 0-192 8,0 0 192-8,0 0-192 7,0 0 192-7,0 0-192 9,0 0 160-9,1-19-160 6,3-1 128-6,4 1-128 9,4-3 0-9,-2-3 128 7,9-2-128-7,-3-3 0 8,3-1 0-8,5-10 0 6,1-2 128-6,2-3-128 9,1-9 0-9,3-4 0 7,4-1 0-7,8-6 0 7,-4-3 0-7,6-3 0 7,5-4 0-6,1 4 128 6,0 0-128-7,2-6 0 8,1-6 0-8,7-8 0 7,-5-9 0-7,7-4 0 7,3-7 0-7,4 1 0 8,-2 2 0-8,7-4 0 7,3-4 0-6,5-4 0 7,5-2 0-8,2-2 0 7,2 6 0-7,-3 0 0 8,9-5 0-8,-5 3 0 7,9-4 0-7,-3 8 0 8,5 4 0-8,1-4 0 7,-2-2 0-7,-3 2 0 7,-1-4 0-7,3 8 0 8,-5 6 128-8,3 5-128 9,-9 1 0-9,-1-1 0 6,-4 3 0-6,-2-3 0 8,-4-1 0-8,-2 7 0 7,-2 1 0-7,0 9 0 8,-2 4 0-8,-6 2 0 6,1 0 0-6,-5 2 0 9,-2 0 0-9,-1 4 0 7,-3 2 0-7,-7 8 0 8,0 5 0-8,-6 5 0 6,-8 3 0-6,-4 4 0 8,-2 10 0-8,-7 2 0 8,-5 2 0-8,1 9 0 8,-9 3 0-8,1 1 0 6,-8 7 0-6,-4-1 0 9,0 14 0-9,0-8 0 6,0 8 0-6,-4-11 0 8,-4 3 0-8,8 8 0 7,0 0 0-7,0 0 0 9,-13-2-160-9,13 2-112 7,-14 4-32-7,14-4 0 22,-12 15-1152-22,4-1-224 1,-1 4-48-1,5-5-8784 8,-2 3-1760-8</inkml:trace>
    </iact:actionData>
  </iact:action>
  <iact:action type="add" startTime="140301">
    <iact:property name="dataType"/>
    <iact:actionData xml:id="d112">
      <inkml:trace xmlns:inkml="http://www.w3.org/2003/InkML" xml:id="stk112" contextRef="#ctx0" brushRef="#br0">26205 11606 12895 0,'0'0'576'0,"0"0"112"0,-4-18-560 0,4 18-128 5,-4-13 0-5,2-1 0 7,2 14 1328-7,0 0 224 7,0 0 48-7,0 0 16 8,0 0-720-8,0 0-160 7,0 0-32-7,-12 6 0 8,-3 2-272-8,5 2-64 7,-6 7-16-7,3 5 0 8,-11 5 160-8,1 4 16 7,-4 2 16-7,-3 6 0 8,-1 6 160-7,-2 8 48 6,-8 1 0-7,2 5 0 7,-8 3-208-7,-2 10-32 9,-1 10-16-9,-5 0 0 7,-3 2-128-7,-3 0-32 7,1 2 0-7,-9 2 0 7,1 3-64-7,0 1-16 9,0 7 0-9,-3-1 0 7,-1 1 144-7,-6-5 32 6,0-2 0-6,-4-3 0 9,-4-3 32-9,2 8 16 6,-1 5 0-6,-3 1 0 8,-4-7-96-8,6 3 0 8,1-7-16-8,3-1 0 7,2-2-64-7,0 4-16 8,-4-1 0-8,4 1 0 8,0-2-48-8,6 2-16 6,-2 3 0-6,2-5 0 9,5 0-80-9,1-2-16 6,8-4 0-6,3 1 0 9,2-1-128-9,3-2 192 6,1-4-192-6,6-2 192 8,2-5-192-8,4 1 0 8,6-10 144-8,-2 1-144 8,-2-5 0-8,0 1 144 7,4-1-144-7,3 3 0 8,1-4 128-8,2-1-128 7,0-5 0-7,-1 0 0 7,3 1 144-7,1-3-144 7,3-8 0-7,2 2 144 9,-3-4-144-9,1-2 0 6,3-4 0-6,2 3 128 8,-1 1-128-8,3-4 0 7,-3-8 144-7,3 1-144 8,-4-5 0-8,7 3 0 8,-3-1 0-8,6 3 128 8,-5-13-128-8,5 3 0 6,2-4 0-6,-4 3 128 9,2-3-128-9,8-10 0 7,-5 8 0-7,5-8 128 8,-8 12-128-8,8-12 0 6,-10 9 0-6,4 1 0 8,2 0 0-8,4-10 0 8,-8 8 0-8,8-8 0 8,-7 9 0-8,7-9 0 6,-6 16 0-6,2-8 0 8,4-8 0-8,0 0 0 8,-6 13 0-8,6-13 128 7,-4 12-128-7,-2 2 0 8,0-4 0-8,6-10 0 7,-3 15 0-7,-1-5 0 8,2 2 0-8,2-12 0 7,-8 13 0-7,8-13 0 7,-8 10 0-7,8-10 0 8,0 0 0-8,-4 12 0 8,4-12 0-8,0 0 0 8,0 0 0-8,0 0 0 6,0 0 0-5,0 0 0 7,0 0 0-8,0 0 0 6,0 0 0-6,0 0 0 8,0 0 0-8,0 0 0 7,0 0 0-7,16-18 0 10,-8-1 0-10,3 3 0 6,3-5 0-6,0-5 0 8,1 1 0-8,5-4 0 7,-7-5 0-7,9-3 0 7,3-4 0-7,3-1 144 9,1-3-144-9,6-8 0 7,2-7 128-7,4-9-128 6,8-7 0-6,5-6 0 8,3-7 0-8,5-3 0 9,8-7 128-9,3 1-128 8,7-5 0-8,2-10 0 6,-1-14 0-6,13-2 0 9,2 2 0-9,5-5 0 7,6 1 0-7,1-2 0 7,5-5 0-7,0 5 0 7,2 7 0-7,6-1 0 8,-2 8 0-8,2-6 0 7,-2 4 0-7,-2 2 0 8,-2 2 0-8,0 2 0 6,-4 0 0-6,-2 4 0 9,-3-4 128-9,-3 2-128 7,-1-2 0-7,-9 3 0 9,-7 9 0-9,-8 0 0 6,-8-3 0-6,-7 1 0 8,-7 4 0-8,-3 7 0 8,-4 6 0-8,-8 10 0 7,-6 8 0-7,-2 8 0 7,-10 7 0-7,-3 14 0 8,-3 4 0-8,-7 8 0 7,2 4 0-7,-4 5 0 8,-4 1-144-8,-1-3 144 7,-1 10-128-7,-2 12 128 8,0 0-384-8,0 0 16 7,2-11 0-7,-2 11 0 23,0 0-2384-23,0 0-464 1</inkml:trace>
    </iact:actionData>
  </iact:action>
  <iact:action type="add" startTime="141891">
    <iact:property name="dataType"/>
    <iact:actionData xml:id="d113">
      <inkml:trace xmlns:inkml="http://www.w3.org/2003/InkML" xml:id="stk113" contextRef="#ctx0" brushRef="#br0">27412 18408 7359 0,'0'0'320'1,"0"0"80"-1,0 0-400 0,0 0 0 5,0 0 0-5,0 0 0 8,0 0 1072-8,0 0 128 8,0 0 16-8,0 0 16 7,0 0-304-7,0 0-64 10,0 0-16-10,0 0 0 5,0 0 240-5,0 0 64 8,0 0 0-7,0 0 0 5,-4 20-112-6,2-6-16 12,0 1 0-12,2-1 0 4,2 5-320-4,4-5-64 6,0 2 0-6,0-1-16 8,2-5-128-8,5-4-32 11,1 2 0-11,5-1 0 5,3-3 112-5,1-4 32 7,3-4 0-7,3-5 0 9,2 1 96-7,0-4 32 7,2-7 0-9,5-3 0 3,-1-3-256-3,0-1-48 7,4-3-16-7,-2 2 0 8,-2-2-208-8,2-1-32 12,-6-1-16-12,-2 4 0 3,-2-2-160-2,-5-1 192 10,-3 1-192-11,-9 0 192 4,0-2-64-4,-8-1 0 11,-6 5 0-11,-4 0 0 3,-6 3 48-3,2-1 0 8,-7 6 0-8,1-1 0 8,-5 4-176-8,-5 5 160 11,1 3-160-11,-2 8 160 4,-3 2-160-4,3 8 0 11,-2 5 0-11,-4 9 0 4,-6 5-144-4,2 2 144 11,1 8 0-11,-1 8 0 4,2 2-128-4,2 3 128 11,-4 3 0-11,4 3 0 4,0 5 0-4,3 5-128 10,1-7 128-10,4-1 0 5,7-1 0-5,7-3 0 11,-1-1 0-11,8-3 0 5,6-1 0-5,6-2 0 9,0-2 0-9,5-6 0 5,3 0 0-5,7-4 0 10,3-8 0-10,1 0 0 4,2-4 0-4,0-3 0 12,5-7 0-12,3 1 0 4,2-8 0-4,-2 2 0 10,6-6 0-10,15-4 0 20,-5-8-1280-20,-4 0-256 1,-7-2-64-1</inkml:trace>
    </iact:actionData>
  </iact:action>
  <iact:action type="add" startTime="142450">
    <iact:property name="dataType"/>
    <iact:actionData xml:id="d114">
      <inkml:trace xmlns:inkml="http://www.w3.org/2003/InkML" xml:id="stk114" contextRef="#ctx0" brushRef="#br0">28528 17981 17503 0,'-16'12'1552'0,"16"-12"-1232"7,-8 10-320-7,3 1 0 5,-3-1 480-5,4 2 32 10,-4 3 16-10,2-1 0 5,-2 2 288-5,5 3 48 10,-3-5 16-10,0 0 0 5,2-1-176-5,2 1-48 10,2-14 0-10,0 8 0 5,0-8 176-5,0 0 16 10,0 0 16-10,0 0 0 5,0 0-64-5,0 0-16 10,0 0 0-10,14-4 0 5,-5-4-80-5,3-6-32 10,-2 1 0-10,0-5 0 5,3-3-272-5,-3 1-48 11,2 1-16-11,-1-5 0 5,-1-1-112-5,2-2-32 11,-6-1 0-10,1 1 0 1,1 0-16-1,4-1-16 9,-4-1 0-10,3 2 0 4,-1-2-32-4,0 1 0 11,4 3 0-11,-5 0 0 5,5 5-128-4,-4 6 0 7,2-1 144-8,1 7-144 5,-5 2 0-5,-8 6 0 10,14 0 0-10,-5 4 0 4,-9-4 0-4,14 6-160 11,-4 4 160-11,0 3 0 5,-1 1-192-5,-3 0 192 12,0-3-192-12,4 7 192 18,1-3-688-18,-11-15-16 0,12 10-16 0,6-2 0 14,-1-6-2288-14,-1-10-464 0,7-9-96 1,3 1-16-1</inkml:trace>
    </iact:actionData>
  </iact:action>
  <iact:action type="add" startTime="142930">
    <iact:property name="dataType"/>
    <iact:actionData xml:id="d115">
      <inkml:trace xmlns:inkml="http://www.w3.org/2003/InkML" xml:id="stk115" contextRef="#ctx0" brushRef="#br0">29525 16515 15663 0,'0'0'1392'0,"0"0"-1120"9,0 0-272-9,0 0 0 4,0 0 1760-4,0 0 288 10,0 0 64-10,0 0 16 5,-18 4-752-5,2 9-160 9,5-1-16-8,-5 11-16 4,2 5-544-5,-3 3-96 11,3 12-32-11,-3 4 0 3,-1 3 128-3,4 7 32 12,1 1 0-12,-3 9 0 4,1-3-128-4,3 4-32 10,-2-1 0-10,6-3 0 5,3 0-304-5,1-3-64 10,2-5-16-10,2-3 0 4,2-6-128-3,2-2 160 11,-1-2-160-12,5-6 160 3,2 0-32-2,0-2-128 9,5-6 192-10,-1-2-64 5,4-5-128-5,-5-5 192 9,5 3-192-9,-5-10 192 5,5 1-192-5,2-5 0 10,-7-4 0-10,-13-2 0 18,20 0-1056-17,-3-4-288-1,-7-4-64 1,-2-3-12848 3</inkml:trace>
    </iact:actionData>
  </iact:action>
  <iact:action type="add" startTime="143198">
    <iact:property name="dataType"/>
    <iact:actionData xml:id="d116">
      <inkml:trace xmlns:inkml="http://www.w3.org/2003/InkML" xml:id="stk116" contextRef="#ctx0" brushRef="#br0">29132 17363 21183 0,'0'0'1888'0,"0"0"-1504"10,0 0-384-10,14-12 0 5,-4 1 1184-5,7 3 160 10,1-4 48-10,3 2 0 4,3-5-448-4,9 3-96 11,6-2-16-11,0 1 0 5,4-1-304-5,0 0-64 10,6 5-16-10,7-3 0 4,9 6-448-4,1 0 0 12,-6-3 0-12,3 5-9024 18,-1 2-1920-17</inkml:trace>
    </iact:actionData>
  </iact:action>
  <iact:action type="add" startTime="143500">
    <iact:property name="dataType"/>
    <iact:actionData xml:id="d117">
      <inkml:trace xmlns:inkml="http://www.w3.org/2003/InkML" xml:id="stk117" contextRef="#ctx0" brushRef="#br0">29741 18502 15663 0,'-12'6'1392'0,"12"-6"-1120"8,-13 6-272-8,13-6 0 6,0 0 1552-6,0 0 256 10,0 0 48-10,0 0 16 4,0 0-496-4,19 0-96 11,5-2-32-11,3-2 0 5,2-4-144-5,4 0-16 9,6 4-16-9,-4-2 0 5,3-5-336-5,2 1-64 10,1-6-16-10,2 5 0 5,2-7-256-5,0 6-48 10,2-3-16-10,4 5 0 5,-7 0-208-5,5 3-128 10,-2 1 160-10,0 2-160 18,-6 0-1280-17,-6 0-336-1,-8-2-80 2</inkml:trace>
    </iact:actionData>
  </iact:action>
  <iact:action type="add" startTime="143725">
    <iact:property name="dataType"/>
    <iact:actionData xml:id="d118">
      <inkml:trace xmlns:inkml="http://www.w3.org/2003/InkML" xml:id="stk118" contextRef="#ctx0" brushRef="#br0">29725 18822 28559 0,'0'0'2544'1,"0"0"-2032"6,0 0-512-7,0 0 0 5,22 10 0-5,-1-3-208 10,5-5 16-10,3-4 0 5,8 0 960-5,0-5 192 10,6-3 32-10,2-2 16 5,6-1-336-5,1 1-64 11,7-6-16-11,7 3 0 3,0 1-304-3,10-4-64 12,4 3-16-12,-3-3 0 18,-11 5-976-17,-2-5-208-1,-7 2-48 1,-7 5-13232 3</inkml:trace>
    </iact:actionData>
  </iact:action>
  <iact:action type="add" startTime="144023">
    <iact:property name="dataType"/>
    <iact:actionData xml:id="d119">
      <inkml:trace xmlns:inkml="http://www.w3.org/2003/InkML" xml:id="stk119" contextRef="#ctx0" brushRef="#br0">30357 17572 18431 0,'0'0'1632'0,"-13"-4"-1312"11,13 4-320-11,0 0 0 5,-14 2 1872-5,0 6 304 11,5-1 64-11,-1 15 16 4,-6 5-880-4,7 6-176 11,-5 8-48-11,4 4 0 4,4 6-256-4,-1 5-48 11,3 5-16-11,0 11 0 4,2 0-112-4,0 8-16 10,-2 4-16-10,4 8 0 5,-2-1-192-5,-2 5-48 11,-2-8 0-9,-4-1 0 0,3-3-224-2,-5-4-48 10,0-6-16-10,4-7 0 5,-3-5-160-5,1-2 0 10,6-5 0-10,-6-8 128 6,5-2-128-6,1-10 0 9,0-6 0-9,4-4 0 19,0-3-1216-19,0-22-128 1,0 0-32-1,0 0-9152 12,0 0-1824-12</inkml:trace>
    </iact:actionData>
  </iact:action>
  <iact:action type="add" startTime="144370">
    <iact:property name="dataType"/>
    <iact:actionData xml:id="d120">
      <inkml:trace xmlns:inkml="http://www.w3.org/2003/InkML" xml:id="stk120" contextRef="#ctx0" brushRef="#br0">31774 17468 27647 0,'-38'32'2448'1,"1"5"-1952"8,-7 6-496-9,-1 3 0 4,-8 9 688-4,-2 5 32 11,-1 3 16-11,1 3 0 4,3 2 64-4,3-3 16 10,8 5 0-10,10-2 0 5,5 6-544-5,11-9-96 10,1-3-32-10,12-7 0 5,8-7-144-4,8-3 0 8,5-10 0-9,8-7 0 5,8-9 320-5,4-1-32 10,6-10 0-10,8-7 0 5,2-4 544-5,-1-9 96 10,1-4 32-10,-1-7 0 5,1-4-208-5,0-5-48 12,-1-1 0-12,-1-6 0 3,-6 2-256-3,0-4-48 11,-3 2-16-11,-8-10 0 4,-5-3 128-4,-8-7 0 10,-5-3 16-10,-12-10 0 4,-6-4 112-4,-6-2 32 11,-12-2 0-11,-5 4 0 5,-6 7-240-4,-7 11-48 4,-6 5-16-5,-3 12 0 8,-10 8-176-8,-3 6-48 7,-7 5 0-7,3 3 0 23,-10 3-976-23,-1 1-208 1,-5 7-48-1,-2 4-12592 7,2 0-2512-7</inkml:trace>
    </iact:actionData>
  </iact:action>
  <iact:action type="add" startTime="145734">
    <iact:property name="dataType"/>
    <iact:actionData xml:id="d121">
      <inkml:trace xmlns:inkml="http://www.w3.org/2003/InkML" xml:id="stk121" contextRef="#ctx0" brushRef="#br0">26049 12195 7359 0,'4'-16'320'1,"-1"3"80"-1,-1-1-400 0,2-2 0 5,2 3 0-5,-4-3 0 8,0 5 1776-8,-2 11 272 7,2-18 48-7,-2 18 16 8,-2-14-992-8,2 14-192 7,-4-15-32-7,4 15-16 8,-10-12-176-8,3 0-16 8,7 12-16-8,-14-6 0 8,0 6-224-8,1 2-32 6,-1 2-16-6,-2 4 0 8,-1 2-160-8,-7 2-48 8,-3 5 0-8,-2 5 0 7,-10-5-192-7,2 8 128 7,-2 13-128-7,-8 1 0 8,-4 9 0-5,-1 5 0 3,-3 2 0-6,-2 7 0 8,-1 14 0-8,-1 6 0 6,-3 4 0-6,-6 3 0 7,-1 13 0-7,-5 5 0 7,-6 6 0-7,-2 0 0 8,-3 0 0-8,-3 8 0 7,0-2 0-7,2 2 0 8,0 2 128-8,3-8-128 7,-1 2 0-7,-2-4 0 8,-2-3 272-8,-4-1-32 7,5-2-16-7,-1 0 0 9,2 2 224-9,4 1 64 7,0 1 0-7,-2-4 0 8,-9-4-320-8,3 3-48 6,0 3-16-6,2 0 0 8,3-5 0-8,-1 3 0 8,4-4 0-8,6-1 0 7,0-7 0-7,4 5 0 8,-1-1 0-8,1-9 0 7,6-10 256-7,4-6 64 8,7-4 0-8,6-8 0 7,4-7-64-7,12-4 0 8,2-1 0-8,6-3 0 8,3-8-192-8,3-4-32 7,5 0-16-7,0-3 0 7,6-7-144-7,7-5 0 7,-3-1 0-7,4-19 0 24,0 0-544-22,0 0-32-2,13 12-16 0,7-10-12336 0</inkml:trace>
    </iact:actionData>
  </iact:action>
  <iact:action type="add" startTime="146788">
    <iact:property name="dataType"/>
    <iact:actionData xml:id="d122">
      <inkml:trace xmlns:inkml="http://www.w3.org/2003/InkML" xml:id="stk122" contextRef="#ctx0" brushRef="#br0">13819 11571 9839 0,'-20'12'432'1,"7"-1"96"-1,-11 1-528 0,1 2 0 2,-2 5 0-2,-3 7 0 8,-3 3 496-8,-2 2-16 7,-2 4 0-7,-6 2 0 8,2 0 144-8,-6 10 16 7,0 0 16-7,0 7 0 8,-6 5 256-8,1 1 48 7,-5 11 16-7,1-3 0 9,-3 8-256-9,-3 6-48 6,-13 4-16-6,5-3 0 9,-6 1-48-9,2 6-16 8,0 4 0-8,-1-5 0 7,9 3-64-7,-4 2-16 7,-2-5 0-7,-5 7 0 7,1-4-64-7,0-3-32 9,-4-5 0-9,-4 4 0 7,-4 4 32-7,3-1 0 6,1 7 0-6,0-5 0 8,0 5-64-8,0-3 0 7,0 5 0-7,-2-5 0 8,0 5 0-8,-4-6-16 7,7-1 0-7,1-3 0 8,5-6-48-8,-3 3-16 7,-4-1 0-7,3 0 0 8,1 0 112-8,-2-2 32 7,0 3 0-7,0-3 0 9,4-4-96-9,-3 0-16 6,0-2 0-6,6 0 0 9,9 2-144-9,2 0-16 6,-1-2-16-6,5 0 0 8,-1 0-160-8,3-8 0 8,3-5 0-8,4-3 128 8,2 1-128-8,2-3 0 7,6-1 0-7,2-3 128 23,4-3-944-23,6-3-192 0,4 1-32 0,-1 2-13168 2</inkml:trace>
    </iact:actionData>
  </iact:action>
  <iact:action type="add" startTime="150043">
    <iact:property name="dataType"/>
    <iact:actionData xml:id="d123">
      <inkml:trace xmlns:inkml="http://www.w3.org/2003/InkML" xml:id="stk123" contextRef="#ctx0" brushRef="#br1">5939 19426 15087 0,'0'0'656'0,"0"0"160"0,0 0-656 0,0 0-160 6,0 0 0-6,0 0 0 7,0 0 864-7,0 0 144 7,0 0 16-7,0 0 16 9,0 0-128-9,23-2-16 7,-1 0-16-7,9-3 0 8,2-3 0-8,4 2 0 6,8-2 0-5,8 2 0 8,7-5-240-9,4 3-64 6,7 2 0-6,1-4 0 8,2 0-240-8,2 5-48 7,2-3-16-7,4-4 0 8,4 2-80-8,3 5-32 8,5-1 0-8,-2 2 0 9,-3 2-160-8,-3 4 160 3,-10 8-160-4,-2-5 160 8,-9-1-160-8,-5 0 0 7,-3 4 0-7,-6 2 0 8,-5-4 0-8,-9-3-176 7,-5 3 16-7,-9 2-8384 17,-23-8-1680-17</inkml:trace>
    </iact:actionData>
  </iact:action>
  <iact:action type="add" startTime="150360">
    <iact:property name="dataType"/>
    <iact:actionData xml:id="d124">
      <inkml:trace xmlns:inkml="http://www.w3.org/2003/InkML" xml:id="stk124" contextRef="#ctx0" brushRef="#br1">5933 20002 20271 0,'-20'7'896'0,"20"-7"192"0,0 0-880 0,0 0-208 4,0 0 0-4,0 0 0 8,0 0 0-8,0 0 176 7,14 10-176-7,-14-10 160 8,18 4-160-8,3-2 192 7,0-2-192-7,7-2 192 8,3 0 320-8,6 0 64 8,8 0 0-8,8 0 16 7,7-4 208-7,4 1 32 6,11 1 16-6,-5-4 0 10,4-4-144-10,2 4-48 7,-2-1 0-7,4-1 0 7,4 4-96-7,4 4-32 7,-2-4 0-5,2-3 0 4,-1-1-160-6,-3 2-48 7,-13-8 0-7,1 7 0 8,-8-7-48-8,-3 4-16 7,-9-3 0-7,-3 5 0 8,0 4-256-8,-10-4 0 8,-4 1 0-8,-3 3 0 23,-7 0-576-23,-2-2-208 0,-9 2-48 0,-12 6-16 13,0 0-2288-13,12-8-448 0</inkml:trace>
    </iact:actionData>
  </iact:action>
  <iact:action type="add" startTime="150691">
    <iact:property name="dataType"/>
    <iact:actionData xml:id="d125">
      <inkml:trace xmlns:inkml="http://www.w3.org/2003/InkML" xml:id="stk125" contextRef="#ctx0" brushRef="#br1">6764 18878 16575 0,'0'0'1472'1,"-4"-7"-1168"1,4 7-304-2,-2-18 0 8,4 6 880-8,2-1 112 7,6 3 32-7,5 2 0 9,1-2-736-9,5 5-144 6,3-1-16-6,7 0-128 8,2-2 624-7,10 4 16 5,2 0 0-5,4 2 0 6,5 2 288-7,9 2 64 9,-1 2 16-9,2 0 0 6,-3 2-176-6,3 2-48 8,1-1 0-8,1 9 0 7,-2-2-288-7,3 7-64 8,-1-1-16-7,-2 5 0 6,6 4-176-5,-7-1-48 3,-7-1 0-5,-3 6 0 8,-10 0 32-8,-4 4 0 7,-10 4 0-7,-1 4 0 8,-9-2 32-8,-7 6 0 7,-4-1 0-7,-8 1 0 8,-6 4 16-8,-2-2 16 6,-8-3 0-6,-3 3 0 9,-8-2 144-9,-7-2 16 6,-1-1 16-6,-2 1 0 9,-8-8 48-9,2 4 0 7,-3-6 0-7,-3 0 0 8,4 0-240-8,4-4-32 6,-4 3-16-6,6 1 0 9,4-2-224-9,-2-6-256 7,2-2 48-7,6-1-11152 16,3-7-2224-15</inkml:trace>
    </iact:actionData>
  </iact:action>
  <iact:action type="add" startTime="152099">
    <iact:property name="dataType"/>
    <iact:actionData xml:id="d126">
      <inkml:trace xmlns:inkml="http://www.w3.org/2003/InkML" xml:id="stk126" contextRef="#ctx0" brushRef="#br1">9879 19499 9215 0,'0'0'816'1,"0"0"-656"5,0 0-160-6,-4 17 0 8,0 1 1312-8,4-18 224 7,-2 19 64-7,2-19 0 7,-4 18-480-7,2-1-96 8,2-17 0-8,0 0-16 7,0 16-32-7,0-16 0 8,0 0 0-8,0 0 0 8,0 0-16-8,0 0 0 7,0 0 0-7,0 0 0 7,16-6 0-7,1-4-16 7,5-5 0-7,-3-1 0 8,-1-7-240-8,1-7-32 8,5 1-16-8,-1-2 0 8,3-4-304-8,-3-2-64 7,2-2-16-7,3-4 0 9,-3 6-96-9,2-4-32 7,1 4 0-7,-1 0 0 8,-2-2 32-8,1 6 0 6,-1-1 0-6,-2 3 0 8,-1-2-48-8,-5 6-128 7,1 1 192-7,-4 9-64 8,-1-3-128-8,-3 9 0 7,2-1 0-7,-12 12 0 8,0 0 0-8,0 0 0 7,0 0 0-7,13 10 0 8,-1-1 0-8,-4 11 0 8,-2-1 0-8,0 9 0 7,1 5 0-7,-1 4-176 7,-4 4 176-7,2 8-128 8,0 1 128-8,-2 7 0 7,0 3 0-7,0 7 0 8,2-3 0-8,-2 8 0 7,2-7 0-7,-4 5 0 8,-2-6 0-8,0-1 0 7,0-7 0-7,-2-3 0 8,4-4 0-8,-4-5 0 7,0-7 0-7,0-1 0 9,2-7 0-9,2-2 0 6,-4 0 0-6,2-5 128 9,2-5-128-9,0-17 192 6,0 0-64-6,0 0 0 8,0 0 128-8,0 0 48 7,0 0 0-7,0 0 0 8,2-21 176-8,0-1 32 7,0-1 16-7,0-2 0 8,0-5-256-8,2-3-48 7,-2-2-16-6,0-8 0 6,4 2-80-7,-2-5-128 7,0-1 176-7,1 0-176 9,3-2 160-9,2 0-160 6,-2 7 128-6,3-3-128 8,3-2 0-8,2 6 0 7,1-2 0-7,5 4 0 8,-3-6 0-8,1 6 128 7,5-4-128-7,2 6 0 8,3-4 176-8,-1 6-48 7,4 0-128-7,0 0 192 9,0 6-64-9,4 3-128 6,0 7 176-6,-1-1-176 8,-1 11 0-8,2-1 0 7,-4 2 0-7,-2 6 0 8,0 0 0-8,-3 4 0 7,-5 2 0-7,-1 0-144 22,-3 0-496-22,4 4-112 1,-1-1-16-1,1-3-10320 9,-3 2-2080-9</inkml:trace>
    </iact:actionData>
  </iact:action>
  <iact:action type="add" startTime="152836">
    <iact:property name="dataType"/>
    <iact:actionData xml:id="d127">
      <inkml:trace xmlns:inkml="http://www.w3.org/2003/InkML" xml:id="stk127" contextRef="#ctx0" brushRef="#br1">12098 18910 2751 0,'0'0'256'0,"-9"-12"-256"5,1-8 0-5,-2 7 0 8,2-3 4672-8,4 6 880 8,4 10 176-8,0 0 32 7,0-13-3840-7,0 13-768 7,0 0-144-7,0 0-48 10,0 0-400-10,0 0-96 8,0 0-16-8,0 0 0 6,10 21 32-6,2 5 0 7,-4-1 0-7,1 4 0 7,3 2-96-7,-2 8 0 8,6 2-16-8,-5 4 0 7,3-2-96-7,-6 6-16 8,0-2 0-8,3 1 0 7,-5 3 32-7,0 2 0 10,2-3 0-10,1 1 0 7,-3-4-80-7,2-4-16 5,2 4 0-5,-2-6 0 9,-4 3-32-9,3-5-16 7,5 2 0-7,-4-5 0 9,2-1-16-9,1 0 0 5,-3-4 0-5,4 0 0 8,0-6 0-8,-5-1-128 8,1-3 192-8,4-3-64 8,-2-1 0-8,3-3 0 7,-5 2 0-7,-8-16 0 7,12 9 0-7,-12-9-128 8,0 0 192-8,0 0-64 7,0 0 0-7,0 0-128 8,15 4 192-8,-15-4-64 7,16-7 64-7,-6-3 16 8,-6-8 0-8,1-1 0 8,-3-3 80-8,6-5 16 7,-4-2 0-7,0-4 0 8,4-4-160-8,2 1-16 7,-3-3-128-7,1 2 192 7,8-6-192-7,-4 2 0 7,3-3 128-7,-1 1-128 9,3-6 0-9,-1 0 0 7,3 0 0-7,3 3 0 8,1-7 0-8,1 2 0 6,3-1 0-6,0-1 0 9,3 2 0-9,-1 3 0 7,-2-1 0-7,0-2 0 8,-1 0 0-8,1 7 0 7,-2 6 0-7,-5 3 0 8,1 6 0-8,-1 4 0 7,-8 5 0-6,1 3 0 7,-7 5 0-8,-6 12 0 6,0 0 0-6,0 0 0 7,0 0 0-7,0 0 0 8,0 0 0-8,0 0 0 7,0 0-368-7,0 0-16 7,0 0 0-7,-8 10 0 23,-1 3-1936-22,9-13-400-1,-10 10-80 0</inkml:trace>
    </iact:actionData>
  </iact:action>
  <iact:action type="add" startTime="153484">
    <iact:property name="dataType"/>
    <iact:actionData xml:id="d128">
      <inkml:trace xmlns:inkml="http://www.w3.org/2003/InkML" xml:id="stk128" contextRef="#ctx0" brushRef="#br1">11874 18356 16527 0,'-29'-2'720'0,"13"-4"176"0,-1-4-720 0,-3 0-176 3,7 1 0-3,-3-3 0 8,6 4 976-8,10 8 176 8,-9-10 16-8,3 1 16 7,6 9-112-7,0 0-32 7,-4-10 0-7,4 10 0 8,0 0-224-8,0 0-48 8,13-10-16-8,1 0 0 7,4 5-256-7,-1-1-48 7,7 2-16-7,5 2 0 8,8-2-16-8,2 2 0 7,8 2 0-7,3 0 0 8,7-2-208-8,0-2-32 7,-1 0-16-7,3 2 0 10,1-2 16-10,4 0 0 6,5-3 0-6,-5 3 0 8,6 0 128-8,-1 0 16 6,3 2 16-6,0-2 0 9,-8-4 48-9,1 4 16 7,-11-5 0-7,-1 3 0 7,-4-4-16-7,-1 0 0 8,-9 1 0-8,2-5 0 7,-7 2-64-7,-7-3-32 8,-2 5 0-8,-7-6 0 7,-5 5 32-7,-7-5 16 8,-2 4 0-8,-6-3 0 7,-6 3 304-6,-1-6 48 5,-9 3 16-6,-3-3 0 8,-9-3-112-8,-3-1-16 7,-8 1 0-7,0-3 0 8,-3-1-256-8,1 2-64 7,-6 3-16-7,2 5 0 9,4-7-240-9,0 7 128 6,8 3-128-6,4 2 0 9,4 0-160-9,3 5-128 7,3 3-32-7,9 0 0 21,12 2-2560-20,0 0-512 0,0 0-96-1</inkml:trace>
    </iact:actionData>
  </iact:action>
  <iact:action type="add" startTime="154202">
    <iact:property name="dataType"/>
    <iact:actionData xml:id="d129">
      <inkml:trace xmlns:inkml="http://www.w3.org/2003/InkML" xml:id="stk129" contextRef="#ctx0" brushRef="#br1">14375 18976 2751 0,'0'0'128'0,"-14"-6"16"0,-3 2-144 0,7 0 0 5,10 4 0-4,0 0 0 7,0 0 4112-8,0 0 800 7,0 0 144-7,0 0 48 7,0 0-3120-7,0 0-640 8,15-6-112-8,7 1-16 7,7 3-192-7,4-4-48 8,6 2 0-8,4-4 0 7,4 0-160-7,2-3-48 8,1 3 0-8,3 0 0 8,4-6-256-8,-1 6-64 7,1-1-16-7,1 1 0 7,3 6-272-7,-1 0-160 8,1 0 192-7,-7 0-192 6,-7 2 0-7,-2 0-304 6,-4 2 48-6,-6 4 0 23,-8 2-1824-23,-9 1-352 1,-4 1-80 0</inkml:trace>
    </iact:actionData>
  </iact:action>
  <iact:action type="add" startTime="154426">
    <iact:property name="dataType"/>
    <iact:actionData xml:id="d130">
      <inkml:trace xmlns:inkml="http://www.w3.org/2003/InkML" xml:id="stk130" contextRef="#ctx0" brushRef="#br1">14591 19385 27231 0,'-21'10'1216'1,"21"-10"240"-1,0 0-1168 12,0 0-288-12,0 0 0 0,12 12 0 2,3-2 384-2,7-5 32 7,1-5 0-7,4 0 0 8,6-1-64-8,8-5-16 6,4-4 0-6,6 2 0 9,4 0-48-9,3-5-16 7,5 3 0-7,1-4 0 8,8 3-272-8,-4 3 0 7,3-2 128-7,-9 2-9280 16,-3 2-1872-14</inkml:trace>
    </iact:actionData>
  </iact:action>
  <iact:action type="add" startTime="154938">
    <iact:property name="dataType"/>
    <iact:actionData xml:id="d131">
      <inkml:trace xmlns:inkml="http://www.w3.org/2003/InkML" xml:id="stk131" contextRef="#ctx0" brushRef="#br1">17065 20353 11055 0,'0'0'480'0,"-8"9"112"0,8-9-464 0,-8 12-128 5,8-12 0-5,0 0 0 8,-10 10 1744-8,10-10 336 7,0 0 64-7,0 0 16 8,0 0-1248-8,0 0-240 7,0 0-48-7,0 0-16 8,0 0 48-8,0 0 16 7,0 0 0-7,0 0 0 9,0 0 160-9,10-16 16 6,-4 3 16-6,2-5 0 8,-1 4-96-8,1-7 0 7,0 0-16-7,4-5 0 8,-4-1-144-8,5-4-32 7,3-4 0-7,1-6 0 8,-3 2-128-8,7-6-16 10,3 2-16-10,-1-6 0 6,-5-7-160-5,5 1-48 4,1 0 0-5,1 1 0 9,-4-9 16-9,5-3 0 6,-3-2 0-6,4-6 0 9,1-4-80-9,-3-4-16 6,2-4 0-6,5 0 0 9,3-2 0-9,-2 3-128 6,-4 1 192-6,0 6-64 9,-1 2-128-8,1 13 0 5,0 7 0-6,-1 7 0 7,-5 6 0-7,0 12 0 7,-3 4 0-7,-4 5 0 8,-3 8 0-8,-13 14 0 8,0 0 0-8,0 0 0 7,0 0 0-7,16 10 0 8,-3 10 0-8,-5 5 0 7,2 4-128-6,2 8 128 6,-5 2 0-7,3 2 0 7,2 6 0-7,-4 6 0 7,0-3 0-6,3 9 0 7,-3 3 0-8,4 7 0 7,-4-3 0-7,-3 6 0 7,3-4 0-7,2 6 0 7,-2-3 0-7,0-1 0 9,-1-4 0-8,-1 2 0 5,-2-9 0-6,-2-4 128 8,2-1-128-8,2-3 0 6,6-12 0-6,-7 2 0 8,3-6 0-8,2-2 0 7,-2-4 0-7,0-7 0 9,3-3-192-9,-3-5-128 7,2 0-32-7,-10-14-9888 16,0 0-1984-16</inkml:trace>
    </iact:actionData>
  </iact:action>
  <iact:action type="add" startTime="155433">
    <iact:property name="dataType"/>
    <iact:actionData xml:id="d132">
      <inkml:trace xmlns:inkml="http://www.w3.org/2003/InkML" xml:id="stk132" contextRef="#ctx0" brushRef="#br1">17078 19555 30399 0,'0'0'2704'1,"0"0"-2160"3,0 0-544-4,20-12 0 8,1 5 640-8,14-1 32 8,2-4 0-8,14 4 0 8,2 2-400-8,5-1-80 7,9-5 0-7,5 6-16 8,8-2 16-8,-4 0 16 7,-4 5 0-7,-2 1 0 7,-11 0-208-7,1 2 0 8,-1 0 128-8,-7 2-128 21,-5 0-416-18,0 0-128-3,-6-1-32 0,4 1 0 13,-6 2-1824-13,4-4-368 1,-2 0-80 0</inkml:trace>
    </iact:actionData>
  </iact:action>
  <iact:action type="add" startTime="155795">
    <iact:property name="dataType"/>
    <iact:actionData xml:id="d133">
      <inkml:trace xmlns:inkml="http://www.w3.org/2003/InkML" xml:id="stk133" contextRef="#ctx0" brushRef="#br1">19522 19268 17503 0,'-13'18'1552'1,"5"-4"-1232"2,0 3-320-3,2 5 0 8,-2-3 1104-8,4 5 176 6,2 7 16-5,2 0 16 7,0 0-496-8,2 0-112 7,0 4 0-7,4 4-16 9,-2-3-128-9,0 3-32 6,-2 1 0-6,4-2 0 8,0 3-48-8,3-6-16 7,-3 2 0-7,4-2 0 8,0-6 112-8,-2-4 0 8,3 1 16-7,3-7 0 5,-4 1-80-6,3-5-32 7,-3-1 0-7,6 2 0 9,-5-7 32-9,5 1 0 6,-16-10 0-6,16 10 0 8,-16-10 0-8,17 0 0 7,-17 0 0-6,12-8 0 6,-12 8 16-7,15-14 16 7,-5-3 0-7,2 1 0 8,-6-5-64-8,-2-1-16 7,0 1 0-7,-1-6 0 9,1-7-32-9,2-1-16 6,-4-6 0-6,2 2 0 9,0-2-96-9,-2-2-32 7,0-5 0-7,2 1 0 8,0 4-160-8,5-6-128 6,-3 2 192-5,4 5-192 7,2-3 128-8,-2 2-128 7,5-2 0-7,-1 6 0 7,3-2 0-6,-3 6 0 6,4-2 0-7,-1 6 0 7,-3 3 0-7,1 3 0 7,-7 4 0-6,8 1 0 7,-1 2 0-8,1 7 0 7,-6-5 0-7,-1 8 0 7,3-1 0-7,-12 9 0 8,0 0 0-8,0 0-144 7,0 0-176-7,0 0-48 7,0 0 0-7,0 0 0 22,0 0-1424-21,0 0-304-1,0 0-48 0,0 0-8656 8,0 0-1728-8</inkml:trace>
    </iact:actionData>
  </iact:action>
  <iact:action type="add" startTime="156351">
    <iact:property name="dataType"/>
    <iact:actionData xml:id="d134">
      <inkml:trace xmlns:inkml="http://www.w3.org/2003/InkML" xml:id="stk134" contextRef="#ctx0" brushRef="#br1">18970 18284 12895 0,'-15'0'1152'1,"1"5"-928"1,-2-3-224-2,16-2 0 8,-11-2 2192-8,11 2 400 8,0 0 80-8,0 0 16 7,0 0-1472-7,0 0-272 8,0 0-64-8,0 0-16 7,0 0-400-7,0 0-80 7,21-2 0-7,6-1-16 8,3 1 96-8,5-2 32 7,2 0 0-7,12 0 0 8,7-4 112-8,7-2 32 7,7 6 0-7,-2-1 0 9,0-5-80-9,1 0-16 7,1 2 0-7,4 4 0 8,-4-1-144-7,4-1-16 5,-2 2-16-6,-3 2 0 8,3 0-32-8,-8 2 0 7,6-2 0-6,-11 2 0 6,-6-2-96-7,-7-2-32 8,1 0 0-8,-4 2 0 7,-8-4 48-7,-5 2 0 8,-3 1 0-8,-2-1 0 7,-5-4 192-7,-7-2 64 7,1 0 0-6,-6-3 0 6,-8 13 128-7,2-14 16 7,-2-5 16-7,-6 1 0 8,-6-3-32-8,2-3 0 7,-7-3 0-7,-6 2 0 8,-7-3-64-8,-3-1-32 7,0 0 0-7,0-1 0 8,-6 3-256-8,0 2-48 7,-2-3-16-7,2 7 0 9,4 2-224-9,-4 3 0 6,4 0 128-6,3 7-128 8,3 1 0-8,2-2-256 7,1 6 48-7,9 4 16 23,3 0-1968-22,14 0-384-1,0 0-80 1</inkml:trace>
    </iact:actionData>
  </iact:action>
  <iact:action type="add" startTime="157355">
    <iact:property name="dataType"/>
    <iact:actionData xml:id="d135">
      <inkml:trace xmlns:inkml="http://www.w3.org/2003/InkML" xml:id="stk135" contextRef="#ctx0" brushRef="#br1">22058 16790 16575 0,'0'0'736'1,"0"0"160"-1,0 0-720 0,0 0-176 4,0 0 0-4,0 0 0 9,16 7 1104-9,-3 5 192 7,-13-12 48-7,0 0 0 7,0 0-832-7,14 8-144 8,-14-8-48-8,0 0 0 8,0 0 192-8,0 0 16 7,0 0 16-7,0 0 0 7,0 0 192-7,0 0 32 9,-18 6 16-9,1 0 0 7,-5 0-304-7,-5-1-64 6,0-1-16-6,-3 0 0 9,-11 0-64-9,0 0-16 6,-9 2 0-5,-5-2 0 7,-5-2-64-7,-1 0-32 5,-1 0 0-6,1-2 0 8,-1 3 32-8,-4 3 0 7,-1-2 0-7,-3 4 0 8,-2-4 0-8,-10 0 0 7,-12 2 0-7,3 3 0 8,3-1 16-8,-4-2 16 7,-3 0 0-7,5 2 0 8,-4 0-32-8,-1-3 0 7,-13 3 0-7,1 0 0 7,-2-2-80-7,4-2-32 8,-1 2 0-8,5-2 0 9,-4-4 48-9,-5-2 0 6,-5 0 0-5,2 0 0 6,6 0-64-7,1 0-128 7,1 0 192-7,4-2-64 8,-1 0-128-8,-5-2 192 7,-6 2-192-7,6-2 192 8,3 3-64-8,5-3-128 7,1-2 192-7,-5 0-64 8,3 2 0-8,-5 0-128 7,-2-5 192-7,1 3-64 8,5 2 0-8,3 0-128 7,3-2 192-7,1 2-64 8,-3 3-128-8,-1-3 192 7,-1-2-192-7,-1 2 192 8,7-2-32-8,-1 4 0 7,2 0 0-7,6-1 0 8,1 9-32-8,-11-4 0 7,-3 0 0-7,-5-4 0 7,5 0-128-6,1 2 0 6,-3 2 144-7,7 2-144 8,3 2 0-8,-3 1 0 7,-13-1 0-7,1 0 0 8,5-2 0-8,3 2 0 7,-3 0 0-7,7 4 0 8,3 0 0-8,-5-4 0 7,-5 1 0-7,1 1 128 8,-1 4 0-8,-1-4 0 6,9 0 0-6,-1 0 0 9,4-3-128-9,1 3 0 7,-7 0 0-7,0 2 0 8,-5 2 0-8,7-2 0 8,1 3 0-8,5-3 0 8,0-2 0-8,4 0 0 6,-2 2 0-6,-5 1 0 9,-5-3 0-9,-1 0 0 6,7 2 0-6,6 3 128 8,4-5-128-8,4 2 0 7,2 4 128-7,-2-4-128 9,2-1 128-9,-2 3-128 6,-2-2 128-6,-2-2-128 8,2 4 0-8,0-3 0 7,5-3 0-7,3 4 128 8,-2 0-128-8,10 0 0 7,-1-4 0-7,-1 1 0 8,1-1 0-8,3 0 0 7,-4 2 0-7,-1-2 0 8,1-2 0-8,0-2 0 8,3 2 0-8,6-2 128 8,3 4-128-8,1-2 0 7,2 0 0-7,1 0 0 7,-1 0 0-7,8 0 144 7,-2 1-144-6,0-3 0 6,0 0 144-7,-2-3-144 7,4 3 0-7,-2-2 144 9,4-2-144-9,0 2 128 7,4-2-128-7,4 2 128 7,2 0-128-7,-1-2 0 7,1 2 0-6,4 0 0 6,0-4 0-7,3 2 128 8,3 0-128-8,3 1 0 7,-4 1 0-7,9-2 128 8,-5-2-128-8,6-2 0 7,-1 2 160-7,11 6-160 8,-12-6 192-8,2 1-192 8,-3-1 192-8,13 6-64 6,-10-6 0-6,-2 0-128 8,2 2 128-8,10 4-128 6,0 0 0-6,0 0 0 9,-5-6 128-9,5 6-128 7,0 0 0-7,0 0 0 8,0 0 0-8,0 0 0 7,0 0 0-7,0 0 0 8,0 0 0-8,0 0 0 7,0 0 0-7,0 0 0 8,0 0 0-8,0 0 0 7,-12 8 0-7,12-8 0 8,0 0 0-8,-8 10 0 8,2 3 0-8,6-13 0 7,-10 10 0-7,10-10 0 8,-5 14 0-8,5-14 0 8,-8 13 0-8,4 3 0 6,4-16 0-6,-6 14 0 9,-2 3 0-9,2-3 0 7,2 2 0-7,1-5 0 7,-3 3 0-7,0 0 0 7,2 3 0-7,0 1 0 8,0-5 0-8,2 5 0 7,-4-3 0-7,-1 5 0 8,1 1 0-8,2 1 0 7,0-3 0-7,-2 5 0 8,-2 5 0-8,2 0 0 7,2 2 0-7,1 3 0 10,-1-3 0-10,0 2 0 6,-2 0 0-6,2 6 0 8,-4-2 0-8,4 2 0 6,-5 6 0-6,3-2 0 8,-2-4 0-8,2 6 0 7,-4-4 128-7,3 8-128 9,1 1 0-9,-2 1 128 7,-2-4-128-7,2 3 0 7,2 1 128-7,-3 2-128 8,-1-2 0-8,4 5 0 7,-2 1 128-7,-1-1-128 8,1 5 0-7,0-1 0 6,-4 1 0-7,2-1 0 6,-7 0 0-6,5 3 0 8,-3-3 0-8,5 7 0 7,-10-5 0-7,7 4 0 9,-7-1 0-9,5-3 0 6,1 1 0-5,-4-1 0 6,5-4 160-7,-3 1-160 8,4-1 128-8,-1 1-128 8,3-2 0-8,-4-3 0 7,3 1 0-7,3-1 0 8,-4-1 0-8,4 0 0 7,1-3 0-7,-3 5 0 7,2-6 0-7,2-6 0 8,-4 1 0-8,3-5 0 8,-1 4 0-8,4-4 0 7,-6 2 0-7,4-4 0 8,-2 4 0-8,5-8 0 7,-3-3 0-7,-2 1 0 8,0-2 0-8,4 4 0 7,0-3 0-7,-3-3 0 8,1-2 0-8,0-3 128 7,2-1-128-7,-2 1 0 7,-2-5 0-7,2 1 0 8,1-7 0-8,-1 3 0 7,6-14 0-7,-10 14 0 7,2 1 0-7,8-15 0 8,-6 10 0-8,6-10 0 7,-8 18 0-7,1-7 0 9,7-11 0-9,-6 16 0 7,6-16 128-7,-4 12-128 8,4-12 0-8,0 0 0 7,0 0 0-7,0 0 0 8,0 0 0-8,-4 15 0 7,4-15 0-7,0 0 0 7,0 0 0-7,0 0 0 7,0 0 0-7,6 18 0 9,-6-18 0-9,0 0 0 7,21 13 0-7,-5 1 0 8,-16-14 0-8,21 10 0 7,-3 0 0-6,0-3 0 5,1-3 0-5,2 2 0 6,5-4 0-7,1 2 0 8,0 0 0-8,3 0 0 7,1 0 0-7,4 0 0 8,4 1 0-8,-2-3 0 6,10 0 0-6,-2 2 0 9,4 0 0-9,-1 2 0 7,3-4 0-7,-2 0 0 8,-4-2 0-8,5 0 0 6,3-2 0-6,4 2 0 9,1 0 0-9,3 0 0 7,-1-2 0-7,2 2 0 8,5 0 0-8,5 0 0 7,0-4 0-7,-6 4 0 8,-1 0 0-8,1 0 0 7,-3 0 0-7,3 0 0 7,2 0 0-6,6 4 0 6,-2-2 0-7,4 0 0 8,4-2 0-8,2 0 192 7,-4 0-192-7,0 2 192 8,-3-2-192-8,3 0 0 7,0 2-192-7,3 0 192 8,3-2 0-8,4 0 0 7,6 0 0-7,-5 0 0 8,-3-2 0-8,0 0 0 6,-2-2 0-5,2 2 0 7,4-2 0-8,-1 2 0 7,7 0 0-7,-1 2 0 8,-1 0 0-8,2 0 0 7,-11-2 0-7,5 6 0 9,0 2 0-9,4-4 0 6,-1-4 0-6,7 2 0 8,-3 2 0-8,1-2 0 7,-7-2 0-7,5-2 0 9,-2 2 0-9,5 0 0 6,-1 0 0-6,5 0 0 8,2 0 0-8,-1-2 0 8,-11 2 0-8,5 1 0 7,-3-3 0-7,5 2 0 8,-3-4 0-8,7 0 0 7,1 4 0-7,-2 0 0 7,-9 0 0-7,4 2 0 8,-3 0 0-8,5 0 0 7,-7 0 0-7,7 0 0 8,5 0 0-8,-7 2 0 7,-1 0 0-7,-7 0 0 8,0 0 0-8,1-2 0 7,-5 0 0-7,4 0 0 8,5 2 0-8,-1-2 0 7,-2 0 0-7,-3 0 0 9,-5 2 0-9,0-2 0 6,2-2 0-6,-2 2 0 8,2 0 0-8,1 0 0 8,7 0 0-8,-6 0 0 7,-6 2 0-7,0-2 0 7,0 0 0-6,-4 0 0 6,-4 2 0-7,0-2 0 7,2-2 0-7,0 2 0 8,4 0 0-8,-2 0 0 8,0 2 0-8,-4 2 0 7,-2-4 0-7,-3 0 0 7,1-4 0-6,-4 2 0 6,2 0 0-7,-1 2 0 7,5-2 0-7,-4 2 0 8,2-2 0-8,-1 0 0 7,3 2 0-7,-8-2 0 8,-3 0 0-8,1 2 0 7,-1-2 0-7,-3 2 0 8,1 0 0-8,-1 0 0 7,1-2 0-7,3 2 0 9,-2 0 0-9,-1 0 0 6,0 0 0-6,-1 2 0 8,-3 0 0-8,-5-2 0 8,1 0 0-8,-2 0 0 7,-2 0 0-7,-1 0 0 7,1 0 0-7,-2 0 0 8,-2 0 0-8,2 0 0 8,-6 0 128-8,4 0-128 8,-2 0 0-8,4 0 0 7,-6-2 0-7,4 0-176 7,-6 0 176-7,0 2 144 7,2 0-16-7,-8-2-128 8,-2 0 0-8,2-2 0 7,-3 3 0-7,-3-1 0 8,-2 0 0-8,3 0 0 7,-5 2 0-7,1-2-192 8,-1 0 192-8,1 2 0 7,1 0 0-7,-3 0 0 9,-5 0 0-9,3-2 0 6,-5 2 0-6,-13 0 0 9,18-4 0-9,-6 0 0 7,-12 4 0-7,15-8 0 8,-15 8 0-8,14-8 160 6,-14 8-160-6,14-5 128 8,-14 5-128-8,7-16 0 7,-7 16 0-6,10-12 0 6,-10 12 0-7,6-19 0 7,-2 5 0-7,-2-3 128 9,2 3-128-9,0-2 0 6,0-1 144-6,1 1-144 8,-1-5 0-8,0-1 128 8,-2 1-128-8,2-3 0 7,0-3 0-7,0 0 0 7,2 0 0-6,-2-5 128 6,-1 1-128-7,-1-2 0 8,2 0 0-8,0-4 0 7,0-2 0-7,2 4 144 7,-2-4-144-7,0 0 0 9,-4-6 160-9,4 2-160 6,0-6 128-6,-1 2-128 9,3 0 0-9,-2-1 128 6,0-3-128-6,-2 0 0 8,2-1 0-8,2-5 0 8,-2-3 0-8,4 5 0 8,-3 0 0-8,-1 1 128 7,2-1-128-7,2 1 0 7,-2-5 0-7,-2 3 0 8,2 1 0-8,-1 4 0 8,3-3 0-8,-4 3 0 7,-2-2 0-7,0 3 0 7,2-3 0-7,-2 2 0 7,-2-3 0-7,0 1 0 8,2 0 0-8,2 3 128 8,0-5-128-8,3 0 192 8,-3-1-192-8,0 1-144 7,0 3 144-7,2-3-208 8,2-4 208-8,-2 3 0 7,-1-1 0-7,3 1 0 8,0-5 0-8,-2 5 0 7,4-1 0-7,-4-1 0 9,3 3 0-9,-1 1 0 5,6 1 160-5,-5 6-160 8,1 2 0-8,2 2 0 8,-2 4 0-8,3-2 0 8,-3 4 0-8,-2 4-144 6,4-2 144-6,-3 2-208 24,1 4-1056-24,2-3-208 0,-6-1-32 1,1 4-10784 6,-3 2-2144-7</inkml:trace>
    </iact:actionData>
  </iact:action>
</iact:actions>
</file>

<file path=ppt/ink/inkAction7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04T00:58:31.335"/>
    </inkml:context>
    <inkml:brush xml:id="br0">
      <inkml:brushProperty name="width" value="0.05292" units="cm"/>
      <inkml:brushProperty name="height" value="0.05292" units="cm"/>
      <inkml:brushProperty name="color" value="#FFFF00"/>
    </inkml:brush>
  </inkml:definitions>
  <iact:action type="add" startTime="1912">
    <iact:property name="dataType"/>
    <iact:actionData xml:id="d0">
      <inkml:trace xmlns:inkml="http://www.w3.org/2003/InkML" xml:id="stk0" contextRef="#ctx0" brushRef="#br0">27188 8882 4607 0,'0'0'400'1,"0"0"-400"8,0 0 0-9,0 0 0 4,0 0 1680-4,0 0 256 7,0 0 48-7,0 0 16 8,0 0-864-8,0 0-176 11,0 0-48-11,0 0 0 3,0 0-128-3,0 0-16 11,0 0-16-11,0 0 0 4,0 0 0-4,0 0 0 12,0 0 0-12,0 0 0 4,0 0 48-4,0 0 16 11,17 0 0-11,-17 0 0 4,20-6-112-4,-20 6 0 12,0 0-16-12,15 0 0 3,1 0-64-3,-16 0-16 10,0 0 0-10,20 4 0 5,-7-4-112-5,-13 0-32 10,20 0 0-10,-7 0 0 5,-13 0-80-5,20-4-32 10,1 2 0-10,-7 0 0 5,2 0-64-5,5-2-16 13,-1 0 0-13,-3 0 0 2,5 0 64-2,7-4 16 10,-2 1 0-10,0 1 0 4,1-2 0-4,1 0 0 12,0 6 0-12,1-4 0 4,1 1-96-4,2-1 0 12,2 2-16-12,0 2 0 3,2-2-112-3,2 2 0 10,-4 2-128-10,8 0 192 4,-2 4-192-4,4-2 144 12,-6 0-144-12,4-2 128 4,-4 0-128-4,4 4 192 10,-2-2-192-10,6-4 192 6,-8-4-192-6,4 2 0 11,-6 2 144-11,8 0-144 3,-1 0 144-3,3 0-144 11,0 0 192-11,-14 2-192 5,8 0 240-5,20 0-64 9,-3-2-16-9,-3 2 0 5,-3 2-16-5,-1-2 0 10,-6 0 0-10,2-2 0 5,0-4 0-5,-5 3 0 10,3 6 0-10,0-6 0 5,-2-3 16-5,4 2 0 11,-4 0 0-11,4 4 0 4,1-2 0-4,3 2 0 10,-6-2 0-10,4 4 0 5,0 0-160-5,-1 0 192 11,-3-2-192-11,-2 2 192 4,-8-6-192-4,4 4 160 12,-4 0-160-12,-2 0 160 4,3 4-160-4,1-4 0 11,-4-2 144-11,4 2-144 3,4 0 128-2,-6 0-128 9,-2-2 160-10,0 2-160 4,4-2 160-4,-4 4-160 10,1 0 160-10,3 2-160 6,0-6 144-6,-4 4-144 10,2 2 128-10,2-2-128 5,-6-2 144-5,2 0-144 10,-3 2 160-10,-1 1-160 4,0-3 128-4,0 0-128 10,-1-5 0-10,-1 5 0 5,0 2 176-5,1 1-176 10,-3-3 192-10,0 0-192 5,3-5 176-5,-1 1-176 10,0 2 160-10,3 0-160 5,-7 0 192-5,2 0-64 11,1 0-128-11,-1 0 192 4,-2 0-64-4,1 0-128 11,-1 0 176-11,1-2-176 4,-1 2 208-4,0 0-64 11,1 0-16-11,1 0 0 5,-3 0 0-5,-3 1 0 10,1 1 0-10,3-2 0 4,-1 0-128-3,-7 0 160 8,5 2-160-8,-7 0 160 3,3 2-160-4,0-2 128 10,-16 0-128-10,15-2 128 5,3 0-128-5,-5 0 128 10,3 0-128-10,-16 2 128 5,14-4-128-4,1 2 0 5,-15 2 144-6,16-2-144 8,-1 0 0-8,-15 2 128 10,18-2-128-9,-4 0 0 2,-14 2 0-3,19 0 144 12,-7-2-144-12,-12 2 0 5,17 2 128-5,-5 0-128 11,-12-2 0-11,16 0 0 4,-16 0 144-4,17-2-144 11,-17 2 0-11,14-2 144 4,-14 2-144-4,16-2 160 11,-5 0-160-11,-11 2 160 3,0 0-160-3,0 0 192 10,18-2-192-9,-18 2 192 4,13 2-192-5,3-2 128 9,-16 0-128-9,12 0 128 6,-12 0-128-6,0 0 160 9,0 0-160-9,15-2 160 5,-15 2-160-5,0 0 128 11,0 0-128-11,0 0 128 4,0 0 0-4,10-2 0 11,-10 2 0-11,0 0 0 4,0 0-128-4,0 0 128 10,0 0-128-9,0 0 128 3,0 0-128-4,0 0 0 11,0 0 0-11,0 0 0 4,-15-2 0-4,15 2 0 11,-18-1 0-11,0 1 0 18,1 3-2384-18,-3 3-368 1,1-4-64-1</inkml:trace>
    </iact:actionData>
  </iact:action>
  <iact:action type="add" startTime="4854">
    <iact:property name="dataType"/>
    <iact:actionData xml:id="d1">
      <inkml:trace xmlns:inkml="http://www.w3.org/2003/InkML" xml:id="stk1" contextRef="#ctx0" brushRef="#br0">26607 11836 13935 0,'0'0'608'0,"0"0"144"0,0 0-608 0,0 0-144 10,0 0 0-10,0 0 0 4,0 0 1216-4,0 0 224 6,0 0 32-6,0 0 16 8,0 0-224-8,0 0-48 11,9-15-16-11,1-7 0 4,-2-1-192-4,6-5-48 10,-3-1 0-10,5-2 0 5,-3-4-128-5,1 6-16 7,-4-8-16-7,9-18 0 8,-3 2-160-8,2 1-48 7,1-5 0-7,-1-3 0 8,1-5-112-8,3-3-32 7,-5 0 0-5,7-6 0 4,-3-4-64-6,2-4 0 11,-5-2-16-11,-1-2 0 4,5 2-176-4,1 6-16 7,1 6-16-6,-5 4 0 7,3 9 16-8,-3 5 0 12,1 1 0-12,-5 8 0 3,3 4-176-3,-6 8 192 12,3 4-192-12,-5 5 192 3,4 3-192-3,-9 1 128 10,1 7-128-10,2 1 128 4,4 4-128-4,-12 8 0 7,0 0 144-7,0 0-144 8,0 0 0-8,15 18 0 7,-1-1 0-7,-2 7 0 9,-1 3 0-9,-1 10 0 6,4 2 0-6,-4 12 0 8,1 0 0-8,3 7 0 11,-6 2 0-11,4 7 0 4,-5 7 0-4,1 4 0 8,6 4 0-8,-6 0 0 8,1-4 0-8,3-2 0 12,-6-6 0-12,2 2 0 3,-2-11 0-3,-1-3 128 7,-3-5-128-7,2-3 0 7,-2-7 160-7,2-2-32 11,2-4-128-11,2-1 192 4,0-9-192-4,-5-6 144 7,3 1-144-7,0-3 128 9,2-7-128-9,-8-12 0 10,8 10-192-10,-8-10 192 19,0 0-1728-18,0 0-208-1,8-16-48 0,-8 2-12640 3</inkml:trace>
    </iact:actionData>
  </iact:action>
  <iact:action type="add" startTime="5306">
    <iact:property name="dataType"/>
    <iact:actionData xml:id="d2">
      <inkml:trace xmlns:inkml="http://www.w3.org/2003/InkML" xml:id="stk2" contextRef="#ctx0" brushRef="#br0">26766 11146 21183 0,'0'0'1888'1,"0"0"-1504"6,0 0-384-7,0 0 0 3,20 0 960-2,-2-2 112 9,3-2 16-10,6 2 16 4,5-4 288-4,7 2 48 7,-2-4 16-7,7 5 0 9,3-1-368-9,2 4-64 11,2 0 0-11,-1 2-16 3,3 0-560-3,-8 1-96 11,-4 1-32-11,-2 4 0 4,-2-2-320-4,-4-4 0 11,-4 2 0-11,1 2 128 19,-7 3-1392-19,1-3-272 1,-7-4-48-1,1 0-12480 3</inkml:trace>
    </iact:actionData>
  </iact:action>
  <iact:action type="add" startTime="5559">
    <iact:property name="dataType"/>
    <iact:actionData xml:id="d3">
      <inkml:trace xmlns:inkml="http://www.w3.org/2003/InkML" xml:id="stk3" contextRef="#ctx0" brushRef="#br0">28079 10563 18431 0,'0'0'1632'0,"0"0"-1312"9,0 0-320-9,0 0 0 5,0 0 1184-5,0 0 160 6,0 0 48-6,10 13 0 9,-4 3-240-9,0 3-32 12,-4 1-16-12,2 7 0 3,-3 6-320-3,3 4-64 11,2 0-16-11,2 6 0 4,0 0-176-4,-2 4-32 10,1 2-16-10,3 2 0 5,-2-3-64-5,0 3-16 12,2-2 0-12,-3 0 0 4,-1-9-176-4,2 1-32 5,4-4-16-5,-4-1 0 9,5-7-16-9,-3-4 0 10,2-7 0-10,1 1 0 5,-1-7 176-3,2 0 48 6,-14-12 0-8,13 6 0 5,-13-6 64-5,16-4 0 7,-16 4 16-7,17-16 0 8,-7 0-48-8,0-5-16 11,0-6 0-11,-2-1 0 4,-5 1-80-4,3 0 0 7,-4-4-16-7,0-7 0 8,-2 3-48-8,6 2-16 11,-4 0 0-11,-2-6 0 4,0 6-112-4,2 0 0 7,0-2-128-7,0 2 192 8,2 1-192-8,2 1 0 12,1 0 128-12,1 2-128 4,0 1 0-4,6 1 0 6,-5 0 0-6,5-1 0 9,0 1 0-9,-1 4 0 10,1-1 0-10,0 5 0 4,-1-1 0-4,-1 1 0 7,0 5 0-7,-6 1 0 8,1 5 0-8,-7 8 0 12,0 0 0-12,0 0-160 17,0 0-416-17,0 0-64 1,0 0-32-1,0 0-11104 11,0 0-2208-10</inkml:trace>
    </iact:actionData>
  </iact:action>
  <iact:action type="add" startTime="6072">
    <iact:property name="dataType"/>
    <iact:actionData xml:id="d4">
      <inkml:trace xmlns:inkml="http://www.w3.org/2003/InkML" xml:id="stk4" contextRef="#ctx0" brushRef="#br0">27923 10099 11967 0,'-29'-2'528'0,"15"2"112"0,-3 2-512 1,5-2-128 6,12 0 0-7,0 0 0 3,-18 0 2192-3,18 0 416 12,0 0 80-12,0 0 0 4,0 0-1056-4,0 0-224 10,12-10-32-10,8 0-16 4,3 2-480-4,8 2-112 8,4-3 0-8,10 1-16 8,8 2-160-8,2-4-16 11,-1-3-16-11,5 3 0 3,-3-2-112-2,3 4-32 10,-3 2 0-11,1-5 0 3,-1 5 32-3,-1 2 16 11,-2 2 0-11,-5 2 0 5,1 0-80-5,-8 0 0 12,0 2-16-12,-10 2 0 3,-3 0-128-3,-5 0-32 6,-11 4 0-6,-12-8 0 9,0 0 224-9,0 0 32 12,0 0 16-12,-12 1 0 3,-7-6 144-3,-5-3 16 11,-7 0 16-11,0 2 0 5,0-6-336-5,-3 1-64 5,-3-5 0-5,6 4-16 9,0-5-112-9,4 5-128 10,1-5 176-10,5 5-176 20,3-4-320-20,1 5-160 0,5-3-32 0,0 6-16 13,12 8-2352-12,0 0-448 0,0 0-112-1</inkml:trace>
    </iact:actionData>
  </iact:action>
  <iact:action type="add" startTime="6613">
    <iact:property name="dataType"/>
    <iact:actionData xml:id="d5">
      <inkml:trace xmlns:inkml="http://www.w3.org/2003/InkML" xml:id="stk5" contextRef="#ctx0" brushRef="#br0">29285 10767 16527 0,'0'0'720'1,"0"0"176"-1,0 0-720 9,0 0-176-9,0 0 0 0,0 0 0 2,0 0 1472-2,0 0 256 10,0 0 48-10,13 6 16 4,3-4-464-4,5-2-96 12,1-6-16-12,1 1 0 3,1-3-464-3,1 4-112 11,2-2 0-11,1-4-16 5,1 2-384-5,0 3-80 11,0-5-16-11,-1 4 0 4,-1 0-400-4,-4 4-96 10,-1-2-16-10</inkml:trace>
    </iact:actionData>
  </iact:action>
  <iact:action type="add" startTime="6791">
    <iact:property name="dataType"/>
    <iact:actionData xml:id="d6">
      <inkml:trace xmlns:inkml="http://www.w3.org/2003/InkML" xml:id="stk6" contextRef="#ctx0" brushRef="#br0">29300 11037 18431 0,'0'0'816'1,"0"0"160"10,0 0-784-11,0 0-192 0,0 0 0 1,0 0 0 0,0 0 1360-1,24-4 240 11,-1 2 32-11,0-6 16 4,3-4-496-3,-1 4-80 9,1 1-32-10,1-3 0 4,2 2-528-4,0 0-128 10,-1-5 0-10,1 3-16 20,-2 4-1392-19,2-2-256-1,1 0-64 0</inkml:trace>
    </iact:actionData>
  </iact:action>
  <iact:action type="add" startTime="7062">
    <iact:property name="dataType"/>
    <iact:actionData xml:id="d7">
      <inkml:trace xmlns:inkml="http://www.w3.org/2003/InkML" xml:id="stk7" contextRef="#ctx0" brushRef="#br0">30305 10764 21183 0,'0'0'1888'1,"0"0"-1504"6,0 0-384-7,0 0 0 5,0 0 0-5,0 0-160 10,0 0 16-10,0 0 0 5,0 0 1216-5,0 0 240 13,0 0 48-13,0 0 16 3,0 0-432-3,15-10-96 11,-5-6-16-11,2 6 0 4,-12 10-64-4,15-7-32 11,5-7 0-11,-6 6 0 3,-1-2-224-3,-3-1-64 10,2 3 0-9,-12 8 0 4,0 0-192-5,0 0-64 10,0 0 0-10,0 0 0 5,0 0-192-5,0 0 0 11,13 14 0-11,-9 7-160 4,-4 8 160-4,-4 2-128 10,-2 1 128-10,-3 3-128 5,1 4 128-4,0 4 0 8,-6-4 0-9,5 4 0 5,-7-8 0-5,4 2 0 10,3-2 0-10,-5-2 0 4,4-4 0-4,-1-3 0 11,1-3 128-11,4-5-128 4,-2-1 224-4,4-3-32 12,4-14 0-12,0 0 0 3,0 0 80-3,0 0 16 11,0 0 0-11,0 0 0 5,0 0 256-5,16-10 48 11,-6 0 16-11,3-11 0 4,-3-5-144-4,6-1-16 10,-5 0-16-10,5 0 0 4,-4-1-128-4,3-1-32 11,-5-4 0-11,8 0 0 5,-5-4-16-5,7 4 0 9,-5 3 0-8,7 3 0 4,3 2-128-5,-1 1-128 11,-1 3 192-11,-6 5-192 4,1-1 0-4,0 5 0 11,-3-4 0-11,1 10 0 4,-3-1 0-4,-13 7 0 10,20-4 0-10,-1 0 0 4,-3 4-256-4,0 0 32 12,-16 0 16-12,23 6 0 18,-5 0-1648-18,1-3-320 0,1 1-64 0,-9 0-13312 4</inkml:trace>
    </iact:actionData>
  </iact:action>
  <iact:action type="add" startTime="7603">
    <iact:property name="dataType"/>
    <iact:actionData xml:id="d8">
      <inkml:trace xmlns:inkml="http://www.w3.org/2003/InkML" xml:id="stk8" contextRef="#ctx0" brushRef="#br0">31181 10473 20207 0,'0'0'896'1,"0"0"192"-1,0-14-880 0,0 14-208 7,1-9 0-7,-1 9 0 5,0 0 928-5,0 0 144 10,0 0 16-10,0 0 16 5,0 0-16-5,-1 13-16 11,1 5 0-11,0 5 0 4,0 1-304-4,0 5-48 10,0 6-16-10,0 0 0 5,3 6-96-5,-1 0-32 11,-2 4 0-11,0 2 0 3,2-1-128-3,0 3-48 12,-2 2 0-12,0-4 0 4,0-6-160-4,0 2-48 10,2-6 0-10,0-6 0 5,4-2 32-4,0-6 0 9,-2 1 0-10,6-5 0 4,-1-9 208-4,1 0 32 11,6-2 16-11,-3-4 0 4,-13-4 48-4,22-4 16 11,1-6 0-11,-5 0 0 5,1-4-128-5,3-1-32 10,-5-5 0-10,-1-1 0 4,1-2-128-4,-3-5-48 10,2-3 0-10,-7 0 0 5,3-4 112-5,-4 0 0 10,2-8 16-10,1 4 0 5,-3-6-96-5,6 0-32 10,-1 0 0-10,1-4 0 5,0 3-208-5,-1 3 176 10,1-2-176-10,0 8 160 5,-1-2-160-5,1 8 128 10,0-1-128-10,-5 5 128 5,5 4-128-5,-4 1 0 11,2 1 0-11,-3 1 128 4,-1 10-128-4,-8 10 0 12,0 0 0-12,14-11 0 4,-14 11 0-4,0 0 0 11,0 0 0-11,0 0 0 3,11-4-352-3,-11 4 0 12,0 0 0-12,0 0 0 17,0 0-1600-17,16 8-320 1,-16-8-64-1,0 0-8880 11,0 0-1776-11</inkml:trace>
    </iact:actionData>
  </iact:action>
  <iact:action type="add" startTime="8187">
    <iact:property name="dataType"/>
    <iact:actionData xml:id="d9">
      <inkml:trace xmlns:inkml="http://www.w3.org/2003/InkML" xml:id="stk9" contextRef="#ctx0" brushRef="#br0">30987 9919 4607 0,'0'0'192'0,"-13"10"64"0,13-10-256 0,-14 4 0 9,14-4 0-9,0 0 0 5,-15 2 3904-5,15-2 752 10,0 0 144-10,0 0 16 5,0 0-2544-5,0 0-512 10,0 0-96-10,19-4-32 6,4-4-464-6,5-2-80 10,1 2-32-10,-4 5 0 4,5-11-240-4,7 4-48 10,8-2-16-10,19-3 0 5,0-7-304-5,-3 11-48 10,-5-1-16-10,-3 4 0 5,-2 0-32-5,-4 3-16 10,-1-1 0-10,1 4 0 7,-4 0-16-7,0 2 0 10,-4 0 0-10,2 0 0 4,-6 0-96-4,-10 2-32 11,3 0 0-11,-1 0 0 4,0-2-64-4,-1 0 0 10,-1 0-128-10,-4 0 192 4,-3-2-32-4,0-2-16 10,-1 0 0-10,-7 2 0 5,-10 2 192-5,0 0 48 12,2-10 0-12,-4-7 0 4,-6-1 112-4,-8 2 16 11,-3-5 16-11,-1 0 0 4,-3-7-112-3,-4 3-32 8,-4 2 0-9,-3 3 0 4,1-1-176-4,0-1-32 11,2 3-16-11,2 5 0 5,-1 6-160-5,3-2 0 10,4 5 0-10,1 1 0 19,9-2-912-18,-3 4-224-1,16 2-32 0,0 0-11440 11,0 0-2304-11</inkml:trace>
    </iact:actionData>
  </iact:action>
  <iact:action type="add" startTime="11293">
    <iact:property name="dataType"/>
    <iact:actionData xml:id="d10">
      <inkml:trace xmlns:inkml="http://www.w3.org/2003/InkML" xml:id="stk10" contextRef="#ctx0" brushRef="#br0">3374 11518 13471 0,'0'0'592'1,"0"0"128"-1,0 0-576 0,0 0-144 5,0 0 0-5,0 0 0 8,0 0 512-8,0 0 64 7,0 0 0-7,0 0 16 8,0 0 224-8,15-4 32 7,-1-3 16-7,-14 7 0 8,16-6 128-8,1 2 32 7,-17 4 0-7,18-2 0 8,-1-2-352-8,5 2-64 6,-5 0-16-5,3 0 0 8,1-6-144-9,1 6-16 6,-1 0-16-6,5 2 0 9,1-3 16-9,2 3 0 7,4 0 0-7,0 0 0 7,1 0-192-7,5 0-48 9,2 0 0-9,1 0 0 8,1 0 80-8,6 0 16 6,-4 0 0-6,2 0 0 8,2 1 0-8,-3 1 0 6,-3-2 0-6,4 2 0 9,-8 0 16-9,4-2 0 6,0-2 0-6,2 2 0 8,2-2-48-8,-3 2-16 7,3 0 0-7,2 0 0 8,2 0-48-8,-4 2-16 7,-1-2 0-7,3 2 0 9,2 0-48-9,-2 4-128 6,-4-6 192-6,3 2-64 9,3 0-128-9,-6 0 192 7,-2-2-192-7,4 0 192 8,-3-2-192-8,5 2 192 6,0-2-192-6,4 2 192 9,-1-2-192-9,5-2 160 6,-1 2-160-6,1 0 160 8,3-2-32-8,-3 2-128 8,0 1 192-8,-3-1-64 8,-1-2 0-8,0 2-128 6,-1-2 192-6,3-4-64 8,-1 0-128-8,3 2 0 7,2-3 0-7,-1 1 128 8,1 2-128-8,1 0 160 8,-1 2-160-8,-1-2 160 7,-3 2-160-7,1 1 160 7,-1-1-160-7,-3 2 160 8,-1-4-160-8,0-2 128 8,-2 2-128-8,1 2 128 8,3 2-128-8,2 2 0 6,-1 0 144-6,-1-2-144 9,-2 2 0-9,1 0 0 6,1 0 0-6,-6 0 0 8,0 0 0-8,1-2 0 7,-1 1 0-7,-6-3 0 10,2 0 0-10,-4 2 0 5,4 0 0-5,-4 0 128 9,6 0-128-9,-4-2 0 7,4 2 0-7,-2 2 0 8,0-2 0-8,3 0 128 7,-3 0-128-7,2 0 128 8,4 0-128-8,-8-2 128 7,2 2-128-7,-4 2 128 8,4-3-128-8,-6-1 144 7,4 2-144-7,-4 0 160 8,2 2-160-8,2 0 128 6,-6-2-128-6,6 2 128 8,-2 0-128-8,6 0 0 7,-2-2 0-7,1 2 0 9,-5-2 0-9,6 2 0 6,0 2 128-6,-2-2-128 10,0-2 0-10,-4 2 0 5,4 0 0-5,-6 0 128 9,0-2-128-9,2 0 0 6,-8-2 0-6,4 4 0 9,4-2 0-9,-4 2 0 6,1 0 0-5,3 0 0 7,-4 0 0-8,2 0 0 7,4-2 128-7,-4 2-128 7,4-2 0-7,-4 2 0 9,-2 2 0-9,6-2 0 7,-4-4 0-7,2 2 0 7,0 0 0-7,-6 0 128 8,2 2-128-8,2 0 0 7,-6 0 0-7,1 0 128 7,1-2-128-7,0 1 0 7,0 1 0-6,-4-2 0 7,1-2 128-8,1-2-128 7,-2 6 0-7,2 0 128 8,1 0-128-8,-1 0 0 7,-2-4 0-7,4 4 128 8,0 2-128-8,-1-2 0 7,1-2 0-7,0 2 128 8,2 0-128-8,-2-2 0 6,2 2 0-6,-2-4 0 9,3 2 0-9,-3-2 128 7,-2 0-128-7,2 2 0 8,-4-2 0-8,1 1 0 7,-1-5 128-7,4 6-128 8,-2-2 0-8,0 2 0 8,-1-2 0-8,1 0 128 7,0 2-128-7,2 2 0 7,6 2 0-7,-2-2 0 8,-4-4 0-8,3 2 0 6,-5 0 0-6,-2 2 0 9,0-4 0-9,1 1 0 6,1-1 128-6,-2 2-128 9,0 2 0-9,-1 0 0 7,-5-2 0-7,2 0 0 8,-3-4 0-8,1 4 128 7,-5 2-128-7,1 0 0 8,1-2 0-7,-3 0 128 5,3 2-128-6,1 0 0 9,-7-2 128-9,2 0-128 6,-16 2 128-6,19 0-128 8,-5 2 160-8,-14-2-160 7,19-2 192-7,-5 2-192 8,-14 0 176-8,15 0-176 7,-15 0 160-7,18 2-160 8,-18-2 128-8,0 0-128 7,14 0 0-7,3 0 0 8,-17 0 128-8,0 0-128 7,0 0 0-7,0 0 0 8,16 2 144-8,-16-2-144 7,0 0 128-7,0 0-128 7,15 2 160-6,-15-2-160 5,0 0 192-6,14 2-192 9,-14-2 192-9,0 0-64 7,0 0 0-7,0 0-128 8,0 0 160-8,0 0-160 7,16-2 128-7,-16 2-128 8,0 0 128-8,0 0-128 7,0 0 128-7,0 0-128 8,0 0 144-8,15-2-144 7,-15 2 160-7,0 0-160 8,0 0 0-8,0 0 0 7,0 0 0-7,0 0 0 8,0 0 0-8,0 0 0 6,0 0 0-6,0 0 0 24,0 0-1600-23,0 0-400-1,-15 4-96 1,-1 0-16-1</inkml:trace>
    </iact:actionData>
  </iact:action>
  <iact:action type="add" startTime="13230">
    <iact:property name="dataType"/>
    <iact:actionData xml:id="d11">
      <inkml:trace xmlns:inkml="http://www.w3.org/2003/InkML" xml:id="stk11" contextRef="#ctx0" brushRef="#br0">15578 11450 12431 0,'0'0'544'1,"0"0"128"-1,0 0-544 0,0 0-128 5,0 0 0-5,0 0 0 8,0 0 384-8,0 0 64 7,0 0 0-7,0 0 0 7,0 0 224-7,0 0 48 7,18-2 16-7,-18 2 0 9,13-6 192-9,3 4 32 6,4 0 16-6,-5 0 0 9,-15 2-176-8,22-2-32 5,-1 0-16-6,-1 1 0 9,1-3-224-9,2 4-32 6,3-2-16-6,3 2 0 9,2 0-32-9,8 0-16 6,2-2 0-6,6 0 0 9,0 0-48-7,2 2-16 2,3 0 0-4,3 2 0 9,-2-2 16-9,-1 2 0 6,1 0 0-6,0 4 0 8,-1-10-144-8,-1 9-32 8,-4 1 0-8,2-2 0 7,-1-2-208-7,3 4 128 7,-2 2-128-7,-2-2 0 8,-1-2 128-8,5-1-128 7,-2 3 0-7,-2 2 144 8,-2-2-144-8,-1 0 0 7,-3-4 144-7,2 2-144 8,-6 0 160-8,2-2-32 8,2 1-128-8,-4-1 192 8,4 2 16-8,-2-2 0 6,4-2 0-6,-4 0 0 8,6 0 48-8,-4 0 0 7,2 0 0-7,-4 0 0 8,2-2-64-8,-4 0 0 7,6 2 0-7,-6 0 0 8,0 0-64-8,2-2 0 7,-4 0-128-7,-2-1 192 8,2 1-16-8,1 2-16 7,-1 0 0-7,4 0 0 8,-2 0-160-8,-2 0 192 8,2 0-192-8,0-2 192 7,-2-2-192-7,4 2 0 8,-4 0 144-8,4 2-144 7,4 0 0-7,-4 0 144 8,4-2-144-8,-2 0 0 8,4 0 144-8,0 2-144 6,-6 0 0-6,0 0 144 8,0-2-144-8,2 2 128 7,2 0-128-7,-2-2 128 9,-2 0-128-9,-6-2 160 6,0 0-160-6,4 0 160 9,-4 2-160-9,0 1 0 6,4-1 144-6,2-2-144 9,-4 2 144-9,6 0-144 6,-3 0 192-6,1-2-192 9,0 0 208-9,0 2-64 6,3 0-16-6,-3 0 0 9,0 0 0-9,-3-2 0 7,-1 0 0-7,0 2 0 7,2 1-128-7,-2-3 192 8,2 2-192-8,4 0 192 8,-6 0-192-8,4 0 128 7,-4 0-128-7,-2-2 128 8,1 0-128-8,5 0 0 6,-4-4 0-5,2 6 0 6,-2-1 0-7,0-1 128 7,0 0-128-7,4 0 0 8,-4 2 0-8,0 2 0 7,-2-2 128-7,1-2-128 9,-5 0 0-9,2 2 0 6,-2 2 0-6,1 0 0 9,-1 0 0-9,2-2 0 6,-2 2 0-6,1-2 0 9,-5 0 0-9,2 0 128 6,-1 2-128-6,1 0 0 9,0-2 0-9,1 2 0 7,-1 0 128-7,0 0-128 8,2-2 0-8,1 1 160 6,-1-1-160-6,-2 2 160 8,-1 0-160-8,1-6 192 8,0 4-192-8,2 0 192 7,1 0-192-7,-3 0 160 8,-2 0-160-8,1 0 160 7,-3 0-160-7,1 2 128 8,1-2-128-8,-4 2 128 7,-3-4-128-7,3 4 0 7,3 2 144-7,-1-2-144 8,-7-4 0-8,1-2 144 7,5 1-144-7,-7 3 0 9,3-2 176-9,-1 2-176 6,-5 0 160-6,-12 2-160 9,18-2 144-9,-5-2-144 7,-13 4 128-7,18-2-128 9,-18 2 144-9,12-6-144 5,-12 6 160-5,0 0-160 9,0 0 144-9,0 0-144 6,0 0 128-6,0 0-128 8,0 0 0-8,0 0 0 8,0 0 0-8,0 0 0 21,-16-4-1984-20,-7 2-288-1,-7 10-48 1</inkml:trace>
    </iact:actionData>
  </iact:action>
  <iact:action type="add" startTime="16068">
    <iact:property name="dataType"/>
    <iact:actionData xml:id="d12">
      <inkml:trace xmlns:inkml="http://www.w3.org/2003/InkML" xml:id="stk12" contextRef="#ctx0" brushRef="#br0">18122 3981 23039 0,'0'0'2048'1,"0"0"-1648"3,0 0-400-4,0 0 0 8,13-8 0-8,-13 8-256 7,0 0 48-7,0 0 0 8,0 0 656-8,0 0 128 7,0 0 16-7,0 0 16 9,0 0 128-9,0 0 32 6,0 0 0-6,-7 12 0 9,-7-5-192-9,-6 3-48 7,-1 2 0-7,-4 0 0 8,-5-5-224-8,-3 1-48 7,-2 6-16-7,-12-4 0 8,-5 1 0-8,-7-1 0 6,-5-6 0-6,-6-4 0 8,-3 4 16-7,3 2 16 5,-4-2 0-6,0 1 0 9,0-3 96-9,-6 2 16 7,-6 0 0-7,-6 0 0 8,-1-2 16-8,1 2 16 7,-4 2 0-7,7-2 0 8,-3 2-112-8,0-1-32 7,-1 3 0-7,-11 0 0 8,-7-2-96-8,4 0-32 8,2-2 0-8,1-2 0 7,5-1-144-7,-7 7 160 7,-3-2-160-7,-4-4 160 8,-8 2-160-8,8-2 0 6,4-2 144-6,-1 4-144 8,-3 4 0-8,-4-1 128 8,-8-3-128-8,5 0 0 8,1-2 0-8,0-2 128 7,4 0-128-7,-1 2 0 8,-1 0 0-8,-7 2 0 7,3-2 0-7,0-2 128 8,6-2-128-8,1 2 128 6,3 0-128-6,-12 2 128 9,-3 0-128-9,-3 2 176 6,12 0-176-6,-4 2 192 10,2-1-192-10,-2 5 192 6,-10-4-192-6,3 4 192 9,3 7-192-9,-2-1 0 6,6-2 0-6,-6 1 128 8,0-5-128-8,-1 4 0 7,-5-1 0-7,2 1 0 8,9 0 0-8,-7 3 0 7,4-5 0-7,2 3 0 8,-4-5 0-8,8 2 0 6,8-2 0-6,2-1 0 9,0 7 0-9,1-4 0 6,-1-5 0-5,2 5 0 7,0-6 0-8,9 4 0 7,3-1 128-7,7-1-128 8,4 0 0-8,2 4 0 7,0-6 0-7,-2-1 0 8,2-1 0-8,4-4 0 7,4 0 0-7,8-2 0 9,3-1 0-9,3-1 128 7,1 0-128-7,7 0 0 7,5-4 0-7,0 4 0 7,8-2 0-7,0 2 0 8,4-3 0-8,0-5 128 7,2 4-128-7,5 0 0 8,3 0 0-8,4 3 0 8,-1 1 128-8,3 0-128 6,5-2 0-6,0 0 0 8,5 2 0-8,9 4 0 8,0 0 0-8,0 0 0 6,0 0 0-6,0 0 0 9,0 0 0-9,0 0 0 7,0 0 0-7,0 0 0 8,0 0-176-8,0 0 176 7,0 0-128-7,11 18 128 9,3-7 0-9,-4 7 0 6,3-6 0-6,-1 7-128 8,6 5 128-8,-5 3 0 7,1 2 0-7,-2 0-128 8,1 1 128-8,-1 1 0 7,5 4 0-7,-5 4 0 9,-2 10 0-9,2-2 0 6,-7 1 0-6,1 5 0 8,4 4 0-8,-4 3 0 7,-2 6 0-7,0-1-128 9,0 5 128-9,-2 2 0 7,0 2 0-7,3 0 0 7,-1-6 0-7,-2 3 0 7,-2-5 0-7,-2 6 0 8,0 2 0-8,0-4 0 8,0 3 0-8,-3-5 0 8,1 6 0-8,0 0 0 6,0 6 0-6,0-8 0 8,-2-2 0-8,0-3 0 7,2 3 0-7,0-4 0 9,1 3 0-9,1-5 0 6,-2-8 0-6,2 3 0 8,0 1 0-8,-2-5 0 7,0-4 0-7,2-1 0 9,0 3 0-9,0-2 0 6,-2-8 0-6,2 0 0 8,-2-8 0-8,2 4 0 7,2-2 0-7,0-2 0 8,4 0 0-8,-2-4 0 7,2-2 0-7,2-3 0 8,0-9 0-8,4 1 128 8,-6-1-128-7,3-3 0 6,-7-14 0-7,14 18 0 6,-4-9 0-6,3-1 0 8,-13-8 0-8,20 8 0 7,1-4 0-7,1-2 128 8,-3-2-128-8,3-2 0 7,7-2 0-7,2 0 0 8,-1-2 0-8,3 0 144 7,2 2-144-7,8-3 0 8,-2-5 192-8,7 2-192 8,5-5 192-8,4 3-192 8,-1-6 0-8,7 5 0 6,1-7 0-6,-2 3 0 8,3-1 0-8,3-3 0 7,-4 1 0-7,11 1 0 8,-1-5 0-8,8 3 0 8,9-3 0-8,-1 3 0 8,2 1 0-8,1 1 0 6,-5-6 0-6,4-1 0 8,1-3 0-7,3 4 0 6,7 3 0-7,5-1 0 7,-1 1 0-7,-4-1 0 7,-7 0 0-7,7 1 0 8,1 1 0-8,5 1 0 7,4-1-128-7,-2-1 128 8,-4 5 0-8,1 3 0 7,-3-6 0-7,4 9 0 9,-1-7 0-9,11 5 0 6,0-7 0-6,-2 4 0 9,-6 3 0-9,0-5 0 6,0 5 0-6,6-3 0 9,0 2 0-9,2-1 0 7,2 3 0-7,-6-4 0 8,-6 5 0-8,1-3 0 6,1 4 0-6,0-1 0 9,6 1 0-9,-6 8 0 6,-7 0 0-6,-1 0 0 8,-4-2 0-8,3 0 0 7,-1-2 0-6,3 4 0 6,1-1 0-7,-4-1 0 8,-3 2 0-8,-8 0 0 7,1 0 0-7,1 2 0 8,-4 0 0-8,2 0 0 8,3 0 0-8,-1 0 0 7,-4 2 0-7,-3 0 0 8,-5 2 0-8,-2 1 0 6,0 3 0-6,-5-4 0 8,1 0 0-8,2 0 0 8,0 2 0-8,-2 4 0 8,2 1 0-8,-6-3 0 7,-11 4 0-7,-1-4 0 8,-1 1 0-8,-3 3 0 6,1-6 0-6,-4 4 0 9,-2 3 0-9,-5-1 0 7,-1 0 0-7,0-5 0 8,2 3 0-8,2 2 0 6,-6-4 0-6,4 1 0 8,-6 5 0-7,2-6 0 6,-8 0 0-7,0 1 0 8,-4-1 0-8,1 0 0 8,-5 0 0-8,-2-4 0 6,-1-2 0-6,-5-2 0 7,-3 0 0-6,4 2 0 7,-18-2 128-8,13 0-128 8,3 2 0-8,-16-2 0 7,13-2 128-7,5-4-128 6,-6-4 0-6,3 0 0 9,-7 3 160-9,4-5-160 7,-4 2 128-7,3-7-128 8,3-1 128-8,-4-5-128 6,1-5 128-5,-1-3-128 7,2-4 128-8,2-4-128 6,-1-6 0-6,1 0 128 9,-1-5-128-9,3-5 128 7,-2-2-128-7,-1-5 128 8,-1-8-128-8,2 3 160 7,-1-5-160-7,1 0 160 8,0-8-160-8,-1 4 128 7,3-2-128-7,0-4 128 8,3-9-128-8,-3 1 192 8,1 0-192-8,-5 2 192 7,4-1 0-7,-7 1 16 7,5 0 0-7,-8 4 0 8,-2 6 144-8,0 2 32 7,3 4 0-7,-5-4 0 13,-2 0-64-13,0 6 0 2,0 1 0-2,2 7 0 8,0-4-16-8,0 5-16 7,-2 3 0-7,2 5 0 8,-2 8-128-8,0 2-32 7,0 8 0-7,0-2 0 8,-2 2-128-8,0 8 0 6,0 3 0-5,0 9 0 7,2 15 0-8,-5-18 0 7,5 18 0-7,0 0 0 7,0 0-320-7,0 0 48 8,0 0 16-8,0 0 0 22,0 0-288-21,0 0-48-1,-8 20-16 0,2-5 0 13,6 3-992-13,-2 7-208 1,0 3-48-1,2 1-9472 8,0 2-1888-7</inkml:trace>
    </iact:actionData>
  </iact:action>
  <iact:action type="add" startTime="19192">
    <iact:property name="dataType"/>
    <iact:actionData xml:id="d13">
      <inkml:trace xmlns:inkml="http://www.w3.org/2003/InkML" xml:id="stk13" contextRef="#ctx0" brushRef="#br0">3762 11222 16815 0,'-18'-6'736'1,"18"6"160"-1,0 0-704 0,0 0-192 3,0 0 0-3,0 0 0 9,-7-12 128-9,7 12-128 6,0 0 192-6,0 0-64 8,0 0 256-8,0 0 64 8,11-6 0-8,-11 6 0 7,18-2 208-7,-5 2 48 7,7 0 16-7,-2 2 0 9,5 0 80-9,4 0 16 6,3 2 0-6,3-4 0 9,-2 0-128-9,4 0-32 6,8 0 0-6,0 0 0 8,2-6-80-8,0 2 0 7,3 3-16-7,3-3 0 9,0 2-144-9,5 2-32 7,1 0 0-6,5 2 0 7,8 0-96-8,1 0-32 5,1 3 0-5,4-1 0 9,-6 0-64-9,2 0-32 6,2-4 0-6,-3 0 0 9,1 0-160-9,4 0 0 6,-2 0 0-5,6-4 128 7,2 0 32-8,2-2 0 6,-2 1 0-6,2-5 0 8,-4 0 160-8,-2 2 16 7,-2-1 16-7,6-1 0 8,1 4-208-8,1 2-144 8,4 0 192-8,0-4-192 7,0-1 192-7,-3 5-64 8,-3-6 0-8,2 0-128 8,0 4 208-8,0 4-64 8,2-2-16-8,2 3 0 7,-1-1-128-7,-3 0 0 6,-4-4 0-6,-2 4 0 9,-2-2 0-9,2 2 0 6,0 2 0-6,-2 0 0 9,2 0 0-9,2 0 128 6,0 0-128-6,-2 0 0 10,0 0 0-10,-1-2 0 5,-7 0 128-5,4 0-128 9,-8 2 0-9,6 0 0 6,2 0 0-6,-1 0 0 9,5 0 0-9,0 0 128 6,-2 2-128-6,-6-4 0 9,0-4 128-9,-5-2-128 7,1 3 128-7,-2 1-128 8,-1 2 160-8,3-2-160 8,-4-2 192-8,5 0-192 7,5 4 208-7,0 2-64 6,-6-2-16-6,-1 2 0 9,-3-4-128-9,-1 0 160 7,-3 4-160-7,-1 0 160 8,-3 0-160-8,1 0 160 7,-2 0-160-7,1 4 160 8,3 2-160-8,-3 2 128 6,-1-4-128-6,4 0 128 9,-3 0-128-9,-1-4 0 7,-2 0 144-7,-7 4-144 8,1-2 0-8,0 1 128 7,-4-1-128-7,4 2 0 8,-10-4 128-8,4 0-128 7,0 0 128-7,-4 0-128 7,0 2 144-7,0 0-144 8,-3-2 192-8,-1 2-192 8,2 0 192-8,-2 0-64 7,0 2 0-6,3 0-128 6,-1-2 160-7,-4 0-160 7,-2 0 128-7,3-2-128 7,-5 0 176-7,2 0-48 8,-1 0-128-8,-3 0 192 8,-3 0-64-8,-1 0 0 7,1-2-128-7,-3 0 192 8,3 0-64-8,-1 0 0 7,-5 0-128-7,3 0 192 8,3 0-16-8,-3 0-16 7,1 2 0-7,0-2 0 8,-7-2 16-8,-11 4 0 6,20-8 0-6,-7 5 0 9,3 1-48-9,-16 2-128 7,14-4 192-7,-14 4-64 9,17-2-128-9,1 2 0 6,-18 0 0-6,0 0 0 8,13 0 0-8,-13 0 0 6,0 0 0-6,0 0 0 23,0 0-1472-22,0 0-384-1,-2 13-80 1</inkml:trace>
    </iact:actionData>
  </iact:action>
  <iact:action type="add" startTime="21187">
    <iact:property name="dataType"/>
    <iact:actionData xml:id="d14">
      <inkml:trace xmlns:inkml="http://www.w3.org/2003/InkML" xml:id="stk14" contextRef="#ctx0" brushRef="#br0">15676 11345 11231 0,'0'0'496'0,"0"0"96"0,0 0-464 0,0 0-128 6,0 0 0-6,0 0 0 8,0 0 624-8,0 0 96 7,0 0 32-7,0 0 0 8,0 0-32-8,0 0 0 8,0 0 0-8,0 0 0 7,0 0 176-7,0 0 48 7,0 0 0-7,0 0 0 8,0 0-208-8,0 0-32 7,0 0-16-7,13-2 0 8,-13 2-176-8,18-2-48 7,1-2 0-7,-1 4 0 8,0 0 160-8,7 0 16 6,0-2 16-6,7 0 0 9,1 0-16-9,10 2 0 8,1-2 0-7,7 0 0 5,2-2-160-6,3-2-32 7,-1 1-16-7,2-1 0 8,-3 2-96-8,3-2-16 8,1 0 0-8,9 2 0 7,-7-2 16-7,8 2 0 8,3 4 0-8,7-3 0 8,2 1-80-8,0-2-32 7,-6-2 0-7,2 0 0 7,0 0-96-7,-2 2 0 7,-2 0-128-7,6 2 192 8,2-2-16-8,4 3-16 7,4-1 0-7,-2-4 0 8,-5 2 32-8,1-4 16 7,2-2 0-7,-2 2 0 9,0 3-48-9,4-3-16 6,-2-2 0-6,4 4 0 9,-1-4 0-9,-1 1 0 6,-4 1 0-6,-2-4 0 9,-2-1-144-9,-2 7 160 6,-6 2-160-6,4 0 160 8,3-2-160-8,-1 2 0 8,2 0 144-8,-2 2-144 8,0 0 128-8,-2-2-128 7,-2 1 128-7,2-3-128 7,-6 4 160-7,3 0-32 8,-5 2-128-8,4 0 192 8,-3 2-32-8,3-2-16 7,-6 0 0-7,4-2 0 7,-7 0-16-7,-3-2 0 8,-5 2 0-8,2 0 0 7,-5 0 16-7,-1 0 0 7,-4-2 0-7,2 2 0 8,-2-2 16-8,-2 4 0 7,1 0 0-7,-3-2 0 9,4 1-32-9,-6-1-128 6,2 0 192-6,-6 0-64 9,0 2 0-9,3-2-128 7,-5 2 192-7,-4-2-64 9,-2 0 16-9,-1 0 0 5,-3 0 0-5,-2 2 0 9,-1 0 48-9,-2 0 0 6,-1-2 0-6,-5 0 0 9,-12 2 48-9,17 0 16 7,-17 0 0-7,14 0 0 7,-14 0-256-7,18 0 144 8,-18 0-144-8,0 0 128 7,0 0-128-7,13 0 128 8,-13 0-128-8,0 0 128 7,0 0-128-7,16 2 0 8,-16-2 0-8,0 0 0 8,0 0 0-8,0 0 0 6,0 0 0-6,10 10 0 26,-10-10-1584-25,0 0-192-1,-4 19-32 0</inkml:trace>
    </iact:actionData>
  </iact:action>
  <iact:action type="add" startTime="23334">
    <iact:property name="dataType"/>
    <iact:actionData xml:id="d15">
      <inkml:trace xmlns:inkml="http://www.w3.org/2003/InkML" xml:id="stk15" contextRef="#ctx0" brushRef="#br0">1831 12589 20271 0,'0'0'1792'1,"0"0"-1424"9,0 0-368-10,0 0 0 4,0 0 0-4,-6 8 128 13,-6 5-128-13,1 1 0 3,1 7 848-3,-4 7 112 10,4 7 0-10,-5 12 16 5,3 1 48-5,-5 7 0 10,1 7 0-10,-2 3 0 5,5 11-208-5,-1 4-48 10,1 0 0-10,1 4 0 6,2 0-320-6,-4 1-80 12,5-1-16-9,-5-2 0-3,2-2-224 0,4-4-128 9,-3-12 160-9,3-1-160 4,0-5 144-4,-2-9-144 12,3-2 128-12,3-6-128 4,2-8 0-4,2-8-272 12,-2-9 32-12,4 0-9152 15,-2-16-1824-14</inkml:trace>
    </iact:actionData>
  </iact:action>
  <iact:action type="add" startTime="23607">
    <iact:property name="dataType"/>
    <iact:actionData xml:id="d16">
      <inkml:trace xmlns:inkml="http://www.w3.org/2003/InkML" xml:id="stk16" contextRef="#ctx0" brushRef="#br0">1051 12897 26255 0,'0'0'1152'0,"7"-10"256"0,7-3-1120 0,2 1-288 8,5-6 0-8,3 3 0 4,3-7 352-4,4 1 16 12,2-6 0-12,6 3 0 5,4 3 240-5,6-1 48 11,4-3 16-11,1 2 0 4,1 1-288-4,-2 3-64 11,-5 3-16-11,1-2 0 4,0 7-304-4,-2-3 0 10,-8 8 0-10,15-2 0 18,-7 3-352-18,-10 8-176 0,-2 5-48 0,-11 0-8304 13,-1 6-1664-12</inkml:trace>
    </iact:actionData>
  </iact:action>
  <iact:action type="add" startTime="23847">
    <iact:property name="dataType"/>
    <iact:actionData xml:id="d17">
      <inkml:trace xmlns:inkml="http://www.w3.org/2003/InkML" xml:id="stk17" contextRef="#ctx0" brushRef="#br0">2301 13525 14735 0,'-21'25'640'1,"11"-11"160"-1,0 4-640 0,-4 7-160 8,5 0 0-8,-5 5 0 5,2 1 3296-5,-1 2 624 11,-1 0 128-11,4 2 32 4,-2-2-2224-4,5-1-432 11,3-3-80-11,0-2-32 4,4-2-752-4,4-1-160 10,0-3-16-10,5-7-16 4,7 0-128-4,2-7-32 11,5-1 0-11,4-6 0 4,5-6 128-4,5-1 32 10,-4-7 0-9,2 0 0 3,0-7 160-3,-6-5 48 9,-1-1 0-10,-7 0 0 4,-2 0-80-4,1-3-16 11,-8 1 0-11,-1-2 0 6,-7 0 208-6,-4 1 32 9,-4-1 16-9,-5 2 0 4,-3-4-272-4,-6 2-48 11,-5-3-16-11,-4 3 0 5,-1 2-272-5,-1 2-128 11,0-1 0-11,-8-5 128 17,0 12-448-16,2 3-112-1,7 10-16 0,9-1 0 14,1 7-2464-13,9 2-496-1</inkml:trace>
    </iact:actionData>
  </iact:action>
  <iact:action type="add" startTime="24206">
    <iact:property name="dataType"/>
    <iact:actionData xml:id="d18">
      <inkml:trace xmlns:inkml="http://www.w3.org/2003/InkML" xml:id="stk18" contextRef="#ctx0" brushRef="#br0">5172 13071 29487 0,'0'0'2624'13,"0"0"-2112"-13,0 0-512 0,0 0 0 15,0 0-864-15,0 0-288 0,-21 0-48 0,1 0-16 2,-1 0 688-2,-7 2 128 10,-5 5 16-10,-2-1 16 5,-4 2 560-5,-8 6 128 10,1-5 0-10,1 7 16 5,-2-2 688-5,-2 5 128 10,6 1 16-10,0-3 16 5,6 3-416-5,0-1-64 12,6-1-32-12,6 3 0 3,7 1-272-3,0-7-48 11,9 1-16-11,-1 1 0 4,6-1-64-4,6 4-16 11,8-7 0-11,1 3 0 5,9 1-256-5,-1-1 0 9,9 3 128-9,7-3-128 5,0 4 0-5,6 1 128 10,2 2-128-10,2-1 0 5,-4-5 128-5,0 5-128 10,-6-3 0-10,-2-1 0 5,-6 1 0-5,-3 5 0 10,-3-1 0-10,-7-1 0 5,-1-5 240-5,-7 3-64 11,-2-5-16-11,-6 5 0 3,-4-1 416-3,-7 1 64 13,-3-3 32-13,-7 3 0 4,-7 1-160-4,-5-3-16 11,-8-2-16-11,-1-3 0 4,1 1-288-4,-4-8-48 11,2 0-16-11,2-1 0 4,0-5-320-4,4-4-64 10,8-1 0-10,6-3-11264 15,3-6-2240-14</inkml:trace>
    </iact:actionData>
  </iact:action>
  <iact:action type="add" startTime="24598">
    <iact:property name="dataType"/>
    <iact:actionData xml:id="d19">
      <inkml:trace xmlns:inkml="http://www.w3.org/2003/InkML" xml:id="stk19" contextRef="#ctx0" brushRef="#br0">5837 13355 21999 0,'0'0'960'1,"-6"12"224"-1,-1 6-944 0,-3-3-240 7,0 5 0-7,2 3 0 5,-5 1 896-5,1 3 128 10,-6 2 16-10,5 0 16 5,-3-1-96-5,6 1-32 11,1-2 0-11,3 1 0 4,2-1-528-4,6-2-96 12,4-1-32-12,7-5 0 4,1 3-32-4,7-5-16 11,5-9 0-11,-1 0 0 4,4 1 160-4,1-9 16 9,5-3 16-9,-2-5 0 5,0-2 144-5,-2 0 16 11,-1-7 16-10,-3-1 0 3,0 1-112-4,-5-5-32 11,-5 3 0-9,1-1 0 0,-8-1 0-2,-3-3 0 12,-5-1 0-12,-8-2 0 3,-1 1 64-3,-3-1 16 11,-8-4 0-11,-1 0 0 4,-1-7-336-4,-3 1-192 10,-4 2 192-10,-1-4-192 5,3 4-128-5,3 4-144 11,3 2-32-11,-4-6 0 19,5 7-1360-18,10 9-256-1,-2 3-64 0,9 5-13328 2</inkml:trace>
    </iact:actionData>
  </iact:action>
  <iact:action type="add" startTime="24929">
    <iact:property name="dataType"/>
    <iact:actionData xml:id="d20">
      <inkml:trace xmlns:inkml="http://www.w3.org/2003/InkML" xml:id="stk20" contextRef="#ctx0" brushRef="#br0">6846 12162 22111 0,'0'0'1968'1,"0"0"-1584"6,0 17-384-7,0 5 0 4,0 7 1040-4,0 4 128 10,-4 4 32-10,0 10 0 5,-4 8-832-5,0 5-176 11,2 6-16-11,-3 5-16 4,1 11 224-4,0 3 64 10,-6 9 0-10,1-2 0 4,-5 5-96-3,5-3-16 12,-5 7 0-13,4-9 0 3,-1-6-192-3,3-8-144 11,0-6 192-11,5-8-192 4,-3-9 0-4,2-10 0 12,4-8 0-12,2-8 0 3,2-4 0-2,4-11 0 10,-4-14 0-11,0 0 0 18,20-4-1664-17,-11-6-224 0,7-27-48-1,-6-2-16 0</inkml:trace>
    </iact:actionData>
  </iact:action>
  <iact:action type="add" startTime="25274">
    <iact:property name="dataType"/>
    <iact:actionData xml:id="d21">
      <inkml:trace xmlns:inkml="http://www.w3.org/2003/InkML" xml:id="stk21" contextRef="#ctx0" brushRef="#br0">7326 13207 23039 0,'-12'16'2048'0,"10"-10"-1648"9,-4 5-400-9,0 1 0 4,2 8 1280-4,2 3 192 11,-2 2 16-11,1 6 16 4,-1 1-400-4,0-1-80 10,4-2 0-10,0 0-16 5,-2 5-384-5,-2-3-80 11,2-2-16-11,2-2 0 3,0 1-320-3,2-3-64 11,2-4-16-11,0 3 0 4,0-9 160-4,-2-3 32 11,3 0 0-11,-5-12 0 4,12 8 304-4,-12-8 64 12,12 2 16-12,3-6 0 4,-1-6 128-4,2 0 48 11,-3-9 0-11,3-3 0 4,0-1-272-4,1-8-48 11,-5-3-16-11,3-1 0 4,3 4-288-3,-6-6-64 9,-1 2-16-10,3 0 0 4,0-6-176-4,-1 2 128 10,-1 6-128-10,4-4 128 5,-5 2-128-5,5 3 0 11,-6 5 0-11,3 0 0 3,-3 3-176-3,4 9-64 13,-6-1-16-13,3 4 0 18,3 1-1712-18,-4 5-336 0,3 4-80 0,-3 0-14416 4</inkml:trace>
    </iact:actionData>
  </iact:action>
  <iact:action type="add" startTime="25618">
    <iact:property name="dataType"/>
    <iact:actionData xml:id="d22">
      <inkml:trace xmlns:inkml="http://www.w3.org/2003/InkML" xml:id="stk22" contextRef="#ctx0" brushRef="#br0">8254 13346 16575 0,'0'0'736'1,"0"0"160"-1,16 7-720 0,-3-5-176 9,5 0 0-8,3 0 0 2,5-2 3168-3,-1-2 608 11,-4-4 112-11,3-5 16 4,-3 1-2752-3,3-4-544 8,-7 1-112-9,1-5-32 5,-1 3-272-5,-5-5-48 10,-4-1-16-10,2 1 0 5,-8 1 96-5,0-1 16 12,-4-1 0-12,0 7 0 3,-4-4 384-3,-4 7 80 10,-2-3 0-10,-5 8 16 5,1 2-96-5,-3 6-32 11,-7 2 0-11,1 12 0 4,-4-1-272-4,-1 9-64 10,3 7-16-10,0 4 0 6,0 6-80-5,1 0-16 9,11-4 0-10,1 2 0 4,6 6-16-4,-2-4-128 11,4 2 192-11,6-2-64 3,2 0-128-3,2-6 0 10,6-2 144-10,2 2-144 5,11 4 0-4,5-6 0 9,1-5 0-10,6-5 0 20,4-2-1024-19,4-7-240-1,8-2-32 0,7-8-15312 2</inkml:trace>
    </iact:actionData>
  </iact:action>
  <iact:action type="add" startTime="26101">
    <iact:property name="dataType"/>
    <iact:actionData xml:id="d23">
      <inkml:trace xmlns:inkml="http://www.w3.org/2003/InkML" xml:id="stk23" contextRef="#ctx0" brushRef="#br0">11110 12852 28383 0,'0'0'1264'1,"0"0"256"-1,-8-6-1216 0,8 6-304 6,0 0 0-6,0 0 0 5,0 0 512-5,0 0 32 10,10 16 16-10,3 0 0 4,-1 5-208-4,3 8-32 10,9 10-16-9,-5 2 0 4,5 10-80-5,1 4-16 10,2 1 0-10,1 5 0 5,-1 3 32-5,0-2 0 11,1-1 0-11,-3 3 0 4,-2-1-112-4,3-3-128 11,-5-1 176-11,1-5-176 4,-5-3 0-4,3-8 0 11,-7 0 0-11,3-12 0 5,6-6-176-5,-9 1-144 9,1-13-16-8,-4-1-9376 16,-1-10-1872-17</inkml:trace>
    </iact:actionData>
  </iact:action>
  <iact:action type="add" startTime="26339">
    <iact:property name="dataType"/>
    <iact:actionData xml:id="d24">
      <inkml:trace xmlns:inkml="http://www.w3.org/2003/InkML" xml:id="stk24" contextRef="#ctx0" brushRef="#br0">11734 12616 27759 0,'0'0'1216'1,"0"0"272"-1,0 0-1184 0,-4 14-304 8,-2 7 0-8,-4 7 0 5,0 7 320-5,1 6 16 11,-9 2 0-11,1 5 0 4,-5 3 512-4,-3 6 112 10,-1 5 0-10,-3 4 16 5,0 1-224-5,-2 5-48 10,3-4-16-10,-1 4 0 5,0 6-320-5,0-10-64 11,-3 1-16-10,3-9 0 2,0 5-288-2,4-9 128 8,3-5-128-9,8-4 0 5,-3-12 0-5,7-4 0 11,-2-6 0-11,5 3 0 17,3-11-1456-16,4-17-240-1,0 0-48 0,11-10-12496 5</inkml:trace>
    </iact:actionData>
  </iact:action>
  <iact:action type="add" startTime="26624">
    <iact:property name="dataType"/>
    <iact:actionData xml:id="d25">
      <inkml:trace xmlns:inkml="http://www.w3.org/2003/InkML" xml:id="stk25" contextRef="#ctx0" brushRef="#br0">10772 12265 27807 0,'0'0'1232'0,"0"0"256"0,4-6-1184 0,4-3-304 9,5 1 0-9,7 4 0 5,0-2 0-5,7-4 0 10,8 1 0-10,8 3 0 5,9-6 224-5,9 2 32 12,9 2 16-12,-2-1 0 3,3 1-128-3,1 2-16 10,-6 0-128-10,0-2 192 4,1 4 0-4,-9 3-16 12,-3-1 0-11,-2 2 0 4,-7 2 144-2,-7 1 48 4,-2-1 0-5,-5 4 0-1,-5-4 112-1,-6 0 32 13,-3 0 0-13,-6 0 0 2,-12-2 128-1,0 0 48 8,0 0 0-9,0 0 0 5,-14-4-128-5,-7 0-32 10,-3-4 0-10,-3 1 0 5,-2 1-272-5,1-6-48 12,-3-2-16-12,2 5 0 3,3-5-192-3,1 4-192 10,0-5 48-10,-6-1 0 18,9 0-2096-17,10 7-432-1,12 9-80 0,0 0 0 1</inkml:trace>
    </iact:actionData>
  </iact:action>
  <iact:action type="add" startTime="26924">
    <iact:property name="dataType"/>
    <iact:actionData xml:id="d26">
      <inkml:trace xmlns:inkml="http://www.w3.org/2003/InkML" xml:id="stk26" contextRef="#ctx0" brushRef="#br0">13208 11774 5519 0,'0'0'240'0,"0"0"64"0,0 0-304 0,0 0 0 9,-2 13 0-8,-2-1 0 3,-3 8 5440-4,-1-3 1040 11,-2 7 208-11,-5 1 32 5,-3 6-4672-5,0 4-960 10,-5-2-176-10,0 1-32 4,-5 3-496-4,1 4-112 11,0-6-16-11,1 2 0 4,1 2-400-4,2-4-96 10,5 0-16-10,-1 0-9600 17,9-6-1936-17</inkml:trace>
    </iact:actionData>
  </iact:action>
  <iact:action type="add" startTime="27256">
    <iact:property name="dataType"/>
    <iact:actionData xml:id="d27">
      <inkml:trace xmlns:inkml="http://www.w3.org/2003/InkML" xml:id="stk27" contextRef="#ctx0" brushRef="#br0">13735 12985 21183 0,'0'0'1888'1,"0"0"-1504"6,0 0-384-7,0 0 0 3,18 6 1312-2,-3 0 192 10,5-3 32-11,5-1 16 5,2-4-720-5,3 0-128 10,5 2-48-10,4-3 0 5,-2-3-384-5,4 2-80 10,0-2 0-10,-2 2-16 21,0-2-560-20,-6 0-96-1,2 1-32 0,-4 3-8000 9,0-2-1600-9</inkml:trace>
    </iact:actionData>
  </iact:action>
  <iact:action type="add" startTime="27421">
    <iact:property name="dataType"/>
    <iact:actionData xml:id="d28">
      <inkml:trace xmlns:inkml="http://www.w3.org/2003/InkML" xml:id="stk28" contextRef="#ctx0" brushRef="#br0">13833 13353 30351 0,'0'0'1344'1,"0"0"272"-1,0 0-1296 0,0 0-320 7,11 4 0-7,9 0 0 4,-3-4 400-4,7 0 16 11,3-2 0-11,4-4 0 5,6-1-192-5,-2-1-32 10,4 0-16-10,4-4 0 25,4 1-1456-25,0-1-272 0,8-2-64 0</inkml:trace>
    </iact:actionData>
  </iact:action>
  <iact:action type="add" startTime="27678">
    <iact:property name="dataType"/>
    <iact:actionData xml:id="d29">
      <inkml:trace xmlns:inkml="http://www.w3.org/2003/InkML" xml:id="stk29" contextRef="#ctx0" brushRef="#br0">15832 13691 18431 0,'-16'15'1632'0,"16"-15"-1312"8,-11 4-320-8,3 2 0 3,8-6 1024-3,0 0 128 10,0 0 16-10,0 0 16 5,-4-8-80-5,4-5-16 10,2-1 0-10,6-9 0 5,5-7-272-5,1-5-64 11,7-2-16-11,5-4 0 5,1-6-224-5,6-5-64 10,6-3 0-10,-4-5 0 4,2-8 240-4,2-1 32 11,-2-5 16-10,0-2 0 2,-3-4 0-3,-5 8 0 10,-2 2 0-10,0 7 0 5,-1 3-416-5,-5 7-96 12,1 6-16-12,-3 14 0 4,-1 4-80-3,-5 6-128 8,3 9 176-9,-4 10-176 4,1 8 0-4,-3 12 0 11,0 9 0-11,0 10 0 4,-6 10 0-4,-1 6 0 11,-1 5 0-11,0 5-144 4,0 9 144-4,-4 0 0 11,-2 6 0-11,-1 2 0 4,-9 4-160-4,4-2 160 12,-3-6-192-12,3-2 192 3,2-5-336-3,-2-1 32 11,6-12 16-11,-1 11 0 20,3-14-336-20,2-12-64 0,0-6-16 1,0-20-9408 8,0-13-1872-8</inkml:trace>
    </iact:actionData>
  </iact:action>
  <iact:action type="add" startTime="28006">
    <iact:property name="dataType"/>
    <iact:actionData xml:id="d30">
      <inkml:trace xmlns:inkml="http://www.w3.org/2003/InkML" xml:id="stk30" contextRef="#ctx0" brushRef="#br0">15771 13264 30575 0,'0'0'1344'0,"14"0"304"0,2-2-1328 0,7 2-320 9,6 0 0-9,10 2 0 4,0-2 240-4,10-2-32 10,0-2 0-10,0 0 0 5,3 0 176-5,1-2 16 10,-2-2 16-10,-1 5 0 19,3-3-896-19,-4 4-176 0,-6-2-48 0,17-4-13184 5</inkml:trace>
    </iact:actionData>
  </iact:action>
  <iact:action type="add" startTime="28233">
    <iact:property name="dataType"/>
    <iact:actionData xml:id="d31">
      <inkml:trace xmlns:inkml="http://www.w3.org/2003/InkML" xml:id="stk31" contextRef="#ctx0" brushRef="#br0">18014 12819 34783 0,'0'0'1536'1,"0"0"320"-1,16 12-1472 0,-4-2-384 5,5 5 0-5,-3 1 0 4,0 7 0-4,-3 1 0 7,7 5 0-7,-6-2 0 8,3 0 0-8,-5 5 0 11,8 3 144-11,-5 4-144 5,3-4 0-5,-5 8 0 11,5-6 0-11,-4 2 0 4,3 6 128-4,-3-4-128 11,2 3 0-10,-3-1 0 3,3-4-128-4,-2 2-96 11,3-4-16-11,-3-7 0 18,0-3-592-18,0-4-128 0,1-9-32 0,1-2-8544 12,1-8-1696-11</inkml:trace>
    </iact:actionData>
  </iact:action>
  <iact:action type="add" startTime="28443">
    <iact:property name="dataType"/>
    <iact:actionData xml:id="d32">
      <inkml:trace xmlns:inkml="http://www.w3.org/2003/InkML" xml:id="stk32" contextRef="#ctx0" brushRef="#br0">18586 12610 20271 0,'0'0'1792'1,"-8"-4"-1424"6,-2 8-368-7,3 4 0 4,1 2 1760-4,-6 7 288 11,-2-1 48-11,-7 11 16 4,-2 10-1024-4,-5 1-208 11,-3 2-48-11,0 5 0 4,-4 8 112-4,-4 2 16 10,4 1 0-10,-6 5 0 4,0 3-176-4,-2 0-16 11,0 10-16-11,-2-5 0 4,6 3-384-4,-2-4-80 12,4-4-16-12,6-3 0 6,0-5-272-6,5-1 0 10,5-6 0-10,3-10 0 18,8-2-512-17,8-10-48-1,4-7-16 0,6-5-10304 12,6-13-2048-12</inkml:trace>
    </iact:actionData>
  </iact:action>
  <iact:action type="add" startTime="28756">
    <iact:property name="dataType"/>
    <iact:actionData xml:id="d33">
      <inkml:trace xmlns:inkml="http://www.w3.org/2003/InkML" xml:id="stk33" contextRef="#ctx0" brushRef="#br0">17697 12402 24063 0,'-39'-2'1072'1,"23"2"208"-1,-2-2-1024 0,-1 0-256 8,7 0 0-8,-2 0 0 5,14 2 832-5,0 0 96 12,0 0 32-12,0 0 0 3,16-6-464-3,8 2-96 11,5 0-16-11,10 0 0 5,11 2-16-5,5-3-16 10,6-7 0-10,7 4 0 4,-2 0-160-4,8-1-48 7,-5 1 0-7,7 2 0 9,4 0 96-9,2-2 16 6,1 2 0-6,-1 3 0 10,-6-5 256-10,-5 0 64 12,1 2 16-12,-10-2 0 3,-3 2 64-3,-5-5 16 10,-5 1 0-10,-4 2 0 5,-10-4-224-5,-6 5-64 8,-5-3 0-8,-5 0 0 7,-7 2 0-7,-2 2 0 8,-3-5 0-8,-5 1 0 7,-5 2 144-7,-7-3 32 11,0-1 0-11,-6-4 0 5,-1 5-64-5,-7-7-16 10,-1 2 0-10,-2-1 0 4,-1 5-160-3,-1-3-48 10,0 3 0-11,2-2 0 4,1 4-272-4,1-1 0 11,2 3 0-11,3 4 0 17,4 0-1472-16,-1 2-336-1,7 2-80 1</inkml:trace>
    </iact:actionData>
  </iact:action>
  <iact:action type="add" startTime="29644">
    <iact:property name="dataType"/>
    <iact:actionData xml:id="d34">
      <inkml:trace xmlns:inkml="http://www.w3.org/2003/InkML" xml:id="stk34" contextRef="#ctx0" brushRef="#br0">4634 15046 18431 0,'0'0'816'0,"0"0"160"0,-8-10-784 0,8 10-192 8,0 0 0-8,0 0 0 4,0 0 1952-4,-16 2 352 7,3 4 64-7,-1 8 0 9,-2 3-1200-9,-5 15-240 11,0 1-48-11,-3 6-16 5,3 8-80-5,-1 7-16 7,-1 1 0-7,3 1 0 8,1 1-256-8,-1 1-64 6,1 1-16-6,-1-1 0 9,-1 7-240-9,-1-7-32 13,5-1-16-13,5-3 0 3,-5 3-144-3,5-4 0 5,-4-12 0-5,9-2 0 21,-1-10-1392-21,0-6-208 0,4-9-32 0,4-14-7712 7,0 0-1536-7</inkml:trace>
    </iact:actionData>
  </iact:action>
  <iact:action type="add" startTime="29896">
    <iact:property name="dataType"/>
    <iact:actionData xml:id="d35">
      <inkml:trace xmlns:inkml="http://www.w3.org/2003/InkML" xml:id="stk35" contextRef="#ctx0" brushRef="#br0">4708 14697 27695 0,'-8'-23'1216'1,"8"23"272"-1,-10-20-1184 0,1 9-304 8,-1-1 0-8,-4 4 0 5,3 2 304-5,-7-2 0 11,-3 3 0-11,-5 3 0 4,-3 4 352-4,-4 1 80 12,-2 7 16-12,-4-2 0 3,-2 4-208-3,-8 7-32 11,-4 7-16-11,-3 1 0 5,-5 2-176-5,-7 6-16 11,0 4-16-11,-5 2 0 4,3 8-96-4,-4 2 0 11,2 3-16-11,6 7 0 5,5 13-176-5,-3 4 0 5,-1 4 0-5,9 3 0 9,7 3 0-9,10 6 0 10,2 5 0-10,12 1 0 4,7-9 0-3,14 1 0 8,6 2 0-8,10-8 0 3,11-5-128-4,10-8 128 7,6-11-160-7,6-9 160 8,10-10-240-8,-8-20 48 12,13-2 16-12,49-1 0 3,10-14 176-3,0-12-208 7,-2-10 80-7,0-7 128 8,1-8 0-8,-1-6 0 11,3-12 0-11,1-6 0 4,-7-3 0-4,-5-10 192 7,-10-1-64-7,-9-5 0 8,-8 4 224-8,-4 0 32 13,-6 3 16-13,-2-1 0 2,-9 6 144-1,-11-1 32 5,-12-1 0-6,-11 2 0 8,-10-1-80-8,-15-1-16 11,-6 1 0-11,-13 3 0 4,-8 0-288-3,-7 3-64 5,-1 2-128-6,-4 9 192 23,-6 8-1344-23,8 5-256 0,-2 8-64 1,6 9-9408 11,0 1-1888-12</inkml:trace>
    </iact:actionData>
  </iact:action>
  <iact:action type="add" startTime="30407">
    <iact:property name="dataType"/>
    <iact:actionData xml:id="d36">
      <inkml:trace xmlns:inkml="http://www.w3.org/2003/InkML" xml:id="stk36" contextRef="#ctx0" brushRef="#br0">7425 14763 6447 0,'0'0'272'1,"-10"-7"80"-1,-5-3-352 0,3 4 0 9,-6 0 0-9,7 4 0 4,-7 6 2800-4,5 4 480 11,-3 4 112-11,0 1 0 4,1 5-1408-4,-5 7-304 10,1 4-48-10,1 7-16 5,-3 8-384-5,-3 5-80 11,5 2 0-11,1 9-16 4,-3 1-576-4,1 3-112 6,5 6-32-6,-5 1 0 9,5 1-288-9,3 2-128 11,-4-4 128-11,5 0-128 3,5-5 0-3,-2-3-144 11,2-4 0-10,2-9 0 17,2-4-1072-17,2-14-224-1,0-7-32 0,2-5-6480 12,-2-19-1296-12</inkml:trace>
    </iact:actionData>
  </iact:action>
  <iact:action type="add" startTime="30635">
    <iact:property name="dataType"/>
    <iact:actionData xml:id="d37">
      <inkml:trace xmlns:inkml="http://www.w3.org/2003/InkML" xml:id="stk37" contextRef="#ctx0" brushRef="#br0">6848 15089 20271 0,'9'-15'1792'1,"9"-3"-1424"6,7-5-368-7,7-3 0 5,10-1 1344-5,9 2 208 10,12-5 48-10,-1 1 0 4,2 0-992-4,5 1-192 11,-11 3-32-11,5-2-16 4,3 0 16-4,-6 3 0 10,-5 3 0-10,-18 11 0 5,6-4-160-5,-2 5-32 11,4 5 0-11,11-4 0 22,-3 2-1216-22,-12 4-240 0,-4 2-48 0</inkml:trace>
    </iact:actionData>
  </iact:action>
  <iact:action type="add" startTime="30830">
    <iact:property name="dataType"/>
    <iact:actionData xml:id="d38">
      <inkml:trace xmlns:inkml="http://www.w3.org/2003/InkML" xml:id="stk38" contextRef="#ctx0" brushRef="#br0">7263 15458 27647 0,'0'0'2448'1,"0"0"-1952"5,18 7-496-6,-1-5 0 5,7-2 144-5,5-2-144 10,6-3 128-10,2-1-128 5,0-2 128-5,8 2-128 10,-4-8 128-10,25-5-128 20,-9-4-720-20,-3 3-240 0,-1 4-32 1,-2 5-10496 2</inkml:trace>
    </iact:actionData>
  </iact:action>
  <iact:action type="add" startTime="31010">
    <iact:property name="dataType"/>
    <iact:actionData xml:id="d39">
      <inkml:trace xmlns:inkml="http://www.w3.org/2003/InkML" xml:id="stk39" contextRef="#ctx0" brushRef="#br0">8459 15448 21183 0,'-8'29'1888'0,"6"-9"-1504"7,-2 5-384-7,2 8 0 5,-2 0 640-5,2 10 64 11,-2-2 16-11,-5 2 0 4,-1-2 80-4,2 2 16 11,-7-2 0-11,3 2 0 4,-2-8-432-4,4-2-64 10,1 0-32-10,-3 2 0 22,6-9-848-21,6-9-160-1,0-17-48 0,0 0-10800 1</inkml:trace>
    </iact:actionData>
  </iact:action>
  <iact:action type="add" startTime="31190">
    <iact:property name="dataType"/>
    <iact:actionData xml:id="d40">
      <inkml:trace xmlns:inkml="http://www.w3.org/2003/InkML" xml:id="stk40" contextRef="#ctx0" brushRef="#br0">9077 15542 19343 0,'-14'31'1728'1,"7"-18"-1392"5,1 7-336-6,-2 1 0 5,0 1 752-5,-5 7 80 10,3 6 0-10,-8-4 16 5,3-3 656-5,-5-1 128 10,-1 0 32-10,3-3 0 4,3-5-80-4,1-1-16 11,2-1 0-11,6-7 0 6,6-10-544-6,0 0-96 9,0 0-32-9,0 0 0 5,8-8-448-5,10-5-112 12,-1-5-16-12,3-3 0 3,3-3-320-3,1-3 0 11,-1 0 0-10,-2-1 128 3,5 1-128-4,-1 6 0 10,-1-1 0-10,1 8 0 4,0 1 0-3,-1 5 0 11,-3 4 0-12,-3 6 0 2,1 4-128-1,-1 8 128 9,-7 3-128-10,1 3 128 4,0 3-224-4,-8 0 32 11,0 3 16-11,-2 1 0 4,-2 0-128-4,-2 3-16 11,0 1-16-11,-2 10 0 19,4-4-1328-17,2-6-256-1,2 0-48-1,3-5-12176 1</inkml:trace>
    </iact:actionData>
  </iact:action>
  <iact:action type="add" startTime="31505">
    <iact:property name="dataType"/>
    <iact:actionData xml:id="d41">
      <inkml:trace xmlns:inkml="http://www.w3.org/2003/InkML" xml:id="stk41" contextRef="#ctx0" brushRef="#br0">10325 15510 11967 0,'8'-31'1072'1,"-4"21"-864"5,0-7-208-5,4 5 0 3,-2-3 2336-4,-4 5 416 10,-4-4 96-10,-4 4 16 5,-6 1-1456-5,0 1-272 11,-7 4-64-11,-1 6-16 5,-3 8-288-5,-4-1-48 12,-4 7-16-12,-1 0 0 3,-1 7-96-3,0 4-32 10,0 4 0-10,-4 3 0 4,2 1 128-4,3 2 0 11,3 0 16-11,2 6 0 5,2-4-400-5,3 2-64 10,5-4-32-10,7 2 0 4,2-2-224-4,4-4 0 12,0-6 0-10,10-3 0 0,0-13 0-2,8 1 0 11,5-6 0-11,4-6 0 4,5-6 0-4,3-10 0 10,0-5 160-10,6-2-32 5,0-11 112-4,-2-1 16 10,4-2 16-11,-2-6 0 4,2 1 0-4,0-3 0 10,-5-6 0-10,1-2 0 5,-4-5-16-5,0-1 0 10,-7-5 0-10,-1-8 0 4,-5-6 16-4,-1-6 0 10,-7-4 0-10,0-4 0 5,-3-5-272-5,-3 13 0 10,2 8 0-10,-4 16 0 5,-2 9 0-5,-2 16 0 10,2 9-176-10,-4 11 176 5,4 15 0-5,-9 10 0 11,1 9 0-11,0 18 144 4,-4 8-144-4,2 12 0 11,3 9 0-11,-3 4 0 4,4 10 0-4,0 6 0 12,0 6-144-12,0-1 144 3,1 11 0-3,1-5 0 11,2 3 0-11,2 34 0 18,4-23-512-18,7-21-64 0,1-14 0 1,6-14 0 13,-5-11-752-13,5-6-144-1,5-14-48 1,-11-11-8176 8,4-11-1632-7</inkml:trace>
    </iact:actionData>
  </iact:action>
  <iact:action type="add" startTime="32001">
    <iact:property name="dataType"/>
    <iact:actionData xml:id="d42">
      <inkml:trace xmlns:inkml="http://www.w3.org/2003/InkML" xml:id="stk42" contextRef="#ctx0" brushRef="#br0">8465 14791 39103 0,'0'0'1728'1,"0"0"368"-1,0 0-1680 0,0 0-416 6,0 0 0-6,0 0 0 4,0 0 0-4,0 0 0 12,0 0-192-12,15 13 192 19,3-3-1616-18,1-4-208-1,-3-2-32 1,-2-4-16-1</inkml:trace>
    </iact:actionData>
  </iact:action>
  <iact:action type="add" startTime="33111">
    <iact:property name="dataType"/>
    <iact:actionData xml:id="d43">
      <inkml:trace xmlns:inkml="http://www.w3.org/2003/InkML" xml:id="stk43" contextRef="#ctx0" brushRef="#br0">12413 15444 8287 0,'-14'14'736'1,"10"-3"-592"7,0-1-144-8,2 8 0 4,2-5 1792-4,4 5 320 12,4 1 64-12,5-3 0 3,-1 0-1152-3,6-5-224 7,5 5-48-7,3-8-16 9,5-2 48-9,4-6 16 6,10-2 0-6,5-4 0 9,7 0 160-8,1-8 16 11,5 1 16-12,-3-9 0 3,-1-3-368-3,-5-3-80 10,-1 1-16-10,-4-2 0 5,-2 0-64-5,-8-1-16 10,0-3 0-10,-8 2 0 5,-4-2-176-5,-5 4-32 11,-9 1-16-11,1 3 0 4,-8 0-32-4,-6 5 0 13,-6-1 0-13,-8 5 0 3,-3 2-192-3,-7 1 0 10,-9 7 128-10,-2 4-128 4,-2 4 0-4,-10 10 0 12,-3 3 0-12,-5 9 0 3,-4 3 144-3,1 8-16 8,-4 6 0-8,1 2 0 9,6 6 0-9,9 3-128 9,1 5 192-9,12 1-64 2,3 1 112-2,7 3 16 10,11-7 0-10,6 0 0 5,4-3 0-5,14-3 0 9,4 0 0-9,11-3 0 6,8-5-256-6,8 0 0 6,12-7 0-6,7-1 0 9,8-4-272-9,8-6-112 11,0-5 0-11,-2-6-9200 15,4-7-1824-15</inkml:trace>
    </iact:actionData>
  </iact:action>
  <iact:action type="add" startTime="33514">
    <iact:property name="dataType"/>
    <iact:actionData xml:id="d44">
      <inkml:trace xmlns:inkml="http://www.w3.org/2003/InkML" xml:id="stk44" contextRef="#ctx0" brushRef="#br0">13872 15795 30687 0,'0'0'1360'0,"0"0"288"0,0 0-1328 0,0 0-320 5,0 0 0-5,0 0 0 10,0 0 960-10,0 0 128 6,0 0 32-6,0 0 0 8,0 0-496-8,0 0-112 7,0 0 0-7,0 0-16 8,0 0-496-7,5-12-336 9,-5 12 48-10,14-13-15680 8</inkml:trace>
    </iact:actionData>
  </iact:action>
  <iact:action type="add" startTime="33934">
    <iact:property name="dataType"/>
    <iact:actionData xml:id="d45">
      <inkml:trace xmlns:inkml="http://www.w3.org/2003/InkML" xml:id="stk45" contextRef="#ctx0" brushRef="#br0">15348 14955 15663 0,'-10'-6'1392'0,"3"0"-1120"10,-1 0-272-10,0 4 0 5,8 2 1968-5,0 0 336 11,-10 12 64-11,4-1 0 4,2 9-1296-4,1 3-272 11,-1 9-48-11,0 3-16 4,4 8-288-4,4-1-48 10,0 5-16-10,-1 6 0 5,3 2-128-5,0-1-16 12,4 3-16-12,-4-3 0 3,2 1 16-2,-1 0 0 4,5-5 0-5,-4-5 0 8,4 0-48-7,-5-10-16 6,5-8 0-7,0-5 0 8,-2-5 416-7,3-7 96 9,-3-2 16-10,2-8 0 3,3-10 288-3,-3-2 64 7,2-5 16-7,-3-10 0 9,7-3-368-9,-5-3-64 10,3-6 0-10,2 2-16 6,-5-4-432-6,3 4-64 6,-4 2-128-6,3-4 176 8,-5 2-176-8,4 4 0 10,-5 0 0-10,3-1 0 5,4 7 0-5,-7 0-144 7,7 5 0-7,5-5 0 23,-1 8-1376-23,3-1-272 1,5 6-48-1,1 1-13680 2</inkml:trace>
    </iact:actionData>
  </iact:action>
  <iact:action type="add" startTime="34311">
    <iact:property name="dataType"/>
    <iact:actionData xml:id="d46">
      <inkml:trace xmlns:inkml="http://www.w3.org/2003/InkML" xml:id="stk46" contextRef="#ctx0" brushRef="#br0">17189 15235 13823 0,'0'0'1216'0,"0"0"-960"4,0 0-256-3,0 0 0 7,-7-4 2288-8,-5 1 400 11,4-1 96-11,-2 0 16 4,-3 0-1232-4,1-2-240 10,-4 2-48-10,-1 0-16 5,-3 0-432-5,-3-2-96 7,-4-1-16-7,1 3 0 8,-1 4-80-8,0 2 0 12,-3 4-16-12,-1 1 0 3,0 1-208-3,-2 6-32 6,2-1-16-6,1 9 0 9,1 3-112-9,4 3 0 11,1 1-16-11,7 0 0 5,-3 0-240-5,9 3 0 10,-3 1 128-10,8 2-128 6,0-6 0-6,4 0 0 10,2-3 0-10,4-3 0 3,0-1 0-3,8-5 0 12,1-1 0-12,-1-7 0 4,6-1 0-4,-3-4 128 11,5-4-128-11,1-2 0 3,3-8 272-3,-1 3-32 12,-2-7-16-12,3 2 0 4,-3-5-96-4,3 5 0 11,-5-7-128-11,-3 3 192 4,3 0-192-4,-5-1 0 11,2 5 128-11,-3-2-128 4,-1 5 0-4,-4 1 0 9,-8 8 0-9,0 0 0 6,0 0 0-6,15 6 0 11,-3 1 0-11,0 7 0 4,-4-4 0-4,1 4 0 6,1 1 0-6,-2 3 0 8,-2-5 0-8,4 5 0 7,1-4 0-7,-3 3 0 8,4-3-192-8,-3 1 192 11,3 3-192-11,8-2 192 20,1-5-768-20,1-3-64 1,-1-6 0-1,2-2 0 12,3-2-2064-12,-3-6-432 0,6-11-64 1,-1-7-32-1</inkml:trace>
    </iact:actionData>
  </iact:action>
  <iact:action type="add" startTime="34775">
    <iact:property name="dataType"/>
    <iact:actionData xml:id="d47">
      <inkml:trace xmlns:inkml="http://www.w3.org/2003/InkML" xml:id="stk47" contextRef="#ctx0" brushRef="#br0">18005 14559 20271 0,'0'0'896'1,"0"0"192"-1,0 0-880 0,0 0-208 5,0 0 0-5,0 0 0 8,-2 9 1472-8,-6 11 256 12,-2-1 64-12,4 7 0 3,-5 5-672-3,1 10-128 7,2-2-32-7,-4 8 0 9,3 5-160-9,1 3-32 10,-6 0-16-10,8-1 0 5,-5 3-128-5,-1-1-32 6,0 1 0-6,-3 1 0 9,-1 1-352-9,2 1-80 11,5-3-16-11,-5-3 0 3,6-5-144-3,2-2 0 7,0-6 0-7,4-6 0 9,4 0 0-8,4-6 0 8,0-1-144-9,4-1 144 22,6-11-1584-21,-1-12-208-1,3-1-32 0,-1-6-7520 9,1-7-1488-9</inkml:trace>
    </iact:actionData>
  </iact:action>
  <iact:action type="add" startTime="35064">
    <iact:property name="dataType"/>
    <iact:actionData xml:id="d48">
      <inkml:trace xmlns:inkml="http://www.w3.org/2003/InkML" xml:id="stk48" contextRef="#ctx0" brushRef="#br0">18500 15029 15663 0,'0'0'1392'1,"0"0"-1120"5,0 0-272-6,0 0 0 4,0 0 1136-4,0 13 160 11,-8 7 48-11,2 1 0 5,-1 3-224-5,1 3-32 10,-6 2-16-10,2 2 0 5,3 1-48-5,-5 5 0 10,4 6 0-10,0-4 0 5,0 2-192-5,5-2-64 10,-1 3 0-10,4-6 0 5,2-3-416-5,3-4-96 11,5-6 0-11,2 7-16 4,5-11 176-4,-1-7 32 7,4-4 16-7,3-6 0 8,0-2 128-8,3-8 32 11,1-6 0-11,0-3 0 6,3-3-32-6,-5-5 0 8,-6-3 0-8,1-1 0 5,0-4-128-5,-7 0-16 10,3-4-16-10,-8-2 0 5,-1 2 64-5,1 2 16 11,-4-4 0-11,-4 4 0 4,0 3-256-4,-2 1-32 11,0 4-16-11,0 1 0 4,0 1-208-4,-2 4-160 11,2 5 32-11,2-2 0 19,0-1-1200-19,2 7-224 0,-2 12-48 0,6-15-9712 12,-2 7-1936-11</inkml:trace>
    </iact:actionData>
  </iact:action>
  <iact:action type="add" startTime="35437">
    <iact:property name="dataType"/>
    <iact:actionData xml:id="d49">
      <inkml:trace xmlns:inkml="http://www.w3.org/2003/InkML" xml:id="stk49" contextRef="#ctx0" brushRef="#br0">19349 15163 26655 0,'0'0'1184'1,"0"0"240"-1,0 0-1136 0,0 0-288 8,17 10 0-8,1 0 0 5,-18-10 0-5,19 9 0 10,-1-3 0-10,1 0 0 5,1 0 224-5,-3-4-16 10,3-2 0-10,3-2 0 4,1-2 336-4,-1 0 64 11,0 0 16-11,9-3 0 4,-1-7 160-4,-2 2 48 12,-3-3 0-12,-3 1 0 4,-4-6-256-4,1 5-64 11,-3-3 0-11,-3 1 0 4,0 5-224-4,-6-4-48 11,-3 5-16-11,-5 11 0 5,0-18 32-5,-3 6 16 9,3 12 0-9,-12-13 0 4,-6-1 32-4,-3 4 0 14,-1 8 0-14,-7 6 0 2,-8 4-96-2,4 2-16 11,-4-2 0-11,0 11 0 7,0 3-48-7,-6 3-16 7,0 2 0-7,0 5 0 5,8-1 16-5,0 0 0 10,6 2 0-10,3 4 0 5,5-8 0-5,1 5 0 12,10-3 0-12,5 0 0 4,7-6-144-4,7 1 0 11,1-1 0-11,10-2 0 4,1-1 0-4,8-7 0 11,4 1 0-11,4-6 0 4,6 0-144-4,0-3 144 10,4-5-192-10,-12-2 192 18,6-2-1344-18,-2-2-144 0,4-1-48 1,-4 1-9120 10,4-2-1824-10</inkml:trace>
    </iact:actionData>
  </iact:action>
  <iact:action type="add" startTime="35843">
    <iact:property name="dataType"/>
    <iact:actionData xml:id="d50">
      <inkml:trace xmlns:inkml="http://www.w3.org/2003/InkML" xml:id="stk50" contextRef="#ctx0" brushRef="#br0">21168 14867 13823 0,'0'0'608'1,"0"0"128"-1,0 0-592 0,-3-14-144 7,3 14 0-7,-12-8 0 5,0 1 2112-5,0-3 384 10,-7 4 64-10,-6 4 32 6,-3-2-928-6,-3 4-192 9,-6 2-48-9,0 4 0 6,0 4-208-6,-2-3-32 10,2 1-16-10,-8 10 0 4,10-3-352-4,8 3-80 10,5 1-16-9,8-1 0 3,3-2-432-4,5 1-96 10,2-3 0-10,6 3-16 6,4-3-176-6,2-2 192 10,1-3-192-10,1 7 192 4,8 4 0-4,1-1 16 11,1 3 0-11,3-5 0 5,2 5 48-5,1 1 16 11,-3 0 0-10,4 5 0 2,-1-3-80-3,-3 0 0 10,-3 1-16-10,-1-3 0 5,1 0 128-5,-9 3 16 10,1-3 16-10,-4 3 0 4,-6-1 240-3,-2 0 32 10,-4-3 16-11,-4-3 0 4,-5 3 16-4,-5-1 16 10,-1-1 0-10,-9-5 0 5,-7 1-128-5,-14-2-16 10,-1-1-16-10,-1-7 0 5,2-2-144-4,4-4-32 9,0-2 0-10,-1-2 0 18,-3 0-848-17,4 0-176-1,-2-9-48 0,8 5-12768 11,-2 2-2560-11</inkml:trace>
    </iact:actionData>
  </iact:action>
  <iact:action type="add" startTime="37733">
    <iact:property name="dataType"/>
    <iact:actionData xml:id="d51">
      <inkml:trace xmlns:inkml="http://www.w3.org/2003/InkML" xml:id="stk51" contextRef="#ctx0" brushRef="#br0">23548 14623 12895 0,'0'0'1152'1,"0"0"-928"8,-15-4-224-9,3-2 0 4,-6-3 1728-4,5 5 320 11,-7 0 48-11,-1 2 16 4,-5-4-384-4,-1-2-64 11,-2 2 0-11,-2 6-16 5,-3 6-464-5,-5 4-96 12,2-4 0-12,0 3-16 3,-8 5-480-2,6 0-80 11,-4 5-32-12,6 5 0 2,-2-1-256-2,4 4-48 11,0 3-16-11,0-1 0 3,4 0-160-3,4 2 160 12,3 2-160-12,9-1 160 5,-1 1-160-5,8-4 0 12,6 0 0-12,2-5 0 5,6-9 0-5,8 3 0 9,3-4 0-9,11 3 0 4,7-7 0-4,2 2 128 10,0-7-128-10,8 3 0 5,-2 2 0-5,5-6 0 11,1-4 0-11,2-2 0 4,-2-4 128-4,-5 2-128 10,-1-2 0-10,-6-1 128 4,-3-9-128-4,-5 2 160 11,-6-3-160-11,-3 3 160 4,-5-4-32-4,-7 3-128 11,-2 3 192-11,-6-3-64 3,-6 3 0-2,-2-4-128 11,-9 1 192-12,-1-7-64 4,-5 1-128-4,-1 3 160 11,-1-1-160-11,-2-1 160 4,-1 3-160-4,5-3 0 11,-2 1 0-11,7 7 128 4,6-4-128-4,5 7 0 10,3-5 0-10,10 4 0 5,1 0-224-5,5-3 32 10,11-1 0-10,9-3 0 5,5-5-32-5,4-3 0 10,9-2 0-10,5-5 0 4,2 1 224-4,-3-4-144 13,1-8 144-13,-1 2-128 2,3-2 128-1,-2-2 0 9,-1-1 0-10,1-5 0 4,-3-2 0-4,-1 3 0 11,-8 1 0-11,-2 0 0 5,-4-4 0-5,-6 5 0 12,-5-3 0-12,-3 2 128 2,-5-2-128-1,-7 7 128 10,1 1-128-11,-6 8 128 3,-6 3-128-3,-2 5 192 12,0 6-64-12,-2 9 0 4,4 12 64-4,0 0 0 10,-17 10 16-10,3 9 0 5,0 6-80-5,1 16-128 10,-3 16 176-10,0 11-176 5,3 4 0-5,-5 14 0 10,3 10 0-10,-5 7 0 5,-5 14 128-5,-3 0-128 10,1 8 144-10,-2 0-144 4,0 7 192-3,-3 1-48 9,-3-4-16-10,8-8 0 5,-2-2-128-5,1-4 128 10,7-14-128-10,1-7 128 4,1-10-128-4,9-12 128 11,2-4-128-11,1-10 128 5,1-3-128-5,2-8-256 11,4-10 64-11,0-8 16 19,0-7-2528-19,0-22-512 1</inkml:trace>
    </iact:actionData>
  </iact:action>
  <iact:action type="add" startTime="38350">
    <iact:property name="dataType"/>
    <iact:actionData xml:id="d52">
      <inkml:trace xmlns:inkml="http://www.w3.org/2003/InkML" xml:id="stk52" contextRef="#ctx0" brushRef="#br0">23324 15559 13823 0,'0'0'1216'1,"0"0"-960"6,-10-6-256-6,10 6 0 3,10-13 3872-4,3 1 736 11,11-4 128-11,5 5 48 5,8-9-3504-5,6 4-704 11,6-5-144-11,5-4-32 4,7-5 48-4,3-1 16 11,7-2 0-11,-1 2 0 4,4 4-336-4,2 5-128 10,-8 1 0-10,2-1-10048 15,-5 3-2128-14</inkml:trace>
    </iact:actionData>
  </iact:action>
  <iact:action type="add" startTime="38740">
    <iact:property name="dataType"/>
    <iact:actionData xml:id="d53">
      <inkml:trace xmlns:inkml="http://www.w3.org/2003/InkML" xml:id="stk53" contextRef="#ctx0" brushRef="#br0">26232 15280 12895 0,'0'0'1152'0,"0"0"-928"10,0 0-224-10,2 10 0 4,-2-10 800-4,0 0 112 11,2 14 32-11,-2-14 0 4,0 0 448-4,0 0 80 10,0 0 32-10,0 0 0 5,0 0 288-5,0 0 48 11,8-6 16-11,3-6 0 4,3-2-448-4,-2-7-96 11,3-4-16-11,5-7 0 4,-3-7-656-4,7-2-144 11,1-5-32-11,3-1 0 4,1-2-80-4,4-6 0 11,2-7-16-11,-2-2 0 4,-2-3 80-4,5-7 0 13,-3 0 16-13,2-4 0 4,-6-6-144-4,0-3-48 9,1-5 0-9,-3-6 0 4,4 9-128-4,-2 1-16 11,1 8-128-11,-1 8 192 4,-2 11-192-4,0 11 0 10,-1 9 0-10,-5 4 0 5,3 9-144-5,-3 13 144 11,-3-1 0-11,1 14-144 4,-1 10 144-3,-3 8-128 10,3 9 128-11,-2 6-128 3,-1 12 128-2,1 6-192 11,-1 13 192-12,1 5-192 2,-6 9 192-1,3 5 0 9,-1 5-144-10,-6 4 144 4,0 8 0-4,2-3-144 11,-5 6 144-11,1-9 0 5,2-2 0-5,0-8 0 10,-2-6 0-10,4-6 0 4,-2-11 0-4,1-5 0 11,3-1 0-11,0-8 0 4,-2-10 0-4,2-6 0 11,-3-4 0-11,1 5 0 19,6-13-480-19,-14-17-32 0,0 0-16 1,0 0 0 12,0 0-2032-12,0 0-384 0,0 0-96 0</inkml:trace>
    </iact:actionData>
  </iact:action>
  <iact:action type="add" startTime="39161">
    <iact:property name="dataType"/>
    <iact:actionData xml:id="d54">
      <inkml:trace xmlns:inkml="http://www.w3.org/2003/InkML" xml:id="stk54" contextRef="#ctx0" brushRef="#br0">26275 14660 24879 0,'0'0'1088'0,"0"0"256"0,0 0-1088 0,14-6-256 9,1 2 0-9,7 0 0 4,3-7 960-3,10 3 144 8,10 4 32-9,4-4 0 5,1-3-224-5,9 3-32 11,0 0-16-11,1-2 0 5,4 0 16-5,9 3 0 11,3-5 0-11,6 4 0 4,3-2-496-4,1 1-80 9,-4 1-32-9,-4 4 0 6,-4 0-272-6,-4 0-176 11,1-2 32-11,-7 4-10512 15,-2 2-2096-14</inkml:trace>
    </iact:actionData>
  </iact:action>
  <iact:action type="add" startTime="39999">
    <iact:property name="dataType"/>
    <iact:actionData xml:id="d55">
      <inkml:trace xmlns:inkml="http://www.w3.org/2003/InkML" xml:id="stk55" contextRef="#ctx0" brushRef="#br0">3795 18278 26431 0,'6'-22'1168'0,"8"11"240"0,11-7-1120 0,10 4-288 6,2-3 0-6,10-1 0 7,8-5 0-7,-1 1-304 8,-5 1 64-8,4 7 16 8,-1 1 224-8,-3 9 0 7,-6 4 0-7,-6 8 0 8,-2 7 0-8,-4 5-176 7,-5 1 176-7,-7 6-208 9,-7 10 208-9,-6 4 0 6,-12 10 0-6,-4 4 0 8,-11 3 0-8,-5 1 160 7,-1-1-32-7,-6 1 0 8,-4-3 128-8,-6-1 32 7,2-2 0-7,-4-3 0 11,6 3 352-11,-8-2 80 5,-3-5 16-5,3-3 0 7,6 0-32-7,6-4-16 7,0-4 0-6,7-5 0 6,7-7-160-7,3-2-16 8,12-1-16-8,4-1 0 7,2-19-304-7,12 16-64 8,10-2-128-8,1-6 192 7,6-3-192-7,4 1 0 7,10-6 0-7,0-6 0 8,6 1 0-8,6-1 0 7,-1-4 0-7,-1-6 0 8,0 3-384-8,3-5 48 7,1-1 0-7,-1 1 0 23,5-5-1824-22,1-1-352 0</inkml:trace>
    </iact:actionData>
  </iact:action>
  <iact:action type="add" startTime="40375">
    <iact:property name="dataType"/>
    <iact:actionData xml:id="d56">
      <inkml:trace xmlns:inkml="http://www.w3.org/2003/InkML" xml:id="stk56" contextRef="#ctx0" brushRef="#br0">5120 17379 27647 0,'-28'-18'2448'0,"-3"-5"-1952"5,-6-3-496-5,0 7 0 8,-2 5-224-8,-8 1-144 7,-4 3-16-7,-5 10-16 8,-7 4 400-8,-5 5 0 7,0 7 0-7,-4 7 0 8,3 7 128-8,-7 5 64 8,-2 12 16-8,-4 5 0 7,-5 7-80-5,-5 7 0 4,-8 6-128-6,3 8 192 7,3 4 64-7,8 4 16 7,3 9 0-7,3 3 0 9,2 3 112-9,7 4 0 7,9 3 16-7,13-3 0 7,12 0-208-7,16-4-64 7,11-7 0-7,16 2 0 9,11-11-128-9,13-1 0 6,7-6 0-6,13-8 0 9,9-9 0-8,9-11 0 4,0-9 0-5,18-6 0 9,14-11 0-9,9-15 0 7,10-9 0-7,0-6 0 8,-6-11 0-8,2-7 0 7,2-13 0-7,10-4 0 8,2-11 0-8,-4-3 0 7,-8-6 128-7,0-3-128 7,-6-12 448-7,-2-4 0 8,0-2 0-8,-3 2 0 8,-1 2 0-8,-12 0 0 7,-13 0 0-7,-15 4 0 7,-13 1-80-7,-12-1-16 8,-9 4 0-8,-14-2 0 7,-15 3-48-7,-10-1-16 8,-15 2 0-8,-6-2 0 8,-6 1-288-8,-12 9 0 7,-6 7 0-7,-3 14 0 21,-7 4-1360-20,-1 13-288-1,-1 5-48 1,9 11-12576 2</inkml:trace>
    </iact:actionData>
  </iact:action>
  <iact:action type="add" startTime="40974">
    <iact:property name="dataType"/>
    <iact:actionData xml:id="d57">
      <inkml:trace xmlns:inkml="http://www.w3.org/2003/InkML" xml:id="stk57" contextRef="#ctx0" brushRef="#br0">7606 17771 31263 0,'0'0'1392'0,"-19"-8"272"0,1 4-1328 0,18 4-336 6,0 0 0-5,-11 12 0 7,-1-1 160-8,4 11-32 7,2 7-128-7,0 10 192 8,-3 6-192-8,1 8 0 7,2 9 0-7,-6 4 0 8,1-1 128-8,1 7-128 7,-2 0 0-7,2 2 0 7,-5 2 0-7,3-4 0 8,-3 2 0-8,5 0 0 8,0-7 0-6,-4-1 0 4,7-3 0-6,1-7 0 22,0-1-640-22,6-5-112 1,8-13-16-1,-1-7-8176 6,-1-9-1616-5</inkml:trace>
    </iact:actionData>
  </iact:action>
  <iact:action type="add" startTime="41201">
    <iact:property name="dataType"/>
    <iact:actionData xml:id="d58">
      <inkml:trace xmlns:inkml="http://www.w3.org/2003/InkML" xml:id="stk58" contextRef="#ctx0" brushRef="#br0">7386 17989 29487 0,'-12'-16'1296'0,"12"16"288"0,0-9-1264 0,6-7-320 5,6 4 0-4,3-7 0 6,11-1 432-7,5 1 16 7,10-5 16-7,-2 1 0 8,4-4 448-8,4 3 96 7,-2 1 16-7,7 0 0 21,5-3-1616-19,-1 3-320-2,3 1-64 0,-1 1-16 0,-5 5 608 0,-2 3 112 7,-4 5 16-7,-4-2-8864 16,-8 4-1776-16</inkml:trace>
    </iact:actionData>
  </iact:action>
  <iact:action type="add" startTime="41381">
    <iact:property name="dataType"/>
    <iact:actionData xml:id="d59">
      <inkml:trace xmlns:inkml="http://www.w3.org/2003/InkML" xml:id="stk59" contextRef="#ctx0" brushRef="#br0">7445 18482 17503 0,'0'0'1552'0,"0"0"-1232"5,0 0-320-5,0 0 0 8,19 2 3088-8,8-5 560 7,8-3 128-7,3-2 0 8,6-2-3248-8,1-5-528 7,4-1-352-7,4-4-13216 12</inkml:trace>
    </iact:actionData>
  </iact:action>
  <iact:action type="add" startTime="41546">
    <iact:property name="dataType"/>
    <iact:actionData xml:id="d60">
      <inkml:trace xmlns:inkml="http://www.w3.org/2003/InkML" xml:id="stk60" contextRef="#ctx0" brushRef="#br0">8589 18496 6447 0,'-9'29'576'1,"-3"3"-576"3,-6 3 0-4,9 2 0 8,-1 6 5248-8,4 0 960 7,-2 1 176-7,-3-3 32 9,-3 4-5040-9,2-6-1008 6,1 4-208-6,3-6-32 23,-4 2-1184-22,6-4-224 0,4-2-64-1,0-1-10640 1</inkml:trace>
    </iact:actionData>
  </iact:action>
  <iact:action type="add" startTime="41742">
    <iact:property name="dataType"/>
    <iact:actionData xml:id="d61">
      <inkml:trace xmlns:inkml="http://www.w3.org/2003/InkML" xml:id="stk61" contextRef="#ctx0" brushRef="#br0">9337 18629 23039 0,'-22'25'2048'1,"10"-3"-1648"2,-1-3-400-3,3 4 0 8,-4 5 1136-8,5 3 144 8,-5 6 16-8,4-4 16 7,-5-2-608-7,3 1-112 7,-10 1-16-7,7-2-16 9,-3-4-144-9,1-5-32 6,5-3 0-6,0-1 0 8,4-9-48-8,8-9-16 8,0 0 0-8,0 0 0 7,8-11 0-7,6-9 0 7,3 1 0-7,-1 1 0 8,4-9-192-8,-1 0-128 7,-1-5 128-7,3 3-128 8,3 0 0-8,-3 2 128 7,-2 1-128-7,3 5 0 9,-1 3 0-9,-1 3 0 8,-4 5 0-8,1 4 0 8,-1 2 0-7,-16 4 0 4,17 0 0-5,1 6 0 8,-7 4 0-8,3 7 0 7,-4 1 0-7,-4 1 128 8,-2 5-128-8,0 1 0 7,-4 0 0-7,3 3 0 8,-1-1-272-8,0 0 16 7,-2-3 16-7,4-3 0 22,2-5-1456-21,8 5-288-1,-3-3-64 0,7-8-6464 8,0-3-1280-8</inkml:trace>
    </iact:actionData>
  </iact:action>
  <iact:action type="add" startTime="42071">
    <iact:property name="dataType"/>
    <iact:actionData xml:id="d62">
      <inkml:trace xmlns:inkml="http://www.w3.org/2003/InkML" xml:id="stk62" contextRef="#ctx0" brushRef="#br0">10616 18492 26719 0,'-12'-11'2368'0,"5"-5"-1888"6,-9 4-480-6,4-1 0 7,-1 7 656-7,1 2 48 8,-6 4 0-8,-1 4 0 7,-1 0-336-7,-9 7-64 8,-8 7-16-8,0 9 0 7,-10 6-96-7,6 6-32 8,-4 0 0-8,8 6 0 7,0-4 368-7,8 6 80 7,4 0 16-7,7-6 0 9,1 4-240-9,9-8-32 7,2-6-16-7,6-2 0 8,4-2-336-8,2-3 0 6,5-7 0-5,9-13 128 7,3-6-128-8,8-4 0 7,5-9 0-7,6-7 0 8,5-9 0-7,-2-6 0 5,4-12 128-6,0 3-128 8,-4 1 160-8,-3-6-32 7,-5-4-128-7,-5-1 192 9,-5-7 96-9,-4-1 16 6,-3 2 0-6,-1-3 0 8,-7-3 144-8,0 2 16 8,-6-6 16-8,-4-1 0 7,-2-1-272-7,-6 0-48 8,-2 6-16-8,0 7 0 7,2 13-144-7,-1 11 0 7,-3 11 144-7,0 15-144 8,2 5 272-8,8 6-16 7,-19 13 0-7,7 13 0 8,0 9-256-8,6 10 0 6,1 9 0-5,-1 5 0 7,4 7 0-8,2 2 0 7,0 8-176-7,4 6 176 23,2 2-496-23,-1 2 16 0,5 0 0 0,6-2 0 14,-3-2-2464-14,7-4-512 1</inkml:trace>
    </iact:actionData>
  </iact:action>
  <iact:action type="add" startTime="42716">
    <iact:property name="dataType"/>
    <iact:actionData xml:id="d63">
      <inkml:trace xmlns:inkml="http://www.w3.org/2003/InkML" xml:id="stk63" contextRef="#ctx0" brushRef="#br0">12452 17338 17503 0,'0'0'768'0,"0"0"176"0,-16 0-752 0,-2 4-192 6,7 3 0-6,-3 7 0 8,4 0 496-8,-1 13 64 8,1 14 16-8,4 8 0 7,-4 7-32-7,2 7 0 7,1 13 0-7,-5 4 0 8,0 4-80-8,2 7-16 7,-3 11 0-7,1-3 0 8,-4 2 208-8,7 3 48 9,-9-5 0-9,5-3 0 7,-5-4-480-7,6-3-96 7,1-5 0-7,5-10-128 22,4-4-688-21,2-11-240-1,2-10-48 1</inkml:trace>
    </iact:actionData>
  </iact:action>
  <iact:action type="add" startTime="43153">
    <iact:property name="dataType"/>
    <iact:actionData xml:id="d64">
      <inkml:trace xmlns:inkml="http://www.w3.org/2003/InkML" xml:id="stk64" contextRef="#ctx0" brushRef="#br0">11810 18354 6447 0,'-24'-8'272'1,"15"0"80"-1,-5-2-352 0,6 3 0 3,8 7 0-3,0 0 0 8,-6-14 2576-8,6 14 448 8,0 0 96-8,0 0 16 7,0 0-2064-7,0 0-416 8,0 0-80-8,14-6 0 8,4 2 416-8,-1 0 96 7,5 0 0-7,3-3 16 8,2-3 16-8,6-6 0 7,6 5 0-7,2-11 0 8,6-1-272-8,4-7-48 7,0-7-16-7,-3 2 0 8,5-6-272-7,2 0-64 5,1-5-16-6,1-3 0 9,1 0-240-9,1 0-64 7,-1-3 0-7,-1 1 0 7,-2-2-128-7,-1 3 0 7,-5 1 0-7,-6 2 128 8,-2 2-128-8,-4-6 128 8,-10-3-128-8,-3 3 128 7,-7 4-128-7,-3-3 160 7,-6-1-160-7,-1 0 160 8,-5 2-160-8,-2 5 0 9,-4 3 0-9,-1 11 0 7,1 11 0-7,-2 7-192 7,6 12 32-7,-12 0 16 7,-5 12 144-7,-1 9-208 7,0 13 80-7,-1 10 128 8,-6 11-208-8,3 9 80 8,1 12 128-8,-1 10-208 8,-3 10 208-8,-2-1 0 6,-1 9-160-6,-3 1 160 8,-2 2 0-8,2 1 0 7,-1-5 0-7,3-2 0 8,2-3 0-8,2-9 240 7,3-5-48-7,6-10 0 8,-1-17 336-8,7-12 64 7,-2-4 16-7,9-12 0 8,1-9 96-8,4-9 32 7,-2-11 0-7,0 0 0 8,17-2-352-8,-1-7-64 8,1-7 0-8,7-5-16 7,-1-5-144-7,2-5-32 7,3-4 0-7,-3-2 0 8,2 0-128-8,-1 4 0 8,-3 1 0-8,3 3 0 7,-1 4-192-7,-2 3 48 7,-1 11 0-7,-7 1 0 8,1 6-32-8,2 10 0 6,-5 7 0-6,5 9 0 9,-9 1-80-9,5 9 0 7,-8 5-16-6,-4 6 0 7,0-3 144-8,-2 7 128 6,0-2-192-6,-2 0 192 8,2 0-192-8,0-6 64 7,0 2 128-7,2-4-208 23,4-4-1648-22,3-2-320-1,3-2-64 0,4-9-11424 3</inkml:trace>
    </iact:actionData>
  </iact:action>
  <iact:action type="add" startTime="43709">
    <iact:property name="dataType"/>
    <iact:actionData xml:id="d65">
      <inkml:trace xmlns:inkml="http://www.w3.org/2003/InkML" xml:id="stk65" contextRef="#ctx0" brushRef="#br0">13304 18282 26719 0,'0'0'2368'0,"0"0"-1888"4,0 0-480-4,12 17 0 8,-1-1 544-8,9-5 16 8,-1-7 0-8,5-4 0 7,7-4-80-7,0 1-16 8,0-5 0-8,1-8 0 7,-1 1-176-7,-2 1-32 8,-2-6-16-8,-3 5 0 7,-1-5-112-7,-9-1 0 7,-1-1-128-7,-7 5 192 8,0-1-16-8,-4 5-16 7,-6-5 0-7,-2 1 0 8,-1 7 160-8,-9 2 16 7,0-2 16-7,-3 6 0 8,-5 4 0-8,1 6 0 7,-4 6 0-7,1 3 0 9,3 7-224-9,3 1-128 6,-3 3 160-4,2 1-160 5,3 6 128-7,4 0-128 7,-1 2 0-7,5-1 0 7,6-1 0-7,2 2 0 7,4 2 0-7,2-4 0 9,6-4-272-9,5-1-48 7,7-3-16-7,3-9 0 23,3-3-2832-22,5-9-560 0</inkml:trace>
    </iact:actionData>
  </iact:action>
  <iact:action type="add" startTime="44011">
    <iact:property name="dataType"/>
    <iact:actionData xml:id="d66">
      <inkml:trace xmlns:inkml="http://www.w3.org/2003/InkML" xml:id="stk66" contextRef="#ctx0" brushRef="#br0">14111 17987 21183 0,'-15'14'1888'0,"7"3"-1504"0,2 3-384 0,-2 3 0 0,3 5 1472 0,-1-1 240 2,-2 0 32-2,-6 2 16 8,3 5-1136-8,-5 1-240 8,4-2-32-8,-3 2-16 7,1 0-144-7,-4-2-16 8,1-2-16-8,3 1 0 8,-1-5-160-8,5 0 0 7,6-1 144-7,0-1-144 22,2-8-640-22,2-17-208 1,8 12-48-1,-8-12-11312 3</inkml:trace>
    </iact:actionData>
  </iact:action>
  <iact:action type="add" startTime="44232">
    <iact:property name="dataType"/>
    <iact:actionData xml:id="d67">
      <inkml:trace xmlns:inkml="http://www.w3.org/2003/InkML" xml:id="stk67" contextRef="#ctx0" brushRef="#br0">14521 18188 22111 0,'-19'23'1968'1,"1"1"-1584"5,4 7-384-6,-5 0 0 8,-1 0 1024-8,3 3 128 6,-7 1 32-6,3 0 0 8,1-4-256-8,3 0-48 8,-3-4-16-8,7-3 0 8,-3-5-32-8,8-5-16 7,8-14 0-7,0 0 0 9,0 0-32-9,0 0 0 6,0 0 0-6,6-14 0 8,8-7-256-8,3-6-48 6,9-8-16-6,3-4 0 8,2 0-208-8,0-2-64 8,-1 3 0-8,-1-2 0 7,4 1 128-7,-4 3 0 8,-1-3 16-8,-3 6 0 9,0 2 0-9,-1 4 0 8,1-1 0-7,-1 9 0 4,-3 5-160-5,0 1-48 7,-3 5 0-7,0 8 0 8,1 0-128-8,-3 4 128 7,-1 6-128-7,-1 3 128 8,0 7-128-8,-5-3-272 7,3 5 64-7,-4 1 16 23,2 2-2752-22,-1-5-528-1</inkml:trace>
    </iact:actionData>
  </iact:action>
  <iact:action type="add" startTime="44744">
    <iact:property name="dataType"/>
    <iact:actionData xml:id="d68">
      <inkml:trace xmlns:inkml="http://www.w3.org/2003/InkML" xml:id="stk68" contextRef="#ctx0" brushRef="#br0">17135 17882 26719 0,'-29'-16'2368'0,"9"8"-1888"4,-1-5-480-3,-5 1 0 7,-1 6 1024-8,0 4 128 7,-3 2 0-7,1 8 16 8,-4 4-480-8,0 7-112 8,-4 5 0-8,-4 5-16 7,2 4-272-7,-4 8-48 8,4 2-16-8,-4 8 0 7,6 1-224-7,0 7 176 8,8-1-176-8,1-1 160 7,1 5-160-7,7-3 0 7,7-7 0-7,7-5 128 9,8-2-128-9,8-2 0 6,7-8 0-6,8-6-176 22,3-1-1616-21,7-11-320-1,12-7-64 0</inkml:trace>
    </iact:actionData>
  </iact:action>
  <iact:action type="add" startTime="44983">
    <iact:property name="dataType"/>
    <iact:actionData xml:id="d69">
      <inkml:trace xmlns:inkml="http://www.w3.org/2003/InkML" xml:id="stk69" contextRef="#ctx0" brushRef="#br0">17659 17962 30399 0,'-37'8'2704'0,"-4"-5"-2160"6,6 3-544-6,4 10 0 8,0 3 816-8,2 9 48 7,-3 1 16-7,9 2 0 9,-2 0-704-9,3 1-176 6,1 9 0-6,7-6 0 9,0-2 0-9,9 0 0 6,1-2 0-6,4 0 128 9,2-1-128-9,4-3 160 6,7-10-160-6,5 3 160 8,3-1-160-8,6-11 0 8,3 0 0-8,3-6 0 8,6-6 0-8,0-2 0 8,8-7 0-8,-6-1 0 6,2 0 128-6,-8 1 64 8,-2-7 0-6,-4 7 0 4,-5-9 48-6,-5-1 16 8,1 1 0-8,-11 3 0 7,-3-3 128-7,-8-1 48 7,-4 1 0-7,-7 1 0 8,-5-2 16-8,-7-3 16 6,-4-1 0-6,-7-2 0 9,-6-3-288-9,4 3-176 7,-3 0 192-7,6 4-192 23,6 5-480-22,2-1-208-1,1-1-32 0,9 9-10416 6,5-3-2096-5</inkml:trace>
    </iact:actionData>
  </iact:action>
  <iact:action type="add" startTime="45298">
    <iact:property name="dataType"/>
    <iact:actionData xml:id="d70">
      <inkml:trace xmlns:inkml="http://www.w3.org/2003/InkML" xml:id="stk70" contextRef="#ctx0" brushRef="#br0">18327 17691 4607 0,'0'0'192'1,"-6"21"64"-1,-2 3-256 0,2 7 0 5,-4 0 0-4,4 4 0 7,1 8 4304-8,-3-4 816 6,-6 6 176-6,6-2 16 9,-7 2-3584-9,1-3-704 7,-5 1-160-7,1-4-32 8,2 2-192-8,-3-4-32 7,-1 4-16-7,7-9 0 8,-5-9-96-8,8-5-32 6,1-1 0-6,9-17 0 9,0 0 160-9,0 0 16 7,0 0 16-7,0 0 0 8,11-25 112-8,7-3 0 7,-2-3 16-7,3-4 0 7,4 0-400-7,-1-2-96 9,-3-2-16-8,5-6 0 5,1 8-144-6,1-2-128 7,-1 4 192-7,2 0-192 8,1-2 0-8,-1 6 0 7,2 3 0-7,2 5 0 8,-1 3 0-8,-1 3 0 7,0 7 0-7,2 0 0 24,4 2-1584-23,-3 7-272 0,-3-1-48-1,-2 2-16 0</inkml:trace>
    </iact:actionData>
  </iact:action>
  <iact:action type="add" startTime="45781">
    <iact:property name="dataType"/>
    <iact:actionData xml:id="d71">
      <inkml:trace xmlns:inkml="http://www.w3.org/2003/InkML" xml:id="stk71" contextRef="#ctx0" brushRef="#br0">19171 17671 22111 0,'0'0'976'0,"-14"14"208"0,1-2-944 0,5 11-240 4,-4-4 0-4,5 9 0 9,1 5 960-9,2 2 128 6,-2 10 48-6,-2 0 0 8,0 2-864-8,2 3-272 7,-7 3 160-7,3-4-160 9,0-8 304-9,-1 3-32 6,1-5 0-6,-4 0 0 8,2-7 80-8,9-3 16 7,-3-12 0-7,6-17 0 8,0 0 400-8,0 0 64 7,0 0 32-7,0 0 0 9,17-11 80-9,9-11 16 6,1-9 0-5,2-2 0 6,2-6-576-7,8 0-96 7,-2-8-32-5,4 4 0 4,-5 0-256-6,-3 4 128 7,0-6-128-7,2 5 0 8,-4-5 128-8,0 10-128 8,-1-1 0-8,1 9 0 8,-2 4 0-8,0 3 0 6,-1 3 0-6,-5 9 0 23,-1 0-464-22,-7 6 0 0,3 4 0-1,1 4-10016 6,-5 0-2000-6</inkml:trace>
    </iact:actionData>
  </iact:action>
  <iact:action type="add" startTime="46094">
    <iact:property name="dataType"/>
    <iact:actionData xml:id="d72">
      <inkml:trace xmlns:inkml="http://www.w3.org/2003/InkML" xml:id="stk72" contextRef="#ctx0" brushRef="#br0">19850 18011 23039 0,'0'0'2048'0,"0"0"-1648"6,21-2-400-6,-1-2 0 9,5-4 1744-9,4 0 272 7,5-6 48-7,-1 3 16 7,0-7-1280-7,0-1-256 8,-2-3-48-8,2 1-16 7,-9-5-352-7,-5 5-128 7,-1 5 0-7,-12-1 144 8,0-7-16-8,-4 5 0 8,-2 1 0-8,-6 1 0 7,-2 3 432-7,-8-1 80 7,1 3 0-6,-7 0 16 6,-7 6-224-7,-2 2-48 7,-10 4-16-7,2 4 0 9,0 4-192-9,2 10-48 7,2 1 0-7,-2 3 0 10,7 3-128-10,1 2 0 5,2 2 0-4,5 1 0 6,7 3 0-7,1-2 0 6,6 0 0-6,4-1 0 9,4 1 0-9,6-2-176 7,6-2 176-7,4 1-128 23,5-3-960-23,10-4-176 1,2-7-32-1,8 0-13696 3</inkml:trace>
    </iact:actionData>
  </iact:action>
  <iact:action type="add" startTime="46380">
    <iact:property name="dataType"/>
    <iact:actionData xml:id="d73">
      <inkml:trace xmlns:inkml="http://www.w3.org/2003/InkML" xml:id="stk73" contextRef="#ctx0" brushRef="#br0">21122 17640 4607 0,'-18'-4'400'1,"2"0"-400"4,-3-2 0-5,1 0 0 8,-3 5 6208-8,0 1 1152 7,-1 3 224-7,5 1 48 7,-11 2-5888-7,1 0-1168 7,-2 0-256-7,-1 8-32 9,-1-5-288-9,4 9 0 7,5-5 128-7,3 3-128 7,9-2 208-6,0 3-16 6,5-3 0-6,5-14 0 5,3 17-16-6,9 5-16 8,-2-3 0-8,9 1 0 8,-1 3-160-8,5-1 0 7,5-1 0-7,-1-1 0 7,-2-1 0-7,-1 3 0 9,-3-5 0-9,-5 3 0 7,1 3 0-7,-9 1 0 7,-4-9 0-5,-4 3 0 4,-4 1 192-6,-4-1-64 8,-7 3 0-8,-1-1 0 8,-11-9 352-8,-4 5 64 6,-10-8 16-6,2 5 0 8,-6-5-176-8,2-4-16 7,-2 0-16-7,2-4 0 8,6-2-352-8,4-2 0 7,2 0 0-7,3-3-11264 16,7-7-2352-16</inkml:trace>
    </iact:actionData>
  </iact:action>
  <iact:action type="add" startTime="46727">
    <iact:property name="dataType"/>
    <iact:actionData xml:id="d74">
      <inkml:trace xmlns:inkml="http://www.w3.org/2003/InkML" xml:id="stk74" contextRef="#ctx0" brushRef="#br0">22072 17661 23039 0,'-16'34'1024'0,"4"-11"192"0,-5 6-960 0,-1 4-256 4,1 10 0-4,-1 2 0 8,2 4 2112-8,-7 6 368 6,-2 3 80-6,-5 1 0 9,-5-1-1968-9,-6 4-400 8,2-1-64-8,-7-5-128 7,-3-1 144-7,4 0-144 7,-2-5 128-7,6-5-128 8,4-2 128-8,4-6-128 10,2-4 0-10,3-5 128 6,5-9 192-6,5-1 48 6,9-12 0-6,9-6 0 8,0 0 16-8,0 0 0 7,0 0 0-7,4-26 0 9,5-3-208-9,7-4-48 6,5-2 0-6,3-10 0 9,3-2-128-9,2 0 192 6,3-7-192-6,1 1 192 8,6-2-48-8,2-3 0 7,-4-7 0-7,6 3 0 9,-4 2-144-9,6-7 0 6,-4 5 0-5,1 5 128 6,-3 3-128-7,2 11 0 8,-4 8 0-8,2 7 0 7,-3 3 0-7,-9 11 0 8,0 5 0-8,-5 7 0 7,-7 2 0-7,3 13 0 8,-8 3 0-8,-1 7 0 7,-5 3 0-7,-8 3 0 8,-4 0 0-8,-3 6 0 8,-5 0 0-8,-7-1 0 6,-10 1-144-6,-4 4 144 8,1-4 0-7,-5 0-128 6,1 2 128-7,-5-4 0 8,6-6-128-8,0-7 128 6,7-8 0-6,7-3 0 24,6-1-1344-24,5-8-144 1,14 0-48-1,0-17-13232 1</inkml:trace>
    </iact:actionData>
  </iact:action>
  <iact:action type="add" startTime="47117">
    <iact:property name="dataType"/>
    <iact:actionData xml:id="d75">
      <inkml:trace xmlns:inkml="http://www.w3.org/2003/InkML" xml:id="stk75" contextRef="#ctx0" brushRef="#br0">22819 17638 28559 0,'-10'16'2544'1,"-8"1"-2032"2,5 3-512-3,-5 3 0 8,2 4 1136-8,1 3 128 7,-7 1 16-7,1 0 16 9,-2-2-672-9,3-1-144 7,-1-3-32-7,3-2 0 7,4-3-144-7,5-5-48 7,9-15 0-7,0 18 0 8,7-8-128-7,3 0-128 7,10-7 144-8,-3-6-144 7,5-1 192-7,5-4-48 6,2 0-16-6,1-8 0 8,-1 1 32-8,2-5 0 8,-2-3 0-8,-1 3 0 7,-3 1-160-7,-8-1 128 8,-1-3-128-8,-8 3 128 7,-4 5 16-7,-4-3 0 8,-4 3 0-8,-4-5 0 8,-9-3-144-7,3 5 160 5,-4 5-160-6,3-3 160 7,-3 2-336-7,-1-3-64 8,5 7-16-8,-2-2 0 23,5 3-2320-22,-1 3-480-1,6-4-80 1</inkml:trace>
    </iact:actionData>
  </iact:action>
  <iact:action type="add" startTime="47371">
    <iact:property name="dataType"/>
    <iact:actionData xml:id="d76">
      <inkml:trace xmlns:inkml="http://www.w3.org/2003/InkML" xml:id="stk76" contextRef="#ctx0" brushRef="#br0">23246 17429 18431 0,'2'18'1632'0,"-2"1"-1312"6,-2 3-320-6,-2 5 0 7,-2 4 1808-7,-4 3 304 7,-1-1 48-7,-7 2 16 9,2 4-1200-9,-1-4-224 6,-5-4-48-6,-3 4-16 9,2 2 64-9,3-6 16 7,-1 1 0-7,-1-7 0 8,5-4 160-8,5-5 32 6,-2 0 16-6,7-5 0 9,7-11-352-9,0 0-80 7,0 0-16-7,0 0 0 8,0 0-208-8,19-11-32 6,-1-9-16-6,5-1 0 9,4-5-112-9,4-1-32 7,3 0 0-7,-3-1 0 8,0 1-128-6,-2-2 0 6,1 4 0-8,-3-3 128 5,0-1-128-5,-1 8 0 8,1 1 0-8,-6 2 0 6,-3 11 0-6,-1-1-176 9,1-2 176-9,-18 10-192 6,0 0 64-6,12 18 0 8,-3-1 0-8,-1 3 0 8,-6 1-80-8,-4 5-16 7,-4 5 0-7,-1 4 0 8,-1-2-48-8,-6-2-16 7,0 0 0-7,1-1 0 22,-1-1-464-21,1-2-80-1,-1-1-32 0,6-5 0 13,-2 2-1648-12,8-5-336-1,2 0-64 1</inkml:trace>
    </iact:actionData>
  </iact:action>
  <iact:action type="add" startTime="47745">
    <iact:property name="dataType"/>
    <iact:actionData xml:id="d77">
      <inkml:trace xmlns:inkml="http://www.w3.org/2003/InkML" xml:id="stk77" contextRef="#ctx0" brushRef="#br0">24486 17560 20271 0,'-7'-12'1792'1,"-3"-3"-1424"5,2 3-368-6,0 0 0 8,-5 5 2384-8,3-1 416 7,-4-4 80-7,0 8 0 8,-7 10-2080-8,-2 2-416 7,-5 2-96-7,-3 1-16 8,-4 7-272-8,-10 1 0 7,0 3 0-7,0 5 0 8,-1 4 256-8,7 2 32 7,0 1 16-7,5 1 0 9,7 2 0-9,4-2 0 6,5 0 0-6,3 2 0 8,7-4-304-8,4-4 0 6,4-5 0-5,6-7 0 7,5-1 0-8,7-8 0 7,7-4 0-7,5-4 0 8,1-8 0-8,12-4 0 7,2-9 0-7,3-5 0 9,1-5 0-9,0-2 0 6,-4-4 0-6,-2 0 0 9,-10-10 160-9,0 4-160 6,-2-4 128-6,-4-5-128 9,-1-3 192-9,-5 0-32 6,-1-1-16-6,-5-7 0 8,1-9 16-8,-6-2 0 7,-1-6 0-7,-1-2 0 9,-4-5-160-9,2 5 128 6,-2 2-128-5,0 15 128 6,-4 11-128-7,0 15 0 8,-4 8 0-8,0 11 0 7,4 20 0-7,0 0 0 8,-14 10 224-8,-5 15-64 7,-1 8-160-7,3 12 0 8,-3 6 0-8,1 9 0 7,-1 7 0-7,-3 7 0 7,-1 8-176-7,-1 3 176 8,0 11-368-8,1-4 16 7,3-5 0-7,3-1 0 24,-3-4-1120-24,7-4-208 0,4 0-48 0,7-13-7360 7,5-9-1472-7</inkml:trace>
    </iact:actionData>
  </iact:action>
  <iact:action type="add" startTime="48199">
    <iact:property name="dataType"/>
    <iact:actionData xml:id="d78">
      <inkml:trace xmlns:inkml="http://www.w3.org/2003/InkML" xml:id="stk78" contextRef="#ctx0" brushRef="#br0">24988 17498 9215 0,'-26'7'400'0,"13"7"96"0,-7-2-496 0,-1 9 0 3,-3-5 0-3,3 9 0 9,-3 2 4640-9,1 5 832 7,-2 5 160-7,1-4 48 7,-1-4-4400-7,-1 4-864 8,1 4-176-8,4-2-48 7,-1-3-192-7,3-3 0 8,1-4 0-8,3 1 0 7,5-7 0-7,0-3 144 8,10-16-144-8,-2 17 128 7,2-17-128-7,0 0 0 8,0 0 0-8,20 2 0 7,-7-4-176-7,5-7-64 8,3-1-16-8,-3-2 0 22,3-5-560-21,-1 3-112-1,-1-6-32 0,-3-3-7248 7,3 2-1456-6</inkml:trace>
    </iact:actionData>
  </iact:action>
  <iact:action type="add" startTime="48572">
    <iact:property name="dataType"/>
    <iact:actionData xml:id="d79">
      <inkml:trace xmlns:inkml="http://www.w3.org/2003/InkML" xml:id="stk79" contextRef="#ctx0" brushRef="#br0">25559 17527 18431 0,'0'0'816'0,"-15"4"160"0,-1 7-784 0,2 1-192 5,1-4 0-5,-1 6 0 8,0-5 1744-8,1 3 304 7,-1 4 64-7,0-3 16 9,1 3-1360-9,3 3-288 6,-4-1-48-6,6 1-16 9,-1 1 160-9,1-4 48 6,2 1 0-6,0 1 0 10,6-18 32-10,-10 13 16 6,5 3 0-6,5-16 0 8,0 0-256-8,0 17-48 7,0-17-16-7,0 18 0 8,0-18-96-8,0 0 0 7,0 0-16-7,0 0 0 9,0 0 48-9,17 6 16 6,-17-6 0-6,16-2 0 8,-1-2 0-8,-3-2 0 8,2-6 0-8,-5 3 0 6,3-1-128-6,-4-6-32 8,2 3 0-8,1-5 0 8,-3 1-144-8,2 1 128 7,2-5-128-7,-3 1 128 7,7 6-128-6,-4-3 0 8,5 5 0-9,-3-3 0 6,4 3 0-6,1-4 0 7,-3 5 0-7,5-1 0 8,1 4 0-8,-3 4 0 7,3-4 0-7,-1-1 0 9,0 3 0-9,-5 0 0 6,0 2 0-6,3 2 0 9,-5 2 0-9,5 0 0 6,-5 0 0-6,2 4 0 9,-3 2 0-9,1 2 0 6,-2 5 0-6,-1-1 0 9,-5 6 0-9,2-3 0 6,2 3-144-6,-3 3 144 8,-3-1 0-8,4 1 0 7,2-1 0-7,-2 1 0 8,1-3 0-8,7-3 0 7,0-1 0-6,1-2 0 6,3-9 0-7,1 1 0 8,1-2 0-8,7-2 0 8,4-4 0-8,0 0 0 7,2-9 0-7,6 1 144 7,-4 0-144-7,2-5 128 7,-2 1-128-7,0 3 128 8,4-5-128-8,-3 4 0 7,-7-5 144-7,0 3-144 8,-4 3 0-8,-3-7 144 7,-1 3-144-7,0-1 0 9,-5-1 144-9,0 7-144 6,-3 0 0-6,-15 12 144 8,8-10-144-8,-8 10 0 7,0 0 0-7,0 0 0 8,0 0 0-8,0 0 0 7,0 0 0-7,0 0 0 8,-6 14 0-8,-4-2 0 8,1 3 0-8,1-3 0 7,-4 0 0-7,2-1 0 8,5 1 0-8,5-12 0 8,-10 14 0-8,10-14 0 7,-6 15 0-6,6-15 0 5,-4 18 0-6,4-18 0 7,0 0 0-7,0 0 0 8,12 19 0-8,3-7 0 7,3-2 176-7,-4 2-176 8,5-7 192-8,-3 5-64 8,1 2-128-8,5-4 192 7,-5 3-192-7,3-1 0 7,1 2 128-7,1 2-128 9,-5-7 0-9,3 7 0 6,1-4 0-6,1-1 0 9,-5 3 0-9,1-4 0 6,-5 0-144-5,-13-8 144 21,14 10-1280-22,-14-10-144 1,0 0-48 0,0 0-9056 5,0 0-1824-5</inkml:trace>
    </iact:actionData>
  </iact:action>
  <iact:action type="add" startTime="49248">
    <iact:property name="dataType"/>
    <iact:actionData xml:id="d80">
      <inkml:trace xmlns:inkml="http://www.w3.org/2003/InkML" xml:id="stk80" contextRef="#ctx0" brushRef="#br0">26218 17057 41695 0,'-29'-22'1856'0,"14"13"368"0,1-3-1776 0,0 6-448 6,14 6 0-6,0 0 0 7,0 0 480-6,0 0 16 5,0 0 0-6,0 0 0 23,0 0-1152-23,0 0-240 0,0 0-32 0,0 0-17456 4</inkml:trace>
    </iact:actionData>
  </iact:action>
  <iact:action type="add" startTime="49578">
    <iact:property name="dataType"/>
    <iact:actionData xml:id="d81">
      <inkml:trace xmlns:inkml="http://www.w3.org/2003/InkML" xml:id="stk81" contextRef="#ctx0" brushRef="#br0">19019 19608 28559 0,'-8'13'2544'1,"2"7"-2032"3,2-3-512-4,4-1 0 8,4 5 208-8,8-1-48 8,-2-6-16-8,9 3 0 7,1-7 560-7,7 0 96 8,8-1 32-8,0-7 0 7,6-9-208-7,6-7-48 8,6 0 0-8,-1-7 0 8,-3-6-128-8,-4-1-48 6,0-3 0-6,0 0 0 8,-8-2-80-8,0 1 0 7,-8-1-16-7,-3 4 0 8,-7 2-304-8,-1 1 0 8,-9 1 128-8,-3 4-128 8,-4 1 448-8,-6 3 48 7,-2 1 0-7,-9 6 0 8,-1 4 32-8,-7 8 16 7,-5 6 0-7,-1 10 0 8,-4-1-240-8,-4 14-48 6,2 5-16-4,2 1 0 5,0 5-240-7,-1 7 144 7,7 2-144-7,8 2 128 8,1-9-128-8,8 5 0 7,1-4 0-7,7 0 128 7,5 0-128-7,7-6 0 8,0-6 0-8,9 2 0 8,5-4-320-8,3-2-32 7,2-1-16-7,3-5 0 22,-1-3-1936-22,4-3-400 1,6-9-80-1</inkml:trace>
    </iact:actionData>
  </iact:action>
  <iact:action type="add" startTime="49894">
    <iact:property name="dataType"/>
    <iact:actionData xml:id="d82">
      <inkml:trace xmlns:inkml="http://www.w3.org/2003/InkML" xml:id="stk82" contextRef="#ctx0" brushRef="#br0">20306 20111 29487 0,'-9'10'2624'1,"-1"3"-2112"2,-2-5-512-3,12-8 0 9,-10 14 2064-9,10-14 304 7,-4 13 64-7,4-13 16 8,0 0-1904-8,0 0-384 7,0 0-160-7,0 0 128 26,12 12-3008-25,-12-12-592-1</inkml:trace>
    </iact:actionData>
  </iact:action>
  <iact:action type="add" startTime="50240">
    <iact:property name="dataType"/>
    <iact:actionData xml:id="d83">
      <inkml:trace xmlns:inkml="http://www.w3.org/2003/InkML" xml:id="stk83" contextRef="#ctx0" brushRef="#br0">22382 19500 21183 0,'-28'-19'944'1,"15"9"192"-1,-7-7-912 0,1 5-224 3,1-4 0-3,-1 7 0 8,-3-5 2176-8,3 6 400 7,-1 0 80-7,-3 1 16 8,-1 5-1840-8,-1 4-384 7,0 5-64-7,1 3 0 8,-3 6-192-8,0-1-48 6,-1 9 0-6,7 1 0 9,-1 2 32-9,5-1 0 8,9-1 0-8,2 2 0 8,0 5-48-8,10-3 0 6,0 0 0-6,2-2 0 8,4-1-128-8,5 1 0 8,-1-7 144-8,2-5-144 8,-3 3 0-8,3-7 0 7,3 5 0-7,-5-6 0 7,2 1 0-7,-7-1 0 8,-9-10 0-8,14 16 128 9,-6-1-128-9,0 1 0 7,-8-16 0-7,6 14 128 6,-6-14-128-6,5 21 128 8,-5-5-128-8,0-3 128 7,0-13-128-7,-7 18 128 7,1-6-128-7,6-12 128 9,-8 17 0-9,-4-7 16 7,12-10 0-7,-10 14 0 8,3-5-144-8,7-9 192 6,0 0-192-6,0 0 192 8,0 0-192-7,0 0 0 5,0 0 0-6,0 0 0 9,0 0 0-9,-12 8 0 7,12-8 128-7,0 0-128 7,-8 18 0-7,8-18 0 7,-4 13 0-7,4-13 0 8,-4 16 0-8,4-16 0 8,-4 21 0-8,-1-7 0 7,5-14 0-7,-4 20 0 8,0-7 0-8,4-13 0 8,-6 18 0-8,4-1 0 7,2-17 0-7,-4 18 0 7,-4-3 0-7,8-15 0 8,-4 18 0-8,4-18 0 8,-5 14 0-8,5-14 0 6,0 0 0-6,0 0 0 8,0 0 0-8,0 0 0 7,0 0 0-7,0 0 0 8,0 0 128-8,0 0-128 7,0 0 192-7,0 0-64 9,3-12 32-9,3-6 0 6,0-1 0-6,-2 1 0 9,0-1-32-9,2-5-128 6,2-3 192-6,1-2-64 9,-3 0-128-9,6-5 0 7,2 1 0-7,-1-6 128 8,1 0-128-8,1-4 0 7,1 4 144-7,4-3-144 7,-3 3 272-7,1-6-16 8,3 2 0-8,-3 0 0 8,3 8 16-8,1-2 0 8,3 4 0-8,0-1 0 7,1 7-64-7,1 0-16 7,2-1 0-7,-1 5 0 8,-1 2-192-8,-2 3 0 7,-1-1 128-7,-5-1-128 8,1 3 0-8,1-1 0 7,-9 2 0-7,5 5 0 8,-5-5 0-8,2 4 0 6,-5 1 0-6,3-1 0 24,-4 4-1344-23,-8 8-176-1,12-12-16 0,-12 12-9312 6,0 0-1856-6</inkml:trace>
    </iact:actionData>
  </iact:action>
  <iact:action type="add" startTime="50989">
    <iact:property name="dataType"/>
    <iact:actionData xml:id="d84">
      <inkml:trace xmlns:inkml="http://www.w3.org/2003/InkML" xml:id="stk84" contextRef="#ctx0" brushRef="#br0">22852 19538 13823 0,'0'0'1216'0,"0"0"-960"6,0 0-256-6,0 0 0 8,0 0 3600-8,0 0 688 6,0 0 128-6,13 17 16 9,3-11-2896-9,4-2-592 7,1-6-112-7,6-2-32 8,1-4-224-8,7-7-32 7,6 1-16-7,-2-6 0 8,6-5-128-8,-3 4-16 7,3-3-16-7,0 5 0 8,-6-1-160-8,-4-3-16 7,-3-1-16-7,-5 3 0 8,-2 3-176-8,-5 1 128 7,-5 3-128-7,-7 1 128 8,-8 13 80-8,0 0 16 8,-8-12 0-8,-9 4 0 6,-5 6 96-6,-5 8 0 8,-6 4 16-8,-4 3 0 8,-10 7-208-8,0 3-128 9,2 5 128-9,0 1-128 6,1 2 160-6,5 4-32 7,5 4-128-7,5-2 192 8,4 6-48-8,1-6-16 7,1 2 0-6,5 0 0 7,7-6-128-8,7 0 0 6,8 1 0-6,2-5 0 9,9 0 0-9,3-5-176 6,7-5 176-6,6-1-128 23,10-9-512-22,6-1-112-1,8-6-16 0,7-4-10496 7,6-6-2096-6</inkml:trace>
    </iact:actionData>
  </iact:action>
  <iact:action type="add" startTime="51366">
    <iact:property name="dataType"/>
    <iact:actionData xml:id="d85">
      <inkml:trace xmlns:inkml="http://www.w3.org/2003/InkML" xml:id="stk85" contextRef="#ctx0" brushRef="#br0">24510 19380 28911 0,'0'0'1280'1,"0"0"256"-1,-20-4-1216 0,9 2-320 3,11 2 0-3,-16 4 0 8,2 0 720-7,-3 3 96 5,-1 1 16-6,1 4 0 8,-5 3-176-8,-3 7-16 8,-1-1-16-8,-1 1 0 7,-2 1-96-7,4 3-16 7,1 1 0-7,5-2 0 8,3 1-64-8,2-3-32 8,8 2 0-8,5 1 0 7,1-7-256-7,3 1-160 7,7-1 192-7,2-3-192 8,9-1 0-8,3-1 0 7,5-4 0-7,0-6 0 24,1 0-448-22,1-2-80-2,4-2-32 0,6-2 0 12,0-2-2048-11,6-4-400 0,1-4-96-1,-1 0-16 0</inkml:trace>
    </iact:actionData>
  </iact:action>
  <iact:action type="add" startTime="51621">
    <iact:property name="dataType"/>
    <iact:actionData xml:id="d86">
      <inkml:trace xmlns:inkml="http://www.w3.org/2003/InkML" xml:id="stk86" contextRef="#ctx0" brushRef="#br0">25208 18523 28559 0,'-16'24'1264'0,"1"-5"272"0,1-1-1232 0,-3 9-304 4,3 8 0-4,0 4 0 8,-1 6 496-8,-1 6 32 7,-7 3 16-7,1 5 0 8,1 1-352-8,1-1-64 7,-1 1 0-7,-1 5-128 8,1-7 384-8,3 1-16 8,-3-1-16-8,1 1 0 7,9-3-48-7,-5-3-16 8,4-2 0-8,3-1 0 7,5 3-288-7,0-10 0 8,2 0-176-8,2-12 176 21,2-4-1056-20,2-3-96-1,4-7-32 1</inkml:trace>
    </iact:actionData>
  </iact:action>
  <iact:action type="add" startTime="51846">
    <iact:property name="dataType"/>
    <iact:actionData xml:id="d87">
      <inkml:trace xmlns:inkml="http://www.w3.org/2003/InkML" xml:id="stk87" contextRef="#ctx0" brushRef="#br0">24742 19249 27647 0,'0'0'1216'0,"0"0"256"0,12-10-1168 0,3 2-304 4,11 2 0-4,7-3 0 8,10 1 1040-8,3 2 160 7,1-2 16-7,2-3 16 9,0-1-928-9,-2-4-304 7,-5 5 160-7,3-5-160 7,-8 2 128-7,4-1-128 8,-4 3 0-8,-1-2 128 7,-5 7-128-7,-4 1 0 8,-6 4 0-8,-1 4 128 8,-6 4 96-8,-3 3 16 7,-7 9 0-7,0 1 0 8,-6 3 240-8,-2 5 48 7,-5 4 16-7,-7 4 0 8,0 3-240-8,3 2-48 8,-7-2-16-8,5 1 0 9,-7 1-240-9,1-4 176 7,7 1-176-7,-2-6 160 6,9-2-160-6,3-2 0 8,0-5 144-8,8-1-144 7,0-3 256-7,3-3-32 8,9-5 0-8,0-4 0 7,3-2 64-7,5-4 16 7,3-4 0-7,4 0 0 8,0-8-96-8,2-3-16 7,1-3 0-7,1 3 0 8,-4-5-192-8,-2 1 0 6,-4 1 0-6,-9-5 0 9,-2-3 192-9,-8-1-64 7,-6 0-128-7,-4-1 192 8,-4-1-192-8,-10 2 0 7,-1 0 0-7,-1 1 0 21,-3-1-336-20,0 7-112-1,1 5-32 0,1-1 0 16,1 8-1744-16,-1 3-336 1,-1-3-80-1,5 6-16 0</inkml:trace>
    </iact:actionData>
  </iact:action>
  <iact:action type="add" startTime="52236">
    <iact:property name="dataType"/>
    <iact:actionData xml:id="d88">
      <inkml:trace xmlns:inkml="http://www.w3.org/2003/InkML" xml:id="stk88" contextRef="#ctx0" brushRef="#br0">26289 19159 32591 0,'-20'26'1440'1,"12"-7"304"-1,-5 6-1392 0,1 5-352 4,-4 5 0-4,5 2 0 8,-7-4 416-8,1-2 16 7,-3 0 0-7,-1-1 0 8,-3-5 64-8,5-2 16 7,1 1 0-7,-1-7 0 8,3-1-112-8,4-4-16 7,12-12 0-7,0 0 0 8,0 0 80-8,0 0 16 7,0 0 0-7,0 0 0 8,0 0-16-8,0 0 0 8,10-20 0-8,4-3 0 7,-3-5-96-7,7 1-32 8,-4 0 0-8,3 0 0 6,5-1-144-6,-3-1-16 8,1 0-16-7,1-1 0 7,2-1-160-8,5 0 0 8,-1 4 0-7,0 5 0 4,3 1 0-5,1 1 0 7,2 7-160-7,8-5 160 23,-6 8-1264-23,6-1-144 1,-4 5-48-1,4 2-10192 7,0 0-2048-7</inkml:trace>
    </iact:actionData>
  </iact:action>
  <iact:action type="add" startTime="52522">
    <iact:property name="dataType"/>
    <iact:actionData xml:id="d89">
      <inkml:trace xmlns:inkml="http://www.w3.org/2003/InkML" xml:id="stk89" contextRef="#ctx0" brushRef="#br0">27613 18822 34095 0,'-21'-20'3024'1,"11"11"-2416"2,-6-3-480-3,5 2-128 8,-7 6 1200-8,2 4 208 7,-3 4 64-7,-7 2 0 9,-1 8-1136-9,-4-5-208 6,-10 5-128-6,0 0 128 9,-6 7-128-9,8 3 0 6,-2-1 0-6,6 0 0 8,2 1 0-8,6 1 0 8,3 0 0-8,3 7 0 7,7 3 0-7,1-2 0 8,9-2 0-8,2 2 0 7,4 4 144-7,2 0-144 7,3 6 192-7,9-4-192 8,-2-4 224-8,1 4-64 8,5 0-16-7,-3 2 0 5,3-6 80-6,1-1 16 7,-5 1 0-7,1 0 0 8,-1-2 112-8,-6-2 32 8,-1-4 0-8,-1-1 0 7,-4-3 96-7,-4-5 32 8,-4-1 0-8,-4 1 0 8,1-4-272-8,-5-1-48 7,-6-3-16-7,-1 0 0 8,-6-3-176-8,-7-3-144 7,-3-2 144-7,-6-4-208 23,-6-2-1936-23,-5 3-384 1,-5-7-80-1</inkml:trace>
    </iact:actionData>
  </iact:action>
  <iact:action type="add" startTime="53106">
    <iact:property name="dataType"/>
    <iact:actionData xml:id="d90">
      <inkml:trace xmlns:inkml="http://www.w3.org/2003/InkML" xml:id="stk90" contextRef="#ctx0" brushRef="#br0">21769 19212 20783 0,'0'0'912'1,"0"0"208"-1,0 0-896 0,0 0-224 4,0 0 0-4,12-8 0 9,-12 8 864-9,0 0 128 7,0 0 32-7,0 0 0 8,10 18-96-8,-6 1-16 7,-4 6 0-7,-2 14 0 8,0 2 32-8,0 8 0 7,-2 6 0-7,4 1 0 8,4 3-240-8,-2 7-32 7,2-2-16-7,-2-1 0 8,1-3-16-8,3 1 0 7,4-10 0-7,0-3 0 8,-2-3-240-7,5-6-48 5,-1-2-16-6,4-4 0 8,-5-9 160-7,7-7 16 5,-5-3 16-6,5-10 0 8,2-2 176-8,-1-6 16 8,6-10 16-8,5-1 0 8,7-13 0-8,-4-7 0 6,-2-8 0-6,2-3 0 8,4 3-304-8,-2-6-64 7,-3-6-16-7,1 3 0 8,-4-1 16-8,2-4 0 7,2-1 0-7,1-3 0 8,-3-1-144-8,0 5-32 7,-2 1 0-7,-1 9 0 9,-3 2-192-9,2 6 0 5,-1 6 0-5,-3 6 0 25,-4 1-400-25,-5 9-32 0,2 1 0 0,-7 8-13344 7,-9 8-2672-7</inkml:trace>
    </iact:actionData>
  </iact:action>
</iact:actions>
</file>

<file path=ppt/ink/inkAction8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04T01:34:19.923"/>
    </inkml:context>
    <inkml:brush xml:id="br0">
      <inkml:brushProperty name="width" value="0.05292" units="cm"/>
      <inkml:brushProperty name="height" value="0.05292" units="cm"/>
      <inkml:brushProperty name="color" value="#FFFF00"/>
    </inkml:brush>
  </inkml:definitions>
  <iact:action type="add" startTime="2959">
    <iact:property name="dataType"/>
    <iact:actionData xml:id="d0">
      <inkml:trace xmlns:inkml="http://www.w3.org/2003/InkML" xml:id="stk0" contextRef="#ctx0" brushRef="#br0">9319 7169 11055 0,'0'0'976'1,"0"0"-784"2,0 0-192-3,0 0 0 8,0 0 320-8,8-11 32 7,-8 11 0-7,0 0 0 8,11-18-32-7,-11 18-16 5,0 0 0-6,10-6 0 8,-10 6-112-8,0 0 0 7,0 0-16-7,16-6 0 9,-16 6 16-9,0 0 0 6,14 4 0-6,-14-4 0 8,0 0 96-8,13 14 32 7,-7 2 0-7,0 3 0 8,-4 1 240-8,0 1 48 7,-2 2 16-7,2 1 0 9,-2 3-240-9,0 2-64 6,0 1 0-6,0-1 0 10,0 2 0-8,0 0-16 1,-2 8 0-3,2-2 0 9,-2 10-16-9,0-6 0 6,-2 2 0-6,2 0 0 9,-2 6 16-9,-4 1 0 7,2 3 0-7,1 2 0 7,-1-1-144-7,-4 3-32 8,0-1 0-8,2-1 0 7,-3-2-128-7,3 1 0 8,0 3 0-8,-4 1 0 7,5-5 0-7,1 0 0 8,-2 1 0-8,-2 1 0 7,2-1 0-7,3 3 192 8,-5-1-192-8,4-1 192 7,2 0-32-7,0-1 0 8,-2 1 0-8,-3 1 0 8,1 1 48-8,4 0 16 6,2-3 0-6,-2-1 0 9,-4-2-16-9,2 3 0 6,1 3 0-6,1-5 0 9,-4 1 0-9,-2 0 0 6,2 1 0-6,4 3 0 9,-5-6-48-9,3 1-16 7,0-3 0-7,2 2 0 7,-2-3 0-7,0-1 0 7,0-8 0-7,1 4 0 9,1-4 0-9,-2 2 0 7,4-2 0-7,-6-2 0 7,2 2 32-7,2-4 0 8,-3 0 0-8,-3 0 0 7,2-3-48-7,4-1-128 8,-2-4 192-8,-4 2-64 8,3 3 0-8,1-5 0 6,-4-2 0-6,2-1 0 9,0 1 16-9,5 0 0 6,-5 1 0-6,2-3 0 8,0-3-144-8,2 3 128 7,0 0-128-7,0-1 128 9,-3-5-128-9,3 3 192 6,2-1-192-6,2-3 192 9,0-16-192-9,0 20 0 6,2-3 144-6,0-3-144 9,-2-14 0-9,5 17 0 7,-5-17 0-7,10 14 128 7,-10-14-128-7,8 16 0 7,-8-16 0-6,14 13 128 7,-5-1-128-8,-9-12 128 7,18 8-128-7,-4 0 128 8,-14-8-128-8,21 9 128 7,-5-5-128-7,1 0 128 9,5 0 0-9,-3 2 0 6,3 2 0-6,1-4 0 8,0-3-128-8,3-1 0 7,3 0 0-7,2 2 128 8,2-2-128-8,4 0 128 6,-3-2-128-6,5 2 128 9,4 0-128-9,5 0 0 7,-1 0 0-7,4-1 0 9,0-1 0-9,-1-2 0 5,1 2 0-5,-2-4 0 10,-2 2 0-10,3 0 0 6,1 0 0-6,4 0 0 8,3 0 0-8,1-3 0 7,-1 3 0-7,8 2 0 8,-1 0 0-8,7 0 0 6,-4 0 0-5,1 0 0 7,-9-2 0-8,2 0 0 7,5-2 0-6,-3 2 0 5,6 0 0-6,-1 3 0 8,5 1 0-7,-2 0 0 6,4-2 0-7,0 2 0 7,2-2 0-7,-6 0 0 8,-3 2 0-8,1 0 0 7,0 2 0-7,4 0 0 8,-2-2 0-8,4 0 0 6,4 0 0-6,2 0 0 9,2 0 0-9,-4-2 0 7,-6-2 0-7,-2 2 0 8,2-4 0-7,4 6 0 5,1-4 0-6,0 2 0 9,3 2 0-9,2-2 0 6,2 2 0-6,-2 0 0 8,-8 0 0-8,-2 0 0 7,0 0 0-7,4 2 0 8,-2 2 0-8,-2 2 0 7,3-4 0-7,1 2 0 8,2 0 0-8,-2-2 0 8,-6-1 0-8,0 1 0 7,-2 2 0-7,-4 0 0 7,3 2 0-7,3-2 0 8,-2 0 0-8,0-2 0 7,4 2 0-7,4 0 0 8,-3 0 0-8,-3 3 0 7,-2-3 0-7,-4-2 0 8,3 2 0-8,-3 0 144 7,2-2-144-7,2 2 0 9,3 4 0-9,-1-3 0 6,6-3 0-6,0 2 0 9,0 0 0-9,-6 0 0 6,-2-4 0-6,2 0 0 9,-1 0 0-9,3 0 0 6,2 0 0-6,-2 4 0 8,6 0 0-8,0-2 0 7,2-2 0-7,-6 0 0 8,-2-2 0-8,-4 0 0 7,4-4 0-7,-2 4 0 8,-1 2 0-8,3 0 128 8,-2 0-128-8,8 0 0 7,0 0 176-7,0 0-176 7,-4-4 160-7,0 2-160 8,-4 0 0-8,0 2 128 8,2-2-128-8,-1 0 0 7,1 2 0-7,4 0 0 7,6 0 0-7,-2 0 0 8,-2 0 128-8,-4-3-128 7,-4-1 0-7,4 2 0 8,-2-4 0-8,-4 4 0 7,2 0 0-7,2 0 0 8,-1 0 0-8,7 0 128 8,2 0-128-8,-4-2 0 8,-8 0 0-8,-2-1 0 6,4 1 0-6,-4 0 0 8,3-2 0-8,-3 4 0 7,2 0 0-7,0 0 0 9,5 0 0-9,1-4 0 6,-4 0 0-6,0 1 0 8,0 3 128-8,-8 0-128 8,3-4 0-8,-1 0 0 8,-3 2 0-8,3-2 128 6,-2 2-128-5,1-4 0 6,3 1 0-7,-4 1 0 7,4 2 128-7,-7 0-128 8,-3-2 0-8,-3-2 0 7,2 2 0-7,-3 1 0 8,1 1 0-8,-1-2 128 7,1-4-128-7,-4 4 0 8,0 2 0-8,1 0 0 7,-1 1 0-7,2-3 0 9,-1 2 0-9,-1 0 0 6,0 2 128-6,-3 0-128 9,-7 2 0-9,2-2 0 6,-6 0 0-6,4 2 0 8,-6 0 0-8,4 0 0 8,-3 2 0-8,-5 0 0 8,-2-2 0-8,-2 4 0 6,-1-2 128-6,-3 2-128 8,-1 0 0-8,-1 2 0 8,0-5 0-8,-1 3 0 7,-4-2 0-7,1 0 0 8,-17-2 0-8,16 4 0 7,-16-4 128-7,17 6-128 8,-17-6 0-8,18 6 0 8,-18-6 128-8,0 0-128 6,0 0 0-5,12 4 144 6,-12-4-16-7,0 0-128 7,0 0 192-7,0 0-64 8,0 0 0-8,0 0-128 7,0 0 192-7,0 0-64 9,0 0-128-9,9-12 192 7,1 2-192-7,-6 1 192 8,2-7-64-8,-4 0-128 6,0 1 192-6,-2-7-64 9,0 1-128-9,0-4 160 6,4-5-160-6,0 1 160 8,-4-2-160-8,1-2 160 7,1-2-160-7,0-4 160 9,0-4-160-9,0-8 160 7,-2-8-160-7,0-3 160 8,0-2-160-8,0 1 128 7,0-7-128-7,2 0 128 7,0-4-128-7,0 0 0 8,2 3 0-8,-2-5 0 7,-2-2 0-7,2 2 0 7,2 2 0-7,0 0 0 8,-2-2 0-8,0 6 0 8,0-4 0-8,1 2 0 8,3 5 0-8,4-1 128 6,-4 4-128-6,-4-1 128 9,2-7-128-9,2 8 0 7,1-3 0-7,-1 7 0 8,-4 3 0-8,4 3 0 6,0-3 0-6,2-1 128 9,-2 3-128-9,-3 4 0 6,3 3 0-5,0-1 0 6,2 2 0-7,-2 0 0 7,0-1 0-7,3 5 0 8,1-4 0-8,-4 6 0 8,0 2 0-8,-2 4 0 8,2-6 0-8,-2 10 0 7,-1 1 0-7,-1 3 0 7,0 2 0-7,0-1 0 8,-2 1 0-8,0 6 0 8,0-1 0-8,2-1 0 7,0 1-144-7,0 3 144 8,-2-5 0-8,2 5-128 7,0 3 128-7,4-2 0 8,-6 5 0-8,2-3-128 6,0 4 128-6,-2 10 0 9,0 0 0-9,0-13-128 6,0 13 128-6,0 0 0 9,0 0-128-9,-4-14 128 6,4 14 0-6,0 0 0 9,0 0-128-9,-14-8 128 6,14 8 0-6,-15-6 0 10,-3 4 0-10,-1 0 0 6,-3 0 0-6,3 4 0 8,-3 0 0-8,1 4 0 7,-5-2 0-7,-1-4 0 8,-2 0 0-8,0 2 0 7,-3 0 0-7,1 0 0 8,-4 0 0-8,-4 2 128 6,4 0-128-6,-6 0 0 9,2 1 0-9,-8-1 128 7,2 0-128-7,-2-2 0 8,-3 2 0-8,-1 0 0 7,-2-2 0-7,-5 0 0 8,-5 2 0-8,-5-2 128 7,0-2-128-7,-2 0 0 8,1 0 0-8,-5 0 0 7,-2-2 128-7,4-2-128 8,-6 4 0-8,-4 0 0 7,-8-2 0-7,-7 0 0 8,5-2 128-8,-5 0-128 7,1 2 0-7,-3 2 144 9,-1 0-144-9,-1 0 0 6,-14-2 0-6,0 0 128 8,5 0-128-8,1 0 128 7,-4 2-128-7,-2 0 128 8,-4 2-128-8,-6-2 0 7,2 0 0-7,-4 0 128 8,6 2-128-8,-3 2 0 7,3-2 0-7,-10 0 128 8,-4-2-128-8,3 0 0 7,1 2 0-7,6 2 0 8,-2 0 0-8,-1 2 0 7,-9-2 0-7,5-2 0 8,1-1 0-8,4 1 0 7,2 0 0-7,-9 0 0 8,-5 0 0-8,5 0 0 7,3 0 0-7,6 0 0 9,-2 2 0-9,0-4 0 6,-3 0 0-6,-1 2 0 8,0-2 0-8,9 0 0 7,-1 0 0-7,0 2 0 8,-8-2 0-8,4 2 0 7,1 2 0-7,1-4 0 9,8 0 0-9,0 0 0 6,0 0 0-6,-2 0 0 8,0-2 128-8,2 0-128 7,5 6 0-6,3-4 128 6,2 0-128-7,-2 0 0 7,-4 0 0-7,-1 0 128 8,5 0-128-8,2 0 0 7,4 2 144-7,3 2-144 8,4-2 0-8,1-2 0 7,-7 0 0-7,5 0 128 9,-4 0-128-9,7 0 0 5,0 0 0-5,5 0 0 9,3 0 0-9,0 0 0 7,-4 2 0-7,2-2 0 9,-1-2 128-9,3 0-128 6,2 0 128-6,4 2-128 8,0 0 160-8,6 0-32 7,6-2-128-7,-5 2 192 8,5 0-64-8,-4 0-128 8,0-2 176-8,4 2-176 7,-3 0 240-7,5 0-64 7,4 0-16-7,1 0 0 8,7 0-32-8,-1 0 0 7,0 0 0-6,7 0 0 6,-1 0 0-7,0 0-128 8,4 0 192-8,2 0-64 8,-7-2-128-8,3 0 0 6,4 0 144-6,-2 0-144 8,6 0 0-7,-4 2 0 5,8 0 0-6,0 0 128 8,0 0-128-8,4 0 0 7,1 0 0-7,3-4 0 8,0 4 0-7,3 0 0 5,7 0 0-6,-3 4 0 9,-5-4 0-9,3 0 0 6,5 0 0-6,-1-4 0 8,-1 2 0-8,5 2 0 7,-2 6 0-7,5-4 0 8,-5-4 0-8,16 2 0 7,-12 0 0-7,-1 2 0 8,13-2 0-8,-12 2 0 8,12-2 0-8,-15 0 0 8,15 0 0-8,-12 2 0 7,12-2 0-7,0 0 0 7,-14 4 0-7,14-4 0 7,-10 4 0-7,10-4 0 8,0 0-192-8,0 0 0 7,-2 17 0-7,2-17 0 23,6 16-1344-23,2 3-256 1,6-1-64 0</inkml:trace>
    </iact:actionData>
  </iact:action>
  <iact:action type="add" startTime="6259">
    <iact:property name="dataType"/>
    <iact:actionData xml:id="d1">
      <inkml:trace xmlns:inkml="http://www.w3.org/2003/InkML" xml:id="stk1" contextRef="#ctx0" brushRef="#br0">10536 4837 19343 0,'0'0'848'1,"0"0"192"-1,0 0-832 0,0 0-208 6,0 0 0-6,0 0 0 8,0 0 0-8,0 0 0 7,16 8 0-7,3 3-160 8,-3-5 160-8,3 2 0 7,7-2 160-7,1-2-160 8,0-2 192-8,8-2-64 8,8 0-128-8,-2-2 192 7,4 0-192-6,2 2 128 5,0 0-128-6,5-2 0 8,5-2 160-8,3 2-160 7,5 0 160-7,-3-2-160 9,3-2 208-9,-1-3-48 6,-5-7-16-5,-5 8 0 7,3 0-144-8,-3 4 192 6,-3 1-192-6,0-1 192 9,-2 2-192-9,-1 0 0 6,-1 4 0-6,0-4 128 9,-6 0-384-9,0 0-64 6,-6 0-32-6,-2 0-5728 16,-2-4-1152-15</inkml:trace>
    </iact:actionData>
  </iact:action>
  <iact:action type="add" startTime="6606">
    <iact:property name="dataType"/>
    <iact:actionData xml:id="d2">
      <inkml:trace xmlns:inkml="http://www.w3.org/2003/InkML" xml:id="stk2" contextRef="#ctx0" brushRef="#br0">11722 4371 24927 0,'0'0'1104'0,"0"0"240"0,0 0-1088 0,14-2-256 5,5 4 0-5,3 4 0 8,3 3-240-8,4-1-96 7,4 2-32-7,4 6 0 8,10-5 368-8,-4 5 0 6,2 1 0-6,4-3 0 10,-2 4-144-10,-4-3 144 6,-2 5 0-6,-6 1 0 9,-4 1 0-9,-2-3 0 7,0 4 0-7,-1 3 0 9,-1 3-144-9,-4 2 144 5,1-3 0-5,-9-1-144 9,1-2 144-9,2 1 0 8,-9-1 0-8,1 2-128 6,-2 1 128-6,-4-1 0 8,-4 0 0-7,-4 0 0 6,-6 1 192-7,0 1-48 7,-7-2 0-7,-3 5 0 8,-7 1 64-8,-6 2 16 7,-2-2 0-7,-2-2 0 8,-8 0-96-8,-6 3-128 7,-5 3 176-7,-7-4-176 8,1 0 0-8,-5 2 0 6,3 0 0-6,5-2-7328 17,1-4-1504-17</inkml:trace>
    </iact:actionData>
  </iact:action>
  <iact:action type="add" startTime="7132">
    <iact:property name="dataType"/>
    <iact:actionData xml:id="d3">
      <inkml:trace xmlns:inkml="http://www.w3.org/2003/InkML" xml:id="stk3" contextRef="#ctx0" brushRef="#br0">10706 6266 11967 0,'0'0'1072'1,"0"0"-864"2,0 0-208-2,0 0 0 6,0 0 864-6,0 0 128 7,0 0 32-8,0 0 0 7,0 0-224-7,0 0-32 7,0 0-16-7,0 0 0 7,17 2-224-7,9-2-32 8,3-2-16-8,2-2 0 8,4 1-256-8,2 1-48 7,8-4-16-7,0 4 0 7,4 0-32-7,7-2-128 8,9 2 192-8,3-2-64 8,0-2 32-8,1 4 0 6,-5-4 0-6,4 3 0 9,-1-5 0-7,3 4 0 3,-4 0 0-5,8 4 0 9,0 2-160-9,0 0 192 6,3-2-192-6,-1 2 192 9,-6 0-192-9,0 2 0 7,-11 2 0-7,-1-3 128 8,-1-1-128-8,-3 2-224 6,-3 2 48-6,0 0 16 24,-5 2-704-22,-3-2-144-2</inkml:trace>
    </iact:actionData>
  </iact:action>
  <iact:action type="add" startTime="7536">
    <iact:property name="dataType"/>
    <iact:actionData xml:id="d4">
      <inkml:trace xmlns:inkml="http://www.w3.org/2003/InkML" xml:id="stk4" contextRef="#ctx0" brushRef="#br0">12104 5828 24879 0,'0'0'1088'1,"0"0"256"-1,-7-10-1088 0,7 10-256 5,0 0 0-5,0 0 0 21,21 0-304-21,2 0-112 0,5 0-32 0,-1 2 0 2,2 0 448-2,2 4-128 7,3 1 128-7,5 1 0 9,0-4 0-9,6 4-128 6,-5 2 128-6,7-3 0 9,2 1-192-9,0 2 64 6,-2 0 0-6,5-2 0 8,7 3 0-8,-1-1 0 7,3 0 0-7,-3 1 0 8,-5-3 128-8,-2 2 0 8,-4 2 0-8,1-3-128 10,1 9 128-10,-6-6 0 6,0 3 128-5,-4-1-128 5,-2 3 208-6,-4-5-16 7,-4 4-16-7,-1-5 0 7,-3 5 16-7,-2 2 0 7,-5-5 0-7,-2 5 0 8,-1-1 0-7,-7 1 0 5,-6 3 0-5,-4-5 0 6,-4 2 48-7,-6 5 16 7,-3-2 0-7,-7-3 0 9,-5 1-64-9,-4 1-16 7,-8-2 0-7,0 3 0 8,-12 2 16-8,-2 5 16 6,-1-1 0-6,-7 0 0 8,-3 1-208-8,-14-1 0 8,-14 0 0-8,3 2 0 9,1 5 0-9,-4 3 128 6,-5 0-128-5,-1 0 0 20,-1 6-400-20,-13 0-128 0,-10 1-32-1,1 5 0 0</inkml:trace>
    </iact:actionData>
  </iact:action>
  <iact:action type="add" startTime="13527">
    <iact:property name="dataType"/>
    <iact:actionData xml:id="d5">
      <inkml:trace xmlns:inkml="http://www.w3.org/2003/InkML" xml:id="stk5" contextRef="#ctx0" brushRef="#br0">7544 3362 3679 0,'-18'6'320'1,"18"-6"-320"3,-19 2 0-4,3 2 0 8,3 0 1200-8,13-4 160 7,-14 4 48-7,14-4 0 8,-14 2-864-8,14-2-160 7,0 0-48-7,0 0 0 8,0 0-48-8,-13 0-16 7,13 0 0-7,0 0 0 9,0 0-16-9,0 0-16 7,0 0 0-7,0 0 0 7,0 0-48-7,0 0-16 8,0 0 0-8,0 0 0 8,0 0 16-8,0 0 16 7,13-6 0-7,-3 4 0 7,6-4 64-7,-3 2 16 8,7-1 0-8,3 3 0 8,-1-2-32-8,1 2-16 7,1 0 0-7,3-2 0 9,2 2-16-9,4 0 0 7,-1 0 0-7,-1 2 0 7,2 0 48-7,6 2 16 7,2 4 0-7,2-4 0 8,-4-2-16-8,6 0 0 7,-4 0 0-7,3 0 0 8,-1 0 32-8,0-2 0 7,-2 0 0-7,2 0 0 8,4 0 16-8,-6 2 16 7,4-2 0-7,-4 0 0 9,6-4-112-9,3 6-32 6,-1 0 0-6,4 2 0 8,-3-2-48-8,3 0-16 7,0 0 0-7,1-2 0 9,1 0-128-9,-2 0 160 6,-5-2-160-6,1 2 160 9,-4 1-160-9,2-1 160 6,0 2-160-6,-2-2 160 8,1 0-160-8,3 2 0 7,0 2 144-7,0-2-144 8,1 0 160-8,1 0-32 8,-2 2-128-8,2-2 192 7,1 0-64-7,-5-2-128 7,-2 0 176-7,0 0-176 8,-6-4 208-8,6 2-64 7,-4 2-16-7,3 0 0 8,-7 0 0-8,4 2-128 7,-3 2 192-7,4 0-64 8,-3-2 0-8,6 0 0 7,-4-2 0-7,4 4 0 9,-4 4-128-9,4 0 192 6,0-6-192-6,-4-2 192 9,4-4-64-9,-6 2-128 6,2 2 192-6,-4 0-64 8,2-2-128-8,2 2 0 7,-4-2 0-7,6 0 0 8,-6 1 0-8,4-1 128 7,-4-2-128-7,6 4 0 9,-4 0 0-9,7 2 0 6,-3-4 128-6,2 2-128 8,-4 2 0-8,2 0 128 8,-4 0-128-8,4 0 128 7,2-4-128-7,-6-2 0 7,0 2 0-7,0 1 0 8,-6-1 144-8,4 0-144 7,4 0 160-7,-2-2-160 9,0 2 192-9,-4 0-64 6,0 0-128-6,2 2 192 9,-3 0-192-9,-3 2 0 6,0 0 0-6,2 2 0 8,2-4 0-8,-2 0 176 7,-1 2-32-7,-1 0 0 9,-2 0-144-9,0-2 0 6,-1-1 0-5,-3-1 0 6,0 4 0-7,-1 0 192 7,-1-2-192-7,-1 2 192 8,-5 0-192-8,3 0 192 7,-5-2-192-7,5 0 192 8,-1 0-192-8,-3 2 0 7,-1 2 144-7,7-2-144 8,-8 0 0-8,3 0 128 8,1-2-128-8,-5 0 0 8,5 0 0-8,-6 0 0 6,-12 2 0-6,19 0 128 9,-5 0-128-9,-14 0 0 6,15 2 0-6,-1 0 128 8,-14-2-128-8,14 0 0 7,-14 0 0-7,13 0 0 9,-13 0 0-9,0 0 0 6,0 0 0-6,0 0 0 8,14 0 0-8,-14 0 128 7,0 0-128-7,0 0 0 8,0 0 144-8,0 0-144 7,0 0 192-7,0 0-192 9,0 0 192-9,0 0-64 6,0 0 0-6,0 0-128 8,0 0 192-8,0 0-192 8,0 0 192-8,0 0-192 8,0 0 0-8,0 0 0 7,0 0 0-7,0 0 0 7,0 0 0-7,0 0 0 8,14 10 0-8,-14-10 0 21,0 0-1520-21,7 15-400 0,-7-15-96 2,6 28-16-2</inkml:trace>
    </iact:actionData>
  </iact:action>
  <iact:action type="add" startTime="16409">
    <iact:property name="dataType"/>
    <iact:actionData xml:id="d6">
      <inkml:trace xmlns:inkml="http://www.w3.org/2003/InkML" xml:id="stk6" contextRef="#ctx0" brushRef="#br0">13043 5478 10367 0,'0'0'448'0,"0"0"112"0,0 0-560 0,0 0 0 6,0 0 0-6,0 0 0 8,0 0 544-8,0 0 0 7,7-11 0-7,9 5 0 8,0-2-336-8,7-2-64 7,2 1-16-7,7 3 0 8,3-2-128-7,6 2 160 5,-2 0-160-6,5 4 160 8,3-2-160-8,0 2 0 7,4 1 0-7,3-1 0 9,3-2 0-9,2 4 0 7,3 0 0-7,-6 6 0 8,-3-3 0-8,0-1 0 6,-2-2 0-6,1 0 0 11,3 2 0-11,-1-2 0 6,1 2 0-5,0 2-5856 8</inkml:trace>
    </iact:actionData>
  </iact:action>
  <iact:action type="add" startTime="16920">
    <iact:property name="dataType"/>
    <iact:actionData xml:id="d7">
      <inkml:trace xmlns:inkml="http://www.w3.org/2003/InkML" xml:id="stk7" contextRef="#ctx0" brushRef="#br0">14145 6647 4607 0,'0'0'400'0,"0"0"-400"5,0 0 0-4,0 0 0 6,0 0 1088-7,0 0 144 8,0 0 32-8,0 0 0 7,0 0-720-6,13 0-144 6,5 0-16-7,3-2-16 8,-1 0 16-8,1 0 16 7,5 2 0-7,5 0 0 8,8-6-112-8,0-2-32 7,6 4 0-7,3 2 0 7,1 2-128-7,2 2-128 8,-4-2 192-8,1 0-192 8,-7 0 0-8,8 0 0 7,2 2 0-7,-2 0 0 8,-2 2 0-8,1-2 0 8,1-2 0-8,6 0 0 8,-1-2 0-8,1 2 0 6</inkml:trace>
    </iact:actionData>
  </iact:action>
  <iact:action type="add" startTime="47623">
    <iact:property name="dataType"/>
    <iact:actionData xml:id="d8">
      <inkml:trace xmlns:inkml="http://www.w3.org/2003/InkML" xml:id="stk8" contextRef="#ctx0" brushRef="#br0">27016 9738 1839 0,'0'0'160'1,"-12"2"-160"3,-3-2 0-4,3 2 0 8,-3-2 1680-8,3 2 304 7,-6-2 64-7,7 2 16 8,-5-2-1296-8,16 0-272 9,-14-2-48-9,-1 2-16 7,-1 0 128-7,2 0 16 6,1 0 16-6,-1 0 0 9,1-2 128-9,13 2 32 6,-16 0 0-6,16 0 0 8,-16-2 48-8,16 2 16 7,-13 0 0-7,13 0 0 10,-18-4-160-10,18 4-16 5,-12-4-16-5,12 4 0 9,0 0-64-9,0 0-16 6,0 0 0-6,0 0 0 9,0 0-32-9,0 0 0 6,0 0 0-6,0 0 0 9,0 0-192-9,0 0-32 6,14-8-16-6,4 4 0 9,1 0-48-9,1 0-16 7,5 4 0-6,2-2 0 6,1 2-80-7,1 2-128 9,2-2 176-9,6 0-176 7,-2-2 176-7,6 2-176 6,-2 2 160-6,8 0-160 8,-2-2 208-8,4 0-48 7,1 0-16-7,5 0 0 8,3 2 16-8,-1-2 0 7,-4-2 0-7,-1 2 0 8,-1 4 64-8,2 0 16 7,3 0 0-7,1 2 0 8,-1-6-48-8,-1 0 0 7,0-2 0-7,3 2 0 8,7 0-32-8,-1-4-16 7,-6 2 0-7,-1 0 0 9,-4 0 16-9,-3 0 0 6,-3-2 0-6,2 2 0 9,-2-2-16-9,2 1 0 6,-5-3 0-6,3 2 0 8,4 0-144-8,-2 2 192 7,-3 2-192-7,5 0 192 8,0-4-192-8,0 2 160 7,-1-2-160-7,-3 2 160 8,4 0-160-8,-2-4 128 7,-3-1-128-7,-5 3 128 8,0 2-128-8,0 2 160 7,4 2-160-7,4-2 160 8,-6 0-160-8,4 0 0 7,-6 4 144-7,5-2-144 8,3 0 128-8,2-2-128 7,-2 0 160-7,-2 2-160 8,-1 1 128-8,3-3-128 7,-6-2 0-7,0 2 144 9,-6 2-144-9,2 2 0 6,-4-4 0-6,2 0 0 9,2-6 128-9,-4 8-128 6,2 6 128-6,2-6-128 8,-2-4 192-8,0 0-64 7,2 2 0-7,-1 2 0 8,4 4-128-8,-1-2 0 7,4 0 0-7,-6 0 0 8,2-2 0-8,-2 2 0 7,4-2 0-7,-6 0 0 8,-2-1 0-8,0 3 0 7,-3-2 128-7,-3 0-128 8,-2-2 0-8,1 2 0 7,-5 0 0-6,0 0 0 6,-1-2 0-7,3 2 0 8,-1 0 0-8,-1 2 128 8,0 0-128-8,-1 0 0 7,-3 0 0-7,1 0 0 8,-1-3 0-8,-1 1 128 6,-3 0-128-6,3 0 128 8,-18-2-128-8,16 6 0 7,-16-6 0-7,19 0 0 9,-19 0 160-9,12 0 0 6,-12 0 0-6,0 0 0 8,0 0-160-8,0 0 128 7,0 0-128-7,0 0 128 7,0 0 48-6,0 0 0 6,0 0 0-7,0 0 0 8,0 0 16-8,-12-2 0 8,-7-4 0-8,3 4 0 7,-3 0-192-7,-5 1 192 8,-1-3-192-8,-3 4 192 8,-1 0-192-8,0 0 0 6,-2-2 144-6,0 2-144 8,-3-6 0-8,-1 4 0 7,0 4 0-7,-2-2 128 8,-8-2-128-7,-2 0 0 5,3-2 0-6,-11 2 0 8,-7 2 0-8,1 0 0 7,-1 0 0-7,1 0 0 9,-5 0 0-9,3 2 0 6,3 6 0-6,0-6 0 9,-3-4 0-9,-1 4 0 6,-6 2 0-6,-1 0 0 8,-11-4 0-8,4 3 0 11,0 1 0-11,0 2 0 4,4-2 0-3,-2 2 0 6,4-2 0-7,0 0 0 8,-6-2 0-8,0 0 0 7,-4 0 0-7,4 3 0 8,0-1 0-8,6 0 0 7,-1-2 0-7,3 0 128 7,0-4-128-7,4 0 0 8,1 0 0-8,1 0 0 7,-8 2 0-7,2 2 0 7,-8 2 0-7,3-4 0 8,9 0 0-8,0 0 0 8,3 2 0-8,7 0 0 8,-1 0 0-8,3-2 0 6,1-4 0-6,0 2 0 9,3-2 0-9,-1 2 0 7,0 0 0-7,2 2 0 8,1-2 0-8,-5 6 0 7,2 2 0-7,6 0 0 9,6 0 0-9,4 0 0 5,-2-6 0-5,6 4 0 9,4 2 0-9,1-3 0 7,7 3 0-7,-3 2 0 7,-3-4 0-7,4 0 0 8,5-2 0-8,-2 0 0 7,5 0 0-7,13-2 0 8,-14 8 0-8,4-1 0 8,-3-3 0-8,13-4 0 6,0 0 0-5,-10 2 0 6,10-2 0-7,0 0 0 7,0 0 0-7,0 0 0 8,0 0 0-8,0 0 0 7,0 0 0-7,0 0 0 8,0 0-176-8,0 0 176 8,0 0-208-8,14 2 80 8,3-2 128-7,7 0 0 5,-1 2 0-6,6-4 0 9,4 0 0-9,2-2-128 5,4-2 128-5,0-3 0 9,8-1 0-9,2 2-128 6,6-2 128-6,5 5 0 8,3-5 0-8,-3 2 0 7,6 4 0-6,-1-2-128 7,1 0 128-8,6-3 0 7,6-3 0-7,4 4 0 8,6 0 0-8,4 4 0 7,1 1 0-7,-5-1 0 8,0-2 0-8,-2-4 0 7,-3 0 0-7,1 6 0 7,0 2 0-7,8 2-128 8,-2 0 128-8,1-2 0 8,1 1 0-8,-8-3 0 7,-6-4 0-7,2 4 0 8,-2 2 0-8,4 0 0 7,0 2 0-7,2 0 0 8,5-2 0-8,-3 2 0 7,-2-2 0-7,-6-2 0 8,-10 0 0-8,6-3 0 7,-3-1 0-7,1 4 0 8,0 0 0-8,0 4 0 7,4 0 0-7,0-2 0 8,-7-6 0-8,-1 2 0 7,-10 0 0-7,-1-1 0 8,-4-3 0-8,-1 2 0 7,-3 2 0-7,-6 0 0 8,2-1 0-8,-6 5 0 8,2 2 0-8,-6 0 0 8,0-2 0-8,0 2 0 6,-6 2 0-6,1-2 0 8,-3 0 0-8,0 2 0 7,-3 0 0-7,-7 0 0 8,1-4 0-8,-18 2 0 7,13-4 0-7,-13 4 0 8,0 0 0-8,0 0 144 7,0 0-144-7,0 0 0 8,0 0 192-8,0 0-192 7,0 0 192-7,0 0-192 8,0 0 176-8,0 0-176 7,-13 0 160-7,-5-2-160 8,6-4 0-8,-5 4 128 7,1 0-128-7,-1 0 0 8,17 2 0-8,-16-2 0 7,2 0 0-6,14 2 0 6,-15-6 0-7,15 6 0 7,-14 2 0-7,14-2 0 8,-17-4 0-8,17 4 128 8,-12 2-128-8,12-2 0 6,0 0-144-5,0 0-128 6,-16-4-32-7,16 4 0 21,0 0-256-20,0 0-48-1,0 0-16 0,0 0 0 16,0 0-1680-16,0 0-352 0,0 0-64 1,0 0-9632 1</inkml:trace>
    </iact:actionData>
  </iact:action>
  <iact:action type="add" startTime="49830">
    <iact:property name="dataType"/>
    <iact:actionData xml:id="d9">
      <inkml:trace xmlns:inkml="http://www.w3.org/2003/InkML" xml:id="stk9" contextRef="#ctx0" brushRef="#br0">29591 9474 2751 0,'0'0'256'1,"0"0"-256"3,0 0 0-4,0 0 0 9,0 0 2032-9,0 0 352 6,0 0 80-6,0 0 16 8,0 0-1520-8,0 0-288 8,-10 12-64-8,10-12-16 7,0 0-16-7,0 0 0 8,0 0 0-8,0 0 0 8,0 0 0-8,0 0-16 7,0 0 0-7,0 0 0 8,0 0 64-8,0 0 16 7,12 14 0-7,7-1 0 7,-3-5 0-7,7-6 0 7,3-2 0-6,3 2 0 7,2 2-240-8,-2 0-32 7,-1-2-16-7,1 2 0 9,4-4-112-8,-2 2-32 4,-1-4 0-5,-3-2 0 8,-4 0-32-8,1 0-16 7,-5 2 0-7,1 0 0 8,-1 0 80-8,-5 2 16 7,3-4 0-7,-17 4 0 8,14 0-48-8,-14 0 0 7,16-5 0-7,-16 5 0 8,0 0 80-8,0 0 16 7,0 0 0-7,0 0 0 8,0 0 144-8,0 0 48 7,0 0 0-7,0 0 0 8,-18-4-160-8,3 2-16 7,-7-2-16-7,-3 2 0 8,-1 4-176-8,-3 0-128 8,-4-4 192-8,-6 2-192 8,2 4 192-8,0 2-192 6,-8-3 192-6,8-3-192 8,-6-7 144-8,8 3-144 7,4 0 0-7,3 2 144 8,5 4-144-8,2-2 128 7,3-2-128-7,4 2 128 8,14 0-128-8,0 0 0 7,0 0 0-7,0 0 0 8,0 0 128-8,0 0-128 7,0 0 0-7,20 6 128 8,-3-4-128-8,5-2 0 7,1 0 144-7,5 2-144 9,3 2 0-9,2-1 144 6,0 1-144-6,2-2 0 8,-4 0 144-8,-1 0-144 8,-1 0 0-8,0-2 144 8,-2-2-144-8,-3 2 0 6,-3 0 0-5,-5 0 0 6,1-4 0-7,-17 4 0 7,0 0 0-7,0 0 0 8,0 0 128-8,0 0-128 7,0 0 0-7,0 0 128 8,0 0 192-8,0 0 16 7,0 0 16-7,-17 0 0 8,-1 0-160-8,-5 0-48 7,-4 0 0-7,-1 2 0 8,1-4-144-8,-4 2 0 7,-6 0 0-7,0 0 128 8,2 0-352-8,-2-2-80 7,5-2-16-7,5 4 0 25,6 2-2192-25,5-2-448 0,-7-2-96 0,23 2-16 0</inkml:trace>
    </iact:actionData>
  </iact:action>
  <iact:action type="add" startTime="50865">
    <iact:property name="dataType"/>
    <iact:actionData xml:id="d10">
      <inkml:trace xmlns:inkml="http://www.w3.org/2003/InkML" xml:id="stk10" contextRef="#ctx0" brushRef="#br0">31065 9012 3679 0,'0'0'160'0,"0"0"32"0,0 0-192 1,0 0 0 4,0 0 0-5,0 0 0 8,0 0 1968-8,0 0 336 7,-13 12 80-6,13-12 16 7,-12 0-1504-8,12 0-288 6,0 0-64-6,0 0-16 9,0 0-32-9,0 0-16 8,0 0 0-8,0 0 0 7,0 0 144-7,0 0 16 7,0 0 16-7,0 0 0 7,0 0-112-7,0 0-32 7,14 4 0-7,-14-4 0 8,19 0-160-7,3 0-32 6,-5-4-16-7,3 4 0 7,-1 4 80-7,3-2 0 8,-7 2 16-8,5-4 0 7,-6-4-80-7,1 2-32 8,3 0 0-8,-5 2 0 9,5 2-48-9,-4 2-16 5,-14-4 0-5,17 0 0 9,-17 0-16-9,0 0 0 7,0 0 0-7,0 0 0 8,0 0 112-8,0 0 32 6,0 0 0-6,0 0 0 9,0 0 96-9,0 0 0 7,-10 4 16-7,-5-2 0 8,3-2-144-8,-4 2-16 6,1-2-16-6,1 5 0 9,-1-1-160-9,3 0-128 7,12-4 192-7,-18 2-192 8,7-2 128-8,11 0-128 7,-16 4 0-7,16-4 0 23,0 0-1648-23,-12 6-384 1</inkml:trace>
    </iact:actionData>
  </iact:action>
  <iact:action type="add" startTime="53192">
    <iact:property name="dataType"/>
    <iact:actionData xml:id="d11">
      <inkml:trace xmlns:inkml="http://www.w3.org/2003/InkML" xml:id="stk11" contextRef="#ctx0" brushRef="#br0">2514 12924 11967 0,'0'0'528'1,"-10"-4"112"-1,-6-1-512 0,8-5-128 5,8 10 0-5,0 0 0 8,0 0 1616-8,0 0 304 8,0 0 48-8,0 0 16 7,0 0-1552-7,-13 12-304 8,3-5-128-8,-4 9 0 7,-1 0 496-6,-5 5 0 5,1 2 0-6,1 5 0 8,-3 3 192-8,1 0 32 7,3 2 16-7,-5 6 0 9,-3-2-32-9,0 4-16 6,3-2 0-6,1 2 0 9,-1 2-336-9,1 0-64 7,-5-4-16-7,5 4 0 9,1-4-128-7,3 0-16 2,-7 0-128-4,5-6 192 9,-1 0-192-9,3-1 128 6,1-1-128-6,5-8 0 8,-3-3 128-8,4-1-128 7,4-7 0-7,6-12 144 8,-11 10-144-8,11-10-144 7,0 0 144-7,0 0-208 21,0 0-1952-21,0 0-384 1,0 0-80 0,7-20 0-1</inkml:trace>
    </iact:actionData>
  </iact:action>
  <iact:action type="add" startTime="53539">
    <iact:property name="dataType"/>
    <iact:actionData xml:id="d12">
      <inkml:trace xmlns:inkml="http://www.w3.org/2003/InkML" xml:id="stk12" contextRef="#ctx0" brushRef="#br0">2714 12484 17903 0,'-25'-10'784'0,"25"10"176"0,-17-10-768 0,-5 4-192 5,5 4 0-5,3 2 0 8,-6-2 192-8,1 2-16 7,-1 0 0-7,-5 4 0 8,-4 0 80-8,-6 0 0 6,0-2 16-6,-2 6 0 9,-6 0 208-9,2-1 32 7,-6 3 16-7,2 0 0 8,2-2 96-8,-4 9 16 7,2 3 0-7,2-1 0 8,-1-1-192-8,1 5-48 7,-6 3 0-7,2 3 0 9,4 0-192-9,-6 2-32 6,3 6-16-6,-3 2 0 8,-4-2-160-7,2 10 0 6,-1-2 144-7,1 6-144 8,2 1 0-8,4 3 144 6,5 0-144-6,6 3 0 8,-1 7 208-7,8-3-64 6,4 2-16-7,3 6 0 7,2-1-128-7,9 5 0 7,3 6 144-7,4-4-144 8,2-6 0-8,6 2 0 7,4-7 0-7,9 5 0 8,2-8 0-8,7-1 0 7,1 1 0-7,6-5 0 8,10-9 0-8,0-3 0 7,6-2 0-7,7-10 0 9,8-7 0-9,-3-11 0 6,-1-1 0-6,5-10 0 9,-3-4 0-9,10-10 0 7,0-8 0-7,8-5 0 8,8 2 0-8,0-13 0 6,1-5 0-6,1-9 0 9,-10-3-144-9,0-4 144 6,0-9-160-6,2-4 160 8,-1 0 0-8,1-9 0 8,0 1 0-8,-2-2 0 7,-2 2 0-7,-12-8 0 8,-9-7 0-8,-8 1 160 7,-7-5 320-7,-10-1 64 8,-9-5 16-8,-8 3 0 7,-13-5 144-7,-8 9 48 7,-9 1 0-7,-5 7 0 8,-3 6-80-8,-8 15-16 7,-7 9 0-7,-3 7 0 9,-5 4-64-9,-1 12-16 7,-2 4 0-7,-4 9 0 8,-3 9-576-8,3 3-256 6,0 4 0-6,4 8 16 21,-1 0-2496-20,-1 4-496-1</inkml:trace>
    </iact:actionData>
  </iact:action>
  <iact:action type="add" startTime="54334">
    <iact:property name="dataType"/>
    <iact:actionData xml:id="d13">
      <inkml:trace xmlns:inkml="http://www.w3.org/2003/InkML" xml:id="stk13" contextRef="#ctx0" brushRef="#br0">4610 12788 10127 0,'0'0'896'1,"0"0"-704"3,0 0-192-4,0 0 0 9,0 0 1248-9,0 0 224 7,-7 17 32-7,1-1 16 8,2 4-496-8,0 3-112 7,-2 2-16-7,4 8 0 8,0 6-176-8,2 8-32 7,0 4-16-7,0 4 0 8,-2-3-176-8,-2 7-48 7,0-1 0-7,4 3 0 7,0 1-160-7,-3-1-32 8,-3-5-16-8,0-1 0 7,2-5-240-6,2 1 176 6,2-6-176-7,0-4 160 8,2-8-160-8,2-4 0 7,4-1 144-6,-3-7-144 6,-1-5 0-7,2 1 0 6,-6-17 0-6,0 0-192 23,18 4-1504-23,-5-6-304 0</inkml:trace>
    </iact:actionData>
  </iact:action>
  <iact:action type="add" startTime="54620">
    <iact:property name="dataType"/>
    <iact:actionData xml:id="d14">
      <inkml:trace xmlns:inkml="http://www.w3.org/2003/InkML" xml:id="stk14" contextRef="#ctx0" brushRef="#br0">4460 12852 25791 0,'0'0'1152'1,"-8"-8"224"9,-1-1-1104-10,9 9-272 1,17-12 0-1,7 2 0 1,5 0-224-1,8-1-96 6,10 3-32-6,7-6 0 9,3 3 208-9,7-5 144 7,3-2-192-7,-5-3 192 8,-1 3-176-8,1 5 176 7,0-1-160-7,-3 4 160 22,-1 3-464-21,-3-1 0-1,-2 6 0 1,-7 0-9712 1</inkml:trace>
    </iact:actionData>
  </iact:action>
  <iact:action type="add" startTime="54832">
    <iact:property name="dataType"/>
    <iact:actionData xml:id="d15">
      <inkml:trace xmlns:inkml="http://www.w3.org/2003/InkML" xml:id="stk15" contextRef="#ctx0" brushRef="#br0">4844 13240 23775 0,'0'0'1056'0,"0"0"224"0,14 10-1024 0,6-6-256 3,3 0 0-3,4 0 0 9,3-2 0-9,5 2 0 7,4-4-192-7,-2-4 192 22,4-2-832-22,-2 2-48 1,4 0-16-1,-6-2 0 0</inkml:trace>
    </iact:actionData>
  </iact:action>
  <iact:action type="add" startTime="55008">
    <iact:property name="dataType"/>
    <iact:actionData xml:id="d16">
      <inkml:trace xmlns:inkml="http://www.w3.org/2003/InkML" xml:id="stk16" contextRef="#ctx0" brushRef="#br0">5859 13197 26719 0,'-8'22'2368'1,"-6"3"-1888"5,6 4-480-6,1 5 0 8,-3 1 0-8,4 4 0 8,2-4 0-8,-2-2 0 7,-1-2 0-7,3-2 0 7,0-1 0-7,0-1 0 8,4-2-144-8,-2-1-128 7,0-3-32-7,2-3-11280 11</inkml:trace>
    </iact:actionData>
  </iact:action>
  <iact:action type="add" startTime="55205">
    <iact:property name="dataType"/>
    <iact:actionData xml:id="d17">
      <inkml:trace xmlns:inkml="http://www.w3.org/2003/InkML" xml:id="stk17" contextRef="#ctx0" brushRef="#br0">6337 13254 16575 0,'-10'19'1472'0,"0"-1"-1168"6,-4 3-304-6,3 3 0 8,-5 3 1520-8,4 0 240 6,1 3 48-6,1-7 16 8,0-1-1184-8,-3-5-256 7,1 3-32-7,0-1-16 9,4-7 192-9,1 1 48 6,7-13 0-6,0 0 0 9,0 0-128-9,-8 12-32 6,8-12 0-6,0 0 0 9,0 0-144-9,13-6-16 7,-1-7-16-7,6-1 0 7,5-2-48-7,1-1-16 8,-3-7 0-8,2-1 0 8,-1-2-176-8,1 1 128 6,-1-1-128-6,-5 4 128 9,-1 1-128-9,3 7 0 8,-1-1 0-6,-1 4 128 3,3-3-128-5,-4 7 0 6,1 4 0-6,-3 2 0 9,-14 2 0-9,17 6 0 7,1 0 0-7,-6 9 128 8,-1 1-128-8,1 4 0 7,-4 3 0-7,4 0 0 8,-7 5 0-8,-1-3 0 7,2 0 0-7,0-3 0 8,4-1-176-8,-4 1 48 7,-1 1 0-7,7-7 0 23,-2-1-368-22,0-1-64-1,-10-14-16 0,19 16 0 12,1-1-1344-12,-3-5-256 1,5-8-64-1,3-2-7616 4</inkml:trace>
    </iact:actionData>
  </iact:action>
  <iact:action type="add" startTime="55567">
    <iact:property name="dataType"/>
    <iact:actionData xml:id="d18">
      <inkml:trace xmlns:inkml="http://www.w3.org/2003/InkML" xml:id="stk18" contextRef="#ctx0" brushRef="#br0">7645 13221 8287 0,'0'0'368'1,"-11"-6"80"-1,-5-2-448 0,16 8 0 3,0 0 0-3,-17 2 0 7,1 4 3584-7,-4 2 640 8,1 0 128-8,3 5 32 7,-1-1-3168-7,-5 5-640 8,1-1-128-8,-3 6-32 7,1 7-16-7,0-2 0 8,1 0 0-8,3 1 0 8,-5-1-80-8,5 0 0 7,1 3-16-7,5-7 0 8,5-4-176-8,0 3-128 7,6-7 192-7,8 3-192 8,4-6 160-8,-10-12-160 7,15 11 128-7,3-5-128 8,3-2 0-8,-3-4 0 7,1-6 0-7,3-5 0 8,3-3 128-8,-1-7 64 7,-1-5 0-4,4-1 0 3,1-6 0-6,-1-8 16 6,-6 2 0-6,1 0 0 9,-1-8-80-9,-1 0-128 6,-7 4 176-6,1-5-176 8,-6-3 160-8,0-6-160 7,-4-5 128-7,-4-6-128 8,-4-1 0-8,0-3 128 8,0 8-128-8,-2-1 0 8,-2 9 0-8,0 13-272 6,3 8 32-5,1 13 16 6,0 5 1120-7,4 17 240 7,0 0 32-6,0 0 16 6,-12 29-800-7,4 6-144 7,4 6-48-7,-3 8 0 24,1 8-864-23,2 5-176-1,4 10-48 0,0 0 0 0,2 2 752 0,2 4 144 5,0-2 0-5,5 0 0 8,-1 2 0-8,8-1 0 7,-3-9 0-7,9-2 0 23,3-7-2496-21,6-5-432-1</inkml:trace>
    </iact:actionData>
  </iact:action>
  <iact:action type="add" startTime="56224">
    <iact:property name="dataType"/>
    <iact:actionData xml:id="d19">
      <inkml:trace xmlns:inkml="http://www.w3.org/2003/InkML" xml:id="stk19" contextRef="#ctx0" brushRef="#br0">9223 13490 6447 0,'-11'-12'272'1,"7"8"80"-1,0 2-352 0,4 2 0 7,0 0 0-7,0 0 0 7,0 0 2928-7,0 0 512 7,0 0 96-7,0 0 32 9,0 0-2320-9,0 0-464 6,0 0-80-6,23 20-32 9,-3-12 160-9,5-2 16 6,1-10 16-6,1 0 0 8,-2-4-176-8,4-6-48 8,5 5 0-8,1-9 0 8,-2-3-256-8,-4-5-64 6,6 3-16-6,0-1 0 9,-5 1-128-9,-3-2-32 6,-8-3 0-6,-1 7 0 9,-8-1-16-9,1 3 0 7,-7-3 0-7,-2-3 0 7,-4 0-128-5,-2 3 128 4,-7 3-128-6,-1-3 128 7,-9 3-128-7,1 7 0 8,1-2 0-8,-5 9 0 8,-1 3 144-8,-2 6-144 7,-7 3 160-7,3 11-160 8,-2 1 0-8,4 7 128 6,1 5-128-6,3 4 0 8,4 0 0-8,1 10 0 8,1 2 0-8,7-4 0 9,-4 2 0-9,8-6 0 5,7 2 0-5,-1-4 0 9,4 4 128-9,1-6-128 7,7-6 0-7,6-4 144 8,-1 1-144-8,5-3 0 7,1-5-160-7,7-1 160 24,3-9-768-24,6-2-48 0,4 2-16 0,0-8-11568 2</inkml:trace>
    </iact:actionData>
  </iact:action>
  <iact:action type="add" startTime="56587">
    <iact:property name="dataType"/>
    <iact:actionData xml:id="d20">
      <inkml:trace xmlns:inkml="http://www.w3.org/2003/InkML" xml:id="stk20" contextRef="#ctx0" brushRef="#br0">10191 13662 18431 0,'0'0'1632'0,"0"0"-1312"4,-12 7-320-4,12-7 0 9,0 0 2672-9,0 0 464 6,-4 20 80-6,4-20 32 9,4 14-2624-9,-4-14-624 7,0 0 0-7,0 0 0 8,14 11-192-8,-14-11-96 7,0 0-16-7,15 0-8400 17,1-2-1696-15</inkml:trace>
    </iact:actionData>
  </iact:action>
  <iact:action type="add" startTime="56842">
    <iact:property name="dataType"/>
    <iact:actionData xml:id="d21">
      <inkml:trace xmlns:inkml="http://www.w3.org/2003/InkML" xml:id="stk21" contextRef="#ctx0" brushRef="#br0">10799 13059 26543 0,'-7'19'1168'0,"-1"-3"256"0,2 5-1136 0,2 7-288 5,2 3 0-5,0 2 0 8,2 8 0-8,0-4 0 6,0 4 0-6,0-6 0 9,0 0 0-9,2 4 0 7,0-4 0-7,0-3 0 8,0-1 0-8,2-2 0 7,2-2 0-7,0-1 0 9,-3-5 160-9,-3-21-32 7,0 0 0-7,0 0 0 7,10 12 288-7,-10-12 48 6,18 0 16-6,3-8 0 10,-3 0 112-10,1-7 32 6,5 1 0-6,-3-9 0 8,-1-7-336-8,-1 1-64 8,1 0-16-8,-7-2 0 8,3-6-16-7,-8 2 0 4,3 1 0-5,-3-3 0 9,-4 4-192-9,2 4 176 7,0 2-176-7,4 5 160 7,-5 5-160-7,3-1 0 7,0 4 0-7,0-1 0 25,-2 5-448-25,-6 10-64 0,13-12 0 0,-13 12-16 11,14-7-2224-10,4 5-432-1,-3 0-80 0</inkml:trace>
    </iact:actionData>
  </iact:action>
  <iact:action type="add" startTime="57145">
    <iact:property name="dataType"/>
    <iact:actionData xml:id="d22">
      <inkml:trace xmlns:inkml="http://www.w3.org/2003/InkML" xml:id="stk22" contextRef="#ctx0" brushRef="#br0">11968 13119 20271 0,'-16'-7'1792'0,"10"3"-1424"2,-5 0-368-2,1-2 0 9,10 6 1216-9,-10-2 192 7,-4 6 16-7,5 4 16 7,-7-2-896-7,2-1-176 7,-9 7-48-7,2 0 0 9,-3-1 160-9,-1 5 32 6,0 4 0-6,1-3 0 9,-1 3 0-9,1 3 16 6,3 0 0-6,3 3 0 9,5 1 560-9,-5 0 96 6,6-5 32-6,1 1 0 27,3 1-1776-27,4-3-336 0,4 1-80 0,0-7-16 0,0-15 800 0,4 18 192 4,4-1 0-4,3-7 0 8,-11-10 0-8,0 0 0 7,12 6 0-7,-12-6 0 8,20 2 0-8,-7-4 0 7,1-4 192-7,0 0-192 8,-1-4 240-8,1 1-64 6,0 1-16-6,-7-6 0 8,3 3-16-8,-2-1 0 7,-8 12 0-7,0 0 0 9,6-12-144-8,-6 12 128 4,6-15-128-5,-6 15 128 8,0 0-128-8,0 0 0 7,7-12 0-5,-7 12 0 5,0 0 0-7,0 0 0 6,0 0 0-6,0 0 0 9,0 0 0-9,0 0 0 7,14 8 0-7,2-3 0 9,-16-5 0-9,0 0 0 6,15 8 0-6,5-2 0 8,1-2 0-8,-3 0 0 7,1-4 0-7,3 0 0 8,3-2 0-8,2 0 0 7,5-2 0-7,-5-2 0 8,2-7 0-8,2-1 0 7,3-4 0-7,1 1 0 8,-2-3-128-8,-2-3 128 7,-2-2 0-7,2-3 0 8,-1 3-144-8,3-2 144 7,4-3-192-7,-6-1 192 8,-4-8 0-8,3 4-128 7,-3 0 128-7,-2-4 0 7,-1-2 0-7,-7-2-160 8,1-2 160-8,-1-3-128 8,-5-7-112-8,-2 0-16 6,0-3 0-6,-6-1 0 10,-4 3-112-10,0 1-16 6,-2 2-16-6,0 5 0 8,-2 5 272-8,-2 10 128 7,-2 7-128-7,2 11 128 8,2-1 0-8,-5 10 144 7,9 6 0-7,-12 2 0 7,2 4-144-7,-5 12 0 8,-3 3 0-8,2 6 0 8,-3 5 0-8,3 3 0 7,-1 6 0-7,-1 2 0 8,-1 7 0-8,-1 5 0 7,3-1 0-7,1 1 128 8,-3 6-128-8,3-1 192 8,2 4-192-8,-1-3 192 7,3-3-192-7,4-1 192 7,-2-3-192-7,6-1 192 8,3-6-192-8,1-6 128 7,5 0-128-7,1-6 128 8,4-6-128-8,0-3 192 7,7-3-192-7,-3-6 192 8,5-3-192-8,3-8 192 7,-1 0-192-7,1 0 192 8,1-10 736-8,3 0 160 6,1-2 16-5,0-2 16 22,2-7-1664-22,-1-1-336 0,-1-5-64-1,0-3-16 0,1 3 832 0,-1-3 128 5,0-3 0-5,-1-2 128 8,-3-2-128-8,0-1 0 8,-5-1 0-8,0 0 0 7,-1 0 0-7,-3 2 0 7,1-1 0-7,-7 7 0 8,2 4 0-8,0 7 0 7,-6 0 0-7,-4 14 0 8,7-9 0-8,-7 9 0 7,0 0 0-7,0 0 0 7,0 0 0-6,0 0 0 6,-2 23 0-7,-1 4-128 8,-3 1 128-8,-4-1 0 7,2 6 0-7,0 0 0 8,1 0 0-7,-5-1 0 5,2-1 0-6,0 0 128 8,3-2-128-7,3 1 0 5,0-3 0-6,4-4 0 8,4 1 0-8,3-11 0 8,9 1 0-8,0-8 0 8,1-2 128-8,7-6-128 6,7-2 128-5,0-10-128 6,0 1 192-7,2-5-48 8,-1-2 0-8,-1-1 0 7,-2-2-144-7,-2 1 192 8,3-1-192-8,-5 1 192 7,-2-1-192-7,-3 0 128 7,-1-1-128-7,1-1 128 8,-6 1-128-8,1 7 128 7,3-1-128-7,-5 5 128 9,3 3-128-9,-6 4 0 6,-10 6 0-6,0 0 0 8,15-4 0-8,-15 4 0 7,0 0 0-7,0 0 0 8,10 14 0-8,-4 5 0 8,0 5 0-8,0-3 0 9,-4-1 0-9,-2 1 0 5,0 1 0-5,2-3 0 9,-2-1 0-9,2 3 0 6,-2-1 0-6,3-3 0 8,1 3 0-8,4 1 0 7,2-3 0-6,-2-5 0 6,7-1 0-7,-1 0 0 8,7-5 0-8,1 1 0 7,-3 0-144-7,7-4 144 8,-1 0 0-8,4-4 0 7,1-2 0-7,7-4 0 7,-4-8 0-6,-2 5 0 6,2-7 0-7,-2 4 0 7,-1-5 0-7,1 1 0 8,-4-3 0-8,-3-1 0 8,-3 5 0-8,0-3 0 9,1-3 0-9,-5-1 0 5,1 3 0-5,-6-7 0 9,-3 1 0-9,-5 0 0 6,0 1 0-6,-6 1 144 9,-2-5-144-9,-3 5 0 6,-5 5 0-6,0 1 128 8,-5 7-128-8,-1 0 0 7,1 5 144-6,-9 5-144 6,-1 3 192-7,0 7-48 7,-3 0 0-7,-1 9 0 8,-6 1 16-8,6 5 0 8,0 8 0-8,5 1 0 7,7-3-160-7,3 0 0 8,8 4 0-8,1 2 0 7,5-4 0-7,7 1 0 8,9-3 128-8,8-4-128 8,5-2 0-8,6-3 0 6,6-9 144-6,6 1-144 8,6-6 0-8,3-4 128 7,5-4-128-7,9-2 0 8,4-4 0-7,6 2 0 5,6-4 0-6,2-3 0 9,4-3-192-9,-6-7-128 6,-5-3 0-6,1 1-10096 15,-2 1-2000-14</inkml:trace>
    </iact:actionData>
  </iact:action>
  <iact:action type="add" startTime="59889">
    <iact:property name="dataType"/>
    <iact:actionData xml:id="d23">
      <inkml:trace xmlns:inkml="http://www.w3.org/2003/InkML" xml:id="stk23" contextRef="#ctx0" brushRef="#br0">2711 15664 3679 0,'0'0'320'1,"0"0"-320"4,0 0 0-5,-10 0 0 8,-6 0 2432-8,16 0 432 6,-11 0 80-6,-5 6 0 9,4 6-1760-9,-3 0-352 8,3-5-80-8,-6 9-16 7,3-2-48-7,-5 3-16 7,3 7 0-7,-1-9 0 8,-5 1-32-8,-1 5 0 8,-1 3 0-8,0-3 0 6,-5 3-64-6,1 3 0 8,0 2-16-8,-2 2 0 7,-4 3-176-7,3 1-16 8,3 0-16-8,0 10 0 8,-2 1-16-8,-1 1 0 9,3 8 0-9,0 3 0 6,0 5-16-5,1-1 0 5,1 4 0-6,4 7 0 8,-5-1-128-8,3 6-48 7,-4 9 0-7,1 1 0 8,1 0 16-8,0 4 0 7,1 5 0-7,1-5 0 8,-2 3 32-8,-1-5 0 7,3-2 0-7,2 0 0 9,5 1 112-9,1-5 16 5,9-6 16-4,0-2 0 7,6 0-80-8,4 0-32 7,4-2 0-6,0-1 0 6,-2-1-96-7,7-6-128 7,3 6 176-7,0-7-176 8,-1 3 128-8,1-8-128 7,0-3 0-6,1 1 0 6,1-1 128-7,1-2-128 7,-1-3 0-7,1 1 0 8,-1-2 0-8,2-1 0 8,1-1 0-8,-3-2 0 7,3 2 0-7,3-1 0 7,-7-5 0-7,1 0 0 8,1-2 0-8,-5-2-192 7,4-10 16-7,-3-3 16 25,7-7-2320-24,-6-7-464-1</inkml:trace>
    </iact:actionData>
  </iact:action>
  <iact:action type="add" startTime="60684">
    <iact:property name="dataType"/>
    <iact:actionData xml:id="d24">
      <inkml:trace xmlns:inkml="http://www.w3.org/2003/InkML" xml:id="stk24" contextRef="#ctx0" brushRef="#br0">2943 16207 11967 0,'0'0'528'0,"0"0"112"13,0 0-512-13,0 0-128 0,0 0 0 1,0 0 0 0,0 0 1280-1,0 0 240 6,-16-2 32-6,16 2 16 8,-10 7-544-8,-1 1-128 7,1 8 0-7,2-1-16 8,-2 7 16-8,3 1 0 8,-1 3 0-8,-4 1 0 8,2 2-48-8,2 0 0 6,-3 5 0-6,3 5 0 8,4-2-224-8,0 0-48 8,-2 0-16-8,4-2 0 8,2-2-176-8,2 0-16 6,4-4-16-6,2-1 0 9,-4-5-32-9,6 1 0 7,1-1 0-7,-1-2 0 9,6-7-80-9,-3 2-32 6,5-7 0-6,-3 3 0 8,3-4-16-8,4-4-16 6,-3-4 0-6,1-2 0 9,3 0-176-9,2 0 192 7,3-4-192-7,-1-4 192 8,0 1-192-8,2-5-224 7,1 0 48-7,-1-1 16 22,0-1-1392-21,-1-5-288-1,-5 1-48 0,-2 5-6640 8,-1-7-1328-8</inkml:trace>
    </iact:actionData>
  </iact:action>
  <iact:action type="add" startTime="61000">
    <iact:property name="dataType"/>
    <iact:actionData xml:id="d25">
      <inkml:trace xmlns:inkml="http://www.w3.org/2003/InkML" xml:id="stk25" contextRef="#ctx0" brushRef="#br0">3467 16084 13823 0,'0'0'1216'0,"-15"9"-960"5,3 1-256-5,2 0 0 8,3 8 2288-8,1 1 400 8,4 2 96-8,-4 13 16 8,0 3-1824-8,0 2-352 7,-2 4-80-7,4 7-16 7,-5 3 384-7,1 5 80 8,2 1 16-8,-2 1 0 7,-1 7-176-7,1-3-16 8,2 2-16-8,-4 5 0 8,4-3-352-8,2 2-64 7,4-6 0-5,4-1-16 4,0-7-368-6,4-3 0 7,0-8 0-7,0-2 0 22,7-10-1280-22,1-4-320 0,3-5-64 1,5-11-11600 2</inkml:trace>
    </iact:actionData>
  </iact:action>
  <iact:action type="add" startTime="61810">
    <iact:property name="dataType"/>
    <iact:actionData xml:id="d26">
      <inkml:trace xmlns:inkml="http://www.w3.org/2003/InkML" xml:id="stk26" contextRef="#ctx0" brushRef="#br0">8535 16017 6447 0,'0'0'272'0,"0"0"80"0,-14-11-352 0,6 3 0 6,8 8 0-5,0 0 0 6,0 0 2944-7,0 0 528 7,-11-4 112-6,11 4 0 7,0 0-2384-7,-10 21-496 5,2-5-80-6,-2 9-32 9,5 9 304-9,1 7 48 5,-2-2 16-5,-2 7 0 9,2 7-96-9,0 2-16 6,4-1 0-6,-3 5 0 8,-3-1-64-8,4 3-16 7,-2 3 0-7,2-4 0 8,0 1 448-8,0-3 64 8,-2-1 32-7,2-2 0 21,4-7-1840-22,-1 1-368 1,-1-8-80 0,0 0-16-1,-2-10 672 0,4-2 128 5,0-3 16-5,0-3-9200 16,0-7-1840-16</inkml:trace>
    </iact:actionData>
  </iact:action>
  <iact:action type="add" startTime="62500">
    <iact:property name="dataType"/>
    <iact:actionData xml:id="d27">
      <inkml:trace xmlns:inkml="http://www.w3.org/2003/InkML" xml:id="stk27" contextRef="#ctx0" brushRef="#br0">2777 18705 10127 0,'0'0'896'1,"0"0"-704"5,0 0-192-6,0 0 0 8,0 0 1760-8,0 0 320 6,17-4 64-6,3-2 16 9,-1 2-1088-9,1 0-224 7,5 0-32-7,3 2-16 8,-1-2-80-8,2 3-16 8,6-3 0-8,2 0 0 6,4 2-256-6,2 2-48 8,0-2-16-8,-4 0 0 8,4 0-112-8,-6 0-16 7,-2 0-16-7,0 0 0 8,0 2-240-8,-3-2 0 6,-3 0 128-6,-4 0-128 24,-9 0-1984-23,-16 2-448-1,21-6-96 3,-21 6-6352-3</inkml:trace>
    </iact:actionData>
  </iact:action>
  <iact:action type="add" startTime="62742">
    <iact:property name="dataType"/>
    <iact:actionData xml:id="d28">
      <inkml:trace xmlns:inkml="http://www.w3.org/2003/InkML" xml:id="stk28" contextRef="#ctx0" brushRef="#br0">2761 18681 21135 0,'0'0'928'1,"-11"6"208"-1,11-6-912 0,-14 14-224 4,14-14 0-4,-6 15 0 8,0 5 224-8,-2-1 0 6,5 1 0-5,-1 3 0 7,0 3 352-8,4-1 80 7,-2 4 16-7,0-1 0 9,-4-3 240-9,-2 2 48 6,2 1 16-6,2-1 0 8,-3 0-144-8,1 2-48 7,6-1 0-6,4-3 0 6,-2 0-400-7,3-1-64 7,1-1-32-7,2-3 0 8,0-1-288-8,0 5 160 7,5-3-160-7,5 1 128 8,5-3-128-8,3 3 0 8,3-3 144-8,2-1-144 7,6 1 0-5,4 5 0 3,2-1 0-4,6 0 0 7,2-1 0-8,1 3 0 7,3 2 0-7,-2 1 0 7,-5-3 0-7,-3 0 0 7,-2-1 0-7,0 3 0 9,-2 0 0-9,-6-3 0 8,-8-3 0-8,-1-1 0 6,-5 1 0-6,-1 3 0 8,-13-1 0-8,-3 0 0 8,-6-1 128-8,-5 5 16 7,-15 1 0-6,-5 5 0 6,-6-2 240-7,-6 0 32 6,0-2 16-6,-10 1 0 9,-4-5-144-9,-5-2-32 7,-1-7 0-7,-1 0 0 8,-3-11-256-8,7-1 0 7,7-4 0-7,2-4 0 21,4-1-2160-20,10-9-432-1,8 0-96 1</inkml:trace>
    </iact:actionData>
  </iact:action>
  <iact:action type="add" startTime="63521">
    <iact:property name="dataType"/>
    <iact:actionData xml:id="d29">
      <inkml:trace xmlns:inkml="http://www.w3.org/2003/InkML" xml:id="stk29" contextRef="#ctx0" brushRef="#br0">7924 18791 12895 0,'-23'-2'1152'0,"-2"2"-928"7,1 2-224-7,1 0 0 8,1 1 2880-8,-1 3 512 6,0 4 128-6,-1 0 0 9,5 5-2416-9,-5 1-480 7,-1 5-112-7,-2 3 0 8,1 1-144-8,1 4-32 7,-2 1 0-7,1 7 0 8,-1 10 128-8,1 3 32 7,3 3 0-6,4 2 0 6,-1-1-176-7,6 1-16 7,5 1-16-7,7-1 0 7,0-10-288-6,8 0 0 6,5-1 0-7,3-5 0 8,7 2 0-8,7-9 0 6,1-7 0-4,6-4 0 5,6-1 0-7,0-2 0 7,6-9 0-7,4-1 0 8,1-8 192-7,3-6-32 5,1-2 0-6,3-9 0 8,-3-5 192-8,-3 1 32 7,-2-6 16-7,-8-3 0 9,-2-5 32-9,-6 2 0 6,-4 2 0-6,-2-2 0 9,-3-6-16-9,-5 2 0 6,-9 2 0-6,-2-4 0 8,-10 2 288-8,-8-4 48 7,-6 0 16-7,-3-2 0 8,-3 0-112-8,-5-4-16 7,-3 6 0-7,1 0 0 8,0 6-416-8,-6 2-96 8,-1-2 0-8,1 7-128 7,2 3 0-7,4 4-256 7,-2-5 32-7,3 5 0 23,5 3-1376-23,9 5-256 1,2-5-64-1,8 4-14464 2</inkml:trace>
    </iact:actionData>
  </iact:action>
  <iact:action type="add" startTime="64663">
    <iact:property name="dataType"/>
    <iact:actionData xml:id="d30">
      <inkml:trace xmlns:inkml="http://www.w3.org/2003/InkML" xml:id="stk30" contextRef="#ctx0" brushRef="#br0">11736 15409 10127 0,'0'0'896'1,"0"0"-704"4,0 0-192-5,0 0 0 8,0 0 656-8,0 0 112 7,0 0 0-7,0 0 16 8,0 0-240-8,0 0-48 7,0 0-16-7,0 0 0 8,13-10-208-8,-13 10-32 7,16 0-16-7,3 2 0 9,5 4 272-9,-1 4 48 6,5 3 16-6,1 9 0 9,2 3-64-9,2 6-16 6,10 1 0-6,-2 9 0 8,6 1-128-8,-4 11-32 7,2 4 0-7,3 9 0 8,-5 0-96-5,6 8-32 1,0 8 0-3,2 4 0 8,-7 2-192-9,3 7 176 5,-2 1-176-5,-4 5 160 8,-2-5 0-8,-4 5 0 8,-4 3 0-8,-1-1 0 7,-5 4 96-7,-2 3 32 8,1-3 0-8,-9 2 0 7,-3 0 144-7,-6 0 16 7,-2-1 16-6,-2 1 0 6,-2 2-16-7,-2-2-16 7,-4-3 0-7,-6-3 0 8,1-7-16-8,-1 1 0 7,-8 4 0-7,1-5 0 9,-1 2 96-9,1-9 0 6,-6-1 16-6,-1 2 0 8,-3 1-32-8,0-3-16 7,-4 4 0-7,-5-1 0 9,1-1-80-9,-4 0-16 6,0 5 0-6,-3-5 0 8,1-4-16-8,-6 2-16 7,-2-2 0-7,-5 1 0 8,-3-1-64-8,-7 0-16 8,0-8 0-8,3-4 0 7,1 2-112-7,1-4-32 7,3-9 0-7,3-3 0 8,4 3-128-7,8-13 0 6,2-5 0-7,6-8 0 7,6-4-160-7,2-11-112 8,9-7-32-8,5-13-15168 10</inkml:trace>
    </iact:actionData>
  </iact:action>
  <iact:action type="add" startTime="66015">
    <iact:property name="dataType"/>
    <iact:actionData xml:id="d31">
      <inkml:trace xmlns:inkml="http://www.w3.org/2003/InkML" xml:id="stk31" contextRef="#ctx0" brushRef="#br0">3865 16692 12895 0,'0'0'576'1,"0"0"112"-1,-13 0-560 0,13 0-128 4,-16 6 0-4,16-6 0 8,0 0 1168-8,0 0 208 8,0 0 32-8,0 0 16 7,0 0-448-7,0 0-80 7,0 0-32-6,0 0 0 8,18 6 96-9,-1-2 32 5,5-4 0-5,1 0 0 9,2 0-208-9,7-2-32 6,3-2-16-6,4 0 0 8,-4-4-224-8,6 4-64 7,-6-3 0-7,2-3 0 8,2 2-128-8,-4 2-48 7,0 4 0-7,2 2 0 9,-4-4-80-8,-1 2-32 4,1 0 0-5,-4 0 0 9,-2 2-160-9,-1 0 128 7,-1 0-128-7,-2-2 128 8,3-1-128-8,-3 3-224 7,-3 0 48-7,-1-2-8848 18,1-2-1760-18</inkml:trace>
    </iact:actionData>
  </iact:action>
  <iact:action type="add" startTime="66403">
    <iact:property name="dataType"/>
    <iact:actionData xml:id="d32">
      <inkml:trace xmlns:inkml="http://www.w3.org/2003/InkML" xml:id="stk32" contextRef="#ctx0" brushRef="#br0">5065 16363 19343 0,'0'0'1728'1,"0"0"-1392"5,0 0-336-6,0 0 0 8,0 0 368-8,0 0 0 8,0 0 0-8,8-14 0 7,1-4-48-6,-1 3 0 5,4-7 0-5,4-1 0 6,-3 1 16-7,1 3 0 7,-2-2 0-7,1-1 0 8,-1-1 32-8,5 1 0 7,-3-3 0-7,4 5 0 9,-1-1-48-9,-3 3-16 6,3 7 0-6,-5-1 0 9,2 4-304-9,-14 8 128 6,0 0-128-6,13-2 0 9,-13 2 128-9,18 8-128 7,-18-8 0-7,10 23 0 8,0 7 256-8,-3 5-48 6,-5 2-16-6,2 4 0 10,-4 9-192-9,-2 1 0 4,0 0 128-5,-2 7-128 8,-1 1 192-8,-5-1 0 6,0-3 0-6,-2-4 0 9,1 3-48-9,3-5-16 7,-4-2 0-7,2-10 0 8,1-4 336-8,-3-2 64 7,4-1 16-7,0-7 0 8,-1-4 224-8,3-3 64 7,6-16 0-7,0 0 0 8,0 0-336-8,0 0-64 7,0 0-16-7,0 0 0 8,0 0-160-8,0 0-16 7,-2-17-16-7,2-3 0 8,4-5-48-8,0-1-16 8,-1-3 0-8,5 0 0 7,-2-2-32-7,0-3-128 7,4-7 192-7,3 6-64 9,-1 2-128-9,4-2 128 6,3-6-128-6,1 10 128 9,5 2-128-9,4 1 0 6,4 1 0-6,1 0 0 8,-1 5-176-8,2 7 176 7,2-3-128-7,0 1 128 8,2 5 0-8,4-2 0 7,-12 5 0-7,2 5-128 8,-2 0 128-8,3 2 0 7,-5 2-144-7,0 4 144 24,0 0-1232-24,1 1-176 1,-3 3-48-1,2 4-12880 1</inkml:trace>
    </iact:actionData>
  </iact:action>
  <iact:action type="add" startTime="67500">
    <iact:property name="dataType"/>
    <iact:actionData xml:id="d33">
      <inkml:trace xmlns:inkml="http://www.w3.org/2003/InkML" xml:id="stk33" contextRef="#ctx0" brushRef="#br0">8763 19323 9215 0,'0'0'400'0,"0"0"96"0,0 0-496 0,0 0 0 6,0 0 0-6,0 0 0 8,16 4 3264-8,3 0 544 8,5-4 112-8,-1 0 32 7,0 0-2608-7,7 0-528 8,-3-4-112-8,0 2 0 8,1 2-384-8,-1 0-64 6,0 0 0-5,1 0-16 6,-3 0 16-7,2 0 16 7,2 0 0-7,1 0 0 9,-5 2 16-9,0 2 0 6,-1-8 0-6,1 4 0 9,1 0-288-9,-3 0 128 6,-2 0-128-6,-1-2 0 22,-3-2-1216-21,1-2-368-1,-18 6-64 3</inkml:trace>
    </iact:actionData>
  </iact:action>
  <iact:action type="add" startTime="67832">
    <iact:property name="dataType"/>
    <iact:actionData xml:id="d34">
      <inkml:trace xmlns:inkml="http://www.w3.org/2003/InkML" xml:id="stk34" contextRef="#ctx0" brushRef="#br0">10167 19146 26783 0,'0'0'1184'0,"0"0"240"0,0 0-1136 0,0 0-288 4,0 0 0-4,0 0 0 8,0 0 0-8,0 0 0 8,0 0 0-8,0 0-144 8,8-16 144-8,4 4-192 7,-4-7 192-7,3 3-192 8,3-1 192-8,-4-5 0 7,4 1 0-7,-5 1 0 8,5-1 0-8,-2-1 144 7,3 1-16-7,-3 1-128 8,0-1 512-8,1 1 0 7,-3 7 0-7,2-1 0 8,-4 4 0-8,-8 10 0 7,11-11 0-7,-11 11 0 8,0 0-176-8,0 0-32 8,0 0-16-8,16 13 0 7,-4 3-160-7,-3 7-128 7,-5 7 192-7,-4 1-192 8,0 4 192-8,0 0-64 7,-4 8 0-5,-5-2-128 5,1 2 144-6,2-6-144 4,-4 6 0-5,-2-4 144 8,3 6-144-8,-3-3 0 7,4 7 0-7,2-4 0 8,-1-4 0-8,-3 0 0 7,2-6 0-7,4-4 0 8,-6-3 176-8,5-1-48 8,-1 0-128-8,2-5 192 7,-2-11 80-7,6-11 16 7,0 0 0-7,0 0 0 8,-6 18-16-8,6-18 0 7,0 0 0-7,0 0 0 8,0 0 176-8,0 0 16 7,6-18 16-7,-2 3 0 8,-2-5-128-8,2-5-32 7,0-2 0-7,-1-3 0 8,7-3-144-8,-2-6-48 8,2 0 0-8,5-4 0 7,-3 2-128-7,6 0 0 9,5 4 0-9,2 6 0 6,3 0 0-6,1 2 0 8,2 1-160-8,0 1 160 7,3 2-160-7,3 1 160 7,-2 1-160-7,0-1 160 8,4 3-128-8,-2 5 128 7,-2 1 0-7,6 5-144 8,-4-4 144-8,4 7 0 7,-2 3 0-7,0 2-128 9,2 2 128-9,-4 2 0 6,4 2 0-6,-6 1-128 22,0 3-1056-21,0 2-208-1,-2 2-32 1,-1 1-13616 1</inkml:trace>
    </iact:actionData>
  </iact:action>
  <iact:action type="add" startTime="71043">
    <iact:property name="dataType"/>
    <iact:actionData xml:id="d35">
      <inkml:trace xmlns:inkml="http://www.w3.org/2003/InkML" xml:id="stk35" contextRef="#ctx0" brushRef="#br0">284 18254 12959 0,'0'0'576'0,"0"0"112"0,0 0-560 0,-12-9-128 6,5-1 0-6,7 10 0 9,-8-10 480-9,8 10 64 7,-14-10 16-7,14 10 0 8,-12-2 80-8,12 2 0 7,-19-4 16-7,5 4 0 7,-1 0 64-7,3 6 16 8,-2 0 0-8,3 10 0 8,-5-7-112-8,6 11-32 7,-3-2 0-6,5 5 0 5,-2 2-144-6,-4 5-48 8,5-3 0-8,-5 4 0 7,4 2-80-7,-3 0 0 8,3 2-16-8,4 6 0 8,2-4-64-7,2 1-16 5,2-1 0-6,6-4 0 8,-2-6-16-8,6-7 0 7,5-5 0-7,-1 3 0 8,2-7-32-8,3 1-16 7,-1-6 0-7,1-2 0 9,3-4 80-9,-5-4 16 6,5-4 0-6,1-4 0 9,0 1-64-9,3-7 0 5,-5-1 0-5,-1-3 0 9,1-5-32-8,3-6-16 5,-3 0 0-6,-1-2 0 8,1-6-144-8,-2 2 192 7,-1-2-192-7,-6 0 192 8,-3-4-192-8,1 4 0 8,-6-6 144-8,0 6-144 7,-4-6 0-7,-4 2 144 7,0 1-144-7,-6-3 0 8,1-2 160-8,-3 0-160 7,-4 4 128-7,7 3-128 8,-3 4 0-8,4 3 0 7,0 4 0-7,-1 4 0 8,1 7 0-8,4 1 0 7,2 9 0-7,2 10 0 8,0 0 240-8,0 0-48 7,0 0 0-7,0 0 0 8,-6 20-32-8,0 5-16 7,2 4 0-7,2 6 0 9,2 0-144-9,2 2 0 6,-2 4 0-6,4 2 0 8,-2 8 0-8,4 2 0 7,-2-3 0-7,-2 5 0 8,0 2 256-8,-2-3-48 7,0 3 0-7,0-1 0 9,0-1 32-9,0-4 0 7,0-5 0-7,0-7 0 7,2 2-80-7,0-4-16 8,0-7 0-8,2-3 0 7,3-2-144-7,-1-3 0 7,-2-3 0-7,4-3 128 8,-8-16-416-8,14 12-96 7,-5-3 0-7,-9-9-16 22,18-2-1904-22,-4-7-368 0</inkml:trace>
    </iact:actionData>
  </iact:action>
  <iact:action type="add" startTime="71631">
    <iact:property name="dataType"/>
    <iact:actionData xml:id="d36">
      <inkml:trace xmlns:inkml="http://www.w3.org/2003/InkML" xml:id="stk36" contextRef="#ctx0" brushRef="#br0">606 18328 17615 0,'0'0'768'0,"0"0"192"0,0 0-768 0,0 0-192 4,0 0 0-4,0 0 0 8,0 0 560-8,19 4 80 7,-1-6 0-7,-2-2 16 8,1 1 224-8,3-9 32 7,-7 0 16-7,7-5 0 8,-3 3-224-8,-1-6-64 8,2 5 0-8,-7-3 0 8,3-3-112-8,-4 1-16 7,1 3-16-7,1-3 0 7,-2 3-176-7,-4 3-48 8,0-2 0-8,-6 16 0 7,0 0-16-7,-6-11 0 8,2 1 0-8,4 10 0 7,0 0 192-7,0 0 48 7,-14 2 0-7,-3 6 0 8,1 2-144-7,-4 7-32 5,3 10 0-6,-1 1 0 8,-3-1-320-8,-1 0 0 7,1 3 0-7,5 1 0 11,1 0 0-11,3 0 0 5,-2 0 0-5,7-1 0 8,-1-3 0-8,0-6 144 7,6 1-144-7,2-1 0 8,0-21 128-8,10 18-128 7,-2-3 0-7,-1 1 0 8,9-8 0-8,0-2-192 6,3-4 16-6,5-4 16 22,-3-4-480-21,2 0-112-1,3-10-16 0,5 3-8224 8,-2-7-1648-8</inkml:trace>
    </iact:actionData>
  </iact:action>
  <iact:action type="add" startTime="72019">
    <iact:property name="dataType"/>
    <iact:actionData xml:id="d37">
      <inkml:trace xmlns:inkml="http://www.w3.org/2003/InkML" xml:id="stk37" contextRef="#ctx0" brushRef="#br0">1109 17117 21183 0,'0'0'1888'0,"-6"14"-1504"6,6-14-384-6,-9 21 0 8,3 1 400-8,2 7 16 8,-2 6 0-8,-2 8 0 7,0-2 320-6,3 6 64 5,-3 6 16-5,2 1 0 7,0 1 80-8,0 1 32 6,4 5 0-6,-2-1 0 8,0 3-96-7,4-3-32 6,0-3 0-7,2 1 0 8,2 3-448-8,0-9-96 7,4-3 0-6,4 0-16 6,-3-8-240-6,7 6 128 5,-2-8-128-6,3 0 0 8,-9-8 0-8,2-4-336 7,2 0 48-7,-5 1 16 23,3-11-1840-22,-10-17-352-1,0 0-80 1</inkml:trace>
    </iact:actionData>
  </iact:action>
  <iact:action type="add" startTime="72275">
    <iact:property name="dataType"/>
    <iact:actionData xml:id="d38">
      <inkml:trace xmlns:inkml="http://www.w3.org/2003/InkML" xml:id="stk38" contextRef="#ctx0" brushRef="#br0">826 17853 29135 0,'0'0'1280'0,"0"0"288"0,24-4-1248 0,3-6-320 5,4 4 0-5,4-4 0 8,1-1 0-8,3 3-256 8,3 2 64-8,1-6 0 8,-2 4-16-8,6 3 0 7,-4-1 0-7,2-2-12240 11</inkml:trace>
    </iact:actionData>
  </iact:action>
  <iact:action type="add" startTime="73491">
    <iact:property name="dataType"/>
    <iact:actionData xml:id="d39">
      <inkml:trace xmlns:inkml="http://www.w3.org/2003/InkML" xml:id="stk39" contextRef="#ctx0" brushRef="#br0">13753 17650 26719 0,'-38'2'1184'1,"23"-2"240"-1,-5-4-1136 0,11 2-288 5,9 2 0-5,0 0 0 8,0 0 320-8,0 0 0 7,19-6 0-7,6 4 0 7,3-4-320-7,1-2 0 8,4-1 0-7,0 1 0 6,-1-2 0-7,3 4 0 7,2-2 0-7,0 1 0 8,-2-5 0-8,4 6 0 7,-4 2 0-7,-2 0 0 8,0-4 0-8,-3 5-304 7,-5 1 48-7,-2 2-7872 15,-1 2-1584-14</inkml:trace>
    </iact:actionData>
  </iact:action>
  <iact:action type="add" startTime="73673">
    <iact:property name="dataType"/>
    <iact:actionData xml:id="d40">
      <inkml:trace xmlns:inkml="http://www.w3.org/2003/InkML" xml:id="stk40" contextRef="#ctx0" brushRef="#br0">13735 18044 24879 0,'0'0'2208'1,"0"0"-1760"3,0 0-448-4,0 0 0 7,19 2 1136-7,5-2 144 8,3-2 16-8,4 0 16 7,3-6-832-7,7 2-160 7,3-4-48-7,5-1 0 8,-6 1-272-8,4 2 0 8,4-6 0-8</inkml:trace>
    </iact:actionData>
  </iact:action>
  <iact:action type="add" startTime="74646">
    <iact:property name="dataType"/>
    <iact:actionData xml:id="d41">
      <inkml:trace xmlns:inkml="http://www.w3.org/2003/InkML" xml:id="stk41" contextRef="#ctx0" brushRef="#br0">15746 16546 15663 0,'-12'0'1392'1,"-1"0"-1120"5,-1 2-272-6,0 0 0 8,1 8 1200-8,-3-1 176 7,2-1 32-7,-5 8 16 8,-1-1-368-8,3 7-80 7,-7 1-16-7,3 4 0 7,-2-1-256-6,-1 3-48 6,3 2-16-7,-5 6 0 8,-1 2 64-8,-2 0 0 7,-6 8 0-7,5 8 0 7,3-1-80-7,0 9-16 8,0 5 0-8,5 0 0 9,1 6-256-9,-3 4-48 6,1 2-16-6,3 0 0 8,9 2-144-5,-3 2-16 2,2 2-128-5,4-2 192 7,-3-2-192-7,5 0 0 7,2-12 128-7,4 2-128 8,2 2 0-8,4-12 0 8,5-1 0-8,3-5 0 8,8-7 0-8,5 0 0 6,4-8 0-6,2-2 0 9,4-6 0-9,0-6 0 6,4-7 0-6,0-6 0 23,-4-3-496-23,2-3 16 1,-4-8 0-1,4-4-8912 7,2-6-1776-7</inkml:trace>
    </iact:actionData>
  </iact:action>
  <iact:action type="add" startTime="75097">
    <iact:property name="dataType"/>
    <iact:actionData xml:id="d42">
      <inkml:trace xmlns:inkml="http://www.w3.org/2003/InkML" xml:id="stk42" contextRef="#ctx0" brushRef="#br0">16282 16903 14735 0,'0'0'1312'1,"0"0"-1056"4,0 0-256-5,0 0 0 9,0 0 1184-9,0 0 176 6,0 0 48-6,0 0 0 8,0 0-368-8,0 0-64 8,-5 19-16-8,-3-1 0 7,2 1-64-7,0 5-32 8,0 5 0-8,-4 2 0 7,-1 2-80-7,1 4-16 8,-2 0 0-8,4 4 0 7,-5-2-96-7,3 8-32 8,2-6 0-8,-1 0 0 7,3-6-96-7,4-5-32 8,0-3 0-8,2-2 0 7,4-1-112-7,2-5-16 9,3-3-16-9,1 1 0 6,4-9-160-6,-1 0-16 7,5 0-16-7,-3-8 0 9,3-6-176-9,3 0 192 6,-1 0-192-6,3-4 192 9,3-7-192-7,1-5-144 3,4-1 144-5,-1 5-208 23,-5-1-2096-22,-2-3-432-1,-1-1-80 0,-1 2 0 1</inkml:trace>
    </iact:actionData>
  </iact:action>
  <iact:action type="add" startTime="75398">
    <iact:property name="dataType"/>
    <iact:actionData xml:id="d43">
      <inkml:trace xmlns:inkml="http://www.w3.org/2003/InkML" xml:id="stk43" contextRef="#ctx0" brushRef="#br0">16721 16877 17503 0,'0'0'1552'0,"0"0"-1232"5,0 0-320-5,-13 12 0 9,1-6 1920-9,12-6 336 6,-6 21 64-6,-2 1 16 9,0 1-1504-9,1 9-288 7,1 5-64-7,-4 0-16 7,0 9 176-7,1-1 16 7,-7 4 16-6,4 4 0 7,-3 1-96-8,3 7 0 8,-6 3-16-8,3 0 0 7,1-3-64-7,0 7-16 7,1-3 0-7,-3 1 0 7,4 0-304-7,-3-3-176 9,3-1 192-9,-1-2-192 8,3-3 0-8,4-2 0 5,-2-9 0-5,2 1 0 23,4-4-224-23,2-6-160 0,8-6-16 1,0-3-16 14,2-1-672-14,3-6-144 0,-3-7-32-1,4-2 0 0</inkml:trace>
    </iact:actionData>
  </iact:action>
  <iact:action type="add" startTime="75714">
    <iact:property name="dataType"/>
    <iact:actionData xml:id="d44">
      <inkml:trace xmlns:inkml="http://www.w3.org/2003/InkML" xml:id="stk44" contextRef="#ctx0" brushRef="#br0">16924 17886 28559 0,'0'0'1264'1,"0"0"272"-1,0 0-1232 0,0 0-304 3,0 0 0-3,0 0 0 9,16-10 320-9,-1-2 16 7,5 4 0-7,1-5 0 8,5 1 48-8,-3-2 0 7,-1 5 0-7,3-3 0 8,0-6-192-8,1 3-48 7,-3 1 0-7,2-1 0 8,1 3-144-8,-1-2-224 7,-3 3 48-7,-1 1 16 25,-2-4-2352-24,3 4-480-1</inkml:trace>
    </iact:actionData>
  </iact:action>
  <iact:action type="add" startTime="76331">
    <iact:property name="dataType"/>
    <iact:actionData xml:id="d45">
      <inkml:trace xmlns:inkml="http://www.w3.org/2003/InkML" xml:id="stk45" contextRef="#ctx0" brushRef="#br0">17872 17515 11055 0,'0'0'976'0,"0"0"-784"0,0 0-192 0,0 0 0 0,-14 12 1216 0,14-12 192 3,0 0 32-3,-11 6 16 8,3 0-256-8,8-6-48 8,0 0-16-8,0 0 0 7,0 0-48-7,0 0-16 8,0 0 0-8,2-12 0 7,2-4-176-7,0 3-16 8,2-5-16-8,1 2 0 7,3-3-160-7,-4-2-16 8,4-1-16-8,1 3 0 7,-3-1-288-7,2-1-48 8,2-1-16-8,-3 7 0 8,3-5-176-8,-4 4-144 7,-8 16 192-7,12-13-192 8,-5 5 0-8,-7 8 0 6,0 0 0-6,0 0 0 9,0 0 0-9,0 0 0 6,0 0 0-6,8 21 0 8,-2 11 0-8,-2-1 0 7,-4 0-160-7,0 2 160 8,0 8 0-8,-2-2 0 7,-2 4 0-5,0-4 0 5,-2 2 0-7,-1 0 0 7,-3 0 0-7,2 0 0 8,-6-6 160-8,5 4-160 7,1-4 192-7,-2-6-192 8,0-1 256-8,2-3-64 7,-3-5-16-7,3-7 0 8,8-13 224-8,-4 16 48 6,4-16 16-6,0 0 0 8,0 0 0-8,0 0 0 8,0 0 0-8,0 0 0 8,0-18-144-8,2-1-16 7,4-3-16-7,2-5 0 8,-1-4-128-8,1 1-32 6,2 1 0-6,4-2 0 9,-3 0-128-9,5 2 0 6,-4-3 0-6,3-1 0 10,-3-2 0-10,4 4 0 6,-1 4 0-6,5 1 0 9,1 1 0-9,-1 5 0 6,-5 1 0-6,5 1 0 8,-1 9 0-8,-3 1 0 7,3-2-144-7,-3 6 144 9,0 2 0-9,-16 2-128 6,17-2 128-6,-17 2 0 21,14 2-528-20,-14-2 0-1,15 10 0 0,-15-10 0 14,12 14-1552-14,-12-14-304 0,0 0-64 0,16 13-10480 5</inkml:trace>
    </iact:actionData>
  </iact:action>
  <iact:action type="add" startTime="76977">
    <iact:property name="dataType"/>
    <iact:actionData xml:id="d46">
      <inkml:trace xmlns:inkml="http://www.w3.org/2003/InkML" xml:id="stk46" contextRef="#ctx0" brushRef="#br0">18171 16269 19007 0,'0'0'832'1,"0"0"192"-1,0 0-832 0,0 0-192 3,0 0 0-3,7-10 0 7,-7 10 448-7,16-10 64 7,-2 7 0-7,-14 3 0 9,19-4 128-9,-1 4 48 6,1 0 0-6,5 2 0 10,1 5-80-10,2 9-16 5,4 2 0-5,3-1 0 9,-1 7-224-9,4 3-48 6,-6 6-16-6,4 6 0 9,2-2-16-9,-2 8 0 6,-4-2 0-6,1 6 0 9,-3 3-96-9,-2 1 0 6,-1 1-16-6,-1 3 0 11,-2 2-176-11,3-1 192 6,-5 1-192-6,-3-1 192 6,-5 1 0-6,-5 1 16 7,0 2 0-7,0-1 0 8,-4-1 192-8,-2 1 48 8,-2-1 0-8,2-1 0 7,-4-3 64-7,-2 1 0 8,-2-4 16-8,-2 1 0 8,-4 3-80-8,-5-5-32 7,-3-3 0-7,5 0 0 8,-9 0-64-8,1 1-16 7,0 1 0-7,-3 2 0 7,-1 1-64-7,-4-3-16 8,-4 0 0-8,1-4 0 8,-9-3-32-8,3 5-16 7,-7-6 0-7,-2 2 0 8,2 0-48-8,4-8-16 8,4 0 0-8,6-6 0 7,2-4-144-7,5-5 0 7,3-5 0-7,7-9-176 25,1 4-1744-24,15-12-368-1,0 0-64 0</inkml:trace>
    </iact:actionData>
  </iact:action>
  <iact:action type="add" startTime="78130">
    <iact:property name="dataType"/>
    <iact:actionData xml:id="d47">
      <inkml:trace xmlns:inkml="http://www.w3.org/2003/InkML" xml:id="stk47" contextRef="#ctx0" brushRef="#br0">20082 16521 2751 0,'0'0'256'1,"0"0"-256"3,0 0 0-3,0 0 0 7,0 0 2896-8,-12-2 544 7,3 2 96-7,9 0 32 8,-16 5-2288-8,4 5-464 7,-5-4-96-7,1 0-16 8,0 2 64-8,-3 1 16 8,-1-1 0-8,5 2 0 7,-7 8 96-7,3-7 16 8,1-1 0-8,-3 4 0 7,1 5 32-7,3 7 16 8,-3-1 0-8,-1 4 0 7,-3 0-304-6,3 8-64 5,0 8-16-6,1 6 0 8,-7-2-240-8,5 7-64 8,1 7 0-8,1 3 0 8,-1 8-256-7,1 2 160 4,1-4-160-5,1 4 128 9,-3 0-128-9,3-1 160 7,3-1-160-7,-3-2 160 8,6-2 16-8,-1-6 0 6,5-7 0-6,4 0 0 9,2 1 64-9,4-7 16 7,0-3 0-7,4 1 0 8,2-8-64-8,3 0 0 6,-3-6 0-6,6-4 0 9,-4-1-64-9,7-5 0 7,-5 0-128-7,3-3 192 7,-3-7-192-7,6 5 0 8,-3-8 0-8,5-1 0 22,-1-7-400-21,-1-4-128-1,5 0-32 0,1-2 0 13,-1-5-2240-11,-1-5-448-2</inkml:trace>
    </iact:actionData>
  </iact:action>
  <iact:action type="add" startTime="78610">
    <iact:property name="dataType"/>
    <iact:actionData xml:id="d48">
      <inkml:trace xmlns:inkml="http://www.w3.org/2003/InkML" xml:id="stk48" contextRef="#ctx0" brushRef="#br0">19899 17706 26031 0,'0'0'1152'1,"-16"2"240"-1,16-2-1120 0,0 0-272 6,0 0 0-6,0 0 0 7,0 0 576-7,0 0 64 8,0 0 16-8,0 0 0 7,0 0-336-7,18-6-64 8,-3 2 0-8,7 1-16 7,-1-11 16-7,6 4 0 8,1 0 0-8,5 1 0 7,-2 1-128-7,2 2-128 7,6-6 176-7,-7 3-176 8,1 3 128-8,0-2-128 8,-6-4 0-8,0 4 0 24,-3-5-544-24,-1 5-160 0,-1 2-48 0,-3 0-12096 2</inkml:trace>
    </iact:actionData>
  </iact:action>
  <iact:action type="add" startTime="78868">
    <iact:property name="dataType"/>
    <iact:actionData xml:id="d49">
      <inkml:trace xmlns:inkml="http://www.w3.org/2003/InkML" xml:id="stk49" contextRef="#ctx0" brushRef="#br0">20599 17441 24703 0,'0'0'1088'0,"0"0"240"0,4-14-1072 0,6 5-256 4,-3-7 0-4,5 6 0 8,4-5 512-8,3 3 64 7,-3-4 0-7,3 1 0 8,5-9-224-8,-3-1-32 7,-3 4-16-7,5 3 0 8,2 0-112-8,-1-3-32 7,-1 2 0-7,-7 1 0 8,3 0-16-8,1 7 0 8,-6-3 0-8,-1 6 0 8,-3 0 80-8,-10 8 16 6,0 0 0-6,0 0 0 8,0 0-80-8,18 6-16 7,-18-6 0-7,9 20 0 7,-3-1-144-6,-2 9 0 6,-4 3 0-7,-2 10 0 9,-2 4 0-8,-4 1 0 4,-1 5 0-5,-7 2 0 8,0 1 0-8,1 1 0 7,-9-2 0-7,1 1 0 9,-2-1 0-9,1-2 0 6,5-5 144-6,-3-3-144 9,3-4 192-9,5-4-48 7,-3-5 0-7,5-5 0 7,-2 0 352-7,6-7 64 7,-3 0 16-7,11-18 0 8,0 0-32-8,0 0 0 8,0 0 0-8,0 0 0 7,0 0-80-7,0 0-16 7,9-20 0-7,-1 1 0 8,8-1-144-8,-2-3-48 8,3-5 0-8,-1-3 0 7,3-6-256-7,3 2 0 7,-1 0 0-7,-1 0 0 8,3-2 0-8,-2 4 0 7,5 3 128-7,-1 1-128 8,2 2 0-8,-1-1 0 7,1 1 0-7,-2 2 0 8,1 3-128-8,-5 7 128 7,5-3 0-7,-3 1-144 9,-1 7 144-9,1 4-160 7,-6 0 160-7,3 0-160 22,-1 4-1056-21,-5 2-224-1,4 4-32 0,-5 4-8640 7,-13-8-1712-7</inkml:trace>
    </iact:actionData>
  </iact:action>
  <iact:action type="add" startTime="79453">
    <iact:property name="dataType"/>
    <iact:actionData xml:id="d50">
      <inkml:trace xmlns:inkml="http://www.w3.org/2003/InkML" xml:id="stk50" contextRef="#ctx0" brushRef="#br0">21455 16357 22511 0,'0'0'992'0,"-12"-6"224"0,5 2-976 0,7 4-240 4,0 0 0-4,0 0 0 8,0 0 384-8,0 0 48 8,0 0 0-8,0 0 0 8,0 0-48-8,0 0-16 6,15 4 0-6,1 2 0 8,-16-6 144-8,16 13 16 7,-1-1 16-7,7 8 0 9,-1 3-160-9,2 6-16 7,5 2-16-7,3 7 0 7,-2 8 16-7,0 1 0 8,1-4 0-8,-1 8 0 9,-2 3-80-9,-1 3-16 6,-3 1 0-6,-1 9 0 9,-3-1-48-9,1 4-16 8,-7-5 0-8,1 1 0 5,-8 2 112-5,1-9 0 8,1-3 16-8,-4 1 0 8,-2-5 192-8,-2 1 48 7,-2 2 0-7,0-7 0 7,-6-3-64-6,1 2-16 5,-1 2 0-6,-6 0 0 9,1-8-112-9,-3 1-32 6,0-4 0-6,-3 4 0 9,-7-1-128-8,1 0-32 5,-2-6 0-6,-2-3 0 7,-1 1-192-7,1-4 176 8,0-2-176-8,1 3 160 7,-1-3-160-7,0-2 0 8,0-3 0-8,1 1 0 24,3-5-1008-24,4-7-272 0,-3 1-64 0,7 2-9408 7,3-10-1888-7</inkml:trace>
    </iact:actionData>
  </iact:action>
  <iact:action type="add" startTime="80638">
    <iact:property name="dataType"/>
    <iact:actionData xml:id="d51">
      <inkml:trace xmlns:inkml="http://www.w3.org/2003/InkML" xml:id="stk51" contextRef="#ctx0" brushRef="#br0">22733 17503 10127 0,'0'0'896'1,"-12"0"-704"3,-2 4-192-4,5 0 0 8,-9-4 1728-8,6 4 320 7,-1 0 64-7,13-4 16 9,-12 4-848-9,-2 0-160 6,14-4-32-6,0 0-16 9,-11 2-288-9,11-2-48 6,0 0-16-6,0 0 0 8,0 0-80-8,0 0-32 8,0 0 0-8,0 0 0 8,0 0-16-8,17-6 0 7,3-4 0-7,-1 4 0 7,3 2 128-7,-3 3 32 8,3-5 0-7,1-2 0 6,2 0-256-7,3 4-48 7,-1-2-16-7,6 0 0 8,0-1-96-7,6-1-16 5,-5 6 0-6,3-2 0 7,4 0 32-7,-2-2 0 8,4 2 0-8,-3 2 0 8,5 0 32-8,4 2 16 7,-4 0 0-7,2-1 0 8,0-1-48-8,-8-2-16 7,2 0 0-7,-6 0 0 8,-4-2-80-8,-2 2-32 7,-4 0 0-7,-1 2 0 8,-1-2-96-8,-5 0 0 7,-3-3-128-7,3 3 192 8,-18 4-32-8,0 0-16 6,0 0 0-6,0 0 0 10,0 0-144-10,0 0 192 6,0 0-192-6,0 0 192 8,0 0-192-8,0 0 0 7,0 0 0-7,-12-8 0 23,12 8-576-22,-15-4-128-1,-3 0-48 0,3 2 0 12,-1 2-2304-12,-2 0-464 0</inkml:trace>
    </iact:actionData>
  </iact:action>
  <iact:action type="add" startTime="81628">
    <iact:property name="dataType"/>
    <iact:actionData xml:id="d52">
      <inkml:trace xmlns:inkml="http://www.w3.org/2003/InkML" xml:id="stk52" contextRef="#ctx0" brushRef="#br0">24459 16478 10127 0,'0'0'896'1,"0"0"-704"4,-6 9-192-5,6-9 0 8,0 0 1424-8,0 0 256 8,0 0 48-8,0 0 16 7,0 0-352-7,0 0-80 7,0 0-16-7,18-2 0 8,3-3 48-8,6-3 0 7,1-2 0-7,5 4 0 8,6-6-288-7,4 5-48 6,2 1-16-7,7-8 0 8,9 2-352-8,-1-1-80 6,3-1-16-6,-3-1 0 8,-1 3-176-7,-5-6-48 5,1 3 0-6,0-3 0 9,-5 5-64-9,-3-3 0 9,0 4-16-9,0 1 0 6,-8 3-240-5,0 0 0 5,-6-2 0-6,-4 4 0 23,0 4-2320-23,-3-2-416 1</inkml:trace>
    </iact:actionData>
  </iact:action>
  <iact:action type="add" startTime="81930">
    <iact:property name="dataType"/>
    <iact:actionData xml:id="d53">
      <inkml:trace xmlns:inkml="http://www.w3.org/2003/InkML" xml:id="stk53" contextRef="#ctx0" brushRef="#br0">24796 16298 23039 0,'-27'4'2048'1,"12"-4"-1648"3,-7-2-400-4,5 4 0 7,1 4 944-7,-4 4 96 8,3-4 32-8,1 5 0 7,-3 1-528-7,1 0-96 8,1 5-32-8,-7 3 0 7,-1-3-48-7,1 5-16 7,3 1 0-7,2 4 0 9,-3 3 32-9,3-1 16 7,5-4 0-7,0 5 0 9,8-3-64-9,2 0-16 5,4-1 0-5,4-1 0 9,6 0-160-9,6-1-32 6,-1-3-128-6,13 4 192 9,7-1-64-9,-2 1 0 6,4 2-128-5,6 3 192 8,-2-1-192-9,6 0 0 7,1 2 0-7,1 3 0 8,-4 1 0-8,2-2 0 6,-10 0 0-6,2 4 0 8,-6-2 0-8,-2 0 0 7,-3 6 0-7,-5-2 0 8,-3 2 0-8,-7-4 144 7,-3-4-144-6,0 6 128 6,-8-2 64-7,-2 2 0 7,-6 2 0-7,-8-5 0 8,-1 3 192-8,-9-2 64 7,-7 0 0-7,-8 6 0 8,-2-4 64-8,-8 0 32 7,-3-6 0-7,-1-2 0 8,2-2-32-8,2 0 0 7,1-1 0-7,-3-1 0 8,-2 0-192-8,4 1-32 7,7-5-16-7,1-2 0 9,4-5-272-9,-1-2 0 6,3-8-128-6,6-3 128 23,4-4-2080-23,5-5-320 1,7-8-64 0</inkml:trace>
    </iact:actionData>
  </iact:action>
  <iact:action type="add" startTime="83808">
    <iact:property name="dataType"/>
    <iact:actionData xml:id="d54">
      <inkml:trace xmlns:inkml="http://www.w3.org/2003/InkML" xml:id="stk54" contextRef="#ctx0" brushRef="#br0">26123 17115 23039 0,'0'0'1024'0,"0"0"192"1,0 0-960-1,0 0-256 3,0 0 0-3,15-4 0 7,5-3 832-7,1 3 128 7,1 0 32-7,9-2 0 8,2-4-304-7,4-1-64 5,10 1-16-6,6-4 0 8,5 2-224-8,7-3-64 7,-1 7 0-7,-5-4 0 9,-3-1-320-9,-5 5 144 6,-6-2-144-6,0 4 0 8,-6 0-192-8,0 5-160 7,-6-3-32-7,-6 0-12608 12</inkml:trace>
    </iact:actionData>
  </iact:action>
  <iact:action type="add" startTime="83986">
    <iact:property name="dataType"/>
    <iact:actionData xml:id="d55">
      <inkml:trace xmlns:inkml="http://www.w3.org/2003/InkML" xml:id="stk55" contextRef="#ctx0" brushRef="#br0">26372 17336 26431 0,'-25'8'1168'1,"13"-3"240"-1,12-5-1120 0,0 0-288 4,0 0 0-4,0 0 0 9,0 0 528-9,16 12 48 7,7-8 16-7,9-4 0 7,3 2 96-7,10-4 16 8,3-2 0-8,3-6 0 7,4 1-400-7,-3-1-80 8,-1-6-16-8,0 5 0 7,0-5-208-7,1 6 0 8,-3-2-192-8,-2 3-9200 17,0-1-1840-17</inkml:trace>
    </iact:actionData>
  </iact:action>
  <iact:action type="add" startTime="84992">
    <iact:property name="dataType"/>
    <iact:actionData xml:id="d56">
      <inkml:trace xmlns:inkml="http://www.w3.org/2003/InkML" xml:id="stk56" contextRef="#ctx0" brushRef="#br0">17911 16269 12895 0,'0'0'1152'1,"0"0"-928"3,0 0-224-4,0 0 0 8,-10-10 896-8,10 10 128 7,-4-17 16-7,4 17 16 8,-2-22-800-8,4 1-256 7,0-7 160-7,0 5-160 9,0-2 144-9,2-3-144 6,0-1 160-6,-2-4-160 9,0 0 272-9,-2 2-32 7,-2-3-16-7,0-3 0 8,0-2 256-8,0 4 48 7,-2-4 16-7,2 4 0 7,0-4-64-7,-2-2-16 7,-1 6 0-7,1 0 0 9,0 2-272-9,0 2-48 7,2-2-16-7,0 3 0 10,0 3-128-10,0 2 0 7,0-1 0-7,0 5 0 6,-2 3 0-6,2 1 0 7,-2 5 0-7,4 12 0 7,0-18 128-6,0 7-128 5,0-3 192-6,0 14-64 9,2-10 0-9,-2 10 0 7,4-17 0-7,-4 17 0 8,0 0-128-8,0 0 160 7,12-10-160-7,0 0 160 9,1 3-160-9,1 3 0 6,2 2 0-6,3-2 0 8,-3-4 0-8,5 0 0 7,1 2 0-7,3 4 0 8,4-3 0-8,2-3 0 7,-1 2 0-7,3 0 0 8,2-2 0-8,6-2 0 7,-2 3 144-7,8-1-144 8,2-6 176-8,3 6-48 8,3 5 0-8,-2-7 0 7,1-4 0-7,-1-5 0 7,-4 5 0-7,1-2 0 8,1 7-128-8,2-7 0 7,-3 4 144-7,3-1-144 8,2 7 0-8,3 2 128 8,3-4-128-8,3-2 0 7,2 1 0-7,-3 3 0 7,1-4 0-7,-2 4 0 8,-7 0 0-8,-2 0 0 7,-6 3 0-7,-1 1 0 8,1 2 0-8,-6 0 0 7,4-4 0-7,-6 4 128 9,4 6-128-9,-6-3 0 6,4 1 0-6,-6-2 0 8,0 6 0-8,-2 0 0 7,1 0 0-7,-7-4 0 8,-8-6 0-8,1 0 0 7,1 2 0-7,-7 2 128 8,-14-2 0-8,16 2 0 8,-16-2 0-8,0 0 0 7,13 3 176-7,-13-3 32 8,0 0 16-8,0 0 0 7,0 0-144-6,12 16-16 5,-4-6-16-6,0 3 0 8,-8-13-176-8,0 0 128 7,7 14-128-7,-3 6 128 8,-2-5-128-8,2 3 0 7,-4-18 0-7,6 23 0 8,2 1 0-8,-2 1 0 7,-3-4 0-7,-1 5 128 9,0 1-128-9,2 2 128 6,-2 4-128-6,2 3 128 9,0 1-128-9,0 9 0 6,0 3 144-6,0 4-144 8,2 3 0-8,-1 7 128 7,1-1-128-7,-2 6 0 8,0-3 144-8,2 5-144 8,2-2 192-8,0 3-192 8,-3-7 272-8,-3 2-48 6,2-1-16-6,-2-7 0 8,0-9 160-8,0-4 16 8,-2-1 16-8,2-5 0 7,-4 2 128-7,0-5 32 7,0-7 0-7,0-2 0 8,0-5-144-8,2 1-32 7,-2-4 0-7,0-5 0 8,2-14-128-8,0 18-16 7,4-9-16-7,-4-9 0 8,0 0-224-8,0 0 144 7,0 0-144-7,20-2 128 22,-5-5-2096-21,1-9-416-1</inkml:trace>
    </iact:actionData>
  </iact:action>
  <iact:action type="add" startTime="86283">
    <iact:property name="dataType"/>
    <iact:actionData xml:id="d57">
      <inkml:trace xmlns:inkml="http://www.w3.org/2003/InkML" xml:id="stk57" contextRef="#ctx0" brushRef="#br0">27498 17117 14447 0,'0'0'640'1,"0"0"128"-1,0 0-608 0,0 0-160 4,0-13 0-4,0 13 0 8,4-14 528-8,0-2 80 8,2 7 16-8,-1-9 0 7,3 1 448-7,-2-3 80 8,2-3 32-8,4 1 0 8,-7 1-32-8,3-3 0 7,4 3 0-7,-2-3 0 8,-1 1-256-8,5-2-64 6,-6-3-16-6,4 1 0 8,-1 4-192-8,1-1-48 7,2-5 0-7,-7 4 0 9,3 3-240-9,2 1-48 7,-2 3-16-7,3 7 0 8,-5 3-272-8,-8 8 0 7,16-8 0-7,-16 8 0 8,0 0 0-8,13 6 0 6,-13-6 0-6,18 19 0 9,-10 9 0-9,2 7 0 7,1 2 0-7,-5 0 0 7,2 8 0-7,0 7 0 9,-6 1 0-8,-2 4-144 5,-2-5 144-6,-4 3 0 8,0-1 0-8,0-1 0 7,2-4 0-7,-6-2 0 7,-1-1 128-7,1-9-128 8,-4 1 192-8,5-7-48 7,-5-4 0-7,4-4 0 7,2-3 448-6,-1-1 96 6,5-1 16-7,4-18 0 8,0 0-96-8,0 0-16 7,0 0 0-7,0 0 0 8,-2-21-48-8,4-5-16 7,4-3 0-7,3 0 0 9,-3-4-80-9,6-5 0 6,2 1-16-6,-5-5 0 8,1 3-272-8,2-6-160 7,3 2 192-7,1-2-192 8,0 4 128-8,1-4-128 7,3-6 0-7,3 7 0 8,4 3 0-8,1 0 0 7,-1 2 0-7,4 7 0 8,4 3 0-8,4 2 0 7,-6 2 0-7,3 3 0 8,-3 8-128-8,0 1 128 8,-4 5 0-8,-4 0-144 8,-5-2 144-8,0 7-192 6,-1 3 192-6,-5 3-192 22,-14-3-320-22,0 0-80 0,0 0-16 0,0 0 0 14,15 14-1360-13,-7-4-272-1,-8-10-48 0,0 0-7376 8,0 0-1472-7</inkml:trace>
    </iact:actionData>
  </iact:action>
  <iact:action type="add" startTime="86840">
    <iact:property name="dataType"/>
    <iact:actionData xml:id="d58">
      <inkml:trace xmlns:inkml="http://www.w3.org/2003/InkML" xml:id="stk58" contextRef="#ctx0" brushRef="#br0">28462 15577 17503 0,'-14'-16'1552'1,"14"16"-1232"2,-10-12-320-3,6-5 0 8,0 5 2480-8,4-4 432 7,4 5 96-7,0-3 0 9,4 4-1920-9,6-1-400 6,-3 3-80-6,5 2-16 8,-4-2-208-8,5-2-32 7,-1 3-16-7,1 3 0 8,1 0-96-8,-5 2-32 7,7 0 0-7,-6 2 0 8,-14 0-80-8,17 8-128 7,1-2 176-7,-8 7-176 8,-1-1 144-8,1 6-144 7,-4-3 0-7,-4 7 144 8,0 1-144-8,-2 2 128 7,0 1-128-7,-2 3 128 9,0 4-128-8,0-2 0 4,-2-5 0-5,0 1 128 9,-2 0 0-9,2 1 0 7,2-3 0-7,2-4 0 8,0-3 176-8,2 3 16 6,2 3 16-6,4-5 0 9,0-5-96-9,0 2-32 6,5-7 0-6,1 5 0 9,4-4-16-9,-3-4 0 6,3-1 0-6,3 1 0 9,3-6 112-9,5-4 16 7,2 0 0-7,6-1 0 8,2-5-160-8,-2-4-32 7,8 4 0-7,-4-5 0 7,4-5-128-7,-4-1 0 8,2-1 0-8,-4 1 0 22,4-2-2112-22,-4-1-288 0,2-3-64 1</inkml:trace>
    </iact:actionData>
  </iact:action>
  <iact:action type="add" startTime="87784">
    <iact:property name="dataType"/>
    <iact:actionData xml:id="d59">
      <inkml:trace xmlns:inkml="http://www.w3.org/2003/InkML" xml:id="stk59" contextRef="#ctx0" brushRef="#br0">15963 16058 4607 0,'0'0'192'1,"0"0"64"-1,0 0-256 0,0 0 0 5,-12 4 0-5,12-4 0 8,0 0 2704-8,0 0 496 7,0 0 112-7,-6-9 16 9,6 9-1920-9,0-14-384 6,4-2-80-6,2-3-16 8,-2-7-160-8,9-1-16 8,-3 0-16-8,4-2 0 8,-1-7-32-8,1 3 0 6,2-8 0-6,5 4 0 8,-3 2-224-7,5-6-48 5,4 2-16-6,1-6 0 8,1 4-80-8,2-3-16 7,4-1 0-7,-2 0 0 8,2-6-32-6,4 0-16 3,-3 3 0-5,5-3 0 9,1-4-48-9,7 5-16 7,-6-1 0-7,8-2 0 7,1-1-48-7,3-1-16 7,0 4 0-7,3-1 0 8,7-1-144-7,-7 4 0 5,-3 10 144-6,-1-6-144 9,1 3 0-9,0-5 0 6,-3 10 0-5,3-4 0 7,1 0 0-7,3 4 0 5,-1 6 0-6,-1 1 0 7,0 1 0-7,-1 2 0 7,1-3 0-7,-5 1 0 8,-1 0 0-8,-4 2 0 7,-4-1 0-7,4 3 0 8,1 0 0-8,-3 1 0 8,0 1 0-8,6 3 0 7,-8-1 0-7,6-1 0 7,1 5 0-7,5-1 0 9,-1-1 0-9,1 5 128 6,0-3-128-6,1 3 0 9,-3 2 0-9,-2 3 0 6,-7-5 0-6,3 4 128 8,2-4-128-8,-2 7 0 7,-2 1 0-7,2-4 0 9,1 2 0-9,-1 2 128 6,4 3-128-6,2-1 0 9,-3 2 0-9,3 4 0 6,2 0 0-6,-5 1 128 8,3-1-128-8,-6 6 0 8,0 2 0-8,-1 2 0 7,-3 7 0-7,0-5 0 8,-2-1 0-8,0 1 128 7,-2 6-128-7,4-1 0 7,-4-1 0-7,4 3 0 8,2 3 0-8,-2-3 0 8,3-3 0-8,-5-1 0 8,2 3 0-8,-4-5 0 7,4 5 0-7,-4 1 0 8,-2 1 0-8,-3-5 0 7,-5 5 0-7,-2-3 0 9,4-1 0-9,1 3 0 6,1 1 0-6,0-7 0 8,-4 5 0-8,4 1 0 6,-4-1 0-6,3-1 0 10,1 5 0-10,2-1 0 6,-2 0 0-6,-2 1 0 7,3-3 0-7,-1-3 0 8,4 1 0-8,-4 1 0 8,-4-3 0-8,0 3 0 7,-1 1 0-7,-1 1 0 8,0-3 0-8,-1 3 128 7,-3-1-128-7,-1-3 0 7,-3 1 0-7,2 3 0 8,1 3 0-8,-3 0 0 8,-1-3 0-8,2-3 0 7,3 3 0-7,-4 1 0 8,5 4 0-8,-3-1 0 7,1-3 0-7,-3 3 0 8,1 3 0-8,-3-2 0 7,3-4 0-7,-7 3 128 8,5 5 48-8,-2-2 16 7,-1 4 0-7,-5-3 0 8,4-3-16-8,-5 0 0 7,3 5 0-7,-2 3 0 7,-4 2-48-6,2-4-128 5,1-2 192-6,-3 2-64 9,2 2 0-9,2-2 0 7,-3-1 0-7,-1-3 0 8,6-2 48-8,-4 1 0 7,-2-1 0-7,1 0 0 8,1-2 0-8,-2-1 0 8,0 1 0-8,-2-3 0 7,-2-3-16-7,2 3 0 7,2-5 0-7,-3-3 0 8,-1 1-160-8,0-3 192 6,-2-12-192-5,0 0 192 6,8 20-192-7,-4-7 0 8,-4-13 0-8,0 0 0 22,12 14-2240-20,-12-14-464-2</inkml:trace>
    </iact:actionData>
  </iact:action>
  <iact:action type="add" startTime="89165">
    <iact:property name="dataType"/>
    <iact:actionData xml:id="d60">
      <inkml:trace xmlns:inkml="http://www.w3.org/2003/InkML" xml:id="stk60" contextRef="#ctx0" brushRef="#br0">28766 17061 9215 0,'-18'4'400'1,"7"0"96"-1,-7-2-496 0,4-1 0 6,-5 1 0-6,9 0 0 7,10-2 2496-7,0 0 384 7,-17 6 96-7,17-6 16 8,0 0-1568-8,0 0-304 7,0 0-64-7,0 0-16 8,0 0-80-8,0 0-32 7,0 0 0-7,0 0 0 8,15-8-32-7,-1 3 0 5,3 1 0-6,1-2 0 8,1-4-192-8,5 4-32 7,-1 0-16-7,4 1 0 8,3-5-256-8,-1 4-48 7,6 0-16-7,-4 2 0 8,-1-2-144-8,-1 0-48 10,2 6 0-10,-4-1 0 8,-5-1-144-8,-1-2 0 5,1 0 0-5,-3-2 0 7,-5 2 0-7,3-2-176 8,-3 2 16-8,4 0 0 22,-9-1-1808-22,5 1-352 1,-2-8-80-1,1 2-10240 3</inkml:trace>
    </iact:actionData>
  </iact:action>
  <iact:action type="add" startTime="89497">
    <iact:property name="dataType"/>
    <iact:actionData xml:id="d61">
      <inkml:trace xmlns:inkml="http://www.w3.org/2003/InkML" xml:id="stk61" contextRef="#ctx0" brushRef="#br0">29844 16199 13823 0,'0'0'1216'1,"0"0"-960"3,0 0-256-4,-5-12 0 7,5 12 2304-7,0 0 432 8,0 0 80-8,0 0 0 8,0 0-1728-8,0 0-336 6,0 0-80-6,0 0-16 9,-2 18-208-9,2-3-64 6,0 5 0-6,-2-1 0 8,-2 7 0-8,-4-5 0 8,2 2 0-8,2 1 0 7,-2 1 16-7,4 1 0 8,-1-3 0-8,1 4 0 7,-4 1-64-7,2-1-16 8,2-8 0-8,2 3 0 7,4 1-160-7,0-1-32 8,-4-22-128-8,7 21 192 8,-1 1-192-8,2-5 176 7,6-7-176-7,-6 2 160 8,3-1-160-8,1 1 128 8,0-4-128-8,3-4 128 7,-15-4-128-7,16-2 0 7,1 2 0-7,1-2 0 23,-6 2-1440-22,3-4-160-1,-3-8-48 0,2 0-11152 2</inkml:trace>
    </iact:actionData>
  </iact:action>
  <iact:action type="add" startTime="89798">
    <iact:property name="dataType"/>
    <iact:actionData xml:id="d62">
      <inkml:trace xmlns:inkml="http://www.w3.org/2003/InkML" xml:id="stk62" contextRef="#ctx0" brushRef="#br0">30192 16181 21535 0,'0'0'960'0,"0"0"192"0,-14 6-928 0,14-6-224 4,-10 8 0-4,2 9 0 7,-1 3 592-7,1 1 80 8,2 7 16-8,-2 1 0 8,-2-4-32-8,3 5 0 6,-3 5 0-6,-2 2 0 9,4 8-112-9,1-6-32 7,-7 2 0-7,4-1 0 9,-3 11 64-9,3-2 16 5,2-8 0-4,-4 4 0 7,4-4-288-8,-1 2-64 7,-3 1-16-7,6-3 0 9,2 2-224-9,0-6 176 6,2 0-176-6,-1-3 160 8,1-7-160-7,4-6 0 5,3 1-160-6,1 1 160 22,-2-3-736-22,2-5-48 1,4-1-16-1,-1-4-7952 8,-9-10-1584-8</inkml:trace>
    </iact:actionData>
  </iact:action>
  <iact:action type="add" startTime="90099">
    <iact:property name="dataType"/>
    <iact:actionData xml:id="d63">
      <inkml:trace xmlns:inkml="http://www.w3.org/2003/InkML" xml:id="stk63" contextRef="#ctx0" brushRef="#br0">30277 17022 15663 0,'0'0'1392'0,"0"0"-1120"3,0 0-272-3,0 0 0 8,0 0 1168-8,0 0 176 7,0 0 48-7,10-12 0 9,0-7-480-9,-2 3-80 6,3-5-32-6,3 1 0 8,-2-3-336-8,3 3-64 7,-1-1-16-7,2-1 0 9,-1 5-144-9,-1 1-48 6,3-2 0-6,-1 7 0 8,2-3 96-8,-1 8 16 7,-3 2 0-7,1 0 0 9,-15 4 80-9,14 2 32 6,-14-2 0-6,14 6 0 8,-14-6-96-7,8 14 0 5,-8-14-16-6,2 19 0 8,-4 1-176-8,0 3-128 8,-2-3 144-8,-4 1-144 7,-2 5 128-7,2 1-128 9,-7-2 0-8,1 1 144 5,-5-1-144-6,1 0 0 8,2-1 144-8,-1-3-144 6,3-3 384-6,-1-1 16 7,7-7 0-7,8-10 0 8,-12 16 144-8,12-16 32 7,0 0 0-7,0 0 0 8,0 0-160-8,0 0-32 7,0 0 0-7,0 0 0 9,0 0 112-9,14-20 16 7,-4 1 0-7,5-3 0 7,-3-3-176-7,7 0-16 7,1-3-16-7,-3 3 0 9,3 0-176-9,1 1-128 7,-3-1 144-7,1 1-144 8,3 7 0-8,1-3 0 7,-3 5 0-7,-1 1 0 8,1-4 0-8,-1 7 0 7,-1-3 0-7,-1 4 0 8,-1 3 0-8,2-5 0 7,1 4 0-7,-5 2-160 21,-14 6-1392-21,17-2-288 0,-17 2-48 0,14-6-13008 4</inkml:trace>
    </iact:actionData>
  </iact:action>
  <iact:action type="add" startTime="90666">
    <iact:property name="dataType"/>
    <iact:actionData xml:id="d64">
      <inkml:trace xmlns:inkml="http://www.w3.org/2003/InkML" xml:id="stk64" contextRef="#ctx0" brushRef="#br0">31067 16899 10127 0,'0'0'896'1,"0"0"-704"4,0 0-192-5,0 0 0 8,0 0 2032-8,0 0 368 8,0 0 80-8,0 0 16 8,0 0-960-8,0 0-192 6,0 0-48-5,0 0 0 6,0 0-240-7,0 0-48 8,0 0-16-8,0 0 0 8,0 0 48-8,0 0 16 6,16 4 0-6,4-4 0 9,1-2-112-9,-2 0-32 7,-1-6 0-7,5-2 0 8,5 3-336-8,3 3-64 7,2-2 0-7,0-2-16 7,-3 0-320-7,-3 4-176 8,-4-2 192-8,-1-1-192 10,-1 3 0-10,1 0-224 6,1 0 16-5,-3 2 0 21,-1-4-1776-22,1-2-368 1,-7 2-64-1</inkml:trace>
    </iact:actionData>
  </iact:action>
  <iact:action type="add" startTime="91133">
    <iact:property name="dataType"/>
    <iact:actionData xml:id="d65">
      <inkml:trace xmlns:inkml="http://www.w3.org/2003/InkML" xml:id="stk65" contextRef="#ctx0" brushRef="#br0">31850 16117 5519 0,'0'0'496'0,"0"0"-496"5,-12 8 0-5,12-8 0 8,0 0 3616-8,0 0 624 6,0 0 128-5,0 0 32 8,0 0-2576-9,0 0-512 5,0 0-96-4,0 0-32 7,23-8-144-8,1 0-16 7,-1 2-16-7,4-4 0 8,5-5-272-8,1 5-48 7,0-2-16-7,4 3 0 9,4-5-288-9,-4 2-48 6,2 5-16-6,-4-7 0 9,-6 4-192-9,3-4-128 6,-1 5 128-6,-6-1-128 7,-5-4 0-7,1 6-208 8,-7-1 16-8,-14 9 16 22,15-10-1264-21,-15 10-256-1,0 0-48 0,0 0-16 13,0 0-1040-13,0 0-208 0</inkml:trace>
    </iact:actionData>
  </iact:action>
  <iact:action type="add" startTime="91342">
    <iact:property name="dataType"/>
    <iact:actionData xml:id="d66">
      <inkml:trace xmlns:inkml="http://www.w3.org/2003/InkML" xml:id="stk66" contextRef="#ctx0" brushRef="#br0">31906 16025 7359 0,'-17'8'320'0,"3"0"80"0,2-2-400 0,-3 0 0 6,15-6 0-6,-10 15 0 8,0-3 2608-8,-2 5 432 7,5-1 96-7,-1 3 0 8,-2-1-1840-8,4-4-368 7,4 3-80-7,0-3-16 8,2-14-64-8,0 21-32 7,0 1 0-7,2-3 0 9,2-3-96-9,4 3 0 6,2-5-16-6,-4 4 0 8,1-5-48-7,3 3-16 6,0 1 0-7,-2-3 0 7,5 6-64-7,-3-5-16 7,2 7 0-7,-1-3 0 8,-1 1-48-8,4-5-16 7,-4 5 0-7,5-1 0 8,-3-1 0-8,6 1 0 9,-7-3 0-9,7-2 0 8,-5 9 96-8,5-4 32 5,0 1 0-5,-1 1 0 9,5 3-80-9,-1-1-16 6,-3 3 0-6,-1-3 0 9,3-4-160-9,-5 3-32 6,-1 1-16-6,-4-3 0 8,-1-3 64-8,-3 5 16 7,-2 1 0-7,-4-1 0 9,-4-3 128-9,-2 3 16 6,-5-1 16-6,-1 4 0 8,-8-3 64-8,-3-3 16 8,-4 3 0-7,-3-1 0 5,-1-3-208-6,-2-3-32 8,-8 3-16-8,2-4 0 7,-4 1-304-7,0-3 160 8,-5 2-160-8,3-7 128 21,4 3-1072-20,-2 4-208-1,4-6-64 0,-6 1-11088 8,-2-5-2224-8</inkml:trace>
    </iact:actionData>
  </iact:action>
  <iact:action type="add" startTime="92696">
    <iact:property name="dataType"/>
    <iact:actionData xml:id="d67">
      <inkml:trace xmlns:inkml="http://www.w3.org/2003/InkML" xml:id="stk67" contextRef="#ctx0" brushRef="#br0">19507 20019 22799 0,'0'0'1008'1,"0"0"208"-1,0 0-960 0,21-4-256 3,2 0 0-3,3 1 0 8,1-3 384-8,2 4 48 6,5-4 0-6,3 0 0 8,0-2-64-8,4 0-16 7,0 3 0-7,3-1 0 8,-3-2-352-8,4 4 0 7,-4 4-160-6,2-2 160 20,-6 2-720-21,-4 0-48 0,-1 0 0 0,-7 0-9696 4</inkml:trace>
    </iact:actionData>
  </iact:action>
  <iact:action type="add" startTime="92875">
    <iact:property name="dataType"/>
    <iact:actionData xml:id="d68">
      <inkml:trace xmlns:inkml="http://www.w3.org/2003/InkML" xml:id="stk68" contextRef="#ctx0" brushRef="#br0">19432 20487 18431 0,'0'0'1632'1,"0"0"-1312"2,0 0-320-3,0 0 0 8,0 0 1872-8,14 8 304 8,6-2 64-8,-1-2 16 8,3-4-1696-8,5-2-352 6,2-2-64-6,6-2-16 8,0-4 0-7,4-1 0 5,2 3 0-6,-2-2 0 22,4-5-640-21,-4 5-144-1,4-4-32 0</inkml:trace>
    </iact:actionData>
  </iact:action>
  <iact:action type="add" startTime="93293">
    <iact:property name="dataType"/>
    <iact:actionData xml:id="d69">
      <inkml:trace xmlns:inkml="http://www.w3.org/2003/InkML" xml:id="stk69" contextRef="#ctx0" brushRef="#br0">21231 19185 19695 0,'0'0'864'1,"0"0"192"-1,0 0-848 0,0 0-208 6,0 0 0-6,0 0 0 8,-14 7 448-8,-1 1 64 7,3-2 0-7,-6 8 0 8,3-3 32-8,-3 5 16 7,-5-2 0-7,-1 7 0 8,-3 6 288-8,-2 3 64 7,-4-1 16-7,1 4 0 8,-1 6 208-8,-2 2 32 7,4 6 16-7,2 3 0 8,1 9-480-8,3 1-80 7,4 3-32-7,5 7 0 8,-2-6-384-8,9 7-80 8,1-7 0-7,2 4-128 5,6-3 0-6,8-9 0 7,0-7 0-7,5-2 0 8,3-4 128-8,5 0-128 7,5-4 0-7,3-6 0 8,2 0 0-8,0-6 0 7,1-2-208-6,7-3 80 23,0-1-1376-24,4-9-272 1,-6 0-48-1</inkml:trace>
    </iact:actionData>
  </iact:action>
  <iact:action type="add" startTime="93879">
    <iact:property name="dataType"/>
    <iact:actionData xml:id="d70">
      <inkml:trace xmlns:inkml="http://www.w3.org/2003/InkML" xml:id="stk70" contextRef="#ctx0" brushRef="#br0">21564 20080 16415 0,'0'0'720'0,"0"0"160"0,0 0-704 0,0 0-176 6,0 0 0-6,0 0 0 8,0 0 784-8,0 0 128 7,0 0 32-7,0 0 0 9,0 0-16-9,8-18 0 6,-2 4 0-6,4-3 0 9,7-3-160-9,-3 7-48 7,0-9 0-7,-1 7 0 8,3-5-208-8,2-1-32 7,-5 1-16-7,5 7 0 7,-9-9 48-7,5 5 0 8,-4 3 0-8,0-4 0 7,1 7-256-7,-3-1-32 7,-8 12-16-7,16-10 0 9,-16 10-208-9,0 0 0 6,0 0 128-5,0 0-128 6,0 0 0-7,9 14 0 7,-1 0 0-7,-2 7 0 10,0 4 0-10,-4 7 0 5,-2 1-144-5,0 0 144 9,-2 2 0-9,-4 2 0 7,4 0-128-7,0 4 128 9,-2-6 0-9,0 2 0 6,1-2 0-6,1-7 0 8,-2-1 0-8,-2-8 0 6,4-3 192-6,2-16-192 9,0 0 560-9,0 0 0 6,0 0 0-6,0 0 0 8,0 0 224-8,0 0 48 8,19-10 16-8,1-9 0 8,-4-7-208-8,1-1-64 7,1-2 0-6,-7 0 0 5,5-7-384-6,-6-1-64 9,-1 2-128-9,3 4 176 7,-4-2-176-7,2-2 0 6,1 2 144-5,-1 3-144 7,4-1 0-8,-4 4 0 7,-1 2 0-7,5 5 0 8,-2 3 0-8,3-1 0 7,-5 8 0-7,4 2 0 8,-14 8-176-8,0 0 176 7,0 0-208-7,15 6 80 22,1 2-1312-22,-6 0-256 0,3 6-48 0,-3-5-13040 4</inkml:trace>
    </iact:actionData>
  </iact:action>
  <iact:action type="add" startTime="94390">
    <iact:property name="dataType"/>
    <iact:actionData xml:id="d71">
      <inkml:trace xmlns:inkml="http://www.w3.org/2003/InkML" xml:id="stk71" contextRef="#ctx0" brushRef="#br0">22493 20099 12895 0,'0'0'576'1,"0"0"112"-1,0 0-560 0,0 0-128 4,0 0 0-4,0 0 0 8,0 0 3968-8,12 12 752 8,-12-12 144-8,15 8 48 8,5-2-3312-8,3-6-672 7,-1-6-128-7,1 2-32 8,4-2-304-8,-1 0-64 7,-3 0-16-7,-2 0 0 8,3-1-384-8,-3 1 0 7,-1-2-192-7,-1-2 192 24,1 2-2032-23,-5-1-272-1,5-1-64 1,-1 4-16-1</inkml:trace>
    </iact:actionData>
  </iact:action>
  <iact:action type="add" startTime="94765">
    <iact:property name="dataType"/>
    <iact:actionData xml:id="d72">
      <inkml:trace xmlns:inkml="http://www.w3.org/2003/InkML" xml:id="stk72" contextRef="#ctx0" brushRef="#br0">23564 19409 6447 0,'0'0'576'0,"0"0"-576"6,0 0 0-6,0 0 0 8,0 0 4608-7,13-8 832 6,1 0 144-7,4 2 48 7,-5-1-3840-7,7-1-752 7,1 0-144-7,5-4-48 8,-3 1-512-8,0 1-96 7,1-4-32-7,1 4 0 8,-1-3-208-8,-1 5 0 7,0-2 0-7,-3 0 0 8,-5 3-224-8,3 3-144 8,-18 4-16-8,14-6-16 22,-14 6-1840-21,0 0-384-1,0 0-64 2</inkml:trace>
    </iact:actionData>
  </iact:action>
  <iact:action type="add" startTime="94961">
    <iact:property name="dataType"/>
    <iact:actionData xml:id="d73">
      <inkml:trace xmlns:inkml="http://www.w3.org/2003/InkML" xml:id="stk73" contextRef="#ctx0" brushRef="#br0">23470 19460 13823 0,'-25'11'608'0,"11"-5"128"0,-2 2-592 0,5 2-144 5,11-10 0-5,-10 9 0 8,4 3 2304-8,6-12 416 7,-2 18 96-7,6-3 0 8,-4-15-1920-8,10 12-400 7,4 0-80-7,1 1-16 8,5-1 64-8,1 2 16 8,4-5 0-8,-1 7 0 8,1-2-112-8,3 5-32 7,-1-1 0-7,0-3 0 7,0 5 16-7,1-5 0 8,-1 3 0-8,0 5 0 7,-3-5 80-7,-1-1 16 7,-1 5 0-7,-1 3 0 8,-5 1-64-8,-1-3-16 7,-7 0 0-7,2-1 0 9,-4 1 16-7,-4 1 0 3,-2-1 0-5,-2-1 0 8,-4-3 48-8,-6 2 16 7,0 1 0-7,-7 1 0 8,-1-7-64-8,-3 0-16 6,0 5 0-6,-5-7 0 9,-1 1-112-9,-2-3-32 7,2 2 0-7,1-7 0 9,1-1-224-9,2-2 128 6,1-2-128-6,1-4 0 8,-1-2 0-8,5-4-336 7,3 1 48-7,-1-7 16 22,3 0-2512-21,6-5-496-1,6 1-112 1</inkml:trace>
    </iact:actionData>
  </iact:action>
  <iact:action type="add" startTime="95470">
    <iact:property name="dataType"/>
    <iact:actionData xml:id="d74">
      <inkml:trace xmlns:inkml="http://www.w3.org/2003/InkML" xml:id="stk74" contextRef="#ctx0" brushRef="#br0">24127 18775 14735 0,'0'0'1312'1,"0"0"-1056"5,0 0-256-6,0 0 0 8,0 0 1472-8,2-10 224 7,-2 10 48-7,10-10 16 8,-10 10-640-8,18-7-128 7,-18 7-32-7,19-2 0 8,-3 0-192-8,3 6-64 7,-3 3 0-7,3 1 0 8,1 0-96-8,-1 10-32 7,-1 1 0-7,3 5 0 8,3 3-96-8,-1 6-32 7,3 2 0-7,-5 2 0 8,2 8-112-8,1 2-16 7,1 0-16-7,-1 7 0 8,-7 5-64-8,-3 1-16 9,-1-3 0-9,-3 1 0 7,-4 1 32-6,-2 5 0 4,-4-1 0-5,-4-1 0 8,-2-4-16-8,-2 3 0 8,-3 1 0-8,-3 1 0 7,-7-7-32-7,-1-1 0 8,1-4 0-8,1-5 0 7,-3-1-32-7,-1 0-16 8,1-4 0-8,2-4 0 7,-3-4-160-7,7-5 128 7,-3-3-128-7,3-6 128 8,1 1-416-8,2-3-96 8,3-7 0-8,11-10-10048 15,0 0-1984-14</inkml:trace>
    </iact:actionData>
  </iact:action>
  <iact:action type="add" startTime="95966">
    <iact:property name="dataType"/>
    <iact:actionData xml:id="d75">
      <inkml:trace xmlns:inkml="http://www.w3.org/2003/InkML" xml:id="stk75" contextRef="#ctx0" brushRef="#br0">25503 18892 13823 0,'-20'-16'608'1,"10"13"128"-1,-3-3-592 0,13 6-144 5,-14-8 0-4,6 6 0 6,8 2 2640-7,-13 10 496 7,5-3 112-7,-4 5 16 8,2 4-2272-8,2 1-448 7,-5 3-96-7,3 3 0 8,-7 1-64-8,3 7-16 8,-6 10 0-8,3-2 0 8,-1 8 208-8,-1 3 32 6,-1 5 16-6,5 3 0 9,-7 3-176-9,5-3-48 7,3 3 0-7,-2 3 0 7,5-1-160-7,-3-3-48 8,4-1 0-8,4 1 0 8,1-5-192-8,1-7 176 8,2-3-176-8,4-8 160 6,3-6-160-6,1-1 0 8,0-7 0-8,8-1 0 22,-2-3-1408-22,7-11-144 1,-3-2-48-1,5-8-11440 2</inkml:trace>
    </iact:actionData>
  </iact:action>
  <iact:action type="add" startTime="96251">
    <iact:property name="dataType"/>
    <iact:actionData xml:id="d76">
      <inkml:trace xmlns:inkml="http://www.w3.org/2003/InkML" xml:id="stk76" contextRef="#ctx0" brushRef="#br0">25391 19801 13823 0,'0'0'1216'0,"0"0"-960"6,-7-4-256-6,7 4 0 8,0 0 4720-8,0 0 896 7,2-16 176-7,5 7 32 25,9-7-5136-25,0 2-1040 0,5-5-208 1,0-7-32-1,5 1 592 0,1 2 0 4,0-3 0-4,3 3 0 8,-1 0 0-8,0-1 0 7,0 3 0-7,-3-1 0 9,-3 3 0-9,-3 1 0 7,-1 3 0-7,1 7 0 8,-7 0 0-8,3 0 0 7,-16 8 0-7,0 0 0 7,0 0 0-7,12 16 160 8,-3 1-160-8,-5 1 160 7,-6 1-160-7,-2 9 0 8,-3 1 0-8,-1-2 0 9,-2 4 0-8,-5 3 0 5,1 1 0-6,-4-4 0 6,-3 0 0-6,-1-2 0 8,3-1 144-8,-1-7-144 8,1-3 368-8,5-1 0 7,1-5 0-7,13-12 0 8,0 0 288-8,0 0 64 7,0 0 16-7,0 0 0 8,0 0-320-8,0 0-64 7,15-16-16-7,3-5 0 8,5-1-128-8,3-1-16 7,1 2-16-7,0-7 0 8,0-1-176-8,-1 0 0 7,-1 1 0-7,0 3 0 8,-1 0 0-8,-1 1 0 7,-3 1 0-7,1 3 0 8,-1 7 0-8,3-5-144 7,-3 3 144-7,-1 1-160 8,-1 8-176-8,-3 0-48 8,3 0 0-8,-1 4 0 22,-17 2-1952-21,14 6-400-1,-14-6-80 0,18 8 0 0</inkml:trace>
    </iact:actionData>
  </iact:action>
  <iact:action type="add" startTime="96704">
    <iact:property name="dataType"/>
    <iact:actionData xml:id="d77">
      <inkml:trace xmlns:inkml="http://www.w3.org/2003/InkML" xml:id="stk77" contextRef="#ctx0" brushRef="#br0">26603 19274 9215 0,'0'0'816'1,"0"0"-656"2,0 0-160-3,0 0 0 8,0 0 4176-8,-2 18 816 7,0 3 144-7,0-1 48 8,-2-3-3792-8,0 7-752 7,-4 3-160-7,2 2-32 8,0 2-80-8,-5-1-32 7,-3 3 0-7,0 0 0 8,1 0-16-8,-5 4 0 7,7 0 0-7,-7-4 0 8,6 3-16-8,1 3-16 6,1-6 0-6,6-4 0 9,0 2-288-9,0-4 0 7,-2 1 0-7,4-3 0 7,4-1-176-7,0-5-144 8,-2-19-16-8,8 16-16 22,-2 1-1824-22,-6-17-352 1</inkml:trace>
    </iact:actionData>
  </iact:action>
  <iact:action type="add" startTime="96943">
    <iact:property name="dataType"/>
    <iact:actionData xml:id="d78">
      <inkml:trace xmlns:inkml="http://www.w3.org/2003/InkML" xml:id="stk78" contextRef="#ctx0" brushRef="#br0">26289 19637 26719 0,'0'0'2368'1,"0"0"-1888"3,7-12-480-4,7 4 0 8,4 5 928-8,5-1 96 8,2 0 0-8,5-2 16 7,-1 2-832-7,6 0-208 7,4 0 0-7,-2 0 0 8,0 0-224-8,4 1-96 8,-6-5 0-8,-2 2-8512 15,-3 4-1680-15</inkml:trace>
    </iact:actionData>
  </iact:action>
  <iact:action type="add" startTime="97152">
    <iact:property name="dataType"/>
    <iact:actionData xml:id="d79">
      <inkml:trace xmlns:inkml="http://www.w3.org/2003/InkML" xml:id="stk79" contextRef="#ctx0" brushRef="#br0">27395 19132 24879 0,'0'0'2208'1,"0"0"-1760"4,0 0-448-5,3 21 0 8,1 3 640-8,0 3 32 7,-2-4 16-7,-2 9 0 9,0 3-240-9,-2 4-32 7,-4 0-16-7,1 6 0 7,-3-2-16-7,-8 3-16 7,3 5 0-7,-5-2 0 9,2-4-48-9,3 3 0 7,-7 1 0-7,7-6 0 8,-3 0-128-8,4-2-16 6,-1 0-16-6,5-2 0 8,4-2-416-8,-4-6-64 7,6-4-32-6,4-1 0 20,2-5-2240-21,0-7-448 0</inkml:trace>
    </iact:actionData>
  </iact:action>
  <iact:action type="add" startTime="97562">
    <iact:property name="dataType"/>
    <iact:actionData xml:id="d80">
      <inkml:trace xmlns:inkml="http://www.w3.org/2003/InkML" xml:id="stk80" contextRef="#ctx0" brushRef="#br0">27494 18490 21183 0,'0'0'944'1,"0"0"192"0,0 0-912-1,0 0-224 1,0 0 0-1,10 14 0 7,1 0 880-7,5 3 128 7,2-5 16-7,-3 5 16 8,7-1-400-8,-1 5-64 8,5 5-32-8,1 3 0 7,0 4-320-7,2 4-64 7,5 0-16-7,-1 4 0 8,4 6-144-8,2 4 0 7,-2 1 0-7,2 3 128 7,-6 2 16-6,-2-1 0 6,0 1 0-7,-3 3 0 8,-7 5 128-8,-1-3 32 7,-12-4 0-6,-1 3 0 7,-3 3 64-8,-6-3 16 6,-4-3 0-6,-1-1 0 8,-11-3-128-8,0-1-32 7,-1-4 0-7,-4-8 0 8,-1-2-32-8,3-6 0 8,1-2 0-8,1-4 0 7,-3-3-192-7,9-3 144 7,-3-3-144-7,8-3 128 24,8-15-1248-24,0 0-256 0,0 0-48 0</inkml:trace>
    </iact:actionData>
  </iact:action>
  <iact:action type="add" startTime="97980">
    <iact:property name="dataType"/>
    <iact:actionData xml:id="d81">
      <inkml:trace xmlns:inkml="http://www.w3.org/2003/InkML" xml:id="stk81" contextRef="#ctx0" brushRef="#br0">28910 19276 28447 0,'0'0'1264'1,"0"0"256"-1,14-10-1216 0,-1 3-304 3,9 3 0-3,3-2 0 8,5-2 160-8,1 2-32 7,4 2 0-7,0-2 0 7,-2-3-128-6,-4 1 0 6,-1 2-160-6,-1 0 160 19,-2-2-2752-20,-5 5-448 0</inkml:trace>
    </iact:actionData>
  </iact:action>
  <iact:action type="add" startTime="98131">
    <iact:property name="dataType"/>
    <iact:actionData xml:id="d82">
      <inkml:trace xmlns:inkml="http://www.w3.org/2003/InkML" xml:id="stk82" contextRef="#ctx0" brushRef="#br0">28703 19653 26031 0,'0'0'1152'0,"-11"11"240"0,11-11-1120 0,0 0-272 3,0 0 0-3,0 0 0 8,0 0 640-8,19 8 64 7,5-4 0-6,1-4 16 6,4-4-304-7,2 0-64 7,8-4-16-7,4-3 0 8,-2 1-336-8,2-4 0 7,2 3-160-7,-6-5 160 22,0 4-2256-22,0-3-352 0</inkml:trace>
    </iact:actionData>
  </iact:action>
  <iact:action type="add" startTime="98368">
    <iact:property name="dataType"/>
    <iact:actionData xml:id="d83">
      <inkml:trace xmlns:inkml="http://www.w3.org/2003/InkML" xml:id="stk83" contextRef="#ctx0" brushRef="#br0">29977 18943 13823 0,'-21'4'608'1,"7"0"128"-1,-6 1-592 0,3 7-144 5,-1 4 0-5,-3 1 0 8,-1 1 3040-8,-3 7 576 7,-4 2 112-7,-4 5 32 8,-2 5-2816-8,1 0-560 7,1 2-128-7,4 4 0 10,2 2 176-10,1-1 32 6,5 3 16-6,3 0 0 8,5-6-192-8,7 4-32 6,2-6-16-5,8 4 0 6,6-6-240-7,1-4 0 7,7-4 0-7,3-3 0 9,10-5 288-9,7 0-32 7,2-7-16-7,9-2 0 8,2-8 400-7,2-6 64 5,-1-6 32-6,1-4 0 7,-4-3-16-7,-4-7 0 8,-1-3 0-7,-5-1 0 6,2-1 16-7,-5 0 0 7,-3-2 0-7,-4-1 0 8,-4-3 16-8,-5-6 0 7,-7 2 0-7,-3-8 0 8,-6 0-176-8,-6-1-16 7,-4-5-16-7,-3 4 0 8,-3 4-416-8,-2-2-128 6,-1 4 0-6,-7 4 0 9,1 6-192-9,-3 4-160 6,-3 3-32-6,0 9 0 24,3-3-1728-23,-1 9-336 0,0-1-80-1</inkml:trace>
    </iact:actionData>
  </iact:action>
  <iact:action type="add" startTime="99629">
    <iact:property name="dataType"/>
    <iact:actionData xml:id="d84">
      <inkml:trace xmlns:inkml="http://www.w3.org/2003/InkML" xml:id="stk84" contextRef="#ctx0" brushRef="#br0">27576 20998 6447 0,'0'0'576'1,"0"0"-576"4,0 0 0-5,0 0 0 8,0 0 3456-7,0 0 576 6,0 0 112-7,0 0 16 7,0 0-2544-7,0 0-512 9,0 0-96-9,0 0-32 6,0 0-528-6,6-11-128 8,0-1 0-8,5-4-16 7,3-1 16-7,2 3 0 8,-1-4 0-8,5 3 0 8,-3-5 160-8,5-1 32 6,-3 1 16-6,5 3 0 8,-1-3-176-8,-3 7-32 8,-3-1-16-8,1 6 0 8,-7-3-304-8,-11 11 0 6,18-6 128-5,-18 6-128 7,0 0 0-8,14 8 0 6,-14-8 0-6,13 15 0 9,-5 3 0-9,-4-1 0 7,-2 7 0-7,-2 1 0 8,0 0 0-8,-2 3 0 6,-2-1 0-6,2 0-144 9,-4 1 144-7,-4-1 0 3,3-2 0-5,3 1 0 8,-4-3 0-8,0-5 0 7,0-1 0-7,4 1 0 8,-1-9 192-8,5-9-16 7,0 0-16-7,0 0 0 8,0 0 416-8,0 0 64 7,0 0 32-7,0 0 0 8,0 0-32-8,7-9 0 8,3-9 0-8,4 2 0 7,-6-3-224-7,5-3-48 8,-3-3-16-8,2-2 0 7,3-2-96-7,-3-3-32 8,4 3 0-8,-3-2 0 7,3-2-224-7,3 4 0 7,-1 1 128-7,3 3-128 8,3 5 0-8,1 1-128 7,1-1 128-7,-1 7-208 8,2-1 208-8,-3 6 0 6,-5 0 0-6,3 3-144 10,-1 1 0-10,-5 2 0 6,1 2 0-6,1 2 0 22,-5-2-2000-22,5 4-400 1,-4 1-80-1</inkml:trace>
    </iact:actionData>
  </iact:action>
  <iact:action type="add" startTime="100171">
    <iact:property name="dataType"/>
    <iact:actionData xml:id="d85">
      <inkml:trace xmlns:inkml="http://www.w3.org/2003/InkML" xml:id="stk85" contextRef="#ctx0" brushRef="#br0">28813 20602 16575 0,'0'0'736'0,"0"0"160"0,0 0-720 0,0 0-176 5,0 0 0-5,0 0 0 8,0 0 576-8,0 0 64 7,0 0 32-7,0 0 0 8,0 0 240-8,0 0 48 7,2 12 16-7,-2-12 0 8,0 0 224-8,0 0 32 7,17 6 16-7,3-6 0 9,3-4-240-9,0 0-48 6,5 0-16-6,3 0 0 8,-2 2-368-8,4-2-64 7,-1-1 0-7,-1-3-16 8,0 2-304-8,-4 2-48 8,-5 2-16-8,1 0 0 8,-1-2-128-8,-1 2 0 6,-7-2 0-6,3 2-176 24,-17 2-1568-24,0 0-320 0,14 2-64 2</inkml:trace>
    </iact:actionData>
  </iact:action>
  <iact:action type="add" startTime="100380">
    <iact:property name="dataType"/>
    <iact:actionData xml:id="d86">
      <inkml:trace xmlns:inkml="http://www.w3.org/2003/InkML" xml:id="stk86" contextRef="#ctx0" brushRef="#br0">28795 20905 21183 0,'0'0'1888'1,"0"0"-1504"4,0 0-384-5,-2 15 0 8,2-15 1008-8,0 0 128 7,8 12 16-6,9-2 16 6,-1 1-496-7,6-5-96 7,1 0-32-6,8-2 0 6,8-6-208-7,-4 0-32 8,0 0-16-8,4 0 0 7,-2 2-288-7,0-2 128 7,1 0-128-7,-7 0 0 8,-2 2 0-8,-2-2-320 8,-1-3 32-8,-3-7 16 7</inkml:trace>
    </iact:actionData>
  </iact:action>
  <iact:action type="add" startTime="100711">
    <iact:property name="dataType"/>
    <iact:actionData xml:id="d87">
      <inkml:trace xmlns:inkml="http://www.w3.org/2003/InkML" xml:id="stk87" contextRef="#ctx0" brushRef="#br0">30385 20238 11055 0,'0'0'976'0,"0"0"-784"6,0 0-192-6,0 0 0 7,0 0 2336-6,0 0 416 6,0 0 96-7,0 0 16 7,0 0-1600-7,-14-8-320 8,14 8-64-8,-16 0-16 7,-1-4-224-7,1 4-64 8,-3 2 0-8,1 6 0 7,3-6 32-6,-9 4 0 6,-1-3 0-7,0 3 0 7,1 4 48-7,1-2 16 7,-3 0 0-7,-1-1 0 8,0 3-96-7,3-4-32 6,-1 0 0-7,0 4 0 8,-3-5-256-8,5-1-48 7,-1-2-16-7,7 2 0 8,3-2-80-8,14-2-16 7,0 0 0-7,0 0 0 8,0 0 32-8,0 0 0 7,0 0 0-7,0 0 0 7,0 0-160-6,0 0 128 6,0 0-128-7,0 0 128 8,0 0-128-8,0 0 0 6,14-8 0-6,-14 8 128 8,17-2-128-8,-17 2 0 8,18-3 144-8,-18 3-144 8,0 0 0-8,0 0 128 7,0 0-128-7,0 0 0 7,0 0 0-7,0 0 128 8,8 9-128-8,-8-9 0 7,-6 18 0-7,-4-5 128 7,-1 5-128-7,-3-4 0 9,-2 3 0-9,-1-1 128 7,-1-4-128-6,-1 5 0 6,-1 1 0-7,7-1 0 7,-7-5 0-7,6 3 0 9,5-3 0-9,3 2 0 7,6-14 0-7,-4 12 0 7,4-12 0-7,2 17 128 7,2-5-128-7,5 1 0 8,7-3 0-8,0-2 128 7,1 0-128-7,5-2 0 8,3 1 0-8,2 3 0 7,-1 0 0-7,1-2 128 8,-2 2-128-8,1-1 0 8,-5-1 0-8,3 6 0 7,-3-8 0-7,2 3 0 8,-1 5 0-8,-5-4 0 7,1 5 0-7,2 1 0 7,-3 1 0-7,1 5 0 8,-3-5 0-8,-3 7 0 7,-4-1 0-7,0 3 0 8,1-5 0-8,-5-3 0 7,0-1 128-7,-4 1-128 8,0-18 320-8,-4 17-16 7,2 1 0-7,-2-6 0 9,-5 1 192-9,-3-3 32 6,-4 2 16-6,3-5 0 9,-3 3-224-9,2 0-32 6,-7-4-16-6,1-4 0 8,3 2-144-8,-3-2-128 7,3-2 192-7,1-2-192 8,-3-2 0-8,5 2-192 8,-4-6 0-8,9-4 0 21,-3 1-1328-20,6-7-256-1,2 4-48 0,2-1-8944 8,2 3-1792-7</inkml:trace>
    </iact:actionData>
  </iact:action>
  <iact:action type="add" startTime="101373">
    <iact:property name="dataType"/>
    <iact:actionData xml:id="d88">
      <inkml:trace xmlns:inkml="http://www.w3.org/2003/InkML" xml:id="stk88" contextRef="#ctx0" brushRef="#br0">30868 20768 22111 0,'0'0'976'1,"0"0"208"-1,0 0-944 0,0 0-240 3,0 0 0-3,-5 20 0 8,1-5 1952-7,0 5 352 5,4-20 64-5,-4 21 0 6,-4-5-1664-7,-4 3-320 7,3 3-80-7,-7-7-16 8,2 1 48-8,-3 1 16 7,1-5 0-7,-3 6 0 9,-5-7 160-9,5 3 16 6,3-4 16-6,-3 2 0 8,3 1-272-8,4-5-48 8,5 4-16-8,7-12 0 21,0 0-528-20,0 0-128-1,-8 9 0 0,8-9-16 14,0 0-2112-14,0 0-432 1,0 0-64-1</inkml:trace>
    </iact:actionData>
  </iact:action>
  <iact:action type="add" startTime="101807">
    <iact:property name="dataType"/>
    <iact:actionData xml:id="d89">
      <inkml:trace xmlns:inkml="http://www.w3.org/2003/InkML" xml:id="stk89" contextRef="#ctx0" brushRef="#br0">31274 20320 10127 0,'0'0'896'1,"0"0"-704"4,-13 2-192-5,-3 1 0 7,16-3 3536-7,0 0 688 7,0 0 128-6,0 0 16 6,0 0-2656-6,0 0-544 6,0 0-96-7,0 0-32 8,0 0-256-8,0 0-48 7,0 0-16-7,19 2 0 8,3-2-144-8,1 0-16 7,3 0-16-7,-3-2 0 8,0 0-32-8,1 1-16 6,1-3 0-6,1 0 0 9,-1-2-160-9,2 2-16 6,-1 2-16-6,-3 0 0 9,-3-2-304-9,1 0 0 7,0-2 128-7,-3 1-128 23,-6 1-384-23,-12 4-144 0,19-8-32 1,-7-2 0 12,-12 10-2688-13,14-10-528 2,-14 10-128-2,13-13 0 0</inkml:trace>
    </iact:actionData>
  </iact:action>
  <iact:action type="add" startTime="102138">
    <iact:property name="dataType"/>
    <iact:actionData xml:id="d90">
      <inkml:trace xmlns:inkml="http://www.w3.org/2003/InkML" xml:id="stk90" contextRef="#ctx0" brushRef="#br0">32027 19731 29423 0,'0'0'1296'0,"0"0"288"0,0 0-1264 0,0 0-320 5,0 0 0-5,0 0 0 8,0 0 512-8,8 19 64 7,-2-3 0-7,-4 3 0 8,-2 3-32-8,-2 5 0 7,0 0 0-7,-2 6 0 8,0 6-32-8,0 0-16 7,-6 8 0-7,3-4 0 8,-3 2 224-8,-4-2 48 8,2 0 16-8,1 4 0 7,-1-6-96-7,2 1-32 7,-1-1 0-7,1 4 0 8,4-4-368-8,-4 2-80 7,2-8-16-7,4 4 0 8,1-2-192-7,1 0 0 6,0 2 0-7,6-5 0 7,-1-5-256-7,1-2-112 8,2-4-16-8,4 3 0 21,-2-5-2896-21,2-5-592 0</inkml:trace>
    </iact:actionData>
  </iact:action>
</iact:actions>
</file>

<file path=ppt/ink/inkAction9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04T01:37:12.735"/>
    </inkml:context>
    <inkml:brush xml:id="br0">
      <inkml:brushProperty name="width" value="0.05292" units="cm"/>
      <inkml:brushProperty name="height" value="0.05292" units="cm"/>
      <inkml:brushProperty name="color" value="#FFFF00"/>
    </inkml:brush>
    <inkml:brush xml:id="br1">
      <inkml:brushProperty name="width" value="0.055" units="cm"/>
      <inkml:brushProperty name="height" value="0.055" units="cm"/>
    </inkml:brush>
    <inkml:brush xml:id="br2">
      <inkml:brushProperty name="width" value="0.05292" units="cm"/>
      <inkml:brushProperty name="height" value="0.05292" units="cm"/>
      <inkml:brushProperty name="color" value="#FFFFFF"/>
    </inkml:brush>
  </inkml:definitions>
  <iact:action type="add" startTime="3265">
    <iact:property name="dataType"/>
    <iact:actionData xml:id="d0">
      <inkml:trace xmlns:inkml="http://www.w3.org/2003/InkML" xml:id="stk0" contextRef="#ctx0" brushRef="#br0">1172 11214 7359 0,'15'-18'656'1,"-1"-1"-528"8,3-2-128-9,7-1 0 5,3 1 1216-5,2-3 192 11,1 3 64-11,3 1 0 5,8-1-320-5,0-3-64 11,-2 5-16-11,0 3 0 4,-6-3-128-4,0 3-32 11,-2 5 0-11,-1 3 0 4,-9-2-144-4,-1 6-48 12,-7 2 0-12,-13 2 0 3,14 8-368-3,-8 6-80 10,-2 7-16-10,-6 2 0 5,-4 5 112-5,2-9 16 10,-8 10 0-10,-7 16 0 4,-7-6 64-4,-3 4 32 11,-8 2 0-10,10-14 0 3,-5 0-128-4,-1 3-32 11,-2 3 0-11,-2 4 0 4,2-10-32-4,2 2-16 11,2 4 0-11,-1-6 0 4,5-1 272-4,4-5 48 10,1-4 16-10,5-1 0 5,5-1-112-5,2-7-32 10,2 2 0-10,7-5 0 5,1-9-224-5,3 12-48 10,-3-12-16-10,16 8 0 5,0 0-176-5,9 1 0 10,2-3 0-10,8-2 0 5,-1 0 0-5,5 0 128 10,3-2-128-10,-1-2 0 6,2-2 0-6,4 0 0 9,-2 2 128-9,0-4-128 5,-8 0 0-5,2-2 0 11,-4-3 0-11,16-1 0 19,-8 4-288-19,-4-6-144 1,-8 3-16-1,-10 1-9152 10,-1-2-1840-10</inkml:trace>
    </iact:actionData>
  </iact:action>
  <iact:action type="add" startTime="3702">
    <iact:property name="dataType"/>
    <iact:actionData xml:id="d1">
      <inkml:trace xmlns:inkml="http://www.w3.org/2003/InkML" xml:id="stk1" contextRef="#ctx0" brushRef="#br0">1987 10282 20559 0,'-20'-18'896'0,"15"12"208"0,-7-5-880 0,-2 1-224 9,-3 0 0-9,-3-1 0 5,-1 3 640-5,-5 4 96 10,-5 4 16-10,-6 2 0 5,-4 0 144-5,-4 6 16 10,-5 1 16-10,-5 3 0 6,-2 9-288-6,-3 1-64 10,-1-1-16-10,-3 14 0 3,2 4-64-3,1 10-16 11,1 6 0-10,1 1 0 3,-1 7-128-4,-1 3-32 12,3 0 0-12,5 8 0 5,6 5-112-5,2 2-16 8,8 3-16-8,4 4 0 5,10 0-176-5,3 3 0 12,5 1 0-12,13-2 128 3,8 0-128-3,9-9 0 11,7-5 0-11,3-9 0 4,8-7-192-4,4-11 192 11,8-4-192-11,10-10 192 4,1-8-128-4,9-5 128 12,7-3 0-12,10-9 0 4,4-4 0-4,7-6 0 10,3-6 0-10,-3 0 0 4,-7-11 128-4,0-1-128 11,-4-5 0-11,0-5 128 4,-4-3-128-4,2-6 0 11,-2 0 0-11,-2-8 128 5,-2 0 64-5,-8-5 0 10,-1-7 0-10,-5 0 0 5,-9 1 16-5,-8-3 16 10,-10-5 0-10,-12 2 0 4,-5-7-16-4,-12 1 0 10,-8-6 0-10,-10 0 0 4,-5-4-208-4,-8 2-256 12,-9 2 48-12,-18-20 16 19,-3 14-944-19,5 20-176 1,-3 13-32-1,12 12-12288 3</inkml:trace>
    </iact:actionData>
  </iact:action>
  <iact:action type="add" startTime="4228">
    <iact:property name="dataType"/>
    <iact:actionData xml:id="d2">
      <inkml:trace xmlns:inkml="http://www.w3.org/2003/InkML" xml:id="stk2" contextRef="#ctx0" brushRef="#br0">3405 10541 21359 0,'0'0'944'0,"0"0"208"0,0 0-928 0,0 0-224 10,-6-6 0-10,0-1 0 4,6 7 0-4,0 0 0 10,-8-2 0-10,8 2 0 4,-11 7 304-4,1 5 16 11,2 6 0-11,-3 7 0 5,1 4 208-5,4 4 48 10,-4 10 16-10,4 4 0 4,2 2-192-4,2 4-32 10,1 3-16-10,-1 5 0 5,2 5-96-5,0-2-32 11,0 4 0-11,2-5 0 4,-1-5-224-4,5-3 0 12,-2-4 0-12,2 9 0 20,2-9-384-20,-2-16-32 0,3-10 0 0,3-3 0 13,-6-11-608-13,-6-11-128 0,18 8-32 0</inkml:trace>
    </iact:actionData>
  </iact:action>
  <iact:action type="add" startTime="4483">
    <iact:property name="dataType"/>
    <iact:actionData xml:id="d3">
      <inkml:trace xmlns:inkml="http://www.w3.org/2003/InkML" xml:id="stk3" contextRef="#ctx0" brushRef="#br0">3146 10586 24879 0,'0'0'1088'0,"11"-12"256"0,3 1-1088 0,9-3-256 9,9 0 0-9,-1-3 0 5,4 1 528-5,6-5 48 11,-4-3 16-11,6 3 0 4,-2-2-448-4,2 1-144 11,-6-1 0-11,4-1 0 5,-2 7 128-5,-2 3-128 9,0-4 0-9,6 5 0 18,-4 3-1632-18,-10 6-432 0</inkml:trace>
    </iact:actionData>
  </iact:action>
  <iact:action type="add" startTime="4648">
    <iact:property name="dataType"/>
    <iact:actionData xml:id="d4">
      <inkml:trace xmlns:inkml="http://www.w3.org/2003/InkML" xml:id="stk4" contextRef="#ctx0" brushRef="#br0">3452 10865 14735 0,'0'0'1312'0,"0"0"-1056"11,0 0-256-11,0 0 0 3,15 4 2480-3,-1-4 432 10,6-2 96-10,1 0 0 5,-1-4-2064-5,3-6-432 10,4 3-64-10,2-7-32 5,5 4-416-5,-1-5 0 10,0-1 0-10,20-7-11968 9</inkml:trace>
    </iact:actionData>
  </iact:action>
  <iact:action type="add" startTime="4830">
    <iact:property name="dataType"/>
    <iact:actionData xml:id="d5">
      <inkml:trace xmlns:inkml="http://www.w3.org/2003/InkML" xml:id="stk5" contextRef="#ctx0" brushRef="#br0">4380 10873 23039 0,'-6'29'1024'0,"4"-9"192"0,2 7-960 0,-2 0-256 7,1 2 0-7,-5 5 0 5,-2 1 640-5,0 0 96 10,-4-4 16-10,3 2 0 4,-1 0-432-4,-4 0-64 12,6-3-32-12,-7 7 0 18,3-6-1648-18,4-4-336 0,-1-1-64 0</inkml:trace>
    </iact:actionData>
  </iact:action>
  <iact:action type="add" startTime="5022">
    <iact:property name="dataType"/>
    <iact:actionData xml:id="d6">
      <inkml:trace xmlns:inkml="http://www.w3.org/2003/InkML" xml:id="stk6" contextRef="#ctx0" brushRef="#br0">4749 10992 20271 0,'-2'21'1792'13,"-2"-3"-1424"-12,0 5-368-1,-2 1 0 1,-2 1 1040-1,-5 2 144 10,1 4 32-10,-5-3 0 5,-1-3 256-5,4 0 48 10,-1-3 16-10,3-3 0 5,0 1-704-5,3-8-128 11,3 1-16-11,6-13-16 3,0 0-112-3,0 0-32 12,0 0 0-12,0 0 0 5,10-10-176-5,7-1-32 10,3-5-16-10,-1 1 0 4,4-7-64-4,3-1-16 11,-3-5 0-11,3 3 0 5,1 2-224-5,-2 1 176 9,1-1-176-9,-3 1 160 5,-3 5-160-5,1 5 0 13,0-2 0-13,-1 7 128 2,-4 3-128-1,1 6 0 10,-5 4 0-11,5 9 0 4,-5-3-176-4,0 7 48 11,-6 7 0-11,-1 9 0 18,-3 2-592-18,0-4-112 0,0 0-32 1,0-9-9360 10,0-1-1872-11</inkml:trace>
    </iact:actionData>
  </iact:action>
  <iact:action type="add" startTime="5353">
    <iact:property name="dataType"/>
    <iact:actionData xml:id="d7">
      <inkml:trace xmlns:inkml="http://www.w3.org/2003/InkML" xml:id="stk7" contextRef="#ctx0" brushRef="#br0">5927 10865 11967 0,'-12'4'1072'0,"-1"4"-864"10,-3 1-208-10,-3 3 0 4,-3 10 2256-4,-1 1 416 11,-9 4 80-11,3 4 0 4,-2 1-1392-4,0 5-272 11,0 4-64-11,-3-2-16 4,5 4-224-4,2-4-32 10,0 5-16-9,5-5 0 4,3 0-352-5,11-5-80 11,4-1-16-11,6-6 0 4,2 0-288-4,7-5 0 11,7-5 0-11,5-7 0 3,5-8 0-3,3-4 0 10,2-8 0-10,6-7 0 6,-6-3 432-6,-2-7 16 9,3-6 16-9,-1-6 0 7,0-6 272-7,-2-2 48 10,-2-4 16-10,-3-1 0 4,-9-1-320-4,-1-3-64 10,-6-5-16-10,1-1 0 4,-7-3-144-4,0-7-48 11,-2-2 0-11,-2 4 0 4,-4 0-208-4,2 9 0 12,2 9 0-12,-2 11 0 4,0 6 0-4,0 9 0 12,-3 9 0-12,1 5 0 3,4 12 192-3,-10 10-64 10,2 1-128-10,-4 15 192 4,3 11-192-4,3 10 0 11,-2 7 0-10,4 9 0 3,0 7-192-4,2 4 192 10,0 10-192-10,2 6 192 19,2 3-2048-18,6 1-288 0,8-8-64-1</inkml:trace>
    </iact:actionData>
  </iact:action>
  <iact:action type="add" startTime="6345">
    <iact:property name="dataType"/>
    <iact:actionData xml:id="d8">
      <inkml:trace xmlns:inkml="http://www.w3.org/2003/InkML" xml:id="stk8" contextRef="#ctx0" brushRef="#br0">7759 10920 15663 0,'0'0'1392'1,"-8"9"-1120"8,2 5-272-9,-4-4 0 4,2 7 1072-4,4-5 144 6,3 6 48-6,-1-5 0 9,2 1-192-9,2-4-48 7,-2-10 0-7,7 11 0 8,7-1-368-8,0-2-80 7,7-4 0-7,2 0-16 9,5-8-160-9,5 2-16 11,-2 0-16-11,4-6 0 4,6-2 48-4,-4-5 16 10,6 3 0-10,-6-8 0 5,-2-1-16-5,0 0 0 11,-3 1 0-11,-5 1 0 4,-6-3-192-4,-3 8-32 11,0-5-16-11,-9 1 0 5,3 5 96-5,-6-5 32 7,-6 5 0-7,0-3 0 10,-4 6-16-10,-4-2 0 10,-2 5 0-7,-1 5 0-2,-9 6-32-1,-3 3 0 8,-3 7 0-8,-3 2 0 5,-2 5-256-5,-2 6 0 11,-6 5 128-11,0 5-128 5,2 0 0-5,0 6 0 10,5-4 0-10,5 2 0 5,6-2 0-5,7-4 0 11,0 4 0-11,9-4 0 4,3-8 0-4,7 4 0 10,9 1 0-10,2-5 0 4,7-4-128-4,6-1-96 11,5-7-16-11,20 7 0 19,7-7-1568-18,-7-9-320-1,1-6-64 0,-1-2-10368 4</inkml:trace>
    </iact:actionData>
  </iact:action>
  <iact:action type="add" startTime="6692">
    <iact:property name="dataType"/>
    <iact:actionData xml:id="d9">
      <inkml:trace xmlns:inkml="http://www.w3.org/2003/InkML" xml:id="stk9" contextRef="#ctx0" brushRef="#br0">9038 11235 11055 0,'0'0'480'1,"-10"12"112"-1,1-2-464 0,1 4-128 9,-4-5 0-9,2 5 0 4,3-4 3760-4,-5-2 720 6,2 3 160-6,4-3 32 8,6-8-2368-8,0 0-448 8,0 0-112-8,0 0-16 7,0 0-768-6,0 0-176 9,0 0-16-9,0 0-16 2,0 0-512-3,0 0-112 12,0 0 0-12,10-8-128 13,0-3-848-13,1 3-288 1,1 0-48-1,2-4-14160 5</inkml:trace>
    </iact:actionData>
  </iact:action>
  <iact:action type="add" startTime="6990">
    <iact:property name="dataType"/>
    <iact:actionData xml:id="d10">
      <inkml:trace xmlns:inkml="http://www.w3.org/2003/InkML" xml:id="stk10" contextRef="#ctx0" brushRef="#br0">9785 10740 11055 0,'0'0'480'1,"0"0"112"-1,2-10-464 0,-2 10-128 9,6-7 0-8,-6 7 0 3,0 0 1648-4,0 0 304 10,0 0 64-10,10 7 16 4,-6 9-1424-4,-2 0-288 12,-2 5-48-12,0 2-16 3,0 3 768-3,0 5 128 12,-2 0 48-12,2 6 0 3,0 2-96-3,0-2-16 11,0 4 0-11,2-4 0 5,-2 0-368-5,3 2-80 11,1-5 0-11,2-7-16 3,2 0-176-3,-2-3-16 7,-2-9-16-7,2 1 0 10,3-5 176-10,-9-11 48 10,0 0 0-10,12 2 0 5,4-4 64-4,-3-5 0 5,5-3 16-6,-2-10 0 9,1-3-144-9,3-2-16 6,-5-3-16-6,5-1 0 8,-7-4-320-6,3 0-64 9,0 0-16-11,-5-6 0 3,1 2-16-3,0-4 0 7,-5 7 0-7,5 3 0 4,-4 0-128-4,0 4 0 12,3 1 0-12,5-9 0 17,4 8-416-17,-5 4-112 0,1 3-32 0,5 6 0 15,-3-1-3024-15,3 3-592 0</inkml:trace>
    </iact:actionData>
  </iact:action>
  <iact:action type="add" startTime="7335">
    <iact:property name="dataType"/>
    <iact:actionData xml:id="d11">
      <inkml:trace xmlns:inkml="http://www.w3.org/2003/InkML" xml:id="stk11" contextRef="#ctx0" brushRef="#br0">10651 11007 21135 0,'0'0'928'1,"12"0"208"-1,4-4-912 0,-1 1-224 9,5-9 0-9,1 0 0 4,1 2 864-4,1-7 128 12,0-1 32-12,1 3 0 3,-1-5-416-3,-3-1-80 11,-5 3-16-10,3-1 0 3,-6 1-256-4,-1 2-48 10,-3-5-16-10,-4 3 0 5,0 5 368-5,-4-3 64 9,-4 5 16-8,0-1 0 4,-4 4 64-5,-3 6 32 9,1 4 0-8,-6 4 0 3,3 4-288-4,-9 1-48 12,-1 7-16-12,-1-1 0 4,1 5-176-4,1 1-32 9,-1 5-16-9,0 1 0 5,5 0-160-3,4 0 0 7,-1 1 0-9,5-3 0 4,2-2 0-4,2-1 0 11,6-1 0-10,8 6 128 16,0-5-496-16,10-5-96-1,1-5-32 0,10 0 0 14,6-9-2032-14,0-5-416 0,20-5-64 2,0-1-32-2</inkml:trace>
    </iact:actionData>
  </iact:action>
  <iact:action type="add" startTime="7665">
    <iact:property name="dataType"/>
    <iact:actionData xml:id="d12">
      <inkml:trace xmlns:inkml="http://www.w3.org/2003/InkML" xml:id="stk12" contextRef="#ctx0" brushRef="#br0">12052 10604 32415 0,'-30'-4'1440'1,"19"4"288"-1,1 0-1376 0,-6 2-352 8,1 4 0-8,-13 1 0 5,1-1 0-5,-2 4 0 11,-4 4 0-11,5-3 0 4,-3 5 128-4,0-2-128 11,0 1 160-11,2 5-160 5,1-3 192-5,1 5-64 11,4 1-128-11,3-3 192 4,4-3-48-4,3 3-16 11,7 1 0-11,4 1 0 4,2-7-128-4,6 3 0 10,6-9 0-10,-5-1 0 4,7 2 0-4,4-6 0 11,5 2-144-11,2 0 144 5,5-6 0-5,-1 0-192 11,4-4 192-10,20-4-160 17,-1 2-1104-18,1-8-208 0,0 5-64 0,-5-9-7328 11,-1 1-1472-10</inkml:trace>
    </iact:actionData>
  </iact:action>
  <iact:action type="add" startTime="7921">
    <iact:property name="dataType"/>
    <iact:actionData xml:id="d13">
      <inkml:trace xmlns:inkml="http://www.w3.org/2003/InkML" xml:id="stk13" contextRef="#ctx0" brushRef="#br0">12697 9814 18431 0,'-6'11'1632'1,"1"7"-1312"7,-7 2-320-8,2 7 0 5,2 8 2336-5,-5 2 400 10,1 10 80-10,-4 4 0 5,3 7-2096-5,-5 4-416 10,1-1-96-10,3 5-16 5,-4-1 96-5,7 1 16 10,-5 2 0-10,6-4 0 18,3 5-928-17,-3-7-176 0,2-1-32 0,2 22-11840 7</inkml:trace>
    </iact:actionData>
  </iact:action>
  <iact:action type="add" startTime="8115">
    <iact:property name="dataType"/>
    <iact:actionData xml:id="d14">
      <inkml:trace xmlns:inkml="http://www.w3.org/2003/InkML" xml:id="stk14" contextRef="#ctx0" brushRef="#br0">12522 10629 12895 0,'6'-10'1152'1,"5"2"-928"9,3-3-224-9,9 3 0 3,3-4 2688-4,5 1 512 6,2 3 80-6,4-4 32 8,4 2-2352-8,-2 1-448 12,4-5-112-12,-2 6-16 3,2-6 96-3,-8 3 16 10,-4 1 0-10,-3-2 0 5,-5 4 80-5,-4 1 0 11,1-1 16-11,-2 4 0 4,-18 4-112-4,0 0-32 10,0 0 0-10,9 19 0 5,-9 7-48-5,-8 1-16 10,-3 2 0-10,-3 8 0 5,-3 8-64-5,-7 0 0 11,-3-2-16-10,1 0 0 2,7-8-128-3,5 0-32 11,-1-6 0-11,7-1 0 5,6-3 64-5,4-3 16 11,2-3 0-11,11-3 0 3,-1-3 32-3,8-7 16 12,1 0 0-12,4-4 0 3,1-8 32-3,3-2 0 11,0-7 0-11,2-1 0 5,0-5-48-5,-9 5 0 9,1-3 0-9,0-3 0 9,-1-1-96-9,-1-1-32 7,-3 1 0-7,-7-1 0 4,1 3 0-4,-4-4-128 11,-6-3 192-11,-2 1-64 4,-4 0-128-4,-2 1 160 11,-6 3-160-11,-8-6 160 18,-1 3-1232-18,3 5-240 0,-5 1-48 0</inkml:trace>
    </iact:actionData>
  </iact:action>
  <iact:action type="add" startTime="8520">
    <iact:property name="dataType"/>
    <iact:actionData xml:id="d15">
      <inkml:trace xmlns:inkml="http://www.w3.org/2003/InkML" xml:id="stk15" contextRef="#ctx0" brushRef="#br0">14010 10647 28559 0,'0'29'2544'14,"2"2"-2032"-14,6 6-512 0,-2 0 0 1,-6 0 576-1,2 6 32 11,0-4 0-11,-2 0 0 5,-4-4-64-5,0-6-16 11,2-1 0-11,-2-5 0 3,0-7-272-3,2-1-48 12,2-15-16-11,0 0 0 2,0 0 112-3,0 0 16 10,0 0 0-10,0 0 0 5,20-11 448-5,-11-1 112 9,1-4 16-9,2-5 0 5,-3-4-352-5,5-5-64 10,-4-3-16-9,4-4 0 3,-5 2 0-4,3-2 0 12,2-4 0-12,-5 4 0 5,5-4-144-5,-2 6-48 10,3-2 0-10,-3 0 0 3,6 4-272-2,-5 5 0 9,5 5 0-10,-5 5 0 5,5 1-192-5,2-1-80 10,1 8-32-9,-1 3 0 16,3 1-2608-16,0 4-528-1</inkml:trace>
    </iact:actionData>
  </iact:action>
  <iact:action type="add" startTime="8866">
    <iact:property name="dataType"/>
    <iact:actionData xml:id="d16">
      <inkml:trace xmlns:inkml="http://www.w3.org/2003/InkML" xml:id="stk16" contextRef="#ctx0" brushRef="#br0">15689 10317 27519 0,'0'0'1216'0,"-9"-8"256"0,-5 0-1168 0,0 4-304 9,-1 2 0-8,-1 2 0 3,-7-1 160-4,-3 4-32 11,-3 7 0-11,-8 0 0 4,-6 6 128-4,-2-3 0 12,-2 5 16-12,12-7 0 4,0 7-80-4,2-2-32 11,-2 1 0-11,2 3 0 4,9-5 208-4,3 3 32 11,3 1 16-11,11-3 0 4,1 1-16-4,6-1 0 10,8 4 0-10,3 3 0 5,11-2-16-5,5 3 0 10,2-3 0-10,6 5 0 5,4-1 16-5,-2 0 0 12,4 1 0-12,-3 1 0 5,-1 2-32-5,0 0-16 9,-6 1 0-9,0 3 0 4,2 0 48-4,-5-2 16 10,-5 0 0-10,-2-1 0 4,-7-3 112-4,-2 0 32 13,-10 1 0-13,-2-1 0 4,-8-2 272-3,-8-3 48 8,-3-3 16-9,-9 1 0 4,-7-1-80-4,-6-5-16 11,-9 3 0-11,-9-9 0 3,-7 2-368-3,0-4-80 11,-9-4-16-11,-24-2 0 4,11-2-336-4,6-2-192 12,0-4 32-12,4 2-13792 16,4 0-2752-16</inkml:trace>
    </iact:actionData>
  </iact:action>
  <iact:action type="add" startTime="10639">
    <iact:property name="dataType"/>
    <iact:actionData xml:id="d17">
      <inkml:trace xmlns:inkml="http://www.w3.org/2003/InkML" xml:id="stk17" contextRef="#ctx0" brushRef="#br0">29917 3158 7359 0,'0'0'656'1,"0"0"-528"7,0 0-128-8,0 0 0 4,0 0 1088-4,0 0 176 10,-8 0 32-10,8 0 16 6,-12 2-144-6,12-2-16 9,-8 2-16-9,-3 0 0 5,11-2-16-5,-8 2 0 10,8-2 0-10,0 0 0 5,0 0-112-5,0 0-32 10,0 0 0-10,0 0 0 4,0 0-224-4,0 0-48 11,0 0-16-11,0 0 0 5,0 0-64-5,0 0-16 10,11 5 0-10,1 1 0 5,8-6 80-5,-1-2 16 10,3-2 0-10,3 2 0 4,2-1-192-4,1-1-16 12,-1 0-16-10,0 0 0 1,1 2-144-3,1 0-16 10,-2-4-16-10,0 2 0 5,1 0-48-5,-1 2-16 10,-2 0 0-10,1 0 0 4,-1 2-48-4,0 0-16 11,-3 0 0-11,-6 0 0 4,-1 0-176-4,-15 0 160 11,0 0-160-11,0 0 160 5,10 4-160-5,-10-4 0 9,0 0 144-9,0 0-144 6,0 0 128-6,-8 6-128 10,-8 2 160-10,3-2-160 5,-9-2 144-5,-1 2-144 10,-2-1 128-10,-5 5-128 4,-3-4 128-4,2-2-128 11,-2 2 128-11,-4-2-128 4,0 5 0-4,-4-3 128 12,0 2-128-12,-4 0 0 4,2-4 128-4,0-2-128 11,8 0 128-11,0 0-128 4,2-2 192-4,7 0-32 11,9 0-16-11,1 0 0 3,6 0-144-2,10 0 0 9,0 0 144-10,0 0-144 5,14-6 0-5,4-2 0 13,5 2 0-13,2 0 128 2,5 2-128-1,3-1 0 9,2-3 0-10,4 2 0 4,-2 0 0-4,6-2 0 11,-4-2 0-11,6 7 0 4,-4 1 0-4,4 0 0 10,-6 0 0-10,2 2-128 5,-6 0 128-5,0 2 0 10,-2 2 0-10,-6-2 0 5,-7-1 0-5,-3-1 0 10,-3 4 0-10,-14-4 0 4,0 0 0-4,0 0 0 12,0 0 0-12,-10 12 0 4,-1-6 0-4,-9 4 0 10,-5-1 0-10,-3-3 128 4,-1 4-128-4,-4 2 0 11,-4-4 0-10,2 1 0 3,2 5 0-4,-2-6 0 12,-1 3 0-12,5-3 0 3,4-2 0-3,3 0 0 12,5 0 0-12,1-4 0 3,9-2 0-3,9 0 128 10,0 0-128-10,0 0 0 4,0 0 0-4,0 0 0 11,11-10 0-11,9 2 0 5,-3 2 0-5,5 0 0 10,1 1 0-10,3 1 0 4,-1 0 0-3,2 0 0 9,1 2 0-10,1-2 0 5,0 2 0-5,0 0 0 10,1 2 0-10,-3 0 0 4,0-4 0-4,-3 10 0 11,1-2 0-11,-7 0 0 5,-7-2 0-5,1 2 0 11,-12-4 0-11,0 0 0 4,0 0 0-4,0 0 0 10,-6 8 0-10,-2 1 0 4,-9-5 0-4,1 2 0 12,-7 0 128-12,-3 0-128 4,-1-4 128-4,-2 2-128 12,0-2 160-12,-3 0-160 3,-1-2 224-3,2 1-48 12,4 1-16-12,1 0 0 3,3-2-160-2,1 0 192 10,1-2-192-11,5 0 192 3,3 1-192-3,13 1 0 10,0 0 0-10,0 0 0 18,0 0-1120-18,0 0-256 0,0 0-48 0</inkml:trace>
    </iact:actionData>
  </iact:action>
  <iact:action type="add" startTime="11974">
    <iact:property name="dataType"/>
    <iact:actionData xml:id="d18">
      <inkml:trace xmlns:inkml="http://www.w3.org/2003/InkML" xml:id="stk18" contextRef="#ctx0" brushRef="#br0">31908 1705 10943 0,'0'0'480'1,"0"0"96"-1,0 0-448 0,0 0-128 9,10-6 0-9,-10 6 0 4,4-14 768-4,-4 14 144 8,0 0 32-8,4-7 0 8,-2-3-48-8,-2-6-16 9,-2 6 0-9,0-1 0 5,2 11-128-5,-4-8-32 10,-4 0 0-10,-2-2 0 6,2 3-80-6,1 3-32 10,-5-4 0-10,2-2 0 5,-3 0-48-5,-1 5-16 10,-6-5 0-10,5 2 0 4,-5 0-96-4,3 2 0 12,-1 0-16-12,-3 3 0 4,-3 1-32-4,1 0 0 10,-1 0 0-10,-1 0 0 4,-2 2-96-3,0 2-32 10,-3 0 0-11,3 2 0 4,0 1-16-4,-1 3-16 11,1 0 0-11,2 0 0 4,-3 2-48-4,5-3 0 12,-2-1 0-12,1 6 0 3,1-2 32-3,3-3 0 11,3 5 0-11,-1-2 0 4,-1 6 16-4,5-3 0 10,-4 5 0-10,7-3 0 5,-5 5-96-5,6-3-16 10,-3 5 0-10,3 1 0 5,4-1-128-5,-2 3 0 12,2 2 144-12,3 3-144 4,1 1 0-4,2 2 0 9,0 2 0-9,4-2 0 5,-1-4 0-5,3 3 0 11,2-1 0-11,-2 0 0 4,2 2 0-4,3-2 0 11,-5 3 0-11,4-3 128 4,0-4-128-4,-2 0 0 11,-3 1 0-11,3-3 0 4,2 2 0-4,-2-3 0 10,0-7 0-10,3 5 128 5,-3-3-128-5,4 1 0 10,3-7 128-10,3 5-128 5,-2-6 128-5,3 3-128 11,3-7 128-11,-5 6-128 4,1-6 160-4,1-5-32 11,-3 1-128-11,3-2 192 4,1-4-16-4,-3 0-16 10,3 0 0-10,3 0 0 5,1-1-32-5,-1-1 0 11,-3-4 0-11,1 0 0 4,0 0-128-4,1-3 128 11,-3 1-128-11,1 0 128 4,-1-6-128-3,-1 5 128 9,1-5-128-10,3 4 128 4,-3-5-128-4,-1 1 0 10,0 3 144-10,1-5-144 5,-5 2 0-5,3-3 128 10,-3-2-128-10,3-1 0 5,-5 3 0-5,4-5 144 10,-6-1-144-10,3-1 0 5,-5 1 160-5,0 0-160 11,0-3 128-11,-3 1-128 4,-3-2 128-4,0 0-128 11,-2-3 128-11,0 1-128 4,0-2 0-4,-2-2 0 11,2 0 128-11,-3 4-128 4,-1-4 0-4,-4-1 0 11,0 5 0-11,2 2 0 4,-4-2 0-4,3 4 128 10,-1-1-128-10,-4 3 0 5,0 0 0-5,3 1 0 10,-5-1 0-10,0 3 0 6,-7 3 0-6,3-1 0 9,3 7 0-9,-5-3 0 5,1 6 0-5,1-1 0 10,-1 3 0-10,-3 4 0 5,1 0 0-5,1 2 0 11,-1 0-144-11,-5 4 144 4,3 0 0-4,0 2 0 11,-1 0 0-11,3 2 0 4,-3 3 0-4,-1 1 0 12,0-2-128-12,-3 4 128 4,3-3 0-4,0 7 0 11,-1-4 0-11,3 3 0 3,-1-3 0-3,3 4 0 12,0-3 0-12,-1 7 0 3,3-3 0-2,1 5-128 9,-2 3 128-10,5 2 0 4,-1 3 0-3,3-1 0 9,1 0-128-10,4 0 128 5,-4 7 0-5,5-5 0 11,3-2 0-11,0 0 0 4,-2-1 0-4,4-1 0 11,2 0 0-11,6 0 0 18,0 1-1536-18,2-3-208 1,5 0-48 0</inkml:trace>
    </iact:actionData>
  </iact:action>
  <iact:action type="add" startTime="20561">
    <iact:property name="dataType"/>
    <iact:actionData xml:id="d19">
      <inkml:trace xmlns:inkml="http://www.w3.org/2003/InkML" xml:id="stk19" contextRef="#ctx0" brushRef="#br0">17312 10533 25103 0,'0'0'1104'0,"0"0"240"0,-2-7-1072 1,0-3-272 8,2 10 0-9,0 0 0 5,-2-8 768-5,0 2 80 10,2 6 32-10,-1-11 0 5,1 1-400-5,0 4-80 11,0 6-16-11,0 0 0 4,0-10-576-4,0 10-112 11,0 0-16-11,0 0-12544 8</inkml:trace>
    </iact:actionData>
  </iact:action>
  <iact:action type="add" startTime="20729">
    <iact:property name="dataType"/>
    <iact:actionData xml:id="d20">
      <inkml:trace xmlns:inkml="http://www.w3.org/2003/InkML" xml:id="stk20" contextRef="#ctx0" brushRef="#br0">17139 11200 26719 0,'0'0'1184'0,"0"0"240"0,0 0-1136 0,0 0-288 7,0 0 0-7,0 0 0 5,0 0 656-5,0 0 80 11,0 0 16-11,0-5 0 4,0-5-624-4,2-2-128 12,-2 12 0-12,7-16-13072 8</inkml:trace>
    </iact:actionData>
  </iact:action>
  <iact:action type="add" startTime="20981">
    <iact:property name="dataType"/>
    <iact:actionData xml:id="d21">
      <inkml:trace xmlns:inkml="http://www.w3.org/2003/InkML" xml:id="stk21" contextRef="#ctx0" brushRef="#br0">19156 10491 10127 0,'0'0'896'0,"-12"-4"-704"11,2-4-192-11,-6 0 0 4,5-2 1920-4,-7 4 336 11,3 4 80-10,-5 1 16 3,-3-1-896-4,1 2-176 7,-3 2-48-7,3 1 0 9,-9 5-320-9,2 8-64 11,0-3-16-11,-1 5 0 4,-1 0-256-4,4-3-48 12,4 5-16-12,5-1 0 5,-2-3-256-5,9 5-48 9,3-3-16-8,4 1 0 3,4 1-64-4,6 1-128 11,4-1 176-10,1-3-176 2,7 5 128-3,-2-3-128 7,1-3 0-7,5 3 0 8,-5 7 128-8,3-5-128 11,-1-1 144-10,-5 1-144 2,3 3 192-2,-5 1-64 9,0-2-128-10,-6-1 192 5,-3-5 176-5,-3 5 16 10,-3-3 16-10,-1-1 0 4,-8 3 240-4,0 3 64 10,-9-3 0-10,-3 1 0 5,-3-3-256-5,-2 1-32 11,-4 1-16-11,1-5 0 4,-9-1-208-4,4-7-32 11,2-2-16-11,-2 0 0 4,2-6-304-4,6-4-64 12,5-2-16-12,-1-2 0 18,11-7-2960-18,9-1-576 1</inkml:trace>
    </iact:actionData>
  </iact:action>
  <iact:action type="add" startTime="21330">
    <iact:property name="dataType"/>
    <iact:actionData xml:id="d22">
      <inkml:trace xmlns:inkml="http://www.w3.org/2003/InkML" xml:id="stk22" contextRef="#ctx0" brushRef="#br0">19614 10699 14735 0,'0'0'1312'0,"0"0"-1056"6,0 0-256-6,0 0 0 5,-6 12 1664-5,-2 5 288 7,-5 1 48-7,1 0 16 8,-8 1-848-8,1 6-160 7,-1 3-48-7,-3-1 0 9,-4 0-64-9,-1 1-32 6,7-1 0-6,1 0 0 8,7 1-416-8,3-5-64 12,2-4-32-12,8-1 0 3,8-2-224-3,2-7-128 11,7 1 160-11,1 0-160 5,5-6 192-5,1-2-64 11,1-4-128-11,0-2 192 4,3-6 320-4,-3 2 48 11,-4-1 16-11,3-7 0 5,-1 2-16-5,-3-3 0 8,-5-7 0-8,-1 5 0 9,-4 1-144-9,0-3-32 5,-7-1 0-5,-1 1 0 9,-2 1-32-9,-3-1-16 7,-7-2 0-7,0 1 0 9,0 3-336-9,-3-1 0 10,5-1 0-10,-8-7 0 19,5 5-1728-19,-1 7-304 0,4-1-64 0,2 3-12272 4</inkml:trace>
    </iact:actionData>
  </iact:action>
  <iact:action type="add" startTime="21678">
    <iact:property name="dataType"/>
    <iact:actionData xml:id="d23">
      <inkml:trace xmlns:inkml="http://www.w3.org/2003/InkML" xml:id="stk23" contextRef="#ctx0" brushRef="#br0">20236 10161 25631 0,'0'0'560'1,"0"0"112"-1,0 12 32 0,0-1 16 0,-2 7-576 0,2-1-144 3,-6 5 0-3,-1 3 0 7,-1 4 912-7,0 5 160 9,-6 3 16-9,3-2 16 3,-5 4-256-3,4 6-48 7,-7 3-16-7,5 3 0 8,-5 2-432-8,1-1-96 11,2-1 0-11,-1 2-16 4,3 3-240-4,1-5 128 11,5-4-128-10,2-2 0 2,-2-6 0-3,4-6 0 11,2-4-128-11,6-4 128 18,4-3-544-18,0-1 0 0,3-7 0 0,9 4 0 15,1-16-2064-15,1-2-400 0</inkml:trace>
    </iact:actionData>
  </iact:action>
  <iact:action type="add" startTime="21912">
    <iact:property name="dataType"/>
    <iact:actionData xml:id="d24">
      <inkml:trace xmlns:inkml="http://www.w3.org/2003/InkML" xml:id="stk24" contextRef="#ctx0" brushRef="#br0">20544 10559 13823 0,'0'0'1216'1,"0"0"-960"-1,0 0-256 0,0 0 0 0,0 0 1728 0,-2 13 320 9,0 7 48-9,-2-3 16 5,3-1-672-5,-3 6-128 10,0-3-32-10,0-1 0 5,0 3-336-5,0 4-80 11,-4 1-16-11,2 1 0 4,-1 0-192-4,3 1-32 12,2-1-16-12,2-4 0 3,0-1-320-3,4-3-64 12,5 1-16-12,-3-1 0 4,0-3-80-4,4-2 0 9,-10-14-128-9,13 5 192 5,-3 1 128-5,4-2 32 11,-4-4 0-11,5-2 0 5,-3-4 224-5,6-1 32 9,-5-5 16-8,5-2 0 3,-5-5-96-4,3-3-16 10,2 3 0-10,-5-3 0 6,3-1-176-6,-4-1-32 11,1-3-16-11,-5 0 0 3,2 0 16-3,-1-3 0 12,-3 1 0-12,-2 0 0 4,2 2-160-4,0-1-16 11,2 5-128-11,-2 1 192 3,-4 5-192-3,3-1 0 12,1 9 0-12,4-3 0 17,-4 2-560-16,-6 10 0-1,8-6 0 0,-8 6 0 15,0 0-2240-15,13 4-448 0,-13-4-80 0</inkml:trace>
    </iact:actionData>
  </iact:action>
  <iact:action type="add" startTime="22243">
    <iact:property name="dataType"/>
    <iact:actionData xml:id="d25">
      <inkml:trace xmlns:inkml="http://www.w3.org/2003/InkML" xml:id="stk25" contextRef="#ctx0" brushRef="#br0">21176 10822 11967 0,'0'0'528'1,"18"6"112"-1,1-6-512 0,-1 0-128 9,1-4 0-9,5 0 0 5,-3-2 2048-5,-1 0 384 10,3-1 80-10,-5-5 16 4,-5 2-848-4,5-7-160 11,-6 3-48-11,1-4 0 5,-3 5-416-5,2-3-96 10,-8-3 0-10,0 5-16 4,-1-4 32-4,-3 5 16 12,-2-5 0-12,1 7 0 5,-7-1-160-5,-4 6-48 10,4 2 0-10,-13 0 0 4,-1 4-304-4,1 6-64 11,-4 4-16-11,5 3 0 4,-1-1-160-4,-1 6-48 11,5-1 0-11,-5 5 0 4,1 1-192-3,5 2 128 10,-2 3-128-11,7-1 0 3,-1 0 0-3,6 1 0 11,4 3 0-11,2-2 0 4,2 0 0-4,6-1 0 11,6-5 0-11,-1 0 0 4,7 3-192-4,5-5-64 10,4-5-32-10,3 3 0 19,5 1-1952-18,4-5-400-1,0 3-80 1</inkml:trace>
    </iact:actionData>
  </iact:action>
  <iact:action type="add" startTime="23249">
    <iact:property name="dataType"/>
    <iact:actionData xml:id="d26">
      <inkml:trace xmlns:inkml="http://www.w3.org/2003/InkML" xml:id="stk26" contextRef="#ctx0" brushRef="#br0">23544 9911 6447 0,'0'0'576'13,"0"0"-576"-13,-11-6 0 0,11 6 0 2,-12-2 2320-2,-6 1 368 10,-1 1 64-10,-1 3 0 4,-1 1-1088-4,-5 6-208 11,1 6-48-11,0 3-16 5,-3-1-496-5,-3 5-80 11,-6 4-32-11,-2 11 0 4,4 1 0-4,-2 7 0 10,-2-1 0-10,4 12 0 5,0 9-208-5,2 2-32 10,3 6-16-10,5 4 0 4,0-2-272-4,5-1-64 11,4-1-16-11,9-4 0 5,7-6-176-3,2-25 0 6,3 4 0-8,11 18 0 5,-2-11 0-5,3-5-144 11,5-8 0-11,-7-11 0 17,7-5-1872-16,15 4-368-1</inkml:trace>
    </iact:actionData>
  </iact:action>
  <iact:action type="add" startTime="23549">
    <iact:property name="dataType"/>
    <iact:actionData xml:id="d27">
      <inkml:trace xmlns:inkml="http://www.w3.org/2003/InkML" xml:id="stk27" contextRef="#ctx0" brushRef="#br0">23716 11315 12895 0,'0'0'1152'14,"0"0"-928"-14,0 0-224 0,0 0 0 2,0 0 2448-2,0 0 448 10,0 0 96-10,8-9 16 4,5-9-1472-4,1-3-272 11,5-12-64-11,-1-3-16 4,3-3-512-4,-3 8-96 10,2-6-32-9,13-19 0 3,-4-1-96-4,0-1 0 10,2-7-16-10,3-3 0 5,3-2 128-5,-2-2 16 11,-2-3 16-11,0-3 0 4,0-5-208-4,-2-1-32 11,-1 4-16-11,-3 10 0 6,-4 1-336-5,-1 15 128 6,-5 9-128-7,3 6 0 5,-6 12 0-5,-1 11 0 12,-3 4 0-12,-10 12 0 3,0 0 0-3,14 20 0 11,-7 3 0-11,-1 8 0 4,-2 4 0-4,-2 12 0 10,-2 10 0-10,-2 1 0 5,0 1 0-5,-2 7 0 11,-2-2 0-11,-3 7 0 4,1-3-176-4,0 2 176 11,-6-5-208-11,3-9 80 4,1-3-160-4,2-20-32 12,4 0 0-12,0 0 0 17,2-2-288-17,1 8-64 1,-1-3-16-1,2-11 0 14,0-6-592-13,0-19-128-1,0 0-32 0,0 0-10784 4</inkml:trace>
    </iact:actionData>
  </iact:action>
  <iact:action type="add" startTime="23897">
    <iact:property name="dataType"/>
    <iact:actionData xml:id="d28">
      <inkml:trace xmlns:inkml="http://www.w3.org/2003/InkML" xml:id="stk28" contextRef="#ctx0" brushRef="#br0">24012 10623 21183 0,'0'0'944'0,"0"0"192"0,0 0-912 0,0 0-224 5,8 18 0-5,4-11 0 10,2 1 1072-10,1 2 160 6,5-2 48-6,1-4 0 5,4 0-480-5,5-2-96 7,1-2 0-7,4 0-16 8,0 0-288-8,-2 0-48 7,-3-2-16-7,3 4 0 9,0-2-208-9,2 0-128 6,-2-2 160-6,-4 2-160 22,1 0-1648-22,-3 0-416 0,2-6-96 2,0 4-16-2</inkml:trace>
    </iact:actionData>
  </iact:action>
  <iact:action type="add" startTime="24196">
    <iact:property name="dataType"/>
    <iact:actionData xml:id="d29">
      <inkml:trace xmlns:inkml="http://www.w3.org/2003/InkML" xml:id="stk29" contextRef="#ctx0" brushRef="#br0">25315 10670 4607 0,'0'0'192'0,"-11"8"64"0,-5 0-256 0,16-8 0 8,-10 7 0-8,10-7 0 4,0 0 3184-4,0 0 592 13,0 0 112-13,0 0 16 4,0 0-1616-4,0 0-336 11,0 0-64-11,0 0-16 4,0 0-528-4,24 4-96 11,-3-4-32-11,3-2 0 4,-3-2-464-4,2-1-112 11,5-1 0-11,-1 0-16 4,0-6-304-4,4 0-64 11,-1 7-16-11,1-9 0 4,2 2-240-4,4 1 0 7,-6-1 128-7,1 4-128 24,-3-4-1216-21,-2 5-304-3,-3 1-48 0,-1-2-11552 2</inkml:trace>
    </iact:actionData>
  </iact:action>
  <iact:action type="add" startTime="24451">
    <iact:property name="dataType"/>
    <iact:actionData xml:id="d30">
      <inkml:trace xmlns:inkml="http://www.w3.org/2003/InkML" xml:id="stk30" contextRef="#ctx0" brushRef="#br0">26021 10239 8287 0,'0'0'368'0,"0"0"80"0,-4 21-448 0,1-7 0 9,3-14 0-9,-8 21 0 4,2 5 3024-4,0-1 528 11,2 1 96-11,-6-1 32 4,1 2-1968-4,1-1-400 11,-4-3-80-11,2-2-16 5,1 1-384-5,-3-3-64 11,4 3-32-11,2-7 0 3,-3 3-96-3,9-18 0 13,-6 14-16-13,6-14 0 3,-4 15-176-3,4-15-16 10,0 0-16-10,0 0 0 5,0 0 160-5,0 0 16 10,0 0 16-10,19 0 0 5,-5-4-256-5,2-2-48 10,-7-3-16-10,5 1 0 5,-2-2-32-5,3-5-16 11,-3-3 0-11,4 2 0 4,-5 1-112-4,5 1 0 10,-6-5-128-10,1 1 192 6,3 1-192-6,-4-5 176 10,5 1-176-9,-5-1 160 2,4-5-160-3,-4 3 128 11,5 1-128-11,-5 6 128 4,0 1-128-4,3-4 0 11,-3-3 144-11,4-2-144 4,-3 5 0-4,3 5 0 10,-4-1 0-10,2 4 0 4,-1-5 0-3,-3 7 0 9,2-2 0-10,1 4 0 5,-5 3 0-5,2-3-128 10,-8 8 128-10,0 0 0 5,0 0-256-5,0 0 16 10,0 0 16-10,0 0 0 5,0 0-96-5,0 0 0 10,0 0-16-10,10 10 0 5,-6 1 64-5,-2 3 16 11,-2-2 0-11,0-1 0 4,0-11 96-4,0 0 32 11,-4 8 0-10,-2 2 0 2,-2 2 128-2,8-12-128 8,0 0 128-9,-8 5-128 5,3 3 128-5,5-8 0 11,0 0 0-11,0 0 0 4,-12 2 0-4,12-2 0 11,0 0 0-11,0 0 0 4,-10-4 0-4,4 0 0 12,0 0 128-11,6 4-128 2,0 0 0-3,0 0 0 11,-7-7 0-10,3-3 0 2,4 10 128-3,0 0-128 9,0 0 128-8,0 0-128 3,0 0 0-4,-2-10 0 10,2 10 0-10,0-6 0 6,0-5 0-6,2 1 0 10,-2 10 0-10,0 0 0 19,0 0-368-19,7-10-144 0,1-2-16 0,-8 12-9232 11,0 0-1840-11</inkml:trace>
    </iact:actionData>
  </iact:action>
  <iact:action type="add" startTime="25276">
    <iact:property name="dataType"/>
    <iact:actionData xml:id="d31">
      <inkml:trace xmlns:inkml="http://www.w3.org/2003/InkML" xml:id="stk31" contextRef="#ctx0" brushRef="#br0">25198 10643 12543 0,'-21'5'560'0,"21"-5"112"0,-14 10-544 0,-5 2-128 10,-1-8 0-10,-1 2 0 5,-5 3 960-5,3-1 144 10,-4-4 48-10,3 2 0 4,3 0 48-4,1 2 16 11,3-4 0-11,1-1 0 4,16-3-192-4,0 0-16 12,0 0-16-12,0 0 0 4,0 0-64-4,0 0-16 11,0 0 0-11,0 0 0 4,20-15-208-4,-7 7-32 11,5 2-16-11,11-9 0 4,2 3-128-4,0-4-16 10,1 5-16-10,3-3 0 4,-4 2-32-4,-2 2 0 13,2-5 0-13,3 7 0 4,5-2 16-4,-4 4 0 11,-4 3 0-11,2-1 0 3,2 2-144-3,-6 2-16 11,1 2-16-11,-3 4 0 4,-5-1-160-4,-1 3-16 10,-3-4-128-10,-3 2 192 4,-15-6-192-3,0 0 144 10,14 8-144-11,-14-8 128 4,0 0-128-4,10 17 0 11,-10-17 0-11,0 0 0 18,11 12-336-18,-11-12-112 0,0 0 0 0,0 0-10304 12,0 0-2048-12</inkml:trace>
    </iact:actionData>
  </iact:action>
  <iact:action type="add" startTime="25652">
    <iact:property name="dataType"/>
    <iact:actionData xml:id="d32">
      <inkml:trace xmlns:inkml="http://www.w3.org/2003/InkML" xml:id="stk32" contextRef="#ctx0" brushRef="#br0">25928 10424 11967 0,'0'0'528'1,"0"0"112"-1,-12 2-512 0,12-2-128 9,0 0 0-9,0 0 0 4,0 0 2688-4,0 0 496 10,0 0 96-10,0 0 32 4,0 0-1936-3,6-13-384 9,-6 13-80-10,14-18-16 5,-5-5-352-5,9 1-80 11,-3 1-16-11,1 5 0 3,0-2 128-3,1 3 0 11,3-7 16-11,-7 1 0 4,1 7-64-4,0-1-16 11,3-1 0-11,-3 4 0 5,0 5-192-5,-14 7-64 11,0 0 0-11,0 0 0 4,0 0-128-3,0 0-128 8,0 0 144-9,13 15-144 5,-3 9 208-5,-4 1-48 11,0 0-16-11,-4 5 0 4,-4 11-144-4,-2-1 0 12,0 5 144-12,-2 0-144 4,-10 2 144-4,9-14-144 11,-1 4 192-11,-10 18-192 4,3-6 192-4,5-16-192 10,0-2 192-10,-7 8-192 4,1-6 368-4,8-13-48 11,0 1 0-11,3 2 0 4,-5-5 96-4,10-18 16 10,-2 14 0-10,2-14 0 5,0 0 16-5,0 0 0 10,0 0 0-10,13-16 0 6,-1 0 32-6,4-5 16 9,-5-4 0-9,7-3 0 6,-4-1-240-6,3-2-32 10,3-2-16-10,-5-4 0 4,3 4-208-4,-6 5 144 11,5 1-144-11,1-2 128 4,-1-1-128-4,5 3 0 12,3 2 0-12,6-8 0 4,1 3 0-4,-1 7 0 11,-4 3 0-11,4 11 0 4,2-1-144-4,-3 4-16 11,-5 0 0-11,0 4 0 17,-3 4-1504-17,1 2-320 0,1 2-48 1,-1-2-9104 11,0-4-1840-12</inkml:trace>
    </iact:actionData>
  </iact:action>
  <iact:action type="add" startTime="26209">
    <iact:property name="dataType"/>
    <iact:actionData xml:id="d33">
      <inkml:trace xmlns:inkml="http://www.w3.org/2003/InkML" xml:id="stk33" contextRef="#ctx0" brushRef="#br0">26977 9794 9215 0,'0'0'816'0,"0"0"-656"8,0 0-160-8,0 0 0 4,0 0 3024-4,0 0 576 10,0 0 112-10,0 0 32 5,0 0-1888-5,0 0-368 11,10 2-80-11,6-2 0 4,-3 0-432-4,9-2-80 10,-5-2 0-10,5-1-16 4,3-3-240-4,2 2-64 11,1 4 0-10,16-8 0 3,-3-3-128-4,0 7-16 11,-9 0-16-11,1 2 0 5,-4-4-224-5,-4 2-32 11,-1 2-16-11,-1 4 0 3,-5 0-144-3,-3 0 0 12,-15 0 0-11,18 0 0 2,-18 0-160-3,0 0-112 10,0 0-32-9,0 0 0 16,0 0-2080-17,0 0-432 0,0 0-64 1,0 0-32 0</inkml:trace>
    </iact:actionData>
  </iact:action>
  <iact:action type="add" startTime="26492">
    <iact:property name="dataType"/>
    <iact:actionData xml:id="d34">
      <inkml:trace xmlns:inkml="http://www.w3.org/2003/InkML" xml:id="stk34" contextRef="#ctx0" brushRef="#br0">27256 9827 15663 0,'0'0'688'1,"0"0"144"-1,0 0-656 0,0 0-176 8,0 20 0-7,-2-4 0 3,0 1 2128-4,-2 5 400 11,0 1 80-11,0-5 16 5,-1 3-992-5,-1 6-192 10,2 3-32-10,-4 3-16 5,0 6-672-5,0-2-128 11,3 4-16-11,-5-2-16 4,2 2-240-4,2-2-32 11,-2 4-16-11,-1-3 0 5,1 5-272-5,2-4 128 9,-4 2-128-9,4-4 0 5,1 0 0-5,-1-2-144 11,-4-4-16-11,2 1 0 18,2 1-1696-18,-2-6-320 2,-1-4-80-2,-1 6-10016 3</inkml:trace>
    </iact:actionData>
  </iact:action>
  <iact:action type="add" startTime="26703">
    <iact:property name="dataType"/>
    <iact:actionData xml:id="d35">
      <inkml:trace xmlns:inkml="http://www.w3.org/2003/InkML" xml:id="stk35" contextRef="#ctx0" brushRef="#br0">26811 10896 14735 0,'0'0'640'1,"0"0"160"-1,0 0-640 0,0 0-160 8,0 0 0-8,18 2 0 5,-1-2 2880-5,1 0 528 11,-4 0 112-11,7-2 32 4,3-2-2080-4,-7 4-432 12,5-4-80-12,3 0 0 3,4-1-352-3,4 1-64 10,4 0-16-10,-2 0 0 5,8 2-192-5,-2-4-32 10,4-2-16-10,-4 4 0 5,2-3-288-5,-4 3-192 10,4-2 16-10,4-4 16 20,-6 2-2640-20,-6 2-528 0</inkml:trace>
    </iact:actionData>
  </iact:action>
  <iact:action type="add" startTime="27077">
    <iact:property name="dataType"/>
    <iact:actionData xml:id="d36">
      <inkml:trace xmlns:inkml="http://www.w3.org/2003/InkML" xml:id="stk36" contextRef="#ctx0" brushRef="#br0">27714 9299 20271 0,'0'0'1792'1,"0"0"-1424"8,0 0-368-9,18 2 0 4,3 0 448-4,1 4 0 13,-5 5 16-13,5 3 0 4,3 6-64-4,5 1-16 10,1 4 0-10,6 3 0 5,0-1-176-5,6 10-32 11,-4 6-16-11,4 4 0 4,-6 1 208-4,2 5 32 11,2 2 16-11,-8 5 0 4,0 12-64-4,-6-1-16 7,-3-1 0-7,-5 2 0 9,-9 8 96-9,-4 0 16 11,-6 0 0-11,-4-4 0 4,-4-10-16-2,-7 4 0 3,-7-3 0-5,-1-1 0 9,-5-6-16-9,-3-5 0 12,-4-6 0-12,-4-4 0 3,-6 0-80-3,14-18-16 11,-2 2 0-11,-16 8 0 4,6-4-144-4,4-7-48 11,4-9 0-11,8-1 0 4,1-8 288-4,11-5 48 6,1-3 16-6,14 0-10512 20,-15-11-2096-19</inkml:trace>
    </iact:actionData>
  </iact:action>
  <iact:action type="add" startTime="27472">
    <iact:property name="dataType"/>
    <iact:actionData xml:id="d37">
      <inkml:trace xmlns:inkml="http://www.w3.org/2003/InkML" xml:id="stk37" contextRef="#ctx0" brushRef="#br0">28783 9937 21999 0,'0'0'960'0,"0"0"224"1,0 0-944-1,0 0-240 4,0 0 0-4,10 7 0 4,-2 5 848-4,4 0 128 7,-5 7 32-7,3 5 0 8,4-1-160-8,-4 8-16 7,3 4-16-7,1 8 0 8,5-2-144-8,-3 6-32 11,2 0 0-11,1-2 0 5,-5 4-64-5,3 1 0 11,3-5-16-10,-7 6 0 2,5-2-352-3,-4 1-64 6,3-5-16-6,-3-4 0 8,1 0-128-7,3-6 0 9,-6-4 144-10,3-1-144 4,-5-3 0-4,2-2 0 12,-1-7 0-12,-1 1 0 5,2-3 0-5,0-8-320 9,-12-8 64-9,0 0 16 19,17-8-2512-18,-5-8-496-1</inkml:trace>
    </iact:actionData>
  </iact:action>
  <iact:action type="add" startTime="27724">
    <iact:property name="dataType"/>
    <iact:actionData xml:id="d38">
      <inkml:trace xmlns:inkml="http://www.w3.org/2003/InkML" xml:id="stk38" contextRef="#ctx0" brushRef="#br0">29329 9935 22111 0,'0'0'976'1,"0"0"208"-1,0 0-944 0,0 0-240 9,-1 11 0-9,-5 5 0 4,-2 5 848-4,-4-5 128 7,2 7 32-7,-1 5 0 7,-11 3 112-6,5 8 32 9,1 0 0-10,1-6 0 4,-1 8-352-4,-6 4-64 11,-1 0-16-11,-4 4 0 5,-1-3-80-5,1 1 0 11,-2 6-16-11,2-2 0 5,-3-1-336-5,3-1-64 9,0-8-16-9,1 4 0 5,5-8-208-5,1 0 0 10,5-8 0-10,-1-3 0 4,6-7 0-4,5 1 0 12,1-5 0-11,0-5 0 17,4-10-496-18,0 0-80 0,0 0-32 1,13-6 0 12,7-8-2672-13,-1 1-544 0</inkml:trace>
    </iact:actionData>
  </iact:action>
  <iact:action type="add" startTime="28028">
    <iact:property name="dataType"/>
    <iact:actionData xml:id="d39">
      <inkml:trace xmlns:inkml="http://www.w3.org/2003/InkML" xml:id="stk39" contextRef="#ctx0" brushRef="#br0">28701 9623 21183 0,'-23'-22'1888'1,"11"11"-1504"3,12 11-384-4,-7-10 0 5,3-4 1232-5,4 2 176 11,2 5 48-11,1-7 0 4,5 2-576-4,8-1-112 10,1-1-32-10,3 2 0 5,7-3-224-5,10 3-32 10,0-4-16-10,10-1 0 5,-2 3-16-5,4-1-16 12,2 7 0-12,17-12 0 3,-6 3 144-3,-5-1 16 12,-5 8 16-12,-5 3 0 4,0 1-320-4,-16 6-64 9,0-2-16-9,-1-2 0 5,-5 4-48-5,-2 0-16 10,1 0 0-10,-5-2 0 6,-7 0 48-6,2 0 0 11,-14 2 0-11,0 0 0 3,0 0 128-3,0 0 48 11,0 0 0-11,-14-10 0 4,0 2-128-4,-7 3-32 10,-4-7 0-10,-3 4 0 4,-3 2-208-3,4-2 0 9,-2-3 0-10,1 3 0 19,1 2-1584-19,2-2-208 0,5 1-32 1,6 1-8432 12,-3-2-1696-13</inkml:trace>
    </iact:actionData>
  </iact:action>
  <iact:action type="add" startTime="28430">
    <iact:property name="dataType"/>
    <iact:actionData xml:id="d40">
      <inkml:trace xmlns:inkml="http://www.w3.org/2003/InkML" xml:id="stk40" contextRef="#ctx0" brushRef="#br0">29909 10001 16575 0,'0'0'1472'0,"0"0"-1168"8,0 0-304-8,0 0 0 6,0 0 1520-6,0 0 240 9,10 14 48-9,-3-8 16 5,7-1-288-5,0 1-64 10,3-4-16-10,-1-2 0 4,1 0-560-4,5-2-96 11,-1-2-32-11,1 0 0 5,-1 1-288-5,5-1-64 10,3 0-16-10,0 0 0 6,-2 0-256-6,1-2-144 11,-1 0 160-11,0 0-160 4,-3 4-160-4,-1-1-128 10,-3-5-32-10,-5 4-9216 17,1 2-1856-17</inkml:trace>
    </iact:actionData>
  </iact:action>
  <iact:action type="add" startTime="28641">
    <iact:property name="dataType"/>
    <iact:actionData xml:id="d41">
      <inkml:trace xmlns:inkml="http://www.w3.org/2003/InkML" xml:id="stk41" contextRef="#ctx0" brushRef="#br0">29944 10338 14735 0,'-20'10'640'1,"15"-4"160"-1,-1 6-640 0,6-12-160 8,0 0 0-8,-8 6 0 4,8-6 2416-4,-2 11 448 9,2-11 80-8,0 0 32 3,16 12-1792-4,-3-6-352 11,5 0-80-11,3-2-16 4,1-2-288-4,-1 1-48 11,4-3-16-11,5-3 0 4,5-1-128-4,-2-2-16 10,2 2-16-10,4-2 0 19,-2-4-1120-19,0 2-208 0,2 1-48 0,12-9-11152 5</inkml:trace>
    </iact:actionData>
  </iact:action>
  <iact:action type="add" startTime="28895">
    <iact:property name="dataType"/>
    <iact:actionData xml:id="d42">
      <inkml:trace xmlns:inkml="http://www.w3.org/2003/InkML" xml:id="stk42" contextRef="#ctx0" brushRef="#br0">31348 9545 36687 0,'-23'-6'1616'1,"15"0"352"-1,-2-2-1584 0,-1 4-384 8,1 4 0-8,-6 2 0 5,1 4 0-5,-7 6 0 10,-3-1-224-10,-4 9 80 5,-3-2 144-5,-3 7 0 10,2 10 0-10,0 0 0 4,2 10 0-4,0 0-128 13,1 4 128-13,5 3 0 3,2 1 0-3,3 3 0 11,6-3 0-11,3 4 0 5,3-1 0-5,6 1 0 9,2-9 0-9,2-5 0 5,6 0 0-5,3-6 0 11,1-3 0-11,6 1 0 4,-3-12 0-4,7-2 0 13,3-1 144-13,4-4-144 3,4-9 464-2,5-7-16 8,-5-2 0-9,6-9 0 4,2-1 48-4,-2-6 0 10,4-1 0-10,-6-8 0 6,-2-6 112-6,-2-1 32 10,-8-1 0-10,-5-12 0 4,-3-5 144-4,-5-7 48 10,-8-3 0-10,-4-2 0 5,-6-9-384-5,-4 1-80 10,-5 6-16-10,-5 3 0 5,-7 7-352-5,-2 3 0 12,-6 6 0-12,-1 7 128 4,-1 4-336-3,-6 7-64 7,-1 6-16-8,-1 5 0 19,-4-1-1760-18,0 1-336 0,-3 10-80-1</inkml:trace>
    </iact:actionData>
  </iact:action>
  <iact:action type="remove" startTime="30379">
    <iact:property name="style" value="instant"/>
    <iact:actionData xml:id="d43" ref="#d30"/>
    <iact:actionData xml:id="d44" ref="#d32"/>
  </iact:action>
  <iact:action type="remove" startTime="30467">
    <iact:property name="style" value="instant"/>
    <iact:actionData xml:id="d45" ref="#d29"/>
  </iact:action>
  <iact:action type="remove" startTime="30478">
    <iact:property name="style" value="instant"/>
    <iact:actionData xml:id="d46" ref="#d31"/>
  </iact:action>
  <iact:action type="add" startTime="30390">
    <iact:property name="dataType" value="strokeEraser"/>
    <iact:actionData xml:id="d47">
      <inkml:trace xmlns:inkml="http://www.w3.org/2003/InkML" xml:id="stk43" contextRef="#ctx0" brushRef="#br1">35067 17214 39103 0,'-10'-42'0'12,"2"16"0"-12,-6-1 0 1,3 2 336 1,-9 1 80-2,1 7 16 0,-1-3 0 0,1 5-432 13,-3 1 0-13,5 6 0 0,1-2 0 0,0 4 0 16,5 3 0-15,11 3 0-1,-16-2 0 0,1 4-336 14,-9 5-48-14,-3 11-16 0,-12 3 0 0,-4 16 400 15,-8 20 0-15,2 29 0 0,7 27 0 0,3-10 0 25,5-17 0-3,5-8 0-22,4-8 0 0,3 6 224 1,5 16 128-1,-5 23 32 0,5 24 0 0,3-24-384 0,-2-26 0 1,7-17 0-1,-5-15 0 0,4-6 0 12,4-12 0-11,-3 0 0-1,1-8 0 0</inkml:trace>
    </iact:actionData>
  </iact:action>
  <iact:action type="add" startTime="30593">
    <iact:property name="dataType" value="strokeEraser"/>
    <iact:actionData xml:id="d48">
      <inkml:trace xmlns:inkml="http://www.w3.org/2003/InkML" xml:id="stk44" contextRef="#ctx0" brushRef="#br1">34281 18350 40703 0,'7'-106'0'1,"-3"20"0"-1,4-25 0 0,2 10 0 10,-4 19 0-10,5 10-160 0,3 0 160 0,0-10 0 16,3-18 0-15,5-3 0-1,-5-4 0 0,7 21 224 12,1 19-32-11,2 25 0-1,5 12 0 0,-5 11-192 14,-8 1 0-13,5 12 0-1,-3 6 0 0,-3 6 0 15,-3 6 0-14,-9 7 0-1,-4 17-160 0,-2 26 160 13,-4 28-208-13,-5 3 80 0,-11-11 128 0</inkml:trace>
    </iact:actionData>
  </iact:action>
  <iact:action type="add" startTime="30755">
    <iact:property name="dataType" value="strokeEraser"/>
    <iact:actionData xml:id="d49">
      <inkml:trace xmlns:inkml="http://www.w3.org/2003/InkML" xml:id="stk45" contextRef="#ctx0" brushRef="#br1">34286 18266 40703 0,'0'0'0'1,"-3"-24"0"-1,-1-7 0 0,-2-14 0 11,2-13 0-11,0-3 0 0,2 5 0 0,2-1 0 18,0 3 0-18,0 3 0 0,0 8 0 0,2 2 0 12,0 4 224-11,2-4-16-1,-2 4 0 0,0 0-208 15,-2 6 0-15,4 11 0 0,-4 5-160 0,0 15 160 17,0 0-160-17,0 0 160 0,0 21-160 0,0 10 160 15,-4 4 0-15,0 12 0 0,0 2-128 1,-2 39 128 12,2 36 0-12,-6 11 0-1,3 0 0 0,-1-13 0 13,-6-20-128-12,2 36 128-1,-1 42-128 0,-1-16 128 15,-7-32 128-15,-5-13-128 0,-5-10 176 1,-23 28-176 15,-25 32 0-16,-6-32 0 0,-5-39 0 0</inkml:trace>
    </iact:actionData>
  </iact:action>
  <iact:action type="add" startTime="32378">
    <iact:property name="dataType"/>
    <iact:actionData xml:id="d50">
      <inkml:trace xmlns:inkml="http://www.w3.org/2003/InkML" xml:id="stk46" contextRef="#ctx0" brushRef="#br0">24759 10539 20207 0,'0'0'896'0,"0"0"192"1,0 0-880-1,0 0-208 8,0 0 0-8,0 0 0 5,0 0 1104-5,10-4 176 11,6 4 48-11,-1-2 0 5,5-1-272-5,3-1-48 7,1-2-16-7,1 2 0 7,2 0-288-7,3 0-48 8,-1 0-16-8,0 2 0 9,-2-2-320-9,-1-2-64 11,-3 3 0-11,-3 1-16 5,-1 0-240-5,3 2 0 10,-7 0 128-10,7 0-128 21,-5-2-1456-20,-3 2-336 0,-14 0-64 0</inkml:trace>
    </iact:actionData>
  </iact:action>
  <iact:action type="add" startTime="32858">
    <iact:property name="dataType"/>
    <iact:actionData xml:id="d51">
      <inkml:trace xmlns:inkml="http://www.w3.org/2003/InkML" xml:id="stk47" contextRef="#ctx0" brushRef="#br0">25900 10317 2751 0,'0'0'128'0,"0"0"16"1,0 0-144-1,0 0 0 8,0 0 0-7,0 0 0 3,0 0 576-4,0 0 96 6,0 0 16-6</inkml:trace>
    </iact:actionData>
  </iact:action>
  <iact:action type="add" startTime="33114">
    <iact:property name="dataType"/>
    <iact:actionData xml:id="d52">
      <inkml:trace xmlns:inkml="http://www.w3.org/2003/InkML" xml:id="stk48" contextRef="#ctx0" brushRef="#br0">25801 10452 12959 0,'0'0'576'1,"0"0"112"-1,-16 9-560 11,7 3-128-11,-1-4 0 0,10-8 0 2,-14 11 976-2,14-11 176 10,-10 12 16-10,10-12 16 5,0 0 112-5,0 0 32 12,0 0 0-12,0 0 0 3,0 0-48-3,0 0 0 11,0 0 0-11,0 0 0 4,0 0-208-4,14-6-48 10,4-5-16-10,-5 1 0 5,3-6-416-5,-2 1-80 11,1-3 0-11,3-1-16 4,-9 1-192-4,7-1-48 11,-4-3 0-11,1 5 0 4,-1-5-48-3,-2 1-16 11,0 1 0-12,-3 5 0 2,-3 1-192-2,-4 14 176 12,6-12-176-12,-6 12 160 3,0 0-160-3,0 0 0 7,0 0 0-7,0 0 0 10,0 16 128-10,0 7-128 6,-2 6 128-6,0 10-128 10,-2 0 0-10,2 10 0 6,-3 0 0-6,-3 0 0 9,0 5 0-9,2 7 0 6,-7-1 0-6,3-1 0 8,2-5 128-8,-2-1-128 11,0 2 0-11,5-12 128 4,-1-4-128-4,-2-8 0 11,4-4 144-11,2-2-144 4,4-11 336-4,-2-14 0 7,0 0 0-7,0 0 0 8,0 0 240-8,20 0 64 11,-9-12 0-11,5-5 0 4,-1-9 80-4,1-3 32 12,0-4 0-12,-5-4 0 3,5-6-432-3,-6 14-64 12,1-4-32-12,5-22 0 3,-4 2-64-3,5 3-16 6,5 1 0-6,-5 6 0 10,3 2-144-10,1 6 0 6,-1 2 0-6,-1 4 128 9,3 3-128-9,1 5 0 10,2 9 0-10,3 2 0 4,-1 4 0-4,0 6 0 11,-3 6-144-11,1 6 144 4,-3 6-192-4,-1 7 32 10,1 2 0-10,1 2 0 18,0 5-1200-18,-3-1-240 1,1 0-64-1,3 6-9600 13,1 6-1936-13</inkml:trace>
    </iact:actionData>
  </iact:action>
  <iact:action type="add" startTime="37075">
    <iact:property name="dataType"/>
    <iact:actionData xml:id="d53">
      <inkml:trace xmlns:inkml="http://www.w3.org/2003/InkML" xml:id="stk49" contextRef="#ctx0" brushRef="#br0">1698 13956 15263 0,'0'0'672'1,"0"0"144"-1,0 0-656 0,0 0-160 6,-9 4 0-6,9-4 0 8,0 0 1200-8,0 0 208 11,0 0 32-11,0 0 16 4,0-16-272-4,0 3-48 10,3-7-16-10,3 1 0 5,4-1-416-5,0-1-64 7,3-3-32-7,1 1 0 8,0-6-256-8,-1-1-48 11,5 1-16-11,-2-2 0 4,5-2 80-4,-1 2 16 7,-5 1 0-7,5 3 0 8,-3 0-208-8,-1 5-48 11,1 1 0-11,-3 1 0 4,2 7-128-4,-5-1 0 7,1 8 0-7,-2 4 0 8,3 4 160-8,-3 6-160 11,2 6 192-11,3 7-192 5,-3 14 0-3,2 2 0 6,-6 8 0-7,-1 2 0 3,3 6 0-4,-6 5 0 11,0 6 0-11,-2-1 0 4,-2 1 0-4,-2 4 128 11,0-7-128-11,0-1 0 5,-2-3 176-5,-4-4-176 11,1-9 160-11,1-7-160 3,4-5 512-3,0-7 0 11,0-5 0-11,0-3 0 4,2-7 144-4,0-10 48 11,0 0 0-11,0 0 0 5,6-12 64-5,2-9 0 10,3-7 16-10,-1-3 0 5,2-4-368-5,1-2-80 11,-3-4-16-11,6-4 0 4,-7-2-176-4,5 3-144 11,-4-1 192-11,7-4-192 4,-3 4 0-4,8-4 0 10,-1 3 0-10,2 1 0 4,-1 4 0-4,3-2 0 12,4 4 0-12,5 6 0 4,-3 1 0-4,2 5 0 11,-2 4 0-11,0 3 0 3,-1 9 0-3,1 1 0 12,2 8-208-12,6 2 80 18,-8 4-1056-18,-1 5-208 0,-1-3-32 0,-8 4-9168 11,3 6-1824-10</inkml:trace>
    </iact:actionData>
  </iact:action>
  <iact:action type="add" startTime="37602">
    <iact:property name="dataType"/>
    <iact:actionData xml:id="d54">
      <inkml:trace xmlns:inkml="http://www.w3.org/2003/InkML" xml:id="stk50" contextRef="#ctx0" brushRef="#br0">2966 13886 23951 0,'-17'2'2128'1,"17"-2"-1696"8,-12 4-432-9,12-4 0 5,0 0 800-5,0 0 80 11,0 0 16-11,0 0 0 4,0 0-208-4,14 0-48 9,5-2 0-9,1-2 0 5,5-2 64-5,4-2 0 11,6-4 0-11,2 7 0 4,4-3-384-4,2 0-80 10,2-2-16-10,-4 4 0 6,2-3-224-6,-6 3 0 10,2 0 128-10,-2 2-128 4,-8 2 0-3,1 2 0 9,-5 0-144-9,-4 4-9584 14,-5 2-1920-15</inkml:trace>
    </iact:actionData>
  </iact:action>
  <iact:action type="add" startTime="37814">
    <iact:property name="dataType"/>
    <iact:actionData xml:id="d55">
      <inkml:trace xmlns:inkml="http://www.w3.org/2003/InkML" xml:id="stk51" contextRef="#ctx0" brushRef="#br0">3025 14420 24351 0,'0'0'1088'0,"0"0"208"0,0 0-1040 1,0 0-256 6,11 10 0-7,5-4 0 5,-4 0 304-5,5-4 0 10,3 3 0-10,3-5 0 4,2-2 464-4,3-1 80 11,3-1 32-11,0 0 0 5,4 0-304-5,-2-4-64 12,1-2-16-12,3 3 0 3,2 1-208-3,-4-2-32 12,0 0-16-12,12-2 0 17,-6 1-1232-17,-6-3-240 0,-6 6-48 0</inkml:trace>
    </iact:actionData>
  </iact:action>
  <iact:action type="add" startTime="38172">
    <iact:property name="dataType"/>
    <iact:actionData xml:id="d56">
      <inkml:trace xmlns:inkml="http://www.w3.org/2003/InkML" xml:id="stk52" contextRef="#ctx0" brushRef="#br0">4279 13909 21183 0,'0'0'944'1,"-10"0"192"-1,10 0-912 0,0 0-224 10,0 0 0-10,0 0 0 4,0 0 1056-4,0 0 160 10,0 0 48-10,0 0 0 5,18 2-352-5,-3-2-64 11,3-4-16-11,5 0 0 5,4 0 80-5,7-3 16 11,-1 1 0-11,8 2 0 4,-2-4-352-4,8-2-64 11,-3 6 0-11,1-1-16 4,2 1-128-4,-4-2-32 9,2 0 0-9,-8 2 0 5,2 0-176-5,-6 0-32 10,-4-2-128-10,-1-1 192 5,-5 1-192-5,-5 2 0 10,-1 0-144-8,1-2-10336 13,-7-4-2064-15</inkml:trace>
    </iact:actionData>
  </iact:action>
  <iact:action type="add" startTime="38459">
    <iact:property name="dataType"/>
    <iact:actionData xml:id="d57">
      <inkml:trace xmlns:inkml="http://www.w3.org/2003/InkML" xml:id="stk53" contextRef="#ctx0" brushRef="#br0">5309 13084 11967 0,'0'0'528'0,"0"0"112"0,0 0-512 0,0 0-128 9,2 10 0-9,0 8 0 4,3 3 3232-4,-3 4 608 12,0 7 128-11,0 3 32 2,-2 10-2016-3,0-1-384 10,0 9-96-10,-2 4-16 4,2 3-352-4,-2 8-80 10,-1 6-16-10,1 1 0 6,0 3-176-6,0 0-32 9,0 0-16-9,-2-2 0 5,0-4-464-4,-2 4-96 10,0-2 0-11,2-8-16 4,2 4-240-4,0-7 0 10,0-7 0-10,2 22 0 20,2-9-1088-19,2-7-320-1,2-9-64 0</inkml:trace>
    </iact:actionData>
  </iact:action>
  <iact:action type="add" startTime="40620">
    <iact:property name="dataType"/>
    <iact:actionData xml:id="d58">
      <inkml:trace xmlns:inkml="http://www.w3.org/2003/InkML" xml:id="stk54" contextRef="#ctx0" brushRef="#br0">15295 1364 5519 0,'0'0'240'0,"0"0"64"0,0 0-304 0,0 0 0 9,0 0 0-9,0 0 0 5,0 0 2080-4,-7 9 352 9,-1-1 80-10,8-8 16 5,-8 10-1120-5,4-2-208 10,-4-1-48-10,1 3-16 4,1 2-64-4,6-12-16 10,-6 8 0-9,2 3 0 3,4-11-64-4,-4 10-16 11,4-10 0-11,-8 12 0 4,4 0-144-4,4-12-16 10,-4 7-16-10,4-7 0 5,0 0-112-5,0 0-32 11,0 0 0-11,0 0 0 4,0 0 176-4,18-4 16 12,-4 1 16-12,5-7 0 3,5 0-336-3,-1 2-64 11,0-3-16-11,3 1 0 4,-3 2-144-4,1-6-48 13,-1 5 0-13,-2-5 0 4,-1 2-64-3,-1 4 0 7,3-3-16-8,-5 3 0 6,-1-2-176-6,3-2 128 9,-3 5-128-9,0-3 128 4,-5 0-128-3,1 4 0 9,-12 6 0-10,0 0 0 4,8-7 0-4,-8 7-256 12,8-10 48-12,-8 10 0 17,6-10-1856-16,-6 10-368 0,0 0-80-1,0 0-11440 4</inkml:trace>
    </iact:actionData>
  </iact:action>
  <iact:action type="add" startTime="41191">
    <iact:property name="dataType"/>
    <iact:actionData xml:id="d59">
      <inkml:trace xmlns:inkml="http://www.w3.org/2003/InkML" xml:id="stk55" contextRef="#ctx0" brushRef="#br0">16126 580 10127 0,'-23'0'448'0,"13"-2"96"0,6-2-544 0,-4 4 0 10,1-2 0-10,-1 2 0 4,4 2 1888-4,-4 0 272 11,0 2 48-11,1-3 16 4,-1 5-880-4,-4 0-160 10,2 6-32-9,1-4-16 4,-5 7-368-5,4-1-80 9,-3 5-16-9,5 7 0 5,0-1 80-5,-4 4 16 11,4 1 0-11,4 3 0 4,1 0-240-4,-3 2-32 10,4 2-16-10,-2-2 0 5,4 6-160-5,0-8-16 10,2 2-16-10,2 3 0 5,2-5-144-5,1-4-16 12,1-4-128-12,4 1 192 4,-2-7-192-3,5 1 144 8,-3-1-144-9,6-5 128 4,-5-1-128-4,7-5 0 11,-5-2-160-11,9 2 160 19,-5-6-768-19,5-4-48 1,-7-6-16-1,-1 2-7712 9,1 2-1552-8</inkml:trace>
    </iact:actionData>
  </iact:action>
  <iact:action type="add" startTime="41552">
    <iact:property name="dataType"/>
    <iact:actionData xml:id="d60">
      <inkml:trace xmlns:inkml="http://www.w3.org/2003/InkML" xml:id="stk56" contextRef="#ctx0" brushRef="#br0">16228 946 8287 0,'0'0'736'0,"0"0"-592"8,0 0-144-8,0 0 0 5,0 0 2080-5,0 0 384 10,0 0 80-10,0 0 16 5,0 0-1088-5,0 0-224 11,0 0-32-11,0 0-16 4,0 0-160-4,11 2-16 10,3-2-16-10,-14 0 0 5,10-4-144-5,4 0-32 11,-5 0 0-11,7 1 0 4,-4-9-272-4,3 2-64 10,-5 2-16-10,4-3 0 5,-1 1-224-5,1 0-64 11,0-2 0-11,-5 7 0 3,5-1-192-3,-4 2 0 11,-10 4 0-11,15-10 0 22,-5 2-2048-21,-2-2-288-1,-8 10-64 2</inkml:trace>
    </iact:actionData>
  </iact:action>
  <iact:action type="add" startTime="41973">
    <iact:property name="dataType"/>
    <iact:actionData xml:id="d61">
      <inkml:trace xmlns:inkml="http://www.w3.org/2003/InkML" xml:id="stk57" contextRef="#ctx0" brushRef="#br0">16635 416 1839 0,'0'0'0'0,"0"0"160"0,0 0-160 0,0 0 0 8,0 0 0-8,0 0 0 6,4 15 3904-6,-2-3 768 9,2 6 128-9,2-3 48 5,-2 7-2832-5,6-3-560 10,-8-1-112-10,3 3-32 4,3 3-480-4,2-1-80 11,-6 0-32-11,4 7 0 5,0-1-320-5,3-2-64 12,-1 0-16-12,2 1 0 3,-4-5-176-3,1-3-144 12,3-3 192-12,-2 3-192 5,-2-7 0-5,3 3 0 9,-1-6 0-9,8 5 0 21,-9-11-1088-21,-9-4-112 1,18-4-16-1</inkml:trace>
    </iact:actionData>
  </iact:action>
  <iact:action type="add" startTime="42287">
    <iact:property name="dataType"/>
    <iact:actionData xml:id="d62">
      <inkml:trace xmlns:inkml="http://www.w3.org/2003/InkML" xml:id="stk58" contextRef="#ctx0" brushRef="#br0">16729 150 18431 0,'0'0'816'0,"0"0"160"0,0 0-784 0,0 0-192 9,16 12 0-9,-9-4 0 5,3 2 576-5,4 3 64 10,-2-3 0-10,5 6 16 5,-3-3 96-5,3 5 16 11,5 3 0-11,-1 3 0 4,-1-1-240-3,3 8-32 9,3-1-16-10,1 5 0 4,0-2 208-4,-2 2 32 11,1 2 16-11,-1-2 0 4,-1 8-96-4,-7-4-32 11,-1 4 0-11,1-4 0 4,-3 6-16-4,-4-4 0 11,-1 4 0-11,-3-4 0 5,-2 0-224-5,-4-4-48 10,0 4-16-10,0-4 0 5,-6 0-304-5,4 0 0 10,-1-6 0-10,1-2-9872 15,2-1-1968-14</inkml:trace>
    </iact:actionData>
  </iact:action>
  <iact:action type="add" startTime="43427">
    <iact:property name="dataType"/>
    <iact:actionData xml:id="d63">
      <inkml:trace xmlns:inkml="http://www.w3.org/2003/InkML" xml:id="stk59" contextRef="#ctx0" brushRef="#br0">16832 2696 9215 0,'0'0'816'1,"0"0"-656"8,0 0-160-9,0 0 0 4,0 0 1568-4,0 0 288 11,0 0 48-11,0 0 16 5,0 0-560-5,0 0-96 11,0 0-32-11,0 0 0 4,0 0 0-4,0 0 0 10,0 0 0-10,0 0 0 5,0 0-144-5,0 0-48 10,0 0 0-10,0 0 0 5,0 0-224-5,8-4-48 11,4-2-16-11,-4-2 0 5,3 2-288-5,5-2-48 10,-4-1-16-10,3-5 0 4,-1 4-144-4,2-2-48 12,3 3 0-12,-5-3 0 3,1-4-208-3,-3 9 176 10,2-5-176-10,-5 4 160 4,1 2-160-4,-10 6 0 13,10-9 0-13,-10 9 128 3,0 0-128-3,0 0 0 12,0 0 0-12,0 0 0 4,0 0-160-4,-4 15 160 11,-4 3-208-11,-1-5 80 4,-5 5 0-4,-2-3 0 9,-1 3 0-9,1 2 0 5,-5-7 128-5,-1 9-208 10,7-3 80-10,-3-3 128 6,0 1-240-6,7-3 80 9,-3 0 16-9,2-5 0 19,-1 1-288-19,13-10-48 0,0 0-16 0,0 0 0 15,0 0-1936-14,8-17-400-1</inkml:trace>
    </iact:actionData>
  </iact:action>
  <iact:action type="add" startTime="44043">
    <iact:property name="dataType"/>
    <iact:actionData xml:id="d64">
      <inkml:trace xmlns:inkml="http://www.w3.org/2003/InkML" xml:id="stk60" contextRef="#ctx0" brushRef="#br0">17244 1798 12095 0,'0'0'528'1,"0"0"112"-1,0 0-512 0,0 0-128 8,0 0 0-8,0 0 0 6,0 0 816-6,0 0 128 11,0 0 16-11,0 0 16 3,0 0 0-3,0 0 0 12,0 0 0-12,0 0 0 4,0 0-48-4,0 0-16 10,0 0 0-10,0 0 0 4,0 0-16-4,-6 14 0 10,2 0 0-10,-6 1 0 5,3 3-240-5,1-3-48 10,-4 7-16-10,2 1 0 5,2 3-80-5,1 1-32 11,-3 2 0-11,2 2 0 4,2 3 32-4,2 1 0 13,0 2 0-13,2 0 0 3,0 6-256-3,2-2-64 10,2 4 0-10,4-6 0 5,2 3-192-5,-1-6 0 10,5 1 128-10,-2 0-128 4,3-4 0-4,-3-4 144 11,6-4-144-11,-5-1 128 5,7-5-128-5,-5-5 0 10,5 0-160-10,7-3 160 20,0-7-464-20,-1-2 0 0,-3-2 0 0,3-4 0 14,-5-2-1440-13,-2-1-272 0,3-7-64-1</inkml:trace>
    </iact:actionData>
  </iact:action>
  <iact:action type="add" startTime="44510">
    <iact:property name="dataType"/>
    <iact:actionData xml:id="d65">
      <inkml:trace xmlns:inkml="http://www.w3.org/2003/InkML" xml:id="stk61" contextRef="#ctx0" brushRef="#br0">17468 2116 4607 0,'0'0'400'0,"0"0"-400"8,0 0 0-8,0 0 0 5,0 0 2592-5,0 0 432 10,0 0 96-10,0 0 16 5,0 0-1360-5,0 0-272 10,8 12-48-10,-8-12-16 5,0 0-224-5,0 0-32 12,14 0-16-12,-1-2 0 4,3-2-240-4,2-2-48 9,-7 0-16-9,5-3 0 4,-4-1-224-4,5 0-32 11,-3-3-16-11,5 3 0 5,-3-4-304-5,0 2-64 10,1 3-16-10,-3-3 0 5,3 2-208-5,-1-1 0 11,-1 1 0-11,9-2 0 19,-9 2-1072-18,1 3-304-1,-2 3-64 0,-14 4-11040 3</inkml:trace>
    </iact:actionData>
  </iact:action>
  <iact:action type="add" startTime="45094">
    <iact:property name="dataType"/>
    <iact:actionData xml:id="d66">
      <inkml:trace xmlns:inkml="http://www.w3.org/2003/InkML" xml:id="stk62" contextRef="#ctx0" brushRef="#br0">17853 1395 7359 0,'0'0'320'1,"0"0"80"-1,0 0-400 0,0 0 0 10,0 0 0-9,0 0 0 2,0 0 2672-3,0 0 448 10,0 0 80-10,0 0 32 5,0 0-1760-5,0 0-368 10,0 0-64-10,0 0-16 5,0 0 0-5,5 13 0 11,-1 9 0-11,4 1 0 5,-2-1-288-5,4 1-64 11,1 4-16-11,-1 7 0 3,6-5-208-3,-5 2-32 10,7 2-16-10,-4 4 0 4,3 4 64-4,-1-6 16 12,1 4 0-12,3-2 0 6,-6 0-224-6,1 0-32 5,-3-3-16-5,2-5 0 8,-5-2-208-8,5-1 128 10,-6-3-128-10,1-6 0 5,3 1 0-5,-6-6 0 11,2-1 0-11,2-5 0 18,-10-6-624-17,0 0-112-1,0 0-32 0,0 0 0 14,0 0-2176-14,9-8-448 0,-1-21-96 2,-2 2-16-2</inkml:trace>
    </iact:actionData>
  </iact:action>
  <iact:action type="add" startTime="45469">
    <iact:property name="dataType"/>
    <iact:actionData xml:id="d67">
      <inkml:trace xmlns:inkml="http://www.w3.org/2003/InkML" xml:id="stk63" contextRef="#ctx0" brushRef="#br0">17566 860 18431 0,'0'0'1632'1,"0"0"-1312"8,0 0-320-9,0 0 0 4,0 0 592-4,0 0 48 11,0 0 16-11,0 0 0 5,0 0 64-5,10 0 16 10,5 0 0-10,-1 2 0 4,5 0 64-4,3 4 16 11,-1-2 0-11,5 0 0 5,1 0-192-5,2 4-48 11,6 5 0-11,0 3 0 3,1 1-32-2,8 3-16 9,-3-3 0-10,6 11 0 7,4 7 48-7,2 2 0 9,1 0 0-9,1 8 0 4,-3 4-16-4,3 1 0 13,-8 1 0-13,0 9 0 4,-2-1-160-4,-10 1-16 9,0 3-16-9,-8-5 0 4,-5-1 0-3,-3 3 0 8,-11-5 0-9,-2 2 0 6,-4 3-80-6,-2 0-16 9,-4-1 0-9,-4-2 0 5,2-1-272-5,-8 5 0 11,1-3 0-11,-5 2 0 18,-1-3-1920-18,-3-2-512 0,-28 56-80 1,9-35-32 0</inkml:trace>
    </iact:actionData>
  </iact:action>
  <iact:action type="add" startTime="47886">
    <iact:property name="dataType"/>
    <iact:actionData xml:id="d68">
      <inkml:trace xmlns:inkml="http://www.w3.org/2003/InkML" xml:id="stk64" contextRef="#ctx0" brushRef="#br0">6676 13849 10127 0,'0'0'448'0,"0"0"96"0,0 0-544 0,0 0 0 10,0 0 0-10,0 0 0 4,0 0 2448-4,0 0 384 11,0 0 80-11,0 0 16 4,0 0-1984-4,0 0-400 7,0 0-80-7,0 0-16 8,0 0-192-8,0 0-64 11,0 0 0-10,0 0 0 18,0 0-480-19,0 0-96 0,0 0-32 1</inkml:trace>
    </iact:actionData>
  </iact:action>
  <iact:action type="add" startTime="48068">
    <iact:property name="dataType"/>
    <iact:actionData xml:id="d69">
      <inkml:trace xmlns:inkml="http://www.w3.org/2003/InkML" xml:id="stk65" contextRef="#ctx0" brushRef="#br0">6766 14660 29487 0,'0'0'1296'0,"0"0"288"0,0 0-1264 0,0 0-320 8,0 0 0-8,0 0 0 5,0 0 576-5,0 0 64 11,10-10 16-11,-1 1 0 4,-3-5-656-4,0 4 0 12,2-5 0-12,3 5-9344 16,-3-4-1936-15</inkml:trace>
    </iact:actionData>
  </iact:action>
  <iact:action type="add" startTime="48699">
    <iact:property name="dataType"/>
    <iact:actionData xml:id="d70">
      <inkml:trace xmlns:inkml="http://www.w3.org/2003/InkML" xml:id="stk66" contextRef="#ctx0" brushRef="#br0">10955 13030 10127 0,'0'0'896'0,"0"0"-704"10,0 0-192-10,4-12 0 5,-4 0 1424-5,0 4 256 11,0 8 48-11,0 0 16 4,-4-11-464-4,-3 3-112 7,7 8-16-7,0 0 0 8,-14 2-192-8,-4 6-64 11,5 5 0-11,-5 1 0 4,3 2-400-4,-3 7-96 10,3 2-16-10,-1 5 0 5,-9 3 240-5,-1 10 32 11,-1 2 16-11,-2 9 0 4,-1 9-48-4,-3 7-16 7,-4 10 0-7,-2 4 0 8,-6 5-160-7,0 11-16 9,-1 3-16-10,-3 4 0 4,0 5-112-4,2 1-32 12,-2 0 0-12,1 0 0 3,1-2-16-3,6 2-16 12,0 0 0-12,2-2 0 3,-6-5 96-3,6 3 32 7,-2 0 0-7,6 0 0 9,2 1-112-9,8-32-32 10,-3 9 0-10,1 9 0 4,2-1-48-4,3 5-16 11,3-6 0-11,-7 38 0 4,7-17 64-4,15-37 16 13,0 4 0-13,6 0 0 2,6 0-240-2,3 0 144 7,5-4-144-7,11 31 128 8,5-11-128-8,1-5 0 12,2-13 0-12,0-4 0 4,-2 2 0-4,8-4 0 11,0 0 0-11,4-1 0 4,-6-1 0-4,6 0 0 10,-4-4 0-10,4 4 0 18,1-7-512-17,5-1 32-1,10-2 0 0,1-1-15376 4</inkml:trace>
    </iact:actionData>
  </iact:action>
  <iact:action type="add" startTime="55317">
    <iact:property name="dataType"/>
    <iact:actionData xml:id="d71">
      <inkml:trace xmlns:inkml="http://www.w3.org/2003/InkML" xml:id="stk67" contextRef="#ctx0" brushRef="#br0">11784 13398 10127 0,'0'0'448'1,"0"0"96"-1,0 0-544 0,0 0 0 11,0 0 0-11,0 0 0 4,0 0 1680-4,0 0 240 11,0 0 32-11,0 0 16 4,20 8-336-4,-2-6-64 10,-1-4-16-10,8-2 0 5,5 2-288-5,3-2-64 10,0 0-16-10,2 1 0 5,-2-3-416-5,0-2-64 10,1 0-32-10,3 2 0 5,-4-2-256-5,-2-1-48 12,0-1-16-12,0 2 0 3,3-2-160-3,-1 3-16 11,-4-1-16-11,0 2 0 4,-1-2 752-4,-5 4 160 12,-4 0 16-12,1 2 16 18,-2-3-1984-18,-18 5-400 0,11-4-64 0,-11 4-8288 11,0 0-1648-10</inkml:trace>
    </iact:actionData>
  </iact:action>
  <iact:action type="add" startTime="55577">
    <iact:property name="dataType"/>
    <iact:actionData xml:id="d72">
      <inkml:trace xmlns:inkml="http://www.w3.org/2003/InkML" xml:id="stk68" contextRef="#ctx0" brushRef="#br0">12063 13273 11967 0,'-29'-1'1072'0,"10"2"-864"6,-5 3-208-6,1 0 0 5,-3 4 1568-5,-1 2 272 10,0-2 48-10,0 9 16 5,-1 3-336-5,1 1-64 11,-2 3-16-11,1 1 0 4,-1 0-144-4,4 3-16 11,-1 1-16-11,3-2 0 4,0 0-416-4,5 1-96 12,6-1-16-12,3 0 0 4,-1-3-272-4,8 3-48 11,6 0-16-11,4-1 0 3,5-5-128-3,5 3-48 10,-3-3 0-10,7 4 0 5,3-1-80-5,4-3 0 11,3-3-16-11,5 1 0 5,0 5-176-3,4-3 192 7,2-3-192-9,3 3 192 3,-5 2-192-3,6-1 0 11,-4-3 0-11,2 7 0 4,0 3 0-4,-6-2 0 10,2-1 0-10,-6-1 128 6,-8 0-128-6,3 1 0 10,-1 1 0-10,-4 2 0 4,-3-3 0-4,-7-1 0 13,3 4 128-13,-9-1-128 3,3-1 256-3,-6 0 32 11,-4 0 0-10,-2-1 0 1,-2-3 176-1,0 3 48 9,-6 1 0-10,-7-6 0 4,-5 1 144-3,-3-1 48 10,1 5 0-10,-7-3 0 2,-6 0-64-3,-4-5 0 12,-6 1 0-12,-2 1 0 3,-5-8-224-2,-9 1-48 9,-3-5-16-10,3 0 0 4,-1-2-208-4,1-2-144 10,7-8 192-10,5 2-192 4,0-2 0-4,2 0 0 12,10 0-160-12,4 0 160 18,2-6-1824-18,12 3-240 0,-1-1-48 0,12-8-9792 12,0 3-1936-11</inkml:trace>
    </iact:actionData>
  </iact:action>
  <iact:action type="add" startTime="56564">
    <iact:property name="dataType"/>
    <iact:actionData xml:id="d73">
      <inkml:trace xmlns:inkml="http://www.w3.org/2003/InkML" xml:id="stk69" contextRef="#ctx0" brushRef="#br0">16083 12913 9215 0,'0'0'400'1,"0"0"96"-1,0 0-496 0,8-6 0 9,-8 6 0-9,10-8 0 5,-10 8 1728-5,0 0 256 10,0 0 64-10,0 0 0 5,0 0-576-5,0 0-128 10,0 0 0-10,0 0-16 5,6 10-128-5,0 3-32 10,-6 5 0-10,0 1 0 5,0 9-176-5,0 9-32 11,0 2-16-11,2 10 0 4,-2-1-64-4,0 9-16 10,0 5 0-10,0 1 0 5,2 5-80-5,-2 0-16 11,0 0 0-10,0-1 0 2,-2 3-192-3,0-6-32 11,0 1-16-11,-2-1 0 4,0-7-32-4,0-5-16 12,-2 1 0-12,0-6 0 3,0-2-112-3,-3-4-32 10,3 1 0-10,2-6 0 5,-4-1-192-5,0-6-144 11,3 2 192-11,1 2-192 18,-2-5-576-17,4-3-240-1,6-6-32 1,-2-5-16080 2</inkml:trace>
    </iact:actionData>
  </iact:action>
  <iact:action type="add" startTime="57674">
    <iact:property name="dataType"/>
    <iact:actionData xml:id="d74">
      <inkml:trace xmlns:inkml="http://www.w3.org/2003/InkML" xml:id="stk70" contextRef="#ctx0" brushRef="#br0">11494 16226 8287 0,'0'0'368'1,"0"0"80"-1,-14 6-448 0,14-6 0 5,0 0 0-5,-17 4 0 7,17-4 1712-7,0 0 256 8,0 0 48-8,-8 8 16 8,8-8-704-8,0 0-144 6,-2 13-32-6,2-13 0 9,0 0 0-9,0 0 0 6,14 10 0-6,5-6 0 9,4 0 0-9,1-4 0 7,3-4 0-7,0 4 0 8,3-2-352-8,1 2-80 7,-2-2-16-7,8 0 0 8,6-2 512-8,-2 0 112 7,4-2 16-7,6 1 0 27,-1 1-1856-27,-3-4-352 0,0-4-80 0,2 4-16 0,-2 3 784 0,-4-5 176 3,-3 4 0-3,-4 0 0 25,-5-2-1280-24,-4-3-272 0,-3 3-48-1</inkml:trace>
    </iact:actionData>
  </iact:action>
  <iact:action type="add" startTime="57944">
    <iact:property name="dataType"/>
    <iact:actionData xml:id="d75">
      <inkml:trace xmlns:inkml="http://www.w3.org/2003/InkML" xml:id="stk71" contextRef="#ctx0" brushRef="#br0">11632 16296 27647 0,'-41'12'1216'1,"14"2"256"-1,0-3-1168 0,3 5-304 5,5-4 0-5,3 5 0 8,-3 5 464-8,3 1 48 7,2 6 0-7,-3-1 0 8,1-1-224-8,-3 2-32 7,-1 2-16-7,7-1 0 8,-1-5 192-8,8-2 32 7,2 1 16-7,8-1 0 8,4 4-208-8,8 1-32 7,7-3-16-7,4 0 0 8,3 1-32-8,5 1-16 7,9 4 0-7,1 1 0 9,8-1-176-9,7 0 0 6,3 0 144-4,1 0-144 5,8 4 0-7,-5 3 0 6,1-5 0-6,-6-2 128 10,-3 2-128-10,-4 2 0 6,-7-2 0-6,-1-2 128 7,-10-1-128-7,0-1 0 7,-2 0 0-7,-5 1 0 9,-5-1 0-9,-7 0 0 6,-1-2 0-5,-7 1 0 6,-6 1 352-7,-6-2 0 7,-6-1 0-6,-4 3 0 6,-7 2 448-7,-9-2 96 8,-7-1 0-8,-9-1 16 7,-5 4-128-7,-10-2-16 8,-7 2-16-8,-8-1 0 7,-8-7-336-7,-2-3-64 7,0-3-16-7,0 1 0 8,4-7-208-8,4 1-128 7,8-8 160-7,0-2-160 23,5-4-960-23,7-2-304 0,3-6-48 1,10-1-10528 6,12-11-2112-7</inkml:trace>
    </iact:actionData>
  </iact:action>
  <iact:action type="add" startTime="60526">
    <iact:property name="dataType"/>
    <iact:actionData xml:id="d76">
      <inkml:trace xmlns:inkml="http://www.w3.org/2003/InkML" xml:id="stk72" contextRef="#ctx0" brushRef="#br0">15791 16084 1839 0,'0'0'160'1,"0"0"-160"4,0 0 0-5,0 0 0 8,0 0 2272-8,0 0 416 7,0 0 96-6,0 0 16 6,0 0-1568-7,0 0-304 7,0 0-64-7,0 0-16 8,0 0 128-8,0 0 32 8,0 0 0-8,0 0 0 8,0 0-176-8,0 0-48 6,0 0 0-6,0 0 0 9,0 0-96-9,0 0-32 6,0 0 0-6,0 0 0 8,0 0-112-8,0 0-32 7,0 0 0-7,0 0 0 9,0 0-80-9,0 0-32 6,0 0 0-6,0 0 0 8,0 0-128-8,0 0-16 8,0 0-16-8,0 0 0 7,4 15 16-7,-2-3 16 8,-2 6 0-8,2 1 0 7,0-1 48-7,2 7 16 8,1 4 0-8,-1 8 0 8,-2 2-32-7,2 12-16 6,0 2 0-7,0 5 0 6,4 3-16-6,-4 7 0 7,-4-2 0-7,0 0 0 9,-2 5 32-9,-4 1 0 7,2 0 0-7,-2 0 0 7,0-6 16-7,2 7 0 8,-5-7 0-8,3 2 0 8,-2-9 32-8,4 3 16 7,-4 2 0-7,2-3 0 8,0-5-16-8,3 1 0 6,-1-2 0-6,0-3 0 8,-4 1-96-8,4-6-32 8,0 0 0-8,2 1 0 8,0-3-96-8,0-4 0 7,-2 2-128-7,-1-4 192 7,1-2-192-7,0-2 176 8,2-4-176-8,0-1 160 8,2-1-160-8,0-8 0 7,0-5 144-7,4 0-144 7,-4-16-160-7,0 0-96 7,0 0-32-7,19-12-10992 16,3-6-2208-16</inkml:trace>
    </iact:actionData>
  </iact:action>
  <iact:action type="add" startTime="61455">
    <iact:property name="dataType"/>
    <iact:actionData xml:id="d77">
      <inkml:trace xmlns:inkml="http://www.w3.org/2003/InkML" xml:id="stk73" contextRef="#ctx0" brushRef="#br0">16403 12486 9215 0,'0'0'816'1,"0"0"-656"6,0 0-160-7,0 0 0 8,0 0 768-8,0 0 128 7,0 0 32-7,0 0 0 9,0 0-256-9,0 0-48 6,0 0-16-6,0 0 0 9,-9 5-48-9,9-5-16 5,-6 14 0-5,6-14 0 9,0 0 96-9,2 16 32 7,2 1 0-7,-1-5 0 8,5 2 64-8,4-7 16 8,-12-7 0-8,18 14 0 8,1-2-80-8,2 5-16 7,1-3 0-7,1 5 0 7,-1 1-240-7,7 5-48 7,4 5-16-6,0 3 0 6,1-2-160-5,3 6-16 4,6 6-16-5,-4 0 0 5,0 6-160-6,-2 7 0 7,2 6 144-7,-2 1-144 8,0-1 0-8,0 5 0 8,-4-1 0-8,-4 2-192 7,0 4 192-7,-1 4 0 7,-1 2 0-7,0-5 128 9,-1 1 0-9,-3 2 0 6,-3-4 0-6,-3 6 0 9,1-2 32-9,-5 2 16 7,3 0 0-7,-4-4 0 9,3 2-48-9,-5 0-128 5,2 6 192-5,-2-4-64 9,-3 0-128-9,7-4 192 6,-6 6-192-6,0-2 192 9,-3-2-48-9,3-2 0 7,-4-1 0-7,-2 3 0 7,2 0 112-7,-2-4 0 8,-2-2 16-8,0 2 0 8,0-4 48-8,0 5 0 8,-4-9 0-8,0 6 0 7,0-4-64-7,-4 7 0 7,1-1 0-7,-1 0 0 8,-6-6-64-8,2 6 0 7,1 1-16-7,-7-1 0 7,1 2-48-7,5 2 0 8,-6-6 0-8,1 4 0 8,-7 2-128-8,3-2 160 6,-2 0-160-6,-1 3 160 9,-3-1 64-9,0-4 16 7,-3 0 0-7,1 2 0 8,-4-6 48-8,2 4 16 7,-8-5 0-7,2 1 0 7,2-6-16-7,-6 1 0 8,0 3 0-8,-2-4 0 8,6 3-32-8,-2-7 0 7,3 1 0-7,3-6 0 7,4 1-96-7,-2-1-32 8,4-4 0-8,1-1 0 8,-3-1-128-8,2-6 160 8,1 2-160-8,5-8 160 6,3-2-160-6,5 0 0 8,-3 1 144-8,6-7-144 8,4-4 0-8,-1-3 0 7,1-1 0-7,6-19 0 7,0 0 0-7,0 16 0 7,0-16 0-6,0 0 0 22,0 0-320-22,0 0-128-1,19 6-16 0,1-6-10416 6,-3-6-2096-6</inkml:trace>
    </iact:actionData>
  </iact:action>
  <iact:action type="add" startTime="63137">
    <iact:property name="dataType"/>
    <iact:actionData xml:id="d78">
      <inkml:trace xmlns:inkml="http://www.w3.org/2003/InkML" xml:id="stk74" contextRef="#ctx0" brushRef="#br0">18896 12460 7359 0,'0'0'656'1,"-2"-8"-528"5,2 8-128-6,0 0 0 9,-4-11 1584-9,4 11 272 7,0 0 64-7,0 0 16 9,0 0-1136-9,0 0-224 6,-10 0-64-6,-3 8 0 8,3 1-80-8,-6 9-32 7,3-3 0-7,-3 7 0 8,3 3 48-7,-5 3 16 5,-1 3 0-6,1 2 0 7,-3 6 176-7,-5 2 16 8,1 8 16-8,-1 1 0 8,-3 5-96-8,0 5 0 8,-2 14-16-8,1-1 0 7,1 5-208-5,-4 7-32 4,0 9-16-6,0-4 0 7,2 1-176-7,-3 5-128 7,1-2 192-7,4 7-192 8,0 0 240-8,1-1-64 7,3 1-16-7,4 9 0 8,-1-1 32-8,1 0 16 7,7-4 0-7,-4 3 0 8,-1 3-16-8,5-2 0 7,1 2 0-7,1 0 0 9,-4 2 16-9,7-2 0 6,-3-1 0-6,2-1 0 8,4 0-208-8,2-4 176 7,0 3-176-7,1-5 160 10,-1 0-160-10,6-1 128 5,5-9-128-5,-1 3 128 8,0-6-128-8,4 5 160 7,4-1-160-7,3-6 160 8,-1-3-160-8,5-3 0 8,4 0 0-8,1-6 0 7,5-2 0-7,0-1 0 8,6-1 0-8,4 2 0 7,2-8-256-7,4 2 0 7,4-5 16-7,1-1 0 23,9-3-1680-22,-5-3-352-1,-1 1-64 1</inkml:trace>
    </iact:actionData>
  </iact:action>
  <iact:action type="add" startTime="64219">
    <iact:property name="dataType"/>
    <iact:actionData xml:id="d79">
      <inkml:trace xmlns:inkml="http://www.w3.org/2003/InkML" xml:id="stk75" contextRef="#ctx0" brushRef="#br0">21325 12248 8287 0,'0'0'368'1,"0"0"80"-1,0 0-448 0,0 0 0 5,15 7 0-5,-15-7 0 9,20 6 1072-9,-1 0 128 6,-7 0 16-6,7 6 16 10,-3-3-528-10,1 11-128 5,5-8 0-5,1 9-16 9,3 3-176-9,3 3-16 6,2-4-16-6,0 10 0 9,4 8-160-9,1 6-48 6,1 4 0-6,-4 0 0 8,2-1-16-8,4 5-128 8,-6 1 192-8,0 5-64 8,-3 1 0-8,1 10 0 6,-2-3 0-4,2 5 0 5,-3 6-128-7,-3-2 128 6,2-4-128-6,-1 0 128 9,-1 2-128-9,0 2 0 7,3 0 144-7,-3 0-144 9,0-4 160-9,-1 2-32 6,3 2-128-6,-6-2 192 9,-1 0 96-9,-1 6 16 6,-1-2 0-6,-4 0 0 9,1 2-48-9,-3 0 0 6,2 0 0-6,-9 0 0 8,1 2 128-7,-2 0 32 5,-2 1 0-6,-2-1 0 8,-4-4-48-8,0 0-16 7,-1 0 0-7,3 2 0 9,0 0-112-9,-4 2-32 6,-2-2 0-6,0 0 0 9,0-1 0-9,-3-1 0 7,1-2 0-7,-6 2 0 7,3-2 96-7,-5 2 16 8,2-2 0-8,-3 4 0 6,-1-2 48-6,-1-2 16 8,2 0 0-8,-3 0 0 8,-1 0-144-8,3 2-32 7,3-4 0-7,-5 0 0 8,-1 2 48-8,1-4 16 7,3-3 0-7,-1 3 0 8,-1-12 32-7,1 4 0 5,1-1 0-6,-3-5 0 8,1-3-80-8,-1-1-16 8,3-1 0-8,-4-2 0 7,-1-3-208-7,-1-1 128 7,3-10-128-7,5 2 0 8,-3-6 0-8,1-4 0 7,3-3 0-7,1-3 0 22,7-2-1184-22,-2-1-336 0,4-8-64 1,6-14-10480 2</inkml:trace>
    </iact:actionData>
  </iact:action>
  <iact:action type="add" startTime="66396">
    <iact:property name="dataType"/>
    <iact:actionData xml:id="d80">
      <inkml:trace xmlns:inkml="http://www.w3.org/2003/InkML" xml:id="stk76" contextRef="#ctx0" brushRef="#br0">23681 14494 11967 0,'0'0'1072'1,"0"0"-864"5,-18 10-208-6,18-10 0 7,0 0 1456-7,0 0 240 8,0 0 48-8,0 0 16 8,0 0-480-8,0 0-80 7,0 0-32-7,18 6 0 8,1-4-144-8,9-6-16 6,5-6-16-5,6 2 0 7,9-1-384-8,7-3-80 7,8 2-16-7,9 2 0 9,0-5-368-9,4 3-144 6,2-6 0-6,-6 5 144 8,0-3-144-8,-1 4-272 6,-9 6 64-6,-4 0-12096 12</inkml:trace>
    </iact:actionData>
  </iact:action>
  <iact:action type="add" startTime="66623">
    <iact:property name="dataType"/>
    <iact:actionData xml:id="d81">
      <inkml:trace xmlns:inkml="http://www.w3.org/2003/InkML" xml:id="stk77" contextRef="#ctx0" brushRef="#br0">23932 14955 32255 0,'0'0'2864'1,"0"0"-2288"3,0 0-576-4,16 7 0 8,5-5 0-8,9 6 0 6,9 0-240-6,0-4 80 9,8-4 32-9,5-2 0 8,7 0 0-8,-1-4 0 22,3-6-496-21,7 3-80-1,-2-3-32 0,10-2-12432 3</inkml:trace>
    </iact:actionData>
  </iact:action>
  <iact:action type="add" startTime="67087">
    <iact:property name="dataType"/>
    <iact:actionData xml:id="d82">
      <inkml:trace xmlns:inkml="http://www.w3.org/2003/InkML" xml:id="stk78" contextRef="#ctx0" brushRef="#br0">27084 12427 8287 0,'0'0'368'1,"0"0"80"-1,0 0-448 0,-2-17 0 5,2 5 0-5,0 12 0 8,-5-16 1984-8,5 16 320 7,0 0 64-7,-8-11 16 9,2-3-1408-9,-6 6-272 6,3 4-64-6,-1 2-16 8,-6 2-80-8,3 4-16 7,-7-2 0-7,0 6 0 8,-3 6-80-8,2-5-32 7,-5 5 0-7,1 0 0 8,-2 3-192-8,-1 5-32 7,1 1-16-7,-2 4 0 9,-2 6 96-9,-5-1 32 7,3-1 0-7,0 6 0 8,-6 4 16-6,0-2 0 2,-6 6 0-4,4 2 0 9,-4 3-112-9,6 13-16 7,-4 1 0-7,6 10 0 8,-4 4-192-8,6 4 128 7,2 6-128-7,2 1 0 8,2 5 0-8,-2 4 0 6,-3-1 0-6,3-1 0 9,2 5 128-9,2-3-128 7,-3 3 0-7,1 0 0 8,-2-3 0-8,2 1 128 6,-5-5-128-5,1 3 0 7,4-3 0-8,-2 8 128 7,-2-1-128-7,3-2 0 8,3 1 336-8,2-3-16 8,-1 1-16-8,3 3 0 8,5-3-48-8,-1 1 0 6,3-3 0-6,5 5 0 8,3 5-48-8,0-3-16 6,4-4 0-6,4 3 0 8,4-1-192-8,6-1 128 8,-4 5-128-8,5-2 0 8,3-7 0-8,-2 3 0 7,3 1 0-7,1-5 0 8,5 1 0-8,3-4 0 7,1 1 0-7,4 1 0 8,-1-4 128-8,-1-5-128 6,-2-9 0-6,3 0 0 9,1-3 0-9,2-3 0 6,2-8 0-6,2-3 0 9,-1-3 0-9,-1-5 0 7,4-4 0-7,4-6 0 23,-4-10-464-23,8-8-96 1,-4-1-16-1,5-3-11952 2</inkml:trace>
    </iact:actionData>
  </iact:action>
  <iact:action type="add" startTime="67795">
    <iact:property name="dataType"/>
    <iact:actionData xml:id="d83">
      <inkml:trace xmlns:inkml="http://www.w3.org/2003/InkML" xml:id="stk79" contextRef="#ctx0" brushRef="#br0">28025 12429 11967 0,'0'0'1072'1,"0"0"-864"2,-2-10-208-3,2 10 0 8,0 0 768-8,0 0 128 7,-6-15 0-7,6 15 16 8,0 0-48-8,0 0-16 7,0 0 0-7,-18-2 0 8,7 0-208-8,-7 4-64 7,2 2 0-7,1 7 0 9,-7 1-192-9,1 9-64 7,-5 5 0-7,-1 7 0 8,0 4 32-7,0 10 0 4,-5 2 0-5,3 7 0 9,2 7-96-9,1 9-32 6,5 2 0-6,1 8 0 8,1 2-224-7,9 5 128 7,-1 1-128-8,7-4 0 7,2-4 144-7,6-2-144 6,3-6 128-6,5-8-128 8,0 2 128-8,5-11-128 7,5-10 128-7,3-4-128 8,2-10 192-8,5-4-64 8,-1-2 0-8,2-7 0 8,8-3 208-8,0-7 48 6,10-8 0-6,3-2 0 9,3-2 64-9,1-6 0 6,1-7 16-6,-1-3 0 8,-1-1-208-7,1-7-64 5,-3-1 0-6,-4-6 0 8,1-8-64-8,-3 0-128 7,0-6 176-7,-6-2-176 8,-2 1 448-8,-4-1-32 9,0-4 0-9,-6-7 0 7,-4-5 368-7,-5-1 80 7,-8-8 16-7,-1-2 0 8,-9 0-240-8,-6 8-32 7,-8 3-16-7,1 3 0 7,-9 5-144-7,1 11-16 7,-7 1-16-6,-5 4 0 6,-6 4-128-7,2 7-32 7,-2 9 0-7,-1 5 0 8,-5 1-256-8,4 7-176 7,-2-4 32-7,4 12 0 24,2 10-1520-23,-2 2-320 0,-2 5-48-1,4 1-12576 0</inkml:trace>
    </iact:actionData>
  </iact:action>
  <iact:action type="add" startTime="68543">
    <iact:property name="dataType"/>
    <iact:actionData xml:id="d84">
      <inkml:trace xmlns:inkml="http://www.w3.org/2003/InkML" xml:id="stk80" contextRef="#ctx0" brushRef="#br0">28239 16051 11055 0,'0'0'480'0,"0"0"112"0,0 0-464 1,-12-16-128 4,12 16 0-5,0 0 0 8,-9-16 1968-7,3 1 368 6,6 15 80-7,0 0 16 8,-16-8-1344-8,5 2-272 6,-7 0-48-6,6 0-16 9,-3 4-192-9,-3 6-48 7,-1 2 0-7,-5 0 0 8,-1-2 0-8,-1 12-16 7,-1 1 0-7,0 8 0 7,-4 3 16-7,-1 3 16 9,-1 6 0-9,-2 2 0 7,2 12-32-7,2 1-16 7,0 3 0-7,1 5 0 9,1 7-288-9,4 5-64 8,1 2-128-8,1-4 192 6,5 2-192-6,5-3 0 8,-1 1 0-8,8 0 0 6,2-4 0-5,4-1 0 7,4 1 128-8,8-6-128 7,0-3 0-7,7-4 0 7,-1-12 0-7,7 2 0 8,2-10 0-8,8 4 0 7,1-8 0-7,6-4 0 8,7-7 0-8,6-1 128 8,3-5-128-8,11-2 0 7,-1-4 128-7,2-8-128 7,-6-6 176-7,1-4-176 9,-11 1 192-9,1-9-192 6,-4-5 192-6,0-3-192 8,-3-3 1024-8,3 0 80 7,-4-4 32-7,-6-2 0 23,-4 0-1632-23,-4-6-320 0,-8 2-64 1,-11-6-16-1,-4-5 896 0,-6-5 0 7,-8 0 128-7,-4-5 0 7,-2-6 160-7,-7-2 32 6,-5-5 0-6,1 1 0 9,-5 10-320-9,1-4-144 7,2 1 16-7,-3 9 0 23,5 1-336-23,1 3-64 1,5 5-16-1,-5-2 0 13,5 3-1280-12,1 3-256-1,8-2-48 1</inkml:trace>
    </iact:actionData>
  </iact:action>
  <iact:action type="add" startTime="69159">
    <iact:property name="dataType"/>
    <iact:actionData xml:id="d85">
      <inkml:trace xmlns:inkml="http://www.w3.org/2003/InkML" xml:id="stk81" contextRef="#ctx0" brushRef="#br0">29021 11317 17727 0,'-15'-17'784'1,"15"17"176"-1,-16-18-768 0,8 5-192 5,-1-5 0-5,9 18 0 9,0 0 272-9,0 0 32 6,0 0 0-6,0 0 0 8,0 0-32-8,0 0 0 7,15-10 0-7,5 8 0 8,-3 6-112-8,7 2-32 7,-1 4 0-7,4 5 0 8,1-1-128-8,1 8 0 8,2 7 0-8,0 4 128 8,2 6-128-8,3 2 0 6,1 4 0-6,6 7 128 8,-6 5-128-8,6 5 0 8,-3 11 0-7,7 3 0 5,0 6 0-6,2 5 0 8,4 5 0-8,1 4 0 7,1-7 0-7,-3 13 192 7,1-1-32-6,-2 2 0 7,1-1 32-8,-5 3 0 6,-6 6 0-6,0 2 0 9,-6 1-32-9,-2-1 0 6,-3 6 0-6,-3 5 0 9,-5-5 16-9,1 0 0 6,-7-4 0-6,-1-1 0 9,-3 1-176-9,1 4 0 6,-9 3 144-6,0 1-144 10,0-2 128-10,-4-6-128 5,-4 0 128-5,-2 4-128 8,1-8 176-8,-9 1-48 7,-2-1 0-7,-5-4 0 9,-1 0 208-9,-5-1 48 7,-4 3 0-7,0 0 0 7,-6 0 16-6,-4 4 16 6,-8 4 0-7,-6-4 0 8,-5 3 32-8,-10-1 0 7,-12-4 0-7,-2 2 0 7,-2-2 64-7,0 2 0 7,0-11 16-7,4 3 0 8,2 2-80-8,-1 0 0 7,-3-11-16-7,0 0 0 8,2-11-224-8,4-1-32 8,10-2-16-8,1-2 0 8,7-4-160-8,7-4 0 6,6-2 0-6,6-3 0 23,8-1-1920-22,4-5-432-1</inkml:trace>
    </iact:actionData>
  </iact:action>
  <iact:action type="add" startTime="75765">
    <iact:property name="dataType"/>
    <iact:actionData xml:id="d86">
      <inkml:trace xmlns:inkml="http://www.w3.org/2003/InkML" xml:id="stk82" contextRef="#ctx0" brushRef="#br2">12959 12550 11055 0,'0'0'480'1,"-4"-12"112"-1,-2 2-464 0,6 10-128 5,0 0 0-5,0 0 0 9,8-19 1632-9,-4 1 304 6,-4 18 64-6,4-11 16 9,-3-5-960-9,-1 16-192 6,-1-12-32-6,1 1-16 9,0 11 16-9,0 0 0 7,-4-12 0-7,-2 2 0 8,-4 1 32-8,2 1 16 6,-5 2 0-6,-1 0 0 8,-4-2-208-8,5 0-32 7,-9 5-16-7,-1-5 0 9,-4-2-176-9,-3 4-48 6,1-2 0-6,0 1 0 8,-2 1-144-8,-1 2-48 8,1 2 0-7,-4-2 0 5,0 2-16-6,2 0-16 8,-4 4 0-8,2 0 0 8,-1 0-16-8,-3 2 0 7,0 2 0-7,4 5 0 8,-4-3-32-8,0 4-128 6,-11 1 192-6,1-3-64 9,-2 4-128-9,0 0 0 6,-7 3 0-6,1 3 0 10,3-1 0-10,3 4 128 5,-2 7-128-5,3-3 0 9,-1 0 0-9,2 5 0 7,6 1 0-7,0 0 0 8,6 0 0-7,-4 2 0 4,0 4 0-5,0-4 128 8,4-2-128-7,-4 1 0 6,2-5 0-7,2 10 0 8,-4-2 0-8,4 8 0 7,-4 1 0-7,4-3 0 8,-6 2 0-8,6-2 0 7,2 4 0-7,4 4 0 8,-2-3 0-8,4 1 0 7,-1-2 0-7,3 4 0 8,9 1 0-8,1 5 0 7,-3-2 0-7,7-1 0 8,-3 3 0-8,8 3 0 6,-3 4 0-6,3-3 0 8,0-3 0-7,4 1 0 6,0 1 0-7,0 1 0 8,0-1 0-8,2-5 0 7,2-2 0-7,0-7 0 8,0 1 0-8,2 4 0 7,0-2 0-7,4-4 0 8,0 1 0-8,0-1 0 7,2-8 0-7,3 0 0 8,-1 0 0-8,4 0 0 6,-2 2 0-6,5 0 0 10,-1-7 0-10,3-1 0 6,3 0 128-6,-5 2-128 8,3 2 0-8,3-2 0 7,-1 1 0-7,3-1 0 7,0 2 0-7,3-2 0 8,1-2 0-8,0 0 0 7,2-3 0-7,1-3 0 8,1 0 0-8,2-1 0 8,4-5 0-8,-2-1 0 7,4-1 0-7,-6-3 0 7,2 2 0-7,0-5 0 8,-4 3 0-8,-2-6 0 9,3 2 0-9,-1 1 0 6,4-7 0-6,-2 2 0 9,0-2 0-9,4 4 0 6,-2-2 0-6,6-4 0 8,-4 1 0-8,2-1 0 7,-2 0 0-7,10-2 0 8,0 0 0-8,-3 0 0 7,-1-2 0-7,2 0 0 8,-4-1 0-8,0-3 0 7,-10-6 0-7,4 2 0 7,2-3 0-7,-4-1 0 8,2 4 128-8,2-5-128 8,-8 3 128-8,5-4-128 7,1 1 128-7,-2-1-128 8,-2-3 128-8,2 1-128 7,2-2 0-7,-4 1 128 7,0-1-128-6,2 5 0 6,1-7 144-7,-3 5-144 8,-4-3 128-8,2-1-128 7,0-1 160-7,3-3-160 8,-1-2 240-8,-6 0-48 7,-2 1-16-7,-5-1 0 8,1-2-32-8,3-1 0 7,-3 1 0-7,-1 2 0 8,-1-1-16-8,3 1-128 7,-3-2 192-7,-1 2-64 8,1-3-128-8,3-1 0 6,-7-4 0-6,3-2 128 9,-1 2-128-9,-5-2 128 7,6-6-128-6,-5 4 128 6,3-6 16-7,-4-2 0 7,3 2 0-7,-3-1 0 8,4-3 0-8,-5 6 0 8,5-2 0-8,-6-2 0 8,-1-3-144-8,3 5 160 6,-4-2-160-6,-2 0 160 8,3-2-160-8,-3 1 192 7,-4-3-192-7,2-2 192 8,0 5-48-8,-2-3 0 7,-4 4 0-7,2-2 0 8,0 0-144-8,-2 7 192 7,-2-5-192-7,0 0 192 9,0 4-48-9,-5 0 0 6,1 4 0-6,0-4 0 8,-4 4-144-8,1-2 128 8,-1 2-128-8,-2-4 128 7,5 4-128-7,-5-5 192 7,2 5-192-7,-1 0 192 9,3 3-192-9,-4 5 0 7,0 0 0-7,1 2 0 8,-1 0 0-8,4 1 0 7,-5 3 0-7,3 3 128 7,-5-1-128-6,-1 3 160 5,0 3-160-6,-3-3 160 8,3 3-160-8,1 1 160 7,-7-3-160-7,1 3 160 8,0 3-160-8,-3-1 0 7,1 4 144-7,-4 4-144 8,-4-9 128-8,-5 7-128 7,-4 2 160-7,-3 2-160 9,0-4 0-9,-4 6 128 6,2 0-128-6,2 4 0 8,-3 6 0-7,-1 0 0 5,4-2 0-6,2 4 0 8,-4 1-224-8,8-1 64 8,0 4 16-8,6-7 0 8,4 3-160-8,7 2-16 6,7 0-16-6,-1 3 0 21,8-9-1824-20,8-6-352-1,0 0-80 0</inkml:trace>
    </iact:actionData>
  </iact:action>
  <iact:action type="add" startTime="77777">
    <iact:property name="dataType"/>
    <iact:actionData xml:id="d87">
      <inkml:trace xmlns:inkml="http://www.w3.org/2003/InkML" xml:id="stk83" contextRef="#ctx0" brushRef="#br2">20989 15744 9215 0,'-2'-11'816'1,"2"11"-656"4,0 0-160-5,0 0 0 8,0 0 1904-8,0 0 336 7,0 0 80-7,0 0 16 8,0 0-1168-8,0 0-224 8,0 0-48-8,0 0-16 7,0 0 160-7,0 0 48 8,-8 13 0-8,8-13 0 7,-11-2-128-7,-5 0-32 7,2-1 0-7,-5 3 0 8,-3 0-128-8,-1-2-32 7,-4-8 0-7,1 8 0 8,-1 2-192-8,0 0-32 7,-3-2-16-7,1 0 0 8,-2-2-48-8,0 2-16 7,-4 0 0-7,-4 0 0 10,3-4-128-10,1 2-16 7,2 1-16-7,0-1 0 7,-4 2 16-7,4 0 16 6,-4-2 0-6,0 4 0 8,-2 2-128-8,-2-2-16 8,4 0-16-8,-6-2 0 8,4 0-176-8,-2 2 0 6,6 0 144-6,5 0-144 8,-1-2 0-8,4-2 128 8,2 2-128-8,3 2 0 7,5 0 0-7,3-2 144 8,4-4-144-8,-2 4 0 7,12 2 160-7,0 0-160 7,0 0 128-7,0 0-128 8,0 0 0-8,0 0 128 7,0 0-128-7,0 0 0 9,-9-2 0-9,9 2 0 6,0 0 128-6,0 0-128 8,0 0 0-8,0 0 0 7,0 0 0-7,0 0 128 8,0 0-128-7,0 0 0 6,0 0 0-7,0 0 0 8,0 0 0-8,0 0 0 6,4 18 0-6,-4-6 0 9,0-12 0-9,0 0 0 6,0 19 0-6,2-3 0 9,0 1 0-9,-2-3 0 7,0-14 0-7,0 19 0 8,0 5 0-8,-2-3 0 7,0 3 0-7,2-1 0 8,-2 4 0-8,-2 7 0 7,-4 1 0-7,2 4 0 7,0 4 0-7,2-2 0 8,-3 1 0-8,-3 3 0 7,2-6 0-7,2 2 0 8,-6-2 0-8,9 0 0 7,1 2 0-7,0-4 0 8,0 2 0-8,-2-4 0 8,0-5 0-8,2-1 0 6,2 2 0-5,0-4 0 7,0-1 0-8,0-3 0 6,4-1 0-6,-4 1 0 9,-2-2 128-9,2 3-128 6,4-5 0-6,0 1 128 8,0-5-128-8,1 3 128 7,3-8-128-7,2 5 128 8,-10-15-128-8,14 6 192 8,-1 2-192-8,1 0 192 7,-14-8-32-7,21 10 0 8,-1-3 0-8,3 3 0 7,-1-8-160-7,-3 4 128 8,5 0-128-8,1 0 128 7,2-4-128-7,3 3 0 9,1-1 0-9,2 0 0 7,0-2 0-7,2 2 0 7,-4 2 0-7,7 4 0 8,2-2 0-8,-2 3 0 14,1 1 0-14,-4-2 0 1,2 3 0-1,2-1 0 7,-6 4 0-7,4-5 0 8,4-1 0-8,-4 6 0 7,2 1 0-7,-2-1 0 8,0 1 0-8,4-1 0 7,-4 0 0-7,4 3 0 8,-6-1 0-8,-2 3 0 7,-1 1 0-7,-3 1 0 8,-4 4 0-8,1-3 0 7,-5-7 0-7,0 3 0 8,-5 1 0-8,0-3 0 7,-9-1 0-7,5 3 0 8,-4-7 0-8,-4 9 128 7,0-1-128-7,-2-3 0 7,-2-18 0-7,0 17 128 8,-2 3-128-8,0-4 0 7,-2 1 144-7,0 1-144 8,4-18 160-8,-18 15-160 7,-1 5 224-7,1-5-48 8,-5 3-16-8,2-1 0 8,-1-5 80-8,3 6 16 7,-5-3 0-7,-3 5 0 8,-4-5-16-8,-3-1 0 7,1 2 0-7,2-5 0 9,0 3-48-9,2-2 0 6,-3 3 0-6,-1-3 0 8,-2 4 0-8,0-5-16 7,0 7 0-7,-2-6 0 8,0 3-48-8,2-3-128 7,-6 2 192-7,2-5-64 8,-4-1-128-8,4 2 160 7,-6-4-160-7,4-2 160 8,-4 1-160-8,0-1 0 8,0-2 144-8,1 2-144 7,8-2 0-7,-3 0 128 8,2 0-128-8,6-2 0 7,2-2 0-7,2 0 0 7,-1 0 0-7,3-4 128 8,3 0-288-8,7 3-48 7,-3-3-16-7,11 2 0 22,7 4-2112-21,-10-10-416 0,6 0-96 0</inkml:trace>
    </iact:actionData>
  </iact:action>
  <iact:action type="add" startTime="79729">
    <iact:property name="dataType"/>
    <iact:actionData xml:id="d88">
      <inkml:trace xmlns:inkml="http://www.w3.org/2003/InkML" xml:id="stk84" contextRef="#ctx0" brushRef="#br2">16661 12275 11807 0,'0'0'512'0,"0"0"128"0,0 0-512 0,0 0-128 6,0 0 0-6,0 0 0 8,8-14 784-8,-1 1 144 6,-7 13 32-6,10-12 0 9,-10 12 32-9,6-14 16 7,-6 14 0-7,4-11 0 7,-4 11-112-7,0 0 0 8,0 0-16-8,0 0 0 7,0 0-256-7,0 0-48 8,0 0-16-8,0 0 0 8,0 0 0-8,0 0 0 7,0 0 0-7,-10 7 0 8,-5 3-128-8,-1-2-32 7,0-4 0-7,-5 2 0 8,-3 3-16-7,-1-1 0 4,-4-4 0-5,0 2 0 9,-7-2-128-8,1 4-48 6,-6-2 0-7,2-1 0 8,-5 1-48-8,-3 2-16 6,-6-4 0-6,-2 0 0 8,-1-2-16-8,-5-2-128 7,-3 0 192-7,-2 0-64 8,5-2 16-8,3 2 0 7,-1 0 0-7,3-2 0 9,1-2-16-9,0 2-128 6,1 0 192-6,1-2-64 8,-1-2-128-8,3 2 192 7,2 3-192-7,4-1 192 8,-2 0-64-8,10-2-128 8,-2 2 192-8,8 0-64 7,2-2-128-7,4 4 0 7,1-2 0-7,7 2 0 8,-1-4 128-8,8 2-128 7,10 2 0-7,0 0 128 8,-13-2-128-8,13 2 0 7,0 0 144-7,0 0-144 8,0 0 0-8,0 0 0 7,0 0 0-7,0 0 0 8,0 0 0-8,0 0 0 7,0 0 0-7,5 20 0 9,3-7 0-9,0 7 0 6,-2-1 0-6,2 1 0 9,1 5 0-9,-3 4 0 6,2 5 0-6,0 1-128 8,-4 0 128-8,0 10 0 7,-2-1 0-7,0 7 0 8,-2 2 0-8,0 3-160 8,-2 3 160-8,2 5-160 7,0 1 160-7,0 7 0 8,0-2 0-8,0 4 0 8,0-4 0-8,-2-1 0 7,2 5 0-7,-4-8 0 7,0 2 0-6,-4-1 0 5,0 3 0-6,2-4 0 8,-5 0 0-8,1 1 0 7,0-7 0-7,-1 8 0 9,1-1 0-9,-4-3 0 6,2-5 0-6,-1 7 0 9,-1-4 0-9,0 5 0 6,3-5 0-6,1-4 0 9,-6 1 0-9,5 0 0 6,-5-1 128-6,2 2-128 8,-5-1 0-8,3-4 0 8,5-9 0-8,-5 3 0 7,4 0 0-7,-1-8 0 8,3-4 0-8,4-6 0 8,-2 4 0-8,0-4 144 7,3-1-144-7,1-7 160 8,0-3-16-8,0-1 0 7,4-19 0-7,-2 14 0 7,2-14-16-7,0 0-128 8,0 0 192-8,0 0-64 7,0 0-128-7,0 0 0 7,0 0 0-7,16 6 128 8,1-6-128-8,-1-2 0 7,1-2 0-7,7-4 0 9,-1 0 0-9,2-4 0 6,-3 5 128-6,7-3-128 9,4-2 0-9,2 4 0 6,10-5 0-5,0 3 0 7,6 2 0-8,5-5 0 7,3 1 0-7,7-4 0 8,-3 5 0-8,1-3 0 6,0 0 0-6,-1-1 0 8,1 3 0-8,6-2 0 8,-1 6 0-8,3 6 0 7,4-3 0-6,-6 1 0 6,2-4 0-7,0 6 0 8,-7 6 0-8,-5 2 0 7,-3-4 0-7,-4 2 0 8,-3-1 0-8,-1 5 0 7,-6 2 0-7,2 0 0 7,-6-4 0-7,4 5 0 8,-6-1 0-8,4-2 0 8,-6 4 0-8,2-5 0 6,0 3 0-5,-4 2 0 7,-2-4 0-8,-1 3 0 7,-3 1 0-7,-2-4 0 9,-1 4 0-9,-3-3 0 5,-5-1 0-5,1 2 0 10,-1-4 0-10,-16-6 0 6,15 6 0-6,-15-6 0 8,0 0 0-8,16 7 0 6,-16-7 0-6,0 0 0 8,0 0 0-8,0 0 0 8,0 0 144-8,0 0-144 8,0 0 0-8,0 0 144 7,0 0-144-7,0 0 0 7,0 0 320-7,10-9-64 8,-2-7 0-8,-2 0 0 7,-1-5 64-7,-1-6 16 8,-2-5 0-8,-2-1 0 8,0-2-112-8,0-2-32 7,0-4 0-7,0-6 0 8,0-3-64-8,-2-5-128 7,0-5 176-7,0-7-176 8,0 1 128-8,-1-10-128 7,-1 0 0-7,2 0 0 8,-2-4 144-7,0-6-144 5,2-8 0-6,-2 3 144 8,2-9-144-8,0 7 0 7,-2-5 0-7,2 1 0 8,2-11 0-8,0 1 0 7,0 0 0-7,0-2 0 8,0-1 0-8,0 3 0 7,0 4 0-7,-2 7 0 8,0 1 0-8,2 7 0 7,-2 4 0-7,0 8 0 8,-1 8 160-8,1 0 0 8,2 9 0-8,0 10 0 8,0 6 32-8,0 8 0 6,-2 4 0-6,2 8 0 8,0-1-48-8,0 3 0 7,0 1 0-7,-2 9 0 8,2 11-144-8,0-12 0 7,0 12 0-7,0 0 128 8,0 0-128-8,0 0-144 6,0 0 144-6,0 0-208 22,13 16-1616-21,5-1-320-1,1 3-64 0</inkml:trace>
    </iact:actionData>
  </iact:action>
  <iact:action type="add" startTime="82731">
    <iact:property name="dataType"/>
    <iact:actionData xml:id="d89">
      <inkml:trace xmlns:inkml="http://www.w3.org/2003/InkML" xml:id="stk85" contextRef="#ctx0" brushRef="#br2">19801 13053 6447 0,'0'0'576'1,"0"0"-576"5,0 0 0-6,0 0 0 8,0 0 1840-8,0 0 256 6,-10 10 48-5,10-10 16 6,0 0-912-7,0 0-176 7,-11 10-48-7,11-10 0 8,0 0 96-8,0 0 16 8,0 0 0-8,0 0 0 7,0 0 80-6,0 0 32 5,0 0 0-6,0 0 0 8,0 0-256-8,17-10-48 7,1 2-16-7,-5-10 0 8,5-1-320-8,-2 1-64 7,1-5-16-7,5-2 0 8,-1-1-128-8,-1 1-16 7,1 0-16-7,2-3 0 8,5-1-112-8,-1 0-32 9,-2 0 0-9,-3-1 0 8,-5 3-48-8,3 0-16 5,-1 1 0-4,-1-1 0 7,2-2 32-8,-1 3 16 6,-5 3 0-6,3 2 0 9,-5-1-80-9,2 3-128 7,-5 1 176-7,3 4-176 8,-2 7 128-8,-10 7-128 7,10-10 0-7,-10 10 0 8,13-6 0-8,-13 6 128 7,0 0-128-7,12-2 0 8,-12 2 176-8,0 0-176 7,14 6 160-7,-7 8-160 8,3-3 144-8,0 7-144 7,-4-3 128-7,-2 9-128 8,1 5 128-8,1 2-128 8,2-1 128-8,-4 7-128 7,-2 0 0-6,2 9 0 5,0 3 128-6,-2-2-128 9,0 4 0-9,-2-1 0 6,-2 1 144-6,2 0-144 8,0 1 144-8,-2-1-144 7,0-2 192-7,0 2-192 9,0 1 208-9,2-1-64 6,-2-8-16-6,0 0 0 8,2 2 0-8,-2-6 0 7,0 6 0-7,2-8 0 8,0 0 0-8,2-2 0 7,-2-2 0-7,-2-2 0 8,0 6 16-8,0-2 0 8,2-5 0-8,-4-1 0 7,0 0-144-7,1 0 128 8,1-1-128-8,2-1 128 8,-2-4-128-8,2 1 0 6,0-5 0-6,0 3 128 9,0 3-128-9,0-6 0 6,4-3 0-6,-4 2 0 8,0-18 0-8,1 13 0 7,-1-13 0-7,2 16 0 8,0-4-320-8,-2-12-64 7,0 0 0-7,0 0 0 22,0 0-1248-22,0 0-256 0,0 0-48 0,0 0-8112 8,0 0-1632-8</inkml:trace>
    </iact:actionData>
  </iact:action>
  <iact:action type="add" startTime="83332">
    <iact:property name="dataType"/>
    <iact:actionData xml:id="d90">
      <inkml:trace xmlns:inkml="http://www.w3.org/2003/InkML" xml:id="stk86" contextRef="#ctx0" brushRef="#br2">19774 14262 23951 0,'-16'-6'1056'1,"16"6"224"-1,0 0-1024 0,0 0-256 5,0 0 0-5,0 0 0 9,0 0 528-9,0 0 48 6,14-7 16-6,7 3 0 8,1 2-144-8,-1 0-48 7,5 2 0-7,3 0 0 8,4 0 192-8,2 0 48 7,2 0 0-7,8-2 0 8,2 2 0-8,-2-2 0 7,4-4 0-7,-1-2 0 8,-5 4-176-8,2 2-16 7,2 0-16-7,-6 4 0 8,2-4-432-8,-6 4 0 7,4 4 128-7,-4 2-10112 16,-6-2-2000-14</inkml:trace>
    </iact:actionData>
  </iact:action>
  <iact:action type="add" startTime="85103">
    <iact:property name="dataType"/>
    <iact:actionData xml:id="d91">
      <inkml:trace xmlns:inkml="http://www.w3.org/2003/InkML" xml:id="stk87" contextRef="#ctx0" brushRef="#br2">19029 13802 13823 0,'0'0'1216'1,"0"0"-960"4,0 0-256-5,-12 0 0 9,12 0 1072-9,-14-2 160 7,14 2 48-7,-9-2 0 9,9 2-256-9,0 0-32 5,-16 0-16-5,16 0 0 9,0 0 128-9,0 0 32 7,0 0 0-7,0 0 0 9,0 0-48-9,0 0 0 6,0 0 0-6,0 0 0 8,6-14-224-8,4 5-48 7,-3 3-16-7,5-4 0 8,4 0-208-8,3 3-32 7,-1-1-16-7,3-2 0 8,1 6-112-8,5 2-32 7,2 0 0-7,2-2 0 8,-1-2-64-7,-1 3-16 5,0 1 0-6,1 0 0 8,-3-2-32-8,2 0-16 8,2 4 0-8,-3-2 0 8,-9 0-80-8,1 0 0 6,-1 2-16-6,-19 0 0 8,0 0-176-8,0 0 192 7,14 0-192-7,-14 0 192 8,0 0-64-8,0 0-128 7,0 0 192-7,0 0-64 8,0 0 32-8,-16 8 0 7,-9 0 0-7,-3 1 0 8,-3-1-160-8,-2-2 192 7,0 0-192-7,0 0 192 9,-8-2-192-9,4 1 0 6,2 1 144-6,-2 6-144 9,2-6 0-9,3-2 0 7,1 2 0-7,4-3 128 7,-1 1-128-7,7 2 0 8,2-4 0-8,5 0 0 7,14-2 0-7,0 0 0 7,0 0 0-7,0 0 0 8,0 0 0-8,0 0 0 7,10-10 0-7,7 3 0 8,5 1 0-8,3 0 0 7,4-8 0-7,4 6 0 9,-1 1 0-9,5-3 0 6,4 4 0-6,-6 0 0 9,0-2 0-9,2 1 0 6,-4 1 0-6,0 0 0 8,0 0 0-8,-1-4 0 7,-11 4 0-7,-1 3 0 8,-5-1 0-8,-15 4 0 7,0 0 0-7,0 0 0 8,0 0 128-8,0 0-128 8,0 0 128-8,0 0-128 7,-19 0 0-7,-9 4 144 8,1-4-144-8,-4 3 0 7,-2 1 192-7,-4 0-192 8,0 4 192-8,-2-2-192 7,1-2 128-7,5 4-128 7,2 3 0-7,2-5 0 8,0-2 128-8,5 0-128 7,3 0 0-7,5 2 0 8,2-2 0-8,14-4 0 7,-9 3 0-7,9-3 0 8,0 0 0-8,0 0 0 7,0 0 0-7,0 0 0 22,0 0-1152-22,13-3-192 1,9 1-48-1,-1-2-15776 3</inkml:trace>
    </iact:actionData>
  </iact:action>
  <iact:action type="add" startTime="89008">
    <iact:property name="dataType"/>
    <iact:actionData xml:id="d92">
      <inkml:trace xmlns:inkml="http://www.w3.org/2003/InkML" xml:id="stk88" contextRef="#ctx0" brushRef="#br2">17634 18414 4607 0,'0'0'400'1,"0"0"-400"2,0 0 0-3,8-13 0 9,-4-5 1904-9,-4 4 288 6,0 14 64-6,2-13 16 9,0 3-1120-9,-2 10-240 7,2-18-32-7,-2 18-16 8,0 0 128-8,0 0 32 7,0 0 0-7,0 0 0 8,4-11-176-8,-4 11-16 7,0 0-16-7,0 0 0 8,0 0-272-8,0 0-48 7,0 0-16-7,0 0 0 8,13 7 32-8,-13-7 0 8,12 14 0-8,-4 6 0 7,3 1-96-7,-1 3-16 7,-2 3 0-7,6 2 0 9,-3 2-192-9,5 6-32 7,-4 4-16-7,5-2 0 9,-1 6-32-8,1-4 0 4,3 4 0-5,-5 0 0 8,3-6-128-8,3 4 0 6,-3-6 0-6,2 0 0 8,3 2 0-8,0-6 0 8,5 0 0-8,-1 0 0 8,2 0 0-8,-1-1 128 6,-1-5-128-6,2-2 0 9,0 1 256-9,1-5-48 7,3 1 0-7,0-1 0 8,2-7-48-8,0 1-16 6,4 3 0-6,2-6 0 8,-6-5 48-8,4 1 16 8,-2-4 0-8,0-2 0 7,0-4 32-7,-3-2 0 8,-5-2 0-8,2-2 0 7,2-1-80-7,0-7-16 7,4 1 0-7,-3-3 0 9,-1-3 16-9,4-1 0 7,-2 1 0-7,2-1 0 7,6-1-160-7,-6 1 192 7,4 1-192-7,0 3 192 8,8-3-48-8,1-1 0 7,-5 5 0-7,2-5 0 9,2-1-144-9,-6 0 0 6,0 1 0-6,1 5 0 9,-3-5 0-9,6-1 0 7,-2-1 0-7,4 3 0 8,0 3 0-8,5-3 192 7,3 3-192-7,3 5 192 8,7-3-192-8,-3 6 0 7,2-3-160-7,3 3 160 7,-7 2 0-7,-2-2 0 8,3 1 0-8,-3 5 0 8,-1 2 0-8,-1 4 0 7,1 0-128-7,3 3 128 7,1 1 0-7,-7 4 0 8,1-2 0-8,-5 2 0 7,1 3 0-7,-8-1 0 7,-2 8 0-7,-4-1 0 9,-2-5 0-9,-6 5 0 6,-2 5 0-6,-1-1 0 8,-1-4 0-8,-2 3 0 7,1-1 0-7,-5 3 0 9,-3 1 0-9,1 0 0 6,-1 1 128-6,-6 1-128 9,-1 0 0-9,1 1 160 6,-6-7-160-6,4 5 128 9,-5 1 0-9,-3 0 0 6,-2 2 0-6,0-1 0 9,-2-3-128-8,0-3 192 5,-3-1-192-6,-1-7 192 7,0 3-64-7,6-17 0 8,-4 14 0-8,4-14 0 7,0 0 0-7,0 0-128 8,-12 13 192-8,12-13-64 7,0 0 32-7,0 0 0 7,0 0 0-7,0 0 0 8,0 0 112-8,-4-9 32 7,2-9 0-7,2 3 0 8,4-1-304-7,4-5 128 5,0-5-128-5,-2 3 0 7,7-3 0-8,-3 5 0 7,0-2 0-7,4 3 0 8,-3-3 0-8,7 1 0 7,-4 1 0-7,3-1 0 8,3 1 0-8,-1 1 0 7,3 5 0-7,3-3 0 8,2 6 0-8,1-1 0 7,-1 5 0-7,0 0 0 8,0-2 0-8,3 5 0 7,3 1 0-7,0 0-144 8,-2-6 144-8,0 6 0 7,-1 0 0-7,3 2 0 8,2 0 0-8,6-2 0 8,-2-5 0-8,4 3 0 7,6 0 0-7,-3 0 0 7,3-4 0-7,8 1 0 8,-1 1 0-8,7-6-128 7,-1 3 128-7,1-9 0 8,-1-1 0-8,0-1 0 7,-5-3 0-7,0-3 0 8,-1-7 0-8,-1 2 0 7,-1 0 0-7,-1 0 0 8,-2-4 240-8,-4-2-32 7,-1-4 0-7,-1 2 0 8,-6-6 272-8,-4 6 48 7,-5-4 16-7,-5 6 0 8,-7-6-80-7,-5 8-16 5,-3 0 0-6,-8 6 0 8,-2 2-256-8,-4 2-48 7,-8-1-16-7,3 7 0 8,-3 5-128-8,-6-1 0 7,-3 3 0-7,-3 0 0 22,1 7-448-21,0-1 16-1,-3 0 16 0,-1 2 0 16,0 2-1760-16,-3 2-368 0,-1 4-64 1</inkml:trace>
    </iact:actionData>
  </iact:action>
  <iact:action type="add" startTime="95208">
    <iact:property name="dataType"/>
    <iact:actionData xml:id="d93">
      <inkml:trace xmlns:inkml="http://www.w3.org/2003/InkML" xml:id="stk89" contextRef="#ctx0" brushRef="#br2">30439 12848 3679 0,'0'0'160'1,"8"-7"32"-1,4-3-192 0,-4-2 0 5,1 2 0-5,-9 10 0 9,12-17 2064-9,-12 17 368 5,8-8 80-5,-8 8 16 10,0 0-1280-10,0 0-256 6,12-10-48-6,-12 10-16 8,0 0-224-8,0 0-64 7,0 0 0-7,0 0 0 8,9 16-176-8,-5 7-32 7,-2 3-16-7,-2-1 0 8,0 0-64-8,0 3-16 7,0 1 0-7,2-2 0 9,2 0-80-9,0-1-32 6,2-1 0-6,0-3 0 8,0-1 64-8,-1-1 16 7,1-9 0-7,-6-11 0 7,14 10 256-6,1-6 48 6,1-6 16-7,4-10 0 9,-1-5 416-9,6-11 96 5,1-7 16-4,1-6 0 10,2-5-176-11,6-7-16 5,1-4-16-5,1 1 0 8,0 1-544-8,-2 1-96 6,4-5-32-6,2 2 0 10,-4 1-272-10,2 1 128 5,-4-1-128-5,0 1 0 9,4 3 144-9,-4 1-144 6,-4 8 0-6,3 2 144 9,-7 10-144-9,-4 1-256 7,-1 3 64-7,-7 6 16 21,1 11-1616-20,2 0-336-1,-18 10-64 1</inkml:trace>
    </iact:actionData>
  </iact:action>
  <iact:action type="add" startTime="95899">
    <iact:property name="dataType"/>
    <iact:actionData xml:id="d94">
      <inkml:trace xmlns:inkml="http://www.w3.org/2003/InkML" xml:id="stk90" contextRef="#ctx0" brushRef="#br2">30701 16844 14735 0,'0'0'1312'1,"0"0"-1056"3,-12 0-256-4,12 0 0 8,0 0 960-8,0 0 144 7,0 0 32-7,0 0 0 8,0 0-80-8,0 22-16 8,6-5 0-8,0 5 0 8,3 3-272-8,-1 2-48 6,6 1-16-6,-4 1 0 9,-1 0-224-9,3 0-48 6,-4-3-16-6,4-1 0 9,-1-1-32-9,-1-7-16 7,6-3 0-7,-16-14 0 8,13 17 352-8,-13-17 80 7,20 6 16-7,1-2 0 7,-21-4 208-7,22-4 32 8,-7-4 16-8,1-5 0 7,-10-1-224-7,4-5-32 7,3-5-16-7,-1-1 0 9,2-6-208-9,-3-3-32 7,5-8-16-6,-2 1 0 5,1-8-176-6,-3 2-48 8,3 0 0-8,-3-3 0 8,4-3-64-8,-5-2-32 7,3 1 0-7,-2-3 0 8,3-1-224-8,-3-7 144 7,4 3-144-7,-3 1 128 8,5 1-128-8,0 3 0 7,5 7 0-7,6 1 0 21,-2 2-1376-20,7 4-160-1,-3-4-16 0,4 6-15360 4</inkml:trace>
    </iact:actionData>
  </iact:action>
</iact:action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1540" y="1272011"/>
            <a:ext cx="10104120" cy="2705947"/>
          </a:xfrm>
        </p:spPr>
        <p:txBody>
          <a:bodyPr anchor="b"/>
          <a:lstStyle>
            <a:lvl1pPr algn="ctr">
              <a:defRPr sz="6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4082310"/>
            <a:ext cx="8915400" cy="1876530"/>
          </a:xfrm>
        </p:spPr>
        <p:txBody>
          <a:bodyPr/>
          <a:lstStyle>
            <a:lvl1pPr marL="0" indent="0" algn="ctr">
              <a:buNone/>
              <a:defRPr sz="2720"/>
            </a:lvl1pPr>
            <a:lvl2pPr marL="518145" indent="0" algn="ctr">
              <a:buNone/>
              <a:defRPr sz="2267"/>
            </a:lvl2pPr>
            <a:lvl3pPr marL="1036290" indent="0" algn="ctr">
              <a:buNone/>
              <a:defRPr sz="2040"/>
            </a:lvl3pPr>
            <a:lvl4pPr marL="1554434" indent="0" algn="ctr">
              <a:buNone/>
              <a:defRPr sz="1813"/>
            </a:lvl4pPr>
            <a:lvl5pPr marL="2072579" indent="0" algn="ctr">
              <a:buNone/>
              <a:defRPr sz="1813"/>
            </a:lvl5pPr>
            <a:lvl6pPr marL="2590724" indent="0" algn="ctr">
              <a:buNone/>
              <a:defRPr sz="1813"/>
            </a:lvl6pPr>
            <a:lvl7pPr marL="3108869" indent="0" algn="ctr">
              <a:buNone/>
              <a:defRPr sz="1813"/>
            </a:lvl7pPr>
            <a:lvl8pPr marL="3627013" indent="0" algn="ctr">
              <a:buNone/>
              <a:defRPr sz="1813"/>
            </a:lvl8pPr>
            <a:lvl9pPr marL="4145158" indent="0" algn="ctr">
              <a:buNone/>
              <a:defRPr sz="1813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64C68-6F9B-40C9-8A3A-0FA7AAD92F70}" type="datetimeFigureOut">
              <a:rPr lang="en-US" smtClean="0"/>
              <a:t>4/5/2021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8945D-F595-4C5F-AF93-E2CE0CDFE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1920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64C68-6F9B-40C9-8A3A-0FA7AAD92F70}" type="datetimeFigureOut">
              <a:rPr lang="en-US" smtClean="0"/>
              <a:t>4/5/2021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8945D-F595-4C5F-AF93-E2CE0CDFE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1620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06778" y="413808"/>
            <a:ext cx="2563178" cy="65867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7245" y="413808"/>
            <a:ext cx="7540943" cy="65867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64C68-6F9B-40C9-8A3A-0FA7AAD92F70}" type="datetimeFigureOut">
              <a:rPr lang="en-US" smtClean="0"/>
              <a:t>4/5/2021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8945D-F595-4C5F-AF93-E2CE0CDFE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491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64C68-6F9B-40C9-8A3A-0FA7AAD92F70}" type="datetimeFigureOut">
              <a:rPr lang="en-US" smtClean="0"/>
              <a:t>4/5/2021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8945D-F595-4C5F-AF93-E2CE0CDFE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4110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1054" y="1937705"/>
            <a:ext cx="10252710" cy="3233102"/>
          </a:xfrm>
        </p:spPr>
        <p:txBody>
          <a:bodyPr anchor="b"/>
          <a:lstStyle>
            <a:lvl1pPr>
              <a:defRPr sz="6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1054" y="5201393"/>
            <a:ext cx="10252710" cy="1700212"/>
          </a:xfrm>
        </p:spPr>
        <p:txBody>
          <a:bodyPr/>
          <a:lstStyle>
            <a:lvl1pPr marL="0" indent="0">
              <a:buNone/>
              <a:defRPr sz="2720">
                <a:solidFill>
                  <a:schemeClr val="tx1"/>
                </a:solidFill>
              </a:defRPr>
            </a:lvl1pPr>
            <a:lvl2pPr marL="518145" indent="0">
              <a:buNone/>
              <a:defRPr sz="2267">
                <a:solidFill>
                  <a:schemeClr val="tx1">
                    <a:tint val="75000"/>
                  </a:schemeClr>
                </a:solidFill>
              </a:defRPr>
            </a:lvl2pPr>
            <a:lvl3pPr marL="1036290" indent="0">
              <a:buNone/>
              <a:defRPr sz="2040">
                <a:solidFill>
                  <a:schemeClr val="tx1">
                    <a:tint val="75000"/>
                  </a:schemeClr>
                </a:solidFill>
              </a:defRPr>
            </a:lvl3pPr>
            <a:lvl4pPr marL="1554434" indent="0">
              <a:buNone/>
              <a:defRPr sz="1813">
                <a:solidFill>
                  <a:schemeClr val="tx1">
                    <a:tint val="75000"/>
                  </a:schemeClr>
                </a:solidFill>
              </a:defRPr>
            </a:lvl4pPr>
            <a:lvl5pPr marL="2072579" indent="0">
              <a:buNone/>
              <a:defRPr sz="1813">
                <a:solidFill>
                  <a:schemeClr val="tx1">
                    <a:tint val="75000"/>
                  </a:schemeClr>
                </a:solidFill>
              </a:defRPr>
            </a:lvl5pPr>
            <a:lvl6pPr marL="2590724" indent="0">
              <a:buNone/>
              <a:defRPr sz="1813">
                <a:solidFill>
                  <a:schemeClr val="tx1">
                    <a:tint val="75000"/>
                  </a:schemeClr>
                </a:solidFill>
              </a:defRPr>
            </a:lvl6pPr>
            <a:lvl7pPr marL="3108869" indent="0">
              <a:buNone/>
              <a:defRPr sz="1813">
                <a:solidFill>
                  <a:schemeClr val="tx1">
                    <a:tint val="75000"/>
                  </a:schemeClr>
                </a:solidFill>
              </a:defRPr>
            </a:lvl7pPr>
            <a:lvl8pPr marL="3627013" indent="0">
              <a:buNone/>
              <a:defRPr sz="1813">
                <a:solidFill>
                  <a:schemeClr val="tx1">
                    <a:tint val="75000"/>
                  </a:schemeClr>
                </a:solidFill>
              </a:defRPr>
            </a:lvl8pPr>
            <a:lvl9pPr marL="4145158" indent="0">
              <a:buNone/>
              <a:defRPr sz="181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64C68-6F9B-40C9-8A3A-0FA7AAD92F70}" type="datetimeFigureOut">
              <a:rPr lang="en-US" smtClean="0"/>
              <a:t>4/5/2021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8945D-F595-4C5F-AF93-E2CE0CDFE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0741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7245" y="2069042"/>
            <a:ext cx="5052060" cy="49315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7895" y="2069042"/>
            <a:ext cx="5052060" cy="49315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64C68-6F9B-40C9-8A3A-0FA7AAD92F70}" type="datetimeFigureOut">
              <a:rPr lang="en-US" smtClean="0"/>
              <a:t>4/5/2021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8945D-F595-4C5F-AF93-E2CE0CDFE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9519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793" y="413810"/>
            <a:ext cx="10252710" cy="1502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8795" y="1905318"/>
            <a:ext cx="5028842" cy="933767"/>
          </a:xfrm>
        </p:spPr>
        <p:txBody>
          <a:bodyPr anchor="b"/>
          <a:lstStyle>
            <a:lvl1pPr marL="0" indent="0">
              <a:buNone/>
              <a:defRPr sz="2720" b="1"/>
            </a:lvl1pPr>
            <a:lvl2pPr marL="518145" indent="0">
              <a:buNone/>
              <a:defRPr sz="2267" b="1"/>
            </a:lvl2pPr>
            <a:lvl3pPr marL="1036290" indent="0">
              <a:buNone/>
              <a:defRPr sz="2040" b="1"/>
            </a:lvl3pPr>
            <a:lvl4pPr marL="1554434" indent="0">
              <a:buNone/>
              <a:defRPr sz="1813" b="1"/>
            </a:lvl4pPr>
            <a:lvl5pPr marL="2072579" indent="0">
              <a:buNone/>
              <a:defRPr sz="1813" b="1"/>
            </a:lvl5pPr>
            <a:lvl6pPr marL="2590724" indent="0">
              <a:buNone/>
              <a:defRPr sz="1813" b="1"/>
            </a:lvl6pPr>
            <a:lvl7pPr marL="3108869" indent="0">
              <a:buNone/>
              <a:defRPr sz="1813" b="1"/>
            </a:lvl7pPr>
            <a:lvl8pPr marL="3627013" indent="0">
              <a:buNone/>
              <a:defRPr sz="1813" b="1"/>
            </a:lvl8pPr>
            <a:lvl9pPr marL="4145158" indent="0">
              <a:buNone/>
              <a:defRPr sz="181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795" y="2839085"/>
            <a:ext cx="5028842" cy="41758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17896" y="1905318"/>
            <a:ext cx="5053608" cy="933767"/>
          </a:xfrm>
        </p:spPr>
        <p:txBody>
          <a:bodyPr anchor="b"/>
          <a:lstStyle>
            <a:lvl1pPr marL="0" indent="0">
              <a:buNone/>
              <a:defRPr sz="2720" b="1"/>
            </a:lvl1pPr>
            <a:lvl2pPr marL="518145" indent="0">
              <a:buNone/>
              <a:defRPr sz="2267" b="1"/>
            </a:lvl2pPr>
            <a:lvl3pPr marL="1036290" indent="0">
              <a:buNone/>
              <a:defRPr sz="2040" b="1"/>
            </a:lvl3pPr>
            <a:lvl4pPr marL="1554434" indent="0">
              <a:buNone/>
              <a:defRPr sz="1813" b="1"/>
            </a:lvl4pPr>
            <a:lvl5pPr marL="2072579" indent="0">
              <a:buNone/>
              <a:defRPr sz="1813" b="1"/>
            </a:lvl5pPr>
            <a:lvl6pPr marL="2590724" indent="0">
              <a:buNone/>
              <a:defRPr sz="1813" b="1"/>
            </a:lvl6pPr>
            <a:lvl7pPr marL="3108869" indent="0">
              <a:buNone/>
              <a:defRPr sz="1813" b="1"/>
            </a:lvl7pPr>
            <a:lvl8pPr marL="3627013" indent="0">
              <a:buNone/>
              <a:defRPr sz="1813" b="1"/>
            </a:lvl8pPr>
            <a:lvl9pPr marL="4145158" indent="0">
              <a:buNone/>
              <a:defRPr sz="181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17896" y="2839085"/>
            <a:ext cx="5053608" cy="41758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64C68-6F9B-40C9-8A3A-0FA7AAD92F70}" type="datetimeFigureOut">
              <a:rPr lang="en-US" smtClean="0"/>
              <a:t>4/5/2021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8945D-F595-4C5F-AF93-E2CE0CDFE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857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64C68-6F9B-40C9-8A3A-0FA7AAD92F70}" type="datetimeFigureOut">
              <a:rPr lang="en-US" smtClean="0"/>
              <a:t>4/5/2021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8945D-F595-4C5F-AF93-E2CE0CDFE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0277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64C68-6F9B-40C9-8A3A-0FA7AAD92F70}" type="datetimeFigureOut">
              <a:rPr lang="en-US" smtClean="0"/>
              <a:t>4/5/2021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8945D-F595-4C5F-AF93-E2CE0CDFE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4780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794" y="518160"/>
            <a:ext cx="3833931" cy="1813560"/>
          </a:xfrm>
        </p:spPr>
        <p:txBody>
          <a:bodyPr anchor="b"/>
          <a:lstStyle>
            <a:lvl1pPr>
              <a:defRPr sz="362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3608" y="1119083"/>
            <a:ext cx="6017895" cy="5523442"/>
          </a:xfrm>
        </p:spPr>
        <p:txBody>
          <a:bodyPr/>
          <a:lstStyle>
            <a:lvl1pPr>
              <a:defRPr sz="3627"/>
            </a:lvl1pPr>
            <a:lvl2pPr>
              <a:defRPr sz="3173"/>
            </a:lvl2pPr>
            <a:lvl3pPr>
              <a:defRPr sz="2720"/>
            </a:lvl3pPr>
            <a:lvl4pPr>
              <a:defRPr sz="2267"/>
            </a:lvl4pPr>
            <a:lvl5pPr>
              <a:defRPr sz="2267"/>
            </a:lvl5pPr>
            <a:lvl6pPr>
              <a:defRPr sz="2267"/>
            </a:lvl6pPr>
            <a:lvl7pPr>
              <a:defRPr sz="2267"/>
            </a:lvl7pPr>
            <a:lvl8pPr>
              <a:defRPr sz="2267"/>
            </a:lvl8pPr>
            <a:lvl9pPr>
              <a:defRPr sz="22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8794" y="2331720"/>
            <a:ext cx="3833931" cy="4319800"/>
          </a:xfrm>
        </p:spPr>
        <p:txBody>
          <a:bodyPr/>
          <a:lstStyle>
            <a:lvl1pPr marL="0" indent="0">
              <a:buNone/>
              <a:defRPr sz="1813"/>
            </a:lvl1pPr>
            <a:lvl2pPr marL="518145" indent="0">
              <a:buNone/>
              <a:defRPr sz="1587"/>
            </a:lvl2pPr>
            <a:lvl3pPr marL="1036290" indent="0">
              <a:buNone/>
              <a:defRPr sz="1360"/>
            </a:lvl3pPr>
            <a:lvl4pPr marL="1554434" indent="0">
              <a:buNone/>
              <a:defRPr sz="1133"/>
            </a:lvl4pPr>
            <a:lvl5pPr marL="2072579" indent="0">
              <a:buNone/>
              <a:defRPr sz="1133"/>
            </a:lvl5pPr>
            <a:lvl6pPr marL="2590724" indent="0">
              <a:buNone/>
              <a:defRPr sz="1133"/>
            </a:lvl6pPr>
            <a:lvl7pPr marL="3108869" indent="0">
              <a:buNone/>
              <a:defRPr sz="1133"/>
            </a:lvl7pPr>
            <a:lvl8pPr marL="3627013" indent="0">
              <a:buNone/>
              <a:defRPr sz="1133"/>
            </a:lvl8pPr>
            <a:lvl9pPr marL="4145158" indent="0">
              <a:buNone/>
              <a:defRPr sz="11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64C68-6F9B-40C9-8A3A-0FA7AAD92F70}" type="datetimeFigureOut">
              <a:rPr lang="en-US" smtClean="0"/>
              <a:t>4/5/2021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8945D-F595-4C5F-AF93-E2CE0CDFE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0163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794" y="518160"/>
            <a:ext cx="3833931" cy="1813560"/>
          </a:xfrm>
        </p:spPr>
        <p:txBody>
          <a:bodyPr anchor="b"/>
          <a:lstStyle>
            <a:lvl1pPr>
              <a:defRPr sz="362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53608" y="1119083"/>
            <a:ext cx="6017895" cy="5523442"/>
          </a:xfrm>
        </p:spPr>
        <p:txBody>
          <a:bodyPr anchor="t"/>
          <a:lstStyle>
            <a:lvl1pPr marL="0" indent="0">
              <a:buNone/>
              <a:defRPr sz="3627"/>
            </a:lvl1pPr>
            <a:lvl2pPr marL="518145" indent="0">
              <a:buNone/>
              <a:defRPr sz="3173"/>
            </a:lvl2pPr>
            <a:lvl3pPr marL="1036290" indent="0">
              <a:buNone/>
              <a:defRPr sz="2720"/>
            </a:lvl3pPr>
            <a:lvl4pPr marL="1554434" indent="0">
              <a:buNone/>
              <a:defRPr sz="2267"/>
            </a:lvl4pPr>
            <a:lvl5pPr marL="2072579" indent="0">
              <a:buNone/>
              <a:defRPr sz="2267"/>
            </a:lvl5pPr>
            <a:lvl6pPr marL="2590724" indent="0">
              <a:buNone/>
              <a:defRPr sz="2267"/>
            </a:lvl6pPr>
            <a:lvl7pPr marL="3108869" indent="0">
              <a:buNone/>
              <a:defRPr sz="2267"/>
            </a:lvl7pPr>
            <a:lvl8pPr marL="3627013" indent="0">
              <a:buNone/>
              <a:defRPr sz="2267"/>
            </a:lvl8pPr>
            <a:lvl9pPr marL="4145158" indent="0">
              <a:buNone/>
              <a:defRPr sz="2267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8794" y="2331720"/>
            <a:ext cx="3833931" cy="4319800"/>
          </a:xfrm>
        </p:spPr>
        <p:txBody>
          <a:bodyPr/>
          <a:lstStyle>
            <a:lvl1pPr marL="0" indent="0">
              <a:buNone/>
              <a:defRPr sz="1813"/>
            </a:lvl1pPr>
            <a:lvl2pPr marL="518145" indent="0">
              <a:buNone/>
              <a:defRPr sz="1587"/>
            </a:lvl2pPr>
            <a:lvl3pPr marL="1036290" indent="0">
              <a:buNone/>
              <a:defRPr sz="1360"/>
            </a:lvl3pPr>
            <a:lvl4pPr marL="1554434" indent="0">
              <a:buNone/>
              <a:defRPr sz="1133"/>
            </a:lvl4pPr>
            <a:lvl5pPr marL="2072579" indent="0">
              <a:buNone/>
              <a:defRPr sz="1133"/>
            </a:lvl5pPr>
            <a:lvl6pPr marL="2590724" indent="0">
              <a:buNone/>
              <a:defRPr sz="1133"/>
            </a:lvl6pPr>
            <a:lvl7pPr marL="3108869" indent="0">
              <a:buNone/>
              <a:defRPr sz="1133"/>
            </a:lvl7pPr>
            <a:lvl8pPr marL="3627013" indent="0">
              <a:buNone/>
              <a:defRPr sz="1133"/>
            </a:lvl8pPr>
            <a:lvl9pPr marL="4145158" indent="0">
              <a:buNone/>
              <a:defRPr sz="11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64C68-6F9B-40C9-8A3A-0FA7AAD92F70}" type="datetimeFigureOut">
              <a:rPr lang="en-US" smtClean="0"/>
              <a:t>4/5/2021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8945D-F595-4C5F-AF93-E2CE0CDFE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4412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7245" y="413810"/>
            <a:ext cx="10252710" cy="1502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7245" y="2069042"/>
            <a:ext cx="10252710" cy="49315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7245" y="7203865"/>
            <a:ext cx="267462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F64C68-6F9B-40C9-8A3A-0FA7AAD92F70}" type="datetimeFigureOut">
              <a:rPr lang="en-US" smtClean="0"/>
              <a:t>4/5/2021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37635" y="7203865"/>
            <a:ext cx="401193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95335" y="7203865"/>
            <a:ext cx="267462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88945D-F595-4C5F-AF93-E2CE0CDFE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01729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1036290" rtl="0" eaLnBrk="1" latinLnBrk="0" hangingPunct="1">
        <a:lnSpc>
          <a:spcPct val="90000"/>
        </a:lnSpc>
        <a:spcBef>
          <a:spcPct val="0"/>
        </a:spcBef>
        <a:buNone/>
        <a:defRPr sz="498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9072" indent="-259072" algn="l" defTabSz="1036290" rtl="0" eaLnBrk="1" latinLnBrk="0" hangingPunct="1">
        <a:lnSpc>
          <a:spcPct val="90000"/>
        </a:lnSpc>
        <a:spcBef>
          <a:spcPts val="1133"/>
        </a:spcBef>
        <a:buFont typeface="Arial" panose="020B0604020202020204" pitchFamily="34" charset="0"/>
        <a:buChar char="•"/>
        <a:defRPr sz="3173" kern="1200">
          <a:solidFill>
            <a:schemeClr val="tx1"/>
          </a:solidFill>
          <a:latin typeface="+mn-lt"/>
          <a:ea typeface="+mn-ea"/>
          <a:cs typeface="+mn-cs"/>
        </a:defRPr>
      </a:lvl1pPr>
      <a:lvl2pPr marL="777217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720" kern="1200">
          <a:solidFill>
            <a:schemeClr val="tx1"/>
          </a:solidFill>
          <a:latin typeface="+mn-lt"/>
          <a:ea typeface="+mn-ea"/>
          <a:cs typeface="+mn-cs"/>
        </a:defRPr>
      </a:lvl2pPr>
      <a:lvl3pPr marL="1295362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267" kern="1200">
          <a:solidFill>
            <a:schemeClr val="tx1"/>
          </a:solidFill>
          <a:latin typeface="+mn-lt"/>
          <a:ea typeface="+mn-ea"/>
          <a:cs typeface="+mn-cs"/>
        </a:defRPr>
      </a:lvl3pPr>
      <a:lvl4pPr marL="1813507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4pPr>
      <a:lvl5pPr marL="2331651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5pPr>
      <a:lvl6pPr marL="2849796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6pPr>
      <a:lvl7pPr marL="3367941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7pPr>
      <a:lvl8pPr marL="3886086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8pPr>
      <a:lvl9pPr marL="4404230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1pPr>
      <a:lvl2pPr marL="518145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2pPr>
      <a:lvl3pPr marL="1036290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3pPr>
      <a:lvl4pPr marL="1554434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4pPr>
      <a:lvl5pPr marL="2072579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5pPr>
      <a:lvl6pPr marL="2590724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6pPr>
      <a:lvl7pPr marL="3108869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7pPr>
      <a:lvl8pPr marL="3627013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8pPr>
      <a:lvl9pPr marL="4145158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1.png"/><Relationship Id="rId5" Type="http://schemas.microsoft.com/office/2011/relationships/inkAction" Target="../ink/inkAction1.xml"/><Relationship Id="rId4" Type="http://schemas.openxmlformats.org/officeDocument/2006/relationships/image" Target="../media/image3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customXml" Target="../ink/ink8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5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microsoft.com/office/2011/relationships/inkAction" Target="../ink/inkAction9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27.png"/><Relationship Id="rId5" Type="http://schemas.microsoft.com/office/2011/relationships/inkAction" Target="../ink/inkAction10.xml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29.png"/><Relationship Id="rId5" Type="http://schemas.microsoft.com/office/2011/relationships/inkAction" Target="../ink/inkAction11.xml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30.png"/><Relationship Id="rId5" Type="http://schemas.microsoft.com/office/2011/relationships/inkAction" Target="../ink/inkAction12.xml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3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microsoft.com/office/2011/relationships/inkAction" Target="../ink/inkAction1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35.png"/><Relationship Id="rId5" Type="http://schemas.microsoft.com/office/2011/relationships/inkAction" Target="../ink/inkAction14.xml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36.png"/><Relationship Id="rId5" Type="http://schemas.microsoft.com/office/2011/relationships/inkAction" Target="../ink/inkAction15.xml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137.png"/><Relationship Id="rId5" Type="http://schemas.microsoft.com/office/2011/relationships/inkAction" Target="../ink/inkAction16.xml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139.png"/><Relationship Id="rId5" Type="http://schemas.microsoft.com/office/2011/relationships/inkAction" Target="../ink/inkAction17.xml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customXml" Target="../ink/ink1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2.png"/><Relationship Id="rId5" Type="http://schemas.microsoft.com/office/2011/relationships/inkAction" Target="../ink/inkAction2.xml"/><Relationship Id="rId4" Type="http://schemas.openxmlformats.org/officeDocument/2006/relationships/image" Target="../media/image30.png"/><Relationship Id="rId9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ustomXml" Target="../ink/ink87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1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microsoft.com/office/2011/relationships/inkAction" Target="../ink/inkAction18.xml"/><Relationship Id="rId5" Type="http://schemas.openxmlformats.org/officeDocument/2006/relationships/image" Target="../media/image6.png"/><Relationship Id="rId4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142.png"/><Relationship Id="rId5" Type="http://schemas.microsoft.com/office/2011/relationships/inkAction" Target="../ink/inkAction19.xml"/><Relationship Id="rId4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143.png"/><Relationship Id="rId5" Type="http://schemas.microsoft.com/office/2011/relationships/inkAction" Target="../ink/inkAction20.xml"/><Relationship Id="rId4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145.png"/><Relationship Id="rId5" Type="http://schemas.microsoft.com/office/2011/relationships/inkAction" Target="../ink/inkAction21.xml"/><Relationship Id="rId4" Type="http://schemas.openxmlformats.org/officeDocument/2006/relationships/image" Target="../media/image1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png"/><Relationship Id="rId13" Type="http://schemas.openxmlformats.org/officeDocument/2006/relationships/customXml" Target="../ink/ink92.xml"/><Relationship Id="rId18" Type="http://schemas.openxmlformats.org/officeDocument/2006/relationships/image" Target="../media/image152.png"/><Relationship Id="rId26" Type="http://schemas.openxmlformats.org/officeDocument/2006/relationships/image" Target="../media/image156.png"/><Relationship Id="rId3" Type="http://schemas.openxmlformats.org/officeDocument/2006/relationships/slideLayout" Target="../slideLayouts/slideLayout7.xml"/><Relationship Id="rId21" Type="http://schemas.openxmlformats.org/officeDocument/2006/relationships/customXml" Target="../ink/ink96.xml"/><Relationship Id="rId7" Type="http://schemas.openxmlformats.org/officeDocument/2006/relationships/customXml" Target="../ink/ink89.xml"/><Relationship Id="rId12" Type="http://schemas.openxmlformats.org/officeDocument/2006/relationships/image" Target="../media/image149.png"/><Relationship Id="rId17" Type="http://schemas.openxmlformats.org/officeDocument/2006/relationships/customXml" Target="../ink/ink94.xml"/><Relationship Id="rId25" Type="http://schemas.openxmlformats.org/officeDocument/2006/relationships/customXml" Target="../ink/ink98.xml"/><Relationship Id="rId2" Type="http://schemas.openxmlformats.org/officeDocument/2006/relationships/audio" Target="../media/media22.m4a"/><Relationship Id="rId16" Type="http://schemas.openxmlformats.org/officeDocument/2006/relationships/image" Target="../media/image151.png"/><Relationship Id="rId20" Type="http://schemas.openxmlformats.org/officeDocument/2006/relationships/image" Target="../media/image153.png"/><Relationship Id="rId29" Type="http://schemas.openxmlformats.org/officeDocument/2006/relationships/image" Target="../media/image1.png"/><Relationship Id="rId1" Type="http://schemas.microsoft.com/office/2007/relationships/media" Target="../media/media22.m4a"/><Relationship Id="rId6" Type="http://schemas.openxmlformats.org/officeDocument/2006/relationships/image" Target="../media/image146.png"/><Relationship Id="rId11" Type="http://schemas.openxmlformats.org/officeDocument/2006/relationships/customXml" Target="../ink/ink91.xml"/><Relationship Id="rId24" Type="http://schemas.openxmlformats.org/officeDocument/2006/relationships/image" Target="../media/image155.png"/><Relationship Id="rId5" Type="http://schemas.openxmlformats.org/officeDocument/2006/relationships/customXml" Target="../ink/ink88.xml"/><Relationship Id="rId15" Type="http://schemas.openxmlformats.org/officeDocument/2006/relationships/customXml" Target="../ink/ink93.xml"/><Relationship Id="rId23" Type="http://schemas.openxmlformats.org/officeDocument/2006/relationships/customXml" Target="../ink/ink97.xml"/><Relationship Id="rId28" Type="http://schemas.openxmlformats.org/officeDocument/2006/relationships/image" Target="../media/image157.png"/><Relationship Id="rId10" Type="http://schemas.openxmlformats.org/officeDocument/2006/relationships/image" Target="../media/image148.png"/><Relationship Id="rId19" Type="http://schemas.openxmlformats.org/officeDocument/2006/relationships/customXml" Target="../ink/ink95.xml"/><Relationship Id="rId4" Type="http://schemas.openxmlformats.org/officeDocument/2006/relationships/image" Target="../media/image16.png"/><Relationship Id="rId9" Type="http://schemas.openxmlformats.org/officeDocument/2006/relationships/customXml" Target="../ink/ink90.xml"/><Relationship Id="rId14" Type="http://schemas.openxmlformats.org/officeDocument/2006/relationships/image" Target="../media/image150.png"/><Relationship Id="rId22" Type="http://schemas.openxmlformats.org/officeDocument/2006/relationships/image" Target="../media/image154.png"/><Relationship Id="rId27" Type="http://schemas.microsoft.com/office/2011/relationships/inkAction" Target="../ink/inkAction2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ustomXml" Target="../ink/ink99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customXml" Target="../ink/ink10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customXml" Target="../ink/ink101.xml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26" Type="http://schemas.openxmlformats.org/officeDocument/2006/relationships/image" Target="../media/image43.png"/><Relationship Id="rId21" Type="http://schemas.openxmlformats.org/officeDocument/2006/relationships/customXml" Target="../ink/ink10.xml"/><Relationship Id="rId42" Type="http://schemas.openxmlformats.org/officeDocument/2006/relationships/image" Target="../media/image51.png"/><Relationship Id="rId47" Type="http://schemas.openxmlformats.org/officeDocument/2006/relationships/customXml" Target="../ink/ink23.xml"/><Relationship Id="rId63" Type="http://schemas.openxmlformats.org/officeDocument/2006/relationships/customXml" Target="../ink/ink31.xml"/><Relationship Id="rId68" Type="http://schemas.openxmlformats.org/officeDocument/2006/relationships/image" Target="../media/image64.png"/><Relationship Id="rId2" Type="http://schemas.openxmlformats.org/officeDocument/2006/relationships/audio" Target="../media/media3.m4a"/><Relationship Id="rId16" Type="http://schemas.openxmlformats.org/officeDocument/2006/relationships/image" Target="../media/image38.png"/><Relationship Id="rId29" Type="http://schemas.openxmlformats.org/officeDocument/2006/relationships/customXml" Target="../ink/ink14.xml"/><Relationship Id="rId11" Type="http://schemas.openxmlformats.org/officeDocument/2006/relationships/customXml" Target="../ink/ink5.xml"/><Relationship Id="rId24" Type="http://schemas.openxmlformats.org/officeDocument/2006/relationships/image" Target="../media/image42.png"/><Relationship Id="rId32" Type="http://schemas.openxmlformats.org/officeDocument/2006/relationships/image" Target="../media/image46.png"/><Relationship Id="rId37" Type="http://schemas.openxmlformats.org/officeDocument/2006/relationships/customXml" Target="../ink/ink18.xml"/><Relationship Id="rId40" Type="http://schemas.openxmlformats.org/officeDocument/2006/relationships/image" Target="../media/image50.png"/><Relationship Id="rId45" Type="http://schemas.openxmlformats.org/officeDocument/2006/relationships/customXml" Target="../ink/ink22.xml"/><Relationship Id="rId53" Type="http://schemas.openxmlformats.org/officeDocument/2006/relationships/customXml" Target="../ink/ink26.xml"/><Relationship Id="rId58" Type="http://schemas.openxmlformats.org/officeDocument/2006/relationships/image" Target="../media/image59.png"/><Relationship Id="rId66" Type="http://schemas.openxmlformats.org/officeDocument/2006/relationships/image" Target="../media/image63.png"/><Relationship Id="rId74" Type="http://schemas.openxmlformats.org/officeDocument/2006/relationships/image" Target="../media/image67.png"/><Relationship Id="rId5" Type="http://schemas.openxmlformats.org/officeDocument/2006/relationships/customXml" Target="../ink/ink2.xml"/><Relationship Id="rId61" Type="http://schemas.openxmlformats.org/officeDocument/2006/relationships/customXml" Target="../ink/ink30.xml"/><Relationship Id="rId19" Type="http://schemas.openxmlformats.org/officeDocument/2006/relationships/customXml" Target="../ink/ink9.xml"/><Relationship Id="rId14" Type="http://schemas.openxmlformats.org/officeDocument/2006/relationships/image" Target="../media/image37.png"/><Relationship Id="rId22" Type="http://schemas.openxmlformats.org/officeDocument/2006/relationships/image" Target="../media/image41.png"/><Relationship Id="rId27" Type="http://schemas.openxmlformats.org/officeDocument/2006/relationships/customXml" Target="../ink/ink13.xml"/><Relationship Id="rId30" Type="http://schemas.openxmlformats.org/officeDocument/2006/relationships/image" Target="../media/image45.png"/><Relationship Id="rId35" Type="http://schemas.openxmlformats.org/officeDocument/2006/relationships/customXml" Target="../ink/ink17.xml"/><Relationship Id="rId43" Type="http://schemas.openxmlformats.org/officeDocument/2006/relationships/customXml" Target="../ink/ink21.xml"/><Relationship Id="rId48" Type="http://schemas.openxmlformats.org/officeDocument/2006/relationships/image" Target="../media/image54.png"/><Relationship Id="rId56" Type="http://schemas.openxmlformats.org/officeDocument/2006/relationships/image" Target="../media/image58.png"/><Relationship Id="rId64" Type="http://schemas.openxmlformats.org/officeDocument/2006/relationships/image" Target="../media/image62.png"/><Relationship Id="rId69" Type="http://schemas.openxmlformats.org/officeDocument/2006/relationships/customXml" Target="../ink/ink34.xml"/><Relationship Id="rId8" Type="http://schemas.openxmlformats.org/officeDocument/2006/relationships/image" Target="../media/image34.png"/><Relationship Id="rId51" Type="http://schemas.openxmlformats.org/officeDocument/2006/relationships/customXml" Target="../ink/ink25.xml"/><Relationship Id="rId72" Type="http://schemas.openxmlformats.org/officeDocument/2006/relationships/image" Target="../media/image66.png"/><Relationship Id="rId3" Type="http://schemas.openxmlformats.org/officeDocument/2006/relationships/slideLayout" Target="../slideLayouts/slideLayout7.xml"/><Relationship Id="rId12" Type="http://schemas.openxmlformats.org/officeDocument/2006/relationships/image" Target="../media/image36.png"/><Relationship Id="rId17" Type="http://schemas.openxmlformats.org/officeDocument/2006/relationships/customXml" Target="../ink/ink8.xml"/><Relationship Id="rId25" Type="http://schemas.openxmlformats.org/officeDocument/2006/relationships/customXml" Target="../ink/ink12.xml"/><Relationship Id="rId33" Type="http://schemas.openxmlformats.org/officeDocument/2006/relationships/customXml" Target="../ink/ink16.xml"/><Relationship Id="rId38" Type="http://schemas.openxmlformats.org/officeDocument/2006/relationships/image" Target="../media/image49.png"/><Relationship Id="rId46" Type="http://schemas.openxmlformats.org/officeDocument/2006/relationships/image" Target="../media/image53.png"/><Relationship Id="rId59" Type="http://schemas.openxmlformats.org/officeDocument/2006/relationships/customXml" Target="../ink/ink29.xml"/><Relationship Id="rId67" Type="http://schemas.openxmlformats.org/officeDocument/2006/relationships/customXml" Target="../ink/ink33.xml"/><Relationship Id="rId20" Type="http://schemas.openxmlformats.org/officeDocument/2006/relationships/image" Target="../media/image40.png"/><Relationship Id="rId41" Type="http://schemas.openxmlformats.org/officeDocument/2006/relationships/customXml" Target="../ink/ink20.xml"/><Relationship Id="rId54" Type="http://schemas.openxmlformats.org/officeDocument/2006/relationships/image" Target="../media/image57.png"/><Relationship Id="rId62" Type="http://schemas.openxmlformats.org/officeDocument/2006/relationships/image" Target="../media/image61.png"/><Relationship Id="rId70" Type="http://schemas.openxmlformats.org/officeDocument/2006/relationships/image" Target="../media/image65.png"/><Relationship Id="rId75" Type="http://schemas.openxmlformats.org/officeDocument/2006/relationships/image" Target="../media/image1.png"/><Relationship Id="rId1" Type="http://schemas.microsoft.com/office/2007/relationships/media" Target="../media/media3.m4a"/><Relationship Id="rId6" Type="http://schemas.openxmlformats.org/officeDocument/2006/relationships/image" Target="../media/image33.png"/><Relationship Id="rId15" Type="http://schemas.openxmlformats.org/officeDocument/2006/relationships/customXml" Target="../ink/ink7.xml"/><Relationship Id="rId23" Type="http://schemas.openxmlformats.org/officeDocument/2006/relationships/customXml" Target="../ink/ink11.xml"/><Relationship Id="rId28" Type="http://schemas.openxmlformats.org/officeDocument/2006/relationships/image" Target="../media/image44.png"/><Relationship Id="rId36" Type="http://schemas.openxmlformats.org/officeDocument/2006/relationships/image" Target="../media/image48.png"/><Relationship Id="rId49" Type="http://schemas.openxmlformats.org/officeDocument/2006/relationships/customXml" Target="../ink/ink24.xml"/><Relationship Id="rId57" Type="http://schemas.openxmlformats.org/officeDocument/2006/relationships/customXml" Target="../ink/ink28.xml"/><Relationship Id="rId10" Type="http://schemas.openxmlformats.org/officeDocument/2006/relationships/image" Target="../media/image35.png"/><Relationship Id="rId31" Type="http://schemas.openxmlformats.org/officeDocument/2006/relationships/customXml" Target="../ink/ink15.xml"/><Relationship Id="rId44" Type="http://schemas.openxmlformats.org/officeDocument/2006/relationships/image" Target="../media/image52.png"/><Relationship Id="rId52" Type="http://schemas.openxmlformats.org/officeDocument/2006/relationships/image" Target="../media/image56.png"/><Relationship Id="rId60" Type="http://schemas.openxmlformats.org/officeDocument/2006/relationships/image" Target="../media/image60.png"/><Relationship Id="rId65" Type="http://schemas.openxmlformats.org/officeDocument/2006/relationships/customXml" Target="../ink/ink32.xml"/><Relationship Id="rId73" Type="http://schemas.microsoft.com/office/2011/relationships/inkAction" Target="../ink/inkAction3.xml"/><Relationship Id="rId4" Type="http://schemas.openxmlformats.org/officeDocument/2006/relationships/image" Target="../media/image30.png"/><Relationship Id="rId9" Type="http://schemas.openxmlformats.org/officeDocument/2006/relationships/customXml" Target="../ink/ink4.xml"/><Relationship Id="rId13" Type="http://schemas.openxmlformats.org/officeDocument/2006/relationships/customXml" Target="../ink/ink6.xml"/><Relationship Id="rId18" Type="http://schemas.openxmlformats.org/officeDocument/2006/relationships/image" Target="../media/image39.png"/><Relationship Id="rId39" Type="http://schemas.openxmlformats.org/officeDocument/2006/relationships/customXml" Target="../ink/ink19.xml"/><Relationship Id="rId34" Type="http://schemas.openxmlformats.org/officeDocument/2006/relationships/image" Target="../media/image47.png"/><Relationship Id="rId50" Type="http://schemas.openxmlformats.org/officeDocument/2006/relationships/image" Target="../media/image55.png"/><Relationship Id="rId55" Type="http://schemas.openxmlformats.org/officeDocument/2006/relationships/customXml" Target="../ink/ink27.xml"/><Relationship Id="rId7" Type="http://schemas.openxmlformats.org/officeDocument/2006/relationships/customXml" Target="../ink/ink3.xml"/><Relationship Id="rId71" Type="http://schemas.openxmlformats.org/officeDocument/2006/relationships/customXml" Target="../ink/ink3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ustomXml" Target="../ink/ink102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ustomXml" Target="../ink/ink36.xm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68.png"/><Relationship Id="rId5" Type="http://schemas.microsoft.com/office/2011/relationships/inkAction" Target="../ink/inkAction4.xml"/><Relationship Id="rId4" Type="http://schemas.openxmlformats.org/officeDocument/2006/relationships/image" Target="../media/image180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customXml" Target="../ink/ink10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6" Type="http://schemas.openxmlformats.org/officeDocument/2006/relationships/image" Target="../media/image79.png"/><Relationship Id="rId21" Type="http://schemas.openxmlformats.org/officeDocument/2006/relationships/customXml" Target="../ink/ink45.xml"/><Relationship Id="rId42" Type="http://schemas.openxmlformats.org/officeDocument/2006/relationships/image" Target="../media/image87.png"/><Relationship Id="rId47" Type="http://schemas.openxmlformats.org/officeDocument/2006/relationships/customXml" Target="../ink/ink58.xml"/><Relationship Id="rId63" Type="http://schemas.openxmlformats.org/officeDocument/2006/relationships/customXml" Target="../ink/ink66.xml"/><Relationship Id="rId68" Type="http://schemas.openxmlformats.org/officeDocument/2006/relationships/image" Target="../media/image100.png"/><Relationship Id="rId84" Type="http://schemas.openxmlformats.org/officeDocument/2006/relationships/image" Target="../media/image108.png"/><Relationship Id="rId89" Type="http://schemas.openxmlformats.org/officeDocument/2006/relationships/customXml" Target="../ink/ink79.xml"/><Relationship Id="rId16" Type="http://schemas.openxmlformats.org/officeDocument/2006/relationships/image" Target="../media/image74.png"/><Relationship Id="rId11" Type="http://schemas.openxmlformats.org/officeDocument/2006/relationships/customXml" Target="../ink/ink40.xml"/><Relationship Id="rId32" Type="http://schemas.openxmlformats.org/officeDocument/2006/relationships/image" Target="../media/image82.png"/><Relationship Id="rId37" Type="http://schemas.openxmlformats.org/officeDocument/2006/relationships/customXml" Target="../ink/ink53.xml"/><Relationship Id="rId53" Type="http://schemas.openxmlformats.org/officeDocument/2006/relationships/customXml" Target="../ink/ink61.xml"/><Relationship Id="rId58" Type="http://schemas.openxmlformats.org/officeDocument/2006/relationships/image" Target="../media/image95.png"/><Relationship Id="rId74" Type="http://schemas.openxmlformats.org/officeDocument/2006/relationships/image" Target="../media/image103.png"/><Relationship Id="rId79" Type="http://schemas.openxmlformats.org/officeDocument/2006/relationships/customXml" Target="../ink/ink74.xml"/><Relationship Id="rId102" Type="http://schemas.openxmlformats.org/officeDocument/2006/relationships/image" Target="../media/image117.png"/><Relationship Id="rId5" Type="http://schemas.openxmlformats.org/officeDocument/2006/relationships/customXml" Target="../ink/ink37.xml"/><Relationship Id="rId90" Type="http://schemas.openxmlformats.org/officeDocument/2006/relationships/image" Target="../media/image111.png"/><Relationship Id="rId95" Type="http://schemas.openxmlformats.org/officeDocument/2006/relationships/customXml" Target="../ink/ink82.xml"/><Relationship Id="rId22" Type="http://schemas.openxmlformats.org/officeDocument/2006/relationships/image" Target="../media/image77.png"/><Relationship Id="rId27" Type="http://schemas.openxmlformats.org/officeDocument/2006/relationships/customXml" Target="../ink/ink48.xml"/><Relationship Id="rId43" Type="http://schemas.openxmlformats.org/officeDocument/2006/relationships/customXml" Target="../ink/ink56.xml"/><Relationship Id="rId48" Type="http://schemas.openxmlformats.org/officeDocument/2006/relationships/image" Target="../media/image90.png"/><Relationship Id="rId64" Type="http://schemas.openxmlformats.org/officeDocument/2006/relationships/image" Target="../media/image98.png"/><Relationship Id="rId69" Type="http://schemas.openxmlformats.org/officeDocument/2006/relationships/customXml" Target="../ink/ink69.xml"/><Relationship Id="rId80" Type="http://schemas.openxmlformats.org/officeDocument/2006/relationships/image" Target="../media/image106.png"/><Relationship Id="rId85" Type="http://schemas.openxmlformats.org/officeDocument/2006/relationships/customXml" Target="../ink/ink77.xml"/><Relationship Id="rId12" Type="http://schemas.openxmlformats.org/officeDocument/2006/relationships/image" Target="../media/image72.png"/><Relationship Id="rId17" Type="http://schemas.openxmlformats.org/officeDocument/2006/relationships/customXml" Target="../ink/ink43.xml"/><Relationship Id="rId33" Type="http://schemas.openxmlformats.org/officeDocument/2006/relationships/customXml" Target="../ink/ink51.xml"/><Relationship Id="rId38" Type="http://schemas.openxmlformats.org/officeDocument/2006/relationships/image" Target="../media/image85.png"/><Relationship Id="rId59" Type="http://schemas.openxmlformats.org/officeDocument/2006/relationships/customXml" Target="../ink/ink64.xml"/><Relationship Id="rId103" Type="http://schemas.microsoft.com/office/2011/relationships/inkAction" Target="../ink/inkAction5.xml"/><Relationship Id="rId20" Type="http://schemas.openxmlformats.org/officeDocument/2006/relationships/image" Target="../media/image76.png"/><Relationship Id="rId41" Type="http://schemas.openxmlformats.org/officeDocument/2006/relationships/customXml" Target="../ink/ink55.xml"/><Relationship Id="rId54" Type="http://schemas.openxmlformats.org/officeDocument/2006/relationships/image" Target="../media/image93.png"/><Relationship Id="rId62" Type="http://schemas.openxmlformats.org/officeDocument/2006/relationships/image" Target="../media/image97.png"/><Relationship Id="rId70" Type="http://schemas.openxmlformats.org/officeDocument/2006/relationships/image" Target="../media/image101.png"/><Relationship Id="rId75" Type="http://schemas.openxmlformats.org/officeDocument/2006/relationships/customXml" Target="../ink/ink72.xml"/><Relationship Id="rId83" Type="http://schemas.openxmlformats.org/officeDocument/2006/relationships/customXml" Target="../ink/ink76.xml"/><Relationship Id="rId88" Type="http://schemas.openxmlformats.org/officeDocument/2006/relationships/image" Target="../media/image110.png"/><Relationship Id="rId91" Type="http://schemas.openxmlformats.org/officeDocument/2006/relationships/customXml" Target="../ink/ink80.xml"/><Relationship Id="rId96" Type="http://schemas.openxmlformats.org/officeDocument/2006/relationships/image" Target="../media/image114.png"/><Relationship Id="rId1" Type="http://schemas.microsoft.com/office/2007/relationships/media" Target="../media/media5.m4a"/><Relationship Id="rId6" Type="http://schemas.openxmlformats.org/officeDocument/2006/relationships/image" Target="../media/image69.png"/><Relationship Id="rId15" Type="http://schemas.openxmlformats.org/officeDocument/2006/relationships/customXml" Target="../ink/ink42.xml"/><Relationship Id="rId23" Type="http://schemas.openxmlformats.org/officeDocument/2006/relationships/customXml" Target="../ink/ink46.xml"/><Relationship Id="rId28" Type="http://schemas.openxmlformats.org/officeDocument/2006/relationships/image" Target="../media/image80.png"/><Relationship Id="rId36" Type="http://schemas.openxmlformats.org/officeDocument/2006/relationships/image" Target="../media/image84.png"/><Relationship Id="rId49" Type="http://schemas.openxmlformats.org/officeDocument/2006/relationships/customXml" Target="../ink/ink59.xml"/><Relationship Id="rId57" Type="http://schemas.openxmlformats.org/officeDocument/2006/relationships/customXml" Target="../ink/ink63.xml"/><Relationship Id="rId10" Type="http://schemas.openxmlformats.org/officeDocument/2006/relationships/image" Target="../media/image71.png"/><Relationship Id="rId31" Type="http://schemas.openxmlformats.org/officeDocument/2006/relationships/customXml" Target="../ink/ink50.xml"/><Relationship Id="rId44" Type="http://schemas.openxmlformats.org/officeDocument/2006/relationships/image" Target="../media/image88.png"/><Relationship Id="rId52" Type="http://schemas.openxmlformats.org/officeDocument/2006/relationships/image" Target="../media/image92.png"/><Relationship Id="rId60" Type="http://schemas.openxmlformats.org/officeDocument/2006/relationships/image" Target="../media/image96.png"/><Relationship Id="rId65" Type="http://schemas.openxmlformats.org/officeDocument/2006/relationships/customXml" Target="../ink/ink67.xml"/><Relationship Id="rId73" Type="http://schemas.openxmlformats.org/officeDocument/2006/relationships/customXml" Target="../ink/ink71.xml"/><Relationship Id="rId78" Type="http://schemas.openxmlformats.org/officeDocument/2006/relationships/image" Target="../media/image105.png"/><Relationship Id="rId81" Type="http://schemas.openxmlformats.org/officeDocument/2006/relationships/customXml" Target="../ink/ink75.xml"/><Relationship Id="rId86" Type="http://schemas.openxmlformats.org/officeDocument/2006/relationships/image" Target="../media/image109.png"/><Relationship Id="rId94" Type="http://schemas.openxmlformats.org/officeDocument/2006/relationships/image" Target="../media/image113.png"/><Relationship Id="rId99" Type="http://schemas.openxmlformats.org/officeDocument/2006/relationships/customXml" Target="../ink/ink84.xml"/><Relationship Id="rId101" Type="http://schemas.openxmlformats.org/officeDocument/2006/relationships/customXml" Target="../ink/ink85.xml"/><Relationship Id="rId4" Type="http://schemas.openxmlformats.org/officeDocument/2006/relationships/image" Target="../media/image180.png"/><Relationship Id="rId9" Type="http://schemas.openxmlformats.org/officeDocument/2006/relationships/customXml" Target="../ink/ink39.xml"/><Relationship Id="rId13" Type="http://schemas.openxmlformats.org/officeDocument/2006/relationships/customXml" Target="../ink/ink41.xml"/><Relationship Id="rId18" Type="http://schemas.openxmlformats.org/officeDocument/2006/relationships/image" Target="../media/image75.png"/><Relationship Id="rId39" Type="http://schemas.openxmlformats.org/officeDocument/2006/relationships/customXml" Target="../ink/ink54.xml"/><Relationship Id="rId34" Type="http://schemas.openxmlformats.org/officeDocument/2006/relationships/image" Target="../media/image83.png"/><Relationship Id="rId50" Type="http://schemas.openxmlformats.org/officeDocument/2006/relationships/image" Target="../media/image91.png"/><Relationship Id="rId55" Type="http://schemas.openxmlformats.org/officeDocument/2006/relationships/customXml" Target="../ink/ink62.xml"/><Relationship Id="rId76" Type="http://schemas.openxmlformats.org/officeDocument/2006/relationships/image" Target="../media/image104.png"/><Relationship Id="rId97" Type="http://schemas.openxmlformats.org/officeDocument/2006/relationships/customXml" Target="../ink/ink83.xml"/><Relationship Id="rId104" Type="http://schemas.openxmlformats.org/officeDocument/2006/relationships/image" Target="../media/image118.png"/><Relationship Id="rId7" Type="http://schemas.openxmlformats.org/officeDocument/2006/relationships/customXml" Target="../ink/ink38.xml"/><Relationship Id="rId71" Type="http://schemas.openxmlformats.org/officeDocument/2006/relationships/customXml" Target="../ink/ink70.xml"/><Relationship Id="rId92" Type="http://schemas.openxmlformats.org/officeDocument/2006/relationships/image" Target="../media/image112.png"/><Relationship Id="rId2" Type="http://schemas.openxmlformats.org/officeDocument/2006/relationships/audio" Target="../media/media5.m4a"/><Relationship Id="rId29" Type="http://schemas.openxmlformats.org/officeDocument/2006/relationships/customXml" Target="../ink/ink49.xml"/><Relationship Id="rId24" Type="http://schemas.openxmlformats.org/officeDocument/2006/relationships/image" Target="../media/image78.png"/><Relationship Id="rId40" Type="http://schemas.openxmlformats.org/officeDocument/2006/relationships/image" Target="../media/image86.png"/><Relationship Id="rId45" Type="http://schemas.openxmlformats.org/officeDocument/2006/relationships/customXml" Target="../ink/ink57.xml"/><Relationship Id="rId66" Type="http://schemas.openxmlformats.org/officeDocument/2006/relationships/image" Target="../media/image99.png"/><Relationship Id="rId87" Type="http://schemas.openxmlformats.org/officeDocument/2006/relationships/customXml" Target="../ink/ink78.xml"/><Relationship Id="rId61" Type="http://schemas.openxmlformats.org/officeDocument/2006/relationships/customXml" Target="../ink/ink65.xml"/><Relationship Id="rId82" Type="http://schemas.openxmlformats.org/officeDocument/2006/relationships/image" Target="../media/image107.png"/><Relationship Id="rId19" Type="http://schemas.openxmlformats.org/officeDocument/2006/relationships/customXml" Target="../ink/ink44.xml"/><Relationship Id="rId14" Type="http://schemas.openxmlformats.org/officeDocument/2006/relationships/image" Target="../media/image73.png"/><Relationship Id="rId30" Type="http://schemas.openxmlformats.org/officeDocument/2006/relationships/image" Target="../media/image81.png"/><Relationship Id="rId35" Type="http://schemas.openxmlformats.org/officeDocument/2006/relationships/customXml" Target="../ink/ink52.xml"/><Relationship Id="rId56" Type="http://schemas.openxmlformats.org/officeDocument/2006/relationships/image" Target="../media/image94.png"/><Relationship Id="rId77" Type="http://schemas.openxmlformats.org/officeDocument/2006/relationships/customXml" Target="../ink/ink73.xml"/><Relationship Id="rId100" Type="http://schemas.openxmlformats.org/officeDocument/2006/relationships/image" Target="../media/image116.png"/><Relationship Id="rId105" Type="http://schemas.openxmlformats.org/officeDocument/2006/relationships/image" Target="../media/image1.png"/><Relationship Id="rId8" Type="http://schemas.openxmlformats.org/officeDocument/2006/relationships/image" Target="../media/image70.png"/><Relationship Id="rId51" Type="http://schemas.openxmlformats.org/officeDocument/2006/relationships/customXml" Target="../ink/ink60.xml"/><Relationship Id="rId72" Type="http://schemas.openxmlformats.org/officeDocument/2006/relationships/image" Target="../media/image102.png"/><Relationship Id="rId93" Type="http://schemas.openxmlformats.org/officeDocument/2006/relationships/customXml" Target="../ink/ink81.xml"/><Relationship Id="rId98" Type="http://schemas.openxmlformats.org/officeDocument/2006/relationships/image" Target="../media/image115.png"/><Relationship Id="rId3" Type="http://schemas.openxmlformats.org/officeDocument/2006/relationships/slideLayout" Target="../slideLayouts/slideLayout7.xml"/><Relationship Id="rId25" Type="http://schemas.openxmlformats.org/officeDocument/2006/relationships/customXml" Target="../ink/ink47.xml"/><Relationship Id="rId46" Type="http://schemas.openxmlformats.org/officeDocument/2006/relationships/image" Target="../media/image89.png"/><Relationship Id="rId67" Type="http://schemas.openxmlformats.org/officeDocument/2006/relationships/customXml" Target="../ink/ink6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20.png"/><Relationship Id="rId5" Type="http://schemas.microsoft.com/office/2011/relationships/inkAction" Target="../ink/inkAction6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21.png"/><Relationship Id="rId5" Type="http://schemas.microsoft.com/office/2011/relationships/inkAction" Target="../ink/inkAction7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4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microsoft.com/office/2011/relationships/inkAction" Target="../ink/inkAction8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5920B94-08BE-4D21-9F7C-BFA8469638E7}"/>
                  </a:ext>
                </a:extLst>
              </p:cNvPr>
              <p:cNvSpPr txBox="1"/>
              <p:nvPr/>
            </p:nvSpPr>
            <p:spPr>
              <a:xfrm>
                <a:off x="181628" y="156576"/>
                <a:ext cx="11755677" cy="14218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7.1:  Transforming an </a:t>
                </a:r>
                <a:r>
                  <a:rPr lang="en-US" sz="2800" i="1" dirty="0"/>
                  <a:t>n</a:t>
                </a:r>
                <a:r>
                  <a:rPr lang="en-US" sz="2800" baseline="30000" dirty="0"/>
                  <a:t>th</a:t>
                </a:r>
                <a:r>
                  <a:rPr lang="en-US" sz="2800" dirty="0"/>
                  <a:t> order linear DE into a system of </a:t>
                </a:r>
                <a:r>
                  <a:rPr lang="en-US" sz="2800" i="1" dirty="0"/>
                  <a:t>n</a:t>
                </a:r>
                <a:r>
                  <a:rPr lang="en-US" sz="2800" dirty="0"/>
                  <a:t> first order linear DEs.</a:t>
                </a:r>
              </a:p>
              <a:p>
                <a:endParaRPr lang="en-US" sz="2800" dirty="0"/>
              </a:p>
              <a:p>
                <a:r>
                  <a:rPr lang="en-US" sz="2800" dirty="0"/>
                  <a:t>Ex:   </a:t>
                </a:r>
                <a14:m>
                  <m:oMath xmlns:m="http://schemas.openxmlformats.org/officeDocument/2006/math">
                    <m:r>
                      <a:rPr lang="en-US" sz="2800" i="1" dirty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′′</m:t>
                    </m:r>
                    <m:r>
                      <a:rPr lang="en-US" sz="2800" i="1" dirty="0">
                        <a:latin typeface="Cambria Math" panose="02040503050406030204" pitchFamily="18" charset="0"/>
                      </a:rPr>
                      <m:t> – 5</m:t>
                    </m:r>
                    <m:r>
                      <a:rPr lang="en-US" sz="2800" i="1" dirty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′</m:t>
                    </m:r>
                    <m:r>
                      <a:rPr lang="en-US" sz="2800" i="1" dirty="0">
                        <a:latin typeface="Cambria Math" panose="02040503050406030204" pitchFamily="18" charset="0"/>
                      </a:rPr>
                      <m:t> + 6</m:t>
                    </m:r>
                    <m:r>
                      <a:rPr lang="en-US" sz="2800" i="1" dirty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800" i="1" dirty="0">
                        <a:latin typeface="Cambria Math" panose="02040503050406030204" pitchFamily="18" charset="0"/>
                      </a:rPr>
                      <m:t> =</m:t>
                    </m:r>
                    <m:r>
                      <m:rPr>
                        <m:sty m:val="p"/>
                      </m:rPr>
                      <a:rPr lang="en-US" sz="2800" b="0" i="0" dirty="0" smtClean="0">
                        <a:latin typeface="Cambria Math" panose="02040503050406030204" pitchFamily="18" charset="0"/>
                      </a:rPr>
                      <m:t>sin</m:t>
                    </m:r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⁡(</m:t>
                    </m:r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/>
                  <a:t>,  </a:t>
                </a:r>
                <a14:m>
                  <m:oMath xmlns:m="http://schemas.openxmlformats.org/officeDocument/2006/math">
                    <m:r>
                      <a:rPr lang="en-US" sz="2800" dirty="0">
                        <a:latin typeface="Cambria Math" panose="02040503050406030204" pitchFamily="18" charset="0"/>
                      </a:rPr>
                      <m:t>    </m:t>
                    </m:r>
                    <m:r>
                      <a:rPr lang="en-US" sz="2800" i="1" dirty="0">
                        <a:latin typeface="Cambria Math" panose="02040503050406030204" pitchFamily="18" charset="0"/>
                      </a:rPr>
                      <m:t>𝑦</m:t>
                    </m:r>
                    <m:d>
                      <m:d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  <m:r>
                      <a:rPr lang="en-US" sz="2800" i="1">
                        <a:latin typeface="Cambria Math" panose="02040503050406030204" pitchFamily="18" charset="0"/>
                      </a:rPr>
                      <m:t>=1, </m:t>
                    </m:r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    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d>
                      <m:d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  <m:r>
                      <a:rPr lang="en-US" sz="2800" i="1"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5920B94-08BE-4D21-9F7C-BFA8469638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628" y="156576"/>
                <a:ext cx="11755677" cy="1421864"/>
              </a:xfrm>
              <a:prstGeom prst="rect">
                <a:avLst/>
              </a:prstGeom>
              <a:blipFill>
                <a:blip r:embed="rId4"/>
                <a:stretch>
                  <a:fillRect l="-1089" t="-4292" r="-415" b="-90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F6388D8B-7327-4FA2-9662-C368E459F30C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729440" y="99000"/>
              <a:ext cx="9961560" cy="728028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F6388D8B-7327-4FA2-9662-C368E459F30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720080" y="89640"/>
                <a:ext cx="9980280" cy="7299000"/>
              </a:xfrm>
              <a:prstGeom prst="rect">
                <a:avLst/>
              </a:prstGeom>
            </p:spPr>
          </p:pic>
        </mc:Fallback>
      </mc:AlternateContent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25B78316-CFD1-4FAF-9BC4-D1ABCFEA0E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31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172"/>
    </mc:Choice>
    <mc:Fallback xmlns="">
      <p:transition spd="slow" advTm="761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0A9526-1DE0-4BB8-9609-C794F89AF5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175"/>
            <a:ext cx="11887200" cy="636078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E0644EF-FFE7-42AB-AD68-3B1E72D96E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1402" y="2789261"/>
            <a:ext cx="3343275" cy="839175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ACA656A0-04F5-4DC9-A3E1-E9BB4D476D3C}"/>
                  </a:ext>
                </a:extLst>
              </p14:cNvPr>
              <p14:cNvContentPartPr/>
              <p14:nvPr/>
            </p14:nvContentPartPr>
            <p14:xfrm>
              <a:off x="4120560" y="5339880"/>
              <a:ext cx="4857840" cy="114300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ACA656A0-04F5-4DC9-A3E1-E9BB4D476D3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111200" y="5330520"/>
                <a:ext cx="4876560" cy="1161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391819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0A9526-1DE0-4BB8-9609-C794F89AF59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9808" b="1182"/>
          <a:stretch/>
        </p:blipFill>
        <p:spPr>
          <a:xfrm>
            <a:off x="0" y="187896"/>
            <a:ext cx="11887200" cy="375345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EC09146-8694-48CD-AD6D-E216CDF165C1}"/>
              </a:ext>
            </a:extLst>
          </p:cNvPr>
          <p:cNvSpPr/>
          <p:nvPr/>
        </p:nvSpPr>
        <p:spPr>
          <a:xfrm>
            <a:off x="106471" y="325677"/>
            <a:ext cx="3237978" cy="8956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297AD5-105E-4ABC-96AA-E9D3025095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98997" y="450101"/>
            <a:ext cx="3343275" cy="839175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6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EF836058-0894-4E5A-9784-25147EA80DFF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35800" y="54000"/>
              <a:ext cx="11275920" cy="693828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EF836058-0894-4E5A-9784-25147EA80DF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26440" y="44640"/>
                <a:ext cx="11294640" cy="695700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B71DB3B-3916-4881-8F7C-53F20D5E6E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835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424"/>
    </mc:Choice>
    <mc:Fallback xmlns="">
      <p:transition spd="slow" advTm="1044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07125DE-0759-4B04-B9DB-FCDC24CFEF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97872"/>
            <a:ext cx="11887200" cy="717665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C4582B38-5994-4BAC-8E85-7B716B722270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704880" y="240840"/>
              <a:ext cx="11023200" cy="715608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C4582B38-5994-4BAC-8E85-7B716B72227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95520" y="231480"/>
                <a:ext cx="11041920" cy="717480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773F731-BFB6-401D-A2D7-8B640932FD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115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574"/>
    </mc:Choice>
    <mc:Fallback xmlns="">
      <p:transition spd="slow" advTm="565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0428EBA-CDC4-454B-8FAD-B237F7A42ED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8890"/>
          <a:stretch/>
        </p:blipFill>
        <p:spPr>
          <a:xfrm>
            <a:off x="0" y="1639885"/>
            <a:ext cx="11887200" cy="139767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4CBDDB0-7F5A-404F-9057-45601E9FDE94}"/>
              </a:ext>
            </a:extLst>
          </p:cNvPr>
          <p:cNvSpPr/>
          <p:nvPr/>
        </p:nvSpPr>
        <p:spPr>
          <a:xfrm>
            <a:off x="9407047" y="1935271"/>
            <a:ext cx="450937" cy="9206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544FB01D-5A2A-4BBD-AFC9-1BC736CECEDB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091600" y="761760"/>
              <a:ext cx="7692840" cy="50497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544FB01D-5A2A-4BBD-AFC9-1BC736CECED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082240" y="752400"/>
                <a:ext cx="7711560" cy="506844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F4BC28B-A088-43BB-A03C-C63B9B0C14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209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749"/>
    </mc:Choice>
    <mc:Fallback xmlns="">
      <p:transition spd="slow" advTm="387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0428EBA-CDC4-454B-8FAD-B237F7A42E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39884"/>
            <a:ext cx="11887200" cy="449263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7C88A7D0-0DA0-4DEB-859F-0304F6DE8689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676800" y="4652640"/>
              <a:ext cx="8234280" cy="26755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7C88A7D0-0DA0-4DEB-859F-0304F6DE868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67440" y="4643280"/>
                <a:ext cx="8253000" cy="269424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C4EC4B7B-A42B-4160-8474-435C02748E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634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811"/>
    </mc:Choice>
    <mc:Fallback xmlns="">
      <p:transition spd="slow" advTm="318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9147C9-A0D5-4851-B612-6245A0E969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16117"/>
            <a:ext cx="11887200" cy="377067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589EAB5-6096-4C7F-9681-D59AD77AE1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039183"/>
            <a:ext cx="11887200" cy="241710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7AAA5D5-BE0F-463E-9E43-9C7693039536}"/>
              </a:ext>
            </a:extLst>
          </p:cNvPr>
          <p:cNvCxnSpPr/>
          <p:nvPr/>
        </p:nvCxnSpPr>
        <p:spPr>
          <a:xfrm>
            <a:off x="0" y="4400550"/>
            <a:ext cx="11740243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80B477DD-10D6-41ED-8074-8D512167CFD9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636120" y="333720"/>
              <a:ext cx="11046960" cy="68252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80B477DD-10D6-41ED-8074-8D512167CFD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26760" y="324360"/>
                <a:ext cx="11065680" cy="684396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2017FEF-F7BF-40D6-A360-48FEEC602F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031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378"/>
    </mc:Choice>
    <mc:Fallback xmlns="">
      <p:transition spd="slow" advTm="1113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0219F4-342D-435E-8B3F-3134B97F06A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9073"/>
          <a:stretch/>
        </p:blipFill>
        <p:spPr>
          <a:xfrm>
            <a:off x="519366" y="0"/>
            <a:ext cx="10848467" cy="395822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7FF759FB-0DB3-496B-AFB0-5D7D0E663D6F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518040" y="-47520"/>
              <a:ext cx="11338560" cy="75841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7FF759FB-0DB3-496B-AFB0-5D7D0E663D6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08680" y="-56880"/>
                <a:ext cx="11357280" cy="760284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B628EAB4-69CC-4C71-AFA0-44C76304E9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396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963"/>
    </mc:Choice>
    <mc:Fallback xmlns="">
      <p:transition spd="slow" advTm="1559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0219F4-342D-435E-8B3F-3134B97F06A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8365"/>
          <a:stretch/>
        </p:blipFill>
        <p:spPr>
          <a:xfrm>
            <a:off x="519366" y="0"/>
            <a:ext cx="10848467" cy="556781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E32137BA-7BA9-4DC7-AAD3-F51EED857DED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261440" y="708480"/>
              <a:ext cx="9830520" cy="68331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E32137BA-7BA9-4DC7-AAD3-F51EED857DE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252080" y="699120"/>
                <a:ext cx="9849240" cy="685188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4A6D4B9C-9A9D-4D03-B621-A01762B000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525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845"/>
    </mc:Choice>
    <mc:Fallback xmlns="">
      <p:transition spd="slow" advTm="618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0219F4-342D-435E-8B3F-3134B97F06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366" y="0"/>
            <a:ext cx="10848467" cy="77724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5CD24195-ECEE-4B68-9A08-555ABDEB9EF2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112040" y="5383080"/>
              <a:ext cx="6784200" cy="23760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5CD24195-ECEE-4B68-9A08-555ABDEB9EF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02680" y="5373720"/>
                <a:ext cx="6802920" cy="239472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E67BD28-DE24-41AD-A8BA-B1AED127FB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919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464"/>
    </mc:Choice>
    <mc:Fallback xmlns="">
      <p:transition spd="slow" advTm="374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2AC3C0D-D695-428E-98A3-CA72A9C213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843"/>
            <a:ext cx="11887200" cy="732430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D8F9F682-5EC4-4B9B-BA2C-2E9088282F0D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448560" y="38160"/>
              <a:ext cx="11417040" cy="72597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D8F9F682-5EC4-4B9B-BA2C-2E9088282F0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39200" y="28800"/>
                <a:ext cx="11435760" cy="727848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A819DFA-56B8-4652-97A9-7B97CE24AF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268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058"/>
    </mc:Choice>
    <mc:Fallback xmlns="">
      <p:transition spd="slow" advTm="1400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5920B94-08BE-4D21-9F7C-BFA8469638E7}"/>
                  </a:ext>
                </a:extLst>
              </p:cNvPr>
              <p:cNvSpPr txBox="1"/>
              <p:nvPr/>
            </p:nvSpPr>
            <p:spPr>
              <a:xfrm>
                <a:off x="181628" y="156576"/>
                <a:ext cx="11755677" cy="14218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7.1:  Transforming an </a:t>
                </a:r>
                <a:r>
                  <a:rPr lang="en-US" sz="2800" i="1" dirty="0"/>
                  <a:t>n</a:t>
                </a:r>
                <a:r>
                  <a:rPr lang="en-US" sz="2800" baseline="30000" dirty="0"/>
                  <a:t>th</a:t>
                </a:r>
                <a:r>
                  <a:rPr lang="en-US" sz="2800" dirty="0"/>
                  <a:t> order linear DE into a system of </a:t>
                </a:r>
                <a:r>
                  <a:rPr lang="en-US" sz="2800" i="1" dirty="0"/>
                  <a:t>n</a:t>
                </a:r>
                <a:r>
                  <a:rPr lang="en-US" sz="2800" dirty="0"/>
                  <a:t> first order linear DEs.</a:t>
                </a:r>
              </a:p>
              <a:p>
                <a:endParaRPr lang="en-US" sz="2800" dirty="0"/>
              </a:p>
              <a:p>
                <a:r>
                  <a:rPr lang="en-US" sz="2800" dirty="0"/>
                  <a:t>Ex:   </a:t>
                </a:r>
                <a14:m>
                  <m:oMath xmlns:m="http://schemas.openxmlformats.org/officeDocument/2006/math">
                    <m:r>
                      <a:rPr lang="en-US" sz="2800" i="1" dirty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′′</m:t>
                    </m:r>
                    <m:r>
                      <a:rPr lang="en-US" sz="2800" i="1" dirty="0">
                        <a:latin typeface="Cambria Math" panose="02040503050406030204" pitchFamily="18" charset="0"/>
                      </a:rPr>
                      <m:t> – 5</m:t>
                    </m:r>
                    <m:r>
                      <a:rPr lang="en-US" sz="2800" i="1" dirty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′</m:t>
                    </m:r>
                    <m:r>
                      <a:rPr lang="en-US" sz="2800" i="1" dirty="0">
                        <a:latin typeface="Cambria Math" panose="02040503050406030204" pitchFamily="18" charset="0"/>
                      </a:rPr>
                      <m:t> + 6</m:t>
                    </m:r>
                    <m:r>
                      <a:rPr lang="en-US" sz="2800" i="1" dirty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800" i="1" dirty="0">
                        <a:latin typeface="Cambria Math" panose="02040503050406030204" pitchFamily="18" charset="0"/>
                      </a:rPr>
                      <m:t> =</m:t>
                    </m:r>
                    <m:r>
                      <m:rPr>
                        <m:sty m:val="p"/>
                      </m:rPr>
                      <a:rPr lang="en-US" sz="2800" b="0" i="0" dirty="0" smtClean="0">
                        <a:latin typeface="Cambria Math" panose="02040503050406030204" pitchFamily="18" charset="0"/>
                      </a:rPr>
                      <m:t>sin</m:t>
                    </m:r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⁡(</m:t>
                    </m:r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/>
                  <a:t>,  </a:t>
                </a:r>
                <a14:m>
                  <m:oMath xmlns:m="http://schemas.openxmlformats.org/officeDocument/2006/math">
                    <m:r>
                      <a:rPr lang="en-US" sz="2800" dirty="0">
                        <a:latin typeface="Cambria Math" panose="02040503050406030204" pitchFamily="18" charset="0"/>
                      </a:rPr>
                      <m:t>    </m:t>
                    </m:r>
                    <m:r>
                      <a:rPr lang="en-US" sz="2800" i="1" dirty="0">
                        <a:latin typeface="Cambria Math" panose="02040503050406030204" pitchFamily="18" charset="0"/>
                      </a:rPr>
                      <m:t>𝑦</m:t>
                    </m:r>
                    <m:d>
                      <m:d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  <m:r>
                      <a:rPr lang="en-US" sz="2800" i="1">
                        <a:latin typeface="Cambria Math" panose="02040503050406030204" pitchFamily="18" charset="0"/>
                      </a:rPr>
                      <m:t>=1, </m:t>
                    </m:r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    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d>
                      <m:d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  <m:r>
                      <a:rPr lang="en-US" sz="2800" i="1"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5920B94-08BE-4D21-9F7C-BFA8469638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628" y="156576"/>
                <a:ext cx="11755677" cy="1421864"/>
              </a:xfrm>
              <a:prstGeom prst="rect">
                <a:avLst/>
              </a:prstGeom>
              <a:blipFill>
                <a:blip r:embed="rId4"/>
                <a:stretch>
                  <a:fillRect l="-1089" t="-4292" r="-415" b="-90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02DADFAA-1164-4436-93C9-6DA7EB405303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20040" y="496440"/>
              <a:ext cx="11723400" cy="711612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02DADFAA-1164-4436-93C9-6DA7EB40530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10680" y="487080"/>
                <a:ext cx="11742120" cy="713484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B92544D-41CF-438B-B2AA-BE2844FF01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70612C9C-EFCE-435B-83F2-55FFA4C7D8B6}"/>
                  </a:ext>
                </a:extLst>
              </p14:cNvPr>
              <p14:cNvContentPartPr/>
              <p14:nvPr/>
            </p14:nvContentPartPr>
            <p14:xfrm>
              <a:off x="8775000" y="1452240"/>
              <a:ext cx="435240" cy="36720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70612C9C-EFCE-435B-83F2-55FFA4C7D8B6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765640" y="1442880"/>
                <a:ext cx="453960" cy="385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68396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4262"/>
    </mc:Choice>
    <mc:Fallback xmlns="">
      <p:transition spd="slow" advTm="1542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589EAB5-6096-4C7F-9681-D59AD77AE1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37" b="55587"/>
          <a:stretch/>
        </p:blipFill>
        <p:spPr>
          <a:xfrm>
            <a:off x="146956" y="166559"/>
            <a:ext cx="11740243" cy="1073516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7AAA5D5-BE0F-463E-9E43-9C7693039536}"/>
              </a:ext>
            </a:extLst>
          </p:cNvPr>
          <p:cNvCxnSpPr/>
          <p:nvPr/>
        </p:nvCxnSpPr>
        <p:spPr>
          <a:xfrm>
            <a:off x="0" y="1413092"/>
            <a:ext cx="11740243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70EB48F9-7520-4BAA-9780-42DCC7E0377E}"/>
                  </a:ext>
                </a:extLst>
              </p14:cNvPr>
              <p14:cNvContentPartPr/>
              <p14:nvPr/>
            </p14:nvContentPartPr>
            <p14:xfrm>
              <a:off x="4972680" y="-33480"/>
              <a:ext cx="6697440" cy="150012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70EB48F9-7520-4BAA-9780-42DCC7E0377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963320" y="-42840"/>
                <a:ext cx="6716160" cy="1518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308786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46954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7BEED27-1151-4536-B60C-D901EF5818C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07" b="74982"/>
          <a:stretch/>
        </p:blipFill>
        <p:spPr>
          <a:xfrm>
            <a:off x="1459282" y="266140"/>
            <a:ext cx="9175777" cy="18131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FBC7CD1-9032-411D-8471-96F5132CF1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20465" y="266140"/>
            <a:ext cx="3343275" cy="839175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6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5A9DCF7E-3A53-43CB-89CC-5B21621F16E9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640080" y="101880"/>
              <a:ext cx="10628640" cy="719100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5A9DCF7E-3A53-43CB-89CC-5B21621F16E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30720" y="92520"/>
                <a:ext cx="10647360" cy="720972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5A70D555-74E7-417A-BC0F-BF49156415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634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889"/>
    </mc:Choice>
    <mc:Fallback xmlns="">
      <p:transition spd="slow" advTm="938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7BEED27-1151-4536-B60C-D901EF5818C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5466"/>
          <a:stretch/>
        </p:blipFill>
        <p:spPr>
          <a:xfrm>
            <a:off x="1261730" y="266140"/>
            <a:ext cx="9373329" cy="540188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3FA23999-6822-45CF-84E1-28742CE8343E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001160" y="3046320"/>
              <a:ext cx="10257120" cy="44460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3FA23999-6822-45CF-84E1-28742CE8343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91800" y="3036960"/>
                <a:ext cx="10275840" cy="446472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1EE24CBD-BDD0-49BD-AF2D-71127C4867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467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254"/>
    </mc:Choice>
    <mc:Fallback xmlns="">
      <p:transition spd="slow" advTm="682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7BEED27-1151-4536-B60C-D901EF5818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1730" y="266140"/>
            <a:ext cx="9373329" cy="724753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29FF0EC7-F1AC-4B30-9669-305B57C84FCA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924280" y="3762000"/>
              <a:ext cx="8384040" cy="34149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29FF0EC7-F1AC-4B30-9669-305B57C84FC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914920" y="3752640"/>
                <a:ext cx="8402760" cy="343368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E17C6D07-F9B0-4EA6-B9AD-9B0412F13A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205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200"/>
    </mc:Choice>
    <mc:Fallback xmlns="">
      <p:transition spd="slow" advTm="672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99CCDF7-66F4-4405-A0B1-7BB250C4FC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72624"/>
            <a:ext cx="11887200" cy="549747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7BC341B-F7A3-4DB7-A61C-B592D424A896}"/>
              </a:ext>
            </a:extLst>
          </p:cNvPr>
          <p:cNvSpPr/>
          <p:nvPr/>
        </p:nvSpPr>
        <p:spPr>
          <a:xfrm>
            <a:off x="2135688" y="1440493"/>
            <a:ext cx="325676" cy="10584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2C4BC52-889F-4C05-AA16-89FA5A85D5FC}"/>
              </a:ext>
            </a:extLst>
          </p:cNvPr>
          <p:cNvSpPr/>
          <p:nvPr/>
        </p:nvSpPr>
        <p:spPr>
          <a:xfrm>
            <a:off x="4423776" y="2385871"/>
            <a:ext cx="325676" cy="10584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BDAD95BA-BC5C-4F80-A706-961F8583C9F5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-19800" y="-157680"/>
              <a:ext cx="11714400" cy="719424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BDAD95BA-BC5C-4F80-A706-961F8583C9F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29160" y="-167040"/>
                <a:ext cx="11733120" cy="7212960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83E08B51-ADB8-47C1-B75D-4AF6DC170B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082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2250"/>
    </mc:Choice>
    <mc:Fallback xmlns="">
      <p:transition spd="slow" advTm="1822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99CCDF7-66F4-4405-A0B1-7BB250C4FC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72624"/>
            <a:ext cx="11887200" cy="549747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7BC341B-F7A3-4DB7-A61C-B592D424A896}"/>
              </a:ext>
            </a:extLst>
          </p:cNvPr>
          <p:cNvSpPr/>
          <p:nvPr/>
        </p:nvSpPr>
        <p:spPr>
          <a:xfrm>
            <a:off x="2135688" y="1440493"/>
            <a:ext cx="325676" cy="10584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2C4BC52-889F-4C05-AA16-89FA5A85D5FC}"/>
              </a:ext>
            </a:extLst>
          </p:cNvPr>
          <p:cNvSpPr/>
          <p:nvPr/>
        </p:nvSpPr>
        <p:spPr>
          <a:xfrm>
            <a:off x="4423776" y="2385871"/>
            <a:ext cx="325676" cy="10584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2DED1F4A-80C3-4E47-9B81-D5FD39536C83}"/>
                  </a:ext>
                </a:extLst>
              </p14:cNvPr>
              <p14:cNvContentPartPr/>
              <p14:nvPr/>
            </p14:nvContentPartPr>
            <p14:xfrm>
              <a:off x="6619167" y="1495958"/>
              <a:ext cx="384840" cy="4104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2DED1F4A-80C3-4E47-9B81-D5FD39536C8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601527" y="1477958"/>
                <a:ext cx="420480" cy="76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A06097DC-2AC0-465C-B4FD-4A8FDF02CF57}"/>
                  </a:ext>
                </a:extLst>
              </p14:cNvPr>
              <p14:cNvContentPartPr/>
              <p14:nvPr/>
            </p14:nvContentPartPr>
            <p14:xfrm>
              <a:off x="7458327" y="1166918"/>
              <a:ext cx="55800" cy="4557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A06097DC-2AC0-465C-B4FD-4A8FDF02CF57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440687" y="1149278"/>
                <a:ext cx="91440" cy="491400"/>
              </a:xfrm>
              <a:prstGeom prst="rect">
                <a:avLst/>
              </a:prstGeom>
            </p:spPr>
          </p:pic>
        </mc:Fallback>
      </mc:AlternateContent>
      <p:grpSp>
        <p:nvGrpSpPr>
          <p:cNvPr id="19" name="Group 18">
            <a:extLst>
              <a:ext uri="{FF2B5EF4-FFF2-40B4-BE49-F238E27FC236}">
                <a16:creationId xmlns:a16="http://schemas.microsoft.com/office/drawing/2014/main" id="{54EDF033-81C1-4B25-AE2B-33B710A4CDCC}"/>
              </a:ext>
            </a:extLst>
          </p:cNvPr>
          <p:cNvGrpSpPr/>
          <p:nvPr/>
        </p:nvGrpSpPr>
        <p:grpSpPr>
          <a:xfrm>
            <a:off x="5958207" y="2092118"/>
            <a:ext cx="2263680" cy="1287720"/>
            <a:chOff x="5958207" y="2092118"/>
            <a:chExt cx="2263680" cy="1287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507BF0C7-3FB1-42D3-AD9E-DDD4A784F9FA}"/>
                    </a:ext>
                  </a:extLst>
                </p14:cNvPr>
                <p14:cNvContentPartPr/>
                <p14:nvPr/>
              </p14:nvContentPartPr>
              <p14:xfrm>
                <a:off x="6042807" y="2322158"/>
                <a:ext cx="240480" cy="44388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507BF0C7-3FB1-42D3-AD9E-DDD4A784F9FA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6024807" y="2304158"/>
                  <a:ext cx="276120" cy="47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D1DD3B15-D3D5-4EE8-801D-6FECB993C8BE}"/>
                    </a:ext>
                  </a:extLst>
                </p14:cNvPr>
                <p14:cNvContentPartPr/>
                <p14:nvPr/>
              </p14:nvContentPartPr>
              <p14:xfrm>
                <a:off x="6772887" y="2315678"/>
                <a:ext cx="375480" cy="5040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D1DD3B15-D3D5-4EE8-801D-6FECB993C8BE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6755247" y="2298038"/>
                  <a:ext cx="411120" cy="8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FC8ACB67-2990-4403-9752-6FC3740083F9}"/>
                    </a:ext>
                  </a:extLst>
                </p14:cNvPr>
                <p14:cNvContentPartPr/>
                <p14:nvPr/>
              </p14:nvContentPartPr>
              <p14:xfrm>
                <a:off x="6968367" y="2355998"/>
                <a:ext cx="22320" cy="22608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FC8ACB67-2990-4403-9752-6FC3740083F9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6950367" y="2337998"/>
                  <a:ext cx="57960" cy="26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A079A33E-C4A2-4E72-B1C4-269AEBF1AFAE}"/>
                    </a:ext>
                  </a:extLst>
                </p14:cNvPr>
                <p14:cNvContentPartPr/>
                <p14:nvPr/>
              </p14:nvContentPartPr>
              <p14:xfrm>
                <a:off x="6838407" y="2530598"/>
                <a:ext cx="245880" cy="2088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A079A33E-C4A2-4E72-B1C4-269AEBF1AFAE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6820407" y="2512958"/>
                  <a:ext cx="281520" cy="5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03644B20-4BD7-4080-BC4C-80ED7F581693}"/>
                    </a:ext>
                  </a:extLst>
                </p14:cNvPr>
                <p14:cNvContentPartPr/>
                <p14:nvPr/>
              </p14:nvContentPartPr>
              <p14:xfrm>
                <a:off x="7451127" y="2092118"/>
                <a:ext cx="770760" cy="56952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03644B20-4BD7-4080-BC4C-80ED7F581693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7433127" y="2074118"/>
                  <a:ext cx="806400" cy="60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D037B443-E804-429B-B5C3-B907FABD216A}"/>
                    </a:ext>
                  </a:extLst>
                </p14:cNvPr>
                <p14:cNvContentPartPr/>
                <p14:nvPr/>
              </p14:nvContentPartPr>
              <p14:xfrm>
                <a:off x="7731567" y="2339438"/>
                <a:ext cx="249840" cy="23904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D037B443-E804-429B-B5C3-B907FABD216A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7713567" y="2321798"/>
                  <a:ext cx="285480" cy="27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18C8EDF5-03E7-4E43-925C-7D69290F5B22}"/>
                    </a:ext>
                  </a:extLst>
                </p14:cNvPr>
                <p14:cNvContentPartPr/>
                <p14:nvPr/>
              </p14:nvContentPartPr>
              <p14:xfrm>
                <a:off x="8006247" y="2348798"/>
                <a:ext cx="185400" cy="29124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18C8EDF5-03E7-4E43-925C-7D69290F5B22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7988607" y="2331158"/>
                  <a:ext cx="221040" cy="32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2F0C4302-F78A-457B-8686-56932A151F19}"/>
                    </a:ext>
                  </a:extLst>
                </p14:cNvPr>
                <p14:cNvContentPartPr/>
                <p14:nvPr/>
              </p14:nvContentPartPr>
              <p14:xfrm>
                <a:off x="5958207" y="2849918"/>
                <a:ext cx="2261520" cy="15300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2F0C4302-F78A-457B-8686-56932A151F19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5940567" y="2832278"/>
                  <a:ext cx="2297160" cy="18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343397A3-5597-4CA8-BBC9-8E074E23E677}"/>
                    </a:ext>
                  </a:extLst>
                </p14:cNvPr>
                <p14:cNvContentPartPr/>
                <p14:nvPr/>
              </p14:nvContentPartPr>
              <p14:xfrm>
                <a:off x="7075647" y="3058358"/>
                <a:ext cx="633600" cy="32148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343397A3-5597-4CA8-BBC9-8E074E23E677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7058007" y="3040358"/>
                  <a:ext cx="669240" cy="3571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27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518134C0-6016-4A29-88D7-5E940EB9CAB8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49680" y="35280"/>
              <a:ext cx="11611800" cy="744300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518134C0-6016-4A29-88D7-5E940EB9CAB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40320" y="25920"/>
                <a:ext cx="11630520" cy="7461720"/>
              </a:xfrm>
              <a:prstGeom prst="rect">
                <a:avLst/>
              </a:prstGeom>
            </p:spPr>
          </p:pic>
        </mc:Fallback>
      </mc:AlternateContent>
      <p:pic>
        <p:nvPicPr>
          <p:cNvPr id="25" name="Audio 24">
            <a:hlinkClick r:id="" action="ppaction://media"/>
            <a:extLst>
              <a:ext uri="{FF2B5EF4-FFF2-40B4-BE49-F238E27FC236}">
                <a16:creationId xmlns:a16="http://schemas.microsoft.com/office/drawing/2014/main" id="{78661041-E811-4661-AD82-E2B50B1967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641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870"/>
    </mc:Choice>
    <mc:Fallback xmlns="">
      <p:transition spd="slow" advTm="1148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9147C9-A0D5-4851-B612-6245A0E969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9958"/>
            <a:ext cx="11887200" cy="3770671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EF42FBEB-1897-444E-B908-D91A24645F86}"/>
                  </a:ext>
                </a:extLst>
              </p14:cNvPr>
              <p14:cNvContentPartPr/>
              <p14:nvPr/>
            </p14:nvContentPartPr>
            <p14:xfrm>
              <a:off x="1042920" y="657720"/>
              <a:ext cx="9510840" cy="113976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EF42FBEB-1897-444E-B908-D91A24645F8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33560" y="648360"/>
                <a:ext cx="9529560" cy="1158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082554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4AEA89D-A2D7-4AFE-A303-2936CBAF79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7112" y="108170"/>
            <a:ext cx="11887200" cy="13146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51C8D23-F4ED-44C4-834C-98729037C6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947" y="1550975"/>
            <a:ext cx="11887200" cy="114707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C119A215-AB60-4012-86D7-599634B3551B}"/>
                  </a:ext>
                </a:extLst>
              </p14:cNvPr>
              <p14:cNvContentPartPr/>
              <p14:nvPr/>
            </p14:nvContentPartPr>
            <p14:xfrm>
              <a:off x="350640" y="117000"/>
              <a:ext cx="11430360" cy="665784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C119A215-AB60-4012-86D7-599634B3551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41280" y="107640"/>
                <a:ext cx="11449080" cy="6676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623875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4AEA89D-A2D7-4AFE-A303-2936CBAF79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7112" y="108170"/>
            <a:ext cx="11887200" cy="13146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6B413A4-9ACD-4AC7-BED1-CB2B05A0C5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4586" y="1224986"/>
            <a:ext cx="11887200" cy="226607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1130E84-314D-4856-B7A8-FF38CE2C1B8B}"/>
              </a:ext>
            </a:extLst>
          </p:cNvPr>
          <p:cNvSpPr/>
          <p:nvPr/>
        </p:nvSpPr>
        <p:spPr>
          <a:xfrm>
            <a:off x="3175348" y="2204581"/>
            <a:ext cx="3469710" cy="12864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3C58DF8-B289-4C21-8B02-6F52D1641E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491064"/>
            <a:ext cx="4857750" cy="10477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3138324-4137-43AD-BF36-C097DF9A3B84}"/>
              </a:ext>
            </a:extLst>
          </p:cNvPr>
          <p:cNvSpPr txBox="1"/>
          <p:nvPr/>
        </p:nvSpPr>
        <p:spPr>
          <a:xfrm>
            <a:off x="459157" y="4866362"/>
            <a:ext cx="39394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Can also use slope field:    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FC9C1BB7-683D-49A5-A610-54EF97891A72}"/>
                  </a:ext>
                </a:extLst>
              </p14:cNvPr>
              <p14:cNvContentPartPr/>
              <p14:nvPr/>
            </p14:nvContentPartPr>
            <p14:xfrm>
              <a:off x="0" y="-73800"/>
              <a:ext cx="11891160" cy="781452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FC9C1BB7-683D-49A5-A610-54EF97891A7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9360" y="-83160"/>
                <a:ext cx="11909880" cy="7833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567966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5920B94-08BE-4D21-9F7C-BFA8469638E7}"/>
                  </a:ext>
                </a:extLst>
              </p:cNvPr>
              <p:cNvSpPr txBox="1"/>
              <p:nvPr/>
            </p:nvSpPr>
            <p:spPr>
              <a:xfrm>
                <a:off x="181628" y="156576"/>
                <a:ext cx="11755677" cy="14218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7.1:  Transforming an </a:t>
                </a:r>
                <a:r>
                  <a:rPr lang="en-US" sz="2800" i="1" dirty="0"/>
                  <a:t>n</a:t>
                </a:r>
                <a:r>
                  <a:rPr lang="en-US" sz="2800" baseline="30000" dirty="0"/>
                  <a:t>th</a:t>
                </a:r>
                <a:r>
                  <a:rPr lang="en-US" sz="2800" dirty="0"/>
                  <a:t> order linear DE into a system of </a:t>
                </a:r>
                <a:r>
                  <a:rPr lang="en-US" sz="2800" i="1" dirty="0"/>
                  <a:t>n</a:t>
                </a:r>
                <a:r>
                  <a:rPr lang="en-US" sz="2800" dirty="0"/>
                  <a:t> first order linear DEs.</a:t>
                </a:r>
              </a:p>
              <a:p>
                <a:endParaRPr lang="en-US" sz="2800" dirty="0"/>
              </a:p>
              <a:p>
                <a:r>
                  <a:rPr lang="en-US" sz="2800" dirty="0"/>
                  <a:t>Ex:   </a:t>
                </a:r>
                <a14:m>
                  <m:oMath xmlns:m="http://schemas.openxmlformats.org/officeDocument/2006/math">
                    <m:r>
                      <a:rPr lang="en-US" sz="2800" i="1" dirty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′′</m:t>
                    </m:r>
                    <m:r>
                      <a:rPr lang="en-US" sz="2800" i="1" dirty="0">
                        <a:latin typeface="Cambria Math" panose="02040503050406030204" pitchFamily="18" charset="0"/>
                      </a:rPr>
                      <m:t> – 5</m:t>
                    </m:r>
                    <m:r>
                      <a:rPr lang="en-US" sz="2800" i="1" dirty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′</m:t>
                    </m:r>
                    <m:r>
                      <a:rPr lang="en-US" sz="2800" i="1" dirty="0">
                        <a:latin typeface="Cambria Math" panose="02040503050406030204" pitchFamily="18" charset="0"/>
                      </a:rPr>
                      <m:t> + 6</m:t>
                    </m:r>
                    <m:r>
                      <a:rPr lang="en-US" sz="2800" i="1" dirty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800" i="1" dirty="0">
                        <a:latin typeface="Cambria Math" panose="02040503050406030204" pitchFamily="18" charset="0"/>
                      </a:rPr>
                      <m:t> =</m:t>
                    </m:r>
                    <m:r>
                      <m:rPr>
                        <m:sty m:val="p"/>
                      </m:rPr>
                      <a:rPr lang="en-US" sz="2800" b="0" i="0" dirty="0" smtClean="0">
                        <a:latin typeface="Cambria Math" panose="02040503050406030204" pitchFamily="18" charset="0"/>
                      </a:rPr>
                      <m:t>sin</m:t>
                    </m:r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⁡(</m:t>
                    </m:r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/>
                  <a:t>,  </a:t>
                </a:r>
                <a14:m>
                  <m:oMath xmlns:m="http://schemas.openxmlformats.org/officeDocument/2006/math">
                    <m:r>
                      <a:rPr lang="en-US" sz="2800" dirty="0">
                        <a:latin typeface="Cambria Math" panose="02040503050406030204" pitchFamily="18" charset="0"/>
                      </a:rPr>
                      <m:t>    </m:t>
                    </m:r>
                    <m:r>
                      <a:rPr lang="en-US" sz="2800" i="1" dirty="0">
                        <a:latin typeface="Cambria Math" panose="02040503050406030204" pitchFamily="18" charset="0"/>
                      </a:rPr>
                      <m:t>𝑦</m:t>
                    </m:r>
                    <m:d>
                      <m:d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  <m:r>
                      <a:rPr lang="en-US" sz="2800" i="1">
                        <a:latin typeface="Cambria Math" panose="02040503050406030204" pitchFamily="18" charset="0"/>
                      </a:rPr>
                      <m:t>=1, </m:t>
                    </m:r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    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d>
                      <m:d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  <m:r>
                      <a:rPr lang="en-US" sz="2800" i="1"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5920B94-08BE-4D21-9F7C-BFA8469638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628" y="156576"/>
                <a:ext cx="11755677" cy="1421864"/>
              </a:xfrm>
              <a:prstGeom prst="rect">
                <a:avLst/>
              </a:prstGeom>
              <a:blipFill>
                <a:blip r:embed="rId4"/>
                <a:stretch>
                  <a:fillRect l="-1089" t="-4292" r="-415" b="-90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6" name="Group 35">
            <a:extLst>
              <a:ext uri="{FF2B5EF4-FFF2-40B4-BE49-F238E27FC236}">
                <a16:creationId xmlns:a16="http://schemas.microsoft.com/office/drawing/2014/main" id="{514645DD-DFFD-490C-BD21-35C8340A6B83}"/>
              </a:ext>
            </a:extLst>
          </p:cNvPr>
          <p:cNvGrpSpPr/>
          <p:nvPr/>
        </p:nvGrpSpPr>
        <p:grpSpPr>
          <a:xfrm>
            <a:off x="845847" y="1695758"/>
            <a:ext cx="808920" cy="865080"/>
            <a:chOff x="845847" y="1695758"/>
            <a:chExt cx="808920" cy="865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8C936E67-728D-4114-B89D-E72FD7E69254}"/>
                    </a:ext>
                  </a:extLst>
                </p14:cNvPr>
                <p14:cNvContentPartPr/>
                <p14:nvPr/>
              </p14:nvContentPartPr>
              <p14:xfrm>
                <a:off x="845847" y="1958918"/>
                <a:ext cx="309240" cy="35604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8C936E67-728D-4114-B89D-E72FD7E69254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827847" y="1940918"/>
                  <a:ext cx="344880" cy="39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24738A6E-91E2-4A33-A644-98FD24384523}"/>
                    </a:ext>
                  </a:extLst>
                </p14:cNvPr>
                <p14:cNvContentPartPr/>
                <p14:nvPr/>
              </p14:nvContentPartPr>
              <p14:xfrm>
                <a:off x="914967" y="1926518"/>
                <a:ext cx="230040" cy="47844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24738A6E-91E2-4A33-A644-98FD24384523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896967" y="1908518"/>
                  <a:ext cx="265680" cy="51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AE89DEB2-B4DB-4A6B-AB64-6164E69A3F6D}"/>
                    </a:ext>
                  </a:extLst>
                </p14:cNvPr>
                <p14:cNvContentPartPr/>
                <p14:nvPr/>
              </p14:nvContentPartPr>
              <p14:xfrm>
                <a:off x="1336887" y="2276798"/>
                <a:ext cx="36000" cy="28404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AE89DEB2-B4DB-4A6B-AB64-6164E69A3F6D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318887" y="2258798"/>
                  <a:ext cx="71640" cy="31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CBC601B2-286C-477D-ABDF-C058368B17F0}"/>
                    </a:ext>
                  </a:extLst>
                </p14:cNvPr>
                <p14:cNvContentPartPr/>
                <p14:nvPr/>
              </p14:nvContentPartPr>
              <p14:xfrm>
                <a:off x="1556847" y="1695758"/>
                <a:ext cx="97920" cy="15192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CBC601B2-286C-477D-ABDF-C058368B17F0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1538847" y="1677758"/>
                  <a:ext cx="133560" cy="187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B5FFDE8E-4BF4-40F9-961F-39C70A4147DA}"/>
              </a:ext>
            </a:extLst>
          </p:cNvPr>
          <p:cNvGrpSpPr/>
          <p:nvPr/>
        </p:nvGrpSpPr>
        <p:grpSpPr>
          <a:xfrm>
            <a:off x="1942047" y="2007518"/>
            <a:ext cx="325440" cy="167760"/>
            <a:chOff x="1942047" y="2007518"/>
            <a:chExt cx="325440" cy="167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6A3197FA-1D7F-4F97-ACF8-CE61A8F94100}"/>
                    </a:ext>
                  </a:extLst>
                </p14:cNvPr>
                <p14:cNvContentPartPr/>
                <p14:nvPr/>
              </p14:nvContentPartPr>
              <p14:xfrm>
                <a:off x="1942047" y="2007518"/>
                <a:ext cx="221400" cy="5436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6A3197FA-1D7F-4F97-ACF8-CE61A8F94100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924047" y="1989878"/>
                  <a:ext cx="257040" cy="9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C6E2DFC3-CA1C-42A8-BA4E-0F835A0EA513}"/>
                    </a:ext>
                  </a:extLst>
                </p14:cNvPr>
                <p14:cNvContentPartPr/>
                <p14:nvPr/>
              </p14:nvContentPartPr>
              <p14:xfrm>
                <a:off x="2003967" y="2146838"/>
                <a:ext cx="263520" cy="2844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C6E2DFC3-CA1C-42A8-BA4E-0F835A0EA513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1985967" y="2128838"/>
                  <a:ext cx="299160" cy="64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646CC476-917A-4BAD-AEF0-904C6DD6E166}"/>
              </a:ext>
            </a:extLst>
          </p:cNvPr>
          <p:cNvGrpSpPr/>
          <p:nvPr/>
        </p:nvGrpSpPr>
        <p:grpSpPr>
          <a:xfrm>
            <a:off x="829287" y="2760278"/>
            <a:ext cx="900000" cy="950400"/>
            <a:chOff x="829287" y="2760278"/>
            <a:chExt cx="900000" cy="950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52930EF9-D823-4849-834D-1EE7A1279D3A}"/>
                    </a:ext>
                  </a:extLst>
                </p14:cNvPr>
                <p14:cNvContentPartPr/>
                <p14:nvPr/>
              </p14:nvContentPartPr>
              <p14:xfrm>
                <a:off x="829287" y="3059078"/>
                <a:ext cx="320760" cy="38628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52930EF9-D823-4849-834D-1EE7A1279D3A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811287" y="3041078"/>
                  <a:ext cx="356400" cy="42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9FBA8F24-9A09-4ECA-ABDB-E8B4B0C88FAB}"/>
                    </a:ext>
                  </a:extLst>
                </p14:cNvPr>
                <p14:cNvContentPartPr/>
                <p14:nvPr/>
              </p14:nvContentPartPr>
              <p14:xfrm>
                <a:off x="936207" y="3023438"/>
                <a:ext cx="212040" cy="47844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9FBA8F24-9A09-4ECA-ABDB-E8B4B0C88FAB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918207" y="3005438"/>
                  <a:ext cx="247680" cy="51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D114DD97-901B-4879-B54B-9635AE6EE374}"/>
                    </a:ext>
                  </a:extLst>
                </p14:cNvPr>
                <p14:cNvContentPartPr/>
                <p14:nvPr/>
              </p14:nvContentPartPr>
              <p14:xfrm>
                <a:off x="1266327" y="3383438"/>
                <a:ext cx="210240" cy="32724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D114DD97-901B-4879-B54B-9635AE6EE374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1248687" y="3365798"/>
                  <a:ext cx="245880" cy="36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B6B54582-14B3-491F-9CB0-8C9D6D35E634}"/>
                    </a:ext>
                  </a:extLst>
                </p14:cNvPr>
                <p14:cNvContentPartPr/>
                <p14:nvPr/>
              </p14:nvContentPartPr>
              <p14:xfrm>
                <a:off x="1611567" y="2760278"/>
                <a:ext cx="117720" cy="18324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B6B54582-14B3-491F-9CB0-8C9D6D35E634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1593567" y="2742278"/>
                  <a:ext cx="153360" cy="218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D14507F2-1EC0-4E20-8FF8-793946ABE73A}"/>
              </a:ext>
            </a:extLst>
          </p:cNvPr>
          <p:cNvGrpSpPr/>
          <p:nvPr/>
        </p:nvGrpSpPr>
        <p:grpSpPr>
          <a:xfrm>
            <a:off x="2198007" y="3151238"/>
            <a:ext cx="176400" cy="186120"/>
            <a:chOff x="2198007" y="3151238"/>
            <a:chExt cx="176400" cy="186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B4D249E0-0D42-43FF-B725-B7478A5FD187}"/>
                    </a:ext>
                  </a:extLst>
                </p14:cNvPr>
                <p14:cNvContentPartPr/>
                <p14:nvPr/>
              </p14:nvContentPartPr>
              <p14:xfrm>
                <a:off x="2208447" y="3151238"/>
                <a:ext cx="165960" cy="3996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B4D249E0-0D42-43FF-B725-B7478A5FD187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2190447" y="3133598"/>
                  <a:ext cx="201600" cy="7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19598A3B-0C2F-47D3-A9D5-BBA0E4EAEAE9}"/>
                    </a:ext>
                  </a:extLst>
                </p14:cNvPr>
                <p14:cNvContentPartPr/>
                <p14:nvPr/>
              </p14:nvContentPartPr>
              <p14:xfrm>
                <a:off x="2198007" y="3316118"/>
                <a:ext cx="169920" cy="2124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19598A3B-0C2F-47D3-A9D5-BBA0E4EAEAE9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2180007" y="3298478"/>
                  <a:ext cx="205560" cy="56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9E062A02-051C-4E8E-A25D-735ECBB37C88}"/>
              </a:ext>
            </a:extLst>
          </p:cNvPr>
          <p:cNvGrpSpPr/>
          <p:nvPr/>
        </p:nvGrpSpPr>
        <p:grpSpPr>
          <a:xfrm>
            <a:off x="2621007" y="1791878"/>
            <a:ext cx="4217040" cy="1766160"/>
            <a:chOff x="2621007" y="1791878"/>
            <a:chExt cx="4217040" cy="1766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29079CE8-2A71-4B21-8889-D57C9D125466}"/>
                    </a:ext>
                  </a:extLst>
                </p14:cNvPr>
                <p14:cNvContentPartPr/>
                <p14:nvPr/>
              </p14:nvContentPartPr>
              <p14:xfrm>
                <a:off x="2791287" y="1873238"/>
                <a:ext cx="288720" cy="38412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29079CE8-2A71-4B21-8889-D57C9D125466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2773647" y="1855238"/>
                  <a:ext cx="324360" cy="41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FC52F78E-0E75-4369-9FC8-CFEB9DFAB15A}"/>
                    </a:ext>
                  </a:extLst>
                </p14:cNvPr>
                <p14:cNvContentPartPr/>
                <p14:nvPr/>
              </p14:nvContentPartPr>
              <p14:xfrm>
                <a:off x="2844927" y="1791878"/>
                <a:ext cx="245880" cy="49716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FC52F78E-0E75-4369-9FC8-CFEB9DFAB15A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2826927" y="1774238"/>
                  <a:ext cx="281520" cy="53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E9FD6042-F6F0-405E-8E2B-F7FF7F0984E9}"/>
                    </a:ext>
                  </a:extLst>
                </p14:cNvPr>
                <p14:cNvContentPartPr/>
                <p14:nvPr/>
              </p14:nvContentPartPr>
              <p14:xfrm>
                <a:off x="3245247" y="2099678"/>
                <a:ext cx="444240" cy="25344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E9FD6042-F6F0-405E-8E2B-F7FF7F0984E9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3227607" y="2081678"/>
                  <a:ext cx="479880" cy="28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D150BDFA-69A3-4553-9C1E-7CF49E2D592E}"/>
                    </a:ext>
                  </a:extLst>
                </p14:cNvPr>
                <p14:cNvContentPartPr/>
                <p14:nvPr/>
              </p14:nvContentPartPr>
              <p14:xfrm>
                <a:off x="2621007" y="3192278"/>
                <a:ext cx="201240" cy="3672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D150BDFA-69A3-4553-9C1E-7CF49E2D592E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2603367" y="3174638"/>
                  <a:ext cx="236880" cy="7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D3E2F7FA-C9B9-4FFD-AE10-22828019CBE2}"/>
                    </a:ext>
                  </a:extLst>
                </p14:cNvPr>
                <p14:cNvContentPartPr/>
                <p14:nvPr/>
              </p14:nvContentPartPr>
              <p14:xfrm>
                <a:off x="3043287" y="2801678"/>
                <a:ext cx="243000" cy="58824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D3E2F7FA-C9B9-4FFD-AE10-22828019CBE2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3025647" y="2783678"/>
                  <a:ext cx="278640" cy="62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886B882B-7447-4D12-B935-1E70604267CD}"/>
                    </a:ext>
                  </a:extLst>
                </p14:cNvPr>
                <p14:cNvContentPartPr/>
                <p14:nvPr/>
              </p14:nvContentPartPr>
              <p14:xfrm>
                <a:off x="3407607" y="2934878"/>
                <a:ext cx="234000" cy="39816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886B882B-7447-4D12-B935-1E70604267CD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3389967" y="2917238"/>
                  <a:ext cx="269640" cy="43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7C33DEE8-BE4B-415B-89C2-AF3B541A5BF2}"/>
                    </a:ext>
                  </a:extLst>
                </p14:cNvPr>
                <p14:cNvContentPartPr/>
                <p14:nvPr/>
              </p14:nvContentPartPr>
              <p14:xfrm>
                <a:off x="3468087" y="2928398"/>
                <a:ext cx="163440" cy="39528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7C33DEE8-BE4B-415B-89C2-AF3B541A5BF2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3450087" y="2910758"/>
                  <a:ext cx="199080" cy="43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650552EA-CCBE-4D69-8DA4-5E20207EAF70}"/>
                    </a:ext>
                  </a:extLst>
                </p14:cNvPr>
                <p14:cNvContentPartPr/>
                <p14:nvPr/>
              </p14:nvContentPartPr>
              <p14:xfrm>
                <a:off x="3701727" y="3273278"/>
                <a:ext cx="52560" cy="28476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650552EA-CCBE-4D69-8DA4-5E20207EAF70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3684087" y="3255638"/>
                  <a:ext cx="88200" cy="32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F8E8B6F2-88EE-4F2B-8626-60367C9028D7}"/>
                    </a:ext>
                  </a:extLst>
                </p14:cNvPr>
                <p14:cNvContentPartPr/>
                <p14:nvPr/>
              </p14:nvContentPartPr>
              <p14:xfrm>
                <a:off x="4001247" y="2948918"/>
                <a:ext cx="25920" cy="32364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F8E8B6F2-88EE-4F2B-8626-60367C9028D7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3983607" y="2930918"/>
                  <a:ext cx="61560" cy="35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751FDBDD-E04E-4185-BFD0-70D6B34643A5}"/>
                    </a:ext>
                  </a:extLst>
                </p14:cNvPr>
                <p14:cNvContentPartPr/>
                <p14:nvPr/>
              </p14:nvContentPartPr>
              <p14:xfrm>
                <a:off x="3941847" y="3078158"/>
                <a:ext cx="188280" cy="3240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751FDBDD-E04E-4185-BFD0-70D6B34643A5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3924207" y="3060518"/>
                  <a:ext cx="223920" cy="6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9EF6A03F-EEBF-4BAE-AD62-D384CE9D29BC}"/>
                    </a:ext>
                  </a:extLst>
                </p14:cNvPr>
                <p14:cNvContentPartPr/>
                <p14:nvPr/>
              </p14:nvContentPartPr>
              <p14:xfrm>
                <a:off x="4228047" y="2783318"/>
                <a:ext cx="284760" cy="47952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9EF6A03F-EEBF-4BAE-AD62-D384CE9D29BC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4210407" y="2765678"/>
                  <a:ext cx="320400" cy="51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FD7B2836-4C5F-45FC-B637-93201D837A55}"/>
                    </a:ext>
                  </a:extLst>
                </p14:cNvPr>
                <p14:cNvContentPartPr/>
                <p14:nvPr/>
              </p14:nvContentPartPr>
              <p14:xfrm>
                <a:off x="4686687" y="2907158"/>
                <a:ext cx="119160" cy="33264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FD7B2836-4C5F-45FC-B637-93201D837A55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4668687" y="2889518"/>
                  <a:ext cx="154800" cy="36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7F23E5A9-9BC2-47A6-8FAE-DF86B36DD19E}"/>
                    </a:ext>
                  </a:extLst>
                </p14:cNvPr>
                <p14:cNvContentPartPr/>
                <p14:nvPr/>
              </p14:nvContentPartPr>
              <p14:xfrm>
                <a:off x="4660767" y="2881598"/>
                <a:ext cx="163440" cy="43308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7F23E5A9-9BC2-47A6-8FAE-DF86B36DD19E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4643127" y="2863958"/>
                  <a:ext cx="199080" cy="46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93F9EB3B-A21C-4F83-9B33-EE24CF7CD50B}"/>
                    </a:ext>
                  </a:extLst>
                </p14:cNvPr>
                <p14:cNvContentPartPr/>
                <p14:nvPr/>
              </p14:nvContentPartPr>
              <p14:xfrm>
                <a:off x="4891887" y="3239798"/>
                <a:ext cx="144000" cy="25884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93F9EB3B-A21C-4F83-9B33-EE24CF7CD50B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4873887" y="3221798"/>
                  <a:ext cx="179640" cy="29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9DF0B078-DD75-4074-8098-0A9A008382EB}"/>
                    </a:ext>
                  </a:extLst>
                </p14:cNvPr>
                <p14:cNvContentPartPr/>
                <p14:nvPr/>
              </p14:nvContentPartPr>
              <p14:xfrm>
                <a:off x="5088447" y="3069158"/>
                <a:ext cx="367920" cy="3924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9DF0B078-DD75-4074-8098-0A9A008382EB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5070447" y="3051158"/>
                  <a:ext cx="403560" cy="7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4DBC6E98-4EC7-4335-94D0-F4AF40197397}"/>
                    </a:ext>
                  </a:extLst>
                </p14:cNvPr>
                <p14:cNvContentPartPr/>
                <p14:nvPr/>
              </p14:nvContentPartPr>
              <p14:xfrm>
                <a:off x="5270247" y="2876918"/>
                <a:ext cx="74160" cy="39780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4DBC6E98-4EC7-4335-94D0-F4AF40197397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5252607" y="2859278"/>
                  <a:ext cx="109800" cy="43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D5D197FA-B020-41C4-942C-95A226CD97E4}"/>
                    </a:ext>
                  </a:extLst>
                </p14:cNvPr>
                <p14:cNvContentPartPr/>
                <p14:nvPr/>
              </p14:nvContentPartPr>
              <p14:xfrm>
                <a:off x="5645007" y="2857838"/>
                <a:ext cx="257040" cy="37368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D5D197FA-B020-41C4-942C-95A226CD97E4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5627367" y="2839838"/>
                  <a:ext cx="292680" cy="40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16D9DCE2-164F-4C02-BB20-0C0FF5F394B4}"/>
                    </a:ext>
                  </a:extLst>
                </p14:cNvPr>
                <p14:cNvContentPartPr/>
                <p14:nvPr/>
              </p14:nvContentPartPr>
              <p14:xfrm>
                <a:off x="6007167" y="2898158"/>
                <a:ext cx="84240" cy="27396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16D9DCE2-164F-4C02-BB20-0C0FF5F394B4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5989527" y="2880158"/>
                  <a:ext cx="119880" cy="30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AD9525EC-2C05-484D-8282-7C294C336708}"/>
                    </a:ext>
                  </a:extLst>
                </p14:cNvPr>
                <p14:cNvContentPartPr/>
                <p14:nvPr/>
              </p14:nvContentPartPr>
              <p14:xfrm>
                <a:off x="6114087" y="2875838"/>
                <a:ext cx="185760" cy="29340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AD9525EC-2C05-484D-8282-7C294C336708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6096087" y="2857838"/>
                  <a:ext cx="221400" cy="32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144545AB-DDA2-4ACD-AD74-7B6A0C045758}"/>
                    </a:ext>
                  </a:extLst>
                </p14:cNvPr>
                <p14:cNvContentPartPr/>
                <p14:nvPr/>
              </p14:nvContentPartPr>
              <p14:xfrm>
                <a:off x="6585327" y="2435198"/>
                <a:ext cx="232920" cy="68760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144545AB-DDA2-4ACD-AD74-7B6A0C045758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6567327" y="2417198"/>
                  <a:ext cx="268560" cy="72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072B99AA-3180-45DB-9BF9-36693D5C67A4}"/>
                    </a:ext>
                  </a:extLst>
                </p14:cNvPr>
                <p14:cNvContentPartPr/>
                <p14:nvPr/>
              </p14:nvContentPartPr>
              <p14:xfrm>
                <a:off x="6406767" y="2816798"/>
                <a:ext cx="431280" cy="1836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072B99AA-3180-45DB-9BF9-36693D5C67A4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6389127" y="2799158"/>
                  <a:ext cx="466920" cy="5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AA2282F5-620E-4686-B7D0-E924EC9980B5}"/>
                    </a:ext>
                  </a:extLst>
                </p14:cNvPr>
                <p14:cNvContentPartPr/>
                <p14:nvPr/>
              </p14:nvContentPartPr>
              <p14:xfrm>
                <a:off x="6100047" y="2526998"/>
                <a:ext cx="15840" cy="1404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AA2282F5-620E-4686-B7D0-E924EC9980B5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6082407" y="2508998"/>
                  <a:ext cx="51480" cy="496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73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5302F47A-A7EF-491D-BF8E-1E8573B9F2CA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-15120" y="1202040"/>
              <a:ext cx="11661840" cy="639360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5302F47A-A7EF-491D-BF8E-1E8573B9F2C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-24480" y="1192680"/>
                <a:ext cx="11680560" cy="6412320"/>
              </a:xfrm>
              <a:prstGeom prst="rect">
                <a:avLst/>
              </a:prstGeom>
            </p:spPr>
          </p:pic>
        </mc:Fallback>
      </mc:AlternateContent>
      <p:pic>
        <p:nvPicPr>
          <p:cNvPr id="48" name="Audio 47">
            <a:hlinkClick r:id="" action="ppaction://media"/>
            <a:extLst>
              <a:ext uri="{FF2B5EF4-FFF2-40B4-BE49-F238E27FC236}">
                <a16:creationId xmlns:a16="http://schemas.microsoft.com/office/drawing/2014/main" id="{FBAC4729-E089-410C-975A-32A39C2CCE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5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386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005"/>
    </mc:Choice>
    <mc:Fallback xmlns="">
      <p:transition spd="slow" advTm="1190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4AEA89D-A2D7-4AFE-A303-2936CBAF79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603" t="-15373" r="43006" b="-1"/>
          <a:stretch/>
        </p:blipFill>
        <p:spPr>
          <a:xfrm>
            <a:off x="4164904" y="-93944"/>
            <a:ext cx="2542784" cy="151676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3138324-4137-43AD-BF36-C097DF9A3B84}"/>
              </a:ext>
            </a:extLst>
          </p:cNvPr>
          <p:cNvSpPr txBox="1"/>
          <p:nvPr/>
        </p:nvSpPr>
        <p:spPr>
          <a:xfrm>
            <a:off x="225468" y="457200"/>
            <a:ext cx="39394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Can also use slope field:    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924C0264-BC2B-4175-9FAA-5BA199095C9F}"/>
                  </a:ext>
                </a:extLst>
              </p14:cNvPr>
              <p14:cNvContentPartPr/>
              <p14:nvPr/>
            </p14:nvContentPartPr>
            <p14:xfrm>
              <a:off x="1014840" y="1279080"/>
              <a:ext cx="8997120" cy="266760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924C0264-BC2B-4175-9FAA-5BA199095C9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05480" y="1269720"/>
                <a:ext cx="9015840" cy="2686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30831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4AEA89D-A2D7-4AFE-A303-2936CBAF79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7112" y="108170"/>
            <a:ext cx="11887200" cy="13146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789D8CD-1D11-4DEB-8EAA-675A0DE18C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2555" b="76474"/>
          <a:stretch/>
        </p:blipFill>
        <p:spPr>
          <a:xfrm>
            <a:off x="0" y="1578325"/>
            <a:ext cx="6828639" cy="1030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0529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4AEA89D-A2D7-4AFE-A303-2936CBAF79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7112" y="108170"/>
            <a:ext cx="11887200" cy="13146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789D8CD-1D11-4DEB-8EAA-675A0DE18C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78325"/>
            <a:ext cx="11887200" cy="438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14484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4AEA89D-A2D7-4AFE-A303-2936CBAF79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7112" y="108170"/>
            <a:ext cx="11887200" cy="13146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578C17C-8F9F-4E8F-BCCF-5151FCB156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0296" b="73109"/>
          <a:stretch/>
        </p:blipFill>
        <p:spPr>
          <a:xfrm>
            <a:off x="0" y="1407197"/>
            <a:ext cx="7097086" cy="1193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00259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4AEA89D-A2D7-4AFE-A303-2936CBAF79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7112" y="108170"/>
            <a:ext cx="11887200" cy="13146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578C17C-8F9F-4E8F-BCCF-5151FCB156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07197"/>
            <a:ext cx="11887200" cy="4437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15108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4AEA89D-A2D7-4AFE-A303-2936CBAF79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7112" y="108170"/>
            <a:ext cx="11887200" cy="13146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578C17C-8F9F-4E8F-BCCF-5151FCB156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07197"/>
            <a:ext cx="11887200" cy="4437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90785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4AEA89D-A2D7-4AFE-A303-2936CBAF79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7112" y="108170"/>
            <a:ext cx="11887200" cy="13146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E9BD21E-5605-4E3D-B588-A9A011D98E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14487"/>
            <a:ext cx="11887200" cy="4189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57156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4AEA89D-A2D7-4AFE-A303-2936CBAF79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7112" y="108170"/>
            <a:ext cx="11887200" cy="13146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BC50208-2A27-46F0-87CB-FEBE520198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5" b="22080"/>
          <a:stretch/>
        </p:blipFill>
        <p:spPr>
          <a:xfrm>
            <a:off x="67112" y="1125742"/>
            <a:ext cx="11820088" cy="4301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01126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4AEA89D-A2D7-4AFE-A303-2936CBAF79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7112" y="108170"/>
            <a:ext cx="11887200" cy="13146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BC50208-2A27-46F0-87CB-FEBE520198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5" b="22080"/>
          <a:stretch/>
        </p:blipFill>
        <p:spPr>
          <a:xfrm>
            <a:off x="67112" y="1125742"/>
            <a:ext cx="11820088" cy="4301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71582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4AEA89D-A2D7-4AFE-A303-2936CBAF79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7112" y="108170"/>
            <a:ext cx="11887200" cy="13146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BC50208-2A27-46F0-87CB-FEBE520198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25742"/>
            <a:ext cx="11887200" cy="5520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8322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5920B94-08BE-4D21-9F7C-BFA8469638E7}"/>
                  </a:ext>
                </a:extLst>
              </p:cNvPr>
              <p:cNvSpPr txBox="1"/>
              <p:nvPr/>
            </p:nvSpPr>
            <p:spPr>
              <a:xfrm>
                <a:off x="181628" y="156576"/>
                <a:ext cx="11755677" cy="14218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7.1:  Transforming an </a:t>
                </a:r>
                <a:r>
                  <a:rPr lang="en-US" sz="2800" i="1" dirty="0"/>
                  <a:t>n</a:t>
                </a:r>
                <a:r>
                  <a:rPr lang="en-US" sz="2800" baseline="30000" dirty="0"/>
                  <a:t>th</a:t>
                </a:r>
                <a:r>
                  <a:rPr lang="en-US" sz="2800" dirty="0"/>
                  <a:t> order linear DE into a system of </a:t>
                </a:r>
                <a:r>
                  <a:rPr lang="en-US" sz="2800" i="1" dirty="0"/>
                  <a:t>n</a:t>
                </a:r>
                <a:r>
                  <a:rPr lang="en-US" sz="2800" dirty="0"/>
                  <a:t> first order linear DEs.</a:t>
                </a:r>
              </a:p>
              <a:p>
                <a:endParaRPr lang="en-US" sz="2800" dirty="0"/>
              </a:p>
              <a:p>
                <a:r>
                  <a:rPr lang="en-US" sz="2800" dirty="0"/>
                  <a:t>Ex:   </a:t>
                </a:r>
                <a14:m>
                  <m:oMath xmlns:m="http://schemas.openxmlformats.org/officeDocument/2006/math">
                    <m:r>
                      <a:rPr lang="en-US" sz="2800" i="1" dirty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′′</m:t>
                    </m:r>
                    <m:r>
                      <a:rPr lang="en-US" sz="2800" i="1" dirty="0">
                        <a:latin typeface="Cambria Math" panose="02040503050406030204" pitchFamily="18" charset="0"/>
                      </a:rPr>
                      <m:t> – 5</m:t>
                    </m:r>
                    <m:r>
                      <a:rPr lang="en-US" sz="2800" i="1" dirty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′</m:t>
                    </m:r>
                    <m:r>
                      <a:rPr lang="en-US" sz="2800" i="1" dirty="0">
                        <a:latin typeface="Cambria Math" panose="02040503050406030204" pitchFamily="18" charset="0"/>
                      </a:rPr>
                      <m:t> + 6</m:t>
                    </m:r>
                    <m:r>
                      <a:rPr lang="en-US" sz="2800" i="1" dirty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800" i="1" dirty="0">
                        <a:latin typeface="Cambria Math" panose="02040503050406030204" pitchFamily="18" charset="0"/>
                      </a:rPr>
                      <m:t> =</m:t>
                    </m:r>
                    <m:r>
                      <m:rPr>
                        <m:sty m:val="p"/>
                      </m:rPr>
                      <a:rPr lang="en-US" sz="2800" b="0" i="0" dirty="0" smtClean="0">
                        <a:latin typeface="Cambria Math" panose="02040503050406030204" pitchFamily="18" charset="0"/>
                      </a:rPr>
                      <m:t>sin</m:t>
                    </m:r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⁡(</m:t>
                    </m:r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/>
                  <a:t>,  </a:t>
                </a:r>
                <a14:m>
                  <m:oMath xmlns:m="http://schemas.openxmlformats.org/officeDocument/2006/math">
                    <m:r>
                      <a:rPr lang="en-US" sz="2800" dirty="0">
                        <a:latin typeface="Cambria Math" panose="02040503050406030204" pitchFamily="18" charset="0"/>
                      </a:rPr>
                      <m:t>    </m:t>
                    </m:r>
                    <m:r>
                      <a:rPr lang="en-US" sz="2800" i="1" dirty="0">
                        <a:latin typeface="Cambria Math" panose="02040503050406030204" pitchFamily="18" charset="0"/>
                      </a:rPr>
                      <m:t>𝑦</m:t>
                    </m:r>
                    <m:d>
                      <m:d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  <m:r>
                      <a:rPr lang="en-US" sz="2800" i="1">
                        <a:latin typeface="Cambria Math" panose="02040503050406030204" pitchFamily="18" charset="0"/>
                      </a:rPr>
                      <m:t>=1, </m:t>
                    </m:r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    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d>
                      <m:d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  <m:r>
                      <a:rPr lang="en-US" sz="2800" i="1"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5920B94-08BE-4D21-9F7C-BFA8469638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628" y="156576"/>
                <a:ext cx="11755677" cy="1421864"/>
              </a:xfrm>
              <a:prstGeom prst="rect">
                <a:avLst/>
              </a:prstGeom>
              <a:blipFill>
                <a:blip r:embed="rId2"/>
                <a:stretch>
                  <a:fillRect l="-1089" t="-4292" r="-415" b="-90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863AFF8E-ADF8-497A-AC99-9F6761CA6F23}"/>
                  </a:ext>
                </a:extLst>
              </p14:cNvPr>
              <p14:cNvContentPartPr/>
              <p14:nvPr/>
            </p14:nvContentPartPr>
            <p14:xfrm>
              <a:off x="619920" y="758880"/>
              <a:ext cx="10889640" cy="633888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863AFF8E-ADF8-497A-AC99-9F6761CA6F2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10560" y="749520"/>
                <a:ext cx="10908360" cy="6357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5645788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4AEA89D-A2D7-4AFE-A303-2936CBAF79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7112" y="108170"/>
            <a:ext cx="11887200" cy="13146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BE82335-D92C-4FDA-AD8C-6745D80566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0501" y="1022115"/>
            <a:ext cx="7035800" cy="6630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25437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4AEA89D-A2D7-4AFE-A303-2936CBAF79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7112" y="108170"/>
            <a:ext cx="11887200" cy="13146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BE82335-D92C-4FDA-AD8C-6745D80566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0501" y="1022115"/>
            <a:ext cx="7035800" cy="6630668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CD39C961-FD89-4F4E-8BDC-A20CE8A8C671}"/>
              </a:ext>
            </a:extLst>
          </p:cNvPr>
          <p:cNvSpPr/>
          <p:nvPr/>
        </p:nvSpPr>
        <p:spPr>
          <a:xfrm>
            <a:off x="5763237" y="4639112"/>
            <a:ext cx="285225" cy="31039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C85568C-46AE-4E31-8A6A-089A7EB0B7DC}"/>
              </a:ext>
            </a:extLst>
          </p:cNvPr>
          <p:cNvCxnSpPr/>
          <p:nvPr/>
        </p:nvCxnSpPr>
        <p:spPr>
          <a:xfrm flipV="1">
            <a:off x="5943600" y="1935271"/>
            <a:ext cx="0" cy="259915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A4BBC08-0797-48C1-BF7B-C59B2073182B}"/>
              </a:ext>
            </a:extLst>
          </p:cNvPr>
          <p:cNvCxnSpPr/>
          <p:nvPr/>
        </p:nvCxnSpPr>
        <p:spPr>
          <a:xfrm>
            <a:off x="5908483" y="1866378"/>
            <a:ext cx="0" cy="2448838"/>
          </a:xfrm>
          <a:prstGeom prst="line">
            <a:avLst/>
          </a:prstGeom>
          <a:ln w="1143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8F2CCB5-E23F-4D34-BC42-169A73F01272}"/>
              </a:ext>
            </a:extLst>
          </p:cNvPr>
          <p:cNvCxnSpPr/>
          <p:nvPr/>
        </p:nvCxnSpPr>
        <p:spPr>
          <a:xfrm>
            <a:off x="5921491" y="5141121"/>
            <a:ext cx="0" cy="2448838"/>
          </a:xfrm>
          <a:prstGeom prst="line">
            <a:avLst/>
          </a:prstGeom>
          <a:ln w="1143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5E89244-D9D0-4FB7-A7E2-78E0A217CC71}"/>
              </a:ext>
            </a:extLst>
          </p:cNvPr>
          <p:cNvCxnSpPr>
            <a:cxnSpLocks/>
          </p:cNvCxnSpPr>
          <p:nvPr/>
        </p:nvCxnSpPr>
        <p:spPr>
          <a:xfrm>
            <a:off x="5029200" y="2018778"/>
            <a:ext cx="746458" cy="2401128"/>
          </a:xfrm>
          <a:prstGeom prst="line">
            <a:avLst/>
          </a:prstGeom>
          <a:ln w="1143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F1782B5-87F3-4DC5-94B6-C8899D5E966B}"/>
              </a:ext>
            </a:extLst>
          </p:cNvPr>
          <p:cNvCxnSpPr>
            <a:cxnSpLocks/>
          </p:cNvCxnSpPr>
          <p:nvPr/>
        </p:nvCxnSpPr>
        <p:spPr>
          <a:xfrm>
            <a:off x="6112333" y="5110319"/>
            <a:ext cx="746458" cy="2401128"/>
          </a:xfrm>
          <a:prstGeom prst="line">
            <a:avLst/>
          </a:prstGeom>
          <a:ln w="1143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935120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4AEA89D-A2D7-4AFE-A303-2936CBAF79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7112" y="108170"/>
            <a:ext cx="11887200" cy="13146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29E208E-FB8D-44ED-A9D0-ED6BD0AB45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213" y="1156455"/>
            <a:ext cx="5803972" cy="300087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C59A035-1FE4-45FE-815D-D4B8D1CB88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579" y="4228050"/>
            <a:ext cx="7966915" cy="32076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5EB2423-E657-4465-96B5-EFA3CF45EA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60366" y="1573666"/>
            <a:ext cx="2257425" cy="885825"/>
          </a:xfrm>
          <a:prstGeom prst="rect">
            <a:avLst/>
          </a:prstGeom>
          <a:ln w="88900"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211994667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4AEA89D-A2D7-4AFE-A303-2936CBAF79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7112" y="108170"/>
            <a:ext cx="11887200" cy="131465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0E841C47-CF09-4E46-AC9D-CB00D524D22C}"/>
              </a:ext>
            </a:extLst>
          </p:cNvPr>
          <p:cNvGrpSpPr/>
          <p:nvPr/>
        </p:nvGrpSpPr>
        <p:grpSpPr>
          <a:xfrm>
            <a:off x="-175988" y="1681843"/>
            <a:ext cx="7035800" cy="5970940"/>
            <a:chOff x="2730501" y="1681843"/>
            <a:chExt cx="7035800" cy="597094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BE82335-D92C-4FDA-AD8C-6745D80566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9949"/>
            <a:stretch/>
          </p:blipFill>
          <p:spPr>
            <a:xfrm>
              <a:off x="2730501" y="1681843"/>
              <a:ext cx="7035800" cy="5970940"/>
            </a:xfrm>
            <a:prstGeom prst="rect">
              <a:avLst/>
            </a:prstGeom>
          </p:spPr>
        </p:pic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CD39C961-FD89-4F4E-8BDC-A20CE8A8C671}"/>
                </a:ext>
              </a:extLst>
            </p:cNvPr>
            <p:cNvSpPr/>
            <p:nvPr/>
          </p:nvSpPr>
          <p:spPr>
            <a:xfrm>
              <a:off x="5763237" y="4639112"/>
              <a:ext cx="285225" cy="31039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FC85568C-46AE-4E31-8A6A-089A7EB0B7DC}"/>
                </a:ext>
              </a:extLst>
            </p:cNvPr>
            <p:cNvCxnSpPr/>
            <p:nvPr/>
          </p:nvCxnSpPr>
          <p:spPr>
            <a:xfrm flipV="1">
              <a:off x="5943600" y="1935271"/>
              <a:ext cx="0" cy="259915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4A4BBC08-0797-48C1-BF7B-C59B2073182B}"/>
                </a:ext>
              </a:extLst>
            </p:cNvPr>
            <p:cNvCxnSpPr/>
            <p:nvPr/>
          </p:nvCxnSpPr>
          <p:spPr>
            <a:xfrm>
              <a:off x="5908483" y="1866378"/>
              <a:ext cx="0" cy="2448838"/>
            </a:xfrm>
            <a:prstGeom prst="line">
              <a:avLst/>
            </a:prstGeom>
            <a:ln w="1143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B8F2CCB5-E23F-4D34-BC42-169A73F01272}"/>
                </a:ext>
              </a:extLst>
            </p:cNvPr>
            <p:cNvCxnSpPr/>
            <p:nvPr/>
          </p:nvCxnSpPr>
          <p:spPr>
            <a:xfrm>
              <a:off x="5921491" y="5141121"/>
              <a:ext cx="0" cy="2448838"/>
            </a:xfrm>
            <a:prstGeom prst="line">
              <a:avLst/>
            </a:prstGeom>
            <a:ln w="1143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D5E89244-D9D0-4FB7-A7E2-78E0A217CC71}"/>
                </a:ext>
              </a:extLst>
            </p:cNvPr>
            <p:cNvCxnSpPr>
              <a:cxnSpLocks/>
            </p:cNvCxnSpPr>
            <p:nvPr/>
          </p:nvCxnSpPr>
          <p:spPr>
            <a:xfrm>
              <a:off x="5029200" y="2018778"/>
              <a:ext cx="746458" cy="2401128"/>
            </a:xfrm>
            <a:prstGeom prst="line">
              <a:avLst/>
            </a:prstGeom>
            <a:ln w="1143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EF1782B5-87F3-4DC5-94B6-C8899D5E966B}"/>
                </a:ext>
              </a:extLst>
            </p:cNvPr>
            <p:cNvCxnSpPr>
              <a:cxnSpLocks/>
            </p:cNvCxnSpPr>
            <p:nvPr/>
          </p:nvCxnSpPr>
          <p:spPr>
            <a:xfrm>
              <a:off x="6112333" y="5110319"/>
              <a:ext cx="746458" cy="2401128"/>
            </a:xfrm>
            <a:prstGeom prst="line">
              <a:avLst/>
            </a:prstGeom>
            <a:ln w="1143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2887158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047832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965134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789135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640932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253046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53247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5920B94-08BE-4D21-9F7C-BFA8469638E7}"/>
                  </a:ext>
                </a:extLst>
              </p:cNvPr>
              <p:cNvSpPr txBox="1"/>
              <p:nvPr/>
            </p:nvSpPr>
            <p:spPr>
              <a:xfrm>
                <a:off x="181628" y="200417"/>
                <a:ext cx="11755677" cy="14218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7.1:  Transforming an </a:t>
                </a:r>
                <a:r>
                  <a:rPr lang="en-US" sz="2800" i="1" dirty="0"/>
                  <a:t>n</a:t>
                </a:r>
                <a:r>
                  <a:rPr lang="en-US" sz="2800" baseline="30000" dirty="0"/>
                  <a:t>th</a:t>
                </a:r>
                <a:r>
                  <a:rPr lang="en-US" sz="2800" dirty="0"/>
                  <a:t> order linear DE into a system of </a:t>
                </a:r>
                <a:r>
                  <a:rPr lang="en-US" sz="2800" i="1" dirty="0"/>
                  <a:t>n</a:t>
                </a:r>
                <a:r>
                  <a:rPr lang="en-US" sz="2800" dirty="0"/>
                  <a:t> first order linear DEs.</a:t>
                </a:r>
              </a:p>
              <a:p>
                <a:endParaRPr lang="en-US" sz="2800" dirty="0"/>
              </a:p>
              <a:p>
                <a:r>
                  <a:rPr lang="en-US" sz="2800" dirty="0"/>
                  <a:t>Ex:   </a:t>
                </a:r>
                <a14:m>
                  <m:oMath xmlns:m="http://schemas.openxmlformats.org/officeDocument/2006/math">
                    <m:r>
                      <a:rPr lang="en-US" sz="2800" i="1" dirty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′′′′</m:t>
                    </m:r>
                    <m:r>
                      <a:rPr lang="en-US" sz="2800" i="1" dirty="0">
                        <a:latin typeface="Cambria Math" panose="02040503050406030204" pitchFamily="18" charset="0"/>
                      </a:rPr>
                      <m:t> – 5</m:t>
                    </m:r>
                    <m:r>
                      <a:rPr lang="en-US" sz="2800" i="1" dirty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′′</m:t>
                    </m:r>
                    <m:r>
                      <a:rPr lang="en-US" sz="2800" i="1" dirty="0">
                        <a:latin typeface="Cambria Math" panose="02040503050406030204" pitchFamily="18" charset="0"/>
                      </a:rPr>
                      <m:t> + 6</m:t>
                    </m:r>
                    <m:r>
                      <a:rPr lang="en-US" sz="2800" i="1" dirty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800" i="1" dirty="0">
                        <a:latin typeface="Cambria Math" panose="02040503050406030204" pitchFamily="18" charset="0"/>
                      </a:rPr>
                      <m:t> =</m:t>
                    </m:r>
                    <m:r>
                      <m:rPr>
                        <m:sty m:val="p"/>
                      </m:rPr>
                      <a:rPr lang="en-US" sz="2800" b="0" i="0" dirty="0" smtClean="0">
                        <a:latin typeface="Cambria Math" panose="02040503050406030204" pitchFamily="18" charset="0"/>
                      </a:rPr>
                      <m:t>sin</m:t>
                    </m:r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⁡(</m:t>
                    </m:r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5920B94-08BE-4D21-9F7C-BFA8469638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628" y="200417"/>
                <a:ext cx="11755677" cy="1421864"/>
              </a:xfrm>
              <a:prstGeom prst="rect">
                <a:avLst/>
              </a:prstGeom>
              <a:blipFill>
                <a:blip r:embed="rId4"/>
                <a:stretch>
                  <a:fillRect l="-1089" t="-4292" r="-415" b="-90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9763C202-6F70-4893-9729-2C2CDE0E9945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587520" y="194760"/>
              <a:ext cx="11514240" cy="755244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9763C202-6F70-4893-9729-2C2CDE0E994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78160" y="185400"/>
                <a:ext cx="11532960" cy="757116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752C387-3DDC-4776-B493-3E0A587CF4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712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6951"/>
    </mc:Choice>
    <mc:Fallback xmlns="">
      <p:transition spd="slow" advTm="1969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EC75BD3C-E54C-4AAC-87B9-378A42C69706}"/>
                  </a:ext>
                </a:extLst>
              </p14:cNvPr>
              <p14:cNvContentPartPr/>
              <p14:nvPr/>
            </p14:nvContentPartPr>
            <p14:xfrm>
              <a:off x="1226520" y="75600"/>
              <a:ext cx="10410840" cy="679644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EC75BD3C-E54C-4AAC-87B9-378A42C69706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217160" y="66240"/>
                <a:ext cx="10429560" cy="6815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536368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5920B94-08BE-4D21-9F7C-BFA8469638E7}"/>
                  </a:ext>
                </a:extLst>
              </p:cNvPr>
              <p:cNvSpPr txBox="1"/>
              <p:nvPr/>
            </p:nvSpPr>
            <p:spPr>
              <a:xfrm>
                <a:off x="181628" y="200417"/>
                <a:ext cx="11755677" cy="14218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7.1:  Transforming an </a:t>
                </a:r>
                <a:r>
                  <a:rPr lang="en-US" sz="2800" i="1" dirty="0"/>
                  <a:t>n</a:t>
                </a:r>
                <a:r>
                  <a:rPr lang="en-US" sz="2800" baseline="30000" dirty="0"/>
                  <a:t>th</a:t>
                </a:r>
                <a:r>
                  <a:rPr lang="en-US" sz="2800" dirty="0"/>
                  <a:t> order linear DE into a system of </a:t>
                </a:r>
                <a:r>
                  <a:rPr lang="en-US" sz="2800" i="1" dirty="0"/>
                  <a:t>n</a:t>
                </a:r>
                <a:r>
                  <a:rPr lang="en-US" sz="2800" dirty="0"/>
                  <a:t> first order linear DEs.</a:t>
                </a:r>
              </a:p>
              <a:p>
                <a:endParaRPr lang="en-US" sz="2800" dirty="0"/>
              </a:p>
              <a:p>
                <a:r>
                  <a:rPr lang="en-US" sz="2800" dirty="0"/>
                  <a:t>Ex:   </a:t>
                </a:r>
                <a14:m>
                  <m:oMath xmlns:m="http://schemas.openxmlformats.org/officeDocument/2006/math">
                    <m:r>
                      <a:rPr lang="en-US" sz="2800" i="1" dirty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′′′′</m:t>
                    </m:r>
                    <m:r>
                      <a:rPr lang="en-US" sz="2800" i="1" dirty="0">
                        <a:latin typeface="Cambria Math" panose="02040503050406030204" pitchFamily="18" charset="0"/>
                      </a:rPr>
                      <m:t> – 5</m:t>
                    </m:r>
                    <m:r>
                      <a:rPr lang="en-US" sz="2800" i="1" dirty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′′</m:t>
                    </m:r>
                    <m:r>
                      <a:rPr lang="en-US" sz="2800" i="1" dirty="0">
                        <a:latin typeface="Cambria Math" panose="02040503050406030204" pitchFamily="18" charset="0"/>
                      </a:rPr>
                      <m:t> + 6</m:t>
                    </m:r>
                    <m:r>
                      <a:rPr lang="en-US" sz="2800" i="1" dirty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800" i="1" dirty="0">
                        <a:latin typeface="Cambria Math" panose="02040503050406030204" pitchFamily="18" charset="0"/>
                      </a:rPr>
                      <m:t> =</m:t>
                    </m:r>
                    <m:r>
                      <m:rPr>
                        <m:sty m:val="p"/>
                      </m:rPr>
                      <a:rPr lang="en-US" sz="2800" b="0" i="0" dirty="0" smtClean="0">
                        <a:latin typeface="Cambria Math" panose="02040503050406030204" pitchFamily="18" charset="0"/>
                      </a:rPr>
                      <m:t>sin</m:t>
                    </m:r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⁡(</m:t>
                    </m:r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5920B94-08BE-4D21-9F7C-BFA8469638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628" y="200417"/>
                <a:ext cx="11755677" cy="1421864"/>
              </a:xfrm>
              <a:prstGeom prst="rect">
                <a:avLst/>
              </a:prstGeom>
              <a:blipFill>
                <a:blip r:embed="rId4"/>
                <a:stretch>
                  <a:fillRect l="-1089" t="-4292" r="-415" b="-90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Group 22">
            <a:extLst>
              <a:ext uri="{FF2B5EF4-FFF2-40B4-BE49-F238E27FC236}">
                <a16:creationId xmlns:a16="http://schemas.microsoft.com/office/drawing/2014/main" id="{5C5BDD09-AFF4-4658-A787-758563A0490A}"/>
              </a:ext>
            </a:extLst>
          </p:cNvPr>
          <p:cNvGrpSpPr/>
          <p:nvPr/>
        </p:nvGrpSpPr>
        <p:grpSpPr>
          <a:xfrm>
            <a:off x="1832238" y="1867118"/>
            <a:ext cx="703080" cy="446400"/>
            <a:chOff x="2226807" y="1867118"/>
            <a:chExt cx="703080" cy="446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1662C502-AE6A-4129-B522-17AEFE966BF0}"/>
                    </a:ext>
                  </a:extLst>
                </p14:cNvPr>
                <p14:cNvContentPartPr/>
                <p14:nvPr/>
              </p14:nvContentPartPr>
              <p14:xfrm>
                <a:off x="2226807" y="1935878"/>
                <a:ext cx="163800" cy="29736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1662C502-AE6A-4129-B522-17AEFE966BF0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209167" y="1917878"/>
                  <a:ext cx="199440" cy="33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875246FE-BAFB-45AF-A1C4-00D2E2B27C55}"/>
                    </a:ext>
                  </a:extLst>
                </p14:cNvPr>
                <p14:cNvContentPartPr/>
                <p14:nvPr/>
              </p14:nvContentPartPr>
              <p14:xfrm>
                <a:off x="2228247" y="1867118"/>
                <a:ext cx="210600" cy="41796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875246FE-BAFB-45AF-A1C4-00D2E2B27C55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2210247" y="1849478"/>
                  <a:ext cx="246240" cy="45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A0D9E345-E068-4D9E-A3CE-373629450CDF}"/>
                    </a:ext>
                  </a:extLst>
                </p14:cNvPr>
                <p14:cNvContentPartPr/>
                <p14:nvPr/>
              </p14:nvContentPartPr>
              <p14:xfrm>
                <a:off x="2582487" y="2080238"/>
                <a:ext cx="347400" cy="23328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A0D9E345-E068-4D9E-A3CE-373629450CDF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2564487" y="2062598"/>
                  <a:ext cx="383040" cy="268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6AD4087-7778-4CB3-979E-98F982E45555}"/>
              </a:ext>
            </a:extLst>
          </p:cNvPr>
          <p:cNvGrpSpPr/>
          <p:nvPr/>
        </p:nvGrpSpPr>
        <p:grpSpPr>
          <a:xfrm>
            <a:off x="292158" y="1760198"/>
            <a:ext cx="1173240" cy="1504080"/>
            <a:chOff x="686727" y="1760198"/>
            <a:chExt cx="1173240" cy="1504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B47F0DDD-8557-4366-9FCD-9E7993F6F339}"/>
                    </a:ext>
                  </a:extLst>
                </p14:cNvPr>
                <p14:cNvContentPartPr/>
                <p14:nvPr/>
              </p14:nvContentPartPr>
              <p14:xfrm>
                <a:off x="734247" y="2030198"/>
                <a:ext cx="263160" cy="35784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B47F0DDD-8557-4366-9FCD-9E7993F6F339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716247" y="2012198"/>
                  <a:ext cx="298800" cy="39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6CE96A01-FE42-4CE2-BE8C-0B1F7BCC6070}"/>
                    </a:ext>
                  </a:extLst>
                </p14:cNvPr>
                <p14:cNvContentPartPr/>
                <p14:nvPr/>
              </p14:nvContentPartPr>
              <p14:xfrm>
                <a:off x="792207" y="1977638"/>
                <a:ext cx="212400" cy="48456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6CE96A01-FE42-4CE2-BE8C-0B1F7BCC6070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774567" y="1959998"/>
                  <a:ext cx="248040" cy="52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270F6950-8D2D-4DEE-A5E8-1ECD5B0F925E}"/>
                    </a:ext>
                  </a:extLst>
                </p14:cNvPr>
                <p14:cNvContentPartPr/>
                <p14:nvPr/>
              </p14:nvContentPartPr>
              <p14:xfrm>
                <a:off x="1099287" y="2260958"/>
                <a:ext cx="47520" cy="25704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270F6950-8D2D-4DEE-A5E8-1ECD5B0F925E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1081647" y="2242958"/>
                  <a:ext cx="83160" cy="29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83977DBE-83A1-4CD2-B761-9A1C828A4699}"/>
                    </a:ext>
                  </a:extLst>
                </p14:cNvPr>
                <p14:cNvContentPartPr/>
                <p14:nvPr/>
              </p14:nvContentPartPr>
              <p14:xfrm>
                <a:off x="1285047" y="1760198"/>
                <a:ext cx="70200" cy="18360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83977DBE-83A1-4CD2-B761-9A1C828A4699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1267047" y="1742558"/>
                  <a:ext cx="105840" cy="21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77061B05-B9BF-46B5-BF11-0B458D5442C5}"/>
                    </a:ext>
                  </a:extLst>
                </p14:cNvPr>
                <p14:cNvContentPartPr/>
                <p14:nvPr/>
              </p14:nvContentPartPr>
              <p14:xfrm>
                <a:off x="1550727" y="2058998"/>
                <a:ext cx="192960" cy="5040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77061B05-B9BF-46B5-BF11-0B458D5442C5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1533087" y="2041358"/>
                  <a:ext cx="228600" cy="8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10E14388-73A1-45C8-82D0-D8FA48F224FD}"/>
                    </a:ext>
                  </a:extLst>
                </p14:cNvPr>
                <p14:cNvContentPartPr/>
                <p14:nvPr/>
              </p14:nvContentPartPr>
              <p14:xfrm>
                <a:off x="1562607" y="2200118"/>
                <a:ext cx="176400" cy="3348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10E14388-73A1-45C8-82D0-D8FA48F224FD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1544967" y="2182478"/>
                  <a:ext cx="212040" cy="6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4C003BCE-E310-47A1-9C99-83FF2B155B49}"/>
                    </a:ext>
                  </a:extLst>
                </p14:cNvPr>
                <p14:cNvContentPartPr/>
                <p14:nvPr/>
              </p14:nvContentPartPr>
              <p14:xfrm>
                <a:off x="686727" y="2820758"/>
                <a:ext cx="241920" cy="32220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4C003BCE-E310-47A1-9C99-83FF2B155B49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668727" y="2803118"/>
                  <a:ext cx="277560" cy="35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93C063C5-C3C1-4531-9CA1-279CAA3471C8}"/>
                    </a:ext>
                  </a:extLst>
                </p14:cNvPr>
                <p14:cNvContentPartPr/>
                <p14:nvPr/>
              </p14:nvContentPartPr>
              <p14:xfrm>
                <a:off x="800127" y="2799158"/>
                <a:ext cx="169920" cy="38160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93C063C5-C3C1-4531-9CA1-279CAA3471C8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782127" y="2781518"/>
                  <a:ext cx="205560" cy="41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0398E086-D40F-4619-BE17-9D9BA7A66D92}"/>
                    </a:ext>
                  </a:extLst>
                </p14:cNvPr>
                <p14:cNvContentPartPr/>
                <p14:nvPr/>
              </p14:nvContentPartPr>
              <p14:xfrm>
                <a:off x="1099647" y="3023798"/>
                <a:ext cx="164520" cy="24048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0398E086-D40F-4619-BE17-9D9BA7A66D92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1081647" y="3006158"/>
                  <a:ext cx="200160" cy="27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0B7408BA-683B-45C7-AAA9-48C06C4EE7BD}"/>
                    </a:ext>
                  </a:extLst>
                </p14:cNvPr>
                <p14:cNvContentPartPr/>
                <p14:nvPr/>
              </p14:nvContentPartPr>
              <p14:xfrm>
                <a:off x="1372167" y="2603318"/>
                <a:ext cx="67320" cy="19512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0B7408BA-683B-45C7-AAA9-48C06C4EE7BD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1354527" y="2585318"/>
                  <a:ext cx="102960" cy="23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1CD70412-F11F-48C3-8845-905F7E553ECD}"/>
                    </a:ext>
                  </a:extLst>
                </p14:cNvPr>
                <p14:cNvContentPartPr/>
                <p14:nvPr/>
              </p14:nvContentPartPr>
              <p14:xfrm>
                <a:off x="1721007" y="2839478"/>
                <a:ext cx="138960" cy="13680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1CD70412-F11F-48C3-8845-905F7E553ECD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1703007" y="2821478"/>
                  <a:ext cx="174600" cy="172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FD2706D-EE87-42A7-B09E-3135CD35FF39}"/>
              </a:ext>
            </a:extLst>
          </p:cNvPr>
          <p:cNvGrpSpPr/>
          <p:nvPr/>
        </p:nvGrpSpPr>
        <p:grpSpPr>
          <a:xfrm>
            <a:off x="1800558" y="2698358"/>
            <a:ext cx="497160" cy="466560"/>
            <a:chOff x="2195127" y="2698358"/>
            <a:chExt cx="497160" cy="466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AC613082-97AE-4B8F-86B1-D5C61E7CB4D4}"/>
                    </a:ext>
                  </a:extLst>
                </p14:cNvPr>
                <p14:cNvContentPartPr/>
                <p14:nvPr/>
              </p14:nvContentPartPr>
              <p14:xfrm>
                <a:off x="2201247" y="2712038"/>
                <a:ext cx="145440" cy="33408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AC613082-97AE-4B8F-86B1-D5C61E7CB4D4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2183247" y="2694398"/>
                  <a:ext cx="181080" cy="36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6DA68FC9-9EC3-4815-B5BE-75B60F149995}"/>
                    </a:ext>
                  </a:extLst>
                </p14:cNvPr>
                <p14:cNvContentPartPr/>
                <p14:nvPr/>
              </p14:nvContentPartPr>
              <p14:xfrm>
                <a:off x="2195127" y="2698358"/>
                <a:ext cx="183960" cy="42192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6DA68FC9-9EC3-4815-B5BE-75B60F149995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2177127" y="2680358"/>
                  <a:ext cx="219600" cy="45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5612F5DB-0FAD-411A-A555-6011E8D0C7A0}"/>
                    </a:ext>
                  </a:extLst>
                </p14:cNvPr>
                <p14:cNvContentPartPr/>
                <p14:nvPr/>
              </p14:nvContentPartPr>
              <p14:xfrm>
                <a:off x="2516607" y="2921558"/>
                <a:ext cx="175680" cy="24336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5612F5DB-0FAD-411A-A555-6011E8D0C7A0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2498607" y="2903918"/>
                  <a:ext cx="211320" cy="279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B2CADA01-B906-4E89-A960-E5582EF1286D}"/>
              </a:ext>
            </a:extLst>
          </p:cNvPr>
          <p:cNvGrpSpPr/>
          <p:nvPr/>
        </p:nvGrpSpPr>
        <p:grpSpPr>
          <a:xfrm>
            <a:off x="364158" y="3461918"/>
            <a:ext cx="705960" cy="746640"/>
            <a:chOff x="758727" y="3461918"/>
            <a:chExt cx="705960" cy="746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292554C1-9E9E-4E1A-A3D7-50F34CEEA93C}"/>
                    </a:ext>
                  </a:extLst>
                </p14:cNvPr>
                <p14:cNvContentPartPr/>
                <p14:nvPr/>
              </p14:nvContentPartPr>
              <p14:xfrm>
                <a:off x="758727" y="3586118"/>
                <a:ext cx="277920" cy="37584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292554C1-9E9E-4E1A-A3D7-50F34CEEA93C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740727" y="3568478"/>
                  <a:ext cx="313560" cy="41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10D22037-3C36-4632-8BA5-03B436039523}"/>
                    </a:ext>
                  </a:extLst>
                </p14:cNvPr>
                <p14:cNvContentPartPr/>
                <p14:nvPr/>
              </p14:nvContentPartPr>
              <p14:xfrm>
                <a:off x="872127" y="3549038"/>
                <a:ext cx="189000" cy="47664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10D22037-3C36-4632-8BA5-03B436039523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854127" y="3531398"/>
                  <a:ext cx="224640" cy="51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B396F41B-E892-44D8-899F-9F4CA1BE8DF1}"/>
                    </a:ext>
                  </a:extLst>
                </p14:cNvPr>
                <p14:cNvContentPartPr/>
                <p14:nvPr/>
              </p14:nvContentPartPr>
              <p14:xfrm>
                <a:off x="1116207" y="3906158"/>
                <a:ext cx="163800" cy="30240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B396F41B-E892-44D8-899F-9F4CA1BE8DF1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1098207" y="3888158"/>
                  <a:ext cx="199440" cy="33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8EF0A088-2BD5-4E2E-8DD7-85546F8BE2A0}"/>
                    </a:ext>
                  </a:extLst>
                </p14:cNvPr>
                <p14:cNvContentPartPr/>
                <p14:nvPr/>
              </p14:nvContentPartPr>
              <p14:xfrm>
                <a:off x="1373247" y="3461918"/>
                <a:ext cx="91440" cy="17568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8EF0A088-2BD5-4E2E-8DD7-85546F8BE2A0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1355607" y="3444278"/>
                  <a:ext cx="127080" cy="211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405DAD87-C483-4D27-A3D2-09670CC45F4E}"/>
              </a:ext>
            </a:extLst>
          </p:cNvPr>
          <p:cNvGrpSpPr/>
          <p:nvPr/>
        </p:nvGrpSpPr>
        <p:grpSpPr>
          <a:xfrm>
            <a:off x="439398" y="4330598"/>
            <a:ext cx="664200" cy="804960"/>
            <a:chOff x="833967" y="4330598"/>
            <a:chExt cx="664200" cy="804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F67F3D96-7F33-4B89-8AA7-E712A922EDD2}"/>
                    </a:ext>
                  </a:extLst>
                </p14:cNvPr>
                <p14:cNvContentPartPr/>
                <p14:nvPr/>
              </p14:nvContentPartPr>
              <p14:xfrm>
                <a:off x="833967" y="4527158"/>
                <a:ext cx="146880" cy="34920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F67F3D96-7F33-4B89-8AA7-E712A922EDD2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815967" y="4509518"/>
                  <a:ext cx="182520" cy="38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357E2091-AF8D-43B0-9FB6-3F1F99D61299}"/>
                    </a:ext>
                  </a:extLst>
                </p14:cNvPr>
                <p14:cNvContentPartPr/>
                <p14:nvPr/>
              </p14:nvContentPartPr>
              <p14:xfrm>
                <a:off x="885087" y="4527158"/>
                <a:ext cx="123480" cy="42588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357E2091-AF8D-43B0-9FB6-3F1F99D61299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867447" y="4509518"/>
                  <a:ext cx="159120" cy="46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947BE79E-CC4F-4905-815A-9D859E28508F}"/>
                    </a:ext>
                  </a:extLst>
                </p14:cNvPr>
                <p14:cNvContentPartPr/>
                <p14:nvPr/>
              </p14:nvContentPartPr>
              <p14:xfrm>
                <a:off x="1142127" y="4825958"/>
                <a:ext cx="111600" cy="30960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947BE79E-CC4F-4905-815A-9D859E28508F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1124127" y="4808318"/>
                  <a:ext cx="147240" cy="34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B899F02E-CAD0-4CB3-91A8-2FF47B7E2C23}"/>
                    </a:ext>
                  </a:extLst>
                </p14:cNvPr>
                <p14:cNvContentPartPr/>
                <p14:nvPr/>
              </p14:nvContentPartPr>
              <p14:xfrm>
                <a:off x="1428687" y="4330598"/>
                <a:ext cx="69480" cy="19764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B899F02E-CAD0-4CB3-91A8-2FF47B7E2C23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1411047" y="4312958"/>
                  <a:ext cx="105120" cy="233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6349108B-3AF2-4878-B3C9-F79E4BEE5AF3}"/>
              </a:ext>
            </a:extLst>
          </p:cNvPr>
          <p:cNvGrpSpPr/>
          <p:nvPr/>
        </p:nvGrpSpPr>
        <p:grpSpPr>
          <a:xfrm>
            <a:off x="1296198" y="3503678"/>
            <a:ext cx="3236400" cy="1666800"/>
            <a:chOff x="1690767" y="3503678"/>
            <a:chExt cx="3236400" cy="1666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0918A673-BEE4-4A57-894B-25411CE9CBCF}"/>
                    </a:ext>
                  </a:extLst>
                </p14:cNvPr>
                <p14:cNvContentPartPr/>
                <p14:nvPr/>
              </p14:nvContentPartPr>
              <p14:xfrm>
                <a:off x="1796247" y="3698078"/>
                <a:ext cx="151920" cy="4176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0918A673-BEE4-4A57-894B-25411CE9CBCF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1778247" y="3680438"/>
                  <a:ext cx="187560" cy="7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ED1FDFCE-D63E-4A30-9C8A-671547F9554A}"/>
                    </a:ext>
                  </a:extLst>
                </p14:cNvPr>
                <p14:cNvContentPartPr/>
                <p14:nvPr/>
              </p14:nvContentPartPr>
              <p14:xfrm>
                <a:off x="1811367" y="3851798"/>
                <a:ext cx="144720" cy="2124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ED1FDFCE-D63E-4A30-9C8A-671547F9554A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1793367" y="3834158"/>
                  <a:ext cx="180360" cy="5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BFEC3D05-3693-42E1-8693-2FB8F9423DD8}"/>
                    </a:ext>
                  </a:extLst>
                </p14:cNvPr>
                <p14:cNvContentPartPr/>
                <p14:nvPr/>
              </p14:nvContentPartPr>
              <p14:xfrm>
                <a:off x="2271087" y="3559838"/>
                <a:ext cx="182520" cy="28188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BFEC3D05-3693-42E1-8693-2FB8F9423DD8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2253447" y="3541838"/>
                  <a:ext cx="218160" cy="31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890C3BC7-BB49-494C-AE37-07574D2AAF9A}"/>
                    </a:ext>
                  </a:extLst>
                </p14:cNvPr>
                <p14:cNvContentPartPr/>
                <p14:nvPr/>
              </p14:nvContentPartPr>
              <p14:xfrm>
                <a:off x="2268567" y="3503678"/>
                <a:ext cx="228600" cy="40212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890C3BC7-BB49-494C-AE37-07574D2AAF9A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2250927" y="3485678"/>
                  <a:ext cx="264240" cy="43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C361C3FB-0620-4040-AF0B-05A7636B2F52}"/>
                    </a:ext>
                  </a:extLst>
                </p14:cNvPr>
                <p14:cNvContentPartPr/>
                <p14:nvPr/>
              </p14:nvContentPartPr>
              <p14:xfrm>
                <a:off x="2580327" y="3784478"/>
                <a:ext cx="207000" cy="38016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C361C3FB-0620-4040-AF0B-05A7636B2F52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2562687" y="3766838"/>
                  <a:ext cx="242640" cy="41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ABA0E3B0-4B77-4D32-8F84-F2E8347AA2A0}"/>
                    </a:ext>
                  </a:extLst>
                </p14:cNvPr>
                <p14:cNvContentPartPr/>
                <p14:nvPr/>
              </p14:nvContentPartPr>
              <p14:xfrm>
                <a:off x="1690767" y="4590878"/>
                <a:ext cx="103320" cy="4212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ABA0E3B0-4B77-4D32-8F84-F2E8347AA2A0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1672767" y="4573238"/>
                  <a:ext cx="138960" cy="7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17B0F946-5E8C-4413-9F3A-0AFC26431A70}"/>
                    </a:ext>
                  </a:extLst>
                </p14:cNvPr>
                <p14:cNvContentPartPr/>
                <p14:nvPr/>
              </p14:nvContentPartPr>
              <p14:xfrm>
                <a:off x="1699047" y="4755038"/>
                <a:ext cx="146160" cy="5832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17B0F946-5E8C-4413-9F3A-0AFC26431A70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1681407" y="4737038"/>
                  <a:ext cx="181800" cy="9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7C5B4ED9-E74E-4BC2-9502-041019EA334E}"/>
                    </a:ext>
                  </a:extLst>
                </p14:cNvPr>
                <p14:cNvContentPartPr/>
                <p14:nvPr/>
              </p14:nvContentPartPr>
              <p14:xfrm>
                <a:off x="2081727" y="4621478"/>
                <a:ext cx="184680" cy="2844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7C5B4ED9-E74E-4BC2-9502-041019EA334E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2063727" y="4603838"/>
                  <a:ext cx="220320" cy="6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9B4F7E35-F94D-4670-9A3E-7E45E642ED99}"/>
                    </a:ext>
                  </a:extLst>
                </p14:cNvPr>
                <p14:cNvContentPartPr/>
                <p14:nvPr/>
              </p14:nvContentPartPr>
              <p14:xfrm>
                <a:off x="2333007" y="4336358"/>
                <a:ext cx="201240" cy="46836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9B4F7E35-F94D-4670-9A3E-7E45E642ED99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2315007" y="4318718"/>
                  <a:ext cx="236880" cy="50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1CE5F2E6-E015-4272-B492-40AE561CEFA5}"/>
                    </a:ext>
                  </a:extLst>
                </p14:cNvPr>
                <p14:cNvContentPartPr/>
                <p14:nvPr/>
              </p14:nvContentPartPr>
              <p14:xfrm>
                <a:off x="2636487" y="4518158"/>
                <a:ext cx="129600" cy="26784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1CE5F2E6-E015-4272-B492-40AE561CEFA5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2618847" y="4500158"/>
                  <a:ext cx="165240" cy="30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3AC3E237-7B9A-494F-80DE-211E758B0380}"/>
                    </a:ext>
                  </a:extLst>
                </p14:cNvPr>
                <p14:cNvContentPartPr/>
                <p14:nvPr/>
              </p14:nvContentPartPr>
              <p14:xfrm>
                <a:off x="2596887" y="4495838"/>
                <a:ext cx="155880" cy="32040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3AC3E237-7B9A-494F-80DE-211E758B0380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2579247" y="4477838"/>
                  <a:ext cx="191520" cy="35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5F7B2F4E-A7A8-4251-9375-F4E69942FD54}"/>
                    </a:ext>
                  </a:extLst>
                </p14:cNvPr>
                <p14:cNvContentPartPr/>
                <p14:nvPr/>
              </p14:nvContentPartPr>
              <p14:xfrm>
                <a:off x="2785887" y="4751438"/>
                <a:ext cx="48240" cy="21924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5F7B2F4E-A7A8-4251-9375-F4E69942FD54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2767887" y="4733798"/>
                  <a:ext cx="83880" cy="25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107949BD-3C60-46F2-A547-E71D8D2E12FD}"/>
                    </a:ext>
                  </a:extLst>
                </p14:cNvPr>
                <p14:cNvContentPartPr/>
                <p14:nvPr/>
              </p14:nvContentPartPr>
              <p14:xfrm>
                <a:off x="2902887" y="4520678"/>
                <a:ext cx="150120" cy="28476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107949BD-3C60-46F2-A547-E71D8D2E12FD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2885247" y="4503038"/>
                  <a:ext cx="185760" cy="32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83036487-CD0A-4D5A-B259-4C5FB9B0DEA1}"/>
                    </a:ext>
                  </a:extLst>
                </p14:cNvPr>
                <p14:cNvContentPartPr/>
                <p14:nvPr/>
              </p14:nvContentPartPr>
              <p14:xfrm>
                <a:off x="3174687" y="4389278"/>
                <a:ext cx="205560" cy="37980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83036487-CD0A-4D5A-B259-4C5FB9B0DEA1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3157047" y="4371278"/>
                  <a:ext cx="241200" cy="41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4D4F6FAA-5389-4A11-88A8-51A0039C11DC}"/>
                    </a:ext>
                  </a:extLst>
                </p14:cNvPr>
                <p14:cNvContentPartPr/>
                <p14:nvPr/>
              </p14:nvContentPartPr>
              <p14:xfrm>
                <a:off x="3451167" y="4559558"/>
                <a:ext cx="76680" cy="21852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4D4F6FAA-5389-4A11-88A8-51A0039C11DC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3433167" y="4541918"/>
                  <a:ext cx="112320" cy="25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39020A2B-5191-4249-AEED-DE330D601B37}"/>
                    </a:ext>
                  </a:extLst>
                </p14:cNvPr>
                <p14:cNvContentPartPr/>
                <p14:nvPr/>
              </p14:nvContentPartPr>
              <p14:xfrm>
                <a:off x="3379167" y="4541198"/>
                <a:ext cx="150120" cy="29952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39020A2B-5191-4249-AEED-DE330D601B37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3361527" y="4523198"/>
                  <a:ext cx="185760" cy="33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48894E39-E5E7-4CA9-AC14-08D65F85A797}"/>
                    </a:ext>
                  </a:extLst>
                </p14:cNvPr>
                <p14:cNvContentPartPr/>
                <p14:nvPr/>
              </p14:nvContentPartPr>
              <p14:xfrm>
                <a:off x="3452967" y="4748198"/>
                <a:ext cx="236160" cy="42228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48894E39-E5E7-4CA9-AC14-08D65F85A797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3435327" y="4730558"/>
                  <a:ext cx="271800" cy="45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C4F2CEED-CF06-4FDA-A3BB-5581F7363B6A}"/>
                    </a:ext>
                  </a:extLst>
                </p14:cNvPr>
                <p14:cNvContentPartPr/>
                <p14:nvPr/>
              </p14:nvContentPartPr>
              <p14:xfrm>
                <a:off x="3891087" y="4411238"/>
                <a:ext cx="13680" cy="26748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C4F2CEED-CF06-4FDA-A3BB-5581F7363B6A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3873087" y="4393598"/>
                  <a:ext cx="49320" cy="30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317A7522-100D-4CE4-9B91-9BCF106FA4C5}"/>
                    </a:ext>
                  </a:extLst>
                </p14:cNvPr>
                <p14:cNvContentPartPr/>
                <p14:nvPr/>
              </p14:nvContentPartPr>
              <p14:xfrm>
                <a:off x="3807927" y="4512038"/>
                <a:ext cx="158760" cy="4176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317A7522-100D-4CE4-9B91-9BCF106FA4C5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3790287" y="4494398"/>
                  <a:ext cx="194400" cy="7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C850A04A-8E7B-44B3-A384-4DC118131BAE}"/>
                    </a:ext>
                  </a:extLst>
                </p14:cNvPr>
                <p14:cNvContentPartPr/>
                <p14:nvPr/>
              </p14:nvContentPartPr>
              <p14:xfrm>
                <a:off x="4120407" y="4255718"/>
                <a:ext cx="181800" cy="28944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C850A04A-8E7B-44B3-A384-4DC118131BAE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4102767" y="4237718"/>
                  <a:ext cx="217440" cy="32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F20CA657-B23E-4ADD-95D1-15219A82D1FD}"/>
                    </a:ext>
                  </a:extLst>
                </p14:cNvPr>
                <p14:cNvContentPartPr/>
                <p14:nvPr/>
              </p14:nvContentPartPr>
              <p14:xfrm>
                <a:off x="4361607" y="4320158"/>
                <a:ext cx="62280" cy="21240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F20CA657-B23E-4ADD-95D1-15219A82D1FD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4343607" y="4302518"/>
                  <a:ext cx="97920" cy="24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F23C9363-0F58-42EC-8F49-D8B0B36507C7}"/>
                    </a:ext>
                  </a:extLst>
                </p14:cNvPr>
                <p14:cNvContentPartPr/>
                <p14:nvPr/>
              </p14:nvContentPartPr>
              <p14:xfrm>
                <a:off x="4441167" y="4386038"/>
                <a:ext cx="104040" cy="21384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F23C9363-0F58-42EC-8F49-D8B0B36507C7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4423527" y="4368398"/>
                  <a:ext cx="139680" cy="24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1E01E622-5903-4F0F-BDC2-90D89E91CE9A}"/>
                    </a:ext>
                  </a:extLst>
                </p14:cNvPr>
                <p14:cNvContentPartPr/>
                <p14:nvPr/>
              </p14:nvContentPartPr>
              <p14:xfrm>
                <a:off x="4788927" y="4020638"/>
                <a:ext cx="127080" cy="56448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1E01E622-5903-4F0F-BDC2-90D89E91CE9A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4770927" y="4002998"/>
                  <a:ext cx="162720" cy="60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1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55029743-5331-45D7-A2F0-75798C0E2774}"/>
                    </a:ext>
                  </a:extLst>
                </p14:cNvPr>
                <p14:cNvContentPartPr/>
                <p14:nvPr/>
              </p14:nvContentPartPr>
              <p14:xfrm>
                <a:off x="4692087" y="4280558"/>
                <a:ext cx="235080" cy="1008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55029743-5331-45D7-A2F0-75798C0E2774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4674087" y="4262918"/>
                  <a:ext cx="270720" cy="457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103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73ACA11B-B3AE-4F9C-B581-88D54E28640E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63720" y="159480"/>
              <a:ext cx="11815920" cy="6234840"/>
            </p14:xfrm>
          </p:contentPart>
        </mc:Choice>
        <mc:Fallback xmlns=""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73ACA11B-B3AE-4F9C-B581-88D54E28640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4"/>
              <a:stretch>
                <a:fillRect/>
              </a:stretch>
            </p:blipFill>
            <p:spPr>
              <a:xfrm>
                <a:off x="54360" y="150120"/>
                <a:ext cx="11834640" cy="6253560"/>
              </a:xfrm>
              <a:prstGeom prst="rect">
                <a:avLst/>
              </a:prstGeom>
            </p:spPr>
          </p:pic>
        </mc:Fallback>
      </mc:AlternateContent>
      <p:pic>
        <p:nvPicPr>
          <p:cNvPr id="64" name="Audio 63">
            <a:hlinkClick r:id="" action="ppaction://media"/>
            <a:extLst>
              <a:ext uri="{FF2B5EF4-FFF2-40B4-BE49-F238E27FC236}">
                <a16:creationId xmlns:a16="http://schemas.microsoft.com/office/drawing/2014/main" id="{FE02755F-6B2C-4C90-A3AD-95CD27776F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5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831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1049"/>
    </mc:Choice>
    <mc:Fallback xmlns="">
      <p:transition spd="slow" advTm="2210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C55C739-E39B-4336-ACAD-7E5AA0A29FE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1701"/>
          <a:stretch/>
        </p:blipFill>
        <p:spPr>
          <a:xfrm>
            <a:off x="0" y="-79783"/>
            <a:ext cx="11887200" cy="158916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5845503E-C06F-4152-AD05-86BCEC7422FF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718200" y="27360"/>
              <a:ext cx="11057040" cy="75675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5845503E-C06F-4152-AD05-86BCEC7422F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08840" y="18000"/>
                <a:ext cx="11075760" cy="758628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031E5D5-F5AA-4317-8172-453CA45E68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536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7479"/>
    </mc:Choice>
    <mc:Fallback xmlns="">
      <p:transition spd="slow" advTm="1674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C55C739-E39B-4336-ACAD-7E5AA0A29F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79783"/>
            <a:ext cx="11887200" cy="414930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59F0CCF1-7BFD-4ABC-BCBA-CDCF28AB6269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78360" y="1430280"/>
              <a:ext cx="11183400" cy="586980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59F0CCF1-7BFD-4ABC-BCBA-CDCF28AB626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69000" y="1420920"/>
                <a:ext cx="11202120" cy="588852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69E154C3-0234-4D6C-BE0D-CFC2DD2D3B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503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092"/>
    </mc:Choice>
    <mc:Fallback xmlns="">
      <p:transition spd="slow" advTm="570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0A9526-1DE0-4BB8-9609-C794F89AF59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6615"/>
          <a:stretch/>
        </p:blipFill>
        <p:spPr>
          <a:xfrm>
            <a:off x="0" y="123348"/>
            <a:ext cx="11887200" cy="46678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E0644EF-FFE7-42AB-AD68-3B1E72D96E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1402" y="2789261"/>
            <a:ext cx="3343275" cy="839175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6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0FA059E2-F06E-4055-8ED7-9DADF37626D2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520" y="1146600"/>
              <a:ext cx="11665080" cy="64677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0FA059E2-F06E-4055-8ED7-9DADF37626D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-6840" y="1137240"/>
                <a:ext cx="11683800" cy="6486480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537B8B02-9E29-4F12-BF7F-E2BD6F04EB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047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989"/>
    </mc:Choice>
    <mc:Fallback xmlns="">
      <p:transition spd="slow" advTm="1079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17215</TotalTime>
  <Words>258</Words>
  <Application>Microsoft Office PowerPoint</Application>
  <PresentationFormat>Custom</PresentationFormat>
  <Paragraphs>20</Paragraphs>
  <Slides>50</Slides>
  <Notes>0</Notes>
  <HiddenSlides>0</HiddenSlides>
  <MMClips>22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5" baseType="lpstr">
      <vt:lpstr>Arial</vt:lpstr>
      <vt:lpstr>Calibri</vt:lpstr>
      <vt:lpstr>Calibri Light</vt:lpstr>
      <vt:lpstr>Cambria Math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proto</dc:creator>
  <cp:lastModifiedBy>Darcy, Isabel K</cp:lastModifiedBy>
  <cp:revision>209</cp:revision>
  <dcterms:created xsi:type="dcterms:W3CDTF">2020-09-07T00:11:40Z</dcterms:created>
  <dcterms:modified xsi:type="dcterms:W3CDTF">2021-04-05T16:49:51Z</dcterms:modified>
</cp:coreProperties>
</file>