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29" r:id="rId2"/>
    <p:sldId id="737" r:id="rId3"/>
    <p:sldId id="766" r:id="rId4"/>
    <p:sldId id="740" r:id="rId5"/>
    <p:sldId id="739" r:id="rId6"/>
    <p:sldId id="738" r:id="rId7"/>
    <p:sldId id="770" r:id="rId8"/>
    <p:sldId id="736" r:id="rId9"/>
    <p:sldId id="761" r:id="rId10"/>
    <p:sldId id="762" r:id="rId11"/>
    <p:sldId id="760" r:id="rId12"/>
    <p:sldId id="763" r:id="rId13"/>
    <p:sldId id="764" r:id="rId14"/>
    <p:sldId id="742" r:id="rId15"/>
    <p:sldId id="751" r:id="rId16"/>
    <p:sldId id="750" r:id="rId17"/>
    <p:sldId id="743" r:id="rId18"/>
    <p:sldId id="744" r:id="rId19"/>
    <p:sldId id="752" r:id="rId20"/>
    <p:sldId id="753" r:id="rId21"/>
    <p:sldId id="754" r:id="rId22"/>
    <p:sldId id="745" r:id="rId23"/>
    <p:sldId id="746" r:id="rId24"/>
    <p:sldId id="747" r:id="rId25"/>
    <p:sldId id="757" r:id="rId26"/>
    <p:sldId id="758" r:id="rId27"/>
    <p:sldId id="765" r:id="rId28"/>
    <p:sldId id="748" r:id="rId29"/>
    <p:sldId id="749" r:id="rId30"/>
    <p:sldId id="767" r:id="rId31"/>
    <p:sldId id="768" r:id="rId32"/>
    <p:sldId id="769" r:id="rId3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48" d="100"/>
          <a:sy n="48" d="100"/>
        </p:scale>
        <p:origin x="46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8:30:15.49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2672 13930 12831 0,'0'0'576'0,"0"0"112"0,0 0-560 0,0 0-128 0,-4-7 0 0,4 7 0 0,0 0 656 0,0 0 112 15,-2-7 0-15,2 7 16 0,0 0-192 0,-4-6-32 16,4 6-16-16,0 0 0 0,-8-6 0 0,8 6 0 16,0 0 0-16,0 0 0 0,0 0 32 0,0 0 0 15,0 0 0-15,0 0 0 0,0 0-32 0,0 0 0 16,0 0 0-16,0 0 0 0,0 0-208 0,0 0-32 16,0 0-16-16,0 0 0 0,-2 11 112 0,-2-1 32 15,0 2 0-15,1 3 0 0,1 0-176 0,-2 3-16 16,-2 2-16-16,1 3 0 0,1 5 64 0,-4 0 16 15,1 1 0-15,-2 4 0 0,-2-1-112 0,3 1 0 0,-3 3-16 0,3 2 0 16,-1 0-176-16,2-1 0 16,1-3 144-16,2-2-144 0,3-1 0 0,1-3 0 0,1-7 0 0,3 1 128 15,0-2-128-15,1-2 0 16,2-3 0-16,4-1 0 0,0-2 0 0,2-5 0 0,2-2 0 0,-6 0 128 16,4-5 80-16,-1-2 32 0,1-1 0 0,1-1 0 15,1 1-16-15,1-5 0 0,-3 0 0 0,3 2 0 16,0-4-16-16,0 2 0 0,-2-3 0 0,-1-1 0 15,4 0-48-15,-3-4-16 0,1 0 0 0,-1-2 0 16,1 0-16-16,-1-1-128 0,0-1 192 0,0-3-64 16,0 0-128-16,-1 0 128 0,-1-2-128 0,-2 1 128 15,0 1-128-15,1-4 0 0,-2 3 144 0,1 0-144 0,1 0 0 0,-1 3 0 16,0 3 0-16,-2 1 128 0,-1-1-128 0,0 3 0 16,-1 4 0-16,-1 0 0 0,-1 2 0 0,0 0 0 15,-3 4 0-15,-1 5 0 0,0 0 0 0,0 0 0 16,0 0-144-16,0 0 144 0,6 7 0 0,-5 5 0 15,1 3 0-15,-2 2 0 0,0 1 0 0,-2 2 0 16,1 3 0-16,-4 5 0 0,0 0 0 0,-1 6 0 16,-1 4 0-16,0 6 0 0,-1-1 0 0,-1 8 0 15,-1 2 0-15,0 3 128 0,0 5-128 0,0 5 128 16,-1 3-128-16,0 2 128 0,-1 0-128 0,1 0 0 16,1 0 0-16,0-1 128 0,-3 0-128 0,0-5 0 15,1-1 0-15,0-7 128 0,-1-3-128 0,2-3 160 16,0-2-160-16,-1-6 160 0,1-5 112 0,-3-1 32 15,0-2 0-15,0-3 0 0,-3 0-48 0,1-8-16 16,2-1 0-16,-2 0 0 0,1-8-48 0,0-3 0 16,-4 0 0-16,1-5 0 0,-1-1 128 0,0-5 0 15,-3-3 16-15,1-3 0 0,-2-2 48 0,-1-4 16 16,2-1 0-16,2-3 0 0,1-1-240 0,2-2-160 0,3-1 192 16,1 0-192-16,5 0 0 0,0 2 0 0,5 2 0 0,1 0 0 15,2 1 0-15,4 1-176 0,2 0 176 0,3-1-160 16,2 2 160-16,2 1-160 0,5 0 160 0,3 2-160 15,2-1 160-15,4 3-128 0,0 0 128 0,1 4-128 16,-2 1-64-16,1 1-16 0,0 1 0 0,10 2 0 16,-4 4-1904-16,-3 3-368 15,-3-2-80-15</inkml:trace>
  <inkml:trace contextRef="#ctx0" brushRef="#br0" timeOffset="550.41">3981 14131 2751 0,'0'0'128'0,"-5"3"16"16,0-1-144-16,0 1 0 0,0-2 0 0,-2 3 0 16,7-4 2976-16,0 0 560 0,-5 2 112 0,5-2 32 0,0 0-2000 0,0 0-400 15,0 0-64-15,0 0-32 0,0 0 32 0,0 0 16 16,0 0 0-16,12 0 0 0,1 3-224 0,2-3-48 15,3-3-16-15,3 0 0 0,3 3-208 0,2-4-32 16,0 1-16-16,2-1 0 0,0 1-320 0,-1-1-64 16,-1 0-16-16,1 0 0 0,0 0-288 0,-3 2 160 15,-2-1-160-15,-2-1 128 0,-1 2-272 0,-1 1-64 16,-1 1-16-16,-3 1-9072 16,-2 1-1824-16</inkml:trace>
  <inkml:trace contextRef="#ctx0" brushRef="#br0" timeOffset="762.1">3951 14589 23903 0,'0'0'1056'0,"10"6"224"0,0 0-1024 0,3 1-256 0,2-3 0 0,3-2 0 15,2 3 576-15,2 0 64 0,-1 0 0 0,1-3 16 16,1-1-336-16,0 0-80 0,0 2-16 0,-1-3 0 16,0-2-224-16,-2 0 128 0,-1-1-128 0,9-2 0 31,0 2-976-31,-3-1-304 0,-5-1-48 0</inkml:trace>
  <inkml:trace contextRef="#ctx0" brushRef="#br0" timeOffset="1918.28">6091 14089 4607 0,'0'0'192'0,"0"0"64"0,-2-9-256 0,-1 4 0 16,1-2 0-16,-1 0 0 0,-1 1 2272 0,-1-4 416 15,0 5 64-15,0-3 32 0,-1 2-1616 0,-2 1-320 16,-1-3-64-16,-1 2-16 0,-1-1 0 0,-2 1-16 16,-1 1 0-16,0 2 0 0,0-1-176 0,-3 1-48 15,0 1 0-15,-3 4 0 0,0 1-32 0,-1 3-16 16,-1-3 0-16,-4 7 0 0,-3 3-112 0,-3 2-32 0,-1 1 0 0,-1 2 0 16,1 2-80-16,-1 5-32 0,1 2 0 0,1 3 0 15,3-2-32-15,3 3 0 0,3 1 0 0,4 1 0 16,3-1 32-16,3-2 0 0,3 2 0 0,2 1 0 15,3-3 112-15,5 0 32 0,1 0 0 0,5-4 0 16,0-2 16-16,4-3 0 16,1 0 0-16,5-4 0 0,2-1-128 0,2-1-32 15,1-4 0-15,13 5 0 0,0-4-96 0,-2-4 0 16,1-3-128-16,2-4 192 0,1-2-192 0,-3-4-128 0,-4-4 128 0,-1 0-208 31,-2 0-1728-31,-2-2-352 0,0 2-64 0</inkml:trace>
  <inkml:trace contextRef="#ctx0" brushRef="#br0" timeOffset="2185.48">6347 14457 14735 0,'0'0'1312'0,"0"0"-1056"15,2 14-256-15,0 0 0 0,-1-2 1856 0,0 6 320 16,-1 4 64-16,-1 0 16 0,-3 5-656 0,0 4-128 16,-1 3-16-16,-1 2-16 0,-4 2-480 0,-2 2-112 15,1 5-16-15,-2-3 0 0,-2 1-256 0,-1-4-48 0,1 1-16 0,3-2 0 16,0-2-240-16,2-5-48 0,0 0-16 0,1-7 0 16,1-1-208-16,2-1 0 15,-1-6 128-15,6-1-128 16,4-2-2176-16,-3-13-496 0</inkml:trace>
  <inkml:trace contextRef="#ctx0" brushRef="#br0" timeOffset="2936.42">7797 13993 10127 0,'-4'-5'896'15,"-1"1"-704"-15,-1-1-192 0,1 1 0 0,-2-1 1456 0,1 2 256 16,-2-1 48-16,0-2 16 0,-5 3-432 0,0 2-96 16,0 0-16-16,-1 1 0 0,0 1-256 0,-1 2-48 15,-1 1-16-15,-2 3 0 0,0 1-256 0,-1 5-48 16,-1 2-16-16,-3 4 0 0,-3 2-176 0,1 6-32 15,2 1-16-15,-1 5 0 0,0 5-96 0,0 0-16 16,-2 1 0-16,2 4 0 0,1 0-80 0,4 1-32 16,4-3 0-16,3 0 0 0,5-3 0 0,3-1 0 15,4-3 0-15,4 0 0 0,2-3-16 0,6-2 0 16,0-6 0-16,5-1 0 0,3-1 0 0,2-3 0 16,1-5 0-16,5-1 0 0,1-5-352 0,3-2-80 15,-1-4-16-15,5-2 0 16,1-2-2208-16,3 0-448 0</inkml:trace>
  <inkml:trace contextRef="#ctx0" brushRef="#br0" timeOffset="3369.27">8722 14127 15663 0,'0'0'688'0,"-3"-7"144"0,-2 0-656 0,5 7-176 0,-8-2 0 0,8 2 0 15,-10-1 1296-15,-2 1 240 0,0 0 32 0,-2 2 16 0,-3 6-544 0,-1 2-96 16,1 0-32-16,-3 4 0 0,-4 4-272 0,0 3-48 16,-1 2-16-16,1-1 0 0,-1 2-80 0,1 3-32 15,-1-1 0-15,5 4 0 0,2 1-96 0,4-4-32 16,4 2 0-16,4-2 0 0,4 2-208 0,2-3-128 15,1 0 128-15,4-4-128 0,3 0 176 0,2-5-48 16,3-1 0-16,0-2 0 0,0-5-128 0,3-1 0 16,-1-2 0-16,2-1 128 0,-2 1-128 0,1-5 0 15,0-1 144-15,-1-2-144 0,3-3 176 0,-2 0-48 16,-1-2 0-16,-1-2 0 0,-1-1 144 0,-1-4 32 16,-1 0 0-16,0-1 0 0,-2-3-32 0,-1 0 0 15,-3-2 0-15,-1 1 0 0,-2 0-112 0,-2 0-32 16,-1 0 0-16,-1 0 0 0,-4 0 0 0,1 2 0 15,0-1 0-15,0 3 0 0,0 1-128 0,-1 4 0 16,1 0-192-16,0 5 192 16,0 0-1440-16,5 5-160 0,-8-6-48 0,8 6-11680 0</inkml:trace>
  <inkml:trace contextRef="#ctx0" brushRef="#br0" timeOffset="3736.18">9655 14108 16575 0,'0'0'736'0,"0"0"160"0,0 0-720 0,-6-6-176 16,0 2 0-16,-3 3 0 0,-4 1 1984 0,-1 1 384 15,-2 2 64-15,-2 0 0 0,1 4-1664 0,-4-2-352 16,-2 4-64-16,-1-2-16 0,0 4-336 0,1-3 0 15,1 5 0-15,6-4 0 0,4 3 0 0,4-4 0 16,5 4 0-16,3 1 0 0,5-3 0 0,2 1-160 16,6 1 160-16,2-1 0 0,4 3 0 0,2 3 176 15,0 3 0-15,2 2 0 0,-1 0 0 0,-1 1 0 16,0 0 0-16,-1 4 0 0,0-4-16 0,-2-2 0 16,-1 5 0-16,-5-2 0 0,-3-1 0 0,-2 2 0 15,-5-3 0-15,-4-2 0 0,-3 0 320 0,-7 1 64 16,-6 0 16-16,-3 1 0 0,-5-3-96 0,-3 0-16 15,-3-1 0-15,-3 0 0 0,-3-3-208 0,-6-2-48 16,1-3-16-16,1 3 0 16,2-4-1184-16,3-2-224 0,2-4-48 0</inkml:trace>
  <inkml:trace contextRef="#ctx0" brushRef="#br0" timeOffset="4287.55">10881 13588 10127 0,'-1'-12'896'0,"-2"2"-704"0,2 1-192 0,-1 0 0 16,2 9 2240-16,0 0 432 0,0 0 80 16,0 0 0-16,0 0-1520 0,-6 7-304 0,-4-2-64 0,0 7-16 15,-2-2-160-15,-2 8-48 0,-3 7 0 0,-3 4 0 16,-1 6 0-16,-1 8 0 0,1 5 0 0,-5 8 0 15,0 7-320-15,-1 1-80 0,-2 4-16 0,-2 4 0 16,-2 4-48-16,0 1-16 0,-1 2 0 0,1 2 0 16,2-7-32-16,3-2 0 0,3-2 0 0,3-5 0 0,6-8-128 0,3-5 0 15,3-4 144-15,5-3-144 16,2-10-448-16,7 0-176 0,4-6-16 0,0-11-7792 16,5 0-1552-16</inkml:trace>
  <inkml:trace contextRef="#ctx0" brushRef="#br0" timeOffset="4870.52">11125 14061 15663 0,'0'0'1392'0,"-4"7"-1120"16,4-7-272-16,-6 7 0 0,-1 1 1344 0,0 3 224 0,-2 6 32 0,1-1 16 16,-2 2-768-16,0 4-144 15,-2 3-48-15,-2 3 0 0,2 3-272 0,-1-1-48 16,0 4-16-16,2 2 0 0,1 0-160 0,2-1-32 0,3 0-128 0,2-2 192 15,3 0-192-15,4-3 0 0,0-2 0 0,4-2 0 16,2-6 128-16,1-4-128 0,2 0 0 0,2-5 144 16,1-1 16-16,0-6 0 0,2-4 0 0,1-1 0 15,-1-6 336-15,3 0 64 0,0-5 16 0,-1 0 0 0,0-2-80 0,-1-3-16 16,2 1 0-16,-5-2 0 0,0-1-256 0,-2 1-48 16,-2 1-16-16,0 3 0 0,-3 3-160 0,-1 1 192 15,-2 2-192-15,-1 3 192 0,-5 5-192 0,0 0 0 16,0 0 0-16,3 10 0 0,-1 6 0 0,-2 1 0 15,-2 4-128-15,2-1 128 0,0 0 0 0,0 2 0 16,2 2-144-16,0-1 144 0,2-1 0 0,1-2 0 16,1-2 0-16,3-2 0 0,2-2 0 0,1-1 0 15,5-7 0-15,1-1 0 0,1-5 0 0,2-3 0 16,5-2 0-16,-2-11 0 0,0-4 224 0,0-2 160 16,-1-2 16-16,-1-1 16 0,-2-3 368 0,-2 0 80 15,-2-4 16-15,-2 0 0 0,-2-2-128 0,-3-3-32 16,-3-2 0-16,-2 1 0 0,-2 1-384 0,-2 4-80 15,0 3 0-15,-2-5-16 16,-2 7-544-16,0 6-96 0,-1 6-32 0,0 4 0 16,-1 7-2752-16,6 5-544 0</inkml:trace>
  <inkml:trace contextRef="#ctx0" brushRef="#br0" timeOffset="5288.49">12411 14722 10127 0,'0'0'448'0,"0"0"96"0,0 0-544 0,0 0 0 16,-5 5 0-16,-1 0 0 0,-2-2 3648 0,1 1 640 15,-2 2 112-15,0 4 16 0,-3 0-3248 0,2 4-656 16,-4 3-128-16,1 1-16 0,-1 0-192 0,2 2-48 16,-2 0 0-16,1 3 0 0,2-3-128 0,2-1 0 15,4-1 0-15,3 0 0 0,2 0 0 0,4-3 0 16,1-2 0-16,2-2 0 0,0 1 0 0,2-6 0 16,1-1 144-16,2 0-144 0,0-2 464 0,2-3 32 15,0-3 0-15,0-3 0 0,0 0 304 0,-1-3 64 16,0 0 16-16,-2-1 0 0,1-1-304 0,-2-1-48 15,-2-1-16-15,-2-7 0 0,-1-1-128 0,-4 3-48 16,-3 1 0-16,-2 1 0 0,-1 0-192 0,-3 3-144 16,-1 0 192-16,-2 1-192 0,-2 2-144 0,-1-2-144 15,0 2-32-15,1 1 0 16,1-2-1760-16,0 3-352 0,2 0-80 0,1 3-16 0</inkml:trace>
  <inkml:trace contextRef="#ctx0" brushRef="#br0" timeOffset="5620.75">13330 13630 21935 0,'0'0'960'16,"-1"13"224"-16,-7-3-944 0,5 3-240 0,-1 5 0 0,-1 2 0 0,1 4 832 0,-2 3 112 15,-2 6 16-15,2 3 16 0,-1 2-272 0,1 2-64 16,-1 5-16-16,0 2 0 0,-1 4-272 0,1 2-48 16,0 2-16-16,1-1 0 0,0 1-112 0,2-2-32 15,1 0 0-15,3-4 0 0,3-2-144 0,1-5 192 16,2 0-192-16,1-1 192 0,4-4-192 0,-1-4 0 15,1-4 144-15,3-1-144 0,3-5 0 0,-1-2-240 16,1 1 48-16,-1-6 0 16,2-3-512-16,1-5-80 0,-2-2-32 0,-2-7-11296 0</inkml:trace>
  <inkml:trace contextRef="#ctx0" brushRef="#br0" timeOffset="5803.57">12856 14310 22111 0,'0'0'976'0,"0"0"208"0,14 0-944 0,5-1-240 0,7 0 0 0,5-2 0 15,8 1 1920-15,-1-3 320 0,5 1 80 0,1 0 16 16,1-4-1536-16,2 2-304 0,1 1-64 0,3-5-16 16,2 1-240-16,3-1-48 0,3 5-128 0,-2-7 192 15,-1-2-2528-15,-4 0-512 0</inkml:trace>
  <inkml:trace contextRef="#ctx0" brushRef="#br0" timeOffset="6338.44">13780 12953 18543 0,'0'0'816'0,"0"0"176"0,0 0-800 0,0 0-192 0,7-5 0 15,-7 5 0-15,12-1 800 0,2 1 112 0,0 1 32 0,4 1 0 16,-1 1-256-16,4 3-48 0,2 4-16 0,4 4 0 16,1 2 16-16,4 1 16 0,-1 2 0 0,5 4 0 0,2 7-144 0,-1-1-48 15,1 3 0-15,-4 2 0 0,-1 4-208 0,-1 5-32 16,1 7-16-16,-2 3 0 0,-3 2-208 0,1 5 128 15,-2-1-128-15,-3 10 0 0,-4-2 128 0,-2 2-128 16,-2 0 0-16,-3 1 0 0,-3-1 0 0,-2 0 0 16,-3-5 0-16,-2-2 0 0,-2-4 0 0,-4 2 128 15,-3 0-128-15,-2-2 0 0,-2-6 320 0,-3-1 0 16,1 1 16-16,-5-3 0 0,-3-4 112 0,-2 0 0 16,-2-4 16-16,-1-4 0 0,-1-2-208 0,1 1-32 15,-1-3-16-15,1-5 0 0,1 0-208 0,0-5 0 16,1-4 0-16,2-4 0 15,2-2-2272-15,2-7-496 0</inkml:trace>
  <inkml:trace contextRef="#ctx0" brushRef="#br0" timeOffset="6872.86">15824 13682 19295 0,'0'0'848'0,"0"0"176"0,0 0-816 0,0 0-208 16,8-5 0-16,-8 5 0 0,6-7 1088 0,-6 7 192 15,0 0 16-15,0 0 16 0,0 0-432 0,7 10-96 16,-2 0-16-16,-2 4 0 0,-3 1-96 0,0 6-32 16,-1 3 0-16,0 6 0 0,0 5-240 0,-4 7-48 15,1 3-16-15,0 4 0 0,-1-1-80 0,-3 5-32 16,-1 3 0-16,-2 0 0 0,-2-1-32 0,0 1-16 15,-1 0 0-15,1-3 0 0,0-7-176 0,3-2 0 0,1-2 144 0,1-4-144 32,0-3-512-32,3-4-192 0,2-3-16 0,1-6-8304 0,0-4-1648 0</inkml:trace>
  <inkml:trace contextRef="#ctx0" brushRef="#br0" timeOffset="7051.38">15429 14272 12895 0,'0'0'1152'0,"0"0"-928"16,0 0-224-16,14 3 0 0,1-1 4032 0,5 1 752 15,5-3 144-15,5-1 48 0,7-1-3632 0,6 0-704 16,4-1-160-16,4-6-32 0,-1 2-208 0,1-3-48 16,4 1-16-16,-1-3 0 15,-2 5-1216-15,6-5-240 0,1 5-64 0</inkml:trace>
  <inkml:trace contextRef="#ctx0" brushRef="#br0" timeOffset="7488.95">18243 13761 9215 0,'0'0'400'0,"0"0"96"16,0 0-496-16,0-7 0 0,-1-2 0 0,1 9 0 15,-5-8 3664-15,-3 4 640 0,-1 2 128 0,-1-3 32 0,-1 1-2656 0,-5 3-528 16,0 2-96-16,-3 1-32 0,-4 2-528 0,0 4-112 16,-5 1-32-16,-1 2 0 0,-5 6-48 15,-2 2-16-15,-1 5 0 0,-4 6 0 0,-3 6-176 0,-1 2-48 16,2 3 0-16,3 3 0 0,3 1-192 0,2 1 0 16,7 2 128-16,6-2-128 0,4 1 0 0,4-3 176 15,4-2-176-15,3-3 160 0,9 0-32 0,1-4-128 16,4-3 192-16,4-5-64 0,3-1-128 0,5-4 0 15,4 0 0-15,4-7 0 16,5-2-1088-16,4-7-240 0,8-2-48 0,0-6-12416 0</inkml:trace>
  <inkml:trace contextRef="#ctx0" brushRef="#br0" timeOffset="7922.85">18618 14361 16575 0,'0'0'1472'0,"0"0"-1168"0,0 0-304 0,0 0 0 0,9-5 1440 15,2-1 224-15,0 1 64 0,3 0 0 16,1-3-1072-16,3 3-208 0,1 1-32 0,1-2-16 0,2 2 560 0,1 1 128 16,-1 5 0-16,0 0 16 0,-2 1-144 0,-1 3-48 15,1 2 0-15,-4 3 0 0,-1-2-464 0,-2 6-80 16,-3 3-32-16,-2 2 0 0,-3 1-144 0,-3 3-16 16,-3-1-16-16,-5 5 0 0,-3 1-160 0,-5 3 128 15,-4 2-128-15,-2-2 128 0,-4-4-128 0,0 1 0 16,-2-4 0-16,4 0 128 0,3-5-128 0,3-1 0 15,1-1 0-15,4-3 0 0,1-2 256 0,6 1-16 16,2-2-16-16,4 1 0 0,2-5 96 0,4 1 32 16,2-3 0-16,4-2 0 0,4-2 0 0,2 0 0 15,2-2 0-15,2 1 0 0,5-2-160 0,0-2-16 16,1-1-16-16,-1-1 0 0,0-5-368 0,0 1-80 0,-1-2-16 0,2-1-10656 31,0 2-2144-31</inkml:trace>
  <inkml:trace contextRef="#ctx0" brushRef="#br0" timeOffset="8722.96">20768 13628 5519 0,'0'0'496'0,"0"0"-496"0,7-8 0 0,0 3 0 16,2 1 2464-16,-3-1 400 0,-6 5 80 0,6-7 0 15,-6 7-1392-15,5-7-272 0,-5 7-64 0,2-10-16 16,-4 4-112-16,-2-4 0 0,-1 1-16 0,-3-3 0 0,-3 3-48 0,-1 2 0 16,-4 0 0-16,0 5 0 0,-2-1-320 0,-1 4-64 15,-5 2 0-15,1 3-16 0,-2 7-320 0,-2 2-64 16,-1 1-16-16,-1 1 0 0,-3 1-16 0,-1 5 0 16,-3 1 0-16,6 3 0 0,-1-3 0 0,6 3 0 15,3-2 0-15,7 1 0 0,2 0-80 0,8 1-128 16,5 0 176-16,3-3-176 0,3 3 288 0,4-5-48 15,2 3-16-15,4-3 0 0,3-1-80 0,4 0-16 16,-1 2 0-16,2 0 0 0,0-8-128 0,0 2 192 16,-2-1-192-16,-2 1 192 0,-1 1-192 0,-1-2 0 15,-4 2 144-15,-4-3-144 0,-1 2 0 0,-4-2 0 16,-4 0 0-16,-3 1 128 0,-3-1-128 0,-3 0 192 16,-6-1-64-16,-4 3 0 0,-6-3-128 0,-5-2 0 15,-4 0 0-15,-3 0 128 0,-2-4-128 0,0-2-128 16,0-2 128-16,2-4-192 15,2-1-1136-15,5-4-224 0,5-3-48 0,2-3-12336 0</inkml:trace>
  <inkml:trace contextRef="#ctx0" brushRef="#br0" timeOffset="8955.79">21329 13602 26719 0,'0'0'1184'0,"0"0"240"0,-1 11-1136 0,0 6-288 15,-3 4 0-15,-1 7 0 0,-4-3 848 0,-2 8 112 16,-6 5 32-16,-2 3 0 0,-3 3-208 0,0 0-32 16,-4 1-16-16,1 0 0 0,-1 2-320 0,0-4-64 15,3-1-16-15,1-4 0 0,2-1-336 0,2-6-288 16,0-7 48-16,8-1-9744 15,2-3-1968-15</inkml:trace>
  <inkml:trace contextRef="#ctx0" brushRef="#br0" timeOffset="9340.91">21848 13839 23775 0,'-8'15'1056'0,"5"-5"224"0,-1 5-1024 0,-3 5-256 0,-1 0 0 0,-1 7 0 15,-4-1 576-15,-1 5 64 0,-1-3 0 0,-3 2 16 16,0 1-16-16,0-5-16 16,1 2 0-16,1-6 0 0,2-2-176 0,3-3-48 0,1-2 0 0,1-2 0 15,2-6-144-15,2 0-48 0,5-7 0 16,0 0 0-16,0 0 256 0,4-9 48 0,3-4 16 0,1-1 0 15,4-6-144-15,2 0-16 0,1-2-16 0,3 0 0 16,0-3-32-16,2 1-16 0,0 2 0 0,3 1 0 16,1-1-112-16,1 4-32 0,-3 5 0 0,3 1 0 0,-1 3-160 0,1 4 160 15,-1 3-160-15,-2 8 160 0,-2 4-160 0,-1 2 0 16,0 7 0-16,-1 6 0 0,-4 8 0 0,-2 2 0 16,-3 2 0-16,-3 1 0 0,-2 2 0 0,-2 0 0 15,-3 0 0-15,0-2 0 0,-1-3-432 0,1-1 48 16,1-5 0-16,3-1-9920 15,2-7-1984-15</inkml:trace>
  <inkml:trace contextRef="#ctx0" brushRef="#br0" timeOffset="9757.33">23770 12866 22223 0,'-10'-7'976'0,"6"3"224"0,-2-2-960 0,2 2-240 0,4 4 0 0,-8-1 0 16,-1 1 896-16,0 2 128 0,-1 3 16 0,-1 4 16 0,-3 1-544 0,-3 4-128 15,-2 4 0-15,-2 6-16 0,-5 5 16 0,-2 6 16 16,-1 5 0-16,1 5 0 0,-1 3-128 0,0 7-16 16,-1 2-16-16,0 4 0 0,2 6-96 0,1 3-16 15,1 0 0-15,0 3 0 0,4-1-128 0,1-2 0 16,6-1 0-16,1-4 0 0,2-1 128 0,5-5-128 15,1-5 0-15,5-5 128 0,2-2-320 0,2-8-80 16,1-3-16-16,3 4 0 16,4-6-688-16,0-12-144 0,4-3-32 0,3-7-10720 0</inkml:trace>
  <inkml:trace contextRef="#ctx0" brushRef="#br0" timeOffset="10257.79">24182 13521 24527 0,'0'0'1088'0,"0"0"224"0,0 0-1056 0,0 0-256 0,0 0 0 0,0 0 0 15,-5 8 512-15,-3 3 64 0,-2 3 0 0,0 0 0 16,-2 6-288-16,-2 3-48 0,-2 3-16 0,-2 4 0 15,0 3-224-15,0 3 128 0,1 1-128 0,-1 0 0 16,4 1 128-16,1 0-128 0,2-1 0 0,3-2 0 16,4 1 0-16,4-4 128 0,2-3-128 0,4-5 0 15,4-1 0-15,3-4 176 0,3-1-176 0,5-6 160 16,3-1 144-16,1-6 16 0,3-3 16 0,1-4 0 0,1-5 432 0,-1-4 96 16,-1 0 16-16,0-2 0 0,0-4-176 0,-1-1-48 15,-3-1 0-15,-3-2 0 0,2-1-144 0,-1 1-16 16,-2-2-16-16,-1-4 0 0,0 4-112 0,-1 2-32 15,-3 0 0-15,-1 3 0 0,-1 2-192 0,-2 2-144 16,1 2 192-16,-3 5-192 0,-3-1 128 0,-6 8-128 16,0 0 0-16,0 0 0 0,0 0 0 0,3 9 0 15,-2-1 0-15,-1 2 0 0,0-4 0 0,-1 4-144 16,-1-3 144-16,2-7-192 0,0 9-160 0,0-9-32 16,4 6-16-16,-4-6 0 15,0 0-496-15,12 3-80 0,-2-5-32 0,-3 0 0 0,1-2 560 0,0-5 96 16,-1 3 32-16,1-3 0 0,-2 0 176 0,1-3 144 15,-1 2-192-15,0-5 192 16,-2 0-560-16,0 1 0 0,-1 4 0 0,-1-2 0 16,3 1-784-16,-1 1-144 0,-1-4-48 0,0 2-9872 0</inkml:trace>
  <inkml:trace contextRef="#ctx0" brushRef="#br0" timeOffset="10808.67">24606 13695 13823 0,'-12'-4'608'0,"12"4"128"0,-8 0-592 0,8 0-144 15,-10 8 0-15,1-2 0 0,0 3 1344 0,1 1 224 16,1 3 48-16,2 2 16 0,-3-1-736 0,4 0-160 16,1 5-32-16,1 0 0 0,4 2 80 0,3-1 16 15,1-1 0-15,4-1 0 0,2 0-48 0,2-2-16 0,2-4 0 0,2 0 0 16,1 0-144-16,0-4-16 0,0-1-16 0,1 0 0 16,-1-4-176-16,1 1-16 0,-3 0-16 0,1-4 0 15,-1-5 112-15,-1 1 32 0,2 2 0 0,-4-4 0 16,0-2-16-16,1 1 0 0,3-3 0 0,-3 4 0 15,-3-5-112-15,-1 3-32 0,-1-5 0 0,0 0 0 16,1 0-48-16,-2-1-16 0,-2-3 0 0,1 0 0 16,-1-2-16-16,1 1-16 0,-2-1 0 0,2 0 0 15,-3-1-240-15,0-2 0 0,-1 1 0 0,0 0 0 16,0 2 0-16,-2 0-160 0,-2 1 160 0,0 1-192 16,0 1-1152-16,0 4-256 0,-1 0-32 0,0-1-8400 15,-2 1-1680-15</inkml:trace>
  <inkml:trace contextRef="#ctx0" brushRef="#br0" timeOffset="11309.26">25567 13961 21183 0,'0'0'944'0,"0"0"192"0,0 0-912 0,0 0-224 0,0 0 0 0,0 0 0 16,0 0 976-16,-7 0 160 0,-3 0 16 0,-1 5 16 15,0-1-656-15,-2 5-128 0,-2 2-16 0,-1 3-16 16,2-1-128-16,-4 2-32 0,-4 5 0 0,3-1 0 16,3 2 48-16,3-1 0 0,1 0 0 0,3-1 0 15,3-1-48-15,5-1 0 0,2-1 0 0,4 0 0 16,0-5 256-16,5-1 32 0,4-2 16 0,3-2 0 16,1-3 80-16,2-3 0 0,4-2 16 0,2-3 0 0,2-5 0 0,0 0 0 15,0-1 0-15,-2-3 0 0,-2-2-64 0,-3 0-16 16,-5-2 0-16,-3 2 0 0,-4-1 32 0,-4-2 0 15,-2-3 0-15,-6 1 0 0,-5-3-240 0,-3-1-48 16,-4 4-16-16,-4 2 0 16,-3 1-640-16,-2 0-128 0,2 0-32 0,2 2 0 15,0 2-2288-15,2 0-464 0,-5-8-80 0,13 4-32 0</inkml:trace>
  <inkml:trace contextRef="#ctx0" brushRef="#br0" timeOffset="11958.84">26921 12795 18431 0,'5'-16'1632'0,"-1"8"-1312"0,1-2-320 0,0 4 0 16,-5 6 720-16,7-11 80 0,-2 5 16 0,-5 6 0 15,0 0 272-15,0 0 64 16,0 0 16-16,0 0 0 0,0 0-368 0,0 0-80 0,-4 11-16 0,-1 2 0 15,-4 2-304-15,-1 11-64 0,0 3-16 0,-2 8 0 16,2 7-192-16,-4 5-128 0,2 3 128 0,-1 8-128 16,-3-3 0-16,1 4 0 0,0 1 0 0,3 2 0 15,1-2 144-15,2 0 16 0,4 1 0 0,2-6 0 16,3-5 32-16,5-5 0 0,3-6 0 0,1-2 0 0,2-1 192 16,2-2 64-16,1-5 0 0,0-1 0 0,0-7-112 0,0-2-16 15,1-3 0-15,-1-4 0 0,-1-3-128 0,0-4-16 16,-2-5-16-16,1-4 0 15,-2-2-1568-15,0-6-304 0,-1 0-64 0</inkml:trace>
  <inkml:trace contextRef="#ctx0" brushRef="#br0" timeOffset="12158.92">26442 13342 32255 0,'0'0'2864'0,"9"-3"-2288"15,5-1-576-15,7 2 0 0,5 1 848 0,8-1 64 0,6 1 16 0,5 0 0 16,7 1-608-16,-1 0-112 16,0 0-16-16,-3 0-16 0,-3 0-176 0,-2 0 0 15,-1-1 0-15,-3-1 0 16,0-2-1664-16,-6-2-352 0,0-2-80 0,0-2-7376 16,0 3-1472-16</inkml:trace>
  <inkml:trace contextRef="#ctx0" brushRef="#br0" timeOffset="12904.86">28032 11980 12095 0,'-10'-10'528'0,"4"5"112"0,-1-2-512 0,1 0-128 15,1 0 0-15,0-1 0 0,5 8 816 0,0 0 128 16,-7-8 16-16,7 8 16 0,-5-7-240 0,5 7-48 16,0 0-16-16,0 0 0 0,0 0-96 0,0 0-32 15,0 0 0-15,0 0 0 0,0 0 192 0,0 0 32 0,0 0 16 0,10 0 0 16,1 5 48-16,1 0 0 15,4-1 0-15,1 6 0 0,2 1-256 0,2 2-32 16,0 2-16-16,4 2 0 0,-1-1-192 0,2 3-32 16,5 4-16-16,1 4 0 0,-2 0-144 0,2 4-16 0,-2-1-128 0,0 4 192 15,-1 3-64-15,-2 5-128 0,-3 0 176 0,-3 7-176 16,2 2 128-16,-2 5-128 0,-1-1 0 0,-1 2 0 16,-1-1 0-16,-2-1 0 0,0 0 0 0,-2 4 0 15,-2-2 128-15,-2-2-128 0,-2 1 0 0,-2 1 0 16,0-1 160-16,-3 1-32 0,-1-5 0 0,-2-1 0 0,-2 1 64 15,0 2 16-15,-2-5 0 0,1 2 0 0,-3-4 112 0,-2 1 0 16,-2 1 16-16,0-2 0 0,-1-5 48 0,-3-1 0 16,0 3 0-16,-3-5 0 0,1 0-96 0,-2-2-16 15,-2-1 0-15,-1 1 0 0,1 2 0 0,-3-1 0 16,-2-1 0-16,-1-5 0 0,-2 0-32 0,-1-2-16 16,-2-2 0-16,1-1 0 0,2-4 96 0,0 2 32 15,0-2 0-15,1-3 0 0,2-1 0 0,1-1 0 16,1 0 0-16,3-3 0 0,-1 1-144 0,3-5-16 15,2 2-16-15,2-2 0 0,1-4-176 0,2 0 192 16,1-3-192-16,1-1 192 0,9-3-192 0,-11 3 0 16,3 0 0-16,8-3 0 0,0 0 0 0,0 0 0 15,0 0 0-15,0 0 0 0,-9 1-160 0,9-1-112 16,0 0-32-16,0 0 0 16,0 0-1568-16,0 0-320 0,0 0-64 0</inkml:trace>
  <inkml:trace contextRef="#ctx0" brushRef="#br0" timeOffset="18246.68">3717 16605 10527 0,'0'0'464'0,"0"0"112"16,0 0-576-16,0 0 0 0,-5-4 0 0,5 4 0 0,0 0 864 0,0 0 64 15,-4-4 16-15,4 4 0 0,-5-4-112 0,5 4-32 16,0 0 0-16,0 0 0 0,-5-5-96 0,5 5 0 16,0 0-16-16,0 0 0 0,0 0 16 0,0 0 0 15,0 0 0-15,9-2 0 0,1 0 32 0,2 1 16 16,5 0 0-16,-2-1 0 0,8 1-272 0,1 1-48 16,2 0-16-16,3 1 0 0,-1-1-224 0,2 0-32 15,2-1-16-15,3 1 0 0,0 0-144 0,1 0 0 16,-5-4 144-16,-1-1-144 0,0 2 0 0,-2-1 144 15,-2 1-144-15,-4-1 0 0,-1-2-144 0,-3 2-144 16,-3 0-32-16,5-3-11312 0</inkml:trace>
  <inkml:trace contextRef="#ctx0" brushRef="#br0" timeOffset="18435.05">3746 16978 27647 0,'0'0'1216'0,"11"3"256"0,3-2-1168 0,4 3-304 0,4-3 0 0,3 2 0 15,4-2 400-15,2 0 32 0,1 2 0 0,2-2 0 16,3-1 160-16,0-1 48 0,0-3 0 0,1 0 0 16,1-1-320-16,-1-1-48 0,-2 1-16 0,11-7 0 31,-8 5-1680-31,-4-4-352 0</inkml:trace>
  <inkml:trace contextRef="#ctx0" brushRef="#br0" timeOffset="24337.77">5479 16311 19167 0,'0'0'848'0,"0"0"176"0,0 0-816 0,0 0-208 0,0 0 0 0,0 0 0 15,0 0 192-15,0 0-16 0,0 0 0 0,0 0 0 16,0 0 144-16,0 0 48 0,0 8 0 0,-2 2 0 15,-2 0 144-15,1 3 48 0,-2 2 0 0,-1 4 0 16,1 3 16-16,0 3 16 0,-1 0 0 0,2 7 0 16,-1 3-112-16,0 1-32 0,0 5 0 0,1 2 0 0,0 1-96 0,-2 3-32 15,-2 1 0-15,2 0 0 0,-2 3-128 0,1-1-16 16,-1-2-16-16,0-1 0 0,1 0-16 0,0-5 0 16,0 0 0-16,0-4 0 0,0-2-144 0,0-3 0 15,4-4 0-15,-2-6 0 0,-1 1 0 0,3-6 0 16,0-6 0-16,4 0 0 15,-1-12-2304-15,0 0-352 0</inkml:trace>
  <inkml:trace contextRef="#ctx0" brushRef="#br0" timeOffset="24833.94">5365 16364 16575 0,'-7'-11'736'0,"4"5"160"0,1-3-720 0,-1 0-176 0,2-1 0 0,2-1 0 15,4-2 784-15,-1 0 128 0,4 1 32 0,2 0 0 16,4-2-496-16,0 1-112 0,2 2-16 0,3-2 0 16,2 4 160-16,3 0 32 0,1 3 0 0,3-3 0 15,4 5-64-15,-1 3-16 0,3-1 0 0,0 4 0 16,-2-1 0-16,-1 4 0 0,-2 5 0 0,-3 3 0 15,0 1-96-15,-3 4-16 0,-2 1 0 0,-2 4 0 16,-1-2-96-16,-1 6-32 0,-5 1 0 0,-3 4 0 0,-4-3 32 0,-1 1 0 16,-2 2 0-16,-4-1 0 0,-3-1-48 0,-2 3-16 15,-2-1 0-15,-4-1 0 0,-1-2 32 0,-1 3 0 16,-1-3 0-16,-3-4 0 0,-2 2 0 0,-2-3 0 16,0-4 0-16,0 2 0 0,-1 1-64 0,4-4-128 15,-1-4 192-15,3-1-64 0,1-1-128 0,1 0 0 16,4-5 0-16,2 3 0 0,2-5 0 0,2 0 128 15,0 3-128-15,4-1 0 0,2 2 0 0,2-1 0 16,2 1 0-16,3 4 0 0,2 1 0 0,1 2 0 16,1 1 0-16,4 2 0 0,2 2 0 0,1 2 0 15,0 0 0-15,-1-1 0 0,4 1 0 0,-2 1 0 16,-3-2 0-16,1 0 0 0,-2 3 0 0,2-4 0 16,-2 1 0-16,0-1 0 0,-2 1 0 0,1-3 0 15,0-1 128-15,0-1-128 16,-3 1-384-16,1-2-128 0,-1-2 0 0,2-5-12896 0</inkml:trace>
  <inkml:trace contextRef="#ctx0" brushRef="#br0" timeOffset="25251.77">6678 16802 7359 0,'0'0'656'0,"0"0"-528"15,0-7-128-15,0 2 0 0,0-1 1856 0,-2 1 352 16,-2 0 64-16,0-2 16 0,4 7-896 0,-5-3-176 15,-1 1-48-15,0 2 0 0,-2 3-128 0,-1 3-16 16,-2 1-16-16,0 4 0 0,-1 0-160 0,-2 6-16 16,-3 3-16-16,3 4 0 0,-2-1-192 0,-1 7-48 15,1-4 0-15,-1 6 0 0,1-2-112 0,0 1-16 16,2 2-16-16,2 1 0 0,0 1-176 0,3-1-48 16,4-1 0-16,0-2 0 0,3-5-208 0,2 0 176 15,3-2-176-15,1-3 160 0,1-3-160 0,4-1 0 16,3-2-192-16,3-2 192 15,-2-2-448-15,3 1 16 0,4-7 16 0,3-3-8432 16,3-4-1696-16</inkml:trace>
  <inkml:trace contextRef="#ctx0" brushRef="#br0" timeOffset="25619">7440 16873 27935 0,'0'0'1232'0,"0"0"256"0,0 0-1184 0,0 0-304 15,-8 2 0-15,1 3 0 0,-1 1 288 0,-1 1 0 16,0 2 0-16,-3 4 0 0,-5-2 32 0,-2 4 16 16,0 2 0-16,0 2 0 0,-2 0-144 0,1 1-16 15,0 2-16-15,2 0 0 0,3-1-160 0,2 2 0 16,2 0 144-16,5 0-144 0,3-4 0 0,1 0 0 15,5-1 0-15,2 0 0 0,4-6 0 0,2 0 144 16,3 1-144-16,3-3 0 0,2-4 256 0,3-3-64 16,0 0-16-16,1-1 0 0,0-4 144 0,-1 0 48 15,-1-2 0-15,0-5 0 0,-1 0-96 0,0-1-16 16,-1 2 0-16,-2-4 0 0,-3 0-32 0,-1-2-16 16,-4-1 0-16,-1 1 0 0,-4-1 112 0,-1-2 0 15,-3 0 16-15,-3-3 0 0,-4 1 112 0,-1 2 0 16,-2-1 16-16,-2 1 0 0,0 1-320 0,-2 3-144 15,-1-1 128-15,-7-1-128 16,2 3-416-16,0 3-160 0,3 4-48 0,-1 0 0 16,-2 1-2128-16,4 2-416 0,4 1-96 0</inkml:trace>
  <inkml:trace contextRef="#ctx0" brushRef="#br0" timeOffset="25969.94">8119 16744 13823 0,'0'0'608'0,"0"0"128"16,0 0-592-16,0 0-144 0,0 0 0 0,0 0 0 0,0 0 3056 0,0 0 576 15,0 0 112-15,-5 9 32 16,-4-4-2432-16,-4 3-464 0,-2 1-112 0,-3-3 0 0,-1 3-448 0,1-1-64 16,0 2-32-16,0-1 0 0,1 1 0 0,0-1 0 15,3 1 0-15,1-1 0 0,3 1-16 0,1-1 0 16,3 3 0-16,3-1 0 0,3-1-80 0,3 3 0 15,1 0-128-15,2-2 192 0,6 3 80 0,0 1 16 16,2-1 0-16,2 1 0 0,1 1-144 0,1 2-16 16,3-1-128-16,-2 4 192 0,-2-2-64 0,1 1 0 15,-1 0-128-15,-3-2 192 0,-2 0-16 0,-1-1-16 16,-4-1 0-16,-2 1 0 0,-1 0 240 0,-6-3 48 16,-2 2 16-16,-4-1 0 0,-2 0 128 0,-1 2 32 15,-5 0 0-15,-3 0 0 0,-2-4-384 0,-1-2-80 16,0 3-16-16,-1-1 0 0,-1-6-352 0,0 2-80 15,-1-4-16-15,-8-3 0 16,6-4-2176-16,4-1-432 0,5-6-96 0</inkml:trace>
  <inkml:trace contextRef="#ctx0" brushRef="#br0" timeOffset="26693.71">9532 16258 18831 0,'0'0'832'0,"0"0"176"0,-5-3-816 0,-1 1-192 16,-1-2 0-16,0 2 0 0,-2 1 1088 0,-3 0 192 16,-2 0 16-16,-2-1 16 0,-3 1-416 0,-4 0-64 15,0 1-32-15,-1 0 0 0,0 0-320 0,0 0-64 16,-1 1-16-16,1 3 0 0,0 4-208 0,1-3-32 15,2 2-16-15,2 3 0 0,2 2-144 0,2 1 0 16,0 3 0-16,2 2 0 0,3 1 0 0,2 1 0 16,2 2-160-16,2 1 160 0,4 0 0 0,2 3 0 15,5 0 0-15,0 4 0 0,4 0 128 0,0 0 0 16,2 1 16-16,2-2 0 0,2 4-144 0,2 0 0 0,1 0 144 16,-1 1-144-16,3-2 0 0,0 1 0 15,1-2 0-15,0 0 0 0,0 2 0 0,-3-2 0 0,0-3 0 0,-4 2 0 16,-2-3 0-16,-4 2 144 0,2-1-144 0,-3-2 0 15,-4-1 432-15,-3 2-32 0,-3-6 0 0,-3 2 0 16,-4 1 256-16,0-3 48 0,-5-2 16 0,-2-1 0 16,-3-1-160-16,-1 1-48 0,-2-3 0 0,0-1 0 0,-1-2-224 0,-1 1-48 15,0-4-16-15,1-1 0 16,0-1-224-16,-2-3 0 0,1-4 0 0,0-3 0 0,0-3 144 0,3-1-144 16,-1-4 128-16,4 1-128 0,1-3 0 0,5-2-176 15,1-2 16-15,2-1 0 0,2-1-32 0,3 2-16 16,3 0 0-16,3 2 0 0,1 1 0 0,1 2 0 15,1 0 0-15,0 0 0 0,5 3 208 0,0-2-176 16,3 6 176-16,1 1-160 0,1-4 160 0,1 6-128 16,2 1 128-16,2 1-128 0,0 2 128 0,1 2 0 15,-2 2 0-15,-1 1-128 0,3 4 128 0,-2-2 0 16,1 4 0-16,-4 1 0 0,-1-2 0 0,-2 2-160 16,-3-1 160-16,6 5 0 15,-5-4-1520-15,-3-4-192 0,-9-10-32 0</inkml:trace>
  <inkml:trace contextRef="#ctx0" brushRef="#br0" timeOffset="27303.63">10633 16694 18303 0,'0'0'816'0,"-6"0"160"0,-1 0-784 0,0 0-192 15,-2 0 0-15,0 1 0 0,-1 0 1088 0,-2 3 192 16,0-1 16-16,-2-1 16 0,-3 1-352 0,-2 0-64 16,-3 4 0-16,-1-2-16 0,2 4-304 0,-3 2-48 15,0 2-16-15,-1 2 0 0,1 2-96 0,1 0-32 0,2 3 0 0,0 1 0 16,4 2-80-16,1 4-32 0,2-1 0 0,4 4 0 15,0-4-112-15,5 4-32 0,1-5 0 0,4 4 0 16,3 2-128-16,2-6 0 0,1-1 0 0,3 2 0 16,2-5 0-16,3 2 0 0,0-2 0 0,9 5 0 15,0-7-560-15,1-1 16 0,3-4 0 0,4-6 0 16,-2-2-1568-16,3-3-304 0</inkml:trace>
  <inkml:trace contextRef="#ctx0" brushRef="#br0" timeOffset="27619.5">11307 16774 26607 0,'-11'-3'1168'0,"11"3"256"0,-7 3-1136 0,-2 1-288 15,0 1 0-15,0 2 0 0,-4 1 464 0,1 6 48 16,-6 0 0-16,0 2 0 0,0 2-112 0,1 1-16 15,-1 2 0-15,0-1 0 0,0 0 64 0,5 1 0 16,2-2 0-16,2 0 0 0,1-2-256 0,5 1-64 16,1 0 0-16,4-3 0 0,0-2-128 0,2 0 0 15,5-6 0-15,0 2 0 0,5-4 0 0,1-3 128 16,2-2-128-16,2 0 128 0,2-4 128 0,2-4 0 16,1 1 16-16,0-5 0 0,-2 2 112 0,1-4 0 0,-3-1 16 15,-2-1 0-15,-4 0 48 0,-3-1 16 0,-2 1 0 0,-5-2 0 16,-3 0 48-16,-3 2 0 0,-4 1 0 0,-5-1 0 15,-1 1-336-15,-5 0-176 0,-2 2 192 0,-11-3-192 32,-1 4-336-32,3 2-176 0,4 5-48 0,7 4-10480 0,0-2-2096 0</inkml:trace>
  <inkml:trace contextRef="#ctx0" brushRef="#br0" timeOffset="27953.1">11945 16630 17503 0,'0'0'768'0,"0"0"176"0,0 0-752 0,0 0-192 0,-4-5 0 0,-1 2 0 0,-1 3 2416 0,-2 2 448 16,-6-2 80-16,-1 4 32 0,-1 1-2288 0,-1-2-464 16,-4 3-96-16,2 0 0 0,0-2-128 0,1 2-128 15,2 3 128-15,1-3-192 0,2 4 192 0,4-1 0 16,3 2 0-16,2-3 0 0,4 4 0 0,4 2 0 15,2-1 0-15,3 3 0 0,1-1 256 0,1 2 144 16,3 2 32-16,3 1 0 0,-3 3-16 0,1-1 0 16,0-1 0-16,-1 3 0 0,-2 1-160 0,1-2-16 15,-5-1-16-15,-1 3 0 0,-3-3 128 0,-4-1 32 16,-4 0 0-16,-4 0 0 0,-3 2 16 0,-3-4 16 16,-5-2 0-16,-2 0 0 0,-2 0-224 0,-1-5-64 15,0 0 0-15,-10 2 0 16,3-7-1088-16,6-2-240 0,2-7-32 0,1-5-13264 0</inkml:trace>
  <inkml:trace contextRef="#ctx0" brushRef="#br0" timeOffset="28604.17">12663 16685 4607 0,'0'0'192'0,"-3"-7"64"0,1 2-256 0,2 5 0 15,-3-4 0-15,3 4 0 0,0 0 4976 0,0 0 944 16,0 0 192-16,-7 3 32 0,2 2-4512 0,-2 4-912 16,0 0-176-16,-2 5-32 0,-3 2-96 0,1 5-16 15,-1 4 0-15,1 1 0 0,0 3-144 0,-1 0-48 16,1 3 0-16,2 1 0 0,2-1-208 0,0-3 0 0,3 1 0 0,3-2 0 15,1-3 0-15,2-1 0 0,3 0 128 0,2-5-128 16,0-4 0-16,3-3 0 0,2-1-144 0,3-6 144 16,3-1 0-16,1-5 0 0,0-3 0 0,1-3 0 15,3-4 144-15,-1-2-16 0,-2 1-128 0,1-4 192 16,-4 0-64-16,1 2-128 0,-1 0 176 0,-2 4-176 16,-1-3 144-16,-3 5-144 0,0-2 0 0,-3 6 144 15,0 3-144-15,-8 1 0 0,8 3 0 0,-2 2 0 0,0 5 0 16,-1 1 0-16,1 5 0 0,-4 1-176 0,1 1 176 0,-1 0 0 15,1 1 0-15,1-1-128 0,1-2 128 0,1-2 0 16,2 0 0-16,2-5 0 0,3 0 0 0,0-6-208 16,5-2 80-16,0-4 128 0,5-6-128 0,1-1 128 15,3-6 0-15,-1-5 0 0,1-4 0 0,-3 1 288 16,-1 0-48-16,-2-4-16 0,-2-1 368 0,-3 1 80 16,-2-4 16-16,-2 0 0 0,-4-2 80 0,-1 2 0 15,-2 0 16-15,-3 0 0 0,-2 3-560 0,-1 5-224 16,-3 4 176-16,-3-7-176 15,-2 7-448-15,-1 4-176 0,-2 6-32 0,3 5-9984 16,-2 0-2000-16</inkml:trace>
  <inkml:trace contextRef="#ctx0" brushRef="#br0" timeOffset="28955.07">13438 17160 11055 0,'0'0'976'0,"0"0"-784"0,2 9-192 0,-4-1 0 16,0 3 2944-16,-2 1 560 0,-1-2 96 0,-1 4 32 16,-1 1-2448-16,0 1-480 0,-4 1-112 0,2-1-16 15,1 4-224-15,0-3-48 0,2 1-16 0,-2-1 0 16,3-6 32-16,2 2 16 0,3 2 0 0,3-3 0 0,1-1 0 0,2 0 0 15,2-4 0-15,1-1 0 0,1 0 80 0,1-3 16 16,2-2 0-16,0-1 0 0,1-1 112 0,0-2 32 16,-2 1 0-16,2-4 0 0,0-1-32 0,-2 0 0 15,0-1 0-15,-1 0 0 0,-4-2 0 0,-2 1 0 16,-1-2 0-16,-3-2 0 0,-1 2-112 0,-1-2-32 16,-3-4 0-16,-1 3 0 0,-1-1-256 0,-2 2-144 15,-1-1 160-15,-3-5-160 16,-1 2-256-16,4 3-128 0,-1 1-48 0,1 3 0 15,-1-3-1632-15,1 4-336 0,0 0-64 0</inkml:trace>
  <inkml:trace contextRef="#ctx0" brushRef="#br0" timeOffset="29370.91">14230 16147 22287 0,'0'0'976'0,"0"0"224"16,0 0-960-16,0 0-240 0,0 0 0 0,-5 6 0 0,-1 5 816 0,-1-3 112 15,0 5 32-15,-1 1 0 0,-1 3-192 0,2 3-16 16,-1 0-16-16,0 2 0 0,0 1-160 0,-1 6-16 16,0 4-16-16,1 3 0 0,0 2-128 0,2 1-32 15,0 6 0-15,1-2 0 0,1 3 48 0,0-2 0 16,0 5 0-16,2-6 0 0,2 1-144 0,2-3-32 16,2 0 0-16,4-3 0 0,-1-3-112 0,5-2-16 15,-1-2-128-15,6-1 192 0,0-7-192 0,0-1 144 16,1-3-144-16,0-3 128 0,-1 0-128 0,-1-5-176 15,0-6 48-15,5 0 0 16,-1-2-1520-16,-2-7-288 0,-3-5-64 0,-1-5-11264 0</inkml:trace>
  <inkml:trace contextRef="#ctx0" brushRef="#br0" timeOffset="29536.43">13907 16681 13823 0,'-6'0'1216'0,"0"0"-960"15,6 0-256-15,0 0 0 0,0 0 3520 0,0 0 640 0,0 0 144 0,11 1 32 16,4-1-2960-16,3 0-592 0,4 0-112 0,3 0-32 16,7 0-80-16,4 0-32 0,2-1 0 0,1-3 0 15,0 0-352-15,1 0-176 0,2 2 160 0,15-7-160 16,-7 1-768-16,-3-2-256 0,-3 3-64 16,1-4-12896-16</inkml:trace>
  <inkml:trace contextRef="#ctx0" brushRef="#br0" timeOffset="30188.49">12873 15960 11055 0,'-8'0'976'0,"-1"1"-784"16,0 1-192-16,-2 2 0 0,-2-1 1712 0,-2 1 288 16,-3 1 64-16,-2 4 16 0,-2-1-1344 0,-2 5-272 15,-3 0-48-15,-2 4-16 0,-4 3-256 0,-3 3-144 16,-3 6 160-16,0 2-160 0,-1 5 672 0,2 6 32 15,1 3 16-15,5 7 0 0,3 4 64 0,0 5 16 16,2 3 0-16,4 5 0 0,4 3-464 0,3 0-80 16,3 5-32-16,4-1 0 0,3-2-224 0,2-3 0 15,3 1 0-15,3-3 0 0,3-7 0 0,2-1 0 16,2-5 0-16,2-2 0 0,3-7 0 0,4-3 0 16,3-5 0-16,6-2 0 0,2-4-336 0,7-1-16 15,6-9 0-15,6-4-7264 16,6-4-1472-16</inkml:trace>
  <inkml:trace contextRef="#ctx0" brushRef="#br0" timeOffset="30638.36">14826 15813 20271 0,'0'0'1792'0,"0"0"-1424"15,9 14-368-15,3 1 0 0,2 3 448 0,2 3 0 16,3 5 16-16,3 3 0 0,2 5-160 0,1 3-48 16,2 3 0-16,1 5 0 0,1 2-96 0,2 3-32 15,-2 2 0-15,-1 4 0 0,-1 4 0 0,-3 2 0 16,-1 4 0-16,-4-1 0 0,-4 2 160 0,-5-1 32 15,2-2 0-15,-3 0 0 0,-7-5-80 0,-1-2-16 16,-2-2 0-16,-1-3 0 0,-7-5 48 0,-3-3 16 0,3-4 0 16,-2-5 0-16,-2-5-64 0,2-3-16 0,-2-7 0 0,2-2-8272 15,2-5-1648-15</inkml:trace>
  <inkml:trace contextRef="#ctx0" brushRef="#br0" timeOffset="31006.49">16338 16019 11967 0,'0'0'528'0,"0"0"112"0,0 0-512 0,-5 2-128 16,-2 1 0-16,0 1 0 0,-2 3 3376 0,0 5 640 16,-1 2 128-16,0 3 16 0,-2 4-2736 0,1 2-544 15,-3 5-112-15,0 0-32 0,-2 5-224 0,1 3-32 16,1 5-16-16,0 1 0 0,0 1-208 0,2 2-64 15,-1-3 0-15,1 4 0 0,2-2-64 0,1 0 0 16,-1-2-128-16,-1-1 192 0,2 1-192 0,0-5 0 16,0-3 0-16,0 1 0 15,3-5-2672-15,-2-2-576 0</inkml:trace>
  <inkml:trace contextRef="#ctx0" brushRef="#br0" timeOffset="31173.57">15850 16675 32255 0,'9'0'2864'16,"5"0"-2288"-16,3-2-576 0,1 2 0 0,5 3 832 0,5-1 48 15,2 3 16-15,5-2 0 0,3 0-624 0,3 0-112 16,1 4-32-16,17-3 0 16,-5-3-992-16,-7-1-208 0,-7 0-32 0,-3-1-13744 15</inkml:trace>
  <inkml:trace contextRef="#ctx0" brushRef="#br0" timeOffset="31606.79">17453 15729 18431 0,'0'0'1632'16,"-3"8"-1312"-16,-1-2-320 0,0 5 0 0,1 2 1408 0,-3 7 224 15,0 4 32-15,-2 7 16 0,1 6-912 0,-3 5-176 16,-2 7-32-16,0 5-16 0,-2 0-192 0,-2 5-32 16,1-1-16-16,-1 5 0 0,-1 3 96 0,-1-3 32 15,-1 3 0-15,1-5 0 0,-1 2-192 0,3-5-48 16,-2-3 0-16,3-3 0 0,1-3-368 0,2-5-80 15,3-4 0-15,-1 9-16 16,3-14-1008-16,3-8-192 0,3-11-32 0</inkml:trace>
  <inkml:trace contextRef="#ctx0" brushRef="#br0" timeOffset="32040.13">17322 15894 16575 0,'2'-9'1472'0,"2"-2"-1168"15,2-2-304-15,4-1 0 0,3-1 2880 0,4 1 512 16,2-1 96-16,2 2 32 0,4-2-2624 0,3-2-528 0,2 2-112 0,4 5 0 16,1-2 0-16,0 7 0 0,2-1 0 0,1 3 0 15,0 3-256-15,1 2 0 0,-4 4 128 0,-2 2-128 16,-1 3 0-16,-5 0 0 0,-6 5 0 0,-2 1 0 15,-2 3 0-15,-4 1 0 16,-6 3-160-16,-3 2 160 0,-4 3-144 0,-4-1 144 0,-1 1-160 0,-5 3 160 16,-4-3-128-16,-4 2 128 0,-3 0 0 0,-4-4-144 0,1 0 144 15,-4-3 0-15,-1 0 0 0,0-4 0 0,0 0 0 0,4-1 0 16,0-3 0-16,3-2 128 0,3-2-128 0,4 0 0 16,1 3 0-16,3-4 128 0,2 0-128 0,2 2-128 15,4-2 128-15,1 4-192 0,4 1 192 0,3 2 0 16,1 2 0-16,4 3 0 0,2 2 0 0,2-1 224 15,2 6-32-15,2-2 0 0,1 1 0 0,3 1-16 16,-1-2 0-16,1 1 0 0,1-3 32 0,-4 2 16 16,1-3 0-16,0-1 0 0,0-2-32 0,-1-3-16 15,-3 1 0-15,1 1 0 0,-1-1-176 0,-1-2 0 16,-1-3 144-16,7 3-144 16,-3-5-1104-16,-1-2-304 0,2-5-48 0</inkml:trace>
  <inkml:trace contextRef="#ctx0" brushRef="#br0" timeOffset="32489.88">18928 16235 9215 0,'-6'-7'816'16,"-2"2"-656"-16,1 0-160 0,-5-1 0 0,0-2 2992 0,-5 6 560 16,1 2 112-16,-4 0 32 0,-1 0-2320 0,-2 0-464 15,-1 2-80-15,1 3-32 0,-3 6-288 0,2-3-48 16,0 4-16-16,1 3 0 0,2-1-48 0,3 0-16 15,1 3 0-15,6-1 0 0,1-1-256 0,5 2-128 16,2 2 128-16,6 0-128 0,2 0 208 0,2 3-32 16,4 1-16-16,1-2 0 0,4 0 32 0,0 0 16 15,3-1 0-15,-1 3 0 0,-2-1 32 0,1 0 0 16,-2-2 0-16,0 0 0 0,-3-1-240 0,-2-1 0 16,-2 1 128-16,-3-2-128 0,-5-1 384 0,-1-1 48 15,-6 1 0-15,-3-1 0 0,-4-2-48 0,-1-1-16 16,-7 0 0-16,-1-3 0 0,-1 0-368 0,0-4 0 15,-1 2 0-15,-1-4 0 0,1-3-192 0,2-3-48 16,2-2-16-16,-5-2 0 16,8-6-2640-16,4 1-544 0</inkml:trace>
  <inkml:trace contextRef="#ctx0" brushRef="#br0" timeOffset="32707.97">19441 16269 16575 0,'0'0'1472'0,"0"0"-1168"0,0 0-304 0,0 9 0 16,-3 1 1488-16,-1 2 240 0,-2 5 64 0,-4 4 0 0,-4 2-736 0,-3 3-144 16,-2 6-16-16,-2 4-16 15,-4 2-448-15,1 4-96 0,-1 0-16 0,-1-2 0 0,0 4 64 0,0-1 16 16,3-5 0-16,-7 14 0 15,4-9-1360-15,6-5-288 0,5-5-48 0</inkml:trace>
  <inkml:trace contextRef="#ctx0" brushRef="#br0" timeOffset="33090.28">19658 16424 23039 0,'-5'17'2048'0,"0"-3"-1648"0,-3 2-400 0,2-1 0 0,-2 5 1024 0,1 0 112 16,-2 5 16-16,-2 2 16 0,0 1-448 0,-2 0-80 16,-1-1-32-16,0-1 0 0,2-2-80 0,0 1-16 15,-1-6 0-15,0 2 0 0,0-3-224 0,5-9-48 16,3-1-16-16,5-8 0 0,0 0 16 0,0 0 0 0,0 0 0 0,12-16 0 15,-2-1-48-15,2-3 0 0,2 3 0 0,0-1 0 16,0-2-32-16,3-1-16 0,-1 0 0 0,3 2 0 16,1 1 16-16,-1 1 0 0,2 3 0 0,0 1 0 15,-2 3-160-15,1 4 160 0,-1 3-160 0,0 2 160 16,-1 2 0-16,0 5 0 0,-3 5 0 0,1 4 0 16,0 4-160-16,-4 2 160 0,-3-1-160 0,-2 3 160 0,-2 4-160 0,-1-3-144 15,-4 1 144-15,0-3-208 16,0-2-1216-16,2-3-240 0,1-2-64 0,2-4-12304 15</inkml:trace>
  <inkml:trace contextRef="#ctx0" brushRef="#br0" timeOffset="33691.11">21229 15865 4607 0,'0'-14'400'0,"0"6"-400"16,0-3 0-16,3 2 0 0,-2-3 3552 0,1 4 624 0,0-3 128 0,-2 1 32 15,0 1-2752-15,-2-1-560 0,2 10-96 0,-3-11-32 16,-1-2-304-16,-3 3-64 0,7 10-16 0,-11-8 0 15,0 3-16-15,-1 0-16 0,-2 1 0 0,0 4 0 16,-4 2-224-16,-2 4-32 0,1 0-16 0,-5 3 0 16,-4 4-80-16,-4 2-128 0,-2 2 176 0,-2 3-176 15,-2 2 176-15,2 4-176 0,3 2 160 0,4 4-160 16,-1 2 128-16,4 1-128 0,1 0 0 0,3 2 144 0,4 1-144 0,4 0 0 16,5-2 144-16,4-3-144 0,3 0 0 0,6-1 0 15,1-4 0-15,5 4 0 0,3-3 0 0,3-3 0 16,2 4 0-16,1-2 0 0,3 1 0 0,1 1 144 15,-2-3-144-15,2 4 0 0,0 0 0 0,-2 0 0 16,0 1 0-16,-2-1 0 0,-3-1 0 0,-2-5 0 16,-5 4 0-16,-4-4 0 0,-2-1 304 0,-4-1-48 15,-4-3-16-15,-4 0 0 0,-3-1 240 0,-4-1 48 16,-5 0 16-16,-2-3 0 0,-1-1-80 0,-4-1-16 16,-2-2 0-16,-3 1 0 0,1-6-224 0,-1-1-48 15,1-1-16-15,2-2 0 0,0-8 80 0,4 1 16 16,0-6 0-16,5-1 0 0,-1-6 32 0,6-3 16 15,7-3 0-15,0 1 0 0,6-4-304 0,5 2 0 16,3-2 128-16,5 2-128 0,4 2 0 0,1 0-192 16,2 4 16-16,2 5 16 0,0 1 32 0,1 0 0 15,0 4 0-15,5 3 0 0,1 3 128 0,2 3-160 16,1 4 160-16,1 6-160 0,-2 6 160 0,-2 3-160 16,0 1 160-16,-2 4-160 15,-4 3-208-15,-2-4-32 0,-5 0-16 0,-3 1-9536 0,-2-3-1904 16</inkml:trace>
  <inkml:trace contextRef="#ctx0" brushRef="#br0" timeOffset="34341.41">22747 16167 17503 0,'0'0'1552'0,"0"0"-1232"0,-4-11-320 0,-1 5 0 16,0-2 864-16,-2 2 112 0,-1-1 32 0,-1 0 0 16,0 0-64-16,-1 3-16 0,-4-2 0 0,-3 4 0 15,-2 0-416-15,-4 5-96 0,-4 2-16 0,-3 1 0 16,-6 2-144-16,-1 2-16 0,-1 4-16 0,3 1 0 16,-1-1 48-16,2 5 16 0,0 4 0 0,4-2 0 15,5-2 32-15,6 1 0 0,4-1 0 0,4 1 0 0,4-2-192 0,0 1-128 16,5 2 192-16,4-1-192 15,3-5 0-15,3 0 0 0,2 4 0 0,3-1 0 0,5 0 0 0,0-1 0 16,-1-3 0-16,4 2 0 0,-1 2 144 0,-1 0-144 16,-1-2 0-16,-2 2 144 0,-4 0-144 0,-1 1 128 15,-4 0-128-15,-2-3 128 0,-7 0 112 0,-4-2 16 16,-5-2 0-16,-5 4 0 0,-4-2 96 0,-5-2 32 16,-5 0 0-16,0 1 0 0,-3-1-384 0,0-4 144 15,0-1-144-15,-2-1 0 0,0-5 0 0,2-1 0 16,0-1 0-16,2-3 0 15,5-6-1920-15,1 1-512 0</inkml:trace>
  <inkml:trace contextRef="#ctx0" brushRef="#br0" timeOffset="34611.68">23246 16156 12895 0,'0'0'1152'0,"0"0"-928"0,0 0-224 0,0 0 0 15,-10 8 2224-15,1-2 400 0,0 7 64 0,-2-2 32 16,-4 3-1808-16,-2 4-352 0,-2 2-80 0,-3 3-16 16,-2 0-96-16,-2 1-32 0,-4 4 0 0,-1 1 0 15,-1 4 176-15,1 2 48 0,1-1 0 0,1 2 0 0,1-1-64 0,2 2-16 16,1-1 0-16,3-2 0 0,3 0-288 0,3-3-48 15,-1-6-16-15,6-1 0 16,0 0-464-16,3-6-112 0,0-4 0 0,3-4-8096 16,2 1-1616-16</inkml:trace>
  <inkml:trace contextRef="#ctx0" brushRef="#br0" timeOffset="35241.32">23380 16223 25791 0,'0'0'2304'0,"0"0"-1856"16,0 0-448-16,-1 14 0 0,-1 2 768 0,1 0 48 15,-5 2 16-15,-1 1 0 0,0 0-224 0,-2 0-32 16,-1-1-16-16,-1 0 0 0,-3-2-176 0,0 1-16 15,-1-3-16-15,-1 0 0 0,0 0-32 0,1 0 0 0,1-7 0 0,1 3 0 16,-1-3-112-16,4-1-16 0,-1 1-16 0,1-5 0 16,0-1-176-16,10-1 192 0,0 0-192 0,0 0 192 15,-9-2-48-15,9 2 0 0,-2-9 0 0,2 1 0 16,3-1-144-16,2 0 160 0,1-1-160 0,2 3 160 16,0-5-160-16,-1 5 0 0,2-4 0 0,0 4 0 15,0-5 0-15,0 5 0 0,-2-3 0 0,1 4 0 16,0 0 0-16,-8 6 0 0,6-8 0 0,-6 8 0 0,9-3 0 0,-9 3 0 15,8-5-176-15,-8 5 176 0,0 0 0 0,8-5-160 16,-8 5 160-16,9-4 0 0,-9 4-128 0,9-4 128 16,-9 4 0-16,12-4 0 0,-3-2 0 0,-9 6 0 15,11-4 0-15,-1-1 0 0,0 0 0 0,1-3 0 16,-1 3 0-16,1-4 0 0,2 2 0 0,1 1 0 16,-1-1 0-16,-1 0 0 0,1 1 0 0,1-3 0 15,-1 4 0-15,3 1 0 0,-1-2 0 0,2 1 0 16,-2 0 0-16,2-2 0 0,-2 4 0 0,0 0 0 15,2-1 0-15,-2 2 0 0,0-2 0 0,1 3 0 16,-1-1 0-16,-1 4 0 0,-3-1 0 0,1 5 0 16,-2-1 0-16,-1 5 0 0,-2-1 0 0,-2 7 0 15,1 0 0-15,-3 3 0 0,0 3 0 0,-3 5 0 16,-1-1 0-16,-3 6 0 0,-3 0 0 0,0-2 0 16,-2 3 0-16,0 0 0 0,-1 0 176 0,-2 0-16 15,1 1 0-15,3-7 0 0,1-1-160 0,2-4 192 16,0-2-192-16,2-1 192 0,2-3-192 0,3 0 128 0,2-6-128 15,4 0 128-15,1-2-128 0,2-2 0 0,3-5-160 16,3-2 160 0,0-2-1968-16,4-2-288 0,0-2-64 0</inkml:trace>
  <inkml:trace contextRef="#ctx0" brushRef="#br0" timeOffset="35608.68">24917 15524 27647 0,'-3'-15'2448'0,"3"15"-1952"16,1-10-496-16,-1 10 0 0,0-9 352 0,0 9-32 16,0 0 0-16,0 0 0 0,0 0 432 0,-10 11 80 15,-3 3 0-15,-1 10 16 0,-1 6-432 0,-3 5-96 16,-2 9 0-16,-2 0-16 0,-2 6-176 0,-2 6-128 16,-7 6 192-16,0 3-192 0,-3-1 240 0,-1 3-64 15,0-3-16-15,4 2 0 0,1-3 32 0,4 0 0 16,3 0 0-16,3-4 0 0,5-4-192 0,4-2 0 15,5-6 0-15,4-3-176 16,4-6-1792-16,8-4-352 0,2-5-80 0,8-7-6320 0,1-7-1264 0</inkml:trace>
  <inkml:trace contextRef="#ctx0" brushRef="#br0" timeOffset="36059.23">25325 16029 28671 0,'-14'14'1280'0,"5"-5"256"0,0 3-1232 0,-4 6-304 15,-3 5 0-15,-3 4 0 0,-3-3 192 0,-1 3-32 16,-1-1 0-16,1 2 0 0,1-2 0 0,2 0 0 16,1 1 0-16,1 0 0 0,7-3-160 0,2 0 160 15,1-2-160-15,4-3 160 0,6-1-160 0,2-4 0 16,2-2 144-16,4 0-144 0,4-6 0 0,4-1 0 15,2 0 0-15,2-3 128 0,-1-4-128 0,4 0 128 16,-1-3-128-16,-3 0 128 0,0 1 0 0,-2-4 0 16,-2 2 0-16,-1 1 0 0,-2-3-128 0,-2 4 192 15,-1 2-64-15,-11 2 0 0,10 2-128 0,-10-2 0 16,11 9 0-16,-4 0 0 0,-4 4 0 0,1 1 0 16,0-2 0-16,-3 6 0 0,1 1 0 0,1-1 0 15,1 0 0-15,1-2 0 0,0 1-144 0,4-2 144 16,1-3-160-16,3-6 160 15,1-1-576-15,3-4 0 0,2-2-16 0,2-5 0 0,3-4 352 0,4-1 80 16,4-5 16-16,0-1 0 0,-2-2 144 0,-2 1 144 0,-2-2-16 0,-3-2-128 16,-4-3 768-16,-3 2 32 0,-3-6 16 0,-3 2 0 15,-2-3 240-15,-3 1 48 0,-3-1 16 0,-3 0 0 16,-1 6-688-16,-5-2-144 0,-2 6-32 0,-2 2 0 31,-2 5-608-31,-2 3-128 0,-2-4-32 0,0 7-10048 0,-4-1-2000 0</inkml:trace>
  <inkml:trace contextRef="#ctx0" brushRef="#br0" timeOffset="36393.23">26200 16400 28559 0,'0'0'2544'0,"-6"9"-2032"15,0 2-512-15,-3 5 0 0,-3 1 0 0,0 1 0 16,-2 0-128-16,-2 0 128 0,2-2 208 0,-1 2 160 16,0 0 16-16,1-2 16 0,0 1-192 0,3-2-32 15,-1 2-16-15,4-3 0 0,3 0-160 0,3-2 0 16,2-3 0-16,4 1 128 0,1-3-128 0,5 2 0 16,0-5 0-16,4-2 128 0,1 1 80 0,6-2 16 15,-2-2 0-15,2-2 0 0,3 1 176 0,1-5 48 16,-5 1 0-16,0 1 0 0,-2-7 144 0,-3 2 48 15,-2-4 0-15,-3-1 0 0,-3 1-176 0,-5-1-16 0,-3-3-16 16,-3 4 0-16,-4-1-432 0,-2 1 0 16,-4 0 0-16,-4 1 0 15,-3 2-1120-15,-3-2-304 0,-2 0-64 0,2 3-8496 16,1-3-1712-16</inkml:trace>
  <inkml:trace contextRef="#ctx0" brushRef="#br0" timeOffset="36693.01">27018 15719 25679 0,'0'0'1136'0,"0"0"240"0,0 0-1104 0,0 0-272 16,-9 2 0-16,0 2 0 0,-1 5 624 0,0 1 64 15,-3 3 16-15,-1 5 0 0,-1 3-48 0,-2 7 0 16,-1 1 0-16,-2 7 0 0,-3 5-64 0,3 1-16 16,-3 5 0-16,1-2 0 0,-1 5-32 0,2-2-16 15,-1-3 0-15,6-1 0 0,0-2-224 0,5 1-48 16,0-1-16-16,3-2 0 0,4-3-240 0,3-3 176 16,1-4-176-16,4-2 160 15,1 2-608-15,4-6-112 0,2 3-16 0,2-10-16 16,-1-7-2032-16,2-1-416 0,0-6-80 0</inkml:trace>
  <inkml:trace contextRef="#ctx0" brushRef="#br0" timeOffset="36862.66">26605 16267 13823 0,'0'0'1216'0,"7"-6"-960"0,5 4-256 0,3 2 0 15,5-1 4608-15,2 1 896 0,5 1 160 0,2 1 32 16,3 0-4368-16,1-2-880 0,2-2-192 0,1 1-16 15,2-1-240-15,3 0 0 0,1 0 128 0,0-1-128 16,-3-2-1376 0,3 1-320-16,0 1-64 0,1-6-12160 0</inkml:trace>
  <inkml:trace contextRef="#ctx0" brushRef="#br0" timeOffset="37407.35">27690 15275 11055 0,'0'0'976'0,"0"0"-784"15,0 0-192-15,0 0 0 0,0 0 2688 0,0 0 512 16,0 0 80-16,0 0 32 0,0 0-2000 0,10-1-400 16,2 1-80-16,-1 1 0 0,2 2-32 0,2 0 0 15,-1 5 0-15,3-2 0 0,0 5-144 0,3-1-16 16,0 5-16-16,0 3 0 0,2 3-144 0,1 6-32 0,0 0 0 0,-1 3 0 16,0 5-128-16,1 0-16 0,-1 7-16 0,-1 4 0 15,-2 1 32-15,-2 5 0 0,-2 1 0 0,-2 6 0 16,-1 1-128-16,-4 2-32 0,-2 2 0 0,-2 0 0 15,-2-4 48-15,-4-1 16 0,-2-2 0 0,-1-4 0 16,-1 1 112-16,-3-5 32 0,-2 1 0 0,-3-3 0 16,-3-3 48-16,-1-1 16 0,-1-2 0 0,-1-3 0 0,1-2-80 0,-3-2-16 15,1-1 0-15,-2-6 0 16,0 0 80-16,-1-5 16 0,0 3 0 0,-1-5 0 0,0-1-16 0,0 1 0 16,-1-4 0-16,1-2 0 0,-1 0-48 0,2-2-16 15,1-4 0-15,2 2 0 0,-1-4-176 0,2 3-48 16,-1-5 0-16,2-1 0 0,0-1-128 0,3 2 160 15,1-1-160-15,1 0 160 0,0-1-160 0,2-1 0 16,2 1 0-16,2 0 128 0,8-2-128 0,-10 2 0 16,10-2 0-16,0 0 0 0,-7 2-160 0,7-2-16 15,0 0 0-15,0 0 0 16,0 0-464-16,0 0-112 0,0 0-16 0,0 0 0 16,0 0-1904-16,0 0-384 0,0 0-80 0</inkml:trace>
  <inkml:trace contextRef="#ctx0" brushRef="#br0" timeOffset="39480.08">3311 18885 8287 0,'0'0'736'0,"0"0"-592"16,0 0-144-16,0 0 0 0,0 0 1408 0,0 0 240 15,0 0 48-15,0 0 16 0,0 0-688 0,0 0-144 16,0 0-32-16,0 0 0 0,0 0-144 0,0 0-16 15,0 0-16-15,0 0 0 0,8-8-80 0,-8 8-16 16,0 0 0-16,10-1 0 0,-10 1 48 0,13 0 0 16,-2 1 0-16,2 3 0 0,1-3 16 0,4 2 0 15,2-1 0-15,4 2 0 0,5-1-128 0,4 1-32 16,4-2 0-16,4 1 0 0,2-2-128 0,0-1-32 16,-1 0 0-16,-1-1 0 0,-2-2-128 0,1 1-16 15,-1-3-16-15,1 2 0 0,-3 2-160 0,-1-1 160 16,3 1-160-16,-5-1 160 0,-5-1-160 0,2 2 0 15,-5 1 0-15,-2-3 128 0,-6 1-128 0,-2 1 0 0,-4-1 0 0,-3 4-176 32,-9-2-1584-32,0 0-320 0,0 0-64 0</inkml:trace>
  <inkml:trace contextRef="#ctx0" brushRef="#br0" timeOffset="39727.46">3506 19312 20271 0,'-12'6'896'0,"12"-6"192"0,0 0-880 0,0 0-208 16,16 9 0-16,4-4 0 0,7 3 1472 0,3-3 256 16,4-2 64-16,3-2 0 0,0-2-880 0,3-1-160 15,3 1-48-15,1-3 0 0,3 2-384 0,3-1-96 16,1 2-16-16,1-2 0 0,0 1-208 0,-1-5 0 15,-5-1 128-15,-3 1-9024 16,-4-2-1808-16</inkml:trace>
  <inkml:trace contextRef="#ctx0" brushRef="#br0" timeOffset="45315.39">2232 2376 10127 0,'-13'-10'896'0,"7"5"-704"0,0-1-192 0,-2 1 0 16,0 1 832-16,2-3 128 0,6 7 16 0,-6-6 16 15,6 6-16-15,-8-4 0 0,8 4 0 0,0 0 0 16,-9-4-384-16,9 4-80 0,-10-3 0 0,10 3-16 16,0 0-64-16,-9 6-16 0,0-2 0 0,3 5 0 15,1 2-32-15,-2 3-16 0,-1 0 0 0,0 5 0 16,2 3-176-16,-1 3-16 0,0 6-16 0,-1 4 0 16,2 5 16-16,-2 3 0 0,-1-1 0 0,0 6 0 15,-1 0-32-15,1 5 0 0,1-1 0 0,0 2 0 0,-3 5-144 0,-1-1 0 16,2 1 144-16,-2 4-144 0,-1 1 0 0,2 1 0 15,1-4 0-15,0 5 128 0,-3 1-128 0,3-2 128 16,-3 1-128-16,0 1 128 0,2-4-128 0,-1 2 0 16,0-2 0-16,3-2 0 0,-1-5 128 0,1-3-128 15,2-2 160-15,0-5-160 0,2-1 336 16,0-5-16-16,1 0-16 0,1-1 0 0,1-2-64 0,0 0-16 16,1-3 0-16,0-3 0 0,1-1-64 0,1 1-16 15,2-5 0-15,0 1 0 0,3-4-144 0,0-2 128 16,2 0-128-16,0-2 128 0,3-1-128 0,0-3 0 15,2-2 0-15,-1 1 0 0,5-3 0 0,0 3 128 16,0-1-128-16,4-3 0 0,0 0 0 0,3 0 0 16,2-2 128-16,2 3-128 0,1-4 0 0,0-1 0 0,1 0 0 0,1-2 0 15,1 3 0-15,1-2 160 0,1-2-160 0,5 0 160 16,0-2-16-16,3 2 0 0,4-1 0 0,5 3 0 16,1-1-16-16,1-1-128 0,-1-2 192 0,2 0-64 15,-1-1-128-15,3 0 192 0,0 0-192 0,6 2 192 16,5 0-192-16,2-2 0 0,1-4 144 0,1 2-144 15,0-1 0-15,3 1 128 0,5 0-128 0,1 0 0 16,4-2 0-16,-3 0 0 0,-2 2 0 0,1-2 0 16,4-1 0-16,4 1 0 0,3 0 0 0,-3 0 0 15,-4-1 0-15,0 1 0 0,3-1 0 0,6 2 128 16,0-3-128-16,0 3 0 0,-4-2 0 0,2-1 0 16,5 0 0-16,0 0 0 0,1-1 0 0,-1-1 0 15,-1 1 0-15,4 0 0 0,5 0 0 0,0 2 128 16,-2-4-128-16,2 4 0 0,0-4 0 0,2 3 0 0,1 1 0 0,-2-3 128 15,-3 1-128-15,3 1 0 0,3-1 0 0,0 2 0 16,-2-2 0-16,-2 0 0 0,-1 2 0 16,3 0 0-16,3-2 0 0,-1 2 0 0,-3 1 0 0,3-2 0 15,2 2 0-15,-1 2 0 0,-1-1 0 0,1-2 0 16,-2-3 0-16,4 3 128 0,1-2-128 0,0 0 0 16,-4 3 0-16,3-1 128 0,5 0-128 0,-4 3 0 15,-5-1 0-15,1 2 0 0,5-5 0 0,-1 2 0 16,0 1 0-16,0 1 0 0,-7-1 0 0,8-2 128 15,2-1-128-15,-4 1 0 0,1 1 0 0,4-3 128 16,5 4-128-16,-4-2 0 0,-4-4 0 0,2 2 0 16,5 5 0-16,-2-3 0 0,-6-4 0 0,2 4 144 0,2-3-144 0,0 2 160 15,-2 1-160-15,-2-2 0 0,0 3 0 0,2 1 0 16,6 0 0-16,-5 1 0 0,-1-4 0 0,0 4 0 16,4-1 0-16,-3 1 0 0,-6-1 0 0,3 2 0 15,1 2 0-15,-1-1 0 0,0-3 0 0,-1 1 0 16,3 4 0-16,0-1 0 0,2-1 0 0,-3 2 0 15,-4 0 0-15,6 1 0 0,4 1 0 0,-5 1 0 16,-2-3 0-16,0 0 0 0,6 4 0 0,-1-2 0 16,-1-1 0-16,0 1 0 0,-5 1 0 0,5 1 0 15,1-1 0-15,-4-1 0 0,-3 0 0 0,4 1 0 16,4 1 0-16,-3-3 0 0,-6-1 0 0,4 2 0 16,3 4 128-16,-2-4-128 0,-2-4 0 0,1 2 128 15,-1 2-128-15,0 1 128 0,3-2-128 0,-3-1 128 16,-1-1-128-16,3 2 0 0,5 1 0 0,-3 1 128 0,-5-3-128 0,5 1 0 15,1-2 0-15,-3 3 0 0,-2 0 0 0,1 0 0 16,0-2 0-16,2 1 0 0,0-2 0 0,0 0 128 16,-3-2-128-16,3 1 0 0,5 0 0 0,-3 0 0 15,-7 0 0-15,6 0 0 0,2 0 0 0,-1-1 0 16,-5-1 128-16,0 1-128 0,1 0 0 0,0 0 0 16,0-3 0-16,0 1 0 0,-1 2 0 0,3-2 0 15,1 2 0-15,-2-1 128 0,-4-1-128 0,6-1 0 16,3 0 0-16,-3 2 0 0,-5-2 0 0,2 2 0 15,-1 2 128-15,2-3-128 0,-1-2 0 0,0 2 0 16,0 2 0-16,2-1 0 0,2-1 0 0,-4 0 0 16,-4 0 0-16,6 0 128 0,3 1-128 0,-4-1 0 15,-6 1 0-15,2-1 0 0,3 0 0 0,-3-2 0 0,-2-1 0 0,-2 2 0 16,-2 2 0-16,3-2 0 0,1 1 128 0,-3-1-128 16,-7-1 0-16,1 0 0 0,3 4 0 0,-3-2 0 15,-2-2 128-15,-2 3-128 0,-2-2 0 0,2 0 128 16,4 3-128-16,-3-2 128 0,-3 1-128 0,-3-1 128 15,0 3-128-15,3 0 0 0,5-1 0 0,-5 0 0 16,-8-2 0-16,-1 2 0 0,0-2 0 0,3 3 0 16,6 3 0-16,-7-3 128 0,-5 0-128 0,-1 1 0 15,1 1 0-15,2 1 0 0,0 0 128 0,-1-1-128 16,-2 1 0-16,-1-1 0 0,-3 2 0 0,2 0 0 16,-1 0 0-16,1 0 0 0,-2 1 0 0,-5-1 0 15,-6-2 0-15,0 5 128 0,-3 3-128 0,0-3 0 16,-1 2 0-16,2-1 0 0,0 2 0 0,-2-2 0 15,-4 1 0-15,-2-2 0 0,-3 2 0 0,-1-1 0 0,1 2 0 0,-2-1 128 16,-2 2-128-16,3-1 0 0,-3 2 0 0,-1 1 0 16,-2-3 0-16,-2 1 0 0,-5 1 0 0,-1-4 0 15,-2 4 0-15,-2-3 0 0,1 2 0 16,-5-2 0-16,-1 3 0 0,-2-1 0 0,-1-3 0 0,-3 2 0 16,3-5 144-16,-4 3-144 0,0 0 144 0,-4-2-144 15,-3-1 192-15,-1 1-192 0,1-2 208 0,-4 0-64 16,-2 1-16-16,-8-5 0 0,9 3 80 0,-9-3 16 15,0 0 0-15,7 2 0 0,-7-2-80 0,0 0-16 16,8-7 0-16,-3 1 0 0,-5 6 16 0,4-11 0 16,-2-2 0-16,2-1 0 0,-4-4-16 0,0 0-128 15,-1-3 192-15,0-5-64 0,-2 2-128 0,2-4 0 16,-2 1 0-16,2-3 128 0,-1-2-128 0,0-2 0 0,0-3 0 16,2-2 128-16,-2-3-128 0,1-4 0 0,0 0 0 0,1-3 0 15,0-4 0-15,1 1 0 0,3-1 0 0,-1-2 0 16,-1-1-128-16,2-3 128 0,0-5-160 0,0-1 160 15,-1 0-160-15,1-2 160 0,2 2-160 0,-2 2 160 16,0-5-144-16,0 2 144 0,0 0-128 0,1-1 128 16,0 2 0-16,1 5 0 0,1 2 0 0,-2-1 0 15,-1 1 0-15,-1 1 0 0,2-2 0 0,0 2 0 16,-1 6 0-16,1-4 0 0,-1-3 0 0,3 3 0 16,-4 4 0-16,1 6 0 0,-1-2 0 0,1 3 0 15,-1 0 0-15,1 3 0 0,-4 3 0 0,4 3 0 16,-1-1 0-16,-1 3 0 0,-1-1 0 0,1 1-128 15,-2-2 128-15,1 6 0 0,0 2 0 0,-1 3-128 16,-1 1 128-16,0 0 0 0,-1 2-144 0,2 2 144 0,-3 2-176 0,-4 3 48 16,2 3 0-16,-1-1 0 0,-3 6-16 0,-1-2 0 15,-2 3 0-15,-2 3 0 0,-4-1 0 0,1 2 0 16,-4 0 0-16,-3 2 0 0,-3 1 144 0,-2 1-192 16,-1 2 192-16,-2-1-192 0,0 1 192 0,-1-1 0 15,-2 2-144-15,-1 3 144 0,-1-1 0 0,-4 3-144 16,1-1 144-16,-6 2 0 0,-1 3-128 0,-4-2 128 15,-5-3 0-15,0 1 0 0,2-2 0 0,-4 3 0 16,4 0 0-16,-5-1 0 0,-7 0 0 0,-1-2 0 16,-4 1 0-16,1 1 0 0,0-2 0 0,0 3 0 15,-1-1 0-15,-4-1 0 0,-5-2 0 0,-2 1 0 16,0-3 0-16,-2 3 0 0,2-5 0 0,0 2-128 0,-5 1 128 16,-2-2 0-16,-1-3 0 0,1 2-128 0,3 1 128 0,-3-2 0 15,-5-1 0-15,-3 0 0 0,0-2 0 16,1 1 0-16,3 0 0 0,-4 3 0 0,-12-3 0 0,6 1 0 15,1-2 0-15,-1 3 0 0,-2 0 0 0,-1-1 0 16,0-2 0-16,3 3 0 0,4 1 0 0,-6 1 0 16,-4-3 0-16,2 2-128 0,3-3 128 0,-3 2 0 15,-1 0 0-15,-2-1 0 0,-4 1 0 0,3-1 0 16,-2 1 0-16,-3-2 0 0,-5-1 0 0,3 3-160 16,3-1 160-16,-4 2-160 0,-6 0 160 0,3-2-160 15,3 1 160-15,-3-2 0 0,-5 0 0 0,3 2 0 16,4-2 0-16,-4 0 0 0,-3 1 0 0,4 0-128 15,2-2 128-15,-1 3 0 0,-2-1 0 0,-1 0 0 16,2-2 0-16,-2 2 0 0,-2 2 0 0,0-2 0 16,0-2 0-16,0 4 0 0,0-1 0 0,-2-2 0 0,1-1 0 0,-2 0 0 15,-2 1 0-15,4-1 0 0,-2 0 0 0,0 3 0 16,-1-1 0-16,3 1 0 0,-2-3 0 0,1 1 0 16,-2 4 0-16,1-3 0 0,3-5 0 0,0 3 0 15,-3 1 0-15,3-2 0 0,1-4 0 0,-1 2 0 16,4 2 0-16,-6 0 0 0,1 0 0 0,1 2 0 15,1 1 0-15,0-2 0 0,-2-1 0 0,3 1 0 16,3 0 0-16,-1 0 0 0,-7 0 0 0,6 1 0 16,3 1 0-16,-2-2 0 0,-4-3 0 0,3 1 0 15,6 0 0-15,-4 1 0 0,-4 0 0 0,4 0 0 16,5-3 0-16,-1 1 0 0,-3 1 0 0,2-1 0 16,-1-1 0-16,0 2 0 0,-1-3 0 0,3 2 0 15,-4-1 0-15,3 2 128 0,2 2-128 0,-1-3 0 0,-3-3 0 0,3 3 0 16,3 2 0-16,-5 1 0 0,-3-1 0 0,3 0 0 15,3-1 0-15,-1 1 0 0,-6 1 0 0,3-1 0 16,4-2 0-16,0 1 0 0,-1-2 0 0,-1 1 0 16,0 1 0-16,2-1 0 0,0 2 0 0,0-2 0 15,-1 1 0-15,2-2 0 0,4 3 0 0,-2-1 128 16,-4 0-128-16,2 1 0 0,4-1 0 0,-2 2 0 16,-3 0 0-16,3 0 0 0,2 0 0 0,0 0 0 15,0 0 0-15,1 0 0 0,1-1 0 0,2 0 0 16,4 0 0-16,-5 1 0 0,-2-2 0 0,0 1 0 15,6-1 0-15,-1 0 0 0,1 2 0 0,-1-1 0 16,-1 0 0-16,3 1 0 0,1 2 0 0,-1 2 0 16,-4-4 0-16,4 3 0 0,2-1 0 0,3-1 0 0,1 2 0 0,0-1 0 15,0 0 0-15,3 0 0 0,2 1 0 0,-1-1 0 16,-4 1 0-16,4-2 0 0,1 0 0 0,4 2 0 16,1 1 0-16,-1 1 0 0,-3-3 0 0,1 1 0 15,2-3 0-15,4 3 0 0,3-1 0 0,-4 2 0 16,0-2 0-16,1 1 0 0,1-3 0 0,4 3 0 15,2-2 0-15,3 1 128 0,2 0-128 0,-4-1 0 16,2-1 0-16,3 0 128 0,2-1-128 0,1 1 0 16,5 0 0-16,-1 1 0 0,-1 0 0 0,0-1 0 15,-2 0 0-15,3 0 0 0,2 0 0 0,2 1 0 16,0 3 0-16,0 0 0 0,4-1 0 0,-4 0 0 16,-4 0 0-16,2-1 0 0,1 2 0 0,4 0 0 0,-1 0 0 15,3 1 0-15,3 1 0 0,-2-1 0 0,-2 2 0 0,-3-1 0 16,1-2 0-16,1 0 0 0,4 2 0 0,3 2 0 15,-3-6 0-15,6 2 128 0,1 5-128 0,-2-3 0 16,-2 1 0-16,-1-2 0 0,-2-5 0 0,3 2 128 16,3 1-128-16,1 1 0 0,-3 2 0 0,6-1 0 15,1-2 0-15,0 3 0 0,-2 3 0 0,-1-4 0 16,-1-1 0-16,-1 0 128 0,-2-2-128 0,5-1 0 16,1 1 0-16,1-2 0 0,-1 1 0 0,2 3 128 15,1 3-128-15,-1 1 0 0,0 2 0 0,-1-3 0 16,-2-4 0-16,0 2 0 0,-1 2 0 0,3-3 0 15,1 1 0-15,0 0 0 0,4 1 0 0,0-1 128 16,-1 3-128-16,1-3 0 0,3 0 0 0,-1 3 0 16,-1-3 0-16,-2 1 128 0,1 0-128 0,1 0 0 0,0-5 0 15,4 4 0-15,1 1 0 0,2-1 128 0,-1 3-128 0,4 2 0 16,5-2 0-16,0 2 0 0,2-4 0 0,2 3 0 16,1-4 0-16,5 2 0 15,1 0-320-15,4-2-144 0,7-5-32 0</inkml:trace>
  <inkml:trace contextRef="#ctx0" brushRef="#br0" timeOffset="47600.13">5409 2894 9503 0,'0'0'416'0,"0"0"96"0,0 0-512 0,0 0 0 16,0 0 0-16,0 0 0 0,0 0 832 0,0 0 64 15,-11 3 0-15,11-3 16 0,0 0-240 0,-7 6-48 16,7-6-16-16,-10 3 0 0,2 1-80 0,8-4-16 15,-8 5 0-15,8-5 0 0,-7 5 64 0,7-5 0 16,-8 3 0-16,8-3 0 0,0 0 32 0,0 0 16 16,-7 5 0-16,7-5 0 0,0 0-112 0,0 0-32 15,0 0 0-15,0 0 0 0,0 0 128 0,0 0 32 16,0 0 0-16,0 0 0 0,0 0-112 0,12 5-16 16,-3-2 0-16,0-2 0 0,-9-1-128 0,10 0-16 15,3-3-16-15,1 2 0 0,1-2 16 0,3 2 0 16,0 0 0-16,3 0 0 0,1-1-80 0,1 1-16 0,2 1 0 0,1 0 0 15,2 0-16-15,0 0-16 0,0 0 0 0,0 0 0 16,-2 0 16-16,0 0 16 0,-3 0 0 0,-3 1 0 16,-2 2 16-16,-3-1 0 0,-1 1 0 0,1 0 0 15,-3-1-80-15,-12-2-16 0,9 3 0 0,-9-3 0 16,0 0 0-16,0 0 0 0,0 0 0 0,0 0 0 16,0 0 112-16,0 0 16 0,0 0 0 0,-11 6 0 15,-1-1 0-15,-2-2 16 0,-3-1 0 0,-2-1 0 16,-5 1-144-16,0-1-16 0,0-1-16 0,-3 0 0 15,-2 0-160-15,-1 0 192 0,1 0-192 0,1 0 192 0,2 1-48 0,-1-1 0 16,-1-1 0-16,1 0 0 16,2 1-144-16,-1 0 0 0,1-2 0 0,2 1 0 0,1 1 0 0,3 0 0 15,3 0 0-15,2 0 0 0,-3 0 0 0,5 0 0 16,0 3 0-16,3-2 0 0,9-1-128 0,0 0 128 16,0 0 0-16,0 0 0 0,0 0 0 0,0 0 0 15,0 0 0-15,0 0 0 0,7 10-160 0,3-3 160 16,1-1 0-16,3 0-144 0,3-3 144 0,1 1 0 15,1-1 0-15,2 2 0 0,3-1 0 0,-1-2 0 16,-2-2 0-16,-1 1 0 0,0 0 0 0,-1-1 0 16,-1 0 0-16,0 0 0 0,0-1 0 0,-3 0 0 15,-2 1 0-15,-2 0 128 0,-11 0-128 0,9-3 0 16,-9 3 0-16,0 0 0 0,0 0 0 0,0 0 0 16,0 0 0-16,0 0 128 0,-3-8-128 0,-3 5 144 15,-4 1-144-15,-4 1 160 0,-3 0-160 0,0-1 192 16,-4 1-192-16,1 1 192 0,-2-1-192 0,-3 1 192 15,0-1-192-15,-1 1 192 0,1 0-192 0,-1-2 128 0,-2-3-128 0,3 4 128 16,1 1-128-16,1 1 0 16,3 2 0-16,2-1 0 0,2-2 0 0,4 2 0 0,4 0 0 0,8-2 0 15,0 0 0-15,0 0 0 0,0 0 0 0,0 0 0 16,0 0 0-16,17 3 0 0,3-3 0 0,4 0 0 16,5-2 0-16,1 1 0 0,0 1 0 0,2 0 0 15,-2-1 0-15,2 0 0 0,-1-1 0 0,-1-1 0 16,2 0 0-16,-2 1 0 0,1-1 0 0,-1 0 0 15,0 2 0-15,-5 0 0 0,-5 0 0 0,-2 1 0 16,-2 0 0-16,-5 0 0 0,-11 0 0 0,0 0 0 0,0 0 0 0,0 0 0 16,0 0 128-16,0 0-128 0,0 0 0 0,0 0 0 15,-10 2 144-15,-3 2-144 0,-2-1 128 0,-5-1-128 16,-2 1 128-16,0 0-128 0,-1 0 0 0,1-1 144 16,-3 1-144-16,1 1 0 0,0-2 128 0,1 5-128 15,-1-5 0-15,4 0 0 0,1-1 144 0,2 0-144 16,2 0 0-16,3 1 144 0,12-2-144 0,-8 1 0 15,8-1 0-15,0 0 0 0,0 0 0 0,0 0 0 16,0 0 0-16,0 0 0 0,0 0 0 0,0 0 0 16,14 2 0-16,-1 4 0 0,0-6-128 0,1 1 128 15,0 0 0-15,3 0 0 0,-2-1 0 0,0 0 0 16,-2 2 0-16,-2-1 0 0,3 0 0 0,-14-1 0 16,0 0 0-16,0 0 0 0,0 0 0 0,0 0 0 15,0 0 0-15,0 0 0 0,0 0 0 0,-9 9 0 16,-3-4 0-16,-2-1 0 0,-3 1 0 0,-2 0 0 15,-2-2 0-15,-1-1 128 0,0-1-128 0,3 2 0 16,-2-2 144-16,2 1-144 0,1-5 128 0,3 0-128 16,2 2 128-16,0-3-128 0,2-2 0 0,0 1 128 0,5 1-128 0,6 4 0 15,-9-7 0-15,9 7 0 0,0 0 0 0,0 0 128 16,0 0-128-16,0 0 0 0,0 0 0 0,0 0 0 16,0 0 0-16,0 0 0 0,0 0 0 0,9 5-128 15,-9-5 128-15,14 5 0 0,-1 0 0 0,-2 1-128 16,-1-1-16-16,1-1 0 0,-11-4 0 0,11 5 0 15,-1 0-1248-15,2-1-240 16,-12-4-48-16,11 3-9280 0,-1-1-1856 0</inkml:trace>
  <inkml:trace contextRef="#ctx0" brushRef="#br0" timeOffset="50602.28">11335 3061 2751 0,'0'0'256'0,"0"0"-256"0,0 0 0 0,0 0 0 16,0 0 768-16,0 0 128 15,6-7 0-15,-6 7 16 0,0 0-416 0,6-7-96 0,-6 7-16 0,0 0 0 16,5-6 80-16,-5 6 16 0,0 0 0 0,0 0 0 15,0 0 160-15,0 0 16 0,0 0 16 0,0 0 0 16,0 0-16-16,0 0 0 0,-10 0 0 0,1 1 0 16,0 1 32-16,9-2 0 0,-8 2 0 0,-1-1 0 15,9-1 80-15,-9 4 0 0,0-1 16 0,9-3 0 0,-8 2-80 0,8-2-32 16,-10 4 0-16,10-4 0 16,0 0-48-16,0 0-16 0,0 0 0 0,0 0 0 0,0 0-160 0,0 0-48 15,0 0 0-15,0 0 0 0,0 0 48 0,17 0 0 16,0-1 0-16,2-3 0 0,3 1-192 0,3 1-16 15,2-1-16-15,2 2 0 0,1-1-48 0,0 0-16 16,-2 1 0-16,1 1 0 0,-1-2 48 0,-1 2 16 16,-2 0 0-16,0 2 0 0,-4-2 48 0,1 1 16 15,-2-1 0-15,-2 2 0 0,-3-1-96 0,-1 1-32 16,0 0 0-16,-4 0 0 0,-10-2-160 0,0 0 192 16,0 0-192-16,0 0 192 0,0 0-16 0,0 0 0 15,0 0 0-15,0 0 0 0,0 0 64 0,0 0 16 16,-7 5 0-16,-5 0 0 0,-4-1-64 0,-2-3-16 15,0 2 0-15,-1 1 0 0,-3 1-48 0,-3-1 0 16,-2-2 0-16,-3 2 0 0,-3-1 0 0,-4 0 0 0,-2-1 0 0,-1 0 0 16,2 1 64-16,0-2 0 15,-2-1 0-15,5 1 0 0,-1 2-192 0,7-1 0 0,0 2 144 0,5-2-144 16,3-1 0-16,5-1 144 16,2 0-144-16,4 0 0 0,10 0 128 0,0 0-128 15,0 0 0-15,0 0 0 0,0 0 0 0,0 0 0 0,14-5 0 0,2 2 0 16,3 1 0-16,5-1 0 0,3 1 0 0,2 2 0 15,1-2 0-15,1 2 0 0,2 2 0 0,3-1 0 16,2 1 0-16,0 2 0 0,-1-1 0 0,-1 1 0 16,-2-2 0-16,-1 1 0 0,-2-1-128 0,-3 2 128 15,-3-2 0-15,-3 4 0 0,-5-4 0 0,-3-1 0 16,-2 1 0-16,-12-2 0 0,0 0 0 0,0 0 0 0,0 0 0 0,0 0 0 16,0 0 128-16,0 0-128 0,-10 1 0 0,-4 0 160 15,-4-1-160-15,-1 0 128 0,-3 0-128 16,-3 0 160-16,-6-1-160 0,-1 0 160 0,-1-1-32 0,-1-1-128 15,-3-3 192-15,-1 3-64 0,0 0-128 0,1 1 192 16,1-1-192-16,3 1 192 0,0 0-192 0,4 0 128 16,2 0-128-16,5 2 128 0,0 0-128 0,5 0 0 15,3 0 0-15,6 0 0 0,8 0 0 0,0 0 0 16,0 0 0-16,0 0 0 0,0 0 0 0,10 0 0 16,5 0 0-16,3 0 0 0,5 0-160 0,2 2 160 15,3 2 0-15,1-2-144 0,4 1 144 0,2 0 0 0,-1 2 0 0,3 2-128 16,0-3 128-16,-2 1 0 0,0 0 0 0,-2-1 0 15,-3-2 0-15,-3 1 0 16,-6-3 0-16,1 0 0 0,-4 1 0 0,-4-1 0 16,-4-1 0-16,-10 1 128 0,0 0-128 0,0 0 144 15,0 0-144-15,0 0 160 0,0 0-160 0,0 0 192 16,0-8-192-16,0 8 192 0,-11-9-64 0,-2 5-128 16,-1-1 192-16,-4 1-64 0,-4 3-128 0,-2 0 192 15,-1 0-192-15,-2-1 192 0,-1 2-192 0,-1 0 192 16,0 0-192-16,1 4 192 0,5 0-192 0,0-1 0 0,4-1 0 0,1-1 0 31,4 2-896-31,3-1-192 0,-1 1-64 0,3 1-9472 0,9-4-1888 0</inkml:trace>
  <inkml:trace contextRef="#ctx0" brushRef="#br0" timeOffset="51937.42">25442 5451 12895 0,'0'0'1152'0,"0"0"-928"0,0 0-224 0,0 0 0 15,0 0 800-15,0 0 112 0,0 0 32 0,0 0 0 16,0 0-496-16,0 0-112 0,0 0-16 0,0 0 0 16,0 14 0-16,0 0 0 0,0 2 0 0,0 5 0 15,0 2 192-15,0 3 16 0,0 1 16 0,0 7 0 16,0 5-176-16,-3 5-48 0,-1 4 0 0,-1 4 0 0,0 7 48 0,0 4 0 16,-3 7 0-16,-1 5 0 15,-3 7 64-15,-1 2 16 0,0 5 0 0,-1 2 0 0,0 1-224 0,2 0-32 16,-4 5-16-16,1 1 0 0,0-5-48 0,-2 2 0 15,0-2 0-15,-1-3 0 0,0-2 80 0,1-7 16 16,0-1 0-16,-2-6 0 0,-3-4 96 0,0-5 0 16,2-3 16-16,-2-4 0 0,3-2 64 0,3-1 16 15,-1-5 0-15,5-2 0 0,-1-7-160 0,1-5-48 16,2 1 0-16,3-4 0 0,2-2-208 0,1-7 0 16,1-2 0-16,1-7 0 15,-1-2-2368-15,3-13-480 0</inkml:trace>
  <inkml:trace contextRef="#ctx0" brushRef="#br0" timeOffset="52636.76">22243 7714 11055 0,'-5'-6'976'0,"2"0"-784"16,0 0-192-16,0-1 0 0,3-2 0 0,0 3 176 16,3-4-176-16,-3 10 160 0,1-9-160 0,4-1 0 15,0 2 0-15,-5 8 128 0,7-11 0 0,-7 11 0 16,7-7 0-16,-7 7 0 0,11-8 192 0,-11 8 16 15,8-6 16-15,3 1 0 0,-1-1 96 0,0 2 0 0,1 2 16 16,2 0 0-16,2 1-48 0,2 0-16 0,2-2 0 0,5 0 0 16,4-1 112-16,3 0 0 0,4 1 16 15,3-4 0-15,3-1 32 0,1 2 0 0,-1-6 0 0,4 1 0 16,5-1 16-16,7 0 0 0,5 0 0 0,7 3 0 16,2-1-112-16,3 3-16 0,-7-2 0 0,5 1 0 15,1-2-320-15,9 5-128 0,4 2 0 0,-3 1 144 16,-1-2-144-16,-2 0 0 0,2 0 0 0,4 3 128 15,4 2-128-15,-2 2 0 0,-4-4 0 0,-1 1 0 16,-1 0 0-16,6 2 0 0,3 3 0 0,0-4 0 16,-4-2 0-16,1 2 0 0,-3-1 0 0,8 3 0 15,6 0 0-15,-5-2 0 0,-7-4 0 0,0 3 0 16,4 0 128-16,4 2-128 0,4-2 128 0,-3-2-128 16,-9 1 128-16,0-2-128 0,-1 2 0 0,3 0 128 15,3 1-128-15,-5-3 0 0,-4 1 0 0,-2-1 0 0,1 1 0 16,2 0 160-16,2 2-160 0,-3 0 160 0,-8 0-160 0,0 0 192 15,-4 0-192-15,1 0 192 0,1 2-192 16,-1-2 0-16,2 0 144 0,-12 0-144 0,-6-2 0 0,-5 2-128 16,-4 0 0-16,-6 0 0 15,-3 0-1600-15,-8 0-320 0,5 0-64 0,-15 2-16 0</inkml:trace>
  <inkml:trace contextRef="#ctx0" brushRef="#br0" timeOffset="54539.37">22303 8643 7359 0,'0'0'656'0,"0"0"-528"0,-10 2-128 0,2 2 0 15,8-4 1648-15,-9 5 288 0,9-5 64 0,-6 6 16 16,6-6-1216-16,0 0-240 0,-6 7-48 0,6-7-16 15,0 0 80-15,0 0 0 0,-3 11 16 0,3-11 0 16,-1 9-96-16,1-9-32 0,0 0 0 0,0 0 0 16,0 0-32-16,5 10-16 0,-5-10 0 0,9 7 0 15,-9-7 96-15,13 6 0 0,-1-3 16 0,0-2 0 16,0-1-16-16,0 0-16 0,1-1 0 0,2-1 0 16,1 0-112-16,3-3 0 0,1 2-16 0,1-1 0 15,2 1-112-15,4-4 0 0,-2 0-16 0,2 0 0 16,-2-3-48-16,1 2-16 0,-2-1 0 0,0 1 0 0,-1-5-176 0,0 0 128 15,0-1-128-15,-2 0 128 0,3-4-128 0,1-1 192 16,0 0-192-16,2 1 192 0,-1 2-192 0,1-2 160 16,1 0-160-16,1-1 160 0,0-1-160 0,-1 1 0 15,3 0 0-15,-3 1 0 0,-1 0 128 0,-2 0-128 16,-1 1 0-16,-2-1 128 0,-3-1-128 0,0-2 160 16,0 4-160-16,-1-4 160 0,-2 0 0 0,1 0 0 15,-1 0 0-15,1 0 0 0,-2 0-16 0,0 0 0 16,-1-1 0-16,2-5 0 0,-2 1-144 0,0-1 160 15,-2 1-160-15,1-3 160 0,-2-2-160 0,2 2 0 16,-1-1 0-16,2 3 0 0,0-2 0 0,1 1 0 16,0 0 128-16,-1-3-128 0,3 1 0 0,-2 3 0 15,1-1 0-15,0 3 0 0,-1-5 0 0,3 4 0 0,-2-5 0 0,1 2 0 16,-2 1 0-16,-1-4 0 0,0 0 0 0,0 3 0 16,-1-3 0-16,1 3 0 0,0 1 0 0,-2-1 0 15,-2 2 0-15,6-3 0 0,-1-1 0 0,-1-2 0 16,-1 3 0-16,-1-2 0 0,1-1 0 0,0 1 0 15,1 3 0-15,-3-2 0 0,2 2 144 0,1 4-144 16,-1-3 0-16,1 2 144 0,0 0-144 0,0 2 0 16,1 1 128-16,3-4-128 0,1 4 0 0,0-1 0 15,0-3 0-15,1 4 0 0,2-2 0 0,-1 1 0 16,-2 3 0-16,3-1 0 0,-2-4 0 0,-1 3 0 16,1-1 0-16,0-1 128 0,0 2-128 0,2-3 0 15,1 2 0-15,1 3 0 0,0-1 0 0,1-1 0 16,2 3 0-16,0 0-144 0,2 2 144 0,0 1 0 15,1 1 0-15,-3-1 0 0,1 3 0 0,-1-1 0 0,-1 1 0 0,-1 1 0 16,-2 2 0-16,0-2 0 0,-3-2 0 0,0 5 0 16,0-1 0-16,-3 3 0 0,1-1 0 0,1 1 0 15,2 0 0-15,-1 2 0 0,-1-3 848 0,-1 4 160 16,0-1 16-16,-1-1 16 16,1 2-1616-16,2 3-336 0,-1-1-64 0,2 3-16 0,-3 1 800 0,2 1 192 15,0-1 0-15,2 0 0 0,1 1 0 0,-2 1 0 16,0 1 0-16,0 1 0 0,2-1 0 0,-1-1 0 15,-2-1 0-15,1 2 0 0,0 2 0 0,-1-1 0 16,1 3 0-16,0 0 0 0,0-3 0 0,-1 4 0 16,2-3 0-16,-1 4 0 0,1-1 0 0,1 1 0 15,-2-5 0-15,2 3 0 0,1 1 0 0,1-2 0 0,4 5 0 0,-2-3 0 16,-5 1 0-16,1 3 0 0,0-3 0 0,0 1 0 16,-1 1 0-16,1-2 0 0,-3 4 0 0,-1-1 0 15,0-3 0-15,0 2 0 0,0 2 0 0,-2 2 0 16,-1-2 0-16,2 1 0 0,0-2 128 0,1 3-128 15,-1 1 0-15,-1 2 0 0,1-1 0 0,1-1 0 16,-1 0 0-16,0 2 0 0,-2 1 0 0,2-1 0 16,4-1 0-16,-2 0 0 0,-1 0 0 0,0 0 0 15,2 1 128-15,-4 0-128 0,1 0 0 0,-1 1 0 16,3 0 0-16,-2 3 0 0,-3-1 0 0,3-2 0 16,-4 2 0-16,0 3 0 0,1-1 0 0,0 1 0 15,1 1 0-15,-1-2 0 0,3 3 0 0,-1-3 0 16,1 3 0-16,0-2 0 0,-1 0 0 0,-1 1 0 0,3 0 0 15,-1 2 0-15,0-2 0 0,0 2 0 0,-1-1 0 0,1 0 0 16,0-2 0-16,0 2 0 0,0-3 0 0,-2 4 0 16,-1 0 0-16,-1 1 0 0,2-4 0 0,-4 3 0 15,1-1 0-15,-2 1 0 0,0 1 0 0,0-1 0 16,-2-1 0-16,2-2 0 0,0 3 0 0,-1-1 0 16,0 1 0-16,0 0 0 0,0 1 0 0,-1-5 0 15,3 3 0-15,-2-3 0 0,1 0 0 0,1 3 0 16,-1 2 0-16,1-3 0 0,1 3 128 0,0-4-128 15,2 3 0-15,-2-1 0 0,1 0 0 0,3-1 0 16,-2 4 0-16,1-5 0 0,2 1 0 0,0-2 0 16,0-1 0-16,2 2 0 0,1-2 0 0,1 0 0 0,3-3 0 0,-1 3 0 15,1 1 176-15,1-2-176 16,-1 1 160-16,0-1-160 0,1 0 0 0,-2 0 0 16,-1 3 0-16,1-3 0 0,-2-2 144 0,0 0-144 0,1-1 128 0,2 1-128 15,-1-1 192-15,1 0-64 0,1 1 0 0,-1-2 0 16,3-3 64-16,-1 0 0 0,-2-1 0 0,3 2 0 15,0-6 16-15,4 1 16 0,-3 2 0 0,-1-4 0 16,-1 0 32-16,-1-4 16 0,0 0 0 0,-2 0 0 16,-1-1-32-16,3-2-16 0,-1-1 0 0,0 1 0 15,0-2-224-15,1 0 176 0,-1 0-176 0,1 0 160 16,-2-2-160-16,0 2 192 0,-1 0-192 0,1-1 192 16,1 1-64-16,-2-2 0 0,-2-1 0 0,0-1 0 15,-2 2-128-15,-1-1 192 0,-3-1-192 0,1 2 192 0,-4-2-192 16,1-1 128-16,0 1-128 0,-3 2 128 15,-10 2-128-15,10-4 0 0,-2-1 0 0,-8 5 128 16,9-4-128-16,-9 4 0 0,9-5 0 0,-9 5 128 0,0 0-128 0,7-5 0 16,-7 5 0-16,0 0-176 15,3-9-336-15,-3 9-64 0,0 0 0 0,0 0-16 16,-8-5-2208-16,-2 0-432 0,-9-3-96 16,-7 4-9296-16</inkml:trace>
  <inkml:trace contextRef="#ctx0" brushRef="#br0" timeOffset="61540.9">11219 3119 2751 0,'0'0'256'0,"0"0"-256"0,-8-2 0 0,8 2 0 0,-9-2 1424 0,9 2 240 15,-10-3 64-15,3-2 0 0,7 5-640 0,-9-4-128 16,0 1-32-16,0-1 0 0,0-1-112 0,1 1-32 16,2 0 0-16,-2 1 0 0,1 1-96 0,7 2-32 15,-8-5 0-15,-1 2 0 0,2 1-64 0,-2 0-16 16,-1 1 0-16,-2 1 0 0,1-2-128 0,-1-1-16 16,1 2-16-16,1-2 0 0,1 2 32 0,9 1 0 15,0 0 0-15,0 0 0 0,0 0-16 0,0 0 0 16,0 0 0-16,12-3 0 0,6 0-16 0,3 1 0 15,0 0 0-15,2-2 0 0,1-1-160 0,3 1-16 16,2 2-16-16,3-1 0 0,-3-3-64 0,2-1-16 16,0 4 0-16,1-3 0 0,6-1 32 0,-2 2 0 15,-3 1 0-15,0-1 0 0,0 1-16 0,-1 0 0 16,-2 2 0-16,-3-1 0 0,-4 2-32 0,-4 1 0 16,1 0 0-16,-2 0 0 0,-5 0-128 0,-2 0 192 15,-11 0-192-15,0 0 192 0,0 0-192 0,0 0 128 0,0 0-128 0,0 0 128 16,0 0 128-16,0 0 32 0,0 0 0 15,-3 9 0-15,-5 0-16 0,-2-3 0 0,-4 2 0 0,-3-1 0 16,-2-2-64-16,-4 2-16 0,-3-1 0 0,-5-1 0 16,2 2 0-16,-3-1 0 0,-2-2 0 0,1-1 0 15,2 1-16-15,-1 1-16 0,3-2 0 0,2-2 0 16,2 2-32-16,1-1-128 0,1 0 192 0,4-1-64 16,2-1-128-16,6 0 0 0,11 0 0 0,-8-1 0 0,8 1 144 0,0 0-144 15,0 0 160-15,0 0-160 0,0 0 224 0,13-4-48 16,1 1-16-16,3 3 0 0,2-1-160 0,1 0 128 15,2-1-128-15,2 1 128 0,1 1-128 0,2 0 0 16,1 0 0-16,-1-1 0 0,-2 2 0 0,0 0 0 16,-4-1 144-16,-2 2-144 0,-1-2 0 0,-6 0 0 15,1 1 0-15,-13-1 128 0,0 0-128 0,0 0 0 16,0 0 128-16,0 0-128 0,0 0 0 0,0 0-288 16,0 0 48-16,0 0-10064 15,-10-4-2032-15</inkml:trace>
  <inkml:trace contextRef="#ctx0" brushRef="#br0" timeOffset="63311.27">14754 3869 1839 0,'0'0'160'0,"0"0"-160"0,0 0 0 0,0 0 0 0,-9 1 1600 0,9-1 272 16,-9 0 64-16,2 2 16 0,-1 1-1040 0,8-3-208 15,-8 6-32-15,8-6-16 0,-10 3-32 0,1-2-16 16,0 2 0-16,9-3 0 0,-7 3 32 0,-1 2 16 16,8-5 0-16,-8 6 0 0,8-6 0 0,-7 2 0 15,7-2 0-15,0 0 0 0,0 0-64 0,0 0-16 16,0 0 0-16,0 0 0 0,0 0-96 0,0 0-32 15,0 0 0-15,0 0 0 0,0 0 144 0,13 3 32 16,2-1 0-16,4-1 0 0,2-1-208 0,1-1-32 16,2-1-16-16,4 0 0 0,1 1-160 0,4 0-16 15,4 0-16-15,1-1 0 0,2 1-16 0,3-3 0 16,4 3 0-16,3 2 0 0,2 0 160 0,0-2 16 16,-1-3 16-16,0 2 0 0,-1 1 80 0,3-1 16 15,-1 1 0-15,2 2 0 0,4 1-64 0,1-1 0 16,0 1 0-16,-1 0 0 0,-4-5-112 0,0 3-16 15,1 0-16-15,1 4 0 0,-4-2-48 0,0 1 0 16,1-3 0-16,0 1 0 0,-4-1-32 0,-2 0-16 0,-5-4 0 0,-4 2 0 16,-2-1-16-16,-4 3-128 15,-2 2 192-15,-3 0-64 0,-4 2-128 0,-2-1 128 0,-2 0-128 0,-1-1 128 16,-4-1-128-16,-1 0 0 0,-2-1 0 0,-11 0-176 16,12 1-1136-1,-12-1-224-15,10-2-64 0,0-1-11616 0</inkml:trace>
  <inkml:trace contextRef="#ctx0" brushRef="#br0" timeOffset="64011.47">17605 3883 11231 0,'0'0'496'0,"-9"5"96"0,0-4-464 0,9-1-128 0,-9 4 0 0,9-4 0 0,-9-2 768 0,9 2 128 15,0 0 16-15,0 0 16 0,0 0 0 0,0 0 0 16,0 0 0-16,0 0 0 0,0 0-208 0,12 3-32 16,2-2-16-16,2 0 0 0,3-1 16 0,4 0 0 15,4 0 0-15,5 0 0 0,3 0-176 0,5 3-16 16,2-2-16-16,2-2 0 0,1-3 80 0,2 0 16 15,1 1 0-15,3 3 0 0,1 1 0 0,5 1 16 16,4 0 0-16,2-4 0 0,4-1-192 0,-4 0-32 16,-1-3-16-16,-4 2 0 0,0 3-80 0,1-1-16 15,-1 0 0-15,0 1 0 0,-1-3-16 0,-1-4-16 16,-4 0 0-16,-1 1 0 0,-4 3-96 0,-3 0 0 16,-2 2-128-16,-2-1 192 0,-5-1 32 0,-1 2 0 15,-2 0 0-15,-4 2 0 0,-1 2 16 0,-5-1 0 16,-5 0 0-16,-3-1 0 0,-5-1-112 0,-9 1-128 15,0 0 176-15,0 0-176 0,0 0 0 0,0 0 0 16,0 0 0-16,-7 8 0 0,-4-6 0 0,-4 2-256 16,-5-1 32-16,2 2 0 15,-2-2-1840-15,-1-1-368 0,1-1-80 0,2-1-16 0</inkml:trace>
  <inkml:trace contextRef="#ctx0" brushRef="#br0" timeOffset="65412.9">20770 2723 8287 0,'0'0'736'0,"0"0"-592"16,0 0-144-16,4-10 0 0,-1 2 1024 0,-2 0 192 16,0 0 16-16,-1 8 16 0,-1-5-240 0,1 5-48 0,-3-12-16 0,1 6 0 15,0-3-64-15,1 4-16 0,-1-3 0 0,-2 1 0 16,0 3-160-16,4 4-16 0,-4-8-16 0,4 8 0 15,-4-7-16-15,2-2 0 0,-2 1 0 0,4 8 0 16,-1-7-144-16,-1-2-48 0,1 2 0 0,1 7 0 16,0-9-64-16,0 9-16 0,3-6 0 0,-3 6 0 15,0 0-176-15,0 0-32 0,0 0-16 0,0 0 0 0,0 0-160 0,0 0 192 16,10 4-192-16,-10-4 192 0,6 14-192 0,1 1 0 16,-2 2 144-16,0 3-144 0,-1 7 192 0,1 3-16 15,-3 3-16-15,1 0 0 0,-1-1 32 0,1 6 0 16,-2 0 0-16,-1 2 0 0,-2 2 80 0,-1 0 32 15,-1-4 0-15,0-1 0 0,1-4 16 0,-1-2 0 16,-1 1 0-16,0-1 0 0,0-5 0 0,-1 0 16 16,1-7 0-16,2 0 0 0,-1-1-16 0,1-2-16 15,3 2 0-15,-1-3 0 0,1-6-128 0,0-9-32 16,0 0 0-16,0 0 0 0,2 10 48 0,-2-10 0 16,0 0 0-16,0 0 0 0,0 0 176 0,0 0 32 15,7-7 16-15,-1-2 0 0,-1-5-16 0,-2 1 0 0,1-1 0 16,-2-1 0-16,-1-2-176 0,1-3-32 15,-2-7-16-15,1 2 0 0,2-5-48 0,-1 0-128 16,1 1 192-16,-1-4-64 0,2 0-128 0,0-1 0 16,-2-3 0-16,2 1 0 0,0 1 0 0,1 0 0 15,-1 1 128-15,0 3-128 0,1 1 0 0,-3-2 0 16,1 2 0-16,-1 3 0 0,1 4 0 0,-2 1 0 0,0 3 0 16,1 3 0-16,-1 4 0 0,-1 0 0 0,0 3 0 0,0 9 0 15,0-8 0-15,0 8-144 0,0 0 144 0,0 0 0 16,0 0-176-16,0 12 176 0,0-1-160 0,0 7 160 15,0 4-144-15,0 0 144 0,-1 8-128 0,-1 0 128 16,1 3 0-16,-1 4-128 0,-1 4 128 0,-1 2 0 16,2-1 0-16,-3 2 0 0,0-2 0 0,-1 0 0 15,0 0 0-15,0-4 0 0,-1-1 0 0,2-1-128 0,0-6 128 0,1-3 0 16,1-3 0-16,-1 0 0 0,0-3 0 0,0-1 0 16,0 0 0-16,1-4 0 0,-1-4 0 0,1-4 144 15,3-8-144-15,0 0 0 0,0 0 176 0,0 0-176 16,0 0 160-16,0 0-160 0,-6-5 208 0,1-4-48 15,0-3-16-15,1-4 0 0,-1-3-16 0,1-5 0 16,1-2 0-16,1-3 0 0,-2-3-128 0,0-3 0 16,0 0 0-16,1 1 0 0,0 0 0 0,1 1-272 15,-1 7 64-15,2 2 16 16,1 5-368-16,0 5-64 0,0 4-16 0,0-2 0 16,0 12-2032-16,0 0-400 0,2-5-96 0</inkml:trace>
  <inkml:trace contextRef="#ctx0" brushRef="#br0" timeOffset="66063.57">20543 2960 6447 0,'-25'-3'272'0,"9"3"80"0,-3 0-352 0,0 1 0 0,-3 1 0 0,1-1 0 16,-4-1 2368-16,3 1 416 0,3 1 80 0,1 0 16 15,0 2-1456-15,4-3-272 0,3-1-64 0,2 3-16 16,9-3-352-16,0 0-64 0,0 0-16 0,0 0 0 16,0 0-64-16,0 0-32 0,19 1 0 0,6-1 0 0,8 0 48 0,7-3 16 15,3 2 0-15,3 0 0 0,1 0-112 0,2-2-32 16,1 1 0-16,-1 0 0 0,1 2 192 0,1 0 48 15,1 0 0-15,0 0 0 0,1-1-144 0,-4 1-32 16,-1 0 0-16,-4 1 0 0,-3 1-176 0,-4-2-32 16,-4-2-16-16,-5 2 0 0,-5 0-112 0,-5-1 0 15,-3-2-16-15,-4 2 0 0,-11 1-176 0,0 0 160 16,0 0-160-16,0 0 160 0,0 0 32 0,0 0 16 16,0 0 0-16,0 0 0 0,-14-1-16 0,-3 1 0 15,-6-1 0-15,-1 1 0 0,-3 2-192 0,-4-1 144 16,0 1-144-16,-9-1 128 0,-3-1-128 0,-4 1 160 15,-3 2-160-15,2-2 160 0,1 2-160 0,1-2 192 16,0-1-192-16,3 0 192 0,3-1-192 0,0-2 128 16,2 1-128-16,2 0 128 0,3 1-128 0,5 1 0 15,6 0 0-15,5-1 0 0,4-2 0 0,6 1 0 16,7 2 0-16,0 0 128 0,0 0-128 0,0 0 0 16,12 1 0-16,7-1 0 0,4-3 0 0,3 1 0 0,0-1 0 15,2 2 0-15,3 1 0 0,-1 0 0 0,5 0 0 0,-1 0 0 16,0-1 0-16,-1-1 0 0,0 2 0 15,1 0 0-15,-1-1 0 0,-4 1 192 0,-2 0-64 0,-8 0 0 16,-2-1-128-16,-4 1 0 0,-3 0 144 0,-10 0-144 16,0 0 144-16,0 0-144 0,0 0 192 0,0 0-192 15,-10-1 320-15,-6 1-64 0,-6 1 0 0,-3 1 0 16,-3 1-64-16,-2 3-32 0,-1-2 0 0,-4 1 0 0,0-1-160 0,-1 1 0 16,2-1 144-16,2 0-144 15,0 1-992-15,5 2-272 0,5-1-48 0,3-1-15360 16</inkml:trace>
  <inkml:trace contextRef="#ctx0" brushRef="#br0" timeOffset="66780.72">21815 3839 18831 0,'0'0'832'0,"0"0"176"0,0 0-816 0,0 0-192 16,-3 12 0-16,7-3 0 0,3 0 960 0,5-2 128 16,5 5 48-16,11-4 0 0,10 1-16 0,9-1 0 15,8-3 0-15,3-1 0 0,2-3-128 0,5 2-32 16,5-1 0-16,6 0 0 0,4-4-208 0,0 0-48 0,-2-1-16 15,-2-1 0-15,0 2-224 0,3-2-32 0,2 1-16 0,-2 1 0 16,-3-2-176-16,-7-1-48 0,-5-3 0 0,-6 5 0 16,-3-1-192-16,-6-1 144 0,-3 2-144 0,-3 1 128 15,-1-1-336-15,-5 2-80 0,-5 2-16 0,-4 2-9968 16,-5-1-2000-16</inkml:trace>
  <inkml:trace contextRef="#ctx0" brushRef="#br0" timeOffset="67381.62">24906 3977 9215 0,'-8'-4'816'0,"0"1"-656"16,8 3-160-16,-6-5 0 0,6 5 1920 0,0 0 368 15,0 0 64-15,0 0 16 0,14-6-896 0,7 1-160 16,7-2-32-16,11 4-16 0,11 0-144 0,9-1-32 16,7 2 0-16,4-5 0 0,-1 2-224 0,6 1-48 15,6-1-16-15,5 3 0 0,5 2-80 0,-3-2-16 16,-4-1 0-16,0 1 0 0,0 1-176 0,4 1-32 16,3 1-16-16,-3-2 0 0,-6-3-256 0,0 3-48 15,2 1-16-15,-2 0 0 0,2 0 0 0,-5-3 0 16,-8 0 0-16,-5 1 0 0,-2 2-160 0,-9 3 0 15,-3 2 0-15,-4 0 0 16,-1 1-1328-16,-5 2-144 0,-4-3-16 0</inkml:trace>
  <inkml:trace contextRef="#ctx0" brushRef="#br0" timeOffset="71650.67">6501 17853 6447 0,'0'0'272'0,"0"0"80"0,0 0-352 0,0 0 0 16,0 0 0-16,0 0 0 0,0 0 1120 0,0 0 160 15,0 0 16-15,0 0 16 0,0 0-656 0,14-4-128 16,-1 0-16-16,3-1-16 0,2 1 144 0,3 0 16 16,1 2 16-16,6-1 0 0,0 1 0 0,2-1 0 0,3 3 0 0,2-1 0 15,0 0-272-15,1 1-48 0,-2 0-16 0,4 1 0 16,-1-1-144-16,2 4-16 0,2-2-16 0,0 2 0 15,0-3-160-15,3 2 128 0,3 0-128 0,0-2 128 16,0 0-128-16,-2 2 0 0,-3-3 0 0,-3 0 128 16,0 1-128-16,-2 0 0 0,-1 0 0 0,-1 2 0 15,2-3 128-15,0 1-128 0,0 1 128 0,1-1-6080 16,0-1-1216-16</inkml:trace>
  <inkml:trace contextRef="#ctx0" brushRef="#br0" timeOffset="72417.52">11589 17955 12895 0,'0'0'1152'0,"0"0"-928"16,0 0-224-16,0 0 0 0,10-8 848 0,1 2 128 15,1 2 32-15,2-1 0 0,4 0-480 0,2 1-80 16,4 0-32-16,4 0 0 0,4-2 144 0,5 2 16 16,5 1 16-16,6 0 0 0,7-2-96 0,1 1-32 0,3 0 0 0,0 3 0 15,-2-2-208-15,3-1-64 0,1-2 0 0,4 2 0 16,2 3-48-16,2-2-16 0,-2-1 0 0,-2-1 0 15,-4 2-128-15,0 0-144 0,0 2 144 0,0-1-208 16,0 1 208-16,1 0 128 0,0 1 0 0,-2 1-128 16,-6-2 0-16,-6 0 0 0,0 1 0 0,-1 1-144 15,-4 0-112-15,-1 2-32 0,-2-2 0 0,-3-1 0 16</inkml:trace>
  <inkml:trace contextRef="#ctx0" brushRef="#br0" timeOffset="73185.27">19249 17604 8287 0,'0'0'736'0,"9"-4"-592"16,1 0-144-16,1 0 0 0,3-1 1920 0,3 3 368 15,2-1 64-15,2 1 16 0,3 0-1440 0,3 1-288 0,1-2-48 0,1 1-16 16,1 1-384-16,1-1-64 0,1 1-128 0,4 0 176 15,1-2-16-15,2 2 0 0,0 0 0 0,3-2 0 16,3 2-160-16,2 0 0 0,0-4 144 0,-1 3-144 16,-3 0 0-16,-2 1 0 0,-2-1 0 0,-1 2 0 31,-1 0-688-31,0 0-48 0,11-1-16 0,-8-3 0 0</inkml:trace>
  <inkml:trace contextRef="#ctx0" brushRef="#br0" timeOffset="73835.78">24548 17379 16415 0,'0'0'720'0,"0"0"160"0,0 0-704 0,0 0-176 0,13 2 0 0,2 1 0 0,3-2 832 0,3 3 128 15,5-2 16-15,4 0 16 0,5 0-128 0,0-2-32 16,3 0 0-16,4 0 0 0,5-2-320 0,7 0-64 15,4 1 0-15,10-1-16 0,8 0-176 0,-2 0-48 16,-1 1 0-16,5-3 0 0,3-1-208 0,8 1 176 16,8 1-176-16,-7 1 160 0,-9-2-160 0,1 0 0 15,-2 2 0-15,4 0 0 0,0 2 0 0,-3 0 0 16,-5-1-144-16,-5 1 144 16,-3 1-1632-16,-6 1-224 0,19-1-32 0,-13-1-16 0</inkml:trace>
  <inkml:trace contextRef="#ctx0" brushRef="#br0" timeOffset="75787.5">5340 18706 11055 0,'0'0'480'0,"0"0"112"0,1-14-464 0,2 2-128 0,-1 3 0 0,2-1 0 0,-3 0 864 0,3-1 160 16,-4 11 16-16,0-8 16 15,3-2-48-15,-3 10-16 0,2-8 0 0,-2 8 0 0,0 0-128 0,0 0-32 16,0 0 0-16,0 0 0 0,0 0-144 0,0 0-48 16,0 0 0-16,0 0 0 0,0 0-128 0,0 0-48 15,-1 13 0-15,-3 7 0 0,-2 4-80 0,-2 6 0 16,-1-1-16-16,0 6 0 0,1 5-48 0,0 4 0 16,-2 2 0-16,0 2 0 0,-2 3-80 0,1 3-32 15,-1 3 0-15,1-4 0 0,-3-2 32 0,-3 1 0 16,2-1 0-16,0-3 0 0,0-1-240 0,1 2 176 15,0-2-176-15,0-3 160 0,-2-4 0 0,4-4 0 16,0-1 0-16,2-3 0 0,1-6-160 0,2 0 0 0,-1-6 0 0,3-1-176 16,1-4 176-16,1-5-160 15,3-10 160-15,0 0-160 16,0 0-528-16,0 0-96 0,0 0-32 0,7-6 0 16,0-5-1968-16,0-3-400 0</inkml:trace>
  <inkml:trace contextRef="#ctx0" brushRef="#br0" timeOffset="76371.03">5269 18657 14735 0,'-18'-5'640'0,"7"2"160"0,-1-1-640 0,2-1-160 0,2 0 0 0,6-4 0 0,2 1 1200 0,2-2 208 16,6 2 32-16,2-1 16 0,5-2-880 0,3-2-192 16,1 0-16-16,5-1-16 0,4-3 160 0,4-1 48 15,1 3 0-15,5-2 0 0,2-3 64 0,2 2 16 16,2 3 0-16,4 1 0 0,5 1-112 0,-4 5-16 16,-1 2 0-16,-1 1 0 0,-2 4-64 0,-2 5-32 15,-2 4 0-15,-2 4 0 0,-2 1-176 0,-1 4-48 16,-3 6 0-16,-3 1 0 0,-2 2-64 0,-5 3-128 15,-5 4 176-15,-4-4-176 0,-3 3 224 0,-4 1-64 16,-5 3-16-16,-4-3 0 0,-7 1-16 0,-3-2 0 16,-5-3 0-16,-2 2 0 0,-4-5 0 0,-2 2-128 15,-1 2 192-15,-3-4-64 0,2 3-128 0,0-4 192 0,2 0-192 0,-1-3 192 16,1-3-192-16,1-2 128 0,1 0-128 0,-3-4 128 16,2 1-128-16,0-4 0 0,-4-6 0 0,1-1-176 15,2 0-16-15,-2-4-16 0,3-2 0 0,1-1 0 16,3-4 48-16,2 0 16 0,2 2 0 0,2-2 0 15,6 4 144-15,8 4 0 0,0 0 0 0,0 0-128 16,0 0 128-16,0 0 0 0,0 0 0 0,6 8 0 16,6 4 0-16,2 2 0 0,2 2 0 0,5 3 0 15,2 2 0-15,2 6 144 0,3-3-144 0,-3 3 0 16,0 1 240-16,-1 1-64 0,-1-2-16 0,-1 5 0 16,1 3 192-16,1 2 32 0,1-1 16 0,-2 0 0 15,-2 0 176-15,2 0 48 0,1-2 0 0,2 0 0 16,-2-2-16-16,2-1 0 0,4 0 0 0,0 0 0 15,3-4-320-15,0-2-64 0,0-2-16 0,-1-3 0 0,1 0-208 16,-1 1 0-16,-2-3 0 0,3-2 0 16,1-2-1008-16,0-1-288 0,0-4-64 0</inkml:trace>
  <inkml:trace contextRef="#ctx0" brushRef="#br0" timeOffset="77780.24">8114 19284 3679 0,'0'0'320'0,"0"0"-320"16,0 0 0-16,2-8 0 0,-2 8 2608 0,3-11 448 16,-3 11 80-16,2-9 32 0,1-2-2016 0,-1 3-384 15,-2-2-96-15,0 4-16 0,0 6 96 0,0-11 16 16,-2 2 0-16,-1 2 0 0,3 7-112 0,-2-8-16 15,-1-2 0-15,-1 5 0 0,-2-3-64 0,0 3-32 16,-2 0 0-16,-1 1 0 0,-1 1-112 0,-2 1-32 16,-3 2 0-16,-1 4 0 0,-3 2-128 0,0 1-16 15,-3 3-16-15,-2 4 0 0,-2 4 16 0,-3 0 16 16,-3-1 0-16,2 4 0 0,-1 0-32 0,2 3-16 0,0 2 0 0,2-1 0 16,2 6-48-16,3-3-16 0,3 1 0 15,4 1 0-15,3-3-160 0,3 2 160 0,3-2-160 0,4 0 160 16,0-1-32-16,5 1-128 0,2-4 192 0,1 2-64 15,4-3-128-15,1-2 160 0,3-2-160 0,0 0 160 16,2-3-160-16,3-3 0 0,4-1 0 0,1 1 0 16,2-4 0-16,3-1 0 0,4-6 0 0,0-1 0 31,1-5-1888-31,1-1-256 0</inkml:trace>
  <inkml:trace contextRef="#ctx0" brushRef="#br0" timeOffset="78190.58">9033 19368 18431 0,'0'0'1632'0,"-5"-5"-1312"15,5 5-320-15,0 0 0 0,-9-4 592 0,1 3 48 16,-1 2 16-16,1 4 0 0,0 1-336 0,-4 5-64 16,-2-2 0-16,-2 5-16 0,-3 0 224 0,-2 2 48 15,1 6 16-15,1 2 0 0,1 5-144 0,2 0-16 16,0 2-16-16,2 1 0 0,3-2-352 0,3-2 144 16,3 0-144-16,4-4 0 0,3-1 144 0,5-1-144 15,2-5 0-15,1-3 144 0,5 0 16 0,0-1 0 0,3-4 0 0,2-1 0 16,3-6 160-16,0-2 16 0,0 0 16 0,-3-2 0 15,-1-9 176-15,1 3 48 0,-1-6 0 0,-2 0 0 16,4 0-240-16,-2-3-32 0,-3-1-16 0,0 0 0 16,-4-2-96-16,-2 0 0 0,-2-2-16 0,-3 1 0 15,-1-5 144-15,-4 1 48 0,-4-3 0 0,0 2 0 16,-5-2-128-16,1 6-32 0,-4 2 0 0,-1 5 0 16,-1 3-384-16,-1 1-80 0,-1 2 0 0,-1 4-16 31,-1 3-2176-31,1 1-432 0</inkml:trace>
  <inkml:trace contextRef="#ctx0" brushRef="#br0" timeOffset="78705.55">10057 19282 12895 0,'-14'3'1152'0,"4"-1"-928"0,-1-1-224 0,-2 1 0 16,-2 0 1584-16,-1 0 272 0,0 1 48 0,-1-1 16 15,-1 2-864-15,1 2-160 0,-1 0-48 0,0 1 0 16,2 3-112-16,0-1-32 0,0 0 0 0,3 1 0 16,0 0-256-16,4 3-48 0,1-3-16 0,1 2 0 15,3 1-176-15,1-2-32 0,0 2-16 0,2 2 0 16,5 0 112-16,3 2 32 0,2 0 0 0,3 3 0 16,-1 0 128-16,3-1 16 0,1 0 16 0,2 0 0 15,-1 0-272-15,1 2-48 0,-1-1-16 0,-2-2 0 16,-2-2 80-16,-1 1 16 0,1-1 0 0,-1 2 0 15,1-3 144-15,0 2 16 0,-2-3 16 0,-2-2 0 16,-4 2 48-16,0 2 0 0,-2-1 0 0,-2-1 0 16,0 1-64-16,-2-3-16 0,-3-1 0 0,-4-1 0 0,-7 3 32 15,1 0 16-15,-5-3 0 0,-1 3 0 0,-3 1 32 0,-2-2 16 16,-4-2 0-16,0 2 0 0,-2-6-128 0,0 2-16 16,-1-2-16-16,-1-3 0 0,0-2-144 0,1-2-32 15,2-2 0-15,3-3 0 16,1-4-784-16,3-1-176 0,1-1-16 0,4-3-10624 15,2-2-2128-15</inkml:trace>
  <inkml:trace contextRef="#ctx0" brushRef="#br0" timeOffset="80960.72">11342 18671 11967 0,'0'0'528'0,"0"0"112"0,0 0-512 0,0 0-128 0,0-8 0 0,0 8 0 16,-2-8 1552-16,2 8 288 16,0 0 48-16,-5-6 16 0,-2-3-1024 0,0 4-208 0,-5-1-32 0,2 1-16 15,0 2-176-15,0 0-48 0,-2 2 0 0,2 1 0 16,-1 1-48-16,2 0-16 0,-1 3 0 0,2 2 0 16,-5 0 48-16,2 0 16 0,-1 4 0 0,2 0 0 15,3 4-192-15,-5 1-32 0,2 2-16 0,-1 3 0 16,-2 3 128-16,1 4 32 0,-2-2 0 0,-1 5 0 15,-1-2 0-15,-2 5 0 0,-1 1 0 0,1 4 0 16,0 4-64-16,2 0-16 0,-1 5 0 0,1-1 0 16,-1 2-80-16,2 2-16 0,0-5 0 0,1 1 0 15,2-5 16-15,2 3 0 0,0-1 0 0,2 3 0 16,2-3-160-16,1-1 192 0,0 2-192 0,2-6 192 16,1-1-192-16,0-2 0 0,2 1 144 0,3-6-144 15,-1-3 0-15,5 1 0 0,-1-6 0 0,3-1 128 0,0-1-128 16,4 1 0-16,1-5 0 0,3-2-128 15,4 0-1248-15,2-5-240 0,2 0-48 0</inkml:trace>
  <inkml:trace contextRef="#ctx0" brushRef="#br0" timeOffset="82775.39">11824 19082 14335 0,'0'0'640'0,"0"0"128"0,-3-10-624 0,3 10-144 0,0 0 0 0,-3-8 0 15,3 8 912-15,0 0 160 0,0 0 16 0,0 0 16 16,-8-2-352-16,8 2-80 0,0 0-16 0,-9 2 0 16,0 3-112-16,2 3-32 0,0-2 0 0,2 7 0 15,-4-2-64-15,2 6 0 0,-1 2-16 0,0 4 0 16,1 1-48-16,0 0-16 0,0 4 0 0,0 3 0 16,2-1-208-16,2 3-32 0,-3 1-128 0,1 1 192 15,2 0-192-15,0-3 144 0,3-4-144 0,3 0 128 16,0-4-128-16,5 0 0 0,-3-5 144 0,3-2-144 15,2-3 144-15,3 0-144 0,-1-1 192 0,2-6-192 16,0 1 256-16,1-4-64 0,-1-3-16 0,4-2 0 0,0-2 48 0,2-4 16 16,-1-1 0-16,2-3 0 0,3-1 32 0,-2-2 16 15,-1-2 0-15,-2-1 0 0,2-1-96 0,-4 2-32 16,1-2 0-16,-3 1 0 0,-1 2 16 0,-1 2 0 16,-3-1 0-16,0 2 0 0,-3 4-16 0,-1-1 0 15,1 4 0-15,-7 5 0 0,0 0-32 0,0 0 0 16,7-4 0-16,-7 4 0 0,0 0-128 0,9 5 192 15,-1 0-192-15,-2 4 192 0,-1 0-192 0,0 3 0 16,0-3 0-16,0 3 0 0,-1 2 0 0,1-4 0 16,2 2 0-16,0 1 0 0,3-6 0 0,1 1 0 15,-11-8 0-15,10 4 0 0,2-4 0 0,2-4 0 16,3-4 0-16,-3-1 0 0,4-5 0 0,1-2 0 16,2-3 0-16,2-3 0 0,0-3 208 0,0 1-32 0,1 1-16 0,-3-3 0 15,-2 3-160-15,-3 1 192 0,-4-5-192 0,-4 3 192 16,1-3 176-16,-6 2 32 0,-3 0 16 0,-3-1 0 15,0 2 64-15,-4-1 16 0,0 8 0 0,-2 3 0 16,0 1-272-16,-4 2-48 0,2 4-16 0,-3 3 0 16,2 2-160-16,0 3 0 0,-1 2 0 0,1 0 0 31,1 4-576-31,-1 0-64 0,6-4 0 0,6-3-9760 0,0 0-1952 0</inkml:trace>
  <inkml:trace contextRef="#ctx0" brushRef="#br0" timeOffset="83159.41">12924 19448 18431 0,'0'0'816'0,"0"0"160"0,0 0-784 0,0 0-192 15,0 0 0-15,0 0 0 0,0 0 1024 0,0 0 144 16,-8 9 48-16,3 0 0 0,-3 2-464 0,-1 3-96 16,-1 0-16-16,0 4 0 0,-3 2-80 0,1 2-32 15,-4 2 0-15,1 4 0 0,0-1-112 0,5 1-32 0,-2-2 0 0,6 2 0 16,-1-7 16-16,6-2 0 16,4-3 0-16,2 0 0 0,1-5-112 0,6-3-32 0,-1-2 0 0,6 0 0 15,0-3 0-15,5-4-16 0,2-3 0 0,2-5 0 16,-2-3 96-16,6 0 32 0,-1-5 0 0,-2-4 0 15,-3-4-80-15,-1 3-16 0,-3-3 0 0,-2 1 0 16,-2 3-96-16,-8 0-32 0,-4 1 0 0,-4 0 0 16,-1-2 16-16,-7 3 0 0,-2 2 0 0,-1 5 0 15,-2-2-160-15,-3 4 0 0,-2 1 0 0,-3 0 0 32,-1 4-1808-32,-1 2-240 0,1 2-64 0,0-2-11264 0</inkml:trace>
  <inkml:trace contextRef="#ctx0" brushRef="#br0" timeOffset="83508.86">13780 18510 11967 0,'0'0'528'0,"0"0"112"0,-10-4-512 0,0 3-128 16,1 1 0-16,9 0 0 0,-10 5 2720 0,1 0 512 16,-1 5 96-16,1 0 32 0,0 4-2160 0,0 3-432 15,-2 2-96-15,-1 4-16 0,-2 5 112 0,2 1 0 16,0 3 16-16,2 2 0 0,1 0-128 0,1 3-16 16,1-2-16-16,4 2 0 0,-1 1-288 0,4 2-48 0,2 1-16 0,3 2 0 15,1 3-272-15,3-3 160 0,1 2-160 0,3-7 128 16,0 0-128-16,-2-4 0 0,2-2 0 0,-1-4 128 15,1-1-128-15,-1-6 0 0,-2 0 0 0,0-1 0 16,0-2-432-16,-1-3 48 0,-1-1 0 0,-1-6 0 31,-7-8-1760-31,0 0-352 0,0 0-64 0</inkml:trace>
  <inkml:trace contextRef="#ctx0" brushRef="#br0" timeOffset="83678.89">13349 18997 24879 0,'0'0'2208'0,"0"0"-1760"0,0 0-448 0,0 0 0 16,0 0 960-16,13 1 96 0,1-1 32 0,4-1 0 0,2 0-416 0,4-2-80 15,3 2-16-15,5-3 0 0,5-1 128 0,1-3 0 16,1-1 16-16,1 0 0 0,-2 3-416 0,-1-4-96 16,-2-2-16-16,1 2 0 15,-1-1-1824-15,2 2-368 0,-1-1-80 0</inkml:trace>
  <inkml:trace contextRef="#ctx0" brushRef="#br0" timeOffset="84195.44">14777 19043 13759 0,'0'0'608'0,"-10"3"128"0,2 1-592 0,-2 0-144 15,2 2 0-15,8-6 0 0,-11 4 1152 0,11-4 208 16,-9 3 48-16,9-3 0 0,0 0 16 0,0 0 16 15,0 0 0-15,0 0 0 0,10 5-368 0,4 0-80 16,3-4-16-16,2-1 0 0,4 0-304 0,3 0-64 16,6-5-16-16,5 1 0 0,2-1-144 0,4 0-16 15,5-5-16-15,0 4 0 0,5-3-160 0,-2 2-48 16,-1-3 0-16,-3 3 0 0,-2-4-208 0,-1 5 128 16,-5 2-128-16,-2-2 0 0,-3-1 0 0,-3 4-320 15,-1-1 64-15,-3 0-9104 0,-2 1-1824 0</inkml:trace>
  <inkml:trace contextRef="#ctx0" brushRef="#br0" timeOffset="84909.29">17061 18343 15663 0,'0'0'1392'0,"-5"-11"-1120"16,-1-2-272-16,-1 3 0 0,1-3 1008 0,-2 2 144 16,-1 2 16-16,0 0 16 0,-2 2-160 0,0-1-48 15,-2 2 0-15,-1 2 0 0,-1 0-272 0,-1 1-48 16,0 1-16-16,-1 2 0 0,0 0 0 0,-4 4 0 16,-3 0 0-16,0-1 0 0,-3 2-80 0,1 3-32 15,-2-3 0-15,0 5 0 0,0 0-176 0,1 4-32 0,1 3-16 0,2 1 0 16,4 1-160-16,2 0-16 15,3 0-128-15,6 3 192 0,0 3-192 0,8-1 0 16,1 4 0-16,5-2 0 0,4 4 0 0,2-1 0 0,5 3 0 0,1 1 0 16,5 3 0-16,2-1 0 0,2 0 0 0,0 0 0 15,2-1 0-15,-1 0 0 0,-2-4 0 0,1 4 0 16,-5 1 0-16,-2 0 0 0,-1 0 0 0,-3 0 0 16,-2 3 0-16,-3-2 0 0,2-2 0 0,-6 1 0 15,2-2 0-15,-4-4 0 0,-2-2 0 0,-3-1 0 16,-2 0 0-16,-1-3 0 0,-3-3 0 0,-2 1 0 15,-2-3 0-15,-1 0 0 0,-1-3 0 0,-3 2 0 16,-3-4 0-16,0 1 144 0,-2-4-144 0,1 1 128 16,-3-1-128-16,2-5 160 0,-2-2-160 0,2-2 160 15,2-2-160-15,-1-3 160 0,2-5-160 0,0 0 160 16,-1-3-160-16,3-4 192 0,-2 0-192 0,5-5 192 0,1-1-192 0,3-5 0 16,0-1-192-16,2 1 192 0,5 3-208 0,-1 1 80 15,3-1 128-15,4 5-208 0,1 5 208 0,2 1 0 16,-1 2-160-16,3 6 160 0,2 1 0 0,2 1-144 15,5 1 144-15,0 4 0 0,-1 5 0 0,5-1 0 16,0 3 0-16,0-1 0 0,4 2 0 0,1-3 0 16,-1 4 0-16,0-2 0 0,-2 2 0 0,-1-3 0 15,-4 1 0-15,-1-3 0 16,-4 4-896-16,2-5-288 0,-2-1-48 0,-1-3-16 0</inkml:trace>
  <inkml:trace contextRef="#ctx0" brushRef="#br0" timeOffset="85759.92">17454 17710 1839 0,'0'0'160'0,"0"0"-160"0,-7-8 0 0,2-3 0 16,0 4 2576-16,5 7 496 0,-5-9 80 0,5 9 32 16,-4-8-1712-16,4 8-320 0,0 0-80 0,0 0-16 15,0 0-176-15,0 0-48 0,0 0 0 0,0 0 0 16,0 0-144-16,0 0-48 0,0 0 0 0,0 0 0 16,0 0 0-16,0 0 0 0,9 4 0 0,0 2 0 15,0 2-64-15,1-2-32 0,2 3 0 0,2 0 0 16,0 4-224-16,2 1-64 0,2 4 0 0,1 1 0 15,1 0-16-15,3 2-16 0,1 0 0 0,3 5 0 16,4 0-48-16,0 3-16 0,1 0 0 0,0 3 0 16,0 2-160-16,0 2 160 0,-2 1-160 0,-1 1 160 15,-2 1-160-15,-2 3 0 0,0-1 144 0,-1 2-144 16,0 3 0-16,0-1 144 0,-4 2-144 0,1 0 0 16,-4-3 176-16,0 2-176 0,-2-4 160 0,0 2-160 0,-4-1 192 15,-1 1-48-15,-1-4-16 0,-4-3 0 0,2-2 128 0,-4-1 0 16,-3-1 16-16,-1 2 0 0,-2 1 80 0,-1 0 16 15,-2 2 0-15,-2-5 0 0,-2 1-64 0,-1 0-16 16,-2 1 0-16,-1-2 0 0,-2-3 0 0,-2-2 0 16,-1 2 0-16,0-1 0 0,-2-3 32 0,1 4 16 15,-2-5 0-15,1 3 0 0,-2-1 48 0,-3 2 16 16,-3-2 0-16,0 2 0 0,0-5-16 0,-2 3 0 16,-1-3 0-16,2 0 0 0,1-1-48 0,1-3-16 15,1-1 0-15,2-1 0 0,-1 0-112 0,2-1-16 16,1-1-16-16,2-1 0 0,-1-1-176 0,4 2 128 15,2-4-128-15,2 2 128 0,1-2-128 0,3-2 0 16,0-3 0-16,4 2 128 0,6-9-128 0,0 0 0 0,-5 5 0 0,5-5 0 31,0 0-576-31,0 0 16 0,0 0 0 0,13-3-11168 0,1-1-2240 0</inkml:trace>
  <inkml:trace contextRef="#ctx0" brushRef="#br1" timeOffset="94668.53">5613 13438 9215 0,'0'0'816'0,"0"0"-656"0,0 0-160 0,-2-6 0 15,-2-2 816-15,4 8 128 0,-4-6 16 0,4 6 16 16,0 0-624-16,-2-6-128 0,-2-3-32 0,1 2 0 16,-1-1-192-16,2 0 0 0,-1 2 0 0,3 6 0 15,-2-12 0-15,-1 2 128 0,-1 2-128 0,1 2 0 16,0-2 0-16,3 8 0 0,-6-3 0 0,6 3 0 15,-5-6 0-15,5 6 0 0,-5-6 0 0,5 6 0 16,-9 0 208-16,0 0 48 0,9 0 16 0,-12 3 0 16,1 2 80-16,-1-1 16 0,0 2 0 0,-1 3 0 15,-2-3 144-15,1 6 16 0,-3-3 16 0,-1 2 0 0,-1 3-32 0,2-1-16 16,-2 1 0-16,-1 2 0 0,0 2-112 0,0 1 0 16,-6 3-16-16,1 3 0 0,0-3-16 0,-3 2 0 15,-3-1 0-15,3 0 0 0,3-1 112 0,0 5 32 16,1-4 0-16,1 5 0 0,2 0-336 0,-2 4-160 15,1-2 160-15,2 2-160 0,1 4 192 0,0-1-48 16,0 2-16-16,1 2 0 0,2 1-128 0,-1-2 192 16,2 1-192-16,1 0 192 0,1-4-192 0,2 1 0 15,0-2 144-15,3 2-144 0,-1 0 256 0,2 3 0 16,3-3-16-16,1 5 0 0,0-3 16 0,2-1 16 16,2 3 0-16,2-1 0 0,0-2-48 0,1 0-16 0,1 1 0 15,0-3 0-15,1-2-64 0,0 3-16 0,2 2 0 0,0-1 0 16,1-1-128-16,1-3 128 0,1 0-128 0,-1 0 128 15,0 1-128-15,1-1 192 0,3-1-192 0,-1-2 192 16,0-2-192-16,0 2 192 0,1-5-192 0,1 4 192 16,0-5-192-16,3 2 192 0,0-1-192 0,1-2 192 15,1 0-192-15,3 0 0 0,1-3 0 0,4-1 128 32,4-2-480-32,0-1-96 0,-1 1-32 0,1-6-12192 0</inkml:trace>
  <inkml:trace contextRef="#ctx0" brushRef="#br1" timeOffset="95350.62">6501 13263 16991 0,'0'0'752'0,"0"0"144"0,0 0-704 0,0 0-192 0,0 0 0 0,11 6 0 16,0-3 240-16,0 2 16 0,-3 4 0 0,1-3 0 16,4-1-64-16,-1 2 0 0,-1-4 0 0,2 1 0 15,1 3 208-15,2 0 48 0,2 3 0 0,1 2 0 0,0 1-128 0,1-2-32 16,1 2 0-16,-2 1 0 16,0 2-32-16,1 2-16 0,-3 1 0 0,3 1 0 0,-1 3-48 0,0 4 0 15,-2-5 0-15,-3 6 0 0,1-3 128 16,-2 4 0-16,-1 0 16 0,4 3 0 0,-4 0 80 0,4 0 16 15,-1-2 0-15,0 5 0 0,-2 0-80 0,0 0-16 16,-2-2 0-16,0 3 0 0,1 4 48 0,-1 1 16 16,1-6 0-16,-3 2 0 0,0 2-48 0,-2 0-16 15,0-3 0-15,-4 3 0 0,0-1 32 0,-2 2 0 16,-1 1 0-16,-1-3 0 0,-2 0 80 0,2 2 0 16,-4 0 16-16,0 0 0 0,-3-3 16 0,1-1 0 15,-2 1 0-15,0 0 0 0,1-2-160 0,-1 0-16 0,0 1-16 16,2-2 0-16,0-2-288 0,4-3 160 0,-4 0-160 0,4-2 128 31,-1 1-1680-31,1-3-352 0,2 1-64 0</inkml:trace>
  <inkml:trace contextRef="#ctx0" brushRef="#br1" timeOffset="96951.33">5330 15918 5519 0,'0'0'240'0,"0"0"64"0,0 0-304 0,0 0 0 0,0 0 0 0,0 0 0 15,0 0 2384-15,0 0 432 0,0 0 64 0,0 0 32 16,0 0-1968-16,0 0-400 0,0 0-80 0,0 0-16 16,0 0-64-16,-9 0-32 0,9 0 0 0,-9 0 0 15,9 0-32-15,-9 2-16 0,9-2 0 0,-10 5 0 16,-1 0 16-16,-1-1 0 0,1-1 0 0,0 2 0 15,1 2 80-15,0-2 32 0,-1 0 0 0,-1 3 0 16,0-3-48-16,1 1-16 0,-1 3 0 0,-1-3 0 16,3 4 16-16,-2-2 0 0,0 1 0 0,-2 0 0 15,2 4-80-15,2-2-16 0,-3 0 0 0,2 3 0 16,-1 0 16-16,0-1 0 0,-1 1 0 0,0 0 0 16,1 1-48-16,-1 2 0 0,0 1 0 0,-2-1 0 0,2 3 16 15,1-1 0-15,-1-2 0 0,0 2 0 0,0-1-16 0,2 4-16 16,-1-1 0-16,4 4 0 0,-1-3-32 0,1 3 0 15,-1 4 0-15,3 0 0 0,1-2-64 0,0 3-16 16,-2 0 0-16,2 1 0 0,0 2-128 0,1 4 192 16,0-1-192-16,1 1 192 0,-2 0-192 0,0-1 0 15,-1 3 144-15,3 0-144 0,-1 0 0 0,1-1 0 16,2 3 0-16,0-1 128 0,-1-1-128 0,2-1 0 16,0 0 128-16,2-2-128 0,-1 1 160 0,3-2-32 15,0 0-128-15,-1-1 192 0,1 3 32 0,1-2 0 16,2 1 0-16,2-2 0 0,1-1-32 0,0 0 0 15,3 0 0-15,-2 0 0 0,3-1 0 0,1 1 0 0,2-4 0 16,-1 2 0-16,-2 1 16 0,4 0 0 0,0-7 0 0,0 4 0 16,0-2-16-16,2 2 0 0,-5-3 0 0,5 2 0 15,-2-3-32-15,3 2-16 0,0-6 0 0,0 1 0 16,-2-2-144-16,0-1 160 0,0 0-160 0,-1-1 160 16,-1 0-160-16,2-2 0 0,0 0 144 0,-1-2-144 15,-2 0 0-15,-1-4-160 0,0 1 16 0,3-3 0 31,0-2-2768-31,-1-3-544 0</inkml:trace>
  <inkml:trace contextRef="#ctx0" brushRef="#br1" timeOffset="98179.62">9565 15689 13823 0,'0'0'1216'0,"0"0"-960"0,-2-8-256 0,2 8 0 0,-2-12 448 0,2 6 32 16,0 6 16-16,0 0 0 0,4-12-64 0,-1 5-16 0,-3 7 0 0,0 0 0 15,1-10-176-15,-1 10-48 0,4-12 0 0,-2 4 0 16,-2 8 32-16,0 0 0 0,5-6 0 0,-5 6 0 16,0 0 32-16,0 0 0 0,9-4 0 0,-9 4 0 15,12-2 0-15,-12 2 16 0,11 6 0 0,1-1 0 16,-1 0 16-16,-2 4 0 0,0-2 0 0,0 4 0 15,0-1 96-15,0 4 0 0,2 1 16 0,0 3 0 16,-2 1 16-16,2-1 0 0,-1 2 0 0,0 1 0 16,1 0 32-16,1 5 0 0,0-2 0 0,1 5 0 15,0 0 0-15,1 2 16 0,0-2 0 0,2-1 0 16,1 6-16-16,-1-1-16 0,-2 0 0 0,2 2 0 16,-5-2-80-16,1 0-16 0,-1 0 0 0,0-1 0 15,0-2-80-15,-1 5-32 0,0-4 0 0,-1 2 0 16,0 3-64-16,-2-2-16 0,0-2 0 0,-1 2 0 0,0 1-16 15,0-1 0-15,-1 0 0 0,0-2 0 0,0-1-128 0,2 0 192 16,-2 0-192-16,1-3 192 0,0 1-192 0,-2 2 0 16,0-3 144-16,-2 2-144 0,1 1 160 0,-1-3-32 15,1 1-128-15,-2-3 192 0,-1 5 0 0,0 1 0 16,-1-2 0-16,1-1 0 0,-4 2 0 0,1-3 0 16,1 1 0-16,-1 2 0 0,-1-6 0 0,2 2 0 15,-4-4 0-15,0 2 0 0,1 3 64 0,0 0 0 16,0-4 0-16,0 2 0 0,1 0-32 0,-5-3 0 15,2-1 0-15,-1 2 0 0,-1-1 0 0,2-2 0 16,-1 2 0-16,-1 0 0 0,-1-2-48 0,0-2-16 0,-2 0 0 16,1-2 0-16,-1 3-160 0,1-4 192 0,-2 1-192 0,1-2 192 15,-2 0-192-15,0-2 160 0,-3-1-160 0,3 2 160 16,3-3 16-16,-1 0 0 0,0 1 0 0,-1-4 0 16,0 4 16-16,0-3 0 0,2 2 0 0,0-2 0 15,-1 3-64-15,2-2-128 0,-2-4 192 0,2 2-64 16,0 1 0-16,0 1-128 0,-1-1 192 0,-1 0-64 15,1 1-128-15,-1 1 192 0,2-3-192 0,0 1 192 16,1-3-192-16,0 2 0 0,1-1 144 0,0-2-144 16,-1 2 0-16,2-1 128 0,-2-3-128 0,9-3 0 15,-8 6 0-15,1 0 0 0,7-6 0 0,-7 5 128 16,0-1-128-16,7-4 0 0,0 0-128 0,0 0 128 31,0 0-464-31,0 0-16 0,0 0 0 0,0 0 0 0,0 0-2896 0,0 0-576 0</inkml:trace>
  <inkml:trace contextRef="#ctx0" brushRef="#br1" timeOffset="103039.9">23274 9342 11807 0,'0'0'512'0,"0"0"128"0,-2-12-512 0,-1 3-128 0,1-1 0 0,4 1 0 15,2-2 0-15,0 2 128 0,-2-4-128 0,2 2 128 16,1 1 64-16,2-3 0 0,-1 4 16 0,-2-2 0 16,-3-2 208-16,2 3 32 0,0-3 16 0,1 2 0 15,-1 3 176-15,1-1 48 0,-4 9 0 0,1-9 0 0,-1 9 176 0,0 0 32 16,0 0 16-16,0 0 0 0,0 0-272 0,0 0-48 15,-1 14-16-15,-2-1 0 0,-1 2-96 0,0 3-32 16,1 6 0-16,-1 0 0 0,0 3-128 0,-2 2-16 16,-2 3-16-16,0-3 0 0,-1 3-288 0,2 0 128 15,0 1-128-15,0-3 0 0,-2 0 176 0,0-1-176 16,3-5 160-16,-1 1-160 0,2-2 176 0,0-2-176 16,0-1 192-16,1-1-192 0,0-4 192 0,2-1-192 15,-1-4 192-15,2 1-192 0,1-11 192 0,0 11-192 16,0-11 192-16,0 0-192 0,0 9 272 0,0-9-48 15,0 0-16-15,0 0 0 0,0 0 144 0,6 10 32 16,3-5 0-16,0 0 0 0,3 0-192 0,-1 0-48 16,-1 0 0-16,4 1 0 0,4-1-144 0,-1-2 0 0,-3 1 0 0,2 1 0 15,3 0 0-15,2-1 128 0,0-3-128 0,2 2 0 16,1-2 0-16,2-1-144 0,2 0 0 0,-2-1-8432 16,-2-2-1696-16</inkml:trace>
  <inkml:trace contextRef="#ctx0" brushRef="#br1" timeOffset="103438.98">23687 9606 15663 0,'0'0'1392'0,"0"0"-1120"0,0 0-272 0,0 0 0 15,0 0 2128-15,11 4 368 0,-1 0 80 0,2-2 16 0,0 2-2080 0,3-4-512 16,0-4 0-16,3 2 0 0,1-3 128 0,0 1-128 16,-2-4 144-16,-1 2-144 0,0 0 0 0,-1-5 0 15,-2 2 0-15,-2-2 0 0,-1 1-144 0,-2 1 144 16,-2-4 0-16,-3 4-144 0,-2-2 144 0,-2 3 0 16,-2-2 0-16,-3 4 0 0,-1-2 144 0,-1 3-144 15,-4-1 192-15,1-1-192 0,-2 4 400 0,0 1-16 16,-2 0-16-16,1 3 0 0,-1 2-48 0,1 2 0 15,0 2 0-15,2 2 0 0,1 4-192 0,0 2-128 16,0 0 160-16,2 3-160 0,1 1 0 0,1-1 0 16,3 0 0-16,1 0 0 0,3-1 0 0,3 0 0 0,0-3 0 0,3 1 0 15,2-1 0-15,2 1 0 0,3-4 0 16,2-1 0-16,0-3-304 0,3 1 0 0,0-4 0 0,2 0 0 31,1-3-1840-31,-1-2-368 0,7-3-80 0,-2 0-16 0</inkml:trace>
  <inkml:trace contextRef="#ctx0" brushRef="#br1" timeOffset="103684.93">24380 9052 26719 0,'-14'2'1184'0,"5"2"240"15,-1 0-1136-15,0 5-288 0,0 5 0 0,2 0 0 16,-3 4 192-16,1 3 0 0,-2 4-16 0,3 2 0 0,-1-1-176 0,1 3 128 16,3-2-128-16,-2 3 128 0,3 1-128 0,1-1 0 15,3 2 0-15,1 0 128 0,0-4-128 0,4 0 0 16,2-1 0-16,2-2 0 0,-2-5 0 0,6 1 0 16,-1-2-160-16,3-3 160 15,0-2-1792-15,1-2-256 0,3-3-48 0,0-3-16 0</inkml:trace>
  <inkml:trace contextRef="#ctx0" brushRef="#br1" timeOffset="103850.82">23998 9465 29487 0,'-13'-2'1296'0,"13"2"288"0,0 0-1264 0,0 0-320 0,0 0 0 0,11-3 0 16,6-1 160-16,6 2-32 0,6-1 0 0,4-1 0 15,4 0-128-15,0-3 0 0,-2-1 0 0,2-2-8896 16,3 2-1728-16</inkml:trace>
  <inkml:trace contextRef="#ctx0" brushRef="#br1" timeOffset="104273.44">25421 9503 12895 0,'0'0'1152'0,"0"0"-928"16,0 0-224-16,0 0 0 0,0 0 768 0,0-7 96 15,0 7 32-15,0 0 0 0,0 0-240 0,-1-9-32 16,-2 1-16-16,3 8 0 0,0 0 272 0,0 0 48 16,0 0 16-16,-10 1 0 0,-2 1 96 0,3 1 32 15,-2 6 0-15,0 1 0 0,-2 3-304 0,-2 1-48 16,0 3-16-16,-2 2 0 0,-1 0-16 0,-1 1-16 16,0-1 0-16,2 4 0 0,0 0-80 0,1 1-16 0,3-4 0 0,4 1 0 15,4 0-192-15,2-2-64 0,3-3 0 0,4-2 0 16,4-2-64-16,2-3 0 0,3 3-16 0,2-6 0 15,4 0 0-15,1-2 0 0,-1-1 0 0,3-3 0 16,1 0-64-16,2 0-16 0,2-1 0 0,0-2 0 16,-2-2-160-16,0 1 0 0,2-1 0 0,0-1-176 31,-2-2-1072-31,1 2-224 0,-1-3-32 0,-1 2-8192 0,-2-1-1632 0</inkml:trace>
  <inkml:trace contextRef="#ctx0" brushRef="#br1" timeOffset="104509.65">25961 9769 23951 0,'-5'6'2128'0,"0"6"-1696"15,1 3-432-15,-1 3 0 0,2 3 1344 0,-3 5 192 16,-2 0 48-16,0 4 0 0,0-4-816 0,3 5-176 15,0-3-16-15,0 1-16 0,0-2-224 0,0-1-32 16,0 1-16-16,-2-1 0 0,4-6-288 0,0 0 128 16,2-1-128-16,3-1 0 15,1-4-1072-15,1 0-320 0,1-4-64 0,0-1-7392 16,-5-9-1488-16</inkml:trace>
  <inkml:trace contextRef="#ctx0" brushRef="#br1" timeOffset="104887.25">26638 9536 18431 0,'0'0'1632'0,"0"0"-1312"16,0 0-320-16,0 0 0 0,11 1 1152 0,2 1 176 15,0-2 16-15,2 0 16 0,3 0-688 0,2-2-144 16,3 0-16-16,2-3-16 0,2-3-80 0,0 3-16 16,-1-4 0-16,1 3 0 0,-2 1-272 0,2-3-128 15,1 2 0-15,0 1-7808 16,-1-3-1664-16</inkml:trace>
  <inkml:trace contextRef="#ctx0" brushRef="#br1" timeOffset="105043.05">26677 9816 29823 0,'0'0'1328'0,"0"0"272"0,12-3-1280 0,3 2-320 0,3 0 0 0,3-2 0 16,5-1 0-16,2 1-256 0,3-6 64 0,4 1 0 31,2-3-1536-31,2 0-288 0</inkml:trace>
  <inkml:trace contextRef="#ctx0" brushRef="#br1" timeOffset="105791.04">27848 9333 18431 0,'0'0'816'0,"0"0"160"0,0 0-784 0,0 0-192 16,0 0 0-16,0 0 0 0,-9 5 1152 0,3 1 192 15,2 7 48-15,-1 5 0 0,0 0-912 0,-1 3-176 16,3 3-48-16,-1 4 0 0,-1 4 64 0,0 0 16 16,1-2 0-16,-2 5 0 0,0-1-112 0,0 2-32 15,-3-1 0-15,0 1 0 0,0-2-64 0,-2 0-128 16,2-1 176-16,0-5-176 0,2-1 176 0,1-5-176 16,1-2 160-16,0-5-160 0,1-2 128 0,2-7-128 15,2-6 0-15,0 0 144 0,0 0-144 0,0 0 128 16,0 0-128-16,0 0 128 0,0-12-256 0,0-1-64 15,1-2-16-15,-2-3 0 0,-2-2 208 0,2-3 0 0,1 0 0 0,-2 0-144 16,2-5 144-16,0 1 224 0,0-2-48 16,0 4-16-16,3-3 0 0,1 4 0 0,0 1 0 0,1-2 0 15,1 3 32-15,3 1 0 0,0 1 0 0,3 1 0 16,0 1 64-16,1 3 0 0,1 1 16 0,-1-1 0 16,3-1-16-16,2 0-16 0,0-1 0 0,1 3 0 15,1 2 32-15,-1 1 16 0,-1 3 0 0,0-3 0 0,0 5-160 0,0 1-128 16,-1 0 192-16,1 2-192 0,4 2 144 0,-3 2-144 15,-4 2 0-15,0 4 144 0,-1 1-144 0,-2 5 192 16,-2 0-192-16,-2 0 192 0,-3 4-192 0,-3 1 0 16,-3 1 0-16,-4 4 128 0,-2 0-128 0,-4 3 0 15,0 1 0-15,-2-3 0 0,-5 0 0 0,2-1 0 16,-1-2 0-16,-1 0 0 0,0-1 0 0,2 0 0 16,-1-4 144-16,2 1-144 0,1-1 144 0,0-1-144 15,4 1 192-15,1-4-192 0,3 0 176 0,1 0-176 16,2 1 160-16,3-3-160 0,0-10 176 0,5 13-176 15,0 0 192-15,0-3-192 0,6 1 208 0,-1-4-64 16,2 0-16-16,2-2 0 0,0 2-128 0,2-1 160 16,-1-3-160-16,0-2 160 0,5 2-336 0,-4-1-64 15,-1-1-16-15,-1-1 0 16,-1 0-2592-16,-2-1-528 0,2-4-96 0,-13 5-32 0</inkml:trace>
  <inkml:trace contextRef="#ctx0" brushRef="#br1" timeOffset="106089.49">28664 9431 21535 0,'0'0'960'0,"0"0"192"0,-8-2-928 0,8 2-224 0,-10 3 0 0,0 2 0 16,-2 3 496-16,2-2 48 0,-4 4 16 0,0 2 0 0,-2 4 16 0,1 3 0 15,1 4 0-15,-2 0 0 0,1 0 0 0,1 4 0 16,1-2 0-16,2 3 0 0,1-3-224 0,0 2-32 16,6-3-16-16,0-1 0 0,3 1-112 0,3-3 0 15,2-2-16-15,2-3 0 0,2-3-176 0,1 1 128 16,1-1-128-16,3-2 128 0,1-5-400 0,4-1-96 15,1-1-16-15,1 1-8176 16,2-2-1632-16</inkml:trace>
  <inkml:trace contextRef="#ctx0" brushRef="#br1" timeOffset="106458.05">29087 9590 26079 0,'-6'-12'1152'0,"2"6"256"0,1-6-1136 0,1 6-272 0,2 6 0 0,-4-6 0 16,4 6 416-16,0 0 32 0,0 0 0 0,-9-3 0 15,0 3-128-15,0 5-32 0,2 2 0 0,-3 4 0 16,3-1-112-16,-2 3-32 0,2 0 0 0,0-2 0 16,2 2-144-16,1 1 0 0,4-14 0 0,0 16 0 0,4-3 0 0,0 1 0 15,2 0 0-15,3-1 0 0,3-7 144 0,0 0-144 16,1 1 160-16,4-5-160 0,2 1 304 15,2-3-48-15,1-1 0 0,1-1 0 0,1 1 112 0,0-2 16 16,0-3 0-16,2-2 0 0,-1 0-96 0,-1-1-16 16,-5 0 0-16,-1 0 0 0,-4 0 32 0,-4 0 0 15,-5 0 0-15,-2-1 0 0,-4-1 304 0,-6-2 64 16,-4-4 16-16,-3 1 0 0,-3-1-176 0,-2 2-48 16,0 0 0-16,-2 0 0 0,-1 1-336 0,2 3-128 15,-1 1 0-15,2 4 144 16,3 1-448-16,-1 0-80 0,2 1-32 0,2 1 0 15,1 2-2208-15,1 1-432 0,3 0-80 0</inkml:trace>
  <inkml:trace contextRef="#ctx0" brushRef="#br1" timeOffset="106808.98">29973 9343 23951 0,'0'0'2128'0,"-5"-5"-1696"0,5 5-432 0,-6-5 0 16,-3 1 448-16,1 3 0 0,-3 1 0 0,-6 2 0 15,-1 2-128-15,-2 0-32 0,-4 0 0 0,-2 1 0 16,1 1-128-16,1 1-32 0,0 4 0 0,3-1 0 16,4 0-128-16,4-2 160 0,1 3-160 0,6-2 160 15,1 1-160-15,4-1 0 0,1-9-160 0,4 11 160 16,1 1 0-16,2 0 0 0,3-2 0 0,3 3 160 0,1-3 160 0,3 2 16 15,0 2 16-15,4-1 0 0,-1 2-32 0,2 1 0 16,-2-2 0-16,-1 2 0 0,-1-3-64 0,-3-2-32 16,-3 2 0-16,-3 0 0 0,-3-3 32 0,-2 3 0 15,-6 1 0-15,-3-3 0 0,-5 0 256 0,-1-2 64 16,-7 0 16-16,-6 0 0 0,-2 0-208 0,0 0-64 16,-5-1 0-16,3-5 0 0,-1 1-464 0,4-1-112 15,0-3 0-15,5-2-9888 16,1-1-1968-16</inkml:trace>
  <inkml:trace contextRef="#ctx0" brushRef="#br1" timeOffset="107659.03">31123 8714 12895 0,'0'0'1152'0,"7"-13"-928"16,-2-1-224-16,0 1 0 0,0-1 1552 0,0-1 272 15,-2 2 48-15,-1 3 16 0,-2 0-832 0,-1 3-160 16,1 7-48-16,-1-12 0 0,-4 4-176 0,0 1-32 15,-2 2-16-15,-2 2 0 0,-1-2-144 0,-4 0-32 16,0 1 0-16,-4 2 0 0,-2 2-128 0,-3 1-48 16,-2 0 0-16,-3 2 0 0,-4 1 48 0,0 3 16 0,0 2 0 0,3 5 0 15,1 4-80-15,2 2-32 16,0 3 0-16,2 0 0 0,2-1-224 0,2 4 0 16,5 0 0-16,2 3 0 0,3-2 0 0,4 2 0 0,2-1 0 0,2 2 0 15,2 0 0-15,4-4 0 16,1 2 0-16,4 0 0 0,4 0 0 0,2-1 144 0,2 1-144 15,2 2 128-15,2-2 32 0,2 3 0 0,0-3 0 16,3 2 0-16,2 2-160 0,0 2 0 0,-2-1 144 0,1 4-144 16,-5-1 128-16,-1-2-128 0,-2-2 128 0,0 0-128 15,-3 1 128-15,-4-1-128 0,0-4 128 0,-2 2-128 16,-3 2 128-16,-1-2-128 0,-3-3 128 0,0 2-128 16,-2-3 320-16,-1 0 0 0,-1-4 0 0,-3-2 0 15,-2 2 0-15,-3-3 0 0,-4-1 0 0,-2-3 0 0,-3-1 160 16,-4 0 32-16,-3-4 0 0,-2 2 0 0,-2-7-240 0,-3-2-32 15,1 3-16-15,-1-6 0 0,-1-4 0 0,-2 0 0 16,0-2 0-16,3-2 0 0,-1-2 32 0,2-4 16 16,4-1 0-16,-3-3 0 0,2-4-80 0,4 1 0 15,3-5-16-15,3 2 0 0,3 0-176 0,4-3 160 16,4 4-160-16,4 3 160 0,4 3-160 0,3 3-192 16,3 7 32-16,3-2 16 0,1 4-48 0,3 4 0 15,3 2 0-15,2 1 0 0,1 5 16 0,4 5 0 16,2 6 0-16,0 1 0 0,5 2 176 0,-3 3 0 15,2-1 0-15,0 2-128 0,3 3 128 0,-4 1 0 16,-2-1 0-16,-1 3 0 0,-2-5 0 0,-1 2 0 0,-4-5 0 16,-2 4 128-16,-3-5-128 0,-1-2 0 0,-2 1 0 0,-2-3 128 15,-4-2-128-15,3-1 0 16,-2-2-128-16,0-2 128 16,1 0-2368-16,-1-2-384 0</inkml:trace>
  <inkml:trace contextRef="#ctx0" brushRef="#br1" timeOffset="109677.13">18055 12850 17103 0,'-18'-1'752'0,"7"2"160"0,-2 1-720 0,-2 4-192 15,-3-3 0-15,-2 0 0 0,-3 1 800 0,-4 2 128 16,-5-1 32-16,-1-1 0 0,-2 0-336 0,-2 0-64 16,-1-1-16-16,1 0 0 0,1-3-32 0,-1 1 0 15,1-1 0-15,0 1 0 0,2-3-64 0,1 2 0 0,1-3-16 0,-1 2 0 16,-3-5-32-16,6 2 0 0,-1 0 0 0,2 0 0 16,1-5-160-16,3 3-48 15,0-3 0-15,5 3 0 0,2-1 0 0,2-1 0 16,-1 4 0-16,3 0 0 0,3 1 80 0,1 0 16 0,-2 1 0 0,5 2 0 15,-1 0-96-15,8 0-32 0,-9 5 0 0,9-5 0 16,-9 7-160-16,3 2 0 0,-1 2 0 0,4 2 0 16,0-3 0-16,1 4 0 0,-1 2 0 0,0 5 0 15,1 0-128-15,-1 6 128 0,1 4 0 0,-1-1 0 16,-3 3 0-16,0 1 0 0,-3 3-144 0,-2 4 144 16,1 4 0-16,0-1 0 0,0 3 0 0,-3 4 0 15,-1-2-128-15,0 5 128 0,2 0 0 0,-2 2 0 0,-2-1 0 16,-1 0 0-16,-1 2 0 0,0 4 0 0,-1 0 0 15,-1 1-128-15,0 1 128 0,0-2 0 0,-1-2 0 0,-2 0 0 16,-1-3 0-16,1 1 0 0,2 1 0 0,2-3 0 16,3-4 0-16,-1 0 0 0,2-4 0 0,1 1 0 15,0-1 0-15,5-2 0 0,-1-6 0 0,2-1 0 16,3-1 0-16,0 0 0 0,-1-2 0 0,1-2 128 16,1-2-128-16,-1-4 0 0,2 2 0 0,3-5 0 15,1 3 0-15,3-7 0 0,0-2 0 0,2-3 176 16,2 2-176-16,0-3 160 0,2 0-32 0,3 1 0 15,-1 0 0-15,4 2 0 0,0-3 16 0,-1 0 0 16,3-2 0-16,0 2 0 0,2-5 16 0,2 3 0 16,-1-1 0-16,2-2 0 0,2 2-160 0,0-4 160 0,3 0-160 0,0-2 160 15,1-1-32-15,0 0 0 0,-1-1 0 0,2-3 0 32,0-2-1680-32,-1 1-352 0,-1-3-64 0,1 2-16 0</inkml:trace>
  <inkml:trace contextRef="#ctx0" brushRef="#br1" timeOffset="110410.71">19066 12878 21183 0,'-5'-14'944'0,"3"6"192"0,1-4-912 0,4 0-224 0,0 4 0 0,4 0 0 16,0 1 1088-16,6 2 192 16,2-2 16-16,4-1 16 0,2-4-976 0,3 5-192 0,1-2-144 0,2 3 192 15,2-5 0-15,3 5 0 0,0 2 0 0,1-5 0 16,-1 3-16-16,1 1 0 0,-2-4 0 0,-1 4 0 15,-5 2-48-15,-2 0 0 0,-1-4 0 0,-2 5 0 16,-2 0 32-16,-1 2 0 0,-1 0 0 0,-2 3 0 16,-2-1 32-16,0 4 0 0,-12-6 0 0,10 8 0 0,-4 4-64 0,-2-1 0 15,-4 5 0-15,-1 1 0 0,-3 1-128 0,0 3 128 16,-1 3-128-16,-2 0 128 0,-2 5-128 16,-1 3 0-16,-1 6 0 0,4 0 128 0,-3 2-128 0,1 3 0 15,1 2 0-15,0 0 0 0,1 2 0 0,0 5 0 16,5 1 0-16,-1 1 0 0,2-1 0 0,1 2 0 15,3-3 0-15,0 1 0 0,4-3 0 0,0-2 0 16,1 3 0-16,2 0 0 0,0 1 0 0,4-2 0 16,2-3 0-16,-1 0 0 0,1 2 0 0,1-3 0 15,-1 1 0-15,2-1 0 0,0 0 0 0,0 1 0 16,-3-2 0-16,0 1 0 0,-1-4 0 0,0 3 0 16,0-3 160-16,-2-3-160 0,-3-2 256 0,-3-3-48 0,-1-1-16 15,-1 0 0-15,-3-1 352 0,-2-3 64 16,-2-1 16-16,-2-2 0 0,-2 0 64 0,-2-3 16 15,-3 1 0-15,0 0 0 0,-2-2-64 0,-2-2 0 0,0 1 0 0,-1-2 0 16,-3-4-208-16,0-1-48 16,-2-1-16-16,0-3 0 0,0 3-160 0,1-4-16 15,2-2-16-15,1-2 0 0,1 2-176 0,0 0 0 0,3-4 0 0,3 1 0 32,0-2-288-32,11-2-144 0,-7 6-16 0,7-6-11168 0,0 0-2224 0</inkml:trace>
  <inkml:trace contextRef="#ctx0" brushRef="#br1" timeOffset="111661.77">17699 15431 14975 0,'0'0'656'0,"5"-8"144"0,0 1-640 0,2 0-160 16,0 0 0-16,1 2 0 0,-2-2 448 0,2 0 48 16,-2 5 16-16,-6 2 0 0,0 0-112 0,7-9-16 15,-7 9 0-15,5-8 0 0,-5 8 256 0,0-5 32 16,0 5 16-16,0 0 0 0,-7-5-32 0,-2 4 0 0,-1 1 0 0,-2 5 0 15,1-1-160-15,-1-1-48 16,-4 1 0-16,1 0 0 0,-3 5-112 0,1-3-16 0,-2 3-16 0,-3-1 0 16,-1 2-48-16,-1-1-16 15,-2 2 0-15,0-2 0 0,-1 0 16 0,-3-3 16 0,0 2 0 0,-3-3 0 16,-4 3 48-16,-1 1 0 0,-1-6 0 0,1 3 0 16,2-1 48-16,1-2 16 0,-1-1 0 0,4-1 0 15,-1-1-192-15,3 1-16 0,2 1-16 0,1-2 0 16,2 0 0-16,0 0 0 0,3 0 0 0,-1 0 0 15,-3-2-32-15,3 2 0 0,2-1 0 0,2 1 0 16,1 0 64-16,1 0 16 0,1 0 0 0,2 1 0 16,4 1 64-16,-2 0 16 0,3 1 0 0,9-3 0 15,0 0-160-15,-6 7-128 0,6-7 144 0,-4 8-144 16,3 2 0-16,3 0 0 0,-2-10 0 0,6 14 0 0,0 5 0 0,-2-1-128 16,1-1 128-16,1 0 0 0,0 1 0 15,1 2 0-15,0 3 0 0,-1 0 0 0,-1-2-128 0,-2 3 128 16,1 2 0-16,-1 1 0 0,-1 5 0 0,-2 2 0 15,-1 3 0-15,-1 2 0 0,0 5 0 0,-2-1 0 16,1 1 0-16,-1 1 0 0,-1 4 0 0,-2-4 0 16,0-1 0-16,2 2 0 0,0 2 0 0,-1 2 0 15,-1-2 0-15,-1-2 0 0,1 2 0 0,0 1 0 16,1-5 0-16,0 3 0 0,-1-1 0 0,0 1 0 16,-1 0 0-16,2-1 0 0,-1 2 0 0,1-2 0 15,0 0 0-15,-1 1 0 0,1-4 0 0,1 0 128 16,0 3-128-16,0-5 0 0,-1 0 0 0,3 0 0 15,-1-3 0-15,-1 0 0 0,2-1 0 0,-1-2 0 0,1-2 0 0,0-2 0 16,1-3 144-16,-1 2-144 16,0 0 128-16,1-6-128 0,-2-1 176 0,2-1-48 0,-1 1-128 0,-1-4 192 15,2-3-64-15,0 1 0 16,0-6-128-16,-1 2 192 0,1-2-64 0,-1-3-128 0,3-8 176 0,0 10-176 16,0-10 224-16,0 0-64 15,0 0-16-15,0 6 0 0,0-6 64 0,0 0 16 0,5 7 0 0,-5-7 0 16,0 0-64-16,12 6-16 0,-1-2 0 15,1 0 0-15,-2-2-144 0,4 3 192 0,-2-2-192 0,4-2 192 16,-1-1-192-16,3 2 0 0,2-1 144 0,2-1-144 16,1 0 0-16,2 0 0 0,3 1-160 0,2 0 160 15,2 1-512 1,-1 1 0-16,2-1 0 0,1 2 0 0,2-2-1264 0,2-1-240 0,1 1-48 0,3-2-11520 16</inkml:trace>
  <inkml:trace contextRef="#ctx0" brushRef="#br1" timeOffset="112630.12">21451 15304 26079 0,'-10'-11'1152'0,"10"11"256"0,0 0-1136 0,-5-4-272 15,5 4 0-15,0 0 0 0,0 0 496 0,0 0 32 16,0 0 16-16,0 0 0 0,0 0-160 0,9-9-16 16,0 4-16-16,1 1 0 0,3-1-16 0,1 1 0 15,2 1 0-15,5 0 0 0,2 2-144 0,1-3-16 16,0-2-16-16,1 1 0 0,1 2-160 0,2-1 192 15,-2 0-192-15,1 2 192 0,-1-2-192 0,-1 1 0 16,-1 1 144-16,-2 1-144 0,-3 1 0 0,-1 1 0 16,-3 1 0-16,-1 1 0 0,-1 1 0 0,-1 3 0 0,-2 0 0 0,-2 4 0 15,-2-1 0-15,-2 3 0 16,-2 2 0-16,-4 2 0 0,1 2 0 0,-5 4 0 16,-1 5 0-16,0 0 0 0,-4 2 0 0,1 5 0 15,-2 0 0-15,-1 3 0 0,-1 6 0 0,-1 1-128 16,-1 0 128-16,2 2 0 0,0 0 0 0,2-1 0 15,-1 2 0-15,0 1-128 0,1-2 128 0,1 3 0 0,3 3 0 0,1 0 0 16,-2-1 0-16,3 0 0 0,1-3 0 0,1 1 0 16,0-1 0-16,2 2 0 0,0-1 0 0,1-1 128 15,1 1-128-15,1 1 128 0,1-2-128 0,-1 0 128 16,1-3-128-16,1 1 176 0,0-2-176 0,2 1 192 16,0 1-32-16,1-5 0 0,2-1 0 0,-1 1 0 0,2 0 16 15,0-6 0-15,-1 0 0 0,1 0 0 16,-2-1-48-16,1-2 0 0,-2-6 0 0,1 1 0 0,-2-5 16 0,0 0 0 15,-1 0 0-15,-1-2 0 0,1-3 112 0,-1 1 0 16,-2-4 16-16,0-1 0 0,-1 0-16 0,0-1-16 16,-1-2 0-16,-2 0 0 0,0 0 128 0,-2-2 16 15,-2 0 16-15,-3-3 0 0,1 3 112 0,-2-3 0 16,-3 2 16-16,-3-2 0 0,-1 0-48 0,-1 0-16 16,-5-2 0-16,0-1 0 0,-1 4-80 0,-6-1-32 15,-3-2 0-15,-3 0 0 0,-2 3-32 0,0 0-16 16,3-3 0-16,-1 1 0 0,0 1-144 0,1-2-32 15,2 1 0-15,1 3 0 0,1-5-128 0,3 4 0 16,3-1 0-16,2-1 0 0,1 0-336 0,2 3-48 0,-1-3-16 0,2 1 0 31,2 2-2544-31,3-4-512 0</inkml:trace>
  <inkml:trace contextRef="#ctx0" brushRef="#br1" timeOffset="114030.21">25430 10906 10303 0,'0'0'448'0,"0"0"112"0,0 0-560 0,13-5 0 16,-3 0 0-16,-1 1 0 0,-1 1 768 0,-1-2 64 15,-7 5 0-15,10-7 0 0,-1 5-96 0,-9 2-16 16,10-8 0-16,-1 2 0 0,-1 3-32 0,-8 3-16 16,0 0 0-16,10-5 0 0,-10 5-176 0,9-5-48 15,-9 5 0-15,0 0 0 0,0 0-96 0,0 0-32 16,0 0 0-16,0 0 0 0,0 0 256 0,0 0 32 15,-3-6 16-15,3 6 0 0,-10-2-192 0,-1 2-48 16,-2 2 0-16,-1-2 0 0,-1 0-96 0,-3 2-32 16,-1 2 0-16,0 2 0 0,0-1-32 0,-1 4-16 15,-1 1 0-15,-2 4 0 0,0 2-80 0,1 0-128 16,-4 2 176-16,1 0-176 0,-1 0 256 0,1 1-48 0,-1 2-16 0,1-2 0 16,-2 0-64-16,3 2-128 15,3 0 176-15,3 2-176 0,3-2 288 0,3-2-48 16,3 0-16-16,5-1 0 0,4 1 224 0,4-2 32 0,4-1 16 0,6-2 0 15,4-2-64-15,3 2-16 0,5 2 0 0,0-2 0 16,6-6-160-16,-1 3-48 0,-1-6 0 0,1 0 0 16,-2 0-208-16,0-3 0 0,-1-2 128 0,0 0-128 31,0 0-1280-31,0-1-320 0,0-4-48 0,-1-1-11216 0</inkml:trace>
  <inkml:trace contextRef="#ctx0" brushRef="#br1" timeOffset="114447.12">25846 11257 12895 0,'0'0'1152'0,"0"0"-928"15,-9 0-224-15,9 0 0 0,0 0 2736 0,0 0 496 0,-8-2 96 0,8 2 32 16,0 0-2416-16,0 0-496 0,3-8-80 0,4-2-32 16,4 1 160-16,1-1 16 0,5 3 16 0,1-1 0 15,-1 1 128-15,1 0 32 16,-1 2 0-16,1 2 0 0,-1 3-304 0,-1 0-48 0,-2 1-16 0,-4 4 0 16,-3 4-320-16,-2 0 0 0,-3 5 0 0,-2 1 0 15,-3 2 896-15,-4 2 96 0,-5 5 32 0,-3 3 0 16,-4-2-880-16,-3 3-144 0,-2-1 0 0,2 3 0 15,-2 1-960 1,4-4-64-16,0 1 0 0,2-3-16 0,3 0 1040 0,2-4 0 0,4-3 0 0,1-2 144 16,4-3 16-16,3 1 0 0,2-4 0 0,-1-10 0 15,9 8 192-15,3-2 32 0,1 2 16 0,6-6 0 0,0-2-96 16,5 0-32-16,5-1 0 0,2 1 0 0,0-3-272 0,1 1 160 16,4-2-160-16,-2 3 128 15,0-1-1424-15,1 1-304 0,-2-1-48 0,-4-1-12272 16</inkml:trace>
  <inkml:trace contextRef="#ctx0" brushRef="#br1" timeOffset="114800.37">26825 10987 16575 0,'0'0'1472'0,"0"0"-1168"0,0 0-304 0,0 0 0 16,0 0 1456-16,0 0 224 0,0 0 48 0,0 0 16 16,0 0-560-16,0 0-112 0,0 0-32 0,14-3 0 15,-2 0-144-15,3-3-48 0,2-2 0 0,2 1 0 16,0-3-448-16,4-1-80 0,4 3-32 0,-2-3 0 16,-3 3-1184-16,1-3-256 0,-4 4-32 0,-2-1-11264 15</inkml:trace>
  <inkml:trace contextRef="#ctx0" brushRef="#br1" timeOffset="114948.1">26819 11204 28559 0,'0'0'2544'0,"0"0"-2032"16,0 0-512-16,14 2 0 0,2 2 384 0,0-6-32 15,3-2 0-15,4 0 0 0,4 0-352 0,2-5 0 16,3 2-192-16,1-5-8608 15,3 2-1712-15</inkml:trace>
  <inkml:trace contextRef="#ctx0" brushRef="#br1" timeOffset="115307.1">28138 10488 7359 0,'0'0'320'0,"0"0"80"0,-7-4-400 0,7 4 0 0,-10-1 0 0,10 1 0 0,-8 5 4096 0,-2 4 720 15,3 0 160-15,-4 6 16 0,1 6-3840 0,0 4-768 16,-1 0-144-16,1 6-48 0,-1-2 0 0,2 3-16 16,-2 0 0-16,2 2 0 0,0 2 0 0,0-2 0 15,3-3 0-15,-2 2 0 0,1 0-176 0,2-2 128 16,1-1-128-16,1-5 128 0,1 0-128 0,2 0 0 16,0-8 0-16,4-1 0 15,-2-5-832-15,3 1-32 0,0-6-16 0,-5-6-6720 0,10 2-1344 16</inkml:trace>
  <inkml:trace contextRef="#ctx0" brushRef="#br1" timeOffset="115765.3">28016 10568 12895 0,'0'-19'1152'0,"1"8"-928"0,1-3-224 0,3 1 0 16,3 0 2160-16,2-1 384 0,-1 3 80 0,3 1 0 16,0-5-1888-16,2-1-384 0,0 5-80 0,3 2-16 0,1-1 64 0,1 2 16 15,0-1 0-15,1 3 0 0,2 3 144 16,-1 3 32-16,0 0 0 0,-1 3 0 0,-1 1-272 0,-1 3-48 16,-4 1-16-16,-1 2 0 0,-2-1-176 0,-2 4 0 15,-3 5 144-15,-2-1-144 0,-4 1 144 0,-1 0-144 16,-4 0 192-16,-2 1-192 0,-2-1 0 0,-2-1 0 15,-2 1 0-15,-5 0-192 0,-3 0 192 0,1-2 0 16,-2 0 144-16,2-4-144 0,-1 1 0 0,2 1 128 16,1-1-128-16,2-3 0 0,1 1 128 0,2-4-128 15,1-1 176-15,4-1-176 0,8-5 128 0,-8 5-128 16,8-5 0-16,0 0 0 0,-1 12 0 0,1-2 128 16,1 1-128-16,4 4 0 0,3-3 416 0,2 3-32 0,1 0 0 0,1 2 0 15,2 1-64-15,0 1-32 16,-2 1 0-16,4 0 0 0,0 5-32 0,1-5 0 15,-2-2 0-15,-1 2 0 0,-3-2-112 0,2 0-16 16,-3-1-128-16,0 1 192 0,-2-1-192 0,1-3 128 16,0-3-128-16,0-1 0 15,1-2-1408-15,1-2-368 0,3-3-80 0,2-3-10496 0</inkml:trace>
  <inkml:trace contextRef="#ctx0" brushRef="#br1" timeOffset="116231.2">29199 10784 11055 0,'3'-14'480'0,"-3"14"112"0,2-5-464 0,-1-5-128 16,1 1 0-16,-1-1 0 0,-1 10 1856 0,-1-9 336 15,-2-1 80-15,3 10 16 0,-6-5-1008 0,-2 0-208 16,-1 4-48-16,-2-2 0 0,-2-1-336 0,-2 3-80 16,-3 4-16-16,-1-1 0 0,-1-2-112 0,-1 3-32 0,-2 2 0 0,3 0 0 15,0 0-16-15,1 5-16 16,0-2 0-16,2 2 0 0,3-1-208 0,3 2-32 0,3 3-16 0,3-2 0 15,1 0-160-15,4 2 0 16,3-4 144-16,0 3-144 0,3 2 272 0,0-1-16 0,3-2 0 0,0 3 0 16,-2 4-96-16,2-1-32 15,-1-3 0-15,-1 3 0 0,0 0-128 0,-2 0 0 16,1-2 144-16,-4-1-144 0,0-2 0 0,-2-3 144 16,-1 3-144-16,0 1 0 0,-5-5 160 0,0 1-160 15,-2-4 128-15,-2 1-128 0,-1-2 256 0,-2-3-16 0,-1 0-16 0,0-2 0 16,0-2-96-16,1 0-128 0,-3-1 176 0,2-4-176 31,3-1-352-31,2-2-176 0,2 1-48 0,2-3-8576 0,1 2-1728 0</inkml:trace>
  <inkml:trace contextRef="#ctx0" brushRef="#br1" timeOffset="116469.44">29663 10693 11055 0,'0'0'976'0,"0"0"-784"15,0 0-192-15,0 0 0 0,6 9 2848 0,-1 5 528 16,-2 0 96-16,-3 2 32 0,-3 2-2272 0,0 2-448 16,-4 2-80-16,-2 1-32 0,-3 1-336 0,-1 0-64 15,0 0-16-15,0 3 0 0,1-3-112 0,0 4-16 16,2-6-128-16,0-1 192 0,4 0-192 0,-1-2 0 0,3-5-144 0,1 0-7952 31,1-4-1584-31</inkml:trace>
  <inkml:trace contextRef="#ctx0" brushRef="#br1" timeOffset="116848.62">29999 10829 22863 0,'-8'10'1008'0,"0"-4"208"0,-1 6-960 0,0-1-256 0,-1 5 0 0,-1 1 0 16,-3 6 480-16,-1-4 48 0,-1 0 16 0,2-1 0 16,3-1 64-16,-2-3 16 0,-2-2 0 0,6 1 0 0,1-4-288 0,3 0-48 15,2-4-16-15,3-5 0 0,0 0 96 16,0 0 16-16,0 0 0 0,12-3 0 0,1-2 256 0,2-6 64 15,2-2 16-15,1 2 0 0,-1-3-368 0,2-1-80 16,1-2-16-16,-1 2 0 0,-2 5 0 0,1-3 0 16,-3 1 0-16,1 4 0 0,-2-1-64 0,0 2-32 15,1 3 0-15,-5 3 0 0,0 1-160 0,-10 0 0 16,12 7 144-16,-2 7-144 0,-3 1 128 0,-1 4-128 16,-4 1 128-16,-1 1-128 0,-2 0 0 0,-1 5 128 15,-2-2-128-15,0 4 0 0,-2-4 0 0,-1-5 0 16,5 1 0-16,-1-1-128 15,2-1-1744-15,1-3-352 0,0 1-64 0,0-16-10832 0</inkml:trace>
  <inkml:trace contextRef="#ctx0" brushRef="#br1" timeOffset="117432.32">31031 10670 15663 0,'-2'-11'1392'0,"2"11"-1120"0,2-13-272 0,-2 1 0 0,-2 5 1200 0,1-5 176 16,-1 3 32-16,-1-2 16 0,-2 2-608 0,0-1-128 15,-3 4-32-15,-1-3 0 0,-1 4-144 0,-1 1-48 16,-3-1 0-16,-3 3 0 0,-2 4-16 0,0 2-16 15,-1-1 0-15,1 2 0 0,1 7-80 0,-2-1-16 16,1 2 0-16,1 4 0 0,1 0-112 0,2 4-32 16,1 0 0-16,3 3 0 0,3-3-192 0,3 0 128 15,1 0-128-15,3 4 0 0,-1 1 256 0,4 0-64 16,2-2 0-16,1 1 0 0,1 4 48 0,2-3 0 16,-1 4 0-16,2-2 0 0,-1-4-64 0,1 3-16 15,1 3 0-15,-1 1 0 0,-2-3-32 0,1 1 0 16,0 0 0-16,-2-1 0 0,-1 1-128 0,0 2 0 15,-5-3 144-15,0 0-144 0,-4-4 0 0,1 0 0 0,-3 3 0 0,1-7 128 16,-4 0-128-16,-2-2 128 0,1-1-128 0,-3-2 128 16,-1-1 64-16,-2-5 0 15,0 0 16-15,-1-3 0 0,-4 3-16 0,3-5 0 16,2-3 0-16,-1-1 0 0,1-1-192 0,1-2 176 0,-1-3-176 0,4-2 160 16,1-3-160-16,3-2 0 15,1-2 0-15,3-4 128 0,3-3-128 0,1 2-272 0,1-2 64 0,3 4 16 16,3 2 0-16,1 1 16 0,3 2 0 0,0-1 0 15,2 2 176-15,1 5 0 0,1-1-144 0,3 6 144 16,0 0 0-16,1 5 0 0,0 1 0 0,0 3 0 16,-1 4 0-16,2-1 256 0,-1 4-32 0,0 2-16 15,0 3 0-15,-1 2 0 0,-2 4 0 0,1 3 0 16,0-3-16-16,-4 3 0 0,-2-2 0 0,-2 0 0 16,-2-1-352-16,0 0-80 0,-1-1-16 0,-5-3 0 15,0-1-1808-15,1 1-368 0,0 2-80 0</inkml:trace>
  <inkml:trace contextRef="#ctx0" brushRef="#br2" timeOffset="126175.1">7787 15400 7359 0,'0'0'656'0,"0"0"-528"0,0 0-128 0,0 0 0 16,-10-3 1536-16,10 3 256 0,-10-4 64 0,10 4 16 15,0 0-944-15,0 0-192 0,0 0-32 0,0 0-16 16,0-10-320-16,0 10-64 0,7-7-16 0,1-1 0 16,-1 3-160-16,4 0-128 0,1 1 144 0,2-1-144 15,0 1 272-15,4-1-32 0,0-1-16 0,0 2 0 16,2 2 224-16,2 0 32 0,2 1 16 0,2-1 0 15,2 1 128-15,3-1 16 0,2 0 16 0,4 1 0 0,1-1-96 16,5 0-32-16,6 1 0 0,0 0 0 0,2 1-128 0,-1 0-16 16,-2 0-16-16,1 0 0 0,1 0 32 0,2-3 16 15,1 1 0-15,5 0 0 0,3 0-32 0,1 2 0 16,2 0 0-16,-2 0 0 0,-2 2-32 0,1-4-16 16,0-2 0-16,3 0 0 0,6 4-16 0,-1-1-16 15,0 0 0-15,-1-2 0 0,-3 1-64 0,0-1-16 16,1 0 0-16,3 3 0 0,3 0-16 0,-1 0 0 15,-1-1 0-15,-1 1 0 0,-3 0 32 0,3 0 0 16,-1 1 0-16,3 1 0 0,3 2-32 0,-3-3 0 16,-2-1 0-16,0 1 0 0,0-2-16 0,3 1-16 15,0 2 0-15,3 0 0 0,1-4-32 0,-1 1 0 0,-2-1 0 16,-2-1 0-16,0 2 16 0,2 2 0 0,5 3 0 0,0-3 0 16,-3-2-16-16,-3 1 0 0,0 0 0 0,1 1 0 15,1-2 32-15,2 1 0 0,1 0 0 0,-4 0 0 16,0 0-48-16,-5 0-128 0,1 1 192 0,2-1-64 15,2 1-128-15,0 1 0 0,0-1 144 0,-4 0-144 16,-3 2 0-16,-2-2 144 0,0 0-144 0,0 2 0 16,-2-1 128-16,-2-2-128 0,-2 0 0 0,-6 3 0 15,-10-1 0-15,-4 0 0 0,-3 2 0 0,-5-1 0 16,-3 2 0-16,-4-1-224 0,-6 0 32 0,-4 1 16 31,-4 0-1104-31,-9-5-208 0,5 7-48 0,-5 0-8640 0,0-7-1728 0</inkml:trace>
  <inkml:trace contextRef="#ctx0" brushRef="#br2" timeOffset="126923.94">10629 17981 16575 0,'0'0'1472'0,"7"-6"-1168"16,4 2-304-16,-1-2 0 0,4 2 464 0,3 1 48 16,2 1 0-16,2 2 0 0,3-3 176 0,4-1 32 15,3 1 16-15,6 0 0 0,6 1-192 0,3-1-32 16,1 0-16-16,0-3 0 0,0 1-192 0,1 1-48 15,2-1 0-15,3-1 0 0,-1 1-32 0,7 1-16 16,3 0 0-16,3-1 0 0,-2 1 176 0,0 2 16 16,-2-2 16-16,1-1 0 0,2 2 32 0,4 2 16 15,5 1 0-15,-1 2 0 0,-1 0 32 0,-1 2 0 16,0-1 0-16,0 1 0 0,1 0-96 0,3 1-16 16,5-1 0-16,-3-2 0 0,-5 2-160 0,0 0-32 0,1 0-16 0,1-2 0 15,2 1-16-15,-1-2 0 0,-2 2 0 0,-2-2 0 16,-2-1-32-16,-2 0-128 0,-4 0 192 0,2 0-64 15,2-1 0-15,-3-1-128 0,-2 1 192 0,-5 1-64 16,-5-2 0-16,-1 0 0 0,-1 1 0 0,0 1 0 16,-2-1 64-16,-2 1 16 0,0 1 0 0,-1 0 0 15,0 1-208-15,-3 0 0 0,-1 1 128 0,-6 1-128 16,-2-2 0-16,-7 3-192 0,-3 0 48 0,-5 0 0 16,-5 2-2096-16,-2-3-400 15,-10-4-96-15</inkml:trace>
  <inkml:trace contextRef="#ctx0" brushRef="#br2" timeOffset="127992.23">21521 14671 19231 0,'0'0'848'0,"0"-6"176"0,0 6-816 16,4-10-208-16,3 2 0 0,0 1 0 0,1 3 384 0,2 0 48 0,1 0 0 0,3-3 0 16,2 0-432-16,-1 2 0 0,0-3 128 0,3 3-128 15,1 2 0-15,1-1 128 0,1-1-128 0,0 2 128 16,2 2 0-16,1-2 0 0,2 1 0 0,2 0 0 16,2 6 128-16,7 1 0 0,4-1 16 0,2 1 0 15,3-2 64-15,1-2 16 0,0 3 0 0,5-3 0 16,4-1 112-16,5 1 32 0,5 5 0 0,5-3 0 15,4 0 0-15,-1-1 0 0,-2-3 0 0,3 2 0 16,4 2-112-16,5 1-32 0,4 1 0 0,-2-3 0 16,-1-2-16-16,1 2 0 0,3-1 0 0,5 1 0 15,3-2-64-15,3 0-16 0,-9-1 0 0,6 2 0 16,3 3-32-16,4-2-16 0,-3-5 0 0,0 0 0 0,0 5-48 0,4-1-16 16,6 3 0-16,-6-4 0 0,-3-3-144 0,4 3 160 15,2 7-160-15,0-5 160 0,-3-4-160 0,1-2 0 16,-2 1 0-16,7 2 128 0,2 1-128 0,-4-1 0 15,-5-4 0-15,3 2 0 0,2 3 0 0,-1-1 0 16,-2-5 0-16,-1 2 0 0,-2 1 0 0,3 2 128 16,3 0-128-16,-6-2 0 0,-7-5 0 0,-2 3 0 15,0 3 0-15,-3-1 0 0,2 1 0 0,-5-1 0 16,-6-3 128-16,-2 3-128 0,-3 3 128 0,0 0 0 16,2-1 0-16,-7-2 0 0,-5 1 48 0,-5-1 0 0,-4 3 0 15,-1 0 0-15,-6 0-176 0,-1 0 0 0,-3 0 144 0,-5 0-144 16,-4 0 0-16,-4 0 0 0,1-1 0 0,-10 2 0 15,-5 3-160-15,-4-1-96 0,-6-3-32 0,-10 0 0 32,0 0-1536-32,-4 7-304 0,-6 4-64 0,-10-4-16 0</inkml:trace>
  <inkml:trace contextRef="#ctx0" brushRef="#br2" timeOffset="128924.28">22554 17714 17503 0,'0'0'1552'0,"0"0"-1232"0,-4-6-320 0,4 6 0 15,0 0 1408-15,0 0 240 0,9-3 32 0,3 0 16 16,4-3-912-16,4 3-176 0,0-1-32 0,4 3-16 0,2-2 16 0,4 1 16 16,5-2 0-16,4 1 0 0,4 1-160 0,4 0-48 15,5 0 0-15,6 1 0 0,3-1-64 0,0 1-32 16,-3-4 0-16,4 2 0 0,3 0 832 0,6 1 160 15,6 2 48-15,0-1 0 16,3 0-1680-16,-1-2-336 0,-1 1-64 0,6 2-16 0,3 1 768 0,2 0 160 16,2-1 32-16,-2 0 0 0,-3 1-32 0,4 2 0 15,3 0 0-15,0 0 0 0,-2 0-160 0,3 1 128 16,-2-3-128-16,3 2 128 0,4-1 48 0,-2 1 0 16,-6-3 0-16,1 2 0 0,0-1-176 0,2 3 128 15,3-1-128-15,-5-1 128 0,-7 0 16 0,0-2 0 16,3 1 0-16,0 1 0 0,-1 2 48 0,-3-1 0 0,-4-5 0 0,-1 2 0 15,0 0 48-15,0 0 16 0,0 2 0 0,-3 2 0 16,0-3-16-16,-5-1 0 0,-5-1 0 0,-2 1 0 16,0 2-96-16,-2 1-16 0,-1-1 0 0,-1-1 0 15,-2 1-128-15,-3-2 160 0,-6 0-160 0,1-2 160 16,-4 1-160-16,-3 0 0 0,-1 0 0 0,-3-1 128 16,-2 2 48-16,0-1 0 0,1 0 0 0,-2-2 0 15,-1-2-48-15,-5 3-128 0,-1-1 192 0,-3 1-64 16,-1-1 112-16,-3-1 16 0,-1 0 0 0,-3 2 0 15,-3 1-32-15,-1-1 0 0,-1 1 0 0,-1 1 0 16,-2 0-32-16,-10 0-16 0,11 3 0 0,-11-3 0 16,0 0-176-16,0 0 0 0,0 0 0 0,0 0 0 15,0 0 0-15,0 0 0 0,0 10 0 0,0-10 0 16,-9 5-416-16,-1 0-64 16,-4 3-16-16,-2-5 0 0,-4 0-2160 0,-5-2-432 0,-25-2-96 0,2-2-16 0</inkml:trace>
  <inkml:trace contextRef="#ctx0" brushRef="#br2" timeOffset="132646.12">7039 19449 5519 0,'0'0'496'0,"0"0"-496"0,0 0 0 0,0 0 0 0,0 0 2240 0,0 0 336 15,0 0 80-15,0 0 16 0,0 0-1568 0,0 0-304 16,0 0-64-16,0 0-16 0,0 0-208 0,0 0-32 16,0 0-16-16,-3 9 0 0,-2-1-208 0,5-8-64 15,0 0 0-15,0 13 0 0,0 1-64 0,1 1-128 16,0 0 176-16,2 3-176 0,-3 0 128 0,0-1-128 15,0 2 0-15,0 1 0 0,-4 0 256 0,1 0-48 16,0 4-16-16,-1-1 0 0,-4-1 128 0,0-2 32 16,2 1 0-16,-3-2 0 0,2 1 208 0,0-2 32 0,1-2 16 0,-1 1 0 15,2-3-144-15,0 0-16 0,-1-4-16 16,2 1 0-16,4-11-128 0,-4 8-32 0,4-8 0 0,0 0 0 16,0 0-64-16,0 0-16 0,0 0 0 0,0 0 0 15,0 0-48-15,0 0-16 0,7 8 0 0,0-6 0 16,-7-2 0-16,13 1-128 0,2 1 192 0,-2-4-64 15,1 1 16-15,0 1 0 0,1-1 0 0,3 1 0 16,1-1-144-16,0 1 192 0,1-2-192 0,2 2 192 16,1 0-192-16,6 0 0 0,3-1 144 0,1 2-144 15,1-1 0-15,2 0 0 0,0-1 0 0,-3 1 0 16,2 0 0-16,1 0 0 0,-1 0 0 0,3 0 0 16,-2 1 0-16,1 3 0 0,0-3 0 0,2 2 0 15,3 1 0-15,1 1 0 0,2-3 0 0,-2 1 0 16,-2-2 0-16,-2 3 0 0,1 1 0 0,-1 1 0 15,2-2 0-15,-1 1 128 0,0 2-128 0,2-2 0 0,1 0 0 16,4 3 0-16,1-3 0 0,1-2 0 0,-2 2 0 0,-2 2 0 16,2-3 0-16,-1 1 128 0,0 1-128 0,1-1 0 15,0 0 0-15,3 3 0 0,2-3 0 0,1 0 0 16,0-1 0-16,0 1 0 0,-3-1 0 0,1 0 0 16,3-1 0-16,-2 1 128 0,-1-1-128 0,3-1 0 15,3 0 0-15,1 0 0 0,-1 1 0 0,-3 0 0 16,0 3 0-16,-1-3 0 0,-1 0 0 0,2 1 0 15,-1-2 0-15,3 3 0 0,3-1 0 0,-1 0 0 16,-1 1 0-16,0 1 0 0,-1-1 0 0,0 1 0 16,1 0 0-16,2-1 0 0,-2 0 0 0,3 3 0 15,0-2 0-15,-2 3 0 0,-3-3 0 0,-1 1 0 0,1-1 0 0,0-1 0 16,-1 3 0-16,4 2 0 0,1 0 0 0,1-1 0 16,-1-3 0-16,-4 3 0 0,-1-2 0 0,-1 0 0 15,1-3 0-15,0 1 0 0,1 4 0 0,2-1 0 16,0 3 0-16,1-6 0 0,-4-1 0 0,0 1 0 15,-4 1 0-15,3 1 0 0,0 2 0 0,0-3 0 16,1 5 0-16,2-4 0 0,2-2 0 0,-2 1 0 16,-4-3 0-16,0-1 128 0,0 1-128 0,2-1 0 15,-3 1 0-15,2 2 0 0,2-2 0 0,2-1 128 16,1-2-128-16,0 0 0 0,-6 0 0 0,0 0 0 16,0 0 0-16,0 0 0 0,1 0 0 0,2 1 0 15,1-1 128-15,1-1-128 0,2 0 160 0,-2 0-160 16,-2-2 176-16,-1-1-176 0,1 0 192 0,2 3-192 15,0 0 128-15,3 1-128 0,1-1 0 0,0-1 0 16,-2-1 128-16,-2-4-128 0,0 2 0 0,-1 3 0 0,0-4 0 0,1 1 0 16,1 3 0-16,5-1 0 0,0 1 128 0,1-2-128 15,-6-4 0-15,1 3 0 0,-1 1 0 0,1 1 0 16,-2-1 0-16,3 0 0 0,2-1 0 0,-1-3 0 16,-1 3 0-16,-3 0 0 0,-1-4 0 0,0 3 0 15,-2 1 128-15,1 0-128 0,0 1 0 0,3-1 160 16,-1-2-160-16,-2 0 128 0,-4 2 64 0,-2-3 16 15,0 3 0-15,-1 1 0 0,-1 2-16 0,1-1 0 16,-1-1 0-16,3 2 0 0,0-2-32 0,-1 0-16 16,-1 0 0-16,0-1 0 0,-4 1-144 0,0-1 0 15,2-1 0-15,-1 0 128 0,-2 1-128 0,3 2 0 0,1-3 0 0,1 1 0 16,2 1 0-16,-5-1 0 0,0 0 0 16,-2-1 128-16,0 3-128 0,1-1 0 0,-3-1 0 0,-1 1 0 15,-1 0 0-15,2 3 0 0,1-3 144 0,0 0-144 16,2 2 0-16,1-1 0 0,-3 2 0 0,-2 0 0 15,-1-1 0-15,1 1 0 0,-2 0 0 0,2 2 0 16,-2-2 0-16,0 1 0 0,0 0 0 0,0 0 0 16,3 0 0-16,1 0 0 0,-1 0 0 0,-2 0 0 15,-2 0 0-15,-1 0 144 0,-3 0-16 0,2 0-128 16,-2 0 256-16,0 1-64 0,0 0-16 0,-1-1 0 16,-1 2-48-16,0-1 0 0,5 1 0 0,0 1 0 15,-1 1-128-15,2-3 0 0,0 0 0 0,0 1 0 16,-4-2 0-16,0 1 0 0,0 0 128 0,0-1-128 15,0 0 0-15,-1 0 0 0,0 0 0 0,-2 1 0 0,1-1 0 0,0-1 0 16,2 1 0-16,0 0 0 0,0 1 0 16,2 2 0-16,0 0 0 0,-2-2 0 0,-2 3 0 0,-2-3 128 15,-1-1-128-15,0 1 0 0,-1 0 0 0,-1 1 0 16,0-1 0-16,-1-1 0 0,-1 1 128 0,-2 2-128 16,0-2 128-16,-3 2-128 0,0-2 0 0,-1 3 128 15,-1-3-128-15,0 1 0 0,-2 0 160 0,-1-2-160 16,-1 1 192-16,-2-1-192 0,0 0 144 0,-11 0-144 15,11 0 0-15,-1-1 144 0,-10 1 48 0,0 0 0 16,9-4 0-16,-3-2 0 0,1-1 48 0,-3 2 16 16,-2-6 0-16,1 2 0 0,-1-3 0 0,2-3 0 15,-1-1 0-15,-2-2 0 0,0-1-32 0,2-2 0 0,-1 1 0 0,2-2 0 16,0-3-64-16,0 2-16 0,2-5 0 0,0 0 0 16,-1-5-16-16,2 0-128 0,0-1 192 0,1 1-64 15,1 0-128-15,-1 3 192 0,2 0-192 0,-3 2 192 16,1-1 0-16,0 1 0 0,-1 2 0 0,2 3 0 15,-1 2 16-15,1 2 16 0,-2 0 0 0,0 2 0 16,1 5-224-16,-1-2 128 0,-2-2-128 0,-1 5 0 16,0 2 0-16,-4 9 0 0,1-10 0 0,-1 10-160 31,0 0-1056-31,0 0-224 0,0 0-32 0,0 0-10240 0,-12 0-2048 0</inkml:trace>
  <inkml:trace contextRef="#ctx0" brushRef="#br2" timeOffset="139665.01">2719 2338 12431 0,'6'-5'1104'0,"6"1"-880"16,-3-3-224-16,1 3 0 0,0 0 208 0,0-1 0 0,0-1 0 0,0 0 0 16,1-1-208-16,-1-3 144 0,-4 2-144 0,1-1 128 15,-1 3-128-15,-1-4 0 0,-1 1 0 0,0-1 0 16,-1 3 0-16,-1-3 0 0,-1 1 0 0,0-4 0 15,-1 1 0-15,-1 2 0 0,1-2 0 0,0 3 0 16,0-1 0-16,0 2 0 0,0 0 0 0,0 8 0 16,0 0 0-16,0 0 0 0,0 0 192 0,0 0-64 15,-3-7 256-15,3 7 32 0,0 0 16 0,0 0 0 0,0 0-64 0,0 0-16 16,0 0 0-16,-8-1 0 0,8 1-96 0,-9 0 0 16,-2 2-16-16,4 1 0 0,-3-2 192 0,-1 2 32 15,0-2 16-15,-2 3 0 0,-1 1 64 0,-1-1 16 16,0 2 0-16,-6 0 0 0,-3-2-32 0,-5 0 0 15,-1 1 0-15,-5 0 0 0,-2-2-80 0,-1-1-32 16,-1-2 0-16,-1 0 0 0,2 2-160 0,0-1-48 16,-2-2 0-16,1-1 0 0,1 0-208 0,0-3 176 15,-3 1-176-15,0-2 160 0,-4-5-160 0,1 3 0 16,0-3 144-16,4 2-144 0,3-2 192 0,1 1-48 0,2-3 0 0,2-1 0 16,2 1-16-16,0 2 0 0,4-3 0 0,1 1 0 15,3-1-128-15,1 2 0 0,0-2 0 0,3-2 0 16,-2 0 0-16,2 3 128 0,0 3-128 0,3-3 0 15,5 1 0-15,-2 1 128 0,-1-1-128 0,2 3 0 16,2-3 0-16,0 3 128 0,-1-2-128 0,2 1 0 16,2 3 0-16,6 7 0 0,-8-1 0 0,8 1 0 15,-9-1 0-15,9 1 0 0,-7 6-224 0,2 6 80 16,0-3 16-16,0 2 0 0,1 4 0 0,0 2 0 16,-1 1 128-16,1 3 0 0,0 6 0 0,0 2-128 15,2 2 128-15,-1-2 0 0,1 0 0 0,-1 4 0 16,2 0 0-16,-3 3 0 0,2 2 0 0,-2 3 0 15,0 4 0-15,-1 0 0 0,0 2 0 0,-2 2 0 16,1 5 0-16,-2-1 0 0,1-2 0 0,-1 2 0 16,1 3 0-16,-1 2 0 0,2-1 0 0,-1 1 0 0,1-1 0 0,1-1 0 15,-2-1 0-15,5 2 0 0,-2 0 0 0,0 1 0 16,-1-1 0-16,1 3 0 0,1-2 0 0,-1 1-160 16,0-1 160-16,0-3-160 0,2-1 160 0,-1 0 0 15,-1-1 0-15,-2 4 0 0,-3-2 0 0,1 3 0 16,5 3 0-16,-6-3 0 0,0-5 0 0,1 0 0 15,1 1 0-15,-1-3 0 0,0-3 0 0,1-1 144 16,-1-3-144-16,2 0 0 0,-2-6 144 0,0 0-144 16,1-1 0-16,-1-4 144 0,-1 0-144 0,4-8 0 15,-2 1 144-15,1-6-144 0,3-1 128 0,0-4-128 16,-1 1 160-16,2-6-160 0,-3 1 128 0,5-11-128 16,0 0 0-16,0 0 144 0,0 10-144 0,0-10 160 15,0 0-160-15,0 0 160 0,0 0 32 0,0 0 16 0,0 0 0 16,0 0 0-16,0 0 96 0,11 4 16 0,-1-6 0 0,0 0 0 15,1 0-64-15,3-2 0 0,-2-1 0 0,4-1 0 16,-1 2-128-16,5 1-128 0,6 2 192 0,-1-2-192 16,4 0 0-16,2-1 0 0,1 1 0 0,4 2 0 15,8 0 128-15,-2-1-128 0,5 1 0 0,-3 1 0 16,-1 1 0-16,4 2 0 0,-1-2 0 0,1-1 0 16,1 0 0-16,2 3 0 0,2 2 0 0,4-3 0 15,2-2 0-15,2 0 0 0,0-1 0 0,-2 1 0 16,0 1 0-16,-1 2 0 0,0-3 0 0,2 0 0 15,0 1 0-15,2-1 0 0,-1-1 0 0,-4 0 0 16,-5-1 0-16,-3 1 0 0,-2 0 0 0,-3 1 0 0,-4 0 0 0,0 0 0 16,-5-1 0-16,0 1 0 15,-1-3 0-15,-2 2 0 0,-4 0 0 0,-3-1 0 0,-3 1 0 16,0 0 0-16,-7-1 128 0,-2 4-128 0,0 0 0 0,-2 1 128 16,-10-3-128-16,0 0 0 0,0 0 192 0,0 0-192 15,0 0 192-15,0 0-192 0,0 0 160 0,0 0-160 16,-4 10 128-16,-1-2-128 0,-4 2 0 0,-2-4 0 15,-5 3 128-15,0-4-128 0,-3 1 0 0,-3 1 0 16,-3-3 0-16,-1 1 0 0,1 0 0 0,-2 0 0 16,-1 0 0-16,-1 0 0 0,-1 0-144 0,-2-1 144 15,-3-2 0-15,1 4 0 0,1 0-128 0,-3-2 128 16,-5-2 0-16,-4 1 0 0,-2-3 0 0,0-1-128 16,0-3 128-16,0-1 0 0,0-2-128 0,2 2 128 0,0 1-192 0,-2-4 192 15,-3 0-192-15,-1-4 192 0,-1 4-192 0,-1-4 192 16,-2 4 0-16,4-2 0 0,3 1 0 15,2-1 0-15,0 3 0 0,4-4 0 0,3 6 0 0,1-2 0 16,0 0 0-16,-3 1 0 0,2-3 0 0,-1 3 0 16,2-4-144-16,3 1 144 0,1-4 0 0,4 0-144 15,1 3 144-15,2-3-192 0,0 2 192 0,2 0-192 16,0-5-32-16,0 1-16 0,4 1 0 0,0 4 0 16,1-3 80-16,1 0 16 0,0 5 0 0,-1-5 0 15,-2 0 144-15,2 2 0 0,2-5 0 0,5 0 0 16,0-1 0-16,3 2 0 0,3-1 0 0,2-1 0 15,-1 4 0-15,6-3 0 0,0-2 0 0,3-1 128 16,1-4 0-16,1 0 0 0,1 0 0 0,2-1 0 16,1 3-128-16,-2-2 0 0,4-5 0 0,-1 1 0 0,-1-6 0 15,2 3 0-15,-2-1 0 0,0-5 0 0,0-6 0 0,0 1 0 16,0-8 0-16,-2 0 0 0,0 0 0 0,-1-3 0 16,0-5 0-16,-2-1 0 0,1-1-160 0,-2-1 160 15,1-6-192-15,-2 1 192 0,1 2-192 16,-1-3 192-16,2 0-192 0,0 1 192 0,-2-2 0 0,2 0-128 15,0 4 128-15,2-1 0 0,3 3 0 0,0 3 0 16,0-1-128-16,-1 2 128 0,-3-1 0 0,1 0 0 16,0 1 0-16,1 8 0 0,-2 0-128 0,-1 4 128 15,-2 3 0-15,-1 5 0 0,-2 5 0 0,-1 4 0 16,-2-1 0-16,0 5 0 0,0-2 0 0,0 5 0 16,1 2 0-16,-2 0 0 0,-3-1 0 0,2 5 0 15,0 3 0-15,1 3 0 0,2-3 0 0,-3 6 0 16,3-3 0-16,3 9 0 0,0 0 0 0,0 0-128 0,-3-8 128 0,3 8 0 15,0 0 0-15,0 0 0 0,0 0-128 0,8-5 128 16,2 0 0-16,1 3-160 0,-11 2 160 0,12-3-128 16,1 2 128-16,0 1 0 0,1-1-144 0,4 1 144 15,0-2 0-15,0 2 0 0,3-1-144 0,4 2 144 16,3 1 0-16,2-1 144 0,4-1-16 0,5 0 0 16,-1 0-128-16,2-1 0 0,0-2-160 0,-1 0 160 15,2 0 0-15,0 1 0 0,-1 2 0 0,2 2 160 16,1 1-160-16,-1-1 0 0,3-1 0 0,-3-1 0 15,1-1 0-15,-5-3 128 0,-2 1-128 0,-1 0 0 16,-2-1 0-16,0-1 0 0,2-3 128 0,0 4-128 16,0 0 0-16,1-1 0 0,1 3 0 0,1 0 128 15,2 4-128-15,-1-2 0 0,-1-3 0 0,-1 2 0 16,-2-2 0-16,-5 5-144 0,-4 3 0 0,-4 1-8048 16,-3-1-1616-16</inkml:trace>
  <inkml:trace contextRef="#ctx0" brushRef="#br2" timeOffset="141632.66">14473 3853 8639 0,'0'0'384'0,"0"0"64"0,0 0-448 0,0 0 0 0,0 0 0 0,0 0 0 16,0 0 240-16,0 0-48 0,9-1-16 0,-9 1 0 16,11-1-16-16,0 1 0 0,-11 0 0 0,10 1 0 15,0 2 16-15,-10-3 0 0,11 2 0 0,3 4 0 16,3 1 80-16,1-1 0 0,-1-1 16 0,4-2 0 15,0-1 176-15,4 0 16 0,4-2 16 0,1 0 0 16,2 0 80-16,-3 0 16 0,2-2 0 0,2 2 0 16,2 2 64-16,2 0 0 0,1-1 16 0,3 3 0 15,2 3-160-15,3-4-48 0,2 1 0 0,3-1 0 16,1-2-128-16,0 0-16 0,-5 2-16 0,3-2 0 16,1 0-48-16,1 1-16 0,3 0 0 0,2-2 0 15,4 0-80-15,-1 0-16 0,-2-2 0 0,-1 0 0 16,-3 2-128-16,-3 0 0 0,-3 2 0 0,0-1 128 0,3-1-128 0,-3 1 0 15,1 2 144-15,-2-1-144 0,-3 0 0 16,-1 0 0-16,-5 1 0 0,-2 0 0 0,-4 1 0 0,-2 1 0 16,-3 3-192-16,-3-3-6224 15,0 1-1248-15</inkml:trace>
  <inkml:trace contextRef="#ctx0" brushRef="#br2" timeOffset="142200.26">17801 3855 7359 0,'0'0'656'0,"0"0"-528"16,0 0-128-16,0 0 0 0,0 0 800 0,0 0 128 16,11-2 32-16,1 2 0 0,-2 4-384 0,3 0-80 15,1 0-16-15,3-2 0 0,5 0 64 0,0-1 16 16,3 1 0-16,0 0 0 0,3-1 0 0,4 1 0 15,2 2 0-15,5-1 0 0,0 1-64 0,4 1-16 16,4-2 0-16,5 1 0 0,3-4-144 0,-2-1-16 16,0-3-16-16,-3 3 0 0,0 0-64 0,0 2-16 0,-2 1 0 15,3 2 0-15,2-2-80 0,2-1-16 0,2-1 0 0,-1 0 0 16,-4 0-128-16,-2 0 160 0,-3 1-160 0,1 0 160 16,-2 2-160-16,-2 1 0 0,-1 1 0 0,1-1 128 15,-1-2-128-15,-1 1 0 0,-3 2-160 0,-2 1-6048 16,-5-3-1216-16</inkml:trace>
  <inkml:trace contextRef="#ctx0" brushRef="#br2" timeOffset="142869.18">21783 3860 13823 0,'0'0'1216'0,"0"0"-960"0,0 0-256 0,0 0 0 0,0 0 256 0,0 0 0 16,0 0 0-16,17-3 0 0,-1 2 288 0,5 1 64 15,3 2 16-15,8 1 0 0,6 3 16 0,4-4 0 16,2-1 0-16,2-1 0 0,2 0-192 0,-1 1-16 16,4 2-16-16,0 0 0 0,1 3-224 0,3-1-64 15,3-3 0-15,3 3 0 0,3 0-128 0,-5-2 0 16,-3-1 144-16,0 0-144 0,0-1-192 0,1 1-128 15,2 5 0-15,1-3-16 16,6-2-544-16,-3-2-96 0</inkml:trace>
  <inkml:trace contextRef="#ctx0" brushRef="#br2" timeOffset="143250.76">24929 3889 16575 0,'21'-17'736'0,"-4"11"160"0,8 0-720 0,6 2-176 16,9 1 0-16,12 2 0 0,10 0 0 0,2 1 0 15,-2 0 0-15,3 0 0 0,2 1 208 0,6 5 16 16,3 6 0-16,4-1 0 0,-2-4-224 0,-2 1 0 16,-4 1 0-16,3 4-5184 15,3 0-976-15</inkml:trace>
  <inkml:trace contextRef="#ctx0" brushRef="#br1" timeOffset="148854.72">6242 17942 4607 0,'0'0'400'0,"0"0"-400"16,0 0 0-16,9-5 0 0,0 0 2080 0,3-2 336 16,-1 2 64-16,6 3 16 0,-1-2-1664 0,2-1-336 15,0 1-64-15,0 1-16 0,1 0-160 0,2-2-16 16,0 1-16-16,3 0 0 0,2 1-32 0,0-2-16 15,-1 1 0-15,2 2 0 0,1-1 16 0,2 1 0 16,5 1 0-16,2-1 0 0,1 1 16 0,2 0 16 16,2-1 0-16,-1-1 0 0,-3 0 0 0,0 2 0 15,2 0 0-15,-1-1 0 0,1 1-80 0,2 1-16 0,1-1 0 16,4 1 0-16,4 0 0 0,1-2-128 0,1 1 192 16,-3 0-64-16,-6 0-128 0,3-2 0 0,0 2 0 0,-1 1 128 15,-2 0 0-15,2 1-128 0,4 2 192 0,1-3-64 16,1 0-128-16,-3 1 0 0,-3 0 0 0,-1 0 0 15,-3-1 144-15,-2 2-144 0,1-1 160 0,-4 0-160 16,-2 1 208-16,4 0-48 0,0 1-16 0,-1 0 0 16,-2-1 16-16,0-1 0 0,0 0 0 0,-3 1 0 15,-5-1 16-15,-1 0 0 0,-3 2 0 0,-2 0 0 16,-2 1-16-16,-1 1 0 0,-1-3 0 0,-3-1 0 16,-2 0-32-16,-2 2-128 0,-1-1 192 0,-10-2-64 15,10 2 16-15,-10-2 0 0,0 0 0 0,0 0 0 16,0 0 96-16,0 0 16 0,0 0 0 0,0 0 0 15,0 0-80-15,0 0-16 0,0 0 0 0,-8 0 0 0,-4 0-160 16,-1 0 0-16,-3 2 144 0,-2-4-144 0,-2 0 0 16,-3 1 128-16,-1 0-128 0,-4-1 0 0,-4 1 0 0,-4 0 0 15,-2 0 0-15,-1 1 0 0,-2-3 0 0,2 2 0 16,-1 0 0-16,0-1 0 0,-2-2 0 0,0 3 0 16,1-1 0-16,-5 0 0 0,1 1 0 0,-6 0 0 15,-3 0 0-15,2-3 0 0,3-1 0 0,0 0 0 16,4-1 0-16,-1 0 128 0,-4 1-128 0,1 1 0 15,-1-2 128-15,-2 0-128 0,-3 0 0 0,2 0 128 16,1-4-128-16,2 4 0 0,3-6 128 0,0 4-128 16,1 0 128-16,2 1-128 0,1-2 0 0,0 3 0 0,-2 2 0 0,-1-3 0 15,1 0 0-15,1-3 0 0,4 2 0 0,3-2 0 16,2 3 0-16,4 3 0 16,1-4 0-16,0 3 0 0,-2 3 0 0,2-2 0 0,2-1 128 15,0 2-128-15,-1-1 0 0,-2 3 128 0,-1-2-128 0,-1 1 0 16,4-2 0-16,0 2 0 0,-1 0 0 0,4 0 0 15,2 2 128-15,3-2-128 0,0 1 128 0,3 0-128 16,1 0 0-16,2 1 0 0,1 1 0 0,0-1 0 16,1 0 0-16,1 1 0 0,0 2 0 0,1-1 0 15,-2-2 0-15,2 3-128 0,-1 1 128 0,2-2-128 16,0 2 128-16,1-1 0 0,0 0 0 0,0 4 0 16,0-3 0-16,-1-1-128 0,0 2 128 0,1 2 0 15,1-3 0-15,8-4 0 0,-8 5 0 0,-1 4-128 16,1-4 128-16,0 0 0 0,1-3 0 0,7-2-128 15,0 0 128-15,0 0 0 0,-3 10 0 0,3-10-128 16,3 12 128-16,-3-12 0 0,6 9 0 0,4 1 0 0,2-5 0 0,3 0 0 16,2 1 0-16,3-2 0 0,1-1 0 0,6-2 0 15,5 2 0-15,4-1 0 0,2-1 0 0,6 1 128 16,7-2-128-16,7-2 0 0,1 0 0 0,2-1 144 16,-1 1-144-16,2-2 0 0,2-1 144 0,3 1-144 15,5 2 0-15,3-2 144 0,0-5-144 0,0 1 0 16,-2 2 144-16,-1 0-144 0,-1 3 176 0,6 0-48 15,4 1 0-15,-3-4 0 0,-6-1 0 0,-1 3-128 16,0 4 192-16,-1 0-64 0,0 2-128 0,1-1 0 16,1-1 0-16,-4 1 128 0,-4-1-128 0,-2 1 0 0,-3 2 0 0,-2 2 0 15,-1 0 0-15,1 0 0 16,1-2 0-16,-3-1 0 0,-5 3 0 0,-2-2 128 0,-6-3-128 0,-3 3 0 16,-1-2 0-16,-3 1 0 15,-4 2 128-15,0 1-128 0,-3-2 0 0,-1-1 0 0,-2 1 0 0,-2 1 0 16,-4 1 0-16,-1-1 0 0,-3-3 0 0,-1 1 0 15,-1 1 0-15,-2-1 0 0,-11-2 0 0,0 0 0 16,0 0 0-16,0 0 160 0,0 0-160 0,0 0 160 16,0 0-160-16,0 0 192 0,0 0-192 0,-14 6 192 15,-5-4-192-15,-2-2 128 0,-5-1-128 0,-1 0 128 16,2-1-128-16,-4 2 0 0,-2 2 0 0,-1-1 128 16,-3 0-128-16,-1 2 0 0,-1-2 0 0,-6 1 0 15,-4 1 0-15,-5 0 0 0,-3 0 0 0,2 0 0 16,2-1-192-16,-1 2 16 0,0-2 16 0,0 4 0 15,-2 0-416-15,-3 1-96 16,-4-1-16-16,3-1 0 0,1-1-1744 0,7 0-336 0</inkml:trace>
  <inkml:trace contextRef="#ctx0" brushRef="#br1" timeOffset="150389.85">17019 17496 18431 0,'5'-14'1632'0,"0"7"-1312"15,0 1-320-15,4 0 0 0,4 2 592 0,5 3 48 16,2-1 16-16,6 5 0 0,1-1-464 0,9 2-192 16,5 3 176-16,4-4-176 0,4 2 0 0,0 2 0 0,1-2 0 0,1-1 0 15,1-1 0-15,3 4 0 16,-1-3 0-16,9-1 0 0,5 0 0 0,1-2 0 0,-1 1 0 0,0 0 0 15,-1-2 0-15,3 1 0 0,-3-1 0 0,7 2 0 16,6-2 0-16,-2 1 0 0,-3-1 0 0,-1 1 0 16,-3 0 0-16,4-1 0 0,1 3 0 0,2 0 144 15,-1-2-144-15,-2 0 0 0,-3 3 0 0,-2-3 128 16,-1 0-128-16,2 1 0 0,2-1 0 0,-2 0 128 16,-5 2-128-16,-2-1 0 0,-5 1 0 0,-3 1 0 15,0-2 0-15,-2 2 0 0,0-1 0 0,0 0 0 16,-4 0 128-16,-1 2-128 0,-6-1 128 0,-5-2-128 15,-2 2 0-15,-5 3 0 0,0-2 128 0,-4-2-128 16,-3 3 0-16,-4 1 0 0,-1-3 0 0,-4 1 128 16,-2 1-128-16,-1-2 0 0,-12-4 0 0,0 0 0 15,0 0 0-15,0 0 0 0,0 0 0 0,0 0 0 0,0 0 0 16,0 0 0-16,-12 0 0 0,-1 1 0 0,-3 1 0 16,-3-2 0-16,-4-2 0 0,-2 2 128 0,-5 0-128 0,-1 2 0 15,-3-1 0-15,-4-1 0 0,-5-3-128 0,-3 2 128 16,-3 0-160-16,2-2 160 0,-2-3-224 0,1 2 48 15,-3 0 16-15,-1 2 0 0,-1-2 160 0,-6-2-160 16,-4 1 160-16,-2-2-160 0,-1 0 160 0,1 2 0 16,1-4 0-16,2 2-128 0,-1 1 128 0,-5-2 0 15,-3 3 0-15,1-1 0 0,-1-2 0 0,2 2 0 16,3-7 0-16,1 6 0 0,2-4 0 0,-5 4 0 16,-3-3 0-16,1 2 0 0,4-3 0 0,3 3 0 15,2-1 128-15,2 3-128 0,3-5 192 0,0 3-16 0,-2-3-16 16,1 5 0-16,0-3-32 0,6 3 0 0,6 2 0 0,7-4 0 15,4 3-128-15,6 3 160 0,4-2-160 0,5 0 160 16,3 2 32-16,6 0 16 0,10 2 0 0,0 0 0 16,0 0-208-16,0 0 0 0,0 0 128 0,13 0-128 15,3 0 0-15,6 2-128 0,3-1 128 0,10 3-208 16,8-3 208-16,10 0 0 0,8 0 0 0,5 2 0 16,3-2 0-16,4 1 0 0,4 0 0 0,12 1 160 15,13 0-160-15,1 1 128 0,-2-1-128 0,9 1 128 16,0 1-128-16,3 2 160 0,3-2-160 0,-3 1 160 15,2-3-32-15,2 1-128 0,3 0 192 0,-5 1-64 16,-5 0 144-16,5-1 32 0,3 0 0 0,-4 2 0 16,-7 3-304-16,1 0 0 0,0 4 0 0,-4 1 0 15,-4 0-912-15,-9 0-144 0</inkml:trace>
  <inkml:trace contextRef="#ctx0" brushRef="#br1" timeOffset="162580.82">19901 18671 5519 0,'0'0'240'0,"0"0"64"0,0 0-304 0,0 0 0 0,10-1 0 0,-10 1 0 15,0 0 1376-15,11-4 224 0,-2-2 32 0,-9 6 16 0,9-3-704 0,-9 3-144 16,10-2-32-16,-10 2 0 0,0 0-80 0,0 0-32 15,0 0 0-15,0 0 0 0,0 0 128 0,0 0 32 16,0 0 0-16,0 0 0 0,0 0-48 0,0 0 0 16,0 0 0-16,0 0 0 0,0 0-256 0,-5 10-48 15,-1 0-16-15,-2 3 0 0,-2-4-48 0,-3 2-16 16,-1 3 0-16,-1 3 0 0,-3 1-64 0,1-1 0 16,-1 0-16-16,0 1 0 0,0-1-96 0,2 1-16 15,-1 0 0-15,2 0 0 0,0 0-64 0,3-3-128 16,1 0 176-16,2 0-176 0,2-1 176 0,4-1-176 0,0-4 160 0,3-9-160 15,0 11 208-15,0-11-48 0,8 11-16 0,2-1 0 16,1-5 80-16,1-1 16 0,2-1 0 0,1 0 0 16,3-3-112-16,2-1-128 0,0-4 176 0,3 2-176 15,3-1 160-15,-1 2-160 0,-1-3 128 0,1-2-128 16,-1 2 128-16,-1 3-128 0,-4-2 0 0,0-1 128 16,-4 1-128-16,-1 0-224 0,-1-1 48 0,-3-3 16 31,-10 8-784-31,9-5-144 0,-9 5-48 0,0 0-10736 0</inkml:trace>
  <inkml:trace contextRef="#ctx0" brushRef="#br1" timeOffset="163015.45">19896 18964 11967 0,'-13'0'1072'0,"0"0"-864"16,1-3-208-16,0 2 0 0,2 0 1984 0,1 1 336 15,9 0 80-15,-8-2 16 0,8 2-1520 0,0 0-320 16,-6-1-48-16,6 1-16 0,0 0-224 0,0 0-48 16,0 0-16-16,6-10 0 0,2 4 80 0,3-1 16 15,3-2 0-15,4 3 0 0,3-3 32 0,3 1 16 16,2-4 0-16,4 0 0 0,-4 2 80 0,2-5 32 16,3 0 0-16,1-1 0 0,1 1-144 0,2 2-16 15,3-2-16-15,-2 4 0 0,0 1-144 0,-1-2-32 16,1 5 0-16,-1-2 0 0,-4 5-128 0,-3 0 0 15,-4 1 0-15,-4 5 0 0,-2 3 0 0,-4 0 0 0,-8 4 0 0,-2 2 0 16,-1 7 0-16,-6 1 0 0,-3 4-160 0,-3-1 160 16,-1 2 0-16,-4 2 0 0,1-1 0 0,-2 3 0 15,0-3 0-15,1 3 0 0,2-4 0 0,2 0 0 16,1 0 0-16,4-5 0 0,1-2 0 0,4-3 0 16,4-1 0-16,5-1 0 0,4-4 0 0,4-3 0 15,4-7 0-15,3-1 0 0,3-1 160 0,1-3-160 16,2-6 336-16,3 0-16 0,3 2 0 0,1-3 0 15,-1-3 64-15,4 1 16 0,1 0 0 0,2 2 0 16,3 3-32-16,-2 0-16 0,-1 2 0 0,-2-2 0 16,-4 5-352-16,-3-3 0 0,-3 4 0 0,-3 0-9760 15,-2 0-1952-15</inkml:trace>
  <inkml:trace contextRef="#ctx0" brushRef="#br1" timeOffset="163581.43">22424 18601 13823 0,'0'0'1216'0,"0"0"-960"0,-5-5-256 0,1-1 0 15,4 6 2080-15,0 0 368 0,-9-2 80 0,9 2 16 16,-10 0-1936-16,-1 1-384 0,-2 1-80 0,-4 3-16 16,1-1 80-16,-2 1 16 0,-6 4 0 0,1 0 0 15,-5 4 96-15,0-2 0 0,1-1 16 0,2 4 0 16,-1 0 48-16,2-2 16 0,0 1 0 0,4-1 0 16,1-3-64-16,3 3-16 0,5-4 0 0,3 1 0 15,8-9-48-15,0 0-16 0,4 12 0 0,5-2 0 0,5 1-256 0,3-4 128 16,2-2-128-16,2 2 0 15,3-1 144-15,2-1-144 0,-2 2 0 0,5-3 144 0,-1 2-144 0,0 2 160 16,-2-3-160-16,-3 2 160 0,-3 0-160 0,-2 0 0 16,-6 3 0-16,-3-1 0 0,-5 2 192 0,-4-2-64 15,-2 1 0-15,-7 3 0 0,-4-2 304 0,-4 2 48 16,-4 2 16-16,-5-1 0 0,-3 1-208 0,-1-1-32 16,-2 0-16-16,3-1 0 0,-2-4-240 0,1 1 128 15,-1-7-128-15,2-2 0 0,2 0-224 0,3-2-144 16,1-3-16-16,7-2-16 15,5-6-2192-15,8 2-432 0</inkml:trace>
  <inkml:trace contextRef="#ctx0" brushRef="#br1" timeOffset="163886.93">22955 18460 23439 0,'0'0'1024'0,"0"0"240"0,0 0-1008 0,0 0-256 0,0 0 0 0,0 14 0 15,-1 2 640-15,-2 1 96 0,0 3 16 0,-4-1 0 0,0 2-176 0,-1 3-48 16,-2 3 0-16,-3 4 0 0,-1-2-96 0,0 1-32 15,-1 0 0-15,2-3 0 0,0 0-176 0,2-5-32 16,3-2-16-16,2-1 0 0,2-4-176 0,3-2-192 16,-2-4 32-16,3-9 16 15,0 0-880-15,0 0-160 0,0 0-32 0,0 0-10720 0</inkml:trace>
  <inkml:trace contextRef="#ctx0" brushRef="#br1" timeOffset="164398.59">23254 18482 22111 0,'0'0'1968'0,"0"0"-1584"0,0 0-384 0,2 13 0 15,-2 1 752-15,0 1 64 0,0-1 16 0,-1 2 0 16,-1 1-496-16,-3 2-80 0,-2 3-32 0,1-2 0 15,-2 0 0-15,1-1 0 0,-2 3 0 0,1-3 0 16,-1-2 160-16,3-5 16 0,0-7 16 0,6-5 0 16,-6 9-96-16,6-9-32 0,0 0 0 0,0 0 0 15,0 0 48-15,6-10 16 0,0-1 0 0,1-2 0 16,1-4 32-16,1 1 0 0,1-2 0 0,2 2 0 16,0-2-192-16,0 0-48 0,-1 4 0 0,2 1 0 15,3 2-144-15,0-2 0 0,-4 4 144 0,2-1-144 16,-2 4 0-16,-1-1 0 0,-1 5 0 0,1 1 128 0,-11 1-128 15,11 5 0-15,-1 2 0 0,-2 1 0 0,-3 3 0 0,-3 0-128 16,0-1 128-16,-2 4-192 0,-3-3 192 0,1 2 0 16,-2 1 0-16,3-3 0 0,-3-2 128 0,4-9-128 15,-2 10 128-15,2-10-128 0,0 0 128 0,0 0-128 16,12-3 128-16,-1-3-128 0,1-1 128 0,1-5-128 16,-1 1 128-16,3-1-128 0,3-2 0 0,0 3 0 15,-3 2 0-15,3-2 0 0,-1 2 0 0,-1 0 0 16,1 4 0-16,-3 4 0 0,-2-1 0 0,1 4 0 15,-1 4 0-15,-1 4 0 0,-2-1 0 0,0 5 0 16,-4 4 0-16,0 2 0 0,-3 0 0 0,0 3 0 16,-1 0 0-16,-1-1 0 0,3-1-192 0,-3 4-64 15,0-4-16-15,1-3 0 16,4-3-2416-16,1-5-464 0</inkml:trace>
  <inkml:trace contextRef="#ctx0" brushRef="#br1" timeOffset="164882.51">24406 18669 19695 0,'0'0'864'0,"-7"-6"192"0,1-2-848 0,6 8-208 0,0 0 0 0,0 0 0 16,0 0 368-16,0 0 16 0,0 0 16 0,0 0 0 0,0 0 128 0,0 0 32 16,-1 15 0-16,-3-1 0 0,1 0 240 0,1 4 48 15,-3 2 16-15,0 4 0 0,-1 2-176 0,-1 2-48 16,-2 2 0-16,0 0 0 0,0 1-128 0,0 2-16 16,-1-2-16-16,0-1 0 0,-2 1-240 0,2-1-48 15,1-3-16-15,3-4 0 0,0-3-176 0,2-6 128 16,1-2-128-16,2-5 128 0,1-7 32 0,0 0 0 15,0 0 0-15,8-6 0 0,1-5 96 0,-1-3 0 16,5-8 16-16,2-2 0 0,1-8-144 0,4 3-128 16,-1-3 192-16,0 1-192 0,0-3 128 0,0 0-128 15,0-2 0-15,2-1 0 0,0-2 0 0,2 1 160 0,1 1-160 0,6 3 128 16,-2 4-128-16,1 6 0 0,0 4 0 0,-1 3-176 16,-1 2 176-16,-3 6-160 0,-4 0 160 0,-2 7-160 15,-4 2 160-15,-3 4-128 0,0 5 128 0,-5-1-128 16,-4 5 128-16,-2 0 0 0,-3 6-144 0,-4 1 144 15,-2 1-144-15,-3 3 144 0,-5 1-192 0,-2-3 192 16,-4-1-288-16,0 1 48 0,-1 2 16 0,1-5 0 31,5-4-1296-31,1-3-256 0,4-1-48 0</inkml:trace>
  <inkml:trace contextRef="#ctx0" brushRef="#br1" timeOffset="165249.76">25391 18061 20271 0,'0'0'896'0,"0"0"192"0,0 0-880 0,0 0-208 0,0 0 0 0,0 0 0 16,-10 4 896-16,1 6 144 16,1 2 32-16,-1 6 0 0,0 6-144 0,0 4-32 0,0 6 0 0,1 4 0 15,0 5-256-15,-1-1-48 0,-1-1-16 0,-2 3 0 16,2 2 0-16,-1 0-16 0,1-4 0 0,1 1 0 15,1-1-304-15,0-3-64 0,1 0-16 0,2-6 0 32,2-3-640-32,2-6-128 0,0-2-32 0,2-3-8512 0,1-6-1696 0</inkml:trace>
  <inkml:trace contextRef="#ctx0" brushRef="#br1" timeOffset="165510.04">25728 18547 26031 0,'0'0'1152'0,"0"0"240"0,0 0-1120 0,-3 15-272 16,0-1 0-16,0 1 0 0,-4 6 512 0,0 0 32 15,-2 2 16-15,-3 5 0 0,-3-4 16 0,-1 4 0 16,-1-2 0-16,1 3 0 0,-1-5-336 0,4-1-64 16,2-3-16-16,2-2 0 0,3-1-432 0,1-3-96 15,1-2-16-15,4-3-8480 16,0-9-1696-16</inkml:trace>
  <inkml:trace contextRef="#ctx0" brushRef="#br1" timeOffset="165849.51">26639 18318 18431 0,'-1'-10'1632'0,"-1"-5"-1312"0,0-4-320 0,-2 1 0 16,0 3 1120-16,-1-1 160 0,-1 2 16 0,-3 3 16 15,-1-1-672-15,-2 6-144 0,-2 1-32 0,-1 4 0 16,-1 1-64-16,-2 4-16 0,-3 3 0 0,0-1 0 0,-2 5 64 16,0 0 16-16,-2 6 0 0,2 0 0 0,0 9-48 0,-3-2-16 15,-2 4 0-15,3-1 0 0,1 1-96 0,0 2-32 16,5 3 0-16,3 3 0 0,0-1 48 0,4 1 16 16,2-2 0-16,3 2 0 0,2 1-208 0,2-3-128 15,-1-2 128-15,3-6-128 0,1 2 0 0,0-3-128 16,1-5 0-16,-1-2 0 15,-2-2-816-15,0-3-144 0,1 0-48 0,-1-6-11632 0</inkml:trace>
  <inkml:trace contextRef="#ctx0" brushRef="#br1" timeOffset="165982.1">26038 18760 10127 0,'0'0'896'0,"11"0"-704"0,-1-2-192 0,3 2 0 16,2 2 2848-16,4 0 544 0,2 0 96 0,2-1 32 15,1-1-2608-15,0 0-512 0,-3-1-96 0,2-1-32 32,0-2-1552-32,-2-4-320 0</inkml:trace>
  <inkml:trace contextRef="#ctx0" brushRef="#br1" timeOffset="166160.54">26539 18605 28047 0,'-6'13'1232'0,"3"-2"272"0,-1 0-1200 0,-1 4-304 0,1 4 0 0,-1 1 0 16,-4 1 480-16,1 0 32 0,-1 0 16 0,-2 0 0 15,1-2-128-15,1 0-16 0,0-2-16 0,3-1 0 16,1-2-1072-16,2-3-224 0,-1 1-32 0,4-12-7728 16,4 7-1536-16</inkml:trace>
  <inkml:trace contextRef="#ctx0" brushRef="#br1" timeOffset="166484.78">26894 18689 21183 0,'11'-10'1888'0,"1"2"-1504"0,2-2-384 0,3 3 0 15,-1-5 640-15,1 3 64 0,-3-2 16 0,-1 2 0 16,-3-3-528-16,-1 5-192 0,-2-5 144 0,0 2-144 16,-6 0 160-16,-1-1-160 0,-1 3 192 0,1 8-192 15,-7-8 512-15,-3 3 0 0,0 4 0 0,-3 4 0 16,-1 2 0-16,-2 4 0 0,-2 5 0 0,0 0 0 16,-1 3-96-16,1 4-32 0,3-1 0 0,0 0 0 15,0 1-64-15,3 0 0 0,3 0-16 0,4-4 0 16,3 0-112-16,2-3-32 0,6-1 0 0,3-4 0 15,4 1-528-15,0-5-96 16,4-1-32-16,2-4-12832 0</inkml:trace>
  <inkml:trace contextRef="#ctx0" brushRef="#br1" timeOffset="166950.82">27629 18474 3679 0,'0'0'160'0,"-10"2"32"0,0-4-192 0,0 2 0 15,-1 0 0-15,1 0 0 0,-2 2 4576 0,-2 1 864 16,-3 0 192-16,1 5 16 0,-2-2-4240 0,1 5-864 16,1 0-160-16,-2 1-48 0,3 4 128 0,-1-1 32 0,1 0 0 0,1 0 0 15,1 3 16-15,3-1 16 16,1-1 0-16,3 2 0 0,2 0-32 0,2-3-16 0,2-1 0 0,4 0 0 15,2-5-208-15,3 2-32 0,1-3-16 0,1 0 0 16,2-5-80-16,1-3-16 0,1-1 0 0,3-3 0 16,0-1 64-16,1-2 16 0,4-5 0 0,-3-3 0 15,2-3-32-15,-1-1-16 0,1-4 0 0,-2 3 0 16,1-3-32-16,-1-2-128 0,-1-1 192 0,0-6-64 16,-1 1-128-16,0-3 128 0,0 1-128 0,-1-7 128 15,1-3-128-15,-1-10 160 0,-2-1-160 0,1-2 160 16,-2 0-160-16,2 4 0 0,-2 6 144 0,-3 9-144 15,-1 4 0-15,-1 10 0 0,-2 7 0 0,-4 7 128 16,0 0 16-16,-3 9 16 0,0 0 0 0,-3 13 0 16,-2 4-160-16,-4 5 160 0,0 7-160 0,-1 3 160 0,-1 7-16 15,-3 3 0-15,-1 8 0 0,-1 2 0 0,1-1-144 0,0 1 128 16,1-4-128-16,-1 3 128 0,-1-2 16 0,2-4 0 16,3 2 0-16,2-5 0 15,1 3-784-15,3-5-144 0,2-3-48 0,1-4 0 16,2-6-2176-16,2-3-432 0</inkml:trace>
  <inkml:trace contextRef="#ctx0" brushRef="#br1" timeOffset="167103.26">27032 18202 16575 0,'-17'-2'736'0,"8"-1"160"0,2 1-720 0,7 2-176 0,0 0 0 0,0 0 0 15,-9 6 3760-15,9-6 720 0,-9 5 128 0,9-5-12320 16,-10 4-2464-16</inkml:trace>
  <inkml:trace contextRef="#ctx0" brushRef="#br1" timeOffset="167785.19">21918 19684 27759 0,'0'0'1216'0,"0"0"272"0,0 0-1184 0,-8 6-304 0,8-6 0 0,-5 12 0 16,3 3 0-16,-2 6 128 0,1 0-128 0,1 2 0 15,-2 1 256-15,1 3-48 0,-2-1-16 0,2 0 0 16,-4 0 112-16,3 2 16 0,-2-3 0 0,1 3 0 16,0-6 64-16,0-1 32 0,1-2 0 0,1-3 0 15,2-2-144-15,1-14-16 0,3 7-16 0,-3-7 0 16,0 0 16-16,10-1 16 0,1-5 0 0,1-5 0 0,-1 0 16 0,3-4 0 16,3-2 0-16,1-1 0 0,1 1-160 0,-2-2-128 15,1-1 144-15,-1 4-144 0,-1 2 0 0,-1 3 0 16,1 0 0-16,0 6 0 0,-2-2 0 0,-1 3 0 15,-2 4 0-15,1 4 0 0,-2 2 0 0,0 4 0 16,0 5 0-16,-1 6-160 0,-2 5 160 0,-2 4 0 16,-3 1 0-16,1 4 0 0,-3-3 0 0,0 1 0 15,0 2 0-15,-2-3 0 0,1-2-160 0,1-2 160 16,0-3-192-16,3-5 192 16,-2-2-2192-16,4-4-336 0</inkml:trace>
  <inkml:trace contextRef="#ctx0" brushRef="#br1" timeOffset="168119.92">22795 19890 23039 0,'-9'-1'2048'0,"-1"-1"-1648"0,2 0-400 0,8 2 0 15,-10 2 2176-15,0 3 368 0,2 2 64 0,-2 1 16 16,0 3-2112-16,-3-1-512 0,1 3 0 0,-1 4 0 15,-1-1 0-15,0 2 0 0,-1 0 0 0,3 1 0 16,2 0 0-16,5-1 0 0,4-3 0 0,5-1 0 16,3-4 0-16,5 0 0 0,0-3-160 0,4-1 160 15,-1-1 0-15,5-2-176 0,1-5 176 0,1 0-128 16,4-3 128-16,-1 0 0 0,2-3 0 0,-2-5 0 16,0 1 160-16,-4-2-32 0,-2 0-128 0,-2-2 192 0,-5 1 0 0,-1-1 0 15,-5-1 0-15,-3 3 0 0,-6 1 96 0,-2 1 16 16,-4-2 0-16,-5 2 0 0,-4 2-176 0,-2 1-128 15,-4 0 144-15,0 4-144 16,-4 0-576-16,2 1-224 16,3 1-32-16,3-1-16 0,2 1-1888 0,3-1-368 0</inkml:trace>
  <inkml:trace contextRef="#ctx0" brushRef="#br1" timeOffset="168568.24">23293 19796 23039 0,'-5'14'2048'0,"1"-2"-1648"0,1 4-400 0,-1 2 0 0,0 1 704 0,-2 1 48 0,-1 2 16 0,0 1 0 15,-2 0-448-15,0 0-96 0,-1 0-16 0,1-2 0 16,0 0-16-16,0-4 0 0,0-1 0 0,3-2 0 16,1-7-64-16,5-7-128 0,0 0 176 0,0 0-176 15,0 0 192-15,0 0-64 0,10-4 0 0,1-6-128 16,1-1 272-16,0-3-48 0,2-1-16 0,2-1 0 15,0-2 304-15,-1 1 48 0,3-1 16 0,3 0 0 16,-4 2 0-16,1 0 16 0,0 4 0 0,-3-2 0 16,0 3-256-16,-1 4-48 0,-1 3-16 0,-1 0 0 15,-12 4-272-15,10 1 0 0,-10-1 0 0,6 9 0 16,-3 4 0-16,-5 1 0 0,-1-1 0 0,-2 2-144 16,-2 2 144-16,-3 2-128 0,0 0 128 0,0-3-128 15,-1-2 128-15,3-2-128 0,-1-3 128 0,2 1-128 0,7-10 128 0,0 0 0 16,0 0 0-16,0 0 0 0,0 0 0 0,9-8 0 15,3 0 0-15,2-4-128 0,1-5 128 0,3 1 0 16,0-1 0-16,2 1 0 0,3 2 0 0,1-2 0 16,-1 1 0-16,0 2 0 0,0 3 0 0,-4 0 0 15,-2 5 0-15,-1 1 0 0,-2 2 0 0,-3 5 0 16,-11-3 0-16,11 8 0 0,0 4 0 0,-5-1 0 16,-2 3 0-16,-2 1 0 0,-4 3 0 0,1 0-208 15,-2 0 80-15,0-1 128 16,0-4-2704-16,0-3-432 0</inkml:trace>
  <inkml:trace contextRef="#ctx0" brushRef="#br1" timeOffset="168969.05">24586 19813 16575 0,'-15'-12'1472'0,"6"7"-1168"0,-1-5-304 0,0 3 0 15,1-2 1376-15,0 4 224 0,0-1 32 0,1 3 16 16,-1-2-1136-16,-1 1-240 0,-2 1-32 0,0 1-16 16,-1 2 416-16,1 2 96 0,-4 5 16 0,0 3 0 0,-2-1 144 0,0 3 48 15,-2 5 0-15,-2 3 0 0,1 6-208 0,3-1-32 16,-1 4-16-16,1-1 0 0,2 3-400 0,3-5-80 15,5 2-16-15,2 2 0 0,3-6 0 0,5 0-16 16,3-4 0-16,4 1 0 0,2-10-48 0,3 2-128 16,2-6 192-16,2 1-64 0,1-7-128 0,2-2 0 15,4-5 0-15,1-3 0 0,-1-4 0 0,-1 3 0 16,-1-8 144-16,-1 0-144 0,-5-1 0 0,1 1 0 16,-6 2 0-16,-3-2 0 0,-4-4 0 0,-4 3 0 15,-4 0 128-15,-3-1-128 0,-4-2 0 0,-3 3 0 16,-3-1-192-16,-3 1 64 15,-2 1-480-15,0 4-96 0,-2 0 0 0,1 7-16 16,2-2-1408-16,2 4-288 0,1 2-48 0</inkml:trace>
  <inkml:trace contextRef="#ctx0" brushRef="#br1" timeOffset="169452.75">25227 19690 19343 0,'-7'-4'1728'0,"1"-4"-1392"0,-2 2-336 0,0-4 0 15,-1 3 1456-15,-2 3 208 0,0-2 64 0,-2 5 0 0,-1 1-592 16,-2 2-112-16,-2 5-32 0,0-1 0 0,-1 5-352 0,0 0-80 16,-1 3-16-16,-1 3 0 0,1 6-224 0,2-1-64 15,2-3 0-15,3 1 0 0,3 1-64 0,3 0-32 16,5-4 0-16,3-3 0 0,3 1-160 0,5-6 0 16,4 0 0-16,2-5 0 0,5-2 0 0,1-3 0 15,1-3 0-15,6-5 0 0,2 0-208 0,1-5 80 16,1-1 128-16,-1 0-208 0,-5-2 0 0,-1 3 0 15,-6 0 0-15,-4 0 0 0,-4 3 208 0,-2 3 0 16,-9 8 0-16,0 0 0 0,0 0 0 0,0 0 128 16,-2 16 0-16,-6 3-128 0,-3 3 160 0,-6 9-160 0,-3 1 128 0,-4 3-128 15,-6 5 128-15,-1 0-128 0,-1 4 128 0,-3-2-128 16,1-2 144-16,1 2-144 0,-1-4 160 0,1-2-160 16,1-7 160-16,4 0-160 0,4-2 160 0,4-4-160 15,2-5 0-15,5-6-336 0,0-3 48 0,6-5-9248 16,7-4-1840-16</inkml:trace>
  <inkml:trace contextRef="#ctx0" brushRef="#br1" timeOffset="169885.95">25828 19742 5519 0,'-15'9'240'0,"2"-3"64"0,-2-1-304 0,0 0 0 16,1 4 0-16,1-3 0 0,0 4 4160 0,3-1 784 15,4 0 160-15,6-9 16 0,0 0-3776 0,1 7-752 16,-1-7-144-16,10 5-48 0,1-3-192 0,3-2-32 15,2 0-16-15,-1-2 0 0,0-2 96 0,0 0 32 16,1-5 0-16,0 2 0 0,2-2 368 0,-3 0 80 16,2-1 16-16,-1 1 0 0,1-3-192 0,-2 3-48 15,-2-2 0-15,-2 3 0 0,-2-1-256 0,-2 2-48 0,-4-2-16 0,-3 9 0 16,0-8 80-16,-2 1 16 0,-3 2 0 0,-5 2 0 16,-2 2-96-16,-2 1-32 0,-2 2 0 0,-2 5 0 15,-1 2-160-15,-2 1 0 0,1 2 0 0,0 5 0 16,-2 3 0-16,3 1 0 0,1 1 0 0,4 0 0 15,2-2-128-15,1 2 128 0,5 2 0 0,3-3 0 16,5-1 0-16,3-1 0 0,2-1 0 0,6 0 0 16,4-1-432-16,0-4 48 0,1-5 0 0,3-2 0 15,0 0-2592 1,1-4-512-16</inkml:trace>
  <inkml:trace contextRef="#ctx0" brushRef="#br1" timeOffset="170235.55">26310 19669 29823 0,'-10'9'1328'0,"2"0"272"0,-1-1-1280 0,0 6-320 16,2 1 0-16,-1 1 0 0,0 1 480 0,-1-3 32 15,-1-1 16-15,3 1 0 0,3-7-80 0,1 2-32 16,3-9 0-16,0 0 0 0,0 0-240 0,0 0-48 15,10 1-128-15,3-2 192 0,1-4-32 0,4-6-16 16,1-3 0-16,3 0 0 0,-1 0 32 0,1-2 0 16,-2 1 0-16,0 0 0 0,2 3 0 0,-2 4 0 0,1-1 0 0,-1 4 0 15,-1 1 160-15,-1 4 48 16,-3 4 0-16,0 4 0 0,-1 3-208 0,-1 5-48 0,-3 4 0 0,-3 2 0 16,-4 4-128-16,-1-1 0 0,-4 2 0 0,-1-2 0 15,-2 3 0-15,-3-5 0 0,-1 0 0 0,0 0 0 31,0-4-416-31,3-3-64 0,0-2-16 0,4-2 0 16,2-12-2272-16,0 0-464 0,0 0-96 0,14 2 0 0</inkml:trace>
  <inkml:trace contextRef="#ctx0" brushRef="#br1" timeOffset="170653.23">27226 19751 24239 0,'0'0'1072'0,"0"0"224"0,0 0-1040 0,0 0-256 15,0 0 0-15,12 6 0 0,-1-1 384 0,4-4 32 16,4-1 0-16,3-1 0 0,1 0 160 0,1-4 16 16,1-3 16-16,1 2 0 0,-2-6-304 0,-1 3-64 15,4-3-16-15,-2 0 0 0,-1 1 16 0,-2-3 0 16,-3 0 0-16,-3 1 0 0,-3 3 16 0,-3-2 0 0,-5 4 0 0,-1-3 0 16,-5 2 208-16,-4 2 48 0,-4 2 16 0,-4 3 0 15,-3 2-208-15,-5 3-64 0,-4 2 0 0,-2 5 0 16,-1 0-256-16,-2 6 128 0,-1 0-128 0,1 3 0 15,-2 5 160-15,3-2-160 0,2-2 128 0,4-1-128 16,4 1 0-16,4-1 0 0,3-4 0 0,6 0 0 16,4-5 0-16,4 3-144 0,4 0 0 0,6-6 0 31,3 1-1616-31,9-4-320 0,0-4-64 0</inkml:trace>
  <inkml:trace contextRef="#ctx0" brushRef="#br1" timeOffset="171086.87">28233 19437 11055 0,'-9'-3'976'0,"0"-1"-784"15,-1 3-192-15,0 1 0 0,1 3 3072 0,-3 3 576 16,0-1 128-16,-1 6 0 0,-3 0-2304 0,0 3-448 0,1 2-112 0,1 4-16 16,0 2-256-16,3 3-48 0,0-2-16 0,5 4 0 15,2-3-128-15,4 0-48 0,4-2 0 0,5 1 0 16,2-3-64-16,6-2-16 0,2-4 0 0,3-1 0 15,1-3-192-15,1-3-128 0,0 0 128 0,3-3-128 16,0-4 176-16,0 0-48 0,0-4 0 0,-4-1 0 16,-3-3 144-16,-2-2 32 0,-7 0 0 0,1-4 0 15,-3 0 0-15,-4 1 0 0,-4-2 0 0,-4 0 0 16,-3-2-48-16,-3 0 0 0,-2 1 0 0,-4 1 0 16,-5-1-256-16,-1 1 0 0,-6 0 0 0,3 0 0 31,1-1-384-31,2 5-144 0,-1 3-32 0,4-2 0 0,2 1-2336 0,3-2-480 15,-4-4-80-15,10 6-32 0</inkml:trace>
  <inkml:trace contextRef="#ctx0" brushRef="#br1" timeOffset="171770.97">28688 19282 23951 0,'0'0'1056'0,"0"0"224"0,0 0-1024 0,0 0-256 16,0 0 0-16,0 0 0 0,0 0 1104 0,-1 11 176 15,1-11 16-15,-4 10 16 0,0 3-544 0,0 1-96 16,-1-4-32-16,3 3 0 0,-3 1-32 0,1-3-16 16,1-1 0-16,2 2 0 0,1-12-240 0,0 9-48 0,0-9-16 0,0 0 0 15,5 12-288-15,-5-12-144 0,0 0 16 16,0 0 0-16,0 0-192 0,0 0-16 0,10 0-16 0,-10 0 0 15,0 0 112-15,0 0 32 0,0 0 0 0,7-9 0 16,-5 2 16-16,-2 7 16 0,-1-7 0 0,1 7 0 16,0 0 0-16,0 0 0 0,-5-8 0 0,5 8 0 15,-5-6 176-15,5 6-160 0,0 0 160 0,-9-6-160 16,9 6 160-16,0 0 0 0,0 0-144 0,0 0 144 16,-7-5 0-16,7 5 0 0,0 0 0 0,-5-5 0 15,5 5 0-15,0 0 0 0,0 0 0 0,0 0 0 16,-1-10 0-16,1 10 0 0,-1-8 0 0,1 8 0 15,0 0 0-15,0-9 0 0,0 9 176 0,0-9-176 16,0 9 192-16,-1-9-64 0,-2 2-128 0,3 7 192 0,0 0-48 16,-4-7-16-16,-1 0 0 0,5 7 0 0,0 0 112 0,-9-1 16 15,9 1 0-15,-11 0 0 0,1 2 0 0,-1 4 16 16,0 0 0-16,0 0 0 0,-1 2-80 0,1-2 0 16,-1 0-16-16,1 3 0 0,2-2-48 0,0 0-128 15,4-2 192-15,5-5-64 0,-5 8-128 0,5-8 0 16,0 0 0-16,5 9 128 0,-5-9-128 0,13 6 192 15,2 0-192-15,4-3 192 0,3 0-192 0,2-3 0 16,2 0 144-16,1-2-144 0,0 1 0 0,-1 1 0 16,1-1 0-16,1 2 0 0,0 2 0 0,-1-2 0 15,-1 1 0-15,-1 2 0 0,-1 1 0 0,-4 0 0 16,-2 0 0-16,-4 6 0 0,-1-3 0 0,-5 5 0 16,-2 1 0-16,-4 1 0 0,-2 1 192 0,-2 4 64 0,-4 0 0 0,-1 1 16 15,-3-2 112-15,-3 0 32 0,-2 0 0 0,-3 0 0 16,-2-1 16-16,-3-2 0 0,-3 2 0 0,0-1 0 15,-1-3-32-15,0-2 0 0,1 0 0 0,-1-1 0 16,0-2-96-16,0-1-32 0,3-4 0 0,-1-3 0 16,1-2-272-16,3-5 0 0,2-2 0 0,4-1 0 31,1-4-2064-31,4-4-368 0,1 0-80 0</inkml:trace>
  <inkml:trace contextRef="#ctx0" brushRef="#br1" timeOffset="173421.66">29620 12929 11967 0,'0'0'1072'0,"0"0"-864"15,0 0-208-15,0 0 0 0,0 0 1328 0,5-9 208 16,-5 9 64-16,0 0 0 0,5-8-848 0,-5 8-176 0,0 0-16 0,0 0-16 16,0 0-112-16,0 0-32 0,0 0 0 0,0 0 0 15,0 0 0-15,0 0 0 0,0 0 0 0,-9 7 0 16,-2 3-48-16,-3 1-16 0,1 4 0 0,-2 3 0 16,-2 3 32-16,-1-1 0 0,-1 3 0 0,-2-3 0 15,-4-1-48-15,1 3-16 0,0-3 0 0,0-1 0 16,1 2-32-16,0-4 0 0,3-2 0 0,2 0 0 15,4-5-16-15,3 2-16 0,4-5 0 0,7-6 0 16,0 0-112-16,0 0-128 0,12 6 176 0,3-2-176 16,4-3 304-16,0-2-48 0,4-2-16 0,1 1 0 15,3-2-240-15,-3 3 128 0,1-2-128 0,0 1 0 16,-4 1 0-16,0-2 0 0,-2-1 0 0,0-1 0 16,0 1-720-16,-3 2-96 0,-2-2-16 0,-2 1-11328 15</inkml:trace>
  <inkml:trace contextRef="#ctx0" brushRef="#br1" timeOffset="173909.23">29490 13160 23951 0,'0'0'2128'0,"0"0"-1696"15,-2-8-432-15,2 8 0 0,0 0 448 0,0 0 16 16,8-5 0-16,4 0 0 0,-3-4-144 0,2 4-16 0,4-4-16 0,-1 2 0 15,4-2-32-15,1 0-16 0,0-2 0 0,4 3 0 16,0-2-48-16,1 1 0 0,-1-3 0 0,1 3 0 16,2-1-192-16,-1 4 0 0,-1-2 0 0,0 3 0 15,-2 1 0-15,0 2 0 0,-1 1 0 0,0 2 0 16,-4-182 0-16,1 366 0 0,-1-179 0 0,-3 3 0 16,-4-1 0-16,-1 3 0 0,0-3 0 15,-4 4 0-15,0 0 0 0,-1-1 0 0,0 2 0 0,-3 2 0 16,0-1 0-16,-1 0 0 0,0 1 0 0,0 2 0 15,-1-3 0-15,1 1 0 0,0-1 0 0,0-2 0 16,-1 0 0-16,1 1 128 0,0-13-128 0,3 14 192 16,1 0-64-16,1-1 0 0,4-1-128 0,0-5 192 15,1-2 64-15,3-3 0 0,-2 2 0 0,5-3 0 16,1-1 32-16,2-1 16 0,-1-4 0 0,1 1 0 16,2 0-176-16,-1-4-128 0,0-1 192 0,1 0-192 15,-2 1 128-15,0 3-128 0,0-3 0 0,-1 3 0 0,-1 2 0 0,0-4 0 16,-2 2 128-16,-1 1-128 0,3-1 0 0,-5-1 0 15,0 2 0-15,-1 2 0 0,2-2 0 0,0-1 0 16,-3 0 0-16,0 1 0 0,-10 4 0 0,9-4 0 16,-9 4-160-16,9-6 160 15,-9 6-592-15,8-4 0 0,-8 4 0 0,0 0 0 16,0 0-432-16,7-4-64 0,-7 4-32 0,0 0-10640 16</inkml:trace>
  <inkml:trace contextRef="#ctx0" brushRef="#br1" timeOffset="174356.83">31059 12465 19343 0,'0'0'848'0,"0"-8"192"0,0 8-832 0,0 0-208 0,0 0 0 0,0 0 0 16,-2 10 960-16,0 6 128 0,-2 1 48 0,0 4 0 15,-5-1-736-15,0 3-144 0,-1 6-16 0,-2 3-16 16,-5-3 112-16,4 3 32 0,-2-2 0 0,0 2 0 16,-2 0 64-16,2 1 16 0,0 0 0 0,1 0 0 15,1-2-192-15,3-2-16 0,1 0-16 0,4-5 0 0,0-5-224 0,1-2 0 16,1-4 128-16,2-2-128 15,1-11 160-15,0 0-16 0,0 0 0 0,0 0 0 16,13 4 80-16,0-5 16 0,-1-6 0 0,2 0 0 0,0-4-48 0,2 0-16 16,0-4 0-16,-1-1 0 0,-1 1-176 0,0 1 0 15,-1 5 144-15,0-1-144 0,-2 3 0 0,-1 3 0 16,-10 4 0-16,12 1 0 0,-5 2 0 0,2 5 0 16,-2 5 0-16,-2 5 0 0,0 4 0 0,-3 3 0 15,-2-1 0-15,0 5 0 0,0-5 0 0,0 3 0 16,-1-3 0-16,0-1 128 0,0-4-128 0,2-1-240 15,0-3 64-15,2-1 16 16,-1 0-2144-16,2-4-416 0,-4-10-96 0</inkml:trace>
  <inkml:trace contextRef="#ctx0" brushRef="#br1" timeOffset="175558.78">31497 12971 5519 0,'0'0'240'0,"0"0"64"0,0 0-304 0,-9-2 0 0,-1 2 0 0,1 3 0 16,0 1 4032-16,-1 5 768 0,-1 2 128 0,-3 4 48 16,-3-2-3648-16,2 5-736 0,1 2-144 0,-1-1-16 15,-2 0-192-15,3 2-48 0,0 2 0 0,3-2 0 16,1-3 64-16,3 1 0 0,3-1 0 0,4-3 0 16,4-2-128-16,3-4-128 0,0 1 176 0,5-5-176 15,0-5 400-15,4-1-16 0,0-2-16 0,3-2 0 16,2-3 336-16,-1 2 64 0,0-5 0 0,-1 3 16 15,0-3-160-15,-2-2-48 0,-4-2 0 0,-3 2 0 0,-3-1-272 0,-1-3-64 16,-3 1-16-16,-1 1 0 0,-5-3 80 0,-1 0 16 16,-2-2 0-16,0 1 0 0,-3-2-320 0,1 2 160 15,-1 1-160-15,1 2 128 0,2 1-304 0,0 3-64 16,1 2-16-16,1 0 0 16,1 3-160-16,3 7-32 0,0 0-16 0,2-10 0 15,0 4-272-15,3-3-48 0,3 4-16 0,1 0 0 16,0-3-208-16,1 2-32 0,3-2-16 0,1-1 0 15,-2 0 224-15,5 2 64 0,-2 2 0 0,0-2 0 0,-1 0 560 0,1 3 208 16,1 3-144-16,-4 1 144 0,1 0 288 0,0 1 144 16,-2 2 16-16,1 2 16 0,-1 2 16 0,-2 2 0 15,-1 4 0-15,-4 2 0 0,-2 0-144 0,-1 1-16 16,-2-1-16-16,-3 3 0 0,-1 2-48 0,0-1-16 0,-1 3 0 0,-1-3 0 16,1-3-112-16,0-1 0 15,1-2-128-15,0-1 192 0,5-12 0 0,-3 11 0 16,3-11 0-16,0 0 0 0,0 0 128 0,0 0 32 15,0 0 0-15,0 0 0 0,13-4 96 0,2 0 0 0,-2-2 16 0,1-4 0 16,-2 0-224-16,2-4-48 0,-2 1-16 0,0 3 0 16,-1-3-176-16,1 3 0 0,0 1 144 0,-2-1-144 15,0 4 0-15,-1 2 0 0,-1-4 0 0,-8 8 0 16,0 0 0-16,0 0 128 0,0 0-128 0,10 7 0 16,-10-7 0-16,7 7 128 0,-1 5-128 0,-3-2 0 15,-3-10 0-15,2 14 0 0,-2 0 0 0,2-4 0 16,1 1 0-16,-3-11 0 0,0 0 0 0,7 10 0 15,2-3 0-15,4-2 128 0,0-4-128 0,2-2 0 16,3-2 0-16,1 0 128 0,1-6-128 0,2-1 0 0,-1-2 0 0,1 1 0 16,-2-2 0-16,-1-1 128 0,-2 4-128 0,-2-2 0 15,-2 2 128-15,1 3-128 0,-4-4 0 0,-1 5 0 16,-1 2 0-16,-8 4 0 0,0 0 0 0,0 0 0 16,0 0 0-16,10 0 0 0,-10 0 0 0,0 0 0 15,10 3 0-15,-10-3-128 0,0 0 128 0,10 5 0 16,-10-5 0-16,0 0 0 0,0 0 0 0,10 7 0 15,-10-7 0-15,0 0 0 0,12 3 0 0,-12-3 0 16,0 0 0-16,10-1 0 0,-10 1 0 0,0 0 0 16,0 0 0-16,0 0 128 0,6-8-128 0,-6 8 0 15,0 0 0-15,0 0 0 0,-10 0 0 0,0 5 0 0,0 2 0 0,-1 0 0 16,1 6-144-16,0 2 144 16,1 4-160-16,2 2 160 0,-1-1 0 0,2 0-144 15,4-1 144-15,1-1 0 0,1-1-128 0,3-2 128 0,0-2-128 0,4-1 128 16,-1-3-192-16,-6-9 32 15,14 8 16-15,0-6 0 0,1-3 144 0,-6 0 0 16,1-3 0-16,3 0 0 0,-1 0 0 0,0-1 0 16,1-2 128-16,0 2-128 0,-2-2 0 0,7-6 0 0,-5-1 0 15,-6 1 128-15,-2 0-128 0,-3-1 0 0,-2-1 0 0,0 1 128 16,-4 0-128-16,0 3 0 0,-1 0 0 0,0 3 0 16,0-1 0-16,0 3 0 0,0 2 0 0,5 4 0 15,0 0 0-15,-7-5 0 0,7 5 0 0,0 0-128 16,0 0 128-16,0 0 0 0,0 0-144 0,0 0 144 15,0 0 0-15,0 0 0 0,0 0 0 0,0 0 0 0,12-4 0 0,-2 1 0 16,1 1 0-16,1 0 0 16,-1 1 0-16,1-1 0 0,-1-2 0 0,0 3 0 0,2 0 0 0,0 0-144 15,0-1 144-15,1 2 0 0,0-1 0 0,0 1-128 16,0-1 128-16,-2 1 0 0,0 0 0 0,-1 0 0 16,-11 0 0-16,0 0 0 0,0 0 0 0,0 0 0 15,0 0 0-15,1 14 0 0,-2-3 0 0,-6 4 0 16,-4 2 0-16,0 3 144 0,-2 3-144 0,-2 0 128 15,-3-3-128-15,0 2 128 0,1 0-128 0,0-1 0 16,-1-3 0-16,6-1 0 0,-1-2 0 0,3 0 0 16,2-2 0-16,3 1 0 0,0-3 0 0,4 1 0 15,1-12 0-15,1 12 0 0,-1-12 0 0,5 9 0 16,-5-9 0-16,8 12 0 0,-8-12-288 0,7 7-96 16,-7-7 0-16,8 10-16 15,-8-10-1584-15,5 9-320 0,-5-9-64 0</inkml:trace>
  <inkml:trace contextRef="#ctx0" brushRef="#br1" timeOffset="176124.16">30755 14052 23775 0,'9'-20'1056'0,"-2"9"224"0,2-5-1024 16,1 0-256-16,2 2 0 0,-1 2 0 0,1 0 768 0,-1-1 128 15,-2 4 0-15,-1 0 16 0,-3 3-272 0,-5 6-48 16,2-9-16-16,-2 9 0 0,0 0 128 0,0 0 0 16,-6-3 16-16,-3 5 0 0,0 0-368 0,-1 5-80 0,-3-4-16 0,-1 4 0 15,-1 0-256-15,0 0 0 0,2 3 0 0,0-3 0 16,1 2 0-16,3-1 0 0,2 2 0 0,4-2 0 15,3-8 0-15,1 11 0 16,-1-11 0-16,9 8 0 0,2 3 0 0,3-4 0 16,1-2 0-16,3 2 0 0,1 0 0 0,3 3 0 15,0-1 0-15,-1 1 0 0,1-2 0 0,-2 4 0 16,0 1 0-16,-3-2 0 0,-6-2 0 0,0-1 0 0,-6 5 0 0,-3-3 0 16,-2 0 192-16,-4 3 0 0,-4-3-16 0,-5 4 0 15,-5-1 48-15,-4-3 16 0,-3 1 0 0,-2 1 0 16,-2-5-112-16,0 2 0 0,0-2-128 0,-1-2 192 15,1-2-192-15,2 1 0 0,2-5 0 0,5-3 0 16,4-1-1120-16,5-1-272 0,2-6-48 0,7 1-12464 16</inkml:trace>
  <inkml:trace contextRef="#ctx0" brushRef="#br1" timeOffset="176908.06">31285 13993 23951 0,'-12'-2'1056'0,"12"2"224"0,-11 9-1024 0,0 1-256 16,0 4 0-16,0 2 0 0,-2-2 816 0,1 0 96 15,-1 2 32-15,0 1 0 0,2-3-752 0,1 1-192 16,2-2 0-16,3-2 0 0,1 2 128 0,3-1-128 16,1-12 192-16,5 11-64 0,4-1-128 0,1-4 0 15,5-1 144-15,3 0-144 0,1-6 0 0,3-3 128 16,-1 0-128-16,5-2 0 0,-3-5 192 0,-2 2-16 15,1-4-16-15,-2 2 0 0,-3 2 16 0,-3-5 0 16,-3-2 0-16,-1 5 0 0,-3-2 256 0,-4 2 48 16,-3-1 16-16,0 0 0 0,-1-2-240 0,-3 4-64 15,-2-2 0-15,-3 3 0 0,-2 0-192 0,0-1 0 0,1 3-144 0,1 3 144 16,3-1-192-16,6 5 192 16,-4-7-208-16,4 7 80 15,0-6-288-15,0 6-48 0,10-9-16 0,4 4 0 16,-1-4-96-16,6 1-32 0,3 1 0 0,2-5 0 0,1 0 176 0,2-4 48 0,0 2 0 0,-2-1 0 15,-2 0 384-15,-1-2-160 0,-2 1 160 0,-1-1 0 16,-1 1 0-16,0 1 128 0,-1 1 0 0,0 0 16 16,-3-2 128-16,-1-1 32 0,-3-1 0 0,0 0 0 15,-2 0-48-15,-2 0-16 0,-1 1 0 0,-2 3 0 0,-3 3 112 16,-2 1 32-16,0 4 0 0,2 6 0 0,0 0-192 0,-10 1-16 16,-1 2-16-16,-1 3 0 0,-4 4-160 0,-1 2 0 15,-2 5 0-15,1 5 0 0,0 1 0 0,0 1 0 16,-1 3 128-16,1-3-128 0,2 3 176 0,1-5-48 15,1 5-128-15,2 0 192 0,3 1-192 0,3-3 176 16,2-6-176-16,4 0 160 0,4-2-160 0,1-2 128 16,3-5-128-16,0-1 128 0,3-4 48 0,-1-2 0 15,3-3 0-15,-1-1 0 0,1-2 64 0,2-1 16 16,2-5 0-16,1 3 0 0,-1 0-64 0,2-2-16 16,-1 3 0-16,3 1 0 0,-4-4-176 0,-1 3 0 15,0 4 0-15,-1 0 0 0,-1 0 0 0,0 1 0 16,-1 2 144-16,-2 3-144 0,-2 3 0 0,-1-2 0 15,-8-6-160-15,8 15 160 0,-1 1 0 0,-2-1 0 16,-2-4 0-16,-2 3 0 0,0 0 0 0,-1-2-128 16,0 1 128-16,3-2 0 0,-3-11 0 0,0 0 0 0,0 0 0 0,9 6 0 15,1-2 0-15,1-4 0 16,2-4 0-16,1 0 0 0,0 1 128 0,1-5-128 0,2 0 0 0,-1-3 0 16,0 2 0-16,0-1 0 0,1 4 0 0,-2-3 0 15,-1 2 160-15,0-2-160 0,-1 4 160 0,-2 3-160 16,1 2 384-16,-2 2 0 0,-10-2-16 0,12 13 0 15,0 1-16-15,-2 0 0 0,-1 4 0 0,0 2 0 16,-3-1-208-16,2 2-144 0,-1-1 192 0,2-1-192 16,-4 0 0-16,-1-8 0 0,1-3 0 0,2 4 0 15,-1-4-1472-15,3 5-416 0,-1-1-80 0,2-1-16 0</inkml:trace>
  <inkml:trace contextRef="#ctx0" brushRef="#br1" timeOffset="180426.56">4589 19078 1839 0,'0'0'160'0,"0"0"-160"15,0 0 0-15,0 0 0 0,6-7 2496 0,-6 7 480 16,5-8 96-16,2-1 0 0,-7 9-2048 0,0 0-432 15,7-6-80-15,-7 6 0 0,7-4-128 0,-7 4-32 16,11-4 0-16,-11 4 0 0,0 0-16 0,10 0 0 16,-10 0 0-16,0 0 0 0,8 6 192 0,-3 7 48 15,-4-3 0-15,3 7 0 0,-2 3-64 0,-2 8 0 16,-2 4 0-16,-2-2 0 0,-1 3-256 0,-3 4-48 16,0 3-16-16,-1 0 0 0,0-2 64 0,-1 3 16 15,-1 5 0-15,0-3 0 0,2 4 32 0,1-4 0 16,0 3 0-16,0-5 0 0,-1 1-112 0,0-4-32 0,0-3 0 0,2-1 0 15,0-5-160-15,1 1 128 0,-2-4-128 0,1-1 128 16,0 1 0-16,1-5 0 0,2 1 0 0,-1-2 0 16,0 0 48-16,0-4 0 0,1-2 0 0,0-2 0 15,2 1-176-15,-1-4 160 0,2 2-160 0,1-3 160 16,0-8-160-16,2 11 0 0,-2-11 0 0,4 9 128 16,-4-9-128-16,5 9 0 0,-5-9 0 0,7 7 0 15,-7-7 128-15,6 9-128 0,-6-9 0 0,11 6 128 0,-2 2 48 0,2-2 0 16,-1-4 0-16,1 2 0 0,2 0 32 0,1 1 16 15,7-1 0-15,-4 0 0 0,5 0-64 0,-1 1-16 16,2 0 0-16,4-1 0 0,1-1-144 0,1 2 0 16,-1 1 0-16,2-4 0 0,0 1 0 0,1-1 128 15,-1-1-128-15,3 4 0 0,2-2 128 0,2 0-128 16,1-2 0-16,4 1 128 0,1 0-128 0,2-1 0 16,-2-2 144-16,0-1-144 0,1 0 0 0,-1 1 0 15,0-3 0-15,2 1 128 0,2 1-128 0,2 0 0 16,2 1 0-16,2 0 128 0,2 0-128 0,-2-2 0 15,-3 2 0-15,0-2 0 0,-2 1 0 0,-1 0 0 16,0-1 0-16,3 1 0 0,-2 2 0 0,3 0 0 16,2-1 0-16,0 0 0 0,-2 1 0 0,-1 0 0 0,-2 0 0 0,-1 1 0 15,-1 2 0-15,0 2 0 0,-1-1 0 0,4-2 0 16,3 3 0-16,0 1 0 16,1-2 0-16,-3 1 0 0,-2-1 0 0,-1 3 0 0,0-4 0 0,2 5 0 15,-1 1 0-15,4-3 0 16,1 3 0-16,3-1 0 0,2 3 0 0,-3-4 0 0,0 0 0 0,-3 0 0 15,0-1 0-15,0 3 0 16,2-3 0-16,-2 4 128 0,1-3-128 0,3 2 0 0,2-3-128 16,-4 3 128-16,-4-2 0 0,-1-1 0 0,0 1 0 0,0 0 0 15,1-1 0-15,2 3 0 0,0-2 0 0,5 2 0 16,2-4 0-16,-2 3 0 0,-5 0 0 0,3-3 0 16,-1 4 0-16,1-3 0 0,0 0 0 0,3 2 0 15,4-3 0-15,-1 3 0 0,0-1 0 0,-1-3 0 16,-1 1 0-16,-1 2 0 0,1-4 0 0,4 0 0 0,1-1 0 0,2 1 128 15,-1 1-128-15,-2-2 128 0,-3 1-128 0,0-2 0 16,-2 2 0-16,3-1-128 0,3 1 128 0,2 2 0 16,1-1 0-16,-1-2 0 0,-3 2 0 0,-2 2 0 15,1-2 0-15,5 0 0 0,1 1 0 0,3 1 128 16,1 0-128-16,-1-3 176 0,-2 2-176 0,-2 2 0 16,1-3 144-16,3 1-144 0,4 1 0 0,0-2 128 15,-1-2-128-15,-2 2 0 0,-1 0 0 0,1 0 0 16,-1-3 0-16,4 0 128 0,5 1-128 0,-5-1 0 15,-4 0 0-15,0 0 128 0,0-1-128 0,4-1 0 16,3 0 128-16,-1 1-128 0,-3 0 0 0,0-1 0 16,-3 1 0-16,0-2 128 0,0 1-128 0,4 1 0 15,5 0 0-15,-3 0 0 0,-5-1 0 0,2 0 0 16,0-2 0-16,2 2 128 0,1-1-128 0,2 1 0 16,0-1 0-16,-1-1 0 0,-2 1 0 0,0-1 0 0,0-1 0 0,4 2 0 15,3-1 0-15,-3-1 0 16,-5 2 0-16,-1-1 0 0,0-1 0 0,2 2 0 15,4-1 0-15,-1 1 0 0,-2 1 0 0,-2-2 0 0,0 0 0 16,-1 0 128-16,1 1-128 0,1 1 0 0,3 0 0 16,-3 0 128-16,-3-1-128 0,-1 1 0 0,-1 0 0 0,2-1 0 15,2 1 0-15,-1 0 0 0,-2 0 0 0,-1 1 0 16,-3-4 0-16,-1 3 0 0,-1-2 0 0,3 2 0 16,1-2 0-16,-2 2 0 0,-2 1 0 0,1-1 0 15,-4-1 0-15,2 1 144 0,-3 0-144 16,3 0 0-16,1-2 176 0,0 6-176 0,-2-3 160 0,-3 0-160 0,-3 0 224 0,-1 0-48 15,-1 0-16-15,2 1 0 16,0 0-32-16,3-1 0 0,-1 0 0 0,-2 1 0 0,-4-1 96 0,-1 0 16 16,2-1 0-16,-2 0 0 0,-1 0-80 0,2-2-16 15,2 1 0-15,-2-1 0 0,2-1-16 0,-2 2 0 16,-5-5 0-16,1 3 0 0,-2-1-128 0,-1 3 128 16,-1-2-128-16,2-1 128 0,0 2-128 0,1 1 128 15,-2 1-128-15,0-1 128 0,1 1-128 0,-2 1 0 16,-4 0 144-16,1 0-144 0,-1-1 0 0,-1 1 0 15,-2 0 0-15,0 0 128 0,0-2-128 0,0 2 128 16,0 0-128-16,2 0 128 0,1 0-128 0,-3 0 0 16,-1 0-128-16,-2 2 128 0,0-1 0 0,-1 2 0 0,1-3 0 15,-1 2 128-15,0 1-128 0,-1 0 0 16,-1 3 0-16,1-3 128 0,3 2-128 0,0-1 0 0,-1 3 0 0,2-4 0 16,-2 1 0-16,-3 3 0 0,-3-4 0 0,-1 0 0 15,-1 1 0-15,0 0 0 16,0-1 0-16,-1 1 0 0,-2-1 0 0,-1 1 0 0,-1-2 0 0,-1 1 128 15,-2 0-128-15,2-1 0 16,-2-1 0-16,-1 2 0 0,-1-2 0 0,-3 0 0 0,1-1 0 0,-2 1 0 16,-2 1 0-16,1-2 0 0,-2 0 128 0,-2-2-128 15,-9 2 128-15,9-1-128 0,-9 1 128 0,12-2-128 16,-3 0 192-16,-9 2-48 0,0 0 0 16,7-10 0-16,0 1-16 0,-1-4 0 0,-1 1 0 0,0-1 0 15,-1-3-128-15,1-2 160 0,1-1-160 0,-1-5 160 16,1-2-160-16,0-1 128 0,1 1-128 0,1-6 128 15,-2-1 0-15,2-3-128 0,0-1 192 0,2-1-64 0,-4-1 64 0,3 1 0 16,0-2 0-16,1 0 0 16,0-2-32-16,2 6 0 0,-1 1 0 0,-1-1 0 0,1 3-160 0,-1 2 128 15,0 2-128-15,0 1 128 0,-1 4-128 16,-3-1 0-16,-1-1 0 0,-2 7 0 0,1 1-384 0,-4 3 0 16,-4 1 0-16,1 4 0 15,-2 1-1824-15,-1 4-368 0,-4 4-80 0</inkml:trace>
  <inkml:trace contextRef="#ctx0" brushRef="#br1" timeOffset="186013.98">2513 9473 6447 0,'-10'-8'576'0,"10"8"-576"15,-10-9 0-15,3 5 0 0,7 4 1248 0,-7-2 144 16,7 2 16-16,0 0 16 0,0 0-288 0,0 0-64 16,-7-4-16-16,7 4 0 0,0 0-400 0,0 0-80 15,0 0 0-15,0 0-16 0,0 0-272 0,3-4-48 0,2-1-16 0,0 3 0 16,1-1 0-16,2 0 0 0,0 2 0 0,3 0 0 16,2 0 64-16,15-2 16 0,-2 1 0 0,2-1 0 15,3-2 16-15,-3 2 0 0,1 2 0 0,2 0 0 16,0-2-96-16,2 1-16 0,-1-1 0 0,3 4 0 15,-1 5-208-15,1-4 144 0,2-1-144 0,1 2 128 16,1-1-128-16,0 1 0 0,-2-3 0 0,-2 0 0 16,0-1 0-16,-2-1 0 0,0 1 0 0,-1 1-6656 15,-2 3-1216-15</inkml:trace>
  <inkml:trace contextRef="#ctx0" brushRef="#br1" timeOffset="186748.49">8292 9316 7359 0,'-11'-9'656'0,"11"9"-528"15,-5-5-128-15,5 5 0 0,0-11 1232 0,3 5 224 16,-1-3 32-16,-2 9 16 0,0 0-768 0,8-7-160 15,0 3-16-15,-8 4-16 0,10-6-352 0,-1 2-192 16,-9 4 192-16,11-2-192 0,1-1 128 0,-1 3-128 16,-1 0 0-16,2 0 0 0,-1 0 0 0,3 2 0 15,1 0 128-15,1 1-128 0,0-2 176 0,3 3-32 16,-1-3 0-16,1 0 0 0,1 0 240 0,4 1 64 0,3-1 0 0,6-1 0 16,2 3 256-16,1-1 64 0,3-1 16 0,1 1 0 15,2-2-112-15,1 1-32 0,6-1 0 0,-6 0 0 16,-4 0-320-16,-1 0-80 0,1-1-16 0,-3 1 0 15,-1 0-224-15,-2 3 0 0,-3 1-192 0</inkml:trace>
  <inkml:trace contextRef="#ctx0" brushRef="#br1" timeOffset="189416.22">3184 8242 2751 0,'0'0'256'0,"0"0"-256"0,0 0 0 0,0-10 0 16,1 2 1568-16,-1 0 272 0,0 8 48 0,-1-7 16 16,0-2-1120-16,1 9-208 0,0 0-64 0,-3-6 0 15,0-2 48-15,3 8 0 0,-6-6 0 0,6 6 0 0,-11-3 0 0,0 0 0 16,0 0 0-16,-3 1 0 0,-1 2-224 16,-3 5-32-16,-2-2-16 0,-2 1 0 0,-2 0 48 0,-1 4 16 15,-2-2 0-15,2 4 0 0,-2-1 48 0,0 4 16 16,-1 0 0-16,0-1 0 0,-1 5-192 0,1 2-32 15,-1 1-16-15,2 6 0 0,1 0-176 0,-4 2 0 16,-3-1 0-16,3 1 0 0,1 0 0 0,1-4 128 16,-4-2-128-16,4 1 0 0,2 1 0 0,2 1 128 15,3 4-128-15,2-3 0 0,1-5 0 0,3 2 0 16,1-1 0-16,2-2 0 0,2 1 0 0,4-2 0 16,1 0 0-16,2 0 0 0,3 0 0 0,0 2 0 15,4-3 0-15,2-4 0 0,2-1 0 0,2 1 0 16,1-3 0-16,2-2 0 0,2 3 128 0,3-2 64 0,0 1 0 0,2 1 0 15,6-5 128-15,-2 3 48 0,0-1 0 0,1 2 0 16,1-4-112-16,1 0 0 0,-1-2-16 16,0-2 0-16,-3 3-112 0,-1 1-128 0,1-4 176 0,-1-1-176 15,-2 3 0-15,1 3 0 0,-2-3 0 0,-2 0 0 16,-1-2-192-16,-2 3-128 0,-2-1-48 0,0 1-6320 16,-2 1-1264-16</inkml:trace>
  <inkml:trace contextRef="#ctx0" brushRef="#br1" timeOffset="189683.26">3199 8772 9215 0,'0'-10'816'0,"2"-3"-656"16,0 3-160-16,-2 10 0 0,5-7 2560 0,-5 7 496 15,0 0 80-15,0 0 32 0,12 0-2288 0,-12 0-464 16,9 12-96-16,-3 1 0 0,-1 4-320 0,-2 3 0 16,-2 7 0-16,-1 1 0 0,-3 5 272 0,1 1 0 15,-1 2 0-15,-2 0 0 0,-2 3-16 0,-1 1-16 16,-1 0 0-16,-1-2 0 0,-2-3-240 0,1 0 144 16,0-2-144-16,0-2 128 0,2 0-128 0,2 1 0 15,2 1 0-15,2-5-6976 16,3-2-1488-16</inkml:trace>
  <inkml:trace contextRef="#ctx0" brushRef="#br1" timeOffset="190551.1">9508 8275 16287 0,'-5'-12'720'0,"1"1"160"0,2 3-704 0,-2-3-176 0,0 4 0 0,0-3 0 0,2 2 304 0,-1 0 16 16,-2 3 16-16,-1-1 0 0,-3 0-208 0,-1 0-128 15,-8 4 160-15,1-4-160 0,-1 3 0 0,-3 2 0 16,-5-1 0-16,1 2 0 0,0 2 0 0,-1 0 0 16,-1 2 0-16,1 1 0 0,-1 2 0 0,-1 4 0 15,-1 2 0-15,0-1 0 0,1 4 176 0,0-1-16 16,1 0 0-16,-1 3 0 0,-2 1 160 0,0 4 16 16,1 2 16-16,1 1 0 0,0 2-64 0,3-2-16 15,1 5 0-15,3-6 0 0,3 1-16 0,3-3-16 16,4 1 0-16,2 2 0 0,1-1-80 0,4-3-16 15,3 0 0-15,1-2 0 0,1 2-16 0,3-4 0 0,3 0 0 0,0-2 0 16,3-2-128-16,3-4 0 0,2 2 0 16,6-5 128-16,2 1 0 0,3-3 0 0,6 1 0 0,0 1 0 15,0-7-128-15,-1 0 192 0,2-1-192 0,0-2 192 16,0 2-336-16,1 1-64 0,-4-2-16 0,1 1 0 31,-2 0-1504-31,0 1-288 0</inkml:trace>
  <inkml:trace contextRef="#ctx0" brushRef="#br1" timeOffset="190950.23">9659 8648 3679 0,'0'0'320'0,"0"0"-320"15,0 0 0-15,0 0 0 0,0 12 2240 0,-2 0 384 0,-2-2 80 0,0 3 16 16,-1-1-1424-16,1 1-272 0,-1 2-64 0,0 3-16 16,-1 3-48-16,1 3-16 0,0 0 0 0,-2 5 0 15,0-1-224-15,-2 4-32 0,2 1-16 0,1 0 0 16,-2 1-144-16,1-2-16 0,-2 1-16 0,0 1 0 16,-1 1-240-16,0-1-64 0,-1 0 0 0,0-3 0 15,-2-4-128-15,2 1 160 0,-1-4-160 0,3 5 160 31,1 1-1488-31,-4-2-288 0</inkml:trace>
  <inkml:trace contextRef="#ctx0" brushRef="#br1" timeOffset="191751.51">9253 8967 9215 0,'0'0'816'0,"-6"-8"-656"0,6 8-160 0,-3-13 0 15,-1 1 1488-15,3 2 272 0,1-3 48 0,1 3 16 0,1 2-720 0,3-2-144 16,2 2-16-16,2-2-16 0,1 1-432 0,3-1-96 16,2 2-16-16,3 3 0 0,1-2-192 0,1 2-64 15,3 2 0-15,1-2 0 0,0 0-128 0,2 0 0 16,-1 1 144-16,0-1-144 0,0 1 160 0,-1 0-32 16,0 3-128-16,-1 0 192 0,-2-1-192 0,0 4 176 15,-2-1-176-15,-1 3 160 0,-2 0 32 0,-1 1 0 16,1 0 0-16,-4 0 0 0,0 5-192 0,-3-1 160 15,-3 4-160-15,-1 1 160 0,-7-3-160 0,-2 4 0 16,-5 3 144-16,-5-1-144 0,-4-2 0 0,-5 0 144 16,-3-1-144-16,-5 0 0 0,2 3 176 0,0 0-176 0,-1 1 160 0,0-2-160 15,-3-4 272-15,2-3-32 0,5 1-16 0,4 0 0 16,5-2 96-16,6 0 0 0,1 1 16 0,10-9 0 16,0 0-64-16,5 9-16 0,4-1 0 0,9 0 0 15,8 0 400-15,7-3 80 0,0 1 16 0,7 3 0 16,3-3-208-16,0 2-32 0,4-4-16 0,3-3 0 15,2-2-336-15,3-2-160 0,2-2 160 0,-3 1-160 32,-3-1-1712-32,-4 0-432 0,-9-1-96 0,-3-2 0 0</inkml:trace>
  <inkml:trace contextRef="#ctx0" brushRef="#br1" timeOffset="192585.94">5278 5668 9215 0,'-5'-15'400'0,"2"4"96"0,2-2-496 0,1 2 0 15,0-3 0-15,-1 0 0 0,2 0 1120 0,0 1 128 16,0 0 32-16,2-1 0 0,1 4-688 0,-2-1-128 16,0 2-16-16,-2 0-16 0,-3-3-48 0,-1 5-16 15,0-2 0-15,-3 2 0 0,-1 4-144 0,-3-1-32 16,-3 0 0-16,-4 1 0 0,-2 0-192 0,-6 0 0 15,-3-2 0-15,1 0 0 0,1 4 0 0,-1 2 0 16,-1 3 128-16,1-3-128 0,0-1 352 0,-1 3 32 16,-3-1 0-16,3 7 0 0,0 0 0 0,-2 2 0 15,-2 1 0-15,0 0 0 0,-1 2-256 0,-1 3-128 16,4 1 160-16,-2 2-160 0,2 2 192 0,2 1-64 0,2 2-128 0,3-2 192 16,2 0-48-16,2 3-16 0,1 1 0 0,2 4 0 15,1-5 0-15,2 4-128 0,0 1 192 0,2-1-64 16,1 0-128-16,2 1 0 0,2-3 0 0,3 2 0 15,1 2 0-15,2-4 0 0,0-3 0 0,3 1 0 16,3-2 0-16,3-3 0 0,2 0 0 0,3-3 0 16,-1-2 0-16,4 1 0 0,2-2 0 0,4-4 0 15,0-1 0-15,2-2 160 0,0 2-160 0,6-2 160 16,1 2-160-16,2-4 160 0,-1 2-160 0,0-4 160 16,0-4-160-16,-1-1 160 0,0-2-160 0,-3 2 160 15,-3 0-160-15,2 1 0 0,0-3 0 0,-1 3 0 16,0-1-608-16,-2 1-48 15,0-2-16-15</inkml:trace>
  <inkml:trace contextRef="#ctx0" brushRef="#br1" timeOffset="192954.36">5332 6252 19807 0,'0'0'880'0,"0"0"176"0,0 0-848 15,0 0-208-15,0 0 0 0,0 0 0 0,0 0 128 0,0 0 0 0,0 0-128 0,7 12 192 16,-3 0 64-16,-2-1 0 0,1 5 0 0,-2 0 0 16,0 1-32-16,-1-2 0 0,-1-2 0 0,-2 4 0 15,0 1-96-15,-3 5-128 0,-1 0 176 0,-1-1-176 16,-1-3 160-16,0 1-160 0,-1 0 128 0,0 1-128 16,-5 0 128-16,2-2-128 0,3 2 0 0,1 0 128 15,0 0-128-15,3 0 0 0,-1-3 144 0,2 0-144 16,2-4 0-16,-1 4 0 0,1 2 0 0,3-2-6704 15,3 1-1408-15</inkml:trace>
  <inkml:trace contextRef="#ctx0" brushRef="#br1" timeOffset="194119.73">12446 5586 4607 0,'0'0'192'0,"0"0"64"0,7-5-256 0,0-3 0 15,-7 8 0-15,5-6 0 0,-5 6 1712 0,0 0 288 16,1-12 64-16,-2 5 16 0,1 7-1184 0,-5-11-256 16,-2 4-32-16,0 0-16 0,-4 1-160 0,1 0-48 15,-1 1 0-15,-2-2 0 0,-2 1 0 0,-2-3-16 16,-2 3 0-16,-4-1 0 0,-1 1-32 0,-1 2 0 16,-1 3 0-16,0-2 0 0,-4 2-96 0,-3 0-32 0,-2 0 0 0,-3 1 0 15,-2 1-16-15,0 1-16 0,-2 0 0 0,2-1 0 16,2 1-16-16,0 4 0 0,0 1 0 0,1 1 0 15,0 4-32-15,2-1 0 0,-1 0 0 0,-1 4 0 16,-2 3 128-16,-1 0 0 0,2 4 16 0,1 3 0 16,-1-1-16-16,3 2-16 0,3 0 0 0,4-2 0 15,2 4-64-15,5-2-16 0,2 0 0 0,3-1 0 16,5-1-160-16,1 1 0 0,2-2 0 0,3 0 0 16,3-1 0-16,2-3 0 0,3-2 0 0,4 0 0 15,-3-2 0-15,3 0 0 0,3-1 0 0,3 2 0 16,1-4 128-16,4 0-128 0,1-1 192 0,4-2-64 15,2 0-128-15,6-1-144 0,2 1 144 0,2-3-208 16,-2-1-656-16,3 1-128 0,1-2-32 16,-3 0-8160-16</inkml:trace>
  <inkml:trace contextRef="#ctx0" brushRef="#br1" timeOffset="194519.83">12078 6231 12895 0,'-10'-11'576'0,"5"5"112"0,1 2-560 0,4 4-128 16,-5-8 0-16,5 8 0 0,0 0 1392 0,0 0 240 15,10-6 48-15,2 2 16 0,3 0-1120 0,-1 0-208 16,0 3-48-16,1 1-16 0,0 4-80 0,1-2-16 0,-1 1 0 0,0 0 0 15,-1 0-208-15,0 1 176 0,-1 3-176 0,0-4 160 16,-2 2-160-16,-1 3 0 0,-3 0 0 0,-4 3 128 16,-4-2-128-16,-4 2 0 0,-4 3 0 0,-2-1 0 15,-5 4 0-15,-4-1 0 0,-5-1 0 0,-7 3 128 16,-4 0-128-16,-3 0 0 0,-3-2 0 0,1 1 0 16,2-1 208-16,3 0-32 0,4-1-16 0,4-2 0 15,3-1 80-15,7 4 16 0,4-1 0 0,5-2 0 16,4-1-256-16,7 2 0 0,3 2 0 0,6-4 0 15,4 1 144-15,6 0 48 0,3 1 0 0,6-3 0 16,6 1 80-16,3-1 32 0,5-3 0 0,3-1 0 16,1 1-128-16,1-3-32 0,1 0 0 0,1 3 0 15,0-3-288-15,3 5-64 0,5-2-16 0,1 3-10736 16</inkml:trace>
  <inkml:trace contextRef="#ctx0" brushRef="#br0" timeOffset="-184583.41">5430 15367 1839 0,'0'0'160'0,"0"0"-160"16,-9-8 0-16,9 8 0 0,-9-8 1728 0,2 3 320 16,0-1 64-16,2 1 16 0,5 5-960 0,0 0-192 15,0 0-32-15,0 0-16 0,0 0-224 0,0 0-64 16,0 0 0-16,0 0 0 0,0 0-368 0,12-3-80 16,2 3 0-16,1 2-16 0,3-1 64 0,2 1 16 15,3 2 0-15,4-1 0 0,3-2-32 0,2 0 0 0,7 2 0 0,0 1 0 16,0-2-224-16,0 2 176 0,0 0-176 0,-3-2 160 15,1 2-160-15,3 0 0 0,-3 0 0 0,1 0 128 16,1-2-128-16,-1 3 0 0,-1 2 0 0,2-2 128 16,2 0-128-16,1 2-192 0,-1 1 32 0</inkml:trace>
  <inkml:trace contextRef="#ctx0" brushRef="#br0" timeOffset="-183732.06">6392 18239 8287 0,'0'0'736'0,"0"0"-592"0,0 0-144 0,-8-4 0 0,1-2 352 16,7 6 32-16,-7-5 16 0,7 5 0 0,-7-5-400 0,7 5 0 16,-5-9 0-16,0 4 0 0,5 5 0 0,0 0 0 15,-5-9 0-15,5 9 0 0,-5-8 0 0,1 0 0 16,4 8 0-16,-5-9 0 0,2 2 224 0,3 7-32 15,-1-10-16-15,1 10 0 0,-2-6 240 0,-1-3 48 16,2 2 16-16,1 7 0 0,0 0-48 0,0 0-16 16,0 0 0-16,7-7 0 0,-1 2-144 0,-6 5-16 15,0 0-16-15,12-3 0 0,-2-1-80 0,2 2-16 16,2-1 0-16,0 2 0 0,1-1 32 0,3 0 0 16,3 0 0-16,2 0 0 0,0 2-176 0,0 0 0 15,1 0 144-15,2 0-144 0,2 0 128 0,2 0-128 0,3 0 128 16,3 0-128-16,1 0 128 0,1 0-128 0,1 2 160 0,-1-1-160 15,-1-1 240-15,0 0-48 0,0 0-16 0,1 1 0 16,0 2-176-16,0 2 0 0,0 0 144 0,3-1-144 16,4 1 0-16,0 1 0 0,2-2 0 0,-2-1 0 15,-3-1 128-15,-3-1-128 0,1 1 128 0,-2 1-128 16,0 0 128-16,0 0-128 0,0-3 160 0,2 1-160 16,-1 0 160-16,2 2-160 0,-1-5 160 0,2 1-160 15,0 0 128-15,-2 1-128 0,-7-3 0 0,1 2 0 16,0-4 128-16,-1 2-128 0,-1 2 0 0,-1 0 0 15,-2 0 0-15,-1-1 0 0,-1 2 0 0,-1 0 0 16,1 2 0-16,-2-1 0 0,1-1 0 0,-2 0 0 16,3 0 0-16,-2 2-192 0,-1 1 192 0,-1 1-208 15,-4-4-432 1,-2 2-64-16,-2 1-32 0</inkml:trace>
  <inkml:trace contextRef="#ctx0" brushRef="#br0" timeOffset="-182703.53">18035 15287 8063 0,'23'2'352'0,"-6"1"80"0,4-1-432 0,3 1 0 16,0-5 0-16,3 2 0 0,2 4 480 0,4-1 16 15,4-1 0-15,4-2 0 0,2-3 32 0,-1 0 16 16,-3 0 0-16,-1 2 0 0,0 0-160 0,1 1-16 0,-1-1-16 0,-1 2 0 16,-1 0-176-16,3 2-48 0,-1-2 0 0,4 2 0 15,1 2-128-15,0 0-272 0,0-1 64 0,-6-1-5616 16</inkml:trace>
  <inkml:trace contextRef="#ctx0" brushRef="#br0" timeOffset="-181785.69">17768 17723 4607 0,'0'0'400'0,"-5"-9"-400"16,1 0 0-16,1 6 0 0,3 3 1680 0,0 0 256 0,0 0 48 0,0 0 16 15,0 0-1120-15,0 0-240 0,0 0-32 0,0 0-16 16,0 0-208-16,13 2-64 0,-2-2 0 0,0 1 0 16,1 2-64-16,4-2-32 0,1 0 0 0,4 1 0 15,3-2-32-15,1 0 0 0,2-2 0 0,2 2 0 16,2 2-64-16,4-1 0 0,3 0-128 0,1 3 192 15,1-1-192-15,7-1 0 0,4-2 128 0,3 0-128 16,4 0 0-16,-2 0 0 0,-1-4 128 0,-1 4-128 16,1 2 0-16,2 0 0 0,3 1 128 0,1 2-128 15,6-4 0-15,-1 0 128 0,-3-1-128 0,-1 0 0 16,0 4 128-16,2-1-128 0,1-1 0 0,5 2 0 16,5-1 160-16,-2-2-160 0,-4-2 160 0,-2-1-160 15,-1 5-192-15,3 2-144 0,1 0-32 0,1 0 0 16,2-1-336-16,-2 0-80 15,-4-3-16-15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8:50:48.2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15086 5680 11567 0,'0'0'512'0,"0"0"112"0,0 0-496 0,0 0-128 15,0 0 0-15,0 0 0 0,0 0 912 0,0 0 176 0,0 0 16 0,0 0 16 16,0 0-112-16,0 0-32 16,0 0 0-16,0 0 0 0,0 0-144 0,0 0-48 0,0 0 0 0,-5-5 0 15,-2 2-128-15,7 3-16 16,-6-1-16-16,-4-4 0 0,0 1-96 0,3 1-16 0,1 1 0 0,-2 1 0 15,-1-3-112-15,0 0-16 16,-1 1-16-16,0 1 0 0,-1-1-32 0,-2 2 0 0,-1 1 0 0,-1 0 0 16,1 0-32-16,-4 1-16 0,-1 3 0 0,-10 4 0 15,-1-2-80-15,2 6-16 0,0-2 0 0,-1 3 0 16,-4 0-48-16,10-2-16 0,-2 1 0 0,-1 5 0 16,0 3 64-16,-14 9 16 0,6-6 0 0,14-5 0 15,-1 5-16-15,1 2 0 0,2 0 0 0,-8 14 0 0,5-2-192 0,8-10 176 16,0-2-176-16,2 4 160 15,1-2-160-15,3 1 128 0,-1-4-128 0,7 3 128 16,1-3-128-16,1 3 192 0,3-3-192 0,2-1 192 0,2-2-192 0,3 0 160 16,2-5-160-16,2 1 160 0,3-2-32 0,4-1 0 15,2 0 0-15,4-3 0 0,3 1-128 0,5-1 192 16,-2-2-192-16,18 1 192 0,-3-7-64 0,-17-3 0 16,1 0 0-16,0 0 0 0,0-2 64 0,0 1 0 15,0 0 0-15,-1 0 0 0,-2-1-48 0,-1-1 0 16,-2 0 0-16,-2 0 0 0,1 1-16 0,-6 1-128 15,-1-1 192-15,-2 0-64 0,-3-2-128 0,-2 3 128 16,-3-4-128-16,-2 2 128 0,-7 3-128 0,0 0 128 16,0 0-128-16,0 0 128 0,0 0-128 0,0 0 128 15,-5 5-128-15,-2 2 128 0,-2-2-128 0,-2-2 0 16,-2 3 0-16,-3 0 128 0,-1-1-128 0,-1 1 128 16,-1 1-128-16,0-2 128 0,-4 1-128 0,3 2 192 15,-2-4-192-15,1 1 192 0,-3 1-64 0,1-1 0 16,0-2 0-16,1-1 0 0,1-1-128 0,-2-1 192 15,-1 0-192-15,-1-1 192 0,1-4-192 0,-10-5 160 16,2-2-160-16,13 1 160 0,-1-2-160 0,-1 1 160 0,2-5-160 0,0-2 160 16,2-5-160-16,-1 0 0 0,1-3 0 0,2-1 128 15,1-2-128-15,1 2 0 0,2-3 0 0,1 2 128 16,2 1-128-16,2 0 0 0,1 1 0 0,2 1 0 16,2 3 0-16,2 0 0 0,3 0-144 0,1 1 144 15,4 2 0-15,2 1-160 0,3-1 160 0,4 1-128 16,1-1 128-16,4 1 0 0,1-2 0 0,3 2-128 0,2 1 128 15,2 1 0-15,-1 1-144 0,16-6 144 0,-5 4 0 0,-15 10 0 16,2-4-144-16,1 4 144 0,1 0 0 0,0 3-128 16,-1-2 128-16,-1 1 0 0,-1 3 0 0,-3 1 0 15,-2 2 0-15,-3-2 0 0,-3 2 0 0,-2 2 0 16,-3-2 0-16,-2 2 0 0,-9-2 0 0,0 0-128 16,0 0 128-16,0 0 0 0,0 0 0 0,-2 7 0 15,-2 0 0-15,-3-3 0 0,-2 0 0 0,-3 1 0 16,-2-1 0-16,-1-2 0 0,-3 3 0 0,-1 3 0 15,-2-3 0-15,-2 3 0 0,-1 1 0 0,-3-2 0 16,-2 5 128-16,0-2-128 0,-1 3 0 0,0 2 0 16,-2 0 0-16,-1 0 0 0,1 1 0 0,-12 8 0 15,4-3 0-15,16-4 0 0,1-1 0 0,0 5 0 16,1 2 0-16,0 3-160 0,0 4 160 0,3-3 0 16,1 4 0-16,2-3 0 0,1 1 0 0,1 0 0 15,1-3 0-15,-2 12 0 0,5-4 0 0,2-3 0 16,3-6 0-16,2-3 0 0,5-4 0 0,3-2 0 15,2-2 0-15,1-1 0 0,1 0 0 0,2-2 0 0,3 2 0 16,4-4 0 0,2 0-448-16,3-2 0 0,0 1 0 0,5-4 0 15,4-1-2048-15,1-1-400 0,0-2-96 0</inkml:trace>
  <inkml:trace contextRef="#ctx0" brushRef="#br0" timeOffset="583.21">15290 6481 7359 0,'0'0'320'0,"0"0"80"0,0 0-400 0,-2 6 0 15,-1 3 0-15,1-5 0 0,2-4 2400 0,0 0 400 16,-5 3 80-16,5-3 0 0,-5 7-1232 0,5-7-256 15,0 0-48-15,0 0-16 0,0 0-256 0,0 0-48 0,0 0-16 0,7 0 0 16,2-1-176-16,1-2-16 16,2 2-16-16,0 1 0 0,2-3-96 0,2 2-32 0,1 0 0 0,0 2 0 15,-3 0 32-15,2 3 0 0,-2 2 0 0,-1 1 0 16,-3 4-496-16,2 3-80 0,-6 1-128 0,0 2 176 16,-2-1-48-16,-2 2 0 0,-5 1 0 0,-1 2 0 15,-2 2 64-15,-3-2 0 0,-1 2 0 0,-5-1 0 16,-1-1 0-16,-2 0 0 0,1-1 0 0,-1-1 0 15,1 0 32-15,2 0 16 0,0-2 0 0,-4 4 0 16,5-4 112-16,7-7 32 0,4-2 0 0,0 2 0 0,3-4-128 0,0-6-32 16,0 0 0-16,10 6 0 0,2 2 32 15,4-4 0-15,2-2 0 0,2 0 0 0,5-2 0 0,2-2 16 16,3 0 0-16,3-1 0 0,2 2-128 0,3-2-16 16,4 1-128-16,2-3 192 0,-1-1-192 0,17-5 0 15,-12 2 0-15,-4-2-160 16,-3 3-1888-16,-7-1-384 0,-3 4-80 0,-6 2-16 0</inkml:trace>
  <inkml:trace contextRef="#ctx0" brushRef="#br0" timeOffset="2051.29">4505 5731 10815 0,'0'0'480'0,"0"0"96"0,0 0-448 0,0 0-128 16,0 0 0-16,0 0 0 0,0 0 976 0,0 0 176 15,-3-4 48-15,3 4 0 0,-5-4-144 0,5 4-32 16,0 0 0-16,0 0 0 0,0 0-128 0,-5-5-16 16,5 5-16-16,0 0 0 0,-6-1-112 0,-3-1-32 15,9 2 0-15,-10 0 0 0,0 2-208 0,3-1-32 16,1 3-16-16,-4-2 0 0,-2 2-80 0,1 0 0 15,-2 4-16-15,-1-2 0 0,-4-1 16 0,1 4 0 16,-1-1 0-16,-1 4 0 0,-2 0-16 0,2 2 0 16,-2 1 0-16,-1 3 0 0,-2 2-112 0,0 0-32 15,-2-1 0-15,2 6 0 0,-1-1-32 0,2 2 0 16,3-1 0-16,0 4 0 0,3-1-192 0,1 2 176 16,4-3-176-16,3 1 160 0,2-4-160 0,4 1 0 15,3-3 0-15,0 0 0 0,3-3 160 0,6-1-160 16,3-2 192-16,2-1-192 0,2 1 0 0,2-2 0 15,2-3 0-15,3 0 0 0,1 0 0 0,3-1 0 0,0 1 128 0,1-4-128 16,1-2 0-16,-1 2 0 16,4-2 128-16,1 2-128 0,0 2 128 0,0-2-128 15,1 3 144-15,1-2-144 0,-4 1 192 0,-1-4-64 0,-2 1-128 0,-4 2 192 16,-3-4-64-16,-2 1-128 0,-1 1 176 0,-4-2-176 16,-2 0 192-16,-4 0-192 0,-2 1 192 0,-6-5-192 15,3 5 208-15,-3-5-64 0,0 0-16 0,0 0 0 16,-3 6 96-16,-4 2 16 0,-2-4 0 0,-2 1 0 15,-2-1-32-15,-3-1 0 0,-3 0 0 0,-3-1 0 16,-2-2 0-16,-4 2 0 0,-3-2 0 0,0-2 0 16,-2 0-48-16,-3-4-16 0,4 1 0 0,-2-1 0 0,-2-1-144 15,2 0 128-15,-2 0-128 0,-1-6 128 0,-1-1-128 16,1-2 0-16,3-2 144 0,1 0-144 0,1 0 0 16,3 0 128-16,1 1-128 0,5-2 0 0,2-4 0 0,-4-8 0 15,6 6 0-15,8 8 0 0,3-1 0 0,6-1 0 16,3-2 0-16,4-5 0 0,2 2 0 0,3-3 0 15,5 3-176-15,4-5 176 0,1 2-144 0,7-2 144 16,0 1-128-16,5-2 128 0,2 3 0 0,3 0-160 16,2 3 160-16,2-3 0 0,-1 3-128 0,2-1 128 15,0 1 0-15,21-8 0 0,-7 8 0 0,-6 3-128 16,-5 4 128-16,-16 5 0 0,2 3 0 0,-3-1 0 0,-2 3 0 16,0-2 0-16,-2 4 0 0,-5-2 0 15,-1 3 0-15,-2 2 0 0,-3-1 0 0,-4 3 0 16,-3 0 0-16,-6 0 0 0,0 0 0 0,0 0 0 15,0 0 0-15,0 0 0 0,-6 9 0 0,-6 0 0 16,0-1 0-16,0-2 0 0,-2-2 0 0,-4 2 0 0,-2 2 0 0,-3-2 0 16,-5 3 128-16,-3-1-128 0,-4 2 0 0,-2-1 0 15,-2 2 0-15,-2-1 128 0,-1 3-128 16,-2 2 0-16,-2 2 0 0,-1-2 0 0,-1 0 0 0,1 3 0 16,1 4 0-16,1 1 0 0,4 0 0 0,1 3 0 15,5 0 0-15,3 4-128 0,2 2 128 0,4 1 0 16,2 6 0-16,3-2 0 0,5-1-128 0,3-1 128 15,4 0 0-15,3-5-128 0,3 1 128 0,5-1 0 16,1 0-144-16,6-2 144 0,4-2 0 0,3 0-144 16,4-6 144-16,1 0 0 0,5-1 0 0,2-1 0 15,3-3 0-15,4 1 0 0,2-5 0 0,1-2 128 0,1 1-128 0,0-5 0 16,-2 0 0-16,-1-2 0 16,0 1 0-16,-2-4-256 0,-2-4 32 0,-2-1-10560 15,-2-2-2112-15</inkml:trace>
  <inkml:trace contextRef="#ctx0" brushRef="#br0" timeOffset="2618.01">4786 6563 23039 0,'0'0'1024'0,"0"0"192"0,0 0-960 0,0 0-256 16,6 8 0-16,-1 3 0 0,-1-1 336 0,-1 3 32 16,-2 1 0-16,-1-1 0 0,-1 2-160 0,-2 0-16 15,-1 2-16-15,-1 1 0 0,0-1 352 0,-1 3 80 0,-2 2 16 0,-2 3 0 16,-2-3 192-16,1 1 32 16,-2 0 16-16,-1 0 0 0,5-5-112 0,2 1-32 0,-2 0 0 0,0-1 0 15,1-3-144-15,2-2-48 0,0-3 0 0,2 3 0 16,1-4-160-16,2-1-48 0,1-8 0 0,0 0 0 15,0 0-64-15,8-10-32 0,2-1 0 0,1-4 0 16,1-1-80-16,0-1-16 0,4-3 0 0,3-13 0 16,-3-3-128-16,-3 2 0 0,-2 4 0 0,1 2 128 0,-1-2 64 15,-3 12 0-15,1-1 0 0,-3 2 0 0,2 3-64 16,-2 4-128-16,-3 0 192 0,1 3-64 0,-4 7-128 0,0 0 0 16,0 0 0-16,-2 7 0 0,0 6 0 0,-3 4 0 15,-2 2 0-15,-4 16 0 0,-6-2 0 0,7-10 0 16,-1 7 0-16,-2-1 0 0,-2 3 0 0,-2 1 0 15,-1 0 0-15,1-2 0 0,0-5 0 0,2 2 160 16,0-5-160-16,2-1 160 0,3-4 0 0,2-4 0 16,3-3 0-16,1-5 0 0,4-6 32 0,0 0 0 15,3-6 0-15,1-5 0 0,3-3-64 0,2-2 0 16,1-1 0-16,-1-4 0 0,3 0-128 0,-1-6 0 16,-1 0 144-16,0 1-144 0,1 1 0 0,0 4 0 15,-2 3 0-15,-2 3 128 0,-3 1-128 0,0 5 0 16,0 1-128-16,-4 8 128 0,0 0-144 0,0 10 144 15,-1 3-160-15,-4 4 160 0,-6 4-352 0,-3 3 32 16,-2 4 0-16,-3 2-17232 0</inkml:trace>
  <inkml:trace contextRef="#ctx0" brushRef="#br0" timeOffset="9456.08">14966 7670 5519 0,'0'0'240'0,"0"0"64"0,0 0-304 0,0 0 0 0,0 0 0 0,0 0 0 16,5-7 1904-16,-5 7 320 0,0 0 64 0,7-5 16 16,-7 5-1072-16,0 0-208 0,3-11-32 0,-3 11-16 15,0 0-80-15,4-7 0 0,0-3-16 0,-4 10 0 16,0 0-160-16,0 0-16 0,0 0-16 0,0 0 0 16,0 0-224-16,0 0-32 0,-6 7-16 0,-3 1 0 15,-1 2 32-15,0 0 0 0,-2 3 0 0,-1 5 0 0,-3 3-80 0,-2 7-16 16,-1 2 0-16,-3 1 0 0,1 5-80 0,0 3-16 15,-1 5 0-15,0-1 0 0,-1 4 16 0,1-1 0 16,-2 1 0-16,9-13 0 0,-1 1-128 0,2 4-16 16,-2 0-128-16,2 0 192 0,3 2-192 0,1-2 128 15,1-3-128-15,2 0 0 0,4-2 128 0,3-4-128 16,3-4 0-16,3-2 0 0,1 0 0 0,3-1 128 16,2-3-128-16,2-1 0 0,0-3 0 0,6-1 128 15,0-5-128-15,2 0 0 0,0-2-144 0,3-2-128 16,0-3-32-16,3-3-8464 15,-2-1-1680-15</inkml:trace>
  <inkml:trace contextRef="#ctx0" brushRef="#br0" timeOffset="9856.37">15503 8039 13295 0,'0'0'576'0,"0"0"144"0,5-9-576 0,-3-2-144 0,-2 3 0 0,0-1 0 15,0 9 1168-15,0 0 208 0,0 0 32 0,0 0 16 0,-7-5-272 0,7 5-64 16,-11 0-16-16,0 1 0 15,0 3-432-15,-1 2-64 0,-1 3-32 0,-2 4 0 0,-4 1-176 0,1 6-48 16,2 1 0-16,-1 0 0 0,-1 2 0 0,7-5 0 16,-2 0 0-16,1 2 0 0,-1 4-112 0,1-2-16 15,2 1-16-15,3 0 0 0,0-1-176 0,5 0 128 16,0 0-128-16,2-3 128 0,2-3-128 0,0-2 0 16,6-1 144-16,1-4-144 0,1 2 128 0,1-6-128 15,2-1 160-15,6-1-160 0,-1-1 144 0,-4-2-144 16,1 0 128-16,2 0-128 15,-2-5-384-15,0 0-144 0,1 0-48 0,5-8-11328 0</inkml:trace>
  <inkml:trace contextRef="#ctx0" brushRef="#br0" timeOffset="10040.77">15770 8364 14735 0,'-2'12'1312'0,"0"2"-1056"0,-1 0-256 0,-2 10 0 16,3 5 2224-16,-5-2 384 0,-2 2 80 0,3-4 0 16,-2 3-1232-16,1-3-256 0,-1-1-48 0,4-8-16 15,0 2-688-15,-1-1-128 0,3-2-16 0,-1 0-16 16,1-2-288-16,-2-3 0 0,4 0-176 0,0-10-8544 16,6 9-1712-16</inkml:trace>
  <inkml:trace contextRef="#ctx0" brushRef="#br0" timeOffset="10364.04">16319 8406 13823 0,'0'0'608'0,"0"0"128"0,0 0-592 0,0 0-144 16,4 7 0-16,1 8 0 0,-3 1 2272 0,1-3 416 16,-2 1 96-16,-1 4 16 0,0 1-1504 0,-1 4-288 15,-2-2-64-15,2 2-16 0,-3 3-416 0,-1-2-64 16,-3 0-32-16,3 1 0 0,-1-2-240 0,0-1-48 0,-2-3-128 0,-2 6 192 15,1-4-192-15,2-9-128 0,0-1 128 0,1 0-208 32,-1-3-2096-32,0 1-400 0</inkml:trace>
  <inkml:trace contextRef="#ctx0" brushRef="#br0" timeOffset="10774.89">17039 7827 12895 0,'0'0'1152'0,"0"0"-928"16,-3-5-224-16,-1-1 0 0,1-1 1152 0,-3 2 176 16,0 2 32-16,-2-1 16 0,-1 1-96 0,0 1 0 15,-1 4-16-15,-5 3 0 0,1-2-512 0,4 4-112 16,-1 2 0-16,-1 1-16 0,-2 5-48 0,-2 3-16 16,1 2 0-16,-1 4 0 0,-1 1-112 0,1 1 0 15,0-2-16-15,2 2 0 0,2 1-224 0,0-2-32 16,3 3-16-16,3-4 0 0,2-1-160 0,3 0 0 15,2-3 144-15,3-2-144 0,2 1 0 0,6 1 128 0,0-4-128 0,4-4 0 16,2-5 0-16,-7-2 0 0,5-1 0 16,1-1 0-16,1-1 0 0,1-1 0 0,0-1-160 0,3-1 160 31,-1-2-784-31,-1-1-48 0,0 1-16 0,-3-3 0 0</inkml:trace>
  <inkml:trace contextRef="#ctx0" brushRef="#br0" timeOffset="11074.77">17187 8251 19519 0,'0'0'864'0,"8"3"176"0,3 1-832 0,0-3-208 16,1 1 0-16,-1 1 0 0,1-1 1488 0,-1 0 256 16,1 0 48-16,-2 2 16 0,-1 2-640 0,-2-2-128 15,0 1-16-15,-2 4-16 0,-1-1-544 0,-3 6-96 16,-4-1-32-16,-2-5 0 0,0 5 16 0,-1-1 0 15,-3 2 0-15,0 0 0 0,-1 2-128 0,1-1-32 16,0-1 0-16,0-2 0 0,1 2 144 0,2 0 32 16,2-5 0-16,0 2 0 0,3-2-96 0,1 1-16 15,3-2 0-15,4 2 0 0,1-1-128 0,0-4-128 16,2-3 192-16,8 0-192 0,1-1 128 0,-4-2-128 16,3-1 0-16,2-5 0 0,0-1-256 0,3 1-96 15,0-4-32-15,3 0 0 16,0-1-2368-16,3-1-496 0,-4 0-80 0,-1 0-32 0</inkml:trace>
  <inkml:trace contextRef="#ctx0" brushRef="#br0" timeOffset="11507.53">17769 7407 7359 0,'0'0'656'0,"0"0"-528"15,0 0-128-15,0 0 0 0,0 0 2080 0,0 0 384 16,0 0 80-16,0 0 16 0,9-2-1184 0,0 0-224 16,0 4-64-16,1 0 0 0,1 2 0 0,3 2-16 15,3 3 0-15,1 0 0 0,-1 5-112 0,11 14-32 16,-2-2 0-16,-10-5 0 0,1 5-272 0,6 14-48 16,0 2-16-16,-11-11 0 0,4 3-160 0,-4 4-48 15,-2 5 0-15,-1 3 0 0,-2 4-144 0,-3 1-48 16,-3 1 0-16,-2-3 0 0,-5 2 16 0,-1-4 0 15,-3 0 0-15,-2-2 0 0,0-3-208 0,-2-2 176 16,0-3-176-16,1-3 160 0,-1-4-160 0,-6 8 192 0,3-8-192 16,4-3 192-1,1-8-1680-15,8-10-336 0,1-1-64 0</inkml:trace>
  <inkml:trace contextRef="#ctx0" brushRef="#br0" timeOffset="11814.44">18565 7951 13823 0,'0'0'1216'0,"0"0"-960"16,0 0-256-16,0 0 0 0,0 0 1536 0,0 0 272 16,4 8 48-16,2-4 16 0,2-1-512 0,2 0-96 15,1-3-32-15,6 0 0 0,-2 0-256 0,5 0-48 16,1 0-16-16,2 0 0 0,1-1-336 0,10-1-80 16,-2 2-16-16,-13 0 0 0,-1 0-480 0,-3 2-160 15,-2-1 0-15,-5 4-13024 0</inkml:trace>
  <inkml:trace contextRef="#ctx0" brushRef="#br0" timeOffset="11936.94">18599 8236 2751 0,'0'0'256'0,"13"-1"-256"0,2-2 0 0,3 1 0 16,3-2 4208-16,5-1 784 0,3 1 176 0,0 0 16 15,1 0-3936-15,17-3-800 0,-5 0-144 0</inkml:trace>
  <inkml:trace contextRef="#ctx0" brushRef="#br0" timeOffset="12491.88">20127 7194 10127 0,'0'0'896'0,"0"0"-704"0,0 0-192 0,0 0 0 15,0 0 1360-15,0 0 240 0,0 0 64 0,0 0 0 16,-9 3-384-16,3 3-80 0,-2 4-16 0,-5-1 0 15,-1 2-528-15,-2 4-96 0,-2 3-32 0,-4 5 0 16,-2 4 112-16,-4 1 0 0,0 2 16 0,-1 4 0 16,-1 5-16-16,0 3-16 0,1 3 0 0,2 2 0 15,3 0-48-15,-6 25-16 0,7-5 0 0,13-28 0 0,1 2-208 16,4 1-32-16,1-4-16 0,7-2 0 0,-1-1-176 0,4 0-128 16,5-6 192-16,0-3-192 0,3-3 160 0,3-2-160 15,0-2 128-15,4-3-128 16,4-2-384-16,9 3-176 0,-1-4-16 0,-10-10-16 15,2 0-1904-15,-1-3-384 0</inkml:trace>
  <inkml:trace contextRef="#ctx0" brushRef="#br0" timeOffset="12776.58">20569 7341 21135 0,'0'0'448'0,"0"0"112"0,0 0 16 0,0 0 32 0,7 4-480 0,-1 4-128 0,-1-2 0 0,-1 5 0 15,0-2 1152-15,-2 6 192 0,1 6 64 0,-1 11 0 16,-2 1-384-16,-1-9-64 0,-1 6 0 0,-2 6-16 15,0-1-64-15,0 2-16 0,-2 3 0 0,-1 0 0 16,2 5-288-16,-2-4-48 0,2-2-16 0,0 2 0 0,-2-3-304 16,2-3-64-16,0 0-16 0,1-7 0 0,2 0-128 0,2-4-176 15,1 1 48-15,3 4 0 16,1-10-1872-16,0-8-368 0,0-4-80 0</inkml:trace>
  <inkml:trace contextRef="#ctx0" brushRef="#br0" timeOffset="12997.82">20905 8162 8287 0,'0'18'736'0,"0"-7"-592"16,0 2-144-16,0 11 0 0,0-1 3440 0,-1-5 656 15,-1 4 128-15,0 3 16 0,-3-1-2400 0,-4 13-496 16,-1-3-80-16,2-12-32 0,-1 0-816 0,0 2-160 15,0-4-48-15,-1 0 0 0,0-1-64 0,1 1-16 16,0-4 0-16,2-2 0 16,0 0-1392-16,0-1-272 0,0-2-64 0,7-11-16 0</inkml:trace>
  <inkml:trace contextRef="#ctx0" brushRef="#br0" timeOffset="13374.79">21481 7712 15663 0,'0'0'1392'0,"0"0"-1120"15,-8 5-272-15,8-5 0 0,-6 8 1136 0,6-8 160 16,0 0 48-16,0 0 0 0,0 9 128 0,0-9 16 16,10 10 16-16,3-6 0 0,1 0-160 0,5-2-48 15,4-1 0-15,2-2 0 0,2-1-400 0,3-2-64 16,5 0-32-16,-10 0 0 0,4 0-240 0,3-1-48 15,2 1-16-15,2-1 0 0,3 2-288 0,-1 0-48 16,1-1-16-16,14 0 0 0,-6-2-144 0,-8 2 0 16,-6 0 0-16,-2-1 0 15,-4 0-1680-15,-2 0-320 0,-1 1-64 0</inkml:trace>
  <inkml:trace contextRef="#ctx0" brushRef="#br0" timeOffset="13777.18">22941 7161 13935 0,'0'0'608'0,"0"0"144"0,0 0-608 0,0 0-144 16,0 0 0-16,-1 10 0 0,-2-3 1344 0,1 4 224 15,-1-3 48-15,1 5 16 0,-2 1-480 0,0 1-112 16,0 3-16-16,-1 4 0 0,1 2-160 0,1 1-32 16,-2 2-16-16,-3 15 0 0,0 1-96 0,2-3-16 15,0 0 0-15,2-12 0 0,-1-1-256 0,-2 3-64 16,1 1-16-16,0-2 0 0,1 2-240 0,-3 2-128 15,3-7 160-15,1 4-160 0,0-4 160 0,0 1-160 16,1-4 160-16,0 7-160 0,2-7 0 0,1-7 0 16,0-2 0-16,0-2 0 15,1-3-864-15,-1 6-112 0,0-6-32 0,0-9 0 16,0 7-1840-16,0-7-368 0</inkml:trace>
  <inkml:trace contextRef="#ctx0" brushRef="#br0" timeOffset="14359.45">23277 6567 18303 0,'0'0'816'0,"6"-3"160"0,2 3-784 0,2 0-192 0,3 3 0 0,4 1 0 15,0 2 704-15,-4 1 80 0,2-2 32 0,3 6 0 16,0 0-48-16,4 6 0 0,5 3 0 0,2 6 0 16,1-1-128-16,-1 8-16 0,-1 5-16 0,1 7 0 15,-2 2 80-15,-3 6 16 0,-1 6 0 0,-4 0 0 16,-3 6 0-16,-3 4 0 0,-3 6 0 0,-1 2 0 0,-4 4-256 16,-3 0-32-16,-4 3-16 0,-2-3 0 0,-2 3-144 15,-4-5-48-15,0-5 0 0,-4-1 0 0,-5-5-48 0,-3-4-16 16,-1-5 0-16,-5-2 0 0,-2-2-16 0,-3-2-128 15,-3-5 192-15,-13 21-64 16,4-13-1728-16,1-6-336 0,-2-8-80 0</inkml:trace>
  <inkml:trace contextRef="#ctx0" brushRef="#br0" timeOffset="29305.03">13066 12442 6447 0,'0'0'576'0,"2"-9"-576"16,-2 9 0-16,2-9 0 0,-2 9 944 0,0-9 80 0,-2 3 0 0,2 6 16 15,0 0-240-15,-2-9-48 16,2 9-16-16,-5-5 0 0,1-3 112 0,4 8 32 15,0 0 0-15,0 0 0 0,-5-6 176 0,5 6 32 0,0 0 16 0,0 0 0 16,0 0-48-16,0 0-16 0,0 0 0 0,0 0 0 16,0 0-240-16,0 0-48 0,0 0-16 0,0 0 0 15,0 0-48-15,0 0-16 0,6 13 0 0,-2 1 0 16,0-2-64-16,-2 6-16 0,1 1 0 0,0 5 0 16,-1 2-160-16,1 7-48 15,-3 1 0-15,0 3 0 0,0 2-96 0,-3-7-32 0,2 6 0 0,0 5 0 16,-3 3 80-16,0 5 16 0,0 1 0 0,-2 3 0 15,-2 0-352-15,0-1 128 0,0 3-128 0,-3 2 0 16,1 1 128-16,-1-3-128 0,-2 0 128 0,3-2-128 0,-2-3 0 16,-2-3 144-16,3 2-144 0,0-5 0 0,0 1 128 0,3-5-128 15,-1 0 0-15,1-4 0 0,0-4 208 0,2-4-16 16,1-1 0-16,1-5 0 0,2 1 64 0,0-4 16 16,2-6 0-16,2-2 0 0,-1-1-48 0,1-2-16 15,2-3 0-15,-4-7 0 0,0 0 48 0,9-4 0 16,3-6 0-16,-4 0 0 0,1-6-256 0,0-3 176 15,1-2-176-15,1-6 160 0,0 0-160 0,-1-2 0 16,-2 0 0-16,3-13 128 0,1 1-128 0,-2-1 0 16,-2 2 0-16,-3 10 128 0,-2-3-128 0,2-6 0 15,1 1 0-15,-3-4 128 0,1-3-128 0,0 1 0 16,-1-1 0-16,0 0 0 0,1-1 0 0,-1 1 0 16,-1-3 0-16,1 4 0 0,-2-3 0 0,0 5 0 0,1-3 0 15,-1-13 0-15,-1 4 0 0,1 10 0 16,3 7 0-16,-1 8 0 0,-1 0 0 0,1 4 0 15,-3 0 0-15,0 5 0 0,0 2 0 0,0 4 0 16,0 1 0-16,0 4 0 0,0 9 0 0,0 0-144 0,0 0 144 0,0 0 0 16,0 13-176-16,0 3 176 15,-3 4-160-15,2 4 160 0,0 4-128 0,-1-5 128 0,0 10 0 0,-2 3-144 16,1 6 144-16,1 4 0 0,-2 6 0 0,-1 3 0 16,0 3 0-16,-2 5 0 0,0 1 0 0,-3 4 0 15,2 0 0-15,-2 2 0 0,0-2 128 0,1-5-128 16,1 1 160-16,-1-6-32 0,4-2-128 0,0-2 192 15,0-4 16-15,1-8 0 0,2-3 0 0,-1 9 0 16,2-10 0-16,2-16 0 0,0 0 0 0,1-6 0 16,-1-7-48-16,1 0-16 0,-2-9 0 0,0 0 0 15,6-7 144-15,-1 0 32 0,0-7 0 0,0-3 0 0,-1-3-192 0,-1-3-128 16,-1-8 144-16,-1 1-144 0,0-3 0 0,1-2-256 16,-2 2 16-16,-2 2 16 15,0-4-1968-15,-2 2-400 0,1 7-80 0</inkml:trace>
  <inkml:trace contextRef="#ctx0" brushRef="#br0" timeOffset="32522.44">7552 18407 12207 0,'-14'-5'528'0,"7"4"128"0,1-1-528 0,0 0-128 16,-4-3 0-16,-1 1 0 0,0 0 768 0,-1-1 112 16,2-1 16-16,-1 1 16 0,1 1-224 0,0-1-48 15,-1 1-16-15,1 0 0 0,1 2 112 0,0-1 32 16,1 0 0-16,1 0 0 0,-2 0 0 0,0 1 0 15,0 0 0-15,1 1 0 0,0 1-112 0,0-1-16 16,1-1 0-16,-2 0 0 0,2 1-64 0,1-2 0 16,6 3-16-16,0 0 0 0,0 0 16 0,0 0 0 0,0 0 0 0,0 0 0 15,0 0-64-15,0 0-16 0,9-5 0 0,4 1 0 16,-1 3-256-16,6-3-48 0,3-1-16 0,3 1 0 16,5 0-16-16,3 3 0 0,5-3 0 0,2 1 0 15,4-1-32-15,2 1-128 0,4 1 192 0,24-2-64 16,-8-5-128-16,-4 3 0 0,-3-3 144 0,-2 4-144 0,-5-2 224 15,-2 1-32-15,0 1 0 0,0 1 0 0,1 1 112 0,-1 0 16 16,-3-4 0-16,-5 3 0 0,-4 1-16 0,-4-4 0 16,-4 2 0-16,-2 1 0 0,-3 2-64 0,-3-1-16 15,-7 0 0-15,2 3 0 0,-16 0-48 0,0 0-16 16,0 0 0-16,0 0 0 0,0 0 96 0,-4 8 0 16,-8 0 16-16,-2 1 0 0,-7-1-128 0,-2 3-16 15,-8 2-128-15,-3-2 192 0,-10-1-192 0,-1-1 128 16,-8 1-128-16,-1 3 0 0,0-3 144 0,0 2-144 15,-2-5 128-15,2 5-128 0,-1-3 160 0,-1 1-160 16,-4-5 192-16,2 1-192 0,1-2 160 0,2-1-160 16,3-2 128-16,4 0-128 0,2-1 0 0,4 0 0 15,3 0 128-15,0-1-128 0,1 0 0 0,6-2 0 16,6-1 0-16,4-1 0 0,4 1 0 0,7 2 0 0,2-1 0 0,9 3 0 16,0 0 0-16,0 0 0 0,9-6 0 0,5 1 0 15,5 1 0-15,5 1-176 0,3-3 176 0,3 2-192 16,3 1 192-16,6 1-128 0,2 0 128 0,6-1-128 15,1 3 128-15,4 0 0 0,2-1 0 0,1-2 0 16,1 3 0-16,-4-1 0 0,-4-1 0 0,-3-2 0 16,-2 1 0-16,-2-1 0 0,-3 1 0 0,-3 1 0 15,-3 0 0-15,-5-1 0 0,-5 1 0 0,-5 0 0 0,-4 2 192 16,-3-2-16-16,-10 2-16 0,0 0 0 0,0 0 144 0,0 0 16 16,0 0 16-16,-15-1 0 0,-4-1-32 0,-3 0-16 15,-2 2 0-15,-6 0 0 0,-1-2-288 0,-1 4 128 16,-3 3-128-16,-1-1 0 0,-2 3 144 0,-1 2-144 15,-2-4 0-15,-1 3 144 0,-1-3-144 0,3-1 0 16,5 1 0-16,3 1 0 0,4-3 0 0,5-2 0 16,4 0 0-16,5-1 0 0,4 0 0 0,10 0 0 15,0 0 0-15,0 0 0 0,0 0-208 0,0 0-128 16,10-1-32-16,4 1 0 0,3 0 48 0,2 0 0 16,2 0 0-16,5-3 0 0,3 0 192 0,1-2 128 15,1 2-160-15,2-1 160 0,-1 0-240 0,-4-3 48 16,-3 2 16-16,-2 1 0 0,-3-2-16 0,-2 0-16 15,-4 1 0-15,-1 0 0 0,-3 0 208 0,-10 5-192 0,0 0 192 0,0 0-192 16,0 0 48-16,0 0 16 0,0 0 0 0,0 0 0 31,0 0-448-31,-8-7-96 0,3 1-16 0,-4 0 0 16,-1 2-2000-16,-1 2-416 0</inkml:trace>
  <inkml:trace contextRef="#ctx0" brushRef="#br0" timeOffset="39117.55">13128 12322 6447 0,'0'-10'576'0,"-1"-1"-576"0,-3-6 0 0,2 2 0 16,-2 0 736-16,1 1 32 0,1 0 16 0,-2 2 0 0,0 0-32 0,-1 1-16 15,0 1 0-15,1 0 0 0,1 0 0 0,0 0 0 16,-1 3 0-16,3-1 0 0,-2 0-48 0,2 2-16 16,0-2 0-16,1 2 0 0,0 6-128 0,-2-9-32 15,4 2 0-15,-2 7 0 0,0 0 0 0,0 0 0 16,0 0 0-16,0 0 0 0,0 0 112 0,0 0 16 16,0 0 0-16,0 0 0 0,0 0-64 0,0 0-16 15,0 0 0-15,7 16 0 0,-1-1-112 0,0 3 0 16,-1 2-16-16,0 4 0 0,1 7-160 0,-1-8-16 15,2 10-16-15,0 2 0 0,1 2-96 0,-1 5-16 16,0 6 0-16,-2 2 0 0,-1-3-128 0,-1 29 192 16,0-6-192-16,0-24 192 0,-3 5-64 0,0 1-128 15,-3 4 192-15,2 1-64 0,-2 3-128 0,2-3 160 16,0-1-160-16,1-2 160 0,0 1-160 0,1-4 0 16,1-3 0-16,1-5 0 0,0-1 128 0,-1-2-128 15,1-5 0-15,-1-2 128 0,-1-2-128 0,2-1 160 16,0-5-160-16,-2-4 160 0,0 1-32 0,-1-4-128 15,0-6 192-15,0 0-64 0,0-3 64 0,0-9 0 0,0 0 0 0,0 0 0 16,0 0 512-16,-1-7 96 0,0-4 32 16,-1-4 0-16,1-6-480 0,0-3-96 15,-1-3 0-15,0-3-16 0,-1-6-240 0,0-16 144 0,0 1-144 0,2 16 128 16,-1-5-128-16,1-2 0 0,-1-2 0 0,0-1 128 16,2-3-128-16,0-3 0 0,-2 2 0 0,2-2 0 15,-1 0 0-15,1-1 0 0,-2 0 0 0,1 1 0 16,0 0 0-16,-2-18 0 0,1 14 0 0,-2 4 0 0,0 4 0 0,-1 2 0 15,0 8 0-15,1 3 0 0,-1 1 0 16,2 5 0-16,2 1 0 0,1 8 0 0,0 3 0 0,0 6-144 16,0 1 144-16,0 9 0 0,0 0 0 0,0 0-128 15,0 0 128-15,0 11 0 0,1 3 0 0,1 5-160 16,-1 3 160-16,3 17-128 0,0 1 128 0,-2-9 0 16,2 7-144-16,-3 7 144 0,2 1 0 0,-1 8 0 15,0 9 0-15,-1 1 0 0,-1 5 0 0,-3 37 0 16,0-7 0-16,1-37 0 0,-2 7 0 0,-1 32 0 15,2-13 0-15,0-35 0 0,0 1 0 0,2-5 0 16,-1 0 0-16,0-7 0 0,4-4 0 0,-2-6 0 16,2-3 0-16,-2-4 0 0,0-3 0 0,3-6 160 15,-2-5-160-15,0-3 160 0,-1-8 128 0,0 0 32 16,4-10 0-16,0-4 0 0,-2-6-48 0,1-4 0 16,0-9 0-16,-1-3 0 0,-2-2-144 0,-1-8-128 15,-2-7 144-15,-3-28-144 0,3-1 128 0,0 6-128 16,-3 0 0-16,3 22 0 0,-2-7 0 0,-2-32 128 15,3 6-128-15,1 32 0 0,0 0 0 0,0 2 0 16,0 1 0-16,0 2 0 0,2 6 0 0,0 1 0 0,1 5 0 16,-4 7-160-16,1 1 160 0,2 7-160 0,1 1 160 0,-1 8-160 15,-1 3 160-15,0 3-128 0,2 8 128 0,0 0-128 16,-3 8 0-16,2 8 0 0,0 7 0 0,-2 6 0 16,2 3 128-16,-2 6-192 0,1 4 192 0,-1 8-192 15,0 3 192-15,0 3 0 0,-1 6-144 0,2 4 144 16,-1 3 0-16,1 0-144 0,-2-2 144 0,-3 28 0 0,2-12 0 0,3-35 0 15,-1 1 0-15,1-5 0 16,-2-2 0-16,4-5 0 0,0-4 0 0,0-6 0 16,0-5 0-16,0 0 0 0,4-5 0 0,-2-7 0 0,1-1 192 0,-3-9-48 15,0 0-16-15,4-12 0 0,1-4 160 0,-2-6 32 16,1-6 0-16,0-15 0 0,-1-3-192 0,-2-1-128 16,-2-5 192-16,1 13-192 0,-2-8 160 0,1-6-160 15,-3-2 128-15,0-8-128 0,-1 0 0 0,-1-3 128 16,0 3-128-16,1 0 0 0,1 3 0 0,1 3 0 15,1 3 0-15,0 6 0 0,1 6 0 0,1 4 0 16,-1 8 0-16,2 2 0 0,0 7 0 0,2 0 0 16,-2 5-176-16,-1 16 176 0,0 0-160 0,0 0 160 15,3 16-192-15,-1 3 192 0,1 7-208 0,-1 7 64 16,1 7 16-16,-2 4 0 0,-1 6 128 0,0 29 0 16,0 2-144-16,0-28 144 0,0 6 0 0,-1 2 0 15,0 3-144-15,-1 30 144 0,0-11 0 0,1-11 0 16,-1-13 0-16,1-5 0 0,1-6 0 0,1-17 0 15,2-5 0-15,1 1 0 0,-2-5 0 0,2-2 0 16,1-2 0-16,1-4 0 16,1-4-1984-16,3-4-320 0,1-6-80 0</inkml:trace>
  <inkml:trace contextRef="#ctx0" brushRef="#br0" timeOffset="40803.76">7295 18350 8287 0,'-9'0'736'15,"-2"-1"-592"-15,-2-2-144 0,-1 0 0 0,0 0 1008 0,0-2 160 0,-1-1 48 0,1-2 0 16,-3-1-208-16,2-1-48 0,5 3 0 0,0 3 0 16,1-1-144-16,0 3-48 0,-3-1 0 0,2 1 0 15,1-1-16-15,0-3-16 0,1 2 0 0,-3 0 0 0,2 3-96 0,2 0-32 16,0-2 0-16,4 2 0 0,3 1-160 0,0 0-48 16,0 0 0-16,0 0 0 0,0 0-32 0,0 0-16 15,0 0 0-15,0 0 0 0,0 0 96 0,9-2 0 16,3 0 16-16,4 1 0 0,3-2-112 0,3 1-32 15,5-1 0-15,5 2 0 0,4-3-96 0,3 1-32 16,3 0 0-16,0 0 0 0,0-1-192 0,2 2 128 16,1-1-128-16,4 1 0 0,0-2 144 0,-2 1-144 15,2 1 128-15,-2-1-128 0,-2 3 256 0,-2-1-16 16,-4 0-16-16,0-1 0 0,-4 2 16 0,-2 0 0 16,-5 2 0-16,-4-1 0 0,-3 0-112 0,-4-1 0 15,-3 1-128-15,-1 2 192 0,-7 0 80 0,-6-3 16 16,0 0 0-16,-1 8 0 0,-4-2 128 0,-1 5 32 15,-8-2 0-15,-1 1 0 0,-7-5-176 0,-2 3-16 16,-4 1-16-16,-3 0 0 0,-3-2-48 0,-2-2-16 16,-4 0 0-16,-1 0 0 0,-1-2-48 0,0-2-128 15,0-1 192-15,2-1-64 0,0 0-128 0,3-1 128 16,2 1-128-16,0 0 128 0,11-2-128 0,-1 2 0 0,1 1 0 0,1 0 0 16,1 0 0-16,3 1 0 15,3 2 0-15,2-2 0 0,1 0 0 0,4 2 0 0,9-3-144 0,0 0 144 16,0 0 0-16,6 5 0 0,2 4 0 0,6-1 0 15,5 2 0-15,1-3 0 0,3 4 0 0,1-4 0 16,0 2 0-16,2-3 0 0,-1 2 144 0,2 1-144 16,0-4 224-16,-2 0-32 0,1 0-16 0,-4-1 0 15,0-3-16-15,-3 1 0 0,-2-1 0 0,-2 0 0 0,-2 0-160 16,-3 1 192-16,-3-2-192 0,-7 0 192 0,0 0-192 0,0 0-176 16,0 0 48-16,0 0-11312 15,-6-4-2256-15</inkml:trace>
  <inkml:trace contextRef="#ctx0" brushRef="#br0" timeOffset="44747.45">12929 18138 6447 0,'0'0'576'0,"0"0"-576"0,0 0 0 0,0 0 0 16,0 0 1584-16,0 0 208 16,0 0 32-16,0 0 16 0,3 11-432 0,-1-3-64 15,0 2-32-15,0-3 0 0,-2 5-128 0,-2-3-32 16,0 2 0-16,0 1 0 0,-1-3-96 0,-2 3-32 15,-3-3 0-15,4 3 0 0,-2-4-160 0,-1 3-32 16,0 0-16-16,-1-2 0 0,0 1-256 0,1-3-48 16,-1-1-16-16,1 1 0 0,-1-3-112 0,-2 0 0 0,2-1-16 0,-3-2 0 15,1-2-80-15,-1-1-16 0,3 0 0 0,0-2 0 16,-1-5 144-16,1 0 32 0,2-2 0 16,1-1 0-16,1-2-32 0,2-1 0 0,2 0 0 0,0 0 0 15,1-2-272-15,1 2-144 0,2-3 160 0,1 2-160 16,0-1 0-16,3 2 0 0,1-1 0 0,1 3 0 15,0 1 128-15,2 1-128 0,-1-1 0 0,1 5 144 16,0-4-144-16,2 5 0 0,0 2 0 0,0-1 0 16,0 3 0-16,1 0 0 0,1 2 0 0,-2 2 0 0,-2 0 0 0,1 3 0 15,0-1 0-15,-3 2 0 0,-1 3 0 0,0-1 128 16,-2 5-128-16,-2-1 0 0,-2 1 0 0,-2 2 128 16,-1 1-128-16,-1 0 0 0,-2 2 0 0,0 1 0 15,-1-3 128-15,-2 1-128 0,-2-4 0 0,2-2 128 16,-3 2-128-16,0 0 128 0,-3-5 64 0,2 4 0 15,-3-4 0-15,-4 2 0 0,0-4-48 0,6-2 0 16,-3-3 0-16,-3-1 0 0,2-1-144 0,6-2 160 16,0-2-160-16,1-1 160 0,2-7 96 0,1 0 32 15,2 1 0-15,2-2 0 0,1-5-96 0,1-4-32 16,2-1 0-16,2 1 0 0,1-4-160 0,2 3 0 16,1-3 0-16,4-7 0 0,1 6 0 0,1 3 0 15,1 3 0-15,0 4 0 0,-2 2 0 0,3 4 0 0,1 1-144 0,0 6 144 16,-1 1 0-16,-1 1-160 0,2 6 160 0,-2 1-128 15,0-1 128-15,-2 8 0 0,-2-1 0 0,-1 4 0 16,-3 2 0-16,-1 2 0 16,-3 1 0-16,-2 2-128 0,-2-2 128 0,-1 3 0 15,-3 3 0-15,-1-4 0 0,-5 1 0 0,-2-2 0 16,0-1 0-16,-4-1 0 0,0 0 0 0,-1-2 0 0,0-2 0 16,0 2 0-16,-1-8 0 0,3 3 0 0,1-4 0 0,1 1 0 15,1-7 0-15,1-1 144 0,11 0-144 0,-11-7 0 16,-2-4 128-16,3 0-128 0,-1 1 0 0,2-4 0 15,1-1 144-15,2-1-144 0,2-2 0 0,-1-1 144 16,0 0-144-16,4-1 0 0,-1-2 0 0,4 0 0 0,1 1 0 16,5 0 0-16,0 0 0 0,2 3 0 0,-1 4 0 0,2 6-144 15,2-3 144-15,1 8 0 0,1-2-176 0,2 1 176 16,0 2-160-16,2 2 160 0,1 4-144 0,0 1 144 16,0 0-128-16,2 7 128 0,-3-1 0 0,1 5 0 15,2-1 0-15,-2 3 0 0,-5-1 0 0,-2 4 0 16,-4 0 0-16,-1 6 0 0,-3-2 0 0,-3 3 0 15,-2-2 0-15,-1 2 0 0,-4-3 0 0,-3 2 0 16,-2-4 0-16,-3-2 0 0,-6 0 144 0,-1-1-144 16,-2-5 192-16,0 1-192 0,-4-2 192 0,1 0-64 15,-1-4 0-15,1-1-128 0,-3-6 224 0,0 0-64 16,1-3-16-16,2-3 0 0,-3-2 48 0,5-5 16 0,3 1 0 0,2-6 0 16,0-3 64-16,4 0 16 0,4-3 0 0,6 4 0 15,-1-4-288-15,0-3 0 0,2-1 0 0,2-1 0 16,2 0 0-16,2 2 0 0,4-4 0 0,6-7 0 15,0 8 0-15,2 3-144 0,3 6 16 16,2 3 0-16,3 2 128 0,0 2 0 0,1 4 0 0,2 2 0 16,-1 3-144-16,0 3 0 0,6 4 0 0,-3 1 0 15,-3 3 144-15,1 3 0 0,-2 3 0 0,-2 3 0 16,-5 1 0-16,-3 4 0 0,-2 2 0 0,-6 0-128 0,-1 5 128 0,-1 1 0 16,-5 1 0-16,-4 0 0 0,-4 0 0 15,-3-4 0-15,-2 0 0 0,-2 1 0 0,-2-6 0 0,-1-2 0 16,-1 0 0-16,-3-2 0 0,0-4 128 0,3-2-128 15,-1-1 128-15,2-5-128 0,-1-2 128 0,-1-4-128 16,1-5 160-16,2-3-160 0,2-6 192 0,2 0-48 16,1-3-16-16,2-3 0 0,2-5-128 0,2-3 0 15,4-2 0-15,0-4 128 0,3-2-128 0,3 2 0 16,2 1 0-16,4 3 0 0,1-1 0 0,2 4 0 16,2 0-128-16,3 4 128 0,-2 2 0 0,4 4-144 15,0 2 144-15,2 7 0 0,0-1-176 0,3 4 176 16,2 2-160-16,1 1 160 0,-1 2-128 0,0 1 128 15,-1 5 0-15,-2 2-144 0,-4 3 144 0,0 2 0 0,-5 4 0 16,-1 2 0-16,-3 0 0 0,-1 0-128 16,-3 1 128-16,-1 1 0 0,-5 0 0 0,-2 1 0 0,-1-2 0 0,-3 1 0 15,-6-2 0-15,-2 0 0 16,-2 0 0-16,-2 0 128 0,-5-5-128 0,0 2 176 0,-2-1-176 0,-2-3 192 16,-1-3-192-16,0-5 128 15,-2-1-128-15,1-2 128 0,-1-2-128 0,2-3 0 16,0-2 144-16,4-6-144 0,1 3 0 0,2-5 144 0,-1-5-144 0,3 0 0 15,3-1 128-15,2-1-128 0,1-3 0 0,3-1 0 16,2-2 0-16,4 0 0 0,2 3 0 0,2-1 0 16,2-3 0-16,6 4 0 0,1-1-144 0,1 5 144 15,-1 5-128-15,6 1 128 0,2 0-128 0,-1 6 128 16,-1-1-144-16,4 6 144 0,2 0-160 0,0 4 160 16,0 0-128-16,2 5 128 0,0-2 0 0,-1 6-144 0,0-1 144 15,-2 4 0-15,1-1 0 0,-3 3 0 0,-2 5 0 16,-2-1-160-16,-3-1 160 0,1 2 0 0,-3 4 0 0,-3 0-128 15,-3-2 128-15,-2 0 0 0,-2 0 0 0,-2-1 0 16,1-5 0-16,-6 2 0 0,-1 1 0 0,-4-5 0 16,-2-1 0-16,-1-3 0 0,-3 1 128 0,-1-1-128 15,0-5 0-15,-1 0 144 0,-2-1-144 0,0-5 0 16,-1-4 144-16,-1 0-144 0,1-1 128 0,3-8-128 16,2-1 160-16,2-4-160 0,2-3 0 0,5-2 128 15,2-5-128-15,4-1 0 0,3-4 0 0,2-2 0 16,3 0 0-16,4-1 0 0,6-1 0 0,0 2-160 0,0 0 160 15,3 2-128-15,1 7 128 0,5-1 0 16,1 5-144-16,2 5 144 0,0-1-128 0,2 1 128 0,0 6-160 16,3 3 160-16,-3 4 0 0,0 2 0 15,0 2-128-15,-2 2 128 0,-1 2 0 0,-4 3 0 0,1 4 0 0,-4 2 0 16,-4-2 0-16,-4 4 0 16,0 3 0-16,-4 1 0 0,-2 3 0 0,-3 3 0 0,-5-1 0 0,1 6 0 15,-5-1 0-15,-1 3 0 0,-6-2 0 0,-3 2 0 16,-2 0 0-16,-3-2 0 15,-1-2 0-15,-3-5 0 0,-2 0 128 0,0-3-128 0,1-3 0 0,2-2 0 16,-1-2 144-16,6-4-144 0,-2 0 0 0,4-7 144 16,1-3-144-16,2-2 160 0,2-4-160 0,2-2 160 15,3-6-160-15,2-3 0 0,3-1 0 0,3 0 128 16,2-4-128-16,3-4 0 0,1 2 0 0,4-2 0 16,1 3 0-16,3-4 0 0,2 2 0 0,3 4 0 15,-1-4-176-15,6 6 176 0,0 2-128 0,1 4 128 0,4 4-128 16,0 1 128-16,1 4-128 0,-1 4 128 0,2 1-128 0,-4 2 128 15,-2 4-128-15,-2 6 128 0,-2 2 0 0,0 2-160 16,-3 3 160-16,-3 3 0 0,2 2-176 0,-6 2 176 16,-4-3-160-16,-2 2 160 0,1 2 0 0,-5 2-144 15,-3-1 144-15,-4 1 0 0,-6-4 0 0,3 3 0 16,-3-3 0-16,-1 0-128 0,-2-5 128 0,-2-2 0 16,3-1 0-16,-3-5 0 0,-1-1 0 0,1-3 0 15,-4 0 128-15,3-7-128 0,0-2 0 0,-1-5 0 16,0-3 0-16,-1-3 0 0,1-2 0 0,1-3-192 15,1-6 32-15,2 0 0 0,-1 0 160 0,3-4 0 16,1 2 0-16,3-4 0 0,2-3 0 0,5 3 0 0,0-3 0 0,4 3 0 16,2 2 0-16,5-1-128 15,2 3 128-15,2-1 0 0,5 3-128 0,1 5 128 0,1 3-128 0,0 6 128 16,1-1-128-16,1 5 128 0,-1 2-128 0,3 3 128 16,-4 3 0-16,0 0 0 15,-4 2 0-15,0 4 0 0,1-1 0 0,-4 5 0 0,-1 2 0 0,-5 1 0 16,0 1 0-16,-2 4 0 0,-4-3 0 0,0 2 0 15,-2 0 0-15,-4 2 0 0,-2 1 0 16,-5-3 0-16,-2-1 0 0,-4 0 0 0,-3-5 128 0,2-1-128 16,-5 1 176-16,3-1-48 0,-3-6 0 0,3 1 0 15,0-6 0-15,0-2-128 0,2 0 192 0,3-5-64 16,0-6 48-16,3-1 0 0,1 1 0 0,3-4 0 16,1-3-176-16,1-2 192 0,3-5-192 0,3 1 192 15,2 3-192-15,2-2 0 0,3-1 0 0,3 1 0 0,2 1 0 0,3-1 0 16,1 3-128-16,4 2 128 0,-1 2 0 0,4 3-176 15,5 0 176-15,4 3-128 0,1 4 128 0,1 3-128 16,-3 3 128-16,-1 1-128 0,-3 5 128 0,-3 4 0 16,-1-1 0-16,-2 3-128 0,-3 2 128 0,0 3 0 15,-4 3 0-15,0-1 0 0,-2 3 0 0,-4-2 0 16,-2 1 0-16,-4 1 0 0,-1-1 0 0,-4-1 0 16,-7 0 0-16,2 2 0 0,-3-2 0 0,-3 2 0 15,-2-6 0-15,-4-3 128 0,-3 0-128 0,-2 0 144 16,-1-5-144-16,-1 3 160 0,-3-8-160 0,2 0 128 15,2-3-128-15,1-4 128 0,3-1-128 0,1-6 128 16,2-2-128-16,3-4 128 0,0 3-128 0,4-3 0 0,3-7 0 0,3 1 0 16,2 0 0-16,4-4 128 0,4 3-128 0,3-4 128 15,2 0-128-15,5-3-176 0,0 6 48 0,5-2 0 16,2 6 128-16,3-1 0 0,3 3-144 0,3 3 144 16,3 2-128-16,-1 2 128 0,-1 5-160 0,2 1 160 15,-1 3-128-15,-2 4 128 16,-1 5 0-16,-3-1-144 0,-1 6 144 0,-3-1 0 15,-2 2 0-15,-3 6 0 0,-3 1 0 0,-5-1 0 16,-4 1 0-16,-4 3 0 0,-7 2 0 0,-1 0 0 0,-4 0 0 16,-3 3 0-16,-6-4 0 0,-2 1 0 0,-6 1 0 0,-5-3 0 15,-5-3 0-15,-1-1 0 0,-6-2 0 0,2 0 0 16,5-6 128-16,-1-1-128 0,3-2 160 0,1-2-160 16,2-5 144-16,3-5-144 0,3-2 128 0,3-4-128 15,5 1 0-15,3-6 128 0,2-3-128 0,6-2 0 0,4-4 0 0,5 1 0 16,3-3 0-16,5 0 0 0,1-2 0 15,4 2 0-15,2 0 0 0,2 2-176 0,5 0 176 0,4 5-160 16,2 2 160-16,3 5-160 0,2 0 160 0,2 3-128 16,1 4 128-16,2 5-128 0,1 2 128 0,-1 4 0 15,-3 5-144-15,-1 2 144 0,-1 5 0 0,-6 1 0 16,-5 0 0-16,-5 2 0 0,-3 3 0 0,-5-1 0 16,-5 1 0-16,-4 2 0 0,-4-1 0 0,-6 3 0 15,-7-3 0-15,-2 0 0 0,-6-1 0 0,-3-3 0 16,-5-1 0-16,1-1 0 0,-1-2 128 0,5-5-128 15,0-1 0-15,1-5 128 0,1-2-128 0,2-5 0 16,1-3 0-16,1-5 0 16,3 0-1744-16,2-5-384 0,4-4-80 0</inkml:trace>
  <inkml:trace contextRef="#ctx0" brushRef="#br0" timeOffset="48233.25">14432 18051 11455 0,'0'0'512'0,"0"0"96"0,0 0-480 0,0 0-128 0,0 0 0 0,0 0 0 16,0 0 688-16,8-6 112 0,-3-3 32 0,-5 9 0 16,4-8 64-16,0-1 32 0,-4 9 0 0,3-9 0 0,-3 9 32 0,4-8 0 15,-4 8 0-15,0 0 0 0,0 0-144 0,0 0-32 16,0 0 0-16,0 0 0 0,0 0-112 0,0 0-32 16,0 0 0-16,0 0 0 0,0 0-160 0,0 0-32 15,-7 6-16-15,-1 0 0 0,-2 6-112 0,0-1-32 16,-2 3 0-16,-2 5 0 0,2 7-32 0,-4-1-16 15,1 4 0-15,-3 3 0 0,-1 4-64 0,-1 2-16 16,1 1 0-16,-2 6 0 0,2 2-160 0,-3 5 160 16,-1-1-160-16,1 1 160 0,2 1-160 0,-3-1 0 15,1-5 0-15,3 2 0 0,3 1 0 0,2-6 0 16,1-1 0-16,4-4 0 0,4-1 0 0,4-1 0 16,2-1 0-16,4-1 0 0,5-2 176 0,2-3-48 0,2 0-128 15,2-3 192-15,3-4-16 0,2-4-16 0,1 1 0 0,0-3 0 16,0-2-160-16,2-6-224 0,0-1 48 0,-1-5 16 31,0 1-2288-31,-2-4-464 0</inkml:trace>
  <inkml:trace contextRef="#ctx0" brushRef="#br0" timeOffset="49233.94">15110 18643 15087 0,'0'0'656'0,"0"0"160"0,0 0-656 16,-9-2-160-16,9 2 0 0,-10-1 0 0,0-1 928 0,-2 1 160 0,1 0 16 0,-2 1 16 15,-1 0-224-15,-1 1-64 0,-3 0 0 0,-1 3 0 16,-1 3-32-16,-3-2-16 0,0 4 0 0,0 1 0 15,-2 1-144-15,-1 2-48 0,1 2 0 0,1 0 0 16,1 1 16-16,1 3 0 0,3 0 0 0,2 0 0 16,1 0-224-16,3 0-64 0,3-1 0 0,4-2 0 15,3-1-96-15,3 2-32 0,3 1 0 0,3 0 0 0,4-4 16 16,4-2 0-16,3 1 0 0,1 1 0 0,-1-3-80 0,4-2 0 16,3-2-128-16,1-1 192 0,3-2-192 0,0-4 0 15,0-1-192-15,1-2 192 16,1-1-1984-16,-2-2-304 0,-2 0-48 0</inkml:trace>
  <inkml:trace contextRef="#ctx0" brushRef="#br0" timeOffset="49386.64">15359 19068 10127 0,'-1'14'896'0,"-1"1"-704"16,1 3-192-16,1 1 0 0,0 1 3056 0,0 3 576 0,0 4 112 15,0-3 32-15,0 0-2144 0,-1 3-416 0,-2-3-96 0,1 0-16 16,-2-2-496-16,0-3-96 0,0 3-32 0,1-5 0 16,0-1-480-16,-1-1 0 0,3-1 0 0,1-3-8752 15,0 1-1648-15</inkml:trace>
  <inkml:trace contextRef="#ctx0" brushRef="#br0" timeOffset="49716.49">15916 19259 12895 0,'0'0'1152'0,"0"0"-928"15,0 0-224-15,2 10 0 0,1 1 2656 0,-1 5 480 16,3 1 112-16,-1 2 16 0,-1 0-1888 0,1 4-368 16,-7 1-80-16,2 1-16 0,-3 0-400 0,0 2-64 15,-2-4-32-15,-1 2 0 0,0-1-176 0,-2-5-48 16,0-1 0-16,1-1 0 0,-2-3-192 0,1-4-240 15,0-1 48-15,3-6-8624 16,6-3-1728-16</inkml:trace>
  <inkml:trace contextRef="#ctx0" brushRef="#br0" timeOffset="50051.07">16738 18642 18431 0,'0'0'816'0,"-6"-1"160"0,6 1-784 0,-9 0-192 0,0 0 0 0,0 2 0 15,-2 5 1200-15,-3-1 192 0,-4 7 32 0,-1-2 16 0,-4 3-544 0,-1 4-96 16,-2 2-32-16,0 5 0 0,-2 1-80 0,1 5-32 15,-1-1 0-15,3 0 0 0,0 0 0 0,6 2 0 16,3-3 0-16,3 2 0 0,4-2-272 0,5-1-48 16,2 1-16-16,4-6 0 0,1-3-320 0,2-1 0 15,3-1 0-15,3-4 128 0,1-3-304 0,3-4-48 16,0 0-16-16,5-1 0 16,1-3-1984-16,3-3-400 0,0-2-64 0,-1-2-32 0</inkml:trace>
  <inkml:trace contextRef="#ctx0" brushRef="#br0" timeOffset="50367.6">16859 19175 9215 0,'0'0'816'0,"0"0"-656"0,13-3-160 0,-1-1 0 16,2-1 3360-16,2 4 640 0,-1 0 128 0,0 1 32 15,0 1-2240-15,-1 4-448 0,-1 0-96 0,0 2-16 16,-3 1-624-16,-2 1-128 0,-2 4-32 0,-2 1 0 16,-2-3-240-16,-2 5-48 0,-5-4-16 0,0 5 0 15,-1 0-80-15,-4-1-32 0,-3 1 0 0,-1-1 0 16,0 2 0-16,1-4 0 0,0 0 0 0,2 0 0 16,0 1 80-16,3-3 16 0,2-2 0 0,2 1 0 15,3-1 64-15,3 3 0 0,3-5 16 0,1 1 0 16,-6-9-208-16,12 6-128 0,2 3 160 0,0-4-160 0,1 0 0 0,2 1 0 15,-1-2 0-15,2-3 0 0,0 2 0 0,0-3-192 16,-1-1 16-16,0-1 0 16,-2-1-2368-16,3-4-464 0</inkml:trace>
  <inkml:trace contextRef="#ctx0" brushRef="#br0" timeOffset="50784.69">17512 18093 15887 0,'0'0'704'0,"12"9"144"0,2 5-672 0,0 1-176 0,2 3 0 0,3 4 0 16,3 0 848-16,1 9 144 0,1 3 32 0,1 3 0 15,1 1-352-15,0 8-64 0,-3 1-16 0,-1 3 0 0,-2 1 80 0,-2 1 16 16,-3 1 0-16,-3 2 0 0,-3 1 80 0,-7-3 32 15,-1-3 0-15,-2-1 0 0,-1 2-288 16,-6-4-64-16,-1-4-16 0,0 3 0 0,-3-8-112 0,-2-1-32 16,-3-4 0-16,1-6 0 0,0-4-96 0,1-3 0 15,0-5-16-15,1-3 0 16,1-2-2176-16,2-5-432 0</inkml:trace>
  <inkml:trace contextRef="#ctx0" brushRef="#br0" timeOffset="51083.55">18529 18842 19343 0,'0'0'1728'0,"0"0"-1392"0,0 0-336 0,10-3 0 16,3 2 1216-16,4-2 192 0,2 1 16 0,2 1 16 16,5-3-576-16,3 0-112 0,3 1-32 0,3 0 0 15,3-1-400-15,2-1-96 0,-2-2-16 0,0 1 0 16,-5 0-208-16,-2-2-240 0,-6 4 48 0,-3 0-7952 15,-6-1-1600-15</inkml:trace>
  <inkml:trace contextRef="#ctx0" brushRef="#br0" timeOffset="51216.51">18677 19016 4607 0,'-18'14'192'0,"9"-3"64"0,1-3-256 0,4 3 0 16,4-11 0-16,0 8 0 0,0-8 4432 0,11 10 848 15,1-3 160-15,6-2 48 0,3-3-3808 0,4 2-752 16,5-2-160-16,6-2-16 0,3-2-448 0,2-2-96 15,0 2-16-15,-2-1-8304 16,-1-1-1664-16</inkml:trace>
  <inkml:trace contextRef="#ctx0" brushRef="#br0" timeOffset="51602.39">20188 18233 13823 0,'0'0'1216'0,"-8"2"-960"0,8-2-256 0,-10 7 0 0,-1 2 1776 0,-1 3 304 16,1 2 64-16,-2 5 16 0,-2 6-1040 0,-2 3-208 15,0 3-32-15,-5 5-16 0,-1 6-96 0,-1 4 0 16,0-2-16-16,-2 7 0 0,1 2 32 0,0 1 16 16,0-2 0-16,4-1 0 0,0-4-208 0,5 1-32 15,3 3-16-15,4-8 0 0,4 2-352 0,4-6-192 16,2-3 192-16,6-5-192 0,4-5 0 0,4-2 0 15,4 1 0-15,3-6 0 16,2-3-704-16,5-9-112 0,6 0-16 0</inkml:trace>
  <inkml:trace contextRef="#ctx0" brushRef="#br0" timeOffset="51903.36">20817 18460 11967 0,'0'0'528'0,"0"0"112"0,0 0-512 0,0 0-128 0,0 0 0 0,0 17 0 16,-1 1 2816-16,-2 2 544 0,0 2 96 0,-3 4 32 15,0 1-1904-15,-1 6-384 0,-2 9-80 0,4 0-16 0,-3 1-272 0,-1 3-48 16,0 2-16-16,1-1 0 0,0 3-240 0,0-1-48 16,0-2-16-16,2 2 0 0,0 0-304 0,3-7-160 15,-1-5 160-15,3-3-160 16,0-3-1584-16,2-8-400 0,2-3-96 0</inkml:trace>
  <inkml:trace contextRef="#ctx0" brushRef="#br0" timeOffset="52117.16">21080 19404 24879 0,'-7'16'2208'0,"2"-4"-1760"0,0 3-448 0,-1 4 0 16,1 4 1072-16,-1 0 128 0,-3 2 16 0,0 0 16 15,-2-3-848-15,-2-2-160 0,-2-2-32 0,2-1-16 32,2-2-592-32,0-6-112 0,1-2-32 0,3-3-12192 0</inkml:trace>
  <inkml:trace contextRef="#ctx0" brushRef="#br0" timeOffset="52859.72">21486 18993 27759 0,'0'0'1216'0,"0"0"272"0,0 0-1184 0,0 0-304 16,0 0 0-16,10-3 0 0,1 3 544 0,2-1 48 0,0 0 16 0,5 0 0 16,-1-3-112-16,5 1-32 0,0-1 0 0,2 2 0 15,1-6-96-15,3 1-32 0,3 0 0 0,0-3 0 16,0 3-336-16,-3-2 128 0,-1 2-128 0,-2 0 0 31,-2-1-416-31,-1 2-160 0,-1-2-16 0,0 3-16 16,-4 0-2000-16,-1-3-400 0</inkml:trace>
  <inkml:trace contextRef="#ctx0" brushRef="#br0" timeOffset="53122.15">22372 18302 8287 0,'0'0'736'0,"0"0"-592"0,0 12-144 0,1 5 0 0,-1 2 3888 0,3 4 736 16,-3 8 160-16,0 5 16 0,-3 3-3136 0,-1 6-640 15,0 1-128-15,-2 5-32 0,-2 1 16 0,0 2 0 16,-1 1 0-16,-2 1 0 0,1-1-256 0,0-2-48 15,1-2-16-15,0-2 0 0,-2 2-304 0,2-5-64 16,0-2-16-16,3-3 0 16,-3-4-1504-16,4-3-288 0,1-2-64 0,4-6-11984 0</inkml:trace>
  <inkml:trace contextRef="#ctx0" brushRef="#br0" timeOffset="53554.11">22653 17719 17503 0,'0'0'1552'0,"0"0"-1232"16,0 0-320-16,0 0 0 0,0 0 784 0,1 9 112 16,2 3 0-16,3 2 16 0,4 1-400 0,3 8-96 15,1 1-16-15,5 8 0 0,4 3-144 0,1 3-48 16,1 3 0-16,3 4 0 0,3-1-32 0,4 7-16 15,2 2 0-15,1 3 0 0,0 3 176 0,2 3 48 16,-6 3 0-16,-5 1 0 0,-4 5-64 0,-6 2 0 16,-7 0 0-16,-5 2 0 0,-7-6 64 0,-5 0 16 15,-6-2 0-15,-5 0 0 0,-4-3-144 0,-8-6-48 16,-4-8 0-16,-4-6 0 0,-1-3-64 0,-1-7-16 0,-1-2 0 16,3-1 0-1,1-8-720-15,2-3-160 0,3-4-16 0</inkml:trace>
  <inkml:trace contextRef="#ctx0" brushRef="#br0" timeOffset="54053.22">24038 18617 10127 0,'0'0'896'0,"0"0"-704"0,0 0-192 0,5 6 0 16,3 2 1728-16,3-3 304 0,3 0 64 0,4 3 16 15,4-3-1152-15,2-4-208 0,3-1-48 0,4 0-16 16,-1-1-304-16,3 2-48 0,2-1-16 0,5-1 0 16,-2 1-320-16,-1-2 144 0,1 2-144 0,-3 2-6304 15,-4-2-1328-15</inkml:trace>
  <inkml:trace contextRef="#ctx0" brushRef="#br0" timeOffset="54210.14">24053 19064 21183 0,'0'0'1888'0,"0"0"-1504"0,0 0-384 0,16-4 0 0,3-6 2016 0,6 6 336 15,4-1 64-15,5-1 16 0,1 1-2016 0,6 0-416 16,2-5 0-16,4 3 0 0,3 0-272 0,4 0 48 15,3 1 16-15</inkml:trace>
  <inkml:trace contextRef="#ctx0" brushRef="#br0" timeOffset="55188.1">25630 17848 15135 0,'0'0'672'0,"-10"2"144"0,-2 1-656 0,1 2-160 16,-1 4 0-16,-1 0 0 0,-2 3 704 0,-1 6 128 15,-3 4 0-15,-2 6 16 0,1 0-128 0,0 5-16 16,-1 4-16-16,1 6 0 0,-2 3-48 0,2 7 0 0,-3 0 0 0,3 6 0 16,-1 1-64-16,2-1-32 0,0 6 0 0,4 1 0 15,2-2-256-15,4 1-48 0,-1-4-16 0,5-4 0 16,4-2-224-16,1-3 176 0,1-3-176 0,6 1 160 16,3-2-160-16,2-7 0 0,1-4 0 0,4-6 0 31,-1-1-512-31,3-4-176 0,0-5-32 0</inkml:trace>
  <inkml:trace contextRef="#ctx0" brushRef="#br0" timeOffset="55488.58">26050 18338 27647 0,'0'0'1216'0,"0"0"256"0,-10 5-1168 0,1 2-304 15,2 6 0-15,-1 3 0 16,-1 6-896-16,0 2-224 0,-1 8-48 0,0 2-16 0,-1 3 1184 0,-1 1 192 16,2 4 64-16,-2 2 16 0,0 1-16 0,2 1-16 15,-2-3 0-15,1 0 0 0,2-4 16 0,-1-2 0 16,2 1 0-16,2-1 0 0,-1-1-256 0,4-4 0 15,1-1 0-15,0-5 0 0,0 1-128 0,4-6-128 0,0-6-32 0,1-3 0 32,-2-2-1888-32,-1-10-384 0</inkml:trace>
  <inkml:trace contextRef="#ctx0" brushRef="#br0" timeOffset="55872.52">25885 18392 11967 0,'9'-10'1072'0,"3"-4"-864"0,2 1-208 0,5-2 0 15,3-3 2528-15,5 1 464 0,4 3 80 0,3 0 32 16,3-1-2192-16,0 4-432 0,1 2-96 0,-1 0 0 16,1 5 0-16,-3 2 16 0,-4-1 0 0,-2 3 0 15,-2 3-256-15,-4 3-144 0,-3 3 160 0,-1 3-160 0,-4 1 0 0,-3 6 0 16,-5 4 0-16,-4 3 0 0,-4 2 0 0,-4-2 0 15,-6 5 0-15,0-1 0 0,-7-2 0 0,0 3 0 16,-4-3 0-16,-1 0 144 16,-3 1-144-16,-3-5 0 0,-4 0 0 0,-4 0 0 0,0-2 0 0,2-3 0 15,2 1 144-15,2-3-144 0,2-3 288 0,3-3-16 16,4 3 0-16,4 0 0 0,5 0-16 0,4-4-16 16,4 1 0-16,5 1 0 0,4 0-240 0,4 2 0 15,2 1 128-15,5 0-128 0,4 2 0 0,1 1 0 16,2 2 0-16,5 0 0 0,1 3 0 0,1 1 0 15,-2-1 0-15,-1-1 0 0,-2-2 0 0,1 2 0 16,-3 1 0-16,-3-3 0 16,-5 0-976-16,-1-2-240 0,-3-1-64 0</inkml:trace>
  <inkml:trace contextRef="#ctx0" brushRef="#br0" timeOffset="56255.41">26911 18633 21183 0,'-9'7'944'0,"3"0"192"15,6-7-912-15,-8 13-224 0,-2 5 0 0,2 2 0 0,-2 3 576 0,1 1 80 16,-3 4 16-16,-4-2 0 0,0 5-304 0,-2-1-64 16,3-1-16-16,-2 3 0 0,2-2-96 0,2-2 0 15,3 1-16-15,2-5 0 0,5-2-176 0,4 0 0 16,3-7 144-16,5-1-144 0,3-1 0 0,5-5 0 15,4-1 0-15,2-5-128 16,4-4-1664-16,1-6-320 0,11-8-64 0,-3-1 0 0</inkml:trace>
  <inkml:trace contextRef="#ctx0" brushRef="#br0" timeOffset="56577.76">27425 18671 4607 0,'0'0'400'0,"0"0"-400"0,-11 5 0 0,5 4 0 15,-2-1 3968-15,-1 6 720 0,-3 1 144 0,0 3 32 16,-3 1-3696-16,-1 0-720 0,-4 3-160 0,3 1-32 16,-1 1 96-16,1-3 16 0,3-3 0 0,3 3 0 15,2 0-128-15,5-2-32 0,4-1 0 0,5-1 0 16,3-3 48-16,3 0 0 0,5-4 0 0,3-1 0 0,5-4-16 0,-1-3 0 15,2-2 0-15,2-2 0 0,0-3 112 0,-2-1 32 16,-1-2 0-16,-2 1 0 0,-1 0-160 0,0-1-32 16,-7-2 0-16,-2 1 0 0,-1-3 48 0,-6 2 0 15,-3-2 0-15,-2-2 0 0,-2 1 224 0,-3 1 48 16,-3-3 16-16,-2 1 0 0,-2 4-384 0,-4-1-144 16,-2 2 0-16,-2 1 144 15,-2 3-496-15,-1 0-96 0,2 2-32 0,-2 1-8688 16,-1 1-1744-16</inkml:trace>
  <inkml:trace contextRef="#ctx0" brushRef="#br0" timeOffset="56890.78">27933 18523 15663 0,'0'0'1392'0,"0"0"-1120"0,0 0-272 0,0 0 0 16,-10 0 1168-16,1 2 176 0,1 2 48 0,-1 1 0 16,3 1-864-16,-2 0-160 0,-1 0-48 0,1 4 0 15,-1-1 16-15,2 2 0 0,2 1 0 0,1-2 0 16,4 3 192-16,4-1 48 0,-1 1 0 0,4 1 0 16,2 1-96-16,1 1-16 0,1-1 0 0,0-1 0 15,1-1-208-15,-2 1-32 0,0-3-16 0,0 0 0 16,-2 3-208-16,-3 2 128 0,1-5-128 0,-3 3 0 15,-3 0 0-15,-2 1 128 0,-1-1-128 0,-3-3 0 0,-1 0 128 0,-2-2-128 16,-1 2 176-16,-3 1-176 0,-5-5 224 0,-2 4-64 16,-4-5-16-16,-2 0 0 0,0-1-320 0,-4-2-64 15,-1-3-16-15,1-1-8064 16,6-5-1632-16</inkml:trace>
  <inkml:trace contextRef="#ctx0" brushRef="#br0" timeOffset="57473.47">28679 17995 21423 0,'-19'-1'944'0,"6"1"208"0,1 2-928 0,-1 4-224 0,1 1 0 0,0 6 0 15,-1-2 288-15,0 6 16 0,2 1 0 0,1 3 0 16,2 7-128-16,3 1-32 0,0-1 0 0,2 4 0 15,1 4-144-15,2-1 160 0,0 1-160 0,2 1 160 0,1-2-32 0,1 1-128 16,0-3 192-16,3 0-64 0,0-1-128 0,1-2 192 16,1 1-192-16,0-3 192 0,1 1-192 0,-2 0 0 15,-3-2 144-15,0 1-144 0,-2-1 128 0,-1 2-128 16,-2-6 128-16,-2 0-128 0,-1 0 0 0,-1-3 144 16,-1 0-144-16,-1-2 0 0,0 0 256 0,-3-3-64 15,-3-4-16-15,1 0 0 0,-1-1 144 0,0-4 48 16,-4 2 0-16,1-1 0 0,-1-4-176 0,-1 0-16 15,1-2-16-15,-1-2 0 0,-1-2-160 0,2-2 128 16,0-4-128-16,3 0 128 0,-1-4-128 0,2-2 0 16,-2-1 144-16,5-1-144 0,2-1 0 0,3-2 144 0,2-2-144 15,5-3 0-15,2 1 288 0,3 5-48 0,1 5-16 16,2 1 0-16,-2-1-224 0,4 3 128 0,1 4-128 0,0 3 0 16,0 2 0-16,1 4 128 0,0 2-128 0,0 1 0 15,-1 8 0-15,3-2 0 0,-3 3 128 0,-1 4-128 16,-3 1 0-16,1 2-192 0,-2-2 48 0,-3 1 0 31,0-1-1600-31,-3-1-320 0</inkml:trace>
  <inkml:trace contextRef="#ctx0" brushRef="#br0" timeOffset="57687.73">29027 19081 14735 0,'-7'15'1312'0,"-1"5"-1056"15,1 3-256-15,-2 5 0 0,-3-1 2816 0,-1 5 512 16,-1-6 112-16,-2 2 16 0,-3-2-2496 0,-1-1-512 16,0-6-80-16,0 0-32 0,0-4-336 0,2-4-320 15,1-1 64-15,4-3-12128 0</inkml:trace>
  <inkml:trace contextRef="#ctx0" brushRef="#br0" timeOffset="58040.1">30072 17857 24879 0,'-7'-9'2208'0,"7"9"-1760"0,-5-12-448 0,1 7 0 15,4 5 672-15,0 0 48 0,0 0 16 0,-9 13 0 16,0-3-592-16,0 10-144 0,1 8 0 0,1 5 0 15,-2 4 0-15,-1 3 0 0,-3 3 0 0,0 4 0 16,-1 3 192-16,-2 0-64 0,-2 0 0 0,-1-2 0 0,-1-1 16 0,2-2 0 16,-3 2 0-16,2-3 0 0,3 0-336 0,2-6-64 15,2-2 0-15,2-1-16 16,1-1-2496-16,4-8-496 0,0-4-112 0,1-6-16 16</inkml:trace>
  <inkml:trace contextRef="#ctx0" brushRef="#br0" timeOffset="58391.22">29910 17980 20271 0,'11'-10'1792'0,"7"-4"-1424"0,3-1-368 0,5-1 0 16,2 2 800-16,2 4 96 0,-2-1 0 0,4 4 16 15,1 2-336-15,0 1-80 0,0 3-16 0,-1 2 0 16,-2 5 192-16,1-1 32 0,-2 0 16 0,-1 5 0 15,-2-1-304-15,-5 3-64 0,-6 2-16 0,-2 2 0 16,-5 2-192-16,-2 1-144 0,-3 0 192 0,-6 1-192 16,-7-1 192-16,-5 3-192 0,-3 1 192 0,-6-2-192 15,-5-2 192-15,-3 0-192 0,-3 2 192 0,0-2-192 16,-2-3 192-16,0 2-64 0,-1-4 0 0,5 0-128 16,0 2 272-16,1 1-48 0,2-2-16 0,4-1 0 15,3 0-32-15,6-1-16 0,3 1 0 0,5 0 0 16,4 0-160-16,5 1 0 0,5-1 144 0,5 4-144 15,3-2 0-15,4 3 0 0,5 2 0 0,2-1 0 16,2 1 0-16,-1-2 0 0,4-2-128 0,2 2 128 16,-1-2-448-16,2 1 0 0,-3-3 0 0,0-2-8688 15,-2-1-1744-15</inkml:trace>
  <inkml:trace contextRef="#ctx0" brushRef="#br0" timeOffset="58708.21">30845 18352 21183 0,'-9'-6'944'0,"9"6"192"0,-5-6-912 0,5 6-224 0,-11-3 0 0,-2 3 0 15,-2 1 720-15,-2 4 112 0,-2 2 0 0,-1 0 16 16,-2 1-480-16,1 1-112 0,-1 2 0 0,3 2-16 15,2-3 48-15,5 3 16 0,1 4 0 0,5-3 0 16,1-3-112-16,4 3-32 0,3 1 0 0,5 3 0 16,0 0-32-16,5 1-128 0,2-1 192 0,2 2-64 15,2 2 32-15,0 0 0 0,0 1 0 0,-2 1 0 16,-2 2-160-16,-1-3 160 0,-4-4-160 0,-4 4 160 16,-5 0-32-16,-4-2 0 0,-5-2 0 0,-4-1 0 15,-3 0 144-15,-3-4 32 0,-5-1 0 0,-2-2 0 16,2-6-304-16,-3 1 0 0,3-2 0 0,0-2-8704 15,0-5-1808-15</inkml:trace>
  <inkml:trace contextRef="#ctx0" brushRef="#br0" timeOffset="58925.65">31337 18457 23951 0,'-5'7'2128'0,"0"7"-1696"16,1 7-432-16,-4 4 0 0,-3-1 1184 0,-2 8 160 15,-2-3 16-15,1 4 16 0,-2 1-528 0,-1 0-96 16,-1-3-32-16,3 1 0 0,0-5-368 0,5 1-80 16,-2-4-16-16,6-4 0 15,-2-2-1968-15,4-3-400 0,2-1-64 0</inkml:trace>
  <inkml:trace contextRef="#ctx0" brushRef="#br0" timeOffset="59358.12">31675 18463 18431 0,'0'0'816'0,"-10"8"160"0,0 0-784 0,0 6-192 0,1 4 0 0,-4 4 0 0,0 1 1808 0,1 3 320 16,-2 1 64-16,-2 0 16 0,1 0-1120 0,0-1-208 15,1-2-48-15,1-1-16 0,2-2-320 0,1-4-64 16,1-4-16-16,4 0 0 0,1-1-416 0,3-5 128 15,1-7-128-15,0 0 0 0,11 0 0 0,3-3 0 16,1 1 0-16,3-7 0 0,2 0 0 0,1-4 0 16,-1-2 0-16,0 2 0 0,-1-3 0 0,-1-1 0 15,-1 1 0-15,-1-1 0 0,1 1 0 0,-2 4 128 16,0 5-128-16,1-2 0 0,-6 1 0 0,-1 7 128 16,-9 1-128-16,0 0 0 0,8 5 0 0,-2 6 0 15,-5 2 0-15,-1 1 0 0,-1 3 0 0,-3 0 0 0,-3 2 0 0,-1 3 0 16,-4 0 0-16,-1-2 0 0,1 2 0 0,-1-3 0 31,0-3-384-31,2-1-48 0,2-2-16 0,1-4-8480 0,2 0-1696 0</inkml:trace>
  <inkml:trace contextRef="#ctx0" brushRef="#br0" timeOffset="59825.77">32420 17957 21183 0,'0'0'1888'0,"-8"-4"-1504"0,-2 0-384 0,3 1 0 0,-4 3 608 0,-1 3 48 15,-4 1 16-15,8 0 0 0,-4 4-176 0,-1 1-48 16,-2 3 0-16,0 0 0 0,1 2-160 0,0 2-32 15,1 1-16-15,-8 15 0 0,5-4 16 0,6 2 0 16,3 1 0-16,3 0 0 0,3 1-256 0,2 1 128 16,1 0-128-16,2 3 0 0,0-2 176 0,0 2-176 15,-2-2 192-15,2 0-192 0,-1 2 0 0,-1-3 0 16,-2 0 0-16,0 0 0 0,0 1 0 0,-2-1 0 16,-1 3 0-16,1-3 0 0,-2-5 128 0,0 0-128 15,-2-3 0-15,-2 1 0 0,-1-5 128 0,0-3-128 0,0 0 192 0,-2-4-192 16,-2-4 496-16,0 2-16 15,1-6 0-15,-4 2 0 0,2-5 0 0,-1-1 0 0,0-2 0 0,0-2 0 16,-1-3-240-16,-1-4-48 0,0 2-16 0,1-5 0 16,0 3-176-16,2-2 0 0,3-3 0 0,2-1 0 15,3-2-320-15,3 1 16 0,3 2 0 0,5-2 0 32,3 1-272-32,1 3-64 0,1 1-16 0,1 0 0 15,2 2 0-15,2-1 0 0,3 5 0 0,-1 0 0 16,-1 1-368-16,2 1-80 0,0 0-16 0</inkml:trace>
  <inkml:trace contextRef="#ctx0" brushRef="#br0" timeOffset="60342.43">32489 17348 21183 0,'0'0'1888'16,"0"0"-1504"-16,9-6-384 0,-1 0 0 0,3 0 0 0,1 5 0 0,-1 1 0 0,0 1-128 15,0-1 768-15,2 4 176 0,0 4 16 0,0-1 16 16,1 6 48-16,-1 0 0 0,3 5 0 0,2 7 0 15,-1 3-144-15,2 11-32 0,2 6 0 0,-1 6 0 16,0 2-144-16,-8-21-48 0,2 2 0 0,0 4 0 16,2 3-32-16,-2 10-16 0,0 5 0 0,-1 9 0 15,-3 1-32-15,4 56-16 0,-9-22 0 0,-5-7 0 16,-5-1 48-16,-6-1 16 0,-6 2 0 0,5-46 0 0,-8 4-96 16,-2 3-16-16,-8 2 0 0,0 5 0 0,-5 4-128 0,-3 1-16 15,-4-3-16-15,-39 45 0 0,10-28-80 0,35-46-16 16,-3 0 0-16,-3 2 0 15,-1 1-1136-15,-1 1-224 0,3 0-48 0</inkml:trace>
  <inkml:trace contextRef="#ctx0" brushRef="#br1" timeOffset="66146.72">8293 13282 12959 0,'-8'-10'576'0,"3"6"112"0,-3-2-560 0,1 1-128 0,-2 1 0 0,1-1 0 16,2-2 480-16,1 2 64 0,5 5 16 0,-8-5 0 15,2-1-240-15,1 1-64 0,-2-2 0 0,2 0 0 0,5 7 64 0,-5-7 16 16,0 0 0-16,0-1 0 0,5 8 112 0,-5-5 32 15,5 5 0-15,-6-8 0 0,1 2-128 0,5 6-32 16,0 0 0-16,-8-5 0 0,3-3-64 0,5 8-32 16,-5-5 0-16,5 5 0 0,0 0 16 0,0 0 0 15,-7-3 0-15,7 3 0 0,0 0 96 0,0 0 32 16,0 0 0-16,0 0 0 0,0 0-128 0,0 0-32 16,0 0 0-16,0 0 0 0,0 0-208 0,0 0 0 15,0 0 0-15,0 0 0 0,0 0 0 0,-1 10 0 16,1-10 0-16,0 0 0 0,3 11 128 0,-1 1-128 15,-2-12 0-15,5 8 0 0,-5-8 160 0,7 13-160 16,-2-4 160-16,0 3-160 0,-5-12 304 0,8 12-48 16,0-2 0-16,1 4 0 0,1 3 0 0,2 1 0 15,1-1 0-15,-1 3 0 0,2-3-64 0,0 4-32 16,0-1 0-16,3 2 0 0,-1 1 0 0,2-2 0 16,0 5 0-16,0 0 0 0,0-3-160 0,1 1 128 15,-3 2-128-15,2-2 128 0,-4 3-128 0,4-3 0 16,-3 0 144-16,0 3-144 0,0-5 0 0,2 5 128 15,1-3-128-15,0 3 0 0,-2-5 192 0,2-2-48 0,0 4 0 0,1-2 0 16,-1-1 48-16,1-2 16 0,0 0 0 0,1 2 0 16,0-2 32-16,1 0 0 0,-1-3 0 0,2 2 0 15,2 3-64-15,-3-4-16 0,0-3 0 0,-2 3 0 16,-1-2-160-16,-2-1 160 0,-2 0-160 0,0 0 160 16,0-1-160-16,1-3 0 0,-5 1 0 0,1-2 0 15,-2 1 0-15,-1 2 128 0,1-3-128 0,-4 1 0 16,3 0 128-16,-3 0-128 0,-5-10 0 0,5 9 128 15,-5-9-128-15,5 10 0 0,-2-2 0 0,-3-8 128 16,0 0-128-16,2 11 0 0,-2-11 144 0,0 0-144 16,0 0 192-16,0 0-48 0,0 0 0 0,0 0 0 15,-6 8 64-15,6-8 16 0,0 0 0 0,-9-1 0 0,0-3-80 0,2 0-16 16,-1 0 0-16,0-2 0 0,-1-2 0 0,1-1-128 16,-3 2 192-16,0 2-64 0,-3-5 0 0,-1 1-128 15,-2-3 192-15,1 2-64 0,-2 0-128 0,0-2 128 16,-1 1-128-16,-3-2 128 0,2-3-128 0,-2 0 0 15,2 1 0-15,-1-1 0 0,-1-2 128 0,-2 0-128 16,1-1 0-16,0 0 128 0,0 1-128 0,-1-2 0 16,-1 0 0-16,0 0 128 0,1 1-128 0,1-1 0 15,0-5 0-15,1 2 0 0,-3 1 0 0,0-2 0 0,-2 1 0 0,2 1 0 16,-2 5 0-16,1-2 0 0,-2 0 0 0,3 0 0 16,3-1 0-16,0-2 0 15,3 1 0-15,0 3 0 0,1 3 0 0,1 2 0 16,1-2 128-16,1-1-128 0,2 2 0 0,2 0 0 15,0 2 0-15,2-2 0 0,3 2 0 0,1 3 0 16,0-1 0-16,5 10 0 0,-6-7 0 0,6 7 0 16,-2-9-144-16,2 9 144 0,0 0 0 0,0 0 0 15,0 0 0-15,10 5 0 0,2 0-128 0,-2 2 128 0,2 4-192 0,2-1 192 16,1 3-128-16,1 2 128 0,2 4 0 0,4 2 0 16,-2 2 0-16,5 2-128 0,2-2 128 0,1 4 0 15,1-3 0-15,3 1 0 0,1 2 0 0,0-2 0 16,-1 3 0-16,1 3 176 0,3-2-48 0,-2 0-128 15,2-5 192-15,-1 4-64 0,1-1 0 0,1 2-128 16,-1-3 160-16,3 2-160 0,0-3 128 0,-1 3-128 16,-1-1 0-16,1 1 0 0,-2-5 128 0,-6 3-128 15,-1-2-336-15,-1 4-112 0,3 0 0 0,-2 2-14656 16</inkml:trace>
  <inkml:trace contextRef="#ctx0" brushRef="#br1" timeOffset="68981.89">10050 15123 19695 0,'0'0'864'0,"0"0"192"0,0 0-848 0,0 0-208 16,0 0 0-16,0 0 0 0,0 0 480 0,0 0 48 15,0 0 16-15,0 0 0 0,0 0-176 0,0 0-48 16,0 0 0-16,0 0 0 0,13 5 64 0,0-2 0 0,-1 1 0 16,-2 0 0-16,0 1-112 0,1 0-16 0,1 0 0 0,1 3 0 15,-1-7-16-15,1 2-16 0,-2-2 0 0,1 4 0 16,-1 4 160-16,1-3 16 0,-1 1 16 0,2 0 0 16,-2 2-32-16,2 1-16 0,-2-1 0 0,0 2 0 15,0 1 64-15,2 0 16 0,1-1 0 0,0 3 0 16,-2-2-240-16,2 2-32 0,2 2-16 0,-2 2 0 0,0-2-32 0,0 1-128 15,1-1 192-15,-2 2-64 0,1 0-128 0,-2 0 0 16,2 0 144-16,2-1-144 0,-2 1 0 0,0 1 128 16,-3 0-128-16,0-1 0 0,1 1 128 15,1 0-128-15,1 2 160 0,-3-2-160 0,2-2 256 0,-1 4-32 16,1 0-16-16,2 1 0 0,3-3-16 0,-1 3 0 16,-3-2 0-16,1 2 0 0,0 2-16 0,0-3-16 15,2 1 0-15,-1 0 0 0,1 2-160 0,1-3 0 16,0 1 144-16,-1 0-144 0,1-1 0 0,1-1 0 15,2 1 0-15,1-1 128 0,3 3-128 0,-2 1 144 16,1-3-144-16,-3-1 160 0,-2-1-160 0,0 0 160 16,-1 0-160-16,0 1 160 0,0-1-160 0,-2-1 0 15,1 0 0-15,1 0 0 0,-1 1 0 0,1 0 0 0,-1-1 128 0,-2 2-128 16,0-2 0-16,1 0 0 16,-1 0 0-16,0 1 0 0,-1 0 0 0,3 0 0 15,-5-1 0-15,3-1 128 0,-2 0-128 0,1-1 192 16,0 2-192-16,1 0 192 0,-1 0-192 0,0 0 160 15,-1-4-160-15,0 2 160 0,0 3-160 0,-1-1 0 16,1-3 144-16,-3 0-144 0,2 1 0 0,-1 0 144 0,3-2-144 0,-1 0 0 16,-3 0 128-16,3-1-128 0,-3 0 0 15,0-2 0-15,0 2 0 0,0-1 0 0,-1-3 0 0,0 4 0 16,-1 0 128-16,-1-2-128 0,0 1 0 0,-2-2 0 16,1 0 128-16,-1 1-128 0,0-2 0 0,-1 3 0 15,-4-12 0-15,5 11 0 0,0 1 0 0,0-1 0 16,-5-11 0-16,7 10 0 0,-2 0 0 0,-5-10 0 15,5 11 128-15,0-3-128 0,-5-8 0 0,4 12 0 16,-4-12 128-16,4 10-128 0,-3 0 0 0,-1-10 0 0,0 0 0 0,1 10 0 16,0 1 0-16,-1-11 0 0,0 0 0 0,0 0 0 15,0 0 0-15,0 8 0 0,0 3 128 0,0-11-128 16,0 0 0-16,0 0 0 0,0 0 0 0,-1 9 128 16,0-1-128-16,1-8 0 0,0 0 0 0,0 0 0 15,0 0 0-15,-1 11 0 0,1-11 0 0,0 0 0 16,0 0 0-16,0 0 0 0,-7 8 128 0,7-8-128 15,0 0 0-15,0 0 0 0,0 0 0 0,0 0 0 16,0 0 128-16,0 0-128 0,-9 7 0 0,9-7 0 16,0 0 0-16,-7 7 0 0,7-7 0 0,0 0 0 15,0 0 0-15,0 0 0 0,-9 4 0 0,9-4 0 16,0 0 0-16,0 0 0 0,0 0 0 0,-9 5 0 16,9-5 0-16,0 0 0 0,0 0 0 0,0 0 0 15,0 0 0-15,0 0 0 0,-10-1 0 0,10 1 0 16,0 0 0-16,0 0 0 0,-7-4 0 0,7 4 0 15,-5-5 0-15,1-2 0 0,4 7 0 0,0 0 0 16,-3-7 0-16,3 7 0 0,0 0 0 0,-2-10 0 16,2 10 0-16,-2-9 0 0,1-2 0 0,1 2 0 0,0-3-176 0,0 3 176 15,0-2-272-15,0 0 48 0,-2-2 16 0,1 0 0 16,-2-2-16-16,0 1 0 0,-1-3 0 0,-1 0 0 16,-2-1-48-16,0 0-16 0,-2 1 0 0,-3 1 0 15,1 1 80-15,-3-1 16 0,-1 1 0 0,-2 0 0 16,-1 0 192-16,1 1 0 0,-1 0 0 0,0-2 0 15,-1 1 0-15,-1-3 0 0,-1 2 0 0,2-2 0 16,1 0 0-16,2 1 0 0,-1-3 0 0,1 3 0 16,-1-4 0-16,2 2 0 0,0 0 0 0,2 3 0 15,-1-1 0-15,-1 1 0 0,-2-1 0 0,1 3 0 0,1 3 0 0,2-2 0 16,0-2 0-16,2 2 0 0,-2 0 0 0,2 2 0 16,-2-2 0-16,1 3 0 0,2-3 0 0,-1-2 0 15,1 2 0-15,-2 3 0 0,-2-3 0 0,3 5 0 16,-1-5 0-16,2 4 0 0,0 0 0 0,0-1 0 15,2 2 0-15,1 2 0 0,-2-2 0 0,2 3 0 16,7 5 0-16,-6-7 0 0,1 0 0 0,5 7 0 16,0 0 0-16,0 0 0 0,-6-5 0 0,6 5 0 15,0 0 0-15,0 0 0 0,0 0 0 0,0 0 0 16,0 0 0-16,0 0 0 0,7 10 0 0,1 0 0 16,1 2 0-16,1-3 0 0,3 2 0 0,2-1 0 15,1 3 0-15,2 2 0 0,0 2 144 0,0 1-144 16,0 1 0-16,1-1 144 0,1 2-144 0,2-1 0 15,2 1 0-15,0 1 128 0,-1-1-128 0,1 4 0 16,0-1 0-16,1 1 128 0,1 3-128 0,2-3 0 16,1 3 144-16,3-4-144 0,0 1 0 0,1 1 0 15,1-2 0-15,-1 4 0 0,0-2 0 0,-1 4 128 16,-2-2-128-16,2 2 0 0,-3-3 0 0,2 3 0 0,-1-1 0 0,1 0 0 16,-1-1 128-16,3 2-128 0,2 4 128 0,-1-6-128 15,-1-1 0-15,0-2 0 0,0 2 0 0,0-2-128 16,-2 1 128-16,-2 2 0 0,2-5 0 0,-5 3 0 15,1-1 0-15,0-1 0 0,-1 3 0 0,0-4 0 16,-2 1 0-16,0 3 0 0,-2-2 0 0,1 1 0 16,-3-1 128-16,2-2-128 0,0-2 128 0,-3 3-128 0,2 3 0 0,-3-5 0 15,-1-2 0-15,1 0 0 0,-4 2 0 0,3-2 0 16,0-3 0-16,-1 1 0 0,-2-2 0 0,-2 2 0 16,1-3 0-16,0-2 0 0,-2 1 0 0,-1 0 0 15,1-4 0-15,-1 1 0 0,-1 1 0 0,0-3 0 16,-9-8 0-16,11 10 0 0,-3-4 0 0,-1 2 0 15,0 0 128-15,-7-8-128 0,7 6 0 0,-7-6 144 16,9 9-144-16,-1-4 0 0,-8-5 144 0,0 0-144 16,9 5 0-16,-9-5 144 0,0 0-144 0,10 4 0 15,-10-4 0-15,0 0 0 0,10 6 0 0,-10-6 0 16,0 0 128-16,0 0-128 0,0 0 0 0,0 0 0 16,0 0 0-16,0 0 0 0,0 0 0 0,0 0 0 15,0 0 144-15,0 0-144 0,0 0 0 0,0 0 144 16,4-10-144-16,-2 4 0 0,-4-4 176 0,2 10-176 15,-4-7 160-15,-1-2-160 0,0 0 176 0,-1 3-176 16,0-4 192-16,6 10-192 0,-7-10 144 0,-1 1-144 16,1-4 0-16,-1 4 144 0,0-1-144 0,-1 2 0 15,0-2 0-15,1 1 0 0,-3-1 0 0,0 1 0 0,-2-2 0 16,1 1 0-16,-2-2 0 0,-2 0 0 0,1 0 0 16,-1-1 0-16,-2-2 0 0,-1-1 0 15,-2-2 0-15,0-1 0 0,-2 0 0 0,1-2 0 0,1-2 0 0,-1 4 0 16,2-1 0-16,-1-2 0 0,-2 1 0 0,3-2 0 15,-3 1 0-15,0 1 0 0,-1 0 0 0,0 0 0 16,1-2 0-16,2 1 0 0,-5-1 0 0,2 2 0 16,-1-5 0-16,-3 2 0 0,-2 3 0 0,2-5 0 15,-1 1 0-15,0-2 0 0,-2 0 0 0,2-1 0 16,1 3 0-16,2 1 0 0,-1-4 0 0,1 4 0 0,2-3 0 0,0 2 0 16,-1-7 0-16,1 4 0 0,1 1 0 0,0-1 0 15,-1 3 0-15,0-2 0 0,-2 0 0 0,1 1 0 16,-2-1 0-16,0-2 0 0,2 2 0 0,-2-1 0 15,-1 1 0-15,3 0 0 0,1 2 0 0,-1-3 0 16,0 2 0-16,3-2 0 0,0 2 0 0,-1 0 0 16,0 0 0-16,0 0 0 0,-1 1 0 0,2 2 0 15,-1-6 0-15,3 6 0 0,-2 0 0 0,1-1 0 16,-2 1 0-16,0 1 0 0,-1-5 0 0,-2 3 0 16,3-4 0-16,-1 4 0 0,-1-3 0 0,0 2 0 15,0-1 0-15,2-1 0 0,1 6 0 0,0-2 0 16,0-1 0-16,1 0 0 0,0-2 0 0,2 3 0 0,0 2 0 0,0 2 0 15,0-8 0-15,1 5 0 0,2 3 0 0,1 0 0 16,1-1 0-16,1 2 0 16,1-1 0-16,0 1 0 0,-1 2 0 0,2 0 0 15,0 0 0-15,1 1 0 0,-1 2 0 0,2 0 0 0,0 2 0 0,1 2 0 16,-2-4 0-16,4 2 0 16,1 3-128-16,0 2 128 0,0-4 0 0,1 5 0 15,3-3 0-15,1 8 0 0,-3-6-176 0,3 6 176 0,0 0-128 0,0 0 128 16,0 0-128-16,0 0 128 0,0 0-128 0,0 0 128 15,10 2-128-15,0 3 128 0,0 3-128 0,-1-2 128 16,0 3-128-16,1 0 128 0,-1 4-128 0,2-3 128 16,0 6 0-16,-1 1-160 0,2-1 160 0,-1 3 0 15,2 1-128-15,1 1 128 0,1 1 0 0,3-2 0 16,1 3-128-16,-1 4 128 0,3-2 0 0,1 6 0 0,-1-2 0 0,2 3-128 16,1-1 128-16,3 4 0 0,0 0 0 15,2 1 0-15,2-1-128 0,2 6 128 0,0 2 0 0,1-1 0 16,2 2 0-16,-2 1 0 0,0-2 0 0,2 5 0 15,-1 1 0-15,4 2 0 0,0 2 0 0,2 2 0 16,4 2 0-16,4 0 0 0,2 2 0 0,2-3 0 16,2-5 0-16,-2 2 0 0,-2 2-224 0,1-1 64 15,1-2 16-15,2-1 0 0,0 0 144 0,4 1 0 16,0-7 0-16,-3-1 0 0,-4-4 0 0,-1 0-128 16,-2 2 128-16,-2-4 0 0,-2-2 0 0,-3 0 0 15,-2-5 0-15,1-1 0 0,0 0 0 0,-3-3 0 16,-2-1 0-16,-3-1 0 15,-2-5-384-15,-5 2-64 0,-6-5 0 0,-3-3 0 16,-5-1-2016-16,-3-2-416 0,-4-3-64 0</inkml:trace>
  <inkml:trace contextRef="#ctx0" brushRef="#br1" timeOffset="69631.37">8323 13502 9215 0,'0'0'400'0,"-6"-10"96"0,0 3-496 0,1-1 0 0,-1 1 0 0,3 2 0 15,-1-1 2096-15,4 6 320 0,-4-7 64 0,0 2 16 16,4 5-1488-16,0 0-304 0,0-9-48 0,0 9-16 16,0 0-64-16,0 0 0 0,0 0-16 0,0 0 0 15,0 0-208-15,0 0-32 0,0 0-16 0,7 13 0 16,-1 1-112-16,2 1-32 0,0 1 0 0,4 4 0 16,1 0-160-16,2 2 0 0,1 0 144 0,2-1-144 0,1 2 0 0,0 1 0 15,0 3 0-15,0 0 0 0,4-3 0 0,1 4 128 16,1-2-128-16,4 4 0 0,-1 0 0 0,2-2 144 15,1 1-144-15,2-2 0 0,1 1 176 0,3 2-176 16,1-2 160-16,-1 2-160 0,0-4-128 0,-3 1-128 16,-2-4-32-16,-1 1-10512 15</inkml:trace>
  <inkml:trace contextRef="#ctx0" brushRef="#br1" timeOffset="72116.49">8349 13075 4607 0,'0'0'400'0,"-7"-3"-400"0,0 2 0 0,0 0 0 15,7 1 1216-15,-7 2 176 0,-2-4 16 0,0 2 16 16,3 2-1088-16,6-2-208 0,-12 2-128 0,5-2 128 16,-1-3-128-16,2 3 0 0,6 0 0 0,-11 0 0 15,1-1 0-15,-1 1 0 0,2 0 0 0,0 0 0 0,1 1 0 0,1 0 0 16,-2-1 0-16,0 0 0 0,1 3 128 0,1-2 16 15,-2 0 0-15,1-1 0 0,1 0 304 0,-1 0 48 16,8 0 16-16,-8 0 0 0,-1 0 64 0,9 0 0 16,0 0 16-16,-8 0 0 0,8 0 32 0,0 0 0 15,-7-1 0-15,7 1 0 0,0 0-176 0,0 0-48 16,0 0 0-16,0 0 0 0,0 0-64 0,0 0-16 16,0 0 0-16,13 3 0 0,-2-3-160 0,3 1-32 15,0 0-128-15,4 1 192 0,1-1-16 0,3-1-16 16,2 0 0-16,3 0 0 0,1 1-16 0,1 3 0 15,4-4 0-15,-1 0 0 0,-2 0 112 0,2 0 32 16,-2-1 0-16,3 1 0 0,2 0 96 0,0 1 0 16,1 1 16-16,1 1 0 0,0 1-144 0,3 0-16 15,4-1-16-15,0 1 0 0,2-1-80 0,0-2-16 16,-2 0 0-16,1-1 0 0,-1 0 0 0,1 2 0 16,-1 3 0-16,2-2 0 0,0-1 0 0,2-2 0 15,4 2 0-15,1-2 0 0,1-4 0 0,0 1 0 16,-1-1 0-16,-1 3 0 0,-2 1-128 0,4 1 160 0,1-1-160 15,2 0 160-15,2 1-160 0,0-1 0 0,-2-1 144 0,0 0-144 16,-1-3 0-16,0 2 0 0,-1 2 0 0,1 2 128 16,2-2-128-16,1 0 0 15,-1 0 0-15,-4 0 0 0,-2 0 0 0,-1 0 0 0,-3-2 0 0,0 4 0 16,0 3 0-16,1 4 128 0,-1 0-128 0,3 1 128 16,1-4-128-16,-1-1 0 0,-4 0 0 0,-1-1 0 15,-3 0 0-15,-1 0 0 0,0 0-128 0,0 1 128 16,0-2 0-16,1 3 0 0,1-1 0 0,1-2 0 0,-1 0 0 0,-2 1 0 15,0-2 0-15,-2 2 0 0,-5-1 0 16,3 1 0-16,-1-3 0 0,-1 1 0 0,-2 0 0 0,0-1 144 16,0 1-144-16,0 1 0 0,1-3 272 0,0 0-48 15,-1 0-16-15,0 0 0 0,1 2-80 0,-4 0-128 16,-1-2 176-16,-2 0-176 0,-3-2 240 0,-1 1-64 16,-2 0-16-16,2-2 0 0,0 2-160 0,-3 0 192 15,-1 0-192-15,-1-1 192 0,-1 2-192 0,0-1 0 16,-2-1 144-16,-1 2-144 0,-1 0 144 0,0 0-144 15,-1-2 192-15,1 1-192 0,-3 0 0 0,0 1 0 16,-11 0 0-16,8 0 0 0,-8 0 0 0,0 0 0 16,0 0 0-16,0 0 0 0,0 0 0 0,0 0 0 15,-3-7 0-15,-4 4 0 0,7 3 224 0,-12-3-64 16,-1 0-16-16,0 1 0 0,-1-3 48 0,0 2 16 16,-2 1 0-16,-2 0 0 0,-1-3-16 0,-2 2 0 0,-1-1 0 0,-3 2 0 15,-1 1-192-15,-1-1 128 16,-2-1-128-16,-3 2 0 0,-4 0 144 0,-3-3-144 15,-2-4 128-15,-1 2-128 0,-1-3 0 0,0 4 0 16,0 1 0-16,1 0 0 0,-3-5 0 0,1 4 0 0,-1-1 0 16,-3 2 0-16,-5 1 0 0,-1 1 0 0,0-9 0 15,-2 4 0-15,0 1 0 0,-1 1 0 0,-1 1 0 16,1 1 0-16,-5 2 0 0,-3-1 0 0,-2-4 0 0,-1 3 0 16,3-2 0-16,1 1 0 0,-2 1 0 0,-1 1 0 15,-1 0 0-15,-3 1 0 0,-3-4 0 0,3 3 0 16,3-1 0-16,0 2 0 0,0-1 128 0,0 0-128 15,-3-1 0-15,1 1 0 0,-2 1 0 0,6-2 0 16,0-1 0-16,1 2 128 0,1-1-128 0,-3 6 128 16,1-2-128-16,-1-2 0 0,-2-4 0 0,3 1 0 0,4 2 752 0,2 1 208 15,2 0 64-15,1 1 0 16,1-1-1648-16,0-2-320 0,0 2-64 0,1-4-16 0,3-2 832 0,1 4 192 16,3 1 0-16,2 0 0 0,3-5 0 0,1 5 0 15,1-1 0-15,-2 3 0 0,-3 0 0 0,3 0 0 16,2 0 0-16,3-2 0 0,0-1 0 0,4 2 0 15,2 1 0-15,3-3-144 0,1 1 144 0,2 1 0 16,4 1 0-16,0 0 0 0,2-2 0 0,3 4-208 16,2-2 80-16,5 2 128 0,-2 2-192 0,3-3 192 15,9-1-160-15,0 0 160 0,0 0-160 0,0 0 160 16,-6 4-160-16,6-4 160 0,0 0-128 0,0 0 128 0,0 0 0 0,9 5-144 16,-9-5 144-16,16 5 0 15,2-1 0-15,0 0 0 0,1-3 0 0,1 2 0 16,3-1 0-16,1 1 0 0,2-1 0 0,4 2 192 15,3-1-32-15,4-2-16 0,4 0-144 0,3-1 0 0,2 0 0 16,0 1-176-16,-3 1 176 0,4-1 0 0,3-2 0 0,2 3 0 16,1 2 0-16,4 1 0 0,6-2 0 0,-1-3 0 15,2 0 0-15,-1 2 0 0,1 1 0 0,0-1 0 16,1 1 0-16,4 2 0 0,2-2 0 0,0 0-128 16,1 0 128-16,-4-1 0 0,-2 2 0 0,2 0 0 15,3 1 0-15,3 0 0 0,-5-1 0 0,5-1 0 16,-5-2 0-16,-1 1 128 0,4 2-128 0,-2 0 176 15,-1 1-176-15,1-2 128 0,2 0-128 0,-4 0 128 16,0-3-128-16,-5 1 160 0,1-2-160 0,2 5 160 16,1 2-160-16,-1-2 0 0,-1-4 0 0,-3-1 0 0,-3-2 0 0,1 3 0 15,-6 1 128-15,2 2-128 0,-1-3 0 0,1 2 0 16,0 4 0-16,-2-5 128 0,0-2-128 0,-2-1 0 16,-4 1 0-16,-1 2 0 0,-2 2 0 0,-1 2 0 15,-1-3 0-15,2 1 0 0,1 1 0 0,-1 0 0 16,-3-1 0-16,-1-1 0 0,-2-2 0 0,-2 0 128 15,-4 0-128-15,-1 2 0 0,-4 0 0 0,-1-2 0 16,-2-2 0-16,-1 4 0 0,-3-2 0 0,-2 2 0 16,-1-1 128-16,-2 1-128 0,-1-2 0 0,-1 1 0 15,0 1 144-15,-1 1-144 0,-2-2 128 0,0 2-128 16,-1-1 128-16,-10-2-128 0,10 0 0 0,-10 0 128 16,0 0-128-16,0 0 0 0,0 0 0 0,0 0 0 0,0 0 0 0,0 0 128 15,0 0-128-15,0 0 0 0,0 0 128 0,0 0-128 16,0 0 0-16,-10 0 0 0,0-1 0 0,-3-1 0 31,1-4-512-31,-2 3-80 0,-1-2-16 0,-1-1-13328 0</inkml:trace>
  <inkml:trace contextRef="#ctx0" brushRef="#br1" timeOffset="73935.73">8420 12809 8287 0,'0'0'368'0,"0"0"80"0,2 10-448 16,-2-10 0-16,0 0 0 0,0 0 0 0,0 8 1728 0,0-8 256 15,0 8 48-15,0-8 16 0,0 0-896 0,0 0-192 16,0 0-16-16,0 0-16 0,0 0-80 0,0 0-16 15,0 0 0-15,0 0 0 0,0 0-32 0,-2-11-16 16,2-1 0-16,2-1 0 0,0 0-96 0,2-3-32 16,-1-2 0-16,2 0 0 0,-1 0-160 0,1-1-48 15,2 2 0-15,0-8 0 0,2 0-128 0,1 1-16 16,1-2-16-16,0 2 0 0,3-4-288 0,1 4 128 16,3-5-128-16,0 4 0 0,0 3 0 0,1-2 0 15,1 0 0-15,0 3 0 0,2-4 0 0,1 5 0 16,0 0 0-16,-2 3 0 0,-2-1 0 0,2 3 0 15,-1 2 0-15,2 0 0 0,1 2 0 0,-2 3 0 16,2-2 0-16,-3 4 0 0,-2 2 0 0,0-1 0 16,-3 1 0-16,1 1 0 0,-1 1 0 0,1 1-144 15,2 1 144-15,-1 1 0 0,-1 1 0 0,1 2-160 0,0 1 160 16,1 0 0-16,0 3 0 0,0 3-128 0,0-2 128 0,1 1 0 16,0 3 0-16,0-1 0 0,1 3-128 0,1 3 128 15,-1 1 0-15,1 1 0 0,1 3 0 0,-2-3 0 16,1-1 0-16,-2 0 0 0,4 2 0 0,-3-1 0 15,0 2 0-15,1-1 0 0,-5-4 0 0,1-3 0 0,-2 5 0 0,2-1 0 16,-1-4 0-16,-1-2 0 16,1 1 160-16,1-3-160 0,2 4 160 0,-1-1-160 15,0-7 192-15,0 3-64 0,-2-2-128 0,2-4 192 16,0 2 32-16,0 2 0 0,-2-5 0 0,2 0 0 0,2-1-80 16,1 0-16-16,0 0 0 0,1-2 0 0,0-1 0 0,0 0-128 15,3-1 192-15,-1-4-64 0,-1 0-128 0,-1-5 160 16,-1 2-160-16,-1-3 160 0,-2 3-160 0,0-1 160 15,0-5-160-15,-1 2 160 0,1 2-160 0,0-1 128 16,0-5-128-16,-2 2 128 0,-2-3-128 0,0 0 0 16,0-3 144-16,0 3-144 0,-1 0 128 0,-2 0-128 15,0 0 160-15,0 2-160 0,-3 2 0 0,-1 2 0 16,1 0 0-16,-1 6 0 0,0-2 0 0,-1 4 0 16,-1-4 0-16,0 3 0 0,2-1 0 0,-7 7 0 15,6-7 0-15,-6 7 0 0,6-4 0 0,2 0-128 16,1-1 128-16,-9 5 0 0,9-5 0 0,0 1 0 15,-3 1-128-15,-6 3 128 0,9-2 0 0,-9 2 0 16,11-4-128-16,0 3 128 0,-11 1-144 0,0 0 144 16,10-1-208-16,-10 1 80 0,0 0-64 0,10 0 0 15,-10 0 0-15,0 0 0 0,0 0 16 0,0 0 0 16,0 0 0-16,0 0 0 0,0 0 176 0,0 0-160 0,0 0 160 0,0 0-160 16,0 0 160-16,1 11 0 0,-1-11-144 0,0 0 144 15,0 0 0-15,0 0 0 0,-4 11 0 0,4-11 0 16,0 0 0-16,0 0 0 0,0 0 0 0,-2 11 0 15,2-11 0-15,0 0 0 0,0 0 0 0,0 0 0 16,0 0 0-16,0 0 0 0,6 10 0 0,-6-10 0 16,5 6 0-16,-5-6 0 0,0 0 0 0,12 6 0 0,-1 2 0 15,-1-3 0-15,-1 0 0 0,3 0 0 16,-3-2 0-16,1-2 0 0,1 3 0 0,1 0 0 0,-2 1-144 0,1 0 144 16,1 0 0-16,-1 3 0 0,1-3 0 0,-1 1 0 15,0 2 0-15,2-1 0 0,0 2-128 0,1-2 128 16,0 0 0-16,0 3 0 0,-1 3-128 0,-1-1 128 15,1-1 0-15,0 3 0 0,1-1 0 0,0 1 0 16,1 2 0-16,0-2 0 0,-2 0 0 0,2-2 0 16,-1 2 0-16,3 0 0 0,0-6 0 0,1 3 0 15,-1-1 0-15,1-3 0 0,-1 4 0 0,1-5 0 16,-1 0 0-16,0 1 0 0,2-5 0 0,2 1 0 16,-5 1 0-16,1-4 0 0,-1-3 128 0,1 2-128 15,-2-1 0-15,0-1 0 0,-1-5 144 0,3 2-144 16,1-4 128-16,0 2-128 0,-1-2 928 0,1 1 96 15,0-6 32-15,0 2 0 16,1 3-1632-16,0-3-336 0,-1-4-64 0,-1 2-16 0,1-1 848 0,0-1 144 0,1 1 0 0,1 2 128 16,1-4-128-16,-1 1 0 15,0 2 0-15,1-1 0 0,-1-1 0 0,0 3 0 16,1 3 0-16,-2-2-128 0,-3 1 128 0,1 5 0 16,-1-2 0-16,0 3-128 0,-1-3 128 0,0 4 0 0,-1 1 0 15,1 4 0-15,2-1 0 0,-2 2 0 0,-1 0 0 0,-1 0 0 16,0-2 0-16,-1 4-128 0,0 0 128 0,-1 4 0 15,1-3 0-15,-2-2 0 0,-10-2 0 0,11 9 0 16,-1-3 0-16,1 1 0 0,-1 3 0 0,-1-2-128 16,0 3 128-16,-2-2 0 0,1 2 0 0,1 2 0 15,1-3 0-15,3 2 0 0,-3 2 0 0,2 0 0 0,1 0 0 0,0 1 0 16,0 1 0-16,1 2 0 0,0 0 0 0,1-2 0 16,-1 2 0-16,0 0 0 0,-2-1 0 0,2 2 0 15,-1-2 0-15,0 4 0 0,-3 0 0 0,2 2 144 16,-1-1-16-16,0 1-128 0,-2 0 224 0,0 3-64 15,-1 0-16-15,-2 3 0 0,-1 3-144 0,3-3 128 16,-4 1-128-16,-2 2 128 0,1-1 48 0,1-3 0 16,-4 1 0-16,0-1 0 0,-3-1-32 0,3-3 0 15,-1 2 0-15,0-3 0 0,-2-1-16 0,-1-3-128 16,0-1 192-16,-1-3-64 0,3-1-128 0,-3-4 160 16,0 2-160-16,-1-5 160 15,6-7-1184-15,0 0-256 0,-8 0-32 0</inkml:trace>
  <inkml:trace contextRef="#ctx0" brushRef="#br1" timeOffset="74668.6">10336 11431 15663 0,'0'0'1392'0,"0"0"-1120"16,0 0-272-16,0 0 0 0,0 0 1360 0,0 0 224 16,0 0 32-16,0 0 16 0,2-12-640 0,3 3-128 0,1-3-32 0,6 1 0 15,-2-1-416-15,3-2-96 0,1-1 0 0,1-3-16 16,2-3-112-16,0-1 0 0,2-3-16 0,-1-1 0 15,4 0-48-15,-3 0 0 0,-1 3 0 0,-2-3 0 16,1-2 128-16,-3-4 32 0,0 3 0 0,0 3 0 16,0 0 64-16,1 1 16 0,-1 3 0 0,-1 1 0 15,-2 5-128-15,1 2-32 0,-2 1 0 0,-1 4 0 16,-2 0 16-16,1 5 0 0,-8 4 0 0,9-2 0 0,-9 2-224 0,0 0 0 16,10 4 0-16,-1 8 0 0,-3 4 0 0,-1 3 0 15,-2 2 0-15,-1 2-160 0,0 4 160 0,-1 1 0 16,-1 4 0-16,0 2-128 0,-1 2 128 0,-1 0 0 15,0 4 0-15,-1-1 0 0,2 1 0 0,-2-5 0 16,0-3 0-16,0 4 0 0,-1-3 0 0,0-2 0 16,2 0 0-16,-1-4 0 0,2 1 0 0,0-3 0 15,1 2 0-15,-1-4 0 0,-1-2-224 0,2-2-64 16,0 2-16-16,0-4-8512 16,0-1-1696-16</inkml:trace>
  <inkml:trace contextRef="#ctx0" brushRef="#br1" timeOffset="74869.88">10483 11833 28559 0,'-6'-10'2544'0,"6"10"-2032"15,0 0-512-15,0 0 0 0,7-8 1344 0,5 6 192 0,3 2 16 0,3 1 16 16,1 3-1072-16,2 0-224 0,5-1-32 0,4 4-16 15,5-2-224-15,2-1 128 0,1-3-128 0,7 1 0 32,4 4-1696-32,3-3-432 0,1-1-96 0,2-2-16 0</inkml:trace>
  <inkml:trace contextRef="#ctx0" brushRef="#br1" timeOffset="76120.34">13086 13560 16991 0,'0'0'752'0,"13"2"144"0,0-2-704 0,2 2-192 16,3 1 0-16,-1 1 0 0,3-2 480 0,-1 1 64 15,0-1 16-15,-2 2 0 0,5 0-336 0,0 1-64 16,1-1-16-16,-1 1 0 0,1 1 16 0,2 1 0 16,-1-2 0-16,1 2 0 0,0-2 0 0,3 4 0 15,0 1 0-15,3 2 0 0,-1-5 96 0,0 5 32 16,-2-3 0-16,0 4 0 0,-6-2-48 0,1 0-16 16,-1 6 0-16,-4-2 0 0,-4 2-96 0,-3 2-128 15,-1 1 176-15,-2 4-176 0,-3 2 336 0,-1 0-32 16,-4 2-16-16,-1 2 0 0,-3-4-48 0,-5 7-16 0,0 0 0 0,-1 2 0 15,-3 0 64-15,-2 2 16 0,-2 1 0 0,0-1 0 16,-4 1-80-16,1 2-16 16,-2 3 0-16,2-4 0 0,2-1-80 0,0 3 0 0,2 2-128 0,-1-2 192 15,2-3-192-15,0 0 0 0,2 0 0 0,2 2 0 16,-1-2 0-16,2 1 0 0,1 1 0 0,1 0 0 16,3 1 0-16,0-2 0 0,0-2 0 0,1 1 0 0,2 1 0 15,1 0 0-15,1-1 0 0,0-2 0 0,0-3 0 0,1 0 0 16,0-1 144-16,2 2-144 0,2-2 0 0,-1-4 0 15,-2 0 0-15,3-4 0 0,2 1 128 0,-2-3 64 16,0-4 0-16,1-3 0 0,2-5 112 0,1 1 16 16,-2-3 16-16,2 0 0 0,0-4 48 0,1-2 0 15,0 1 0-15,2-2 0 0,-2 0-144 0,0-1-32 16,-10 0 0-16,12-4 0 0,-1 1-208 0,-1 0 176 16,-10 3-176-16,10-6 160 0,-10 6-160 0,11-4 0 15,-11 4 0-15,10-3 128 0,-10 3-128 0,0 0 0 16,0 0 0-16,10 2 0 0,-10-2 0 0,0 0 0 15,0 0 0-15,6 12 0 0,-3 2 0 0,-3 0 0 16,-1-1 0-16,-1 1 0 0,1 4 0 0,-2-1 0 16,1 5 0-16,-1-2 0 0,1 1-144 0,-1 2 144 15,2-2 0-15,-2 3 0 0,0 3 0 0,0-1 0 16,2 4 0-16,0 1 0 0,-1 2 0 0,1 2 0 16,1 1 0-16,0 4 0 0,0 2 0 0,0 2-128 15,0 1 128-15,0 2 0 0,0-3 0 0,0 3 0 16,0-2 0-16,0 4 0 0,3 2 0 0,-1-1 0 0,1-1 0 0,-1 4 144 15,1 0-144-15,-2 1 160 0,0-1-160 0,2-2 160 16,-3-1 32-16,1 2 0 0,0 0 0 0,1 0 0 16,-2-4 192-16,0 3 32 0,0 0 16 0,-2 0 0 15,0-2-96-15,-1-2-16 0,1 2 0 0,-2 2 0 16,-1-2-128-16,1-2-16 0,-2 1-16 0,1-1 0 16,-2-2-32-16,0-1-128 0,-4-3 192 0,1-4-64 15,-1 0-128-15,-1-4 128 0,0-6-128 0,-1 1 128 16,0-6-128-16,-1 0 0 0,-1-3 144 0,0-4-144 15,-2-3 0-15,-1-5-208 0,-1 0 16 0,0-5 16 16,-1-3-1712-16,-2-3-352 0,-1-3-64 0,1-2-11264 16</inkml:trace>
  <inkml:trace contextRef="#ctx0" brushRef="#br1" timeOffset="76860.94">14271 15398 13823 0,'0'0'1216'0,"0"0"-960"0,0 0-256 0,0 0 0 16,0 0 3200-16,0 0 608 0,0 0 112 0,0 0 32 16,1-16-2640-16,3-1-528 0,0 3-96 0,2-1-32 0,1-1-368 0,4 0-80 15,2-5-16-15,1-1 0 0,0-1 704 0,1 2 144 16,0-6 32-16,2 3 0 16,-2-2-1648-16,0 1-320 0,0-3-64 0,3 1 0 0,0 1 736 0,-3-1 224 15,1 3 0-15,-1 0 0 0,0 2-128 0,0 4 128 16,1 2 0-16,-2 3 0 0,1 4 0 0,-1 4 0 15,-3 0 0-15,1 1 0 0,-2 3 0 0,-10 1 0 16,9 2 0-16,1 5 0 0,-10-7 0 0,8 9 0 16,-1 2-144-16,-2-1 144 0,-2 2 0 0,-2 2 0 15,0-2 0-15,-1 2 0 0,-1-1 0 0,1 4 0 16,-1-1 0-16,1 2 0 0,-2 1 0 0,2 1 0 16,-1 6 0-16,0 0 0 0,-2-3 0 0,2 5 0 0,-1-1 0 0,0 3 0 15,1-3 0-15,-1 4 144 16,2 2-144-16,-2-2 128 0,1 3-128 0,0-3 0 15,-2 4 0-15,1-2 128 0,-1-2-128 0,2 5 0 0,-2 0 0 0,1-1 0 16,-2-3 0-16,0 0 0 0,0 3 0 0,-2-2 0 16,2-1 0-16,-2 2 0 0,-3 0 0 0,1 0 0 15,-1 4 128-15,3-4-128 0,-2-1 0 0,2-2 128 16,0 1-128-16,-1 1 160 0,2 0-160 0,0-4 160 16,1-2-32-16,0-2 0 0,1 1 0 0,-1-4 0 15,1 0-128-15,1-2 160 0,-1 2-160 0,2-4 160 16,0-6-160-16,-1 2 0 0,2-1 0 0,0-4 0 15,0-9 0-15,0 11 0 0,0-11 0 0,0 0 0 16,0 0-400-16,0 0-176 0,0 0-16 0,0 0-8816 16,11-2-1744-16</inkml:trace>
  <inkml:trace contextRef="#ctx0" brushRef="#br1" timeOffset="77126.67">14270 16703 23039 0,'0'0'2048'0,"0"0"-1648"0,0 0-400 0,0 0 0 16,0 0 2592-16,0 0 432 0,0 0 96 0,11 5 16 15,1-2-2496-15,5 3-480 16,4-6-160-16,3 0 0 0,3 0 160 0,7 2-160 15,3-2 192-15,2 0-192 0,3 0 0 0,3 0 0 0,4 0 0 0,1-1 0 16,-3-4 0-16,1 2 0 0,-1 1-160 0,1 2 160 31,1 1-1344-31,0 1-128 0,1 5-48 0</inkml:trace>
  <inkml:trace contextRef="#ctx0" brushRef="#br1" timeOffset="78305.25">14032 15817 18879 0,'-14'-4'832'0,"8"2"192"0,6 2-832 0,0 0-192 16,0 0 0-16,-9-1 0 0,1-1 544 0,8 2 64 15,0 0 16-15,0 0 0 0,0 0-192 0,0 0-48 16,0 0 0-16,0 0 0 0,0 0 0 0,0 0 0 16,0 0 0-16,0 0 0 0,0 0-96 0,0 0-32 15,10-8 0-15,0 4 0 0,2 0 176 0,3 1 16 16,3-2 16-16,2 2 0 0,1-1-144 0,0 2-16 0,1 0-16 0,3 1 0 15,-1 0-64-15,1 1-16 0,-1 0 0 0,0 1 0 16,0 2-208-16,0-1 0 16,2 3 128-16,-2 3-128 0,-1-4 0 0,-1 2 0 15,1 2-192-15,0-3-12352 0</inkml:trace>
  <inkml:trace contextRef="#ctx0" brushRef="#br1" timeOffset="81157.03">15908 10069 14735 0,'-5'-14'1312'0,"1"7"-1056"0,2-3-256 0,-1 3 0 16,1-3 464-16,0 3 48 0,2 7 0 0,0 0 0 16,0 0 16-16,0 0 16 0,0 0 0 0,0 0 0 0,0 0-400 0,0 0-144 15,0 0 0-15,0 0 144 0,4 9 0 0,0 5 0 16,-2 1 0-16,1 4 0 0,0 3 176 0,-2 7 16 16,0 2 16-16,-1 4 0 0,-1 5 80 0,-2 0 16 15,2 2 0-15,-4 4 0 0,1-1 64 0,-1 2 0 16,-3 3 16-16,1-3 0 0,0-1-240 0,-3 3-48 15,0-2-16-15,0-2 0 0,-1-7-96 0,0-1-128 16,0-4 176-16,-1-1-176 0,1-1 176 0,0-2-176 16,-1-4 160-16,6-2-160 0,-2-5 128 0,2-3-128 15,2-2 0-15,1-2 144 16,3-11-1360-16,0 0-288 0,0 0-48 0</inkml:trace>
  <inkml:trace contextRef="#ctx0" brushRef="#br1" timeOffset="81641.03">15862 10192 5519 0,'-3'-18'496'15,"-1"-1"-496"-15,1-1 0 0,3 0 0 0,3-2 3056 0,2 3 512 0,2 1 96 0,0 2 32 16,2-3-2480-16,3 2-480 0,4 2-96 0,1 1-32 15,4 0-224-15,2 0-32 0,1 1-16 0,3 3 0 16,0-2 0-16,5 2 0 0,4 1 0 0,-1 4 0 16,1-1-160-16,2 3-48 0,2 2 0 0,-4 4 0 0,-3 4-128 0,-3 2 192 15,-2 6-192-15,0 5 192 0,-4 4-192 0,-3 4 160 16,-3-2-160-16,-1 6 160 16,-6 4-160-16,-1 2 160 0,-3 1-160 0,-3 2 160 0,-4-2-160 0,-3 2 192 15,-5 1-192-15,-2-1 192 0,-4-2-64 0,-5-1 0 16,-2-1 0-16,-4 1 0 0,0-2 64 0,-2-2 16 15,-2-3 0-15,-1-2 0 0,-4-5 128 0,3 3 32 16,1-3 0-16,2-4 0 0,2 0-144 0,3-2-32 16,4-2 0-16,5-1 0 0,1-8-192 0,3 4 128 15,1-6-128-15,9-5 0 0,0 0 0 0,0 0 0 16,0 0 0-16,1 12 0 0,3-1 0 0,3-3 0 16,-7-8 0-16,11 13-160 0,2-1 160 0,2 2 0 15,3 2-144-15,1 1 144 0,0 0 0 0,1 4 0 0,3-1 0 16,0 4 0-16,2-1 0 0,0 1 0 0,-1-1 0 0,0 4 0 15,0-3 0-15,1 3 0 0,2-2 144 0,0 2-144 16,-2-6 128-16,1 2-128 0,-1 3 128 0,2-3-128 16,-2-6 0-16,2 1 128 0,1-1-128 0,2-6 0 31,2-1-1616-31,1-3-400 0</inkml:trace>
  <inkml:trace contextRef="#ctx0" brushRef="#br1" timeOffset="81891.37">17058 10514 13823 0,'2'-12'608'0,"0"6"128"0,3-6-592 0,6 2-144 15,3 1 0-15,5 0 0 0,3 4 3888 0,8 2 736 16,7-3 160-16,2-1 16 0,2 1-3888 0,1-3-784 16,-2 4-128-16,-2 1 0 15,-1 0-512-15,-2-1-16 0,-2 2-16 0,-4 2-8288 16,-5 0-1664-16</inkml:trace>
  <inkml:trace contextRef="#ctx0" brushRef="#br1" timeOffset="82055.05">17153 10792 24191 0,'-11'13'1072'0,"9"-6"208"0,-1 5-1024 0,3-3-256 0,3 1 0 0,3 1 0 15,4-3 576-15,4 1 64 0,8-3 16 0,5 1 0 16,3-1-32-16,7-2-16 0,5-4 0 0,2-2 0 16,1-4-256-16,2 1-48 0,3 1-16 0,-1-2-8976 15,1-4-1792-15</inkml:trace>
  <inkml:trace contextRef="#ctx0" brushRef="#br1" timeOffset="83292.12">18223 11414 17503 0,'-7'-4'1552'0,"1"1"-1232"0,6 3-320 0,0 0 0 16,-5-6 1056-16,5 6 160 0,-2-8 16 0,3-2 16 0,3 2-608 0,1-4-128 15,2-2-32-15,5-4 0 0,-1-1-208 0,4-3-32 16,2-1-16-16,2-3 0 0,4 2-32 0,-3-1-16 15,4 0 0-15,3-3 0 0,-5-6-176 0,-1-2 0 16,1 2 0-16,-3-1-176 0,-2 1 176 0,0-1 0 16,1 2 128-16,0 1-128 0,0 1 256 0,-1 3 0 15,0 5-16-15,-2 3 0 0,-2 2-96 0,0 4-16 16,-2 4 0-16,-1 5 0 0,0 3-128 0,-10 2 160 16,11 2-160-16,-4 6 160 0,1 3-160 0,-4 4 0 15,1 2 0-15,0 2 0 0,0 1 0 0,0 3 0 16,-1 3 0-16,0-2 0 0,-1 6 0 0,1-1 0 0,0 3 0 0,1-1 0 15,-2-2-128-15,-2-4 128 16,7 1 0-16,-2-1 0 0,-2-4 0 0,5 0 0 16,0-2 0-16,1 0 0 0,0-1 0 0,1-1 0 0,2-3 0 0,0 0 0 15,-2-5 0-15,2 1 0 0,1-3 0 0,1 1 0 16,2-4 128-16,-5-3-128 0,1-1 0 16,0-1 128-16,-2-2 0 0,-1-3 0 0,-1-2 0 0,-1 1 0 15,-2-6 112-15,1-2 16 0,-2-2 0 0,0-1 0 16,-1-1 80-16,-2-1 32 0,1-7 0 0,-1 1 0 15,0-10-224-15,-1-2-144 0,-1-7 192 0,1 2-192 16,-1-3 0-16,0-1 0 0,0-4-192 0,0-3 48 16,-1 2-112-16,1 0-32 0,-1-3 0 0,1 2 0 15,0-1 288-15,0 5-160 0,0 3 160 0,1 0-128 16,1 4 128-16,0 0 0 0,-1 2 0 0,1 0 0 0,1-1 0 0,0 2 0 16,-2 2 160-16,1 4-160 0,1 4 0 15,1-4 0-15,0 1 0 0,1 3 0 16,1 0 0-16,0 1-128 0,1 2 128 0,2 2 0 0,2 0 0 0,-1 1-192 15,3 3 192-15,0-2-160 0,1-2 0 0,2 2 0 16,2 2 0-16,0 2 0 0,1 3-32 0,4 2-16 16,2 2 0-16,3-3 0 0,3 0 208 0,2 1-192 15,2 2 192-15,3-2-192 0,-2 4 192 0,2-1 0 16,0 2 0-16,4-2 0 0,1 2-128 0,3 1 128 16,1 2 0-16,7 1-144 0,3 3 144 0,4-3 0 15,-2 0 0-15,3 0-128 0,-1-2 128 0,1 1 0 16,-1 2 0-16,7 3-128 0,4 2 128 0,0-2 0 15,2-3 0-15,0 0 0 0,-1 2 0 0,5-3 0 16,1-1 0-16,7 3 0 0,3-1 0 0,-1-1 0 0,-1 1 0 0,5-4 0 16,2 1 0-16,6 0 0 0,2-6 0 0,2 3 0 15,3 2 0-15,5 0 0 0,5-2 0 0,1 2 0 16,-2-5 0-16,8 3 128 0,7-2-128 0,-2 1 0 16,-3 1 0-16,7-4 0 0,7 3 0 0,-2-3 0 15,-4-2 0-15,6 4 0 0,3 2 0 0,2-4 0 16,-5 1 0-16,0 1 0 0,1 2 0 0,-1 2 0 15,-3-1 0-15,0-1 0 0,-3 4 0 0,-1-1 0 16,0 0 0-16,-4 1 0 0,-8 0 0 0,-2 0 0 16,-5 3 0-16,0 0 0 0,0 0 0 0,-11 1 128 15,-9 1-128-15,-3 0 0 0,-5 0 0 0,-2 0 0 16,-3 0-368 0,-8 0-80-16,-7 1-32 0,-9-1 0 0</inkml:trace>
  <inkml:trace contextRef="#ctx0" brushRef="#br1" timeOffset="84192.72">20489 10314 28271 0,'0'0'1248'0,"0"0"272"0,0 0-1216 0,-6 14-304 0,1-1 0 0,1 6 0 16,0 4 0-16,2 6 0 0,-1 5 0 0,2 1 0 15,-3 0 0-15,3 2 0 0,-2 1 0 0,1 3 0 16,-1 3 0-16,1 0 0 0,-1 3 0 0,-1-2 0 0,-1 2 0 0,1 0 0 15,1-5 128-15,-3 2-128 0,4-2 0 0,-2-4 0 16,2-4 0-16,0-1 0 0,1-2 304 0,0-1-48 16,1-1-16-16,0-2 0 0,0 1 16 0,0-6 16 15,1-3 0-15,2-3 0 0,-1 1-80 0,2-6 0 16,-4-11-16-16,8 12 0 0,-1-4-176 0,2-4 0 16,1-2 0-16,2-2 128 15,0-4-688-15,4-4-144 0,0-1-16 0,3-6-8048 16,2-2-1600-16</inkml:trace>
  <inkml:trace contextRef="#ctx0" brushRef="#br1" timeOffset="84576.9">21083 10055 28559 0,'0'-17'2544'0,"2"2"-2032"0,5 1-512 0,0-2 0 16,4-2 304-16,0 2-48 0,2 4 0 0,2-2 0 15,3 0-112-15,1 5-16 0,0-1-128 0,1 3 192 16,-1 5-192-16,2 1-128 0,-1 1 128 0,-1 3-208 16,-2 4 208-16,-2 3 0 0,-1 0 0 0,-3 4 0 15,-2 1 0-15,-2 3-144 0,-4 1 144 0,-1 4 0 16,-5 1-160-16,-2-1 160 0,-6 1-192 0,-5 2 192 0,-2-1-192 0,-3 6 192 15,-5-1-192-15,1-2 192 0,-3 0 0 0,0-3 0 16,1 2 0-16,3-4 0 0,4-5 0 0,3 0 272 16,5-1-16-16,5 1-16 0,5-4 112 0,4-2 32 15,5-1 0-15,5-1 0 0,5-3-208 0,6-4-48 16,6 1 0-16,5 0 0 0,4-1 16 0,4 0 0 16,3 0 0-16,6-1 0 0,0-2-144 0,2 2 0 15,-1-1 144-15,-2 3-144 0,-2-3-192 0,-2-1-96 16,-3-1-32-16,-4 3-13584 0</inkml:trace>
  <inkml:trace contextRef="#ctx0" brushRef="#br1" timeOffset="84991.31">22987 10464 21183 0,'0'0'944'0,"-8"-2"192"0,3-5-912 0,5 7-224 16,0 0 0-16,-5 10 0 0,-1-2 1264 0,2 2 208 15,-1 5 32-15,1 3 16 0,2 3-944 0,-2 0-192 16,-1 6-48-16,0-2 0 0,1 6 48 0,0 3 16 16,-1 4 0-16,1 0 0 0,0 2-80 0,0 0 0 15,-1 2-16-15,0-2 0 0,0-2-48 0,1 1-16 16,1-4 0-16,-1-1 0 0,1 3-240 0,2-5 128 15,0-3-128-15,1-5 0 16,0-5-448-16,1-1-192 0,2-2-48 0,-1-4-12608 0</inkml:trace>
  <inkml:trace contextRef="#ctx0" brushRef="#br1" timeOffset="85201.92">22637 10768 19343 0,'0'0'848'0,"0"0"192"0,4-10-832 0,-4 10-208 0,13-4 0 0,4 1 0 16,3 3 3584-16,5 0 688 0,5-1 128 0,4 0 16 16,3 0-3504-16,6-2-704 0,4-2-208 0,4 1 0 15,1 2-192-15,1-5-144 0,1-3-32 0,-5 0 0 16,-2 1-3216-16,-2-4-640 0</inkml:trace>
  <inkml:trace contextRef="#ctx0" brushRef="#br1" timeOffset="85559.14">24739 9845 26719 0,'-17'-8'2368'0,"7"5"-1888"16,-2-1-480-16,0 4 0 0,-2 4 320 0,-4 1-16 0,-2 0-16 0,-3 9 0 15,-3 2-288-15,1 3 0 16,-2 6 128-16,-1 4-128 0,-1 1 256 0,1 3-16 0,-1 7 0 0,1 2 0 15,1 6 80-15,0-1 32 0,3 3 0 0,0 0 0 16,3 1 0-16,-1 0 0 0,0 1 0 0,3-1 0 16,3 1-144-16,2-4-16 0,4 0-16 0,2-4 0 15,3 2-32-15,4-6 0 0,3-1 0 0,3-3 0 16,2 0-144-16,3-3-144 0,3-1 144 0,0-8-208 16,3-4-512-1,2-3-112-15,3-4 0 0,2 1-8144 0,0-7-1632 0</inkml:trace>
  <inkml:trace contextRef="#ctx0" brushRef="#br1" timeOffset="85814.44">24543 10701 24879 0,'-1'-12'2208'0,"3"3"-1760"16,3 0-448-16,5 3 0 0,3 2 2432 0,5-1 416 15,4-1 80-15,2 2 16 0,4 1-2432 0,2 0-512 16,3-4 0-16,0 2 0 0,-1-1-160 0,4-3 160 0,2 2-192 16,2 0 192-1,1 0-592-15,1 1-16 0,0-3 0 0,1 5 0 16,-2-1-1696-16,-2-2-320 0,-2 2-80 0</inkml:trace>
  <inkml:trace contextRef="#ctx0" brushRef="#br1" timeOffset="86110.09">25683 10074 24879 0,'-13'-5'1088'0,"13"5"256"15,0 0-1088-15,0 0-256 0,-5 10 0 0,4 6 0 0,-2 2 2432 0,3 9 416 16,3 1 96-16,-3 9 0 0,1 6-2400 0,1-2-544 16,-2 4 0-16,0 2 0 0,-2 4 0 0,1 0 0 15,-4 1 0-15,1-2 0 0,-1-4 0 0,1 3 0 16,-1-1 0-16,-1-3 0 15,-1-1-496-15,1-2-144 0,2-3-48 0,2-3 0 16,-1-4-1600-16,2-3-320 0,1-7-64 0,1-4-5472 16,4-3-1104-16</inkml:trace>
  <inkml:trace contextRef="#ctx0" brushRef="#br1" timeOffset="86544.11">26058 9640 16575 0,'0'0'1472'0,"0"0"-1168"15,11-1-304-15,3 2 0 0,4 2 3392 0,6 7 640 16,6 5 112-16,0 6 16 0,3 4-3424 0,-1 2-736 16,1 2 0-16,-1 7-160 0,-2 3 160 0,0 6 0 15,-1-2 0-15,-3 5-128 0,1 2 128 0,-3 1 0 16,-2 7 0-16,-4-2 0 0,-3-3 0 0,-4 3 0 15,-3 0 0-15,-4-1-128 0,-7-1 128 0,1 1 0 16,-7 1 0-16,-4-3 0 0,-3-2 0 0,-5-1 128 16,-3-2-128-16,-1-6 0 0,-2-1 320 0,-1-1-16 15,-1-4 0-15,-2-4 0 0,0-2 16 0,-1 0 16 16,-1-8 0-16,5 0 0 0,0-4-496 0,4-4-96 16,2-8-32-16,6 2-9456 15,2-6-1904-15</inkml:trace>
  <inkml:trace contextRef="#ctx0" brushRef="#br1" timeOffset="87027.03">26789 9348 28559 0,'-6'-20'1264'0,"3"10"272"0,3-3-1232 0,3 3-304 15,2 1 0-15,2-1 0 0,3 2 976 0,3 3 144 16,1 0 32-16,1 2 0 0,2 2-944 0,1 1-208 15,0 1 0-15,1 3 0 0,1 1 0 0,2-1 0 16,0 2 0-16,0 3 0 0,-3-1 0 0,-1 3 0 16,-3 0 0-16,-1 2 0 0,-4 4 0 0,-3 1 0 15,-2 2-160-15,-3 6 160 0,-4-2-160 0,0 1 160 16,-3-2-208-16,0 0 80 0,-2 1 128 0,0 1 0 16,1-4 0-16,1-3 0 0,0-3 0 0,1-1 0 15,1-1 0-15,2-2 0 0,1-11 144 0,4 10-144 16,-4-10 192-16,9 8-192 0,2-3 240 0,3-4-64 0,4-3-16 0,2-2 0 15,2 1-16-15,5-2 0 0,5 0 0 0,2-1 0 16,1-7-272-16,2 3-64 0,0-4-16 0,-3 0 0 31,-2 2-288-31,0 4-48 0,-3-4-16 0,-1 4 0 16,-1 1-1328-16,-2-1-272 0,0 2-48 0,-3 0-16 0</inkml:trace>
  <inkml:trace contextRef="#ctx0" brushRef="#br1" timeOffset="87378.04">27812 10519 29423 0,'0'0'1296'0,"0"0"288"0,10-5-1264 0,3 0-320 0,1 2 0 0,4-1 0 16,2-2 208-16,4-4-16 15,2 3 0-15,2 1 0 0,2 1-192 0,2 1 0 0,2 3 0 0,2-3 0 16,1-5 0-16,0 5-160 0,0 2 0 0,-2 0 0 31,-2-1-2256-31,-1-1-448 0</inkml:trace>
  <inkml:trace contextRef="#ctx0" brushRef="#br1" timeOffset="87556.06">27867 10704 34095 0,'0'0'3024'0,"10"-3"-2416"0,3 0-480 0,3 2-128 15,3-2 432-15,5 1 64 0,3-5 16 0,6 5 0 16,5-1-352-16,6 1-160 0,4-2 160 0,5-1-160 0,4 1 0 16,1 0 0-16,-4-1 0 0,-2-3 0 15,-3 2-2096-15,-1-2-352 0,-2 3-80 0</inkml:trace>
  <inkml:trace contextRef="#ctx0" brushRef="#br1" timeOffset="88461.16">29437 10922 21183 0,'-4'-9'1888'0,"4"2"-1504"0,0 7-384 0,4-10 0 16,1 3 2368-16,4-2 384 0,2 2 96 0,3-2 16 15,0 2-2352-15,1-3-512 0,2 0 0 0,-1-4 0 16,0 0-144-16,-1 1 144 0,0 0-128 0,0-3 128 0,-1-5-144 0,2 2 144 16,-4-1-160-16,0 0 160 0,-2-1-160 15,0 3 160-15,-2 4-160 0,-1 3 160 0,0-3-160 0,-2 5 160 16,-5 9-160-16,0 0 160 0,0 0 0 0,0 0 0 15,0 12 0-15,-1 3 0 0,-2 0-128 0,0 3 128 16,0 2 0-16,-2 4-144 0,2 4 144 0,-1 0 0 16,-1 2-144-16,1 0 144 0,1-5 0 0,0 5 0 15,0-4-144-15,2 4 144 0,0 3 0 0,2-7 0 16,2 0 0-16,1-5 0 0,1-2 0 0,2 2 0 16,2-1 0-16,3-1 0 0,0-7 0 0,4 0 0 15,0-2 0-15,2 2 144 0,0-4-144 0,2-1 128 16,0-3-128-16,3-3 128 0,-1 1-128 0,2-2 0 15,-2-3 144-15,0 0-144 0,-1-5 128 0,0 0-128 0,-3-4 128 0,0-1-128 16,-1-5 208-16,-5-5-16 0,1-1-16 0,0-7 0 16,-2-1-176-16,-1-2 192 0,2-4-192 0,-5-4 192 15,2 0-192-15,0-5 0 0,-3 0 0 0,2 0 128 16,-2-3-128-16,1 1 0 0,0 3-160 0,0-4 160 16,-3-2-224-16,2 0 48 0,-2 1 16 0,0 1 0 15,-1-3 0-15,1 0 0 0,-1 0 0 0,1 3 0 16,-2 2-32-16,1 1-16 0,-1 0 0 0,1 1 0 15,-2 2 48-15,0-1 16 0,1 4 0 0,-1-2 0 16,0 1 144-16,2 3-160 0,-1 2 160 0,2-1-160 16,1 0 160-16,1 0 0 0,1 1-144 0,0 2 144 15,1 5-144-15,1-2 144 0,0 3-192 0,1 1 192 16,3-4-144-16,-2 7 144 0,2-2 0 0,3 4-144 16,2-4 144-16,1 6 0 0,0-1 0 0,2 3 0 0,-1 1 0 15,2 2 0-15,3-2 0 0,0 0 0 0,2-2 144 0,0-2-144 16,1 1 192-16,2 2-192 0,2 0 192 0,2 1-192 15,3-1 192-15,1 0-192 0,2 0 160 0,2 1-160 16,4 1 128-16,2 1-128 0,1-1 352 0,0-1-16 16,-4-1 0-16,1 2 0 0,-1 0-112 0,2 2-32 15,0 2 0-15,1-2 0 0,2-2-48 0,-2 2-16 16,2 2 0-16,-5 6 0 0,2-2-128 0,-3 5 0 16,-4 0 0-16,0 3 0 0,-2-3 0 0,-1 2-224 15,-3 2 48-15,-4 0 16 16,0 1-1760-16,-4 0-336 0,0-1-80 0,-5 3-16 0</inkml:trace>
  <inkml:trace contextRef="#ctx0" brushRef="#br1" timeOffset="89194.77">30704 10270 17503 0,'0'0'1552'0,"-1"-11"-1232"16,1 11-320-16,4-8 0 0,-1-3 1968 0,5 1 336 15,2-2 64-15,4-2 0 0,1-2-1888 0,6 1-480 16,0-1 0-16,5-1 0 0,2 0 0 0,4 0 0 0,1-4 0 0,2 2 0 16,1-5 224-16,-1 3-48 0,0 1-16 0,-2 1 0 15,-2 2-32-15,1 1-128 0,1 6 192 0,-3 0-64 16,-2 4-128-16,-2 2 0 0,0 8 144 0,-2 2-144 16,0 2 0-16,-2 3 144 0,-1 3-144 0,-2 5 0 15,-1 5 0-15,-3 8 0 0,-2 2 0 0,-4 3 0 16,-4 3 0-16,-2 5 0 0,-5 2 0 0,-2 3 0 15,-4 2 0-15,-4 1 0 0,-3 3 0 0,-3 0 0 16,-1-1 0-16,-1-2 0 0,-1-1 0 0,-2-1 0 16,1 1 0-16,-4-3 0 0,-1-6 176 0,1 3-48 15,-1-3 144-15,0-1 48 0,1 0 0 0,0-4 0 16,1-5-64-16,-1-2 0 0,-2-2 0 0,6-1 0 16,-3-4-48-16,1 0-16 0,4-1 0 0,0-4 0 15,2-4-48-15,4-3-16 0,2-1 0 0,5-7 0 0,7-4 0 0,0 0 0 16,0 0 0-16,0 0 0 0,4-8 176 0,6-3 16 15,4-1 16-15,3 2 0 0,3-1-16 0,2 3-16 16,5-2 0-16,1 2 0 0,3-1-176 0,-1 2-128 16,3-1 192-16,3 4-192 0,1 2 336 0,3 1-32 15,3 1-16-15,6-2 0 0,4 1-32 0,4 1-16 16,3 0 0-16,-1 0 0 0,-2 1-112 0,3 1-128 16,2 1 176-16,3 1-176 0,2 0 0 0,2 0-192 15,1 0 0-15</inkml:trace>
  <inkml:trace contextRef="#ctx0" brushRef="#br2" timeOffset="118966.44">17341 13138 17503 0,'0'0'768'0,"-5"-8"176"0,-2-3-752 0,2 1-192 15,0 1 0-15,-1 2 0 0,-1-5 640 0,0 3 112 16,-2-3 16-16,0 4 0 0,-1-1-320 0,-2 1-48 16,-3-3-16-16,1 3 0 0,-1 0 0 0,1 2-16 15,-1-1 0-15,-1 3 0 0,2 0-112 0,-1 3-32 16,-1 1 0-16,-1 2 0 0,1 2-80 0,0 4-16 0,0-2 0 0,-1 6 0 16,1-3 0-16,0 5-128 15,1-6 192-15,1 5-64 0,0 1-128 0,4 1 0 0,-3 2 0 0,4 1 0 16,3 0 128-16,1 1-128 0,0 0 128 0,5 0-128 15,0-1 160-15,2 4-160 0,2 5 192 0,1-3-192 16,4 0 192-16,-2 3-192 0,-1-1 192 0,3 3-192 16,1-3 192-16,3 4-64 0,-1 1 0 0,2-4-128 15,2 1 192-15,0 0-192 0,2 3 192 0,0 0-192 16,0 0 160-16,1-1-160 0,-2 2 128 0,1 1-128 16,1 3 0-16,-1 1 0 0,-3-2 0 0,-2 2 0 0,-3 0 0 15,-2 0 128-15,-2 0-128 0,-2-4 0 0,-3-2 144 0,-2 1-144 16,-1-1 160-16,-5-3-160 0,-2-3 448 0,-3 3 0 15,-1-2 0-15,-1 2 0 0,-3-2 32 0,-2 3 0 16,-2 1 0-16,-2-4 0 0,-3 2-144 0,-2-1-16 16,-1 0-16-16,-1-6 0 0,-2 1-48 0,-2 1-16 15,-3 1 0-15,-5-6 0 0,-1-4-48 0,-2-5-16 16,-3-3 0-16,5 2 0 0,2-5 48 0,3 0 16 16,1-4 0-16,1-2 0 0,4 2-240 0,3-8 176 15,1-1-176-15,4-7 160 0,1-6-160 0,2-2 192 16,-1 0-192-16,3-7 192 0,1-3-192 0,4 1 0 15,3-1 0-15,4 0 0 0,4 6 0 0,1 1 0 16,6 5-192-16,4 3 192 0,2 1-208 0,3 1 80 16,-1 1 128-16,5 2-208 0,-1 1 208 0,3 4-192 15,3 4 192-15,1 1-192 0,2-4 192 0,3 5 0 16,0 4 0-16,0 2-144 0,3 5 144 0,-2-2 0 16,-1-1 0-16,0 6-128 0,0 1 128 0,0 1-128 0,-5 0 128 0,0-3-128 31,-3 2-544-31,-1-3-96 0,-1 3-32 0,-3-4 0 15,-2 1-1584-15,-3-2-320 0,1 2-64 0</inkml:trace>
  <inkml:trace contextRef="#ctx0" brushRef="#br2" timeOffset="119325.33">17622 13478 15663 0,'0'0'1392'16,"0"0"-1120"-16,-8-3-272 0,8 3 0 0,-6-6 2032 0,6 6 336 15,0 0 80-15,0 0 16 0,0 0-1248 0,7-9-256 16,3 1-64-16,3 3 0 0,2-1-576 0,3 1-112 0,0 1-16 0,6-1-16 16,3-3-48-16,2 5-128 0,2-4 192 0,0 1-64 15,0 1-128-15,-3 1-144 16,-3-4 144-16,-2 3-8576 0,-4 1-1584 0</inkml:trace>
  <inkml:trace contextRef="#ctx0" brushRef="#br2" timeOffset="119486.09">17506 13789 27647 0,'0'0'2448'0,"0"0"-1952"15,13 7-496-15,2 1 0 0,3-1 1024 0,3-1 128 16,3 2 0-16,4-4 16 0,4-1-656 0,5 1-128 15,5 0-16-15,4-1-16 0,2-2-352 0,-2 1 0 16,-4 1 0-16,-3-2-14720 16</inkml:trace>
  <inkml:trace contextRef="#ctx0" brushRef="#br2" timeOffset="121967.83">18857 13606 16575 0,'-11'-5'1472'0,"6"4"-1168"16,0 1-304-16,5 0 0 0,0 0 1328 0,0 0 208 15,0 0 32-15,0 0 16 0,15-4-688 0,5 1-128 16,0 0-16-16,2-2-16 0,2 0-288 0,3 1-64 0,1 0-16 0,1-2 0 16,4-2-48-16,1-1-16 0,1 0 0 0,0 1 0 15,4 2-16-15,1 0 0 0,5-3 0 0,-5 3 0 16,2 0-144-16,-2 0-16 0,-3 1-128 0,-4 1 192 16,-7-2-192-16,0 1 128 0,-2 1-128 0,-4 3 0 15,1-3-128-15,-4 0-128 0,0 1-32 0,-4 2-8128 16,-1-1-1632-16</inkml:trace>
  <inkml:trace contextRef="#ctx0" brushRef="#br2" timeOffset="122319.14">20548 13019 20271 0,'6'-17'896'0,"-1"7"192"0,2 3-880 0,-1-6-208 16,-1 3 0-16,0 0 0 0,-5 10 768 0,0 0 128 16,0 0 0-16,0 0 16 0,6-5-512 0,-6 5-96 15,0 0-32-15,0 0 0 0,0 0 16 0,-1 10 0 16,-4 1 0-16,-1 7 0 0,-1 1 144 0,-3 5 16 15,0 3 16-15,-1-2 0 0,-3 4-144 0,-2 2-48 16,0-2 0-16,-2 2 0 0,0 0-144 0,-2 0-128 0,1 2 192 0,-3 1-192 16,1-1 160-16,2 2-160 0,1-3 128 0,1-3-128 15,3 0 0-15,3-1 0 0,1-4 0 0,2-4 0 16,2 0-192-16,2-5-112 0,3 0-16 0,1-6-16 31,0-9-1104-31,0 0-224 0,7 6-32 0,3-6-16 0</inkml:trace>
  <inkml:trace contextRef="#ctx0" brushRef="#br2" timeOffset="122567.8">21079 12733 28559 0,'0'0'2544'0,"0"0"-2032"0,-5-3-512 0,5 3 0 0,0 0-160 0,0 0-128 15,-6 9-32-15,2 5 0 0,0 3 752 0,0 3 144 16,2 1 16-16,-2 6 16 0,3-1-160 0,-2 4-48 16,0 0 0-16,1 4 0 0,1 3-224 0,-2 0-48 15,1-3-128-15,-2 3 192 0,0 4-192 0,0-3 0 16,-1-1 0-16,0 1 0 0,-1 0-192 0,-1 0-144 16,1 0-32-16,-2-4 0 15,1-1-1744-15,-1-1-368 0,-2 1-64 0,3-7-8304 16</inkml:trace>
  <inkml:trace contextRef="#ctx0" brushRef="#br2" timeOffset="122853.03">20283 12974 17503 0,'-6'-12'1552'0,"5"2"-1232"0,1-2-320 0,4 2 0 15,3-3 2176-15,5 1 384 0,3-1 80 0,8 0 16 16,2-3-1968-16,6 3-400 0,3 3-80 0,4-2-16 16,3 5-48-16,1-5-16 0,0 2 0 0,2 1 0 15,3 0 16-15,0 0 0 0,3 3 0 0,3-4 0 16,4 5-144-16,3-3 0 0,0 1 0 0,-3-1 0 0,-4 2 0 15,0 0-144-15,-1 0 0 0,0 2-8304 16,-1 0-1664-16</inkml:trace>
  <inkml:trace contextRef="#ctx0" brushRef="#br2" timeOffset="123269.61">19725 14441 27759 0,'0'0'1216'0,"0"0"272"0,8-6-1184 0,3 1-304 0,5-3 0 0,7 3 0 16,2 1 192-16,8-2 0 0,4 2-16 0,4 2 0 16,2-1-176-16,1-5 128 0,1 3-128 0,3 0 128 15,2 1-128-15,3-2 160 0,0 1-160 0,5 2 160 16,1 0-160-16,-1-2 0 0,-1-1 0 0,-4 3 0 15,-5 0-336-15,-2-3 0 0,-3 1 0 0,-2 1-8000 16,-4 0-1600-16</inkml:trace>
  <inkml:trace contextRef="#ctx0" brushRef="#br2" timeOffset="123570.06">20266 14737 32255 0,'0'0'2864'0,"-8"11"-2288"0,8-11-576 0,-4 17 0 15,3 4 304-15,1-1-48 0,1 4-16 0,0 5 0 16,1 1-96-16,0-1-16 0,1 3 0 0,1 1 0 15,-4-4-128-15,2 2 128 0,1-2-128 0,0 1 128 16,0 2-128-16,1-1 0 0,0-7 0 0,1 0-176 16,1 1 176-16,3-3 0 0,1-4 0 0,3-2 0 15,1 1 0-15,4-3-160 0,2-2 160 0,2 0-160 16,0-3-144-16,4-3-16 0,1-3-16 0,-1-1 0 31,0-2-272-31,-1-1-48 0,1-2-16 0,-1 0 0 0,-2-9-1456 0,1 3-304 0,-1-4-48 0</inkml:trace>
  <inkml:trace contextRef="#ctx0" brushRef="#br2" timeOffset="123786.12">20868 14948 25791 0,'-19'18'1152'0,"8"-4"224"0,-2 9-1104 0,0 4-272 16,0 6 0-16,1 5 0 0,-4 8 1328 0,1-1 208 15,-1 5 32-15,-3 2 16 0,-2 2-560 0,2-1-96 16,0-1-32-16,1 1 0 0,2 2-320 0,-1 0-80 16,1-3-16-16,1-3 0 0,1-5-320 0,1 0-160 15,0-2 160-15,3-3-160 16,2-2-656-16,4-4-240 0,3-1-32 0,4-5-9392 0,2 0-1888 16</inkml:trace>
  <inkml:trace contextRef="#ctx0" brushRef="#br2" timeOffset="124973.22">23126 14009 25103 0,'0'0'1104'0,"0"0"240"0,7-8-1072 0,5-2-272 15,4 1 0-15,1 2 0 0,4 3 336 0,3 0 16 16,4-3 0-16,5 1 0 0,7 3 96 0,2-2 32 16,4-2 0-16,3 2 0 0,6 0-160 0,-1-3-16 0,4 3-16 0,-6-1 0 15,-4-2-288-15,-2 5 0 16,-2-1 128-16,-3-3-8768 0,-3 2-1744 0</inkml:trace>
  <inkml:trace contextRef="#ctx0" brushRef="#br2" timeOffset="125136.48">23137 14502 28559 0,'-17'4'1264'0,"17"-4"272"0,0 0-1232 0,0 0-304 0,16 4 0 0,5 4 0 15,6-3 1104-15,9-2 176 0,7 3 16 0,8-1 16 16,7-4-912-16,12-1-176 0,11 0-32 0,5-5-16 16,-1-2-176-16,5 1-224 0,4-3 48 0,5 2-9776 15,4-4-1952-15</inkml:trace>
  <inkml:trace contextRef="#ctx0" brushRef="#br2" timeOffset="127722.11">10863 12991 17439 0,'-4'-27'768'0,"4"7"176"0,3-8-752 0,-2 0-192 15,2-1 0-15,-1-4 0 0,2-3-192 0,0-2-80 16,0-5-16-16,-4 0 0 0,0-3 144 0,0-4 144 0,0-7-208 16,-3 0 80-16,-1-3 128 0,0 2 0 15,1-3 160-15,-1 1-160 0,-3-4 432 0,0 1-16 0,-3-3 0 0,-2 1 0 16,1 3 224-16,-3 2 32 0,-2-1 16 0,-1 2 0 16,-2 2-48-16,-2-4-16 0,-3 0 0 0,0 1 0 15,-1-1-320-15,-1 3-64 0,-4-1-16 0,-3-2 0 16,-6 3-80-16,-4 1-16 0,1-5 0 0,-2 2 0 15,-1 1-128-15,1 0 0 0,-2-1 0 0,-1 5 128 16,1 2-128-16,-2 2-176 0,-3 0 48 0,-5 0 0 16,-6-2-32-16,-2 5 0 0,1 1 0 0,-1 3 0 15,-1-1 160-15,3 3-192 0,-3 1 192 0,-2 4-192 16,-11 4 192-16,6 0-128 0,1 0 128 0,0 2-128 16,1 7 128-16,-3 3 0 0,-3 0 0 0,-3 4 0 0,-3-3-128 15,0 8 128-15,2 2-128 0,-1 6 128 0,-3 4 0 16,-4 1-160-16,-3 2 160 0,0 2 0 0,2 5-192 15,-1 5 192-15,-1 3-192 0,-3 1 192 0,-3 0-192 0,4 3 192 16,5 6-192-16,-2 1 192 0,-4 3-128 0,1 2 128 16,2 4 0-16,4 1 0 0,5 3-160 0,-1 4 160 15,-3 8-128-15,-1-2 128 0,2-4 0 0,1 4-128 16,5 0 128-16,-1 5 0 0,-2 8 0 0,-2-1-128 16,-5 4 128-16,5 4 0 0,3-1 0 0,6 2 0 15,1 1 0-15,-1 2 0 0,-5 2 0 0,7 0 0 16,5 2 0-16,3-3-128 0,3 2 128 0,8 1 0 15,3-1 0-15,-1 5-128 0,-4 1 128 0,0-4 0 16,3 1 0-16,3-1-128 0,5 4 128 0,0 2 0 0,4 2 0 16,3 1 0-16,0-3 0 0,3 4-128 0,2 3 128 0,-1 4 0 15,1-3 0-15,0 3-128 0,0-3 128 0,4 2 0 16,4 4 0-16,1-3 0 0,4 0 0 0,4-5 0 16,6 4 0-16,3 0 0 0,0 1 0 0,6 0 128 15,1-5-128-15,5 0 0 0,2 2-176 0,5-2 176 16,2-2 0-16,2-3-144 0,3-5 144 0,4-1 0 15,3 0 0-15,2-5 0 0,2 2 144 0,-1-5-144 16,-1-4 0-16,4 0 0 0,1 0 0 0,4-2-192 16,4-3 192-16,2-1 0 0,3 2 0 0,4-5 0 15,5-2 160-15,0-1-160 0,-2-3 128 0,1 1-128 16,-1-1 128-16,3-2-128 0,0-3 0 0,6 2 128 16,4-2-128-16,2-5 0 0,1 0 144 0,-1-4-144 15,-3-6 128-15,-1 2-128 0,1-1 128 0,3-2-128 0,2 0 144 0,3-4-144 16,1-2 192-16,-3-1-192 0,-1-2 176 0,0 0-176 15,0 2 160-15,5-3-160 0,6 3 160 0,-3-7-160 16,-7-2 160-16,0-2-160 0,0-3 176 0,2 1-176 16,1 0 192-16,-1-1-192 0,1-7 160 0,-3 0-160 15,-2 1 128-15,-1-3-128 0,1 1 144 0,1 1-144 16,6-4 160-16,-5 1-160 0,-2-3 128 0,-3 0-128 16,-4 0 0-16,1-1 0 0,-1-1 128 0,3 0-128 15,2-4 0-15,-1-1 0 0,-2-3 0 0,-3 0 0 16,-4-5 0-16,-1 1 0 0,-1 0 0 0,-2 1 0 15,-1-2 0-15,2-3 0 0,2-2 128 0,-3-3-128 16,-4 0 0-16,-1 1 144 0,-9 2-144 0,2-4 0 0,-2 0 0 0,0 1 0 16,0-3 128-16,1 1-128 0,1-3 0 0,2 1 128 15,-1 1-128-15,1 0 0 0,-1-2 0 0,0 3 0 16,-2 2 0-16,-2-4 0 0,-1 2 0 0,-2-2 0 16,-1 3 0-16,0 1 0 0,-3 1 0 0,0 3 0 15,-2 2 0-15,-1-1 0 0,0 4 0 0,-1 0 0 31,-3 0-752-31,-3 1-16 0,0 4-16 0,-3-4-8688 0</inkml:trace>
  <inkml:trace contextRef="#ctx0" brushRef="#br2" timeOffset="128106.06">9612 15541 19295 0,'12'-15'848'0,"-1"8"176"0,3-3-816 0,5 4-208 16,5-3 0-16,3 2 0 0,1-3 128 0,5 3 0 0,4 1-128 0,2 0 192 16,2 1-192-16,0 0 0 0,-2 1 128 0,0 3-128 15,-2 2 0-15,-1 4 0 0,-3 0 0 0,-1 5 0 16,-2-1 0-16,-2 7 0 0,-1 3-128 0,-3 4 128 16,-6 5-192-16,-4 3 32 0,-1 9 0 0,-8 0 0 15,-5 9 160-15,-5 2-160 0,-9 3 160 0,-6 5-160 16,-5 0 160-16,-5 6 0 0,-6 4 0 0,-3-3 0 15,-3-2 0-15,-3-1 0 0,-8-1 160 0,2-2-5728 16,0-1-1152-16</inkml:trace>
  <inkml:trace contextRef="#ctx0" brushRef="#br2" timeOffset="133360.04">10169 13318 9215 0,'0'0'400'0,"0"0"96"0,0 0-496 0,0 0 0 0,0 0 0 0,0 0 0 0,5-11 1216 15,0 6 128-15,-5 5 48 0,7-7 0 0,-1 2-768 0,-6 5-160 16,9-5-16-16,-2 0-16 15,-7 5-176-15,8-4-16 0,-8 4-16 0,10-3 0 0,-10 3 80 0,0 0 16 16,8 3 0-16,2 3 0 0,-10-6 64 0,6 14 32 16,-1 0 0-16,-1 4 0 0,0 2 112 0,-1 2 32 15,-3 1 0-15,-2 2 0 0,2 8-160 0,-3 0-16 16,-4-1-16-16,0 0 0 0,-4 3-16 0,-1 0 0 16,-4-2 0-16,0 1 0 0,-3-1 112 0,-2-2 32 15,0 0 0-15,1 1 0 0,-3 0-16 0,1-2 0 16,2-5 0-16,-1 0 0 0,2 0-256 0,1-4-48 15,3-2-16-15,4-3 0 0,1 1-160 0,3-4-192 16,5-6 32-16,2-7-12128 0</inkml:trace>
  <inkml:trace contextRef="#ctx0" brushRef="#br2" timeOffset="134410.22">10004 14729 10815 0,'0'0'480'0,"0"0"96"0,0 0-448 0,0 0-128 16,5-4 0-16,1 0 0 0,1 0 864 0,-7 4 160 0,5-8 16 0,-2 3 16 16,-3 5 176-16,4-6 48 0,1-4 0 0,-2 4 0 15,-1-5-512-15,1 5-112 0,-2-4-16 0,2 1 0 16,-1-4-384-16,2 4-64 0,-4 9-32 0,0-16 0 16,0-6-160-16,0 2 0 0,0 0 144 0,-4 0-144 15,-2 1 0-15,0 3 128 0,-3-2-128 0,-1 0 0 16,-3 0 0-16,-1 1 144 0,-1-2-144 0,-2 1 0 15,-1-1 192-15,0 1-64 0,-2 0 0 0,-1 2-128 16,-2 0 192-16,2 2-192 0,0 4 192 0,-1-1-192 16,0 3 208-16,0-1-64 0,-1 3-16 0,0 1 0 15,-1 0 0-15,-2 2-128 0,0 1 192 0,-1 2-64 16,0 1-128-16,-1 1 0 0,-2 0 0 0,-2 2 0 16,-2-1 0-16,-3 1 128 0,-1 0-128 0,1 4 0 15,2-3 0-15,2 4 0 0,3 1 0 0,2 1 0 16,-1-1 0-16,1 3 0 0,-2 1 0 0,4-1 0 0,2 3 0 15,1 3 0-15,0 3 0 0,0-2 0 0,0-1 0 16,2 2 0-16,-4 2 0 0,5 3 0 0,2-2 0 0,0 3 128 16,2-3-128-16,-1 0 0 0,3 3 0 0,2-3 0 15,0 0 128-15,1 3-128 0,-2-3 0 0,4 4 0 16,2-1 144-16,0 1-144 0,3 2 128 0,2-2-128 16,1 3 128-16,1-4-128 0,0 1 0 0,2-2 144 15,1 1-144-15,2 0 0 0,1 4 128 0,3 1-128 16,1-1 0-16,3-3 0 0,0 1 0 0,3-5 0 15,1 1 128-15,2-2-128 0,4 0 0 0,1 1 0 16,-1 0 0-16,1-2 0 0,-1-2 0 0,1 0 0 16,0-1 128-16,3-2-128 0,2 0 0 0,1-2 160 15,1-2-160-15,1-4 128 0,-1 0 16 0,3-2 0 0,-3 1 0 16,5-3 0-16,1-2-144 0,0-1 0 0,1-1 0 0,-3 1 128 16,-2-2-128-16,-1 0 192 0,-1-4-192 0,0 0 192 15,0 0-32-15,-1-2 0 0,1-2 0 0,1 1 0 16,-3-6 0-16,3 1 0 0,1 1 0 0,1-4 0 15,0-3-160-15,-2 0 160 0,3-2-160 0,-4 1 160 16,0-3-160-16,-4 1 0 0,-3-1 144 0,-3-1-144 16,0-1 0-16,-2 1 144 0,-2 1-144 0,0-3 0 15,-4 1 160-15,-1 0-160 0,-1-4 128 0,-1 4-128 16,-3-6 160-16,0 5-160 0,-2-2 192 0,-1 1-192 16,-2-8 176-16,-2 3-176 0,-1-1 160 0,-2 1-160 15,-3 2 176-15,1 1-176 0,-4 0 192 0,-1-4-192 16,-3 2 320-16,0 2-64 0,-3 0 0 0,-1 1 0 15,-2-2 96-15,-1 2 16 0,-2 2 0 0,-2 2 0 0,-1 2-32 0,-4 1 0 16,-3 4 0-16,-1-1 0 0,-2 1-176 0,2 4-32 16,-2 4-128-16,-1-3 192 0,-1 5-192 0,2 0-240 15,-5 2 48-15,3 3 16 16,-2-1-1472-16,1 2-288 0,0 3-64 0</inkml:trace>
  <inkml:trace contextRef="#ctx0" brushRef="#br2" timeOffset="135661.04">25048 12741 15999 0,'0'-11'704'0,"2"5"160"0,-2 6-688 0,8-6-176 0,1 2 0 0,3-2 0 15,1 0 240-15,5 3 16 0,-2-5 0 0,7 0 0 16,1 1-112-16,4-3-16 0,3-1 0 0,-1 3 0 15,1-6-128-15,1 1 192 0,-3 1-192 0,4-2 192 16,2 2-192-16,2 3 0 0,1-1 144 0,4 2-144 16,0-3 128-16,0 5-128 0,-1 4 160 0,-3-3-160 0,-4-1 320 15,-2 2-16-15,-5-1-16 0,-4 2 0 0,-4 8-16 0,-1-1 0 16,-3-1 0-16,-4 7 0 0,-2 2-64 0,-2 7-16 16,-4 7 0-16,0-1 0 0,-2 6 16 0,-2 2 0 15,-3 4 0-15,2 3 0 0,-7 5 128 0,0-2 32 16,-5 4 0-16,0 1 0 0,0 7-96 0,-1-3-16 15,1-1 0-15,-7-3 0 0,2-3-96 0,-1-1-32 16,-2 1 0-16,1 1 0 0,-1-7 32 0,3 0 0 16,-3 2 0-16,6-4 0 0,2 0-160 0,2-3 128 15,2-5-128-15,1 1 128 0,3 0-400 0,-3-5-96 16,0 0-16-16,0-2 0 16,0-4-1664-16,1-2-352 0</inkml:trace>
  <inkml:trace contextRef="#ctx0" brushRef="#br2" timeOffset="135894.62">25144 13395 21183 0,'8'-19'944'0,"1"6"192"0,5 2-912 0,5 2-224 0,5-1 0 0,3 2 0 15,-1-3 1024-15,5 3 176 0,1-3 16 0,3 3 16 16,5-1-912-16,1 3-192 0,4 2-128 0,5-2 144 16,2 1-144-16,1 1 0 0,0 0 0 0,-4-1 128 15,-9 1-496-15,-3 0-96 0,-4 3-32 16,-2-3-10576-16</inkml:trace>
  <inkml:trace contextRef="#ctx0" brushRef="#br2" timeOffset="136112.42">26503 13109 24879 0,'0'0'2208'0,"0"0"-1760"16,0 0-448-16,-4 14 0 0,0-2 912 0,1 5 112 0,-1 4 0 0,0 4 16 15,-1-1-800-15,0 7-240 0,0 1 0 0,-2-2 128 16,1 1-128-16,1 0 0 0,-4-4 128 0,1 2-128 15,1 1 0-15,0-2 0 0,2 3 0 0,-1-3 128 32,1-1-2112-32,2-4-432 0</inkml:trace>
  <inkml:trace contextRef="#ctx0" brushRef="#br2" timeOffset="136345.14">27044 12931 27647 0,'-3'8'2448'15,"-1"6"-1952"-15,0 5-496 0,-1 8 0 0,0 1 0 0,-3 7 0 16,-2 6 0-16,0 3 0 0,0 1 0 0,-2 2 0 16,0 2 144-16,-1-2-144 0,0 3 224 0,3 1-32 15,1 0-16-15,-2 1 0 0,2-1-176 0,2-6 0 16,2-1 144-16,1-6-144 15,1-4-592-15,1-5-192 0,2 1-48 0,3-8-7120 16,-1-2-1440-16</inkml:trace>
  <inkml:trace contextRef="#ctx0" brushRef="#br2" timeOffset="136628.44">26073 13010 27119 0,'-10'-15'1200'0,"6"6"256"0,4-4-1168 0,5 4-288 0,4-1 0 0,12 4 0 16,5-3 336-16,12 3 16 0,10-3 0 0,6 2 0 15,7 3-160-15,8 1-16 0,7-2-16 0,11 2 0 16,8 0-160-16,-2 2 0 0,-2 0 144 0,2 1-144 15,0-1 0-15,3-1 128 0,4 1-128 0,-8 1 0 16,-7-1 0-16,-4 1-320 0,-8-1 64 0,-3 1 16 16,-4 0-2528-1,-7 2-512-15,13 1-112 0,-21-2 0 0</inkml:trace>
  <inkml:trace contextRef="#ctx0" brushRef="#br2" timeOffset="136981.47">24955 14312 20271 0,'-26'2'1792'0,"12"1"-1424"0,-2 2-368 0,4-1 0 16,3 1 1920-16,9-5 304 0,0 0 64 0,0 0 16 15,12 5-1600-15,6-1-320 0,6-3-64 0,8-4-16 16,7-4 0-16,8 0 0 0,10-4 0 0,3 2 0 16,1-2-160-16,1-1-16 0,2 2-128 0,4-1 192 15,7 2-192-15,4-2 0 0,1 4 128 0,-3-5-128 16,-5 1 0-16,2 2 0 0,-2 1 0 0,2 3 0 15,-2 2-256-15,-2 0-80 0,-4-6-32 0,-8 3 0 16,-9 3-2176 0,-6 1-432-16,-3 0-96 0</inkml:trace>
  <inkml:trace contextRef="#ctx0" brushRef="#br2" timeOffset="137329.42">25593 14618 30399 0,'-10'0'2704'0,"2"1"-2160"15,8-1-544-15,-10 8 0 0,4 1 912 0,0 5 80 16,1 5 16-16,2 2 0 0,0 1-816 0,2 2-192 15,-1 2 0-15,4 4 0 0,0 1 0 0,2-2 0 0,0 3 0 16,2 1 0-16,1 0 0 0,1-3 0 16,4 1 0-16,2 1 0 0,2-2 0 0,3-1-128 0,2 2 128 0,2-2 0 15,-2-7 0-15,6-3 0 0,-2-2 0 0,2 0 0 16,-1-7 0-16,0 2-128 0,0-2 128 0,2-4 0 16,0-1-336-16,2-1-16 0,-2-1 0 0,1-3 0 31,1-4-2112-31,0-3-416 0,12-5-96 0,-6-5-16 0</inkml:trace>
  <inkml:trace contextRef="#ctx0" brushRef="#br2" timeOffset="137514.37">26349 14833 26719 0,'-10'12'2368'0,"-7"5"-1888"15,-3 3-480-15,-1 11 0 0,-1 1 2256 0,-2 8 368 16,0 5 64-16,-3 2 0 0,0-3-1664 0,2 3-320 15,1 2-80-15,2-2-16 0,2 0-256 0,2 4-48 16,3-2-16-16,2-1 0 0,4 2-288 0,3 0 0 16,1-3 0-16,2-2 0 15,3 2-1120-15,3-3-288 0,2 1-48 0,0-3-9424 16,1 3-1872-16</inkml:trace>
  <inkml:trace contextRef="#ctx0" brushRef="#br2" timeOffset="140433.17">18576 16326 13583 0,'-4'-12'592'0,"4"12"144"0,-2-7-592 0,2 7-144 16,-3-14 0-16,1 4 0 0,2 2 928 0,0 8 160 15,0 0 16-15,4-12 16 0,-2 3-416 0,-2 9-96 16,0 0-16-16,0 0 0 0,3-12-96 0,-3 12-32 16,0 0 0-16,0 0 0 0,0 0-16 0,0 0-16 15,0 0 0-15,1 17 0 0,-1 2-176 0,-1 3-48 16,-2 6 0-16,1 0 0 0,-3 3 48 0,-1 4 0 15,0 1 0-15,0 5 0 0,-2 2-32 0,-1-1 0 16,-1 4 0-16,0-1 0 0,-2 3-48 0,0-4-16 16,-2 1 0-16,0-3 0 0,-2 2-160 0,2-4 192 15,1-3-192-15,1-3 192 0,2-1 16 0,1-1 16 0,0-2 0 16,3-1 0-16,1-6-64 0,2-2-16 0,2-6 0 0,2 0 0 16,2 2-16-16,0-3-128 15,3-5 192-15,1-2-64 0,3 0 80 0,3-4 16 0,0 0 0 0,2-2 0 16,3-1-32-16,3-1 0 0,4 0 0 0,4-2 0 15,3-1-64-15,4 3-128 0,4 0 176 0,4-1-176 16,5 1 144-16,5-4-144 0,5-1 0 0,2-1 144 16,-3-2-144-16,2 4 0 0,2-2 0 0,2 3 0 15,1 0 0-15,5 0 128 0,3 1-128 0,-3-5 0 16,-4 3 0-16,-1 0 0 0,0 0 0 0,0 2 0 0,-2 3 0 0,3 0 0 16,2-1 0-16,-5 1 0 0,-5 0 0 0,-2 2 0 15,-2 0 0-15,0 0 0 0,-2 2 0 0,0 0 0 16,0 3 0-16,1 1 0 0,-6-5 0 0,-2-2 0 15,-4-1 0-15,-3 0 0 0,-4 2 0 0,-1 0 0 16,-1-1 0-16,-2 0 0 0,-3 4 0 0,0-1 0 16,-2-1 128-16,1 0-128 0,-4 0 0 0,5 2 0 15,-1-2 0-15,-1-1 0 0,2-1 0 0,-2-1 0 16,-1 0 144-16,0-1-144 0,-2-1 0 0,-2-1 0 16,1-3 0-16,-4 1 128 0,-1 1 64 0,-4-4 0 15,1 2 16-15,-3-3 0 0,-1-1 224 0,-1-3 32 16,-1 0 16-16,0-1 0 0,-2-5-48 0,0 0-16 0,-1-2 0 0,2-3 0 15,-3-2-64-15,0-3-16 16,0-2 0-16,1 0 0 0,-2-5 16 0,1 4 0 16,-1-1 0-16,1 0 0 0,-2 3-64 0,1 4-16 15,-2-1 0-15,0 5 0 0,0 1-80 0,1 3 0 16,0-2-16-16,0 1 0 0,2 1-176 0,1 2 0 0,-2-1 0 16,0 5 0-1,-2 3-832-15,0 9-256 0,0-9-64 0,0 9-9616 16,0 0-1936-16</inkml:trace>
  <inkml:trace contextRef="#ctx0" brushRef="#br2" timeOffset="145680.74">19438 4012 10127 0,'0'0'896'0,"-9"0"-704"15,2-2-192-15,7 2 0 0,-8-2 544 0,8 2 80 16,0 0 16-16,-9 3 0 0,9-3 48 0,-8 1 16 15,8-1 0-15,-7 4 0 0,7-4-272 0,-9 3-48 16,9-3-16-16,0 0 0 0,0 0 16 0,0 0 16 16,0 0 0-16,0 0 0 0,0 0-32 0,0 0-16 0,0 0 0 0,0 0 0 15,0 0 32-15,-3 8 0 0,3-8 0 0,0 0 0 16,0 0 48-16,5 9 16 0,-5-9 0 0,9 10 0 16,0-3 0-16,1 2 0 0,4-2 0 0,-1 4 0 15,1-1-128-15,1 1-32 0,1-1 0 0,0 2 0 16,1 0-112-16,0 2-32 0,1-1 0 0,3 2 0 15,0 1-144-15,2-1 160 0,-1-2-160 0,2-1 160 16,2 5 0-16,2-4 0 0,0-2 0 0,4-2 0 16,2 2 64-16,5-4 16 0,-3-2 0 0,1-1 0 15,0-7-16-15,1 2 0 0,-6 0 0 0,2-1 0 16,2-2-48-16,0 1-16 0,-2-5 0 0,2 4 0 16,-2 2-160-16,3-2 192 0,1-5-192 0,3 3 192 15,-5-1-192-15,3-2 0 0,-3 3 144 0,0-4-144 16,-4 0 0-16,-3-2 128 0,-1 2-128 0,0 1 0 0,0-4 128 0,-1 4-128 15,-3-2 160-15,-1 1-160 0,-2 0 0 0,1-3 0 16,-4 3 0-16,-1-3 0 0,0 0 0 0,-3 3 176 16,-3-2-176-16,1 0 160 0,-2 2-32 0,0-3 0 15,-4 6 0-15,1-2 0 0,-2 2 64 0,-5 7 0 16,4-7 0-16,-4 7 0 0,0 0-64 0,0 0 0 16,0 0 0-16,0 0 0 0,0 0-128 0,0 0 128 15,0 0-128-15,-9 1 128 0,0 3-128 0,0 2 0 16,0 1 0-16,0 4 0 0,-1 0 0 0,0 1 0 15,0 1 0-15,-2 2 0 0,-2-1 0 0,-1 0 0 16,-1 1 0-16,-1-1 0 0,-1 1 0 0,-2 0 0 16,-2 3 0-16,1-4 0 0,-2 0 128 0,-1 0-128 15,-2 3 0-15,-2-2 128 0,-2 0-128 0,-2-1 0 0,-2-2 144 16,-2-1-144-16,-1-3 0 0,0-1 0 0,2-2 0 0,-1-1 128 16,1 1-128-16,0 0 0 0,1-3 128 0,2 0-128 15,2 0 0-15,0 0 144 0,1-1-144 0,0-1 0 16,0-1 144-16,-1 0-144 0,2 0 0 0,2-3 144 15,-1-6-16-15,2 1-128 0,-1-4 192 0,3 2-64 16,2-1-128-16,-1-3 0 0,1-3 0 0,0 0 0 16,1 3 0-16,1-2 0 0,0 1 0 0,-2 1 0 15,4 1 0-15,-1 2 0 0,0 0 0 0,5 0 0 16,1 2 0-16,0-3 0 0,2 4 0 0,1-3 0 16,0 4 0-16,4 0 0 0,-3 5 0 0,3-3 0 15,0 0-160-15,5 6 160 0,0 0 0 0,0 0-144 16,0 0 144-16,0 0 0 0,0 0-144 0,0 0 144 0,0 0 0 15,0 0-176-15,0 0 176 0,0 13-128 16,2 0 128-16,1-3 0 0,4 1-144 0,0 3 144 0,1-2 0 0,2 0-176 16,0 1 176-16,2-2-128 0,-1 3 128 0,3 0 0 15,3 2 0-15,-1-1 0 0,1 1 0 0,1-2 0 16,1 0 0-16,1 0 0 0,2 0 0 0,2-2 0 16,0 0 0-16,3 0 0 0,2-6 128 0,1-1-128 15,2 0 128-15,1-5-128 0,3-3 128 0,-1-1-128 16,1-1 160-16,0 1-160 0,-1-5 176 0,5 1-176 15,-1-3 192-15,0 1-192 0,2-5 144 0,2-1-144 16,2 0 0-16,-1-2 144 0,1 1-144 0,-5 2 0 16,-3-1 144-16,-2-1-144 0,-4-1 0 0,0 1 0 15,-2-3 0-15,-2 4 128 0,-6-1-128 0,-2 5 0 16,-1-2 0-16,-3 1 0 0,-2 4-288 0,-1 0-80 0,-5 4-16 0,-7 5 0 31,0 0-1648-31,0 0-336 0,0 0-64 0,0 0 0 0</inkml:trace>
  <inkml:trace contextRef="#ctx0" brushRef="#br2" timeOffset="147119.9">19774 4662 2751 0,'0'0'256'0,"5"-7"-256"0,-5 7 0 0,6-5 0 15,-6 5 1984-15,6-7 336 0,-6 7 80 0,7-5 16 0,-7 5-1552 0,7-6-304 16,-7 6-64-16,9-5-16 0,-9 5-160 0,0 0-16 16,0 0-16-16,10 2 0 0,-10-2 80 0,12 7 16 15,-6 0 0-15,1 7 0 0,-1 5 176 0,-1 6 32 16,0 6 16-16,0 3 0 0,0 3 48 0,-1 2 16 15,-3 2 0-15,-1 0 0 0,0-3-144 0,-1 5-16 16,-1 4-16-16,-1 0 0 0,-1-6 16 0,0-2 16 16,-1-3 0-16,0-3 0 0,0-2-352 0,0-5-176 15,1-5 160-15,-1-3-160 0,0-1 320 0,0-3-48 16,0-3 0-16,1-4 0 0,4-7-48 0,0 0-16 0,0 0 0 16,0 0 0-16,-10-4 0 0,2-6 0 0,2-1 0 0,0-1 0 15,1-4-80-15,1-3-128 0,0-5 176 0,0-2-176 16,2 0 128-16,-1-1-128 0,2-1 0 0,-2-5 0 15,3-1 0-15,3 0 0 0,-3-2 0 0,1 3 0 16,0 3 0-16,3-1-144 0,1 1-16 0,4 4 0 16,1 2 160-16,3 4-192 0,2 1 192 0,3 2-192 15,1 6 192-15,3-1 0 0,1 6 0 0,2 0 0 16,2 2 0-16,-1 4 0 0,1 2 0 0,-2 2-128 16,0 1 128-16,-3 0 0 0,0 3-144 0,0 3 144 15,-2 5 0-15,-1 0 0 0,-2 1-144 0,-3 0 144 16,-3 1 0-16,-2 0-128 0,-3-2 128 0,-1 1 0 15,-2-3-192-15,-3 1 192 0,-3-1-192 0,0 0 192 16,-4-2-144-16,-2 2 144 0,-2 1 0 0,-4 0-144 16,-3-3 144-16,-1-2 0 0,1 2 0 0,-1-1 128 0,-1-1 64 0,1 3 0 15,1-3 16-15,1 1 0 0,2-2 128 0,2 2 32 16,4 2 0-16,3-1 0 0,2 0-144 0,5 4-32 16,3 0 0-16,4 2 0 0,3 1 64 0,5 0 0 15,1-2 0-15,4 2 0 0,0 2 48 0,5 0 16 16,0 0 0-16,4 0 0 0,0 0-112 0,2-2-16 15,1 2 0-15,3 0 0 0,2-3-192 0,0 1-128 16,-1 0 128-16,0 1-208 16,-2-2-1552-16,-2 0-304 0</inkml:trace>
  <inkml:trace contextRef="#ctx0" brushRef="#br2" timeOffset="148720.76">26274 4992 10127 0,'0'0'448'0,"0"0"96"0,0 0-544 0,0 0 0 0,0 0 0 0,0 0 0 16,0 0 896-16,0 0 80 0,-9 1 16 0,9-1 0 16,0 0-336-16,0 0-64 0,0 0-16 0,-7-2 0 15,7 2 128-15,-5-9 32 0,5 9 0 0,0-8 0 16,0-4-48-16,3-1-16 0,4-4 0 0,-1 3 0 15,0-1-128-15,3-3-32 0,1-2 0 0,1-4 0 16,-1 0-208-16,-1 0-48 0,0-4-16 0,0 3 0 16,2-5-112-16,-1 1-128 0,0-2 176 0,0-2-176 15,2 0 144-15,-1 1-144 0,1 4 0 0,-2-1 144 0,0 1-144 16,3 3 0-16,-3 2 144 0,1 1-144 0,1 4 0 16,-2 6 0-16,-1-1 0 0,2 4 0 0,-4-1 160 0,2 6-32 15,-9 4-128-15,9-4 192 0,-9 4 0 0,0 0-16 16,0 0 0-16,0 0 0 0,11 5-48 0,-11-5 0 15,6 9 0-15,-1 3 0 0,1 1-128 0,-4-1 0 16,1 3 144-16,-2 1-144 0,0-1 0 0,-1 3 128 16,0 0-128-16,0 3 0 0,0 2 0 0,0 2 0 15,0-3 0-15,4 2 0 0,-2 3 0 0,1-5 0 16,0-2 0-16,0 0 128 0,2-1-128 0,2 2 0 16,-1-4 0-16,2 1 0 0,-1-5 0 0,1 0-192 15,0-1 64-15,-1-1 0 16,1 0-576-16,0-2-128 0,-1 0 0 0,1-4-16 15,-8-5-1632-15,7 2-320 0</inkml:trace>
  <inkml:trace contextRef="#ctx0" brushRef="#br2" timeOffset="149037.13">26411 4634 12895 0,'0'0'1152'0,"0"0"-928"0,0 0-224 0,0 0 0 16,0 0 528-16,0 0 64 0,0 0 16 0,0 0 0 15,0 0-336-15,11 7-64 0,-4 4-16 0,0-1 0 16,-1 2 192-16,0 5 48 0,-1 2 0 0,0 4 0 16,-2 4 112-16,0-3 32 0,2 2 0 0,-2 0 0 0,3 4 0 0,-1 0 16 15,0 0 0-15,1 2 0 0,3-4 32 0,1 2 0 16,0 2 0-16,3-1 0 0,1-2-48 0,3 0-16 15,0-4 0-15,4 2 0 0,0-4-112 0,3 1 0 16,2 0-16-16,2-2 0 0,0 1-112 0,1-5-32 16,1-2 0-16,-2-2 0 0,-1-2-96 0,1-5-32 15,0 0 0-15,1 0 0 0,2 0-160 0,1 0 0 16,-1-2 144-16,0-3-144 16,-1-1-1280-16,-2 0-336 0,-1 0-64 0</inkml:trace>
  <inkml:trace contextRef="#ctx0" brushRef="#br2" timeOffset="149870.15">25559 6191 3743 0,'0'0'160'0,"0"0"32"0,0 0-192 0</inkml:trace>
  <inkml:trace contextRef="#ctx0" brushRef="#br2" timeOffset="150214.54">25581 6173 4607 0,'0'0'400'0,"0"0"-400"0,0 0 0 0,-6 4 0 16,-3 1 1200-16,9-5 144 0,-9 7 48 0,-1-3 0 15,2-2-624-15,1 0-128 0,-2 1-32 0,0-1 0 16,0 3 32-16,0-1 0 0,0-1 0 0,0 0 0 16,-1-1 48-16,0 2 16 0,0-1 0 0,0 0 0 15,0 1-176-15,1 1-16 0,2 2-16 0,1-3 0 16,-3-1-64-16,9-3-16 0,0 0 0 0,-8 6 0 16,8-6 32-16,0 0 0 0,0 0 0 0,0 0 0 0,0 0 64 0,0 0 0 15,0 0 16-15,0 0 0 0,0 0-48 16,0 0-16-16,0 0 0 0,11 1 0 0,-11-1-80 15,12-3 0-15,4-1-16 0,-1 1 0 0,1 2-48 0,3 1-16 16,0-1 0-16,3 1 0 0,1 0-112 0,2 0-32 16,2 0 0-16,2 0 0 0,2 0 32 0,1 0 0 15,-3 0 0-15,-1 0 0 0,-1 0 112 0,-2 2 16 16,-1-2 16-16,-2 2 0 0,-2 0-144 0,-2-1-16 16,1-1-16-16,-3 0 0 0,-5 0 752 0,-1 0 160 15,-10 0 16-15,10 0 16 16,-10 0-1648-16,0 0-336 0,0 0-64 0,0 0-16 15,0 0 336-15,0 0 64 0,0 0 16 0,0 0-8352 16,0 0-1664-16</inkml:trace>
  <inkml:trace contextRef="#ctx0" brushRef="#br2" timeOffset="150890.76">26661 6285 4607 0,'-13'5'192'0,"3"0"64"0,-2-2-256 0,1-1 0 0,-2 2 0 0,2-2 0 16,-1 1 1280-16,2 0 224 0,1-2 32 0,0 1 16 15,2 2-528-15,7-4-96 0,-8 5-32 0,8-5 0 16,0 0 16-16,-6 7 0 0,6-7 0 0,0 0 0 15,0 0-80-15,0 0 0 0,0 0-16 0,0 0 0 16,0 0-240-16,0 0-32 0,0 0-16 0,0 0 0 16,11 1 48-16,1-1 0 0,-1 0 0 0,2-1 0 15,-1-3-64-15,2 0 0 0,4-1 0 0,1 2 0 16,2 1-48-16,3-3-16 0,1 1 0 0,2 0 0 16,0-2-64-16,-2-3 0 0,2 2-16 0,-3-3 0 15,-1 4-16-15,-2-3 0 0,0 3 0 0,-1 1 0 16,2-2-144-16,-3 2-16 0,-4 3-16 0,0-2 0 15,-1-1-176-15,-1 2 0 0,-2-1 0 0,-11 4 0 0,12-1 128 16,-12 1-128-16,0 0 0 0,0 0 128 0,0 0-128 0,0 0 0 16,0 0 0-16,0 0 0 15,0 0-1456-15,0 0-160 0,0 0-48 0,0 0-10160 16</inkml:trace>
  <inkml:trace contextRef="#ctx0" brushRef="#br2" timeOffset="151405.87">28116 5602 4607 0,'4'-11'192'0,"0"3"64"0,1-2-256 16,1 1 0-16,-1 0 0 0,4 4 0 0,-4-4 2464 16,1 0 448-16,0 0 96 0,-6 9 0 0,0 0-1712 0,0 0-336 15,0 0-80-15,0 0-16 0,0 0-32 0,0 0-16 16,0 0 0-16,0 0 0 0,0 0-48 0,-4 17-16 16,-1 5 0-16,-3 2 0 0,-2 1-64 0,2 6-16 15,-3 2 0-15,-1 0 0 0,1 1-288 0,-1 2-48 16,1-1-16-16,-2 2 0 0,-2 1-64 0,1 0 0 15,1 1-16-15,2-3 0 0,0-3-240 0,0 0 176 16,1-6-176-16,3 1 160 0,-1-4-160 0,3-3 0 16,0-5 0-16,3-1 0 15,0-2-800-15,2-13-32 0,0 9-16 0,0-9 0 16,0 0-1856-16,0 0-368 0</inkml:trace>
  <inkml:trace contextRef="#ctx0" brushRef="#br2" timeOffset="151672.25">28496 5431 18431 0,'0'0'1632'0,"0"0"-1312"0,-4 12-320 0,-1 5 0 15,3 1 768-15,-3 1 64 0,-2 4 32 0,0 5 0 16,-2 1-96-16,-2 1 0 0,1 2-16 0,-1 1 0 15,-2 1-128-15,0 2-32 0,-1 1 0 0,1 0 0 0,-3 0-208 0,2 0-64 16,0-2 0-16,0-2 0 0,0-4-192 0,3 1-128 16,1-1 128-16,2-4-128 0,3-1 0 0,1-2 0 15,0-4-192-15,3-4 64 16,-1-3-544-16,2-1-96 0,0-10-32 0,0 0 0 16,0 0-576-16,0 0-112 0</inkml:trace>
  <inkml:trace contextRef="#ctx0" brushRef="#br2" timeOffset="151890.98">27835 5638 24239 0,'0'0'1072'0,"0"0"224"0,14-3-1040 0,1 1-256 0,2-1 0 0,-1 2 0 16,5-3 192-16,0 0-32 0,3 3 0 0,4-3 0 15,3-3 48-15,3 0 16 0,3-5 0 0,1 4 0 16,2-1 32-16,2 3 16 0,0-2 0 0,0 3 0 16,-2 1-272-16,-4-1-176 0,-6-1 32 0,-3 3 0 31,-5 2-2208-31,-1 0-432 0</inkml:trace>
  <inkml:trace contextRef="#ctx0" brushRef="#br2" timeOffset="152171.98">27539 6638 26719 0,'0'0'2368'0,"0"0"-1888"16,0 0-480-16,0 0 0 0,10-2 352 0,3-3-32 15,3 2 0-15,5-2 0 0,2 0-192 0,7-2-128 16,4 1 128-16,4 1-128 0,2-5 368 0,-1 4 0 16,1-3 0-16,-1 4 0 0,-2 2 0 0,0-1 0 15,-3 0 0-15,0 2 0 0,0 1-368 0,-3-1-208 16,0 0 16-16,-1 0 16 16,-2 2-1504-16,-1-1-304 0,-2-1-64 0,0 0-9280 0</inkml:trace>
  <inkml:trace contextRef="#ctx0" brushRef="#br2" timeOffset="152673.2">27977 6820 27647 0,'-15'15'2448'0,"6"-6"-1952"0,0 1-496 0,2 6 0 15,-2 1 352-15,1 4-32 0,2 0 0 0,0 3 0 16,-2 2-128-16,3-6-48 0,1 1 0 0,3-1 0 0,1 0 192 0,2 3 48 16,2-3 0-16,2-2 0 0,2-4 32 0,2-2 16 15,2-1 0-15,0-1 0 0,4-2-160 0,1-2-16 16,4-2-16-16,0-1 0 0,2-7 16 0,1 0 0 16,1-1 0-16,0 0 0 0,2-5-256 0,-1 2 128 15,-1-3-128-15,-1-2 0 0,0-4 0 0,-1 1-240 16,-2 2 32-16,0-1 0 15,-4-1-368-15,-1 1-64 0,-4-1 0 0,0-2-16 16,-1-1-272-16,-2 0-48 0,-2 0-16 0,-2 5 0 16,-2 3-48-16,1 0-16 0,-1 2 0 0,-1 0 0 15,-2 9 272-15,0 0 48 0,-1-9 16 0,1 9 0 0,0 0 368 0,0 0 80 16,0 0 16-16,0 0 0 0,0 0 256 0,0 0 0 16,-8 5 128-16,8-5-128 0,-7 9 576 0,0 3 32 0,1-3 0 0,1 3 0 15,0 4 304-15,0 0 64 0,0 3 16 0,-2 1 0 16,1 5-48-16,-2 4-16 0,0 4 0 0,-3 2 0 15,0 1-112-15,-2 1-32 0,2 1 0 0,-2 1 0 16,-1 3-288-16,0-1-64 0,0-3-16 0,0 3 0 16,0 0-224-16,4-3-64 0,0-3 0 0,1-2 0 15,1-3-128-15,2-1 0 0,0-6 0 0,3-2 0 32,-2 0-1296-32,4-5-304 0,-1-2-48 0,2-14-7536 0,0 0-1504 0</inkml:trace>
  <inkml:trace contextRef="#ctx0" brushRef="#br2" timeOffset="153340.56">26729 5602 11967 0,'0'0'528'0,"0"0"112"0,0 0-512 0,0 0-128 16,0 0 0-16,0 0 0 0,-7 4 1312 0,-2 5 224 16,-3 0 64-16,-2 5 0 0,-1 2-1008 0,-2 3-192 15,1 2-32-15,-2 7-16 0,0 0 96 0,-2 7 0 16,-2 7 16-16,0 5 0 0,1 7-16 0,-2 5-16 15,0 6 0-15,2 4 0 0,0-1-112 0,2 7 0 16,0 3-16-16,2 3 0 0,-1 1-176 0,1-1-128 16,1-1 144-16,3 1-144 0,0 5 128 0,1-9-128 15,-1-6 0-15,4-1 0 0,3-7 0 0,3-4-208 16,4-4 16-16,4-3 0 0,4-6-64 0,5-3 0 16,3-7 0-16,2-2 0 0,3-6-112 0,8-1-16 15,2-8-16-15,6-4 0 16,6-4-416-16,11-2-80 0</inkml:trace>
  <inkml:trace contextRef="#ctx0" brushRef="#br2" timeOffset="153857.42">28904 4932 15887 0,'0'0'704'0,"14"9"144"0,-1-5-672 0,2 5-176 0,2-1 0 0,0 6 0 16,1 3 448-16,1 6 64 15,0 9 16-15,3 5 0 0,1 4-176 0,0 9-32 0,1 8-16 0,1 8 0 16,1 6 16-16,-1 7 16 0,2 6 0 0,1 8 0 16,1 6-96-16,0 7-32 0,-6-2 0 0,-3 5 0 15,-4 4 112-15,-5 3 32 0,-3-7 0 0,-4 2 0 16,-1-1 352-16,-1 4 80 0,-4-4 16 0,-1-7 0 16,-1-3-32-16,-3-4 0 0,-3-5 0 0,-1-6 0 15,-2-8-240-15,-1-7-48 0,-2-6-16 0,-2-2 0 16,-3-5-208-16,1-8-64 0,0-6 0 0,1-3 0 15,-3-1-416-15,0-6-96 0,1-3 0 0,-1-13-12736 16</inkml:trace>
  <inkml:trace contextRef="#ctx0" brushRef="#br2" timeOffset="157758.93">10933 1079 5919 0,'18'-26'256'0,"-7"12"64"0,3-4-320 0,1-3 0 15,1 2 0-15,0 1 0 0,-1-1 640 0,1 2 64 0,-2 1 16 0,0 0 0 16,0 1-448-16,-2 1-80 0,0 2-32 0,-2 0 0 16,-2-1-32-16,-3 6-128 0,0 0 192 0,0 1-64 15,0-4 256-15,0 2 32 0,-1-1 16 0,0 3 0 16,-1-3 96-16,4-5 32 0,-5 1 0 0,1 2 0 15,-2 5-112-15,-1 6 0 0,0 0-16 0,0-11 0 16,-1 4-16-16,0-2 0 0,1 9 0 0,-4-9 0 16,0 3-32-16,-1-3 0 0,-1 1 0 0,-1 2 0 15,-2 2-32-15,-1 1-16 0,0-2 0 0,-4 0 0 16,-1 1-48-16,-3 2-16 0,-5 1 0 0,0 1 0 16,-1-2-80-16,-4 2-32 0,-4-1 0 0,1 0 0 15,-1-2-32-15,0-1-128 0,0 3 192 0,-2 1-64 16,1 1-128-16,-2 3 0 0,0-1 0 0,1 1 128 15,1 5-128-15,-6-1 0 0,-3 1 0 0,0 2 0 16,-1 0 0-16,0-1 0 0,0 3 0 0,1-2 0 0,1-1 0 0,1 4 0 16,0 0 128-16,2 4-128 0,0 1 0 0,0 0 0 15,-2 0 0-15,0 0 0 0,-1 2 0 0,2 2 0 16,0 2-144-16,4 1 144 0,6 3 0 0,1-3 0 16,2 2-128-16,5 0 128 0,2 2 0 0,2 1 0 15,0 1 0-15,4 0 0 0,1 1-128 0,1 1 128 16,-2 2 0-16,1-1 0 0,2 2 0 0,1 3 0 15,2 3 0-15,0-2 0 0,5-2 0 0,-1 6 0 16,1-4-160-16,1 4 160 0,1-4 0 0,2 2 0 16,2 1 0-16,1-2 0 0,3 3 0 0,2-3 0 15,1 3 0-15,2-3 0 0,0-3 0 0,1-3 0 0,1 0 0 16,1-2 0-16,1-1 0 0,-1-2 0 0,1-4 0 0,2-1 128 16,4-4-128-16,2-2 144 0,3-2-144 0,3 0 160 15,1-5 32-15,2-6 16 0,3-3 0 0,-2-2 0 16,0-3 0-16,2-4 0 0,2-2 0 0,0-5 0 15,1-1-32-15,2 1-16 0,1-4 0 0,1-1 0 16,1-8 0-16,2 0 0 0,1-7 0 0,-3 0 0 16,-5 1-160-16,2-6 0 0,-1-4 0 0,-2-1 0 15,0-2 208-15,-5-1 16 0,-4-1 0 0,0 2 0 16,-1 2-32-16,-1-5 0 0,-3-3 0 0,-3 1 0 16,-3-2 144-16,-5-5 32 0,-5-2 0 0,-4 2 0 15,-3 2-16-15,-5 1 0 0,-9 0 0 0,-4 2 0 16,-5 4-16-16,-4 0 0 0,-3 5 0 0,-3 0 0 15,0 5-112-15,-4 3-32 0,-2 1 0 0,1 6 0 0,-1 0-192 16,-3 9 0-16,1 7 0 0,-2 2 0 16,2 5-576-16,2 5-176 0,1 3-16 0</inkml:trace>
  <inkml:trace contextRef="#ctx0" brushRef="#br2" timeOffset="159260.94">16350 815 12895 0,'-6'-14'1152'16,"-2"3"-928"-16,0-2-224 0,0 3 0 0,-1 1 0 0,0 0-208 0,0 2 32 0,0 2 16 15,0-3 160-15,-1 2 176 0,0 1-48 0,-1-2 0 16,-2 2 48-16,-1 1 0 0,-3-2 0 0,0 2 0 15,0 2 0-15,-1 0 0 0,-1 1 0 0,0 1 0 16,-2 3-176-16,-2 0 160 0,-1 5-160 0,-2 1 160 16,-2 4-160-16,2 2 0 0,-1 3 0 0,-1 1 128 15,-1 0-128-15,-3 2 0 0,-6 1 0 0,1 5 128 0,3-1-128 0,-2 5 0 16,-2 3 0-16,1-1 0 0,1-1 0 0,2 1 0 16,1 3 0-16,0 3 0 0,2 1 0 0,2 0 0 15,0 5 0-15,6-3 0 0,0-3 0 0,3 5 0 16,1 1 0-16,2 2 0 0,-1-4 0 0,3 4 0 15,4-1 0-15,1 1 0 0,-1 0 0 0,4-4 0 16,0 3 0-16,2-4 128 0,0 0-128 0,3 2 0 16,0-2 0-16,5-2 0 0,1-3 0 0,5-4 0 15,2-2 0-15,4 3 0 0,3-5 432 0,3-1 0 16,-1-4 0-16,4 0 0 0,-1-2-112 0,4-2-32 16,3-1 0-16,3 0 0 0,1-1 0 0,5-3 0 0,1 0 0 15,5-6 0-15,6-1-128 0,-1-7-32 16,5-1 0-16,1-6 0 0,-3-6 64 0,1-2 0 0,2-3 0 0,2-2 0 15,7-2 0-15,0-2 0 0,2-8 0 0,-2-4 0 16,-5 0 0-16,0 2 16 0,-1 1 0 0,-1-2 0 16,-1-8 128-16,0 1 32 0,0-2 0 0,-1-1 0 15,-5-3 64-15,-5 2 16 0,-7-4 0 0,-3 2 0 16,-3 2 80-16,-5-5 32 0,-4 2 0 0,-5-2 0 16,-4-3-48-16,-5 1 0 0,-5 1 0 0,-5 4 0 15,-2 4 0-15,-8-2 0 0,-4 3 0 0,-5 4 0 16,-6 1-64-16,-2 3 0 0,-3-1-16 0,-8 6 0 15,-6 1-240-15,-3 3-32 0,-3 5-16 0,0 3 0 16,0 2-144-16,0 5 0 0,2-1-192 0,1 6 192 31,2 4-736-31,3 2-32 0,3 2 0 0</inkml:trace>
  <inkml:trace contextRef="#ctx0" brushRef="#br2" timeOffset="160645.43">24816 2511 8639 0,'0'0'384'0,"-2"-11"64"0,-2 0-448 16,0 0 0-16,-2 2 0 0,-1-1 0 0,0 2 256 0,-4-1-32 15,-1 3-16-15,-2-2 0 0,-3 3 16 0,2 2 0 16,-5-1 0-16,1 0 0 0,-3 1-224 0,-1 2 0 16,-2 0 128-16,2 0-128 0,0-1 0 0,0 2 0 15,1 2 0-15,1 0 0 0,-1 1 0 0,1 2 0 16,-1 0 0-16,0 1 0 0,0 2 0 0,0-1 0 15,2 5 0-15,-1-1 0 0,1 5 0 0,-3-1 0 16,-1 0 0-16,-2 3 0 0,0 1 0 0,-1 0 176 16,-1 1-32-16,-1 4 0 0,-3 1 32 0,5 5 0 15,1-2 0-15,0 3 0 0,1 0-176 0,1 1 192 16,1 6-192-16,1-1 192 0,2-1-192 0,1 2 128 16,-2 3-128-16,4 2 128 0,-1 0-128 0,0-2 0 15,3 3 0-15,-2-2 128 0,1 1-128 0,-2 2 0 16,-1-2 0-16,1 1 0 0,-1-4 0 0,3 3 128 15,-1 3-128-15,2-3 0 0,-1-1 0 0,5 0 128 16,1 4-128-16,2-4 0 0,1 0 0 0,3 0 0 0,1-3 0 0,3-2 0 16,2-3 192-16,1-1-32 15,5 0-16-15,-2-1 0 0,2 0 192 0,1 0 48 0,1-6 0 0,1 1 0 16,2-7-64-16,2 1 0 0,2-1 0 0,1-4 0 16,1-2 272-16,0 0 48 0,5-5 16 0,3 0 0 15,1-2 32-15,2-4 0 0,3-3 0 0,3 2 0 16,2 1-224-16,4-4-32 0,4-4-16 0,3 0 0 15,1-5-224-15,-2-2-32 0,-3-3-16 0,-1 0 0 16,1-2-144-16,-1-2 192 0,-1-2-192 0,2-5 192 16,1-2 0-16,1-3 16 0,1-1 0 0,3 3 0 0,-2-3 0 0,-3-1 0 15,-5-5 0-15,-2-1 0 0,-1 0 48 0,-2-2 0 16,-2 1 0-16,-2-1 0 0,-2-5 32 0,-2 1 16 16,-3-5 0-16,-1-2 0 0,0 1 80 0,-1-1 32 15,-3 0 0-15,-3-2 0 0,-6 0-96 0,-2 0-32 16,-3 2 0-16,-3 3 0 0,-4-1 96 0,-3 3 32 15,-5 6 0-15,-3 2 0 0,-5-3-192 0,-5 4-32 16,-2 0-16-16,-4 2 0 0,-4 2-176 0,-6 2 0 16,-4 5-192-16,-6 5 192 15,-7 2-768-15,-11 5-16 0,-12 1-16 0,0 8-7728 16,-1-1-1552-16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8:53:40.82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3375 1787 25791 0,'0'0'1152'0,"0"0"224"0,0 0-1104 0,0 0-272 0,0 0 0 0,0 0 0 16,0 0-256-16,1 13-128 0,0 7 0 0,-1 0-16 16,-1 2 400-16,0 2 176 0,-3 2-16 0,-1 7 0 15,-3 4 160-15,1 0 48 0,-2 4 0 0,-1-1 0 16,-3 4-80-16,-1 5-16 0,-3 6 0 0,1 2 0 16,-3 3-32-16,-2 1-16 0,0 6 0 0,-3 2 0 15,-6 0-96-15,1-2-128 0,4 0 176 0,-6 1-176 0,0-4 144 0,1 0-144 16,2 2 0-16,0-2 144 0,2 0-144 0,-1 1 0 15,-1-5 0-15,3-2 0 0,0 0 144 0,4-2-144 16,-1-6 160-16,2-3-160 0,6-3 0 0,0-5 0 16,1-3 0-16,3-5 0 0,2 0 0 0,1-2 128 15,-1-5-128-15,4-1 0 0,2 0 0 0,1-4 128 16,1-4-128-16,3-3 0 0,1 1 240 0,1-6-48 16,3 2-16-16,2-5 0 0,0-2-176 0,4 1 0 15,3-3 144-15,2 0-144 0,2-3 0 0,5 0 0 16,2 0 0-16,4-5 0 0,2 3 0 0,5 2 0 0,4-4 0 0,8-2 0 15,3 2 0-15,-2-5 0 0,-3 2 0 16,4 1 0-16,-1 3 0 0,5-3 0 0,3 4 0 0,6-4 0 16,5 3 0-16,-1 2 0 0,-5-5 0 0,2 3 0 15,3-5 0-15,2 5-128 0,5 0 128 0,-1-3 0 16,7 2 0-16,-2-1 0 0,0 1 0 0,1-2 0 16,3 0 0-16,2 0 0 0,5 1 0 0,-1-1 0 15,-4 1 0-15,3 2 0 0,4-2 0 0,-1 3 0 16,-1-1 0-16,3-2 0 0,-4 3 0 0,5-4 0 15,3 1 0-15,-1 2 0 0,-3-3 0 0,0 3 0 16,1-3 0-16,5 3 0 0,5-2 0 0,-3 2 0 16,-4 2 0-16,0-1 0 0,2 0 0 0,2 1 0 15,0 0 0-15,-3 0 0 0,2-2 0 0,3 2 0 16,6 1 0-16,-3 1 0 0,-5-3 0 0,2 0 0 16,2 2 0-16,-1 1 0 0,0 0 0 0,-4 1 128 0,1 0-128 0,2 0 0 15,6-1 0-15,-3 1 0 0,-6 1 0 0,1 1 0 16,2 2 0-16,1-1 0 0,-2 0 0 0,-1 0 0 15,-1 1 0-15,2 2 0 0,5-1 0 0,-3-2 0 16,-5 1 0-16,0 1 0 0,-1 1 0 0,2-2 0 16,0 0 0-16,-2 1 0 0,-2-2 0 0,2 1 0 15,5-2 0-15,-6 3 0 0,-1-2 0 0,-1 0 0 16,-1-2 0-16,3 0 0 0,4 0 0 0,-3 0 0 16,-4 0 0-16,0 0 0 0,1-2 0 0,3 1 0 15,1 0 0-15,-3 0 0 0,-4-3 0 0,4 3 0 16,1-2 0-16,0 0 0 0,-4 1 0 0,0-1 0 0,0 0 0 15,1-1 128-15,5 0-128 0,-4 0 0 0,-4 2 0 0,-1-2 0 16,1 0 0-16,1 1 0 0,2 1 0 0,-3-1 0 16,-5 2 0-16,-1 0 0 0,0 2 0 0,2 0 128 15,1-1-128-15,-2 4 0 0,-6-1 0 0,-3-1 0 16,-3 3 0-16,5-1 0 0,4 0 0 0,-4 0 0 16,-3 1 0-16,-2-1 0 0,-1-2 0 0,0 2 0 15,0 0 0-15,1 1 0 0,-1-1 0 0,-2-2 0 16,-3 2 0-16,-3 0 0 0,-2 1 0 0,5-2 0 15,2 0 0-15,-2 1 144 0,-1 1-144 0,-2-2 0 16,-2-2 0-16,-2 2 0 0,-3-2 0 0,5 1 0 16,2 1 0-16,1-1 0 0,-3 2 0 0,-3-1 0 15,-2-1 0-15,-2 1 0 0,-2 1 0 0,4 1 0 16,-1-1 160-16,2-2-160 0,-1 1 128 0,0 1-128 16,-7 1 240-16,1-2-48 0,-2 0 0 0,-1 1 0 0,-4 0-64 0,2 1 0 15,3-1-128-15,1-3 192 16,-3 1-64-16,-1 0-128 0,-4 3 176 0,0-2-176 0,-4-1 160 0,-3-1-160 15,-1 2 128-15,-2-3-128 0,-1 1 128 0,0-1-128 16,-3 0 0-16,1 0 128 0,-1-1-128 0,-1 1 0 16,-2 0 144-16,0-2-144 0,-3 1 0 0,0-2 128 15,-5-2-128-15,-1 2 0 0,-4-1 0 0,-1-3 144 16,-2-3-144-16,-2 0 0 0,-1 0 160 0,-2-5-160 16,0-4 128-16,-3 0-128 0,-1-3 0 0,2-3 128 15,-1 0-128-15,0-3 0 0,0-1 0 0,0-4 128 16,1-4-128-16,1-1 0 0,3-4 128 0,0 0-128 15,0 2 0-15,2-7 128 0,-2-3-128 0,3-2 0 16,-1-4 0-16,3-3 0 0,0 0 0 0,1-5-144 0,1-1 0 0,0 2 0 16,-2-3 144-16,0 3-208 0,0-4 80 0,0 5 128 15,-3 1 0-15,1 4 0 0,-3 1 0 0,2 5 0 16,-1 2 240-16,-1 8-48 0,-4-3 0 0,2 4 0 16,-2 0 32-16,-1 5 0 0,-2 2 0 0,1 2 0 15,-1 4-224-15,0-1 0 0,-2 3 128 0,1 1-128 16,-1-3 0-16,0 4 0 0,-1-2 0 0,1 1 0 15,0 1-160-15,-2 0 32 0,0 3 0 0,-1 1 0 16,1-2 128-16,-2 3-128 0,-3 1 128 0,2 0-128 16,2 1 128-16,-4 0 0 0,0 4 0 0,-1-2 0 15,0 1 0-15,-1 3 0 0,1-2 0 0,-1 5 0 16,-3-2 0-16,3 2 0 0,-1-1 0 0,-3 2 0 16,-2 3 0-16,-3 0-128 0,-1-3 128 0,-2 3 0 0,-3 1 0 15,-3 2 0-15,-2-2 0 0,-2 2-128 0,-6 2 128 0,-3-2 0 16,-5 1 0-16,-5 0 0 0,-2-1 0 0,-2 0 0 15,-2 0 0-15,-3 0-128 0,-3 3 128 0,-8 1 0 16,-6-2 0-16,-4-1 0 0,-2-1 0 0,0 2-208 16,-3-1 80-16,-8 1 128 0,-11 0-192 0,1-1 192 15,5 0-192-15,-4 2 192 0,-2-1-160 0,-7 3 160 16,-4-5 0-16,-2 3-144 0,0 0 144 0,-5-1 0 16,-5-1 0-16,-1 1 0 0,4-1 0 0,-5 0 0 15,-4-2 0-15,1 1 0 0,3 0 0 0,-4-1 0 16,-2-2 0-16,0 1 0 0,6 0 0 0,-3 0 0 15,-4-1 0-15,2-1 0 0,3 3 0 0,-1-1 0 16,-4-2 0-16,1 2 0 0,6 1 0 0,-4 0 0 16,0-3 0-16,1 0 0 0,3 4 0 0,-2-1 0 0,-3-3 0 0,4 2 0 15,7 2 0-15,-4-3 0 0,-3-3 128 0,4 3-128 16,5 1 0-16,-3-1 0 0,-6 2 0 0,8-3 0 16,3-1 0-16,-2 2 0 0,-4 1 0 0,3-2 0 15,5 0 0-15,-1 2 0 0,-3 2 0 0,4-4 0 16,4-1 0-16,-1 2 0 0,1 2 0 0,1 0 0 15,0-6 0-15,7 5 0 0,4 1 0 0,-3-1 0 16,-5 2 0-16,3-4 144 0,6-2-144 0,2 1 160 16,0 5-160-16,-2-1 0 0,-2-4 0 0,4 1 0 15,4-2 0-15,-1 3 0 0,-2 3 0 0,2-3 0 16,-2 0 0-16,4-1 0 0,4 1 0 0,-2 3 128 16,-6 2-128-16,4-4 0 0,4-3 0 0,4 3 0 15,1 2 0-15,0 1 0 0,-2 1 0 0,-1-3 0 0,2-3 0 16,3 2 0-16,0 2 0 0,2 1 0 0,0 2 0 0,-1-3 0 15,-4-2 0-15,3 1 0 0,4 1 0 0,1 3 0 16,2 2 0-16,-5 1 0 0,-5-3 0 0,5 0 0 16,4 0 0-16,2 3 0 0,1 1 0 0,1 0 0 15,-3 1 0-15,1-4 0 0,-1-2 0 0,3 2 0 16,2 1 0-16,3-1 0 0,0 2 0 0,-1 2 0 16,-3-4 128-16,1 0-128 0,4-1 0 0,2 2 128 15,2-1-128-15,2 0 128 0,3 2-128 0,-3 3 160 16,-1-4-160-16,1 4 160 0,1-4-160 0,3 2 0 15,4-1 0-15,2 1 128 0,2 3-128 0,4-1 0 16,4 2 144-16,-1-2-144 0,3 0 0 0,0-2 0 0,1 4 0 16,1-4 0-16,3 5 0 0,0-5 0 0,5 3 0 15,3-2 0-15,-1 2 0 0,4-2 0 0,0 2 0 0,4-4 0 16,0 3 0-16,3-2 0 0,1-1 0 0,3 2 0 16,1-1 0-16,1 2-192 0,1-1 192 0,2 1-192 15,2-3-112-15,1 3-16 0,2 0-16 0,2 4 0 31,2-3-1312-31,1 4-256 0,-1 2-48 0</inkml:trace>
  <inkml:trace contextRef="#ctx0" brushRef="#br0" timeOffset="1551.4">4502 15461 13471 0,'-10'-8'592'0,"4"3"128"0,-1-5-576 0,1 2-144 0,0-3 0 0,1 1 0 15,-4-1 1072-15,2 0 176 0,0 3 32 0,0-3 16 16,2 1-496-16,2-2-96 0,-1 3-32 0,0 2 0 16,4 7-96-16,0 0-32 0,-4-7 0 0,4 7 0 15,0 0-32-15,0 0 0 0,0 0 0 0,0 0 0 16,0 0-272-16,0 0-64 0,0 0-16 0,0 12 0 16,0 4-160-16,-1 9 192 0,-4 0-192 0,2 8 192 15,-2 1 48-15,-3 4 16 0,1 6 0 0,-1 4 0 16,1 5-112-16,-1 1-16 0,-2 0 0 0,0 2 0 15,-1 2-128-15,4 0 0 0,2 0 0 0,5-4 0 16,-2-1 0-16,2-2 0 0,2-5 0 0,3-3 0 0,-1-6 0 0,2-2 0 16,3-5 128-16,0-5-128 0,-2-6 0 0,4-5 160 15,1-4-160-15,2-1 160 0,3-5 64 0,1-4 16 16,1-2 0-16,4-5 0 0,-2-2-48 0,5-5 0 16,0-2 0-16,2-2 0 0,1-1-64 0,2-1-128 15,-1-6 176-15,0-2-176 0,-1 1 176 0,-2-2-176 16,-4-3 160-16,-1 1-160 0,1 0 128 0,-1-1-128 15,-2 1 0-15,1 0 144 0,-2 3-144 0,0-1 0 16,-1 5 0-16,-2-2 0 0,-1 1 0 0,-3 3 128 16,-2 5-128-16,0 1 0 0,-2 6 0 0,-2 2 0 15,-6 8 0-15,0 0 0 0,0 0 0 0,0 0 0 16,0 0 0-16,1 17 0 0,-2 2 0 0,-1 1 0 16,-2 5 0-16,0 3 0 0,-2 3 0 0,-1 2 0 0,1 2-144 0,-1 2 144 15,1 2 0-15,1-1 0 0,0-4 0 0,1-1 0 16,0-2 0-16,3-2 0 0,0 0 0 0,2-3 0 15,3-5 160-15,1 2-160 0,3-4 160 0,2-1-160 16,2-4 0-16,4-1 0 0,1 0 0 0,4-6 0 31,4 0-976-31,3-6-304 0,4-4-48 0</inkml:trace>
  <inkml:trace contextRef="#ctx0" brushRef="#br0" timeOffset="1918.57">6120 14988 27647 0,'-8'1'2448'0,"-3"-1"-1952"16,1 1-496-16,0 4 0 0,-3 3 192 0,2 2-64 16,-6 6-128-16,1 3 192 0,-2 9 0 0,-2 1-16 15,-3 6 0-15,-1 7 0 0,-3 2-176 0,0 5 0 16,-1 3 0-16,0 2 0 0,-2 0 0 0,-1 6 0 16,2 2 128-16,0-2-128 0,1 2 288 0,3-1 32 0,2 2 0 0,5 0 0 15,4 2-64-15,4-3 0 0,2 1 0 0,4-4 0 16,3-2-256-16,2-3 160 0,3-5-160 0,5 1 128 15,4-6-128-15,2 0 0 0,5-6 0 0,6-5 0 16,0-4-128-16,5-3-64 0,2-6-16 0,1-6 0 31,3-7-1712-31,1-1-320 0,17-8-80 0,-4-8-16 0</inkml:trace>
  <inkml:trace contextRef="#ctx0" brushRef="#br0" timeOffset="2217.94">7116 15246 24879 0,'-15'1'2208'0,"4"3"-1760"0,-1-2-448 0,-1 4 0 0,-1 4 272 0,0 2-16 15,-1 5-16-15,-2 5 0 0,-1 4 128 0,1 7 16 16,-1 4 16-16,1 3 0 0,1 3-80 0,0 4 0 15,1 4-16-15,3 1 0 0,-1-1-16 0,3 2 0 16,1 0 0-16,1 2 0 0,3-2-128 0,4 1-32 16,2-1 0-16,3-4 0 0,2-2-128 0,3 0 0 15,-1-7 144-15,1-2-144 0,1-2 0 0,1 0 0 16,2-3 0-16,2-7 128 0,0 1-128 0,3-5 0 16,4-2-128-16,-2-4 128 15,-1-2-1472-15,2-1-192 0,-2-8-64 0</inkml:trace>
  <inkml:trace contextRef="#ctx0" brushRef="#br0" timeOffset="2417.23">6639 15965 21183 0,'-14'2'944'0,"14"-2"192"0,-9-2-912 0,9 2-224 0,0 0 0 0,0 0 0 16,0 0 2160-16,13 0 384 0,3 0 80 0,5 2 0 15,4-2-2064-15,6 0-432 0,2-2-128 0,4-2 0 16,1 1 0-16,2-1 0 0,4 0 0 0,0-4 0 16,1 2-288-16,0-3-32 0,2 2-16 0,6-1-8560 15,4-2-1728-15</inkml:trace>
  <inkml:trace contextRef="#ctx0" brushRef="#br0" timeOffset="2819.26">7526 14722 18591 0,'0'0'832'0,"0"0"160"0,0 0-800 0,10-1-192 15,2 3 0-15,1 4 0 0,-1 1 656 0,2 2 96 0,0 4 16 0,4 2 0 16,2 3-64-16,3 3 0 0,3 7 0 0,3 2 0 16,3 3-192-16,1 4-32 0,0 3-16 0,1 5 0 15,1-5-96-15,-5 5-32 0,-2-3 0 0,-1 6 0 16,-1 0 64-16,0 6 16 0,-1 3 0 0,-1 0 0 16,-1 0-80-16,-4 7-16 0,-2 0 0 0,-2 0 0 15,-6-4-48-15,0 2-16 0,-5-1 0 0,-2-2 0 16,-4-3 16-16,-5 1 0 0,-3-1 0 0,-5-3 0 15,-4 1 112-15,-3-1 32 0,-6-5 0 0,-2 2 0 16,-3-1-80-16,-2-5-16 0,0-2 0 0,-1-5 0 16,2-2-160-16,2-6-32 0,2-2-128 0,4-4 192 15,3-7-192-15,3-3 0 0,5-8-144 0,3 0 144 16,12-5-2320-16,0 0-368 0,0 0-80 0</inkml:trace>
  <inkml:trace contextRef="#ctx0" brushRef="#br0" timeOffset="3226.83">9160 15674 29487 0,'0'0'2624'0,"0"0"-2112"0,15-1-512 0,2 0 0 16,0-2 448-16,4 3 0 0,-1 0-16 0,5 1 0 15,5-2-192-15,1 1-48 0,2-1 0 0,2 0 0 0,2 1-192 0,-4-3 176 16,-2-2-176-16,0 1 160 0,-3 0-352 16,-1 3-64-16,-2-3 0 0,-3 3-16 15,-3-3-2224-15,-3 3-432 0,2-2-80 0,-18 3-32 0</inkml:trace>
  <inkml:trace contextRef="#ctx0" brushRef="#br0" timeOffset="3398.84">9003 16160 28559 0,'0'0'2544'0,"0"0"-2032"15,2 11-512-15,3 1 0 0,2-5 1088 0,6 2 128 0,2-4 32 0,7 3 0 16,5 1-656-16,4-4-128 0,4-1-16 0,5 1-16 15,5-1-192-15,3-3-48 0,4-1 0 0,2 0 0 32,0-1-1440-32,0-2-288 0,-5-2-64 0</inkml:trace>
  <inkml:trace contextRef="#ctx0" brushRef="#br0" timeOffset="5369.95">10740 16709 6447 0,'0'0'272'0,"0"0"80"0,0-6-352 0,0 6 0 0,0 0 0 0,0 0 0 0,0 0 3488 0,0 0 624 15,0 0 128-15,0 0 32 0,0 0-3328 0,4 11-672 16,-4-11-128-16,1 16-16 0,-1 6 16 0,-1-2 16 16,-1 1 0-16,0-1 0 0,-3 3 80 0,2 2 16 15,-3 1 0-15,-3 3 0 0,1 0 128 0,-2 1 16 16,-4-1 16-16,1-3 0 0,-1 4-112 0,0-5-32 16,2 1 0-16,-1-4 0 0,0 3 0 0,2-6 0 15,1-4 0-15,1-1 0 0,1-3 32 0,2-2 0 16,2 3 0-16,4-12 0 0,0 0-48 0,0 0-16 15,0 0 0-15,0 0 0 0,0 0-32 0,0 0 0 16,9-5 0-16,1 1 0 0,1 0-208 0,3 0 0 0,3-4 0 0,2 1 0 16,4 1 0-16,0-1 0 0,0 3 0 0,2 1 0 15,1-5 0-15,1 3 0 0,4 1 0 0,3 0 0 16,6-1 0-16,0 0 0 0,1 0 0 0,0 1-160 16,-2 4 160-16,2 0 0 0,2 1 0 0,-1 2 0 15,0-1 0-15,1 4 0 0,0 1 0 0,3-2 0 16,1 0 0-16,3 2 0 0,3-2 0 0,-5-3 0 15,-4 2 0-15,3 0 0 0,-2 1 0 0,2-1 0 16,1 1 0-16,0 4 0 0,1-4 0 0,2 0 0 16,1 0 0-16,-1-1 0 0,-3-2 0 0,1 2 0 15,-2-1 0-15,0 3 0 0,-3-2 0 0,1 1 0 16,-2 3 0-16,0-2 0 0,3-2 0 0,0 5 0 16,1-2 0-16,-4 4 0 0,-2-6 0 0,-3 2 0 15,-4 3 0-15,0-1 0 0,1 1 0 0,-2 2 0 0,-3-3 0 16,1 4 0-16,-2-1 128 0,0 0-128 0,1-1 0 0,-1-1 0 15,-1 0 0-15,0 3 0 0,-2-4 0 0,1 1 0 16,-1-2 0-16,-1 1-128 0,-3-4 128 0,-2 1 0 16,-2 1 0-16,-2-2 0 0,-2-2 0 0,0 1 0 15,0 0 0-15,-1-1 128 0,0-3-128 0,-1 0 176 16,2-2-176-16,-2 1 192 0,-2-4-192 0,-1 0 0 16,-2 0 0-16,1-4 0 0,-2 3 0 0,1-5 192 15,-2 3-64-15,0-5 0 0,0 1 192 0,1 0 48 16,-1-5 0-16,1 1 0 0,-3-2-48 0,1 0 0 15,0-1 0-15,1-1 0 0,-1-6-64 0,1 2-32 0,-1-5 0 16,1 2 0-16,0-2 32 0,0 1 16 16,3-3 0-16,-3 1 0 0,-1 2 0 0,1-1 0 0,0 1 0 0,1 1 0 15,-1-1-16-15,0 3-16 0,-1 2 0 0,0 0 0 16,4 4-80-16,-3 1-16 0,-2 2 0 0,1 4 0 16,-1-1-144-16,-3 13 0 0,2-11 0 0,-2 11 0 15,0 0 0-15,0 0-192 0,0 0 32 0,-9 4 16 31,-1 1-2096-31,1 6-400 0</inkml:trace>
  <inkml:trace contextRef="#ctx0" brushRef="#br0" timeOffset="6822.3">15355 16188 11967 0,'-4'-5'1072'0,"-1"-4"-864"0,0 0-208 0,0-3 0 16,0 5 1920-16,0-3 320 0,0 2 80 0,0-3 16 15,-2 0-1312-15,1 2-272 0,0-2-48 0,-1 2-16 16,1-4-496-16,-3 2-192 0,-4 1 176 0,2 0-176 0,0 1 128 0,-2-3-128 16,-2 6 0-16,-3-2 0 0,1 1 0 15,-1 4 128-15,-2 1-128 0,-2 2 0 0,0 0 192 0,-1 2 0 16,0 2 0-16,-3 7 0 0,0 1 0 0,-2 4-16 16,0 5 0-16,0 5 0 0,0 7 80 0,1 1 0 15,3-4 16-15,2 7 0 0,2 2-48 0,5 2-16 16,-2 0 0-16,3 3 0 0,0-1-208 0,5 4 144 15,-1-2-144-15,4 3 128 0,1-5-128 0,2 1 0 16,2-5 0-16,2-2 128 0,3-4-128 0,0-5 0 16,0-1 0-16,3-7 0 0,2 2 0 0,3-2 0 15,0-2 0-15,2-4 0 0,3-3 0 0,2-3 0 16,3-3 0-16,7 0 0 16,1-5-1728-16,6-3-288 0</inkml:trace>
  <inkml:trace contextRef="#ctx0" brushRef="#br0" timeOffset="7245.79">16067 16343 24879 0,'-23'-13'2208'0,"8"3"-1760"0,-2-2-448 0,0-1 0 15,0 2 640-15,1 5 32 0,-2 2 16 0,1 2 0 16,1 0-544-16,-1 2-144 0,1 3 0 0,-1 1 0 0,-2 1 0 16,0 4 0-16,-1-2 0 0,-2 6 0 0,-1-3 0 0,2 4 0 15,0 4 0-15,2-2 0 0,0 2 0 0,1 1 0 16,6 6 0-16,1-5-128 0,2-1 128 0,4 1 0 16,4-2 0-16,5 1 0 0,5 1 0 0,1 0 0 15,3-1 0-15,3 0-128 0,5-2 128 0,1 0 0 16,4-4 0-16,1-7 0 0,1 2 144 0,0-5-144 15,-2-1 192-15,3-2-192 0,2-2 320 0,-1 0-64 16,1-6 0-16,-2 1 0 0,-1 0 16 0,0-5 0 16,0-4 0-16,0 1 0 0,0 0 144 0,-1-2 32 15,-2 0 0-15,-3-3 0 0,-4 1-128 0,-3-3-32 16,-5-3 0-16,-2-3 0 0,-3-1 32 0,-4 2 0 0,-4 3 0 16,0 3 0-16,-5 3-192 0,0 0-128 0,-4 4 144 0,-5 1-144 15,-2 2 0-15,-3 5 0 0,-3-1-176 0,0 2 176 31,-1 1-1456-31,1 2-160 0,1 2-48 0</inkml:trace>
  <inkml:trace contextRef="#ctx0" brushRef="#br0" timeOffset="7655.78">16940 16071 32767 0,'-7'-9'1456'0,"7"9"288"16,0 0-1392-16,0 0-352 0,0 0 0 0,0 0 0 15,0 0 144-15,-7 13-144 0,1-3 192 0,1 2-192 0,-2-3 0 0,1 3-256 16,0 1 32-16,-2-3 0 16,-1 2-528-16,-1 1-96 0,-3-4-32 0,2 2 0 15,-3 3-112-15,1-2-32 0,-1 1 0 0,2 1 0 16,-1-2 384-16,1 0 64 0,4 0 0 0,2 2 16 0,1-2 432 0,4 4 128 15,1 1 0-15,3 1 0 0,2 3 192 0,1 5 128 16,-1-1 48-16,1 4 0 0,2-2 16 0,1 1 16 16,1 3 0-16,0-2 0 0,-1 3 0 0,0 1 0 15,-2-7 0-15,-1 2 0 0,-1-2-112 0,-1-1-32 16,-4-3 0-16,0-2 0 0,0-2 128 0,-4-2 32 16,-2-2 0-16,-2-1 0 0,-2-3 224 0,-3 2 32 15,-2-6 16-15,-3 0 0 0,-4 2-16 0,-2-4 0 0,-2 0 0 16,-4-3 0-16,1-1-320 0,-1-3-64 15,-1 0-16-15,1 0 0 0,-1-2-272 0,4-4 0 0,2 0 0 0,5-4 0 32,2 3-1600-32,5 0-320 0,3-5-64 0</inkml:trace>
  <inkml:trace contextRef="#ctx0" brushRef="#br0" timeOffset="8205.71">18656 14740 14735 0,'0'0'1312'0,"-11"0"-1056"0,1 3-256 0,0 2 0 16,-2 2 656-16,-1 2 80 0,-1 4 16 0,-1 5 0 16,-1 2-352-16,-3 5-64 0,-6 0-16 0,1 5 0 15,-5 1-96-15,-4 5-32 16,-3 8 0-16,-1 0 0 0,-3 4-192 0,0 3 176 0,2 0-176 0,1 5 160 16,1 4-16-16,-1 5 0 0,0 1 0 0,1 1 0 15,1 3 16-15,0 2 0 0,0-2 0 0,0 3 0 16,4 1 320-16,0 2 64 0,2 1 16 0,2-2 0 15,2-1 16-15,6 2 16 0,3 2 0 0,4-3 0 16,2-3-112-16,2-1-32 0,3 1 0 0,2-5 0 16,2-3-96-16,4-2-32 0,3-2 0 0,4-3 0 15,5-5-96-15,4-3-32 0,4 1 0 0,7 0 0 16,4-7-192-16,3-3 0 0,2-4 128 0,2-5-8512 16,1-2-1712-16</inkml:trace>
  <inkml:trace contextRef="#ctx0" brushRef="#br0" timeOffset="10997.25">18604 16841 12895 0,'0'0'1152'0,"0"0"-928"0,0 0-224 0,-5-6 0 15,1 1 1264-15,4 5 208 0,0 0 32 0,-1-11 16 16,1 3-816-16,1-3-144 0,-1 11-48 0,4-12 0 0,0-4-192 0,1 1-64 15,0-1 0-15,0-2 0 0,0 1 16 0,0-2 0 16,2-4 0-16,-1-1 0 0,-1 4 16 0,0-2 0 16,0-1 0-16,-1 1 0 0,1 1-64 0,0 0-16 15,-1 0 0-15,-1 2 0 0,0 1-16 0,1 2-16 16,0 2 0-16,0 5 0 0,0 0 16 0,-4 9 16 16,4-5 0-16,-4 5 0 0,0 0 16 0,0 0 0 15,0 0 0-15,7 14 0 0,1 0-64 0,-2 6-16 16,0 1 0-16,1 0 0 0,-2 0-144 0,0 3-144 15,-1 2 144-15,0 0-208 0,-1 2 208 0,3-3 0 16,-3 3 0-16,1-2 0 0,-1 3 0 0,3-5 0 16,-1-1 0-16,1-3 0 0,0-2 0 0,0-1 0 0,-1-3 192 0,1 1-192 15,2-3 560-15,0 2 0 16,-2-3 0-16,4-1 0 0,-2-3 32 0,1 1 16 16,-9-8 0-16,14 4 0 0,1-3-96 0,-2-2-32 15,-1-2 0-15,1-3 0 0,-2-2-64 0,0 1-16 16,0-3 0-16,-3-1 0 0,2 0-160 0,-2-3-48 15,-1-1 0-15,2-3 0 0,0-1 0 0,-1-3-16 16,-1-4 0-16,1-1 0 0,-1-1-176 0,0-1 192 16,2-9-192-16,-2-1 192 0,1 3-192 0,0-3 0 0,-2-3 0 0,0 1 128 15,-1-7-128-15,-1 3 0 0,1 0 0 0,-2 1-176 16,-2 1 176-16,0 2 0 0,-1-4 0 0,0 6 0 16,0 2 0-16,0 2 0 0,0-2 0 0,-1 2 0 15,0 2 0-15,-2 2 0 0,1 0 0 0,-1 0 0 16,3 0 0-16,0 3 0 0,0-3 0 0,0 2 0 0,3 0 0 15,-2-2-160-15,0-3 160 0,2 3 0 0,-2 3-160 0,2-1 160 16,-2 0-128-16,1 2 128 0,1 2-224 0,0-1 32 16,-1 6 16-16,1 0 0 0,-1-6 16 0,1 5 0 15,1 0 0-15,-1 2 0 0,0 2-64 0,1 0-16 16,-2 1 0-16,2 0 0 0,-1 1 16 0,0 4 0 16,1-2 0-16,0 3 0 0,0-2 80 0,1 1 16 15,-1 2 0-15,0-1 0 0,-2 1 128 0,2 0 0 16,-4 9-144-16,5-8 144 0,-1-2 0 0,-2 4 0 15,-2 6 0-15,0 0 0 0,0 0 0 0,0 0 0 16,5-9 0-16,-5 9 0 0,0 0 0 0,0 0 0 16,0 0-192-16,7 6 192 0,-7-6 0 0,0 0 0 15,6 8 0-15,0 0 0 0,-6-8-160 0,0 0 160 16,0 0 0-16,8 8-144 0,-2 3 144 0,-6-11 0 0,0 0 0 0,11 7 0 16,-1 2 0-16,0-3 0 15,0 0 0-15,3-3 0 0,1 1 0 0,1-3 0 0,2 1 0 0,0-2 0 16,2-2 0-16,3 0 144 15,1-3-144-15,1 2 160 0,3 1-160 0,0-1 128 0,-5-6-128 0,5 3 128 16,1 2-128-16,3-2 0 0,-2-2 0 0,1 2 0 16,1-4 128-16,-1 3-128 0,1 1 128 0,-1 2-128 15,2-2 0-15,-1-2 0 0,-2 2 0 16,-1 3 0-16,-3 1 0 0,-1-1 0 0,1-1 0 0,-6 2 0 16,-3 1 0-16,-1 1 0 0,-2 1 0 0,-1-1 0 15,-12 0 0-15,11 2 0 0,-3 3 0 0,-8-5 0 16,0 0-128-16,7 8 128 0,-7-8 0 0,5 11 0 15,-1-2 0-15,-4-9 0 0,0 0 0 0,1 16 0 16,-2-1 0-16,2 1 0 0,-2-5 0 0,0 0 0 0,0 2 128 16,-1-2-128-16,0 3 0 0,-1 0 128 0,1 0-128 0,0-2 0 15,1 0 0-15,0 2 0 0,0 1 0 0,-1-2 0 16,2 1 128-16,0-1-128 0,-1-2 0 0,1 1 0 16,1 0 0-16,2 2 0 0,-1-3 0 0,1 0 0 15,1 1 0-15,1-2 128 16,1-1-880-16,3-4-176 0,-1 0-32 0</inkml:trace>
  <inkml:trace contextRef="#ctx0" brushRef="#br0" timeOffset="12008.28">19719 15970 10127 0,'0'0'448'0,"0"-11"96"0,0 2-544 0,1-2 0 15,2 2 0-15,-1-3 0 0,2 3 2048 0,0 2 288 16,0-3 64-16,0 1 16 0,2-3-1728 0,-4 5-352 16,-2 7-64-16,4-13-16 0,-1 3-256 0,-2-2 0 15,-2 2 0-15,0 2 0 0,-2 0 128 0,3 8-128 16,-5-11 192-16,-1 6-192 0,-1-1 448 0,0 2-32 16,-2 2 0-16,-1 2 0 0,-1 0-32 0,0 1 0 15,-3 3 0-15,0 1 0 0,-3 2 80 0,1 0 16 0,-2 2 0 0,2 0 0 16,-1 2-96-16,2 2 0 15,0 1-16-15,3 1 0 0,-2-1-64 0,3 2-16 16,1 0 0-16,1 0 0 0,2 0-128 0,2-3-32 16,3 0 0-16,2 2 0 0,2-1-128 0,2 2 192 15,2-4-192-15,2 2 192 0,2 2-192 0,3 0 192 0,0-1-192 0,1-1 192 16,1 2-192-16,1 0 192 0,2 1-192 0,1 0 192 16,0 0-192-16,2 1 128 0,-1 0-128 15,-1 2 128-15,-1-2-128 0,0 0 160 0,-2-1-160 0,1 4 160 16,-2-1-160-16,-1 3 0 0,-1-2 0 0,-1 1 0 15,0 5 0-15,-2-4 128 0,-2-3-128 0,-2 2 0 16,-4 2 0-16,1-3 0 0,-3 0 128 0,-3 2-128 0,2 2 176 0,-4-3 0 16,-3-3 0-16,0-2 0 0,-3 1 64 0,0 0 16 15,-2-1 0-15,1-1 0 0,-5 1 16 0,2-2 16 16,-1-2 0-16,0 1 0 0,-2-2-80 0,2-2-16 16,-1 1 0-16,-1-2 0 0,1-1-64 0,-1-2-128 15,0 0 176-15,1-2-176 0,1-2 192 0,2-1-192 16,-4-1 192-16,3 0-192 0,1-1 160 0,0-1-160 15,0-2 128-15,2-2-128 0,2-1 176 0,1-2-48 16,2 2-128-16,2-5 192 0,1 1-192 0,1-2 176 16,3 0-176-16,2-1 160 0,-1-1-160 0,3-1 0 15,2 0 0-15,3 0 0 0,1-1 0 0,2-1-224 0,-1-1 80 0,3 0 16 16,0 0 128-16,2 0-128 16,1-1 128-16,1 0-128 0,1-2 128 0,1 0 0 0,2 1 0 0,2-3-128 15,-1-1 128-15,1 1 0 0,0-1 0 0,0 2 0 16,2 1 0-16,0-2 0 0,4 0 128 0,-1 1-128 15,0-2 0-15,-2 1 0 0,1 2 0 0,-3-5 0 16,-3 1 0-16,-2-2 0 16,-1 2 0-16,-2-2 128 0,-3 4-128 0,-4 1 0 15,0-3 0-15,-4 1 0 0,-1 3 160 0,-1 0-32 0,-4 3-128 0,-4 2 192 16,-1 1-192-16,-2 3 176 0,-3-1-176 0,-3 1 160 16,-1 2-160-16,-1 1 0 0,-2 3 0 0,1 0 0 15,-2 2-160-15,1 2-64 0,2-1-16 0,2-1 0 16,3 4-1840-1,10 1-368-15,-11-5-80 0,11 5-9824 0</inkml:trace>
  <inkml:trace contextRef="#ctx0" brushRef="#br0" timeOffset="12775.04">21387 15448 19295 0,'0'0'848'0,"0"0"176"0,0 0-816 0,-9 1-208 15,9-1 0-15,-8 7 0 0,2 1 448 0,1 0 64 16,0 4 0-16,0-1 0 0,-2 3-96 0,1 3-16 16,-1 2 0-16,1 3 0 0,-2 5 80 0,1 1 16 15,-1 0 0-15,1 4 0 0,-1-2 48 0,0 5 16 16,-1-1 0-16,1 3 0 0,-1 0 16 0,-2 3 0 15,0 1 0-15,2 1 0 0,-1 1-128 0,1-1 0 16,3 0-16-16,-3 4 0 0,1-4-48 0,3 1-16 16,0-4 0-16,1 0 0 0,2-3-128 0,-1 3-32 15,-1-3 0-15,2-3 0 0,2-1-208 0,2-5 144 16,2 0-144-16,1-2 128 0,3 0-128 0,1-3 0 16,1-3 144-16,1-1-144 0,2-2 176 0,1-3-48 15,1-3 0-15,2 2 0 0,1-6-128 0,1 2 0 0,1-3 144 0,2-3-144 16,-1 1-208-16,3-1-112 0,4-3-32 0,-1-1 0 31,-2-2-592-31,1-1-112 0,-2-5-32 0,1 1 0 16,-2-1-1552-16,-2-2-320 0</inkml:trace>
  <inkml:trace contextRef="#ctx0" brushRef="#br0" timeOffset="13058.12">20820 16053 4607 0,'0'0'400'0,"0"0"-400"16,-4-9 0-16,4 9 0 0,0 0 5856 0,8-6 1088 15,2-1 224-15,4 4 32 0,4 0-5472 0,3 0-1104 16,5 2-224-16,5-1-32 0,4-2 64 0,3 3 16 15,1-1 0-15,3 1 0 0,1 0-192 0,3 0-48 16,1-1 0-16,1 1 0 0,5 0-80 0,0-1-128 16,0 0 176-16,1-1-176 0,-3 3 0 0,-3 0-272 15,-4 0 16-15,-2 3-9840 16,-2-3-1968-16</inkml:trace>
  <inkml:trace contextRef="#ctx0" brushRef="#br0" timeOffset="14830.45">22875 16209 26543 0,'-14'-5'1168'0,"14"5"256"0,-9-1-1136 0,9 1-288 0,0 0 0 0,0 0 0 16,0 0 352-16,0 0 16 0,0 0 0 0,0 0 0 15,8 5 48-15,2-1 16 0,3-3 0 0,3-1 0 16,3 3 64-16,6-1 16 16,2 1 0-16,4-2 0 0,2-1-96 0,1-2-16 0,3 2 0 0,-1-2 0 0,-2-3 48 0,0 1 0 15,1-1 0-15,2 1 0 0,0 2-80 0,-1-1-16 16,1 1 0-16,-1 1 0 0,1-1 32 0,-2 1 0 15,3 1 0-15,-5-1 0 0,-1-1-128 0,-4 2 0 16,-2 2-16-16,-2-1 0 0,-6-1-240 0,-1 0 0 16,-3 0 0-16,-1 1 0 0,-13-1 0 0,12 4-320 15,-12-4 64-15,0 0 0 16,0 0-2432-16,0 0-496 0</inkml:trace>
  <inkml:trace contextRef="#ctx0" brushRef="#br0" timeOffset="15927.47">27855 14549 8287 0,'0'0'368'0,"0"0"80"0,0 0-448 0,0 0 0 15,0 0 0-15,14 5 0 0,2 0 3008 0,-1 1 528 16,0 2 112-16,2 0 0 0,0 1-2832 0,3-1-576 15,0 6-112-15,4-2-128 0,3 0 384 0,1 2 0 16,2 2-16-16,3 5 0 0,-1 1-128 0,5 3-32 16,0-5 0-16,3 2 0 0,1 3 16 0,-3 4 0 15,0 4 0-15,-2 2 0 0,-4 0-16 0,-2 2 0 16,-1 5 0-16,-1 2 0 0,-1 0-32 0,-1 4-16 16,-2-2 0-16,0 5 0 0,-5 1-160 0,-1 1 192 15,-2 0-192-15,0 5 192 0,-3 4-48 0,0-1 0 16,-3 1 0-16,1-2 0 0,-1-4-16 0,-1 6 0 0,-3 0 0 0,2 5 0 15,-3-1 16-15,-2-1 0 0,-1 1 0 0,-4-4 0 16,1 1 48-16,-4 4 0 0,-5-5 0 0,0 4 0 16,-3-5 144-16,-1 4 48 0,-2-3 0 0,-3 2 0 15,-3-5 64-15,-2 6 32 0,-3-4 0 0,-2 1 0 16,-3-3-16-16,0 4 0 0,-1-2 0 0,-4-1 0 16,-2 0 64-16,-3-4 16 0,-4-3 0 0,0-2 0 15,-4-3 16-15,0 1 0 0,0-1 0 0,-2-2 0 16,-1-2 0-16,-2-3 0 0,-1 1 0 0,-3-3 0 0,-6-6-32 15,1 2 0-15,1-4 0 0,3 1 0 0,2 0-240 0,4-5-48 16,5 2-16-16,-1-6 0 0,0-2-224 0,5 0 0 16,1-1 0-16,6-5 0 15,4-1-864-15,3-1-272 0,6 1-48 0</inkml:trace>
  <inkml:trace contextRef="#ctx0" brushRef="#br0" timeOffset="25101.56">6483 10824 6495 0,'0'0'288'0,"0"0"64"0,0 0-352 0,0 0 0 16,0 0 0-16,-5-7 0 0,5 7 384 0,0 0 16 16,-7-7 0-16,7 7 0 0,-5-5 32 0,5 5 0 15,0 0 0-15,-6-5 0 0,6 5-128 0,-8-4-32 0,8 4 0 0,0 0 0 16,-10-3 80-16,1 2 16 0,9 1 0 0,-11 1 0 15,-1 1 208-15,2-1 32 0,0-1 16 0,1 1 0 16,-1 2 80-16,0-3 32 0,0-3 0 0,-1 3 0 16,1-1 32-16,-1 0 16 0,2-1 0 0,-1 0 0 15,1-2-80-15,9 4 0 0,-8-1-16 0,8 1 0 16,-4-7-160-16,4 7-16 0,0 0-16 0,7-5 0 16,0 0-144-16,5 3-32 0,2-3 0 0,1 2 0 15,0 0-176-15,3 2-144 0,2 0 192 0,3 1-192 16,3 0 208-16,2 0-64 0,-4 0-16 0,5 0 0 15,-1 0-128-15,3 0 192 0,-2-1-192 0,5-1 192 16,3 1-192-16,1 0 160 0,1-2-160 0,0 2 160 16,-4 1-160-16,0-3 0 0,-4 3 0 0,1-2 0 15,-1-2 128-15,-3 2-128 0,-3-5 0 0,2 1 128 0,-6 1-128 16,1 1 192-16,-2-5-192 0,-1 3 192 0,0-2-192 0,0 3 0 16,0 1 0-16,-2 0 0 0,-3-1 0 0,-1 3 0 15,-2 0 0-15,-11 2 0 0,0 0 176 0,0 0-48 16,10-2-128-16,-10 2 192 0,0 0 48 0,0 0 0 15,0 0 0-15,-10 1 0 0,-4 2 64 0,-4 2 16 16,-3-1 0-16,-3-2 0 0,-3 6-160 0,-2 1-32 16,-2-3 0-16,-4 3 0 0,-4-3-128 0,0 3 128 15,-2-2-128-15,-2-2 128 0,-4 2 0 0,-1-2-128 16,1-1 192-16,4 1-64 0,2-1-128 0,3 0 192 16,5-2-192-16,1 2 192 0,1 0-192 0,5 2 0 0,2-3 0 15,2-2 0-15,4 1 0 0,3-2 128 0,3 0-128 16,12 0 0-16,-10 0 0 0,10 0 0 0,0 0 0 0,0 0 0 15,0 0 0-15,10-4 0 0,2-3-128 0,6 4 128 16,2-1 0-16,4 1-144 0,3-1 144 0,2-1 0 16,3 1 0-16,5-1 0 0,3 3 0 0,5-2 0 15,1 0 0-15,-1 2-192 0,0 0 192 0,-2 1-160 16,-1 0 160-16,-1 0 0 0,-2 1 0 0,-1-2 0 16,-2 1 0-16,-2 1 0 0,-1 0 0 0,-1 0 0 15,-1 0 0-15,-3 0 0 0,-3 0 0 0,-5 0 128 16,-4 3-128-16,-5-2 0 0,-11-1 0 0,0 0 0 15,0 0 128-15,0 0-128 0,0 0 160 0,-6 7-160 16,-7 1 352-16,-5-3-32 0,-6 2 0 0,-1 0 0 16,-2 0 0-16,-2 3-16 0,-1-3 0 0,0 5 0 15,-1-6-112-15,1 4-32 0,-2-2 0 0,3 2 0 0,-2-1-160 16,7 2 0-16,0 1 0 0,1-2 0 16,0 4 0-16,4 0 0 0,3-1 0 0,2 2 0 15,4-1-1328-15,4 1-240 0,3 3-48 0,4 0-11696 16</inkml:trace>
  <inkml:trace contextRef="#ctx0" brushRef="#br0" timeOffset="26369.81">23671 10627 11055 0,'0'0'480'0,"-9"-3"112"0,-1-3-464 0,10 6-128 0,0 0 0 0,0 0 0 0,0 0 1152 0,0 0 192 16,0 0 64-16,0 0 0 15,0 0-688-15,0 0-128 0,0 0-16 0,0 0-16 0,15 9-48 0,2-5-16 16,0-2 0-16,4 3 0 0,0 0-48 0,3-1 0 15,3 1 0-15,4 3 0 0,3-4-16 0,5 1-16 16,5 0 0-16,6-1 0 0,8-2 0 0,1 1 0 16,1-2 0-16,-1 2 0 0,-2 2-96 0,0-2 0 15,2 1-16-15,4 0 0 0,4-1-64 0,2 0-16 16,0 0 0-16,-6 1 0 0,-3-4 0 0,-2 0 0 16,2 1 0-16,0 0 0 0,1-1 16 0,0 3 0 15,-5 1 0-15,-4 1 0 0,-5-3-96 0,-5 0-16 16,-5 1 0-16,-3 0 0 0,-5-1-128 0,-3 2 0 15,-5-2 144-15,-3-1-144 0,-6 0 0 0,-1 0 0 0,-11-1 0 0,0 0 128 16,0 0-128-16,0 0 0 16,0 0 128-16,-11 0-128 0,-3-1 192 0,-3 0-48 0,-3 0 0 0,-4-1 0 15,-3 1 32-15,-5-2 0 0,-5 2 0 0,-5-1 0 16,-7-2-176-16,-3 3 128 0,-2-1-128 0,-2 1 128 16,-1 0-128-16,0-1 128 0,-1-1-128 0,-5 1 128 15,-7 0-128-15,0 2 0 0,1 0 144 0,0 2-144 16,4 2 144-16,3-1-144 0,3 1 192 0,1-2-192 15,-3 1 128-15,2 0-128 0,1 3 0 0,8-3 0 16,6 0 0-16,4 2 0 0,6 0 0 0,4-1 0 16,0-3 0-16,7 2 0 0,6-1 128 0,5 1-128 15,1-1 0-15,11-2 0 0,0 0 0 0,0 0 0 16,0 0 0-16,0 0-144 0,19 3 144 0,5-6-128 16,4 1 128-16,5-1 0 0,6-1-144 0,10 1 144 0,7-5 0 0,3 3 0 15,4 1 0-15,0-4 0 16,0 1 0-16,3 0 0 0,1-1 0 0,5 1 0 0,7-3 208 0,-4 5-32 15,-4-1-16-15,-2 1 0 0,-2 1 0 0,0 0 0 16,-1-6 0-16,0 3 0 0,-3 5-32 0,-5-2-128 16,-6 0 192-16,-9 2-64 0,-6-2 0 0,-6 1-128 15,-4 1 192-15,-6-1-64 0,-6-1 32 0,-4 3 0 16,-11 1 0-16,0 0 0 0,0 0-160 0,0 0 128 16,0 0-128-16,0 0 128 0,-18 5-128 0,-2-1 0 15,-5-1 0-15,-8 2 0 0,-9 1-160 0,-12-2-64 16,-11-2-16-16,-3 1 0 15,-3 1-1712-15,-8 1-352 0,-5-3-64 0</inkml:trace>
  <inkml:trace contextRef="#ctx0" brushRef="#br0" timeOffset="27418.55">8864 10950 13583 0,'-9'-7'592'15,"9"7"144"-15,-5-5-592 0,5 5-144 0,0 0 0 0,0 0 0 0,0 0 288 0,7-4 32 16,3 2 0-16,1 1 0 0,0-2-192 0,2 2-128 16,2 1 192-16,3-1-192 0,0-3 240 0,1 2-64 15,0 1-16-15,2-1 0 0,1-2 64 0,2 3 16 16,3-2 0-16,3 2 0 0,2 1 16 0,4 0 0 16,2 0 0-16,5-2 0 0,4 2 0 0,3 0 16 15,0 0 0-15,3-2 0 0,-5 1 48 0,1 1 0 16,4 1 0-16,0 4 0 0,0-2 64 0,6 0 32 15,4 2 0-15,2 2 0 0,-1-3-80 0,-1 1-16 16,-2 1 0-16,3 0 0 0,1-1-80 0,5 2-32 0,5-3 0 16,-2-2 0-16,-3-2 80 0,0 0 16 0,0 0 0 0,4 0 0 15,-1 0-48-15,4 0 0 0,2-1 0 0,-3-2 0 16,-2 1-64-16,-1-2-32 0,1 1 0 0,5 1 0 16,3 3-32-16,-1-2 0 0,-5-2 0 0,0 0 0 15,2-3 32-15,0 4 0 0,2 2 0 0,1 0 0 16,-5-3-160-16,-4 0 0 0,-1 0 0 0,1 1 0 15,-5 2 192-15,2-2 16 0,2-2 0 0,-4 3 0 16,-3 1-80-16,-2 0-128 0,-2-1 176 0,-3 0-176 16,0 1 192-16,-2 0-64 0,1 0 0 0,0 0-128 15,0-2 192-15,-4 1-192 0,-4 0 192 0,-3-2-192 16,-5 2 144-16,0-4-144 0,-4 0 0 0,0 2 144 16,-2 5-144-16,-3-1 0 0,-3-1 0 0,-1 1 128 15,-1-1-128-15,-2 0 0 0,-2 0 0 0,-3-1 0 16,-2-2 128-16,-5 2-128 0,-12 1 0 0,10-1 128 0,-10 1-128 0,0 0 0 15,0 0 0-15,0 0 128 0,0 0-128 0,0 0 0 16,-11-4-160-16,-3 0 160 16,-4 0-1392-16,-1 2-176 0,-1-1-32 0,-4-3-16 0</inkml:trace>
  <inkml:trace contextRef="#ctx0" brushRef="#br0" timeOffset="28536.01">4485 6764 7071 0,'14'-13'320'0,"-3"7"64"0,0-4-384 0,3 2 0 0,2-3 0 0,-2 3 0 15,0-2 528-15,-2 4 48 0,0-5 0 0,0 6 0 16,0-1 144-16,-2-2 48 0,-1 5 0 0,-9 3 0 16,8-7-128-16,-8 7-32 0,0 0 0 0,0 0 0 15,2-10 160-15,-2 10 16 0,-4-5 16 0,-2-1 0 16,-3 2 48-16,-2 1 16 0,-3 1 0 0,-3 2 0 15,-2-3-48-15,-1 2-16 0,-3 1 0 0,0 1 0 0,-1 0-224 0,0 1-64 16,-4 1 0-16,-2 3 0 0,-1 0-96 0,-1-1-32 16,0 3 0-16,-2 2 0 0,-3 3-80 15,-1-3-32-15,0 2 0 0,0 4 0 0,-2-2-64 0,5 0-16 16,4 3 0-16,1 5 0 0,3 1-32 0,-1 0-16 16,2 2 0-16,1 1 0 0,1 4-144 0,0-1 0 15,3 3 144-15,1 1-144 0,1 1 0 0,1 0 0 16,0-1 0-16,2-2 0 0,-1 2 0 0,5-1 0 15,1-1 0-15,4-2 128 0,0 0-128 0,5 3 0 16,2-3 0-16,2-1 0 0,5-2 0 0,-1-1 0 16,6-3 0-16,-2-1 0 0,0 0 0 0,1-4 0 15,2-3 0-15,1 0 128 0,1 0-128 0,3-4 0 16,0 2 0-16,2 1 0 0,2-6 128 0,1-3-128 0,1 1 160 0,0-2-160 16,1-2 208-16,2 0-48 0,2-1-16 0,3 0 0 15,3-1-16-15,-1 0-128 0,0-1 192 0,-1 1-64 16,-1-1-128-16,-3 0 160 0,-2 2-160 0,-3 0 160 15,-2-1-160-15,-1 0 0 0,2-1 0 0,-3 2 0 16,-3 3 0-16,-2 2 0 0,-1-1 128 0,-1-2-128 16,-2 2 0-16,1 1 0 0,-12-5 0 0,6 11 0 15,-1 0 0-15,-5-11 0 0,3 9 0 0,-3-9 0 16,-3 13 0-16,-2-5 0 0,-4 3 0 0,-2-4 128 16,-2 2 64-16,-3-2 0 0,-5 1 0 0,-2-1 0 15,-1 0-16-15,-1 1 0 0,-4 0 0 0,-3-1 0 16,-8-2-16-16,1 0 0 0,-3 1 0 0,3-3 0 0,1 0-160 15,6-1 0-15,1-2 144 0,3 0-144 16,4-2-320-16,4 1-128 0,2-2-16 16,5-2-8912-16,6 1-1776 0</inkml:trace>
  <inkml:trace contextRef="#ctx0" brushRef="#br0" timeOffset="28857.16">4488 7363 24015 0,'0'0'1056'0,"0"0"224"0,0 0-1024 0,0 0-256 0,0 0 0 0,0 0 0 16,12 4 176-16,-1 2-32 0,1 7 0 0,0-1 0 15,1 5 16-15,0 4 0 0,0 5 0 0,-2-1 0 16,-2 3 160-16,0 0 16 0,-3 3 16 0,0 6 0 16,0 2 96-16,0 4 0 0,-2-3 16 0,-4 5 0 15,-3 2-16-15,-2 2-16 0,-3-6 0 0,0 1 0 16,-4-3-176-16,-2 0-48 0,-1 1 0 0,0-3 0 16,-3-2-80-16,0 0 0 0,0-4-128 0,0 0 192 15,3-6-192-15,5 1 0 0,0-3 128 0,3 0-9248 16,4-2-1840-16</inkml:trace>
  <inkml:trace contextRef="#ctx0" brushRef="#br0" timeOffset="29703">15003 6891 22111 0,'-5'-9'1968'0,"-1"-1"-1584"0,-3 1-384 15,1 2 0-15,2-1 272 0,-1 0-16 0,-1 4-16 0,1-1 0 16,0-4-48-16,-4 4-16 0,-1 2 0 0,-1-2 0 15,-1 1 0-15,-1 1 0 0,-2 2 0 0,-1 1 0 16,-2 0 208-16,-3 0 32 0,-2 0 16 0,-2 1 0 16,-1 6-64-16,-1 1-16 0,-3 1 0 0,0 1 0 15,-1-2-128-15,1 2-32 0,1 4 0 0,0-1 0 16,2 2-48-16,0 3-16 0,-1 2 0 0,5 6 0 16,2-1-128-16,3 6 128 0,1-1-128 0,4 1 128 15,1 0-128-15,3 1 192 0,5 1-192 0,1-2 192 16,5-3 16-16,2 1 16 0,4-2 0 0,1 1 0 15,2-3-96-15,3-2 0 0,1-3-128 0,4-1 192 16,1 0-64-16,2-1-128 0,0-4 176 0,2 1-176 16,5-1 208-16,2 0-64 0,0-3-16 0,7-3 0 0,5-1-128 0,6-1 128 15,3-3-128-15,0-3 128 16,-4-3-1408 0,-2-1-272-16,-2 1-64 0,-2-3-16 0</inkml:trace>
  <inkml:trace contextRef="#ctx0" brushRef="#br0" timeOffset="30104.83">15198 7550 27647 0,'-13'-16'1216'0,"6"6"256"0,1 2-1168 0,6 8-304 15,0-10 0-15,0 10 0 0,6-7-256 0,5-2-128 0,3 1 0 0,1 4-16 16,0 3 400-16,3-1 0 0,0-2 0 0,0 0 128 16,-1 0-128-16,0 3 0 0,-2 1 0 0,-1 1 0 15,-1-1 0-15,-3 4 0 0,-10-4 0 0,11 2 0 16,-11-2 0-16,6 11 0 0,-6-11 0 0,-2 12 0 16,-2 1 192-16,-6 1 32 0,-4 1 0 0,-4 1 0 15,-4-2 224-15,-8 0 64 0,-4 5 0 0,-2 3 0 16,0-1 48-16,0-2 16 0,2 0 0 0,3 0 0 15,3-2-80-15,4-1-16 0,2-2 0 0,5-1 0 16,3 2-256-16,3 0-48 0,5-1-16 0,4-4 0 16,2-10-32-16,3 12 0 0,5-2 0 0,3-2 0 15,6-2 64-15,3-1 0 0,4-2 0 0,8-2 0 0,6 0-192 0,6-2 192 16,0-2-192-16,3 1 192 0,-1 1-192 0,1 1-256 16,0 2 64-16,0 2 16 15,-3 1-2112-15,1 3-416 0</inkml:trace>
  <inkml:trace contextRef="#ctx0" brushRef="#br0" timeOffset="30972.47">10797 9643 21823 0,'-6'-15'960'0,"2"8"208"0,-1-3-928 0,0 4-240 0,-2-2 0 0,2 3 0 15,-4 0 608-15,-1-1 80 0,-1 2 16 0,-3 0 0 16,-4 0-256-16,-1 2-64 0,-3 0 0 0,-2 2 0 16,-3 2-80-16,-3 0-32 0,-6 1 0 0,-2-2 0 15,-3 2-80-15,-1 0 0 0,1 3-16 0,-1 0 0 16,1 4 16-16,-1 0 16 0,0 4 0 0,1 3 0 16,2 1 128-16,-2 1 32 0,-1 2 0 0,2 3 0 0,0 3-176 0,3-3-16 15,2 2-16-15,4-2 0 0,5 4 32 0,4-3 16 16,4 2 0-16,3-3 0 0,2 1 48 0,3 3 16 15,1-5 0-15,5 0 0 0,2 1-96 0,2-2-32 16,2-1 0-16,2-1 0 0,3-5-144 0,3 0 128 16,1 2-128-16,3-5 128 0,4 1-128 0,4 0 192 15,2-1-192-15,2-5 192 0,2-2-192 0,3 0 128 16,3-2-128-16,-1-2 128 0,2-1-128 0,-2 0 0 16,0 0 0-16,-2 0 0 15,1-4-688-15,-3-2-64 0,-3-1-16 0,1 2-8528 16,-5-1-1712-16</inkml:trace>
  <inkml:trace contextRef="#ctx0" brushRef="#br0" timeOffset="31195.88">10600 10144 25791 0,'-9'-15'1152'0,"9"15"224"0,-9-3-1104 0,9 3-272 0,0 0 0 0,-6 11 0 16,1-2 1536-16,1 8 240 0,-1 4 48 0,1 6 16 16,-4 0-1328-16,2 3-256 0,0 1-48 0,-1-1-16 15,1 3-32-15,0 3-16 0,-1 2 0 0,2-1 0 16,-1-3-144-16,1-1 0 0,0 0 0 0,1-3-9984 16,1-5-1968-16</inkml:trace>
  <inkml:trace contextRef="#ctx0" brushRef="#br0" timeOffset="31706.09">12646 9816 15663 0,'-19'-13'688'0,"8"6"144"0,-1 0-656 0,0 3-176 0,-2-1 0 0,-3 0 0 16,2 1 1664-16,-2 3 288 0,-2 1 64 0,0 1 16 16,0 2-1008-16,-2 3-192 0,0 1-32 0,-2 0-16 15,2 3-240-15,-3 4-48 0,2-1-16 0,-3 5 0 16,-5 6-192-16,1-1-32 0,1 5-16 0,3-1 0 0,2-1-112 0,1 0 0 15,2 4-128-15,3-4 192 0,2 0-192 0,2-3 176 16,7-2-176-16,4-1 160 0,4 0-160 0,4 2 0 16,3-3 0-16,0 0 0 0,7-3 0 0,3 0 0 15,3-2 0-15,4-2 0 0,3 1 0 0,4-5-272 16,3-2 64-16,-1 0 16 16,4-3-720-16,2-3-144 0,3 0-32 0,4 0-10432 0</inkml:trace>
  <inkml:trace contextRef="#ctx0" brushRef="#br0" timeOffset="32089.97">12906 10206 13823 0,'1'-9'1216'0,"2"0"-960"0,2 2-256 0,2 2 0 16,5-2 3264-16,3 3 592 0,3 1 128 0,1 1 32 15,0 0-2912-15,1 1-576 0,1 2-112 0,-1 1-32 16,0 0-144-16,-1 3-48 0,-1 1 0 0,-3 0 0 16,-3 3-192-16,-3 1 0 0,-4 3 0 0,-1-1 0 15,-7 2 0-15,-3 1 0 0,-3 1 0 0,-6 1 0 16,-2-2 0-16,-1 2 0 0,0-3 0 0,-1 1 0 0,0-1 0 15,0 2 176-15,-1 1-48 0,5-3-128 0,1-5 320 0,2 2-32 16,3-2-16-16,5 3 0 0,3-5 48 16,5 2 0-16,5-3 0 0,7 2 0 0,9-3 48 0,5-2 16 15,4-1 0-15,6 1 0 0,2-2-192 0,2-1-48 16,5-1 0-16,1 0 0 0,4 1-144 0,0 2 0 16,4 3 0-16,3 0-10368 15,4 4-1936-15</inkml:trace>
  <inkml:trace contextRef="#ctx0" brushRef="#br0" timeOffset="36258.1">11097 16423 2751 0,'0'0'128'0,"0"0"16"0,0 0-144 0,0 0 0 15,0 0 0-15,0 0 0 0,0 0 2560 0,0 0 464 16,0 0 112-16,0 0 0 0,0 0-1920 0,0 0-400 15,0 0-80-15,0 0-16 0,0 0-80 0,0 0-32 16,0 0 0-16,0 0 0 0,0 0 144 0,0 0 16 16,0 0 16-16,9-1 0 0,-9 1 32 0,9-4 0 15,-2-5 0-15,1 0 0 0,-2-5-240 0,1 0-32 16,-1 1-16-16,3-2 0 0,-1-1-80 0,-2-1 0 16,2-3-16-16,0-1 0 0,1-2-112 0,-1 2-32 15,0-1 0-15,-1-1 0 0,1-2-96 0,1 2 0 16,-3-1-16-16,2 0 0 0,-1 2-176 0,1 3 128 0,-3 3-128 15,3 0 128-15,-2 5-128 0,0-1 0 16,1 4 0-16,-2 2 0 0,-5 6 0 0,0 0 0 16,0 0 0-16,10 4 0 0,-10-4-128 0,8 10 128 15,-2 3-160-15,0 4 160 0,1 2-128 0,-5 1 128 16,2 2 0-16,-1 3-144 0,-1 3 144 0,1 3 0 16,-1-7 0-16,1 5-128 0,-2-2 128 0,2 1 0 15,-1-5 0-15,1 1 0 0,0-1 0 0,3-2 0 0,-1-2 0 0,1-1 0 16,0-4 0-16,2-1 0 0,2-2 0 0,-1 1 0 15,4-5 256-15,-2 2 0 0,2-3-16 0,0-2 0 16,1-1 32-16,0-1 16 0,2 2 0 0,-1-3 0 16,2 1-48-16,-2-2-16 0,0-2 0 0,1 1 0 15,-2 0-80-15,0-3-16 0,0 0 0 0,-3 0 0 16,3-2-128-16,-1-4 160 0,-2 0-160 0,1 1 160 16,-1-4-32-16,2 2 0 0,-3-6 0 0,1-2 0 0,0-2 80 0,-1-1 16 15,1-1 0-15,-3-1 0 0,-1-4-48 0,1-1-16 16,-2-1 0-16,-1-1 0 0,3-4-160 0,-2 0 192 15,-2-1-192-15,1-2 192 0,-2-4-192 0,-1-1 0 16,1 2 144-16,-2-2-144 0,-1 0 0 0,0 2 0 16,0-2 0-16,0 0 128 0,0-2-128 0,0 5 0 15,0 4 0-15,0 2 0 0,0 2 0 0,2 3 0 16,-2-4 0-16,2 1 0 0,1 3 0 0,0-1-128 16,1 2 128-16,1 2 0 0,0-4 0 0,0 4 0 15,2-1 0-15,-1 4-128 0,-1 3 128 0,0-1 0 16,0 1-144-16,2-1 144 0,-1 3 0 0,-1 1 0 0,4 3-144 0,-1 0 144 15,-1-1 0-15,1 4-160 16,0 0 160-16,-1-1-128 0,2 3 128 0,-1-1 0 16,-2 3-144-16,2 0 144 0,-1 0 0 0,0 2 0 0,-2-2-144 0,-5 7 144 15,6-6 0-15,-6 6 0 16,7-7 0-16,0 3 0 0,-7 4 0 0,10-4-128 16,-10 4 128-16,9-2 0 0,-9 2 0 0,12-2 0 0,-1 0 0 15,1 1 0-15,0-1 0 0,0 0 0 0,-1 0-128 0,-2 1 128 16,5 1 0-16,-1 0 0 0,1-1 0 0,-2 1 0 15,5 0 0-15,1 0 0 0,3-1 0 0,1 1 0 16,-2 0 0-16,1 1 0 0,0 0 0 0,2 2 0 16,0 1 0-16,1-2 0 0,2 1 0 0,0 2 0 15,2 0 0-15,2 1 0 0,-3-2 0 0,4 2 0 16,1 2 0-16,-4-3 0 0,-3 1 0 0,-1 3 0 16,-1-2 0-16,0 2 0 0,-1-2 0 0,-1 2 0 0,1-3 0 0,-3 1 0 15,-3 2 0-15,0-3 0 0,-4 2 0 0,0-4 0 16,-2-2 0-16,0 2 0 15,-1 2-1184-15,0-1-128 0,-9-5-32 0,0 0-12384 16</inkml:trace>
  <inkml:trace contextRef="#ctx0" brushRef="#br0" timeOffset="36916.57">12303 15692 18591 0,'0'0'832'0,"-9"0"160"0,0-1-800 0,9 1-192 0,-7 0 0 0,7 0 0 15,0 0 512-15,0 0 48 0,-9 1 16 0,9-1 0 16,0 0 128-16,0 0 16 0,0 0 16 0,0 0 0 16,0 0 96-16,0 0 32 0,0-10 0 0,2-2 0 15,1 5-288-15,2-6-48 0,1 0-16 0,2 3 0 16,2 0-112-16,2 2-16 0,0-4-16 0,0 2 0 15,2 2-176-15,0-1-48 0,1 1 0 0,-1 3 0 16,0-1-16-16,1 3 0 0,2 2 0 0,-1 1 0 0,-2 3-128 0,3 3 192 16,-4 0-192-16,2 6 192 0,0-1-192 0,0 5 0 15,-2 1 0-15,0 4 0 0,-2 3 0 0,-2-1 0 16,-4 1 0-16,-1 3 0 0,-2-5 0 0,-2 6 0 16,-2-2 0-16,-3 4 0 0,-5-2 0 0,-2 3 0 15,-3-1 0-15,-2-2 0 0,-2 1 0 0,-3-2 0 16,-4 0 0-16,1 0 0 0,1 0 0 0,-3-1 128 15,0-3-128-15,2-2 128 0,1-2-128 0,-1-2 160 16,3 0-160-16,4-4 160 0,1-2-160 0,4 0 128 16,5-5-128-16,0 2 128 0,8-8-128 0,0 0 0 15,0 0 144-15,0 0-144 0,0 0 0 0,0 0 0 16,14 4 0-16,2-3-128 0,2-2 128 0,1 0 0 16,2 1 0-16,0 0-128 0,3 0 128 0,1 2 128 15,0-1-128-15,2 3 176 0,1 0 144 0,3 2 16 16,0-2 16-16,1 1 0 0,1 3 80 0,-1-3 16 15,-3 1 0-15,0 3 0 0,-1-1-128 0,1 2-32 16,0-4 0-16,2 5 0 0,-2-4-288 0,3 5 160 0,-3-2-160 16,3 1 128-1,0 1-1552-15,-2-3-320 0,3 5-64 0</inkml:trace>
  <inkml:trace contextRef="#ctx0" brushRef="#br0" timeOffset="39677">23789 10683 15663 0,'0'0'688'0,"0"0"144"0,0 0-656 0,0 0-176 0,0 0 0 0,0 0 0 15,3 12 528-15,-1 2 80 0,-1 2 16 0,1 0 0 16,-2-1-496-16,0 2-128 0,0 1 0 0,0-3 0 15,-3 0 0-15,1 2 0 0,-1-4 0 0,-1 2 0 16,0-1 224-16,1 1 32 0,-2 3 0 0,-2 0 0 16,0-4 64-16,-2 1 32 0,4-1 0 0,-6 2 0 15,-1 1 32-15,-4-1 16 0,0 1 0 0,-3 1 0 16,-3 1-80-16,-1 0-32 0,-6 0 0 0,-1-1 0 16,-2-2-32-16,-1 1-16 0,-1-1 0 0,-2 2 0 15,-1 0-48-15,0-2-16 0,-5 0 0 0,-1-5 0 16,-1 1 16-16,-7 0 16 0,-5-2 0 0,-1 1 0 15,-2-3 0-15,1 1 0 0,-2 0 0 0,1 0 0 16,2-2-48-16,-5-1-16 0,-7-2 0 0,-1-2 0 16,-1 2 0-16,1 0 0 0,2 1 0 0,-1-3 0 0,-1 0-144 0,-5-2 0 15,-6 0 0-15,1-2-176 0,1 1 176 0,1 0 0 16,-2-3 0-16,-5 2 128 0,-6-1-128 0,2 0 0 16,2 2 0-16,2 0 128 0,0-3-128 0,-5 0 0 15,-8 1 0-15,4-3 0 0,3 3 0 0,2-4 144 16,0 1-144-16,-3-2 0 0,-5-1 160 0,4 3-160 15,3-7 128-15,0 6-128 0,-2-2 0 0,-1 1 0 16,-1-5 0-16,2 2 0 0,-1 1 0 0,-3-3 0 16,0 4 0-16,-2-2 0 0,-1-2 0 0,1 4 0 15,5-4 0-15,-6 3 0 0,-9 1 0 0,2-5 0 0,7-1 0 16,-1 4 0-16,-3-1 0 0,0 2 0 0,0 0 0 0,4-4 0 16,3 1 0-16,-1 4 0 0,-6 0 0 0,2 1 0 15,3-6 0-15,3 3 0 0,1 1 0 0,-3 4 0 16,-6-4 0-16,3 1 0 0,3-3 0 0,3 2 128 15,1 3-128-15,-2 2 0 0,-3-3 0 0,3 3 0 16,2-4 0-16,3 4 0 0,0 1 0 0,-3 1 0 16,0 0 0-16,4-2 0 0,3-2 0 0,2 7 0 15,-1 0 0-15,-1 0 0 0,0 0 144 0,2 0-144 16,3 1 0-16,2 3 0 0,1 3 0 0,0-4 0 16,-6 0 0-16,4-2 0 0,2 3 0 0,4 2 0 15,3 1 0-15,-3 0 0 0,-1 1 0 0,0-2 0 16,2 3 0-16,2-1 0 0,2 3 0 0,2 1 0 15,4 3 0-15,-2 2 0 0,-2-1 0 0,2-1 0 0,0-1 0 16,6 0 0-16,1 4 0 0,4 4 0 0,-2-1 0 0,4 0 144 16,-2-2-144-16,1 4 0 0,-3 1 0 0,3-1 0 15,-1 5 0-15,5-3 0 0,4 2 0 0,2-1 0 16,1 4 0-16,3-1 0 0,2 1 128 0,1 1-128 16,-1-1 0-16,2 2 0 0,-2 1 0 0,1 0 0 15,-1-5 0-15,3 3 0 0,2 1 0 0,3-1 0 16,2 4 128-16,5-2-128 0,0 1 0 0,3 2 0 15,1 0 128-15,3 0-128 0,-2-2 0 0,3 1 128 16,0 0-128-16,3 0 0 0,-2-2 0 0,3 2 0 16,0 1 0-16,1-1 0 0,-3 0 0 0,5 0 0 15,-1 2 0-15,1-1 0 0,-2 2 0 0,4-1 0 16,0 1 0-16,1 0 0 0,0-2 160 0,0 4-32 0,3 0 0 0,-2-3 0 16,2-2 32-16,0 2 0 0,1 1 0 0,-3-1 0 15,2 1-160-15,0-1 192 0,-1-1-192 0,2 0 192 16,-1 4-192-16,0-2 160 0,-2-1-160 0,1 0 160 15,-2 0-32-15,0-1-128 0,0-1 192 0,-1 0-64 16,-2 1-128-16,-2-1 160 0,1 2-160 0,-2-2 160 16,1-4-160-16,-1-1 128 0,1-1-128 0,-1 1 128 15,-2-2-128-15,1 3 0 0,-2-3 144 0,-1-1-144 16,-1-6 0-16,0 2 144 0,-2 2-144 0,2-4 0 16,0-1 128-16,1 0-128 0,0 1 0 0,1 0 0 15,0 0 0-15,2-2 128 0,-1-1-128 0,1-2 0 16,1-1 0-16,0-1 0 0,1 0 0 0,0 0 0 15,0-5 0-15,0 0-144 0,1-1 16 0,2 1 0 16,0-6-256-16,6-3-64 0,0 0 0 0,-8 3 0 16,8-3-640-16,0 0-128 0,-6-4-16 0,-1-1-16 0</inkml:trace>
  <inkml:trace contextRef="#ctx0" brushRef="#br0" timeOffset="40027.42">12064 13606 30399 0,'0'0'2704'0,"0"0"-2160"0,0 0-544 0,0 0 0 16,8 8 352-16,2 5-32 0,4-2-16 0,-1 4 0 15,-1-1-304-15,2 4 0 0,2 2-176 0,0 2 176 16,2 1 0-16,2 1 0 0,2 5 0 0,0 0 0 16,-1 3 704-16,2 0 256 0,0-4 64 0,1 2 0 31,-2 4-1648-31,2-3-320 0,-1 2-64 0,1-5-16 0,3 0 832 0,2-4 192 0,-1 1 0 0,1-6 0 16,-1-5 0-16,0 0 0 0,-1-2 0 0,-1-4 0 15,0-3 160-15,-1-2-32 0,3-6 0 0,0-2 0 16,3-3 144-16,2-4 32 0,1-2 0 0,2-4 0 15,0-3-304-15,6-1 0 0,3-8 0 0,-1 2 0 16,1-2-528 0,-3 1-224-16,-4 1-32 0,-4 0-13040 0</inkml:trace>
  <inkml:trace contextRef="#ctx0" brushRef="#br0" timeOffset="45514.44">25004 14969 16863 0,'0'0'752'0,"7"-8"144"0,-1 3-704 0,-6 5-192 0,8-6 0 0,-8 6 0 16,7-8 144-16,-7 8 0 0,0 0 0 0,7-8 0 15,-7 8 416-15,3-7 80 0,-3 7 0 0,0 0 16 16,0 0 192-16,0 0 48 0,-2-8 0 0,2 8 0 16,0 0-384-16,0 0-80 0,0 0-16 0,-6 7 0 15,-2 3-48-15,0 2-16 0,-1 1 0 0,-1 5 0 16,-1 6 32-16,-2 3 16 0,-2 5 0 0,1 6 0 16,-3 2-160-16,0 5-48 0,-1-1 0 0,0 3 0 15,3 2 48-15,-1-1 0 0,1 4 0 0,2 3 0 16,3 4-32-16,3-1 0 0,2 1 0 0,1 5 0 15,1-4-80-15,3 5-128 0,0-3 176 0,3 4-176 16,-1 0 128-16,2-2-128 0,-1 2 0 0,-1-4 0 0,2 0 144 0,-4 2-144 16,0-4 0-16,0-3 144 0,1 1-144 15,-2-1 0-15,-2-1 0 0,1-2 0 0,1-7 128 0,-2 0-128 16,1-7 0-16,0-1 128 0,1-5 64 0,0-1 0 16,1-3 0-16,2-5 0 0,2-4-64 0,1-2-128 15,2-1 192-15,0-3-64 0,2-2-128 0,5 0 0 16,0-6 0-16,1-3 0 15,1-5-800-15,0-3-32 0,3-4-16 0,0-4-12208 0</inkml:trace>
  <inkml:trace contextRef="#ctx0" brushRef="#br0" timeOffset="46073.45">25334 15864 12895 0,'0'0'1152'0,"0"0"-928"0,0 0-224 0,0 0 0 0,0 0 736 0,0 0 96 15,0 0 32-15,0 0 0 0,0 0-208 0,0 0-32 16,-9 0-16-16,9 0 0 0,0 0 160 0,0 0 16 16,0 0 16-16,0 0 0 0,0 0 32 0,0 0 0 15,0 0 0-15,0 0 0 0,0 0-48 0,0 0 0 16,0 0 0-16,0 0 0 0,0 0-80 0,0 0-32 0,5-5 0 0,2-2 0 16,2 2-48-16,5 3-16 0,-1-2 0 0,5-3 0 15,1 2-32-15,5 1 0 0,3-2 0 16,2 1 0-16,3 2-128 0,3 0-48 0,2 0 0 0,1-2 0 15,0 3-192-15,-1-2-32 0,-2 1-16 0,-5-1 0 16,-3 1-160-16,-1 0 128 0,-4 0-128 0,-2 1 128 16,-1 1-128-16,-1-2 0 0,-2 2 0 0,-4 0 0 15,0 1-192-15,-12 0-64 0,0 0 0 0,0 0-16 32,0 0-2048-32,0 0-416 0,0 0-80 0,0 0 0 0</inkml:trace>
  <inkml:trace contextRef="#ctx0" brushRef="#br0" timeOffset="46819.57">26622 14929 14047 0,'0'0'624'0,"0"0"128"0,6-10-608 0,-6 10-144 16,3-7 0-16,2-2 0 0,-5 9 912 0,7-7 160 15,-2-2 16-15,-5 9 16 0,0 0-32 0,0 0-16 16,0 0 0-16,0 0 0 0,2-7-16 0,-2 7 0 16,0 0 0-16,0 0 0 0,0 0-224 0,0 0-48 15,0 0-16-15,0 0 0 0,-1 10-192 0,-3 3-48 16,-1 1 0-16,0 3 0 0,-2 4-112 0,4 4-16 16,-2 4-16-16,-1 5 0 0,-1 1 16 0,0 2 16 0,-1 2 0 15,2 6 0-15,-2-4-80 0,0 2-32 16,1 2 0-16,0-1 0 0,1 1-288 0,1-5 160 0,-1-3-160 0,4-3 128 15,-2-1-128-15,2-1 0 0,-1-5 0 0,2-2 0 16,1-2 128-16,0-3-128 0,0-2 0 0,-1-1 128 16,1-3-128-16,-1-6 0 0,1-8 0 0,0 0 0 31,2 9-384-31,-2-9-128 0,0 0 0 0,0 0-16 16,8-9-2224-16,-1-1-432 0,1-5-80 0</inkml:trace>
  <inkml:trace contextRef="#ctx0" brushRef="#br0" timeOffset="47132.21">27095 14915 28959 0,'0'0'1280'0,"0"0"272"0,0 0-1232 16,4 11-320-16,-4-11 0 0,3 15 0 0,-1 4 240 0,-1 1-16 15,-2 6 0-15,0 0 0 0,-2 6 112 0,1 4 32 16,-3 1 0-16,1 5 0 0,-2-1 64 0,-2 1 16 16,0 4 0-16,-2-3 0 0,4 4-96 0,-4-3-16 15,-1 0 0-15,1-1 0 0,1 6-208 0,0-7-128 16,1-3 160-16,1 0-160 0,-2-4 128 0,4-6-128 16,1 1 0-16,2-7 0 0,-2-2 0 0,2-4 0 0,0 0 0 15,2-4 0 1,0-2-336-16,0-11-64 0,0 0-16 0,0 0 0 15,0 0-1584-15,0 0-320 0,0 0-64 0,8-8-9760 0</inkml:trace>
  <inkml:trace contextRef="#ctx0" brushRef="#br0" timeOffset="47399.59">26395 14965 28559 0,'-5'-11'1264'0,"5"11"272"0,5-7-1232 0,4 0-304 0,4 1 0 0,6 1 0 0,5 0 256 0,5 1 0 16,3 1 0-16,7 1 0 0,3-1 0 0,6-3 0 16,5 3 0-16,0-1 0 0,-2 1 128 0,2 0 0 15,3-1 16-15,-3 2 0 0,1 1-256 0,0 1-144 16,0-1 160-16,-3 2-160 15,1 0-352-15,-6 1-160 0,-6 2-48 0,-3-1 0 16,-5-1-2112-16,-7-1-416 0</inkml:trace>
  <inkml:trace contextRef="#ctx0" brushRef="#br0" timeOffset="47800.24">25920 16746 20271 0,'0'0'1792'0,"0"0"-1424"0,0 0-368 0,0 0 0 16,0 0 768-16,0 0 96 0,3-10 16 0,6 1 0 15,-2 5-96-15,5-2-16 0,1-3 0 0,2 4 0 16,3-3 192-16,4 3 48 0,2 2 0 0,4-1 0 0,2-2-256 0,5 2-48 16,3 0-16-16,1 2 0 15,1-2-176-15,0-2-48 0,0 1 0 0,0 1 0 0,2-1-128 0,1 1-16 16,2 0-16-16,2 2 0 0,0-1-144 0,0 1-32 15,0-2 0-15,-1 0 0 0,-5 0-128 0,-5 3 0 16,-3-2 0-16,-2 2 0 0,-3 0 0 0,-3-2-176 16,-1 2 16-16,-2 0 0 15,-4 1-1456-15,-3 2-304 0,-2 1-48 0,-3-2-11600 0</inkml:trace>
  <inkml:trace contextRef="#ctx0" brushRef="#br0" timeOffset="48299.87">26404 16850 23951 0,'0'0'1056'0,"-10"4"224"0,-1-2-1024 0,3 3-256 0,1-1 0 0,1 3 0 15,-1 1 2176-15,1 3 384 0,1 3 80 0,-1 1 16 16,-3 1-1984-16,0 2-400 0,0 1-80 0,-1 0 0 15,-3 0 0-15,3 3 0 0,-1 3 0 0,-1 1 0 16,2 3 0-16,-2-2 16 0,1 2 0 0,2-1 0 16,4 0-16-16,1-3 0 0,0 1 0 0,4-6 0 15,3-2-48-15,2-2-16 0,1 0 0 0,5-2 0 16,-1-5-128-16,2 1 160 0,2-5-160 0,3-1 160 0,1-3-160 0,1-4 0 16,1 0 0-16,2-6 128 15,1 1-512-15,2-3-96 0,3-5-32 0,-4 2 0 16,0-2-1920-16,-2 1-384 0,-2-2-64 0,1 2-32 15,-6 0 1440-15,0 3 272 0,0-2 64 0,-1 1 16 16,0 2 160-16,0 1 16 0,3-3 16 0,-4 5 0 16,1 2 368-16,-2 0 80 0,-3 2 16 0,-9 4 0 0,12 0 464 0,-12 0 128 15,7 6 16-15,-2 6 0 0,-2-2 1216 0,-2 4 240 16,-2 1 64-16,-2 5 0 0,-1 2 112 0,-2 2 16 16,-3-1 16-16,-1 5 0 0,-3 0-400 0,1 4-96 15,-6 2-16-15,1 2 0 0,1 1-368 0,1-2-80 16,-2-1-16-16,4 2 0 0,-1-2-272 0,4 1-64 15,1-6-16-15,2 0 0 0,2-2-288 0,1 0-48 0,4-7-16 16,0 0 0-16,4-2-272 0,-1-1-64 0,1-3-16 0,1-6 0 31,0 1-1456-31,-5-9-304 0,0 0-48 0,13-1-7952 0,0-5-1584 0</inkml:trace>
  <inkml:trace contextRef="#ctx0" brushRef="#br0" timeOffset="49300.58">27417 14378 9215 0,'0'0'816'0,"0"0"-656"0,-10-2-160 0,0-1 0 15,10 3 416-15,-8-3 48 0,8 3 16 0,0 0 0 16,-8-5-288-16,8 5-64 0,0 0-128 0,0 0 192 15,-4-9-16-15,3 0-16 0,1 3 0 0,0 6 0 16,5-10-160-16,-5 10 160 0,5-9-160 0,2-1 160 16,-7 10-32-16,9-8 0 0,0 0 0 0,-9 8 0 15,8-5-128-15,0 0 0 0,-8 5 0 0,0 0 0 16,9-6 144-16,-9 6 0 0,0 0 0 0,8-5 0 16,-8 5 640-16,0 0 128 0,0 0 32 0,0 0 0 15,0 0 16-15,0 0 16 0,0 0 0 0,0 0 0 16,0 0-240-16,0 0-48 0,0 0-16 0,0 0 0 0,0 0-208 0,0 0-32 15,3-8-16-15,-3 8 0 16,0 0-96-16,0 0 0 0,0 0-16 0,0 0 0 0,0 0 0 0,0 0 0 16,0 0 0-16,12-2 0 0,-12 2-16 0,11 2 0 15,-1 2 0-15,2 0 0 0,-1 2-48 0,2 4-16 16,0 4 0-16,2 3 0 0,0 1 48 0,3 4 16 16,1 3 0-16,3 4 0 0,1 4 96 0,1 4 0 15,0 5 16-15,0 3 0 0,-1 3-112 0,-1 0-32 16,-2 3 0-16,-2 2 0 0,-3 6-48 0,-1 2-16 15,-3-2 0-15,1 2 0 0,-1 4-64 0,-1 0-128 16,-1-5 176-16,0 6-176 0,-2 0 144 0,-1 2-144 16,2 2 0-16,-3 0 144 0,0 1-144 0,-1-2 160 0,-2-4-160 0,-1 0 160 15,-1 2 32-15,0-2 0 0,-1-1 0 0,-1 0 0 16,-2 1 0-16,-1 0 0 0,-3-4 0 0,-2 3 0 16,-3-3 64-16,-1 2 0 0,-2-2 16 0,-3 3 0 15,-2-2-16-15,-3 0 0 0,-1-2 0 0,-2 4 0 16,3-5 16-16,-2 1 0 0,0 0 0 0,-1-4 0 15,2-3 48-15,-1 3 16 0,-1-3 0 0,2 1 0 16,1-5 0-16,-3-2 0 0,3 0 0 0,-3 3 0 16,-1-6 0-16,-2 3 0 0,-3-2 0 0,0 1 0 15,-3-2 0-15,1 2 0 0,-2-4 0 0,0 4 0 16,1-6-80-16,2 2-32 0,1 2 0 0,1-6 0 16,0-1 16-16,2 1 0 0,3 1 0 0,2 2 0 0,-1-6-112 15,2 1-128-15,0-1 176 0,1-4-176 16,1-2 176-16,3 2-176 0,2-7 160 0,0 0-160 0,4-1 0 15,2-3 0-15,2-2 0 0,3-4 0 16,3-6-288-16,3-8-96 0,0 0-32 0,0 0 0 16,0 0-1680-16,17-3-336 0,3-6-64 0,4-5-14016 15</inkml:trace>
  <inkml:trace contextRef="#ctx0" brushRef="#br0" timeOffset="62464.61">25265 4156 7711 0,'0'0'336'0,"0"0"80"0,0 0-416 0,0 0 0 0,0 0 0 0,6-12 0 15,-6 12 576-15,5-7 48 0,0-3 0 0,-5 10 0 16,0 0-144-16,5-9-32 0,1-3 0 0,-6 12 0 0,6-9-48 0,-1-1-16 16,-5 10 0-16,6-7 0 0,-6 7-16 0,7-9-16 15,-7 9 0-15,0 0 0 0,9-5 96 0,-9 5 0 16,0 0 16-16,0 0 0 0,0 0-32 0,0 0-16 16,0 0 0-16,10 8 0 0,-5 4-160 0,-1 3-48 15,-1 0 0-15,-1 3 0 0,-2 1 112 0,0 4 32 16,1 6 0-16,-2 1 0 0,-2 3 64 0,1 2 16 15,0 2 0-15,-3 2 0 0,2 5 0 0,-3-4 0 16,3 4 0-16,-2-2 0 0,1-4-112 0,-1 0 0 16,1 0-16-16,-3-2 0 0,4-2-112 0,-1-1-32 15,0-1 0-15,1-6 0 0,2 1-160 0,1-3 192 16,0-2-192-16,1-1 192 0,2-3-192 0,2-4 0 16,1-1 144-16,2 0-144 15,2-7-416-15,2 2-160 0,0-6-16 0</inkml:trace>
  <inkml:trace contextRef="#ctx0" brushRef="#br0" timeOffset="62709.43">25026 4557 17503 0,'0'0'768'0,"0"0"176"0,0 0-752 0,0 0-192 0,0 0 0 0,14-5 0 16,6 2 768-16,6-3 128 0,4-1 32 0,6 2 0 16,3-4-192-16,3 0-32 0,3 0-16 0,2 0 0 0,2-4-112 0,6 5-32 15,3-4 0-15,5 4 0 0,-1 0-192 0,-1 1-32 16,-3-3-16-16,-4 2 0 0,-7-3-304 0,-3 5 128 16,-2-3-128-16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8:55:05.349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15002 5609 2751 0,'0'0'256'0,"0"0"-256"16,0 0 0-16,0 0 0 0,0 0 1984 0,0 0 336 15,0 0 80-15,0 0 16 0,4-9-1152 0,-3 1-240 16,-1 2-32-16,-1 1-16 0,-1-3-160 0,0 3-48 16,-2-1 0-16,-1-2 0 0,-3 3-176 0,-1 0-32 15,-1 0-16-15,0 1 0 0,-3 1-304 0,-1 2-64 16,-1 0-16-16,0 1 0 0,-2 1-160 0,0 0 160 16,-1 3-160-16,1 4 160 0,-3-1-160 0,-12 10 160 15,-1 2-160-15,11-2 160 0,-6-1 32 0,-1 3 0 16,-3 0 0-16,1 4 0 0,-1 4 64 0,0-1 0 0,2 4 16 0,-16 14 0 15,8-2-48-15,5-2-16 16,5 0 0-16,4 0 0 0,2-2 0 0,5-4 0 0,3 2 0 0,6-3 0 16,2-2 80-16,4 1 16 15,1-5 0-15,3 0 0 0,5-4 112 0,1-1 32 0,4 1 0 0,2-2 0 16,4-7 192-16,-3-8 64 0,3 2 0 0,3-1 0 16,5-4-256-16,16 2-32 0,0-1-16 15,-11-2 0-15,6-4-176 0,1-1-32 0,2-1-16 0,-2 0 0 16,-2-1-176-16,-3 0 192 0,-3-2-192 0,-1-1 192 31,-1 2-1216-31,-4 2-256 0,-1-1-32 0,-5-3-11440 0</inkml:trace>
  <inkml:trace contextRef="#ctx0" brushRef="#br0" timeOffset="433.81">14941 6374 20383 0,'0'0'448'0,"0"0"80"0,0 0 32 0,0 0 16 0,1-7-448 0,3-1-128 16,1 1 0-16,3-2 0 0,0 2 832 0,5 2 160 16,1-4 32-16,4 4 0 0,2 0-256 0,3-1-32 15,3 3-16-15,-1 1 0 0,2 2-80 0,-1 3 0 16,1 2-16-16,0 4 0 0,-6-1-304 0,0 2-48 16,-5 0-16-16,-2 4 0 0,-2 1-256 0,-5 4 128 15,-2 4-128-15,-3 2 0 0,-4-3 144 0,-1 6-144 16,-4-3 0-16,-2 5 144 0,-2-2 64 0,-2 1 16 0,0-2 0 15,0-1 0-15,2-4 112 0,4-1 32 0,0-1 0 0,5-4 0 16,2-1 96-16,4-1 32 0,3-2 0 0,6-5 0 16,3 1 128-16,9-3 16 0,0-4 16 0,8-2 0 15,5-1-400-15,7-5-64 0,4 2-32 0,29-6 0 16,-1-1-480-16,-4-1-112 0,-5 0-16 0,-4 0-10240 16,-3 1-2064-16</inkml:trace>
  <inkml:trace contextRef="#ctx0" brushRef="#br0" timeOffset="1235.65">4668 5582 9215 0,'0'0'400'0,"0"0"96"0,-9-8-496 0,0 3 0 16,-3 3 0-16,0 0 0 0,-7 2 2080 0,-3 3 320 16,0-2 64-16,5 4 16 0,-4 3-1728 0,-3 0-352 0,-4 2-64 0,-16 8-16 15,0 1 80-15,14-5 16 16,-4 0 0-16,-5 5 0 0,-4 1 320 0,-3 2 64 0,-2 0 16 0,0 3 0 15,0 1-208-15,3 1-32 0,2 5-16 0,2 2 0 16,4 2-176-16,4 2-16 0,3 1-16 0,3 4 0 16,3-2-160-16,5 1-16 0,4 0-16 0,3-3 0 15,4-2-16-15,3 14 0 0,5-10 0 0,4-16 0 16,3-3 0-16,3-2 0 0,2 0 0 0,5-2 0 0,2-2 80 0,4-3 16 16,2-4 0-16,5 0 0 0,3-5-240 15,2 0 176-15,6-3-176 0,3-3 160 16,5-1-1264-16,-1-7-256 0,-2 0-48 0</inkml:trace>
  <inkml:trace contextRef="#ctx0" brushRef="#br0" timeOffset="1402.65">4612 6413 18431 0,'-7'19'1632'0,"1"7"-1312"16,0 0-320-16,-2 9 0 0,4 8 2496 0,-2 1 416 15,-1 5 96-15,0-2 0 0,-1 4-1040 0,-1-1-224 16,-1 1-32-16,1 0-16 0,0-4-944 0,2 0-192 0,0-1-48 0,2-5 0 31,-1-5-1792-31,1 1-384 0,1-5-64 0</inkml:trace>
  <inkml:trace contextRef="#ctx0" brushRef="#br0" timeOffset="3035.92">12934 12522 2751 0,'0'-9'256'0,"0"0"-256"15,0-1 0-15,0 2 0 0,0-1 2368 0,0 2 416 16,0 7 96-16,-2-5 0 0,2 5-1376 0,0 0-288 15,0 0-48-15,0 0-16 0,-3-8-272 0,3 8-64 16,0 0-16-16,0 0 0 0,0 0-304 0,0 0-64 16,0 0-16-16,0 0 0 0,-5 14 48 0,1 1 16 15,0 2 0-15,3 2 0 0,-1 1 64 0,1 7 16 16,1 2 0-16,0 3 0 0,0 1-176 0,0-8-48 16,0 9 0-16,0 4 0 0,0 4-96 0,0 1-32 0,0 6 0 0,0 2 0 15,-1 3-16-15,0 2-16 16,-1-3 0-16,1 0 0 0,0-1-176 0,-1-2 0 15,1-2 144-15,0 1-144 0,0-7 0 0,1-2 144 16,-2 0-144-16,2-6 0 0,0-6 128 0,0 2-128 16,0-5 0-16,0 0 0 15,0-3-288-15,0-3-112 0,2-4-32 0,-1-4-11792 0</inkml:trace>
  <inkml:trace contextRef="#ctx0" brushRef="#br0" timeOffset="4687.38">12641 17929 12543 0,'0'0'560'0,"0"0"112"0,0 0-544 0,-1 9-128 0,1-9 0 0,-2 5 0 16,2-5 1088-16,-3 8 192 0,3-8 48 0,0 0 0 16,0 0-48-16,0 0 0 0,0 0 0 0,0 0 0 15,0 0-208-15,0 0-48 0,0 0-16 0,0 0 0 16,0 0-240-16,0 0-64 0,0 0 0 0,0 0 0 15,0 0 0-15,0 0-16 0,0 0 0 0,0-9 0 16,1 1-112-16,2-2 0 0,2 4-16 0,-1-3 0 16,2 1-224-16,0 1-32 0,3-1-16 0,0 3 0 15,1-3-96-15,2 3-32 0,1 3 0 0,0-1 0 0,4 2-160 0,0 2 192 16,-2 3-192-16,3 1 192 0,-1 5-192 16,-1 2 160-16,0 3-160 0,-1 3 160 15,-1 2-160-15,-1 3 128 0,-3-2-128 0,-2 5 128 0,-3 0-128 0,-1 13 0 16,-5-6 0-16,-3-4 128 0,-3-1-128 0,0-9 160 15,-3-1-160-15,-3 1 160 0,-1 0 32 0,-1 0 16 16,-2-3 0-16,1-2 0 0,2 0 176 0,-3-5 48 16,3 0 0-16,1-5 0 0,1-4 16 0,0-1 0 15,2-7 0-15,1-1 0 0,0-6-192 0,3-2-48 16,-2-2 0-16,4-2 0 0,1-2-208 0,0-4 0 16,2 2 0-16,1-2 0 0,1 4 0 0,2 0 0 15,0-2 0-15,1 5 0 0,4 2 0 0,1 4 0 16,0 4 0-16,1-1 0 0,3 6-160 0,-1 2 160 15,2 1-128-15,0 0 128 0,2 6 0 0,-3 1 0 16,1 6 0-16,-1 1 0 0,-1 3 0 0,-3 3 0 16,-1 2 0-16,-1 2-128 0,-3 2 128 0,-3-3 0 15,-2 2 0-15,-3 1 0 0,-5-2 0 0,0-2 0 16,-4 2 0-16,1-2 0 0,-1-3 0 0,0-3 128 0,0 0-128 0,-3-3 128 16,4-2-128-16,12-9 176 15,0 0-176-15,0 0 192 0,-6-6 16 0,2-6 16 0,2 0 0 0,2-2 0 16,1 0-224-16,3-3 144 0,2-3-144 0,3-2 128 15,1 0-128-15,2 1 0 0,-2 1 0 0,3-1 0 16,2 5 0-16,0 2 0 0,2 4 0 0,-2 2 0 16,0 5 0-16,0 0 0 0,-2 3 0 0,6 3 0 15,-5 2 0-15,-8 4 0 0,-2 2 0 0,-2 1 0 16,-5 7 0-16,-2 0-256 0,-4 0 64 0,-4 0-11952 16,-2 1-2384-16</inkml:trace>
  <inkml:trace contextRef="#ctx0" brushRef="#br0" timeOffset="5954.76">7920 18323 3679 0,'0'0'160'0,"0"0"32"0,0 0-192 0,-6 0 0 0,-3-1 0 0,1 0 0 15,2-1 1600-15,-1 1 288 0,-1 0 48 0,-1 0 16 16,1-1-1056-16,1 2-224 0,-1-1-32 0,2 0-16 0,1-3-48 0,1-1-16 16,0 1 0-16,2 0 0 15,-4 0-96-15,4-1-16 0,2 5 0 0,-1-6 0 0,1 1 0 0,1-3-16 16,-1 8 0-16,1-7 0 0,2-1-112 0,-2 2 0 15,-1 6-16-15,5-5 0 0,0-4-16 0,1 2 0 16,0 2 0-16,0-1 0 0,0 1 48 0,2 1 16 16,-2-1 0-16,2 0 0 0,0 3-32 0,2 1 0 15,-1 0 0-15,-2 1 0 0,1 1 0 0,2 3 0 16,-10-4 0-16,6 8 0 0,-1-5-64 0,-1 5 0 16,-1 1-16-16,-1-1 0 0,-2 1 144 0,-2-3 16 15,2-6 16-15,-1 10 0 0,-2-2 32 0,-1 1 16 16,0-4 0-16,1 1 0 0,-3 2 176 0,0-5 16 15,0 1 16-15,6-4 0 0,-7 0-176 0,1 0-48 16,0-1 0-16,-1-2 0 0,4 0-48 0,0-5-16 16,0 0 0-16,3 1 0 0,2-1-144 0,0 0-48 15,1-3 0-15,2 3 0 0,1 0-192 0,1 1 0 16,-1 0 0-16,2 0 0 0,-2 2 0 0,-1-1 0 16,4 3 0-16,-3 1 0 0,-6 2 0 0,8 0 0 15,-8 0 0-15,0 0 0 0,4 5 0 0,-4-5-128 0,0 9 128 0,-2-2 0 16,-1 5-240-16,-2-3 64 0,-2 2 16 0,0 0 0 15,-2-2 160-15,0 3 0 0,-1-5-144 16,1 2 144-16,-3-5 0 0,2-1 0 0,0-1 0 0,2 0 0 16,2-2 0-16,0-3 0 0,2-1 0 0,4 4 0 15,-2-10 128-15,2 10-128 0,2-6 0 0,0 2 128 16,2-4-128-16,1 3 0 0,4 3 0 0,-3-2 0 16,3 0 0-16,0 3 0 0,0 1-128 0,-1 3 128 0,-1 0 0 0,0 0 0 15,-7-3-144-15,5 8 144 0,1 1-128 0,-2 4 128 16,2-3-192-16,-4 3 192 0,-4-3-384 0,0 2 16 15,1 2 16-15,-3-2 0 0,0-3 192 0,0 1 160 16,0-3-208-16,-1-1 80 0,5-6 128 0,-4 5 0 16,-1-1 0-16,5-4 0 0,0 0 128 0,-5-3-128 15,3-2 128-15,-2 0-128 0,3-1 0 0,1-4 144 16,0 2-144-16,0-7 0 0,-2 0-176 0,2 2-144 16,0 4-16-16,0 9-16 15,0 0-1792-15,3-8-352 0,1 3-80 0,-4 5-8240 0</inkml:trace>
  <inkml:trace contextRef="#ctx0" brushRef="#br0" timeOffset="6605.17">8166 18368 3679 0,'19'-2'160'0,"-8"1"32"0,6 0-192 0,4-2 0 16,6-2 0-16,4 0 0 0,3 1 2496 0,1-3 464 16,2-1 96-16,1 2 16 0,3-4-2368 0,2 3-480 15,3 0-96-15,5 0 0 16,2 3-640-16,3-1-112 0,1 0-16 0,-1 0-16 16,0-4-432-16,-2 3-64 0,0 1-32 0,4 0 0 0,1 1 672 0,33 0 144 15,-8 2 32-15,-8-4 0 0,-9 0 336 0,-3 2 0 16,-2 3-144-16,3-2 144 0,-3 1 0 0,4-2 0 15,2 2 0-15,-2-1 0 0,-4 2 0 0,-2-2 0 16,-3 2 0-16,2 0 0 0,-2 1 0 0,1 1 0 16,5 0 128-16,-5-1-128 0,0-1 0 0,-3 1 0 15,-3-1 0-15,-2-1 0 0,-1 0 0 0,1-2 0 16,0 1 0-16,3 1 0 0,4 1 128 0,0-1-128 16,-1 2 0-16,-2-2 0 0,-6-2 512 0,0 0 16 15,2 2 0-15,-1 0 0 0,1 1-32 0,2 1-16 16,1 1 0-16,2-1 0 0,0-1-256 0,-2 0-48 0,-6 1-16 15,-1-1 0-15,-3 1 96 0,0-2 32 0,-1 2 0 16,2 2 0-16,0-2 128 0,3 2 32 0,3-1 0 0,-3 2 0 16,-3 0 128-16,-2 0 48 0,-5-4 0 0,-1-1 0 15,-5 0-96-15,0 1-16 0,-2 1 0 0,-1-1 0 0,-2-1-32 16,-4 1-16-16,-1 0 0 0,-3 0 0 0,-3 1 32 0,-1 0 0 16,-3 0 0-16,1-3 0 0,-2 2-80 0,-10 1-16 15,10 0 0-15,0 0 0 0,-10 0-224 0,0 0-48 16,9-1-128-16,-9 1 192 15,8-7-1360-15,-8 7-288 0,-2-15-48 0,0 5-16 0</inkml:trace>
  <inkml:trace contextRef="#ctx0" brushRef="#br0" timeOffset="22334.2">14798 8516 10127 0,'0'-6'896'0,"0"-1"-704"15,0 0-192-15,0-1 0 0,2 1 1024 0,-2-3 192 16,0 1 16-16,0 2 16 0,0 7-336 0,0 0-64 16,-2-6-16-16,2 6 0 0,0 0-112 0,0 0-16 15,0 0-16-15,0 0 0 0,0 0-64 0,-3 9-16 16,-2 0 0-16,-2 8 0 0,2 1 160 0,1-3 16 16,0 3 16-16,-2 13 0 0,1 0-256 0,-1-6-48 15,1 2-16-15,0 4 0 0,-1 3-208 0,1 0-32 16,2 2-16-16,-3-1 0 0,3 1-96 0,0 0-128 15,2-3 176-15,1-3-176 0,0-2 160 0,2-6-160 16,3-2 128-16,3 4-128 0,2-10 160 0,-3-6-160 16,1-6 192-16,6 1-192 0,0-3 416 0,-2-4-32 15,2 0 0-15,0-5 0 0,0-2-112 0,0-4-16 16,1 1-16-16,0-3 0 0,1 2-240 0,-1-3 176 16,0-1-176-16,-1-1 160 0,0-1-160 0,-1-3 192 0,-2 0-192 0,-2 0 192 15,1-2-192-15,0 2 128 0,-2 3-128 0,2-12 128 16,-2 1-128-16,-4 13 0 0,-3 0 144 0,1 1-144 15,1 1 0-15,-2 1 128 0,1 3-128 0,-1 4 0 16,-1 9 0-16,0 0 0 0,0 0 0 0,-1 9 0 16,-1 5 0-16,-2 6-128 0,2 7 128 0,-1 4 0 15,1 0 0-15,1 6 0 0,-2 4 0 0,3-2 0 16,-2 1 0-16,2 0 0 0,0 2 0 0,2-3 0 0,2-5 0 16,2-2 0-16,-1-4 0 0,3-2 0 0,1-4 0 15,2-4 0-15,2-4 0 0,1-7 0 16,1 0-1536-16,-3-6-336 0,0-5-64 0</inkml:trace>
  <inkml:trace contextRef="#ctx0" brushRef="#br0" timeOffset="22749.91">15843 8047 12895 0,'0'0'1152'0,"0"0"-928"16,0 0-224-16,0 0 0 0,-6-6 1152 0,6 6 192 0,-9 7 48 0,0 2 0 15,2 5-240-15,-4 2-64 0,-1 3 0 0,1 0 0 16,0 4-272-16,-3 6-64 0,-1 3-16 0,-2 5 0 16,1 4-240-16,0 6-48 0,-1 1-16 0,0 4 0 15,1 0-48-15,-6 30-16 0,4-7 0 0,9-27 0 16,2 0-176-16,2 2-16 0,1-1-16 0,4 1 0 16,2-4-160-16,3-1 0 0,1-5 144 0,2-3-144 15,4-4 0-15,2-5 128 0,1-2-128 0,2-1 0 0,0-5 0 0,0-2 0 16,3-3 0-16,1-4 0 15,-1-2-304-15,0-2-128 0,-1-6-16 0,-1-2-11648 16</inkml:trace>
  <inkml:trace contextRef="#ctx0" brushRef="#br0" timeOffset="23051.39">16499 8171 19343 0,'0'0'1728'0,"0"0"-1392"16,0 0-336-16,0 0 0 0,0 0 624 0,0 0 48 16,-5 6 16-16,0 2 0 0,-3 2 16 0,2 6 0 15,-4 0 0-15,0 3 0 0,-2 1-32 0,-6 19 0 0,1 3 0 0,1 3 0 16,2 4-128-16,4-15-32 0,-2 5 0 0,-1 2 0 15,0 5-112-15,0-2-16 0,1 3-16 0,2-1 0 16,2 2-224-16,3 1-144 0,0-6 192 0,2-1-192 16,2-3 0-16,2-5 0 0,4-3 0 0,2-3 0 15,-1-6 0-15,2-3-272 0,-1-4 16 0,7 1 16 16,-1-5-368 0,-4-6-80-16,1-3-16 0,-1-2-11664 0</inkml:trace>
  <inkml:trace contextRef="#ctx0" brushRef="#br0" timeOffset="23235.42">16077 8789 17903 0,'0'0'384'0,"7"9"96"0,-1-4 16 0,4-1 16 0,0 1-512 0,7 1 0 16,3-3 0-16,4-1 0 0,3-1 960 0,1-1 112 15,1-1 16-15,2 0 0 0,0-3-448 0,0-4-64 16,2 1-32-16,-1-2 0 0,-2-1-544 0,2-3-176 15,-4 0 0-15,-1-1 0 0</inkml:trace>
  <inkml:trace contextRef="#ctx0" brushRef="#br0" timeOffset="23550.34">16836 7890 18431 0,'4'-13'1632'0,"-4"13"-1312"0,5-3-320 0,1-1 0 15,2 1 608-15,0 1 48 0,3 2 16 0,0 4 0 16,1 1 112-16,6 4 32 0,-1 3 0 0,-4 1 0 16,2 0-112-16,1 4 0 0,-2 6-16 0,0 4 0 15,0 1-144-15,-2 9-32 0,1 0 0 0,-3 3 0 16,2 5-96-16,-2-1-32 0,-1 5 0 0,-2 3 0 15,0 2-64-15,-2 5-32 0,-3 2 0 0,-2-1 0 16,-2 1-16-16,-2 2 0 0,0-2 0 0,0-1 0 0,-3-7-272 16,-2 0 160-16,-1-8-160 0,-1 2 128 0,0-7 64 0,-2-2 16 15,1-4 0-15,-2-2 0 16,1-5-208-16,0-2 144 0,2-6-144 0,-1-4-9600 16,1-6-1984-16</inkml:trace>
  <inkml:trace contextRef="#ctx0" brushRef="#br0" timeOffset="23878.27">17819 8556 12895 0,'0'0'576'0,"0"0"112"0,0 0-560 0,0 0-128 16,0 0 0-16,7 4 0 0,2 1 2496 0,8 0 448 0,0-2 112 0,-3-2 16 16,2-1-1552-16,0 0-304 0,2-1-64 0,2-1-16 15,2 1-480-15,2 1-80 0,-1-1-32 0,0 0 0 16,0-1-304-16,0 1-64 0,-2-1-16 0,1 0 0 15,-3 2-160-15,-1 2 0 0,-2 0 0 0,0 1 0 16,-8-1-1632-16,-1 3-208 0,-7-5-32 0,-3 12-6000 16,-4-2-1216-16</inkml:trace>
  <inkml:trace contextRef="#ctx0" brushRef="#br0" timeOffset="24006.01">17993 8805 10127 0,'-19'19'448'0,"11"-7"96"0,-1-2-544 0,2 3 0 16,0 2 0-16,2-1 0 0,1-3 3472 0,3 1 592 15,1-3 112-15,3 0 32 0,3 0-2160 0,3-2-416 16,2-6-96-16,2 2 0 0,5-2-432 0,5-2-80 15,2-2 0-15,16-2-16 0,-1-4-560 0,2 3-128 16,2-4 0-16,4 4-16 16,0-7-1728-16,-2 7-352 0</inkml:trace>
  <inkml:trace contextRef="#ctx0" brushRef="#br0" timeOffset="25384.94">8224 13137 3679 0,'0'0'160'0,"0"0"32"0,-4-4-192 0,2 1 0 0,-2-1 0 0,3-1 0 16,1 5 2320-16,0 0 432 0,-3-5 64 0,2-1 32 15,-2 1-1600-15,3 5-320 16,0 0-64-16,0 0-16 0,0 0-400 0,8-2-96 0,0 1-16 0,2 1 0 16,3 0 96-16,4 1 16 0,2-1 0 0,-3 0 0 15,1 2 64-15,4 0 0 0,3-2 16 0,0 0 0 16,1-2-64-16,5 0-16 0,2 2 0 0,16-1 0 15,1-1-80-15,-14 2-32 0,4 2 0 0,21 1 0 16,0 0-160-16,-2-3-48 0,-2-3 0 0,2 0 0 0,0 1-128 16,-1 2 0-16,0 2 144 0,2-1-144 0,-1 1 0 15,2 1 128-15,2 1-128 0,-3-4 0 0,-4 0 176 0,0 0-48 16,-2 0 0-16,3 1 0 0,2 3 128 0,0 0 32 16,2-1 0-16,0 0 0 0,-1 0-32 0,0-1 0 15,-2-1 0-15,0 1 0 0,-2-1-128 0,2 1-128 16,3 6 192-16,-2-5-192 0,2-1 144 0,-2-1-144 15,-3-1 0-15,0 0 144 0,-1 3 0 0,0 1 0 16,-2-2 0-16,3 2 0 0,-1-1-16 0,3 2-128 16,-1 0 192-16,-2-3-64 0,-5 1 16 0,0-3 0 15,-1 0 0-15,0 1 0 0,1-2 32 0,0 1 0 16,-1 0 0-16,5 0 0 0,-3-1-176 0,-1-2 0 16,-4-2 0-16,1 0 128 0,-4 1-128 0,-1 0 0 0,-2-1 144 0,-1 1-144 15,1 1 128-15,-1 0-128 0,-3 1 128 0,1 2-128 16,1-2 0-16,-3 1 0 0,0-2 0 0,-2 3 128 15,0 0-128-15,-4 0 0 16,-3-2 0-16,-1 1 0 0,-2-2 0 0,-7 2 128 0,2 0-128 0,1-1 0 16,-1 1 0-16,1 0 144 15,1-1-144-15,0 1 0 0,2-3 0 0,2 2 0 16,-3-2 0-16,2 3 0 0,-1 1 0 0,1 0 0 0,-2 0 0 16,3-2 0-16,-1 2 0 0,-3 0 0 0,-2-1 0 0,1 0 0 15,-4 1 0-15,0 0 0 0,-4 0 128 0,1 0-128 16,-3 0 0-16,0 0 0 0,-2 0 0 0,1 0 0 15,-7 0-512 1,7 0 0-16,0-1 0 0,-7 1 0 0,7 0-528 0,1 0-112 0,-2-2-32 0,3 0-10640 16</inkml:trace>
  <inkml:trace contextRef="#ctx0" brushRef="#br0" timeOffset="26068.94">12854 13066 9215 0,'0'0'400'0,"0"0"96"0,0 0-496 0,0 0 0 15,10 4 0-15,-5-2 0 0,1 2 2240 0,1 3 336 16,-2 0 80-16,2 3 16 0,0 4-1552 0,-2 0-304 0,-4-1-64 0,0 0-16 16,1 2-256-16,-1 1-48 0,-1 5-16 0,0 0 0 15,0 5-32-15,-1-1 0 0,-1 4 0 0,2 3 0 16,0-2-96-16,0 3-32 0,-1 2 0 0,0 2 0 16,-1 0 0-16,1 6 0 15,0-2 0-15,0 17 0 0,-1-2-256 0,2-16 0 16,-3 1 0-16,1 4 0 0,0 1 0 0,-1 2 208 0,1 0-32 15,0 3-16-15,0 1-32 0,1 2 0 0,-3-1 0 16,0 2 0-16,-1-1 0 0,0 1 0 0,0 1 0 0,0-3 0 16,0 1 0-16,-1-1 0 0,1 4 0 0,-2 23 0 15,-1-8 0-15,4-25 0 0,-1 0 0 0,1 3 0 16,-1 3-128-16,1 0 128 0,1 0-128 0,0 2 128 16,1 0-128-16,-2 1 128 0,0 0-128 0,-1 1 128 15,1-15-128-15,0 6 128 0,2 0-128 0,-2 6 128 16,-1-1-128-16,-2 2 0 0,5-1 0 0,-3 1 0 0,0 1 0 0,0-3 0 15,1 2 176-15,0 1-176 0,0 1 0 0,2-2 0 16,-2-2 0-16,3 2 0 0,-2 13 0 0,2 4 0 16,2-10 0-16,-1-2 0 0,0-3 0 0,0-4 0 15,1 2 0-15,1-2 0 0,-1-1 0 0,1-1 0 0,0-2 0 0,-1 3 0 16,0 0 0-16,2 0 128 16,-1 1-128-16,1-2 0 0,-1-1 208 0,2-5 0 0,-1 2 0 0,1-2 0 15,1-1-16-15,-2 1 0 16,4-1 0-16,-1-2 0 0,-1 4 800 0,0-4 160 0,0 1 16 0,-1-2 16 31,3-3-1664-31,-4 0-336 0,4-2-64 0,-2-2-16 0,0 0 896 0,-1-2 0 16,0-1 0-16,-2-1 0 0,-1 1 160 0,-1-5-160 15,0 2 192-15,0-1-192 0,-1 0 128 0,0-2-128 16,0 3 0-16,-2-6 0 0,2-3 144 0,1-1-144 0,1-3 0 0,2-2 144 31,-3-13-1792-31,0 0-352 0,8-7-80 0,3-5-16 0</inkml:trace>
  <inkml:trace contextRef="#ctx0" brushRef="#br0" timeOffset="27270.13">18497 9946 11967 0,'0'0'1072'0,"2"-11"-864"16,-2 1-208-16,1-4 0 0,0-1 656 0,2 0 96 15,-1-2 16-15,1-2 0 0,-1-3 224 0,3 0 48 16,1-6 16-16,0 1 0 0,2-1-96 0,-1 1 0 16,0-3-16-16,-1 3 0 0,0 2-432 0,2 4-64 15,-2 1-32-15,1 3 0 0,-1 2-224 0,0 5-64 16,-1 2 0-16,2 6 0 0,-7 2 80 0,0 0 16 0,9 5 0 0,1 6 0 16,-1 0-224-16,0 1 176 0,-1 6-176 0,1 1 160 15,-1 3-160-15,0 2 0 16,-1-1 144-16,3 10-144 0,-1-6 128 0,-2-8-128 0,-1 0 128 15,0 0-128-15,1-1 0 0,-1-2 0 0,0-1 0 0,2-1 128 16,0-1 16-16,1-3 16 0,1 2 0 0,0-6 0 16,1 2 96-16,2-6 0 0,0-1 16 0,6-1 0 15,-3-2 64-15,-3-2 16 0,-1-2 0 0,4-2 0 16,-1-5-16-16,-4 6 0 0,-4-5 0 0,3 1 0 16,-2-6 80-16,2 0 16 0,-2-4 0 0,-1-2 0 15,1-2-112-15,0-6 0 0,-1 0-16 0,0-5 0 16,-2-3-128-16,0-6-32 0,0 1 0 0,0-3 0 15,0-4-144-15,4-28 128 0,-4 5-128 0,3 3 128 0,1 1-128 0,1 5 0 16,1 3 0-16,-1 4 0 0,-2-1 0 0,0 4 0 16,-1 2 0-16,1 3 0 0,-3 0 0 0,-1 0 0 15,-2 1 0-15,0 4 0 0,-2-2 0 0,0 5 0 16,0-2 0-16,-2 3 0 0,1 0 0 0,-2 4 0 16,1 2 0-16,-1 0 0 0,0 0-176 0,0 3 176 15,-2 0-128-15,2 6 128 0,1-4-128 0,-1 9 128 16,1-1-128-16,-1 1 128 0,1 1-160 0,-2 4 160 15,0 5-192-15,1-2 192 0,2 1-176 0,0 2 176 16,1-1-160-16,2 2 160 0,2-3-128 0,1 1 128 16,-1 2 0-16,1-1-144 0,2 2 144 0,2-2-160 15,1 2 160-15,1-2-160 0,3 3 160 0,0-3 0 16,3 2 0-16,2 2-128 0,2-2 128 0,5 3 0 16,2-3 0-16,1 2-128 0,4 1 128 0,4-4 0 0,2 1 0 0,2-2 0 15,-3 2 0-15,5-2 0 16,2 3 0-16,2-2 0 0,0 1 0 0,1 2 0 0,6-4 0 0,-6 3 0 15,-1 0 0-15,-3 2 0 0,-3-1 0 0,-4 0 0 16,-4 2 0-16,-5 2 0 0,-3 0 0 0,-2 1 0 16,-4 0-320-16,-1 1-48 0,-1-1 0 15,-2 2-8576-15,-1 1-1712 0</inkml:trace>
  <inkml:trace contextRef="#ctx0" brushRef="#br0" timeOffset="27769.85">19533 8743 17327 0,'0'0'768'0,"0"0"160"0,0 0-736 0,0 0-192 0,-5 3 0 0,5-3 0 16,0 0 768-16,0 0 128 16,4-8 32-16,4-1 0 0,4-4-320 0,5 1-64 15,2-5-16-15,4 3 0 0,2 0-80 0,2-1 0 16,1 2-16-16,2 4 0 0,2-5 128 0,1 7 16 16,-1-2 16-16,0 6 0 0,-3 3-208 0,-2 3-64 15,1 2 0-15,-5 5 0 0,-4 3-320 0,-4 5 128 0,-4 3-128 0,-5-3 0 16,-4 2 0-16,1 15 0 0,-5 0 0 15,-3-9 0-15,-4 4 144 0,-3 4-144 0,-5 5 192 0,-2-1-192 16,-3 1 224-16,-2 1-64 0,-4-2-16 0,-1 0 0 16,-1 0-144-16,-1 0 192 0,1 0-192 0,-2-2 192 15,-1-2 96-15,-10 13 32 0,8-9 0 0,7-3 0 16,5-7-80-16,12-11-16 0,2 0 0 0,3-3 0 0,3-1-32 0,3-3-16 16,4 0 0-16,5 1 0 15,2-3 80-15,6 1 0 0,4-3 16 0,5-2 0 0,3 1-16 0,4 1 0 16,3-2 0-16,3 1 0 0,6-2 64 0,0 1 0 15,1-3 0-15,-1 0 0 0,-2-1-112 0,0 2-16 16,2-4 0-16,-5 1 0 16,1 0-864-16,17-3-176 0,-9 1-48 0,-5 2 0 0</inkml:trace>
  <inkml:trace contextRef="#ctx0" brushRef="#br0" timeOffset="28804.36">21575 8432 14735 0,'0'0'1312'0,"0"-9"-1056"16,0 9-256-16,-1-14 0 0,2-3 880 0,-4 5 112 15,-1 4 32-15,4 8 0 0,-10-1 32 0,-2 3 16 16,-2 3 0-16,-3 8 0 0,-2 0-528 0,-4 2-96 16,-2 8-32-16,-3 1 0 0,-3 8 32 0,1 3 16 0,-3 6 0 0,0 7 0 15,1 2-80-15,3-1 0 16,-1 2-16-16,5 1 0 0,3 3-48 0,6-2-16 15,1 2 0-15,4-5 0 0,5-2-48 0,5-19-16 0,1 2 0 0,4 1 0 16,1-3-64-16,4-1-16 16,2-3 0-16,3-1 0 0,1-5-160 0,3 0 0 15,2-5 144-15,5-2-144 0,1-2 0 0,3-2 0 16,2-3 0-16,2-4 0 16,3-2-1664-16,2-3-368 0,-1 1-64 0</inkml:trace>
  <inkml:trace contextRef="#ctx0" brushRef="#br0" timeOffset="29170.78">22237 8682 18431 0,'0'0'1632'0,"0"-8"-1312"16,0 8-320-16,0 0 0 0,0 0 1920 0,0 0 320 15,0 0 64-15,-8 4 16 0,1 5-1552 0,-3 5-320 16,-3 4-64-16,-2 4-16 0,-2 4-32 0,-2 6 0 15,-4 0 0-15,-1 6 0 0,-3 0-80 0,1 1 0 16,2 0-16-16,2-3 0 0,4-1-112 0,7-1 0 16,3 0-128-16,7-13 192 0,2-1-192 0,4 2 128 15,3 1-128-15,4-4 0 0,4-3 128 0,3-3-128 16,2-2 0-16,2-1 0 0,4-3 240 0,0-6-48 16,4-2-16-16,16-3 0 0,-3-7 80 0,-15 3 0 15,3-3 16-15,16-6 0 0,-4-1-16 0,-5-2-16 16,-6-4 0-16,-5-2 0 0,-4 3 128 0,-6-5 16 15,-7-1 16-15,-3-3 0 0,-6-2-32 0,-3 1-16 0,-4 1 0 16,-4 6 0-16,-6 0-144 0,-3 7-16 0,-5 3-16 0,-1 5 0 16,-3 0-176-16,-3 5 0 0,0 3 0 0,1 1 0 31,1 2-416-31,2 1-16 0,-1 0 0 0,4 2 0 16,4 2-1872-16,2 0-384 0,3 1-80 0</inkml:trace>
  <inkml:trace contextRef="#ctx0" brushRef="#br0" timeOffset="29539.56">23323 8481 23327 0,'0'0'512'0,"6"-1"96"0,-6 1 32 0,8-1 16 0,-8 1-528 0,0 0-128 15,0 0 0-15,0 0 0 0,0 0 368 0,-6 9 32 16,-2-1 16-16,-4 1 0 0,-4 3-160 0,-1-1-48 15,1-1 0-15,-1 3 0 0,-1-3-16 0,2 4-16 16,0 0 0-16,3 0 0 0,-1-4-16 0,2 3 0 16,2 4 0-16,4-1 0 0,0-2 96 0,5-1 0 15,1 5 16-15,5-1 0 0,3 3 48 0,2 0 0 16,0-1 0-16,2 0 0 0,5 0-32 0,0 1 0 16,1-1 0-16,1 3 0 0,-1 0-64 0,-6-7-16 15,1 1 0-15,-3 4 0 0,3 1-80 0,-3 1-128 16,-1-3 176-16,-3-1-176 0,-1 2 464 0,-1-1-16 15,-2-1 0-15,-4 7 0 0,-3-1 256 0,-1-2 64 16,-4-4 0-16,0-9 0 0,-6 1-160 0,-2-1-32 16,-2 1 0-16,-3 1 0 0,-5-3-272 0,0 1-64 15,-3-3-16-15,-3-3 0 0,-1-2-224 0,-1-1 0 16,2-4 0-16,0 0-11408 0,4-4-2176 0</inkml:trace>
  <inkml:trace contextRef="#ctx0" brushRef="#br0" timeOffset="30838.9">10918 892 10127 0,'0'-17'896'0,"0"8"-704"0,-2-5-192 0,2 0 0 16,3-2 352-16,0 1 32 0,-2-2 16 0,0 2 0 15,0-1 16-15,1 3 0 0,-1-3 0 0,0 4 0 16,-1-5-288-16,-1 0-128 0,0 1 128 0,-2 1-128 15,1 2 0-15,-2 2 0 0,-1-3 0 0,-2-2 0 16,1 5 256-16,-2 1-16 0,-1-2-16 0,2 5 0 16,0-4 224-16,1 4 32 0,-2-2 16 0,0 1 0 15,-1-4-48-15,-2 3 0 0,1-4 0 0,-1 2 0 16,-1 2 192-16,6 1 16 0,-3 0 16 0,-1 0 0 16,-1-1-16-16,-2-3 0 0,-1 3 0 0,0-3 0 0,-1 4-288 0,-16-7-64 15,2 3-16-15,1 6 0 0,1-2-32 0,-1 6-16 16,0 2 0-16,-2 0 0 0,-2 1-48 0,-2 2-16 15,-2 2 0-15,0-2 0 0,0 4 64 0,-4 4 16 16,-2 3 0-16,19-5 0 0,-2 5-112 0,-2 3-16 16,2 2 0-16,-4 1 0 0,-3 2-128 0,-2 3 0 15,-2-1 0-15,-30 27 0 0,12-8 0 0,7-2 0 16,7-4 0-16,4 1 0 0,1 0 0 0,5 4 0 16,6 4 0-16,0-3 0 0,-1 1 0 0,3 0 0 15,2 3 0-15,4-3 0 0,0 3 0 0,2 2 0 16,1-4 0-16,3 4 0 0,-1-5 0 0,0 4 0 15,1 3 0-15,3-1 0 0,2-4 0 0,1 2 0 16,1 3 0-16,3-4 0 0,3 1 0 0,1 2 0 0,3-1 0 0,-1 1 0 16,3 2 0-16,0 0 0 0,3-2 0 0,-2-2 0 15,4-4 0-15,1 1 0 0,0-6 0 0,3 2 0 16,1-2 160-16,3-1-160 0,1-2 192 0,0-4-192 16,5 0 288-16,1-1-48 0,1-3-16 0,5-1 0 15,3-3-224-15,2 0 176 0,2-5-176 0,0-6 160 16,0-1 0-16,0-4 0 0,3-1 0 0,-3-3 0 15,0-2 16-15,0-2 0 0,0-2 0 0,2-1 0 16,2 1-16-16,0-7 0 0,-2 0 0 0,-2-7 0 16,-3-1 48-16,0-5 16 0,-3-5 0 0,0 1 0 15,0-5 48-15,-1-1 16 0,-1-2 0 0,1-2 0 16,-2 1 48-16,2-3 16 0,-2-3 0 0,2 3 0 16,-1-3-80-16,0-3-16 0,-3-4 0 0,-3-2 0 15,-3-3-64-15,-1-5-32 0,-2 1 0 0,-2 1 0 0,-3-1-160 16,-1 0 128-16,1-4-128 0,0 0 128 0,-3-1-128 15,-3 2 0-15,-3 1 0 0,-3 3 0 0,0 4 128 0,-5 1-128 16,-5 2 128-16,-2 4-128 0,-3 1 256 0,-4 3-16 16,-4 4-16-16,-2 2 0 0,-3-1 48 0,-5 4 16 15,-6 6 0-15,0-1 0 0,-2 4-96 0,-5 2 0 16,1-2-16-16,-2 4 0 0,1 1-176 0,3 3 0 16,0 4 0-16,1 1 0 15,0 5-512-15,3 4-64 0,3 0-32 0,-1 2 0 16,3 0-2304-16,-1 2-464 0</inkml:trace>
  <inkml:trace contextRef="#ctx0" brushRef="#br0" timeOffset="32109.44">24303 7138 11967 0,'0'0'1072'0,"0"0"-864"16,0 0-208-16,0 0 0 0,0 0 912 0,0 0 144 16,0 0 32-16,0 0 0 0,-9 2-432 0,0 5-80 15,0 2 0-15,0 1-16 0,0 4-144 0,0 3-32 16,-1 3 0-16,-1 1 0 0,-1 5-16 0,1 2-16 15,-2 3 0-15,2 6 0 0,-3 1-32 0,0 8 0 16,-2 5 0-16,1 6 0 0,0 3 0 0,-3 7-16 16,-1 6 0-16,0 7 0 0,1 1-112 0,7-20 0 15,-1 5-16-15,3 9 0 0,-1 5-48 0,4 2 0 16,1 1 0-16,3 3 0 0,4-2-128 0,2-4 0 16,2 1 0-16,3-5 0 0,0-2 0 0,1-3 240 15,4-2-48-15,0-3 0 0,1-6-64 0,0-6-128 16,1-4 176-16,-1-3-176 0,0-3 0 0,0-6 0 15,1-3 0-15,-1-2 0 16,1-9-1344-16,1-2-368 0</inkml:trace>
  <inkml:trace contextRef="#ctx0" brushRef="#br0" timeOffset="33857.53">24795 7730 11055 0,'5'-16'480'0,"1"7"112"0,-2-2-464 0,2 0-128 16,2 3 0-16,1-3 0 0,-2 2 1184 0,1-1 224 15,1 4 32-15,-2-1 16 0,-7 7-544 0,8-5-96 0,-8 5-32 0,0 0 0 16,0 0-16-16,0 0-16 16,0 0 0-16,10 8 0 0,-10-8 112 0,5 12 32 0,-2 4 0 0,-3 3 0 15,-3 2-256-15,1 6-32 0,-3-2-16 0,-2 7 0 16,-2 5-272-16,2 2-64 0,-1 6-16 15,-1 5 0-15,-1 4-48 0,-1 5 0 0,-1-3 0 0,1 2 0 16,-1 2-16-16,2-2-16 0,0 2 0 0,1-4 0 16,2-3-160-16,0-2 0 0,1-4 144 0,1-19-144 15,1 3 128-15,0 13-128 0,4-7 160 0,3-15-160 16,0-3 144-16,1 0-144 0,1-1 128 0,4 4-128 16,0-4 144-16,0-4-144 0,0-2 160 15,-3-7-160-15,3-1 0 0,-2-3-128 0,0-1-16 0,3-4 0 31,-2-1-1392-31,-4-3-256 0,0-1-64 0,-2-1-16 0</inkml:trace>
  <inkml:trace contextRef="#ctx0" brushRef="#br0" timeOffset="34013.78">24439 8424 23039 0,'0'0'1024'0,"0"0"192"0,0 0-960 0,14 3-256 16,0-3 0-16,3 1 0 0,5 1 304 0,7 0 16 0,3-5 0 0,4 1 0 15,2-4 80-15,-1-2 32 16,-1-1 0-16,3-3 0 0,-4 2-208 0,1 1-32 16,-2-2-16-16,0 2-7920 15,1-5-1568-15</inkml:trace>
  <inkml:trace contextRef="#ctx0" brushRef="#br0" timeOffset="34758.4">25552 9156 17503 0,'-2'13'1552'16,"-3"2"-1232"-16,-1-1-320 0,-2 3 0 0,2-3 352 0,0-2 16 15,4 2 0-15,-2-1 0 0,1-4-48 0,1-1 0 16,2-8 0-16,0 0 0 0,0 0 576 0,5-8 128 16,1-1 0-16,4-5 16 0,0-2-240 0,-1 2-48 15,0-2-16-15,9-12 0 0,-3 0-160 0,-2 8-48 16,1-3 0-16,0-1 0 0,1-5-80 0,4-12-32 16,-1 4 0-16,-8 17 0 0,0-3-288 0,-1 4-128 15,-1 1 128-15,3 0-128 0,1 8 0 0,-3 3 0 16,-9 7 0-16,0 0 0 0,11 8 0 0,-2 3 0 15,-3 4 144-15,-1-2-144 0,-3 1 0 0,0 5 0 16,-2 1 0-16,3 0 128 0,-3 3-128 0,1 1 0 16,-1-1 0-16,1-2 0 0,1-2 0 0,-1-2 0 15,1-3 0-15,2 0 0 0,0-5 0 0,4 4 0 16,1-7 0-16,1-2 0 0,1-4 0 0,-4-2 0 16,1-5 0-16,10-4 0 0,0-4 0 0,0 1 0 15,-2-4 128-15,1-3-128 0,1-4 0 0,-2 1 144 16,-1-4-144-16,1-1 0 0,-1-6 160 0,-2-4-160 15,-3 1 128-15,0-3-128 0,-4 0 160 0,2-6-160 16,0-2 192-16,-2 2-192 0,-1-4 128 0,0-2-128 0,-1-1 0 0,0 0 0 16,-4 0 0-16,1 1 0 0,-1-2 128 0,0-1-128 15,-2 0 0-15,-1 3 0 0,-1-3 0 0,-2 3 0 16,-2-3-192-16,-1 6 16 0,4 3 0 0,-1 3 0 16,-3 2 32-16,0 2 0 0,0 5 0 0,2 0 0 15,-1 0-16-15,0 3 0 0,-2 4 0 0,5-3 0 16,0 1 160-16,1 5-192 0,0-2 192 0,2 3-192 0,2 1 192 15,1-1 0-15,0 1 0 0,6 2-128 0,-1 0 128 0,4 2-128 16,0 1 128-16,3 3-128 0,2 0 128 0,3 3-160 16,2 2 160-16,5 0-160 0,3 3 160 0,1-2-128 15,1 3 128-15,2 2-128 0,2-1 128 0,1 1 0 16,-1-1-144-16,2 3 144 0,-1-2 0 0,3-1 0 16,1 1-144-16,4 0 144 0,3 2 0 0,2-2 0 15,3-4 0-15,-1 4 0 0,0-2 0 0,-2 1 0 16,1 1 0-16,-4 2 0 0,-1-2 0 0,-1 1 0 15,-5 1 0-15,-1-1 0 16,-4 1-448-16,-1 0 32 0,-3 4 0 0,-2 0-7584 16,-6 0-1536-16</inkml:trace>
  <inkml:trace contextRef="#ctx0" brushRef="#br0" timeOffset="35393.05">27280 7960 11055 0,'0'0'976'0,"0"0"-784"0,0 0-192 0,0 0 0 15,0 0 1872-15,-11 0 336 0,0 1 64 0,-2 1 16 16,-3 0-1312-16,-3 3-256 0,-3 2-48 0,-2-2-16 15,-1 2-144-15,-1 4-48 0,-1 1 0 0,-2 1 0 0,1 2 32 0,0 3 0 16,0 0 0-16,3 1 0 0,2 1-192 0,3 3-48 16,-1-4 0-16,5 1 0 0,2 2-256 0,2 3 160 15,6 0-160-15,2 0 128 0,3 3-128 0,3 3 0 16,4-1 0-16,1 3 128 0,2-1-128 0,4 1 0 16,-1-1 144-16,2-1-144 0,2 3 0 0,0 0 144 15,2 1-144-15,1 0 0 0,0-2 128 0,-1 0-128 16,-3-3 0-16,0 2 0 0,1 1 0 0,-2 0 0 15,-2 0 0-15,-1 0 0 0,-5-2 0 0,-2 1 160 16,-2-1-160-16,-4 2 128 0,-1-3 0 0,-3 0 0 16,-3 1 0-16,4-12 0 0,-4 0 48 0,-1 0 0 15,0-1 0-15,-4-1 0 0,-3 0 224 0,1-3 48 16,-1-3 16-16,-6 5 0 0,0-4-208 0,3-4-32 16,1-3-16-16,0-4 0 0,-1-2-80 0,7-3-128 15,-2-1 176-15,1-4-176 0,1-2 0 0,-2-10 0 16,2-4 0-16,5 0 0 0,4-5 0 0,4 2 0 15,4-2 0-15,4-1 0 0,1 0 0 0,3-2 0 16,4 0 0-16,0-2 0 0,2 0 0 0,1-1 0 0,3 4 0 16,-1 1-144-16,5 0 144 0,2-2 0 0,0 0 0 0,2-1 0 15,3-5 0-15,3 3 0 0,1-3 128 0,2-1-128 16,3-1 0-16,-4-2 0 0,-1-7 0 0,-3 2 0 16,-4 1 0-16,-4-1 192 0,-3-1-64 0,-4 2 0 15,-3-1 80-15,-4 2 32 0,-2 1 0 0,-1 3 0 16,-4 7 96-16,-3 6 32 0,-5 2 0 0,-2 6 0 15,-3 3-112-15,-3 1 0 0,-7 7-16 0,-5 3 0 16,-7 4-240-16,-6 4-192 0,-7 1 48 0,-4 4 0 16,-4-1-2272-16,3-2-448 0</inkml:trace>
  <inkml:trace contextRef="#ctx0" brushRef="#br0" timeOffset="36461.85">31293 6282 13295 0,'0'0'576'0,"0"0"144"0,0 0-576 0,0 0-144 0,0 0 0 0,5 12 0 0,1-2 352 0,2 3 32 16,-1-3 16-16,3 4 0 0,4 1 32 0,2 4 0 15,0 3 0-15,5 3 0 0,4 1 64 0,-1 3 16 16,3-1 0-16,3 6 0 0,2 4-96 0,0 5-16 15,-2-1 0-15,2 8 0 0,-1 2 0 0,0 4 0 16,0 6 0-16,-1 1 0 0,0 3-160 0,-2-2-48 0,-3 4 0 16,0 3 0-16,0 4-192 0,0 5 176 0,-5-4-176 0,1 3 160 15,0 0 64-15,1-4 16 0,-7 0 0 0,3 0 0 16,-3 1 240-16,-1-1 48 0,-4-2 16 0,1-5 0 16,-3-2 32-16,-1 3 0 0,-3 1 0 0,-3 1 0 15,-2-1-96-15,-2-1-16 0,-2-1 0 0,-3-2 0 16,-2 0-16-16,-1 2-16 0,-4 2 0 0,-5 1 0 15,-4-2 16-15,-4-2 0 0,-2-2 0 16,-2 0 0-16,-1-3 128 0,-1 1 16 0,-1-2 16 16,-3-1 0-16,-2 1-192 0,-2-2-32 0,0 2-16 0,-3-4 0 15,-2-4-16-15,-1-2 0 0,-4-3 0 0,2-1 0 16,2-1-112-16,2-1-32 0,-1 2 0 0,4-5 0 16,3 2-80-16,5-2-128 0,1-5 176 0,2-1-176 15,0-7 0-15,3-3-144 0,2-1-16 0,2-3 0 16,-2-6-2272-16,5-4-448 15</inkml:trace>
  <inkml:trace contextRef="#ctx0" brushRef="#br0" timeOffset="44014.6">16602 14032 12671 0,'0'0'560'0,"0"0"112"0,0 0-544 0,0 0-128 0,0 0 0 0,0 0 0 16,0 0 768-16,0 0 128 0,0 0 32 0,0 0 0 16,0-8-96-16,0 5-32 0,0 3 0 0,0 0 0 15,-4-3-96-15,4 3 0 0,0 0-16 0,-6-1 0 16,-2-3 16-16,1 3 0 0,-1-1 0 0,-1 2 0 0,0 2-80 0,0-2-16 16,1-2 0-16,-3 4 0 0,1 3-112 0,1 0-32 15,-2-4 0-15,-7 5 0 0,-4 6-32 0,8-4-16 16,-2 0 0-16,-1 0 0 0,0 2-128 0,-6 0-32 15,0 4 0-15,-3 0 0 0,0 3-64 0,-2-1-32 16,-4 2 0-16,1 1 0 0,2 0 0 0,-1 0 0 16,1 3 0-16,2 2 0 0,0 0-160 0,-7 11 0 15,6-5 144-15,11-10-144 0,1 1 0 0,1-1 144 16,2 2-144-16,1-1 0 0,3 2 144 0,1 3-144 16,5-5 0-16,3-7 144 0,0 1-16 0,5-2 0 15,3-4 0-15,2 3 0 0,3-5-128 0,1 3 160 16,2-3-160-16,3-3 160 0,2-4-160 0,12-3 160 15,1 3-160-15,-10-3 160 0,4 0-160 0,1-5 0 16,1-1 144-16,-3 0-144 0,3 0-240 0,-4-1-112 16,-1 1-32-16,-3-2 0 15,0 2-2096-15,-2-1-416 0,-2 3-96 0</inkml:trace>
  <inkml:trace contextRef="#ctx0" brushRef="#br0" timeOffset="44415.24">16640 14443 20207 0,'0'0'896'0,"0"0"192"0,0 0-880 0,0 0-208 0,0 0 0 0,9-2 0 15,1 2 624-15,1 3 80 0,0-1 0 0,0 0 16 0,1-2 48 16,1 1 16-16,-1 0 0 0,4 2 0 0,0-2 0 0,-2 2 0 15,0-1 0-15,0 3 0 0,-1-1-288 0,-2 1-64 16,-1 4-16-16,-1-1 0 0,-2 3-256 0,-1-1-160 16,-2 4 192-16,-3 3-192 0,-2-1 176 0,-2 1-176 15,-1 2 160-15,-5 0-160 0,-3 2 256 0,-10 11-64 16,2-4 0-16,3-10 0 0,-2-1 16 0,-1 2 0 16,0 2 0-16,-7 7 0 0,7-1 80 0,9-12 16 15,2-1 0-15,2 0 0 0,2 0-48 0,1 0 0 16,4-4 0-16,4 2 0 0,1-2-64 0,6 3-32 15,5-5 0-15,4-4 0 0,4 0 16 0,-5-3 0 16,3 1 0-16,2-2 0 0,3-2-176 0,1 0 192 16,-2-1-192-16,2-1 192 15,0-3-1104-15,-1 0-224 0,0 4-32 0,-3-4-13472 0</inkml:trace>
  <inkml:trace contextRef="#ctx0" brushRef="#br0" timeOffset="44815.62">15714 15691 12319 0,'0'0'544'0,"-9"1"112"0,0-2-528 0,-4-2-128 15,2 1 0-15,3 2 0 0,3 0 688 0,0-2 96 16,0 1 32-16,0 0 0 0,5 1-16 0,0 0 0 16,0 0 0-16,0 0 0 0,0 0-16 0,0 0 0 15,5 4 0-15,2-1 0 0,4 0-32 0,1 0-16 16,2 0 0-16,4 0 0 0,4-1-16 0,12 0 0 15,-2-1 0-15,-8 0 0 0,5 2-80 0,18-2-32 16,0-1 0-16,-11 0 0 0,5 0 0 0,6-2 0 16,5-1 0-16,4 0 0 0,-2-2-192 0,3-2-32 15,2 2-16-15,3-2 0 0,-1 1-240 0,0 2-128 16,4-1 128-16,-4-1-128 0,-2 1 0 0,-6 2-160 16,-3-2 16-16,14-3 0 15,-8 5-2800-15,-11 3-544 0</inkml:trace>
  <inkml:trace contextRef="#ctx0" brushRef="#br0" timeOffset="45331.74">16419 16640 4607 0,'0'0'192'0,"0"0"64"0,3-6-256 0,-1 1 0 15,1-3 0-15,-1 2 0 0,1 1 3808 0,-2-3 720 16,0 3 144-16,-1 0 16 0,0-3-3248 0,-1 1-656 15,-1-2-128-15,-4 0-16 0,-1-1 16 0,0 5 16 16,0 1 0-16,-2-3 0 0,-4 2-96 0,1 2 0 0,-2-1-16 0,-3 0 0 16,-3 3-64-16,-2 1-16 0,-1 1 0 0,-2 4 0 15,-2-1-48-15,-1 5-16 16,1 1 0-16,1 4 0 0,0 0-80 0,2 1-16 16,0 4 0-16,1 3 0 0,4-1-128 0,0 2-48 15,1 5 0-15,3-5 0 0,1 1-144 0,1 2 0 16,3-3 0-16,2 1 0 0,3 0 128 0,3-4-128 0,2 1 192 0,1-2-64 15,7-2 32-15,1 0 0 16,-2-1 0-16,5-3 0 0,2-3-16 0,2 2 0 0,3-6 0 0,3 2 0 16,1-3-144-16,1-3 128 15,3 1-128-15,1-3 128 0,0-3-128 0,0 1 0 0,-1-1 0 0,0-1 128 32,0-3-448-32,-3 2-112 0,-1-4-16 0,-2 1 0 15,1 2-720-15,-3 0-160 0,-1 0-16 0,0 0-12128 0</inkml:trace>
  <inkml:trace contextRef="#ctx0" brushRef="#br0" timeOffset="45616.54">17023 16884 25631 0,'0'0'1136'0,"-1"9"224"0,-1 3-1088 0,1 3-272 16,0 3 0-16,-2 2 0 0,1 2 1104 0,-3 4 176 16,0 0 16-16,-1 4 16 0,0 5-432 0,-2 0-96 15,2 2-16-15,-1 2 0 0,-1 1-128 0,0 2-16 16,-1-2-16-16,2-1 0 0,-1-3-64 0,2 0-16 16,1-3 0-16,1 0 0 0,0-4-288 0,1 1-64 15,3-2-16-15,0-7 0 0,2-6-160 0,0 1 0 16,1 1 0-16,1-3 0 15,2-2-1536-15,2-5-176 0,1-1-32 0,1-10-13216 0</inkml:trace>
  <inkml:trace contextRef="#ctx0" brushRef="#br0" timeOffset="46268.84">17913 15396 2751 0,'0'0'256'16,"0"0"-256"-16,0 0 0 0,0 0 0 15,0 0 1888-15,0 0 336 0,0 0 64 0,0 0 16 16,0 0-1568-16,0 0-304 0,0 0-64 0,0 0-16 16,0 0 400-16,0 0 80 0,0 0 0 0,0 0 16 15,0 0 288-15,0 0 48 0,7-1 16 0,2-3 0 0,1 1 32 0,3 1 16 16,0 0 0-16,10 0 0 0,0 1-352 0,-6-1-80 16,4 0-16-16,0-2 0 0,2 3-352 0,1-1-64 15,-1 0 0-15,3-1-16 0,-2 2-240 0,2 0-128 16,-1 0 128-16,-5 1-128 15,0 0-1600-15,-4 1-384 0,0 0-64 0</inkml:trace>
  <inkml:trace contextRef="#ctx0" brushRef="#br0" timeOffset="46367.59">18004 15693 25391 0,'-11'14'1120'0,"8"-6"240"0,1-2-1088 0,0 2-272 15,2-8 0-15,3 10 0 0,-1 3 896 0,7-2 112 16,4-2 16-16,-3-6 16 0,3-3-480 0,5 0-112 15,2-3 0-15,16-5-16 0,1 1-240 0,3-5-64 16,3 2 0-16,3-4-9296 0,1 0-1872 16</inkml:trace>
  <inkml:trace contextRef="#ctx0" brushRef="#br0" timeOffset="47418.69">19647 13986 11055 0,'0'0'976'0,"0"0"-784"0,0 0-192 0,1-7 0 16,-2 0 1264-16,1 2 208 0,0 5 32 0,0 0 16 0,-3-9-304 0,2 3-64 15,1 6-16-15,0 0 0 0,-5-3-512 0,5 3-112 16,-5 0 0-16,-3 3-16 0,3 3-144 0,-2 6-32 16,1 6 0-16,0 1 0 0,-1 5-176 0,-3 18-144 15,0 1 192-15,2-11-192 0,3 1 272 0,-2 4-48 16,-2 2-16-16,0 4 0 0,-1 2 48 0,0 0 0 15,-2 2 0-15,-1 3 0 0,-2 0-96 0,1-2-16 16,-2-1 0-16,0 0 0 0,2-5-144 0,-1 15 0 16,1-10 144-16,8-23-144 0,-1-1 0 0,1 6-208 15,1-10 16-15,4-7 16 16,1-6-1872-16,0-6-384 0</inkml:trace>
  <inkml:trace contextRef="#ctx0" brushRef="#br0" timeOffset="47802.01">19481 14089 21183 0,'2'-13'1888'0,"0"5"-1504"0,3-1-384 0,3-4 0 0,1 2 512 0,2-1 16 0,6 2 16 0,2 0 0 15,2-3-192-15,1 2-32 0,3 2-16 0,2 2 0 16,1-2 80-16,1 6 32 0,2-1 0 0,1 3 0 15,-1 2-160-15,0 1-16 0,-2 1-16 0,-2 5 0 16,-3 2-224-16,-1 4 128 0,-3-2-128 0,-2 4 0 0,-4-1 128 0,-3 3-128 16,-4 1 0-16,-2 1 144 15,-3 0-144-15,-2 3 0 0,-3-1 0 0,-5 0 128 0,-4 0-128 0,-2 3 0 16,-5-4 144-16,-2 3-144 0,-3 2 160 0,-2-3-32 16,-2 3-128-16,0-2 192 0,0 2-32 0,-10 7-16 15,6-3 0-15,13-10 0 0,3-3 48 0,2 2 0 16,2 2 0-16,3-1 0 0,3 0-192 0,4 1 160 15,3-2-160-15,1 0 160 0,7 1-160 0,0 2 0 16,5-1 0-16,1 0 0 0,3-2 0 0,3-1 0 16,0-2 0-16,3 2 0 0,3 0 0 0,0-2 0 15,-1 1 0-15,1-2 0 0,-1 0-192 0,-4 1-80 16,1-5-16-16,-4 0-12352 0</inkml:trace>
  <inkml:trace contextRef="#ctx0" brushRef="#br0" timeOffset="48168.33">20710 14487 18431 0,'0'0'1632'0,"-2"-5"-1312"0,-3-4-320 0,0 5 0 15,0 0 1328-15,-3 3 192 0,-2 1 32 0,0 1 16 16,-2 2-800-16,-7 3-176 0,-2 5-16 0,4-5-16 16,-2 5-48-16,-3-2-16 0,1 4 0 0,-3 0 0 0,1 1-112 15,1 1-32-15,3 0 0 0,3 0 0 0,2 1-96 0,3-2-32 16,4-2 0-16,3 2 0 0,3 0-96 0,3 3 0 16,2-3-128-16,2-2 192 0,2 1-192 0,1 1 128 15,1-2-128-15,5 5 0 0,-2 0 0 0,-3-7 128 16,-2 3-128-16,1-2 0 0,-3 2 0 0,-1 1 0 15,-1-3 128-15,-3 2-128 0,-2 1 0 0,-3-1 128 16,-3-3-128-16,-2 3 0 0,-3-4 160 0,-3 1-160 16,-3-1 160-16,-2-2-160 0,-2 0 0 0,1-1-256 15,2-3 16-15,-2-2 16 16,3 0-2064-16,3-3-400 0</inkml:trace>
  <inkml:trace contextRef="#ctx0" brushRef="#br0" timeOffset="48381.68">21143 14528 19343 0,'0'0'1728'0,"0"0"-1392"0,0 0-336 0,6 10 0 16,-6-10 1360-16,3 10 208 0,-2 3 32 0,-1 2 16 15,-3 0-768-15,-1 3-144 0,-3 1-48 0,-1 3 0 16,1 3-64-16,-5 3-16 0,2-4 0 0,-2 6 0 15,0-1-256-15,-1-1-48 0,0 2-16 0,1-3 0 16,0 0-256-16,2-6-176 0,1 3 32 0,3-1-8816 16,2-4-1776-16</inkml:trace>
  <inkml:trace contextRef="#ctx0" brushRef="#br0" timeOffset="48768.31">21637 14510 23263 0,'0'0'1024'0,"-2"10"224"0,-2-4-992 0,0 7-256 16,1 2 0-16,0 2 0 0,-1-2 640 0,0 3 64 15,0 2 32-15,-1 1 0 0,-3 0-224 0,2-2-32 16,0 0-16-16,-2-1 0 0,0-1-192 0,1-2-32 0,0-4-16 0,0 3 0 15,0-2-96-15,7-12-128 16,0 0 176-16,0 0-176 0,0 0 384 0,0 0-16 16,0 0-16-16,4-5 0 0,3-4 80 0,0 0 16 15,3-5 0-15,1-1 0 0,-1 1-256 0,0 0-64 16,1 0 0-16,1-1 0 0,-2-2-128 0,1 3 128 16,2 4-128-16,4 0 128 0,-3-3-128 0,-5 8 0 0,1 2 0 0,-1 2 0 15,1 4 0-15,0 0 0 0,0 6 0 0,-1 3 0 16,-1 7 0-16,-2 2 0 0,-1 4 0 0,-1-3 0 15,-2 5 0-15,0-1 0 0,-2 2 0 0,0-4 0 16,0 0-272-16,0 0-96 0,0-4-16 0,0 6-8960 16,1-6-1792-16</inkml:trace>
  <inkml:trace contextRef="#ctx0" brushRef="#br0" timeOffset="49334.58">22890 13790 16575 0,'0'0'1472'0,"0"0"-1168"15,0 0-304-15,-7-2 0 0,-1-1 1376 0,-3 3 224 16,1 4 32-16,-2 0 16 0,-1 2-816 0,1 3-176 16,-1 4-16-16,0-2-16 0,-2 3-192 0,-2 4-48 15,0 3 0-15,0 0 0 0,1 3-160 0,0 0-32 16,0 6-16-16,4-4 0 0,0 4-16 0,0-2 0 16,6-2 0-16,2 1 0 0,3 1 0 0,3 1 0 15,5-3 0-15,0 2 0 0,1-3-32 0,-3-5 0 0,3 6 0 16,-1-1 0-16,2 6-128 0,5 11 0 0,-1 0 0 0,-4-14 0 15,1 3 0-15,0 2 128 0,-1-1-128 0,1 1 0 16,-2 0 128-16,-2 0-128 0,-1 0 0 0,-2-3 128 16,-2 1 0-16,-2-1 0 0,-3-6 0 0,-1 1 0 15,-1-2 256-15,-1-4 64 0,-3-1 0 0,2 0 0 16,-2-4 64-16,0-4 0 0,-1 0 16 0,-1-5 0 0,1-2-96 0,-1-2-32 16,1-2 0-16,-1-3 0 0,0-1-176 0,-1-5-32 15,2-3-16-15,-1-2 0 0,1-2-176 0,2-1 0 16,2 0 144-16,2-1-144 0,3 0 0 0,2 3 0 15,2 2 0-15,1 0 0 0,3 2-176 0,3 4 176 16,1-1-208-16,2 2 80 0,0 3 128 0,1 2-128 16,1-1 128-16,1 5-128 0,1 1 128 0,0 4-128 15,2 3 128-15,1 0-128 0,0 4 128 0,-1 1 0 16,0 4 0-16,0-1 0 0,-1 0 0 0,0 0 0 16,-3-2 0-16,1 3 0 0,0-1-128 0,-1 1 0 15,-4-3 0-15,1 0 0 16,-1 2-1792-16,-1-2-336 0,-4 1-80 0</inkml:trace>
  <inkml:trace contextRef="#ctx0" brushRef="#br0" timeOffset="49818.87">19163 15695 11167 0,'-16'-7'496'0,"10"5"96"0,-3 2-464 0,-1-2-128 16,-2 1 0-16,1 0 0 0,-2 0 720 0,3 1 128 16,0 0 32-16,1 0 0 0,0-2-64 0,4 0-16 15,5 2 0-15,0 0 0 0,0 0 128 0,0 0 32 16,0 0 0-16,0 0 0 0,5 0-192 0,11-3-16 16,3-3-16-16,2 3 0 0,3 1-80 0,8-2-16 15,6 1 0-15,10-2 0 0,7-1-80 0,6-3-32 16,2 1 0-16,5-3 0 0,5 0-80 0,9 2 0 15,5-3-16-15,48-3 0 0,-15 2-80 0,-40 4-16 16,10 2 0-16,52-5 0 0,-11 5-176 0,-47 0-32 16,6 2-128-16,6 1 192 0,3 1-192 0,0-2 128 15,-1 1-128-15,-4 0 0 0,-1 3 0 0,-4-1 128 16,-5 2-128-16,-7 2 0 16,-7-1-1280-16,-5 1-288 0,-9 1-64 0,-5 1-16 0</inkml:trace>
  <inkml:trace contextRef="#ctx0" brushRef="#br0" timeOffset="50211.24">19266 16385 19343 0,'4'-14'1728'0,"-4"14"-1392"15,0 0-336-15,0 0 0 0,4-5 928 0,-4 5 112 16,0 0 32-16,8 3 0 0,-1 6-224 0,0 3-32 15,-2 3-16-15,0 5 0 0,0 6-352 0,-1 2-64 16,-3 4 0-16,3 6-16 0,-2 6-112 0,-2-2 0 16,-1 4-16-16,0-3 0 0,-3 0 144 0,3 2 16 15,-4-3 16-15,1 1 0 0,0-2-224 0,0-3-32 0,3-1-16 0,-2-2 0 16,1 0-144-16,1-4 0 16,1-5 0-16,0-1 128 0,1-6-304 0,1-2-64 15,1-6-16-15,-2 1 0 16,3-9-1840-16,-4-3-368 0,0 0-80 0,10-17-16 0</inkml:trace>
  <inkml:trace contextRef="#ctx0" brushRef="#br0" timeOffset="50603.04">19514 16420 2751 0,'4'-17'128'0,"-1"10"16"0,-1-4-144 0,2-2 0 0,1 0 0 0,3-3 0 16,2 1 5104-16,0-2 976 0,3-1 208 0,2 0 48 0,2 1-4672 0,0-1-912 15,1 1-192-15,9-3-48 0,0 2-112 0,-10 7-16 16,2 4-16-16,3-1 0 0,2 0 16 0,2 2 0 16,-1-1 0-16,0 5 0 0,3 2-176 0,-2 2-16 15,-1 5-16-15,-2 0 0 0,-3 6-176 0,0 0 0 16,-3 2 144-16,-1 3-144 0,-2 1 0 0,-3 4 0 16,-2-1 0-16,-4 1 0 0,-2 4 128 0,-3-4-128 15,-3 1 128-15,-2 1-128 0,-3-3 144 0,-1 0-144 16,-2-2 192-16,-6-1-192 0,0 0 192 0,-2 1-64 15,-7-6 0-15,1 2-128 0,-1-4 128 0,1 1-128 16,-1-3 0-16,2 2 0 0,3-5 176 0,2 2-176 16,2-4 160-16,3 0-160 0,4 1 0 0,1-1 0 15,9-5 0-15,-3 6 0 0,5 3 0 0,0-3 0 16,2 4-192-16,4 1 192 0,3 3-144 0,3 2 144 16,4 2 0-16,2 2-144 0,3 1 144 0,3-1 0 15,-2 3 0-15,0-3-128 0,-1 0 128 0,-2 2 0 16,0-2 0-16,-2 1 0 15,-3 0-1024-15,0 0-160 0,-2-1-32 0,-2-1-11616 0</inkml:trace>
  <inkml:trace contextRef="#ctx0" brushRef="#br0" timeOffset="50902.77">20832 16741 19343 0,'0'0'1728'0,"-3"-4"-1392"15,-1-1-336-15,0 3 0 0,4 2 2928 0,-6 4 512 16,-2 1 96-16,0 3 32 0,-2 2-2864 0,-1 3-560 16,-3 0-144-16,1 4 0 0,-1 4 0 0,-1 2 160 15,-3-1-160-15,0 5 160 0,2 1-160 0,-1 1 0 16,2-3 0-16,1 2 128 0,3 0-128 0,3 2 0 15,-1-3 0-15,4 1 0 0,4-3 0 0,2 1 0 16,3-3 0-16,2-3 0 0,2-2-192 0,2-2 16 16,1-2 16-16,3-2 0 15,3-6-608-15,1-2-112 0,1-2-16 0,1 0-12384 0</inkml:trace>
  <inkml:trace contextRef="#ctx0" brushRef="#br0" timeOffset="51222.38">21327 16736 24879 0,'0'0'2208'0,"-9"5"-1760"0,1-3-448 0,-2 3 0 16,-1 4 1104-16,-2 0 144 0,-1 5 32 0,-1 1 0 16,-3 2-784-16,2-1-160 0,-5 2-16 15,3 1-16-15,3 3-16 0,-3 1 0 0,2 1 0 0,2-3 0 0,2-1-32 0,3-1-16 16,4 0 0-16,2-2 0 0,1-1-64 0,5 0-16 15,2-1 0-15,3-6 0 0,2-1-160 0,1-4 160 16,4 1-160-16,3-1 160 0,1-2 48 0,3-6 16 16,1-1 0-16,0 0 0 0,0-2 0 15,-2 0 0-15,-2 0 0 0,2-2 0 0,-6 2-224 0,1-1 176 16,-2 0-176-16,-3-2 160 0,-5 1 48 0,-2-4 16 16,-4 0 0-16,-3 3 0 0,-3-2 0 0,-2 0 0 15,-3 3 0-15,-2-2 0 0,-2 3-224 0,-2-1-160 16,1 3 32-16,-3 2 0 15,-2-1-1856-15,1 2-384 0,0 0-64 0</inkml:trace>
  <inkml:trace contextRef="#ctx0" brushRef="#br0" timeOffset="51586.79">22170 16658 14735 0,'0'0'640'0,"0"0"160"16,0 0-640-16,0 0-160 0,0 0 0 0,0 0 0 0,-7-4 2688 0,1 2 512 15,0 2 112-15,-5 0 16 0,0-2-2528 0,-3 4-496 0,-2-1-112 0,-2 1 0 16,-1 2-192-16,-2 1 0 0,0 0 0 0,2-1 0 16,-3 4 272-16,3 0-16 0,1 2-16 0,2-1 0 15,0 5 160-15,5 0 48 0,2-3 0 0,3 3 0 16,2 1-80-16,1 2-16 0,3-1 0 0,3 2 0 0,1 0-48 0,2 1-16 15,0 1 0-15,3 1 0 0,1-1-64 0,1 0-16 16,-1 2 0-16,0-2 0 16,-4-1-48-16,1-1-16 0,-2 0 0 0,-5 0 0 0,0-1 80 15,-3 1 16-15,-2-1 0 0,-2-1 0 0,-2 3 160 0,-3-2 48 16,-4-4 0-16,-2 2 0 0,-1-1-128 0,-3 0 0 16,-2-5-16-16,0 1 0 0,-2-4-304 0,2-2 0 15,0-4-176-15,3-1 176 16,1-2-1632-16,4-2-224 0,3-6-32 0</inkml:trace>
  <inkml:trace contextRef="#ctx0" brushRef="#br0" timeOffset="52120.57">22878 16180 23039 0,'-8'-11'2048'0,"-1"-2"-1648"0,-1 3-400 0,4 1 0 16,-2 1 1792-16,-1 1 256 0,-1 2 64 0,-3 1 16 15,-2 0-1424-15,-2 1-304 0,0 2-48 0,-9 1-16 16,1-1-176-16,7 2-32 0,-4 3-128 0,-2 1 192 16,-1 1-64-16,-2 5-128 0,-1-4 176 0,0 5-176 15,2 0 160-15,1 2-160 0,1-1 128 0,4 4-128 16,1 0 0-16,4 2 0 0,2 2 0 0,7 0 0 15,0 5 208-15,5-2-32 0,4 8-16 0,2-1 0 16,4 3-160-16,3-1 0 0,4 2 0 0,1 5-176 0,3 0 176 0,2 1 0 16,1 2 0-16,0-2 0 0,0-2 0 0,0 1 0 15,-1 0 0-15,-2 0 0 0,-2-2 0 0,-2-1 0 16,-2-3 0-16,-1-1 0 0,-3 0 0 0,-2-1 0 16,-1 1 0-16,-2-3 0 0,-1-2 160 0,-3-1-32 15,-1 0-128-15,-3-3 192 0,-4-4 224 0,0 2 32 16,-4-3 16-16,-1 0 0 0,-5-2 48 0,-2-2 0 15,-2 0 0-15,-5-2 0 0,-3-4-304 0,-3 1-48 16,-1-4-16-16,0-1 0 0,1-1-144 0,0-4 128 16,2-2-128-16,1-1 128 0,1-3 0 0,2-6-128 15,5 5 192-15,2-6-64 0,3 0-128 0,2 2 0 16,4-3 0-16,4 2-176 0,1 2 176 0,2-1-160 0,1 0 160 16,2 1-160-16,2 3 160 0,3-1-208 0,2 4 80 15,0 0 128-15,4-1-240 0,1 3 80 16,2-2 16-16,1 1 0 15,1 1-320-15,0-2-64 0,2-1-16 0,1 1 0 16,1 0-1472-16,1-1-288 0,-2 0-64 0</inkml:trace>
  <inkml:trace contextRef="#ctx0" brushRef="#br0" timeOffset="52739.93">23789 15060 16575 0,'0'0'1472'0,"-6"2"-1168"15,-1-1-304-15,7-1 0 0,0 0 1280 0,0 0 208 16,0 0 48-16,0 0 0 0,4 10-656 0,1-5-128 16,7 0-32-16,0-1 0 0,5 1-272 0,11-1-64 15,0-4-16-15,4-3 0 0,2-3-48 0,3 2-16 16,5 2 0-16,-13 0 0 0,3 1-304 0,1-1 0 15,-3-2 0-15,1 1 0 16,-4 2-1856-16,-2 0-496 0</inkml:trace>
  <inkml:trace contextRef="#ctx0" brushRef="#br0" timeOffset="52868.23">23890 15452 21183 0,'0'0'1888'0,"0"0"-1504"16,0 0-384-16,0 0 0 0,0 0 1296 0,0 0 192 15,0 0 48-15,16-1 0 16,6-3-1680-16,-6-1-336 0,3-2-64 0,7 1-16 0</inkml:trace>
  <inkml:trace contextRef="#ctx0" brushRef="#br0" timeOffset="53337.5">25494 14308 21183 0,'0'0'1888'0,"2"7"-1504"15,1 5-384-15,-2 4 0 0,0 2 512 0,-1 3 16 16,0 8 16-16,0 3 0 0,-1 4-336 0,-2 8-64 15,0 1-16-15,-2 6 0 0,-2 5 192 0,-4 31 48 16,-2-6 0-16,2-28 0 0,-6 5 112 0,2 4 32 16,-2 1 0-16,0 3 0 0,-3-3-240 0,1-1-32 0,2-4-16 0,-4-4 0 15,2-2-224-15,0-6 0 0,0-3 0 0,3-5 0 32,0-5-512-32,2-4-80 0,2-3-32 0,0-7-10992 0</inkml:trace>
  <inkml:trace contextRef="#ctx0" brushRef="#br0" timeOffset="53538.02">25042 15060 13823 0,'0'0'1216'0,"0"0"-960"16,0 0-256-16,8-1 0 0,2-3 2768 0,4 0 512 15,5 2 112-15,4-2 0 0,4 0-2688 0,2-3-528 16,2 0-176-16,2 2 0 0,0-2 176 0,1 1-48 15,2 1-128-15,3-1 192 0,-1 1-192 0,3 1 128 16,2-1-128-16,0 0 0 16,-1 1-448-16,1 0-176 0,-3 2-32 0,-2-1-16 15,-4-1-992-15,-1 2-192 0,-5-1-32 0,9 1-7040 16</inkml:trace>
  <inkml:trace contextRef="#ctx0" brushRef="#br0" timeOffset="53805.05">25998 14951 1839 0,'0'0'160'0,"0"0"-160"15,0 0 0-15,0 0 0 0,0 0 3296 0,0 6 624 16,0-6 128-16,-5 12 32 0,-4-3-2176 0,0 1-432 15,-3-3-96-15,-2 5-16 0,1-1-16 0,-3 2-16 16,-1 1 0-16,-2 4 0 0,-1-2-352 0,-1 3-64 0,-3 3-16 0,0 1 0 16,-4-1-48-16,0-1-16 15,0 3 0-15,1 2 0 0,3-5-272 0,3 2-64 16,0-1-16-16,6-1 0 0,5 0-288 0,1-3-64 0,4-2-128 0,2-4 192 16,3-2-192-16,4-1 0 0,5-2 0 0,1-4 0 15,3-3 128-15,3-2-128 0,2-1 0 0,8-8 144 16,-3 4-144-16,-8-2 128 0,1 0-128 0,0-2 128 15,-2-1-128-15,0 3 0 0,-3 0 144 0,-1 0-144 16,-1 3 0-16,-1-1 128 0,-3 3-128 0,-5 4 0 16,0 0 0-16,0 0 0 0,0 0 0 0,0 0 0 0,4 7 0 0,-2 3-192 15,-1 4 192-15,1-1-192 16,-2 1-112-16,0 0-16 0,1 1-16 0,1-1 0 16,0-2-2000-16,2-1-400 0,-1-3-80 0</inkml:trace>
  <inkml:trace contextRef="#ctx0" brushRef="#br0" timeOffset="54171.83">26354 15145 27583 0,'-12'21'1216'0,"6"-11"256"0,-1 6-1168 0,-2 5-304 16,-1 2 0-16,-2 0 0 0,0 2 0 0,-4 0 0 15,2 0 0-15,-1 1 0 0,-1-3 256 0,0 0-16 16,2 0 0-16,-3 2 0 0,1-6-48 0,9-6-16 16,2-5 0-16,2 1 0 0,3-9-176 0,0 0 0 15,0 0 144-15,6-7-144 0,6 0 160 0,-3 3-32 16,1-8-128-16,1 1 192 0,3-2 208 0,2-2 48 16,1-2 0-16,1 0 0 0,-1-4-96 0,0 1-16 0,1-2 0 0,0 3 0 15,0 0-96-15,7-5-32 0,-4 2 0 16,-9 10 0-16,2 4-208 0,5-2 0 0,-3 7 0 0,-7 3 0 15,-1 6 0-15,0 4 176 0,-2 1-176 0,0 6 160 16,-3 2-160-16,-1 5 0 0,-2 3 0 0,-2 3 0 16,-1 3 0-16,-3-4 0 0,0-2 0 0,0 1-176 15,1 3-592-15,-2-4-128 0,2-2-32 0,1-2-12944 16</inkml:trace>
  <inkml:trace contextRef="#ctx0" brushRef="#br0" timeOffset="54772.6">27549 14242 24239 0,'0'0'1072'0,"0"0"224"0,6-13-1040 0,-2 4-256 16,-4 9 0-16,0 0 0 0,-4-11 320 0,4 11 0 15,-11-3 0-15,-3 3 0 0,-3 4 96 0,0 5 32 0,-2 0 0 0,-3 3 0 16,-1 4-64-16,-2 3 0 16,-5 4 0-16,3 3 0 0,0 0-144 0,3 3-48 0,1-1 0 0,2 4 0 15,0 3-192-15,3 1 0 0,4 0 0 0,1 2 0 16,3 4 0-16,4-3 0 15,2-1 0-15,4-1 0 0,4-3 0 0,1-11 0 0,3 5 0 0,3 0 0 16,4 3 0-16,3 2 0 0,1-2 0 0,1 4 0 16,2 2 0-16,-3 1 0 0,0-1 0 0,-1-1 0 15,-4 0 128-15,1-2-128 0,-3 1 0 0,-3-5 144 16,1 2-144-16,-4 0 0 0,-2 1 0 0,-2-5 128 0,-2 0 96 16,-2-3 16-16,-4 1 0 0,-3-5 0 0,-3 2 384 0,-4 0 80 15,-5-4 0-15,-4-1 16 0,-4-2-240 0,-4-3-48 16,-2 0-16-16,0-3 0 0,-1-5-192 0,-15 0-32 15,7 0-16-15,17-5 0 0,2-4-32 0,1-1 0 16,2-5 0-16,3-1 0 0,1-3-16 0,4-2-128 16,3-1 192-16,4-2-64 0,3 1-128 0,4 0 0 15,4 0 0-15,4 2 0 0,3-1 0 0,3 3-192 16,3 3 64-16,2-2 128 0,3 2-192 0,12-1 192 16,-4 1-160-16,-8 7 160 0,2 4 0 0,3 0-144 15,3 4 144-15,1 1 0 0,-1 4 0 0,-2 0 0 16,2 3 192-16,-4 2-64 0,0 2 16 0,-6-1 16 15,0-1 0-15,-3 2 0 0,-4 0-160 0,1-2 128 16,-4 1-128-16,-3-1 128 0,-3-2-288 0,1 1-64 16,-2 0-16-16,-2-3-10368 15,-1 1-2064-15</inkml:trace>
  <inkml:trace contextRef="#ctx0" brushRef="#br0" timeOffset="55489.62">19931 13688 18431 0,'0'0'1632'0,"0"0"-1312"15,0 0-320-15,10-2 0 16,-10 2 640-16,0 0 64 0,12 4 16 0,-12-4 0 15,5 12-128-15,-4 2-16 0,-1 1-16 0,-4 6 0 0,-3 4 80 0,-3 8 32 16,-4 5 0-16,-4 4 0 0,-4 6-176 16,-3 8-48-16,-4 7 0 0,-5 5 0 0,-2 4 0 0,8-17-16 15,-5 14 0-15,-6 8 0 0,-2 10-128 0,-8 5-32 16,-4 7 0-16,-3 6 0 0,-6 3-272 0,2 4 128 16,3-1-128-16,1-1 0 0,5-1 0 0,1-5 0 15,7-8 0-15,4-4 0 0,2-5 0 0,4-6-272 16,4-7 16-16,2-3-8416 15,3-5-1696-15</inkml:trace>
  <inkml:trace contextRef="#ctx0" brushRef="#br0" timeOffset="55924.92">20278 15798 18431 0,'0'0'816'0,"-4"5"160"0,-3 1-784 0,0 2-192 16,0 4 0-16,-2 4 0 0,-1 0 2416 0,-3 6 432 16,-1 4 96-16,-2 5 0 0,-5 2-1776 0,0 5-352 15,-2 7-80-15,-3 2-16 0,0 6-128 0,-5 7-16 16,-3 2-16-16,-4 8 0 0,-4 2-48 0,-2 6 0 15,-1 3 0-15,-4 7 0 0,-1 0-64 0,-1 3 0 16,-1 2-16-16,-3 0 0 0,-6-2-432 0,-3-1 128 16,0 1-128-16,0 0 0 0,2-4 0 0,-1 2 0 15,4-4 128-15,-4 0-128 16,2-5-1136-16,0 1-256 0,3-4-48 0,1-2-13664 0</inkml:trace>
  <inkml:trace contextRef="#ctx0" brushRef="#br0" timeOffset="58691.79">28181 14879 9215 0,'0'0'400'0,"0"0"96"0,0 0-496 0,0 0 0 0,0 0 0 0,0 0 0 15,0 0 2528-15,0 0 416 0,0 0 64 0,0 0 32 16,0 0-1600-16,0 0-320 0,0 0-64 0,0 0-16 15,0 0-112-15,0 0-32 0,0 0 0 0,10 0 0 16,3-2-80-16,2 2-32 0,7-2 0 0,2-2 0 16,1 0-32-16,8 0-16 0,-2-1 0 0,0-2 0 15,3 0-256-15,-1-2-48 0,5 2-16 0,1 0 0 16,2 2-240-16,1 1-48 0,-2 1-128 0,2-1 192 16,2 0-192-16,-5 3-192 0,-3-1 48 0,-5 2-10000 15,-4 2-2000-15</inkml:trace>
  <inkml:trace contextRef="#ctx0" brushRef="#br0" timeOffset="58891.78">28163 15264 32255 0,'0'0'1424'0,"0"0"304"0,0 0-1392 0,3 11-336 15,5-3 0-15,8 1 0 0,5-3 832 0,9 2 112 16,4-3 16-16,7-3 0 0,2 1-592 0,3-4-112 15,1-2-32-15,2 0 0 0,5 0-96 0,1-2 0 16,3-2-128-16,0 3 192 16,3-3-1872-16,-4 0-384 0,-1 2-80 0,-9-5-12112 0</inkml:trace>
  <inkml:trace contextRef="#ctx0" brushRef="#br0" timeOffset="60644.88">29588 13970 1839 0,'0'0'160'0,"0"0"-160"15,0 0 0-15,0 0 0 0,0 0 3296 0,0 0 624 16,0 0 128-16,0 0 32 0,0 0-2224 0,0 0-432 0,0 0-80 0,4 11-32 16,-4-11-320-16,6 8-64 0,-6-8-16 0,9 6 0 15,-9-6-16-15,13 6 0 16,-2-2 0-16,4-4 0 0,1 0-80 0,3 0-32 16,2-2 0-16,5-1 0 0,0 2-176 0,8-3-32 0,1-1-16 0,2 1 0 15,0 0-192-15,1-1-48 16,-4 2 0-16,1-1 0 0,-2-1-176 0,0-2-144 0,0 3 192 0,-1 1-192 15,-2-2 0-15,-1-2 0 0,-2 3 0 0,-2 2 0 16,0-2-512 0,-5-1-176-16,-4 1-16 0,0 0-8960 0,-1-1-1776 0</inkml:trace>
  <inkml:trace contextRef="#ctx0" brushRef="#br0" timeOffset="60993.89">30949 13240 20559 0,'12'-13'896'0,"-2"6"208"0,0 0-880 0,2 0-224 16,-1 3 0-16,-1 1 0 0,0 0 896 0,-10 3 128 15,11-4 16-15,-11 4 16 0,0 0-384 0,8 2-80 16,-8-2-16-16,0 0 0 0,0 0-48 0,7 9-16 16,-7-9 0-16,0 18 0 0,-3 1 112 0,-2 4 16 15,-1 4 0-15,-4 6 0 0,1 2 0 0,-3 5 0 16,1 0 0-16,-2 6 0 0,-1 1-176 0,-1 3-16 16,1-1-16-16,-4 1 0 0,0 1-112 0,1-3-32 15,-1 0 0-15,2 1 0 0,2-6-160 0,1 3-128 0,2-6 144 16,0-4-144-16,2-4 128 0,1-4-128 0,1 1 0 0,2-4 144 15,1-2-272-15,1-2-64 0,2-2-16 0,0-3-10320 16,-1-4-2064-16</inkml:trace>
  <inkml:trace contextRef="#ctx0" brushRef="#br0" timeOffset="61729.03">29472 15351 8287 0,'-12'2'368'0,"12"-2"80"0,-11 0-448 0,3 1 0 16,-1 3 0-16,9-4 0 0,0 0 2944 0,-7 6 496 15,7-6 96-15,0 0 32 0,0 0-2080 0,0 0-400 16,8 8-96-16,3-2-16 0,5-2 112 0,1-3 0 15,4 0 16-15,2-2 0 0,2 0-208 0,7-2-32 16,3 1-16-16,9-3 0 0,0 1-304 0,6 0-64 16,4-2-16-16,2-1 0 0,0 2-144 0,0 3-48 15,-2-1 0-15,0-1 0 0,3 1-48 0,4 0-16 0,3 2 0 0,3 1 0 16,3 0-80-16,-4 2 0 16,-5 2-128-16,-1 0 192 0,1-4-192 0,-1 0 0 15,-2 0 128-15,0 0-128 0,-3 0 0 0,-1 0 0 16,-5 0 0-16,-5 0 0 15,-9-3-1712-15,-2 2-224 0,-5 0-48 0,-4-2-11776 0</inkml:trace>
  <inkml:trace contextRef="#ctx0" brushRef="#br0" timeOffset="64652.48">30362 16259 11055 0,'-4'-10'976'0,"2"1"-784"0,2 0-192 0,0 3 0 15,0 6 3040-15,0 0 560 0,-2-7 112 0,2 7 32 16,0 0-2688-16,0 0-544 0,0 0-96 0,-3 12-32 16,1 0-160-16,1 6-32 0,-4 5-16 0,1 6 0 0,2 4-48 0,-2 5 0 15,-3 2 0-15,2 6 0 0,0-2 64 0,2 4 16 16,-5 3 0-16,2 0 0 0,2-1 144 0,-4 2 32 16,0 0 0-16,1 0 0 0,-2 1-64 0,0 1 0 15,0-1 0-15,-1-2 0 0,0-3-32 0,0-2-16 16,-2 4 0-16,5-8 0 0,-4 0 80 0,5-4 16 15,-2-3 0-15,2-3 0 0,0-7 80 0,1 1 32 16,0-2 0-16,1-4 0 0,0-3-160 0,0-3-48 16,2-3 0-16,-1-1 0 0,3-10-96 0,0 0-32 15,0 0 0-15,0 0 0 0,0 0 80 0,0 0 16 16,3-12 0-16,0-5 0 0,1-3-80 0,3-2-16 16,-1-6 0-16,2-1 0 0,-3-3-144 0,3-3 0 15,1-2 0-15,0-5 0 0,0-1 0 0,0-3 0 16,0-5 0-16,0-1 0 0,0 0 0 0,2-3 0 15,1-3 0-15,-1 1 0 0,1 1 0 0,-1-2 0 16,0 1 0-16,3 1 0 0,0 3 0 0,-1 1 0 16,0 2 0-16,0 3 0 0,-1 7 0 0,-2 4 0 15,-2 7 0-15,-2 3 0 0,1 6-128 0,-3 3 128 16,-4 2 0-16,0 8 0 0,0 7 0 0,0 0 0 16,0 0 0-16,0 0 0 0,-7 7-192 0,1 8 192 0,1 2-192 0,-2 6 192 15,0 6 0-15,2 4 0 0,0 7 0 0,0 1 0 16,-3 7-192-16,2-1 192 0,-1 1-160 0,2 4 160 15,-1 4 0-15,-2-1 0 0,-2-2-128 0,0 2 128 16,0-1 0-16,1 0 0 0,-3-1 0 0,2-5 0 16,0-2 0-16,1-4 0 0,0-3 0 0,0-3 0 15,2-3 0-15,-1-4 0 0,0-5 160 0,3-5-160 0,0-1 176 0,3-2-48 16,-2-8-128-16,4-8 192 0,0 0-16 0,0 0-16 16,0 0 0-16,0-10 0 0,0-5 48 0,1-3 16 15,2-1 0-15,-1-8 0 0,-2-1-224 0,3-3 0 16,-3-5 0-16,0-2 0 0,0-3 0 0,0 2 0 15,-3 1 0-15,3 3-160 0,-1 6-64 0,0 1-16 16,-1 5 0-16,2 4 0 16,-1 4-208-16,1 5-32 0,0 10-16 0,0 0 0 15,0 0-1440-15,0 0-304 0,0 0-48 0,0 0-16 0</inkml:trace>
  <inkml:trace contextRef="#ctx0" brushRef="#br0" timeOffset="66597.84">12897 18202 7359 0,'0'0'320'0,"-8"-2"80"0,1-2-400 0,7 4 0 15,-9-3 0-15,0 3 0 0,1-1 2240 0,8 1 384 16,-10-1 64-16,0 0 0 0,2 1-1536 0,-1-2-320 0,9 2-64 0,-9 0-16 16,-2 3-224-16,2-3-32 0,0-3-16 0,3 3 0 15,6 0-32-15,-12-1 0 0,3 0 0 0,1-2 0 16,-3-2 0-16,1 4-16 0,-1 2 0 0,-2-3 0 16,-1-3 64-16,-1-2 16 0,-2-3 0 0,0 0 0 15,-3 1 80-15,3-4 32 0,-1-2 0 0,1 1 0 16,2-2 80-16,4-2 32 0,0-1 0 0,4-5 0 15,2-1-128-15,3 1-32 0,1-4 0 0,5 4 0 0,2-3-320 0,5 3-80 16,0-2-16-16,6 1 0 0,2-1-160 0,2 2 0 16,2 2 0-16,-1 0 0 0,3-1-160 0,2 4 160 15,1 0 0-15,1 4-144 0,2 0 144 0,-1 3 0 16,4 2-144-16,1 3 144 0,-2 2 0 0,2-1-176 16,2 5 176-16,0 4-128 0,-1 3 128 0,-2 2 0 15,-1 4 0-15,-3 6-128 0,-4 5 128 0,-1 6-160 16,-3 3 160-16,-4 5-160 0,-3 2 160 0,-4 2-128 0,-3 7 128 0,-4 1-128 15,-5 0 128-15,-4 3 0 16,-7 2 0-16,1-2-128 0,-3-1 128 0,-4-2 0 0,-2-4 0 0,-6-2 0 16,-6-5 0-16,-1-2 176 0,-2-2-48 0,-2-4 0 15,-1 0 304-15,1-4 48 0,1-3 16 0,1-5 0 16,2-4-48-16,2-4 0 0,2-1 0 0,3-4 0 16,4-5-192-16,1-1-32 0,1-8-16 0,2 0 0 15,3-5-16-15,1-2-16 0,2-5 0 0,4-2 0 16,0-5-176-16,3 2 128 0,1-6-128 0,3 0 128 15,3-1-128-15,3-2 0 0,0-2 0 0,4 0 0 16,1 3 0-16,7-1 0 0,0 0 0 0,2 5 0 16,2 4-192-16,5 3 192 0,2-1-160 0,1 1 160 0,1 5-144 15,3 3 144-15,2 5-128 0,0 3 128 0,2 1 0 0,0 7-160 16,-3 6 160-16,1 1 0 0,-1 8-144 0,-6 1 144 16,-4 3 0-16,0 2-144 0,-5 5 144 0,-1 2 0 15,-4 3 0-15,-2 1 0 0,-4 0 0 0,-2 4-160 16,-4 4 160-16,-3-2 0 0,-3 1 0 0,-5-5 0 15,0-3 0-15,-4-2 0 0,-2 0 0 0,-3-7 0 16,-3-3 0-16,-5-2 0 0,-3-6 336 0,-3 1 32 16,1-5 0-16,-4-3 0 0,1-5 0 0,1-4 0 15,1-2 0-15,3-7 0 0,0-5-112 0,3-2 0 16,2-4-16-16,2-6 0 0,1 0-32 0,3-6 0 16,2-3 0-16,2-1 0 0,1-3-208 0,4-1 0 15,1-3 0-15,3 2 0 0,1 1 0 0,4 2 0 0,3 0-128 0,3 1 128 16,3 4-208-16,3 4 64 15,0 5 16-15,5 0 0 0,2 4 128 0,4 1-208 0,1 4 80 0,3 4 128 16,3 2-192-16,1 8 192 0,0 0-192 0,4 8 192 16,2 2-160-16,1 2 160 0,0 6 0 0,-1 4-144 15,-5 0 144-15,-2 4 0 0,-2 3-144 0,-1 3 144 16,-1 3-128-16,-1 1 128 16,-6 2-160-16,-4 1 160 0,-4 2-160 0,-3-1 160 0,-4 2-160 15,-4-1 160-15,-4-3-128 0,-5 0 128 0,-4-7 0 0,-2 2-144 16,-6-3 144-16,-5-4 0 0,2-1 0 0,-7-4 0 15,-3-4 272-15,0 0-16 0,-6-7 0 0,2-4 0 16,-1-1-48-16,2-4-16 0,1-4 0 0,3-3 0 16,2-4-64-16,1-3-128 0,2-2 176 0,4-5-176 15,3-2 128-15,3-4-128 0,3-3 0 0,4 0 0 0,5-2 0 16,3 1 0-16,3-2 0 0,4-1-144 0,1-1-96 16,7 4-16-16,6 3 0 0,2 5 0 0,4 2 32 0,3 3 0 15,5 6 0-15,1 3 0 0,3 2 224 0,5 0-176 16,2 6 176-16,2 4-160 0,-2 4 160 0,-1 6 0 15,-3 2 0-15,0 6 0 0,-4 2 0 0,-2 6 0 16,-4 0 0-16,-3 5 128 0,-5-2-128 0,-3 3 0 16,-4 1 0-16,-4 2 0 0,-2 0 128 0,-5-4-128 15,-5 1 160-15,-4-2-160 0,-4-3 288 0,-5 1-32 16,-3-4-16-16,-5 0 0 0,-5-3 192 0,-3 2 32 16,0-4 16-16,-5-4 0 0,-3-3-160 0,-5-1-48 15,-3-5 0-15,0-5 0 16,-1-7-816-16,2-2-160 0,4-9-48 0,2-2-11424 15,0-8-2288-15</inkml:trace>
  <inkml:trace contextRef="#ctx0" brushRef="#br0" timeOffset="67721.95">4027 9579 11055 0,'0'0'976'0,"0"0"-784"16,0 0-192-16,0 0 0 0,0 0 1536 0,0 0 272 0,14-1 48 0,-14 1 16 16,14 0-880-16,-14 0-176 0,14 3-48 0,0 1 0 15,-3-3-352-15,2-1-80 0,-13 0-16 0,15 1 0 16,-3 2-160-16,-1-3-32 0,-11 0-128 0,15 1 192 15,1-1-192-15,-5 0 0 0,1 0 128 0,-12 0-128 16,12 0 0-16,-12 0 0 0,10-1 0 0,-10 1 0 16,0 0-144-16,12-3 144 0,-12 3-208 0,0 0 80 0,0 0-32 0,0 0 0 15,0 0 0-15,0 0 0 0,0 0 160 0,0 0 0 16,10-1-144-16,-10 1 144 0,0 0 0 0,0 0 0 16,10 0-144-16,-10 0 144 0,0 0-288 0,0 0 0 15,0 0 0-15,12 0 0 16,-12 0-368-16,0 0-80 0,10-3-16 0,-10 3-4672 15,11-4-928-15</inkml:trace>
  <inkml:trace contextRef="#ctx0" brushRef="#br0" timeOffset="68079.11">4026 9483 5519 0,'-8'-10'496'0,"0"2"-496"16,8 8 0-16,-7-5 0 0,0-1 2992 0,7 6 496 16,0 0 96-16,0 0 32 0,0 0-3056 0,0 0-560 15,0 0-224-15,0 0 16 0</inkml:trace>
  <inkml:trace contextRef="#ctx0" brushRef="#br0" timeOffset="68712.85">12621 18139 31439 0,'-6'-21'1392'0,"6"15"288"0,0 6-1344 0,9-6-336 0,3 2 0 0,2 3 0 16,0 2-1776-16,0 4-416 0</inkml:trace>
  <inkml:trace contextRef="#ctx0" brushRef="#br0" timeOffset="73104.98">18792 19284 7311 0,'0'0'320'0,"0"0"64"0,0 0-384 0,0 0 0 0,-12-5 0 0,3 1 0 16,0 2 320-16,1-1 0 0,-2 1-16 0,0-1 0 16,0-1-144-16,1 2-32 0,1-2 0 0,1 0 0 15,-1 0-128-15,-2 0 0 0,0-2 0 0,-1 0 128 16,4 3-352-16,-2 1-80 0,0-7-16 0,3 2 0 15,-1 5-160 1,7 2-32-16,-6-9-16 0,2 4 0 0,4 5 368 0,0 0 160 0,-2-8-128 0,2 8 128 16,-2-9 384-16,2 9 176 0,0 0 16 0,3-6 16 0,-1-3 80 0,-2 9 16 15,7-8 0-15,-3 2 0 16,1-3-272-16,-5 9-48 0,6-5-16 0,0-3 0 0,1 3 304 0,0 2 64 16,-7 3 16-16,7-8 0 0,-1 2 96 0,-6 6 32 15,6-6 0-15,-6 6 0 0,0 0-160 0,8-6-16 16,-3 0-16-16,-5 6 0 0,0 0-336 0,0 0-64 15,6-4-16-15,-6 4 0 0,0 0 96 0,6-5 16 16,-6 5 0-16,0 0 0 0,0 0 16 0,0 0 16 16,0 0 0-16,0 0 0 0,0 0-16 0,0 0 0 15,0 0 0-15,0 0 0 0,0 0 0 0,0 0-16 16,0 0 0-16,0 0 0 0,0 0-176 0,0 0-48 16,-3 11 0-16,2 1 0 0,1-12 48 0,-4 12 0 15,0-1 0-15,0 0 0 0,4-11-192 0,0 0 0 0,0 0 144 0,-2 10-144 16,2-10-256-16,0 0-112 0,0 0-16 15,0 0-7536-15,0 0-1488 16</inkml:trace>
  <inkml:trace contextRef="#ctx0" brushRef="#br0" timeOffset="73702.23">21124 18904 16575 0,'0'0'736'0,"0"0"160"0,0-11-720 0,0 11-176 0,0 0 0 0,0 0 0 16,3-9 1520-16,-3 9 272 0,0 0 48 0,0 0 16 15,0 0-832-15,0 0-176 0,0 9-16 0,-1 3-16 16,-1 2-48-16,-4 4 0 0,1 2 0 0,-1 10 0 15,-2-2-256-15,-1 3-48 0,1 6-16 0,-1-1 0 16,-3 1-96-16,1 1-32 0,2-3 0 0,-1 2 0 16,0 1 0-16,-1-2 0 0,0-3 0 0,1 0 0 15,0 1-176-15,1 1-144 0,0-4 192 0,4-4-192 16,0-1 0-16,1-4 0 0,1-2 0 0,1-3 0 16,2 0-432-16,2-7-80 0,-2-1-32 0,0-9 0 15,4 6-1888-15,-4-6-384 0,0 0-80 0,8-5-16 16</inkml:trace>
  <inkml:trace contextRef="#ctx0" brushRef="#br0" timeOffset="74336.13">21196 18769 9215 0,'0'0'816'0,"-1"-9"-656"0,-3 0-160 0,1 3 0 0,3 6 1200 0,-2-5 208 15,-1-5 32-15,2 4 16 0,1 6-672 0,-1-9-128 16,-2 1-16-16,3 8-16 0,-1-6 96 0,1 6 32 15,0 0 0-15,0 0 0 0,0-8 160 0,0 8 48 16,0 0 0-16,0 0 0 0,0 0-128 0,0 0 0 16,0 0-16-16,-6 13 0 0,0-3-80 0,1 6-16 15,2 9 0-15,-1-1 0 0,-1 5-128 0,0 0-16 16,-4 6-16-16,1 4 0 0,-1 5-160 0,-1 1-16 16,0 2-16-16,-2 4 0 0,0 3-48 0,-1-1-16 15,0-5 0-15,-2-5 0 0,1 0-160 0,-1 0-16 16,0-2-128-16,2 0 192 0,-1-1-192 0,5-3 0 15,1-4 128-15,-1-5-128 0,6-1 0 0,0-4 128 16,1-4-128-16,3 0 0 0,1-2 192 0,3-1-64 16,2-3-128-16,2-3 192 0,1 1-192 0,3-2 176 0,-1 0-176 0,2-4 160 15,0-1-160-15,3-3 0 0,-1-1 0 0,1-2 0 16,2-2 0-16,-3 0 0 0,0-6-160 0,-2 1 160 31,1-4-576-31,0 2-32 0,-1 0 0 0,0-3 0 16,-2 1-1904-16,-2-1-384 0,-3 0-80 0,-2-3-16 0</inkml:trace>
  <inkml:trace contextRef="#ctx0" brushRef="#br0" timeOffset="74514.27">20693 19326 11967 0,'0'0'1072'0,"0"0"-864"0,0 0-208 0,0 0 0 0,16-3 4736 0,3 3 896 15,7-1 176-15,2 1 32 0,2 0-4752 0,6-1-944 16,4-3-144-16,4 2 0 0,0-4-256 0,-1-2 80 16,-3 1 16-16,-2-2-9440 15,-1 3-1872-15</inkml:trace>
  <inkml:trace contextRef="#ctx0" brushRef="#br0" timeOffset="74885.87">21832 19315 22111 0,'-13'-3'1968'0,"0"-1"-1584"0,-1 0-384 0,-1 4 0 16,-2 4 1568-16,-2 1 224 0,-2-1 64 0,-1 5 0 16,-1-1-1136-16,0 6-208 0,-1 2-64 0,0 2 0 15,0-2 112-15,0 0 16 0,1 4 0 0,4 0 0 16,1 2-240-16,4-2-32 0,4 1-16 0,5-1 0 15,3-1-288-15,6-2 128 0,5-5-128 0,3 1 0 16,0-5 0-16,5-2 0 0,2-2 0 0,0-4 0 16,0-3 176-16,0-2-176 0,0 0 160 0,0-1-160 15,0-6 336-15,2 0-16 0,-2-1-16 0,0-1 0 16,-1 0-112-16,-3 1 0 0,-1 6-16 0,-1 0 0 16,-3 1-176-16,-10 6 128 0,0 0-128 0,10 0 128 15,-10 0-128-15,0 0 0 0,8 13 0 0,-3 4 0 16,-3 1 0-16,-2 0 0 0,-1 2 0 0,-3 2 0 0,2 5-256 0,-1-7 80 15,0-1 16-15,2-2 0 16,1-2-2208-16,4-6-448 0,-4-9-96 0,14 3-16 0</inkml:trace>
  <inkml:trace contextRef="#ctx0" brushRef="#br0" timeOffset="75219.97">22275 19306 15663 0,'-7'11'1392'0,"-1"4"-1120"0,0 1-272 0,1 1 0 16,-2 4 2096-16,0-1 352 0,0 0 80 0,0 1 16 15,0 2-1360-15,0 0-272 0,0-3-48 0,2 0-16 16,-1-1 32-16,3-3 0 0,0-4 0 0,1-3 0 16,4-9-432-16,0 0-64 0,0 0-32 0,0 0 0 15,13-5-160-15,1-6-16 0,0-3-16 0,4-4 0 16,2 0-160-16,-2-2 128 0,1-1-128 0,1 2 128 15,1 0 64-15,0 0 0 0,1 1 0 0,-2 3 0 16,3 4 192-16,0-1 64 0,-2 6 0 0,0 2 0 16,-2 2-80-16,-1 2-16 0,-3 6 0 0,-1 0 0 15,-1 6-128-15,-3 2-32 0,-3 3 0 0,-3 6 0 16,-4 1 0-16,-2 7 0 0,-3-2 0 0,-4 2 0 16,0 0-192-16,-3-3 0 0,2 2 128 0,0-2-128 15,-1-5 0-15,2-2 0 0,1 1 0 0,4-4 0 16,3-3-1776-16,1-1-240 0,1-5-48 0,-1-9-12752 15</inkml:trace>
  <inkml:trace contextRef="#ctx0" brushRef="#br0" timeOffset="75907.95">22771 18689 15663 0,'0'0'1392'0,"0"0"-1120"0,0 0-272 0,0 0 0 16,0 0 1408-16,0 0 208 0,0 0 48 0,0 0 16 16,0 0-272-16,0 0-48 0,9-5-16 0,0-3 0 15,1 3-384-15,4-1-64 0,4-3-32 0,3 4 0 16,3-3-144-16,4 3-16 0,2 0-16 0,1-2 0 15,2-1-400-15,-1 4-80 0,-4 2-16 0,-2-3 0 16,-5-1-192-16,-3 4 0 0,-4-1 0 0,-1 2 0 31,-2 0-384-31,-11 1-128 0,0 0-32 0,0 0 0 16,0 0-2032-16,0 0-416 0,0 0-80 0,0 0 0 0</inkml:trace>
  <inkml:trace contextRef="#ctx0" brushRef="#br0" timeOffset="76163.91">23595 18032 20271 0,'0'0'1792'0,"0"0"-1424"15,7-4-368-15,-7 4 0 0,0 0 1344 0,13 5 208 16,-4 3 48-16,-3 2 0 0,-3 4-608 0,-3 4-112 15,-2 4-32-15,0 4 0 0,-3 1-16 0,-3 3 0 16,1 2 0-16,-6-1 0 0,-1 0-208 0,1 1-48 16,-1-8-16-16,1 4 0 0,2-2-384 0,1 0-176 15,1-4 160-15,1-2-160 16,3-1-1280-16,1-1-336 0,2-2-80 0,1-2-11872 0</inkml:trace>
  <inkml:trace contextRef="#ctx0" brushRef="#br0" timeOffset="76654.03">24641 17939 3679 0,'0'0'320'0,"0"0"-320"16,-8 3 0-16,0 2 0 0,2 3 3168 0,-3-1 560 16,-3 5 112-16,-2 0 32 0,-3 4-2224 0,0 4-448 15,-2 0-96-15,-1 4-16 0,-3 6-128 0,2 0-48 16,-4 8 0-16,0 4 0 0,-2 0-192 0,2 5-32 16,-1 3-16-16,1 3 0 0,0 4-112 0,-1 2-32 0,1 3 0 15,-2 2 0-15,0 3-272 0,2 2-48 0,2-5-16 0,3 4 0 16,2 0-192-16,4 0 0 0,4-5 128 0,3-3-128 15,5-5 0-15,2-9 0 0,4-2 0 0,2-7 0 16,3-4 0-16,2-3 0 0,1 0-128 0,2-2 128 31,-1-3-1552-31,3-3-208 0,2-3-32 0,0-4-16 0</inkml:trace>
  <inkml:trace contextRef="#ctx0" brushRef="#br0" timeOffset="76938.08">24538 18919 23951 0,'0'0'2128'0,"0"0"-1696"15,14-2-432-15,4-2 0 0,1 4 816 0,2-1 80 16,2 1 0-16,1 0 16 0,3-2-352 0,-2 0-80 16,1-1-16-16,-1 1 0 0,1-2-160 0,-1 3-48 15,2-3 0-15,-2 0 0 0,-1 0-128 0,1 3-128 16,-3-3 192-16,1 0-192 0,-1 2 0 0,-2-1 0 0,-2 1 0 0,-1 0 0 31,-2 0-2176-31,-1-1-400 0</inkml:trace>
  <inkml:trace contextRef="#ctx0" brushRef="#br0" timeOffset="77254.83">25550 18242 17503 0,'0'0'1552'16,"0"0"-1232"-16,7 5-320 0,0 2 0 0,-2 0 1216 0,-2 6 176 15,0 1 32-15,-2 3 16 0,-2 4-288 0,1 2-48 16,-4 1-16-16,0 7 0 0,-1 8-256 0,0 4-64 16,-5 1-16-16,0 6 0 0,-2-1 0 0,0 5 0 15,-1 1 0-15,2-2 0 0,-3-2-160 0,0 2-16 16,0 4-16-16,0-3 0 0,0-1-416 0,1-3-144 15,2-5 0-15,0 0 144 16,5-3-672-16,1-7-144 0,1-8-32 0,3-1 0 16,0-7-1936-16,4-4-400 0,1-5-80 0</inkml:trace>
  <inkml:trace contextRef="#ctx0" brushRef="#br0" timeOffset="77722.63">25926 17554 9215 0,'0'0'816'0,"0"0"-656"0,0 0-160 0,0 0 0 0,0 0 2240 0,4 13 400 0,2 2 96 0,2 3 16 0,1 2-1584 0,2 3-304 16,2 3-64-16,2 0-16 0,3 6-144 0,1 4-48 16,2 2 0-16,2 1 0 0,0 2-160 0,1 1-48 15,3 5 0-15,-3 1 0 0,0 2 80 0,0 2 16 16,-1 2 0-16,0 2 0 0,-2 0-96 0,-4 5-32 15,-3 2 0-15,-2 4 0 0,-1 4-64 0,-4 0-16 16,-5 2 0-16,-2-2 0 0,-4-1-16 0,-2 1-16 16,-3 0 0-16,-2-1 0 0,-3-1-96 0,-3-10-16 15,-1-1 0-15,-1-9 0 0,-1-3 64 0,-2-5 16 16,-1-4 0-16,2-2 0 0,-5-2 80 0,2-2 16 0,0-1 0 0,0 1 0 16,0-8-48-16,1 2-16 0,1-1 0 15,1-5 0-15,0 0-240 0,4-2 0 0,-2-1 0 16,2 0 0-1,2-5-1632-15,2 2-224 0,0-4-32 0</inkml:trace>
  <inkml:trace contextRef="#ctx0" brushRef="#br0" timeOffset="78269">26971 18832 9215 0,'0'0'400'0,"0"0"96"0,-8 0-496 0,8 0 0 0,0 0 0 0,0 0 0 15,0 0 3632-15,0 0 624 0,12 0 128 0,3-2 32 16,1 0-2928-16,6-2-576 0,3 0-112 0,6 2-32 15,3 0-192-15,6 0-32 0,2-2-16 0,-1-2 0 16,1 2-336-16,-1 0-64 0,-4-1 0 0,1-1-128 16,-5 0-208-16,-2 4-160 0,-5 1-16 0,-3 1-12640 15</inkml:trace>
  <inkml:trace contextRef="#ctx0" brushRef="#br0" timeOffset="78418.89">27074 19171 18431 0,'0'0'1632'0,"0"0"-1312"16,12 1-320-16,4-2 0 0,1-3 2432 0,8 0 432 16,5 0 80-16,7 1 0 0,4-1-2304 0,2-4-448 15,-1 1-192-15,0-2 128 0,-2 4-128 0,0 0 0 16,-2-4 0-16,-1 1-8608 16,-2 2-1824-16</inkml:trace>
  <inkml:trace contextRef="#ctx0" brushRef="#br0" timeOffset="79680.36">28269 19115 22111 0,'0'0'1968'0,"0"0"-1584"16,0 0-384-16,0 0 0 0,0 0 656 0,0 0 48 15,0 0 16-15,14 3 0 0,2-2-224 0,6-1-48 0,1-1-16 0,3-2 0 16,3-2 16-16,1 1 16 0,0-1 0 0,3 1 0 16,3-5-176-16,2 3-32 0,1-3-16 0,1 3 0 15,0 2-96-15,-5-1-16 0,0-3 0 0,-3 4 0 16,-3 3-128-16,-3-1-272 0,-3-4 64 0,-6 4-8352 16,-3-1-1664-16</inkml:trace>
  <inkml:trace contextRef="#ctx0" brushRef="#br0" timeOffset="79989.97">29630 18558 20559 0,'0'0'896'0,"0"0"208"0,0 0-880 0,-5 10-224 15,2 4 0-15,-2 3 0 0,-1 1 704 0,-2 2 112 16,1 4 16-16,0 4 0 0,-2-1 32 0,2 6 16 16,-2 4 0-16,-1 0 0 0,-1-2-224 0,3 2-32 15,-1 1-16-15,0-1 0 0,0 0-176 0,1-3-48 16,2 1 0-16,0-6 0 0,-1 3-384 0,1-6 0 15,-1-2 0-15,1-3-176 16,1-3-1840-16,2-4-368 0,0-6-80 0</inkml:trace>
  <inkml:trace contextRef="#ctx0" brushRef="#br0" timeOffset="80256.95">30107 18547 25631 0,'0'0'1136'0,"0"0"224"0,0 0-1088 0,7 4-272 0,-7-4 0 0,9 11 0 16,-4 1 400-16,-2 3 32 0,-3 3 0 0,-3 4 0 16,-2 3 80-16,-1 4 0 0,-3 0 16 0,-1 4 0 15,-2 5 16-15,1-1 0 0,-2 0 0 0,-3 1 0 0,-1 4-160 16,1-3-48-16,-1 0 0 0,2 4 0 0,-1-4-208 0,3-1-128 15,0-1 128-15,-1-2-128 16,0-5-560-16,2-5-176 0,2 1-32 0,1-6-8384 16,-1-6-1680-16</inkml:trace>
  <inkml:trace contextRef="#ctx0" brushRef="#br0" timeOffset="80489.92">29226 18641 18431 0,'0'0'816'0,"14"-1"160"0,5-2-784 0,7 2-192 0,9 2 0 0,4 2 0 16,6-1 1920-16,2 1 352 0,0-1 64 0,4 1 16 16,3-1-1744-16,3-2-352 0,3 0-64 0,4-1 0 15,3 0 144-15,-2-2 48 0,-4-2 0 0,1 1 0 16,1 2-192-16,-2-2-16 0,-3 1-16 0,3 0 0 31,-1-1-1440-31,-4 3-272 0,-5-1-64 0</inkml:trace>
  <inkml:trace contextRef="#ctx0" brushRef="#br0" timeOffset="80840.96">29165 19904 21183 0,'0'0'1888'0,"12"-2"-1504"0,2-1-384 0,8-1 0 0,6 2 1904 0,6-1 304 0,7 1 64 0,3 1 16 16,5-3-1904-16,0-4-384 0,1 0 0 0,-2-2 0 16,3 1 0-16,1 1-128 0,0 1 128 0,-1 2 0 31,-1-4-480-31,-5 3-32 0,0-4-16 0,-7 2-11888 0</inkml:trace>
  <inkml:trace contextRef="#ctx0" brushRef="#br0" timeOffset="81173.28">29613 20085 17503 0,'-11'10'1552'0,"5"-4"-1232"15,-1 2-320-15,1 2 0 0,1 5 2064 0,1 1 368 16,-2 1 64-16,1 4 0 0,-1-1-1408 0,1 0-304 16,0 2-48-16,1-2-16 0,2-1-224 0,2-2-48 15,-1-2-16-15,2 1 0 0,1-1 48 0,1-3 16 16,1 0 0-16,3-1 0 0,1-3-32 0,2 0 0 15,2-5 0-15,2 1 0 0,1-2-176 0,4-4-32 16,4 1-16-16,1-3 0 0,1-5-240 0,2 0 0 16,1-2 0-16,-1 1 0 15,-2-4-1056-15,-2 1-96 0,-3-2-32 0,-2-2 0 16,-1-1-1344-16,-3 1-272 0,-3-1-48 0,-1 0-16 0</inkml:trace>
  <inkml:trace contextRef="#ctx0" brushRef="#br0" timeOffset="81306.49">30029 20117 14735 0,'0'0'1312'0,"-8"15"-1056"0,2 1-256 0,0 6 0 16,-3 3 2864-16,0 7 512 0,-3 5 96 0,2 1 32 16,-2 5-1840-16,-2-1-352 0,0-1-80 0,-3 2-16 15,1-1-272-15,-1-1-64 0,2 1-16 0,1-4 0 16,2-2-384-16,3-3-80 0,2-5-16 0,6-2 0 16,3-5-2432-1,2-6-512-15</inkml:trace>
  <inkml:trace contextRef="#ctx0" brushRef="#br1" timeOffset="87678.99">12856 18390 27583 0,'0'0'1216'0,"-9"7"256"0,2-3-1168 0,0 2-304 0,2 3 0 0,0-1 0 15,1 3 464-15,0-3 48 0,2 1 0 0,2-9 0 16,-9 5 32-16,1-2 16 0,1 1 0 0,7-4 0 15,-13 0 16-15,2 0 0 0,-1-2 0 0,1-3 0 16,-2-4-192-16,-1 0-16 0,-1-3-16 0,-2 2 0 16,3-5-160-16,-2-3-48 0,1-2 0 0,1-4 0 15,1-2 80-15,3-3 16 0,1 0 0 0,4-3 0 16,2-2-64-16,3-1-16 0,4-2 0 0,1 2 0 16,1-1-160-16,5 1 0 0,1-1 0 0,5 3 0 15,1 0 0-15,1 4 0 0,1 0 0 0,3 2 0 16,5-2 0-16,1 6 0 0,2-3-128 0,0 5 128 0,5 2 0 0,0 1 0 15,-1 0-144-15,3 3 144 0,5 2 0 0,-1 4 0 16,0 0-128-16,-2 7 128 0,-7-1 0 0,1 5 0 16,-1 1 0-16,-1 7 0 0,-3 7 0 0,-2 1 0 15,-3 0 0-15,-1 6 0 0,-4 6-144 0,-2 3 144 16,-5-1 0-16,-2 4-144 0,-2 3 144 0,-5 3 0 16,-6 3 0-16,-3-2 0 0,-3 4 0 0,-5-3 0 15,-5 5 0-15,-2-5 128 0,-4 2 80 0,-3-7 32 16,-2-2 0-16,-4-1 0 0,0-3 208 0,-5-2 64 15,-3-5 0-15,-5-1 0 0,-2-4 0 0,4-6 16 16,0-4 0-16,3 0 0 0,3-9-144 0,3-3-16 16,3-4-16-16,3-8 0 0,3-2-64 0,3-6-16 0,1-3 0 0,1-4 0 15,3-1-272-15,2-1 0 16,-1-6 128-16,1-1-128 0,3-1 0 0,3-1 0 0,2-3 0 0,4 1 0 16,1-1-128-16,4 1 128 0,4 3 0 0,2 0-144 15,3 0 144-15,4 4-128 0,3 2 128 0,3 3-128 16,0 2 128-16,3 0-192 0,1 4 192 0,2 6-192 15,3 0 192-15,4 4 0 0,2 4-144 0,6 4 144 16,-3 3 0-16,5 7 0 0,1 1-144 0,3 6 144 16,1-1 0-16,-3 4-160 0,-2 3 160 0,-1 6-128 15,-2 2 0-15,-2 5 0 0,-4 4 0 0,-1 2 0 16,-5 1-112-16,-3 1-16 0,-7 3 0 0,-1 3 0 16,-6-5 112-16,-5 2 16 0,-5-6 0 0,-5-4 0 15,-4-1 128-15,-5 1-128 0,-8-6 128 0,-7 2-128 16,-6-3 336-16,-6 0 80 0,-1-3 16 0,-9-2 0 15,-6-2 64-15,-4-3 16 0,-4 1 0 0,0-9 0 0,-2-3-128 0,5-4-32 16,3-4 0-16,2-3 0 0,0-9-32 0,8-1-16 16,4-4 0-16,5-4 0 0,7-2 16 0,5-6 0 15,5-4 0-15,4 0 0 0,4 1-192 0,6-5 0 16,1-4-160-16,8 3 160 0,4-2-256 0,5 2 32 16,4-4 16-16,5 6 0 0,3 1 48 0,6 4 16 15,5-1 0-15,3 4 0 0,5 1 144 0,-2 3-208 16,3-2 80-16,1 8 128 0,1 3-160 0,1 3 160 15,1 6 0-15,0 5-144 0,0 5 144 0,1 8 0 16,0 1-144-16,-6 7 144 0,-3 3-144 0,-5 4 144 16,-7 4-192-16,-3 2 192 0,-4 5-240 0,-6 6 64 15,-3 0 16-15,-7 2 0 0,-8 5 160 0,-2-1-160 0,-5 1 160 16,-8 3-160-16,-6 1 160 0,-7-3 0 0,-2-2 0 0,-4-7 0 16,0-3 0-16,-1-2 144 0,-2-2-16 0,-2-7-128 15,-1-3 384-15,3-5-48 0,5-3 0 0,0-3 0 16,0-9-80-16,2-2 0 0,4-9-16 0,4-2 0 15,3-8-112-15,5-5-128 0,4-1 176 0,6-5-176 16,5-7 0-16,5-4 0 0,3-3-240 0,4-2 80 16,5-5 16-16,4 1 0 0,5-3 0 0,4 1 0 15,6 4 144-15,2 0-208 0,0 7 80 0,4 0 128 16,1 4-192-16,5 8 192 0,0 1-160 0,4 8 160 16,1 3 0-16,2 9-144 0,1 0 144 0,-2 7 0 15,0 4 0-15,-4 5 0 0,-5 2 0 0,-1 7-128 16,-2 9 128-16,-4 1 0 0,-2 5-144 0,-5 2 144 15,-3 2-128-15,-4 3 128 0,-5 6-160 0,-2-3 160 0,-8 0 0 0,-3 3-144 16,-4 0 144-16,-4 1 0 0,-6-6 0 0,-2-2 0 16,-3-1 0-16,-2-5 0 0,-5-4 128 0,0-6 48 15,-2-3 16-15,-1-3 0 0,-1-7 64 0,-1-3 32 16,-2-3 0-16,-2-7 0 0,-1-6-112 0,1-4-32 16,0 0 0-16,4-9 0 0,5-1-144 0,2-6 160 15,3-5-160-15,2-2 160 0,5-3-160 0,3 0 0 16,4-3 0-16,3 0 0 0,3-3 0 0,5 2 0 15,2 3 0-15,4 2-176 0,4 3 32 0,4 5 0 16,3 1 0-16,2 7 0 0,7 0 144 0,2 8-192 16,2 1 192-16,1 4-192 0,-1 5 192 0,0 5-128 15,-2 3 128-15,1 9-128 0,-2 4 128 0,3 6 0 0,-4 0 0 0,-3 6-128 16,-3-2 128-16,-2 6 0 0,-1 2 0 0,-7 5 0 16,-1 1 0-16,-6 2 0 15,-3-1-176-15,-5 0 176 0,-4 4 0 0,-5-3 0 0,-5-2 0 0,-2-4 0 16,-7-1 0-16,-7-3 160 0,-5-1-32 0,-6-4 0 15,-2-2 160-15,-5-4 32 0,-6-3 0 0,-3-4 0 16,-4-7-16-16,0-2 0 0,3-2 0 0,2-10 0 16,2-3-128-16,9-5-32 0,5-4 0 0,7-4 0 15,4-2 32-15,5-3 0 0,3-5 0 0,10-5 0 16,6-3-176-16,7 0 0 0,7-5-160 0,5 3 160 16,5-3-272-16,5 3 32 0,4 1 16 0,5-1 0 15,6 4 224-15,1 2-144 0,2 2 144 0,7 5-128 16,5 5 0-16,2-1 0 0,0 5 0 0,-1 4 0 15,-3 2 128-15,-1 7 0 0,-2 6 0 0,-2 4 0 0,-5 3 0 16,-4 7 0-16,-2 4 0 0,-4 3-128 0,-4 5 128 0,-7 4-208 16,-3-2 80-16,-8 4 128 0,-6 5-176 0,-8 1 176 15,-10 4-128-15,-6-1 128 0,-7 1 0 0,-5-2 0 16,-4 0 0-16,-6-2 0 0,-5-5 0 0,-4-3 0 16,-4 2 0-16,-6-6 176 0,-2-1 64 0,3-7 16 15,3-4 0-15,4-5 0 0,9-3 64 0,3-5 32 16,7-6 0-16,5-2 0 0,3-7-128 0,3-2-32 15,6-2 0-15,3-6 0 0,4-2-192 0,4-3-288 16,4-2 64-16,3 2 16 0,4 3-48 0,3-1-16 16,2 3 0-16,4 0 0 0,4 2 128 0,2 6 144 15,2 1-208-15,-1 5 80 0,2 1 0 0,0 1 0 16,0 6 0-16,-3 3 0 16,-3 1-688-16,-4 1-128 0,-5 3-16 0,-8-4-17632 0</inkml:trace>
  <inkml:trace contextRef="#ctx0" brushRef="#br1" timeOffset="93559.48">8084 13341 8287 0,'-11'-12'736'0,"3"7"-592"0,-1-3-144 0,0 1 0 15,-1-2 1120-15,0 0 192 0,0 0 32 0,2 3 16 16,-2 1-720-16,4-3-128 0,-1 0-48 0,7 8 0 0,-7-7-208 0,0-2-32 16,7 9-16-16,-8-7 0 15,0 0 16-15,8 7 0 0,-10-6 0 0,5 0 0 0,5 6 208 0,-7-10 32 16,1 4 16-16,0 0 0 0,6 6 176 0,-8-7 48 15,8 7 0-15,-9-5 0 0,0-3 128 0,9 8 16 16,0 0 16-16,0 0 0 0,-9-6-80 0,9 6-16 16,0 0 0-16,0 0 0 0,0 0-224 0,0 0-48 15,0 0-16-15,0 0 0 0,0 0-272 0,0 0-48 16,0 0-16-16,0 0 0 0,0 0 80 0,4 13 16 16,2-3 0-16,1 1 0 0,-1-3-32 0,1 4 0 15,0-5 0-15,2 3 0 0,1-2 0 0,2 3 0 16,0 6 0-16,1-2 0 0,0-2-32 0,2 2-16 15,3 2 0-15,-2 0 0 0,-2 3-160 0,3-3 192 16,-2 1-192-16,3 0 192 0,0 1-192 0,0 3 192 16,2-2-192-16,-2 2 192 0,2-2-64 0,2 1 0 15,-1 1 0-15,2 0 0 0,3-1 0 0,-1-2-128 16,0-1 192-16,2 0-64 0,-1 0 0 0,-2-2-128 0,-3 1 192 0,1-3-64 16,1-2-128-16,1 2 128 0,0 2-128 15,-1 0 128-15,-1 1-128 0,-2-2 128 0,0-2-128 0,2 1 128 16,1 0-128-16,-5 2 0 0,-1 1 0 0,1-2 0 15,1-1 0-15,0 2 0 0,2 1 144 0,-1-2-144 16,-2 1 128-16,1 0-128 0,0 2 128 0,0-2-128 16,-3 0 0-16,2-2 144 0,0 2-144 0,0 1 0 15,-2-3 128-15,1 1-128 0,-2-1 0 0,2-1 0 0,-3 2 128 0,1 0-128 16,0 0 0-16,3 2 0 0,0-7 128 0,-2 3-128 16,0 1 0-16,-1-2 0 15,0-1 0-15,2 1 0 0,-5-3 0 0,2 3 0 0,-1 0 128 0,1-1-128 16,-4-1 0-16,3-1 0 0,0-1 128 0,-1-2-128 15,0 2 0-15,-1 1 0 0,-2-1 128 0,1-2-128 16,-1 2 0-16,-3 1 0 0,3-2 128 0,-9-7-128 16,0 0 0-16,8 8 0 0,-2-2 0 0,-6-6 0 15,0 0 128-15,0 0-128 0,5 11 128 0,-5-11-128 16,5 10 192-16,-5-10-192 0,0 0 176 0,0 0-176 16,0 0 160-16,0 0-160 0,0 0 224 0,0 0-48 15,0 0-16-15,0 0 0 0,-10 0 48 0,0-1 16 16,1-2 0-16,0 0 0 0,-1 1-64 0,0-3-16 15,1 1 0-15,-2-1 0 0,-1-1-144 0,1-3 192 0,-2 1-192 0,-1-3 192 16,-1-1-192-16,0 3 0 0,-1-1 0 0,-1 0 0 16,-4-5 0-16,2 1 128 15,-4 0-128-15,0 1 0 0,-1-1 0 0,0-1 0 16,-1 1 128-16,-3-1-128 0,-3 1 0 0,-1-3 0 0,1-1 0 0,-4-1 0 16,-2-4 0-16,1 2 0 15,-1-1 128-15,1-1-128 0,2-1 0 0,-1 1 0 0,1-1 0 16,1-1 0-16,0 2 0 0,0-1 0 15,4-4 0-15,-2 0 128 0,-1 0-128 0,2-3 0 0,1 3 0 0,3 0 0 16,2 3 0-16,1-3 0 0,2 1 0 0,2 0 128 16,1 6-128-16,1-1 0 0,2-3 0 0,1 3 0 15,0 2 0-15,3 1 0 0,-1 1 0 0,3 2 0 16,-2-2 0-16,5 4 0 0,-2 1-144 16,2 4 144-16,2-2 0 0,-3 3 0 0,4-1 0 0,0 4 0 15,3 5-160-15,0 0 160 0,0 0-128 0,0 0 128 16,0 0-160-16,0 0 160 0,0 0-192 0,9 5 192 15,0 3-192-15,4-2 192 0,-2 6-192 0,3-2 192 16,0 2-128-16,2 4 128 0,2-1 0 0,3 4 0 0,4 0-144 0,3 4 144 16,1-3 0-16,2 4-144 0,-1-1 144 0,2 1 0 15,2 3 0-15,-2-3 0 0,0 4 0 0,2 0 0 16,0 3 0-16,1 3 0 0,-2 2 0 0,1-1 0 16,1-2 0-16,-4 4 0 0,4 1 0 0,-1 2 0 15,-1-6 0-15,0 3 0 0,1 2 0 0,-2-3 0 0,-3-3 0 0,-1 1 0 16,-2 2 0-16,-3-1 0 0,2 1 0 0,-2-3 128 15,-3 0-128-15,-1-7 0 0,0-1 0 0,-1-1 128 16,-3-4-128-16,-1 1 128 0,-1-3-128 0,-1-4 128 16,-2-2 0-16,0-3 0 0,-10-9 0 0,6 9 0 15,-6-9 0-15,0 0 16 0,9 3 0 0,-9-3 0 16,5-11-400-16,-1 1-64 16,-1-6-32-16,-1-3-16656 0</inkml:trace>
  <inkml:trace contextRef="#ctx0" brushRef="#br1" timeOffset="94983.99">10066 15096 17503 0,'0'0'1552'0,"0"0"-1232"15,0 0-320-15,-8-1 0 0,8 1 1536 0,0 0 256 16,0 0 64-16,-5 5 0 0,5-5-1104 0,-1 11-224 15,1-11-32-15,3 12-16 0,0-2-144 0,4 0-16 16,-7-10-16-16,10 11 0 0,0 2-16 0,2 0 0 16,-1-6 0-16,2 6 0 0,1-1 0 0,1 2 0 15,0-2 0-15,3 5 0 0,0-6 96 0,1 6 32 16,0 1 0-16,1-1 0 0,2 5-16 0,2 1 0 16,1 0 0-16,3 2 0 0,3-1-128 0,-1 7-16 15,2-2-16-15,0 3 0 0,0 1-112 0,0 2 0 16,-2 0-128-16,4-1 192 0,-2 2-192 0,2 1 128 15,-1 1-128-15,2 2 0 0,-1 1 0 0,3 3 0 16,2-2 0-16,3 5 0 0,0 2 0 0,3-5 0 16,-2 2 0-16,-1-2 0 0,-3 2 0 0,2-1 128 15,2 3-128-15,2-3 0 0,-5 0 208 0,4 2 0 16,0-3 0-16,1 3 0 0,0-2 48 0,0 4 0 16,-1-7 0-16,-3 1 0 0,-3-3-48 0,0 2 0 15,0 3 0-15,1-3 0 0,-3-2-208 0,1 2 176 0,-1-2-176 0,1-3 160 16,1 1-160-16,0 0 0 0,0-1 0 0,-1-2 0 15,-3 1 0-15,-1-3 128 16,-3-1-128-16,-4 0 0 0,-2-4 0 0,1 1 0 0,-3 3 0 0,0-4 0 16,-3 1 0-16,-1-4 128 0,-3 1-128 0,-1-5 0 15,-1 0 128-15,-2-1-128 0,0-2 0 0,-1 0 128 16,-3 1-128-16,1-3 0 0,-2-3 0 0,1 0 128 16,-1-5-128-16,-1 3 128 0,-5-11-128 0,0 0 128 0,0 0-128 0,0 0 128 15,3 7-128-15,-3-7 128 0,0 0-128 0,0 0 192 16,0 0-192-16,0 0 192 0,-7-5-32 0,0-6 0 15,-4-1 0-15,4-2 0 0,-3-2-160 0,-2-1 0 16,0-2 0-16,-2 0 0 0,0 0-192 0,-4-4 192 16,-4 0-160-16,2 0 160 0,-2-3 0 0,1-1 0 15,-4-1 0-15,3 1 0 0,-6-2 0 0,-3 1 0 16,-2-2 0-16,-1-3 0 0,-2 1 0 0,2-3 0 16,0-1 0-16,-1 0 0 0,1-1 0 0,-2 2 0 15,-1-2 0-15,2-1 0 0,-1-2 0 0,-1 2 0 16,-1 1 0-16,-1 0 0 0,-3-2 0 0,-1 1 0 15,-2-4 0-15,3 0 0 0,3-3 0 0,1 5 0 16,1-1 0-16,1-1 0 0,1 0 0 0,0-2 0 16,7 4 0-16,-2 1 0 0,2 1 0 0,-1-2 0 15,-1 3-160-15,2 2 160 0,2-4 0 0,-1 3 0 16,3 4 0-16,0 2 0 0,0 2-128 0,2 2 128 16,0 2 0-16,2 0 0 0,1 2 0 0,1 3 0 15,0 3-144-15,3 0 144 0,2 1 0 0,2 4 0 16,1-1 0-16,0 5 0 0,5-1-176 0,-1 4 176 0,6 4-160 0,0 0 160 15,0 0-192-15,0 0 48 16,0 0 16-16,0 0 0 0,0 0-128 0,7 13-32 0,0-2 0 16,4 3 0-16,0 2 128 0,3 1 32 0,0 1 0 0,4 4 0 15,2 1 128-15,3 3 0 0,4 1 0 0,3 4 0 16,2 2 0-16,5 2 0 0,1 0 0 0,0 0 0 16,-1 2 0-16,2 2 0 0,3 2 0 0,2 4 0 15,0 0 0-15,2 4 0 0,1-1 0 0,4 2 0 16,2 0 0-16,2 4 0 0,-1-1 0 0,1 3 0 0,-2 0 0 15,2 0 0-15,1 0 0 0,3 2 0 0,3 2 0 0,0-1 0 16,2-4 0-16,-2 3 0 0,-4-4 192 0,2 2-48 16,0 3 0-16,1-2 0 0,1-1 112 0,2-1 0 15,-1 0 16-15,-2 0 0 0,-3-3-96 0,-1 0-32 16,0-1 0-16,-1-5 0 0,-3 0-16 0,1-4-128 16,-2 0 192-16,-3-6-64 0,-2-3-128 0,-3-5 160 15,-8-1-160-15,-4-5 160 0,-5-6-160 0,-2-4-144 16,-6-2 144-16,-3-5-208 15,-5 0-2272-15,-1-11-448 0</inkml:trace>
  <inkml:trace contextRef="#ctx0" brushRef="#br1" timeOffset="97419.49">10441 14485 12895 0,'0'0'1152'0,"-5"-8"-928"15,0 2-224-15,0 0 0 0,5 6 624 0,-8-7 80 16,2 0 0-16,1 0 16 0,0-1-432 0,1 3-96 16,-1-3 0-16,-2 1-16 0,1-2 16 0,-2 0 0 15,-1 0 0-15,2 0 0 0,-1-1 128 0,-1 1 48 16,0-1 0-16,1 1 0 0,-3-4 368 0,1 5 80 0,0-4 16 0,0 2 0 15,-2 0-224-15,0-2-32 0,-1 5-16 0,-1-5 0 16,-1 1-80-16,-2-1-16 0,-1-2 0 0,3 3 0 16,-1 1 16-16,-1 0 0 0,1-1 0 0,-1 0 0 15,-1 3-48-15,0-2-16 0,2 3 0 0,-2-1 0 16,-1 3-176-16,0 2-48 0,0 1 0 0,-3-5 0 16,-1 2-192-16,-1 3 128 0,-2 1-128 0,3-2 0 15,-1-2 0-15,1 4 0 0,-3-1 0 0,3 4 0 16,2 0 0-16,-1 2 0 0,1-1 0 0,-2-1 0 0,-1 6 0 0,1 2 0 15,0 3 0-15,0-5 0 0,1 3 0 16,-3 0 0-16,1 3 0 0,-2 1 0 0,0-2 0 0,-2 0 0 16,1 1 0-16,0 2 0 0,2 2 0 0,2 2 128 15,1 1-128-15,2 3 144 0,1-3-144 0,1 1 128 16,3 1-128-16,1 2 128 0,-3 0-128 0,3 0 0 16,0-1 0-16,2 2 128 0,-1-1-128 0,2-2 0 15,0 0 0-15,1 3 0 0,0 2 0 0,2 2 0 16,1-5 0-16,2 2 0 0,1 2 192 0,1-1-64 15,2 4 0-15,1-2 0 0,1 1-128 0,3-1 128 16,1 1-128-16,5-5 128 0,-1 4-128 0,2-4 0 16,-3 2 144-16,5 2-144 0,0-5 0 0,0 3 144 15,-1-3-144-15,2 1 0 0,-1-3 0 0,1-2 0 16,0 2 0-16,1 0 0 0,0 1 0 0,3-4 0 16,0 2 0-16,1 0 0 0,0 1 128 0,0-3-128 15,2-1 0-15,0-1 0 0,5-2 128 0,-1-3-128 16,-2-2 144-16,1 3-144 0,-1 0 192 0,1-3-48 15,0 0-16-15,0-2 0 0,2 1 0 0,0-2-128 16,1 2 192-16,1-4-64 0,0-1 64 0,1-1 0 0,-1-1 0 0,4-3 0 16,0 1-64-16,2-2-128 0,-1-3 192 0,0-4-64 15,-1 2 48-15,-1-3 0 0,-2 0 0 0,-1-2 0 16,0-1 16-16,-2-2 0 0,4-1 0 0,-1 0 0 16,-2-2-64-16,-1-1 0 0,0-1 0 0,-1-1 0 15,1 0-128-15,-5-1 128 0,-1 0-128 0,1-3 128 16,-3 3 0-16,-1 3 0 0,0-2 0 0,-1-2 0 0,-5-5-128 0,1 2 160 15,-3 4-160-15,-1-6 160 0,-2-1 32 0,-1-2 0 16,-1-2 0-16,-1 3 0 0,-5 2-48 0,2-1 0 16,0-1 0-16,-2-4 0 15,-6 2-144-15,2 3 160 0,-2-2-160 0,-2 2 160 0,-1 2-160 0,-2-3 0 16,0 2 144-16,-2-1-144 0,-3 3 0 0,-1-6 0 16,-1 1 0-16,1 2 0 0,0-1 0 0,0 5 0 15,-3-2 0-15,0 2 0 0,1 0 0 0,-2-2 0 16,-3 2 0-16,4 1 128 0,-1-3-128 0,0 4 0 15,-1 3 0-15,-1 0 0 0,1 1 0 0,-6 2 0 16,2-2-144-16,-1 3 144 0,-2-1 0 0,1 2 0 16,-2 2-144-16,3-1 144 0,-1 3 0 0,1 1-160 15,-1-1 160-15,-1 5-128 0,1 1 0 0,-1 4 0 16,1 1 0-16,-1 0 0 0,1-1 128 0,-2 3-160 16,-3 1 160-16,1 2-160 0,-3-1 160 0,2 2-128 15,-1 0 128-15,3-2-128 0,3 7 128 0,-1-2 0 16,2 1 0-16,2 2 0 0,-1 0 0 0,0 3-160 0,3 3 160 0,1 3 0 15,2 1 0-15,0-2-128 16,2 0 128-16,1 0 0 0,2 5 0 0,1-5 0 0,1 1 0 0,-2 5 0 16,2-1 0-16,-2 2 0 0,3-3 0 0,3 1 0 15,2 0 0-15,1 2 0 0,1 0 0 0,-1 1 0 16,4-4 0-16,1 2 0 0,-1-4 0 0,2 5 0 16,2-3 0-16,2 4 0 0,0-1 0 0,2 2 0 15,1-5 0-15,4 3 0 0,0-4 0 0,4 3 0 16,-2-3 0-16,3 4 0 0,4-3 0 0,0 0 0 0,-3-4 0 15,3-1 0-15,0 1 0 0,1-2 0 0,1-1 0 0,2-1 0 16,2 1 0-16,1-3 0 0,2-2 0 0,1 1 0 16,-1-1 0-16,3 1 0 0,2-5 0 0,2 2 0 15,0-3 0-15,6 1 0 0,-1-4 0 0,2 0 0 16,-4 1 0-16,1-2 0 0,-4-3 0 0,2 1 0 16,1-5 0-16,-2 2 0 0,0 0 144 0,0-6-144 15,1-2 128-15,1 0-128 0,3 0 192 0,-2 1-64 16,1-1 0-16,-1-4 0 0,-3 3-128 0,0-4 0 15,-4-1 0-15,1-1 0 0,0-3 0 0,-2 0 0 16,-2-1 0-16,2 0 128 0,-4 0-128 0,-1 0 0 16,-4-3 0-16,2 0 128 0,-3 2-128 0,-2-3 128 15,0 1-128-15,0 1 128 0,-4-2-128 0,-2-3 0 16,-1 2 144-16,-1-3-144 0,-3 1 128 0,0-1-128 16,-3 3 128-16,-2-3-128 0,-2 4 128 0,-2-6-128 15,-2-1 160-15,-1 1-160 0,-3 0 160 0,-1-1-160 16,0 1 160-16,-2-2-160 0,-4 0 128 0,-1 2-128 15,1 2 0-15,-1-1 0 0,-1 2 0 0,0-1 0 16,0 4 0-16,-2-4 0 0,0 4 0 0,-2-2 0 0,1 3 0 0,-3 3 0 16,-1 1 0-16,0 1 0 0,1 2 0 15,-1-1 0-15,-2 2 0 0,-3 5 0 0,-3 0-128 0,2 2 128 16,0-5 0-16,1 2 0 0,-1 3 0 0,0 1 0 16,3 2 0-16,-1 1-128 0,2-1 128 0,-1 1 0 15,2 6 0-15,0 2-128 0,-2-1 128 0,1 3 0 16,2-1-128-16,0-1 128 0,3 4 0 0,-4 2 0 15,1-3-128-15,-1 4 128 0,-1-4 0 0,0 5 0 16,-2-1-128-16,1 2 128 0,2 1 0 0,-1 1 0 0,2 3 0 16,2 1-128-16,1 0 128 0,2 0 0 15,0 0 0-15,1 4 0 0,0 2-128 0,2-1 128 0,0 3 0 0,1-3 0 16,1 2 0-16,0-1 0 0,-2-2 0 0,4 1 0 16,-1 2 0-16,2-3 0 0,0 3 0 0,0-3-128 15,3 1 128-15,0 2 0 0,2-2 0 0,0 1-128 16,3 2 128-16,1 0 0 0,1-5-160 0,0 3 160 15,1 4-128-15,2-2 128 0,0 2 0 0,4-4 0 16,2 2 0-16,1-4-128 0,-1 5 128 0,4-4 0 16,2 1 0-16,4 1 0 0,-2-5 0 0,2 2 0 15,1 1 0-15,1-1 0 0,1 0 0 0,2 0 0 16,1-1 0-16,0-2 0 0,3-1 0 0,1 0 0 16,1-2 0-16,-1-1 0 0,0-1 0 0,2-2 0 15,2 1 0-15,-2 0 0 0,0-2 0 0,-5-2 0 16,2 4 0-16,1-5 0 0,2-1 0 0,1-2 176 15,-2 0-176-15,0-2 192 0,2-2-192 0,1-2 0 16,1 0 0-16,0-2 0 0,1-2 0 0,2-2 0 16,-1-1 0-16,-1-3 0 0,0 1 0 0,-6-4 0 15,-1 2 0-15,1 0 0 0,0-5 0 0,-1 1 0 0,-1-1 0 0,-2-1 0 16,-1-1 0-16,-2 0 0 0,-1-2 128 0,0 0-128 16,-3 1 0-16,1-4 0 0,0-3 0 15,-2 3 0-15,-3-3 128 0,-3-1-128 0,1 0 0 0,-4 1 128 16,0-4-128-16,-1 3 0 0,-1-5 0 0,-3 2 128 15,-2 1-128-15,0-1 0 0,-1 1 0 0,-1 2 128 16,-2 0-128-16,0 0 0 0,-2-4 0 0,-2 1 0 16,-2 2 0-16,0-2 0 0,-6 2 128 0,2-3-128 0,1 0 0 0,-3 4 0 15,0-1 0-15,-2 1 0 0,-1-3 0 0,0 2 0 16,-2 0 0-16,0 0 0 0,-2 4 0 0,0-2 0 16,0 4 0-16,0 0 0 0,-1 3 0 0,0 0 0 15,0 1 0-15,-3 1 0 0,-2 1 0 0,-2 2 0 16,0 4 0-16,-1-3 0 0,-1 2 0 0,4 0 0 15,-2 0 0-15,3 5 0 0,-2-1 0 0,2 4-144 16,-2-1 144-16,1 4 0 0,-1 1-128 0,0 5 128 16,4 3 0-16,-1 0 0 0,0 0-160 0,-1 0 160 15,-1 7-128-15,-1 1 128 0,-3-1 0 0,3 2-160 16,1 1 160-16,2 0 0 0,3 2-128 0,1 3 128 16,3-1 0-16,1 2 0 0,0 1-128 0,1-1 128 15,0 6 0-15,2-2 0 0,-1-4 0 0,2 4-128 16,0 1 128-16,1 0 0 0,1 2-144 0,3-3 144 15,1 3-208-15,3 0 80 0,-1 2 128 0,4-2-160 0,-3 2 160 16,5-1-160-16,-1 2 160 0,2-1-160 16,0 0 160-16,2 0-160 15,2-2-256-15,1 3-48 0,1-1-16 0,1-1 0 16,0-1-448-16,4 1-96 0,-1-1 0 0,2 2-8288 16,4 3-1648-16</inkml:trace>
  <inkml:trace contextRef="#ctx0" brushRef="#br1" timeOffset="98569.61">11383 13427 11055 0,'0'0'976'0,"1"-11"-784"15,-1 0-192-15,3 2 0 0,-1-1 1472 0,2 1 256 16,1-2 64-16,0 3 0 0,2-1-1136 0,-1 4-208 16,2-1-64-16,-1-2 0 0,1 3-192 0,-8 5-32 15,7-10-16-15,0 4 0 0,-7 6 16 0,7-4 0 16,-7 4 0-16,9-8 0 0,-9 8 128 0,0 0 32 16,0 0 0-16,0 0 0 0,0 0 192 0,8-3 32 15,-8 3 16-15,0 0 0 0,0 0 16 0,0 0 16 0,0 0 0 0,10 6 0 16,-10-6-16-16,7 11 0 0,-2 3 0 0,-2-1 0 15,0 0-64-15,1 5-32 0,0 2 0 0,2 4 0 16,2-1-176-16,-1 4-48 0,1-1 0 0,1 5 0 0,0-5-128 0,0 6-128 16,-1-3 192-16,0-1-192 0,-2 7 192 0,1-2-64 15,-1-1 0-15,-1 2-128 0,-1 3 192 0,-1 2-192 16,-1 3 192-16,-2 3-192 0,0-3 240 0,0 5-64 16,-2 0-16-16,-4 0 0 0,3 1-32 0,-4-1 0 15,0 3 0-15,-2-1 0 0,-1 2-128 0,-2-5 192 16,1-1-192-16,-2 1 192 0,-1 5 0 0,0-4 16 15,-1-4 0-15,0 1 0 0,-2-5 80 0,0 0 16 16,0 2 0-16,-2 1 0 0,1-3-48 0,0-1 0 16,-2-3 0-16,-1 0 0 0,0 2 16 0,-2-4 0 15,3-3 0-15,-2-4 0 0,-1 2 16 0,1-1 0 16,3 2 0-16,-2-5 0 0,0 0-64 0,2-1-16 16,0-2 0-16,0-1 0 0,-2-1-64 0,-1 0-16 15,-1-2 0-15,3 0 0 0,1 0-128 0,1-1 128 16,-1-2-128-16,1-3 128 0,2 0-128 0,-1-3 160 15,2 1-160-15,1-4 160 0,0 1-160 0,1 0 128 16,-1-2-128-16,1 0 128 0,2-1-128 0,1-2 128 16,1-1-128-16,9 0 128 0,-9 2-128 0,9-2 128 15,-8 0-128-15,8 0 128 0,0 0-128 0,0 0 0 16,0 0 0-16,0 0 0 0,0 0 0 0,0 0 0 0,0 0-192 16,9 0 192-1,1 2-1328-15,3-4-144 0,0-1-16 0,3-3-14496 0</inkml:trace>
  <inkml:trace contextRef="#ctx0" brushRef="#br1" timeOffset="99943.89">16592 10951 15999 0,'0'0'704'0,"-9"0"160"0,1-4-688 0,0 3-176 15,-3 2 0-15,3-1 0 0,-4 0 768 0,-1 1 112 16,1 1 16-16,-5 1 16 0,-1 4-512 0,1-2-96 16,-1-3-32-16,0 6 0 0,-1 2-64 0,1 4-16 15,-2 0 0-15,2 0 0 0,0 1-48 0,-1 3-16 16,-1 3 0-16,2-1 0 0,1-2-128 0,2 0 0 15,4-1 0-15,1 4 128 0,1 3-128 0,1-1 0 16,3-2 0-16,2 3 128 0,2-1-128 0,4 1 0 16,2 1 0-16,4-1 0 0,5 4 128 0,2-3 0 15,7 6 0-15,1-5 0 0,3 1 128 0,1-2 32 16,0 3 0-16,1-1 0 0,0 2-96 0,-1-1 0 16,-1 3-16-16,0 1 0 0,-4-2-48 0,1 1-128 0,-3 0 192 0,1 2-64 15,-1 2-128-15,-1 0 0 0,-4 1 144 0,-2 1-144 16,-1-3 192-16,-3 0-16 0,-4-1-16 0,-2-1 0 15,-4-1 112-15,-2 1 32 16,-6-5 0-16,-2 5 0 0,-3 0 0 0,-5 2 0 0,-3-2 0 0,-3-1 0 16,-4-1-112-16,0 2-32 15,-4-2 0-15,0 0 0 0,-5-4-16 0,0-1 0 0,-2-3 0 0,-4 0 0 16,-6-3 48-16,0-6 16 0,-2-3 0 0,0-6 0 16,0 3 144-16,0-4 32 0,1-2 0 0,1-2 0 0,4-5 64 0,0-2 0 15,1-1 16-15,3-5 0 0,1-8-80 0,7-2-32 16,4-2 0-16,5-4 0 0,5-1-352 0,6 3 0 15,3-3 0-15,8 3 128 0,3 3-128 0,6-2 0 16,6 3 0-16,6 2 0 0,7 2-160 0,2 2 160 16,5 3-192-16,4 0 192 0,2-1-160 0,3 2 160 15,1 3-128-15,3 1 128 0,-3 3-128 0,2 2 128 16,-4 0-128-16,5 3 128 16,1-1-1600-16,-1 2-224 0,-4 1-48 0,-4 0-6608 15,-5-1-1312-15</inkml:trace>
  <inkml:trace contextRef="#ctx0" brushRef="#br1" timeOffset="100256.52">17291 11608 20271 0,'0'0'1792'0,"-6"-8"-1424"0,1 1-368 0,5 7 0 15,-3-7 1808-15,3 7 304 0,0 0 48 0,6-8 16 0,3 2-1216 0,3 1-224 16,2-2-48-16,4 3-16 0,3-1-448 15,1-3-96-15,1 2 0 0,0-3-128 0,-2 1 0 0,3 3 0 16,0-2 0-16,-2 0 0 16,-2 0-1664-16,0 2-384 0,-4 1-64 0</inkml:trace>
  <inkml:trace contextRef="#ctx0" brushRef="#br1" timeOffset="100422">17161 11824 15663 0,'-10'15'688'0,"5"-8"144"0,0 3-656 0,3-2-176 16,2 2 0-16,3-3 0 0,4 4 2240 0,3-4 432 15,1 2 80-15,10-3 0 0,2-1-1984 0,7-3-416 16,3-5-80-16,5-2-16 16,0-2-1248-16,4-4-256 0</inkml:trace>
  <inkml:trace contextRef="#ctx0" brushRef="#br1" timeOffset="101071.94">18829 10965 11967 0,'-10'-14'528'0,"5"11"112"0,5 3-512 0,0 0-128 16,-4-6 0-16,4 6 0 0,0 0 2192 0,5-8 416 16,4 5 80-16,3-1 0 0,0-5-1728 0,5 4-336 0,3 4-80 0,4-5-16 15,2-4-80-15,0 0-32 16,1 1 0-16,1-1 0 0,1 2-160 0,3-2-16 0,1 1-16 0,0-2 0 15,1 2 32-15,2-4 16 0,2 2 0 0,2 1 0 16,-1-4-96-16,0 2-32 0,5 2 0 16,-6-1 0-16,-5 0-144 0,-3 1 0 0,-4 4 144 0,-2 0-144 15,-1 2 0-15,-3 0 128 0,-3 0-128 0,-3 3 0 16,-2 5 0-16,-2 1 0 0,-2 4 0 0,-3 0 128 16,-1 3-128-16,-3 2 128 0,-1 4-128 0,-2 2 128 15,-3 2-128-15,-2 3 0 0,-3 3 0 0,-3 4 128 16,-2 5-128-16,-1 0 192 0,-3 0-64 0,-2 2 0 15,-2 6-128-15,-1-1 128 0,-2 2-128 0,-2-3 128 16,-2 2 16-16,1-3 16 0,2-4 0 0,-1 0 0 0,2-1 96 0,2-3 32 16,1-2 0-16,2-3 0 0,4-2-144 0,1 1-16 15,1-5-128-15,5-1 192 0,0-1-192 0,1-2 0 16,0 0 0-16,3-3 0 16,-1-3-576-16,2 1-224 0,0-4-32 0,1 0-7792 15,0 1-1552-15</inkml:trace>
  <inkml:trace contextRef="#ctx0" brushRef="#br1" timeOffset="101572.89">19012 11412 25791 0,'0'0'1152'0,"0"-9"224"0,0 3-1104 0,7 2-272 15,3-2 0-15,2 1 0 0,4 1 832 0,4 3 96 16,4-2 32-16,4 1 0 0,1-5-704 0,3 3-128 16,1 2-128-16,5-6 192 0,6 3-192 0,-1 0 0 15,3 0-192-15,-2-5 192 0,-2 2-336 0,-3-1 48 16,0 3 16-16,-3 0 0 16,0 1-2096-16,-3-1-400 0,12-4-96 0,-9 3-16 0</inkml:trace>
  <inkml:trace contextRef="#ctx0" brushRef="#br1" timeOffset="101844.37">20238 11040 24815 0,'0'0'1088'0,"-2"11"256"0,2-11-1088 0,-1 13-256 0,1 4 0 0,0 2 0 16,-1 4 464-16,-1 1 48 0,1 6 0 0,-3-1 0 0,2 1-256 0,-2 3-64 15,-1-3 0-15,-1-1 0 0,-2 3-192 0,-2 0 0 16,1-3 0-16,-1 0 0 0,0-1 128 0,-1-3-128 16,1-1 0-16,1-1 0 0,0-3-224 0,3-4-144 15,0-3-16-15,1 0-16 16,0-2-784-16,5-11-160 0,-4 7-16 0,4-7-8864 15</inkml:trace>
  <inkml:trace contextRef="#ctx0" brushRef="#br1" timeOffset="102105.45">20754 10946 21183 0,'0'0'944'0,"-4"11"192"0,-1 2-912 0,0 1-224 0,-2 1 0 16,2 6 0-16,0 5 1136 0,-1 7 176 0,-2 2 32 0,1 1 16 15,-2 3-672-15,0 0-144 16,0-2-32-16,0 1 0 0,1-1-176 0,-1 0-32 0,2 0-16 0,-1-2 0 16,3 2-288-16,0-3 128 0,0-3-128 0,0-2 0 15,0 2 0-15,1-6-192 0,0-2 0 0,0-3 0 16,0-2-896-1,2-3-192-15,1-3-16 0,1-1-10032 0</inkml:trace>
  <inkml:trace contextRef="#ctx0" brushRef="#br1" timeOffset="102373.15">20107 11054 13823 0,'0'0'1216'0,"5"-10"-960"15,4 0-256-15,5-2 0 0,5 1 3264 0,5 2 592 16,4 0 128-16,6 0 32 0,4 0-2848 0,9 0-560 16,7-5-112-16,5 4-32 0,4-1-224 0,2-1-48 15,-1-1-16-15,4 2 0 0,0 2-48 0,4 1-128 16,0 2 192-16,-3-3-64 0,-5 4-128 0,-4 0-224 15,-3 0 48-15,-4 1 16 16,-6 2-2384-16,-7 0-464 0</inkml:trace>
  <inkml:trace contextRef="#ctx0" brushRef="#br1" timeOffset="102789.23">18642 12279 15663 0,'0'0'1392'0,"0"0"-1120"16,0 0-272-16,0 0 0 0,0 0 1392 0,12-4 208 16,0 1 64-16,6-1 0 0,4-5-672 0,6 3-128 15,5-3-32-15,5 1 0 0,5 2-304 0,4-3-64 16,2 2-16-16,3 1 0 0,2-2-32 0,4 3-16 15,-1-1 0-15,8 2 0 0,6 0-32 0,0-3-16 0,-2 0 0 0,-3 4 0 16,-3-3-176-16,-3 3-48 0,-4 0 0 16,1 1 0-16,-2-1-320 0,-3 0-64 15,-4-2 0-15,-5-1-16 16,-4 1-1888-16,-6-1-368 0,-5-3-80 0</inkml:trace>
  <inkml:trace contextRef="#ctx0" brushRef="#br1" timeOffset="103223.05">19336 12305 11967 0,'0'0'1072'0,"0"0"-864"16,0 0-208-16,0 0 0 0,0 0 3200 0,0 0 608 16,0 0 112-16,0 0 32 0,0 0-2784 0,4 11-544 0,0 4-112 0,-4-1-32 15,-1 2-208-15,-3 1-32 16,-1 1-16-16,-2 1 0 0,0 3-32 0,-2-1 0 15,-4 2 0-15,4 0 0 0,-1-1 160 0,1-1 32 16,0-2 0-16,3 2 0 0,0-3-48 0,1-3 0 0,1 0 0 0,1-2 0 16,2-2-112-16,1-11-32 15,2 10 0-15,-2-10 0 0,8 12-64 0,-8-12-128 0,10 5 176 0,3-1-176 16,2-3 128-16,3-1-128 0,2 0 0 0,2-3 0 16,1-2-160-16,2 2-96 0,2-1 0 0,0-3-16 31,-1 0-688-31,0-3-144 0,-2 1-32 0,1-1-7696 15,-2-1-1552-15</inkml:trace>
  <inkml:trace contextRef="#ctx0" brushRef="#br1" timeOffset="103421.24">19838 12361 18431 0,'-8'3'1632'0,"-1"6"-1312"15,0 0-320-15,0 5 0 0,0 4 2112 0,0 0 336 16,-1 2 80-16,0 5 16 0,-2 5-1264 0,1 0-256 15,-2-3-64-15,0 3 0 0,-1 2-304 0,2-3-64 16,0 1-16-16,0 1 0 0,0 1-208 0,1-3-48 16,-2 1-16-16,3-4 0 0,1 2-304 0,3-5 0 15,0 1 128-15,3-2-128 16,0-2-960-16,3 1-240 0,1-2-48 0,3-3-8160 16,0 0-1648-16</inkml:trace>
  <inkml:trace contextRef="#ctx0" brushRef="#br1" timeOffset="104971.89">21591 12033 10127 0,'0'0'896'0,"0"0"-704"15,0 0-192-15,0 0 0 0,10-8 2048 0,3 4 384 16,2 2 80-16,3-1 16 0,1 2-1680 0,3-2-336 16,3 1-64-16,1 0 0 0,2 2-80 0,2-1-16 15,2-1 0-15,2 0 0 0,4 2-208 0,2-1-144 16,-2 0 192-16,0-2-192 0,-5-3 0 0,-2 2-144 15,-3 2-16-15</inkml:trace>
  <inkml:trace contextRef="#ctx0" brushRef="#br1" timeOffset="105151.78">21696 12291 17503 0,'0'0'1552'0,"-7"11"-1232"0,7-11-320 0,-1 12 0 15,5 0 1552-15,3 0 256 0,4-6 48 16,3 2 16-16,5-1-944 0,5-3-192 0,0 0-32 0,6-2-16 16,3 1-368-16,11-6-80 0,4 1-16 0,2-3 0 15,3-2-384-15,-1-3-80 0,-1-1-16 0</inkml:trace>
  <inkml:trace contextRef="#ctx0" brushRef="#br1" timeOffset="105858.29">23166 10873 12543 0,'-14'-2'560'0,"14"2"112"0,-9-4-544 0,9 4-128 0,-9 0 0 0,9 0 0 0,-8-1 704 0,8 1 128 16,-9-3 0-16,9 3 16 15,0 0-368-15,0 0-80 0,0 0-16 0,0 0 0 0,0 0 16 0,0 0 0 16,14 0 0-16,1 0 0 0,0-1-80 0,0 0 0 16,2-1-16-16,1 1 0 0,1-3-48 0,2-2-16 15,4 1 0-15,0 1 0 0,2-2 80 0,1 1 32 16,1 1 0-16,3-1 0 0,2-2 16 0,2 4 0 16,0-1 0-16,-1 1 0 0,-1-3-160 0,-2 3-16 15,-3 2-16-15,-2 1 0 0,-7 0-176 0,-2 3 0 16,-4-1 144-16,-1 4-144 0,-2-3 0 0,-3 3 0 15,-8-6 0-15,3 13 0 0,1 2 0 0,-4 3 0 16,-1 1 0-16,-4 4-128 0,-3 8 128 0,-2 0 0 16,-3 4 0-16,-2 2-128 0,-4 2 128 0,-1 0 0 15,-6 3 0-15,0 4 0 0,-2 4 0 0,-4-6 0 16,-1 2 0-16,2-3 0 0,3 4 0 0,0-4 144 16,0-2-144-16,3-4 0 0,1-2 208 0,0-3-64 15,1 1-16-15,5-1 0 0,0-1-128 0,3-5 0 16,1 0 144-16,1-5-144 0,3-2 0 0,1-1 0 15,2-5 0-15,0-4-7280 0,1 0-1328 0</inkml:trace>
  <inkml:trace contextRef="#ctx0" brushRef="#br1" timeOffset="106105.62">22983 11470 20271 0,'-7'-14'896'0,"5"7"192"0,2 7-880 0,0 0-208 16,10-9 0-16,3 4 0 0,1 3 1088 0,4 0 160 16,1 2 32-16,5 0 16 0,2-3-976 0,3-3-320 15,0 4 160-15,3-2-160 0,0-1 176 0,3-3-48 16,2 2-128-16,1 2 192 0,0 0-192 0,2-1-160 15,-1 2 32-15,-2-1-11120 0</inkml:trace>
  <inkml:trace contextRef="#ctx0" brushRef="#br1" timeOffset="106393.07">24373 11189 18431 0,'0'0'816'0,"0"0"160"0,0 0-784 0,0 11-192 0,0 4 0 0,-2 1 0 15,1 1 768-15,-3 4 96 0,-2 2 32 0,-1 3 0 16,1-2-416-16,-2 3-80 0,5 2-16 0,-4 3 0 0,0-1-192 0,0-2-32 15,0 1-16-15,0-3 0 0,1 0-144 0,1-1 128 16,0 1-128-16,1-4 128 16,0-4-1024-16,2-1-224 0,0-3-32 0,1-3-16 0</inkml:trace>
  <inkml:trace contextRef="#ctx0" brushRef="#br1" timeOffset="106658.9">24831 11130 26719 0,'0'0'2368'0,"-7"10"-1888"16,2 2-480-16,0 3 0 0,1 2 272 0,0 4-32 15,-2 6-16-15,1 0 0 0,1 4-224 0,1 1 128 16,-3-4-128-16,1 4 0 0,0 1 128 0,0 1-128 0,0 2 0 0,-2-1 144 15,1 1-144-15,-2-3 0 16,-1-4 144-16,0 0-144 0,-1 1 0 0,0-2 0 16,0 2 0-16,0-1 0 15,1-4-336-15,1-3-144 0,1-2-32 0,0-3 0 16,-2 1-656-16,5-4-144 0,1-1-32 0,-1-6-8960 0</inkml:trace>
  <inkml:trace contextRef="#ctx0" brushRef="#br1" timeOffset="106925.46">24125 11189 28559 0,'0'0'2544'0,"10"-9"-2032"0,3-4-512 0,6 4 0 0,6-1 208 0,6 4-48 15,3-2-16-15,5 2 0 0,4-3-144 0,7 2 0 0,3 5 0 0,10 1 0 16,7-5 144-16,-2-2-144 16,2-1 160-16,-1-2-160 0,-2 5 144 0,3 1-144 15,1 3 128-15,0 0-128 0,-1 1 0 0,-7 1-256 0,-9 1 48 0,-5-1-8464 32,-7-1-1696-32</inkml:trace>
  <inkml:trace contextRef="#ctx0" brushRef="#br1" timeOffset="107308.9">22916 12528 27183 0,'0'0'1200'0,"11"-1"256"0,5-3-1168 0,4 3-288 15,5-3 0-15,7-1 0 0,2 1 208 0,5-1-16 16,1 0 0-16,3-4 0 0,4 2-16 0,4-4-16 15,4 4 0-15,7-3 0 0,4 1 32 0,6-4 0 16,1 0 0-16,0 3 0 0,-3-4-192 0,0 4 160 16,1 1-160-16,1-1 160 0,3 2-160 0,-5-1-192 15,-6 2 32-15,-7 2 16 16,-8-2-2448-16,-4 1-480 0,11 0-112 0,-16-2-16 0</inkml:trace>
  <inkml:trace contextRef="#ctx0" brushRef="#br1" timeOffset="108126">23659 12680 19343 0,'0'0'848'0,"-2"-12"192"0,1 3-832 0,1 9-208 16,2-12 0-16,2 1 0 0,-4 11 1088 0,0 0 160 15,3-7 32-15,-3 7 16 0,0 0-592 0,0 0-112 16,0 0-16-16,0 0-16 0,0 0-176 0,8 6-48 15,-1 4 0-15,-2 0 0 0,-1 4 32 0,-3 2 0 16,-1 0 0-16,-1 3 0 0,-1 3-128 0,0 3-32 16,-1-1 0-16,1 2 0 0,-1 1-64 0,1-5-16 15,0 3 0-15,2-4 0 0,0 0-128 0,4-2 128 16,1-3-128-16,4-1 128 0,1-3-128 0,4 1 160 0,0-5-160 16,4-2 160-16,2-1 64 0,6-3 16 15,1-2 0-15,4-2 0 0,2-2-240 0,4 0 0 16,3-4-144-16,2 2 144 15,0-4-2144-15,1 0-336 0,1-4-64 0</inkml:trace>
  <inkml:trace contextRef="#ctx0" brushRef="#br1" timeOffset="108309.31">24503 12627 17503 0,'-10'7'768'0,"4"2"176"0,-3 0-752 0,0 5-192 0,-1 2 0 0,0 4 0 16,-4 3 1904-16,1 5 336 0,-1 0 80 0,-1 5 16 15,-3 3-1440-15,0-2-272 0,0-1-64 0,3 3-16 16,-1 1-16-16,0-2 0 0,2-2 0 0,2 3 0 16,0-6-208-16,2-3-64 0,0 0 0 0,2-4 0 15,3-2-256-15,1-2 0 0,1-1 0 0,3-1 0 16,2-2-1312-16,1-1-368 0,2-4-80 0,-5-10-10144 16</inkml:trace>
  <inkml:trace contextRef="#ctx0" brushRef="#br1" timeOffset="108651.87">25360 12197 28559 0,'0'0'2544'0,"0"0"-2032"0,0 0-512 0,0 0 0 15,5-13 1104-15,4 7 128 0,3-1 32 0,2 3 0 16,2 1-880-16,4 3-192 0,5-2-16 0,3 1-16 15,2 1-160-15,8-1 0 0,5-1 0 0,3-1 128 16,3 0-128-16,-4-1-224 0,-2-1 48 0,-1-2 16 16,-3-1-1392-16,-1 2-288 0,-1-5-48 0,-3 5-6816 15,-1-4-1344-15</inkml:trace>
  <inkml:trace contextRef="#ctx0" brushRef="#br1" timeOffset="109135.93">26352 11382 23039 0,'7'-7'2048'0,"3"-1"-1648"16,3 0-400-16,2 4 0 0,3-3 144 0,0 3-144 15,2 1 160-15,2 1-160 0,1 0 256 0,0 1-32 0,0-1-16 16,1 4 0-16,0 1-208 0,-1-1 0 0,-2 1 0 0,1 2 0 16,0 2 0-16,-3 2 0 0,-4 4 0 0,-2 2 0 15,-3 4 0-15,-4 3-128 0,-2 5 128 0,-5-1-160 16,-4 5-80-16,-8 3-16 0,-6 0 0 0,-3 0 0 15,1-1 256-15,-6 3-144 0,-2 5 144 0,-3 0-128 16,-2-1 128-16,-3 4 144 0,0-2-16 0,0 1-128 16,1 1 336-16,-4-4-32 0,-2-2-16 0,2-4 0 0,4-1 224 15,1-4 32-15,3-6 16 0,7-4 0 0,2 2 96 16,7-2 32-16,3-1 0 0,5-4 0 0,4-6-304 0,4-8-48 16,0 0-16-16,11 7 0 0,3-5-144 0,5-2-48 15,5-1 0-15,4-1 0 0,4-4-128 0,3 3 0 16,3-2 0-16,0-2-176 0,-1-2-16 0,1 4 0 15,-1-1 0-15,3 2 0 0,-1 0-144 0,1 3-48 16,-1-3 0-16,4-1-8032 16,2 0-1616-16</inkml:trace>
  <inkml:trace contextRef="#ctx0" brushRef="#br1" timeOffset="109393.94">27324 11693 31327 0,'0'0'1392'0,"0"0"272"0,-9-2-1328 0,9 2-336 0,0 0 0 0,-4 14 0 16,2 3 0-16,-2 5 144 0,1 5-144 15,1 2 0-15,-1 0 0 0,0 6 0 0,-2 3 0 0,1 1 0 16,0 4 0-16,-1-3 0 0,-2-2 0 0,0 0 0 15,0-1 0-15,-3 2 0 0,0-3 0 0,0-1 0 32,-1-2-1504-32,-1 1-208 0,2-3-32 0,0 0-6464 0,3-10-1296 0</inkml:trace>
  <inkml:trace contextRef="#ctx0" brushRef="#br1" timeOffset="109660.45">27897 11645 29487 0,'0'0'1296'0,"-9"1"288"0,2 3-1264 0,-2 5-320 16,3 1 0-16,-1 7 0 0,0 3 592 0,-2 8 64 15,-1 4 16-15,-2 2 0 0,1 2-544 0,-1 0-128 16,2 1 0-16,-1 1 0 0,-1 1 0 0,1 1 0 15,-1-2 0-15,3-1 0 0,2-1 0 0,-1-1 0 16,1 1 0-16,1 0 0 0,1-3-336 0,3-2-48 16,-3 0-16-16,1-7 0 15,1-2-1936-15,2-3-384 0,-1-5-80 0,-1-3-7888 0</inkml:trace>
  <inkml:trace contextRef="#ctx0" brushRef="#br1" timeOffset="109860.88">27273 11668 33167 0,'21'-18'2944'0,"-1"9"-2352"0,8-5-464 0,6 3-128 0,4 2 176 15,11 0 16-15,4 3 0 0,8 2 0 0,5-1-192 0,7 1 0 16,3 0 0-16,-1 0 0 0,-4-5-272 0,-1 3-48 15,-3 2 0-15,2-2-14384 16</inkml:trace>
  <inkml:trace contextRef="#ctx0" brushRef="#br1" timeOffset="110536.41">28731 11855 23151 0,'-12'-5'1024'0,"12"5"208"0,0 0-976 0,0 0-256 15,0 0 0-15,0 0 0 0,11-4 272 0,4 0 16 0,6 3 0 0,4-2 0 16,8-2 96-16,1 0 32 0,4 1 0 0,2-2 0 16,-5-2-176-16,5 4-48 0,2 1 0 0,0-3 0 15,2-1-192-15,1 3 0 0,1 0-144 0,-1-1-11520 16</inkml:trace>
  <inkml:trace contextRef="#ctx0" brushRef="#br1" timeOffset="110706.51">28884 12123 18431 0,'-18'0'1632'0,"9"0"-1312"15,9 0-320-15,0 0 0 0,0 0 2640 0,0 0 464 16,0 0 96-16,13 5 0 0,6 1-2512 0,4-4-512 16,3-8-176-16,5 4 0 0,3-1 0 0,4 1 0 15,6-2 0-15,1 0 0 16,2-1-1808-16,3 1-480 0</inkml:trace>
  <inkml:trace contextRef="#ctx0" brushRef="#br1" timeOffset="111211.34">30352 11379 8287 0,'0'0'736'0,"5"-7"-592"15,0-2-144-15,-5 9 0 0,8-8 2592 0,-8 8 480 16,0 0 112-16,0 0 16 0,0 0-1856 0,0 0-352 15,0 0-80-15,0 0-16 0,0 0-352 0,0 0-80 16,0 0-16-16,-4 10 0 0,-1 4 80 0,-2 2 16 16,-3 0 0-16,0 3 0 0,0 1-192 0,0 6-32 15,0 3-16-15,1 2 0 0,-1-3-160 0,2 1-16 16,-2 1-128-16,2-2 192 0,-2 2-192 0,2-4 128 16,3 3-128-16,1 1 0 0,2-6 128 0,1-3-128 0,1-1 0 0,2-4 0 31,2-2-1104-31,0-1-320 0,2-7-64 0,2-1-9632 0</inkml:trace>
  <inkml:trace contextRef="#ctx0" brushRef="#br1" timeOffset="111512.47">30935 11124 20271 0,'-1'-8'1792'0,"1"8"-1424"16,0 0-368-16,0 0 0 0,0 0 1264 0,0 0 176 15,-10 13 32-15,0 1 16 0,-2-3-976 0,1 6-192 16,-2 4-32-16,2 4-16 0,-6 1-32 0,2 5-16 16,0 3 0-16,-2 0 0 0,1 2-32 0,0 1 0 15,0 1 0-15,1-2 0 0,-1-3-192 0,1 0 176 16,1-3-176-16,1 1 160 0,2-1-160 0,1 1 0 15,1-3 144-15,0 0-144 0,0-5 0 0,1-1-128 16,3 1 0-16,3-4 0 16,1-2-656-16,-1-3-128 0,2-4-32 0,3-2-6816 15,-3-8-1376-15</inkml:trace>
  <inkml:trace contextRef="#ctx0" brushRef="#br1" timeOffset="111795.89">30152 11260 28559 0,'-9'-12'1264'0,"9"2"272"0,4 1-1232 0,4-1-304 0,3 4 0 0,6 1 0 15,3 0 192-15,6 2-32 0,2 2 0 0,10 1 0 16,9-4-160-16,4 1 160 0,2 0-160 0,-1-1 160 0,-1 0-16 0,2-1 0 15,5-4 0-15,0 4 0 0,2 4-144 0,3-3 192 16,2-4-192-16,-4 2 192 0,-5-3-192 0,-4 3 0 16,-5 1 0-16,-4-2 0 15,-2 3-1088-15,-7 2-112 0,-2-2-16 0,-4 1-6976 16,-4 1-1392-16</inkml:trace>
  <inkml:trace contextRef="#ctx0" brushRef="#br1" timeOffset="112579.87">29842 12199 4607 0,'0'0'400'15,"0"0"-400"-15,0 0 0 0,0 0 0 16,0 0 2176-16,0 0 368 0,-7 3 64 0,7-3 16 16,0 0-1248-16,0 0-240 0,0 0-48 0,0 0-16 15,0 0-48-15,11 0-16 0,0-2 0 0,3 1 0 0,3-1-80 16,3-1-16-16,4-2 0 0,2 1 0 0,-1 0-144 0,3-3-48 15,3 0 0-15,2 4 0 0,4-6-160 0,3 2-48 16,4 1 0-16,3 0 0 0,2 0-80 16,5 3-32-16,3-6 0 0,-3 1 0 0,-1 2-224 0,0-3-48 15,0 1-128-15,-1 1 192 0,2 0-192 0,-1 2 128 16,1 0-128-16,-5 3 0 0,-2-2 0 0,-4-1 0 16,-3-3 0-16,-7 4 0 0,-4 2-224 0,-5-2-32 15,-5-1-16-15,-2 2 0 16,-4 2-1712-16,-3 1-320 0,-10 0-80 0</inkml:trace>
  <inkml:trace contextRef="#ctx0" brushRef="#br1" timeOffset="113513.98">29588 11585 10127 0,'0'0'448'0,"0"0"96"0,0 0-544 0,0 0 0 0,0 0 0 0,0 0 0 16,0 0 2192-16,-8 7 336 0,1-4 64 0,7-3 16 15,-8 4-1280-15,8-4-256 0,-9 5-48 0,9-5-16 0,-7 3-128 0,7-3-32 16,0 0 0-16,0 0 0 0,0 0-208 0,0 0-64 16,0 0 0-16,0 0 0 0,11 0-80 0,4-1-32 15,3-3 0-15,1 1 0 0,0-1-96 0,4 2-32 16,0-1 0-16,1-1 0 0,-1-2-80 0,0 2 0 15,-2 2-16-15,1-2 0 0,0 1-240 0,-5 0 144 16,-1 0-144-16,-2 2 128 0,-3 1-128 0,-11 0 0 16,0 0 0-16,0 0 0 0,0 0 0 0,0 0 128 15,-11 10-128-15,-6-5 0 0,-3 1 128 0,-3 2-128 16,-2-3 0-16,-1 0 128 0,2 2-128 0,1-4 128 16,1 1-128-16,1 1 128 0,-1 2 16 0,4-4 0 15,4 2 0-15,3-1 0 0,2 0-16 0,9-4-128 16,0 0 192-16,0 0-64 0,0 0-128 0,0 0 0 15,12 5 144-15,5-1-144 0,1-3 0 0,8-1 128 16,2 0-128-16,5 0 0 16,3-1-1056-16,4 1-288 0,3-1-48 0,-2-2-12320 0</inkml:trace>
  <inkml:trace contextRef="#ctx0" brushRef="#br1" timeOffset="114164.19">30267 12528 18431 0,'0'0'1632'0,"4"-6"-1312"0,-4 6-320 0,0 0 0 16,6-6 1040-16,-6 6 144 0,0 0 32 0,0 0 0 15,0 0-608-15,0 0-112 0,0 0-32 0,0 0 0 16,-4 12 304-16,2 1 64 0,-4-2 16 0,1-2 0 16,0 4-160-16,-1 0-48 0,-4 1 0 0,3 1 0 15,-4-1-208-15,3 3-48 0,-2-2-16 0,4 0 0 0,-2-2-48 0,2 1-16 16,1 0 0-16,2-4 0 0,2 1 0 0,0 1 0 16,-1-3 0-16,2-9 0 0,0 0-48 0,0 0-16 15,8 12 0-15,1-5 0 0,1-1-32 0,3-2 0 16,2-3 0-16,2-1 0 0,0-1-208 0,4-2 0 15,2-2 128-15,1 3-128 0,0-1 0 0,1-1-240 16,2 2 48-16,-2-5 16 16,0 2-592-16,-3 0-112 0,-1-2-16 0,-2 0-16 15,-1 0-496-15,-3-1-112 0,0 2-16 0,-1 1-6768 16,-1-6-1360-16</inkml:trace>
  <inkml:trace contextRef="#ctx0" brushRef="#br1" timeOffset="114348.41">30507 12551 3679 0,'0'0'320'0,"0"0"-320"15,-6 4 0-15,6-4 0 0,-7 9 5376 0,2 5 992 0,0 4 208 0,0 3 32 16,-3 7-4656-16,2 0-928 0,0 1-192 0,-1 8-48 16,-2 5 16-16,1 4 0 0,-1 2 0 0,1-2 0 15,2 1-304-15,-1-2-64 0,2 0-16 0,0-1 0 16,-1-2-416-16,3-4 128 0,2-4-128 0,1 0-10256 15,0 1-2112-15</inkml:trace>
  <inkml:trace contextRef="#ctx0" brushRef="#br1" timeOffset="117400.64">27765 8322 5119 0,'0'0'224'0,"0"0"48"0,0 0-272 0,0 0 0 0,0 0 0 0,0 0 0 16,0 0 240-16,0 0-16 0,0 0 0 0,0 0 0 0,0 0 448 0,9-2 96 16,-9 2 0-16,9-5 16 0,-9 5 144 0,0 0 32 15,10-5 0-15,-1 1 0 0,0 0-304 0,-9 4-48 16,0 0-16-16,10-1 0 0,0-1-176 0,-10 2-32 15,12-2-16-15,-12 2 0 0,11 0 176 0,-11 0 32 16,12 0 16-16,-2 0 0 0,-10 0 240 0,10 2 32 16,-1 1 16-16,0-3 0 0,1-1 128 0,1-1 16 15,2 2 16-15,0 0 0 0,3-1-224 0,2 0-48 16,1-3-16-16,3 2 0 0,2-1-240 0,4 2-32 16,0-1-16-16,4 1 0 0,1-3-16 0,1-1 0 15,2 2 0-15,-2-1 0 0,1 0-176 0,-5-2-32 0,-2 0-16 16,-5 3 0-16,-6-1-224 0,-3-1 144 15,-1 0-144-15,-5 1 128 0,-8 4-128 0,0 0 160 0,0 0-160 0,0 0 160 16,0 0-32-16,-12-3 0 0,-2 2 0 0,-7 4 0 16,-6-2-128-16,-4 1 0 0,-3 0 0 0,-5 1 128 15,-7 1-128-15,1-1 160 0,0-2-160 0,0 2 160 16,3 2 16-16,0 2 0 0,4-2 0 0,1 1 0 16,2 1-48-16,2-1 0 0,3 0 0 0,5 0 0 15,2-4-128-15,7 1 128 0,3-3-128 0,13 0 128 16,0 0-128-16,0 0 192 0,0 0-192 0,0 0 192 15,10 1-16-15,7-1 0 0,0-1 0 0,8-2 0 16,3-2-176-16,2 0 128 0,1 0-128 0,2 0 128 16,3-2-320-16,0 1-80 0,-3 1-16 0,0-4-10032 15,-1 2-2016-15</inkml:trace>
  <inkml:trace contextRef="#ctx0" brushRef="#br1" timeOffset="117834.91">29367 7039 15663 0,'-13'0'688'0,"13"0"144"0,-11 3-656 0,-2 4-176 0,-2-3 0 0,-2 3 0 16,1 3 1088-16,-3 6 176 0,-2 1 32 0,-2 2 16 15,0 2-576-15,1 3-112 0,-1 3-32 0,-3 4 0 16,0 4-128-16,-1 4-16 0,1 2-16 0,2 6 0 15,1-1 16-15,1 3 16 0,-1 3 0 0,-1 4 0 16,-1 3-144-16,4 4-48 0,2 3 0 0,-2-2 0 16,2 1-144-16,1-4-128 0,5 1 192 0,1-1-192 15,3 1 176-15,3-3-176 0,2-5 160 0,4 1-160 16,3-2 0-16,0-3 128 0,4-4-128 0,3-2 0 16,1-7 0-16,3 0 0 0,2-1 0 0,0-3 0 15,2-4-672-15,0-1-32 0,-1-5 0 0,3-5-10688 16</inkml:trace>
  <inkml:trace contextRef="#ctx0" brushRef="#br1" timeOffset="118188.36">29270 7909 20271 0,'-13'-6'1792'0,"5"1"-1424"0,-1 1-368 0,1 1 0 16,8 3 1024-16,0 0 128 0,0 0 16 0,0 0 16 15,0 0-352-15,0 0-80 0,10 0-16 0,2-1 0 16,0-1-240-16,6-1-48 0,3-2-16 0,0 0 0 16,3 0-32-16,0-4 0 0,3 1 0 0,-1-1 0 15,-2 4-224-15,-1 2-48 0,-2-5-128 0,0 2 192 16,-2 2-192-16,0-3 0 0,0 4 0 0,-1-1-160 16,-5 0-368-16,0-4-80 0,0 3-16 0,0 3-8000 15,-2-2-1600-15</inkml:trace>
  <inkml:trace contextRef="#ctx0" brushRef="#br1" timeOffset="118547.68">30249 7120 4607 0,'0'0'400'0,"0"0"-400"0,0 0 0 0,0 0 0 16,0 9 3680-16,-1 2 656 0,-1-2 128 0,0 4 16 15,-3 2-3008-15,1 3-592 0,-2 2-128 0,-2 4-32 16,0 4-320-16,1 3-64 0,-1-2-16 0,0 5 0 16,0 1-112-16,-1 0-16 0,2 1-16 0,-2 0 0 15,-1 0-176-15,0-1 160 0,0-2-160 0,1-1 160 16,1-3-160-16,3-1 0 0,2-3-160 0,-1-1-7344 16,-1-3-1472-16</inkml:trace>
  <inkml:trace contextRef="#ctx0" brushRef="#br1" timeOffset="118833.85">30623 7059 25215 0,'0'0'1120'0,"0"0"224"0,3 10-1072 0,0 4-272 15,0 3 0-15,-3 2 0 0,0 2 256 0,-3 3-16 16,-1 6 0-16,-2 4 0 0,-3 3 128 0,0 0 16 0,-1 2 16 0,0 0 0 16,1 2-144-16,0-3-48 0,-3-2 0 0,2-2 0 15,0-2-208-15,0 1 128 0,1-1-128 0,1 1 0 16,1-1 0-16,-1-7 0 0,1-1 0 0,3-1 0 31,0-4-768-31,1-4-80 0,1-4-32 0,2 0 0 16,1-3-1280-16,-1-8-256 0</inkml:trace>
  <inkml:trace contextRef="#ctx0" brushRef="#br1" timeOffset="119034.47">30046 7345 11967 0,'0'0'1072'0,"0"0"-864"16,10-4-208-16,5 2 0 0,4 0 3808 0,4 0 720 15,2-1 144-15,5-1 16 0,5 3-3696 0,5-1-736 16,3-2-256-16,5-1 144 0,4-2-144 0,0 1 160 16,-2 1-160-16,-1-3 160 0,1 3-384 0,0 3-80 15,-3-2-16-15,0-1-12432 0</inkml:trace>
  <inkml:trace contextRef="#ctx0" brushRef="#br1" timeOffset="119338.05">29896 8479 25167 0,'10'-10'1104'0,"0"7"240"0,3 0-1072 0,2 2-272 0,4-4 0 0,0-1 0 16,0 1 560-16,4-2 48 0,-1 0 16 0,3 2 0 15,3-3-112-15,1 3-32 0,2 0 0 0,-1-3 0 16,1-1-240-16,-2 0-48 0,-1 2-16 0,-3 3 0 16,1 0-176-16,-2-1-256 0,-1 2 64 0,-3 1 16 31,-1-1-464-31,-2 1-80 0,-2-1-32 0,0 0 0 0,0-1-2016 0,-2 2-416 0</inkml:trace>
  <inkml:trace contextRef="#ctx0" brushRef="#br1" timeOffset="119901.91">30044 8737 24879 0,'0'0'2208'0,"0"0"-1760"0,0 0-448 0,-6 11 0 16,1-2 672-16,0 1 48 0,0 2 16 0,0-2 0 15,0 3-112-15,1-2-32 0,-1 2 0 0,2 3 0 16,1-1-144-16,-1 3-16 0,0 1-16 0,1-1 0 16,2-1 16-16,0 0 0 0,0 1 0 0,2-1 0 15,2-2-48-15,1-4-16 0,3 2 0 0,-2 0 0 16,2-2-96-16,1 1-16 0,2-3 0 0,-1-4 0 16,3-1-64-16,2-3-32 0,5-1 0 0,1-3 0 15,3-1-160-15,2-4 0 0,2 1 0 0,0-5 0 16,0-4-640-16,-3-2-128 0,-1-1 0 15,-2-2-16-15,-2-2-2288 0,-5-4-464 0,-1-1-96 0,-2-1-16 16,-6 2 1744-16,-1 1 352 0,2 4 64 0,-1 0 16 16,-1 6 832-16,0 2 160 0,-4 6 32 0,-1 8 16 0,0 0 1760 0,0 0 336 15,0 0 80-15,0 0 16 0,-6 14 48 0,0 5 16 16,-7 3 0-16,2 1 0 0,-2 4-224 0,-1 4-32 16,-1 5-16-16,-1 1 0 0,1 0-384 0,-1 3-80 15,-1 2 0-15,0-1-16 0,-3 2-368 0,1-2-80 16,1-2-16-16,2-2 0 0,0-4-192 0,3 1-32 15,-1-4-16-15,2-6 0 0,3 1-368 0,3 1 128 16,1-5-128-16,2-3 0 0,3 0-192 0,7-4-96 16,-2-4-32-16,1-1 0 15,5-8-1024-15,2-5-224 0,2-5-32 0,4 1-13456 0</inkml:trace>
  <inkml:trace contextRef="#ctx0" brushRef="#br1" timeOffset="120508.66">30970 6531 17503 0,'0'0'1552'0,"0"0"-1232"16,0 0-320-16,0 0 0 0,0 0 976 0,0 0 144 15,0 0 32-15,5 13 0 0,0-1-304 0,1 4-48 16,2 3-16-16,2 3 0 0,1 3-272 0,2 1-48 0,0 4-16 0,2 3 0 16,0 1-64-16,1 3-32 0,-2 1 0 0,2 7 0 15,-2 3 32-15,4 7 0 0,1 3 0 0,1 5 0 16,-2-2-48-16,-1 4 0 0,0 1 0 0,0 4 0 15,-2 3-128-15,-3 2-16 0,-5-1-16 0,-2 0 0 16,-2-2 96-16,-3 2 32 0,-5 3 0 0,-2-3 0 16,-1-3 176-16,-4 0 32 0,-2-1 16 0,-2-2 0 15,-3 0-144-15,1 2-16 0,0-2-16 0,0 3 0 16,0 0-16-16,-2-1 0 0,0-3 0 0,-2 1 0 16,-2-1-144-16,-1 2-48 0,-3-7 0 0,-3 1 0 15,-3 0 32-15,2-2 0 0,-1-5 0 0,1-2 0 16,0 1-16-16,4-2 0 0,0 1 0 0,7-3 0 15,-1-4-160-15,4-4 0 0,1 0 0 0,3-1 0 16,2-4-2784-16,3-4-432 0</inkml:trace>
  <inkml:trace contextRef="#ctx0" brushRef="#br1" timeOffset="124974.64">31505 17798 6447 0,'10'3'576'0,"0"-2"-576"15,-10-1 0-15,12 0 0 0,-12 0 1280 0,0 0 128 16,10-1 48-16,-10 1 0 0,0 0-576 0,9-4-112 16,-3 1-32-16,-6 3 0 0,0 0-32 0,0-10-16 15,4 4 0-15,-4 6 0 0,-4-9-112 0,4 9 0 16,0 0-16-16,-4-10 0 0,-1-3-192 0,0 4-48 15,-1-1 0-15,-1 5 0 0,1-3-128 0,0 1-48 16,-2 0 0-16,2 0 0 0,-2 3-144 0,0 1 0 16,-1-2 0-16,2-1 0 0,1 1 0 0,6 5 0 0,-9-4 0 0,9 4 0 15,0 0 0-15,-11-5 0 0,3 0 0 0,8 5 0 16,0 0 0-16,0 0 0 0,0 0 0 0,0 0 0 16,-8 7-160-16,8-7 160 0,-4 9-208 0,2 3 80 15,-1-3-192-15,3 2-16 0,3-2-16 0,-2 2 0 31,0 2-368-31,2-1-80 0,-1 0-16 0,1 5-6688 0</inkml:trace>
  <inkml:trace contextRef="#ctx0" brushRef="#br1" timeOffset="126589.15">31519 18213 5519 0,'0'0'240'0,"0"0"64"0,11 5-304 0,-1-4 0 0,1-2 0 0,0 1 0 0,-11 0 2112 16,10 3 352-16,-10-3 80 0,10 3 16 0,-10-3-1504 0,0 0-288 16,0 0-64-16,0 0-16 0,0 0-96 0,0 0-16 15,0 0 0-15,0 0 0 0,-9-10-48 0,-2 2-16 16,-4-3 0-16,-3 3 0 0,-2-1-160 0,-3 2-32 16,-4-6-16-16,0 4 0 0,-1-2-304 0,-1 2 128 15,-3-3-128-15,-2 2 0 0,-2 0 0 0,-2-2 0 16,-2 5 0-16,-5-3 0 0,-3 2 0 0,-6-2 0 15,-4 2 0-15,2-3 0 0,-1-1 0 0,-2 2 0 16,-2-4 0-16,-1 3 0 0,-5 1 0 0,-4-3 0 16,-4-1 0-16,0 2 0 0,1-2 0 0,0 2 0 0,-1-1 0 15,-4 2 0-15,-7-2 0 0,1 3 0 0,0-3 0 0,2 0 0 16,0 7 128-16,-4-4-128 0,-1 1 0 0,-4-4 0 16,1 0 128-16,2 5-128 0,4-3 0 0,-9 5 0 15,-4-3 144-15,4 0-16 0,1 3-128 0,3-2 192 16,-2 4-192-16,-3 2 128 0,-6-6-128 0,2 3 0 15,5 1 128-15,-1 3-128 0,0 0 0 0,-2 0 0 16,-2-5 0-16,2 4 128 0,4 1-128 0,-2 3 0 16,-4 1 144-16,1-1-16 0,3-4 0 0,3 4 0 15,1 2-128-15,-3-3 0 0,-7 1 0 0,6-1 128 16,2 0-128-16,3 2 0 0,0 1 0 0,-3-1 0 16,-5-1 0-16,1-2 160 0,4 1-160 0,-1 0 160 15,2 0-160-15,-4 1 0 0,-5-2 144 0,3 0-144 16,5 0 160-16,0 1-32 0,-1 3-128 0,0-2 192 15,-3-2-192-15,5 4 0 0,3 0 0 0,-2 1 0 0,-3 0 128 16,1 0-128-16,3-5 0 0,3 3 0 0,5-1 144 0,-2 2-144 16,-2 0 128-16,-1 0-128 0,4-3 0 0,2 2 0 15,5-1 0-15,2 4 0 0,2 5 0 0,-4-4 0 16,-2 2 0-16,-1-4 0 0,7 4 0 0,3 1 0 16,3 2 0-16,-4-2 0 0,-5 0 0 0,2 4 0 15,-4-2 0-15,5 1 0 0,2 3 0 0,3-1 0 16,2 2 0-16,-5-3 0 0,-8-2 0 0,5 2 128 15,-2 0-128-15,3 0 0 0,1-2 0 0,1 0 0 16,0 4 0-16,-1-2 0 0,-3-3 0 0,5 3 0 16,1 1 0-16,6-1 0 0,0-1 0 0,-1 2 0 15,1 3 0-15,-3 0 0 0,0 0 0 0,2-2 0 0,2-1 0 0,2 2 0 16,1-1 0-16,2 2 0 0,0 1 0 0,-1-1 0 16,-3-1 0-16,-1-1 0 0,0 1 0 0,5 2 0 15,4 1 0-15,1 2 128 0,2-1-128 0,-1 2 0 16,0-1 0-16,0-1 0 0,-1 2 0 0,-1 1 0 15,2-1 0-15,2 0 0 0,2 4 0 0,3-4 0 16,1 0 0-16,2 2 0 0,1-1 0 0,2 4 0 16,2-2 0-16,-4-1 0 0,0-1 0 0,0-1 0 15,-1 1 0-15,5 3 0 0,-1 2 0 0,3 0 0 16,2 4 0-16,3 2 0 0,2-1 0 0,0 2 0 16,2 0 128-16,3 4-128 0,-2-3 0 0,2 0 128 15,4-2-128-15,3 1 0 0,1-2 0 0,1 2 0 16,1-1 0-16,3 2 128 0,3 5-128 0,3-3 0 0,2 1 128 15,4 2-128-15,2 0 0 0,3-3 128 0,1 1-128 0,8 0 0 16,0 3 144-16,6-2-144 0,1 2 0 0,4 2 128 16,4-2-128-16,6 3 0 0,5 2 160 0,6-5-32 15,2 4-128-15,2-6 192 0,2 0-192 0,5-2 0 16,4-1 0-16,5 0 0 0,4-2 256 0,5 1 0 16,5-3 0-16,-1 0 0 0,0-3-128 0,1-1 0 15,1 1-128-15,4-3 192 0,3 1-192 0,0-2 176 16,2 1-176-16,1 1 160 0,-1-4-160 0,1-2 192 15,0-4-192-15,2 3 192 0,-1 0-64 0,6-2-128 16,5-1 192-16,-2-1-64 0,0 0-128 0,3-1 192 16,5 2-192-16,-52-7 192 0,9-3-192 0,9 4 0 15,7-1 144-15,6 1-144 0,4 1 0 0,6 1 144 16,3-1-144-16,97 12 0 0,-34-5 144 0,-20-3-144 0,-16-2 0 0,-5-2 144 16,-6 0-144-16,-6-1 0 0,-5-1 0 0,-1 0 128 15,2 2-128-15,2-4 0 0,-3 2 0 0,2 1 0 16,0-3 192-16,1 1-32 0,-2-3-16 0,-2-1 0 15,-5-3 16-15,3-1 0 0,2 1 0 0,-2-2 0 16,-5-1-160-16,2-1 0 0,-1 0 0 0,3 3 0 16,2-2-128-16,0-1 128 0,-3-1 0 0,1 2 0 15,-1 3 0-15,1-3 192 0,-3-1-32 0,0 2 0 16,-2-1-160-16,0 1 0 0,3 2 0 0,-1 0 0 16,-1-3 0-16,-1 1 0 0,-2 0-192 0,-1-2 192 15,1 0-208-15,-2 0 80 0,-2 0 128 0,-1 3-208 16,-2 1 208-16,-2-3-192 0,1-4 192 0,-5 1-192 15,-1-1 192-15,-2 3 0 0,-4 0 192 0,-1-2-192 16,1-2 128-16,-1-4-128 0,-3 2 0 0,-2-2 0 0,0 1 0 0,-2 0 0 16,0-3 128-16,-1-1-128 0,-1-1 0 0,-1-1 0 15,0 5 0-15,-1-4 0 0,1-3 160 0,-1 2-160 16,-1 2 128-16,-1-2-128 0,-3 0 208 0,0 3-32 16,2-4-16-16,0 3 0 0,-3-1-160 0,-2 0 0 15,-2-5 144-15,1 2-144 0,0 0 0 0,-25 7 144 16,5-5-144-16,4 0 0 0,4 1 224 0,1-3-64 15,1 1-16-15,3-2 0 0,3 1-144 0,45-14 192 16,-18 2-192-16,-8 4 192 0,-9 3-192 0,-3 1 0 16,-3 1 144-16,-4-1-144 0,-3-1 0 0,1-3 128 15,0 4-128-15,-1-3 0 0,-4 2 0 0,4-1 128 16,-3-3-128-16,-1 0 0 0,-1-3 192 0,-3-2-48 0,-1-3 0 16,-4 1 0-16,-2 1-16 0,-2-3 0 0,1 0 0 0,-1 0 0 15,0 0-128-15,-3-1 0 0,-2-6 0 0,-12 18 0 16,-1-9 0-16,3-1 0 0,-1-1 128 0,0-4-128 15,0-2 0-15,-2 0 0 0,-1-1 144 0,2 1-144 16,-2-3 128-16,-3-1-128 0,0-3 128 0,0-1-128 16,-3-4 0-16,-3 0 144 0,-1 0-144 0,1-39 0 15,-6 19 208-15,-1 39-64 0,-1 0-16 0,-3-3 0 16,-6-6-128-16,1 2 0 0,-1-2 0 0,-3 0 0 16,-1-1-128-16,-17-34-64 0,0 15-16 0,0 8 0 15,0 7-384 1,-3 8-80-16,-6-2-16 0</inkml:trace>
  <inkml:trace contextRef="#ctx0" brushRef="#br1" timeOffset="128891.05">12847 18115 11055 0,'0'0'480'0,"-5"6"112"0,-2-1-464 0,0 3-128 16,1 2 0-16,-2 0 0 0,-1 2 2128 0,-1-5 416 15,0 3 80-15,0-2 0 0,0 1-1376 0,-1-3-288 16,0-5-48-16,0 2-16 0,-2-2 160 0,-1 1 32 16,-1-5 0-16,-3-1 0 0,-2-2-208 0,-2-6-48 15,0 1 0-15,-2-4 0 0,0-4-272 0,0 0-64 16,0-4-16-16,2 1 0 0,4-3-112 0,3-1-32 16,1-4 0-16,4 1 0 0,5-3 32 0,2-3 0 15,5 5 0-15,4-2 0 0,4 0-240 0,4-1-128 0,4-1 160 16,3 2-160-16,4 2 0 0,1 2 0 0,5-3 0 0,1 7 0 15,1 2 0-15,0 1-160 0,1 3 160 0,2 4-128 16,0 1 128-16,3 2-128 0,-1 6 128 0,2 4-128 16,-1 2 128-16,1 6-128 0,1 5 128 0,1 6-128 15,-4 5 128-15,-2 6 0 0,-6 3-144 0,-6 4 144 16,-5 5 0-16,-3 5-176 0,-4 1 176 0,-4 4-128 16,-8 2-16-16,-3 1 0 0,-3 1 0 0,-3-2 0 15,-2-4 144-15,-5-4-128 0,-3-2 128 0,-2-5-128 16,-5-2 128-16,-4-6 176 0,-6-4-48 0,-2-2 0 15,-4-5 304-15,1-1 48 0,-3-3 16 0,-2-4 0 16,0-4-48-16,3-2 0 0,1-5 0 0,3-5 0 16,1-2-32-16,5-2-16 0,2-2 0 0,7-6 0 15,1-2-48-15,5-5-16 0,6-3 0 0,0-2 0 0,6-3-336 16,2-3 0-16,5-5-160 0,4 2 160 0,6 0-304 16,4 0 48-16,3-1 16 0,7 1 0 0,5 1 16 0,4 2 0 15,0 4 0-15,3 1 0 0,3 6 32 0,2 3 16 16,0 3 0-16,3 5 0 0,2 7 176 0,2 2 0 15,2 3-144-15,-1 7 144 0,-3 5-160 0,-4 6 160 16,-5 3-208-16,-2 6 80 0,-6 0-112 0,-2 9-16 16,-5 3 0-16,-5 5 0 0,-5-1 16 0,-7 6 0 15,-2-1 0-15,-9 3 0 16,-4 1-720-16,-5-2-128 0,-3-5-48 0,-3-3 0 0,-4-4 1824 0,-3-5 352 16,-3-4 80-16,-3 1 16 0,-7-6-400 0,-1-2-80 15,-2-6-16-15,0-3 0 0,0-6-128 0,1-4-16 16,4-4-16-16,1-7 0 0,1-5-176 0,6-4-48 0,2-5 0 0,5-1 0 15,3-5 0-15,3-1-16 0,6-1 0 0,3-5 0 16,3-1-240-16,5-4 0 0,2 0 128 0,7 0-128 16,3 1-144-16,3 2-80 0,7-1-16 0,3 8 0 15,4 2-16-15,4 4-16 0,-1-1 0 16,4 6 0-16,1 5 272 0,2 7-192 0,3 1 192 0,-1 5-160 16,-3 2 160-16,-3 8 0 0,-3 3 0 0,-4 6-128 15,-4 2 128-15,-3 4 0 0,-4 0 0 0,-5 2-128 16,-7 2 128-16,-5 1 0 0,-3 4-144 0,-7 2 144 15,-8 3 0-15,-7-2 0 0,-7-3 0 0,-6-1 0 16,-4-6 0-16,-2-2 0 0,-3-2 0 0,-2-3 128 16,1-2 256-16,1-3 32 0,-3-1 16 0,3-7 0 15,3-2-160-15,4-7-16 0,5 0-16 0,7-6 0 16,4-2 80-16,6-4 32 0,8-3 0 0,6-4 0 0,7-4-352 0,8-5 0 16,3-2 0-16,8-2 128 0,4 0-320 0,5 1-64 15,-1 2-16-15,8 3 0 0,3-1 32 0,2 7 16 16,1 0 0-16,3 5 0 0,1 0 224 0,3 6-192 15,1 5 192-15,-3 7-192 0,-7 1 192 0,-4 5 0 16,-6 8-160-16,-3 2 160 0,-2 3 0 0,-5 2 0 16,-6 2 0-16,-3 1 0 0,-8 1-144 0,-6 0 144 15,-7 4 0-15,-6-2 0 0,-5 2-256 0,-4-6 64 16,-5 3 16-16,-5-5 0 0,-6-2 176 0,-4-3 0 16,-7-1 128-16,1-3-128 0,-1-3 144 0,3-3-144 15,1-1 192-15,7-7-192 0,4-2 160 0,7-2-160 16,6-6 128-16,5-1-128 0,7 0 128 0,4-5-128 0,3-5 0 0,6 0 128 15,2-3-416-15,6 3-96 0,6-4 0 16,4 4-16-16,6-3 64 0,5 5 16 0,2 2 0 0,5 2 0 16,2 5 160-16,4 5 160 0,3 4-208 0,0 3 80 15,-1 4 128-15,-4 5 224 0,-4 5-48 0,-3 3-16 16,-1 3-32-16,-7 4 0 0,-2 3 0 0,-5-2 0 16,-7 1-128-16,-5 3 0 0,-4 0 0 0,-7-4 0 15,-8 2 0-15,-4-1 0 0,-6-2 0 0,-3 0 0 16,-2-4 256-16,-3-1-48 0,-3-3 0 0,-2-2 0 15,-3-2 32-15,0-5 0 0,-3-1 0 0,3-3 0 16,0-5-240-16,6-1 0 0,4-6 0 0,6 0 0 16,2-5-1456-16,3-2-272 15,3 0-64-15</inkml:trace>
  <inkml:trace contextRef="#ctx0" brushRef="#br1" timeOffset="131294.38">4003 9510 3679 0,'0'0'320'0,"5"-9"-320"16,-1-2 0-16,-1 3 0 0,0-4 1152 0,0 3 144 16,0-2 48-16,1 2 0 0,1-3-864 0,0 2-160 15,0 1-48-15,1-2 0 0,-3 3-272 0,1-1 160 16,-4 9-160-16,5-7 128 0,-5 7-304 0</inkml:trace>
  <inkml:trace contextRef="#ctx0" brushRef="#br1" timeOffset="131783.49">3920 9197 7359 0,'0'0'320'0,"0"0"80"0,0 0-400 0,0 0 0 0,-4-9 0 0,4 9 0 15,0 0 1456-15,0 0 208 0,0 0 32 0,0 0 16 16,0 0-848-16,0 0-160 0,0 0-48 0,0 0 0 16,4 10-400-16,1 4-96 0,2 0-16 0,0 1 0 0,2 3 96 0,4 4 16 15,-2-1 0-15,3 3 0 0,3 6-16 0,1 2 0 16,2-2 0-16,2 1 0 0,-1-2-240 0,3-3 144 16,0 4-144-16,-1-6 128 0,1-1-128 0,-1 1 0 15,0-4 0-15,-1 2 128 0,-2 2-128 0,-1 0 0 16,-1-4 144-16,1 0-144 0,3 0 0 0,-3-1 128 15,0-1-128-15,-1 0 0 0,-1-1 0 0,0 1 0 16,-1 0 0-16,0 0 128 0,-2-4-128 0,-2 2 0 16,2-2 0-16,-1 0 128 0,-3 0-288 0,0-1-48 15,-2 1-16-15,-2-4 0 0</inkml:trace>
  <inkml:trace contextRef="#ctx0" brushRef="#br1" timeOffset="132142.94">4511 8910 15839 0,'0'0'704'0,"0"0"128"0,-7 2-656 0,0 4-176 15,-2 5 0-15,0 4 0 0,3 5 0 0,-3 4 0 16,-1 7 144-16,0 4-144 0,-2 4 384 0,1 5 16 16,-4 1 0-16,1 4 0 0,-4 1 32 0,0 3 0 15,0 3 0-15,-1 1 0 0,-2 2-112 0,-2 0 0 16,-1-3-16-16,-3-2 0 0,-2-2-48 0,-1-3-16 15,3 1 0-15,-3 0 0 0,-3-3-32 0,1-4 0 16,3 0 0-16,-1 0 0 0,2-5-80 0,2-1 0 16,3 1-128-16,2 1 192 15,2-3-1104-15,2 0-240 0</inkml:trace>
  <inkml:trace contextRef="#ctx0" brushRef="#br1" timeOffset="133177.63">13296 17731 15663 0,'0'0'688'0,"-5"-9"144"0,0-3-656 0,1 7-176 0,4 5 0 0,0 0 0 16,0 0 1280-16,0 0 208 0,0 0 48 0,0 0 16 16,-9 9-1200-16,4 3-352 0,-3 4 144 0,-1 5-144 15,-1 5 288-15,-1 1-16 0,-3 5 0 0,-4 3 0 16,-6 2 112-16,-5 4 32 0,-4 5 0 0,0-1 0 15,-3 2 16-15,0 2 0 0,-2-7 0 0,3 3 0 16,2-1-64-16,0-2-16 0,-2-2 0 0,5-3 0 16,2 1-208-16,0-2-144 0,4-3 192 0,0-3-192 15,1 0 0-15,0 0 0 0,0-2 0 0,1 3 0 16,2-2-1632-16,2-5-288 16,0-4-48-16,2-3-16 0</inkml:trace>
  <inkml:trace contextRef="#ctx0" brushRef="#br1" timeOffset="133427.82">11914 17867 28559 0,'0'0'2544'0,"7"-9"-2032"0,0 1-512 0,11 7 0 15,9 5 0-15,7 6 0 0,7 1-128 0,2 7 128 16,3 5-208-16,3 1 64 0,5 4 16 0,3-1 0 16,4 2 128-16,6-2 0 0,8 5 0 0,-1-2 0 15,-3-3 0-15,0 2-192 0,1-2 192 0,5 2-192 32,2 4-336-32,2-5-80 0,1-1-16 0,-5-4-7120 0,1 1-1440 0</inkml:trace>
  <inkml:trace contextRef="#ctx0" brushRef="#br1" timeOffset="137330">3545 9544 5519 0,'0'0'496'0,"0"0"-496"0,0 0 0 0,0 0 0 16,0 0 1344-16,0 0 192 0,0 0 16 0,10 0 16 15,-10 0-784-15,13-3-144 0,1 1-48 0,1 0 0 16,3 2-192-16,2 0-32 0,2 0-16 0,-3 0 0 15,1 0-192-15,2 0-32 0,0 2-128 0,4 0 192 16,4 0-192-16,0 0 128 0,2 2-128 0,1-2 0 16,1 1 0-16,6-2 0 0,2 2 0 0,2 1 0 15,3-1 0-15,-1-1-160 0,-3-2 0 0,-4 1 0 16,-3-1-160-16,-2 0-16 0,-1 0-16 0,-2-1 0 31,-3-3-272-31,-1 3-48 0,-1-1-16 0,-4 2-4544 0</inkml:trace>
  <inkml:trace contextRef="#ctx0" brushRef="#br1" timeOffset="137664.14">4313 8767 2751 0,'0'0'256'0,"0"0"-256"0,-3 14 0 0,0 3 0 16,-1 4 1088-16,1 5 160 0,-2 6 32 0,1 3 16 15,1 3-720-15,-1 5-128 0,0-1-48 0,-1 8 0 16,0 2 256-16,0 1 48 0,-6 1 16 0,4 4 0 16,-5 6-400-16,1 1-96 0,-2 1-16 0,-2-4 0 15,0 2-208-15,2-5 144 0,0 0-144 0,2-1-5424 16</inkml:trace>
  <inkml:trace contextRef="#ctx0" brushRef="#br1" timeOffset="148372.01">10311 14757 10127 0,'0'0'896'0,"-3"-7"-704"16,-5-4-192-16,2 1 0 0,-1 1 1168 0,2-2 208 15,5 11 32-15,-8-8 16 0,2-5-1024 0,0 4-208 16,1-4-32-16,0 4-16 0,5 9-144 0,-4-9 0 15,-1-2 0-15,1 2 128 0,-1-4-128 0,2 6 0 16,3 7 0-16,-5-14-176 0,0-3 176 0,0 3-160 16,1 0 160-16,0 4-160 0,-2-5 160 0,0 2 0 15,-2-1 0-15,0 2-128 0,3-2 128 0,-1-2 0 16,-3 0 0-16,0-1 0 0,0-2 0 0,2 1 0 16,-2 2 128-16,1-2-128 0,1-2 208 0,-4 3-16 0,1 3-16 0,0 3 0 15,0-2 128-15,-2 4 16 0,0-2 16 0,-2 2 0 16,-2 2-160-16,-1 2-48 0,-2-4 0 0,0 3 0 15,-2 2-128-15,-2-1 0 0,-1 3 0 0,0-2 128 16,0 1-128-16,0 1 0 0,1 3 0 0,1-1 0 16,1 0 0-16,2 1 0 0,-4 1 0 0,1 1 0 15,-1 1 0-15,2 3 0 0,-2-2 0 0,1 4 0 16,0-2 0-16,0 3 0 0,-3-3 0 0,1 4 0 16,-2-1-144-16,-2 4 144 0,-3 0 0 0,3 2 0 15,1-2 0-15,2 2 0 0,1 2 0 0,1 1 144 16,1 0-144-16,3 0 0 0,0 1-160 0,1 2 160 15,1 0 0-15,0 2 0 0,2 4 0 0,1-4 0 0,1 3 0 0,3-2-144 16,1 5 144-16,3-2 0 0,-2 2 0 0,2 0-128 16,2-2 128-16,3 3 0 0,1 3 0 0,2 2 0 15,1-2 0-15,1 1 0 0,3 0 0 0,1 2 0 16,1 1 0-16,2-1 0 0,1-4 0 0,0 2 0 16,4 0 0-16,0-2 0 0,2-4 0 0,1 1 192 15,3 3-64-15,3-1 0 0,3-1-128 0,1-2 128 16,4-4-128-16,0 1 128 0,2-3 16 0,-4-2 16 15,0-2 0-15,-1-2 0 0,1-3 96 0,-1 1 0 16,0-1 16-16,-1-2 0 0,-2-4 112 0,1-2 0 16,0-1 16-16,-2 1 0 0,5-4-160 0,2-2-48 15,-1-5 0-15,2-2 0 0,-1 0 64 0,3-4 16 0,-3 2 0 0,-2-6 0 16,-3-4 32-16,0 0 0 0,2-4 0 16,-4-1 0-16,0-3 0 0,-1-4 0 0,-2 0 0 0,-3-1 0 15,-2 1 144-15,-1 0 16 0,-5-4 16 0,1 1 0 16,-3 0-80-16,-1 3-16 0,-3 4 0 0,1 1 0 15,-2 2-384-15,-1 3 0 0,-2 1 0 0,0 3-8272 16,-2 2-1712-16</inkml:trace>
  <inkml:trace contextRef="#ctx0" brushRef="#br1" timeOffset="149255.09">11322 13183 9215 0,'-5'-10'816'0,"0"2"-656"0,5 8-160 0,0 0 0 16,-5-14 864-16,1 5 144 0,1 0 16 0,3 9 16 15,0 0-832-15,0 0-208 0,-1-9 0 0,1 9 0 16,0 0 0-16,0 0 0 0,0 0 0 0,0 0 0 15,1-10 0-15,-1 10 0 0,0 0 0 0,0 0 0 16,0 0 0-16,0 0 144 0,7-4-16 0,-7 4 0 16,10 6-128-16,-3 1 0 0,5 0 144 0,-3 0-144 15,0 6 192-15,1 2-16 0,1-1-16 0,2 1 0 0,1 1-16 0,3 4 0 16,0 2 0-16,1 2 0 0,0 4-16 0,0 0-128 16,-2 2 192-16,-1 4-64 0,2 1-128 0,-2 2 0 15,1 2 144-15,-4 2-144 0,0 2 0 0,-3-4 128 16,-2-2-128-16,1 5 0 0,-2 3 0 0,-1-3 0 15,2 3 0-15,-2-3 0 0,-1 0 320 0,-2 3 0 16,3-2 0-16,-4 4 0 0,-1 0 128 0,0-4 32 16,-1 0 0-16,-1 2 0 0,-2-3-16 0,0 4 0 15,0-2 0-15,-1 1 0 0,-3-5-80 0,1 6 0 16,-2-1-16-16,0 2 0 0,-2-7 16 0,-2 0 0 16,0-5 0-16,-2 1 0 0,-2-1-112 0,0 1-16 0,-4-3 0 0,0 0 0 15,-4 0 48-15,1-4 0 0,0 2 0 0,3-1 0 16,-4-4-48-16,1 2-16 0,-1-3 0 0,-1 2 0 15,1-4 32-15,0 1 16 0,-1-2 0 0,2 0 0 16,1 1-48-16,0-2-16 0,2-4 0 0,-4 0 0 16,0-1-64-16,0 1-16 0,-1-2 0 0,1-2 0 15,-2 0-144-15,3-1 192 0,-1 0-192 0,2-3 192 16,2 1 64-16,2-3 0 0,1 2 16 0,2-2 0 16,-2-1 64-16,4 2 16 0,0-3 0 0,0 0 0 15,1 0-128-15,2 0-32 0,0-2 0 0,0 0 0 16,1 2-192-16,10-5 144 0,-10 4-144 0,10-4 128 15,-9 3-128-15,9-3 0 0,0 0 0 0,0 0 0 32,0 0-2224-32,0 0-320 0,0 0-64 0,9 16-16 0</inkml:trace>
  <inkml:trace contextRef="#ctx0" brushRef="#br1" timeOffset="151075.73">11183 13235 8639 0,'0'0'384'0,"0"0"64"0,0 0-448 0,0 0 0 0,0 0 0 0,0 0 0 16,0 0 288-16,0 0-32 0,0 0-16 0,0 0 0 16,0 0-240-16,0 0 0 0,0 0 128 0,0 0-128 15,0 0 0-15,5 8-288 0,-5-8 64 0</inkml:trace>
  <inkml:trace contextRef="#ctx0" brushRef="#br1" timeOffset="151501.01">11444 13394 9215 0,'15'6'816'0,"-3"3"-656"0,-1-2-160 0,2 5 0 0,-1 1 528 0,1 3 80 0,0 0 16 0,1 4 0 16,1 5-112-16,-2-2-32 0,1 3 0 0,-3 0 0 0,-1-1-160 0,3 4-16 15,-1 1-16-15,-1 0 0 0,-1-1-96 0,0 3 0 16,-3 3-16-16,-1 2 0 0,0 1-32 0,1 0 0 16,-2-2 0-16,0 3 0 0,-1 6 0 0,-2-3 0 15,-2 1 0-15,-1 0 0 0,0-5 112 0,-2 0 32 16,-2 3 0-16,0 2 0 0,-1-3 64 0,-2-1 16 16,-1-1 0-16,0 0 0 0,-1 1 80 0,-1-3 32 15,-1 0 0-15,-2 0 0 0,-1 0-16 0,-3 1 0 16,-2-7 0-16,-3 3 0 0,-1 1-176 0,-2 2-32 0,-2-1-16 15,-1-1 0-15,0-1-80 0,-2 2-16 16,1-2 0-16,-1 1 0 0,1-2 0 0,-2 2 0 0,-1-5 0 0,1 5 0 16,-1-4-144-16,2 2 192 0,-4-2-192 0,1 0 192 15,-3-2-192-15,0 1 160 0,2-3-160 0,2 1 160 16,5-4-160-16,0 0 0 0,2-4 144 0,3-1-144 16,2-2 128-16,2 0-128 0,1-4 160 0,3 2-160 15,1-2 128-15,1-1-128 0,0-2 0 0,2 0 144 16,2-4-144-16,1 4 0 0,2-4 0 0,6-5 128 15,0 0-128-15,0 0 0 0,0 0 0 0,0 0-176 32,0 0-592-32,0 0-112 0,0 0-16 0,0 0-16 0</inkml:trace>
  <inkml:trace contextRef="#ctx0" brushRef="#br1" timeOffset="151906.75">10766 14867 11967 0,'0'0'1072'0,"0"0"-864"16,0 0-208-16,0 0 0 0,-8-2 2048 0,8 2 352 0,0 0 80 0,-7 7 16 15,3 3-2032-15,2 4-464 0,1 0 0 0,-1 0 0 16,1 2 0-16,0 1 0 0,-1 0 0 0,1 2 0 16,1 3 0-16,-2 2 0 0,-2 0 0 0,-1 3 0 15,0-3 0-15,0 5 0 0,-1 0 0 16,0 2 0-16,0-5 0 0,1 2 0 0,0-5 0 0,1 4 0 16,3-3 0-16,-2 0 0 0,2-1 0 0,1-1 0 15,4-3 160-15,-2 0 64 0,2-1 16 0,1-2 0 16,0-1 272-16,5-1 64 0,2-2 16 0,0 1 0 15,2-1 48-15,3-4 0 0,1-2 0 0,2 3 0 16,4-3-192-16,4 3-48 0,3-6 0 0,3-1 0 16,3-2-400-16,1-1 0 0,1 0 128 0,2-2-8272 15,0-3-1648-15</inkml:trace>
  <inkml:trace contextRef="#ctx0" brushRef="#br1" timeOffset="158711.63">6437 10990 3679 0,'0'-23'160'0,"0"9"32"0,0 0-192 0,1 2 0 0,1-2 0 0,-1-1 0 16,0 1 992-16,0 2 160 0,2-1 16 0,-2 2 16 15,2 1-576-15,-1-3-112 0,1 2-32 0,1 2 0 16,-2-5-208-16,2 2-32 0,0 2-16 0,1-1 0 16,-1 3-32-16,-1-2-16 0,1 4 0 0,-4 6 0 15,5-13-32-15,-2 4-128 0,-2-2 192 0,-1 11-64 0,3-8-128 0,-3 8 128 16,-2-10-128-16,2 10 128 15,-2-8 16-15,-1-1 0 0,0 3 0 0,-3-2 0 0,0 2 48 0,-2 1 0 16,1-3 0-16,-2 3 0 0,-1 1-48 0,-2 0 0 16,0 1 0-16,-1 1 0 0,-1-1-16 0,-1 0 0 15,-1 3 0-15,0-3 0 0,-3 1-128 0,0 1 0 16,1-2 144-16,0 3-144 0,-1 0 128 0,0 3-128 16,-3-3 160-16,2 2-160 0,0 1 0 0,1-1 0 15,0 3 0-15,0 3 0 0,-1-4 0 0,1 5 0 16,0 1 0-16,0 3 0 0,-1-5 0 0,2 5 0 15,-2 1 0-15,1-1 0 0,1 1 0 0,1 1 0 16,1 0 0-16,1 3 0 0,-3-1 0 0,0 0 0 16,2-3 0-16,-2 4 0 0,-1-2 0 0,-2 1 0 0,4 5 0 0,1-2 0 15,1 1 0-15,0-1 0 0,0-4-128 0,2 5 128 16,1 0 0-16,1 2 0 16,0-1 0-16,-1-2 0 0,1 1 0 0,2-1 0 15,1 0 0-15,0 3 0 0,2-5 0 0,1 2 0 0,0 2-128 0,1 1 128 16,3 2 0-16,-3-3 0 0,2-3 0 0,-1 1 0 15,3 1 0-15,1 3 0 0,-1 0 0 0,3 0 0 16,-1 3 0-16,2-3 0 0,0 1 0 0,1-1 0 16,0-3 0-16,1 2 0 0,3 1-128 0,0-3 128 15,0-3 0-15,3 1 0 0,0-4 0 0,2 2 0 16,0-2 0-16,0 3-192 0,0-3 192 0,3 1-160 16,-1-2 160-16,2 1 0 0,0-3 0 0,0 0-128 15,-3 1 128-15,0 1 0 0,2-5 0 0,1 1 0 16,-1-4 0-16,4 2 0 0,0-3 0 0,1-1 0 15,1-1 0-15,1 2 0 0,0-3 0 0,1-1 0 0,-2 0 0 0,5-1 0 16,3-1 0-16,-1 0 0 0,2-1 0 16,0-1 0-16,-2-1 0 0,2 0 0 0,1 1 0 0,-2-2 0 15,-3-2 0-15,-2 0 0 0,1-1 0 0,-2 1 0 16,1-3 0-16,-2 2 0 0,-2-3 0 0,-1 3 0 16,1-2 0-16,-3 1 0 0,3-6 0 0,-1 2 0 15,1-1 0-15,-1 3 0 0,2-3 0 0,-1 1 0 16,-2 2 0-16,-1-2 0 0,0-1 0 0,-1-3 128 15,-3-3-128-15,-1-1 0 0,-1-2 160 0,-3-4-32 16,-3 0-128-16,-5-3 192 0,2-5 224 0,-4 2 32 16,-4 0 16-16,0 0 0 0,-6 0-32 0,-1-1-16 0,-3-2 0 15,-3 3 0-15,-2 2-160 0,-1-1-16 16,-3-1-16-16,0 3 0 0,-1 1-224 0,1 5 176 0,1-3-176 16,0 5 160-16,0 1-160 0,-1 3 0 0,0 7 0 0,0 5 0 31,-2 1-448-31,1 3-128 0,1 5-32 0,1 3-6880 0</inkml:trace>
  <inkml:trace contextRef="#ctx0" brushRef="#br1" timeOffset="160029.98">10394 14657 8351 0,'0'0'368'0,"-3"-9"80"0,0-5-448 0,-1 4 0 0,0-1 0 0,-1 1 0 16,-1-2 176-16,-1-2-48 0,1 0-128 0,-1 2 192 16,1 1-192-16,-1-3 144 0,-2-1-144 0,-2 4 128 15,3-1-128-15,-1 0 0 0,0 1 0 0,-4-1 0 16,0 0 0-16,1 3 0 0,-2-3 0 0,-2 0 0 16,-1 2 0-16,-1-3 0 0,-1 3 0 0,-2-1 0 15,-1 3 0-15,-1-2 0 0,-2 2 0 0,-2-1 0 16,-7 3 0-16,1-2 0 0,-2 2 0 0,2 1 0 15,-3-1-192-15,3 2 192 0,4 1-160 0,1 3 160 16,1-1-144-16,2 1 144 0,1 1-128 0,-2 1 128 0,0 0-304 0,-1 3 32 16,1 3 0-16,1-2 0 0,1 7-64 0,-3 1-16 15,-2-1 0-15,0 2 0 0,-1 0 128 16,0 0 32-16,2 2 0 0,0-1 0 0,0 2 192 0,3 3-192 16,2-1 192-16,0 4-192 0,0 4 192 0,1 1 0 15,0-2 0-15,0 3 0 0,-1 0 0 0,1 0 0 16,1 1 0-16,2-1-144 0,0-1 144 0,2 3 0 15,2 1 0-15,0-1 0 0,-1-3 0 0,1 2 0 16,0 1 0-16,1 1 0 0,4 3 0 0,0-1 0 16,4-6 0-16,4 4-128 0,2 1 128 0,0 1-192 15,2-5 192-15,4 1-192 0,1 0 32 0,2 2 0 16,3 3 0-16,-2-2 0 0,1-2 160 0,3-3 0 0,-1 1 0 0,1 1-128 16,-1 0 128-16,2-2 0 0,0-3 0 0,3-2 0 15,3-3 0-15,0 1 0 0,0-2 0 0,2-1 0 16,1-3 0-16,1-2 0 0,-3-2 0 0,5-3 0 15,4-2 0-15,2-2 0 0,1-3 0 0,3 1 0 16,4-5 304-16,-3 0-16 0,-3-3 0 0,2-4 0 16,1 3 96-16,0-6 32 0,-1-2 0 0,0 0 0 15,0-2-160-15,2-1-16 0,5 1-16 0,1-6 0 16,1-7-64-16,-1-3-16 0,-1-4 0 0,-3 1 0 16,-4-1 48-16,-2-2 0 0,0-1 0 0,-4-2 0 15,-4 2 64-15,0-1 0 0,-4 0 16 0,-3 0 0 16,-2-2 240-16,-3 0 32 0,-2 3 16 0,-2-2 0 15,-2-1-80-15,-4 2-16 0,-4-1 0 0,-3 0 0 16,-5 6-16-16,-1 3 0 0,-4 1 0 0,-2 1 0 0,-4 2-288 16,-2 0-160-16,-5 5 160 0,-2 3-160 15,-4 2-320-15,-3 5-176 0,-18 7-16 16,1-2-5632-16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8:57:58.80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27986 3172 15663 0,'0'0'1392'0,"0"0"-1120"0,0 0-272 0,0 0 0 15,-6 3 560-15,6-3 48 0,-8 5 16 0,8-5 0 16,0 0 48-16,-7 3 16 0,7-3 0 0,0 0 0 15,0 0-64-15,0 0-16 0,0 0 0 0,0 0 0 16,0 0 16-16,0 0 0 0,10 2 0 0,1-2 0 16,2-2-160-16,4-1-16 0,2-1-16 0,4 1 0 15,2 2-112-15,2-2-32 0,2 0 0 0,5-1 0 16,6 0-128-16,-1 1-32 0,-1 1 0 0,2-1 0 16,-4 1-128-16,-1-2 0 0,-3 1 0 0,-5 2 0 15,-2 0-336-15,-5 1-160 0,0 0-16 0,-4 0-11392 16</inkml:trace>
  <inkml:trace contextRef="#ctx0" brushRef="#br0" timeOffset="191.67">28024 3505 25103 0,'-12'13'1104'0,"7"-4"240"0,1-3-1072 0,4-6-272 15,-3 11 0-15,3 0 0 0,3 0 560 0,2 0 48 16,4-3 16-16,4-2 0 0,3 1 176 0,6-3 32 15,6-2 16-15,2 1 0 0,4-2-80 0,6-2-32 16,4-1 0-16,1-1 0 0,3-1-544 0,-3-4-192 0,-7 1 0 0,0-1 144 31,-1-1-2352-31,0 3-480 0,0-5-80 0,-1-1-9200 0</inkml:trace>
  <inkml:trace contextRef="#ctx0" brushRef="#br0" timeOffset="667.57">29682 2937 26079 0,'0'0'1152'0,"0"0"256"0,0 0-1136 0,-9 1-272 0,2 3 0 0,-2 7 0 0,-2 1 0 0,-1 7 128 16,-4 4-128-16,1 1 0 0,0 5 256 0,0 2-64 15,-2 0-16-15,2 2 0 0,1 2-176 0,1 0 192 16,2-2-192-16,1 0 192 0,1-2-192 0,1 2 0 16,4-2 144-16,2-9-144 0,4-3 0 0,2-2 0 15,2-3 0-15,5-1 0 0,0-8 128 0,3 0-128 16,3-4 160-16,2-3-160 0,1-5 304 0,4-4-48 16,3-2 0-16,1-2 0 0,0-7 32 0,0 2 0 15,-2 1 0-15,1-3 0 0,-1-1-80 0,-1-3-16 16,-1 0 0-16,-2-3 0 0,-3 2 16 0,-1 1 0 15,-2 3 0-15,-2 4 0 0,-2 3-80 0,-4 4 0 0,-1 4-128 16,-7 8 192-16,0 0-64 0,0 0-128 0,0 0 176 0,6 8-176 16,-3 4 144-16,-3 5-144 0,-3 2 0 15,-1 4 144-15,-1 4-144 0,0-3 0 0,-2 0 0 16,0 3 0-16,1-2 0 0,2 2 0 0,3-3 128 0,2-1-128 16,2-2 0-16,4-4 0 0,6-4 0 0,2-1 0 15,3 1 0-15,1-5-192 0,1-3 64 0,2-2 128 31,2-3-624-31,-1-1 0 0,1-4 0 0,-1-1 0 16,2-3-528-16,0-1-96 0,-4-6-32 0,2 0-10512 0</inkml:trace>
  <inkml:trace contextRef="#ctx0" brushRef="#br0" timeOffset="1017.68">30912 2125 26431 0,'-6'12'1168'0,"0"0"240"0,-4-3-1120 0,-1 6-288 16,1 4 0-16,-1 5 0 0,-4 5 0 0,-2 7 0 15,-2 5 0-15,-3 4 0 0,-1 6 128 0,-2 1-128 16,-2 3 144-16,1 2-144 0,0 3 320 0,2 5-48 16,1-2 0-16,2 3 0 0,0-1-272 0,1-2 160 0,1 1-160 0,4-4 128 15,2-4-128-15,4-5 0 0,3-5 0 0,2-7 0 16,3-1 0-16,3-5 0 0,3-4 0 0,4-4 0 16,3-5 0-16,2-1 0 0,1-5 0 0,4 0 0 15,1-6-256-15,3-1-96 0,1-4-16 0,3-6-11680 16</inkml:trace>
  <inkml:trace contextRef="#ctx0" brushRef="#br0" timeOffset="1284.44">31258 2369 27007 0,'-14'19'1200'0,"2"-3"240"0,-5 5-1152 0,0 7-288 0,1 7 0 0,-2 3 0 0,-3 4 0 0,-1 5 0 15,0 4 0-15,-4 0 0 0,-1 2 144 0,0 5-144 16,-2-4 0-16,2 3 144 0,2 1 0 0,-1-5 0 16,7-2 0-16,4-4 0 0,5-1-144 0,4-6 160 15,3-3-160-15,4-5 160 0,3-5-160 0,5-6 0 16,3-2 0-16,3-1 0 0,1-4-144 0,2-5-64 15,0 0-16-15,0-7 0 16,-1-2-1376-16,0-2-288 0,-2-5-48 0</inkml:trace>
  <inkml:trace contextRef="#ctx0" brushRef="#br0" timeOffset="1445.63">30816 2981 25455 0,'0'0'1120'0,"0"0"240"0,0 0-1088 16,9 9-272-16,1-2 0 0,5 1 0 0,6-2 0 0,0-1 0 0,3-2 128 0,3-1-128 16,1-5 0-16,4 2 0 0,2-2 0 0,0-2 0 31,2-6-384-31,1 2-144 0,0-4-32 0</inkml:trace>
  <inkml:trace contextRef="#ctx0" brushRef="#br0" timeOffset="1768.58">31523 2093 25791 0,'19'-5'2304'0,"1"1"-1856"15,2 1-448-15,2 3 0 0,0 0 0 0,3 2 0 16,1 1 0-16,2 6 0 0,2 0 400 0,0 8 48 15,-1 4 0-15,4 6 0 0,-1 0-64 0,0 5 0 16,1 4 0-16,-5 8 0 0,-2 0 48 0,-4 7 0 16,-1 7 0-16,-4 3 0 0,-5 2 16 0,-5 5 16 15,-5 4 0-15,-7 3 0 0,-3 0 48 0,-7 5 16 0,-3-2 0 0,-6 5 0 16,-4-3-288-16,-2-1-64 0,-2-8-16 0,2-7 0 16,0-3-160-16,3-7 192 0,0-4-192 0,2-1 192 15,0 0-192-15,0 2 0 0,-1-6 0 0,0 1-10368 16,-1 0-1968-16</inkml:trace>
  <inkml:trace contextRef="#ctx0" brushRef="#br0" timeOffset="8989.02">1322 5479 1839 0,'0'0'160'0,"-4"-8"-160"15,-1-2 0-15,1 0 0 0,-1 1 1440 0,1-2 256 16,-1 1 48-16,3-4 16 0,-3 1-800 0,1 3-144 0,1-3-48 0,-1 3 0 15,2 1 32-15,1-3 0 0,-2 4 0 0,2-3 0 16,1 11-96-16,-1-7 0 0,1 7-16 0,0 0 0 16,-2-9-192-16,2 9-48 0,0 0 0 0,0 0 0 15,0 0-16-15,0 0-16 0,0 0 0 0,-1 15 0 16,1 3-48-16,-1 5-16 0,-1 5 0 0,1 2 0 16,-1 1-112-16,0-5-32 0,0 2 0 0,-1 5 0 15,1 2-80-15,1 0 0 0,-1 1-128 0,2 1 192 16,0 0-192-16,2-2 0 0,-1-2 128 0,3-1-128 15,-1 0 0-15,2-4 0 0,2-1 0 0,0-6 0 16,2-1 0-16,0-2 0 0,3-2 0 0,-1-4 0 16,1-4 224-16,-1-2-48 0,2-2-16 0,2-4 0 15,0-1 240-15,6-8 48 0,-4-3 16 0,5-2 0 16,-2-7-208-16,1-3-32 0,-1-2-16 0,-2-3 0 16,-2-2-80-16,-2 1 0 0,-1-3-128 0,-2 0 192 0,0-3-192 0,0-16 0 15,-3 6 128-15,-1 7-128 0,1 6 0 0,0 6 0 16,-5 2 0-16,1 8 0 0,0 6 0 0,-4 11 0 15,0 0 0-15,0 0 0 0,0 0 0 0,0 0 128 16,3 18-128-16,-2 3 144 0,-2 7 96 0,1-6 16 16,0 5 0-16,-2 2 0 0,1 3-256 0,0-1 0 15,1 1 0-15,0 1 0 0,1-1 0 0,2-2 128 16,2-4-128-16,1-2 0 0,2-2 0 0,2-5 0 16,1-4 0-16,3-1-160 15,0-6-672-15,1-1-128 0,3-5-16 0</inkml:trace>
  <inkml:trace contextRef="#ctx0" brushRef="#br0" timeOffset="9390.91">2524 4638 11919 0,'0'0'512'0,"0"0"128"0,0 0-512 0,0 0-128 0,0 0 0 0,0 0 0 16,0 0 448-16,0 0 64 0,0 0 16 0,0 0 0 0,0 0-160 0,0 0-48 15,0 0 0-15,0 0 0 0,0 0-320 0,0 0 128 16,0 0-128-16,0 0 0 0,0 0 0 0,0 0 0 16,0 0 0-16,0 0 0 0,-1 6 0 0,1 2 192 15,0-8-32-15,1 6-16 0,1 4 128 0,-1-5 32 16,-1-5 0-16,0 6 0 0,0 2 16 0,0-8 0 16,0 5 0-16,0-5 0 0,0 0-192 0,0 0-128 15,0 0 144-15,4 7-144 0,-4-7 128 0,0 0-128 16,0 0 0-16,6 1 144 0,-6-1-304 0,5 1-64 15,-5-1-16-15</inkml:trace>
  <inkml:trace contextRef="#ctx0" brushRef="#br0" timeOffset="9808.52">2660 4643 5519 0,'0'0'240'0,"0"0"64"0,0 0-304 0,0 0 0 0,0 0 0 0,0 0 0 0,0 0 1456 0,0 0 224 15,0 0 48-15,0 0 16 0,0 0-976 0,0 0-192 16,-6 7-32-16,1 0-16 0,-3 4 48 0,1 0 0 16,-3 5 0-16,-1 4 0 0,0 4 128 0,0 2 16 15,-2 4 16-15,-1 1 0 0,-1 7 32 0,-3 2 16 16,-4 4 0-16,3 4 0 0,0 5-80 0,0 5 0 16,0 4-16-16,-8 32 0 0,3-10-352 0,10-30-64 15,3 4-16-15,-1-4 0 0,3 1-256 0,3-5 128 16,2-7-128-16,3 0 0 0,1-6 208 0,1-4-64 15,3-3-16-15,2-2 0 0,3-6-368 0,3-3-80 16,-1-2 0-16,4-3-16 16,-1-6-464-16,3 0-96 0,2-3 0 0</inkml:trace>
  <inkml:trace contextRef="#ctx0" brushRef="#br0" timeOffset="10090.42">3001 4934 11967 0,'0'0'1072'0,"0"0"-864"0,0 0-208 0,0 0 0 16,-1-5 1664-16,1 5 272 0,0 0 64 0,-3 8 16 16,-3 0-928-16,-3 6-192 0,-1 4-48 0,-2 5 0 15,0 7-192-15,-2 3-32 0,-1 4-16 0,-2 1 0 0,-1 6-208 0,2 1-32 16,0-1-16-16,1 4 0 0,0 0-144 0,3-1-16 15,2 1-16-15,-1 22 0 0,4-9-176 0,6-25 0 16,1-2 144-16,1-1-144 0,3-1 0 0,3-5 0 16,0-3 0-16,3-4 0 15,2-2-512-15,2-4-80 0,0-5-16 0,1-1 0 16,2-5-656-16,-2-3-128 0</inkml:trace>
  <inkml:trace contextRef="#ctx0" brushRef="#br0" timeOffset="10247.52">2643 5487 18431 0,'0'0'1632'0,"0"0"-1312"15,0 0-320-15,0 0 0 0,7 6 448 0,3-4 0 16,2 1 16-16,6-2 0 0,3-1 48 0,5-1 0 16,2-2 0-16,2-2 0 0,3-2-240 0,3 0-32 0,2-3-16 0,0 1-6864 31,4-2-1360-31</inkml:trace>
  <inkml:trace contextRef="#ctx0" brushRef="#br0" timeOffset="10557.68">3344 4364 23951 0,'10'3'2128'0,"4"1"-1696"16,4 2-432-16,4 4 0 0,2 3 256 0,4 1-48 16,-1 2 0-16,2 7 0 0,-1 1 144 0,-1 6 32 15,1 3 0-15,-3 5 0 0,-1 2-192 0,0 2-48 16,-1 5 0-16,6 21 0 0,-3-7 0 0,-13-15 0 16,2 2 0-16,3 31 0 0,-6-7-144 0,-4-1 0 15,-3-1 0-15,-4-1 0 0,-3 2 0 0,-2-24 0 16,0 4 0-16,-2 1 128 0,-2-5-128 0,-2 0 192 15,0-1-192-15,-3-4 192 0,-1-2-192 0,0-3 192 16,0-2-192-16,-1-5 192 16,-3-1-1184-16,3-4-224 0,-2-6-64 0,6-3 0 0</inkml:trace>
  <inkml:trace contextRef="#ctx0" brushRef="#br0" timeOffset="10816.89">4315 5174 20031 0,'0'0'896'0,"0"0"176"0,9 0-864 0,2-3-208 0,4 1 0 0,1 1 0 15,3-2 192-15,2 0-16 0,2 2 0 0,-1 0 0 0,3 0-176 0,0-1 0 16,2 1 144-16,-2 1-144 0,-2 1 0 0,0 1-320 16,-1-2 64-16,-5 1-5776 15,1 1-1168-15</inkml:trace>
  <inkml:trace contextRef="#ctx0" brushRef="#br0" timeOffset="10966.69">4380 5518 18431 0,'0'0'1632'0,"5"8"-1312"16,3-3-320-16,2 1 0 0,3 2 832 0,1-3 80 0,2 0 32 0,2-1 0 16,1 0-240-16,4-3-32 15,4-1-16-15,0-1 0 0,3-4-656 0,1 0 0 16,28-8-176-16,-9 3 48 0</inkml:trace>
  <inkml:trace contextRef="#ctx0" brushRef="#br0" timeOffset="12141.8">5090 6128 1839 0,'0'0'160'15,"0"0"-160"-15,5 9 0 0,-5-9 0 0,1 8 2720 0,0 2 512 16,0-3 96-16,1 1 32 0,-2-2-1888 0,0 0-384 16,0-6-80-16,0 7-16 0,0-7-32 0,0 0 0 15,0 0 0-15,0 0 0 0,0 0-80 0,0 0-32 16,0 0 0-16,5-7 0 0,1 1-320 0,1-5-64 16,0-1-16-16,1-4 0 0,-2-1-208 0,6-1-48 15,-1-1-16-15,2 0 0 0,-2-3-176 0,1 0 160 16,0-2-160-16,0 1 160 0,-1-2-160 0,4-11 192 15,-2 3-192-15,-5 13 192 0,-1 0-192 0,1 1 0 16,0 0 144-16,-1 3-144 0,0 4 0 0,-1 3 0 16,-1 4 0-16,-5 5 0 0,6-2 0 0,1 6 0 15,0 1-128-15,-1 9 128 0,-1 4 0 0,2 14 0 16,-2 1 0-16,-1-8 0 0,0 3 0 0,1 4 0 16,-2 2 0-16,-1 3 0 0,-1 1 0 0,2-1 0 15,-1-1 0-15,1-3 0 0,1-3 0 0,-2-6 0 16,2 1 0-16,0-6 0 0,0-3 0 0,1-6 0 15,1-1 0-15,2-5 0 0,1-1 0 0,5-5 128 16,0-1 0-16,-4-6 0 0,1-2 192 0,2-3 32 16,0-2 16-16,1-2 0 0,-2-2-208 0,1-3-32 0,-1-4-128 0,-1 2 192 15,-3-6-192-15,2 1 176 16,-5-4-176-16,3-1 160 0,-3-2-160 0,0-1 0 0,-1-2 0 0,-1-2 0 16,2-4 0-16,-2 1 128 15,1-3-128-15,2-22 0 0,-1 13 0 0,-1 19 0 16,2-3 0-16,0 0 0 0,-1 2 0 0,0-2 0 0,1-1 0 0,-2 2 0 15,0 0 0-15,-2 2 0 0,-1-1 0 0,1 2 0 16,-1 0 0-16,0 4-144 0,1 3 144 0,-1-1 0 16,0-1-256-16,-1 4 64 0,-1-2 16 0,0 1 0 15,1 1 176-15,0-3-128 0,1 2 128 0,0 2-128 16,-1-2 128-16,1 3 0 0,-1 1-144 0,4 1 144 16,0 2 0-16,0 1-144 0,1-2 144 0,-1 5 0 0,0 3-144 0,-1 1 144 15,1 0 0-15,0 2-144 0,2 2 144 0,1 1-192 16,0 3 192-16,0 1-192 0,2-1 192 0,2 2-192 15,0 1 192-15,2 3-192 0,2-2 192 0,3-1-128 16,3-1 128-16,4 0-128 0,3 2 128 0,4 1 0 16,1-1-144-16,5 2 144 0,3-1 0 0,4-1 0 15,2 2 0-15,2-2 0 0,0-2 0 0,1 2 0 16,-1-1 0-16,1 1 0 0,1 1 0 0,2-1 0 16,3 1 0-16,-1 0 0 0,2-1 0 0,-4-1 0 15,-1-1 0-15,-5 1 0 0,-1 1 0 0,-3-1 0 16,-3 1 0-16,-5-2 0 15,-4 4-1472-15,-4 2-240 0,-6 1-32 0</inkml:trace>
  <inkml:trace contextRef="#ctx0" brushRef="#br0" timeOffset="12742.91">6429 5432 8287 0,'0'0'736'0,"0"0"-592"0,-5 6-144 0,-1-2 0 0,-2-1 1536 0,1 0 288 16,-1 3 48-16,0-3 16 0,2 0-736 0,0-2-128 0,6-1-48 0,0 0 0 16,0 0-272-16,0 0-64 15,0 0-16-15,0 0 0 0,1-5 112 0,4-4 32 16,3 2 0-16,2-5 0 0,1 2-496 0,5-1-80 15,1-2-32-15,4 3 0 0,-1-2 16 0,3 2 0 16,1 1 0-16,0 4 0 0,0 0 128 0,0 4 16 0,-1 1 16 0,0 2 0 16,0 7-144-16,-1 0-16 0,-4 4-16 0,-3 2 0 15,-2 7-32-15,-3 2 0 0,-4 0 0 0,-3 4 0 16,-6 5 16-16,-3 3 0 0,-4-1 0 0,-3 2 0 16,-2 2 0-16,-3-1 0 0,-4 1 0 0,1-3 0 15,-2 0-144-15,-2 0 160 0,0-3-160 16,-2-3 160-16,3 1-160 0,0-1 192 0,2-6-192 0,1 2 192 15,2-5 80-15,2-2 32 0,3-2 0 0,4-2 0 16,2-3-128-16,3-1-32 0,3-2 0 0,2 0 0 16,0-9-16-16,7 11-128 0,2-3 192 0,0-3-64 15,4 0 144-15,2-1 32 0,3-1 0 0,2 0 0 0,3 0-160 0,0-1-16 16,4 1-128-16,1-2 192 0,2 0-192 0,3-1 144 16,2-1-144-16,2-3-9536 15,1 3-1984-15</inkml:trace>
  <inkml:trace contextRef="#ctx0" brushRef="#br0" timeOffset="13526.79">8162 5302 12895 0,'-5'-14'576'0,"5"14"112"0,-1-7-560 0,1 7-128 0,-3-12 0 0,2 7 0 15,1 5 832-15,0 0 144 0,0 0 32 0,0 0 0 16,-8-4-96-16,8 4-16 0,-11 4 0 0,-1 1 0 15,0 7-304-15,-2 0-64 0,0 1-16 0,-3 5 0 16,-1 2-128-16,-1 7-16 0,1 0-16 0,1 3 0 0,0 2-48 0,2 1-16 16,0 3 0-16,3 2 0 0,3 0-32 0,2 1 0 15,-1 1 0-15,3-1 0 16,1 0-64-16,4-2 0 0,3-2-16 0,2-6 0 0,1-1-176 0,2-4 192 16,2-1-192-16,1-4 192 0,2-1-16 0,1-6 0 15,1 0 0-15,6-1 0 0,1-4-176 0,5-4 0 16,-3-1 0-16,6-2 128 15,-1-2-512-15,4 0-128 0,0-2 0 0,1-2-10768 16</inkml:trace>
  <inkml:trace contextRef="#ctx0" brushRef="#br0" timeOffset="13909.7">8975 5389 19343 0,'0'0'1728'0,"0"0"-1392"15,-5 6-336-15,-1 6 0 0,-3-1 208 0,-2 2-16 0,-2 2-16 0,-2 3 0 16,-3 0 208-16,-1 4 64 0,-3 5 0 0,1 0 0 16,2 2-320-16,2 2-128 0,2-5 128 0,3 3-128 15,2-2 176-15,4 1-48 0,3-2-128 0,6 0 192 16,3-5-192-16,6-1 128 0,3-4-128 0,4 1 0 15,3-4 432-15,2-6-16 0,4-3 0 0,2-1 0 16,-3-1-160-16,1-6-16 0,0-1-16 0,-2 0 0 16,1-4-32-16,0 3 0 0,-2-6 0 0,-1 2 0 15,-1-4 128-15,-2 0 0 0,-2 0 16 0,4-6 0 16,-8 1 240-16,-9 8 64 0,-2-3 0 0,-3-3 0 0,-3-2 0 0,-5-1 16 16,-2-3 0-16,-3 1 0 0,-5 1-272 0,-2-1-48 15,-2 3-16-15,-1 2 0 0,-1 2-320 0,0 4 0 16,2 3 0-16,-1 0 0 15,2 3-416-15,-8 1 0 0,4 2 0 0,6 1-8896 16,6 1-1776-16</inkml:trace>
  <inkml:trace contextRef="#ctx0" brushRef="#br0" timeOffset="14293.94">9816 5288 16175 0,'0'0'704'0,"9"-1"176"0,-6-4-704 0,4 0-176 15,-3-1 0-15,-4 6 0 0,0 0 576 0,0 0 64 16,-3-7 32-16,3 7 0 0,0 0-64 0,-6 0-16 16,-3 1 0-16,0 3 0 0,-1 0-224 0,-1 5-48 15,0-1-16-15,0 4 0 0,-3 0 48 0,1-2 16 16,0 4 0-16,3 1 0 0,1 3 16 0,-4 5 0 15,10 2 0-15,1-11 0 0,4 3-80 0,0-1-16 0,3 1 0 0,3-2 0 16,1 0-16-16,2 1 0 0,1-1 0 0,0-1 0 16,2 1 16-16,2 0 0 0,0 1 0 0,2 0 0 15,0 1-128-15,-2 0-32 0,-1 0 0 0,5 7 0 16,-8 0-128-16,-4-7 0 0,-6 1 0 0,0 2 0 0,-4 3 352 0,-1-3-16 16,-8 0 0-16,-1 1 0 15,-9 0 208-15,-1 1 32 0,-5-3 16 0,-1 0 0 0,-3-1-288 0,0 0-64 16,-2-2-16-16,1-3 0 0,1-2-96 0,2-3-128 15,1 1 176-15,1-5-176 16,2-2-1728-16,2-4-448 0</inkml:trace>
  <inkml:trace contextRef="#ctx0" brushRef="#br0" timeOffset="15610.94">11061 4744 13823 0,'0'0'1216'0,"0"0"-960"0,0 0-256 0,0 0 0 0,0 0 640 0,0 0 96 15,-5 8 16-15,1 3 0 0,1 5 160 0,-1 0 48 16,-3 3 0-16,4 3 0 0,-4 3-256 0,0 4-64 16,-1 5 0-16,2 1 0 0,1 3-208 0,-2 5-48 15,0 3-16-15,-1 4 0 0,0 3 48 0,2 2 16 16,0 1 0-16,1 0 0 0,1-3-208 0,0-2-32 15,4 0-16-15,1-5 0 0,2-5-176 0,1-2 160 16,-1-4-160-16,2-2 160 0,2-5 0 0,-1 0 0 16,1-5 0-16,-1-1 0 0,1-3-160 0,4 4 0 0,-2-8-160 0,-4-4 160 31,-5-11-2304-31,0 0-384 0</inkml:trace>
  <inkml:trace contextRef="#ctx0" brushRef="#br0" timeOffset="15725.95">10629 5569 23615 0,'0'0'512'0,"13"4"128"0,3-1 0 0,3 0 16 0,3 1-528 0,3-1-128 0,3 1 0 0,4-3 0 16,5-1 304-16,4-1 16 0,-1-2 16 0,4 0 0 16,-2-2-336-16,-2-4 0 0,0 2 0 0</inkml:trace>
  <inkml:trace contextRef="#ctx0" brushRef="#br0" timeOffset="16997.55">2725 7490 20271 0,'0'0'1792'0,"0"0"-1424"15,0 0-368-15,0 0 0 0,-6 9 0 0,1-2-128 0,-2 3 0 0,5 6 0 16,-1 2 128-16,1 1 224 16,-2 1-48-16,2-2-16 0,-2 3 96 0,4 7 0 0,-2 2 16 0,2 19 0 15,2 1-80-15,2 3-32 16,-1 0 0-16,1 3 0 0,0 0-160 0,-2 8 0 15,4-1 144-15,-4 5-144 0,1 0 0 0,-1 4 128 16,-1 0-128-16,1 4 0 0,-2 8 0 0,0 0 144 0,-3 0-144 16,2 5 0-16,-2 4 144 0,1 0-144 0,-2-3 0 15,0 0 144-15,2 2-144 0,-3-2 128 0,-2 0-128 0,1 0 128 16,2 1 128-16,-1 0 0 0,0-2 16 0,1-24 0 16,-1 5-16-16,1 5 0 0,2 2 0 0,-1 6 0 15,2-2-48-15,0 3-16 0,-1-1 0 0,2-3 0 16,0 4 0-16,2-3-16 0,0 3 0 0,2 0 0 0,-2-9 16 0,1 2 0 15,1 0 0-15,1-1 0 0,1 1-48 0,1 2 0 16,-2-16 0-16,1 1 0 0,-1-4 48 0,0 4 0 16,2-5 0-16,-2 4 0 0,0-1-16 0,-3 3 0 15,3-5 0-15,-1 2 0 0,0-2-176 0,-1-5 192 16,-1-5-192-16,1-5 192 0,-2-4-192 0,1-5 0 16,1-5-192-16,0-3 192 15,-1-7-2352-15,1-4-336 0,-2-7-80 0,4-4-16 0</inkml:trace>
  <inkml:trace contextRef="#ctx0" brushRef="#br0" timeOffset="17811.61">988 10605 2751 0,'0'0'256'0,"-7"1"-256"15,0-1 0-15,0 0 0 0,7 0 2560 0,0 0 448 16,0 0 112-16,0 0 16 0,0 0-2240 0,0 0-448 16,0 0-96-16,0 0-16 0,7-3-16 0,4-1 0 15,4 4 0-15,1-3 0 0,-1-2 80 0,3 1 16 16,1-3 0-16,2 0 0 0,6-1-96 0,15-3 0 15,-1-3-16-15,-11 8 0 0,7-2 0 0,27 2 0 16,2 2 0-16,0-3 0 0,-4 0-112 0,0 2-32 16,1 0 0-16,4 1 0 0,3-1-160 0,5 1 160 0,2-1-160 0,2 1 160 15,-4-1-160-15,3 3 0 0,1-1 144 0,6 2-144 16,2-2 0-16,1 3 0 0,-1 0 0 0,-1-1 0 16,1-1 0-16,4 0 128 15,7 4-128-15,-1-2 0 0,-6-3 0 0,3 1 0 16,4-2 0-16,2 1 0 0,3 1 0 0,-1 0 0 0,-3 0 0 0,4-1 0 15,5 2 0-15,-1 0 0 0,-4-4 0 0,0 0 0 16,1 2 0-16,3 1 0 0,1-1 0 0,-1-1 0 16,-1-1 0-16,3 1 0 15,4 0 128-15,-4 3-128 0,-6-1 0 0,2-1 0 0,1 2 0 16,3-3 0-16,1 3 0 0,-2 1 0 0,-4 0 0 0,5-2 0 16,7 1 0-16,-4-1 0 0,-8 0 0 0,5 0 0 15,6-4 0-15,-2 0 0 0,-1 3 0 0,-3-2 0 16,0-3 128-16,4 3-128 0,4-2 128 0,-1-1-128 15,-7 1 0-15,4-2 0 0,4 3 0 0,-6-3 0 16,-8 1 0-16,1 3 0 0,3-2 0 0,-3 2 0 0,3-2 0 16,-5 1 0-16,-4 0 0 0,3-2 0 0,5 2 0 0,-6-1 144 15,-5-5-144-15,0 1 160 0,-3 2 64 0,4 3 16 16,2-4 0-16,-6 2 0 0,-3-2-48 0,-3 3-16 16,-6-4 0-16,2 6 0 0,3-4-176 0,-3 2 160 15,-7-5-160-15,-3 5 160 0,-2-4-160 0,-1 5 160 16,-3-3-160-16,1 4 160 0,2 3 0 0,-6-5 0 15,-7-3 0-15,-5 2 0 0,-4-3-160 0,-5 5 0 16,-6-2 144-16,-6 4-144 16,-4-2-336-16,-6 1-144 0,-6 2-32 0,-5 1 0 0</inkml:trace>
  <inkml:trace contextRef="#ctx0" brushRef="#br0" timeOffset="18417.05">8960 9488 5519 0,'1'-12'496'0,"-1"12"-496"16,0 0 0-16,7-8 0 0,-7 8 1856 0,6-8 256 15,0-1 64-15,-6 9 16 0,0 0-784 0,0 0-176 16,0 0-16-16,0 0-16 0,0 0-272 0,11 3-48 0,-11-3-16 0,7 9 0 15,-2-2 16-15,-1 6 0 16,-1 5 0-16,-2 3 0 0,0 7 48 0,-2 1 16 16,1 7 0-16,0-7 0 0,-1 6-240 0,-1 4-32 0,1 3-16 0,1 4 0 15,-2 5-80-15,-1 1-32 0,1 2 0 16,-2 2 0-16,0 0-240 0,-1 1-48 0,0 3-16 16,0-4 0-16,0-3-240 0,0-4 0 0,-2-4 128 0,1-1-128 15,1 0 0-15,-3-6 0 0,0-1 0 0,2-3 0 31,1 1-1920-31,1-5-384 0</inkml:trace>
  <inkml:trace contextRef="#ctx0" brushRef="#br0" timeOffset="19146.21">8256 11842 6447 0,'0'0'576'0,"-6"-1"-576"15,-1-3 0-15,2-1 0 0,1 0 2496 0,1 1 400 16,0-4 80-16,2 3 16 0,2 0-1632 0,3 0-320 15,5-4-64-15,0 1-16 0,2-2-384 0,8-4-64 16,0-2-32-16,3 3 0 0,3 0 48 0,-7 4 16 16,1 1 0-16,1-3 0 0,-1 3 16 0,2-3 0 15,-2 5 0-15,1 2 0 0,-2-1-192 0,2 4-48 16,-2 2 0-16,0 4 0 0,-3 2-320 0,2 5 144 16,-5 4-144-16,0 1 0 0,-3 4 128 0,-2 13-128 15,-4-1 0-15,-4-9 0 0,-4 0 0 0,-2 6 128 16,0 1-128-16,-5 0 0 0,-4 2 192 0,-2-1-192 15,-1-1 192-15,0-1-192 0,-2 0 304 0,2 1-48 16,-4-6-16-16,1 1 0 0,-3-4 144 0,3-3 48 16,-4 1 0-16,6-4 0 0,2 1-48 0,4-5-16 15,3-2 0-15,3 3 0 0,4-8-192 0,2 3-48 16,0-3 0-16,5-1 0 0,2 1-128 0,3 1 0 0,0-3 0 16,5 1 0-16,6 1 0 0,3 1 0 0,1-2 0 0,1 0 0 15,0-2 0-15,1 2 0 0,3-3 0 0,-2-1 0 31,2-5-1712-31,-3 1-208 0,3-1-64 0,0-4-10384 0</inkml:trace>
  <inkml:trace contextRef="#ctx0" brushRef="#br0" timeOffset="19416.61">9255 11778 20271 0,'0'0'896'0,"0"0"192"0,0 0-880 0,0 0-208 16,0 0 0-16,6 8 0 0,-1 1 1824 0,1 4 320 15,-3 3 64-15,1 2 16 0,-1 0-1312 0,-2 5-256 16,-2 3-48-16,-2 1-16 0,1 5-240 0,-3 0-48 16,-3-2-16-16,0 3 0 0,-1-1-64 0,-1 0-16 15,0-3 0-15,1 4 0 0,-2-1-64 0,1-2-16 16,-1-3 0-16,3 1 0 0,-1-7-368 0,4 0-80 15,-3-2 0-15,3-3-16 16,1-2-1856-16,0-1-368 0,3-5-80 0,1-8-5088 16,0 6-1008-16</inkml:trace>
  <inkml:trace contextRef="#ctx0" brushRef="#br0" timeOffset="19664.09">9617 11653 11055 0,'0'0'976'0,"0"0"-784"0,0 0-192 0,0 0 0 16,0 0 2864-16,8 10 528 0,-2 0 96 0,-1 4 32 16,-1 2-1936-16,-1 6-384 0,-2 3-80 0,-2 2-16 15,-3 5-336-15,-1 2-64 0,-3 3 0 0,3 2-16 16,-2 0-48-16,-1 1 0 0,-1 1 0 0,0-3 0 16,-1 0-192-16,0-1-64 0,1 0 0 0,0 0 0 0,0-3-256 0,3-1-128 15,-2-2 128-15,2-5-128 16,1 1-464-16,1-5-176 0,1-1-48 0,2-4 0 15,-2-4-1984-15,2-5-400 0,1-8-64 0,0 0-4336 16,0 0-848-16</inkml:trace>
  <inkml:trace contextRef="#ctx0" brushRef="#br0" timeOffset="19846.91">9164 11876 14735 0,'-12'-7'1312'0,"1"0"-1056"16,0 1-256-16,0-2 0 0,0 2 2688 0,3 2 464 15,3-2 112-15,5 6 0 0,0 0-1728 0,0 0-336 16,8-7-80-16,4 1-16 0,6-3 208 0,5 2 32 16,5-5 16-16,7-1 0 15,9 1-1696-15,4-2-352 0,3-2-64 0,2 2-16 0,3-3 768 0,0 0 160 16,3 2 32-16,32-5 0 0,-4 0-320 0,-7 5-64 0,-5-1-16 0</inkml:trace>
  <inkml:trace contextRef="#ctx0" brushRef="#br0" timeOffset="20997.95">2259 7951 2751 0,'-19'-2'256'0,"7"2"-256"0,0-3 0 0,-1 2 0 0,-1-2 2176 0,4 1 384 15,0-3 64-15,1 2 32 0,9 3-1056 0,-9-5-224 16,0 1-32-16,9 4-16 0,0 0-368 0,0 0-64 16,-7-10 0-16,7 10-16 0,0 0-144 0,0 0-32 15,12-6 0-15,2-2 0 0,4 4-176 0,5 0-32 16,5-2-16-16,-4 2 0 0,6 2 32 0,6 0 0 15,4 1 0-15,6 0 0 0,4 0-64 0,2-1-16 16,1-1 0-16,2-3 0 0,-2 4-240 0,1-1-32 16,-1 1-16-16,26-2 0 0,-8 3-144 0,-26 0 0 15,0-5 144-15,-1 4-144 0,-5-1 0 0,-2 2-192 16,-4 1 32-16</inkml:trace>
  <inkml:trace contextRef="#ctx0" brushRef="#br0" timeOffset="21816.68">833 8221 15487 0,'0'0'688'0,"3"-8"144"0,0-1-672 0,1 0-160 0,0 3 0 0,2-6 0 16,2 0 720-16,0 0 112 15,1-2 32-15,0 0 0 0,0 0-336 0,1 3-64 0,0-1-16 0,-1 1 0 16,0 2-208-16,1 2-48 16,-2-1-16-16,0 3 0 0,-2 0-32 0,0 2 0 0,1 2 0 0,-1 2 0 15,0 2 96-15,3 7 16 0,0 3 0 0,1-1 0 16,-2 4-80-16,2 3-16 0,-2 5 0 0,-2-1 0 15,-1 2-160-15,0 3 160 16,0-3-160-16,-1 3 160 0,0-2-160 0,-1 1 160 0,-1-5-160 0,-1 1 160 16,3 0-160-16,-1-2 0 0,-1-5 0 0,1-3 128 15,1-3 64-15,-2 0 0 0,3-4 0 0,-5-6 0 16,0 0 384-16,0 0 96 0,7 0 16 0,-1-2 0 16,0-6-112-16,-1 1 0 0,-1-4-16 0,1 3 0 15,-3-4-336-15,-1 2-64 0,-1-5-16 0,-1-1 0 0,-1-1-144 0,2-2 128 16,-2 0-128-16,-1-3 128 0,-1-2-128 0,1 0 0 15,-1-3 144-15,0 0-144 0,2-2 0 0,-1 1 128 16,0-1-128-16,2 3 0 0,-1-3 0 0,-1-9 0 16,-1 5 0-16,3 13 0 0,0 1 0 0,1 0 0 15,-3-1 0-15,2 1 0 0,0 0 0 0,-1 2-128 16,0-1 128-16,1 1 0 0,-1 1 0 0,1 0 0 16,-2 0 0-16,3 1 0 0,-1-1 0 0,0 2 0 15,1 2 0-15,-1-9 0 0,-1 4 0 0,2-1 0 16,0 0 0-16,0 1 0 0,-1 2 0 0,1-1 0 15,0 4 0-15,0 2 0 0,-1 0 0 0,1 2 0 16,0-3 0-16,0 11-128 0,-1-8 128 0,1-1 0 16,0 2 0-16,0 7-128 0,0 0 128 0,0 0 0 15,0 0-144-15,0 0 144 0,0 0 0 0,0 0 0 16,5-9 0-16,1 4 0 0,0-2-160 0,2 1 160 16,-2 1 0-16,3 1-144 0,1 2 144 0,2-2 0 15,2 0 0-15,-3 1-128 0,2 1 128 0,5-3 0 16,0-2-144-16,3 2 144 0,3 0 0 0,0-1 0 15,3 1 0-15,0 2 0 0,2-1 0 0,0-2 0 16,-1-2 0-16,0 3 0 0,0-1 0 0,-2 1 0 0,-2 0 0 0,-3-2 0 16,-2 4 0-16,-2-1 0 0,-4 1 0 0,-1 0-8480 15,-1-3-1728-15</inkml:trace>
  <inkml:trace contextRef="#ctx0" brushRef="#br0" timeOffset="22215.67">1316 7897 15663 0,'0'0'1392'0,"0"0"-1120"16,6-3-272-16,3 2 0 0,1-1 576 0,4 1 64 15,-3-4 16-15,5-3 0 0,-2 2-192 0,1-4-32 16,1 1-16-16,1 0 0 0,0 2 48 0,-1-4 16 15,1 4 0-15,0-2 0 0,-3 2 272 0,2 4 48 16,-1-4 16-16,-1 4 0 0,-3 1-272 0,2 2-48 16,-3 2-16-16,0 1 0 0,-1 5-272 0,-2-2-48 15,-2 6-16-15,-2-1 0 0,0 4-144 0,-2 3 160 16,-3 3-160-16,-3 1 160 0,1 1-160 0,-3 3 0 16,-1 0 144-16,-3-3-144 0,-1 3 0 0,-1-2 128 15,-1-1-128-15,0 2 0 0,1-2 0 0,2-3 0 16,1-1 0-16,1-1 128 0,1-1 160 0,3-2 32 15,3-2 16-15,3-4 0 0,3 1 112 0,2-4 0 16,4-1 16-16,8 2 0 0,1-4 112 0,-5-3 32 0,1-2 0 0,3-3 0 16,4 0-160-16,-1 0-48 0,2 0 0 0,0-3 0 15,1 0-240-15,0-1-160 16,2 1 192-16,-3-1-192 16,0 2-1744-16,-1 2-464 0</inkml:trace>
  <inkml:trace contextRef="#ctx0" brushRef="#br0" timeOffset="23150.11">2746 12176 6447 0,'0'0'272'0,"0"0"80"0,2-11-352 0,-2 11 0 0,0 0 0 0,0 0 0 15,4-10 2144-15,-4 10 352 0,0 0 80 0,0 0 16 16,0 0-1312-16,0 0-256 0,0 0-48 0,0 0-16 15,0 0-144-15,0 0-48 0,0 0 0 0,4 14 0 16,-2 0 0-16,1 3-16 0,-3 5 0 0,2-4 0 16,4 2-240-16,-3 6-32 0,0 0-16 0,1 5 0 0,1 3-32 0,-1 0-16 15,-3 1 0-15,0 2 0 0,0 3 16 16,1 6 0-16,-1-4 0 0,0 1 0 0,-2 0-192 0,0-3-48 16,-2-1 0-16,1-1 0 0,-2-3-192 0,1-2 176 15,1 0-176-15,-1-4 160 0,1-4-160 0,-1 1 0 16,1-3 0-16,-1-4 0 15,3-3-1680-15,-1-2-320 0,-1-1-64 0</inkml:trace>
  <inkml:trace contextRef="#ctx0" brushRef="#br0" timeOffset="23451.45">2242 13151 18015 0,'0'0'800'0,"0"0"160"0,0 0-768 0,0 0-192 0,5-4 0 0,4-1 0 16,4-1 800-16,3 0 112 0,4 0 32 0,4 0 0 15,5 2-176-15,5 0-16 0,7-3-16 0,3 2 0 16,0 1-160-16,-1-1-16 0,0-3-16 0,3 3 0 15,0 0 96-15,1-1 0 0,1 2 16 0,3 1 0 16,2-2-208-16,1-1-64 0,0 1 0 0,-3 0 0 16,-4-4-384-16,-2 3 0 0,-5-3 0 0,-3 2-8736 15,-5 5-1824-15</inkml:trace>
  <inkml:trace contextRef="#ctx0" brushRef="#br0" timeOffset="24278.97">437 13707 9215 0,'0'0'816'0,"0"0"-656"0,0 0-160 0,-5 1 0 16,5-1 1344-16,0 0 224 0,-4 1 48 0,3 0 16 15,1-1-368-15,0 0-80 0,0 0-16 0,0 0 0 16,0 0-176-16,9 0-32 0,0 0-16 0,1 0 0 0,2-1-208 0,-1 0-32 16,0-2-16-16,2 1 0 0,1-1-176 0,1-1-16 15,1-1-16-15,1 2 0 0,1-1-288 0,0 2-48 16,-3 0-16-16,-2-1 0 15,1 1-496-15,-3-1-96 0,2 1-32 0</inkml:trace>
  <inkml:trace contextRef="#ctx0" brushRef="#br0" timeOffset="24850.79">1047 13961 11967 0,'0'0'1072'0,"0"9"-864"0,0-9-208 0,2 6 0 0,-2-6 1664 0,0 0 272 16,3 9 64-16,-3-9 16 0,0 0-1008 0,0 0-208 16,6-6-32-16,-3-1-16 0,1 1-272 0,-1-6-48 0,-1 0-16 0,1-1 0 15,-2-3-192-15,0-4-32 0,1-1-16 0,-1-1 0 16,0-1 144-16,0 2 48 15,-1-5 0-15,3 3 0 0,-2 2 32 0,1-1 16 0,-1-1 0 0,1 7 0 16,1 3-256-16,1-1-160 0,-2 3 192 0,2 4-192 16,-4 7 192-16,0 0-192 0,0 0 192 0,9 7-192 15,-1 3 192-15,-2 4-192 0,2 4 192 0,-1 2-192 16,-2 0 0-16,2 4 0 0,-1 3 0 0,0-1 0 0,-1 2 128 0,1-6-128 16,-1 0 0-16,-2 0 0 0,4-1 128 0,-5-3-128 15,2-4 0-15,0-1 0 0,1-2 0 0,0-4 0 16,1-4 128-16,-6-3-128 0,9-2 400 0,-2-3 32 15,-1 0 0-15,2-6 0 0,-1-1 80 0,0-2 32 16,2-4 0-16,-2-2 0 0,0-2-368 0,-5-2-176 16,2-3 160-16,-2-1-160 0,0-6 160 0,-2 1-160 15,-3-3 160-15,-1-1-160 0,-2-5 192 0,0-3-64 16,-5-4-128-16,3 2 192 0,-1-3-192 0,0 0 128 16,0-1-128-16,3 5 0 0,0 2 0 0,3 4 0 15,0 6 0-15,2 2 0 0,0 4 0 0,1 3 0 16,0 3 0-16,1 3 0 0,1 3 0 0,1 2 0 15,-1 5 0-15,1-3 0 0,1 6 0 0,0 1-128 16,-2-1 128-16,-2 6 0 0,0 0-144 0,7-4 144 16,-2 1-208-16,2 2 80 15,1-1-592-15,-1-1-112 0,1 3-32 0,1-3 0 16,0 0-704-16,1 1-144 0,-1 1-16 0,1 1-16 16,2 0-512-16,0 0-112 0,2 1 0 0</inkml:trace>
  <inkml:trace contextRef="#ctx0" brushRef="#br0" timeOffset="25467.43">1508 13493 11967 0,'0'0'1072'0,"-7"3"-864"16,2-1-208-16,5-2 0 0,-5 3 1184 0,5-3 192 15,0 0 32-15,0 0 16 0,0 0-368 0,0 0-80 0,0 0-16 0,0 0 0 16,0 0 48-16,6-9 0 15,2 1 0-15,2-2 0 0,3 2-144 0,7-6-32 0,1 3 0 0,-9 3 0 16,5 3 0-16,-2-2-16 0,2 2 0 0,-1 2 0 16,1 2-368-16,-1 1-64 0,1 0 0 0,-1 2-16 15,-1 0-368-15,2 4 0 0,-6 3 0 0,0 0 128 16,-4 2-128-16,0 2 0 0,-4 0 0 0,-3 2 0 16,-2 1 0-16,-2 2 0 0,-1-1 0 0,-1 3 128 15,-2-1-128-15,-1 1 0 0,0 3 0 0,0-1 128 0,0-1-128 0,2 0 0 16,-3-2 0-16,3-1 128 0,3-3 112 0,2-1 16 15,1 1 16-15,3-3 0 0,3-1 16 0,3-1 0 16,1-5 0-16,3 0 0 0,5-2-16 0,1-3 0 16,3-1 0-16,4-3 0 0,-1 0-112 0,6-4-32 15,2 2 0-15,1 0 0 16,0-4-1504-16,1 2-304 0,3 0-64 0</inkml:trace>
  <inkml:trace contextRef="#ctx0" brushRef="#br0" timeOffset="26487.17">1211 15293 12831 0,'0'0'576'0,"0"-4"112"0,2-4-560 0,-2 2-128 16,0 0 0-16,0-4 0 0,0 2 1152 0,-2-2 208 16,-1 2 48-16,-1-1 0 0,-1 3-416 0,-2-2-80 15,0 3-16-15,-2 3 0 0,1 2-128 0,-1 0-16 16,-1 0-16-16,-5 7 0 0,1 5-288 0,4-1-48 15,-2 1-16-15,-2 2 0 0,-2 2-112 0,-1 3-16 16,-1 3-16-16,1 2 0 0,-1 0-80 0,1 0-16 0,1 2 0 0,3-3 0 16,3 1-144-16,2-1 128 15,2-4-128-15,2-2 128 0,4 0 0 0,4-4-128 0,2-2 192 0,4-5-64 16,3 2 64-16,0-5 0 16,3-2 0-16,2-5 0 0,1-5-32 0,0 2 0 15,-1-5 0-15,0 2 0 0,0-3-160 0,0-2 192 0,-1-2-192 0,0 2 192 16,-1 2-192-16,0 1 0 15,-5-2 144-15,0 2-144 0,1 3 0 0,3-3 128 0,-3 5-128 0,-3 4 0 16,-2 1 0-16,2 4 0 0,-1 1 0 0,-1 2 0 16,1 4 0-16,-2-1 0 0,-1 3 0 0,0 0 0 15,2 1 0-15,-1 1 0 0,-1-3 0 0,2 2 0 16,-1-5-416 0,2 2-48-16,0-4-16 0,3-1-7824 0,0-3-1552 0</inkml:trace>
  <inkml:trace contextRef="#ctx0" brushRef="#br0" timeOffset="27002.91">1843 15098 21535 0,'0'0'960'0,"0"0"192"0,0 0-928 0,3 12-224 15,-3-6 0-15,1 7 0 0,-1-3 608 0,0 4 80 16,-1 4 16-16,-1 0 0 0,0 1-320 0,-2 1-64 16,-2 3-16-16,2-1 0 0,-2-2-144 0,-2-1-32 15,3 0 0-15,-2-2 0 0,2-1-128 0,2-3 0 16,-1-4 144-16,1 0-144 0,3-9 128 0,0 0-128 16,0 0 160-16,0 0-160 0,0 0 432 0,8-9-16 15,1-1 0-15,1-4 0 0,1-2-192 0,2-2-32 16,1 2-16-16,0-3 0 0,3 1-176 0,0 0 0 15,2-1 0-15,-1 0 0 0,-1 0 0 0,-1 1 0 16,1 2 0-16,1 2 0 0,-2 1 0 0,8-1 0 16,-3 3 0-16,-10 7 0 0,0 3 0 0,0 2 0 0,-2 3 0 0,-2 2 0 15,0 3 0-15,-2 0 0 0,-2 2 0 0,0 3 0 16,-2-1 160-16,-1 1-160 0,-2 0 192 0,-1 1-192 16,1-3 192-16,-1-1-192 0,1-1 192 0,2-10-192 15,1 7 128-15,-1-7-128 0,0 0 0 0,5-3 0 16,0-6 0-16,3-1 0 0,2-7 0 0,1 1 0 15,1-2 0-15,2-1 0 0,2 1 0 0,2-1 0 0,-3-1 0 0,0 0 0 16,-1 2-160-16,3 1 160 0,-1 3 0 16,1 0-144-16,-3 7 144 0,-1 0 0 0,1 6 0 0,-3 4 0 15,2 4 0-15,-3 1 0 0,-2 5 0 0,-3 3 0 16,1 2 0-16,-3 1 0 0,-3-1 0 0,-2 1 0 16,0 0 0-16,1-1 0 15,-3 1-576-15,4-2-16 0,-2-1 0 0,4-1-7520 16,3-5-1488-16</inkml:trace>
  <inkml:trace contextRef="#ctx0" brushRef="#br0" timeOffset="27420.15">3021 14877 26079 0,'-10'12'1152'0,"9"-3"256"0,-3-1-1136 0,0 5-272 16,-1 2 0-16,0 3 0 0,0 1 624 0,-1 4 64 0,-1 4 16 0,1-2 0 15,-4 3-352-15,0-2-64 0,0 3-16 0,-1-2 0 16,0 2-80-16,1-5-32 16,0 0 0-16,2-2 0 0,-2-2-160 0,3-2 0 0,2 0 144 0,2-4-144 15,1-4 0-15,2-1 0 16,0-4 0-16,0-5 0 0,0 0-160 0,0 0 160 0,9-3-192 0,3-7 192 0,0-3 0 0,2-1 0 15,0-2 128-15,0-1-128 0,0-2 176 0,2 0-176 16,-1 0 192-16,0 0-192 0,0 0 192 0,2 0-64 16,-2 1 0-16,-1 2-128 0,0 0 144 0,0 2-144 15,-3 6 0-15,1-1 144 0,1 1-144 0,-4 2 0 16,-1 2 144-16,-1 4-144 0,-1 1 144 0,-6-1-144 16,0 0 192-16,5 12-192 0,0-2 0 0,-2 2 0 15,-3 2 0-15,-3 0 0 0,-2 0 128 0,-1 0-128 16,-3 2 0-16,-1-1 0 0,0-2 0 0,-3-5 0 15,3 4-176-15,0-6 176 16,-2-1-752-16,1 0-32 0,2-3-16 0,0-4-12320 0</inkml:trace>
  <inkml:trace contextRef="#ctx0" brushRef="#br0" timeOffset="27669.18">3581 14421 23039 0,'0'0'2048'0,"0"0"-1648"0,0 0-400 0,0 0 0 15,0 0 784-15,9 14 80 0,-4 0 16 0,-1 2 0 16,-3 4 48-16,-2 2 16 0,-3 8 0 0,0 1 0 16,-1 9-208-16,-3-1-32 0,-1 1-16 0,-2 2 0 15,-4 3-304-15,6-12-48 0,0 3-16 0,0 0 0 16,0-2-192-16,1 0-128 0,2-2 128 0,1 1-128 15,2-1-1408-15,1 0-368 0,1-6-64 0,2 1-11168 16</inkml:trace>
  <inkml:trace contextRef="#ctx0" brushRef="#br0" timeOffset="27847.31">3919 14973 18431 0,'-3'14'1632'0,"2"-8"-1312"16,1 5-320-16,-1 3 0 0,1 2 1552 0,-1 4 240 16,-2 2 64-16,0-1 0 0,-3 1-592 0,1 2-112 15,-1 0-32-15,1-2 0 0,-2 1-624 0,2-1-128 0,-1-5-32 0,2-2 0 32,1 0-848-32,2-2-192 0,-1-3-16 0,2-10-12032 0</inkml:trace>
  <inkml:trace contextRef="#ctx0" brushRef="#br0" timeOffset="28119.28">4343 14416 20271 0,'0'0'1792'0,"0"0"-1424"0,2-9-368 0,-2 9 0 0,0 0 832 0,0 0 112 15,0 0 16-15,0 0 0 0,0 18-144 0,-2 3-32 16,-1 4 0-16,-2 1 0 0,1 5-256 16,-1 2-48-16,-4 4-16 0,2 2 0 0,1 3 16 0,-2-3 0 15,0 0 0-15,0-1 0 0,3 1-96 0,2-12 0 16,1-2-16-16,-1 3 0 0,2-2-368 0,1 2-192 16,0-6 32-16,0 1 0 15,0 1-2080-15,0-3-400 0,2-3-96 0,0-3-8144 0</inkml:trace>
  <inkml:trace contextRef="#ctx0" brushRef="#br0" timeOffset="28261.24">4164 14920 14735 0,'9'2'1312'0,"1"-2"-1056"0,3-3-256 0,2 1 0 16,-1 0 1824-16,4 0 304 15,4-3 64-15,-1 2 16 0,3-2-1472 0,1 0-288 0,2-4-64 0,3 3-7328 31,-2-4-1456-31</inkml:trace>
  <inkml:trace contextRef="#ctx0" brushRef="#br0" timeOffset="28570.52">4760 14934 26079 0,'2'22'1152'0,"-1"-8"256"0,-1 3-1136 0,2 2-272 0,0 0 0 0,0 4 0 0,1 1 1024 0,1-3 128 16,-1-2 48-16,1-1 0 16,1-3-848-16,2-3-160 0,-1-1-48 0,2-3 0 15,-1 0-144-15,1-6 0 0,-8-2 0 0,10 0-176 0,2-1 176 0,0-3 224 16,0-6-48-16,0 1-16 0,2-4 128 0,0-2 32 16,0 0 0-16,-1 0 0 0,-2-3-64 0,0 0 0 15,-2 0 0-15,-1 0 0 0,-1 2 64 0,-2 2 16 16,-3-1 0-16,1-1 0 0,0 4-96 0,-1 0-32 15,-2 2 0-15,1 4 0 0,-1-1-208 0,0 7 176 16,0 0-176-16,0 0 160 0,-5-2-160 0,5 2 0 16,0 0-160-16,-6 4 160 15,1-1-1856-15,5-3-288 0,-5 5-48 0</inkml:trace>
  <inkml:trace contextRef="#ctx0" brushRef="#br0" timeOffset="29072.69">5806 14755 8287 0,'-6'-4'736'16,"0"-1"-592"-16,-3 2-144 0,-1 1 0 0,-3 2 2144 0,-2 4 400 15,-3 2 80-15,-1 2 0 0,-4 7-1344 0,-1 3-288 16,-2 4-48-16,1 4-16 0,1-1-128 0,-2 3-32 16,4-3 0-16,8-6 0 0,0 0-64 0,1 1 0 15,1 2-16-15,4 1 0 0,1-3-320 0,3-3-64 16,3-6-16-16,2-1 0 0,2 1-288 0,2-6 0 15,3-5 128-15,3-4-128 0,2-6 0 0,3-3 0 16,2-4 0-16,4-2 0 0,2-1 192 0,0-3-64 16,0-5 0-16,10-10-128 0,-4 2 128 0,-6 6-128 15,-1-1 0-15,-3-3 0 0,-5 1 320 0,-1-3 16 16,-5-2 0-16,0 0 0 0,-3-2-16 0,-2-2-16 16,-1 1 0-16,-2-1 0 0,-1 0-304 0,1 8 160 15,-1 6-160-15,2 6 128 0,-2 6-128 0,0 4 0 16,0 12 0-16,0 0 0 0,0 0 0 0,-2 15 0 15,1 3 0-15,-1 4 0 0,-1 7 0 0,-2 3 0 16,2 6 0-16,0 4 128 0,-4 1-128 0,0 5 0 16,-1 5 0-16,3-17 0 0,-1 4 0 0,-1 4 0 0,0 0 0 0,3 3-9056 31,0-3-1856-31</inkml:trace>
  <inkml:trace contextRef="#ctx0" brushRef="#br0" timeOffset="29329.44">6415 14726 23951 0,'0'0'2128'0,"0"0"-1696"0,0 0-432 0,9 0 0 0,4 1 1040 0,1-1 128 15,1 0 32-15,0 0 0 0,3-1-608 0,-2 1-112 16,0 0-32-16,1-1 0 0,-1-2-448 0,-1 2-256 16,-1-2 16-16,-2 2 16 15,2-1-800-15,-3 2-176 0,-1-3-16 0,1 2-6656 16,-1 1-1344-16</inkml:trace>
  <inkml:trace contextRef="#ctx0" brushRef="#br0" timeOffset="29888.12">6120 14863 18143 0,'0'0'800'0,"0"0"160"0,8 2-768 0,2-1-192 15,4 0 0-15,12-1 0 0,-2-1 704 0,3-2 112 16,0 1 16-16,-6-1 0 0,0-2-384 0,2 0-80 16,1-1-16-16,12-6 0 0,-4 3 48 0,-12 0 16 15,2 1 0-15,-1-4 0 0,2-2 304 0,-1 1 64 16,-2 2 16-16,2-3 0 0,-4 0-240 0,-2 3-48 16,-3-1-16-16,-3-2 0 0,-2 1-112 0,-5 2-32 15,-1-3 0-15,-4 3 0 0,-3 2 112 0,-1-1 32 16,-5 2 0-16,-3 4 0 0,-3-1-208 0,-1 2-32 15,-1 3-16-15,-2 2 0 0,-4 2-64 0,1 2-16 16,-1 2 0-16,-1 4 0 0,4 5 32 0,-4 2 0 16,2 1 0-16,1 3 0 0,3 2-16 0,2 0 0 15,3 3 0-15,3-3 0 0,3 2-176 0,4-3 0 16,3 3 0-16,3-5 0 0,2-1 0 0,5-1 0 16,4-2 0-16,3-2 0 0,0 1-160 0,3-3-64 0,1-4-16 0,3 2 0 31,1-6-1712-31,2 3-352 0,3-7-64 0,0 0 0 0</inkml:trace>
  <inkml:trace contextRef="#ctx0" brushRef="#br0" timeOffset="30124.28">7071 14730 23951 0,'0'0'2128'0,"0"0"-1696"16,0 0-432-16,7 4 0 0,3-2 832 0,3 1 96 15,-2 1 16-15,0-2 0 0,5-1-128 0,-1 1-32 16,1 0 0-16,2-1 0 0,0-1-528 0,2-1-128 16,1-3 0-16,-4 2-128 0,3-2 0 0,-4 1-304 15,2-2 48-15,-4 0 0 16,1 3-1840-16,-2-1-352 0,-2 3-80 0</inkml:trace>
  <inkml:trace contextRef="#ctx0" brushRef="#br0" timeOffset="30261.1">7140 14955 16575 0,'0'0'1472'0,"6"0"-1168"16,4-1-304-16,6-1 0 0,1 1 2656 0,5-2 480 15,2-3 80-15,13-2 32 0,-3-4-2224 0,-11 4-432 0,0-2-80 0,1 0-32 31,-1-3-2096-31,0 0-432 0,-1 2-64 0</inkml:trace>
  <inkml:trace contextRef="#ctx0" brushRef="#br0" timeOffset="30955.53">7730 15206 10127 0,'0'0'448'0,"0"0"96"0,0 0-544 0,0 0 0 15,0 0 0-15,5-5 0 0,-1-4 2608 0,1 2 400 16,-1-2 96-16,1 0 16 0,1-5-1856 0,2-6-368 15,2-1-80-15,-5 6-16 0,0 0-112 0,-1 1-32 16,-3 0 0-16,3 0 0 0,1-1-112 0,1 3-32 16,-1 3 0-16,0 0 0 0,1 3-144 0,-4 2-48 15,-2 4 0-15,0 0 0 0,0 0-96 0,0 0-32 16,0 0 0-16,0 0 0 0,0 0-192 0,0 0 0 0,0 0 128 0,3 9-128 16,-1 4 0-16,1 2 0 15,-2 0 0-15,1-1 0 0,2 4 0 0,-2-1 0 16,0 1 0-16,2-2 0 0,1 1 0 0,4-2 0 15,-1 0 0-15,0-2 0 0,1-7 0 0,1 0 0 0,2 3 0 0,-1-6 0 16,1-2 208-16,-1-3 48 0,1-2 16 0,-1-3 0 16,2 1 416-16,0 0 80 0,-1-7 0 0,1 0 16 15,1-2-176-15,-4 1-32 0,-1-2-16 0,-1-1 0 16,-2-1-192-16,-2-1-48 0,1 0 0 0,-5-4 0 16,0-1-96-16,0-3-32 0,-4-2 0 0,0-5 0 0,-2-2-192 0,-2-4 0 15,-1-5 128-15,1-1-128 0,0-3 0 0,-1-3 0 16,3 0 0-16,-1-1 0 0,1 1 0 0,1 3 0 15,1 3 0-15,1 2-160 0,1 4 160 0,-1 6 0 16,2 2 0-16,1 7-128 0,-1 6 128 0,0-4 0 16,2 7-144-16,-1 8 144 0,0 0 0 0,1 4 0 15,-1 4-144-15,0 0 144 0,0 0 0 0,8-8-128 16,-3 2 128-16,4 4 0 0,-9 2-160 0,15 1 160 16,3-2-128-16,-2 2 128 0,2 0 0 0,4-1-128 15,-1 1 128-15,6-1 0 0,2-1 0 0,3 4 0 16,5 0 0-16,2 0-128 0,3-4 128 0,0-1 0 15,-1 1 0-15,0-1-128 0,-1-1 128 0,1 2 0 16,0-3 0-16,-2-1 0 0,-1 0 0 0,-1 2 0 16,1 1 0-16,-5-1-128 15,1-3-400-15,0 1-80 0,-4 1-16 0,-2-4-9872 16,-1 1-1968-16</inkml:trace>
  <inkml:trace contextRef="#ctx0" brushRef="#br0" timeOffset="31472.15">8556 14621 2751 0,'0'0'256'0,"0"0"-256"16,-5 5 0-16,-2-3 0 0,-1-1 2192 16,1 1 400-16,1 3 80 0,0-3 16 0,-2 0-2080 0,8-2-416 15,-9 0-64-15,9 0-128 0,-8 1 1088 0,8-1 112 16,-6-1 16-16,6 1 16 0,0 0 464 0,0 0 96 16,-4-6 0-16,4 6 16 0,0 0-448 0,-1-5-80 15,1 5-32-15,0 0 0 0,4-10-320 0,2 1-64 16,3-2-16-16,1 3 0 0,0-1-208 0,3 3-64 15,2-3 0-15,6 1 0 0,-1 3-48 0,-6 4-16 16,1-1 0-16,2 2 0 0,-1 2-96 0,1 2-32 16,-1 1 0-16,1 4 0 0,-2-3-208 0,-3 6-48 15,-1-1-128-15,-1 4 192 0,-1 3-192 0,-4 3 0 16,-2-1 0-16,-3 4 0 0,-2-1 0 0,-1 1 128 16,-5 4-128-16,-2-3 0 0,-3 3 0 0,0-2 0 0,1 2 128 0,-1-4-128 15,2-1 0-15,-2-2 0 16,3 0 0-16,1-3 0 0,2-1 368 0,4-1-32 0,0-5 0 0,4 2 0 15,2-1 48-15,3-3 16 16,3 0 0-16,5-4 0 0,1-1 0 0,3-1 0 0,4-3 0 0,3-3 0 16,4-1-176-16,18-3-32 0,-2-5-16 0,-2 0 0 15,-5 0-176-15,0-2 0 0,-2-1 0 0,1 0 0 16,-2-1-1152-16,1 0-320 0,-3-3-64 0,0-3-15616 16</inkml:trace>
  <inkml:trace contextRef="#ctx0" brushRef="#br0" timeOffset="35858.26">2382 8012 6447 0,'-9'-1'576'0,"-1"-3"-576"15,10 4 0-15,-8 0 0 0,8 0 1888 0,-9-4 272 16,9 4 48-16,0 0 16 0,0 0-1200 0,0 0-224 16,-5-5-48-16,5 5-16 0,0 0-192 0,3-11-32 15,5 4-16-15,-5-3 0 0,4 3-48 0,2-4 0 16,2 4 0-16,3-2 0 0,1 0-128 0,4-2-16 16,2 2-16-16,0-3 0 0,3 5-96 0,2-4-32 15,1-1 0-15,-2 3 0 0,0-3 32 0,2 6 0 16,-3 0 0-16,0-1 0 0,1 2 48 0,-1 1 16 0,0-2 0 15,1 2 0-15,-1 2 96 0,2 0 32 0,-1 2 0 0,-1 2 0 16,3 0-112-16,0 1-16 16,1-1 0-16,0 3 0 0,0-1-80 0,-2 3-32 0,1-1 0 0,0-1 0 15,0 0-144-15,-2 5 0 0,-3-2 144 0,-1 2-144 16,1-2 0-16,-2 2 0 0,2-2 0 0,-3 2 128 16,0-1-128-16,1 2 0 0,1 0 0 0,-2 0 128 15,0 3-128-15,0-2 0 0,0 1 0 0,0 1 128 0,1 0-128 16,-1 0 0-16,3-1 0 0,-1 1 0 0,0-2 0 0,0-1 0 15,1 0 0-15,-2 4 0 0,-1-1 0 0,1 2 144 16,-3-3-144-16,2 4 0 0,-1 0 176 0,-1-1-176 16,-2 1 160-16,0-1-160 0,-2 1 224 0,1-1-48 15,-1-1-16-15,3 2 0 0,1-3-16 0,-2 2 0 16,-2 2 0-16,-1 0 0 0,1-1-144 0,0-2 192 16,-1 0-192-16,2 3 192 0,0 0-192 0,0 2 160 15,-1 0-160-15,0-1 160 0,1 0-160 0,-3 1 128 16,1-1-128-16,0 1 128 0,1-2-128 0,0 2 160 15,0 2-160-15,-1-3 160 0,0 0-32 0,0 0-128 16,-1 1 192-16,0 1-64 0,0-1 0 0,1-1-128 16,-2-1 192-16,2 2-64 0,3-1-128 0,-1 0 160 0,-3 3-160 0,1-1 160 15,-1-2-160-15,1 3 0 0,-1-2 144 0,-1 2-144 16,0-2 0-16,-1 2 128 16,0-2-128-16,0 2 0 0,-1 0 0 0,-1-1 144 0,1 1-144 0,-2-1 0 15,1 2 128-15,0-1-128 16,1 2 0-16,-2 0 0 0,-1-2 144 0,2-2-144 0,0 2 0 0,-2 2 144 15,0 0-144-15,-2 1 0 0,-1 1 0 0,2-3 0 16,0 1 0-16,1 1 0 0,-1-2 0 0,1 1 0 16,-1 2 0-16,0-2 0 0,0 3 128 0,-1-3-128 15,0 1 0-15,1 1 128 0,-2-2-128 0,0 2 128 16,0-1-128-16,1-1 0 0,-1 1 0 0,1-1 0 16,-1 3 0-16,0-3 0 0,4 4 0 0,-2-2 0 15,-2 1 0-15,2-1 0 0,1 3 0 0,0-2 0 16,0 0 0-16,2-2 0 0,-4 4 0 0,3-2 0 15,0 1 0-15,0-3 0 0,-1 3 0 0,-1-2 0 0,3 3 0 0,-1-4 0 16,-1 2 0-16,0-2 0 0,0 5 0 0,1-4 0 16,1 4 0-16,-2-5 0 0,-1 3 0 0,0 2 0 15,1 0 0-15,-3-1 0 0,3-5 0 0,0 4 0 16,2 0 0-16,-2 1 0 0,0 0 0 0,0-2 0 16,3 2 0-16,-1-2 0 0,1 2 0 0,1-2 0 15,0 1 0-15,-2 3 128 0,1-5-128 0,2 3 192 16,-1-3-192-16,0 4 192 0,-4-3-192 0,5 1 0 15,0-4 144-15,0 2-144 0,-1-4 0 0,1 4 128 16,1 1-128-16,-2-3 0 0,-2 2 0 0,0-1 128 16,-1-1-128-16,2 1 0 0,-1-3 0 0,0 1 128 15,-1 2-128-15,0-1 0 0,1 3 128 0,-1-4-128 16,0-3 160-16,-1 2-160 0,0 3 208 0,1-3-48 16,-1-1-16-16,-3 1 0 0,1-2-16 0,-1 3-128 15,1-1 192-15,-1 1-64 0,0 2-128 0,1-3 128 0,-1-1-128 0,0 1 128 16,-2 1-128-16,0-2 128 15,2-2-128-15,-1 1 128 0,0 0-128 0,2-1 0 16,-1 0 0-16,-1 1 0 0,1 3 0 0,-1-2 0 16,-1-1 144-16,4-1-144 0,-2 1 128 0,1-1-128 0,-2 0 128 15,2 2-128-15,-1-2 128 0,1 0-128 0,-1-1 128 0,1 2-128 16,1-1 0-16,-2 1 0 0,-3 1 0 0,2-3 128 16,2-1-128-16,-1 2 0 0,0 0 128 0,3 1-128 15,-2-3 0-15,1 1 0 0,0 0 0 0,0 0 128 16,0 0-128-16,0-2 128 0,-1-1-128 0,1 3 128 15,2-1-128-15,0-2 0 0,-1-4 0 0,0 3-128 16,1 2 128-16,0-1 0 0,0-1 0 0,-1-1 0 16,1 0 0-16,0 3 0 0,2-2 0 0,-2-3 128 0,1 1-128 0,-1 3 0 15,2-2 0-15,-1-3 0 0,1 1 0 0,1-1 128 16,-2 2-128-16,4-1 0 0,0 2 0 0,-1 0 0 16,2-1 0-16,2-1 128 0,-3 0-128 0,3 2 0 15,0-3 128-15,-1 3-128 0,2-2 0 0,-1 0 0 16,1 2 0-16,0-4 128 0,-1 0-128 0,0 0 0 15,-1 0 0-15,1-3 0 0,-1 2 0 0,1-3 128 16,0 0-128-16,0 0 0 0,0-2 0 0,1-1 128 16,3-1-128-16,-3-1 0 0,-1 0 0 0,1 0 144 15,2 0-144-15,-1 0 0 0,1 0 128 0,-1-1-128 16,0 1 0-16,-1 0 0 0,3 0 0 0,0 0 0 16,-1 0 0-16,1 0 0 0,0-1 0 0,2 1 0 15,-1-1 0-15,2-2 0 0,-1-2 0 0,0 1 0 16,1 2 0-16,-2-4 0 0,0 0 128 0,-1 1-128 15,-2 1 0-15,2-2 0 0,-2 1 128 0,2 1-128 16,1-2 0-16,-1-2 0 0,-1 2 0 0,-1-3 0 16,2 2 0-16,0 1 0 0,1-3 0 0,0 4 0 0,-1-3 0 15,-1 1 0-15,4-2 128 0,-2 1-128 0,-1 3 0 0,1-4 0 16,1 0 0-16,0-1 0 0,1 3 0 0,0-4 0 16,1 4 0-16,-2-2 0 0,-1 1 0 0,-1-2 0 15,3 1 0-15,-2-1 0 0,-3 1 128 0,-1-4-128 16,3 1 0-16,-1-1 0 0,-1-2 128 0,2 1-128 15,0 4 128-15,0-2-128 0,-3-3 144 0,1 1-144 16,1 1 128-16,-1 3-128 0,1-4 0 0,1 0 0 16,0-2 0-16,-1-1 0 0,0 0 0 0,1 2 0 0,1-3 0 15,-1 1 0-15,-2-1 0 0,1 0 0 0,2 0 0 16,0-1 0-16,-2-2 0 0,0 0 0 0,0 0 192 0,-2 2-48 16,3-2-16-16,-2 1 0 0,-3-2 112 0,0 3 16 15,-2-1 0-15,0 1 0 0,0-2-16 0,-1 1 0 16,-1-3 0-16,0 0 0 0,1 2-112 0,0-1 0 15,0-5-128-15,-1 3 192 0,0 1-192 0,0-3 0 16,0 0 128-16,2 0-128 0,-3-2 0 0,2-5 128 16,0 0-128-16,0 0 0 0,2-1 0 0,-1 1 128 15,1-2-128-15,-1 1 0 0,0 2 0 0,0 0 0 16,0-2 0-16,0 2 0 0,-2 1 0 0,2 0 0 16,-1 0 0-16,-1-1 0 0,-1 1 0 0,3-1 0 15,-2-1 0-15,-1 2 0 0,0 3 0 0,0-2 0 16,-1-1 0-16,1 2 0 0,0-2 0 0,0 0 0 15,-1-6 0-15,0 1 0 0,0 3 0 0,-1 3 0 16,1-3 0-16,0 0 0 0,1-3 0 0,-1 0 0 16,1 1 0-16,0 2 0 0,-2 0 0 0,2 0 0 15,-2 0 0-15,3-2 0 0,0 2 0 0,-2 0 0 16,0 1 0-16,-1 1 0 0,-1 0 0 0,0-1 0 0,2 2 0 0,-2 1 0 16,0-4 0-16,1 0 0 0,1-3 0 0,-1 2 0 15,-1-2 0-15,0 2 0 0,-1-2 0 0,1 3 0 16,1 1 0-16,-1 1 0 0,1-2 0 0,-1-2 0 15,-2 5 0-15,2 0 0 0,1-1 0 0,1-2 0 16,-2 1 0-16,0 1 0 0,2 1 0 0,-2-2 0 0,0 3 0 16,0 1 128-16,1-4-128 0,1 2 0 15,-1 3 0-15,0-2 0 0,1 1 0 0,0-2 0 0,2 2 0 0,0 2 128 16,0 2-128-16,0-4 0 0,0-2 0 0,0 2 0 16,1-2 0-16,0 3 0 0,-1-1 0 0,-1 0 0 15,1 2 0-15,1-1 0 0,-1-1 0 0,2-2 0 16,-2 2 0-16,1 0 0 0,0 2 0 0,-1-2 0 15,1 3 0-15,-1-3 0 0,1 2 0 0,-2-2 0 16,1 4 0-16,0-4 0 0,-2 4 0 0,2-3 0 16,-1 2 128-16,1 2-128 0,0-1 0 0,0 2 0 15,1 1 0-15,-1-2 0 0,0 0 0 0,0 1 0 16,-1 0 0-16,1-4 0 0,0 2 0 0,0 1 128 16,0-4-128-16,0 3 0 0,0-2 0 0,0 1 0 15,0 3 0-15,1-6 0 0,0 2 0 0,0-1 0 16,0 2 0-16,-1-2 0 0,0-2 0 0,0-1 0 15,0-1 0-15,0 4 0 0,0-2 0 0,0 4 0 16,-1-2 0-16,1 2 0 0,-1 0 0 0,0-1 0 16,-1 2 0-16,2-2 0 0,-1 3 0 0,1 4 0 15,0-2 0-15,-1 0 0 0,0 1 0 0,0 0 0 0,-1-2 0 0,2 0 0 16,3 1 0-16,-3 1 0 16,1-2 0-16,0 4 0 0,0 0 0 0,2 2 0 15,2-2 0-15,-1 3 0 0,0-1 0 0,0 0 0 16,1-2 0-16,2 0 0 0,2 3 0 0,1-1 0 0,-2-2 0 0,-1 1 0 15,1 1 0-15,-1 0 0 0,-2 4-128 0,3-1 128 16,-3-5 0-16,1 3 0 0,0 2 0 0,1 3 0 16,-1-1 0-16,1 2-128 0,2-3 128 0,0 5 0 15,-1-3 0-15,0 3 0 0,1-2 0 0,1 3 0 0,-1-3 0 16,1 3 0-16,0-4 0 0,1 1 0 0,-3 0 0 16,3 1 0-16,2 2 0 0,-2-2-160 0,-1 3 160 0,0 3 0 15,-1-1-144-15,5-3 144 0,0 1 0 0,-1 2 0 16,-2 2 0-16,-1-1 0 0,-1 2-128 0,0 0 128 15,-1 3 0-15,1-3 0 0,-1 0 0 0,2 1 0 16,0 2-144-16,-1-2 144 0,-1-1 0 0,1 3-128 16,0-1 128-16,2 3 0 0,-2-2 0 0,0-1-128 15,2 3 128-15,2 2 0 0,-1-2 0 0,2-1 0 16,0 1 0-16,3 2 0 0,-2 0 0 0,1 2 0 16,1-4 0-16,-2 1 0 0,-4 3 0 0,0-4 0 15,1 0 0-15,-2 3 0 0,1-2 0 0,1 4-128 16,1-3 128-16,0 3 0 0,-3-3 0 0,0 4 0 15,2-3 0-15,0 4 0 0,1-2 0 0,-3 2 0 16,0 2 0-16,0 0 0 0,1-2-128 0,1 2 128 16,-2 1 0-16,1 1 0 0,-1 0 0 0,1 1 0 15,-2-3 0-15,0 2 0 0,0 1 0 0,0 1 0 16,-2-2 0-16,-1 1 0 0,-1-1 0 0,0 3-128 0,0 4 128 16,-2 0 0-16,0-4 0 0,0 0 0 0,-1 1 0 0,1 1 0 15,1 0 0-15,1 1 0 0,1 2 0 0,-1-1 0 16,-3 1 0-16,1 2 0 0,-1-1 0 0,3 2 0 15,-1-2 0-15,-1 4 0 0,0 1 0 0,1 0 0 16,-2 2 0-16,0-3 0 0,1 2 0 0,1 0 0 16,1 2 0-16,0-2 0 0,0-4 0 0,1 2 0 15,0-1 0-15,0 2 0 0,2 2 0 0,-3-3 0 16,0-1 0-16,0 4 0 0,0-3 0 0,0 2 0 16,0-1 0-16,-2-3 0 0,1 1 0 0,-1 4 0 15,-2-2 0-15,0 3-128 0,0 0 128 0,-1 0 0 16,0-1 0-16,-1-3 0 0,-1 2 0 0,1 2 0 0,-2 0 0 0,4 1 0 15,-3 1 0-15,0-2 0 0,0 0 0 0,0 2 0 16,1 2 0-16,0 0 0 0,-2-4 0 0,2 0 0 16,-1 0 0-16,2 2 0 0,-1-5 0 0,-2 1 0 15,3 2 0-15,-1 0 0 0,-1 0 0 0,1 0 0 16,1-1 0-16,0 1 0 0,-2 0 0 0,1 1 0 16,-2 2 0-16,2-2 0 0,1 0 0 0,-2-1 0 15,0 0 0-15,-2-1 0 0,4 2 0 0,-3 1 144 16,0 0-144-16,1 0 192 0,3-1-192 0,-5 2 0 0,1-1 0 15,1-1 0-15,-1 1 0 0,2 0 0 16,-2 2-192-16,0 0 192 0,3-1 0 0,-1-1 0 16,-2 1 0-16,3 1 0 0,0 0 0 0,0-1 0 15,0 0 0-15,0-2 0 0,-2 1 0 0,2 0 0 0,-1-2 0 0,2-1 0 16,0 0 0-16,2 3 0 16,-1 1 0-16,1 0 0 0,-1-3 0 0,-1 1 0 15,2 0 0-15,-1 2 0 0,1 1 0 0,-1-2 0 0,-1 0 0 0,0 0 0 16,1 1 0-16,0 2 0 15,2 1 0-15,-1 2 0 0,4-3 0 0,0-1 0 0,-3-1 0 0,2 2 0 16,0 0 0-16,1 1 0 0,-2-2 0 0,1 4 0 16,0-1 0-16,0 0 0 0,1-2 0 0,0 1 0 15,1 2-128-15,0 0 128 0,1-2 0 0,1 2 0 16,0 1 0-16,2-3 0 0,-1 4 0 0,3-1 0 16,-1-2 0-16,2-3 0 0,-1 1 0 0,-1 0 0 15,3 1 0-15,-1 2 0 0,0-3-176 0,3-1 176 16,1-1-192-16,1-1 32 0,1 1 16 0,2-1 0 15,1 0 16-15,3-1 0 0,1-4 0 0,2 1 0 0,2-3 0 0,1-4 0 16,0-1 0-16,0 1 0 0,-1-2-16 0,3-3 0 16,0 0 0-16,1-1 0 0,3-2 144 0,4 2-160 15,4 0 160-15,1-3-160 0,0 0 160 0,2-5 0 16,-2 2-144-16,2-5 144 16,2 2-432-16,5-6-16 0,4-2 0 0,2-1-15552 0</inkml:trace>
  <inkml:trace contextRef="#ctx0" brushRef="#br1" timeOffset="40227.67">13607 9854 7359 0,'0'0'320'0,"0"0"80"0,0 0-400 0,-5-3 0 0,0-3 0 0,1 4 0 16,4 2 416-16,-5-3 0 16,0-1 0-16,-1-1 0 0,2 1-416 0,-2-1 0 0,6 5 0 0,-5-2 0 15,0-2 0-15,-1 0 0 16,1 2 0-16,5 2 0 0,-5-2 368 0,0 1 80 0,-1 1 32 0,-1 0 0 15,7 0 352-15,-6 0 80 0,1 0 16 0,5 0 0 16,-6 3-32-16,-1-1-16 0,1 2 0 0,0 0 0 16,1-2-208-16,-1 1-32 0,0 1-16 0,6-4 0 0,0 0 0 0,0 0 0 15,0 0 0-15,0 0 0 16,0 7-256-16,0-7-48 0,0 0-16 0,9 4 0 0,2 0 48 0,5-2 16 16,1 1 0-16,4 1 0 0,2-6-48 0,3-1-16 15,4-1 0-15,0 0 0 0,1 1-176 0,2-3-128 16,1 0 144-16,0 1-144 0,3-2 128 0,3 2-128 15,0 1 0-15,5-1 0 0,2-2 144 0,1 2-144 16,2 1 128-16,-1-4-128 0,1 2 144 0,-1 1-144 16,-2-3 160-16,0 3-160 0,1 1 160 0,-1-2-160 15,-2 1 160-15,1 2-160 0,-1-1 144 0,13-1-144 16,-8 2 128-16,-8 0-128 0,-8 3 160 0,-2-1-160 16,-4-1 192-16,-3 1-192 0,-2 0 192 0,-3 0-64 15,-1 1 0-15,0 0-128 0,-2 0 144 0,-2 1-144 16,-1 0 0-16,-4-1 144 0,2-1-144 0,-1 1 0 15,2 0 0-15,0 0 0 0,-1 0 128 0,9-1-128 16,-2 1 0-16,-7 0 128 0,2 0-128 0,-1 0 0 16,0 0 0-16,1 0 128 0,-1-2-128 0,7 1 0 15,-5-1 0-15,-2 2 0 0,-2 0 0 0,-1 0 0 0,-10 0-160 16,13-3 160 0,-4 0-640-16,-9 3-16 0,0 0-16 0,10-2-7056 0,-10 2-1408 0</inkml:trace>
  <inkml:trace contextRef="#ctx0" brushRef="#br1" timeOffset="40802.32">14854 9367 2751 0,'0'0'256'0,"0"0"-256"15,11-7 0-15,-1 3 0 0,-10 4 2080 0,10-5 368 16,0-3 80-16,0 4 16 0,0 2-1216 0,2-2-240 15,1-1-64-15,1 1 0 0,1 1-192 0,3-2-64 16,1 2 0-16,2-1 0 0,2 0-256 0,4 3-48 16,1-2-16-16,2 1 0 0,2-2-96 0,1 1-32 15,-2 1 0-15,0-1 0 0,0 2-64 0,-1-2 0 0,1 3-16 0,-3 0 0 16,-1 3 16-16,1-2 16 16,0 3 0-16,1 2 0 0,0 1 64 0,1-1 16 0,0 4 0 0,-1-1 0 15,-1 2-96-15,0 3 0 0,1-5-16 0,-3 3 0 16,-5 1-112-16,-1-3-128 0,-2 2 176 0,-1-1-176 15,-4-1 208-15,2 1-64 0,-3-1-16 0,-1 3 0 16,-2-2 96-16,-3 1 16 0,-2 1 0 0,0 3 0 16,-1-1 48-16,0 2 16 0,-3-3 0 0,-1 2 0 15,-3 0-48-15,-1 0-16 0,-2 2 0 0,0 1 0 16,-2 0 16-16,2-5 0 0,0 1 0 0,-6 3 0 0,-2 0 96 16,-2 0 32-16,-2-2 0 0,-2 2 0 15,-3 0 32-15,-1 0 16 0,-3-2 0 0,-1 2 0 0,-1 1-144 16,-15 8-32-16,3-2 0 0,17-11 0 15,-3 1-128-15,1 4-128 0,2 1 192 0,1 0-192 16,-1-2 0-16,-5 7 0 0,6-2 0 0,11-10-10080 16,2 1-1888-16</inkml:trace>
  <inkml:trace contextRef="#ctx0" brushRef="#br1" timeOffset="42263.3">18265 5112 8287 0,'0'0'736'0,"0"0"-592"16,0 0-144-16,0 0 0 0,-4-8 976 0,4 8 176 15,0 0 16-15,-6-4 16 0,-1 0-352 0,7 4-64 16,-10-3 0-16,1 3-16 0,9 0 32 0,-9 1 16 16,9-1 0-16,-9 7 0 0,2 0-272 0,0 6-48 15,0 2-16-15,2 3 0 0,-3 1-80 0,2 5 0 16,-1 8-16-16,4 3 0 0,-3 1-80 0,3 3-16 15,0 2 0-15,2 2 0 0,1-1-128 0,2 2-16 16,1-2-128-16,3-1 192 0,3-4-192 0,1-4 0 16,2-5 0-16,2-4 0 0,2-5 256 0,2-4-32 15,1-2-16-15,3-6 0 0,2-4 272 0,1-3 48 16,5-6 16-16,0-4 0 0,-3-3 32 0,2-5 0 16,2-5 0-16,-1 2 0 0,-2-3-256 0,-1-4-64 15,-4 0 0-15,-1-3 0 0,-2 3-128 0,-4 3-128 0,-1 1 144 0,-3-3-144 16,-3 3 128-16,-2-3-128 0,1 2 0 0,-4 3 144 15,0 3-144-15,-2 4 0 0,-1 2 144 16,-1 13-144-16,0 0 0 0,0 0 0 0,0 0 0 0,0 0 0 16,0 0 0-16,3 12 0 0,-2 3 0 0,3 5 128 15,-2 3-128-15,1 5 0 0,1-3 0 0,1 5-128 0,0-4 128 16,1 6 0-16,1-1 0 0,2-3 0 16,1 0 0-16,3-4 0 0,3-4 0 0,1-2 0 15,-1-4 0-15,3-2 0 0,1-4 0 0,3-3 0 16,0-1-1520-16,0-8-208 0,-4-2-64 0</inkml:trace>
  <inkml:trace contextRef="#ctx0" brushRef="#br1" timeOffset="42580.45">19649 4676 13823 0,'0'0'608'0,"0"0"128"0,0 0-592 0,0 0-144 15,0 0 0-15,-4 11 0 0,-1 1 448 0,0 3 48 16,-1 3 16-16,-4 2 0 0,-4 5 288 0,1 3 64 16,-1 7 16-16,0 3 0 0,-3 2-304 0,2 4-48 15,1 4-16-15,-1 0 0 0,-2 4 112 0,2 3 16 16,0-2 0-16,2 2 0 0,-1 1-320 0,4-5-48 0,2 0-16 15,5-4 0-15,4-4-256 0,3-2 128 0,3-6-128 0,5-7 0 16,2-2 0-16,3-7 0 0,1-3 0 0,3-7 0 31,1-4-1040-31,4-5-112 0,2-2-32 0,0-6 0 0</inkml:trace>
  <inkml:trace contextRef="#ctx0" brushRef="#br1" timeOffset="42846.37">20460 4611 14223 0,'0'0'624'0,"0"0"144"0,0 0-624 0,-4 9-144 16,0-2 0-16,-2 5 0 0,-2 2 608 0,-2 4 96 15,0 2 0-15,-3 5 16 0,-2 5-32 0,-1 5-16 16,-2 1 0-16,1 3 0 0,1 4-48 0,-1 1-16 15,2 4 0-15,1-1 0 0,3 0 32 0,-2 3 16 0,5-2 0 0,1-1 0 16,1-1-352-16,4-3-80 16,-1-1-16-16,7-2 0 0,3-4-208 0,0-4 176 15,2-3-176-15,3-4 160 0,2-3-160 0,2-5-176 0,1-6 48 0,-1 0 0 32,-1-5-1760-32,1-4-352 0</inkml:trace>
  <inkml:trace contextRef="#ctx0" brushRef="#br1" timeOffset="43019.43">20069 5248 18303 0,'0'0'816'0,"0"0"160"0,0 0-784 0,11 0-192 0,2 0 0 0,4-2 0 16,5 1 464-16,-4-1 48 0,5-4 16 0,5 1 0 15,3 0-80-15,6 1-32 0,4-3 0 0,4 1 0 16,-2-1-272-16,0-3-144 0,-2 2 160 0,-2-3-9888 15</inkml:trace>
  <inkml:trace contextRef="#ctx0" brushRef="#br1" timeOffset="43330.47">21050 4442 13823 0,'0'0'1216'0,"10"-3"-960"15,-2-1-256-15,4 1 0 0,1 0 1328 0,1 4 208 16,3 2 64-16,0 3 0 0,4 1-960 0,0 7-176 16,1 3-32-16,0 4-16 0,-2 3-96 0,3 4-32 15,-2 5 0-15,1 4 0 0,-2 3 160 0,1 5 48 16,-1-1 0-16,-2 5 0 0,-4-1-160 0,-2 2-16 0,-3 4-16 0,0 28 0 15,-6-13-16-15,-6-23 0 0,-3 3 0 16,-3 0 0-16,-2-3-16 0,-5 2 0 0,0-3 0 0,-1-5 0 16,-1-4-272-16,1-1 0 0,-2-4 0 0,1-6 0 31,0-2-1776-31,3-4-464 0</inkml:trace>
  <inkml:trace contextRef="#ctx0" brushRef="#br1" timeOffset="43651.87">21996 4932 12895 0,'0'0'1152'0,"0"0"-928"16,0 0-224-16,0 0 0 0,0 0 1792 0,10-1 320 15,2 1 64-15,5 0 16 0,3 0-1552 0,3-1-320 16,1 0-64-16,2-2-16 0,2 1-32 0,1 2 0 15,1-2 0-15,0 1 0 16,-2 0-1312-16,-3-2-272 0</inkml:trace>
  <inkml:trace contextRef="#ctx0" brushRef="#br1" timeOffset="43787.44">22076 5175 20271 0,'-14'7'896'0,"14"-7"192"0,-3 8-880 0,3-2-208 0,1 1 0 0,4 0 0 16,6 0 1232-16,0 1 208 0,3-4 32 0,3-1 16 15,3 0-784-15,5-3-176 0,5-1-16 0,1 1-16 16,4-3-1184-16,0-1-224 0</inkml:trace>
  <inkml:trace contextRef="#ctx0" brushRef="#br1" timeOffset="46067.28">23072 5855 8287 0,'0'0'736'0,"0"0"-592"15,0 0-144-15,0 0 0 0,0 0 1184 0,0 0 208 0,0 0 32 0,0 0 16 16,0 0-224-16,0 0-64 15,0-4 0-15,0-5 0 0,0 2-192 0,0-6-64 0,1-1 0 0,2 0 0 16,1-2 32-16,0-2 0 0,-1-1 0 0,3-4 0 16,0-1-320-16,4-13-64 0,-1 1-16 0,-1 1 0 0,0 3-160 0,1 0-48 15,0 3 0-15,0-2 0 0,1 5-128 0,1 2-48 16,-1 5 0-16,0 5 0 0,-1 3-144 0,-2 4 0 16,-7 7 0-16,12 6 0 0,-2-2 0 0,-1 11 0 15,4 6-128-15,-3 5 128 0,-4 6 0 0,-1-5 0 16,0 2-144-16,-1 4 144 0,0 1 0 0,-2 2 0 15,0-2 0-15,-1 2 0 0,-1-2 0 0,1 2 0 16,-1-5 0-16,3-1 0 0,-1-1 0 0,2-2 0 16,1-4 0-16,4 2 0 0,1-7 0 0,3-4 0 15,1-9 0-15,1-5 0 0,3-5 0 0,1-4 128 16,1-4-128-16,3-5 0 0,1-5 208 0,2-1-48 16,-1-1-16-16,-2-6 0 0,-2-2-144 0,-4-1 192 15,0-2-192-15,-1-3 192 0,-3-4-32 0,1-4 0 16,0-2 0-16,-1-1 0 0,-2-4-32 0,1-3 0 15,-2-3 0-15,3-3 0 0,1 2-128 0,0-5 0 16,-2-2 0-16,3 3 0 0,3-1-352 0,-1 8 0 16,-4 1 0-16,-1 6 0 0,0 4 64 0,-1 7 16 15,-2 5 0-15,0 3 0 0,-3 4 272 0,1 0-160 16,-2 6 160-16,-2 2-128 0,1 2 128 0,1 4 0 16,-1 2 0-16,1 3 0 0,0-1 0 0,2 5-256 15,-7 5 32-15,10-8 16 0,0 3 208 0,3 1-176 0,-1 1 176 0,8-3-160 16,2 4 160-16,4 0-192 0,-1 0 192 0,6-2-192 15,2 0 192-15,2-5-160 0,-2 0 160 0,6-2-160 16,3 2 160-16,-12 1 0 0,3 3-144 0,7-2 144 16,4 2 0-16,-1 1-144 0,0 0 144 0,-1-1-7520 15,-1 1-1440-15</inkml:trace>
  <inkml:trace contextRef="#ctx0" brushRef="#br1" timeOffset="46583.09">24221 5194 12207 0,'0'0'528'0,"-9"5"128"0,0 3-528 0,1-4-128 15,-3 0 0-15,11-4 0 0,-10 5 848 0,10-5 144 0,-7 5 32 0,7-5 0 16,0 0-64-16,0 0-16 0,0 0 0 0,0 0 0 16,14-7-128-16,1 2-32 0,1 2 0 0,3-4 0 15,3 0-432-15,3 1-96 0,1-2 0 0,-6 4-16 16,2 0 112-16,13-1 32 0,0 1 0 0,-11 7 0 15,3-1-64-15,-1 3-16 0,2 3 0 0,-2 3 0 16,-2 6-176-16,-5 1-128 0,-1 2 144 0,-3 3-144 16,-5 5 0-16,-4-3 0 0,-3 3 0 0,-4 3 0 15,-4-2 160-15,-6 4-160 0,-4 3 160 0,-10 16-160 16,-2-9 240-16,0-1-48 0,-1-4-16 0,9-13 0 0,-5 3-176 0,-9 9 128 16,3-3-128-16,2-6 128 0,4-1 80 0,5-8 16 15,2-1 0-15,4-1 0 0,3-1 176 0,8-3 48 16,2-2 0-16,5-1 0 0,-5-10 16 0,14 4 16 15,3-1 0-15,-1-2 0 0,3-1-208 0,5 0-32 16,5-4-16-16,5 3 0 0,5-2-224 0,1 0 128 16,2-4-128-16,1 2 0 15,2-4-896-15,-2 0-256 0,-1-2-64 0,0 1-11792 16</inkml:trace>
  <inkml:trace contextRef="#ctx0" brushRef="#br1" timeOffset="48300.52">25916 5210 13823 0,'0'0'608'0,"0"0"128"0,-2-11-592 0,2 11-144 16,-2-9 0-16,1-1 0 0,-3 4 1296 0,4 6 240 15,-7-6 32-15,7 6 16 0,-8-4-752 0,8 4-160 16,-9 4-32-16,-2 2 0 0,0 2-240 0,0 3-48 16,-2 6-16-16,-2 0 0 0,-2 5-48 0,-1 5-16 15,1 1 0-15,-3 3 0 0,-1 1-96 0,-1 1-32 0,1-2 0 0,0 0 0 16,2 2 32-16,8-11 0 0,-1 5 0 0,2-2 0 16,1 3-176-16,3-4 160 15,2-1-160-15,4-2 160 0,5-4-160 0,7 0 160 0,-1-2-160 0,7-1 160 16,3-6-160-16,5-1 0 0,3-4 144 0,2-3-144 15,0-1 0-15,19-7-208 0,-3-1 16 0,0 0 16 32,0 0-784-32,0-1-176 0,-2 0-16 0</inkml:trace>
  <inkml:trace contextRef="#ctx0" brushRef="#br1" timeOffset="48650.74">26521 5234 16575 0,'0'0'1472'0,"0"0"-1168"0,-5 12-304 0,0-3 0 0,-1 3 400 0,1 2 32 15,-1 0 0-15,-4 11 0 0,1 3 320 0,-1 0 64 16,-2 0 16-16,1-3 0 0,-1 3-224 0,4-2-32 16,1 2-16-16,1-4 0 0,2-2 16 0,4-9 0 15,1 1 0-15,3-1 0 0,1-3-64 0,7 4-16 16,3-6 0-16,-4-3 0 0,1-2-128 0,2-2-32 15,4-1 0-15,1-1 0 0,2-3 48 0,2-4 0 16,1 3 0-16,2-4 0 0,-1 2-112 0,-1-4-16 16,0 0 0-16,-2-3 0 0,-2 3 0 0,-2-1 0 15,-3-2 0-15,-1 0 0 0,-2-1 64 0,1-5 16 16,-5 2 0-16,-6 5 0 0,0 2-112 0,-4-6-32 16,-3 1 0-16,-4 3 0 0,-1 5-192 0,-1 2 128 15,-1 1-128-15,-4 1 0 0,-3 3 0 0,-2-2 0 0,-2 1-176 0,0-2 176 31,1 1-1472-31,2 2-160 0,1 1-32 0,2 0-11392 0</inkml:trace>
  <inkml:trace contextRef="#ctx0" brushRef="#br1" timeOffset="48985.32">27466 5226 16575 0,'0'0'1472'0,"0"0"-1168"15,0 0-304-15,0 0 0 0,-11 1 1056 0,3 2 160 16,-2-1 16-16,-1 2 16 0,-2 1-608 0,-1-1-112 16,-2-3-16-16,-2 3-16 0,-4 1-272 0,-6 3-48 15,4-4-16-15,0 5 0 0,4-2-160 0,2 3 160 16,3-2-160-16,8-3 160 0,3 1-160 0,4-6 0 16,0 8 0-16,4 4 0 0,3-2 320 0,3 1 0 15,4 3-16-15,0-1 0 0,3 3 160 0,3 2 48 16,0 0 0-16,9 10 0 0,-3-6-240 0,-11-6-32 15,0 3-16-15,0 1 0 0,-2 0-96 0,-3-1-128 16,-2 0 176-16,-4-2-176 0,-3 4 352 0,-4-3-32 16,-3-3-16-16,-4 1 0 0,-4 0 224 0,-5-1 48 15,-4 0 16-15,-5 2 0 0,-4-2-256 0,-2-2-48 16,-3 1-16-16,-16 0 0 0,4-6-272 0,21-2 0 16,3-5 0-16,-2-2-9456 15,3-5-1936-15</inkml:trace>
  <inkml:trace contextRef="#ctx0" brushRef="#br1" timeOffset="49368.01">28472 4407 12207 0,'0'0'528'0,"0"0"128"0,0 0-528 0,-6 4-128 15,-2 0 0-15,-6 4 0 0,-3 1 1088 0,5 1 176 16,-4 2 32-16,-10 13 16 0,-1 6-416 0,0 4-64 15,-2 3-32-15,11-8 0 0,-3 7-256 0,-2 4-48 16,-1 7-16-16,0 6 0 0,1 4 16 0,-8 30 0 16,6-9 0-16,4-4 0 0,4 0-240 0,3-6-64 15,2 5 0-15,6-9 0 0,3-1-192 0,7-9 144 16,4-5-144-16,1-4 128 0,2-3-128 0,2-6 160 16,5-8-160-16,-3-10 160 15,4 2-496-15,5-4-112 0,0-3 0 0,4 0-10000 0</inkml:trace>
  <inkml:trace contextRef="#ctx0" brushRef="#br1" timeOffset="49819.45">29055 4575 14975 0,'0'0'656'0,"0"0"144"0,0 0-640 0,0 0-160 16,0 0 0-16,0 0 0 0,-5 10 736 0,-1 3 112 15,1-1 32-15,-4 3 0 0,-1 4-80 0,0 6-16 16,-2 5 0-16,1 6 0 0,-2 6-304 0,-1 0-64 16,0 5-16-16,1 0 0 0,1 0-48 0,-1 5-16 15,0 3 0-15,3-1 0 0,2-1-32 0,2-4-16 16,2 0 0-16,2-3 0 0,2-8-96 0,2-3 0 15,3-2-16-15,5-2 0 0,-1-10 208 0,3-2 64 0,3-2 0 16,-2-3 0-16,-2-4-256 0,1-1-32 16,-1-5-16-16,1-3 0 0,0 0-400 0,-3-2-96 0,1-4-16 15,-2-5-11456-15</inkml:trace>
  <inkml:trace contextRef="#ctx0" brushRef="#br1" timeOffset="50001.47">28619 5190 26895 0,'0'0'1184'0,"0"0"256"0,13-3-1152 0,2-1-288 15,3 1 0-15,6 2 0 0,6-2 256 0,4 2-16 16,4-3 0-16,4-5 0 0,1 2 32 0,2-5 16 16,-1 4 0-16,-13-1 0 0,0 2-288 0,1-3-192 15,1 2 16-15,-1-2-8272 16,-1-2-1648-16</inkml:trace>
  <inkml:trace contextRef="#ctx0" brushRef="#br1" timeOffset="50735.48">29583 5638 21183 0,'-6'6'1888'0,"-2"4"-1504"0,-1-2-384 0,3 2 0 15,-1-2-352-15,3 2-144 0,-2-5-16 0,4 1-16 16,2-6 912-16,0 0 192 0,0 0 48 0,0 0 0 16,0 0 0-16,8-5 0 0,0-1 0 0,4-7 0 0,0-1-128 0,1-1-32 15,1 0 0-15,1-7 0 0,2-2-48 0,7-12-16 16,-4 5 0-16,-6 10 0 0,1 0-80 0,1-1-32 16,-5-2 0-16,2 2 0 0,-2 3-160 0,-1 3-128 15,1 3 144-15,-4 4-144 0,1 5 0 0,-8 4 0 16,0 0 0-16,0 0 0 0,4 5 0 0,0 8 0 15,-1 0 0-15,0 14-160 0,-4-1 160 0,-1 2 0 16,2-1-144-16,0-6 144 0,0 1 0 0,2 2-144 16,-1 2 144-16,3-3 0 0,2 1-304 0,3-1 48 15,0-6 16-15,1-3 0 0,4-1 96 0,0-2 16 16,0-5 0-16,2-3 0 0,4-1 128 0,0-4 176 16,1-3-48-16,0-1 0 0,-1-5 48 0,1-2 0 15,-4-1 0-15,1 0 0 0,-3-5-176 0,-1-5 192 16,-1 1-192-16,-3-4 192 0,2-1 32 0,-3-8 16 15,-4 1 0-15,0-4 0 0,-1-5-112 0,-1 0-128 16,-1-7 176-16,-1-2-176 0,-1-1 0 0,0 0-192 16,0-1 0-16,0-1 0 0,-1 0-64 0,1 1-16 15,0 2 0-15,0 3 0 0,-2 1 272 0,0 7 0 0,2 1-128 0,0 3 128 16,0 4-128-16,0 5 128 0,0-1-192 0,0 7 192 16,0-1-192-16,2 4 192 0,1 5-192 0,-1 2 192 15,0-1-192-15,-1 4 192 0,5 1-192 0,1 4 192 16,0-2 0-16,3 2 0 0,2 2 0 0,1-3 0 15,3 5-176-15,4 0 176 0,6 0-160 0,1 1 160 16,3 0 0-16,20 1 0 0,1-1 0 0,-18-1 0 16,1-3 0-16,3 1 0 0,1 3 0 0,1-2 0 0,2-1 0 0,1-1 0 15,-1 3 0-15,3 1 0 0,1 0 0 0,-3 1 0 16,-11 2 0-16,-3-2 0 16,2 1-480-16,-5 0-96 0,-2-1-32 0,-3 3 0 0</inkml:trace>
  <inkml:trace contextRef="#ctx0" brushRef="#br1" timeOffset="51353.17">30882 4948 9215 0,'0'0'400'0,"0"0"96"0,0 0-496 0,-4-4 0 0,-1 1 0 0,0 2 0 15,5 1 2272-15,-8-1 352 0,-3-1 80 0,-2 2 16 16,-1 2-1872-16,-4 0-368 0,-2 1-80 0,-3 2-16 16,-2 4-128-16,-13 2-48 0,2 3 0 0,13-2 0 15,0 0 176-15,-3 2 48 0,-1 4 0 0,1 1 0 16,2 2-224-16,3-1-32 0,0 2-16 0,7-1 0 15,3 5-16-15,5-2 0 0,2-1 0 0,6 2 0 16,5-1 240-16,2-1 64 0,6 1 0 0,3-5 0 16,1-1 0-16,2 0 16 0,2 0 0 0,3-2 0 0,0-2-288 15,1 3-176-15,-2 0 192 0,1 1-192 0,-2-1 144 0,-2 1-144 16,-3 1 0-16,-2 0 144 0,0-1-144 0,-4-1 0 16,-4 1 0-16,-3 1 128 0,-3-1 16 0,-2 7 0 15,-2-4 0-15,-3-9 0 0,-4 0 160 0,-2 1 16 16,-3 1 16-16,0-4 0 0,-2 1-64 0,-1 1-16 15,-3-5 0-15,0 1 0 0,0-1-32 0,-8-1-16 16,3-4 0-16,3-2 0 0,2-2-208 0,8-1 144 16,-2-1-144-16,2-5 128 0,0 0-128 0,3-5 192 15,0-1-192-15,3-4 192 0,2-2-192 0,5-7 0 16,3-2 0-16,2 0 0 0,0 2 0 0,4 0 0 16,-1-4 0-16,3 2 0 0,0-1 0 0,8-16 0 15,-2 8-128-15,-5 12 128 0,0 2 0 0,2-3 0 16,0 3 0-16,1 4 0 0,-1 0 0 0,1 2 208 15,1 2-48-15,-1 0-16 0,0 2-144 0,-1 0 0 16,0 2 0-16,-2 0 128 0,-2-1-128 0,2 0 0 16,0 3 0-16,-2 2 128 0,-5-3-128 0,-2 4-272 15,-1-3 64-15,-1 5 16 16,-3-3-448-16,-4 0-64 0,-1-1-32 0,-1 4 0 16,-1-2-1888-16,3 2-368 0,-3-6-80 0,7 12 0 0</inkml:trace>
  <inkml:trace contextRef="#ctx0" brushRef="#br1" timeOffset="51904.32">31394 3993 11055 0,'0'0'480'0,"0"0"112"0,0 0-464 0,0 0-128 16,-5-8 0-16,5 8 0 0,0 0 1152 0,0 0 192 15,0 0 64-15,0 0 0 0,0 0-560 0,0 0-96 16,9 8-32-16,2-3 0 0,6 3 16 0,0 1 0 16,-1 6 0-16,3 4 0 0,1 3-160 0,5 3-48 15,0-2 0-15,-1 5 0 0,-1 5-208 0,-3 3-64 0,3 0 0 0,0 4 0 16,-4-1 0-16,0 3 0 0,-2 6 0 16,-2 5 0-16,0-1-80 0,-1 1-32 0,-2 2 0 15,-3 2 0-15,-3 1-16 0,-1 3-128 0,-4 0 192 0,-2 4-64 16,-1 0-128-16,-4 0 192 0,-1-7-192 0,-1 3 192 15,-1-2 112-15,-1-1 16 0,-3 1 16 0,1-1 0 16,-2-2 112-16,0-4 32 0,0-5 0 0,-1 2 0 16,-2 1 96-16,2-4 0 0,-3-1 16 0,0-1 0 15,-2-1-208-15,-2-3-32 0,1-2-16 0,-2-2 0 0,-3-2-128 16,1-1-16-16,-2 0-16 0,2-5 0 16,-1-3-32-16,1-1 0 0,1-1 0 0,0 0 0 0,2-4-16 0,2 2 0 15,1-4 0-15,1 1 0 16,-3 0-1088-16,5 0-208 0,2-4-48 0,0-4-12800 15</inkml:trace>
  <inkml:trace contextRef="#ctx0" brushRef="#br1" timeOffset="54938.27">20888 7021 2751 0,'0'0'128'0,"-6"-1"16"0,0-3-144 0,-1 1 0 0,2-1 0 0,-2-2 0 0,7 6 2432 0,-9-5 464 15,9 5 96-15,0 0 16 0,-9-1-1840 0,9 1-352 16,0 0-80-16,0 0-16 0,0 0-192 0,0 0-32 16,-7 2-16-16,2 3 0 0,5-5-144 0,-5 9-16 15,0-1-16-15,1 3 0 0,1-1 0 0,-4 12 0 16,1 1 0-16,2 0 0 0,-1 2-32 0,-1 1 0 16,3 7 0-16,-1 1 0 0,0 3-16 0,1 0 0 15,-1 3 0-15,3 6 0 0,-1 0-112 0,1 5-16 16,-2 3-128-16,2 1 192 0,-1 0-48 0,-1 3-16 15,1 1 0-15,-1 0 0 0,-1 5-128 0,0-2 0 16,2 4 0-16,-3 3 0 0,0-4 0 0,0 2 0 16,0 0 0-16,-2 3 128 0,0-1-128 0,-2 1 128 15,2 1-128-15,-2-4 128 0,-1 0-128 0,1 1 0 16,-2-2 0-16,1 0 0 0,1 1 0 0,-1 0 0 16,-1-1 176-16,1-1-176 0,0-2 0 0,1 0 0 15,0 4 0-15,-1 2 0 0,0-1 0 0,0 0 0 16,0-1 0-16,-1 0 0 0,0-3 128 0,0 3 16 15,2 3 16-15,0-2 0 0,1-2 32 0,1 0 16 16,-2 0 0-16,0-1 0 0,1-4-16 0,1 2-16 16,0 0 0-16,1 1 0 0,1-1 0 0,0 0 0 0,-2-3 0 0,1 2 0 15,2-2-32-15,-2 0 0 0,1 3 0 0,0-4 0 16,-2 0-144-16,2-4 192 0,0-1-192 0,3-1 192 0,-2-1-192 16,1-2 160-16,2-5-160 0,0 0 160 0,1 3-160 0,0-6 0 15,-2-4 144-15,1 2-144 0,1 0 0 0,-1 0 144 16,-2-3-144-16,1-1 0 0,-2-1 128 0,0-1-128 15,0 0 0-15,2-12 0 0,-2 1 0 0,0 0 0 16,0-2 0-16,-1-2 0 16,3 0-416-16,0-2-192 0,2-3-32 15,2-6-10944-15</inkml:trace>
  <inkml:trace contextRef="#ctx0" brushRef="#br1" timeOffset="56105.55">18230 10361 10127 0,'0'0'448'0,"0"0"96"0,0 0-544 0,0 0 0 16,0 0 0-16,0 0 0 0,0 0 1440 15,0 0 176-15,11 1 48 0,0 1 0 0,3-1-1216 0,3-1-224 16,2 0-48-16,2-1-16 0,3 1 32 0,2-2 0 15,-1 1 0-15,3 0 0 0,3 0 16 0,1-2 16 16,2-1 0-16,3 0 0 0,3 3 0 0,5-1 0 16,3 3 0-16,25-1 0 0,-7 0-48 0,-22 0-16 15,1 0 0-15,25 0 0 0,-7 1-160 0,1 2 128 16,-1 1-128-16,3-3 128 0,2-2 32 0,-2-1 0 16,-3 0 0-16,3 0 0 0,2 1 112 0,2 0 32 15,2 0 0-15,3-1 0 0,0 1-144 0,3 0-32 16,-6 0 0-16,3-2 0 0,4-2 32 0,4 2 0 15,2 2 0-15,-3 0 0 0,-4-3-160 0,1 1 0 16,-2 0 0-16,3-1 0 0,4 3 0 0,-1-1 0 16,-3 1 0-16,-1 0 0 0,0-2 0 0,1 3 128 0,2 0-128 0,1 0 0 15,-4 0 0-15,-2-1 0 16,0 0 0-16,-1 1 0 0,1 0 176 0,3 1 48 16,7 0 16-16,-4-1 0 0,-5 0-112 0,2 0-128 15,2 0 176-15,4 0-176 0,2 0 208 0,-3 0-64 0,-5-1-16 0,0 0 0 16,0-1-128-16,4 1 0 0,4 1 0 15,-2-1 128-15,-4-4-128 0,-1 2 0 0,2 1 144 0,3 0-144 0,4 2 0 0,-2-1 144 16,-4-1-144-16,0-1 0 0,-4-1 128 0,4 2-128 16,4 0 0-16,-3 1 0 0,-3-1 144 0,-2 0-144 15,-3 0 0-15,5-1 144 0,3-1-144 0,-1 2 0 16,-4-1 144-16,-1 1-144 0,-2 1 128 0,-1-2-128 16,3 0 128-16,2 0-128 0,3-1 0 0,-5 0 144 15,-7 2-144-15,3-2 0 0,0-3 208 0,3 4-64 16,3 0-16-16,-1-2 0 0,-4-3 0 0,-1 4-128 15,-2 3 192-15,3-3-64 0,3-3 64 0,1 0 16 16,1 2 0-16,-2-2 0 0,-1 2-16 0,-2 0 0 0,1-2 0 16,4 3 0-16,2 1 16 0,-3-3 0 0,-7 1 0 0,2-1 0 15,-1 1-208-15,2 0 176 0,3 4-176 0,1-2 160 16,-3-1-160-16,0-1 0 0,-2-3 0 0,0 3 0 16,2 2 128-16,2-2-128 0,4 2 0 0,-5-1 128 15,-4-1-128-15,0 1 0 0,2-2 0 0,3 2 128 16,2 3-128-16,-1-4 0 0,-2-5 0 0,-4 3 0 15,-1 1 144-15,1 2-144 0,1 0 160 0,4 3-160 16,1 0 224-16,-1-3-48 0,-5-4-16 0,-1 4 0 16,1 1-16-16,3 0 0 0,0 1 0 0,-1-2 0 15,-2-1-16-15,-3 0-128 0,-2-3 192 0,-1 4-64 16,0 2-128-16,2-2 192 0,1-4-192 0,-1 3 192 16,-4 0-192-16,-3-1 0 0,-2 1 0 0,-1 2 0 15,1-1 0-15,3-1 128 0,2 1-128 0,-3-1 0 0,-3 1 0 16,0-2 128-16,-2-2-128 0,-1 5 0 0,-1-4 0 0,2 2 0 15,-1 0 0-15,0 1 0 0,-4-1 0 0,-3 1 128 16,-6 1-128-16,-2-3 0 0,-6 3 0 0,-4 1 0 16,-3 1 0-16,-5 1 0 0,-2-1 0 0,-3 1 0 15,-4 1 0-15,-1 0 0 0,-4 2-208 0,-10-3-32 16,0 0 0-16,0 0 0 16,0 0-544-16,0 0-112 0,-1 11-32 0</inkml:trace>
  <inkml:trace contextRef="#ctx0" brushRef="#br1" timeOffset="59058.41">24464 9695 12895 0,'0'0'1152'0,"0"0"-928"15,0 0-224-15,0 0 0 0,0 0 624 0,0 0 80 16,0 0 0-16,0 0 16 0,0 0-32 0,0 0-16 15,0 0 0-15,4 9 0 0,-4-9-144 0,4 14-16 16,-2 1-16-16,0 0 0 0,-2 2 176 0,-2 1 32 0,1 1 16 0,1 1 0 16,0 6-16-16,0 3 0 15,0 5 0-15,-1 3 0 0,1 1 64 0,-3 4 0 0,1 1 0 0,-2-12 0 16,1 2-128-16,-1 5 0 0,1 0-16 16,-1 2 0-16,-3-1 640 0,2 2 128 0,0-4 16 0,0-2 16 15,0-1-1040-15,1-1-224 16,2-1-32-16,-3-1-128 0,2-7 160 0,-1 0-160 15,2-1 128-15,-1-3-128 0,2-2 0 0,0-3 0 0,-1-3 0 0,0-1 0 32,2 1-2064-32,0-5-496 0,2 1-112 0,-2-8-10448 0</inkml:trace>
  <inkml:trace contextRef="#ctx0" brushRef="#br1" timeOffset="59608.41">23829 11361 11055 0,'0'0'976'0,"-8"3"-784"16,-1 0-192-16,0-1 0 0,0 2 1024 0,0 0 176 15,2-2 16-15,7-2 16 0,0 0-80 0,0 0 0 0,0 0-16 0,0 0 0 16,0 0-240-16,3-5-64 15,1-2 0-15,5 0 0 0,0 1-288 0,6-3-64 16,-1 3-16-16,3-3 0 0,2 1-16 0,1-1-16 16,2 2 0-16,1 1 0 0,0-1 144 0,-1 3 48 0,1 3 0 0,0 1 0 15,-2 0-352-15,-2 4-64 16,-2 3-16-16,-3 2 0 0,-2 4-192 0,-3-2 128 0,-2 3-128 0,-2 3 0 16,-2 2 128-16,-4 2-128 0,-2 2 0 0,-3 0 144 15,-4 0-144-15,-2-1 0 0,-2-1 144 0,-1 0-144 16,-2-1 0-16,4-1 144 0,-4 0-144 0,2-1 0 15,1-3 192-15,4-1-192 0,-2-4 192 0,6 2-192 16,-2-6 160-16,3 7-160 0,3-6 128 0,2-7-128 16,0 0 176-16,7 2-48 0,2-2-128 0,4-3 192 15,3-1-192-15,3-1 128 0,2-4-128 0,0 2 0 16,2-6-272-16,1 3-160 16,0-3-16-16,1-2-16 0,-5 1-1840 0,-2 1-352 0,-2-2-80 0</inkml:trace>
  <inkml:trace contextRef="#ctx0" brushRef="#br1" timeOffset="59882.38">24647 11072 12895 0,'0'0'1152'0,"0"0"-928"16,0 0-224-16,0 0 0 0,1 6 2032 0,1 4 352 0,-2 0 80 0,0 9 16 15,-2 3-1392-15,1-8-256 0,-3 4-64 0,0 3-16 16,1 4-48-16,-1 0 0 0,-3 3 0 0,4 2 0 16,0-2-128-16,-1 3-48 0,1 1 0 0,-1-4 0 15,0 2-160-15,0-3-48 0,2 0 0 0,0-3 0 16,1 1-192-16,1 6-128 0,3-5 128 0,-2-9-128 16,1-3 0-16,3-3 0 0,-1 2-192 0,1-4 64 31,2 0-464-31,-1-5-96 0,-6-4-16 0,8 3 0 0,-1-1-1344 0,5-4-288 0,-1-1-48 0</inkml:trace>
  <inkml:trace contextRef="#ctx0" brushRef="#br1" timeOffset="60136.45">24964 11199 18431 0,'0'0'816'0,"0"0"160"0,3-9-784 0,-3 9-192 16,0 0 0-16,0 0 0 0,0 0 1184 0,0 0 192 15,0 0 32-15,-2 9 16 0,-2 3-352 0,0 0-80 16,-1 1-16-16,0 3 0 0,-1 2-48 0,-1 1-16 16,1 3 0-16,-4 11 0 0,1 1-272 0,0-2-48 15,0-3-16-15,3-6 0 0,-1 0-224 0,-3 10-48 16,0-4-16-16,5-9 0 0,0 1-160 0,2-1-128 16,1-2 144-16,-1 0-144 0,1-2 0 0,-1 6-256 15,1-7 16-15,0-7 16 16,1 1-704-16,1-9-144 0,0 0-16 0,0 0-16 15,0 0-1280-15,0 0-256 0,0 0-48 0</inkml:trace>
  <inkml:trace contextRef="#ctx0" brushRef="#br1" timeOffset="60358.93">24355 11168 22111 0,'0'0'1968'0,"0"0"-1584"0,2-5-384 0,6-1 0 0,2-1 688 0,3 2 48 15,2 2 16-15,4-4 0 16,4 1 112-16,5 2 32 0,5-4 0 0,19 1 0 0,-2-2-128 0,-2 3 0 16,-5-2-16-16,-14 2 0 0,3 2-304 0,3 0-48 15,-1 0-16-15,3-1 0 0,0 4-384 0,-1 0 0 16,1 2 0-16,15-2-176 16,-6 1-2528-16,-10 0-512 0</inkml:trace>
  <inkml:trace contextRef="#ctx0" brushRef="#br1" timeOffset="60776.59">25593 10904 16527 0,'0'0'720'0,"0"0"176"0,0 0-720 0,0 0-176 0,0 0 0 0,0 0 0 16,-10-1 848-16,2 4 144 0,-2 4 32 0,0 2 0 15,0 3 16-15,-2 4 16 0,-2 1 0 0,-1 6 0 16,-3 8-128-16,0 3-32 0,0 2 0 0,-2 4 0 15,0 7-256-15,5-14-48 0,-2 6-16 0,-1 1 0 16,-3 9-112-16,-4 1-16 0,0 4-16 0,-5 0 0 16,-4 1-256-16,-1 2-48 0,-3 2-128 0,0 3 192 15,-1-3-192-15,4 0 0 0,-1 2 0 0,1-3 0 0,-1-3 128 0,3 1-128 16,3-4 0-16,-2-1 144 0,1 3-144 0,1-6 0 16,-1-5 144-16,2 0-144 0,0 1 0 0,-2-5 0 15,-1-5 0-15,7-4 0 16,0-1-384-16,-8 9-128 0,7-8-48 0,12-14-8480 15,0-2-1712-15</inkml:trace>
  <inkml:trace contextRef="#ctx0" brushRef="#br1" timeOffset="61643.54">24793 12963 14559 0,'0'0'640'0,"0"0"144"0,0 0-624 0,2 6-160 15,-2-6 0-15,0 0 0 0,0 0 656 0,0 0 112 16,0 0 0-16,-2 12 16 0,2-12 16 0,-1 10 0 15,1-10 0-15,0 0 0 0,0 0-32 0,0 0-16 16,0 0 0-16,3-5 0 0,-1-4 208 0,2 0 64 16,1-1 0-16,-1 0 0 0,1-5-272 0,0-1-48 15,1 0-16-15,1-1 0 0,-1-1-240 0,0-1-32 16,2-1-16-16,1-2 0 0,-3-4-160 0,2-11-48 16,-2 4 0-16,-3 12 0 0,2 0-192 0,-1 1 144 15,2 2-144-15,-1 0 128 0,0 4-128 0,2 4 0 16,-2 1 0-16,0 5 0 0,-5 4 128 0,7 1 0 15,-7-1 0-15,9 7 0 0,-1 5-128 0,2 11 0 16,-4 3 0-16,0-2 0 0,-4 4 0 0,-1-1 0 16,2 0-144-16,-2-9 144 0,0 1 0 0,1 2 0 15,0-2 0-15,-1 1 0 0,2-2 768 0,0-2 192 0,-2 1 64 0,1-4 0 32,2-3-1600-32,1 1-304 0,-1-6-64 0,2 3-16 0,2-3 832 0,4-1 128 0,-12-4 0 0,7-1 128 15,5-2 96-15,-2-5 32 0,1 1 0 0,-3-1 0 16,2-3-32-16,-5-3 0 0,3-2 0 0,-2 0 0 15,0-2 32-15,0-1 0 0,-3-2 0 0,0 0 0 16,-2 1-80-16,0-4-16 0,1 0 0 0,-1-1 0 16,0-1-160-16,0-12 0 0,-2 1 0 0,1 0 128 0,0 0-128 15,-1 0 0-15,0 2 0 0,-2-1 0 0,2-2 0 0,-2 1 0 16,3-1 0-16,0 5 0 0,3 2 0 0,-1 3 0 16,0 0-176-16,1 2 176 0,3 1 0 0,-1 4-160 15,-2 1 160-15,3 0 0 0,0 3-128 0,2 0 128 16,0 2 0-16,3 0 0 0,-2 2-192 0,3 3 192 15,2-3-192-15,0 3 192 0,1 0-160 0,1-2 160 16,1 5-128-16,4-4 128 0,-3 3 0 0,3-3-160 16,3 4 160-16,1-3 0 0,2 2 0 0,-1-5 0 15,3 4 0-15,2-1 0 0,0 3 0 0,1-2 0 16,-1 2 0-16,-1-2 0 0,-2 4 0 0,-2 3-128 16,-5-2 128-16,0 0 0 0,-1 2-256 0,-4 0 0 15,-2 1 0-15,-1 1 0 16,-3-2-1392-16,-10 2-272 0,10 2-48 0,-10-2-10816 0</inkml:trace>
  <inkml:trace contextRef="#ctx0" brushRef="#br1" timeOffset="62311.4">25875 12392 14735 0,'0'0'1312'0,"0"0"-1056"16,0 0-256-16,0 0 0 0,0 0 1456 0,-6 0 224 16,-1 0 48-16,0 2 16 0,-2-1-656 0,0 0-128 15,-1 3-16-15,-2 1-16 0,0 1-32 0,-1-1 0 16,-2 2 0-16,-8 4 0 0,2 2-144 0,6-7-48 15,1 3 0-15,-7 4 0 0,1 3-304 0,9-4-64 16,0-3-16-16,0 2 0 0,3 3-144 0,-1 5-48 16,1 0 0-16,8-6 0 0,0-3 64 0,3 4 0 15,2 1 0-15,1 1 0 0,5-1-64 0,3-1 0 16,0 1 0-16,9 6 0 0,-1-4-128 0,-7-3 192 16,2 3-192-16,-1-1 192 0,-1 2-192 0,-1 0 0 15,0 0 0-15,2 2 0 0,-5-1 0 0,1 1 0 16,0 3 128-16,-2-2-128 0,1 0 0 0,-4 0 0 15,-2-1 0-15,-1 0 128 0,0 1-128 0,-2-1 0 16,0-1 144-16,-2-1-144 0,0-2 144 0,-3 2-144 16,-1-3 192-16,-3 10-192 0,-1-8 240 0,3-6-64 0,-4-1-16 0,2 2 0 15,-5-1-160-15,-4 3 160 16,-2-2-160-16,5-5 160 0,-1 0-160 0,-1 1 128 16,0-4-128-16,1-2 128 0,0-3-128 0,-7 0 0 15,3-2 0-15,3-1 128 0,1-7-128 0,8 3 0 0,1-3 0 0,1-3 128 16,1-4-128-16,3-2 0 0,4-3 0 0,3-3 0 15,0 2 0-15,2 0 0 16,3-4 0-16,0 3 0 0,4-2 0 0,0 3 0 0,3-3 0 0,0 2 0 0,0-1 0 0,0-3 0 16,4 0 0-16,-1 2 0 0,1-2 0 0,1 4 160 15,0-5-160-15,1 4 160 0,1-4 0 0,-2 0 0 16,-1-3 0-16,-2 4 0 0,-1-3 96 0,-4 1 32 16,-2 2 0-16,-4 0 0 0,-1 3 32 0,-3 0 0 15,-2 2 0-15,-1 2 0 0,-3 2-96 0,-3-3-16 16,-3 5 0-16,-3 4 0 0,-4 6-208 0,-1 5 0 15,-3-3 0-15,-1 5 0 16,-4 1-432-16,8 4-16 0,-2-1-16 0,-2 0 0 16,-1 4-1760-16,-2 2-336 0</inkml:trace>
  <inkml:trace contextRef="#ctx0" brushRef="#br1" timeOffset="65312.5">20680 7108 6623 0,'0'0'288'0,"0"0"64"0,0 0-352 0,-5 3 0 15,-3-2 0-15,1 1 0 0,-2 0 512 0,1 1 48 16,0-1 0-16,1-1 0 0,-2 2-80 0,0 1-16 15,0-2 0-15,0 2 0 0,0-1-32 0,2-1-16 0,0 3 0 0,7-5 0 16,-5 4 32-16,5-4 0 0,0 0 0 0,0 0 0 16,0 0-112-16,0 0-16 0,0 0 0 0,0 0 0 15,0 0 128-15,0 0 32 0,9 4 0 0,0-4 0 16,0-4 32-16,2 2 0 0,2-1 0 0,0-1 0 16,0 0-160-16,-2-3-32 0,2 0 0 0,1 2 0 15,0-2-48-15,0 0-16 0,0-3 0 0,0 3 0 16,0-2-32-16,0 2-16 0,0 1 0 0,0 0 0 15,-2 2-64-15,1 1-16 0,0-1 0 0,1 2 0 0,-2-2-128 16,1 3 0-16,0 0 0 0,-1-1 128 16,0 1-128-16,1 0 0 0,-1-1 0 0,2 2 128 15,-1 2-128-15,1-1 0 0,0 2 144 0,0-1-144 0,1-1 0 0,3 4 144 16,-1-1-144-16,-1-1 0 0,-1 1 176 0,2 2-176 16,1-1 160-16,-2 1-160 0,1 1 176 0,-1-2-176 15,1 0 192-15,1 3-192 0,-1-3 240 0,1 1-64 16,0 2-16-16,0-2 0 0,0 3 32 0,-2-3 0 15,-2 3 0-15,3 0 0 0,-1 0-16 0,-1 1 0 16,-1 2 0-16,0-4 0 0,2 4-16 0,-2-3 0 16,-2 4 0-16,1-5 0 0,1 3-32 0,1 0 0 15,-2-1 0-15,0 3 0 0,-2 2 48 0,3-1 0 16,-1-1 0-16,-2 1 0 0,1 1-176 0,-2-1 128 16,0-1-128-16,-1 2 128 0,0 2-128 0,-2 0 192 15,1 2-192-15,-2 2 192 0,1-3-64 0,-1 3-128 0,0-1 192 0,0 2-64 16,-3 0 0-16,2 3-128 15,1-3 192-15,-1-2-64 0,-2 2 48 0,1-1 0 0,0 2 0 0,1 0 0 16,0-3-32-16,2 3 0 0,-2 1 0 0,0-1 0 16,0-2-144-16,-1 1 128 0,-2 3-128 0,1-4 128 15,1 3-128-15,-1 2 160 0,1-5-160 0,0 2 160 16,0 0-160-16,0 4 128 0,-2-3-128 0,2 3 128 16,-3-4-128-16,2 1 192 0,-1 0-192 0,1-1 192 0,-2 0-64 15,0 2 0-15,1-2 0 0,-1 1 0 0,0 2-128 0,2-4 0 16,-2 3 0-16,0 0 128 0,2-3-128 15,-2 2 0-15,0 1 144 0,1-1-144 0,-1 4 0 0,0-1 128 16,0 2-128-16,1-2 0 0,-2 1 0 0,0-3 0 16,0 3 0-16,0-1 128 0,0 0-128 0,0-1 144 15,0 1-144-15,1-3 160 0,-1 4-160 0,1-2 0 16,-1 0 144-16,4-2-144 0,-1 3 0 0,-1-1 0 16,1 1 0-16,2 10 0 0,-1-5 0 0,1 1 0 15,-2-1 0-15,3-2 0 0,-3-4 0 0,2 1 0 16,1-3 0-16,-1 1 0 0,0 2 0 0,0-3 0 15,-1 4 0-15,-1-3 0 0,5 3 0 0,-2-5 0 16,-2 1 0-16,3 2 0 0,-2-2 0 0,0 3 0 16,0-3 0-16,0-1 128 0,-3-2-128 0,2 0 0 15,-1-1 0-15,2 2 0 0,-1 2 0 0,0 2 0 16,-3-3 0-16,1 3 0 0,2-2 0 0,-1-3 0 16,-1 0 0-16,1 3 0 0,-1-1 0 0,1 0 144 15,-1 2-144-15,2-2 0 0,-1-3 160 0,1 2-160 16,-1-2 128-16,1 3-128 0,0-1 128 0,-1 1-128 15,-2 0 0-15,1-1 128 0,3-1-128 0,1-1 0 16,-5 3 144-16,1 1-144 0,0-1 0 0,-2-1 0 0,0 2 0 0,-2 0 128 16,1-4-128-16,0 2 176 0,0-1-176 0,1-5 192 15,-3 0-64-15,3 2 0 0,0 1 0 0,0 1 0 16,0-1-128-16,0 3 192 0,3-3-192 0,-3 1 192 16,2 2-192-16,-1 1 0 0,1 0 144 0,0-2-144 15,1 0 0-15,-2 2 0 0,0 1 0 0,-1 0 128 16,3 0-128-16,-1 3 0 0,-2-3 0 0,0 14 128 0,3-2-128 0,-1-5 0 15,0 0 0-15,0-1 0 0,1 1 0 0,1-2 0 16,1-5 0-16,4 1 0 16,2-4-1280-16,4-4-288 0,4-6-48 0</inkml:trace>
  <inkml:trace contextRef="#ctx0" brushRef="#br1" timeOffset="65895.73">20033 7266 11967 0,'-13'0'528'0,"8"0"112"0,-2 1-512 0,-1 1-128 16,0-1 0-16,2 0 0 0,6-1 1664 0,0 0 288 15,0 0 64-15,0 0 16 0,0 0-1088 0,0 0-224 16,11 0-32-16,3-1-16 0,4-2 48 0,5 1 16 16,4-6 0-16,4 3 0 0,8 0 0 0,4-3 0 15,8 0 0-15,3-1 0 0,6 0-160 0,1-3-48 16,1 2 0-16,24-6 0 0,-9 0-128 0,-3 2-16 0,-3 0-16 16,-1 2 0-16,-1-2-176 0,-7 5-48 15,-6 1 0-15,-4 2 0 0,-4-2-144 0,-3 3 0 16,-6-1 144-16,-6-1-144 15,-5 6-1216-15,-4 1-304 0,-5 0-64 0</inkml:trace>
  <inkml:trace contextRef="#ctx0" brushRef="#br1" timeOffset="67063.52">18237 7693 9215 0,'0'0'816'0,"-5"4"-656"15,-2 0-160-15,5 2 0 0,2-6 1232 0,-4 5 224 16,4-5 32-16,0 0 16 0,0 0-544 0,0 0-96 16,0 0-32-16,0 0 0 0,0 0-144 0,3-10-48 15,0 0 0-15,4-5 0 0,0-1-64 0,2-1 0 16,0-1-16-16,1-1 0 0,1 0-176 0,1 0-48 16,0-3 0-16,-1-2 0 0,1 1-64 0,0-1-16 15,1-4 0-15,1 4 0 0,0-3-112 0,0 5-16 16,0 5-128-16,-3 1 192 0,-1 5-192 0,1 1 0 15,-2 6 0-15,-1 3 0 0,0 3 0 0,0 5-128 16,-3 5 128-16,1 6 0 0,-2 1 0 0,0 5 0 16,-2 4 0-16,0 0 0 0,-2 3 0 0,0 0 0 0,-2 5 0 0,1-3 0 15,-1-1 0-15,0-3 0 0,1 2 0 0,1-6 0 16,-1 0 0-16,1-4 0 0,1-2 0 0,2-3 0 16,0-3 0-16,2-5 0 0,0-2 0 0,2 0 0 15,2-2 192-15,0-4 112 0,0-2 16 0,1-6 0 16,0-1 16-16,1-3 16 0,1 1 0 0,-2-4 0 15,0-4-176-15,-1-3-48 0,0 1 0 0,-1-2 0 16,-2-1-128-16,1-5 0 0,-3-1 0 0,0 0 0 16,0-5 128-16,-2-1-128 0,2-1 128 0,-4-3-128 15,0 2 0-15,0 0 128 0,0 2-128 0,0 1 0 0,-2-1 0 0,0 1 0 16,0-1 0-16,-2 3 0 0,2 3 0 0,-1-1 0 16,0 1 0-16,-2 4 0 0,0 1 0 0,0 2 0 15,-1 1 0-15,0 3 0 0,-1 3 0 0,0-1 0 16,-1 4 128-16,2 2-128 0,0-3 0 0,-1 0 0 15,-2 3 0-15,0 2 0 0,0-1-176 0,2 2 176 16,-1-4-128-16,3 6 128 0,0-3 0 0,1 3-128 16,1 1 128-16,3 5 0 0,-1-8 0 0,1 2 0 15,0 6 0-15,5-5-128 0,2-3 128 0,0 3 0 16,2 1 0-16,3-2 0 0,2 2 0 0,2 0 0 16,3 0 0-16,3 1 0 0,2-3 0 0,3 0-160 0,1 2 160 15,1-2-160-15,1 0 160 0,2-1 0 16,1-3 0-16,0 5 0 0,1-6 0 0,0 3 0 15,-7-2 0-15,13 0 128 0,-5-2-128 0,-4 3 144 16,-6 0-144-16,-2 4 160 0,-2-1-160 0,-4 1 0 16,-3 2-160-16,-1 3 160 15,-3-1-1952-15,-10 1-288 0</inkml:trace>
  <inkml:trace contextRef="#ctx0" brushRef="#br1" timeOffset="67480.69">18978 7108 16127 0,'0'0'704'0,"0"0"160"0,-6-1-688 0,6 1-176 15,0 0 0-15,0 0 0 0,0 0 896 0,0 0 128 16,6-4 48-16,0-3 0 0,6-1-480 0,0 1-80 16,5-5-32-16,11-1 0 0,-1 4 0 0,1 1 0 15,0 2 0-15,-2 4 0 0,0 1 32 0,-2 1 0 16,-1 1 0-16,-2 1 0 0,1 4-336 0,-3 5-176 16,-6 2 192-16,-3 1-192 0,-3 5 128 0,-4 2-128 15,-4 1 0-15,-3 1 0 0,-5 4 256 0,-1-2-64 16,-5 4-16-16,-1-2 0 0,0 1 80 0,-2-5 32 15,0-2 0-15,2 1 0 0,2 1 176 0,0-3 48 16,2-2 0-16,6-3 0 0,2-2 48 0,4-3 16 16,0-10 0-16,10 6 0 0,3 1-128 0,5-3 0 15,3-4-16-15,6-3 0 0,1-6-224 0,6 2-32 16,5-5-16-16,1 5 0 0,5-1-160 0,-1 0 0 0,-1 2 144 0,2-3-144 31,-2 5-1280-31,0 0-320 0,1 3-64 0</inkml:trace>
  <inkml:trace contextRef="#ctx0" brushRef="#br1" timeOffset="68514.8">20166 11682 9215 0,'0'0'816'0,"5"-9"-656"0,-2 3-160 0,-3 6 0 15,8-6 1232-15,-8 6 224 0,0 0 32 0,0 0 16 16,0 0-864-16,0 0-160 0,0 0-32 0,0 0-16 16,0 0 64-16,0 0 16 0,0 0 0 0,2 9 0 15,-3 3 48-15,0 2 16 0,-2-2 0 0,2 5 0 0,0 2 64 0,-2 4 32 16,3 1 0-16,0 7 0 0,3 0-288 0,-2 6-64 16,1 4-16-16,0 0 0 0,-2-1 80 15,0 5 32-15,0 3 0 0,-2 0 0 0,0 2-96 0,-2 1 0 16,1-2-16-16,0 2 0 0,-1 0 48 0,1-15 16 15,1 0 0-15,-1 5 0 0,-1-3 80 0,1 0 32 16,-1 3 0-16,1 0 0 0,-2-3-32 0,1 0 0 16,1-1 0-16,-1 0 0 0,-1-3-128 0,2-1-48 15,-1-2 0-15,2-2 0 0,-1 0-80 0,1-5-32 16,-1 0 0-16,3-1 0 0,-4-2-160 0,3-2 128 16,0 0-128-16,-1-4 128 0,2-5-128 0,0 0 128 15,2-3-128-15,-2-7 128 0,0 0-272 0,6 2-64 16,2-3-16-16,1-2-9376 15,-2-2-1888-15</inkml:trace>
  <inkml:trace contextRef="#ctx0" brushRef="#br1" timeOffset="69266.53">19615 13258 13823 0,'0'0'1216'0,"0"0"-960"15,0 0-256-15,0 0 0 0,0 0 1168 0,0 0 192 16,12 0 48-16,10-1 0 0,2-2-480 0,4 1-96 16,3-2 0-16,6 0-16 0,4 1-16 0,4 1 0 15,3-1 0-15,1-1 0 0,-2-1-112 0,2 2-32 16,1-1 0-16,2 1 0 0,3 1-112 0,2 0-32 16,2 1 0-16,1-1 0 0,-1 0-288 0,-5 1-64 15,-2-3-16-15,-1 3 0 0,-2 1-144 0,-4 0 0 16,-4 0 0-16,-4 1-8688 15,-4 2-1760-15</inkml:trace>
  <inkml:trace contextRef="#ctx0" brushRef="#br1" timeOffset="69765.64">17474 13473 5519 0,'-7'-5'240'0,"7"5"64"0,-6-3-304 0,1 2 0 16,5 1 0-16,0 0 0 0,-5-1 2752 0,5 1 480 15,0 0 96-15,0 0 32 0,0 0-2144 0,0 0-416 16,0 0-96-16,0 0 0 0,0 0 304 0,10 2 64 16,3-1 16-16,1-2 0 0,0 1-320 0,3 0-48 15,2 0-16-15,1 0 0 0,2-1-288 0,1-3-64 16,1 3-16-16,2-1 0 0,2 2-192 0,0 0-144 16,-1-1 192-16,1 0-192 0,-1 0 0 0,-2-1-224 0,-2 1 16 15,-3 1-8000 1,-3-1-1600-16</inkml:trace>
  <inkml:trace contextRef="#ctx0" brushRef="#br1" timeOffset="70599.44">18033 13966 5519 0,'-5'11'240'0,"5"-11"64"0,-3 8-304 0,-3-3 0 15,0 1 0-15,1 1 0 0,0-3 2176 0,5-4 384 16,-6 3 80-16,6-3 16 0,-6 4-1616 0,6-4-320 16,0 0-64-16,0 0-16 0,0 0 80 0,0 0 16 15,0 0 0-15,0 0 0 0,0 0-32 0,0 0-16 16,0-7 0-16,2-1 0 0,2-2-64 0,1 0-16 16,2-2 0-16,1-2 0 0,-2 1-176 0,4-6-48 15,1 0 0-15,-1 3 0 0,0-1-176 0,-4 10-32 16,2-3-16-16,0 2 0 0,-1 3-160 0,2-2 0 0,-3 2 0 0,-6 5 0 15,8 2 0-15,0 1 0 16,-1 4 0-16,1 0 0 0,-2 6 0 0,4 9 0 0,-4-2 0 16,-1 3-176-16,2 1 176 0,-4-1 0 0,1 2 0 0,-2 1 128 15,1-7-128-15,-1-4 0 0,1 0 0 0,-1-1 0 16,1 2 0-16,1-2 0 0,0-2 0 0,1-1 128 16,0 0-128-16,1 0 0 0,0-4 0 0,5-2 0 15,-1-1 176-15,0-2 16 0,1-2 0 0,1-4 0 0,-1-1 144 16,4-1 48-16,-1 0 0 0,2-2 0 15,-5-3-176-15,1 2-16 0,-6-7-16 0,0 7 0 16,-2-1-48-16,1-4-128 0,0-1 192 0,0 0-64 0,-1 1-128 0,0-3 192 16,-1-1-192-16,0 1 192 0,0-2-192 0,-2 0 128 15,0-4-128-15,1 0 128 0,-1 0-128 0,0-2 0 16,-1-1 0-16,0-10 128 0,-1 1-128 0,1 13 0 16,-1-4 0-16,-1 1 0 0,1-3 0 0,0 3 0 15,-3-4 0-15,2 1 0 0,-1-4 0 0,2 4 0 16,-2 3 0-16,3-5 0 0,-2 3 0 0,0-17 0 15,1 7 0-15,-3 4 0 0,3 4 0 0,0 0 0 16,-1 3 0-16,1 0 0 0,0 3 0 0,0-1 0 16,-2 0 0-16,1 1 0 0,0 2 0 0,0 1 0 15,0-2 0-15,1 3 0 0,-1 2-128 0,-1 0 128 16,2 4 0-16,0-1 0 0,-2 3 0 0,2 3 0 16,-1-2-144-16,2 3 144 0,-2-2 0 0,2 9-128 15,0 0 128-15,2-9 0 0,-2 9 0 0,6-5-128 16,-6 5 128-16,10-7 0 0,0 2 0 0,1 4 0 15,1-2-128-15,1 2 128 0,-1 0 0 0,3-4 0 16,2 2 0-16,5-1 0 0,-1 2-128 0,2-3 128 0,0-3 0 0,2 3 0 16,3-5 0-16,-1 4 0 0,2-3 0 0,-1 1 0 15,3 2 0-15,-3-2 0 0,-3 3 0 0,1 2 0 32,-2 1-384-32,0 1-64 0,-3 2 0 0,-1 1-12336 0</inkml:trace>
  <inkml:trace contextRef="#ctx0" brushRef="#br1" timeOffset="71984.78">18609 13503 8287 0,'0'0'736'0,"0"0"-592"0,0 0-144 0,-9 2 0 16,9-2 1456-16,-10-2 256 0,10 2 48 0,0 0 16 16,-9-10-688-16,5 4-128 0,3-1-16 0,1-3-16 15,3 3-48-15,1-2-16 0,2 0 0 0,3-3 0 16,2 1-96-16,3 1 0 0,1-3-16 0,3 2 0 15,1 0-288-15,9-4-48 0,-1 1-16 0,-8 9 0 16,3 0 144-16,11-3 32 0,-4 5 0 0,-9 3 0 16,2 2-240-16,-2 3-32 0,-2 4-16 0,-1 0 0 0,-2 5-112 15,-2 2-32-15,-2 2 0 0,-2 3 0 0,-1 4 0 0,-5-1 0 16,-1 7 0-16,-2-3 0 0,-3 2-16 0,-3 2-128 16,-3-3 192-16,-6 16-64 0,-1-8-128 0,-4 1 160 15,-3-4-160-15,0-1 160 0,0-5-32 0,8-10 0 16,-1 0 0-16,-1-1 0 0,0-1 320 0,4-1 64 15,0 0 16-15,5-6 0 0,2 0-96 0,-1-3-32 16,6 2 0-16,1-8 0 0,0 0-256 0,7 4-144 16,0-2 160-16,5 1-160 0,0-1 144 0,11 0-144 15,1-5 128-15,-6 2-128 0,2 0 0 0,3-1 0 16,0 2 0-16,0-1 0 0,3 0-224 0,-1-2-128 16,2 1-32-16,1-2-14528 0</inkml:trace>
  <inkml:trace contextRef="#ctx0" brushRef="#br1" timeOffset="76621.17">21842 10481 4607 0,'0'0'400'0,"0"0"-400"0,0 0 0 0,0 0 0 0,0 0 1024 0,0 0 128 16,0 0 32-16,5-7 0 0,0 2-288 0,-5 5-64 16,0 0-16-16,6-2 0 0,-2-1-208 0,-4 3-32 15,0 0-16-15,8-1 0 0,1 0-160 0,-9 1-16 16,6 3-16-16,-6-3 0 0,8 4-48 0,-2 1 0 16,-1 3 0-16,-1-4 0 0,-4-4 0 0,2 7-16 15,1 2 0-15,-1-1 0 0,-2-8 80 0,4 9 0 16,-5 1 16-16,2-1 0 0,1 4 0 0,-1-2 0 15,0 3 0-15,2 1 0 0,0 3-128 0,3-1-16 16,-1 0-16-16,1 2 0 0,-2 3-80 0,1 1-16 16,1 2 0-16,1-1 0 0,0 4-16 0,0-1 0 0,-1 2 0 0,0 2 0 15,1 1 64-15,-1 2 0 0,-2 2 0 0,2 0 0 16,-3 1-48-16,1-1 0 16,-1-2 0-16,2 2 0 0,-1 1-16 0,0-1 0 15,0 0 0-15,1 5 0 0,-1-9 32 0,0-3 0 0,-1-5 0 16,1 1 0-16,1-1 96 0,-2 6 32 0,-1 1 0 0,1 1 0 15,-1 8-48-15,2-2-16 0,-2-12 0 0,-1 4 0 16,-1-2-48-16,0 2-16 0,0 2 0 0,1 0 0 16,-1-3-32-16,3 1-128 0,-3 2 192 0,0 5-64 15,0 0 0-15,0 0-128 0,-3-3 192 0,3 0-64 16,0-3 48-16,3-2 0 0,-3 2 0 0,0-3 0 0,-3 1-32 0,3 1 0 16,0-2 0-16,0 2 0 15,0 0-144-15,0-3 192 0,3 1-192 0,-2 0 192 0,0 2-192 16,0 1 0-16,1-7 144 0,0 0-144 0,1 0 0 0,-1-1 144 15,1 4-144-15,1-4 0 0,-1-4 128 16,1 2-128-16,0 2 0 0,1 1 0 0,2-3 0 16,-2 0 0-16,-2 0 128 0,5-1-128 0,-3 2 0 15,3-2 0-15,-1-1 0 0,1 0 0 0,0 0 128 0,-2-1-128 16,3 0 0-16,0 0 0 0,-2-1 0 0,2 1 0 16,0-1 0-16,-1-1 0 0,2-3 128 0,0 1-128 0,0 0 0 15,1 0 0-15,-1-3 0 0,1 1 0 16,-2-1 0-16,1-2 0 0,-1 2 0 0,-1 0 0 15,2-1 128-15,0 0-128 0,0-4 0 0,0 2 0 16,-1 1 0-16,0-4 0 0,0 3 0 0,0-2 0 16,0-1 0-16,0 3 0 0,0-2 0 0,0 0 0 0,0 2 0 0,-1-3 0 15,1 1 0-15,1 1 0 16,1-3 0-16,-1-1 0 0,0 4 0 0,-2-5 0 16,2 0 0-16,0-1 0 0,0-1 0 0,2-1 0 15,-1 1 0-15,0-3 0 0,0-2 144 0,-1 0-144 16,-1 1 0-16,1-1 144 0,0-1-144 0,0 1 0 0,-1 1 0 0,3-1 128 15,-4 1-128-15,4 0 0 0,-2 3 0 0,0-2 0 16,-1 1 0-16,1 0 0 0,0 0 0 0,2 1 0 16,-2-1 0-16,1 0 0 0,0-1 0 0,0 2 0 15,-1-2 0-15,0 0 0 0,1-1 0 0,-1-1 0 16,0-2 0-16,1-2 0 0,-3 1 0 0,2-4 0 16,0 3 128-16,0-4-128 0,1-2 128 0,-1 1-128 0,0-1 192 0,1 2-64 15,1-3 0-15,-1-2 0 0,-1-1-128 0,1 0 0 16,-2-3 0-16,-1 2 128 0,1 0-128 0,0-2 0 15,3 3 144-15,-3-3-144 0,-1-1 144 0,1 2-144 16,0-1 192-16,0 2-192 0,0-2 160 0,0-1-160 16,-1 0 128-16,-1 2-128 0,1-5 160 0,-1 1-160 15,1 0 192-15,-2-3-192 0,1 3 160 0,-1-2-160 16,-1 1 128-16,2-3-128 0,-1 1 128 0,2 1-128 16,-1 2 128-16,1-2-128 0,-1 4 128 0,1-3-128 15,1-2 128-15,0-3-128 0,0 3 176 0,0 0-48 16,-3-2-128-16,3 2 192 0,0-2-64 0,0 2-128 15,0 2 176-15,-2-3-176 0,2-5 128 0,0 5-128 16,0-1 0-16,-1 1 0 0,2 1 0 0,0-4 128 0,-1 1-128 16,0 2 0-16,0-3 128 0,0-1-128 0,-2-1 0 15,2 2 0-15,0 3 0 0,-1-4 0 16,-1 0 128-16,1-2-128 0,-1 1 0 0,1-1 0 16,1 0 0-16,0 1 0 0,0-2 128 0,0 3-128 15,1-1 0-15,0 1 0 0,0 0 0 0,4-15 0 16,-4 3 128-16,-3 16-128 0,2 2 0 0,-4-6 0 15,2-5 0-15,-2 2 0 0,0 2 0 0,1-3 0 0,-1 0 0 0,0 3 0 16,0 1 128-16,-1-1-128 0,-2 1 0 0,1 1 0 16,-1 1 0-16,1 0 0 0,-2-3 0 0,2 3 0 15,-3-1 0-15,1 1 128 0,1-2-128 0,-2 0 0 16,0 2 160-16,2-4-160 0,-1 3 128 0,0-1-128 16,0 0 128-16,2-2-128 0,0 0 0 0,0 2 128 15,1 2-128-15,0 0 0 0,-1 1 0 0,-1-3 0 0,1-2 0 0,-1 1 0 16,-1 2 0-16,2 3 0 0,-2-3 0 0,2 0 128 15,-2-1-128-15,0 3 0 0,1-2 0 0,-1-1 0 16,-1 2 128-16,0 2-128 0,0-4 0 0,-1 0 0 16,-1 3 0-16,2 0 0 0,0-1 0 0,0 0 0 15,0 2 0-15,0 0 0 0,0-1 0 0,2 2 0 16,-1-1 0-16,0 1 0 0,0-4 0 0,2 3 0 16,-2 4 0-16,2-2 0 0,-1 2 0 0,2-3 0 15,-1 4 0-15,2-4 0 0,-3 1 0 0,2-2 0 16,0 2 0-16,0-2 0 0,0 0 0 0,-1 2 0 15,2-2 0-15,1 2 0 0,-1-5 0 0,-2 3 0 16,3 0 0-16,-1-3 0 0,-2 1 0 0,3 1 0 16,-1-1 0-16,0 0 0 0,4-1 0 0,-3 4 0 15,0-3 0-15,1 5 0 0,-2-4 0 0,-3 2 0 16,3 3 0-16,-1-3 0 0,-1 3 0 0,-1-2 0 16,1 2 0-16,2-12 0 0,-1 5 0 0,-2 3 0 15,1-3 0-15,1 1 0 0,-3 6 0 0,4 0 0 0,-2 2 0 0,0-1 0 16,1-3 0-16,-1 4 0 15,0 1 0-15,1 1 0 0,1 2 0 0,0 0 0 0,1 0 0 0,0-1 0 16,3-1 0-16,-4 3 0 0,1-1 0 0,1 0 0 16,0-1 0-16,3-2 0 0,-2 0 0 0,2 2 0 15,-1 0 0-15,1 1 0 0,0-2 0 0,1 1 0 16,-1-4 0-16,0 3 0 0,-1 1 0 0,1 1 0 16,-1 1 0-16,0 0 0 0,0-1 0 0,1 0 0 15,-3 2 0-15,1-1 0 0,0 1 0 0,-1-1 0 16,0-1 0-16,-1 2 0 0,0 0 0 0,2 1 0 0,-2-1 0 0,1 3 0 15,-2 1 0-15,-1 1 0 0,2-2 0 0,0 0 0 16,2-2 0-16,0 4 0 0,-1-2 0 0,1-2 0 16,0 2 0-16,-2 3 0 0,0-3 0 0,2 1 0 15,-2 2 0-15,2-1 0 0,-2 2 0 0,1 1 0 16,-1-5 0-16,-1 7 0 0,-1-2 0 0,2 1 0 16,-2-2 0-16,0 2 0 0,0 0 0 0,-1 2 0 15,2-4 0-15,1 4 0 0,-1 1 0 0,0-1 0 16,0 2 0-16,1 0 0 0,-1 0 0 0,0-4 0 15,0 2 0-15,1 1 0 0,-1 0 0 0,-5 5 0 16,5-8 0-16,2 3 0 0,-7 5 0 0,8-6 0 16,0 1 0-16,-1 2 0 0,1-2 0 0,-1 0 0 15,1 3 0-15,1-1 0 0,-9 3 0 0,9-5 0 16,2-5 0-16,-1 6 0 0,-1 3 0 0,0 1 0 16,0-3 0-16,1 1 0 0,1-4-128 0,-3 4 128 15,1-2 0-15,1 3 0 0,-1 0 0 0,2 1 0 16,0 0 0-16,-2-2 0 0,1 0 0 0,0-2 0 15,-1 0 0-15,1 3 0 0,2 1 0 0,-3 0 0 0,-9 0 0 0,10 0 0 16,1 0 0-16,-1 0 0 0,2 0 0 0,-2 0 0 16,0 1 0-16,-1 0 0 0,3-1 0 0,0 3 0 15,0 1 0-15,-1-3 0 0,-1-1 0 0,0 3 0 16,-1-2 0-16,0 3 0 0,-9-4 0 0,12 6 0 16,0 2-144-16,-1-1 144 0,-1 1 0 0,0-3 0 15,0 1 0-15,3 3 0 0,-3-2 0 0,-1 3 0 16,-9-10 0-16,10 10 0 0,0 0 0 0,-1-1 0 0,0 1 0 15,0 3 0-15,-1-4 0 0,-1 2 0 0,0 2 0 16,1 0 0-16,0 2 0 0,0 0 0 0,-1 2 0 0,1-2 0 16,-2-1 0-16,2-1 0 0,0 1 0 0,0 1 0 15,1 0 0-15,0 2 0 0,0-3 0 0,1 1-128 16,0 0 128-16,2 2 0 0,-1 0 0 0,2 1 0 16,-3 0 0-16,2 1 0 0,0 0 0 0,0 0 0 15,-1 0 0-15,2 0 0 0,-3 0 0 0,3 3 0 16,-2 0 0-16,1-3 0 0,0 0 0 0,1 0 0 15,0 0 0-15,-2 1 0 0,-1 3 0 0,2-1 0 16,-2-2 0-16,0 3 0 0,0 1 0 0,2-1 0 16,-2-3 0-16,1 2 0 0,1 0 0 0,1 2 0 15,-2-1 0-15,2 1 0 0,2 1 0 0,-5-2 0 16,-1 1 0-16,0 3 0 0,2 0 0 0,1 1 0 16,-2-2 0-16,-1 2 0 0,4 3 0 0,-6-10 0 15,3 1 0-15,-1 3 0 0,0-1 0 0,0 3 0 16,0 1 0-16,0 3 0 0,-1-2 0 0,0 1 0 0,-2 1 0 0,2 12 0 15,-1-2 0-15,-2-1 0 16,-1-4 0-16,-1-2 0 0,0-2 0 0,0-5 0 0,0 1 0 0,0 2 0 16,-1 2 0-16,1 2 0 0,1-1 0 0,-2 2 0 15,1 0 0-15,1 2 0 0,-2 1 0 0,2-1 0 16,0 0 0-16,-2 0 0 0,1 1 0 0,-2 0 0 16,2 0 0-16,-1 19 0 0,1-8 0 0,-1-17 0 15,-2-1 0-15,2 2 0 0,-1 2 0 0,0 0 0 16,0 2 0-16,2 1 0 0,-2-1 0 0,2 0 0 15,-1 0 0-15,2 1 0 0,-3 0 0 0,2 0 0 16,0 2 0-16,0 0 0 0,0 0 0 0,2 17 0 0,-4-9 0 0,2-1 0 16,1-2 0-16,-1-12 0 0,0 0 0 15,0 2 0-15,3 4 0 0,-1-3 0 0,4 1 0 0,0 0 0 16,0-1 0-16,-2 1 0 0,1 1 0 0,3 0 0 16,0 1 0-16,-3-2 0 0,1 0 0 0,0-1 0 15,0 0 0-15,0 1 0 0,0 0 0 0,2 17 0 16,1-9 0-16,-5-14 0 0,1 1 0 0,0 1 0 15,2 0 0-15,0-2 0 0,-1 4 0 0,0-1 0 16,-2 0 0-16,2 2 0 0,-1 0 0 0,1-1 0 16,0 1 0-16,0-1 0 0,0 1-272 0,-2 0 48 15,0-2 16-15,3 17 0 0,-4-8-128 0,-2-13-32 16,-3 2 0-16,0 0 0 16,-1 0-208-16,0 2-64 0,-1 0 0 0,1 1 0 15,-1-2-1856-15,-2 1-384 0,3-1-80 0,-1-2-7552 0</inkml:trace>
  <inkml:trace contextRef="#ctx0" brushRef="#br1" timeOffset="79855.34">26277 12307 3679 0,'0'0'320'0,"2"8"-320"0,1 1 0 0,-1-3 0 16,1 5 1600-16,1-3 256 0,-1 2 64 0,1 0 0 0,-1 4-1040 0,-1 2-208 15,1-1-32-15,-1 3-16 0,1 0 16 0,0 1 0 16,-1 3 0-16,2 3 0 0,-2-4 0 0,0 2 0 16,-2 1 0-16,2 3 0 0,1-3-144 0,-2 4-32 15,0-3 0-15,1 2 0 0,-1-3-192 0,1 0-32 16,0 3-16-16,2-4 0 0,-2 1-80 0,1 0-16 15,-1-2 0-15,2 0 0 0,0-3 96 0,1 1 16 16,-3 0 0-16,3-1 0 0,1-1 0 0,-1-1 0 16,-3-1 0-16,3-1 0 0,3 3-48 0,0-1 0 15,-3-5 0-15,0 1 0 0,0-4-48 0,0 3-16 16,0 0 0-16,0-2 0 0,0 2-128 0,0-5 0 16,0 2 0-16,2-4-176 0,-2 1 176 0,0-1 176 15,-5-5-48-15,7 1 0 0,2-1 96 0,0-3 16 16,0-2 0-16,0-1 0 0,-1 0-96 0,1-6-16 15,1 1 0-15,0-1 0 0,0-2-128 0,0-2 160 16,-1 0-160-16,3-1 160 0,0-7-160 0,-2-3 160 0,2 3-160 16,-1-2 160-16,1 2-160 0,-2 1 128 0,0 0-128 15,0-3 128-15,0 0 0 0,1 0 0 0,-1 1 0 0,0-4 0 16,0 1 0-16,0-2 0 0,0-2 0 16,1-1 0-16,-5-4 0 0,0-1 0 0,-1-2 0 0,1 1 0 15,-3-2 32-15,4 1 0 0,-2 0 0 0,1 2 0 16,0 1-32-16,0 2 0 0,-1-1 0 0,0 2 0 15,-1-2-128-15,2-1 128 0,-1-2-128 0,1-17 128 16,1 9-128-16,-3 20 0 0,1-2 144 0,0-4-144 0,2-4 0 16,1 0 0-16,0-1 0 0,0-1 0 0,0 2 0 0,10-33 0 15,-2 8 0-15,-3 5 0 0,-4-2 0 0,2 3 0 16,-3 0 0-16,2 3 0 0,0 1 0 0,1 7 0 16,-3 3 0-16,1 4 0 0,0 0 0 0,-1-1 128 15,-2-2-128-15,2-5 0 0,-2 3 0 0,-1-4 0 16,2 0 0-16,-1 1 128 0,0 2-128 0,1 3 144 15,0 3-144-15,0 1 160 0,-3-1-160 0,2-5 192 16,-1-2-192-16,0-1 192 0,1 3-192 0,-2 20 0 16,1-7 144-16,-1-1-144 0,4-2 0 0,-1-1 0 15,2-2 0-15,0-1 128 0,-1-1-128 0,7-32 0 16,-3 11 0-16,-2 8 128 0,-1 6-128 0,-1 0 0 16,1 3 0-16,0-3 0 0,1 3 0 0,-1 0 0 15,-1-1 0-15,1 1 0 0,0-4 0 0,1 3 0 16,0-4 0-16,-1 6 0 0,-3 1 0 0,2-1 0 15,-2 0 0-15,2 2 0 0,0 2 0 0,-1-2 128 16,2-1-128-16,-1 2 0 0,-1 0 0 0,1 0 144 16,-2 0-144-16,2 0 0 0,-2 2 144 0,2 1-144 15,0-2 0-15,0 1 144 0,1-2-144 0,0 2 0 0,-4 1 0 16,2-5 0-16,-1-2 0 0,2-1 128 0,2-3-128 16,-1 7 0-16,1 1 0 0,0 1 0 0,0-4 0 0,2 5 0 15,-1 0 0-15,2 2 0 0,-2 1 0 0,2-2 0 16,1 2 0-16,0 0 0 0,-1 1 0 0,3 1 0 15,1 0 0-15,-1-1 0 0,1 1 0 0,-1-5 0 16,1 2 0-16,-2-2 0 0,-1 0 0 0,4 2 0 16,-3 0 0-16,2 1 0 0,-1-3 0 0,-1 2 0 0,1 0 0 15,-2-1 0-15,1 1 0 0,-1 1 0 0,-1-1 0 0,-1 2 0 16,2 4 0-16,0-4 0 0,-1 1 0 0,0 2 0 16,-3-1 0-16,1 1 0 0,2 2 0 0,-2-2 0 15,1 2 0-15,-2-1 0 0,0 3 0 0,0-3 0 16,1 1 0-16,-1-1 0 0,0 5 0 0,0-4 0 15,0 1 0-15,0-1 0 0,1 4 0 0,0 3 0 16,-1 1 0-16,0 1 0 0,3 0 0 0,-1 2 0 16,-2 2-144-16,0 0 144 0,-1 2 0 0,3-1 0 15,-1 2 0-15,-1 2 0 0,0 4 0 0,0-1 0 16,0 1 0-16,3 1 0 0,-2-3-128 0,1 2 128 16,1 1 0-16,-1 2 0 0,0-1 0 0,-1 2-128 15,2-1 128-15,0 0 0 0,-1 1 0 0,1 1 0 16,1 0 0-16,0 1 0 0,1 1 0 0,2 1 0 15,1 0-128-15,-2-1 128 0,-2 2 0 0,1 1 0 16,2 2 0-16,1-1 0 0,-1 4 0 0,1-2 0 16,-1 2 0-16,1 0 0 0,-3 3 0 0,1 2 0 0,0-1 0 0,-1 0 0 15,1 3 0-15,-2 0 0 0,3 1 0 0,-3 1 0 16,0 0-128-16,-1 2 128 0,-2-1 0 0,0 0 0 16,1 5 0-16,2 1 0 0,-1 0 0 0,-1 2 0 15,0-4 0-15,-1 5 0 0,-1-1 0 0,2 1 0 16,-2-2 0-16,0 2 0 0,0 4 0 0,2-2 0 15,0-3 0-15,0 3 0 0,-3 0 0 0,5-1 0 16,0 2 0-16,0 3 0 0,-3 0 0 0,1-1 0 16,-6 0 0-16,0-1 0 0,2 0 0 0,1 1 0 15,-2 0 0-15,-1 3 0 0,1 3 0 0,0-2 0 0,-1 0 0 0,0 0 0 16,1 1 0-16,-1 6 0 0,-1-1 0 0,0 1 0 16,1-5 0-16,-2 2 0 0,1 2 0 0,-1-2 0 15,1 1 0-15,-2 3 0 0,-1-1 0 0,0 1 0 16,-1 2 0-16,0-2 0 0,-1 0 0 0,0 1 0 15,-1-3 0-15,0 5 0 0,-2-2 0 0,-1 0 0 16,-1 1 0-16,0-2 0 0,0 1 0 0,-1 0 0 16,-2-3 0-16,2 6 0 0,-2-6 0 0,0 2 0 15,1-5 0-15,-1 2 0 0,1-4 0 0,0 0 144 16,2-1-144-16,-1 2 128 0,2 4-128 0,0-2 0 16,4 3 0-16,-1-4-176 0,0-4 176 0,-2 1 0 15,1-1 0-15,-1-2 0 0,3 2 0 0,0-1 0 16,0-1 0-16,3 1 0 0,-2-3 0 0,3 1 0 15,-3 5 0-15,0-4 0 0,0 1 0 0,1-1 0 16,-4 1 0-16,1 0 0 0,0-1 0 0,1-1 0 16,0-3 0-16,0-2 0 0,0 2 0 0,1 0 0 15,0-1 0-15,1 1 128 0,-1-1-128 0,2-1 0 16,-2 3 0-16,1-2 0 0,1-3 0 0,1 1 0 0,-1 1 0 0,1-1 0 16,0 1 0-16,1-2 0 15,0 1 0-15,0-3 0 0,-1 2 0 0,1-4 0 0,0 6 0 0,2-3 0 16,-3 2 0-16,2-3 0 0,-1 2 0 0,0-2 0 15,0 3 0-15,0-1 0 0,0 1 0 0,-1-3 0 16,0 4 0-16,0-1 0 0,-2 3 0 0,2 2 128 16,-3-3-128-16,2-2 0 0,-1 2 0 0,1-4 0 15,1 5 0-15,1 1 0 0,-4-2 0 0,3 2 0 16,1-2 0-16,-1 5 0 0,0-5 0 0,-2-2 0 16,3 1 0-16,0 1 0 0,0 0 0 0,-2 3 0 0,1-1 0 15,0 1 0-15,-1-2 0 0,1 0 0 0,0 2 0 0,0 0 0 16,1 0 0-16,-1-1 0 0,2 1 0 15,-1 2 0-15,0-2 0 0,2 0 0 0,2-4 0 0,-1 1 0 16,0 2 0-16,1 0 0 0,0-5 0 0,1 2 0 16,2-2 0-16,-1 1 0 0,0 2 0 0,1-5 0 15,-1 1 0-15,2 1 0 0,-2-1 0 0,1 1 0 16,-1-3 0-16,1 2 0 0,-1-2 0 0,2 0 0 16,-2-1 0-16,3-2 0 0,0-2 0 0,2 2 0 15,-1-2 0-15,3-1 0 0,-6-1 0 0,5 0 0 16,1-1 0-16,-1 1 0 0,2-2 0 0,1-1 0 15,1-2 0-15,1 0 0 0,-1-3 0 0,4 0 0 16,0-4 0-16,2 2 0 0,-1-5 0 0,1-1 0 16,-3-1 0-16,3 0 0 0,-2-3 0 0,1-4 0 15,-2 2 0-15,1-4 0 0,-2 0 0 0,3-3 0 16,-5 1 0-16,6-1 0 0,0-6 0 0,-1 1 0 0,1 1 0 0,0-2 0 16,-1 0 0-16,1 1 0 0,0-4 0 0,-1 1 0 15,0-3 0-15,-1-2 0 0,-3 0 0 0,1-3 0 16,-2-1 0-16,1-1 0 0,-5-5 0 0,0 5 0 15,-1 2 0-15,-1-4 0 0,0-1 0 0,0 0 0 16,1 1 0-16,0 0 0 0,-1-3 0 0,2-2 0 16,-4-2 0-16,3-1 0 0,1 0 0 0,0-1 0 15,0-5 0-15,1 2 128 0,-2-3-128 0,1 0 0 0,-1 1 0 16,2-2 0-16,0 0 0 0,0 3 0 0,0-4 0 0,-1 0 0 16,0-1 0-16,-2-1 0 0,-1 1 0 15,0-3 0-15,-1 1 0 0,-2 2 128 0,3-1-128 16,-4-3 0-16,-1-3 0 0,0 1 0 0,-1 3 0 0,-2-1 0 15,-2-2 0-15,1 2 128 0,-1-2-128 0,1 3 0 16,-1-1 0-16,-2 1 0 0,1-3 0 0,-1 2 0 16,0 1 0-16,-1 1 0 0,-1-1 0 0,1-1 0 15,-1-2 0-15,0 2 0 0,0-1 0 0,0-2 0 16,0 0 0-16,0 1 0 0,-1 1 0 0,0-1 0 16,1 3 0-16,0-1 0 0,0 2 0 0,0 1 0 15,0-1 0-15,2 0 0 0,-2-1 0 0,3 1 0 16,-2 2 0-16,2-3 128 0,0-2-128 0,2 0 0 15,3-1 0-15,0 2 0 0,1-1 0 0,1-1 0 16,1-1 0-16,3 1 0 0,3 1 0 0,-3 1 0 16,1-2 0-16,1-3 0 0,1 3 0 0,1 3 0 0,0 1 0 15,1 0 0-15,0 2 0 0,0 1 0 16,-1-4 0-16,-1 4 0 0,1 2 0 0,0-3 0 16,4 2 0-16,-2-2 0 0,-2 3 0 0,1-2 0 15,0-3 0-15,1 2 0 0,1 1 0 0,-2 2 0 0,-2-4 0 0,2 2 0 16,1 1 0-16,0-1 0 0,3-2 0 0,-2 0 0 15,2 5 0-15,1-1 0 0,3 5 0 0,2 0 0 16,2 2 0-16,1 3-128 0,-1 6 128 0,1 4 0 0,1 1-128 16,-1 3 128-16,0 5-128 0,-2 2 128 15,1 2-416-15,-2 2 0 0,-1 1 0 16,1 1 0-16,2 3-1488 0,-13 6-288 0</inkml:trace>
  <inkml:trace contextRef="#ctx0" brushRef="#br2" timeOffset="87627.83">339 16620 8287 0,'0'0'736'0,"0"0"-592"0,0 0-144 0,0 0 0 16,0 0 784-16,0 0 128 0,0 0 32 0,0 0 0 15,0 0-224-15,0 0-32 0,0 0-16 0,0 0 0 16,11 0-208-16,-1 0-32 0,0 0-16 0,3-1 0 15,-1-1-160-15,2 1-16 0,0 0-16 0,0 1 0 16,3 0 0-16,-2 0 0 0,0-1 0 0,3-1 0 0,0 2 64 0,2 0 16 16,4-1 0-16,-8 0 0 0,4-4 0 0,2 2 0 15,3 1 0-15,6-1 0 16,3 2-64-16,4-2-16 0,5-1 0 0,37 1 0 0,-10 0-32 0,-8 0-16 16,-4 2 0-16,-2 0 0 0,-3 0-16 0,4-1 0 15,3 1 0-15,5 0 0 0,6-2 32 0,-2 1 0 16,-7-5 0-16,3 2 0 0,1-1 32 0,4 1 16 15,1 0 0-15,4-2 0 0,2 1-96 0,0 1-16 16,-6-3 0-16,4 2 0 0,4 1 32 0,3-3 0 16,6 3 0-16,-3-4 0 0,-2 0-160 0,-1 1 192 15,1-1-192-15,5 0 192 0,5 0-192 0,-2 0 0 16,-1 0 0-16,2 0 0 0,1-2 0 0,3-2 0 16,6 2 0-16,-4 0 128 0,-4-1-128 0,4 2 0 15,3-3 0-15,1 0 0 0,-1-2 0 0,-1 3 0 0,-2-2 0 0,4 3 0 16,3 1 0-16,-1-3 0 0,-3-2 0 0,2 2 0 15,2 4 144-15,2-3-144 0,0-4 160 0,-2 4-160 16,-3-1 176-16,5 0-176 0,5-1 192 0,-3 1-192 16,-5-2 0-16,3 0 0 0,5 1 0 0,-2-1 0 15,-3 1 0-15,-1 0 0 0,0 0 0 0,5 0 0 16,1-1 0-16,-4 1 0 0,-6-2 0 0,0 1 0 16,5 2 160-16,-1 2-160 0,-2-2 128 0,-1-1-128 15,0 0 240-15,-1 3-48 0,6-2 0 0,-5 2 0 16,-7 0-192-16,5 0 0 0,0 2 128 0,1-2-128 15,1-1 0-15,-4 1 128 0,-2-3-128 0,2 2 0 16,5 4 176-16,-3-4-176 0,-5-3 192 0,-1 5-192 16,0-1 256-16,2 5-64 0,4-5-16 0,-3 1 0 15,-7-4-16-15,1 0 0 0,3 2 0 0,2 2 0 0,-1-5 48 16,0 1 16-16,-5 0 0 0,3 1 0 0,4 0-32 16,-1 2 0-16,-2-1 0 0,-1 0 0 0,-2 3-48 0,2 0-16 15,5 0 0-15,-3-1 0 0,0 0-128 0,-2 1 0 16,-1-1 0-16,4 1 0 0,5-4 0 0,-4 4 0 15,-3-2 128-15,1-2-128 0,3 3 0 0,1-3 0 16,2-1 0-16,-5 1 0 0,-5 3 0 0,5-2 0 16,1 3 0-16,-2-4 0 0,2-1 0 0,-2 1 0 15,-4 2 0-15,6-2 128 0,1 4-128 0,-1-4 0 16,-6-3 0-16,-1 4 0 0,1 5 0 0,5-3 0 16,0-2 0-16,-3 0 0 0,-5 4 0 0,2-1 0 15,1 3 0-15,3-5 0 0,1-1 0 0,-1 2 0 0,-3-2 128 16,2 3-128-16,3-2 0 0,1-1 0 0,-4 2 0 15,0 0 0-15,0 2 0 0,2-3 0 0,4 2 0 0,-4-1 0 16,-2 4 0-16,-2-5 0 0,-2 4 0 0,5-3 0 16,3 1 0-16,-3-1 0 0,-3 1 0 0,-2-3 0 15,-1 3 0-15,5-1 0 0,5 0 0 0,-7 2 0 16,-4 2 0-16,1-2 0 0,-7 1 0 0,6-2 0 16,5 2 0-16,-4 2 0 0,-5-2 0 0,1 2 0 15,1 0 0-15,2 0 0 0,6 1 0 0,-4 0 0 16,-3 1 0-16,-1-3 0 0,1 0 0 0,4 2 0 15,6-1 0-15,-6-3 0 0,-3 2 128 0,0 2-128 16,-1 0 0-16,4 2 0 0,3-2 0 0,-2-1 0 16,-1-2 0-16,-1 4 0 0,0 1 0 0,2 0 0 15,1-1 0-15,-3-1 0 0,-4-2 0 0,2 5 0 16,2-1 0-16,2 0 0 0,-1-2 0 0,-1-1 0 16,-3 2 0-16,-1 3 0 0,7 0 0 0,-4-1 0 0,-2-4 0 0,0 3 0 15,2-1 0-15,0 4 0 0,3-1 0 0,-2-1 0 16,-1-4 0-16,0 1 0 0,-3 2 0 0,2-1 0 15,1 3 0-15,0-1 0 0,-1-2 160 0,1 2-160 16,-4 1 192-16,0 0-192 0,4 0 240 0,-1-3-64 16,1 2-16-16,-2-3 0 0,1 1-160 0,2 3 192 15,3 2-192-15,-3-3 192 0,-1-4-192 0,-1-3 0 16,0 0 144-16,3 7-144 0,5 2 0 0,-4-1 0 16,-3-5 0-16,0 2 0 0,-1 0 0 0,5 2 0 15,5 1 0-15,-4-3 128 0,-4-1-128 0,2 2 0 16,-1 2 0-16,7 0 0 0,2-6 0 0,-3 0 0 15,-5 0 0-15,-2 0 0 0,5 4 0 0,2 0 0 0,1-3 128 0,-4-3-128 16,-4 1 0-16,1 4 0 0,5 0 0 0,-1-3 0 16,-1-2 0-16,0 0 0 0,-2 3 128 0,3 1-128 15,7-3 0-15,-6-2 0 0,-3 3 0 0,0-2 0 16,1 5 0-16,4-1 0 0,5-5 0 0,-4 4 0 16,-5 2 0-16,1-2 0 0,3-4 0 0,4 4 0 15,1 0 0-15,-1-1 0 0,-3 1 0 0,4 0 0 16,4-4 0-16,-3 1 0 0,-5-3 0 0,1-1 0 15,2 3 0-15,4-1 0 0,3 1 0 0,-5-2 0 16,0 1 0-16,3-4 0 0,5 2 0 0,-3 1 0 16,-2-2 0-16,-3-1 0 0,4 4 0 0,0-1 0 15,4-2 0-15,-1 3 0 0,-6-3 0 0,5 1 128 16,3 2-128-16,-4-4 0 0,-5-3 0 0,6 3 0 0,1 5 0 16,-1-4 0-16,-2-4 0 0,0 1 0 0,1 1 0 0,1-1 128 15,1 4-128-15,-1-4 0 0,-5-4 0 0,2 1 0 16,1 2 0-16,0 1 0 0,-4-2 0 0,-2 0 0 15,-2 2 0-15,6-1 128 0,1 0-128 0,-6 0 0 16,-4 2 0-16,0 0 0 0,0-2 0 0,3 3 0 16,-2-1 0-16,-3 1 0 0,-4 1 0 0,2 4 0 15,2-2 0-15,-3 3 0 0,-3-2 0 0,-42 6 0 16,5-1 0-16,5-1 0 0,4 2-192 0,-1 1-16 16,4 0 0-16,-1-3 0 15,1 1-496-15,-1 2-80 0,5 1-32 0,-5 0 0 16,-3 0-720-16,-4 1-160 0,-4 1-32 0</inkml:trace>
  <inkml:trace contextRef="#ctx0" brushRef="#br2" timeOffset="88978.97">18243 15435 12895 0,'0'0'1152'0,"0"0"-928"16,-4-4-224-16,4 4 0 0,0 0 1024 0,0 0 176 16,-7-2 16-16,7 2 16 0,0 0-304 0,-7 5-64 15,2 0-16-15,0 4 0 0,0 0-336 0,0 5-64 16,0 1 0-16,0 3-16 0,0 2 80 0,1 2 32 16,0 5 0-16,2-1 0 0,-1 5-96 0,3-2-32 15,0 1 0-15,3 2 0 0,0-1-160 0,3-3-16 16,0 1-16-16,3-5 0 0,1-1-224 0,1-1 144 15,6-5-144-15,1-4 128 0,0-1 64 0,1-5 16 16,2-2 0-16,1-3 0 0,-1-6 240 0,2-4 32 16,-1 0 16-16,-1-6 0 0,2-1-176 0,-1-3-16 15,0-1-16-15,8-9 0 0,-10 2-160 0,-7 9-128 16,-1-1 144-16,-2-1-144 0,0 0 128 0,-2 0-128 16,-2 1 0-16,-1 2 0 0,-2-1 128 0,-1 5-128 15,-1 3 0-15,-2 1 144 0,1 8-144 0,0 0 160 16,0 0-160-16,-4 10 160 0,0 2-160 0,2 6 0 15,-3 4 144-15,1 4-144 0,0 3 0 0,2 3 128 16,0-2-128-16,2 2 0 0,2 0 0 0,0-3 0 16,3-3 0-16,3-1 0 0,3-2 0 0,3-4 0 0,2-3-128 0,1-4 128 15,2-2-192-15,3-2 32 16,3-1 16-16,0-7 0 16,0-5-2352-16,2-2-448 0</inkml:trace>
  <inkml:trace contextRef="#ctx0" brushRef="#br2" timeOffset="89248.63">19433 15149 17503 0,'0'0'1552'0,"0"0"-1232"16,0 0-320-16,0 0 0 0,0 0 1376 0,0 0 224 15,-1 8 32-15,-2 2 16 0,-1-1-880 0,-1 5-160 16,0 4-32-16,-2 2-16 0,0 3 16 0,0 2 0 16,-2 6 0-16,-2 4 0 0,1 5-32 0,0 1 0 15,0 3 0-15,0-1 0 0,1 3-224 0,0-1-64 16,3 0 0-16,1-2 0 0,2-3-128 0,2 1-128 16,2-3 144-16,3-1-144 0,2-3-208 0,3-5-144 15,0-1-32-15,4-4 0 16,2 3-2064-16,1-8-432 0,4-5-64 0</inkml:trace>
  <inkml:trace contextRef="#ctx0" brushRef="#br2" timeOffset="89514.73">20121 15101 15663 0,'0'0'1392'0,"0"0"-1120"0,0 0-272 0,0 0 0 15,0 0 2032-15,-4 8 336 0,0-3 80 0,-2 9 16 16,-1 5-1312-16,0 1-272 0,0 3-48 0,-3 5-16 16,3 2-64-16,-1-4-16 0,0 2 0 0,1 5 0 0,-1 2-160 0,0 4-48 15,1 0 0-15,2 0 0 16,-2-2-272-16,2 0-48 0,0-3-16 0,3 1 0 0,2-3-192 0,2-3 128 16,1-1-128-16,2-4 0 0,1 0 0 0,2-1 0 15,2-4 0-15,0-1 0 16,0-2-1664-16,2-3-240 0,-1-2-32 0,-1 0-10624 15</inkml:trace>
  <inkml:trace contextRef="#ctx0" brushRef="#br2" timeOffset="89681.97">19766 15686 23039 0,'-14'3'2048'0,"14"-3"-1648"15,0 0-400-15,0 0 0 0,0 0 960 0,0 0 128 16,6 4 0-16,5 0 16 0,3-4-576 0,5-2-112 15,3 0-32-15,5-2 0 0,2-1 128 0,2-2 0 16,-1-2 16-16,3 3 0 0,-1-3-528 0,0 1 0 16,0-3-192-16,0 0-8720 15,-2 2-1744-15</inkml:trace>
  <inkml:trace contextRef="#ctx0" brushRef="#br2" timeOffset="89930.05">20516 14948 25791 0,'0'0'2304'0,"0"0"-1856"0,8-3-448 0,2 3 0 0,0 2 480 0,3 2 0 16,2 1 0-16,1 7 0 0,1-1 80 0,1 7 16 16,0 5 0-16,-1 0 0 0,0 3-176 0,-1 5-16 15,0 4-16-15,-2 3 0 0,-2 4-48 0,-2 0-16 16,-2 3 0-16,-3 1 0 0,-1-1-112 0,-1-1-32 15,-5 0 0-15,-2 2 0 0,-1 1-160 0,-2-4 0 16,-3 4 0-16,-1-5 128 16,0 0-2176-16,-3-1-432 0,-1-3-80 0</inkml:trace>
  <inkml:trace contextRef="#ctx0" brushRef="#br2" timeOffset="90208">21481 15453 21823 0,'14'-5'960'0,"-5"1"208"0,2 0-928 0,3-1-240 0,4 0 0 16,1-2 0-16,1 1 688 0,2 0 80 16,-1 0 32-16,10-1 0 0,-4 2-544 0,-3 0-96 0,-3 1-32 0,-3 2 0 31,-1 2-1408-31,-10 0-304 0,-7 0-48 0,0 0-16 0</inkml:trace>
  <inkml:trace contextRef="#ctx0" brushRef="#br2" timeOffset="90329.62">21485 15687 18431 0,'-4'5'1632'0,"-1"1"-1312"15,5-6-320-15,0 0 0 0,0 0 2032 0,7 5 336 16,2 1 64-16,5-3 0 0,4 2-1232 0,1-3-256 16,3-2-48-16,2-3-16 0,2-2-432 0,5 1-96 15,1 0-16-15,1-1 0 16,1-1-1808-16,2 2-384 0</inkml:trace>
  <inkml:trace contextRef="#ctx0" brushRef="#br2" timeOffset="91164.02">22578 15914 22223 0,'0'0'976'0,"-7"2"224"0,0-1-960 0,7-1-240 15,0 0 0-15,0 0 0 0,-4-5 800 0,4 5 112 16,2-12 32-16,4 0 0 0,1-2-416 0,3-1-80 15,2-6 0-15,0 1-16 0,2-3-256 0,0 0-48 16,2-2-128-16,0-1 192 0,-1-2-192 0,1 3 0 0,-1 2 128 0,0-1-128 16,1 2 0-16,-3 4 0 15,-1 4 0-15,-1 6 0 0,0-1 0 0,-3 4 0 16,1 3 0-16,-9 2 0 0,9 12 0 0,-1 2 0 0,-3 5 0 0,-1 4 0 16,0 1 0-16,-4 4 0 0,1-2 0 15,-1 6 0-15,-1-4 128 0,-2 3-128 16,2-1 0-16,1-3 0 0,1 0 0 0,2 4 128 0,0-6-128 0,2-11 0 15,2-4 0-15,2 0 0 0,0-6 0 16,2-2 0-16,3-3 432 0,3-4 32 0,0-4 16 0,4-1 0 16,0-7 16-16,2-2 0 0,0-1 0 0,-1-3 0 15,-2 0-352-15,-1-1-144 0,-2-7 128 0,-3 2-128 16,-3 1 176-16,-2-7-48 0,-3-1-128 0,-1-2 192 0,-2 0-192 16,-1-21 144-16,0 8-144 0,-2 2 128 0,-2-2-128 15,1 5 0-15,0 3 0 0,-2 2 128 0,3 2-128 0,-2 1 0 16,-1-2 0-16,3 5 0 0,2 3 0 0,1 4 0 15,-1 0 0-15,0 4 0 0,-1 4-144 0,1 2 144 16,-1 3 0-16,0 3 0 0,1 3-128 0,0 0 128 16,-2 9 0-16,5-6 0 0,-5 6-144 0,7-9 144 15,-1 0 0-15,3 7-144 0,2-1 144 0,2-1-128 16,2 2 128-16,4-1-128 0,4 1 128 0,1 0 0 16,2 1-144-16,4-3 144 0,2-3 0 0,6 2 0 15,3 2-144-15,2-1 144 0,0-1 0 0,2 3 0 16,-2 0 0-16,-4 1 0 0,-2 0-272 0,0 1 48 15,-1 0 16-15,-1 0 0 16,0 0-1648-16,-2 0-320 0,-4 0-64 0</inkml:trace>
  <inkml:trace contextRef="#ctx0" brushRef="#br2" timeOffset="91549.02">23598 15387 7359 0,'0'0'656'0,"0"0"-528"0,0 0-128 16,0 0 0-16,12-4 2368 0,1 0 448 0,-2-2 96 0,3 1 16 15,1 0-1632-15,2-3-320 0,-2 2-64 0,5 2-16 16,-3 0 176-16,6 0 16 0,-2 2 16 0,2 1 0 15,-1-1-224-15,-1 5-48 0,2 3-16 0,-1 2 0 16,-3 2-432-16,-6-2-64 0,-2 4-32 0,-2 2 0 0,0 4-288 16,-8 1 160-16,1 2-160 0,-4 0 128 0,-3 10-128 0,-4-3 0 15,-3 2 144-15,-4 1-144 0,-1-1 128 0,-3 2-128 16,1 0 160-16,2-1-160 0,-2-3 304 0,1 2-48 16,1-5 0-16,-3 9 0 0,5-6 288 0,8-12 48 15,3-4 16-15,2 6 0 0,4-4-256 0,4-5-48 16,1-4-16-16,5 0 0 0,2-1-96 0,2-1 0 15,4-6-16-15,5 2 0 0,1-4-176 0,5 1 128 16,2-4-128-16,4 1 128 16,3-1-1552-16,0-2-320 0,-1-2-64 0</inkml:trace>
  <inkml:trace contextRef="#ctx0" brushRef="#br2" timeOffset="91981.35">25395 15166 5519 0,'-3'-9'496'0,"3"9"-496"16,0 0 0-16,0 0 0 0,-4-5 3248 0,4 5 544 16,-7-3 112-16,0 3 32 0,7 0-2512 0,-10 4-496 15,-1 5-96-15,-2 1-32 0,-2 4-96 0,-1 3-32 16,0 0 0-16,-6 3 0 0,-3 2-144 0,-3 6-16 15,-1-1-16-15,-1 4 0 0,0 0-48 0,3 1 0 16,2-1 0-16,6 0 0 0,5 0-32 0,4-4-16 16,2 1 0-16,5-4 0 0,6-3-208 0,3 1-64 15,3-4 0-15,6-4 0 0,6-3-128 0,5-1 0 16,5-5 0-16,2-2 0 16,4-4-304-16,0-6-144 0,-2-4-16 0,2-2-8240 15,0-2-1664-15</inkml:trace>
  <inkml:trace contextRef="#ctx0" brushRef="#br2" timeOffset="92335.63">25818 15269 23951 0,'-7'6'2128'0,"0"2"-1696"0,-1 2-432 0,-2 3 0 16,-3 4 416-16,1 2 0 0,-4 2 0 0,1-1 0 0,-1 4 64 15,0 0 16-15,2-2 0 0,3-2 0 0,-1-1-176 16,5 1-48-16,3-3 0 0,4 1 0 0,5-1-272 0,4-2 128 16,0-2-128-16,4-4 0 0,2-1 128 0,4-3-128 15,1 2 0-15,1-5 0 0,0-3 272 0,2-3 0 16,0 0 0-16,1-1 0 0,3-3 48 0,-4 0 0 16,0-6 0-16,-1 2 0 0,0 4-112 0,0-4-16 15,-3 3 0-15,-3-2 0 0,-2-1-48 0,-2 3-16 16,-3-3 0-16,-4-1 0 0,-4 0 112 0,-4-3 16 15,-2-1 0-15,-4-1 0 0,-3 1 160 0,-2 0 32 16,-3-1 16-16,-1 3 0 0,1 2-224 0,-2 3-48 16,-2-1-16-16,1 4 0 0,2 2-176 0,3 2-144 15,0 1 144-15,2 2-208 16,1-2-1264-16,4 0-256 0,8 2-64 0,0 0-11776 0</inkml:trace>
  <inkml:trace contextRef="#ctx0" brushRef="#br2" timeOffset="92682">26489 15093 23951 0,'0'0'2128'0,"0"0"-1696"0,0 0-432 0,0 0 0 16,-9 3 560-16,1 2 16 0,0 3 16 0,0-3 0 15,-1 0-224-15,3 5-48 0,-1-1-16 0,1 2 0 16,1-2 96-16,0 1 32 0,2 3 0 0,3-3 0 15,0 2-112-15,0 0-32 0,3-1 0 0,-1 1 0 16,1 2-160-16,2 0-128 0,1 0 144 0,2 3-144 16,-2-1 208-16,3 3-48 0,0 2-16 0,-4-6 0 15,-1 1 912-15,-1 2 176 0,-1 3 48 0,1-1 0 16,-2 1-1664-16,1-1-336 0,0 1-64 0,-2 0-16 16,-2 1 800-16,0 9 256 0,-2-9 0 0,-4-2 0 0,0-1 64 0,-4-1 0 15,-1-2 16-15,-1 1 0 0,-2-5-80 0,-2 2-32 16,-2-2 0-16,-4-1 0 0,-3 2-224 0,-2-5 176 15,-3-3-176-15,0 0 160 0,0-3-160 0,2-4 0 16,3-6 0-16,4-1-176 16,5-5-2192-16,4-1-432 0</inkml:trace>
  <inkml:trace contextRef="#ctx0" brushRef="#br2" timeOffset="93082.49">27364 14556 18015 0,'0'-14'800'0,"0"5"160"16,0 1-768-16,0 8-192 0,0 0 0 0,0 0 0 0,0 0 1040 0,0 0 176 15,0 0 16-15,-12 3 16 16,1 4-480-16,-2 2-112 0,-2 5-16 0,-2 4 0 0,-2 2-80 0,-3 6-32 16,-2 2 0-16,0 6 0 0,-1 3 144 0,2 5 32 15,0 6 0-15,1 4 0 0,1 2-80 0,3 0-16 16,0 5 0-16,3 4 0 0,1 0-128 0,4 1-32 15,2-1 0-15,3-1 0 0,-3-6-256 0,7 1-48 16,4-1-16-16,0-4 0 0,1-4-128 0,4-4 0 16,1-1 144-16,2-6-144 0,3-3-208 0,3-3-112 15,2-5-32-15,-5-10 0 16,2-1-2576-16,5-4-512 0</inkml:trace>
  <inkml:trace contextRef="#ctx0" brushRef="#br2" timeOffset="94384.97">27866 14792 11967 0,'8'-2'1072'0,"1"-5"-864"15,0 1-208-15,-1 2 0 0,0-1 1456 0,-8 5 240 16,7-5 48-16,-7 5 16 0,0 0-688 0,0 0-144 16,0 0-32-16,0 0 0 0,0 0 80 0,0 0 16 15,0 0 0-15,0 0 0 0,-1 11-144 0,-3 1-16 16,-2 0-16-16,-6 8 0 0,1 4-304 0,-6 2-48 15,1 5-16-15,-1 4 0 0,-1 1-192 0,-1 6-32 16,-1 5-16-16,-2 1 0 0,0-2-16 0,1 1 0 0,5-5 0 0,6-10 0 16,-1 2-16-16,4 0-16 15,2 1 0-15,2-3 0 0,3-1-160 0,3 0 0 0,2-4 144 0,4-1-144 16,5-4 0-16,2-1 0 0,2-3 0 0,2-4 128 16,2-1-320-16,1-8-64 0,0-2-16 0,0-3 0 15,-1-3-1872 1,6-6-368-16</inkml:trace>
  <inkml:trace contextRef="#ctx0" brushRef="#br2" timeOffset="94527.7">27619 15326 12895 0,'0'0'1152'0,"0"0"-928"0,0 0-224 0,0 0 0 0,0 0 2720 0,14 4 496 15,0 0 112-15,10-3 0 0,4-2-2464 0,5-2-496 16,3-1-112-16,1-1 0 0,-1-1-128 0,-1 1 0 15,-3-7-128-15,-1 3-7616 16,1-2-1648-16</inkml:trace>
  <inkml:trace contextRef="#ctx0" brushRef="#br2" timeOffset="95104.84">28209 15739 11967 0,'-4'14'528'0,"3"-9"112"0,-2 3-512 0,3 1-128 0,-1-3 0 0,1 3 0 16,0-9 1856-16,0 0 352 0,4 5 64 0,1-1 16 16,2-2-1264-16,4-3-240 0,-1-3-48 0,2-1-16 15,2-5 0-15,2 0 0 0,-1-4 0 0,3-3 0 16,-2 1-16-16,2-2 0 0,-3 0 0 0,7-12 0 15,-6 2-128-15,-5 10-48 0,-2 0 0 0,-1 3 0 16,1 0-144-16,-1 2-16 0,-2 3-16 0,2 1 0 16,-2 4-144-16,-1 2-16 0,-5 3-16 0,0 0 0 15,9 5-176-15,-2 4 192 0,-2-1-192 0,2 7 192 16,-3 2-192-16,-1-7 0 0,-2 4 0 0,4 6 0 0,-2-2 0 16,-1-3 0-16,2 0-128 0,-2 1 128 0,0-4-144 15,3-1 144-15,0-3-192 0,3-2 192 0,0-3 0 0,1 0-128 16,-1-3 128-16,2-4 0 0,2-4 0 0,0-3 0 15,2-2 0-15,-1 1 0 0,0-4 0 0,-2-3 0 16,1-6 0-16,-4 1 0 0,-1 1 144 0,0-5-144 16,-5-3 128-16,2 2-128 0,-2-5 128 0,-1-4-128 15,-1-6 128-15,0 1-128 0,0-6 128 0,0-1-128 16,-1-2 0-16,1 2 128 0,3-2-128 0,0 3 0 16,1-1 0-16,3 4 0 0,3 2 0 0,2 7 0 15,4 7 0-15,0 3 0 0,2 4 0 0,2 3 0 16,1 7-144-16,0-2 144 0,1-2 0 0,0 4 0 15,-2 6-128-15,2-3 128 0,-3 2 0 0,1-1 0 16,0 1 0-16,3 5 0 0,1-2 0 0,2 1 0 16,-1-1 0-16,1 3 0 0,5 1-128 0,0 2 128 15,-1 2 0-15,2-2 0 0,0-3-128 0,-2 2 128 0,-2 0 0 0,-2 1 0 32,-2-2-464-32,-2 2 16 0,-2-1 0 0,-1 2 0 15,-1 2-1744-15,-2-1-352 0</inkml:trace>
  <inkml:trace contextRef="#ctx0" brushRef="#br2" timeOffset="95701.73">29685 15058 19343 0,'-9'-8'848'0,"5"7"192"0,-2 0-832 0,-1-2-208 16,0 1 0-16,-6-2 0 0,-1 1 1360 0,-1 3 240 15,-2 1 32-15,2 1 16 0,-4 0-1040 0,1 0-208 16,-1 0-32-16,1 4-16 0,0 3-48 0,0-1-16 16,1 0 0-16,0 0 0 0,2 10-32 0,2-3 0 15,2-1 0-15,1 3 0 0,1 0-256 0,2 2 0 16,1 1 0-16,6 2 0 0,0-2 0 0,6 3 0 15,1 0 128-15,2 0-128 0,1 4 0 0,2-1 128 16,1 2-128-16,4-4 0 0,-3 5 144 0,2-3-144 16,-2 2 0-16,0-2 144 0,-1 4-144 0,0-5 0 0,-2 4 0 0,0-5 128 15,-2 3-128-15,-1-4 0 16,-2 0 144-16,1 1-144 0,-3-5 0 0,-3-1 0 0,3 0 0 0,-6-2 128 16,2-3 16-16,-2 0 16 15,2-13 0-15,-5 14 0 0,-2-4 224 0,1-1 32 0,0-3 16 16,-2-2 0-16,-1-4-16 0,0-3 0 0,0-2 0 0,0 0 0 15,1-3-208-15,0 1-32 0,0-7-16 16,2 1 0-16,-2 0-32 0,3-4-128 0,-1-5 192 0,3 2-64 16,2-1 144-16,2 1 32 0,4 0 0 0,0-3 0 15,2-3-160-15,0 5-16 0,4 2-128 0,-1 1 192 0,1-1-192 16,2 1 0-16,3 0 0 0,0 0 0 0,0 3 0 16,-4 5-128-16,-1-3 128 0,8-6 0 0,-2 0 0 0,-7 6 0 15,0-2-128-15,0-1 128 0,-1-3 0 0,-1-2 0 16,-4 3 0-16,1 1 0 0,-4 0 0 0,-2 3 0 15,-4 0 0-15,2 4 0 0,-3 0 0 0,-1 2-288 16,-2-2 64-16,-2 0 16 16,1 0-240-16,0 5-64 0,-2 1 0 0,2-3 0 15,1 0-1408-15,3 3-304 0,6 4-48 0,0 0-9936 0</inkml:trace>
  <inkml:trace contextRef="#ctx0" brushRef="#br2" timeOffset="96036.4">30230 15453 11967 0,'0'0'528'0,"0"0"112"16,0 0-512-16,11 0-128 0,2 0 0 0,4-1 0 16,2 0 3376-16,5-1 640 0,4 0 128 0,2-3 16 0,2 0-3056 0,4-1-608 15,-2 0-128-15,-1 0-32 0,1 1-112 0,-1-2-32 16,-1 2 0-16,0 3 0 0,-2-2-192 0,3 1 0 15,-2 0 0-15,-2 0 0 16,-1-1-1216-16,-1 3-352 0,0 0-64 0</inkml:trace>
  <inkml:trace contextRef="#ctx0" brushRef="#br2" timeOffset="96769.9">30662 15062 23663 0,'-1'-12'1040'0,"1"12"240"0,2-11-1024 0,2 1-256 0,-4 10 0 0,7-6 0 15,-1 1 880-15,-6 5 128 0,0 0 16 0,11 3 16 16,-1 1-368-16,-1 2-80 0,-2 6-16 0,-2 4 0 15,1 3-80-15,-1 1-32 0,-1 7 0 0,-3 2 0 16,-2 3-32-16,-1 2-16 0,-4 2 0 0,-1-2 0 16,-2 2-176-16,-1-2-48 0,-2-1 0 0,-2-2 0 0,0-2-32 0,3-4-16 15,-3 3 0-15,2-3 0 0,0-1-144 0,2-3 128 16,-1 0-128-16,4-4 128 0,2 0-288 0,-2-4-64 16,4-4-16-16,1 1 0 15,2-10-2832-15,0 0-576 0</inkml:trace>
  <inkml:trace contextRef="#ctx0" brushRef="#br2" timeOffset="97085.19">31628 14529 16575 0,'0'0'1472'0,"-2"11"-1168"0,-1 5-304 0,0 3 0 15,-2 1 1664-15,2 6 256 0,-2 1 64 0,-4 5 16 16,0 0-1040-16,-3 7-224 0,-3 2-32 0,1 1-16 15,-2 3-192-15,-1-2-48 0,-1 1 0 0,0-2 0 16,1-1-128-16,-1-3-16 0,0-4-16 0,4 1 0 16,3-5-288-16,0-3 0 0,3-4 0 0,1-3 0 15,2-2-1536-15,4-3-384 0,-3-7-64 0,4-8-8864 16</inkml:trace>
  <inkml:trace contextRef="#ctx0" brushRef="#br2" timeOffset="97339.41">31894 14479 23439 0,'0'0'1024'0,"0"0"240"0,0 0-1008 0,0 0-256 0,0 0 0 15,0 0 0-15,7 11 656 0,-3 3 96 0,-4 0 16 0,-1 3 0 16,-2 5-160-16,0 3-32 0,-2 6 0 0,-2 1 0 15,0-1-192-15,-2 8-32 0,-3-1-16 0,1 1 0 16,-2-2-64-16,0 0-16 0,-1-2 0 0,2 1 0 16,-1-2-128-16,1 1-128 0,2-5 192 0,-1-1-192 31,1 2-256-31,0-6-144 0,1 3-48 0,1-7 0 16,3-2-1952-16,-1-2-400 0,0-3-80 0</inkml:trace>
  <inkml:trace contextRef="#ctx0" brushRef="#br2" timeOffset="97554.79">31324 14665 27647 0,'-1'-13'2448'0,"4"7"-1952"0,3-4-496 0,5 5 0 0,3 1 0 0,7-1-160 15,5 1 0-15,6-1 0 0,3 2 288 0,3 0 48 16,0-3 16-16,1 1 0 0,2-1 64 0,1-2 0 15,2 3 16-15,3 3 0 0,2-2-64 0,0-1-16 16,3 4 0-16,-2 2 0 0,-3 1-192 0,-5 3 0 16,-5-1-192-16</inkml:trace>
  <inkml:trace contextRef="#ctx0" brushRef="#br2" timeOffset="97868.12">31136 15725 17503 0,'8'-5'1552'15,"5"-3"-1232"-15,4 1-320 0,6 2 0 0,1-7 1728 0,7 7 304 0,3-1 48 0,8 1 16 16,5 1-864-16,1-5-160 0,3 3-48 0,-4 2 0 16,-1-1-80-16,0 0-32 0,-2 1 0 0,1 1 0 15,-2 2-384-15,0 1-80 0,-1 1 0 0,-1 2-16 0,0-3-432 0,-3 2 0 16,-5 0 0-16,-4 0 0 16,-4 2-1680-16,-4-1-368 0,-7-2-80 0</inkml:trace>
  <inkml:trace contextRef="#ctx0" brushRef="#br2" timeOffset="98168.77">31544 15959 25279 0,'-14'9'1120'0,"7"-3"224"0,-2 4-1072 15,0 1-272-15,0 1 0 0,0 3 0 0,1 3 784 0,0 1 112 0,-1-1 0 0,1 2 16 16,2 1-48-16,2-2-16 0,1 0 0 0,2-3 0 16,2 0-256-16,6 0-48 0,-1 1-16 0,3-5 0 15,2-1-128-15,1-1-16 0,2-4-16 0,5 3 0 16,2-6 16-16,1-2 16 0,0-2 0 0,1-2 0 16,1-1-208-16,1-1-64 0,1 0 0 0,-1-3 0 15,-3 1-272-15,-1 0-64 0,-1 0-16 0,-2 1 0 31,-2-3-560-31,-2 1-112 0,-2-2-32 0,0 2 0 16,-2-2-1392-16,-3 1-288 0,0-4-48 0</inkml:trace>
  <inkml:trace contextRef="#ctx0" brushRef="#br2" timeOffset="98320.09">31871 16066 3679 0,'0'0'320'0,"0"0"-320"0,0 0 0 0,0 0 0 0,-5 14 4352 0,0 3 816 0,-2 1 144 0,1 0 48 0,0 2-2816 0,-3 5-560 15,-1 1-128-15,-2 9 0 0,-4-1-432 0,0 4-80 16,-1 1 0-16,-2 2-16 0,-2 2-400 0,2-5-80 15,1-3-16-15,4-1 0 0,-1 2-416 0,4-6-96 16,2-2 0-16,0-2-16 0,2-1-496 0,2-5-112 16,5-1-16-16,-1 0 0 15,1-3-2384-15,1-1-496 0</inkml:trace>
  <inkml:trace contextRef="#ctx0" brushRef="#br2" timeOffset="99369.57">32050 14223 18431 0,'0'0'1632'0,"0"0"-1312"15,12-7-320-15,-1 1 0 0,-1 3 848 0,0 1 112 16,1-1 0-16,0 2 16 0,0-1-320 0,2 0-64 16,0 1-16-16,1-2 0 0,0 0-320 0,1 0-64 15,2 1 0-15,0 0-16 0,2 0-176 0,-6 2 160 16,0 0-160-16,3 1 160 0,1 0 32 0,1 2 0 0,1 2 0 0,0 4 0 15,1 1 64-15,16 18 0 16,-6 5 16-16,-2 5 0 0,-2 9-128 0,-3 5-16 0,-2 8-128 0,-3-3 192 16,-3 0-192-16,-1-2 0 0,-4-3 0 0,-2 5 0 15,-4 7 128-15,-3 3-128 0,-2 4 0 0,-2 2 0 16,-1-1 128-16,-2 1-128 0,-2-3 0 0,0 5 144 16,-1 4 48-16,0 2 16 0,0-1 0 0,1-5 0 15,3-10-48-15,-1 1-16 0,3 2 0 0,1 2 0 16,0 0-144-16,2-5 160 0,0 0-160 0,0-9 160 15,-1-3 80-15,-3-2 16 0,-2 2 0 0,-3 1 0 16,-1 3 208-16,-3-1 48 0,-2 0 16 0,-5-3 0 16,-2-2-32-16,-1-3-16 0,-1-7 0 0,0 1 0 15,-2 3-240-15,12-21-48 0,-2 6-16 0,-2 1 0 16,-1-1-176-16,0 2 0 0,0 1 0 0,0-1 128 16,1-3-320-16,-12 21-64 0,5-11 0 0</inkml:trace>
  <inkml:trace contextRef="#ctx0" brushRef="#br2" timeOffset="101689.26">1143 17482 5519 0,'0'0'240'0,"0"0"64"0,-2-9-304 0,2 9 0 15,2-12 0-15,-2 12 0 0,0-9 2688 0,0 9 464 16,0 0 112-16,0 0 0 0,-2-11-1776 0,2 11-352 15,0 0-80-15,0 0-16 0,0 0-16 0,0 0-16 0,0 0 0 0,0 0 0 16,-7 5-176-16,-1 4-48 16,1 5 0-16,-1 5 0 0,-1 3-192 0,0 3-32 15,0 6-16-15,-2 5 0 0,-3 10-208 0,0-1-32 0,-1 3-16 0,-1 0 0 16,0-1-160-16,2 3-128 16,2 1 192-16,2-6-192 0,1 0 128 0,4-4-128 0,1-2 0 0,4-2 0 15,3-5 0-15,3-2 0 0,2-4 0 0,2-4 0 16,2-1 0-16,2-5 0 0,2-3 128 0,2 0-128 15,0-2 0-15,-2-3 0 0,2-3 0 0,0 0 0 16,1-4 0-16,0-1-224 0,0-1 16 0,0-2 0 16,0-2-384-16,-1 0-80 15,0 1-16-15,-3-3-7888 0,-2-1-1600 0</inkml:trace>
  <inkml:trace contextRef="#ctx0" brushRef="#br2" timeOffset="101904.95">764 17995 22287 0,'0'0'976'0,"0"0"224"0,9-2-960 0,2 0-240 16,3 2 0-16,0 0 0 0,4 2 896 0,2 0 128 15,5 2 16-15,0 1 16 0,0-2-416 0,2-1-64 16,2-2-32-16,-2 0 0 0,-2-2-288 0,1-3-48 15,-1 1-16-15,-1-1 0 16,1 1-2224-16,-4-5-448 0</inkml:trace>
  <inkml:trace contextRef="#ctx0" brushRef="#br2" timeOffset="103172.2">1731 18450 10127 0,'0'0'448'0,"-5"8"96"0,-1-2-544 0,6-6 0 0,-5 8 0 0,-2-4 0 16,0 1 2800-16,7-5 448 15,-7 6 80-15,7-6 32 0,0 0-2240 0,0 0-448 16,0 0-96-16,-1-13 0 0,4-4-256 0,2-2-64 0,2-1 0 0,0-4 0 15,2-1-128-15,1-1-128 0,1-1 144 0,3-3-144 16,0 2 128-16,1-3-128 0,1-1 0 0,-2 1 0 16,-3 2 0-16,2 2 128 0,1 7-128 0,-3 3 0 15,1 6 0-15,-3 2 0 0,-9 9 0 0,0 0 0 0,0 0 0 0,12 12 0 16,0 3 0-16,-3 6 0 0,-4 4 0 0,-1 5 176 16,-2 6-176-16,1 2 160 0,-2-1-160 0,-2 1 0 15,-3-3 0-15,0 2 0 0,0 3-144 0,0-7 144 16,-1-2-192-16,2-4 192 0,1-6 0 0,4-5 0 15,3-6 0-15,0-1 0 0,-5-9 0 0,12 1 256 16,1-4-32-16,1-8 0 0,3-4 192 0,0-4 32 16,2-4 16-16,-1 2 0 0,-1-7-176 0,1 2-32 15,-4-3-16-15,-2 0 0 0,-2-1-96 0,1-3-16 16,-4 2 0-16,0-2 0 0,-6-4 256 0,0 1 64 16,-1 1 0-16,0-4 0 0,-4 0-224 0,1 0-32 15,-3-3-16-15,0 2 0 0,-2 2-176 0,0 3 0 16,-1-2 0-16,0 1 128 0,1 4-128 0,0 3 0 15,1-1 0-15,2 5 0 0,-3 0 0 0,1 2 0 16,-1 3 0-16,3 2 0 0,2 3 0 0,1-2 0 0,0 2 0 0,2 1 0 16,0 3 0-16,3-3-176 15,2 1 176-15,1 4-128 0,2-2 128 0,5 3-128 16,-1-2 128-16,5 3-128 0,1-3 128 0,2 4-160 16,3-3 160-16,2 3-160 0,1-5 160 0,6 3 0 15,1-5-144-15,2 5 144 0,3-2 0 0,3 1 0 16,5-2 0-16,2 1 0 0,0 1 0 0,0-3 0 0,-4 2 0 0,-2-1 0 15,0-2-352-15,-3 3 0 0,-4 0 0 0,-4 3-8496 16,-1-2-1712-16</inkml:trace>
  <inkml:trace contextRef="#ctx0" brushRef="#br2" timeOffset="103825.2">2630 17672 18431 0,'0'0'816'0,"-1"-7"160"0,-2-2-784 0,3 9-192 16,-5-5 0-16,5 5 0 0,0 0 928 0,-9 2 144 16,0 3 16-16,0 7 16 0,0 3-448 0,1 4-80 15,-1 1-32-15,-1 6 0 0,1 2-272 0,-2 4-48 16,4-3-16-16,2 3 0 0,1 1-208 0,3 1 0 16,2-2 0-16,1-3 0 0,5 0 0 0,-2-3 0 0,4 0 0 0,1-1 0 15,1 2 0-15,3 0 0 16,3-1 0-16,-2-5 0 0,-1 0 288 0,-1 0-32 0,-2 3-16 15,1-1 0-15,-2-2-48 0,1 0 0 0,-4 3 0 0,2-1 0 16,-3-1-192-16,-1 2 128 0,-1 1-128 0,-2-1 0 16,-2 3 160-16,-1-3-160 0,-1-1 160 0,-1 1-160 15,-2-2 192-15,0-3-64 0,0 3-128 0,-2-3 192 16,1-2 80-16,1-1 16 0,-1-2 0 0,-1-4 0 16,0 0-112-16,0-4-32 0,7-6 0 0,-7 4 0 15,7-4-16-15,-9 0 0 0,9 0 0 0,-8-11 0 16,2-3-128-16,2-3 192 0,0-2-192 0,3-2 192 15,2-1-192-15,-1-5-192 0,0 2 32 0,3-6 16 0,2 0 144 16,-5-1-192-16,0-1 192 0,0 0-192 0,0 2 192 0,1 3 0 16,2 0 0-16,-2 3 0 0,-1-2 0 0,2 4 0 15,2 0 128-15,0-1-128 0,-3 1 0 0,4 2 144 16,0-3-144-16,2 3 0 0,0 0 0 0,4 2 0 16,-2-3 0-16,1-2 0 0,2 1 0 0,0 0 0 15,-1-5 0-15,3 4 0 0,2 1 0 0,-2-1 0 16,-2 0 0-16,-3 1 0 0,0-4 288 0,-4 6-48 15,0-2-16-15,-1 1 0 0,0 3 32 0,-4 3 16 16,-3 4 0-16,-1 1 0 0,-1 2-144 0,-4 2-128 16,-2 6 192-16,-3 2-192 15,-1 1-320-15,-2 4-192 0,-1-1-16 0,2 3-8512 16,1 1-1712-16</inkml:trace>
  <inkml:trace contextRef="#ctx0" brushRef="#br2" timeOffset="104711.58">3330 18057 5519 0,'0'0'496'0,"0"0"-496"0,0 0 0 0,0 0 0 15,0 0 560-15,0 0 16 0,0 0 0 0,0 0 0 16,0 0-864-16,5-7-160 0</inkml:trace>
  <inkml:trace contextRef="#ctx0" brushRef="#br2" timeOffset="105023.9">3341 18059 10127 0,'0'0'896'0,"0"0"-704"15,0 0-192-15,0 0 0 0,0 0 1024 0,0 0 192 16,0 0 16-16,0 0 16 0,0 0-272 0,0 0-48 15,0 0-16-15,12 0 0 0,-3-2-64 0,3 0-16 16,-1 1 0-16,2-2 0 0,2 1 192 0,4-1 16 16,3 2 16-16,3-3 0 0,2-2-176 0,5 1-48 15,3-1 0-15,2-1 0 0,-3 0-240 0,1 2-48 16,-2-4-16-16,1 4 0 0,-2-2-304 0,0 2-64 16,-3 0-16-16,0 0 0 0,2-3-144 0,-2 3 0 15,1-5 144-15,-2 2-144 0,0 2 0 0,-4-3 0 16,1 2 0-16,-4 1-192 15,-3 1-1472-15,-2 1-288 0,-3-1-64 0</inkml:trace>
  <inkml:trace contextRef="#ctx0" brushRef="#br2" timeOffset="105307.63">3760 17563 13823 0,'0'0'1216'0,"0"0"-960"16,0 0-256-16,0 0 0 0,0 0 2512 0,0 0 464 15,0 0 96-15,6 13 0 0,-2 1-1664 0,0 9-352 16,0 1-64-16,1 8-16 0,-3 1-240 0,-2 3-48 16,-1 4-16-16,0 3 0 0,-2 3-224 0,2-3-32 15,-1 2-16-15,-1-5 0 0,0 0-176 0,1-2-32 16,1 0-16-16,-1-5 0 0,2 0-176 0,2-1 0 15,-1 0 144-15,-1-7-144 16,0 2-528-16,2-7-176 0,2-4-48 0,1-4-13216 0</inkml:trace>
  <inkml:trace contextRef="#ctx0" brushRef="#br2" timeOffset="105631.72">4812 17131 13823 0,'0'0'1216'0,"0"0"-960"0,0 0-256 0,0 0 0 16,0 0 3168-16,0 0 592 0,7 13 112 0,-3 2 32 16,1 0-2736-16,-3 3-528 0,1 1-128 0,-4 6 0 0,1 2-224 15,-2 5-32-15,0 2-16 0,-3 3 0 0,-3 4 16 0,-1 2 16 16,0-1 0-16,0-1 0 0,-1 2-96 0,0-4-32 16,-1-1 0-16,2-1 0 0,-2 0-144 0,4-4 0 15,-2-8-160-15,3 0 160 16,3-6-2256-16,3-4-368 0,3-4-64 0</inkml:trace>
  <inkml:trace contextRef="#ctx0" brushRef="#br2" timeOffset="105896.28">5044 17023 22047 0,'0'0'976'0,"0"0"208"0,7 10-944 0,-1 3-240 16,-1 1 0-16,-2 1 0 0,3 5 832 0,-4 2 128 15,-1 1 32-15,1 3 0 0,-2 1-160 0,0 4-48 16,0-2 0-16,0-1 0 0,-2 1-352 0,1-2-80 0,-1 1-16 0,0-3 0 16,0 3-336-16,2-1 144 0,-3 0-144 0,2-3 0 15,1-1 0-15,0-1 0 0,0-1 0 0,1-2-192 16,2-1-576-1,-3-1-128-15,0 1 0 0,0-3-7296 0,0-4-1472 0</inkml:trace>
  <inkml:trace contextRef="#ctx0" brushRef="#br2" timeOffset="106157.66">4479 17259 12895 0,'0'0'576'0,"0"0"112"0,0 0-560 0,8-6-128 16,4-2 0-16,5 4 0 0,6 3 2512 0,8-3 480 15,4-3 80-15,7 2 32 0,1-6-1632 0,4 4-320 16,1-3-64-16,4 1 0 0,-2 1-336 0,5 2-64 16,1 1-16-16,1-2 0 0,4 2-416 0,-2 0-96 0,-6-4-16 0,1 3 0 15,-5 1-144-15,-1-1 160 16,-3 0-160-16,-2 3 160 0,-3 3-416 0,-4 0-96 15,-3 1-16-15,-3 3-8640 16,-7 2-1728-16</inkml:trace>
  <inkml:trace contextRef="#ctx0" brushRef="#br2" timeOffset="106474.45">4396 18310 24815 0,'16'-11'1088'0,"1"5"256"0,5-6-1088 0,8 1-256 16,4 1 0-16,5-6 0 0,6 1 896 0,2 0 112 15,-1 1 16-15,3-1 16 0,-5-1-384 0,0 1-80 16,2 1 0-16,1 4-16 0,-1-2-192 0,-2 2-48 16,-2 1 0-16,0-1 0 0,-3 3-192 0,-2 0-128 15,-2 0 160-15,-9 3-160 16,-5 0-1424-16,-6 1-384 0,-2 0-80 0,-3 0-10448 0</inkml:trace>
  <inkml:trace contextRef="#ctx0" brushRef="#br2" timeOffset="106927.24">4866 18351 22111 0,'0'0'1968'0,"0"0"-1584"0,0 0-384 0,0 0 0 16,0 0 1568-16,5 17 224 0,-3 0 64 0,0 1 0 0,-2 3-864 0,-2 1-160 16,-1 4-48-16,-1-2 0 0,0 3-352 0,0-4-80 15,0 2-16-15,2 0 0 16,1-3-208-16,2 1-128 0,1-1 160 0,2-1-160 0,3-3 128 0,-1-4-128 16,4-4 0-16,2 0 0 0,0-3 192 0,4-2-48 15,0-3-16-15,3-3 0 0,0-4 0 0,2 0 0 16,-1-3 0-16,-2-1 0 0,-1-7-128 0,1-1-176 15,0 2 48-15,0-2 0 16,-4 1-704-16,0-1-128 0,-3 0-16 0,-2-2-16 16,-3-1-512-16,-2 0-96 0,-1-1-32 0,-1 0 0 15,0-2 112-15,-2 4 32 0,-2 3 0 0,2 3 0 16,2-1 752-16,-1 8 160 0,-1 6 16 0,0 0 16 0,0 0 1376 0,0 0 256 16,0 0 64-16,-1 14 16 0,-1 5 496 0,1 7 112 15,0 5 16-15,-2 2 0 0,-1 5-512 0,-2 4-112 16,-1 5-16-16,-2 1 0 0,-2 4-240 0,1-1-48 15,-1-1-16-15,-3-3 0 0,2 0-240 0,2 0-48 0,-1-5-16 0,4-1 0 16,2-7-544-16,2-1 0 16,0 0 0-16,2-9-16320 0</inkml:trace>
  <inkml:trace contextRef="#ctx0" brushRef="#br2" timeOffset="107728.07">6301 17624 11055 0,'-9'8'480'0,"0"-6"112"0,-1 1-464 0,0-2-128 0,10-1 0 0,0 0 0 16,0 0 3296-16,0 0 640 15,0 0 128-15,0 0 32 0,0 0-2400 0,0 0-480 16,13 1-80-16,1-3-32 0,3-2-368 0,4-4-80 16,0 1-16-16,5-1 0 0,0-3-240 0,2-2-48 0,3 1-16 0,1 1 0 15,-2 2-208-15,2 2-128 16,-2-1 128-16,1 0-128 16,-6 4-1280-16,3 1-336 0,-4 0-64 0,-6-1-11520 0</inkml:trace>
  <inkml:trace contextRef="#ctx0" brushRef="#br2" timeOffset="107890.63">6254 17951 27231 0,'0'0'1216'0,"0"0"240"0,16 0-1168 0,4 1-288 0,0 0 0 0,4-2 0 0,1-4 624 0,3 0 64 16,4-2 16-16,2-3 0 0,1 1-432 0,2-3-80 15,2-2 0-15,2 2-16 0,2 1-400 0,3-2-80 16,1 3-16-16,-1-4-12864 15</inkml:trace>
  <inkml:trace contextRef="#ctx0" brushRef="#br2" timeOffset="108345.26">7692 16933 22111 0,'0'0'976'0,"0"0"208"0,-7-4-944 0,7 4-240 0,0 0 0 0,-10 6 0 16,-1-3 272-16,-1 8 16 0,-2 1 0 0,-2 4 0 15,-3 2-64-15,0 2-16 0,1 6 0 0,-1 2 0 16,-2 5 176-16,5 2 16 0,1 3 16 0,3 2 0 15,2 2 160-15,5 0 16 0,0 5 16 16,7-3 0-16,2 3-256 0,6-2-48 0,4 0-16 0,3 0 0 16,-1 3-160-16,3-3-128 0,4-5 144 0,3-4-144 15,2 0 128-15,3-10-128 0,6-2 0 0,3-5 144 16,0-7 128-16,2-3 32 0,2-5 0 0,-4-3 0 16,0-5 160-16,-2-2 48 0,0-7 0 0,-3-5 0 0,0 0-16 0,-2-3 0 15,-3-10 0-15,0 2 0 0,-4 1-80 0,-2-5-16 16,-1-3 0-16,-5 0 0 0,-6-6 336 0,-6-5 64 15,-5-2 16-15,-3-3 0 0,-6-2 16 0,-6 0 0 16,-4 0 0-16,-3 3 0 0,-5 4-288 0,0 3-48 16,-5 8-16-16,-2 6 0 0,-4 4-208 0,-2 5-32 15,-3 6-16-15,-4 5 0 0,-5 1-224 0,-2 6-128 16,-3 3 128-16,0 3-208 16,3 2-1776-16,3 5-368 0,3-1-64 0</inkml:trace>
  <inkml:trace contextRef="#ctx0" brushRef="#br2" timeOffset="111408.3">8738 17273 12895 0,'0'0'576'0,"0"0"112"0,0 0-560 0,0 0-128 16,0 0 0-16,12-7 0 0,4 0 1728 0,1 1 304 16,3-2 64-16,1 3 16 0,3-2-1280 0,3-1-240 15,1 3-48-15,0-4-16 0,-3 1-224 0,3-2-48 16,-4 4-16-16,2-2 0 0,-1 1-240 0,-1 3 128 15,-2 0-128-15,-3 0 0 16,-1 0-1136-16,-5 3-320 0</inkml:trace>
  <inkml:trace contextRef="#ctx0" brushRef="#br2" timeOffset="111584.34">8822 17525 20783 0,'0'0'912'0,"0"0"208"0,0 0-896 0,14 4-224 15,1 1 0-15,3-4 0 0,1-2 816 0,1 0 112 16,3-2 32-16,-3 0 0 0,1 1-400 0,0-4-80 16,1 0-16-16,-1 3 0 0,5-2-304 0,-3-1-160 15,-3 3 160-15,0 0-160 0,-2 2-128 0,3 1-128 0,-6 0-32 16,-1 0-11072-16</inkml:trace>
  <inkml:trace contextRef="#ctx0" brushRef="#br2" timeOffset="111929.36">8729 17117 13823 0,'0'0'608'0,"0"0"128"0,0-13-592 0,5 4-144 16,6 0 0-16,7 3 0 0,4-3 2576 0,6 3 496 15,5 3 80-15,2 1 32 0,2 2-2160 0,3 0-416 16,2 1-96-16,1 3 0 0,0 6-192 0,0-1-48 16,2 1 0-16,-1 1 0 0,3 5-96 0,0 1-32 15,2 3 0-15,-4-3 0 0,-1 1-16 0,-9 4-128 16,-6 4 192-16,-3 4-64 0,-6-4 0 0,-5 7-128 16,-4 3 192-16,-6 2-64 0,-7 2-128 0,-1 1 0 15,-6-2 0-15,-3 0 0 0,-3 0 0 0,-2 1 0 16,-4-1 0-16,-5-4 128 0,-2-2-128 0,-3-2 0 15,-2 0 144-15,2-7-144 0,-2-1 0 0,3 1 0 16,3-4-192-16,1 1-8560 16,1-5-1696-16</inkml:trace>
  <inkml:trace contextRef="#ctx0" brushRef="#br2" timeOffset="113029.61">6528 19434 19231 0,'0'0'848'0,"2"-9"176"0,-2 9-816 0,4-6-208 0,-4 6 0 0,2-10 0 0,-2 10 1088 15,0 0 160-15,0 0 32 0,0 0 16 16,0 0-256-16,0 0-48 0,0 0-16 0,0 0 0 0,0 0-80 0,0 0 0 15,-5 11-16-15,0-1 0 0,0 3-320 0,1 2-64 16,-4 3-16-16,1 5 0 0,-1 5-128 0,3 0-32 16,0 2 0-16,-1 5 0 0,-2 4-160 0,2 0-32 15,-3 2-128-15,2 0 192 0,2-1-192 0,3 5 0 16,-1-6 128-16,3-1-128 0,3-1 0 0,3-1 128 16,-1-3-128-16,2-4 0 0,0-5 0 0,2-5 0 15,1 0 0-15,4-1 0 0,0-2 0 0,0-8 0 16,1 0 0-16,2-4 0 15,0-3-656-15,-1-2-32 0,-1-3 0 0,1-6-13712 0</inkml:trace>
  <inkml:trace contextRef="#ctx0" brushRef="#br2" timeOffset="113196.1">6262 19907 23039 0,'-20'4'1024'0,"13"-2"192"0,7-2-960 0,0 0-256 15,0 0 0-15,0 0 0 0,13-2 1920 0,7-2 352 0,4 0 64 0,3-4 16 16,1 0-1840-16,4-4-352 0,3-3-160 0,6 0 128 16,3-3-128-16,5 0 0 0,3-2 144 0,1-1-144 15,0 0-1232-15,-2 0-320 0,-6-3-64 0</inkml:trace>
  <inkml:trace contextRef="#ctx0" brushRef="#br2" timeOffset="113451.88">7301 19601 23951 0,'0'0'1056'0,"0"0"224"0,11-4-1024 0,1-1-256 15,7 2 0-15,-1-2 0 0,-1 1 848 0,2-3 112 16,1-1 32-16,2 2 0 0,-2-5-640 0,2 4-128 16,-1-5-32-16,1 6 0 0,-1-2-192 0,0 5 0 15,-3-3 0-15,-1 0 0 16,-1 1-1472-16,-4 4-320 0,-12 1-80 0</inkml:trace>
  <inkml:trace contextRef="#ctx0" brushRef="#br2" timeOffset="113602.33">7364 19866 4607 0,'-14'9'400'0,"7"0"-400"0,1-1 0 0,2 2 0 16,4-10 4656-16,4 9 848 0,4 2 160 0,3-5 32 15,4 2-3952-15,4-4-784 0,3-3-176 0,3-2-16 16,3-2-128-16,4-4 0 0,4-1-16 0,3-2 0 16,-1 0-624-16,2-5-240 0,0-1 16 0</inkml:trace>
  <inkml:trace contextRef="#ctx0" brushRef="#br2" timeOffset="114053.15">9100 18786 20271 0,'0'0'896'0,"0"0"192"0,0 0-880 0,0 0-208 0,0 0 0 0,-1 15 0 16,-1 0 1120-16,0 4 176 0,-1 2 48 0,-2 4 0 15,0-1-592-15,0 8-112 0,0 5-32 0,-1 0 0 16,-1 0-352-16,2 2-64 0,0 0 0 0,0 1-16 15,0-2-48-15,0-1 0 0,-1-3 0 0,0-3 0 0,3-5-128 0,1-1 0 16,1-4 0-16,1-1 0 16,1-6-2560-16,1-2-400 0</inkml:trace>
  <inkml:trace contextRef="#ctx0" brushRef="#br2" timeOffset="114329.93">9273 18721 21183 0,'0'0'1888'0,"0"0"-1504"16,7-5-384-16,4 4 0 0,0-1 944 0,1 7 112 16,-1 1 32-16,-1 2 0 0,-2 4-192 0,2 4-16 15,-2 1-16-15,-1 2 0 0,0 0-336 0,-2 4-64 16,-2 4-16-16,1-1 0 0,0 4-112 0,-1 0-16 15,0 1-16-15,0 2 0 0,-2-2-160 0,1 4-16 0,-1-6-128 0,1 4 192 16,1-1-192-16,2 0 128 16,-3-6-128-16,0 2 0 15,-1-1-320-15,-1 0-176 0,0-6-16 0,-1-3-8512 0,-1-2-1680 16</inkml:trace>
  <inkml:trace contextRef="#ctx0" brushRef="#br2" timeOffset="114563.35">8631 19029 28223 0,'11'-16'1248'0,"2"10"256"0,5-4-1200 0,7 0-304 16,8-4 0-16,7-2 0 0,6 4 0 0,2 0 160 15,1 0-160-15,1-4 128 0,0 1 176 0,-1 1 16 16,1 3 16-16,3 0 0 0,0 3 192 0,3-3 48 15,3 5 0-15,-2-4 0 0,2 1-304 0,-5-2-48 16,0 3-16-16,-4-1 0 0,1 5-384 0,-4 3-80 16,-2-4 0-16,-2 5-9216 15,2 4-1824-15</inkml:trace>
  <inkml:trace contextRef="#ctx0" brushRef="#br2" timeOffset="115180.93">8464 20025 11055 0,'0'0'976'0,"0"0"-784"0,0 0-192 0,0 0 0 16,14-10 1472-16,-2 4 240 0,-2-3 48 0,5 4 16 15,-1-6-608-15,5 4-112 0,2-3-32 0,4 1 0 16,4-4 192-16,6 3 48 0,5-3 0 0,6 3 0 16,9 1-528-16,3-2-96 0,3-3-32 0,3 0 0 15,-1-2-208-15,2 1-32 0,6 2-16 0,3 2 0 16,6-2-224-16,-4-3-128 0,-6 1 160 0,-4-1-160 0,-5 1 0 0,-1 4 128 15,-3-3-128-15,-2 2 0 0,-2 3 0 0,-4-1 0 16,-5 2-192-16,-7 0-8512 16,-10 1-1696-16</inkml:trace>
  <inkml:trace contextRef="#ctx0" brushRef="#br2" timeOffset="115777.47">9089 20197 20271 0,'0'0'1792'0,"1"11"-1424"0,-1-2-368 0,0 4 0 16,2 2 2272-16,0 3 384 16,-2 1 80-16,0 0 16 0,-2 3-1536 0,0 0-288 0,-2 0-64 0,0 0-16 15,-1 3-272-15,0-1-48 0,0-3-16 0,1 0 0 16,0-1-384-16,-1-3-128 15,4-3 0-15,0-5 0 16,1-9-2432-16,0 9-608 0</inkml:trace>
  <inkml:trace contextRef="#ctx0" brushRef="#br2" timeOffset="116699.24">8579 20184 1839 0,'0'0'160'0,"0"0"-160"0,0 0 0 0,0 0 0 0,0 0 3600 0,0 0 688 0,0 0 144 0,0 0 32 15,0 0-2800-15,0 0-576 0,0 0-96 16,0 0-32-16,0 0-128 0,0 0-16 0,-5 8-16 0,5-8 0 16,-7 7-96-16,7-7 0 0,-6 9-16 0,1-1 0 15,1 2-64-15,0-2-16 0,0 2 0 0,1 2 0 16,0-1-96-16,-1 3 0 15,-1 1-16-15,0 0 0 0,-1-2-176 0,5 2-48 16,-5 0 0-16,3 1 0 0,-2-1 48 0,1-1 0 0,2-3 0 0,0 2 0 16,1-4-80-16,1 0-16 0,0-9 0 0,2 9 0 15,-2-9-16-15,0 0 0 0,9 6 0 0,3-3 0 16,-2-2-32-16,1-1-16 16,1-1 0-16,0 1 0 0,2-2-160 0,-1 2 192 0,4-1-192 0,0 1 192 15,2 0-192-15,2 1 128 0,0 1-128 0,0-1 128 16,-2 0 0-16,1 2-128 0,2-1 192 0,-2 1-64 15,3-1-128-15,-3 0 192 0,1-1-192 0,-1-1 192 0,-5 1-192 16,-1-1 128-16,-2-1-128 0,-1 0 128 16,-2-1-432-16,-9 2-80 0,9 0-32 0,-9 0-10144 15,0 0-2048-15</inkml:trace>
  <inkml:trace contextRef="#ctx0" brushRef="#br2" timeOffset="120467.53">10319 19878 2751 0,'0'0'256'0,"0"0"-256"15,0 0 0-15,13-2 0 0,-2 1 3232 0,-1 1 608 16,-10 0 112-16,10 0 16 0,-10 0-2272 0,11 1-464 15,-11-1-80-15,10 4-32 0,-10-4-224 0,0 0-32 16,0 0-16-16,0 0 0 0,0 0 112 0,0 0 32 16,0 0 0-16,0 0 0 0,0 0-32 0,0 0-16 15,0 0 0-15,0 0 0 0,-9 7-336 0,0-1-64 16,-1 0-16-16,0-2 0 0,-2-1-240 0,0 0-48 16,-1 1-16-16,-1 1 0 0,-3-1-80 0,1 0-16 15,-2 0 0-15,-1 1 0 0,0 0-128 0,-3-3 160 0,-1 2-160 16,-1 0 160-16,-1 1-32 0,-1-1-128 15,0 1 192-15,-4 3-64 0,0-3-128 0,-1 1 160 0,0 2-160 0,0-3 160 16,-1 1-160-16,3 1 128 0,1-4-128 0,4 2 128 16,1 2 64-16,3-2 0 0,-1-3 0 0,6 1 0 15,2 0-192-15,3-1 160 0,1-2-160 0,9 0 160 16,0 0 32-16,0 0 0 0,0 0 0 0,0 0 0 16,0 0-64-16,0 0-128 0,0 0 192 0,0 0-64 0,0 0-128 15,0 0 128-15,0 0-128 0,0 0 128 16,0 0-128-16,0 0 128 0,0 0-128 0,0 0 128 15,0 0-128-15,0 0 0 0,0 0 0 0,0 0 0 0,0 0 0 0,0 0 0 16,0 0 0-16,0 0 0 0,6 10 0 0,-6-10 0 16,0 0 128-16,0 13-128 0,1-4 0 0,-1-9 0 15,-1 13 144-15,-1-6-144 0,2-7 192 0,-2 10-16 16,-1-1-16-16,1 1 0 0,2 2-160 0,-2-3 0 16,1 3 0-16,0-3 0 0,0 4 176 0,-1 1 0 15,1-2 0-15,1 1 0 0,-1 1-176 0,1 2 0 16,1 2 0-16,-1-2-176 0,0 2 176 0,0 0 0 15,0-1 0-15,0 1 0 0,3 0 128 0,-2-3-128 16,-1-2 128-16,1 1-128 0,0 1 128 0,1-1-128 16,0-2 128-16,2-1-128 0,-3 1 0 0,1-2 128 0,-1 1-128 15,1-3 0-15,1 1 0 0,-1-3 0 16,1 4 0-16,1-5 128 0,-4-5-128 0,0 0 0 16,2 10 0-16,-2-10 0 0,0 0 0 0,0 0 0 15,0 0 0-15,4 9 128 0,-4-9-128 0,0 0 0 16,0 0 128-16,0 0-128 0,0 0 0 0,0 0 128 0,3 9-128 0,-3-9 0 15,0 0 0-15,0 0 0 16,0 0 0-16,0 0 128 0,0 0-128 0,0 0 0 0,0 0 0 0,0 0 0 16,0 0 0-16,0 0 0 0,0 0 0 15,0 0 0-15,0 0 0 0,0 0 0 0,0 0 128 0,0 0-128 16,0 0 0-16,0 0 128 0,0 0-128 0,0 0 0 16,0 0 0-16,0 0 0 0,0 0 0 0,0 0 128 15,0 0-128-15,0 0 0 0,0 0 128 0,0 0-128 0,0 0 0 16,0 0 0-16,0 0 0 0,0 0 0 0,0 0 0 0,0 0 0 15,0 0 0-15,0 0 128 16,0 0-128-16,0 0 0 0,0 0 0 0,0 0 0 0,0 0 0 0,0 0 0 16,-7 4 0-16,7-4 0 0,0 0 0 0,0 0 0 15,-9 3 0-15,9-3 0 0,0 0 0 0,-5 1 0 16,5-1-144-16,0 0 144 0,0 0 0 0,-6 2 0 16,6-2-144-16,0 0 144 0,0 0 0 0,0 0 0 15,-6 5 0-15,6-5 0 0,0 0 0 0,0 0 0 16,0 0 0-16,0 0 0 0,-7 6 0 0,7-6 0 15,0 0 0-15,0 0 0 0,0 0 0 0,-6 3 0 16,6-3 0-16,0 0 0 0,-9 3 0 0,9-3 0 16,0 0 0-16,-8 2 0 0,1 1 0 0,7-3 0 15,0 0 0-15,-9-1 0 0,1-1 0 0,8 2 0 16,-7-1 0-16,7 1 0 0,-11-4 0 0,4 2 0 16,-3-1 0-16,3-2 0 0,-2 1 0 0,0 1 0 15,-1 0 0-15,-1-1 0 0,-1 0 0 0,0 2 0 16,-1-1 0-16,0 1 0 0,-2 2 0 0,0-1 0 15,0-1 0-15,2 2 0 0,-1-1 0 0,1 1 0 16,0 1 0-16,2 1 0 0,1-2 0 0,2 1 0 0,8-1 0 16,0 0 0-16,-7 1-272 0,7-1 48 0,0 0 16 0,0 0 0 31,0 0-336-31,0 0-64 0,0 0-16 0,0 0 0 16,12-1-2016-16,0 1-416 0,-12 0-80 0</inkml:trace>
  <inkml:trace contextRef="#ctx0" brushRef="#br2" timeOffset="121575.5">10202 20180 6447 0,'0'0'576'0,"0"0"-576"0,0 0 0 0,0 0 0 16,0 0 1408-16,0 0 192 0,0 0 16 0,0 0 16 15,0 0-720-15,0 0-144 0,0 0-16 0,0 0-16 0,6-6 304 0,-6 6 64 16,0 0 16-16,0 0 0 16,0 0 32-16,7-5 0 0,-7 5 0 0,0 0 0 0,0 0-288 0,0 0-48 15,0 0-16-15,0 0 0 0,0 0-288 0,0 0-64 16,0 0-16-16,0 0 0 0,0 0-80 0,0 0-16 16,0 0 0-16,0 0 0 0,0 0 64 0,0 0 16 15,0 0 0-15,0 0 0 0,0 0-32 0,0 0-16 16,0 0 0-16,0 0 0 0,-8-5-16 0,8 5 0 15,-11-2 0-15,1 2 0 0,-2 4-112 0,1 0-32 16,-1-1 0-16,1 2 0 0,-1 1 16 0,0 0 0 16,0 1 0-16,1 3 0 0,-1-4-48 0,2 3-16 15,1-1 0-15,0 2 0 0,0-2-160 0,2 3 0 16,0-2 0-16,2 0 0 0,5-9 0 0,-3 7 0 16,0 2 0-16,2-1 0 0,1-8 0 0,1 9 128 15,-1-9-128-15,4 6 0 0,-4-6 0 0,6 8 128 16,2 1-128-16,1-3 0 0,2 2 128 0,-2-3-128 0,2 1 0 15,1 2 128-15,-1-1-128 0,1 2 160 0,1-1-160 0,2 2 160 16,-1-2-160-16,0 2 160 16,-2-3-160-16,1 5 160 0,0-3-32 0,1 4-128 15,-1-3 192-15,-1 2-64 0,0 1 0 0,-1 1 0 16,-1 0 0-16,-1-1 0 0,-1-2-128 0,-1-2 0 16,0 3 144-16,0 0-144 0,-3-3 128 0,1 3-128 0,-5-5 128 0,3 3-128 15,-3-10 0-15,1 11 144 0,-1-11-144 0,-1 11 0 16,1-11 240-16,-3 13-64 0,3-13-16 0,-3 9 0 15,-1 1 0-15,4-10 0 0,-5 9 0 0,0 0 0 0,-1-4-160 0,1 0 0 16,-1 1 144-16,-2-2-144 0,-1-3 0 0,1 0 144 16,-3-1-144-16,1 0 0 0,-1-1 128 0,-2 0-128 15,0 1 0-15,1-3 0 0,-1 0 0 0,0-1 0 16,1-1 0-16,-1 1 0 0,1-1 0 0,2-2 0 16,3 2 0-16,-1 2 0 0,-1-4 0 0,3 2 0 15,-3 0 0-15,4-3 0 0,5 8 0 0,-4-7 0 16,1-3 0-16,2 2 0 0,1 8 0 0,1-10 0 15,2 1 0-15,2-3 0 0,1 5 0 0,3-5 0 16,1 5 0-16,3-6 0 0,0-1 0 0,1 0 0 16,4 0 0-16,-1 0-144 0,1-1 144 0,0 1 0 15,0-1 0-15,0 2 0 0,-2-1 0 0,1-3 0 16,-1 1 160-16,1-1-160 0,-1 0 208 0,-1 0-48 16,-1-1-16-16,2 0 0 0,-5 1 128 0,1-2 32 15,-3 1 0-15,-4 1 0 0,-2 2-96 0,0-1-16 16,-3 3 0-16,-1-1 0 0,-1 1 160 0,-1 4 32 0,-4-1 0 15,0 4 0-15,-5 1-192 0,1 0-16 0,-5 1-16 0,0 2 0 16,-3 2-160-16,-1 3 128 0,-3 0-128 0,-1 3 128 31,-3-1-448-31,4 0-112 0,0 3-16 0,4-3-12192 16,2 0-2448-16</inkml:trace>
  <inkml:trace contextRef="#ctx0" brushRef="#br2" timeOffset="124120.25">9130 20161 10127 0,'0'0'896'0,"0"0"-704"16,0 0-192-16,-6-5 0 0,6 5 912 0,-6-3 160 16,-1-2 16-16,1-1 16 0,0 1-256 0,6 5-48 15,-9-4-16-15,4-2 0 0,-2 1 0 0,0 2 0 16,7 3 0-16,-7-5 0 0,7 5-160 0,0 0-48 15,-3-5 0-15,3 5 0 0,0 0 48 0,0 0 0 16,0 0 0-16,0 0 0 0,0 0-144 0,0 0-32 16,0 0 0-16,0 0 0 0,0 0-144 0,0 0-48 15,0 0 0-15,0 0 0 0,0 0 256 0,0 0 32 0,0 0 16 0,6 10 0 16,-1-1 48-16,0 0 16 0,-5-9 0 0,4 14 0 16,-2-3-96-16,1 3-16 0,-2 0 0 0,1 2 0 15,-1-4-64-15,-1 5-32 0,0 1 0 0,0 1 0 16,-1-2-144-16,-1 1-16 0,0 0-16 0,-1 2 0 15,-1-1-32-15,1 1 0 0,-3-1 0 0,1 1 0 16,-1-1 32-16,0 1 0 0,-1-1 0 0,-2 0 0 16,1 2 16-16,-1-2 0 0,0-3 0 0,1 1 0 15,0-2-80-15,3 2-16 0,-2 0 0 0,0 0 0 16,2 0-160-16,3-1 0 0,-2-1 0 0,1 1 128 16,1-2-128-16,-1-2 0 0,2 2 0 0,0-4 0 15,0 2 0-15,1 1 0 0,0-5 0 0,0 4 0 16,0-2 0-16,0 0 0 0,0-10 128 0,0 12-128 15,1-5 0-15,-1 5 0 0,0-12 0 0,0 9 128 0,0-9-128 16,1 12 0-16,-1-12 144 0,1 12-144 0,1-5 128 0,-1 4-128 16,0-4 160-16,-1-7-160 0,-1 12 128 0,0-3-128 15,-2 2 0-15,1-5 0 0,2-6 160 0,-3 13-160 16,-1-4 160-16,3 1-160 0,1-10 160 0,-3 12-160 16,1-4 160-16,-1 1-160 0,3-9 128 0,-2 7-128 15,2-7 0-15,0 0 0 0,-4 7 128 0,4-7-128 16,0 0 0-16,0 0 0 0,0 0 0 0,0 0 128 15,0 0-128-15,0 0 0 0,0 0 0 0,0 0 0 16,0 0 0-16,0 0 0 0,0 0 0 0,0 0 0 16,0 0 0-16,0 0 0 0,0 0-144 0,2-9-32 15,-2 9 0-15,4-11 0 0,-4 11-128 0,0 0-16 16,4-10-16-16,-4 10 0 16,8-10-240-16,-8 10-32 0,0 0-16 0,5-9 0 15,-5 9-2016-15,5-12-416 0</inkml:trace>
  <inkml:trace contextRef="#ctx0" brushRef="#br2" timeOffset="126571.5">19671 17183 8287 0,'0'0'368'0,"0"0"80"0,-2-10-448 0,2 10 0 0,0 0 0 0,0 0 0 15,0-5 1728-15,0 5 256 0,3-9 48 0,-3 9 16 16,0 0-1248-16,0 0-240 0,0 0-48 0,0 0-16 0,0 0 32 0,0 0 16 16,0 0 0-16,0 0 0 0,5 11 256 0,0 3 48 15,-2-1 16-15,-1 3 0 0,-1 1-16 0,1 3 0 16,-1 4 0-16,-1 2 0 0,3 4-224 0,-2 5-48 15,-2 5-16-15,1 6 0 0,-3 0-240 0,3 5-32 16,-1 3-16-16,-2 7 0 0,-1-2 16 0,2 3 0 16,-1 4 0-16,2 4 0 0,-3 0-128 0,2 0-32 15,-1 1 0-15,1 0 0 0,-1 2-128 0,2-1 160 16,-2-1-160-16,2 1 160 0,-2-6-32 0,3-1-128 16,0-2 192-16,0-2-64 0,0-1 160 0,0 0 32 15,0-3 0-15,0-3 0 0,-1 4 64 0,0-1 0 16,0-2 16-16,-2 2 0 0,2-5-176 0,-3-3-32 0,0 0-16 0,2 0 0 15,-1 1 0-15,-1-3 0 16,0 2 0-16,1 2 0 0,-1 0-16 0,3-3 0 0,-2 3 0 0,0-2 0 16,0 1-160-16,1-3 128 0,0 4-128 0,-2-1 128 15,3 2-128-15,-1 1 0 0,1-2 0 0,1 0 128 16,-2-3-128-16,0 1 0 0,1 1 0 0,0-1 0 16,1-3 0-16,0-1 128 0,1-7-128 0,0 1 0 15,2-5 0-15,-1-1 0 0,1-3 0 0,0-2 0 16,-2-2 0-16,0 1 0 0,0-3-224 0,-1 1 80 15,0-3-64-15,0-1-16 0,-1 6 0 0,0-3 0 16,0 2-64-16,-2 2-16 0,2-4 0 0,-1-10 0 31,1 1-336-31,1 3-64 0,1-3 0 0</inkml:trace>
  <inkml:trace contextRef="#ctx0" brushRef="#br2" timeOffset="128858.86">17674 19368 11167 0,'0'0'496'0,"0"0"96"0,0 0-464 16,0 0-128-16,11-4 0 0,1-1 0 0,0 5 384 0,2-2 48 0,0-2 16 0,3 1 0 15,1 1 48-15,1-1 16 0,1-3 0 0,4 2 0 16,0-2 48-16,0-3 16 0,1 1 0 0,0-2 0 15,2 4 16-15,1-3 16 0,1 1 0 0,3 2 0 16,3-3 16-16,1 4 0 0,3-2 0 0,5 2 0 16,1-1-160-16,4-3-16 0,-1 1-16 0,0-2 0 15,-2 3-48-15,1-2-16 0,3 2 0 0,2 0 0 16,1-2-48-16,6 2 0 0,3-2 0 0,1 3 0 16,1-1-48-16,-2-1-16 0,-1 0 0 0,3-1 0 15,2 3-64-15,5-3 0 0,4 3-16 0,-1-2 0 16,-3 3-176-16,0 0 160 0,2-4-160 0,2 3 160 0,2 2-160 15,1-5 0-15,-1 5 0 0,-2 0 0 16,-1 2 0-16,-2-2 0 0,2 0 0 0,5 2 0 0,5 0 0 0,-5 1 0 16,-6 0 0-16,2 0 0 0,-1 1 0 0,5-2 0 15,2 1 0-15,2 0 0 0,-3-1 0 0,0 1 0 16,-1-3 0-16,1 3 0 0,3 0 0 0,-1-2 0 16,2 0 0-16,-1-1 0 0,-3-1 0 0,4 2 0 15,2-1 0-15,2 3 0 0,1-2 0 0,-3 1 128 16,-2-2-128-16,3 0 0 0,3-1 0 0,1 0 0 15,1-1 128-15,-3 2-128 0,-4 0 0 0,3 0 0 16,3-1 144-16,3 1-144 0,2 1 0 0,-6-2 144 16,0-3-144-16,5 3 0 0,8 1 128 0,-3-1-128 15,-5 1 0-15,0 0 0 0,3-1 144 0,4-1-144 0,6 2 0 0,-5 0 144 16,-8-2-144-16,6 0 192 0,3 2-192 16,1-1 192-16,-2 0-192 0,-1-2 0 0,0 2 0 0,6-1 0 15,5 2 128-15,-6-1-128 0,-8-2 0 0,6 1 128 16,3 6-128-16,-1-4 192 0,-3-2-192 0,0-2 192 15,-1 3-64-15,5 1 0 0,4-2 0 0,-4 2 0 16,-5 2 32-16,5 0 0 0,3 4 0 0,-3-4 0 16,-4 0-160-16,-2-1 0 0,0 2 0 0,3 0 128 15,4-4-128-15,-6 1 0 0,-8 1 0 0,0 1 0 16,-1 1 0-16,0-5 0 0,-3 0 0 0,-5 0 128 16,-9-2-256-16,-1 3-64 0,-4 3-16 0,-2-2-12960 15</inkml:trace>
  <inkml:trace contextRef="#ctx0" brushRef="#br2" timeOffset="129741.52">19110 17338 11055 0,'-13'-1'976'0,"4"1"-784"0,2 1-192 0,0-1 0 16,1 0 1008-16,0 0 144 0,6 0 48 0,-7 1 0 15,7-1-240-15,0 0-64 0,0 0 0 0,0 0 0 16,0 0 32-16,0 0 0 0,0 0 0 0,0 0 0 16,18 0-64-16,3-1-16 0,-1 1 0 0,7-2 0 15,3-4-64-15,7 4-16 0,5-4 0 0,4 2 0 16,6 0-240-16,1 0-48 0,-1-5-16 0,0 3 0 15,1 3-128-15,0-3-16 0,0 0-16 0,2 3 0 16,2-1 16-16,-2-1 16 0,-3 1 0 0,-4-1 0 0,-6 1-144 0,-5-2-48 16,-5 2 0-16,-5 0 0 0,-6 3-144 15,-3 0 0-15,-5 1 0 0,-13 0 0 16,0 0-2368-16,0 0-384 0</inkml:trace>
  <inkml:trace contextRef="#ctx0" brushRef="#br2" timeOffset="130608.08">18089 17210 8287 0,'0'0'736'0,"0"0"-592"0,-5-5-144 0,1 0 0 0,4 5 1536 16,-3-7 288-16,0 1 48 0,3 6 16 0,-2-10-736 0,2 2-160 16,0 0-32-16,1-1 0 0,1 1-160 0,1-1-32 15,3-1-16-15,-2 3 0 0,-4 7-176 0,8-6-48 16,-1-2 0-16,1 3 0 0,-8 5-256 0,9-2-48 15,-9 2-16-15,0 0 0 0,11-6-208 0,-11 6 128 16,0 0-128-16,10 3 0 0,-10-3 128 0,11 5-128 16,-11-5 0-16,9 17 144 0,-3 2-144 0,0 1 0 15,-3 2 0-15,-1 4 128 0,-2 0-128 0,0 4 0 16,-1 1 0-16,0-2 0 0,-2 0 0 0,3 2 0 16,-4-5 0-16,3 4 0 0,-1-6 0 0,0-1 0 0,2-4 144 0,2-3-144 15,-1-2 272-15,0 0-16 0,-1-14 0 16,5 12 0-16,-5-12 48 0,0 0 0 0,5 6 0 0,-5-6 0 15,0 0-16-15,12 0 0 0,-5-3 0 0,1-4 0 16,-2-2-16-16,-1-1 0 0,-1 0 0 0,-1-4 0 16,-1 0 32-16,-2 0 0 0,0 0 0 0,0-4 0 15,-1-4 80-15,0 2 32 0,-3 0 0 0,0-2 0 16,2-2-144-16,-3-3-16 0,1 3-16 0,0-4 0 16,-1 3-240-16,0-3 176 0,1 1-176 0,0 0 160 15,0 3-160-15,2 1 0 0,-1 0 0 0,-1 4 0 16,2 2 0-16,-1 0 0 0,1 0 0 0,-1 3 0 15,1-1 0-15,0 0 0 0,2 1 0 0,-2 3 0 16,1 2 0-16,1 0 0 0,-2 0 0 0,2 0 0 16,0 0-128-16,0 9 128 0,2-9 0 0,-1 2 0 0,-1 7 0 15,0 0 0-15,2-8 0 0,-2 8 0 0,0 0-144 16,4-8 144-16,-4 8 0 0,5-6 0 0,-5 6 0 0,7-9 0 16,-2 3 0-16,-5 6 0 0,7-7 0 0,0 0-128 15,-7 7 128-15,10-5 0 0,-2-2 0 0,3 0 0 16,-1 2 0-16,2-3 0 0,-1 0 0 0,3 2 0 15,4-3 0-15,0 1 0 0,-2-2 0 0,3 1 0 16,2-3-128-16,-1 1 128 0,0 4 0 0,1 1 0 16,-5-3 0-16,1 4 0 0,-2-2 0 0,-1 5 0 15,-1 0 0-15,-1 1 0 0,0 0 0 0,-1 1 0 16,-1 0 0-16,-10 0 0 16,0 0-1344-16,8 5-176 0,-8-5-16 0,0 0-11008 0</inkml:trace>
  <inkml:trace contextRef="#ctx0" brushRef="#br2" timeOffset="130942.59">18398 17004 13695 0,'0'0'608'0,"0"0"128"0,0 0-592 0,0 0-144 0,0 0 0 0,9-9 0 16,0 4 784-16,0-3 128 0,2 3 32 0,1 1 0 15,-2-1 288-15,3-1 64 0,2 2 16 0,0 1 0 16,0 0 0-16,1 1 0 0,-1 1 0 0,-1 2 0 16,-3 2-368-16,0 1-80 0,-11-4-16 0,12 12 0 0,-4 0-560 0,-3 2-112 15,-1 1-32-15,-3 2 0 16,-2 0-144-16,-2 4 128 0,-2 0-128 0,-1 4 128 16,-2 0 32-16,-1-1 0 0,-2-2 0 0,1-1 0 0,0 1 176 15,2 0 48-15,0-3 0 0,3-2 0 0,1 0 112 0,2-3 16 16,1 0 16-16,3-5 0 0,-2-9-176 0,8 11-32 15,1-3-16-15,2-2 0 0,2-3-160 0,5-3-16 16,2-2-128-16,4 0 192 0,1-4-192 0,3 0-128 16,4 3 128-16,3-1-208 15,1-1-2496-15,4 1-496 0</inkml:trace>
  <inkml:trace contextRef="#ctx0" brushRef="#br2" timeOffset="131793.9">19405 21058 5519 0,'0'0'496'0,"-9"4"-496"16,0-1 0-16,9-3 0 0,-9 1 1856 0,9-1 288 15,0 0 48-15,0 0 16 0,0 0-1408 0,0 0-288 16,0 0-48-16,0 0-16 0,0 0 720 0,0 0 144 16,12-2 32-16,0-4 0 0,4 3-192 0,1-2-48 15,3-2 0-15,1 0 0 0,2 0-336 0,1-2-64 16,3 0 0-16,-2-1-16 0,2 4-144 0,1-3-32 16,0 0 0-16,2 3 0 0,1-2-96 0,1 3-32 15,0-3 0-15,-1 2 0 0,2 1-176 0,0-1-32 16,-1 1-16-16,-3 1 0 0,2-1-368 0,-6-3-80 15,-4 4-16-15</inkml:trace>
  <inkml:trace contextRef="#ctx0" brushRef="#br2" timeOffset="135395.37">20588 7232 11967 0,'-15'0'1072'0,"-1"-1"-864"0,0 1-208 0,0-2 0 15,-1 0 2672-15,2-1 480 0,2-1 112 0,2 1 0 16,-1 1-2240-16,4 0-464 0,-1-1-96 0,1-3-16 15,0-1-64-15,5 2 0 0,-1-4-16 0,1 2 0 16,2-3-112-16,1 1-32 0,3-3 0 0,-1-2 0 16,-1 2 32-16,2-2 0 0,-1-2 0 0,5 1 0 15,-2-1 16-15,1-2 16 0,2-1 0 0,1 1 0 16,0 0 32-16,3 2 16 0,1-2 0 0,1-1 0 16,0 0-64-16,1 0-16 0,2 0 0 0,-1 3 0 15,2 5-64-15,0 1 0 0,1 3-16 0,1 1 0 16,1 2-48-16,-1 4 0 0,0 4 0 0,1 6 0 15,-1 3-128-15,2 2 0 0,-5 4 144 0,1 3-144 0,0-1 0 16,-1 2 0-16,-2 3 0 0,-2-2 0 0,-2 3 0 0,-2 1 0 16,-4 5 0-16,-4 0 128 0,-2-3-128 0,-5 1 144 15,-3-3-144-15,-1-4 160 0,-3 0-16 0,-2 1 0 16,-6-4 0-16,-2-4 0 0,-2-1 224 0,-4-2 32 16,-2-3 16-16,-1 2 0 0,-1-2-16 0,0-4 0 15,2-5 0-15,-1-3 0 0,-3-9 96 0,6-3 16 16,1-5 0-16,5 0 0 0,3-1-16 0,5-3 0 15,2-4 0-15,4-3 0 0,5-4-320 0,2-4-176 16,4-4 192-16,5 2-192 0,4-1 0 0,2 4 0 16,3-1 0-16,5-1-144 0,2-2 16 0,2 5 0 15,0 4 0-15,2 4 0 0,2 7 0 0,1 2 0 16,1 4 0-16,2 5 0 0,0-1 128 0,-1 6-128 16,4 1 128-16,-1 5-128 0,4 3 128 0,-6 8-128 0,0 3 128 0,-4 6-128 15,-5 5 128-15,-2 3-128 0,-5 2 128 0,-1 5-128 16,-7 1 128-16,-6 1-208 0,-4 0 80 0,-8 4 128 15,-2 1-256-15,-6 2 64 0,-4-7 0 0,-5 1 16 16,-3-6 176-16,-2-3 0 0,0-2-144 0,0-6 144 16,-2-4 128-16,0-5 80 0,0-5 32 0,3-2 0 15,2-3 80-15,2-4 32 0,3-4 0 0,4-6 0 16,4-3-112-16,5-4-32 0,0-6 0 0,5-3 0 16,2-4-80-16,6-4-128 0,-1-5 176 0,4-4-176 15,3-3 0-15,4-1-176 0,2-1 0 0,4 1 0 16,6 1-48-16,-1 4-16 0,4 2 0 0,2 5 0 15,3 5 80-15,3 8 16 0,2 3 0 0,1 3 0 16,3 6 144-16,-2 6-192 0,-1 5 192 0,-3 8-192 0,-6 2 192 0,-3 8-192 16,-4 7 192-16,-5 2-192 0,-6 4 64 0,-2 2 0 15,-4 0 0-15,-6 6 0 0,-6 4 128 0,-4-1-208 16,-5 3 80-16,-7-1 128 0,-3-1-160 0,-6-3 160 16,-3-4 0-16,-4-3-144 0,-1-1 272 0,-1-9 48 15,1-1 16-15,2-5 0 0,1-6 288 0,2 1 64 16,2-9 16-16,3-1 0 0,6-5-224 0,3-2-32 15,3-7-16-15,3-6 0 0,3-3-96 0,2-3-32 16,5-5 0-16,0-2 0 0,3-10-160 0,4 1 0 16,0-3-160-16,5-2 160 0,2 2-336 0,4 0 16 15,3-4 16-15,4 7 0 0,3 3 96 0,2 4 16 16,2 5 0-16,0 2 0 0,4 5 192 0,-1 6-192 0,2 6 192 16,-1 8-192-16,-4 0 64 0,-1 8 128 0,-4 2-208 0,-4 8 80 15,-5 3 128-15,-4 2-128 0,-4-1 128 0,-3 2-128 16,-7 6 0-16,-5-2 0 0,-4 3 0 0,-4-2 0 15,-8-5 128-15,-2-1 0 0,-7 4 0 0,0-6 0 16,0 0 0-16,0-3 176 0,-1-3-16 0,2-1 0 16,0-7 256-16,3-1 48 0,3-3 16 0,3-6 0 15,3-4-112-15,5-3-32 0,2-1 0 0,4-6 0 16,3-3-96-16,5-2-32 0,2-1 0 0,4 2 0 16,2-2-208-16,3-1 0 0,4 1 0 0,1 2 0 15,0 2-224-15,1 2 64 0,1 0 16 0,2 4 0 16,0 6-208-16,-3 3-32 0,-3 5-16 0,-1 2-11616 15,-11-3-2320-15</inkml:trace>
  <inkml:trace contextRef="#ctx0" brushRef="#br2" timeOffset="139248.57">8129 19363 9215 0,'0'0'816'0,"0"0"-656"0,0 0-160 0,0 0 0 15,0 0 2432-15,0 0 448 0,-3-10 80 0,3 10 32 0,0 0-1520 0,0 0-320 16,-6-7-48-16,6 7-16 15,0 0-192-15,0 0-64 0,0 0 0 0,0 0 0 0,2-11-96 0,2 3-32 16,3-1 0-16,-7 9 0 0,9-3-64 0,-1-3-32 16,1-1 0-16,2 2 0 0,0 2-32 0,0 1 0 15,1-3 0-15,1 1 0 0,2 1-112 0,0 2-16 16,-1-3-16-16,0 3 0 0,-1 0-176 0,1-2-16 16,-4 1-16-16,-10 2 0 0,9 2-96 0,-9-2-128 15,0 0 176-15,0 0-176 0,0 0 128 0,0 0-128 16,0 0 0-16,0 0 0 0,-8 12 128 0,-3-1-128 15,-2-5 0-15,-5 4 0 0,-3-2 0 0,-2 2 0 16,-1-5 128-16,1 0-128 0,1 4 0 0,-1-2 0 0,0-2 128 0,2 1-128 16,-2-2 176-16,4 0-32 0,1 0 0 0,1 1 0 15,2-3 48-15,6-1 0 0,9-1 0 0,0 0 0 16,0 0-192-16,0 0 0 0,0 0 0 0,0 0 0 16,0 0 0-16,0 0 0 0,9-7-144 0,5 2 144 15,1 1 0-15,2 1 0 0,1-2 0 0,1 3 0 16,0 1 0-16,1-1 0 0,1 1 0 0,-1 0 0 15,-1-1 0-15,1 2 0 0,2 0 128 0,-3 0-128 16,-3 0 0-16,-3 0 0 0,-3 2 0 0,-10-2 0 16,11 2 0-16,-11-2 128 0,0 0-128 0,0 0 0 15,0 0 160-15,0 0-16 0,-7 8 0 0,-2-3 0 16,-2-3-16-16,-2 2-128 0,-2 0 192 0,-2 1-64 16,1-2-128-16,-1-1 0 0,0 1 0 0,-1 1 0 15,0 1 192-15,1-1-64 0,2-3 0 0,4 3 0 16,-2-2-128-16,3 1 192 0,10-3-192 0,-9 4 192 0,9-4-192 0,0 0 0 15,0 0 0-15,0 0 0 0,0 0 0 0,0 0 0 16,0 0 0-16,0 0 0 0,11 3 0 0,1-1 0 16,-1-1 0-16,5-1 0 0,-3-1 0 0,3 1 0 15,-2-3 0-15,1 2 0 0,-1-2 0 0,0-2 0 16,-3 3 0-16,1 0 0 0,-2 1 0 0,-10 1 0 16,0 0 0-16,0 0 0 0,0 0 0 0,0 0 0 15,0 0 0-15,0 0 0 0,0 0 128 0,-10-2-128 16,-2-1 0-16,0 0 128 0,-5 1-128 0,2 1 0 15,-3-1 0-15,0 1 0 0,-2 0 0 0,2 0 0 16,3-1 0-16,-3 1 0 0,2 0 0 0,3 1 128 16,1 0-128-16,12 0 0 0,-10-2 0 0,10 2 0 0,0 0 0 15,0 0 0-15,0 0 0 0,0 0 0 0,0 0 0 0,0 0 0 16,13-6-160-16,1 2 160 0,1 0 0 0,0 2-144 16,2 2 144-16,1 0 0 0,0-3 0 0,-2 3-128 15,-1 0 128-15,-1 0 0 0,-1 0 0 0,-1 0 0 16,-12 0 0-16,0 0 0 0,0 0 0 0,0 0 0 15,0 0 0-15,0 0 0 0,0 0 0 0,-3 11 0 16,-3-1 0-16,-3-4 128 0,-4 2-128 0,-1-3 0 16,-3 1 144-16,4 3-144 0,-3-4 192 0,0 4-192 15,-1-3 272-15,1 1-48 0,-1 0-16 0,3-2 0 16,3 1-48-16,1 1-16 0,-1-2 0 0,5 2 0 16,6-7-144-16,-8 7 0 0,8-7 0 0,-6 7 0 15,1 3-2016 1,5-10-480-16</inkml:trace>
  <inkml:trace contextRef="#ctx0" brushRef="#br2" timeOffset="150005.56">20347 21165 11967 0,'0'0'1072'0,"0"0"-864"0,0 0-208 0,0 0 0 15,-4-9 1008-15,4 9 144 0,0 0 48 0,0 0 0 16,0 0-560-16,0 0-96 0,0 0-32 0,0 0 0 15,0 0 224-15,0 0 32 0,0 0 16 0,0 0 0 16,0 0 32-16,0 0 0 0,0 0 0 0,0 0 0 16,4-9-176-16,-4 9-16 0,8-6-16 0,2 4 0 15,0-1 0-15,1 2 0 0,2-1 0 0,2 1 0 16,3-1 32-16,1 2 0 0,1 0 0 0,1 0 0 16,-1-2-224-16,-1 2-32 0,-1 2-16 0,0-2 0 0,-2 0-368 15,-2 2 128-15,-1-2-128 0,0 0 0 16,-13 0-1360-16,9-2-352 0,-9 2-64 0</inkml:trace>
  <inkml:trace contextRef="#ctx0" brushRef="#br2" timeOffset="150738.04">20843 21142 11967 0,'0'0'1072'0,"-2"14"-864"0,1-5-208 0,1 1 0 15,0-10 1088-15,1 13 192 0,-1-4 16 0,0-9 16 16,0 0-480-16,0 11-80 0,0-11-32 0,0 0 0 16,0 0 144-16,0 0 32 0,0 0 0 0,0 0 0 15,0 0-128-15,0 0-32 0,0 0 0 0,0 0 0 16,-3-12-160-16,0 2-48 0,2-3 0 0,-1-2 0 16,1-2-112-16,1 8-32 0,0-4 0 0,1-2 0 15,1 1 0-15,-1 0 0 0,2 2 0 0,-1-2 0 16,1 2-224-16,2-4-160 0,0 4 192 0,0 3-192 0,-5 9 0 0,0 0 0 15,0 0 0-15,0 0 0 0,11 3 0 0,-2 3 0 16,-2 1 0-16,-1 4 0 0,-1 0 0 0,-1 3 0 16,0 2 0-16,-2-6 0 0,1-1 0 0,-1 2-192 15,1-1 192-15,-1 2-192 0,1 0 192 0,1-3 0 16,0 2-160-16,2 1 160 0,0-3 0 0,-6-9 0 16,8 8 0-16,-8-8 0 0,11 0 272 0,-1-3-16 15,1-2-16-15,-1-5 0 0,-3 1 144 0,1-4 16 16,-3-1 16-16,-2 7 0 0,-2-5-160 0,0 2-16 15,-1-4-16-15,0 0 0 0,-2-1-32 0,-1 0-16 16,-2 1 0-16,-5-14 0 0,1 6-48 0,0 4-128 16,0 1 192-16,2 4-64 0,0 3-128 0,2-2 0 0,1 5 0 0,-1-4 0 15,3 4 128-15,2 7-128 0,-3-9 128 0,3 9-128 16,-1-9 0-16,1-1 0 0,1 2 0 0,-1 8 0 16,4-11 0-16,0 2 0 0,-2 0 0 0,1 0 0 15,-3 9 0-15,4-5 0 0,-2 0 0 0,3 1 0 16,0-2-128-16,-1 1 128 0,3 1 0 0,-2 0 0 15,0-1 0-15,4-3 0 0,-9 8-144 0,14-5 144 16,-3-1 0-16,3 1 0 0,-1 1 0 0,-1-2 0 16,-1-1 0-16,0 5 0 0,-2-3 0 0,0-2 0 15,0 2-320-15,-2 0 32 0,1-1 16 0,0 1 0 32,-8 5-672-32,12-3-128 0,-4-1-16 0,-8 4-16 15,11-5-304-15,-11 5-48 0,13-2-16 0</inkml:trace>
  <inkml:trace contextRef="#ctx0" brushRef="#br2" timeOffset="151396.59">21164 20914 17327 0,'0'0'1536'15,"0"0"-1216"-15,0 0-320 0,0 0 0 0,0 0 128 0,0 0-128 0,0 0 144 0,0 0-144 16,0 0 208-16,0 0-48 0,0 0-16 0,0 0 0 15,0 0 368-15,0 0 64 0,0 0 0 0,0 0 16 16,0 0 48-16,0-8 0 0,0 8 0 0,0 0 0 16,1-10-192-16,-1 10-16 0,0 0-16 0,0 0 0 15,0 0-64-15,0 0-16 0,0 0 0 0,0 0 0 16,0 0 48-16,0 0 16 0,0 0 0 0,6-7 0 16,-6 7 64-16,0 0 16 0,8-2 0 0,-8 2 0 15,11-5 32-15,-2 0 0 0,-9 5 0 0,14-3 0 16,-4 1-144-16,-10 2-32 0,12-3 0 0,0 2 0 15,-12 1-80-15,13-1-32 0,-1-2 0 0,-12 3 0 0,14-3-64 16,-14 3-16-16,13 0 0 0,-13 0 0 0,15 0-16 0,-15 0 0 16,13 6 0-16,-13-6 0 0,0 0 0 0,0 0-128 15,13 3 192-15,-13-3-64 0,0 0-128 0,9 13 0 16,-9-13 0-16,2 12 0 16,1-1 128-16,-5 2-128 0,1-3 0 0,-4 1 128 0,0-3-128 0,-4 5 0 15,0 1 0-15,-2-3 0 0,-3 3 0 0,2 0 128 16,-2-1-128-16,2-1 0 0,1 1 0 0,0 1 0 15,0-5 128-15,5-3-128 0,0-1 0 0,0 1 0 16,1 0 0-16,1-2 0 0,0 0 0 0,3 1 0 16,-3-2 0-16,4-3 0 0,0 0 0 0,0 0 0 15,0 0 0-15,0 0 0 0,0 0 0 0,0 0 0 0,15 4 0 0,0-5 0 16,-2 0 0-16,0-4 0 16,0 2 0-16,-2-1 0 0,0 2 0 0,1-1 0 0,-12 3 0 15,13-5 0-15,-3 1 0 0,-10 4 0 0,10-2 0 0,-1-1 0 31,-9 3-1472-31,0 0-192 0,4-2-16 0</inkml:trace>
  <inkml:trace contextRef="#ctx0" brushRef="#br2" timeOffset="157234.41">18035 19280 10815 0,'0'0'480'0,"0"0"96"0,0 0-448 0,0 0-128 0,0 0 0 0,0 0 0 16,0 0 288-16,9 5 32 0,-9-5 16 0,0 0 0 16,10 8-208-16,-10-8-128 0,0 0 160 0,10 5-160 15,-10-5 0-15,0 0 0 0,0 0 0 0,9 5 0 16,-9-5 0-16,0 0 0 0,0 0 128 0,0 0-128 15,0 0 704-15,0 0 32 0,0 0 16 0,0 0 0 16,0 0-32-16,0 0 0 0,7 8 0 0,-7-8 0 16,0 0-160-16,0 0-48 0,0 0 0 0,0 0 0 15,7 7 32-15,-7-7 0 0,0 0 0 0,0 0 0 16,5 14 128-16,-5-14 32 0,0 0 0 0,0 0 0 16,1 12-128-16,-1-12-32 0,0 0 0 0,-4 9 0 15,4-9-96-15,-7 10-32 0,-1-5 0 0,0 0 0 16,-2-1-32-16,0 1 0 0,0-1 0 0,0-2 0 15,-2 2-112-15,1-1-16 0,-1 0-16 0,0 1 0 0,-2-1 16 0,-1 1 16 16,-1-1 0-16,0 1 0 0,-3-2-48 0,-3 0-16 16,-2 1 0-16,0-2 0 0,-2 0 0 0,1 0 0 15,-3 1 0-15,1 0 0 0,2 2-16 0,-2 0 0 16,2 0 0-16,-2-1 0 0,-1 0 48 0,-1 1 0 16,-2-2 0-16,1 1 0 0,1-4-112 0,-2 3 0 15,-1-1-128-15,-1 2 192 0,-2-2-16 0,-2 2-16 16,-1 1 0-16,1-2 0 0,1-1-160 0,2 1 128 15,0-1-128-15,-1-1 128 0,0-1-128 0,0-1 0 16,2 2 144-16,0-1-144 0,-1 0 0 0,-2 1 128 16,-1 0-128-16,-1 0 0 0,1 0 0 0,-1 1 144 15,0 0-144-15,3 2 0 0,2-2 128 0,0 2-128 16,1-1 0-16,-1 1 0 0,2-1 0 0,1 2 0 0,0-1 0 0,2-3 0 16,-1-1 0-16,-1 1 0 0,-5 0 0 0,1 1 0 15,-1-1 0-15,-1 0 0 0,0 1 0 0,3 0 0 16,0 1 128-16,1-1-128 0,1 0 0 0,-1 0 0 15,-1-1 0-15,1 2 0 0,3 1 0 0,-3-1 0 16,2-2 0-16,-2 0 0 0,-1 0 0 0,-3 1 0 16,1-2 0-16,-1 2 0 0,2-1 0 0,-2 1 0 15,3 1 0-15,0-2 0 0,0 1 0 0,1 1 0 16,-1 1 0-16,1-1 0 0,2 2 0 0,1-1 0 16,1-1 0-16,0 0 0 0,-3-1 0 0,2-1 0 15,0 0 0-15,1-1 0 0,0-1 0 0,0 2 0 16,2-1 0-16,3 0 0 0,2-2 0 0,0-1 0 15,2 2 0-15,0-1 0 0,0 1 0 0,0 1 0 16,0 1 0-16,0-2 0 0,0 2 0 0,0 0 0 16,1-1 0-16,0 1 0 0,-1 0 0 0,-1 0 0 0,2 0 0 0,0 1 0 15,-1 1 0-15,2-2 0 0,-3 0 0 0,0 0 0 16,1 0 0-16,0 0 0 0,-1 1 0 0,1 0 0 16,-1-1 0-16,1 1 0 0,-1 1 0 0,2-1 0 15,0 0 0-15,2 3 0 0,-1-3 0 0,1 2 0 16,-2-2 0-16,0 0 0 0,2-1 0 0,-1 2 0 15,1-1 0-15,-2 0 0 0,0-1 0 0,2 0 0 16,2 0 0-16,0 1 0 0,0 1 0 0,1-1 0 16,0-1 0-16,1 0 0 0,0 0 0 0,-1 1 0 15,1 2 0-15,-1-3 0 0,3 0 0 0,-3 1 0 16,0-1 0-16,3 0 0 0,-1-1 0 0,-2-3 0 16,4 4 0-16,0 0 0 0,-1-3 0 0,1 3 0 0,0-1 0 0,9 1 0 15,-9-2 0-15,1 0 0 0,-1 2 0 0,1 0 0 16,0 0 0-16,8 0 0 0,-9 2 0 0,2-1 0 15,7-1 0-15,0 0 0 0,-8 1 0 0,8-1 0 16,0 0 0-16,-9 3 0 0,9-3 0 0,0 0 0 16,0 0 0-16,-5 2 0 0,5-2 0 0,0 0 0 15,0 0 0-15,0 0 0 0,0 0 0 0,0 0 0 16,0 0 0-16,0 0-176 0,0 0 176 0,0 0-160 31,0 0-1248-31,0 0-240 0,0 0-48 0,0 0-12256 0</inkml:trace>
  <inkml:trace contextRef="#ctx0" brushRef="#br2" timeOffset="163052.96">18894 18797 6447 0,'0'0'272'0,"0"0"80"0,0 0-352 0,0 0 0 0,0 0 0 0,-1-6 0 15,1 6 2624-15,0 0 448 0,0 0 80 0,0 0 32 16,0 0-1840-16,0 0-384 0,0 0-64 0,0 0 0 16,0 0-160-16,0 0-32 0,0 0 0 0,0 0 0 0,0 0-64 0,0 0-32 15,0 0 0-15,0 0 0 0,-4 8-96 0,4-8 0 16,-8 7-16-16,8-7 0 0,-5 10-112 0,5-10 0 16,-5 12-16-16,-1-3 0 0,1 3-48 0,0-3-16 15,5-9 0-15,-5 12 0 0,-1 0-16 0,1 0 0 16,-1 2 0-16,2 0 0 0,-1 4-16 0,1 1 0 15,-1 1 0-15,3 2 0 0,-2 2-112 0,1-3-32 16,-1 4 0-16,2 0 0 0,-2-1-128 0,2 2 192 16,-1 0-192-16,0-2 192 0,1 1-192 0,1-5 128 15,-2-2-128-15,1-2 128 0,2 1 64 0,0-3 0 16,-2-3 0-16,1 3 0 0,1-1-64 0,0-3 0 0,0-10 0 0,-1 10 0 16,1-10 32-16,0 0 0 0,-4 8 0 0,4-8 0 15,0 0 96-15,0 0 0 0,0 0 16 0,0 0 0 16,0 0 128-16,0 0 32 0,0 0 0 0,0 0 0 15,0 0-112-15,-3-13 0 0,2 0-16 0,1-1 0 16,0 2-176-16,0 0-128 0,0 0 192 0,1-2-192 16,2 0 208-16,-2-3-64 0,-1-3-16 0,3 1 0 15,1 1-128-15,-1-1 128 0,0-3-128 0,-1 2 128 16,2-1-128-16,-1-1 0 0,-1-1 144 0,1 0-144 16,1-3 0-16,0 5 0 0,-1-1 0 0,0 3 128 15,-2-1-128-15,3 2 0 0,-1 0 0 0,0 2 0 16,1-2 0-16,-1 0 0 0,-2 0 0 0,2 2 0 15,0 1 0-15,1 3 0 0,-3 3 0 0,1-1 0 16,-1 1 0-16,-1 9 0 0,0 0 0 0,0 0 0 0,3-10 0 0,-3 10 0 16,0 0-144-16,0 0 144 0,0 0 0 0,0 0-144 15,0 13 144-15,0 3 0 0,0 3-144 0,-2 3 144 16,0 3 0-16,-1-1-144 0,-1 2 144 0,1 3 0 16,-1 4 0-16,-1 1 0 0,-3 1 0 0,0 2 0 15,1-2 0-15,-2 0 0 0,-1-5 0 0,1-1 0 16,1 1 0-16,1-6 0 0,0-1 0 0,2-1 0 15,0-4 0-15,2-5 0 0,-2-2 0 0,2 1 0 16,0-5 0-16,3-7 0 0,0 0 0 0,0 0 0 16,0 0 0-16,0 0 128 0,0 0-128 0,0 0 144 15,0 0-144-15,4-12 160 0,1-5-32 0,0-1-128 16,1-3 192-16,1-2-64 0,-2-8-128 0,1 1 0 0,1-2 0 16,-2-3 128-16,1-5-128 0,-1-1 0 0,-1 2 0 0,-2 2 128 15,2 2-128-15,0-1 0 0,-1 0 0 0,-1 5 128 16,2 3-128-16,0 1 0 0,0 5 0 0,-1 2 0 15,0 1 0-15,-1 2 0 0,-2 3 0 0,2 4 0 16,-1 3-128-16,-1 7 128 0,0 0 0 0,0 0 0 16,0 0 0-16,0 0 0 0,0 0 0 0,0 0 0 15,-1 12 0-15,-2 1 0 0,-1 4 0 0,2 4 0 16,-1 2-128-16,1 3 128 0,-2 3 0 0,0 4 0 16,-1-3 0-16,-3 5 0 0,2 4 0 0,-3 0 0 15,0 0 0-15,2 1 0 0,0-2 0 0,2 1 0 16,0-1 0-16,0-8 0 0,2-3 0 0,2-4 0 15,-1 1 0-15,0-3 0 0,2-3 0 0,0-1 0 16,0-6 0-16,3 2 0 0,-3-4-160 0,0-9 160 16,0 0-2368-16,0 0-368 0</inkml:trace>
  <inkml:trace contextRef="#ctx0" brushRef="#br2" timeOffset="164922.6">17892 20086 12895 0,'0'0'1152'0,"0"0"-928"15,-9-1-224-15,9 1 0 0,0 0 1312 0,0 0 224 16,0 0 32-16,0 0 16 0,0 0-704 0,0 0-144 15,0 0-32-15,0 0 0 0,0 0 128 0,0 0 32 16,0 0 0-16,0 0 0 0,8-4-128 0,-8 4-32 16,12-4 0-16,-4-1 0 0,1 1 0 0,-9 4 0 15,12-2 0-15,-1-1 0 0,-1 1-32 0,2-2-16 16,-2 3 0-16,1-2 0 0,1 2-176 0,-1 0-32 16,1-1-16-16,-1 2 0 0,1 0-96 0,-1 2-16 15,0-1 0-15,1 1 0 0,-12-2-128 0,13 5-16 16,-2-2-16-16,-11-3 0 0,12 4-160 0,-12-4 0 0,0 0 0 0,11 5 128 15,-11-5-128-15,0 0 0 0,0 0 0 0,0 0-176 32,0 0-1168-32,0 0-224 0,0 0-48 0,0 0-12240 0</inkml:trace>
  <inkml:trace contextRef="#ctx0" brushRef="#br2" timeOffset="165381.96">18448 19796 5519 0,'0'0'496'0,"0"0"-496"0,0 0 0 0,0 0 0 15,0 0 1728-15,0 0 240 16,0 0 48-16,0 0 16 0,0 0-432 0,0 0-96 16,0 0-16-16,0 0 0 0,0 0-112 0,0 0-32 15,0 0 0-15,0 0 0 0,0 0-272 0,0 0-64 16,0 0-16-16,2 10 0 0,-2-10-128 0,0 13-32 0,-1 1 0 0,0-2 0 15,0-2-128-15,-1 4-16 16,0 0-16-16,0 1 0 0,-4-2-176 0,2 2-48 0,2 3 0 0,-2 1 0 16,-1 1-176-16,0 3-32 15,-2-3-16-15,2 2 0 0,-1-2-96 0,2 2-128 0,0-2 176 0,1 1-176 16,0-2 128-16,0-2-128 0,2-3 0 0,1 0 0 16,0-1 0-16,0-13 0 0,4 9-208 0,-4-9 80 15,0 0-1440-15,0 0-288 0,0 0-48 16,11-5-16-16,1-4-976 0,-4-5-208 0</inkml:trace>
  <inkml:trace contextRef="#ctx0" brushRef="#br2" timeOffset="165636.78">18638 19777 10127 0,'0'0'896'0,"0"0"-704"16,0 0-192-16,0 0 0 0,0 0 2752 0,8 8 512 15,-8-8 96-15,4 11 32 0,-2-1-1648 0,2 3-320 16,-4 1-64-16,0 1-16 0,0 1-256 0,0 1-48 16,-2 3-16-16,0 1 0 0,0-1-208 0,2 3-48 15,-3 3-16-15,2-3 0 0,0 1-432 0,0 1-64 16,-1-3-32-16,2-2 0 0,-1-1-224 0,1 0 128 16,-1-3-128-16,1-2 0 0,0 0 0 0,0-6 0 15,0-8 0-15,0 0 0 16,0 0-1648-16,0 0-208 0,0 0-64 0,0 0-7104 15,0 0-1408-15</inkml:trace>
  <inkml:trace contextRef="#ctx0" brushRef="#br2" timeOffset="165848.79">18242 19883 26255 0,'0'0'1152'0,"0"0"256"0,0 0-1120 0,0 0-288 0,0 0 0 0,0 0 0 15,13-3 576-15,3-1 48 0,4 1 16 0,6-3 0 16,-2-4-160-16,5 3-32 0,1-2 0 0,1 1 0 16,1-1 112-16,2 0 16 0,2-1 0 0,1 3 0 0,1 1-64 0,-1 0-16 15,-3 2 0-15,0 2 0 0,0-2-496 0,-4 1 0 16,-3 0 0-16,-4 1-160 16,-4 1-1856-16,-4 2-368 0,-2 1-80 0</inkml:trace>
  <inkml:trace contextRef="#ctx0" brushRef="#br2" timeOffset="166233.95">18045 20489 6447 0,'0'0'576'0,"0"0"-576"0,0 0 0 0,0 0 0 16,0 0 3584-16,0 0 624 0,0 0 112 0,0 0 32 15,0 0-2864-15,0 0-560 0,0 0-112 0,14 4-32 16,2-4 112-16,2-1 32 0,1-2 0 0,3-2 0 15,1 0-112-15,3 1-32 0,2-2 0 0,4 1 0 16,4 1-128-16,2 1-16 0,1-2-16 0,-2-1 0 16,-3 2-64-16,2 1-16 0,-2-2 0 0,-2 0 0 0,1 1-336 0,-2 2-64 15,-3 2-16-15,-3-1 0 16,-2-1-352-16,-4 2-80 0,-5-1-16 0,-1 1 0 16,-3 0-2096-16,-10 0-416 0,0 0-96 0,0 0-9504 15</inkml:trace>
  <inkml:trace contextRef="#ctx0" brushRef="#br2" timeOffset="166916.23">17971 20703 6447 0,'0'0'272'0,"0"0"80"0,0 0-352 0,0 0 0 16,0 0 0-16,0 0 0 0,0 0 3584 0,0 0 640 15,-9-4 128-15,9 4 16 0,0 0-2608 0,0 0-528 16,-10 6-96-16,10-6-32 0,-8 5-208 0,2 3-32 15,1 1-16-15,1 0 0 0,0 1-192 0,1 3-32 16,1-3-16-16,0 4 0 0,-1 1-208 0,1 1-32 16,-1 0-16-16,2-4 0 0,1 2-144 0,1 0-16 15,-1 0-16-15,1-3 0 0,2 0-176 0,-3-11 192 16,4 9-192-16,0 0 192 0,-4-9-192 0,7 9 0 16,1-3 144-16,-8-6-144 0,10 3 0 0,-10-3 128 0,10 1-128 0,2 0 0 15,-12-1 0-15,12-2 0 0,-2-4 0 0,-1-1 0 31,-1 2-416-31,0-2-48 0,-2-2-16 0,-1 2 0 0,-4-3-720 0,4 1-144 0,-1-3-16 16</inkml:trace>
  <inkml:trace contextRef="#ctx0" brushRef="#br2" timeOffset="167090.63">18046 20731 21535 0,'0'0'960'0,"-2"14"192"0,-1 1-928 15,2 0-224-15,-2 4 0 0,2 0 0 0,1 1 880 0,-1 0 128 16,-2 0 16-16,-1 0 16 16,3 2-256-16,-3 1-48 0,0-2-16 0,2-2 0 0,-2 2-336 0,2-9-64 15,0-1 0-15,0 1-16 0,0 1-304 0,1-3 0 16,0 0 0-16</inkml:trace>
  <inkml:trace contextRef="#ctx0" brushRef="#br2" timeOffset="167667.82">18297 21198 8287 0,'0'0'736'16,"0"0"-592"-16,-2-10-144 0,1-3 0 0,0 2 2224 0,1 1 400 0,0-3 96 0,0 7 16 15,0-4-1584-15,0 1-304 0,0-4-64 0,-2 0-16 0,1-1 240 0,0 2 32 16,0-4 16-16,-1-10 0 0,2 4-240 0,2 4-48 16,0 2-16-16,2 6 0 0,-1-1-368 0,-3 11-80 15,0 0-16-15,0 0 0 0,0 0-160 0,0 0-128 16,0 0 192-16,0 0-192 0,11 9 0 0,-2 0 0 15,-4 4 0-15,-1 1 0 0,-2-1-176 0,0 2 16 16,0 0 0-16,1 2 0 0,-2-1-32 0,0-8 0 16,1 2 0-16,1-1 0 0,1 1 192 0,0-2-160 15,0 2 160-15,1-4-160 0,0 2 160 0,-5-8 0 16,11 9 0-16,-11-9 0 0,0 0 0 0,0 0 0 16,0 0 0-16,17-5 128 0,-6-6 32 0,-6 6 16 15,2-1 0-15,-3-4 0 0,1 0 16 0,-3-3 0 16,2-1 0-16,-1 0 0 0,-2-1-32 0,0-12 0 15,-2 2 0-15,-3-1 0 0,-1 5 192 0,-1-1 32 16,-1-2 16-16,1 1 0 0,0-1-80 0,-1 0 0 0,2 5-16 0,-1-2 0 16,1 2-176-16,0 3-128 15,3-1 192-15,-3 4-192 0,3-2 0 0,-1 1 0 16,3 0 0-16,-1 5 0 0,1-1 0 0,2 4 0 16,-2-1 0-16,0 7-192 0,5-6-112 0,-5 6-16 15,0 0 0-15,8-4 0 0,-8 4 0 0,12-2-16 0,-12 2 0 0,0 0 0 31,14 1-192-31,-14-1-48 0,11 2 0 0,-11-2 0 16,0 0-384-16,14 2-64 0,-14-2-32 0</inkml:trace>
  <inkml:trace contextRef="#ctx0" brushRef="#br2" timeOffset="168334.84">18552 20779 13183 0,'0'0'576'0,"0"0"128"0,0 0-560 16,0 0-144-16,0 0 0 0,0 0 0 0,0 0 768 0,0 0 128 0,0 0 32 0,0 0 0 16,0 0-192-16,0 0-32 0,0 0-16 0,0 0 0 15,0 0-16-15,0 0 0 0,0 0 0 0,0 0 0 16,0 0-112-16,0 0-32 0,0 0 0 0,0 0 0 0,-2 9-80 16,2-9-32-16,-3 10 0 0,3-10 0 0,0 0-192 0,0 0-32 15,0 0-16-15,0 0 0 0,0 0 208 16,0 0 32-16,0 0 16 0,0 0 0 0,0 0 16 0,0 0 16 15,0 0 0-15,0 0 0 0,0 0-16 0,-3 10 0 16,3-10 0-16,0 0 0 0,0 0 0 0,0 0-16 16,-1 10 0-16,1-10 0 0,0 0-64 0,1 13-16 15,-1-13 0-15,0 10 0 0,0-10-96 0,3 12 0 16,-3-12-16-16,5 12 0 0,-5-12-16 0,5 10 0 16,-5-10 0-16,5 13 0 0,-5-13 80 0,0 0 16 15,9 9 0-15,1-1 0 0,-10-8-32 0,13 2 0 16,-13-2 0-16,14 4 0 0,-1-1-96 0,-2-2 0 15,1-2-16-15,-12 1 0 0,14-3-16 0,-2 0 0 16,-2 1 0-16,2-3 0 0,-3-3-160 0,0 3 0 16,-3-1 0-16,0-3 0 15,-1 0-1712-15,-1-1-208 0,-4 2-64 0</inkml:trace>
  <inkml:trace contextRef="#ctx0" brushRef="#br2" timeOffset="169018.74">18851 20650 2751 0,'0'0'256'16,"0"0"-256"-16,0 0 0 0,0 0 0 0,2-8 3104 0,-2 8 576 15,2-8 112-15,-2 8 32 0,0-9-1984 0,0 9-400 16,0 0-80-16,-2-8-16 0,2 8-192 0,-2-8-64 16,2 8 0-16,-5-7 0 0,-2 2-256 0,1-1-48 15,0 1-16-15,-1 2 0 0,-2-2-80 0,0 0-32 16,-3 1 0-16,0 2 0 0,1 2-160 0,-1 0-48 15,1 0 0-15,-2 3 0 0,-2 2-64 0,1 4-32 16,-1 0 0-16,0 3 0 0,-1 2-96 0,0 0-32 16,-2 2 0-16,3-1 0 0,-1 3-96 0,4 3 0 15,0-2-128-15,1 0 192 0,1 0-192 0,1-1 128 16,1-1-128-16,2 1 0 0,1-1 0 0,2-3 0 16,3-2 0-16,0 2 0 0,3-2 0 0,2-2-128 15,1 0 128-15,4-4 0 0,-10-6 0 0,13 9 0 16,2-4 0-16,3-2 144 0,1 0-144 0,0-3 0 15,2 0 0-15,-1 0 0 0,2 0 0 0,2 0 0 16,-1-2 0-16,1 1 128 0,-1 1-128 0,-1 3 0 16,-2 0 0-16,-1 4 128 0,-3-2-128 15,2 2 0-15,-3 2 144 0,-2 0-144 0,-3 3 160 0,-1 3-32 0,-3 0-128 0,-2 2 192 16,-3-1-32-16,-1-7-16 0,-1 4 0 0,-1-3 0 16,-2 1 80-16,-1 3 16 0,0-2 0 0,-2 1 0 15,-2 1 112-15,-7 5 32 0,-2-3 0 0,2-3 0 16,-2-4 64-16,1 0 32 0,-1-6 0 0,3-1 0 15,-1-2-96-15,0-3-32 0,2-3 0 0,0-3 0 16,2-4-16-16,-2-3 0 0,1-3 0 0,7 7 0 0,-1-4-176 0,2-3-32 16,0-4-128-16,3 1 192 0,0 1-192 0,4-1 0 15,0-1 0-15,6-15 0 0,1 9 0 0,1 3 0 16,1 7 0-16,3 1 0 0,1 2 0 16,-2 1-160-16,2 1 32 0,1 1 0 0,-2 1 128 0,1 4-192 15,0-3 192-15,-1 4-192 16,-2-2-352-16,-2 3-80 0,-3-3-16 0,-7 9 0 15,4-9-1856-15,-4 9-384 0,-1-12-80 0</inkml:trace>
  <inkml:trace contextRef="#ctx0" brushRef="#br2" timeOffset="172573.92">20788 7125 7359 0,'0'0'320'0,"0"0"80"0,-8 9-400 0,8-9 0 0,-9 4 0 0,9-4 0 15,-8 4 2720-15,0 1 464 0,-1 1 80 0,3-2 32 16,-3-3-2400-16,9-1-464 0,-12 4-112 0,0 0 0 15,-2-2-320-15,0 3 128 0,1-2-128 0,0-2 0 16,1 2 0-16,-4-1 0 0,1 1 0 0,0 2 0 16,-2-1 0-16,-1 2 0 0,-1-2 0 0,0 0 0 15,-1-4 560-15,0-2 0 0,-2-1 0 0,3-1 0 16,-3-1 400-16,3-6 96 0,0 1 16 0,4-5 0 16,4-3-176-16,2-1-16 0,2-4-16 0,6-1 0 15,5 1-352-15,3-1-64 0,5-5 0 0,2 0-16 16,2 1-432-16,5-4 0 0,3 0 128 0,0 3-128 0,4 0 0 0,0 5 0 15,0-1 0-15,0 4 0 0,-1 0 0 16,2 2 0-16,1 0-128 0,1 5 128 0,-2 2 0 0,-1 4-144 16,-3 0 144-16,1 6 0 0,-2 3-144 0,-2 5 144 15,-3 3 0-15,-2 5-144 0,0 4 144 0,-4 5 0 16,-4 6-144-16,-3 3 144 0,-2 2 0 0,-5 3 0 16,-6 0 0-16,-3 2 0 0,-3 3 0 0,-3 3 0 15,-6-3 0-15,1 2 0 0,-7-2 304 0,0-1 80 16,-2-5 0-16,0-2 16 0,-2-2 240 0,2-6 64 15,0 0 0-15,1-6 0 0,1-1 64 0,1-4 0 16,2-8 16-16,3 0 0 0,5-3-336 0,3-5-64 16,2-7 0-16,6-2-16 0,3-6-112 0,3-5-32 0,4-3 0 15,5-1 0-15,2-3-224 0,5-2 0 0,0-4 0 16,2-1-160-16,1-5 160 0,1 0-160 0,2-2 160 0,1 6-160 16,-1 4 160-16,3 7 0 0,2 1-144 0,1 5 144 15,0 2-144-15,-2 7 144 0,0 1-192 0,0 6 192 16,0 6-176-16,-1 5 176 0,-2 2-160 0,-1 6 160 15,-7 3-144-15,-2 7 144 0,-4-2-128 0,-3 3 128 16,-4-2 0-16,-3 6 0 0,-4 0 0 0,-6 1-128 16,-6 0 128-16,-1 0 0 0,-1-1 0 0,0-5-128 31,0-6-864-31,4-3-160 0,2-5-48 0</inkml:trace>
  <inkml:trace contextRef="#ctx0" brushRef="#br3" timeOffset="176306.98">20799 7129 22111 0,'-17'-7'1968'0,"-1"2"-1584"16,-3-2-384-16,2 2 0 16,-1 2 384-16,1 1-16 0,0-2 0 0,1 1 0 0,0-1-64 0,1 2-16 15,-1-2 0-15,0-1 0 0,1 0-288 0,0 0 0 16,-2-4 0-16,2 1 0 0,3 2 304 0,1-6-48 15,2 1-16-15,2 0 0 0,4-3 336 0,2-3 64 16,1-1 0-16,3 2 16 0,4 1-256 0,4-3-48 16,4-3-16-16,3 1 0 0,2-2-336 0,4-2 144 15,-1 1-144-15,4 4 0 0,0 3 0 0,2 2 0 16,3 1 0-16,3 2 0 0,0-1 128 0,2 6-128 16,-1 0 0-16,4 0 0 0,3 4 128 0,-2 3-128 15,-1 6 0-15,-2 0 0 0,-2 6 0 0,-3 2 0 16,-5 3 0-16,0 5 0 0,-6 1 0 0,-2 5 0 0,-3-2 0 15,-5 3 0-15,-1 3 128 0,-2 3-128 0,-5-2 192 0,-4 1-192 16,-5-1 416-16,-2-5-32 0,-1 0 0 0,-8-2 0 16,-3 1 128-16,-6-2 0 0,-5-2 16 0,-5-5 0 15,-2-3 0-15,-4-4 0 0,-3-1 0 0,0 2 0 16,0-4-112-16,1 1-32 0,-1-8 0 0,3-2 0 16,1-2-128-16,2-7-16 0,4 0-16 0,2-5 0 15,5-1 80-15,5-3 16 0,5-3 0 0,4-1 0 16,5-4-96-16,5 1-16 0,3-8 0 0,7 3 0 15,6 2-208-15,4-4 0 0,4-1 0 0,4 1 0 16,3 3 0-16,5-1-192 0,-1 6 192 0,5-1-160 16,2 1 160-16,1 3-192 0,0 4 192 0,3 4-192 15,0 7 192-15,1 3 0 0,0 3-144 0,-1 5 144 16,-2 4-128-16,-2 5 128 0,-6 4-160 0,-4 2 160 0,-6 6-144 0,-3-1 144 16,-3 5-128-16,-5 3 128 15,-5 2 0-15,-5 2 0 0,-3 1 0 0,-6 0 0 0,-4 1 0 0,-6-3 0 16,-6-4 0-16,-6 1 0 0,-2-4 0 0,-5-1 128 15,-3-4-128-15,-1-2 176 0,-1-4 80 0,0-6 32 16,-3 1 0-16,5-3 0 0,2-4-32 0,3-4-16 16,5-2 0-16,4-3 0 0,3-10-80 0,2-4-16 15,3-5 0-15,5-1 0 0,3-1-144 0,3-1 128 16,3-7-128-16,2-4 128 0,2-2-128 0,4 1-176 16,3-1 48-16,5-1 0 0,3-3 0 0,4 1 0 15,3 4 0-15,3 2 0 0,2-1-32 0,4 7 0 16,1 5 0-16,2 5 0 0,1 3 160 0,-1 10-192 15,0 2 192-15,2 8-192 0,-2 1 192 0,-1 12-192 0,-3 2 192 0,-3 7-192 16,-3 4 192-16,-6 3-160 0,-3 0 160 0,-5 1-160 16,-2 3 160-16,-7 1 0 0,-8 1 0 0,-3 3 0 15,-7 3 0-15,-5-7 0 0,-5-2 0 0,0-2 0 16,-4 1 0-16,-1-5 192 0,-2-6-64 0,-1-3 0 16,0-3 144-16,3-2 48 0,3-2 0 0,2-7 0 15,2-2-144-15,4-1-32 0,-1-5 0 0,1-7 0 16,0-1-16-16,5-7 0 0,-1-6 0 0,5-2 0 15,0 0-128-15,3-4 0 0,3 0 0 0,2-5 0 16,2-7 0-16,3-2 0 0,4 2-144 0,2 0 144 16,4-3-192-16,3 3 64 0,7 1 128 0,2 6-208 15,0 5 80-15,2 2 128 0,0 4-208 0,1 6 80 16,2 3 0-16,0 6 0 0,1 5 0 0,-2 4 0 16,0 11 128-16,-2 5-208 0,-4 4 80 0,-2 4 128 0,-3 4-176 0,-2 1 176 15,-2-1-128-15,-2 3 128 0,-4 3 0 0,-2 5 0 16,-3 0 0-16,-4-3 0 0,-3 0 0 0,-4-1 0 15,-3-3 0-15,-3-1 0 0,-4-3 0 0,-2-4 0 16,-5-2 0-16,-1 1 176 0,-4-5 80 0,-1-1 0 16,-2-1 16-16,-1-6 0 0,-2-4 16 0,1-3 0 15,1-7 0-15,3-4 0 0,2-2 0 0,5-6 0 16,3-8 0-16,4-1 0 0,2-1 32 0,4-7 16 16,4-3 0-16,5-1 0 0,3-4-176 0,5 3-32 15,5-1-128-15,0 0 192 0,5 1-192 0,4 3 0 16,0 7 0-16,4 0 0 0,2 4-192 0,0 5 192 15,-1 1-192-15,3 5 192 0,0 2-256 0,0 4 48 0,0 0 16 0,-1 5 0 32,-3 5-2816-32,1 0-544 0</inkml:trace>
  <inkml:trace contextRef="#ctx0" brushRef="#br3" timeOffset="178510.53">18339 17433 12895 0,'0'0'576'0,"0"0"112"0,0 0-560 0,0 0-128 0,0 0 0 0,0 0 0 16,0 0 464-16,0 0 64 0,0 0 16 0,0 0 0 16,0 0-544-16,0 0-176 0,0 0 0 0,0 0 0 15,0 0 400-15,0 0 80 0,-9 3 16 0,9-3 0 0,0 0 768 0,0 0 144 16,0 0 48-16,0 0 0 0,0 0-80 0,0-10-16 15,1 2 0-15,3-1 0 0,-3 0-384 0,3-3-80 16,0-1-16-16,-1 3 0 0,2-4-144 0,-1 0-48 16,3-3 0-16,0 1 0 0,2 0-64 0,1 1 0 15,2 0-16-15,1 0 0 0,-3 1-256 0,2 2-48 16,2 1-128-16,2-2 192 0,-4 3-192 0,4 0 0 16,-1 3 128-16,1 0-128 0,1 2 0 0,-2 2 144 15,-1 3-144-15,-2 1 128 0,2 3 80 0,-2 4 16 16,0-2 0-16,-1 3 0 0,-2 1-96 0,-1 4 0 15,-1 2-128-15,-4 3 192 0,-1 1-64 0,-2-1-128 16,-2 1 176-16,-1 2-176 0,-6 3 144 0,0 0-144 16,-2-1 0-16,-2 1 144 0,2-5-144 0,-4 2 128 15,-3-2-128-15,-1-2 128 0,1-3 192 0,0-1 16 0,0-2 16 16,1-4 0-16,-2-1 352 0,-1-1 64 0,-2-3 0 0,1-3 16 16,2-3-256-16,1-3-48 0,2-1-16 0,1-4 0 15,-2 1-160-15,6-6-48 0,3-3 0 0,3-3 0 16,1-3 0-16,3 0-16 0,2 1 0 0,4-2 0 15,2 0-16-15,4-1 0 0,2 2 0 0,1-2 0 16,3 4-224-16,1 3 0 0,3-1 0 0,-1 4 0 16,0 3 0-16,1 3 0 0,0 3 0 0,0-1 0 15,1 4 0-15,0 4 0 0,0 2 0 0,-2 3 0 16,-1 2 0-16,-1 0 0 0,-4 6 0 0,-1-1 0 16,-5 5-128-16,-2 1 128 0,-4 4 0 0,-2 3 0 15,-2 0 0-15,-5 3-128 0,-3-1 128 0,-3 5 0 16,-4-3 0-16,-4 2 0 0,-4 2 0 0,2-6 0 15,-3 0 0-15,1-3 0 0,0-5 0 0,-2-2 0 0,0-4 0 16,3-2 0-16,0-2 0 0,4-3 144 0,1-4-144 0,3-3 128 16,4-6-128-16,1-1 128 0,3-5-128 0,1-4 192 15,2-1-192-15,4-6 192 0,3-2-192 0,5-2 192 16,2-2-192-16,2 0 192 0,2-1-192 0,3 0 160 16,2-1-160-16,2 4 160 0,2-1-160 0,1 8 0 15,-4-1 0-15,3 2 0 0,0 4 0 0,3 4 0 16,-1 1 0-16,1 6 0 0,-3 2 0 0,1 2 0 15,0 6 0-15,-2 1 0 0,-2 6 0 0,-1 0 0 16,-4 3 0-16,-3 3 0 0,-3 2 0 0,-3 3 0 16,-2-1 0-16,-3 5 0 0,-5-2 0 0,-2 4 0 0,-2-1 0 15,-3 2 0-15,-5-1 0 0,-1 1 0 0,-1-1 0 16,-1-3 0-16,0-1 0 0,-1-2 0 0,0-8 0 0,2-1 128 16,1-1 16-16,3-3 0 0,1-1 0 0,1-5 0 15,1-5-16-15,3 0 0 0,-2-5 0 0,2 0 0 16,2-6-128-16,1-1 192 0,4-2-192 0,-1-4 192 15,2-2-192-15,2-1 0 0,3-7 0 0,3 4 128 16,3-3 0-16,-1 2-128 0,2-2 192 0,3 2-64 16,1 3-128-16,2 3 0 0,1 5 0 0,1 3 0 15,1 3 0-15,0 1 0 0,1 5 0 0,2 3 0 16,-4 1 0-16,1 3 0 0,-1 0 0 0,-1 6 0 16,0-1 0-16,-3 5 0 0,-4-2 0 0,-1 2 0 15,-3 3 0-15,-3 2 0 0,-3 1 0 0,-2 0 0 16,-4 0 0-16,-4 3 0 0,-4-2-144 0,-5 1 144 0,-3-1 0 0,-4 0 0 15,-1-2 0-15,-2 0 0 16,-3 0 0-16,2-3 0 0,4-4 0 0,0-3 0 0,4-3 0 0,3 1 0 16,1-4 128-16,3-5-128 0,2-3 0 0,3-2 128 15,0-5-128-15,5-2 0 0,3-4 128 0,5-1-128 16,2-3 0-16,3-5 0 0,4 0 0 0,-2-4 0 16,3-2 0-16,1 0 0 0,2-1 0 0,2 1 0 15,1 0 0-15,1 4 0 0,0 1 0 0,0 9 0 16,3 2 0-16,0 7 0 0,1 2 0 0,-2 2 0 15,0 5 0-15,0 4 0 0,0 5 0 0,-2 0 0 16,0 5 0-16,-5 2 0 0,-2 4 0 0,-4 1-128 16,-2 1 128-16,-4 0 0 0,-4 3 0 0,-4 4 0 15,-5-3-128-15,-5 3 128 0,-4-3 0 0,-3-1 0 0,-3 1 0 16,-1-1 0-16,-2-4 0 0,-1 0 0 0,1-3 0 0,3 0 0 16,-3-7 0-16,4-1 144 0,3-4-144 0,2-2 128 15,0-5-128-15,4-1 0 0,2-6 144 0,-1-3-144 16,5-4 128-16,1-3-128 0,1 0 128 0,4-3-128 15,2-1 0-15,1-5 0 0,3-4 0 0,1 0 0 16,1-3 0-16,5 2 128 0,0-3-128 0,3 4 0 16,3 4 0-16,0-1 0 0,2 8 0 0,2 1 0 15,-2 3 0-15,4 4 0 0,-3 3 0 0,3 6 0 16,1 4 0-16,-1 3-160 0,-1 3 160 0,-1 5 0 16,0 4-128-16,-4 4 128 0,-3 1 0 0,-2 2 0 15,-5 3 0-15,-2 2-128 0,-2 1 128 0,-6 2 0 16,-2-2 0-16,-6 0 0 0,-7-1-128 0,-1 2 128 0,-3-1 0 15,1 0 0-15,-3-8 0 0,-3 3 0 0,2-2 0 16,0-2 0-16,1-3 0 0,1-2 0 16,2-7 192-16,3-1-48 0,0-4-16 0,5-4 0 0,-1-3 0 15,3-1 0-15,1-6 0 0,1-1 0 0,0-4 0 0,4 1 0 16,1-3 0-16,4 3 0 0,1-2 32 0,2 1 0 16,3 1 0-16,1 5 0 0,-2 1-160 0,4 2 0 15,-9 9 0-15,9-6 0 0,1 2-256 0,-10 4-96 16,10 3-16-16,-2 2-13200 15,-2 6-2624-15</inkml:trace>
  <inkml:trace contextRef="#ctx0" brushRef="#br3" timeOffset="183846.04">24437 6765 14847 0,'-2'-9'656'0,"2"9"144"0,0 0-640 0,0 0-160 16,0 0 0-16,4-9 0 0,-4 9 464 0,0 0 64 0,0 0 16 0,0 0 0 15,3-8-256-15,-3 8-48 0,0 0-16 0,0 0 0 16,0 0-48-16,0 0-16 0,0 0 0 0,0 0 0 16,0 0 32-16,0 0 0 0,0 0 0 0,0 0 0 15,0 0 64-15,-1-8 32 0,1 8 0 0,0 0 0 16,-2-5 96-16,2 5 0 0,0 0 16 0,2-12 0 15,2 4 144-15,1-4 32 0,3 2 0 0,1 1 0 16,1-2-128-16,1 2 0 0,1-4-16 0,2 3 0 16,2 0-240-16,3-1-64 0,2 4 0 0,-1-2 0 15,0 3-128-15,1 3 0 0,-2-1 144 0,0 4-144 16,0 3 0-16,-1 3 0 0,-3 6 0 0,-1-1 0 16,-4 4 0-16,-1 3 128 0,-3 2-128 0,-1 5 0 15,-2-3 256-15,-3 6-32 0,-3-2 0 0,0 6 0 0,-5 2-32 16,-1-2-16-16,-1-3 0 0,-7 0 0 15,-2-5-176-15,-1 3 192 0,-3-5-192 0,-1-5 192 0,-3 0 32 16,2-3 16-16,1-3 0 0,-1 2 0 0,4-1 160 0,2-6 48 16,0-5 0-16,2-2 0 0,3-3 16 0,4-5 16 15,-3 0 0-15,4-5 0 0,3-2-32 0,2-3-16 16,3-3 0-16,1-2 0 0,3 1-240 0,2 0-32 16,0-5-16-16,6 0 0 0,2-4-144 0,2 5 0 15,2 1 0-15,3-1 0 0,3 3 0 0,5 4 0 16,1 1-192-16,2 2 192 0,-4 1-192 0,7 6 192 15,-3 3-192-15,0 3 192 0,-4 4-176 0,-2 2 176 16,-1 3-128-16,-1 5 128 0,-3 0 0 0,1 3-160 16,-6 2 160-16,0 4 0 0,-3 3 0 0,-6 2-128 0,0 0 128 0,-4 2 0 15,-4 1 0-15,-3-1 0 16,-4 1 0-16,-2-3 0 0,-6 1 0 0,0-2 0 0,-1-4 0 0,-3 0 0 16,-1-2 128-16,-3-1-128 0,-4-3 0 0,1-5 0 15,0-5 272-15,0-1-32 0,0-4-16 0,2 0 0 16,0-2 160-16,5-5 48 0,-1 0 0 0,5-5 0 15,2 0-112-15,5-2 0 0,2-3-16 0,3-3 0 16,2 0-176-16,1-3-128 0,4-3 192 0,1-2-192 16,4 0 0-16,2 0 0 0,1-2 0 0,2 2-192 15,5-2 16-15,2 1 16 0,3 1 0 0,2 3 0 16,0 0 160-16,0 7-192 0,0 5 192 0,0 7-192 16,-2 2 192-16,-2 3-208 0,-3 5 80 0,-3 5 128 15,-4 2-192-15,-2 6 192 0,-3 6-160 0,-3 4 160 16,-4 0 0-16,-3 5 0 0,-6-2 0 0,-2 2 0 15,-5 3 0-15,-4 0 0 0,-5 0 0 0,-2-5 0 0,-4-5 128 16,-1-4-128-16,-2-5 192 0,2-2-192 0,0-2 368 0,1-3-48 16,2-4 0-16,1 0 0 0,3-5 192 0,4-2 48 15,4-1 0-15,5-5 0 0,2 0-240 0,6-1-64 16,1-6 0-16,5-1 0 16,4-2-1264-16,3-2-256 0,5-1-48 0</inkml:trace>
  <inkml:trace contextRef="#ctx0" brushRef="#br3" timeOffset="186775.7">22779 18492 5519 0,'0'0'240'0,"0"0"64"0,0 0-304 0,0 0 0 0,0 0 0 0,0 0 0 16,0 0 2080-16,0 0 352 0,0 0 80 0,0 0 16 15,0 0-1136-15,0 0-240 0,3-10-32 0,-3 10-16 16,0 0 0-16,0 0 0 0,4-8 0 0,-4 8 0 0,0 0-96 0,0 0-32 16,5-11 0-16,-5 11 0 0,0 0-208 0,0 0-64 15,0 0 0-15,0 0 0 0,0 0-192 0,0 0-32 16,4-8-16-16,-4 8 0 0,0 0-96 0,0 0-32 15,0 0 0-15,0 0 0 0,0 0-80 0,0 0 0 16,0 0-16-16,0 0 0 0,0 0-48 0,6 7 0 16,-2 3 0-16,-1 0 0 0,-1 1 0 0,0 3 0 15,-2 0 0-15,0 0 0 0,0 3 16 0,0 1 0 16,-2 2 0-16,1 4 0 0,-1 2-16 0,-1 0 0 16,0-3 0-16,1 4 0 0,-3 2 0 0,0-1-16 15,0-1 0-15,2-1 0 0,-1-3 48 0,0 2 16 0,1 0 0 0,-1-2 0 16,0-4 64-16,0 0 16 0,2-1 0 15,-1 1 0-15,1 0 16 0,-1-1 16 0,2-1 0 16,0 0 0-16,-1-2 16 0,2 0 0 0,2-1 0 0,-2-2 0 16,1 1-80-16,0-2-16 0,-1 0 0 0,4 1 0 15,-2-3-32-15,1 1-16 0,-1-2 0 0,1 1 0 16,0-3-64-16,-3-6-16 0,5 9 0 0,-5-9 0 16,3 6-144-16,-3-6 0 0,4 9 144 0,-4-9-144 15,0 0 0-15,0 0 128 0,0 0-128 0,0 0 0 16,0 0 0-16,0 0-240 0,0 0 48 0,0 0 0 31,0 0-2224-31,0 0-432 0,-7-10-96 0</inkml:trace>
  <inkml:trace contextRef="#ctx0" brushRef="#br3" timeOffset="187965.04">22434 19954 1839 0,'0'0'0'0,"0"0"160"0,0 0-160 0,0 0 0 0,0 0 0 0,-5 5 0 16,5-5 992-16,0 0 160 0,-5 6 48 0,5-6 0 15,-5 8-112-15,5-8-32 0,-7 5 0 0,7-5 0 16,-5 6-64-16,5-6-16 0,-5 8 0 0,1-3 0 16,4-5-192-16,-5 9-32 0,5-9-16 0,-6 5 0 0,6-5-96 0,-5 5-32 15,5-5 0-15,-5 8 0 0,5-8 272 0,0 0 48 16,0 0 16-16,0 0 0 0,0 0-48 0,0 0 0 15,0 0 0-15,0 0 0 0,0 0-48 0,0 0-16 16,0 0 0-16,8-10 0 0,2 2-272 0,1-1-64 16,1-2-16-16,2 2 0 0,5 2-192 0,1 0-32 15,0 0-16-15,1-1 0 0,-1 1-112 0,2 3-128 16,-3-1 176-16,1 4-176 0,-2 0 128 0,-3 2-128 16,-2 3 0-16,-1 0 0 0,0-2 0 0,-3 5 0 15,-9-7 0-15,7 14 0 0,0 1 0 0,-3 3 0 16,-3-4 128-16,-1 1-128 0,-1 0 0 0,-2 3 0 15,-1 0 0-15,-2-3 0 0,1-1 160 0,-3 1-160 0,1 3 128 0,-4 0-128 16,0-4 256-16,-1 1-48 0,0-2 0 16,-1 2 0-16,-2-1 112 0,1-1 32 0,0-3 0 0,1 1 0 15,0-4 0-15,2 1 0 0,1-2 0 0,2-4 0 16,8-2-128-16,0 0-32 0,0 0 0 0,0 0 0 16,0 0-48-16,0 0-16 0,0 0 0 0,0 0 0 15,0 0-128-15,0 0 0 0,0 0 144 0,13 0-144 16,-2 0 0-16,1 0 128 0,-1 1-128 0,2-1 0 15,0-1 0-15,1 1 128 0,1 3-128 0,-1-2 0 16,-3-1 0-16,1 1 0 0,0-1 0 0,1 0 0 16,-3 0-128-16,0 0 0 0,-10 0 0 0,13 0 0 15,-3-2-544 1,1-2-96-16,-4 0-32 0,1-2-9264 0,-1-1-1856 0</inkml:trace>
  <inkml:trace contextRef="#ctx0" brushRef="#br3" timeOffset="188263.2">23054 19885 21183 0,'0'0'1888'0,"0"0"-1504"16,0 0-384-16,0 0 0 0,0 0 432 0,0 0 16 15,11 2 0-15,-11-2 0 0,8 7-128 0,-1 3 0 16,-7-10-16-16,6 14 0 0,-2 0 320 0,-1 3 64 16,-2-1 16-16,-1 3 0 0,-1 3-16 0,-2 1 0 0,0 0 0 0,1 2 0 15,-1-1-176-15,0 1-48 0,-3 0 0 0,1-2 0 16,-1-2-208-16,1 1-32 0,0 1-16 0,0-3 0 16,0-3-208-16,1-5 128 0,0 1-128 0,3-1 0 15,1-3 0-15,0-9-240 0,0 0 32 0,0 0 0 31,0 0-2048-31,0 0-416 0,11-6-80 0</inkml:trace>
  <inkml:trace contextRef="#ctx0" brushRef="#br3" timeOffset="188501.6">23335 19851 23151 0,'0'0'1024'0,"0"0"208"0,0 0-976 0,0 0-256 0,-1 13 0 0,0-2 0 0,-2 2 576 0,1 2 80 16,0-1 16-16,0 0 0 0,1 5 48 0,-4 3 16 16,1-1 0-16,-1 1 0 0,-2 2-160 0,2 1-16 15,-1-3-16-15,-1 0 0 0,4 1-160 0,-2-2-16 16,-1 0-16-16,3-4 0 0,-1 1-224 0,1-1-128 16,1-6 128-16,0 2-128 0,1 0 0 0,1-5-288 15,0-8 48-15,0 0 16 16,0 0-1696-16,0 0-352 0,0 0-64 0</inkml:trace>
  <inkml:trace contextRef="#ctx0" brushRef="#br3" timeOffset="188715.93">22901 19884 11055 0,'0'0'480'0,"0"0"112"0,2-10-464 0,-2 10-128 0,10-8 0 0,4 2 0 16,4 2 3584-16,6 0 704 0,5 2 144 0,7-1 32 15,2-2-3312-15,-1 0-672 0,2 1-128 0,3-1-32 16,2-1 128-16,1 2 32 0,0 1 0 0,-1 1 0 16,1-1-32-16,-2 2 0 0,-2 2 0 0,-3-2 0 15,-3-2-448-15,0 2 0 0,-9-1 0 0,-5 2 0 32,-6 2-1648-32,-2 2-416 0,-13-4-96 0</inkml:trace>
  <inkml:trace contextRef="#ctx0" brushRef="#br3" timeOffset="189115.39">22241 20664 23327 0,'0'0'1024'0,"0"0"224"0,0 0-992 15,0 0-256-15,0 0 0 0,9-3 0 0,-9 3 480 0,14-5 48 16,1 1 16-16,3-4 0 0,2 3 80 0,3 0 16 0,2-4 0 0,5 3 0 15,4-4-64-15,5 3 0 0,2-3 0 0,1 2 0 16,-1-1-16-16,1 1-16 0,-2 1 0 0,4 0 0 16,1 3-80-16,2 0-16 0,0-1 0 0,0 2 0 15,-1 2-240-15,-4 2-48 0,-4 1-16 16,-3 3 0-16,-5-4-288 0,-5 0-64 0,-4 2-16 0,-6-2 0 31,-2 3-1760-31,-4-2-336 0,-9-2-80 0,0 0-16 0</inkml:trace>
  <inkml:trace contextRef="#ctx0" brushRef="#br3" timeOffset="189749.77">22711 21263 19695 0,'0'0'864'0,"0"0"192"0,0 0-848 0,0 0-208 16,0 0 0-16,0 0 0 0,0 0 0 0,0 0 144 16,0 0-144-16,0 0 128 0,0 0 480 0,0 0 96 15,0 0 0-15,5-10 16 0,-1 2 240 0,-4 8 64 0,4-11 0 0,0 2 0 16,-2-2-144-16,1 0-32 15,-1 0 0-15,1-3 0 0,-1 1-224 0,1 2-48 16,0-3-16-16,-2 9 0 0,0-4-192 0,-1 2-48 0,3-1 0 0,-1 0 0 16,1-2-112-16,-1 3-16 15,1 4-16-15,1-8 0 0,-4 11-176 0,0 0 160 0,0 0-160 0,0 0 160 16,0 0-160-16,0 0 0 0,0 0 144 0,3 9-144 16,1-1 0-16,0 3 0 0,0-2 0 15,0 4 0-15,-1 1 0 0,1 0 0 0,0-1 0 0,5 12-128 16,-4-5 128-16,1-3 0 0,1-3 0 0,0-4 0 15,1 0 0-15,2-5 0 0,0 0 0 0,1 1 0 16,0-6 0-16,0-3 0 0,1 0 0 0,1 0 128 0,-2-4-128 0,0-3 144 16,0 0-144-16,-2-3 160 0,-3-3-32 0,0-1-128 15,-2-1 192-15,-3 7-64 0,-1-2 32 0,-1-3 0 16,-2-2 0-16,0-2 0 0,-2-5 96 0,-2 1 32 16,0 1 0-16,-7-21 0 0,1 7-96 0,1 7 0 15,4 4-16-15,0 5 0 0,0 4-176 0,3 3 0 16,0 3 0-16,3 3 0 0,2 8 144 0,0 0-144 15,-3-5 160-15,3 5-160 0,0 0 0 0,0 0 0 16,0 0 0-16,12-4 0 0,0 3 0 0,1 1 0 16,-2 0 0-16,-2 1-160 0,1 2 160 0,2-3 0 15,2 1-144-15,1 0 144 0,3 0 0 0,1 1 0 16,3-1 0-16,14 0 0 0,-4-2 0 0,-3 0 0 16,-4-2 0-16,-6 1 0 15,-4-3-448-15,-2-1 16 0,-2 3 16 0,1-1 0 16,-6-3-2208-16,0 2-448 0</inkml:trace>
  <inkml:trace contextRef="#ctx0" brushRef="#br3" timeOffset="190299.76">23401 20797 11055 0,'0'0'480'0,"0"0"112"0,0 0-464 0,0 0-128 0,0 0 0 0,0 0 0 16,-7 2 4256-16,-2 3 832 0,1 2 160 0,1-2 48 16,-2-1-4224-16,0 1-848 0,-1-2-224 0,-2 1 0 0,-2-1 192 0,0 3-16 31,0 0-16-31,2 0 0 0,-1 0 208 0,1 4 32 0,2-1 16 0,0 1 0 0,5-2-144 0,0 1-16 16,5-9-16-16,-1 10 0 0,1 1-112 0,2 2-128 15,2-4 176-15,1 2-176 0,0-2 176 0,3 3-176 16,-1 0 160-16,4 2-160 0,0-1 192 0,-5-4-48 15,3-1-16-15,0 3 0 0,1-2 0 0,1 1-128 16,-1 3 192-16,-1-3-64 0,-2 3 64 0,7 6 0 16,-6-1 0-16,-3-2 0 0,0-3 96 0,-5-2 32 15,0 2 0-15,-4 1 0 0,-1-4 64 0,-3 2 0 16,-2-1 16-16,-1-3 0 0,-2 2-80 0,0-4-32 16,-2-1 0-16,0 2 0 0,-2-4-48 0,1 0-16 15,3-3 0-15,0-3 0 0,2 0-32 0,0-5 0 16,0 2 0-16,4-6 0 0,0 2 0 0,4-4-16 15,0-3 0-15,4 1 0 0,2-2-176 0,3 0 0 16,3 1 0-16,4-3 0 0,1 1-128 0,-5 8 128 16,2 2-160-16,2-2 160 0,3-1-128 0,0 2 128 15,-1-3 0-15,0 2-144 0,2-1 144 0,13-10 0 16,-7 1 0-16,-1 6 0 0,-3 0 0 0,-3-1 0 16,-3 1 0-16,-2 3 0 0,-2 3 0 0,-1-2 128 0,-3 3-128 15,-1-4 128-15,-3 3-128 0,-2-2 192 16,-2-3-64-16,-3 4 0 0,0-2 32 0,-3 2 16 0,-3 1 0 15,-2 0 0-15,-2 4-176 0,-2 1 0 0,0 2 0 0,0-3 0 16,1 1-1168-16,1 1-112 0,1 2-32 16</inkml:trace>
  <inkml:trace contextRef="#ctx0" brushRef="#br3" timeOffset="191257.24">23994 20306 11055 0,'0'0'976'16,"0"0"-784"-16,-8-4-192 0,8 4 0 16,-8-4 2032-16,8 4 352 0,-7-1 80 0,7 1 16 0,-8-2-1136 0,8 2-240 15,-9 0-32-15,9 0-16 0,0 0-96 0,-9-2 0 16,9 2-16-16,0 0 0 0,0 0 80 0,0 0 0 15,0 0 16-15,0 0 0 0,-8 2-112 0,8-2-32 16,0 0 0-16,0 0 0 0,0 0-256 0,0 0-64 16,0 0-16-16,0 0 0 0,0 0-160 0,0 0-16 15,0 0-16-15,11 5 0 0,-2-4 16 0,2 0 16 16,1 2 0-16,2-3 0 0,1-2-80 0,2 2 0 16,0 0-16-16,2 0 0 0,2-2-64 0,-1 1-16 15,-1-1 0-15,0 2 0 0,0-1-48 0,-2 0-16 16,-2 0 0-16,-2-1 0 0,-2 1-160 0,-11 1 192 15,0 0-192-15,0 0 192 0,0 0-192 0,0 0 128 16,0 0-128-16,0 0 128 0,0 0-128 0,0 0 160 16,0 0-160-16,0 0 160 0,-15 1-160 0,0 2 0 15,-3-1 0-15,-2 0 0 0,-5-1 0 0,1 3 0 16,0 2 0-16,1-2 0 0,-2-3 0 0,2 2 0 16,3 1 0-16,2 1 0 0,1-2 0 0,3 0 0 15,3-2 0-15,11-1 0 0,0 0 0 0,0 0 0 16,0 0 0-16,0 0 0 0,0 0-128 0,0 0 128 0,10 0-160 0,4 0 160 15,4-1-144-15,1 0 144 0,4-3-128 0,2-2 128 16,3 2 0-16,0 1 0 0,-1-2 0 0,-2-1-128 16,1 1 128-16,-3 1 0 0,-3-3 0 0,-2 2 0 15,-4 0 0-15,-3 1 0 0,-11 4 0 0,0 0 0 16,0 0 0-16,0 0 0 0,0 0 0 0,0 0 128 16,0 0-128-16,0 0 0 0,-13 3 0 0,-3 0 128 0,-5 0-128 15,-1 2 0-15,-6 2 0 0,0-3 0 0,0-1 0 16,-2 1 0-16,1 3 0 0,4-5 0 0,-1 1 0 0,5-1 0 15,0 1 0-15,6 2 0 0,1-1 0 0,5-2 0 16,9-2 0-16,0 0 0 0,0 0 0 0,0 0 0 16,0 0 0-16,10 3-128 0,4-1 128 0,3 1 0 15,-2-1-144-15,6-2 144 0,-1 0 0 0,3 2 0 16,0 1 0-16,1-1 128 0,-3-1-128 0,-1 0 0 16,-4-1 0-16,-2 3-176 0,-5-1-96 0,-9-2-32 15,0 0 0-15,0 0 0 16,0 0-2320-16,0 0-448 0</inkml:trace>
  <inkml:trace contextRef="#ctx0" brushRef="#br3" timeOffset="192268.11">24970 19704 10127 0,'4'-13'896'0,"0"6"-704"15,-1-3-192-15,4 3 0 0,0-2 2864 0,1 1 528 16,-2 1 128-16,1 1 0 0,-7 6-2304 0,7-3-480 16,-7 3-96-16,0 0 0 0,0 0 16 0,0 0 16 15,0 0 0-15,0 0 0 0,0 0-32 0,7 10-16 16,-5 2 0-16,0 4 0 0,-2 2-128 0,-2 2-32 15,-2 3 0-15,2 5 0 0,-1-4-96 0,1 4-32 16,-2-3 0-16,1 6 0 0,1-6 0 0,1 3 0 0,-1 0 0 0,0 0 0 16,-1-3-112-16,2 2-32 0,-3-4 0 15,2-3 0-15,0-3-192 0,1-2 144 0,0-1-144 16,0 0 128-16,-1-4-128 0,1 2 0 0,1-12 0 0,-1 9 0 16,1-9-176-16,0 0-64 0,0 0-16 0,0 0 0 15,0 0-512-15,0 0-128 0,0 0 0 0,0 0-16 16,-8-8-1888-16,3 0-368 0,1-2-80 15,0 3-16-15</inkml:trace>
  <inkml:trace contextRef="#ctx0" brushRef="#br3" timeOffset="193535.07">25445 19724 7359 0,'0'0'656'0,"0"0"-528"0,0 0-128 0,0 0 0 16,3-12 3392-16,-3 12 656 0,0 0 128 0,0 0 32 16,0-7-2784-16,0 7-544 0,0 0-112 0,0 0-32 15,0 0-48-15,0 0-16 0,0-9 0 0,0 9 0 16,0 0-192-16,0 0-32 0,0 0-16 0,0 0 0 15,0 11 0-15,0-1 0 0,0 6 0 0,0 0 0 0,-1 3-112 0,-1 4-32 16,0 1 0-16,-1 6 0 0,1-1 32 0,-1 3 0 16,1 2 0-16,-1 2 0 15,-2 0 32-15,0 1 16 0,-3-1 0 0,3-2 0 0,-1-2-80 0,0-3-16 16,0 3 0-16,0-4 0 0,1-4-128 0,-1-2-16 16,-1-3-128-16,2 1 192 0,-1-3-192 0,1-2 0 15,0-4 128-15,1-4-128 0,0 2 0 0,4-9-192 16,0 0 48-16,0 0 0 15,0 0-1776-15,0 0-336 0,0 0-80 0,-4-14-10960 0</inkml:trace>
  <inkml:trace contextRef="#ctx0" brushRef="#br3" timeOffset="193819.36">24759 19672 22111 0,'0'0'1968'0,"0"0"-1584"0,5-9-384 0,3 0 0 16,3 4 1280-16,4-4 192 0,3 5 16 0,5-1 16 16,5-3-928-16,4 3-176 0,5 2-32 0,5-4-16 15,6 1 176-15,3 1 48 0,1-3 0 0,-1 2 0 16,-2 1-80-16,-2-3-16 0,-1 2 0 0,-1 1 0 15,-2-2-96-15,-3 3 0 0,-1 2-16 0,-4-1 0 0,-2 1-368 0,-4-1 0 16,-3 3 0-16,-6 3-128 16,-6-1-2080-16,-2 2-416 0,-12-4-64 0,0 0-32 0</inkml:trace>
  <inkml:trace contextRef="#ctx0" brushRef="#br3" timeOffset="194303.84">25008 20643 12895 0,'-8'-1'1152'0,"1"-2"-928"0,2 2-224 0,2-3 0 16,3 4 3616-16,0 0 672 0,0 0 144 0,5-8 32 16,4 2-3488-16,1 1-688 0,6-5-144 0,4 3-16 0,5-3 160 15,7 3 32-15,2-2 16 0,5 4 0 16,0-1-16-16,0-1 0 0,-3 2 0 0,2-4 0 0,2 3-64 0,3 0 0 16,0-1-16-16,3 2 0 0,1 1-80 0,0 3-16 15,-3-2 0-15,-3-1 0 0,-4 3-144 0,-7 0-256 16,-5-1 64-16,-4 2 16 15,-4-1-1664-15,-5 0-336 0,-12 1-64 0</inkml:trace>
  <inkml:trace contextRef="#ctx0" brushRef="#br3" timeOffset="194902.98">24840 20821 2751 0,'0'0'256'0,"4"-8"-256"15,0-2 0-15,0 2 0 0,1-2 3776 0,0 4 704 16,0-2 128-16,-5 8 48 0,6-9-2944 0,-6 9-592 16,7-7-112-16,-7 7-32 0,0 0 176 0,0 0 48 15,6-7 0-15,-6 7 0 0,0 0-224 0,0 0-32 16,0 0-16-16,0 0 0 0,0 0-160 0,0 0-16 0,-5 14-16 0,0 2 0 15,-3 1-368-15,1 2-80 16,-1 0-16-16,2 1 0 0,-2 1-16 0,3 0-16 16,0-4 0-16,2 0 0 0,2-2 16 0,2 0 16 15,2 1 0-15,2-5 0 0,0-1-16 0,3 2 0 16,2-5 0-16,1 1 0 0,2-2-256 0,0-3 128 16,2-1-128-16,1-2 0 0,2-1 0 0,1-1 0 0,2-2 0 0,-1-4-144 31,2 2-336-31,-2-4-64 0,0 2-16 0,-1-4 0 15,-2 4-1904-15,-3-4-384 0,-3 3-80 0</inkml:trace>
  <inkml:trace contextRef="#ctx0" brushRef="#br3" timeOffset="195090.52">25097 20753 17503 0,'0'0'768'0,"0"0"176"15,0 0-752-15,0 0-192 0,0 0 0 0,4 12 0 0,-2 1 1936 0,0-1 368 16,-2 4 64-16,-2 0 0 0,1 2-1056 0,-1 1-224 15,-2 4-32-15,0 1-16 0,-1-1-208 0,-1 4-64 16,-1-2 0-16,2-10 0 0,1 3-272 0,0 1-64 16,1 1-16-16,-1 1 0 0,0-2-272 0,0 0-144 15,0-1 160-15,-3 10-160 16,2-9-960-16,2-4-272 0,2-2-64 0</inkml:trace>
  <inkml:trace contextRef="#ctx0" brushRef="#br3" timeOffset="195721.01">25325 21336 17503 0,'0'0'1552'15,"0"0"-1232"-15,0 0-320 0,0 11 0 0,0-11 1968 0,0 0 336 0,5 9 64 0,-5-9 0 16,0 0-1824-16,0 0-368 0,10 0-176 0,-10 0 160 16,11-4 64-16,-1-1 16 0,-2-4 0 0,1 1 0 15,-1-4 272-15,1 0 48 0,-2 2 16 0,1-3 0 16,-2 2-112-16,2 0-16 0,-2-5 0 0,0 2 0 16,1 0-48-16,-2 0-16 0,0-2 0 0,0 2 0 15,0 0-176-15,0 2-32 0,-1 4-16 0,-4 8 0 16,0 0-160-16,0 0 128 0,0 0-128 0,0 0 128 0,0 0-128 0,5 15 0 15,-2 0 0-15,-1 3 128 0,-2 1-128 0,0 1 0 16,-1-1 0-16,0 0 0 0,-1 0 0 0,2 2 0 16,0-1 0-16,0-1 0 0,0-4 0 0,3-1-144 15,0 0 144-15,0-3 0 0,-3-11 0 0,7 8 0 16,-7-8 0-16,10 4 0 0,0 0 0 0,1-4 0 16,1-4 0-16,1-1 144 0,-1-5 0 0,1-1 0 15,1-5 0-15,-1-1 0 0,-2-3-144 0,-1 1 192 16,-2 0-192-16,-2-1 192 0,-2 1-192 0,-1-1 0 15,-1-3 0-15,-2 0 128 0,-2-5 0 0,0 13-128 16,-1-3 192-16,-1-2-64 0,-1-1-128 0,-2 0 0 16,1 0 144-16,0 1-144 0,-1 3 0 0,-4-11 0 15,2 9 0-15,1 5 0 0,2 2 128 0,1 3-128 16,0 4 128-16,5 5-128 0,0 0 0 0,0 0 0 16,-3-11 0-16,3 11 0 0,3-8 0 0,1-1 0 15,-1 2 0-15,5 0 0 0,-2 0 0 0,6-2 0 0,-3 1 0 0,3 2 0 16,2 1 0-16,2-1-128 15,4 2 128-15,-1-3 0 0,1 3 0 0,3 0-128 16,-2-1 128-16,0-1 0 0,-2-2 0 0,-5 5 0 0,0-2 0 0,3-1-128 16,-2 0 128-16,0-3 0 0,2 2 0 0,-2-2 0 15,0 1-304-15,12-8-16 0,-9 4-16 0,-5 3 0 16,-1-2-2176-16,-4 5-432 16,-1-5-96-16,-4 3-16 0</inkml:trace>
  <inkml:trace contextRef="#ctx0" brushRef="#br3" timeOffset="196337.98">26134 20964 16575 0,'0'0'736'0,"0"0"160"0,0 0-720 0,0 0-176 16,0 0 0-16,0 0 0 0,0 0 1696 0,0 0 304 16,-5-5 64-16,5 5 16 0,-10-3-1120 0,2 0-208 15,-2-1-48-15,-1 4-16 0,-2 1 16 0,-1 3 16 0,0-1 0 0,-1 1 0 16,-2 2 0-16,2 4 0 16,1-2 0-16,0 2 0 0,0 1-112 0,3 0-32 15,1 3 0-15,1 1 0 0,1 0-320 0,6-7-80 16,-1 3-16-16,0-1 0 0,3 3-160 0,0 0 192 0,2-2-192 0,2 2 192 15,1 1-192-15,7 7 0 0,0-2 0 16,3-2 128-16,-1-2-128 0,0-2 0 0,1-2 144 0,0 2-144 16,1 1 160-16,-1-2-32 0,-2 0-128 0,-1 2 192 15,1 0-64-15,-3 0 0 0,-2 1-128 0,-3 1 192 16,-2-2 16-16,-2-2 0 0,-2 0 0 0,-2 1 0 16,0-2-48-16,-4-2-16 0,-2 1 0 0,-1-2 0 15,-3 1-144-15,-1-3 160 0,-2 0-160 0,-2 1 160 16,0-4-160-16,0-1 0 0,2-1 144 0,-1-1-144 0,2-1 128 15,2-2-128-15,2-3 128 0,1-1-128 0,1 1 128 0,0-4-128 16,4 1 160-16,2-4-160 0,2 1 0 0,1 0 0 16,2-3 0-16,5 1 0 0,2-3 0 0,1 3 0 15,4-1 0-15,2 2 0 0,2 0-128 16,2 0 128-16,1 1 0 0,2 0 0 0,1-2 0 0,0 0 0 16,-1-3 0-16,1 1 0 0,0-2 0 0,0-1 192 15,-1-3-16-15,-10 12-16 0,0-4 112 0,-1-1 32 0,0-3 0 16,0-1 0-16,-1 0 32 0,-4-2 16 0,-2 0 0 0,4-13 0 15,-6 3 32-15,-4 8 16 16,-5 3 0-16,0 7 0 0,-4 0-224 0,-3 6-48 0,-2-2-128 0,-3 4 192 16,2 4-192-16,-2 1-128 0,-4 1 128 0,2 1-208 31,-3 1-1024-31,3 1-208 0,-2 2-32 0</inkml:trace>
  <inkml:trace contextRef="#ctx0" brushRef="#br3" timeOffset="202460.3">18511 17310 9615 0,'0'0'416'0,"0"0"96"0,0 0-512 0,0 0 0 0,0 0 0 0,0 0 0 16,0 0 768-16,0 0 32 0,0 0 16 0,0 0 0 16,0 0-32-16,0 0 0 0,12 5 0 0,-12-5 0 15,0 0-32-15,11 4-16 0,1-3 0 0,-2-1 0 16,-1-1-160-16,2 0-48 0,-1-2 0 0,2 2 0 16,-1 0-96-16,2-2-32 0,0 1 0 0,-2 0 0 15,3 0-64-15,0 0-16 0,0 1 0 0,0 0 0 16,1 1-48-16,1 0-16 0,-1 1 0 0,1 0 0 15,0 1-32-15,1 2-16 0,-1-2 0 0,-1 1 0 0,1 0-64 0,1 0-16 16,2 0 0-16,-2 2 0 0,-3 0-128 0,0 0 192 16,-2 0-192-16,1 0 192 0,0-1-32 0,2 1 0 15,-2 2 0-15,1-1 0 0,-2-1-32 0,1 1 0 16,2-1 0-16,-1 3 0 0,-2-1-128 0,0-2 192 16,1 3-192-16,1-2 192 0,0 1-192 0,-1 0 128 15,2-2-128-15,-1 3 128 0,0 0-128 0,0-2 0 16,0 3 144-16,0-3-144 0,-1 4 128 0,-1-2-128 15,5 2 128-15,-4-1-128 0,2 1 0 0,0-2 0 16,-1 3 0-16,-1-2 0 0,1 3 0 0,0-2 0 16,0 1 0-16,0 2 128 0,-3-3-128 0,2 3 0 0,0 2 0 0,-2 0 128 15,0-1-128-15,1-1 128 0,-2 1-128 0,-1 1 128 16,0-1-128-16,-1-1 0 0,-1 2 128 0,1 1-128 16,-1 0 0-16,2-1 144 0,-1-1-144 0,0-1 0 15,-1 1 128-15,2 1-128 0,0 2 0 0,1-3 0 16,-1-3 128-16,0 4-128 0,-4 1 0 0,4-1 0 15,-1-1 0-15,0-3 0 0,0 2 128 0,1 2-128 16,-1 1 0-16,0-4 0 0,0 0 0 0,0 2 0 16,1-2 128-16,-3 0-128 0,3 2 0 0,-1 1 0 15,-1-2 144-15,1 0-144 0,-2 1 0 0,0 1 144 16,1 1-144-16,-1 0 192 0,1-5-192 0,-1 4 192 16,0 3-192-16,2-1 0 0,0-2 144 0,-2 1-144 15,0 0 0-15,1 0 144 0,-2-2-144 0,0 1 0 0,1 1 128 0,-2-1-128 16,1 1 0-16,0 2 0 0,-1 1 0 15,1 0 0-15,0-2 128 0,1-1-128 0,2 2 0 0,0 0 128 16,-2-1-128-16,2-2 0 0,1-1 160 16,1 1-160-16,0 0 128 0,0 0-128 0,0 1 144 0,0-1-144 15,2 0 160-15,1-1-160 0,-2 4 128 0,0-3-128 16,-2-1 0-16,0 3 144 0,0-2-144 0,0 0 128 16,0-1-128-16,-1 2 128 0,-1 0-128 0,1 2 128 15,-1-2-128-15,0 1 128 0,-2-1-128 0,0 2 192 16,1 0-192-16,-1 0 192 0,-1 0-192 0,1 1 192 15,0-2-192-15,0 3 192 0,-1 0-192 0,1-1 192 16,0-1-192-16,-2 2 192 0,-2-1-192 0,2 1 192 16,1 1-192-16,-1-2 192 0,3-1-192 0,-1 1 128 0,-2 0-128 0,1-1 128 15,0-1-128-15,0 0 128 16,0-2-128-16,-1 2 128 0,0 0-128 0,2 0 0 0,-1-4 144 16,0 2-144-16,0 1 128 0,-3 2-128 0,3-1 128 0,-1 1-128 15,1-3 128-15,0 0-128 0,-1-1 128 0,0 3-128 16,0 0 0-16,1 1 0 0,0 1 0 0,-1-1 128 15,2 0-128-15,1 0 0 0,-1-2 0 0,-3 2 128 16,3 0-128-16,0 0 0 0,2-2 0 0,-2 2 0 16,-1-3 0-16,1 0 0 0,0 1 0 0,-1-2 0 15,-2 0 128-15,2 0-128 0,-1 0 128 0,0 0-128 16,1-2 144-16,-3 2-144 0,1 2 192 0,0-1-192 16,1-3 160-16,-2 0-160 0,0 1 128 0,1 2-128 15,1-4 0-15,0 1 0 0,-2 0 128 0,0-1-128 0,1 3 0 16,0-2 0-16,0-4 0 0,0 3 0 15,1-2 0-15,-1 3 128 0,1 2-128 0,-2-4 0 0,2 0 0 16,-1 1 0-16,1-2 0 0,0 4 0 0,0-3 0 0,0 3 0 16,-1 0 0-16,2-1 0 0,0-1 0 0,-1 1 0 15,1-2 0-15,-4 1 0 0,2 1 0 0,0-3 0 16,1 4 128-16,-1-4-128 0,1 1 0 0,-1 1 0 16,2-2 0-16,-1 1 0 0,-3-10 0 0,5 11 0 15,0 1 0-15,-1-3 0 0,-2 0 0 0,1 3 0 16,-2-5 0-16,0 5 0 0,1-3 0 0,0 2 0 15,-1-1 0-15,2 3 0 0,-2 0 0 0,0-3 0 16,-1 0 0-16,3 1 0 0,-3-2 0 0,3 3 0 16,-1-2 0-16,1 1 0 0,0-3 0 0,1 2 0 15,1-4 0-15,0 5 0 0,0-5 0 0,2 2 0 0,-7-8 0 0,10 6 0 16,0-2 0-16,-1 3 0 0,-1 0 0 0,1-1 0 16,-1 2 0-16,0-3 0 0,0 2 0 0,-1 2 0 15,1-4 0-15,0 6 0 0,-8-11 0 0,10 6 0 16,-10-6 0-16,10 9 0 0,0-4 0 0,-10-5 0 15,12 6 0-15,-12-6 0 0,11 5 0 0,2-1 0 16,-13-4 0-16,11 3 0 0,-11-3 0 0,13 0 0 16,-13 0 0-16,13 1 0 0,-13-1 0 0,14 3 0 15,-14-3 0-15,15 2 0 0,-15-2 0 0,15 3 0 16,-3 0 0-16,-12-3 0 0,12 2 0 0,1 0 0 16,-13-2 0-16,13 0 0 0,-13 0 0 0,10-2 0 15,-10 2 0-15,15-5 0 0,-15 5 0 0,13-4 0 16,-13 4 0-16,11-4 0 0,-11 4 0 0,12-5 0 15,-12 5 0-15,11-6 0 0,1-1 0 0,-6 2 0 0,3-4 0 0,-2 3 0 16,1-2 0-16,0 2 0 0,1 1 0 0,-2-4 0 16,0 1 0-16,-7 8 0 15,11-7 0-15,-1-1 0 0,-2 2 0 0,-1-4 0 0,2 2 0 0,0-1 0 16,-1 1 128-16,-1-2-128 0,2 3 0 0,-2-4 0 16,-1 4 0-16,0-3 0 0,3 1 0 0,-1-1 0 15,0 3 0-15,-2-3 0 0,-1 1 0 0,3-1 0 16,-2 1 0-16,0-2 0 0,-1 0 0 0,-1 3 0 15,3-4 128-15,-1 4-128 0,-1-2 0 0,1 3 0 16,1-5 144-16,-1 3-144 0,-2-2 128 0,1-1-128 16,-1 2 128-16,1-2-128 0,-1 1 128 0,1-1-128 15,0 0 128-15,0-2-128 0,-1 3 128 0,2-4-128 16,1-2 128-16,0 1-128 0,-3-1 128 0,2 1-128 0,-1-4 128 16,3 3-128-16,0 0 0 0,-1 1 0 0,1 2 0 0,0 0 128 15,-3-2-128-15,1 2 0 0,-1 2 0 16,0-1 0-16,0-1 0 0,0 3 0 0,0 0 128 0,0-1-128 15,1-1 0-15,-1 2 0 0,-2-3 0 0,1-2 128 16,0 2-128-16,0-1 0 0,-2 0 0 0,5-2 0 16,-3 1 0-16,1-1 128 0,-3-1-128 0,3 2 0 15,-2-2 0-15,1-1 0 0,-2-1 0 0,2-2 0 16,-1 3 128-16,-1 0-128 0,2 0 160 0,0 0-160 16,-2-3 160-16,1 3-160 0,2 0 160 0,0 0-160 15,-1 0 128-15,0 0-128 0,2 0 0 0,-1-1 144 16,0 0-144-16,2 1 0 0,-4-1 0 0,2 0 0 15,2-1 128-15,-1 4-128 0,0-1 128 0,1-3-128 0,-1-3 128 16,-1 4-128-16,0 0 0 0,-1-1 128 0,0 1-128 16,0 0 128-16,0-1-128 0,1 0 128 0,0-1-128 0,0 2 128 15,0-2-128-15,0 0 128 0,-1-2-128 0,1 3 0 16,1 0 0-16,1 1 0 0,2 1 0 0,-4-1 128 16,4-4-128-16,-1 1 0 0,0 1 0 0,2-3 0 15,-2-1 0-15,1-1 0 0,-2 1 0 0,1-1 0 16,0 2 0-16,-1 2 0 0,3-3 0 0,-2 3 0 15,2-1 0-15,-2 0 0 0,-1 1 0 0,2 0 0 16,0-2 0-16,0 0 0 0,-1 2 0 0,-1-1 0 16,1 1 128-16,0 0-128 0,-3-4 0 0,1 3 0 15,0-4 0-15,3 4 128 0,-4 2-128 0,2-4 0 16,0 1 0-16,1-3 128 0,-2 3-128 0,1-3 0 0,-1 3 0 16,2-3 0-16,-2 1 0 0,2-2 0 0,-2 2 0 0,0-3 0 15,1 4 0-15,-1-2 0 0,-1 4 0 0,2-4 0 16,-1 1 0-16,2 1 0 0,-3 3 0 0,2-4 0 15,-2 2 0-15,0-3 0 0,1 1 0 0,-1 0 0 16,1 2 0-16,0 2 0 0,-1-2 0 0,2 0 0 16,2-1 0-16,-2 2 0 0,0 2 0 0,0-1 0 15,2 0 0-15,-2 4 0 0,-1 0 0 0,2 1 0 16,-3 1 0-16,0 0 0 0,1 2 0 0,-1-1 0 16,-1-1 0-16,1 0 0 0,3 2 0 0,-2 0 0 15,2-1 0-15,-2-1 0 0,0-2 0 0,1 1 0 16,2 2 0-16,-2 3 0 0,1-1 0 0,1 0 0 15,0-2 0-15,-2 2 0 0,2 3 0 0,0-2 0 16,-1-1 0-16,-1 1 0 0,0 2 0 0,0-3 0 16,0 1 0-16,2 4 0 0,-2-3 0 0,1 4 0 0,-1-2 0 15,1 4 0-15,-2-5 0 0,2 5 0 0,0-4 0 0,-1 1 0 16,1-1 0-16,0 3 0 0,-1-1-128 0,-2 1 128 16,0 1 0-16,3-3 0 0,-4 4 0 0,2-3 0 15,2 2 0-15,-3 1 0 0,1-4 0 0,1 4 0 16,0 0 0-16,1-2 0 0,-1 4 0 0,2 0 0 15,-1-1 0-15,1 2 0 0,1-2 0 0,-1 1 0 16,-9 3 0-16,11-2 0 0,-2-1-144 0,3 2 144 16,-2-3 0-16,0 3 0 0,0 1 0 0,0 0 0 15,-1 0 0-15,1 0 0 0,1-3 0 0,0 2-128 16,1 0 128-16,0 1 0 0,1 0 0 0,0 0 0 16,-1-1 0-16,1 1 0 0,0-2 0 0,1 2 0 0,0 0 0 15,-2 0 0-15,2 0 0 0,-1 2 0 0,0-1 0 0,-2 0 0 16,1-1 0-16,-1 1 0 0,3 3 0 15,-1-1 0-15,0-1 0 0,1-2 0 0,0 0 0 0,-2 2 0 16,0 0 0-16,-1 1-128 0,1-1 128 0,0 3 0 16,0-2 0-16,0-1 0 0,0 3 0 0,1 2 0 15,1-2 0-15,-3 0 0 0,2 1-128 0,-1 1 128 16,1-4 0-16,1 5 0 0,0-2 0 0,0 0 0 16,0-3 0-16,1 4 0 0,-1-2 0 0,0 2 0 15,2 1 0-15,-4 0 0 0,4 2 0 0,-3-1 0 16,0 0 0-16,1-2-128 0,-4 5 128 0,3-3 0 15,1 1 0-15,0 1 0 0,-4-2 0 0,0 4 0 16,2-4 0-16,-2 1 0 0,0-4 0 0,0 6 0 16,0-3 0-16,2-1 0 0,-2 0 0 0,0 2 0 15,0-1 0-15,2 1 0 0,2 2 0 0,-3-3 0 0,-2 2 0 0,3-2 0 16,-2 2 0-16,1 2 0 0,1-3 0 0,0 2 0 16,-1-3 0-16,0 1 0 0,0 3 0 15,1-2-128-15,-2 2 128 0,1-1 0 0,1 1 0 0,-1 1-128 16,0 0 128-16,0 1 0 0,0-1 0 0,1-1 0 15,-1 1 0-15,1 1 0 0,-2-2 0 0,0-2 0 16,3 7 0-16,-2-1 0 0,-1-2 0 0,1 1 0 16,-3 2 0-16,3 0 0 0,-1 0 0 0,0-2 0 15,-1-2 0-15,1 0 0 0,0 2 0 0,-1-2 0 16,-1 1 0-16,-1 0 0 0,1-3 0 0,-2 0 0 16,1 2 0-16,-2 0 0 0,0 1-128 0,-1-1 128 15,-1-1 0-15,3 2 0 0,-1-1 0 0,-2 0-128 0,0 2 128 0,0-1 0 16,0-1 0-16,-1 2 0 0,-1-2-128 15,3 0 128-15,-2 0 0 0,1 0 0 0,-1 2-128 0,1-1 128 16,-1 0 0-16,2 0 0 0,0 1 0 0,0-1 0 16,-2-1 0-16,2 0-128 0,0-2 128 0,0 2 0 15,-2 0 0-15,1 2-128 0,-1-5 128 0,2 2 0 16,-1 1-128-16,-1 0 128 0,1-1 0 0,-1 1 0 16,1-1-144-16,-2 3 144 0,3-2 0 0,-1 0-144 15,0 1 144-15,1 0 0 0,-1-1 0 0,1 1 0 16,-1-1 0-16,1 0 0 0,-1 2-144 0,1-1 144 15,-1 0 0-15,-1-1-176 0,-4-2 176 0,2 0-128 16,3 2 128-16,-2 0 0 0,2-2 0 0,-1 0 0 16,0 1 0-16,0 0 0 0,1 2 0 0,2-1 0 15,-3 0 0-15,1-3 0 0,1 2 0 0,-2 1-128 0,-1-2 128 16,5-2 0-16,-3 4 0 0,1-4 0 0,-4-10 0 0,5 14 0 16,-2-1 0-16,1 1 0 0,-1-4 0 0,1 2 0 15,-1 4 0-15,1-2 0 0,-3-3 0 0,1 3 0 16,0 0 0-16,0-1 0 0,1-2 0 0,-1 2 0 15,1 1 0-15,1-1-128 0,-1-1 128 0,3 2 0 16,-3-2 0-16,2-2 0 0,1 5 0 0,-1 0 0 16,1-3 0-16,-2 2 0 0,2 0 0 0,2 1 0 15,-4-2 0-15,1-2 0 0,0 2 0 0,0 2 0 16,0-1 0-16,0-2-128 0,1 0 128 0,-2 1 0 16,0-1 0-16,2 0 0 0,2 2 0 0,0-2 0 15,-1 0 0-15,1 2 0 0,-2-1 0 0,1-3-160 16,-1 2 160-16,0-1 0 0,3 1-176 0,-2 2 176 0,-1-2-160 15,-1 0 160-15,-1 0-256 0,1-3 32 0,-1 0 16 0,0 4 0 32,-1-2-176-32,2 2-16 0,-1-1-16 0,0-4 0 15,0 3-272-15,0-4-48 0,-1 5-16 0,3-6 0 16,-1 2-1904-16,0-2-384 0,-5-6-80 0</inkml:trace>
  <inkml:trace contextRef="#ctx0" brushRef="#br3" timeOffset="203341.89">24525 20975 20559 0,'0'0'896'0,"0"0"208"0,0 0-880 0,0 0-224 0,0 0 0 0,0 0 0 16,0 0 144-16,0 0-16 0,0 0 0 0,0 0 0 15,-4 8 0-15,4-8-128 0,-1 12 192 0,1-3-64 16,0-9 256-16,1 13 32 0,2-1 16 0,-1-2 0 16,2 2-112-16,0 1 0 0,1-2-16 0,-1-2 0 15,1-1-112-15,3 3-32 0,-1 0 0 0,2 1 0 16,3 1-160-16,-1 1 0 0,0-3 0 0,12 14 0 15,-2-6 192-15,-2-2-64 0,-3-3 0 0,-1-3 0 16,-1 1 0-16,0-6-128 0,0 3 192 0,0-5-64 16,0-2-128-16,4-2 0 0,0-2 144 0,1-1-144 15,3-3 0-15,3-2 0 0,2-3 0 0</inkml:trace>
  <inkml:trace contextRef="#ctx0" brushRef="#br3" timeOffset="206494.5">25721 19034 11055 0,'0'0'976'15,"0"0"-784"-15,0 0-192 0,0 0 0 0,-10 3 720 0,10-3 112 0,0 0 0 0,-9 6 16 16,-1-4-448-16,10-2-80 0,0 0-32 0,0 0 0 16,0 0 432-16,0 0 96 0,-9-2 16 0,9 2 0 15,0 0 16-15,0 0 16 0,-6-7 0 0,6 7 0 0,0 0-176 0,0 0-48 16,0-9 0-16,2-2 0 0,2 3-192 0,2-3-32 15,2 2-16-15,1-4 0 0,-1-2-112 0,-1-2-32 16,2-2 0-16,0-1 0 0,0 0-80 0,0-7-32 16,0 0 0-16,0-4 0 0,-2-1 128 0,2-3 32 15,-1-1 0-15,1-3 0 0,-3 1 64 0,2-1 16 16,-1-6 0-16,2 2 0 0,0-3-64 0,0 2-16 16,-1-4 0-16,2 3 0 0,-1-3-48 0,1 1 0 15,-4 1 0-15,2-1 0 0,1 3-32 0,1-1-16 16,0 3 0-16,0-2 0 0,0 2-64 0,-1 2-16 15,1 2 0-15,-1 1 0 0,3-1 0 0,-2 3 0 16,-1 2 0-16,1-2 0 0,0 1-128 0,0 0 0 0,-1-1 0 16,-1 2 128-16,1 0-128 0,1 1 0 0,0 2 0 0,0-1 128 15,3 2-128-15,-2 2 0 0,0 1 0 0,0-1 0 16,0 0 0-16,1 1 0 0,-3 2 0 0,1-3 0 16,1 3 0-16,-3-3 0 0,2 3 0 0,-2 1 0 15,1 4 0-15,-2-3 0 0,0-1 0 0,2 3 0 16,2-2 0-16,-2 0 0 0,-1-1 0 0,0 2 0 15,1 2 0-15,0 1 0 0,0-1 0 0,0 2 0 16,-1-1 0-16,1 0 0 0,-1 0 0 0,1 0 0 16,2 1 0-16,-3-1 0 0,1 1 0 0,0 2 0 15,1 1 0-15,-2 1 0 0,-2 1 0 0,2-1 0 16,-2 3 0-16,1-3 0 0,-1 3 0 0,0 1 0 16,0 0 0-16,-1 0 0 0,0 3 0 0,0 0 0 15,-5 6 0-15,7-6 0 0,0 1 0 0,-7 5 0 0,0 0-128 0,10-3 128 16,-2-1 0-16,-8 4 0 0,10-2 0 0,-10 2 0 15,12 0-144-15,0 2 144 0,-2-1 0 0,-10-1 0 16,13 1 0-16,-2 3 0 0,-1 1-128 0,1-1 128 16,-11-4 0-16,12 5 0 0,0 3 0 0,-1-2-128 15,-1 3 128-15,3-3 0 0,0 2 0 0,-1 1 0 16,1 1 0-16,0 0 0 0,0 3 0 0,-2-4 0 16,2 0-128-16,-1 0 128 0,4 3 0 0,-2 1 0 15,-2-3 0-15,1 3 0 0,-1 2 0 0,0-1 0 16,0 0 0-16,-2 3 0 0,0-1 0 0,-1 2 0 15,2 1 0-15,0 1 0 0,-4 3 0 0,2-1 0 0,-1-1 0 16,-1 2 0-16,-2 3 0 0,2-5 0 16,-1 1 0-16,0 3 0 0,0-2 0 0,-1 3 0 0,-4 0 0 15,1-2 0-15,2 3 0 0,0-1 0 0,1 2 0 0,0-2 0 16,0 3 0-16,2-2 0 0,0 2 0 0,1 1 0 16,1-2 0-16,0 2 0 0,1-6 0 0,-1 6 0 15,2-3 0-15,-1 3 0 0,1 0 0 0,-1 1 0 16,2 1 0-16,0 1 0 0,-2 0 0 0,2 0 0 15,-1 0 0-15,-1-3 0 0,0 2 0 0,0 1 0 16,-1 0 0-16,0 0 0 0,0 1 0 0,0-2 0 16,0 1 0-16,0 0 0 0,-2 2 0 0,1-2 0 15,1 0 0-15,-1 1 0 0,-1-2 0 0,0 1 0 16,2 0 0-16,-3 1 0 0,-2-3 0 0,1-1 0 16,0 3 0-16,0 2 0 0,0-1 0 0,3 0 0 0,-2 1 0 15,2-2 0-15,-3 1 0 0,0 2 0 16,1 0 0-16,-2 0 0 0,1-3 0 0,-1 3 0 0,1-3 0 15,-1 1 0-15,0-1 0 0,-1 1 0 0,1 1 0 0,0-1 0 16,1 0 0-16,0 1 0 0,2-5 0 0,0 2 0 16,1-2 0-16,-2-3 0 0,4 0 0 0,-2-2 0 15,2-1 0-15,0-1 0 0,0 1 0 0,2 1 0 16,-6-4 0-16,3 1 0 0,0 2 0 0,0 1 0 16,-1-3 0-16,0 1 0 0,1 0 0 0,0 0 0 15,-4 3 0-15,2 1 0 0,-1-4 128 0,-2 4-128 16,1-2 0-16,-1 3 0 0,-2-4 0 0,2 1 0 15,0 1 0-15,-2-3 0 0,1 0 0 0,0 2 128 16,-1-2-128-16,2 2 0 0,-2-2 0 0,2-1 0 16,1 1 0-16,-1 0 0 0,0-2 0 0,0 1 0 0,0 1 0 0,2 1 0 15,0-1 0-15,1-3 0 0,-2 2 0 0,4 1 0 16,0-2 0-16,-1 0 0 0,0-4 0 0,1 5 0 16,1 0 0-16,0 0 0 0,-2-3 0 0,2 2 0 15,0-3 0-15,-3 1 0 0,-1 1 128 0,0-1-128 16,1-2 0-16,-2 2 0 0,0-2 0 0,-1 3 0 15,-1-1 0-15,1-2 0 0,3 1 0 0,-5-1 0 16,2-2 0-16,0-2 0 0,0-2 0 0,1 3 0 16,0 0 0-16,0-1 0 0,1-2 0 0,-1 2 0 15,0-2 0-15,3 0 0 0,-2 1 0 0,2-2 0 16,-3 2 0-16,1-1 0 0,1-2 0 0,-1 4 0 16,1-4 0-16,-2 2 0 0,2 1 0 0,1-2 0 15,-3 1 0-15,4 3 0 0,0-4 0 0,1 2 0 16,-2-6 0-16,3 3 0 0,-1-1 0 0,2 1 0 0,-2-4 0 0,2 1 0 15,-12-6 0-15,13 9 0 0,0-3 0 0,0 2 0 16,-1-5 0-16,1 0 0 0,0 1 128 0,1 1-128 16,-2-1 0-16,1-1 144 0,-1-3-144 0,-1 1 0 15,0-1 0-15,1-1 0 0,1-3 0 0,-2 0 0 16,2 1 0-16,-1 0 0 0,2 0 0 0,0-2 0 16,0-3 0-16,-1 3 0 0,0-5 0 0,0 4 0 15,1-1 0-15,0-4 0 0,0 0 0 0,0 0 0 16,1 0 128-16,0 2-128 0,-2-4 0 0,-1-1 0 15,1 2 0-15,1 0 0 0,1-3 0 0,-1 0 0 16,-1-2 0-16,1 1 0 0,-1 0 0 0,3 2 0 16,1-1 0-16,-2 0 0 0,2-2 0 0,-1 2 0 15,1 2 0-15,0 1 0 0,1-5 0 0,-1 2 0 0,-3-3 0 16,2 3 128-16,1 0-128 0,1 1 0 0,-2 0 0 0,2-3 0 16,1 1 0-16,1-2 0 0,-1-1 0 0,2-4 0 15,-3-3 0-15,2 1 128 0,0-3-128 0,-1-1 0 16,0 0 0-16,0-4 0 0,0 1 128 0,1 0-128 15,-1 1 0-15,1-2 0 0,-2-1 0 0,-3 0 0 16,3 2 0-16,0 2 128 0,-1 2-128 0,0-3 0 16,-1 4 0-16,0-2 0 0,-1 0 128 0,-1 1-128 15,0-3 0-15,-4 1 0 0,-1 1 0 0,4-4 128 16,2-2-128-16,-2 1 0 0,-3 0 0 0,1-1 128 16,1 1-128-16,0-2 0 0,0-2 0 0,-1-4 0 15,-1-2 0-15,1-2 0 0,-1-6 0 0,-1 0 128 16,0 0-128-16,2 0 0 0,-1 2 0 0,0 4 0 15,-2-1 0-15,1 5 0 0,-4-3 0 0,0 1 0 0,-1 2 0 16,0 2 0-16,-2 3 0 0,-1 0 0 0,1-1 0 0,0 0 0 16,-2 0 0-16,2 1 0 0,-1 1 0 0,0-1 0 15,0-2 0-15,1 2 0 0,-1 0 0 0,3-2 0 16,-2-2 0-16,0 0 0 0,1 1 0 0,0 3 0 16,1-1 0-16,1 1 0 0,0 0 0 0,-1 0 0 15,1 3 0-15,0 0 0 0,0-1-176 0,3 3 176 16,-3 3-128-16,1-3 128 0,0-1 0 0,1 2-128 15,0 1 128-15,2-1 0 0,1 0 0 0,-1 3 0 16,-2-2 0-16,0-1-128 0,2 2 128 0,1-2 0 16,2 5 0-16,1-1 0 0,-1 3 0 0,1-2 0 15,-2 2 0-15,2 0 0 0,1 1 0 0,0 2 0 16,0-1 0-16,-1 2 0 0,1-3 0 0,0 1-128 0,1 2 128 0,-1 1 0 16,-1-2 0-16,-1 2 0 0,2 2 0 0,-2-1-128 15,1-1 128-15,-2 0 0 0,0 1 0 0,1 1-128 16,-1 2 128-16,-1 0 0 0,2-2 0 0,-3 5 0 15,1 0 0-15,0-1 0 0,-2 3 0 0,2 1 0 16,-2-2 0-16,-1 3 0 0,1-2 0 0,1 3 0 16,-2-4 0-16,1 4 0 0,0-3 0 0,2 3-128 15,-1 3 128-15,1-3 0 0,0 0 0 0,3 2 0 16,-6 0 0-16,2 0 0 0,0 0 0 0,0-1-128 16,0-1 128-16,0 5 0 0,1 1 0 0,-2 1 0 15,0-4 0-15,1 0 144 0,-9 4-16 0,12 0-128 16,-2 0 0-16,1 0 0 0,-11 0-192 0,12 3 48 15,-3-1 144-15,-9-2 0 0,11 5 0 0,-1 1 0 16,-2 3 0-16,1-4 0 0,-3 6 0 0,3-4 0 0,0 3 0 0,-1-2-128 16,-3 5 128-16,2-3 0 0,4 0 0 0,-1 4 0 15,-3-2 0-15,1 3-128 0,1 3 128 16,-3-1 0-16,2 2 0 0,0 4 0 0,-1 0 0 0,-2-1 0 16,3-1 0-16,-2 2 0 0,3-2 0 0,0 0 0 15,-1 3 0-15,1 3 0 0,-1-4 0 0,0 1 0 16,-2 2 0-16,1-2 0 0,0 6 0 0,0-3 0 15,-2 1 0-15,0 4 0 0,0-3 0 0,-1 4 0 16,1 1 0-16,-1 1 0 0,0-1 0 0,-1 1 0 16,0 0 0-16,1 0 0 0,1 2 0 0,-1-1 0 15,-1-2 0-15,1 0 0 0,0 2 0 0,0 0 0 0,1-2 0 16,-3 2 128-16,2 0-128 0,-1 1 0 16,1 1 0-16,1-1 0 0,-3-1 0 0,2 2 0 0,-1 1 0 0,0 2 0 15,3-3 0-15,-3 0 0 0,1-1 0 0,0 1 0 16,0 2 0-16,1-1 0 0,0 4 0 0,0-2-128 15,0 0 128-15,1 2 0 0,1 0 0 0,-1 4 0 16,-1-6 0-16,0 3 0 0,-1 0 0 0,0 3 0 16,0-3 0-16,0 4 0 0,-1-2 0 0,1 1 0 15,0 3 0-15,0-3 0 0,0-2 0 0,1 4 0 16,0-5 0-16,1 2 0 0,1-4 0 0,-1 2 0 16,2-2 0-16,0 3 0 0,1 1 0 0,1 2 0 15,1-1 0-15,0 0 0 0,1 1 0 0,0-2 0 16,1 1 0-16,1-2 0 0,2-1 0 0,1-1 128 15,0 3-128-15,0-1 0 0,1-1 0 0,2-1 0 16,1 3 0-16,0-2 0 0,2 0 0 0,-2-2 128 0,0-2-128 0,0 1 0 16,0-4 128-16,2 0-128 0,1 1 0 0,2-3 0 15,2-2 0-15,1-3 128 0,5-1-128 0,3-2 0 16,2-1 0-16,6-3 128 0,2-1-320 0,3-1-48 16,0 1-16-16</inkml:trace>
  <inkml:trace contextRef="#ctx0" brushRef="#br3" timeOffset="212766.31">19198 2192 10127 0,'0'0'448'0,"0"0"96"0,6-5-544 0,-6 5 0 0,0 0 0 0,0 0 0 16,8-4 144-16,-8 4-144 0,0 0 0 0,0 0 144 15,0 0-144-15,0 0 0 0,10 5 0 0,-10-5 0 16,0 0 320-16,9 5 0 0,-9-5-16 0,10 13 0 15,-2 1 160-15,-2-3 48 0,-1 2 0 0,1 1 0 16,0-2 192-16,-1 3 32 0,0 0 16 0,0 3 0 16,0 1 64-16,-1 1 16 0,-2 3 0 0,1 0 0 15,-1 4 64-15,0 3 0 0,-1 2 16 0,-2 0 0 16,-2 2-64-16,-1-2-16 0,-1 2 0 0,-1 3 0 16,-2 2-192-16,-1 1-64 0,-2-1 0 0,-1-2 0 15,0 1-96-15,-2 0-32 0,-2 3 0 0,0 0 0 16,-3-1-48-16,0 2-16 0,0-1 0 0,-2 0 0 0,-2 4-80 15,1-1-32-15,-1-1 0 0,0 1 0 0,1-2-128 0,-1 2-16 16,0-4-128-16,-1 1 192 0,0 2-64 0,1-2-128 16,-1-3 176-16,3 0-176 0,0 0 160 0,3-1-160 15,1 2 128-15,-1-3-128 0,4-6 0 0,1 2 128 16,-1 0-128-16,4-5 0 0,2 2 128 0,1-2-128 16,0-1 0-16,2-3 128 0,0-2-128 0,1-2 0 15,3-2 0-15,-3-1 128 0,2-1 16 0,0-1 0 16,2-5 0-16,0-9 0 0,3 10 64 0,-3-10 16 15,0 0 0-15,0 0 0 0,9 11-224 0,0-4 0 16,-9-7 0-16,11 1 0 0,1-2 0 0,-1 1 0 16,1-3 128-16,2 1-128 0,1-5 128 0,3 2-128 0,-1-1 0 0,5-3 144 15,-2 1-144-15,2-2 0 16,2 3 144-16,-1-4-144 0,-1 3 0 0,-1-1 0 0,0 2 0 0,-1 0 0 16,0-1 0-16,3 3 0 0,1-3 0 0,0 3 0 15,-1 3 0-15,1-2 144 0,1-1-144 0,0 1 0 16,0 1 0-16,5 2 0 0,1-1 0 0,1-1 0 15,3-1 0-15,0 3 0 0,2-2 0 0,1 1 0 16,-2-1 0-16,1 3 160 0,2 0-160 0,-1-2 192 16,0-5-192-16,2 4 128 0,0-1-128 0,4 1 128 15,3-1-128-15,1-2 160 0,3 1-160 0,-2 1 160 16,-2-2-160-16,2 3 128 0,0 0-128 0,3 0 128 16,2-1-128-16,0-1 0 0,2 3 0 0,1-1 128 15,2 0-128-15,-2 2 0 0,-2-3 144 0,1-2-144 16,0 1 0-16,-2 1 144 0,1 0-144 0,2 0 0 0,3 3 0 0,0-3 0 15,-1 1 0-15,-1-1 0 0,-2-1 128 16,-2 3-128-16,0 1 0 0,-1 2 0 0,-1-2 0 0,2 4 0 16,3 2 0-16,-1-3 0 0,-2-2 0 0,0 0 0 15,-2 0 0-15,0 2 0 0,1 3 0 0,2 1 0 16,0 0 0-16,3-2 0 0,3 0 0 0,-2 0 0 16,-5-2 0-16,3 2 0 0,1-1 0 0,0 2 0 15,2 1 0-15,1-2 0 0,4 2 0 0,-3-1 0 16,-1-2 0-16,0 0 0 0,-3-2 0 0,1 0 0 15,1 0 0-15,3 2 0 0,2 1 0 0,2 1 0 16,-3-3 0-16,-3 0 0 0,-3-1 0 0,2 1 0 16,0 1 0-16,1-1 0 0,3 2 192 0,-1-1-192 15,1-2 192-15,-3 0-192 0,-4 2 0 0,-1-2 0 16,0 2 0-16,1-3 0 0,1 0 0 0,2-2 0 16,2 4 0-16,-2-2 0 0,-3-2 0 0,-2 1 0 0,-2 5 0 0,3-4 0 15,-1-4 0-15,0 0 0 0,1 3 0 0,2 0 0 16,3 0 0-16,-2-2 0 0,-5-1 0 0,1 2 0 15,-2 0 0-15,1 1 0 0,-1 0 0 0,4 1 0 16,3 0 0-16,-2 0 0 0,0 1 0 0,-5 2 0 16,-3-2 0-16,-2 1 0 0,0 2 0 0,-2-1 0 15,2-3 0-15,3 2 0 0,3 0 0 0,-1 1 0 16,-1 1 0-16,-2 1 0 0,-3-2 0 0,-3-2 0 16,-1 2 0-16,2-1 0 0,-2 1 0 0,2 1 0 15,-1-2 0-15,0 2 0 0,2-3 0 0,-1 0 0 16,-1 1 0-16,-1-2 0 0,-2-2 0 0,0 2 0 15,-4-1 0-15,1 1 0 0,0 1 128 0,0 1-128 16,-1-2 0-16,1 0 0 0,-1 0 0 0,1 1 0 16,1-1 0-16,1 1 0 0,-2-1 0 0,-1 2 0 0,-2-1 0 0,-3 1 0 15,-1-2 0-15,-2 0 0 0,-1-2 128 0,0 1-128 16,-1 1 0-16,-1-2 0 0,0 1 0 0,-2 1 0 16,-3 0 128-16,2 1-128 0,-1 2 128 0,0 1-128 15,-1-1 192-15,2 0-192 0,0 1 176 0,0 0-176 16,-2 1 160-16,1-1-160 0,-2-2 128 0,1 3-128 15,0 0 0-15,-2-1 144 0,-1-1-144 0,-3 0 0 16,-1 0 0-16,-1-2 0 0,-1-1 0 0,-1 0 0 16,-1 0 0-16,-1-1 0 0,0-2 128 0,-1 0-128 15,-8 3 128-15,10-5-128 0,-4-4 160 0,0 1-160 0,0-5 192 16,-1 1-192-16,-2-2 176 0,0-3-176 0,0-1 160 16,-2-1-160-16,-1-4 128 0,0 0-128 0,0 1 0 0,0-6 144 15,2 1-144-15,1-5 0 0,1-3 144 0,1-1-144 16,1 2 0-16,1-3 0 0,0-4 0 0,2-5 128 15,1-2-128-15,0 1 0 0,2-4 0 0,1 0 0 16,2-5 0-16,-1 2 0 0,-2-5 0 0,4 0 0 16,2-1 0-16,-1 4 0 0,0 0 0 0,-1 1 0 15,0 1 0-15,-1 2 0 0,1-1 0 0,0 5 0 16,-4 4 0-16,1 0 0 0,-1 5 0 0,-1-2 0 16,-1-1 0-16,0 4 0 0,-1 5 0 0,0-1 0 15,-1-2 0-15,-2 3 0 0,-1-1 0 0,2 2 0 16,-2-1 0-16,-2 4-128 0,3 2 128 0,-4 4 0 0,1-2 0 0,-2 5-160 15,0 0 160-15,0 3 0 16,-1 0-160-16,0 3 160 0,0 3-128 0,-1-1 128 0,-1 1-128 16,-1 3 128-16,-2-1-128 0,2 3 128 0,-2 2 0 0,5 4-128 15,-6-5 128-15,-2 0 0 0,-1 1 0 0,1 3-160 16,-3 1 160-16,0 1 0 0,-2 0-128 0,-1 2 128 16,0 0 0-16,-2 2 0 0,-2-2-144 0,-4 1 144 15,-2 1 0-15,-1 2-144 0,-1-4 144 0,1 3 0 16,-3 0 0-16,-1-1 0 0,-1 1 0 0,-1 3 0 15,-5-2 0-15,-1 2 0 0,0-4 0 0,-5 1 0 16,-3 2 0-16,-6-2-128 0,-3 0 128 0,1 2 0 16,-4-4 0-16,0 1 0 0,-1 1 0 0,-1-1 0 15,-2 2 0-15,-7 0-128 0,-2-3 128 0,-1 2 0 0,-4 3 0 0,2-5 0 16,-1-1 0-16,-1-1-128 0,-5 5 128 0,0-4 0 16,-4-1 0-16,2 0-128 15,4 1 128-15,-4-1 0 0,0 3 0 0,-5-3 0 0,-2-4 0 0,4 1 0 16,0 1 0-16,0 1 0 0,-2 2 0 0,-2-2 0 15,-4-1 0-15,3 0 0 0,1 3 0 0,0-1 0 16,-1 1 0-16,-3-2 0 0,-2 3 0 0,7 0 0 16,0-2 0-16,0 3 0 0,-4 3 0 0,-2-4 0 15,0-3 0-15,4 0 0 0,2 3 0 0,-1 2 0 16,-8-2 0-16,3 0 0 0,0 0 0 0,4 2 0 16,1-1 0-16,-3-2 0 0,-3 1 0 0,4 0 0 15,-1 1 0-15,7 1 0 0,2 4 0 0,-2-5 0 16,-5-1 0-16,2-1 0 0,3-1 0 0,4 3 0 15,1-1 0-15,-1 1 0 0,-1 1 0 0,-1-3 0 16,2-6 0-16,2 0 0 0,3 0 0 0,0 3 0 0,-2 3 0 16,2-3 0-16,1-3 0 0,4 1 0 0,-1-1 128 15,6 2-128-15,1 2 128 0,1 0-128 0,-2-2 0 0,2 0 128 16,2-2-128-16,3-2 0 0,2 1 0 0,2 2 128 16,2-1-128-16,1 3 0 0,4-1 0 0,-2-2 0 15,-1-2 0-15,0 4 128 0,-1 2-128 0,4-1 128 16,3 0-128-16,2-1 128 0,1-1-128 0,2-1 0 15,0 7 128-15,3-2-128 0,2-2 0 0,0 4 128 16,0-1-128-16,0-1 0 0,1-2 0 0,2 0 0 16,2-1 0-16,1 1 128 0,2-1-128 0,0 1 0 15,3 0 128-15,4 0-128 0,-2-2 176 0,4 2-48 16,1 2 0-16,0-1 0 0,2 0-128 0,1 0 128 16,0 2-128-16,2-2 128 0,1-1-128 0,1 0 0 0,1 0 0 0,9 0 0 15,-7 8 0-15,7-8-320 0,-3 8 48 0,3-8-11216 16,0 0-2240-16</inkml:trace>
  <inkml:trace contextRef="#ctx0" brushRef="#br3" timeOffset="-213995.97">9744 13913 11055 0,'0'0'976'0,"-1"-13"-784"15,-1 0-192-15,-1 3 0 0,1-2 2032 0,-1 4 352 16,3 8 80-16,-4-12 16 0,0 2-1552 0,-1 1-304 16,-1 0-64-16,-2 2-16 0,-2 0-192 0,0-4-32 15,-1 3-16-15,-3-1 0 0,-3 4-176 0,-1-2-128 16,0-1 144-16,1-1-144 0,-2 3 128 0,-3 1-128 15,-2-3 0-15,-2 3 0 0,-3 0 304 0,-1-2-48 0,-2 1 0 0,-1 0 0 16,-3-3 0-16,1 4 0 16,0 0 0-16,0-3 0 0,-1 3 0 0,-3 1-16 0,-2-1 0 0,0 2 0 15,-1 1 0-15,-5-1 0 0,-7 1 0 0,-1-2 0 16,2-2 80-16,-1 1 32 0,1 0 0 0,-2-1 0 16,-1 4-48-16,-1 1-16 0,-3-2 0 0,-2 2 0 15,-7 1-128-15,3-1-32 0,2-5 0 0,-1 1 0 16,0 7-128-16,-2 0 0 0,-5-1 144 0,-1-2-144 15,-4-4 0-15,2 3 144 0,2 2-144 0,-1 0 0 16,0 0 160-16,-5 0-160 0,-6 1 128 0,4 0-128 16,2-1 0-16,1 3 0 0,0 0 128 0,-5 3-128 15,-6-1 0-15,1 2 0 0,3-2 0 0,-1 2 128 16,2 4-128-16,-5 1 0 0,-6-1 0 0,2 2 0 16,0-2 0-16,1 1 0 0,1 2 0 0,-6 0 0 0,-6-4 0 0,2 0 128 15,4 4-128-15,-1 1 0 16,0-1 0-16,-3 3 0 0,-4-2 0 0,2 1 0 0,4 2 0 0,-4 0 0 15,-5 0 0-15,0 0 0 0,5-2 0 0,0 2 0 16,-1 0 0-16,-1 1 0 0,-2 0 0 0,3-1 0 16,3-2 0-16,-3 2 0 0,-2 0 0 0,2-2 0 15,5 1 128-15,2-1-128 0,2 1 0 0,-2-1 0 16,0-3 0-16,1 0 0 0,6 0 0 0,2-2 0 16,2 3 0-16,-3 0 128 0,1-3-128 0,-3 1 0 15,8 1 0-15,2 2 0 0,3 3 0 0,-2-2 128 16,-3-1-128-16,2 1 0 0,1-1 0 0,5 3 0 15,3-1 128-15,-2 0-128 0,-4-2 0 0,1 0 0 0,2-1 0 0,0-1 0 16,2 1 0-16,5 0 0 0,5 3 0 0,-3-3 0 16,-6 0 0-16,2 2 0 0,3-2 0 0,28-4 0 15,-1 0 0-15,-5 3 0 0,0 4 0 0,-3-1 128 16,0-1-128-16,-1-2 0 0,-1 1 0 0,-43 13 0 16,16-6-144-16,39-10 144 0,-3 3 0 0,-1 1 0 15,-3 3 0-15,2 1-128 0,-1 0 128 0,-1 0 0 16,6 0 0-16,-12 6 0 0</inkml:trace>
  <inkml:trace contextRef="#ctx0" brushRef="#br3" timeOffset="-213194.28">0 16007 30063 0,'169'56'2672'0,"-142"-46"-2144"0,5 1-528 0,4 2 0 0,5 0 0 0,4 0 0 16,-1 2 0-16,-1-3 0 0,45 14 0 0,-45-14 0 16,4-5 0-16,4 4 0 0,4 0 0 0,4-5 0 15,5 2 0-15,0-2 0 0,-1-2 0 0,59 6 0 16,-18-3 0-16,-8-5 0 0,-2 1 0 0,-5-5 0 15,-4-1 0-15,-1-2 0 0,-2-2 0 0,5 2 0 16,1 3 0-16,-1-4 0 0,1-4 0 0,1 4 0 0,0-3 0 0,5 3 0 16,6-3 0-16,-3 2 0 15,-3-1 0-15,1-3 0 0,0-4 0 0,6 2 0 0,3 1 0 0,1-1 0 16,-7-4 0-16,5 4 0 0,1 0 0 0,-1 3 0 16,-3-3 0-16,-2 4 0 15,1-2 0-15,2 3 0 0,2-1 0 0,-2 1 0 16,-4 0 0-16,-3 1 0 0,1-3 0 0,2 4 0 0,1-3 0 0,1 0 0 15,-8-3 0-15,3 5 0 16,2-5 0-16,-1 5 0 0,0-6 0 0,0 2 0 0,-4 0 128 0,3-3-128 16,3 3 0-16,-2 2 128 0,-3-2-128 0,-1 0 0 15,-2-1 0-15,5 2 0 0,4-1 0 0,-4 0 0 16,-4-3 128-16,-1 3-128 0,-5-5 0 0,6 4 0 16,7-1 0-16,-5-2 0 0,-5-3 0 0,0 0 0 15,-3-1 0-15,3 0 0 0,7-3 0 0,-2 1 0 16,-8-2-128-16,-2-3-48 0,-2 5 0 0,4-1 0 15,3 1 176-15,-6-1-128 0,-5-1 128 0,-2-2-128 16,-3-3 128-16,2 2 0 0,-1 5 0 0,1-2 0 0,-1 0 0 0,-2 1 0 16,-3 1 0-16,0-3 128 0,-4-1-128 0,3 4 128 15,0-1-128-15,2-2 128 0,-1 0-128 0,-1-3 0 16,-7 3 0-16,-1 1 128 0,-1-4-128 0,-1 3 0 16,-2-2 0-16,2-2 0 0,1 0 0 0,-1 1 0 15,-4-3 0-15,0 3 0 0,-6-2 0 0,-1 4 0 16,-1 0 0-16,-1 0 0 0,0-5 0 0,-1 4 128 15,0-4-128-15,0 1 0 0,0 1 0 0,2-2 0 16,-2-1 0-16,-4 1 128 0,-3-3-128 0,-3-3 0 16,-1 0 0-16,-1 1 128 0,-6 3 16 0,-1-2 16 15,-4-1 0-15,-2-1 0 0,-4-4 160 0,-4 0 16 16,-4-5 16-16,-2 3 0 0,-6 0 112 0,-3-2 32 0,-4-1 0 0,-4-2 0 16,-7 4 16-16,-2-3 0 0,-5 4 0 0,-6 0 0 15,-5 2-208-15,-11 1-48 16,-8 1 0-16,-7 1 0 0,-4 4-256 0,-3 2 0 15,-3 1 0-15,-10 4 0 16,-8-1-480-16,-3 5 0 0,2 5 0 0,-3 0 0 16,-5 4-1824-16,-4 2-384 0,-56 0-64 0,24 3 0 0</inkml:trace>
  <inkml:trace contextRef="#ctx0" brushRef="#br1" timeOffset="-207658.1">11169 817 19343 0,'2'-22'848'0,"-1"11"192"0,0 0-832 0,2-3-208 16,1 2 0-16,1 0 0 0,0 0 128 0,1-1-128 15,0 3 176-15,1-3-176 0,-1 2 192 0,-1-1-64 16,-1-2 0-16,-3 0-128 0,-1 3 128 0,-1 1-128 0,-2-4 0 0,1 2 0 16,-6 2 128-16,1-1-128 15,-2 0 0-15,0-1 0 0,0 2 0 0,-1-1 160 0,0-1-160 0,-2-1 128 16,0 0-128-16,-2-1 192 0,-2 3-192 0,7 4 192 16,-2 1-48-16,-3-4 0 0,-3 0 0 0,-2 0 0 15,-1-2 32-15,-2 3 0 0,-2-2 0 0,-19-6 0 16,2 3 80-16,2 5 0 0,0-1 16 0,-1 5 0 15,1 3-32-15,-1 0-16 0,1 2 0 0,1 3 0 16,1-2-96-16,-1 2 0 0,0 0-128 0,1 3 192 16,0-1-64-16,-1 0-128 0,-3 2 176 0,-2 1-176 15,0 5 128-15,19-6-128 0,-4 6 0 0,-2 4 0 16,-1 0 0-16,-2 2 0 0,-7 0 0 0,1 4 0 16,-1 3 0-16,-32 20 0 0,11-4 0 0,11-4 0 15,5 0 0-15,1-1 0 0,4 2 0 0,1 3 0 0,5 2 0 0,0 0 0 16,2 1 0-16,0 2-144 0,-1-3 144 0,4 3 0 15,0-2 0-15,3 4-128 0,2-3 128 0,1 1 0 16,0-2 0-16,6 4 0 0,4 5 0 0,1-2 0 16,2-2 0-16,4 1 0 0,2 1 0 0,3-1 128 15,0-5-128-15,3 2 0 0,2-4 0 0,2 3 144 16,3 4-144-16,3-5 0 0,2-2 176 0,3-2-176 16,0-3 160-16,2 1-160 0,1-2 128 0,5-1-128 15,0-4 0-15,3-2 144 0,-3-1-144 0,2 1 0 16,1-5 144-16,2 2-144 0,1-3 144 0,1 3-144 15,0-1 192-15,1 0-192 0,1-7 208 0,3 2-64 16,1-3-16-16,1 0 0 0,-4-2-128 0,4-3 160 16,0-2-160-16,0-1 160 0,-4-4-32 0,1-2-128 15,-1 0 192-15,0 1-64 0,-2-4 128 0,0-2 0 0,0-1 16 0,0 0 0 16,-1-3-16-16,1-1-16 0,-2-2 0 0,3-2 0 16,-5 0-48-16,3-5-16 0,-1-2 0 0,-1-3 0 15,-2-4-16-15,-2-4 0 0,1 2 0 0,2-4 0 16,-3-1-160-16,2 0 192 0,-2-2-192 0,0 2 192 15,2 0-192-15,-3-1 0 0,0-2 144 0,1 0-144 16,1 3 128-16,-2-3-128 0,-1-1 128 0,-1-4-128 16,-1-7 224-16,-1 5-32 0,1-2 0 0,-1-4 0 15,-4-1 48-15,-2-3 0 0,-2-2 0 0,-2 0 0 16,1 0-32-16,-2-1 0 0,-2-7 0 0,-2 1 0 16,-1 6 0-16,-1 0 0 0,-4-1 0 0,0 1 0 15,-3-1 48-15,0 2 0 0,-4 3 0 0,0-1 0 16,-2 2 64-16,-4 3 0 0,-4 3 16 0,-2 6 0 0,-2 0 0 0,-3 6 0 15,-3-1 0-15,-2 1 0 0,-6 5-96 0,-2 0-32 16,-2 2 0-16,-4 3 0 0,-4 2-208 0,-1 4 0 16,-1 5 0-16,-4 1 0 15,-6 6-544-15,0-1 0 0,-2 3 0 0,3 4 0 16,5 4-1936-16,3 1-384 0</inkml:trace>
  <inkml:trace contextRef="#ctx0" brushRef="#br1" timeOffset="-206289.56">25140 2641 8287 0,'10'-5'736'0,"1"-2"-592"15,-1-4-144-15,-1 2 0 0,2 1 1408 0,-1 1 240 16,-1-4 48-16,1 4 16 0,1-3-672 0,-1 2-128 16,-3-3-16-16,1-1-16 0,0 3-336 0,-1-3-64 15,1-2-16-15,-2 2 0 0,-2-2-192 0,0 0-32 16,0-1-16-16,-2 5 0 0,-1-2-224 0,-1 3 128 15,-1-1-128-15,-1 3 0 0,-2-4 224 0,-3 4-48 16,-3-2-16-16,-1 1 0 0,-1-3 64 0,-4 1 16 16,-2-2 0-16,-3 0 0 0,-2 3-240 0,-3-2 144 15,-2 0-144-15,0 2 128 0,0-2-128 0,-1 3 0 16,-1-1 144-16,-1 4-144 0,-1 3 128 0,1 0-128 0,1 4 160 0,-3-2-160 16,-4 0 128-16,-3 2-128 0,-4 3 0 0,-5 0 144 15,-5-5-144-15,4 2 128 0,-1-1-128 0,1 3 128 16,-1 5-128-16,3 1 0 0,2 4 144 0,-2 1-144 15,-3 1 176-15,2 0-48 0,-4 0 0 0,5 2 0 16,1 1-128-16,3 5 0 0,0 2 0 0,4 4 0 16,0 1 0-16,1-2 0 0,-2 3 0 0,3 2 0 15,-4 5 0-15,2-2 0 0,1-1 0 0,1 1 0 16,1 1 0-16,7 1 0 0,3-1 0 0,4 2 0 16,2 3 0-16,3 1 0 0,3-3 0 0,3 0 0 15,1 0 0-15,2-2 160 0,1 0-32 0,3 3-128 16,1 0 0-16,2-2 0 0,2 0 0 0,2 0 0 15,2-1 208-15,3-2-64 0,-1-3-16 0,4 2 0 0,1-4-128 16,2-1 128-16,1 1-128 0,3-1 128 16,2-2 0-16,5 3 0 0,3-1 0 0,2 0 0 0,1-3 0 0,5 1 0 15,0-3 0-15,1 0 0 0,-1-3-128 0,2 3 192 16,-1-1-192-16,1-2 192 0,2 0-192 0,2-2 192 16,1-2-192-16,4 1 192 0,2-3-48 0,1 0 0 15,1-4 0-15,-3-2 0 0,-5-2-144 0,1 0 0 16,0-4 0-16,1 1 0 0,-2-1 0 0,1 0 0 15,-1-1 128-15,2 0-128 0,3-4 144 0,2-3 0 16,-1 0 0-16,1-1 0 0,-4-3 48 0,-1-3 0 16,1-2 0-16,-1-2 0 0,1-3-16 0,2-2 0 15,1-4 0-15,-1 0 0 0,-2-1 48 0,-1-5 16 16,-1-2 0-16,-2-4 0 0,-5-6 160 0,-2-3 48 0,-1-6 0 16,-1-2 0-16,-3-1 32 0,-2-5 16 0,-3-8 0 0,-4 0 0 15,1 0-48-15,-6 0 0 0,-5-1 0 0,-4 4 0 16,-2 1 48-16,-6 4 0 0,-5 2 0 0,-2 0 0 15,-6 1-96-15,-4 4-16 0,-2 0 0 0,-5 4 0 16,-3 5-192-16,-5 3-32 0,-3 0-16 0,-8 3 0 31,-8 3-464-31,-9 0-80 0,-7-1-32 0,-2 1 0 16,-2 2-2160-16,0 3-432 0,-33-6-96 0,7 10-16 0</inkml:trace>
  <inkml:trace contextRef="#ctx0" brushRef="#br1" timeOffset="-203939.14">26755 378 6447 0,'0'0'272'0,"0"0"80"0,5-7-352 0,-5 7 0 16,7-8 0-16,-7 8 0 0,7-10 2176 0,-7 10 352 15,4-8 80-15,-4 8 16 0,0 0-1600 0,0 0-304 16,-2-11-64-16,2 11-16 0,0 0 112 0,-4-7 16 0,-3 0 0 0,-1 3 0 15,-2 3-128-15,0 1-32 0,-4 2 0 0,0 1 0 16,-3 1-160-16,-2-1-16 0,-2 2-16 0,-3 6 0 16,-3-1-48-16,-2 5-16 0,-2 4 0 0,15-5 0 15,-2 4-32-15,-1 1-16 0,0 4 0 0,1 2 0 16,0-1-80-16,0 6-16 0,2-1 0 0,-11 29 0 16,8-12-64-16,5-1-16 0,4-4 0 0,2-2 0 15,4-6-128-15,3 1 0 0,1 0 144 0,3-2-144 16,0-5 0-16,3-1 0 0,-1-1 0 0,1-6 0 15,2-2-576 1,0 0-16-16,3-3-16 0,-2-5 0 0,-2 0-1936 16,1-4-384-16</inkml:trace>
  <inkml:trace contextRef="#ctx0" brushRef="#br1" timeOffset="-203779.34">26068 898 13823 0,'0'0'1216'0,"0"0"-960"0,0 0-256 0,0 0 0 0,13-6 2224 0,2 3 400 16,4 2 64-16,3-2 32 0,3 1-1968 0,5-2-400 16,1-1-80-16,1 2-16 0,-1 1-128 0,-1-1-128 15,-2-2 144-15,0-2-144 0,-1 1-224 0,-1 0-144 16,2-2-16-16,-1 5-16 0</inkml:trace>
  <inkml:trace contextRef="#ctx0" brushRef="#br1" timeOffset="-203472.13">26917 761 16991 0,'0'0'752'0,"3"15"144"0,-2 3-704 0,-1 0-192 0,-1-1 0 0,0 2 0 16,-1 1 1104-16,1 2 192 0,-4 4 48 0,1-5 0 16,0 1-496-16,-1 1-80 0,0 2-32 0,0-4 0 15,-1 0-32-15,1-3 0 0,1-3 0 0,0-1 0 16,1-4-256-16,2 1-48 0,1-11-16 0,0 0 0 15,0 0-144-15,0 0-48 0,0 0 0 0,0 0 0 16,0 0 256-16,1-9 32 0,2-1 16 0,0-6 0 16,-2 1-144-16,0-1-32 0,-1-7 0 0,0 1 0 15,0-2-128-15,1 0-16 0,2-2-16 0,-1 0 0 16,2 2-160-16,0-1 128 0,0 2-128 0,0 2 128 16,5 1-128-16,0 2 0 0,-2 1 0 0,2 5 0 15,0 3-304-15,4 0 64 0,-3 0 16 0,3 1 0 16,-1 2-1568-16,0 3-304 0,0-4-64 0</inkml:trace>
  <inkml:trace contextRef="#ctx0" brushRef="#br1" timeOffset="-203138.26">27314 809 6447 0,'0'0'576'15,"0"0"-576"-15,0 0 0 0,0 0 0 0,0 0 4272 0,0 0 736 0,0 0 160 0,0 0 16 16,0 0-3760-16,10-6-752 0,2-2-160 0,2-2-16 16,0-2-256-16,1-3-48 0,0 0-16 0,-1-2 0 15,0 0-176-15,-4-1 0 0,2 1 144 0,-4 0-144 16,0-1 0-16,-3 0 144 0,0 0-144 0,-5 0 0 16,0 3 144-16,-4 4-144 0,-1-1 0 0,-1 8 144 15,-4 2-16-15,-3 2-128 0,2 2 192 0,-6 6-64 16,-2 3 176-16,-2 5 16 0,-4 3 16 0,0 2 0 15,0 4-208-15,0 1-128 0,2-2 160 0,6 3-160 16,4-4 0-16,4 1 0 0,0-1 0 0,7-4 0 16,3-2 0-16,5-5 0 0,6-2 0 0,4-3-160 15,6 0-64-15,3-3-16 0,3-2 0 0,1-2 0 16,1-3-528 0,-1-2-96-16,-1-5-32 0,1 0 0 0,0-1-2272 0,-1-3-464 0</inkml:trace>
  <inkml:trace contextRef="#ctx0" brushRef="#br1" timeOffset="-202203.75">27998 559 16575 0,'0'0'1472'0,"0"0"-1168"16,5-11-304-16,-5 11 0 0,0 0 1312 0,5-6 208 16,-5 6 32-16,4-10 16 0,-4 10-800 0,0 0-144 15,0 0-48-15,-1-9 0 0,-3-1-304 0,4 10-64 16,-8-5-16-16,0 0 0 0,8 5 192 0,-10-4 48 15,1 3 0-15,0 2 0 0,9-1-48 0,-10 6 0 16,0-1 0-16,0 3 0 0,0 0-128 0,1 1-16 16,0-1-16-16,0 5 0 0,0-4-16 0,3 2 0 0,-3-3 0 0,3 4 0 15,-1-4 16-15,2 3 0 0,1-4 0 0,4-7 0 16,0 0 16-16,0 0 0 0,4 10 0 0,-4-10 0 16,9 7 192-16,-1-3 32 0,-8-4 16 0,12 2 0 15,-1 2-96-15,-3-2 0 0,-8-2-16 0,11 2 0 16,-11-2-48-16,10 5-16 0,-10-5 0 0,9 6 0 15,-9-6-128-15,7 5-32 0,-7-5 0 0,0 0 0 16,8 9 48-16,-4 0 0 0,-4-9 0 0,5 8 0 16,-3 1-192-16,1-1 160 0,-3 1-160 0,0-2 160 15,0-7-160-15,0 12 0 0,-1 5 144 0,-1-3-144 16,1-3 0-16,0 2 0 0,0 1 0 0,-1-1 128 16,0-1-128-16,2 2 0 0,0-2 0 0,2-2 0 15,-2 3 0-15,2-4 0 0,0 1 0 0,-2-10 0 0,3 11 0 16,-3-11 0-16,2 10-176 0,1 1 176 0,-3-11-192 15,0 0 48-15,0 0 16 0,0 0 0 0,9 3-96 0,-9-3-16 16,0 0 0-16,9-2 0 0,-9 2-80 0,0 0-32 16,0 0 0-16,6-9 0 0,-6 9 144 0,0 0 16 15,0 0 16-15,0 0 0 0,0-8 48 0,0 8 0 16,0 0 0-16,0 0 0 0,0 0-128 0,0 0 0 16,0 0-16-16,-8-1 0 0,8 1 112 0,-9 0 32 15,9 0 0-15,-7 1 0 0,7-1 128 0,-9 2 0 16,9-2 0-16,-8 5 0 0,8-5 0 0,-9 9 0 15,3-3 0-15,0 3 0 0,-1-3 0 0,2-1 0 16,5-5 0-16,-7 12 0 0,-1-2 0 0,2 1 0 16,-2 2 0-16,3-3 0 0,-3 3 0 0,3 0 0 0,0-4 0 15,-1 2 0-15,1 2 0 0,1-2 0 0,-1 2 0 0,1 3 0 16,1-2 0-16,1-2 128 0,-2-1-128 0,1 1 0 16,1 0 0-16,-1 4 144 0,1-2-144 0,-1-2 0 15,-1-1 128-15,2 0-128 0,1-1 0 0,-3 0 0 16,0 0 128-16,0-3-128 0,0 0 192 0,4-7-192 15,-2 11 192-15,2-2-64 0,0-9 0 0,-3 10-128 16,3-10 176-16,-2 11-176 0,1-5 160 0,1-6-160 16,0 0 128-16,0 0-128 0,0 8 0 0,0-8 0 15,0 0 0-15,0 0 128 0,0 0-128 0,0 0 0 16,0 9 0-16,0-9 0 0,0 0 0 0,0 0 0 16,6 8 128-16,-6-8-128 0,0 0 0 0,0 0 0 15,0 0 0-15,6 6 0 0,-6-6 0 0,8 4 0 16,-8-4 0-16,0 0 0 0,0 0 0 0,7 6 0 0,-7-6 0 15,0 0 0-15,0 0 0 0,0 0 0 0,12 4 0 0,-12-4 0 16,0 0 0-16,11 2 0 0,-11-2 128 0,13-2-128 16,-3-1 0-16,0 0 144 0,-1-2-144 0,0-4 128 15,1 2-128-15,1-2 128 0,-1-1-128 0,0-3 160 16,1-2-160-16,1-1 160 0,-1 0-160 0,2-1 128 16,-2-5-128-16,1 2 128 0,1-1-128 0,0 2 192 15,-2 0-192-15,0 3 192 0,-2 0-192 0,-1 4 128 16,-1 0-128-16,1 1 128 0,-3 3-128 0,0 1 0 15,0 0 0-15,-1 1 0 16,-4 6-1024-16,2-9-256 0,1 3-32 0,0-3-12896 0</inkml:trace>
  <inkml:trace contextRef="#ctx0" brushRef="#br1" timeOffset="-201906.18">28790 510 4607 0,'-17'-2'400'0,"7"2"-400"0,0 0 0 0,-2 4 0 16,1-1 4416-16,1 3 784 0,2-1 176 0,8-5 16 0,-6 6-3744 15,6-6-752-15,0 0-160 0,0 0-32 0,5 11-64 0,4-6-32 16,5-1 0-16,6-2 0 16,6-2-144-16,3 0-16 0,4 0-16 0,1 0 0 0,2 0-304 0,-1-2-128 15,0 1 0-15,-4 0 128 0,0 1-336 0,-3 0-80 16,-3-2-16-16</inkml:trace>
  <inkml:trace contextRef="#ctx0" brushRef="#br1" timeOffset="-201762.3">28832 855 23951 0,'0'0'2128'15,"0"0"-1696"-15,0 0-432 0,0 0 0 0,2 13 832 0,3-2 96 16,-5-11 16-16,18 8 0 0,2-3-240 0,5-2-64 0,0-5 0 0,2 2 0 31,-3-1-1296-31,0-3-272 0,-2 0-48 0</inkml:trace>
  <inkml:trace contextRef="#ctx0" brushRef="#br1" timeOffset="-201035.79">29746 1223 18431 0,'0'0'1632'0,"-8"9"-1312"0,2 0-320 0,1-2 0 0,1 1 1056 0,4-8 144 15,-7 7 16-15,2 2 16 0,5-9-176 0,0 0-32 16,0 0-16-16,0 0 0 0,0 0-304 0,0 0-48 16,0 0-16-16,0 0 0 0,4-13 0 0,1 0-16 0,2-2 0 0,3-3 0 15,1-1-320-15,2-1-64 16,2-2-16-16,0 1 0 0,3-5 16 0,2 1 0 16,-3-4 0-16,1 3 0 0,0-1-32 0,-2 3 0 0,-2 1 0 0,-1 6 0 15,-3 3-208-15,0 3 0 0,-2 4 0 0,1-2 0 16,-9 9 0-16,0 0 0 0,0 0 0 0,0 0 0 15,7 10 0-15,0 5-160 0,-2 4 160 0,-1-1-128 16,-3 0 128-16,1 1-128 0,2 3 128 0,0-2-128 16,0-1 128-16,0-1-128 0,1-3 128 0,1 0-128 15,0 1 128-15,2-2 0 0,0-4 0 0,-1-1 0 16,2-5 0-16,1-2 0 0,2-2 0 0,1-1 0 16,2-2 0-16,3-1 192 0,1-4-64 0,0-1 0 15,0-4-128-15,0 0 192 0,-1-3-64 0,-2-2 0 16,-1-4 0-16,-2-1 16 0,-1-1 0 0,-2-5 0 15,-1-5-16-15,-2-3 0 0,0-3 0 0,-2-5 0 0,0-4-128 16,-1-3 0-16,-2-9 0 0,2 27 0 0,2-8 0 0,-2-5 0 16,-1 1 0-16,0 0 0 0,3 7 0 0,-1 0 0 15,0-2 0-15,6-25 0 0,-1 14 0 16,1 9-176-16,-3 11 48 0,1 5 0 0,0 7 128 0,1 4 0 16,1 4 0-16,-4 3 0 0,0-3-128 0,1 7 0 15,3 3 0-15,0-2 0 0,-1-2 128 0,5 3-128 16,-1 3 128-16,4 0-128 0,3-2 128 0,3 0 0 15,2 2 0-15,5 0-128 0,-1 0 128 0,6-1 0 16,3-3 0-16,2 4 0 0,2 3 0 0,2-1 0 16,-1 0 0-16,0 1-128 0,-5 1 128 0,0 1-128 15,1-1 128-15,-1-1-128 16,-3-1-1280-16,-1 1-240 0,-3-2-48 0</inkml:trace>
  <inkml:trace contextRef="#ctx0" brushRef="#br1" timeOffset="-200369.14">31073 526 28559 0,'0'0'1264'0,"0"0"272"0,-4-11-1232 0,1 4-304 0,1 2 0 0,-3-3 0 15,-4 3-608-15,0 0-176 0,0-1-48 0,-1 2 0 0,-4 1 832 0,2 1 0 16,-2 0 144-16,-3 1-16 0,-5 1 0 0,0 1-128 16,3 2 192-16,-2 1-64 0,2 2 80 0,1 4 16 15,1 3 0-15,3-2 0 0,-1 1-96 0,4 2-128 16,-1-3 176-16,6 3-176 0,1 0 176 0,1 2-176 15,1-1 160-15,7 3-160 0,0-2 256 0,2 2-32 16,2 0-16-16,2-1 0 0,3 1 48 0,2 1 16 16,0 3 0-16,3-3 0 0,1 1-128 0,2 1-16 15,0-1-128-15,0 0 192 0,-2 2-192 0,-2 0 0 16,0-1 128-16,-2 2-128 0,-2 0 0 0,-2 0 0 16,0 0 0-16,-5-2 0 0,-4 1 128 0,-2-4-128 0,0-3 0 15,-2 3 0-15,-3-3 320 0,-2 0-48 0,-3-1 0 16,-1 3 0-16,-2-1 144 0,-3-4 32 0,-3-2 0 15,-1 1 0-15,0-6-208 0,0 1-48 0,-1 0 0 0,1-2 0 16,1-2-64-16,1-2-128 0,-1-1 176 0,1-2-176 16,1-2 192-16,1-2-64 0,2-3 0 0,2-2-128 15,1-3 208-15,4-3-64 0,2-4-16 0,3-2 0 16,5 1-128-16,5 1 0 0,1-6 0 0,1 3 0 16,4 4 0-16,3-2 0 0,3-1 0 0,2 2 0 15,3 1-176-15,3-1 176 0,3 3-128 0,2-1 128 16,0-3 0-16,3 2 0 0,-2-4 0 0,-2 1 0 15,-1-2 0-15,-1-2 0 0,-2 2 0 0,-1-4 128 16,-3 1 32-16,-4 5 16 0,-2-3 0 0,-3 2 0 0,-3 0 128 16,-7 11 16-16,0-3 16 0,-3-1 0 0,0 3 96 15,-4 1 16-15,-1 1 0 0,-4 2 0 0,-3-1-208 16,-14 0-48-16,-4 3 0 0,-2 6 0 0,-2 5-192 0,-1 1 0 16,-2 6-144-16,0-1 144 15,-3 2-464-15,16-5 0 0,-1 3 0 0</inkml:trace>
  <inkml:trace contextRef="#ctx0" brushRef="#br2" timeOffset="-195282.53">11759 16549 13871 0,'-16'1'608'0,"5"0"144"0,-1 1-608 0,-1 0-144 16,-2-4 0-16,0 2 0 0,-1 0 896 0,1-2 160 15,0-2 32-15,1 2 0 0,-1-1-384 0,-2 1-80 16,-1-1-16-16,0-1 0 0,-1 2-240 0,2 2-48 0,-1 2-16 0,-3 5 0 16,0 0-176-16,-2 6-128 0,1 0 144 0,2 2-144 15,-2 4 160-15,2 3-160 0,-2-3 160 0,3 2-160 16,2 5 192-16,0 2-48 0,2-3-16 0,2 3 0 15,3-4-128-15,1 4 160 0,4-3-160 0,0 0 160 16,1-6-160-16,3 0 160 0,2-1-160 0,3-3 160 16,1-3 16-16,1-1 0 0,-6-11 0 0,13 6 0 15,1 1 16-15,0-6 0 0,1-5 0 0,3-2 0 16,1-3 80-16,3-5 32 0,2-4 0 0,3-2 0 16,2-6-64-16,3 2-16 0,-4 0 0 0,1-5 0 15,-3-2-224-15,-1 0 176 0,-3-2-176 0,-1-1 160 16,-3 1-160-16,-1-2 0 0,-1-1 144 0,-2 1-144 15,-2-2 0-15,1-1 144 0,-1-4-144 0,-6 1 0 16,-1 2 144-16,-1-2-144 0,0-2 0 0,-2 7 144 0,1 3-144 16,-3 4 0-16,0 2 144 0,0 7-144 0,-2 2 0 0,1 4 0 15,0 3 0-15,1-1 0 0,0 7 0 0,0 5 0 16,0 0 160-16,0 0-160 0,0 0 208 0,-8 6-48 16,2 7-16-16,0 2 0 0,-2 6-144 0,3-1 0 15,1 3 0-15,0 6 0 0,-1 6 0 0,1 3 0 16,0 0 0-16,1 8 0 0,-1-3 0 0,1 5 0 15,-1-2 0-15,1 2 0 0,-1 3 0 0,0-5 0 16,3-1 0-16,1-4 0 0,1-3-128 0,2-2-16 16,0-4 0-16,1-1 0 15,1-4-400-15,0 0-80 0,-1-3-16 0,3-2 0 16,0-1-2160-16,1-4-432 0</inkml:trace>
  <inkml:trace contextRef="#ctx0" brushRef="#br2" timeOffset="-195030.9">12085 16522 11967 0,'0'0'1072'16,"0"0"-864"-16,0 0-208 0,-9 3 0 0,9-3 1984 0,-8 7 336 0,0 5 80 0,2-1 16 15,1 1-1296-15,0 3-256 0,0 3-48 0,0 2-16 16,0 3-352-16,0 1-80 0,-1-4-16 0,0 4 0 16,0 4-160-16,-2-5-16 0,2-1-16 0,-1-1 0 0,0-3-160 0,2 0 0 15,2-4 144-15,-2 1-144 16,3-2-496-16,0 0-160 0,2-13-48 0,0 0-9952 16</inkml:trace>
  <inkml:trace contextRef="#ctx0" brushRef="#br2" timeOffset="-194662.52">12639 16434 18431 0,'-10'-7'816'0,"2"3"160"0,-2 0-784 0,-2 3-192 15,1-2 0-15,-3 3 0 0,-4 2 1360 0,0 0 240 0,-1 1 32 0,0 2 16 16,-1 2-1184-16,0 1-224 0,-2 2-48 0,-1-1-16 15,3 2-176-15,-2 2 0 0,3-3 144 0,1 2-144 16,2 0 0-16,2 0 0 0,2 1 0 0,3-2 0 16,2-1 0-16,3 4 0 0,0-5 0 0,4 3 0 15,0-1 0-15,4-1 0 0,1 2 0 0,3-3 128 16,2 1-128-16,3 2 0 0,-3 0 0 0,2 1 0 16,2 1 0-16,-1-3 144 0,0 2 0 0,0 1 0 15,-1 0-16-15,0-2-128 0,-2 4 192 0,-2-1-64 16,-2-1-128-16,0-1 0 0,-3-2 0 0,-3 2 0 15,-3 1 160-15,-1-2-160 0,-3 1 192 0,-3 0-192 16,-3 0 240-16,-2-3-64 0,-3 1-16 0,0-5 0 16,0 3-160-16,0-4 128 0,3-2-128 0,4 0 128 15,1-5-128-15,10 2 0 0,0 0 0 0,-2-9 0 16,2-3-1856-16,8-2-288 0</inkml:trace>
  <inkml:trace contextRef="#ctx0" brushRef="#br2" timeOffset="-194212.89">13161 16432 23615 0,'0'0'1040'0,"-5"10"224"0,3 3-1008 0,-2 3-256 0,-4-1 0 0,3 6 0 15,0 3 720-15,0 4 112 16,-3 0 0-16,3 4 16 0,-2 1-448 0,1 1-80 0,1 0-32 0,-2 1 0 15,-1-2-144-15,-1 0-16 0,-2 1-128 0,-1 0 192 16,2 1-192-16,0-4 176 0,0 1-176 0,0-5 160 16,-2 0-160-16,2-6 0 0,1-3 0 0,0-3 0 15,3-5 128-15,0 1-128 0,6-11 128 0,0 0-128 16,0 0 192-16,0 0-32 0,-7-7-16 0,5-3 0 16,3-1 304-16,1-3 48 0,4-4 16 0,2-4 0 15,3-1-384-15,0-1-128 0,4-4 0 0,2 0 0 16,-2-3 0-16,2-1 0 0,-1-1 0 0,2-2 0 15,2-182-192-15,1 362-48 0,-1-181 0 0,2 3 0 16,-3 5-16-16,1 2 0 0,0 1 0 0,1 8 0 16,-1 3 256-16,-1 5-176 0,0 0 176 0,-1 5-160 0,-3 4 160 0,-1 4 0 15,-2 5 0-15,-2 1 0 0,-3 5 0 16,-2 3 0-16,-5 2 0 0,-2 2 0 0,-3 3-304 0,-1 0 32 16,-6 0 0-16,-3-1 0 15,-3 2-272-15,-4-1-48 0,1-3-16 0,-1-2 0 16,-1-4 352-16,2-2 64 0,-1 0 0 0,2-5 16 0,-1-1 176 0,5-3 0 15,2-5 0-15,2 0 0 16,2-4-1728-16,5-6-352 0</inkml:trace>
  <inkml:trace contextRef="#ctx0" brushRef="#br2" timeOffset="-193956.54">13755 15902 25791 0,'0'0'2304'0,"-8"5"-1856"0,8-5-448 0,-6 11 0 16,1 5 672-16,1 1 32 0,1 2 16 0,1 4 0 16,-1 5-576-16,2 3-144 0,0 4 0 0,-2 5 0 15,1-1 0-15,-1-1 0 0,1 4 0 0,-2 1 0 16,0-1 0-16,-2 2 0 0,-2 0 0 0,4-1 0 31,-2 2-800-31,1-3-32 0,-2-3-16 0,4-2-7008 0,0-4-1392 0</inkml:trace>
  <inkml:trace contextRef="#ctx0" brushRef="#br2" timeOffset="-193611.23">14117 16480 24879 0,'-11'-4'2208'0,"-2"0"-1760"16,0 2-448-16,-1 1 0 0,-1-2 832 0,-3 4 64 15,2 2 32-15,-2 1 0 0,-1 1-672 0,-2 2-128 16,0 0-128-16,-1 3 192 0,2-1-192 0,0 4 0 16,-1 1 0-16,3-3 0 0,3 2 0 0,2 1 0 15,3-4 0-15,3 1 0 0,4-3 0 0,3-8 0 16,0 9 0-16,3-2 0 0,1 2-144 0,-4-9 144 15,0 0 0-15,13 2 0 0,1-1 0 0,-1-2 0 0,-1-2 0 0,-1-2 0 16,-1 2 0-16,0 2 0 0,-10 1 0 0,11-4 0 16,-3 1 160-16,-8 3-16 0,0 0 0 0,11-3 0 15,-11 3 112-15,0 0 0 0,0 0 16 0,0 0 0 16,7 10-48-16,-2 2-16 16,-1-3 0-16,0 2 0 0,-1 2-208 0,2-3 128 0,-2 1-128 0,3-3 0 31,0 2-496-31,-6-10-192 0,10 5-32 0,1 2-12272 0</inkml:trace>
  <inkml:trace contextRef="#ctx0" brushRef="#br2" timeOffset="-193361.24">14654 16357 24879 0,'0'0'2208'0,"0"0"-1760"0,-7-7-448 0,7 7 0 0,-7 0 640 0,-2 0 64 15,-3-1 0-15,1 4 0 0,-2 1-336 0,-1 3-64 16,-1 1-16-16,-3 3 0 0,0-1-288 0,-1 3 0 16,-1 2 0-16,-1 2 0 0,2 1 0 0,2-1 0 15,0 0-128-15,3 0 128 0,1-2 0 0,3 1 0 16,1-2 0-16,2 2-144 0,4-1 144 0,1 0 0 16,2 3 0-16,3-4 0 15,3-4-528-15,-1 1-32 0,1-3 0 0,2 0 0 16,2-5-496-16,1 1-96 0,2-4-32 0,3 0-9200 0</inkml:trace>
  <inkml:trace contextRef="#ctx0" brushRef="#br2" timeOffset="-193026.31">14692 16526 22975 0,'-14'2'1024'0,"6"3"192"0,8-5-960 0,-8 9-256 0,2-2 0 0,6-7 0 15,-6 11 656-15,6-11 96 0,0 0 16 0,6 9 0 16,-6-9-480-16,12 5-96 0,-1-5 0 0,2-5-16 16,1-1-176-16,1-1 0 0,0-3 0 0,0 3 0 15,1-5 0-15,0 1-176 0,1 1 176 0,-3-4-128 16,-2 0 128-16,1 2-160 0,-3-2 160 0,0 1-160 16,-1 5 160-16,-2-4 0 0,-1 1 0 0,-6 11 0 15,1-8 128-15,-1 8 48 0,0 0 16 0,0 0 0 16,0 0 128-16,-7 4 16 0,-3 2 16 0,-1 6 0 0,0 3-160 0,-2 3-16 15,2 1-16-15,-2 1 0 0,2 0-160 0,-1 5 0 16,1-3 144-16,-1 5-144 0,1 0 0 0,1-4 0 16,0-2 0-16,4 1 0 0,0-8 0 0,4 0 0 15,-1-1 0-15,6-5 0 0,3 1-240 0,0-4-112 16,2-1-32-16,2-4-7808 16,4-2-1584-16</inkml:trace>
  <inkml:trace contextRef="#ctx0" brushRef="#br2" timeOffset="-192296.53">15056 16521 23039 0,'-7'7'2048'0,"-3"6"-1648"16,0 1-400-16,-1 1 0 0,2 3 1136 0,-2 0 144 15,0 1 16-15,-1-2 16 0,1-4-512 0,1 1-96 0,3-5-32 0,1 0 0 16,1 3 560-16,5-12 112 15,0 0 32-15,0 0 0 0,0 0-1056 0,0 0-192 16,0 0-128-16,0 0 128 0,0-12-128 0,2 1 0 0,3 1 0 0,2-4 0 31,-1-3-976-31,2 2-176 0,-1 1-16 0,2 2-16 0,3-2 928 0,-3 3 256 0,-1 3 0 0,1 0 0 16,2 2 0-16,-1 4-160 0,-10 2 160 0,11 2 0 16,-11-2-128-16,10 8 128 0,-2 1 0 0,0 4 0 15,-3-3-128-15,-2 3 128 0,-1 1 0 0,-2 0 0 16,0 0 0-16,-2 1 0 0,0-1 0 0,1 2 0 15,-4-3 0-15,3-3 0 0,-2 0 0 0,4-10 0 0,0 0 0 0,0 0 0 16,0 0 0-16,0 0 0 0,0 0 0 0,0 0 128 16,0 0-128-16,14-3 144 0,2-5-144 15,0 0 0-15,-1-3 0 0,2 2 0 0,0-3-304 0,-1 2 16 16,1-1 0-16,-2-2 0 0,-1 3 64 0,-1 4 16 16,0 2 0-16,-1 1 0 0,-3-2 208 0,-9 5 0 15,11-1 0-15,-1 5-144 0,-2 1 144 0,0-1 0 16,-8-4 0-16,7 10 0 0,0-1 0 0,-1 2 0 15,-2-3 0-15,0-1 0 0,-4-7 0 0,0 0 0 16,6 7 0-16,-6-7 128 0,0 0-128 0,10 1 0 16,-10-1 0-16,13-4 128 0,-2-3 16 0,1-2 16 0,-2-5 0 15,3 1 0-15,-2 0-160 0,1-2 192 16,-2 0-192-16,0 0 192 0,-1-2-192 0,-3 0 0 16,3 0 0-16,0-1 128 0,-1-2-128 0,-1 0 128 15,0-1-128-15,-2 3 128 0,-2-2-128 0,1 2 0 0,-2 1 0 0,-2 5 0 16,0 4 0-16,0 8 0 15,0 0 0-15,0 0 0 0,-3-8 192 0,3 8-64 0,0 0 0 0,-9 6 0 16,-1-1-128-16,1 4 0 0,0 2 0 0,0 3 0 16,-1-3 0-16,1 2 0 15,0 2 0-15,-1 3 0 0,-1 0 0 0,2-2 0 0,-1 1 0 16,1 0 0-16,2-2 0 0,2-4 160 0,1 1-160 0,2 0 160 16,1-1-32-16,1 0-128 0,0-11 192 0,5 11-64 15,1 1-128-15,2-1 0 0,1-6 0 0,1 2 128 16,2 0 720-16,1-3 144 0,0 0 32 0,1 0 0 15,1 0-1632-15,0-1-320 0,1-1-64 0,0-4-16 0,-1 0 752 16,2-4 256-16,-1-1-144 0,2 1 144 16,1-4-656-16,2 1-48 0,-1-4-16 0,0-4-12656 15</inkml:trace>
  <inkml:trace contextRef="#ctx0" brushRef="#br2" timeOffset="-192072.26">16146 15524 18431 0,'0'0'816'0,"0"0"160"0,0 0-784 0,-7 10-192 16,4 3 0-16,0 6 0 0,2 7 2640 0,-2-2 496 15,-1 1 80-15,1 6 32 0,-1 3-2336 0,1 3-464 0,1 1-80 0,-1 5-32 16,2 2-176-16,0 3-32 15,-1-4-128-15,2 5 192 0,-1-1-192 0,2-3 128 16,-2 2-128-16,1-4 0 16,0 0-1088-16,0-4-304 0,1 1-64 0</inkml:trace>
  <inkml:trace contextRef="#ctx0" brushRef="#br2" timeOffset="-191527.24">11863 17880 16575 0,'0'0'1472'0,"0"0"-1168"0,13-7-304 0,1 3 0 0,5 2 2048 0,2-1 368 16,1-3 64-16,3 3 16 0,4 1-1520 0,-1-2-288 16,2 1-64-16,-1-3-16 0,2-2-416 15,-2 2-192-15,0-3 160 0,3 3-160 0,-1-4 0 0,1 2-288 16,1-3 32-16,-3 3-7904 16,2 0-1584-16</inkml:trace>
  <inkml:trace contextRef="#ctx0" brushRef="#br2" timeOffset="-191310.1">12278 18064 18431 0,'-17'14'1632'0,"8"-8"-1312"15,0 1-320-15,4 0 0 0,2 0 2832 0,3 3 496 16,3-1 112-16,2 1 16 0,4-3-2576 0,3 2-512 15,1-5-112-15,3 0 0 0,3 0-64 0,4-2 0 0,2-4 0 0,6-1 0 16,2-2-192-16,4-1-128 16,2-4 128-16,3 1-208 15,0-5-2608-15,-2-2-512 0</inkml:trace>
  <inkml:trace contextRef="#ctx0" brushRef="#br2" timeOffset="-191026.11">13668 17524 26079 0,'0'0'1152'0,"0"0"256"0,0 0-1136 0,0 0-272 16,11 5 0-16,-1 2 0 0,-3 2 640 0,-2 0 80 15,-2 4 16-15,0 2 0 0,-1 4-160 0,-2 3-16 16,-2 4-16-16,-1-1 0 0,-1 4-176 0,-1-2-48 16,-3 2 0-16,0-1 0 0,-3-2-192 0,3 0-128 15,0 1 160-15,0-3-160 0,1 2 0 0,-2-4-208 16,0 0 16-16,1-2 0 16,3-1-1984-16,1-2-400 0,-1-5-80 0</inkml:trace>
  <inkml:trace contextRef="#ctx0" brushRef="#br2" timeOffset="-190773.22">14108 17349 29663 0,'0'0'1312'0,"0"0"272"0,-6 12-1264 0,0-2-320 0,4 4 0 0,-2 5 0 16,-1 1 208-16,0 7-16 0,0-1 0 0,0 4 0 16,0-6-192-16,0 4 144 0,0-1-144 0,1 1 128 0,-1-3-128 0,0 2 0 15,0-4 0-15,1 1-176 16,0 4-1296-16,-1-8-256 0,-1-1-48 0,-1-1-6144 16,0-3-1232-16</inkml:trace>
  <inkml:trace contextRef="#ctx0" brushRef="#br2" timeOffset="-190529.96">13391 17586 28559 0,'0'0'2544'0,"12"-8"-2032"15,0-4-512-15,9 4 0 0,4-1 880 0,8 3 80 16,8-3 0-16,5 2 16 0,2-1-688 0,3-1-144 16,0-2-16-16,3 1-128 0,4-2 0 0,1 3 0 0,2-3 0 0,3 2 0 31,2 1-1024-31,-4-1-304 0,-7-1-64 0,-6-1-11632 0</inkml:trace>
  <inkml:trace contextRef="#ctx0" brushRef="#br2" timeOffset="-190214.96">13243 18455 27647 0,'0'0'2448'0,"7"-10"-1952"16,2-1-496-16,5-2 0 0,9 0 832 0,2 4 64 16,5-1 0-16,3 1 16 0,2-3-592 0,5 1-128 15,3 3-32-15,1-4 0 0,5 4-160 0,-4-3 128 16,1 1-128-16,-5-3 128 0,-2 2-304 0,-2 2-64 15,-3 0-16-15,-2 1 0 16,-3-1-2432-16,-3 3-512 0</inkml:trace>
  <inkml:trace contextRef="#ctx0" brushRef="#br2" timeOffset="-189860.05">13418 18549 26719 0,'0'0'1184'0,"0"0"240"0,0 0-1136 0,0 0-288 0,0 13 0 0,3-1 0 15,-1 2 960-15,1 2 144 0,0 3 32 0,-1 1 0 0,-2 3-880 0,0 0-256 16,0-1 0-16,-2-1 128 0,1 2-128 0,-1 0 0 16,-2-1 0-16,3 1 0 0,-2-4 0 0,3 1 0 15,-3-5 0-15,6 1 0 0,-2-2 0 0,4-2 0 16,0-3 0-16,3 3 128 0,1-6-128 0,2 0 0 16,1-1 0-16,1-3 0 0,-1-2-256 0,5-2 16 15,2-1 16-15,2-6 0 16,1 1-1440-16,2-2-272 0,0 0-64 0,1-3-9376 0</inkml:trace>
  <inkml:trace contextRef="#ctx0" brushRef="#br2" timeOffset="-189705.85">13802 18659 2751 0,'0'0'128'0,"0"0"16"0,-6 14-144 0,-1 1 0 16,-2 0 0-16,0 4 0 0,-1 4 4928 0,0 5 944 16,-3-1 192-16,3 5 32 0,-1 2-4304 0,-2 1-848 15,-4 2-176-15,3 0-48 0,3 3-16 0,0 4-16 16,-5-3 0-16,2 3 0 0,3 2-160 0,-1-2-16 15,1 1-16-15,1-8 0 0,1-3-352 0,4-2-144 0,1-5 128 16,4-1-9520-16,6-3-1904 0</inkml:trace>
  <inkml:trace contextRef="#ctx0" brushRef="#br2" timeOffset="-188209.87">16830 15744 11967 0,'10'-10'528'0,"-4"1"112"0,1 1-512 0,-1-2-128 0,2 5 0 0,-2-5 0 16,2 0 1872-16,-5-3 352 0,4 3 64 0,-1 0 16 16,-2-4-1632-16,0 0-320 0,-1-3-64 0,0 5-16 15,1-1-272-15,-3-2-304 0,0-2 64 0,1 2 16 0,-2 0-96 0,1 1 0 16,-2-2-16-16,-1 0 0 0,1-2 336 0,-1 2 0 15,-2-2 0-15,0 1 0 0,-1 1 224 0,-1 0 112 16,-2 0 32-16,-1-2 0 0,-2 2 208 0,-2 0 64 16,-1 0 0-16,-1-1 0 0,-3-1-80 0,-1 1-16 15,-3-1 0-15,-1-1 0 0,-1 0-32 0,-1 2 0 16,-1 2 0-16,-2 0 0 0,-1-1-224 0,-1 1-48 16,-1 3-16-16,-3 0 0 0,-3-1-224 0,-3 4 144 15,0-3-144-15,-7 2 128 0,-5 1-128 0,-3-1 128 16,-1 1-128-16,-2 0 128 0,0 0-128 0,1 0 160 15,-4 1-160-15,0 5 160 0,-5-6-160 0,-4 2 128 16,-1-2-128-16,2 3 128 0,-1 1-128 0,0-3 0 16,1 4 0-16,-9 1 128 0,-7 0-128 0,2 1 0 15,4-2 0-15,2 2 0 0,1 1 0 0,-4 2 0 16,-6 3 0-16,2 0 0 0,2-1 0 0,2 2 0 16,1 2 0-16,-2 0 0 0,-5 0 0 0,1 2 0 15,-1-1 0-15,3 3 0 0,2 5 0 0,1 0 0 16,0 2 0-16,-2 1 0 0,-2-5 0 0,2 4 0 0,0 1 0 0,5 0 0 15,2 0 0-15,-5-1 0 0,-7-2 0 0,5 3 0 16,3 2 0-16,1-1 0 0,5-1 0 0,-2 1 0 16,-4 1 0-16,0 3 0 0,2-1-160 0,3 1 160 15,1 0-128-15,5-1 128 0,-3 5 0 0,-3-3-144 16,-4 1 144-16,1 2 0 0,4 2 0 0,3 1 0 16,3 2 0-16,0 1 0 0,-2 0 0 0,2 2 0 0,-3 0 0 15,4 0 0-15,3 6 0 0,0 3 0 0,3-2 0 16,4 3 0-16,0 5 0 0,2-4 0 0,-2 2 0 15,2 1-128-15,2-2 128 0,4 0 0 0,5 3 0 0,3 1 0 16,5-1 0-16,0-1 0 0,2-3 0 0,3 5 0 16,4 0 0-16,3 0-128 0,3-1 128 0,1 1 0 15,1-1 0-15,3 1-128 0,1 3 128 0,3-1 0 16,2 1 0-16,1 1 0 0,5 4 0 0,0-3 0 16,0-4 0-16,4 3 0 0,3 1 0 0,0-1 0 15,1 2 0-15,1 0 0 0,1 4 0 0,2-1 0 16,0 4 0-16,1-4 0 0,0 1 0 0,-1-1 0 15,2 4 0-15,5 0 0 0,-2 4 0 0,2-1 0 16,2 0 0-16,5 0 0 0,0-1 0 0,3-1 0 16,4-2 0-16,3 0 0 0,1 3 0 0,5-2 0 15,5-5 0-15,1 0 0 0,4-3 0 0,-2-1 0 16,0 0 0-16,1-2 0 0,-1 4 0 0,3-4 0 16,0 1 0-16,5-3 128 0,4-1-128 0,2 0 0 15,-2-4 0-15,1 4 0 0,-3-2 0 0,2 2 0 16,0 1 128-16,6-2-128 0,1-1 144 0,3-2-144 0,3 0 192 0,-2-6-192 15,-2-4 208-15,0 1-64 16,0-2-16-16,4 0 0 0,3 0 16 0,0 0 0 0,-1-1 0 16,0-3 0-16,-2 1 0 0,4-4 0 0,-2 4 0 0,4-2 0 15,3-6-16-15,-2 1-128 0,-4-5 192 0,-1 1-64 16,-1-2 0-16,6 2-128 0,4-4 192 0,-4-3-64 16,-4 0 128-16,0-2 0 0,-3 0 16 0,2-3 0 15,2 0 96-15,0-5 16 0,3 0 0 0,-1-1 0 16,-7-4-176-16,-1-3-16 0,-3-2-16 0,3 0 0 0,1-3-48 15,0-2-128-15,-1-5 192 0,-2-1-64 0,-4-2-128 0,0-4 128 16,0-1-128-16,2-5 128 0,2-2 32 0,1-2 0 16,-2-4 0-16,-2-3 0 0,-4 0-160 0,0-2 160 15,-1 3-160-15,1-4 160 0,0 1-160 0,2 1 128 16,0-5-128-16,-1-1 128 0,-7-3-128 0,-1-1 0 16,1-2 0-16,-2-1 128 0,0-3-128 0,0 1 0 15,3-1 0-15,0 0 128 0,-3 0-128 0,-2-11 160 16,-5-4-160-16,-2-3 160 0,-1-2 32 0,-3-6 16 15,-3 1 0-15,0-4 0 0,-3-7 48 0,0-4 16 16,-1 0 0-16,-2-5 0 0,-1-3-64 0,-2-1-16 16,-6-5 0-16,-1-1 0 0,0-1 128 0,-5 3 32 15,-3-3 0-15,-2 2 0 0,-3 5 48 0,-3 4 16 16,0 5 0-16,-3 3 0 0,-5 11-64 0,-3-3-16 0,-5 2 0 0,-2 3 0 16,-8 0 64-16,-2 2 16 15,-6 2 0-15,-1 1 0 0,-5-1-288 0,1 3-128 16,-2 7 0-16,-2 0 128 15,-5 0-448-15,1 6-112 0,-6-1-16 0,-6 4 0 16,-5 1-1408-16,-6 4-304 0,-1 1-48 0,1 4-14432 0</inkml:trace>
  <inkml:trace contextRef="#ctx0" brushRef="#br2" timeOffset="-186109.11">27005 2534 9215 0,'0'0'816'0,"0"0"-656"0,0 0-160 0,0-6 0 15,-4-5 1120-15,2 4 192 16,-2-7 32-16,0 5 16 0,0-3-352 0,-2 4-80 16,1-1-16-16,0 0 0 0,-2-1-304 0,2-1-64 15,0 3-16-15,0-3 0 0,0 2-208 0,-1-1-64 0,-1 3 0 0,1-5 0 16,-2 3-128-16,-1-1-128 0,-1 5 192 0,0-1-192 16,-1-1 320-16,-2 5-32 0,-2-1-16 0,-3 2 0 15,-2 2-16-15,-2 2-16 0,0 2 0 0,-2 3 0 16,-3-3-48-16,0 1-16 0,-3 4 0 0,1-1 0 15,1 2-16-15,0 3 0 0,3 0 0 0,-3 2 0 16,2 1-32-16,2 5 0 0,4-2 0 0,-1 2 0 16,2-2 0-16,2 7-128 0,-1-5 192 0,0-1-64 15,-1 3-128-15,0 4 0 0,-1 3 0 0,-1-1 0 0,0 0 0 16,-2 1 0-16,-3-1 0 0,2 0 0 0,0 2 0 0,2-2 0 16,1-2 0-16,2 4 0 0,1-3 0 0,3-1 0 15,-1 2 0-15,2-6 0 0,2 0 0 0,0-1 128 16,2-3-128-16,1-1 0 0,0-2 160 0,3-1-160 15,0-1 192-15,1 2-192 0,1-4 208 0,1-2-64 16,2-2-16-16,1-9 0 0,-1 10-128 0,1-10 160 16,0 0-160-16,2 13 160 0,-2-13-160 0,3 9 0 15,-3-9 0-15,0 0 0 0,0 0 0 0,0 0 128 16,0 0-128-16,4 10 0 0,-4-10 128 0,0 0-128 16,0 0 0-16,0 0 128 0,0 0-128 0,0 0 0 15,0 0 0-15,0 0 128 0,0 0-128 0,7 6 0 16,-7-6 0-16,0 0 0 0,0 0 0 0,0 0 0 0,5 12 0 0,-2-5 0 15,-3-7 0-15,2 14 0 16,-2-5 0-16,0 1 0 0,0-10 0 0,0 14 0 16,0-3 0-16,0 0 0 0,0 2 0 0,0-3 0 15,0 1 0-15,0 5 0 0,-2-1 0 0,2-1 0 0,0 1 0 16,0 0 0-16,-1 3 0 0,-1 0 0 0,1 0 0 16,0 0 0-16,-1 1 0 0,1 0 0 15,-1-2 0-15,-1 1 0 0,1 1 0 0,2 2 0 0,0-4 0 16,3 4 0-16,0-2 0 0,-1 0 0 0,1-3 0 0,1 2 0 15,-2-1 0-15,2-1 0 0,0 2 0 0,1 2 0 16,-1-2 0-16,1 0 0 0,-1 0 0 0,1 0 0 16,0-3 0-16,3 0 0 0,-1-2 0 0,2 2 0 15,1-1 0-15,2-2 0 0,-1-1 0 0,2 2 0 16,1-4 0-16,1 2 0 0,2-2 0 0,0 2 0 16,1-3 0-16,1 1 0 0,-1-3 0 0,1 2 0 0,3-2 0 15,-2-1 0-15,-1-1 0 0,-1 0 0 0,2-2 0 0,-2 0 0 16,0-2 0-16,0 0 0 0,-3 0 0 0,3-2 128 15,-1 1-128-15,1 0 0 0,-2 0 0 0,0-2 0 16,-1 1 128-16,2 0-128 0,-1 1 0 0,1 0 128 16,-1-2-128-16,1 2 128 0,-1 1-128 0,2-3 0 15,1-2 0-15,2 0-176 0,-1 0 176 0,0-1 0 16,1-3 0-16,-1 3 0 0,2-5 0 0,-1 4 0 16,-2-5 0-16,0 3 0 0,-2-2 0 0,-2 2 0 15,-1-1 0-15,1 0 0 0,-3 3 0 0,-1-2 0 16,2 2 0-16,-2 2 0 0,1-3 0 0,-2 2 0 15,1 1 0-15,1-3 0 0,-2 0 0 0,2-2 0 16,-1 1 0-16,0-2 0 0,2 2 0 0,0-2 0 16,0-6 0-16,1 2 0 0,1 0 128 0,-1-3-128 15,1-1 160-15,2-4-160 0,0-1 256 0,1-6-64 16,-1 0 0-16,-1-1 0 0,2-4-64 0,1-6 0 16,0-1-128-16,-1 3 192 0,0-3-192 0,-1 1 0 15,3-1 128-15,-4-2-128 0,-1 1 0 0,-1-2 0 16,-2 1 0-16,2-1 0 0,-4 1 128 0,0-1-128 0,0 2 0 0,-2 2 0 15,-3-1 0-15,-3 2 128 0,0 0-128 0,-4 3 0 16,-1 3 144-16,-2-3-16 0,-3-1 0 0,-1 5 0 16,0 2 32-16,-2 6 0 0,-5-3 0 0,-1 5 0 15,-4-1 16-15,-2-1 0 0,-1 3 0 0,-4 0 0 16,-3-3-176-16,0 5 0 0,-3-1 144 0,2 4-144 16,0 1 0-16,3 0 0 0,1-2 0 0,1 3 128 0,-1 5-256 15,5-2-64-15,2 4 0 0,4 0 0 16,2 1-1664-16,2 3-352 0,2 3-64 0</inkml:trace>
  <inkml:trace contextRef="#ctx0" brushRef="#br2" timeOffset="-182699.22">12962 17933 11967 0,'0'0'1072'0,"0"0"-864"0,0 0-208 0,0-9 0 0,0 9 1152 0,-2-8 176 15,2 8 32-15,-2-10 16 0,2 10-528 0,0 0-96 16,0 0-32-16,0 0 0 0,-7-5 0 0,7 5 0 16,0 0 0-16,0 0 0 0,-6-4-48 0,6 4-16 15,0 0 0-15,0 0 0 0,0 0-32 0,0 0-16 16,0 0 0-16,0 0 0 0,0 0-128 0,0 0-32 15,0 0 0-15,0 0 0 0,13 0 32 0,1 0 0 16,0 2 0-16,1-2 0 0,0 0-208 0,1 1-32 16,-1-1-16-16,-1 1 0 0,0 0-64 0,1 1-16 15,0-1 0-15,-2 0 0 0,-3 2-144 0,-10-3 160 16,12 2-160-16,-2 3 160 0,-10-5-160 0,0 0 160 0,0 0-160 0,0 0 160 16,0 0 32-16,0 0 16 0,0 0 0 0,0 0 0 15,-8 7 80-15,-2-2 16 0,-1 0 0 16,-2-1 0-16,-2-2-160 0,-2 2-16 0,-1-1-128 0,-1 0 192 15,-1 0-192-15,0 0 144 0,-1-2-144 0,3 0 128 16,3-2-128-16,2 1 0 0,1 0 144 0,2 0-144 16,-1 0 160-16,11 0-32 0,0 0-128 0,0 0 192 15,-9 0-192-15,9 0 0 0,0 0 0 0,0 0-160 16,0 0 160-16,0 0 0 0,0 0 0 0,11 4-128 16,0-3 256-16,2 0 48 0,0 0 16 0,0 1 0 15,5-2-192-15,-1 0 0 0,-1 0 0 0,1 0 0 16,-2 0 0-16,-1 0 0 0,-1 0 0 0,-2 0 0 15,-1 0 0-15,-1 0 160 0,-9 0-160 0,0 0 160 16,0 0 16-16,0 0 0 0,0 0 0 0,0 0 0 16,0 0 144-16,0 0 48 0,0 0 0 0,-12-3 0 0,-5 1-176 15,-1 0-48-15,-3 2 0 0,-1 0 0 0,-2 0-144 16,1 3 0-16,1-1 0 0,2 2 0 0,1-2 0 0,1 0 0 16,2-1 0-16,3 1 0 0,0-1 0 15,4 1 0-15,9-2 0 0,0 0 0 0,0 0 0 0,0 0 0 16,0 0 0-16,0 0 0 0,0 0-160 0,9 7 160 15,4-2 0-15,-2-3-144 0,5 1 144 0,0-2 0 16,2 0 0-16,1 1 0 0,0-1 0 0,1 0 0 16,2-1 0-16,-2 0 0 0,-2 0 0 0,0 0 0 15,-4 0 0-15,-1 0 0 0,-13 0 0 0,10 0 0 16,-10 0 0-16,0 0 0 0,0 0 0 0,0 0 0 0,0 0 0 16,0 0 0-16,0 0 144 0,0 0-144 15,-13 4 192-15,-1-3-192 0,-2-1 144 0,-1 2-144 0,1-1 0 16,-2-1 144-16,0 0-144 0,1 0 0 0,4-1 0 0,0-1 0 15,1 1 0-15,3-1 0 0,9 2 128 0,0 0-128 16,-7-3 0-16,7 3 0 0,0 0 0 0,0 0 0 16,0 0 0-16,0 0 0 0,7-5 0 0,4 2 0 15,0 2 0-15,3-1-176 0,3-2 176 0,0 1-128 16,2 2 128-16,1 0 0 0,-3-2 0 0,1 1 0 16,-1 2 0-16,-1-2 0 0,-1 0 0 0,-1 1 0 15,-1-1 0-15,-1 0 0 0,-12 2 0 0,0 0 0 16,0 0 0-16,0 0 0 0,0 0 128 0,0 0-128 15,0 0 320-15,0 0-16 0,0 0 0 0,-11-4 0 16,-1 1-112-16,-2 2 0 0,-3 1-16 0,1 0 0 16,-1 0-176-16,1 1 0 0,-2 1 0 0,1 0 0 15,3-2 0-15,3 3 0 0,2 1 0 0,9-4 0 0,0 0 0 0,0 0 0 16,0 0 0-16,0 0 0 0,0 0 0 0,4 7 0 16,3-1 0-16,5 3 0 0,-1-5 0 0,2 0 208 15,0-1-48-15,-1 0-16 0,1 0-144 0,0-2 128 16,-3 0-128-16,1 1 128 0,1-1-128 0,-12-1 0 15,0 0 0-15,10 0 0 0,-10 0 0 0,0 0 0 16,0 0 0-16,0 0 0 16,0 0-1792-16,0 0-352 0</inkml:trace>
  <inkml:trace contextRef="#ctx0" brushRef="#br2" timeOffset="-180389.16">12888 18012 6447 0,'0'0'576'0,"0"0"-576"16,0 0 0-16,0 0 0 0,-6 5 1472 0,6-5 176 16,-9 5 32-16,9-5 16 0,0 0-592 0,-9 1-112 15,9-1-32-15,0 0 0 0,-10-1-32 0,10 1-16 16,-8-3 0-16,8 3 0 0,-10-1-144 0,10 1-16 16,-8-1-16-16,8 1 0 0,0 0-288 0,0 0-48 15,-11 1-16-15,11-1 0 0,0 0-112 0,0 0-16 16,0 0-16-16,0 0 0 0,0 0-32 0,0 0 0 15,0 0 0-15,0 0 0 0,12-5 176 0,2 1 48 16,2 0 0-16,1-2 0 0,1 2-112 0,1 0-32 0,2 2 0 16,0-1 0-16,2-1-32 0,-1 2-16 15,-2-1 0-15,-2 3 0 0,-4-1 16 0,-1-1 0 0,1-1 0 0,-3 2 0 16,0 0 16-16,-11 1 16 0,0 0 0 0,0 0 0 16,9 0 16-16,-9 0 0 0,0 0 0 0,0 0 0 15,0 0 16-15,0 0 16 0,0 0 0 0,-11 2 0 16,-2 1-160-16,1-2-48 0,-1 3 0 0,-5-2 0 15,0 1-128-15,0 1 192 0,1-3-192 0,0 1 192 16,2-2 80-16,1 3 32 0,0-1 0 0,0-2 0 16,5 0-48-16,1 0 0 0,8 0 0 0,0 0 0 15,0 0-64-15,0 0-32 0,0 0 0 0,0 0 0 16,0 0-160-16,0 0 0 0,0 0 144 0,9-2-144 16,1 1 0-16,3 1 0 0,1-2 0 0,0 2 0 15,-1 0 0-15,1 2 0 0,0 0 0 0,-3 1 0 0,-11-3 0 16,10 2 0-16,-10-2 0 0,11 4 0 0,-11-4 128 0,0 0-128 15,0 0 160-15,0 0-160 0,0 0 192 0,0 0-48 16,0 0-16-16,0 0 0 0,0 0 32 0,0 0 0 16,-9 5 0-16,4 2 0 0,-4-4-160 0,9-3 128 15,0 0-128-15,0 0 128 0,0 0-128 0,0 0 0 16,0 0 0-16,0 0-176 16,0 0-896-16,9 9-176 0,1-2-32 0,2-2-14128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9:02:29.31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12847 3689 6447 0,'0'0'272'0,"0"0"80"0,0 0-352 0,-7-9 0 0,0 2 0 0,7 7 0 16,-5-9 1408-16,5 9 192 16,-4-12 64-16,2 0 0 0,-1 3-1056 0,2-1-208 0,-2-1-32 0,3 3-16 15,-2-5-112-15,1 4-32 16,-1-2 0-16,2 11 0 0,-2-13-16 0,-1 4-16 15,2-1 0-15,1 10 0 0,-5-9 16 0,5 9 0 0,0 0 0 0,-4-10 0 16,2 3 64-16,2 7 32 0,0 0 0 0,-11-6 0 16,4 1 80-16,7 5 16 0,-10-5 0 0,-1 4 0 15,11 1 128-15,-7-2 48 0,7 2 0 0,0 0 0 16,0 0 96-16,0 0 32 0,0 0 0 0,0 0 0 16,-8 3-48-16,8-3 0 0,0 0 0 0,0 0 0 15,0 0-112-15,0 0-16 0,9 4-16 0,1-1 0 0,0 1 16 0,3-4 0 16,1-1 0-16,3 1 0 0,2 0-80 0,1-3-16 15,2 0 0-15,4-2 0 0,4 3-112 16,1 0-32-16,2-1 0 0,6-2 0 0,0 1 48 0,2 0 0 16,-1 1 0-16,4-2 0 0,-3 2 16 0,7-1 16 15,-1 0 0-15,-11 3 0 0,5 1-48 0,4 0-16 16,3 0 0-16,3 1 0 0,2 1-80 0,1-2-16 16,-2-2 0-16,1 1 0 0,2-1-48 0,2-2-16 15,3 1 0-15,1 1 0 0,1-1 0 0,1-1 0 16,2-2 0-16,-1 1 0 0,-2 0-128 0,2-2 192 15,2 4-192-15,1-1 192 0,3 1-192 0,-3-2 0 16,1-1 144-16,-1 1-144 0,1 0 0 0,-1-2 0 16,4 5 0-16,26-2 128 0,-11-2-128 0,-7 1 0 15,-4 2 0-15,-4 0 0 0,-1 1 0 0,0 1 0 16,-1-1 0-16,1 1 0 0,-3-4 0 0,0 1 0 16,-2 0 0-16,1 4 0 0,-1 0 0 0,1 0 128 0,0 2-128 0,0-4 0 15,0 1 0-15,-1-1 0 0,-1-1 0 0,1 1 0 16,-3 5 128-16,1 1-128 0,2-1 128 15,-2 0-128-15,0-1 0 0,-1 0 0 0,1 2 0 0,-4 0-128 16,0 0 128-16,-1 2 0 0,2 3 0 0,0-4 0 16,1-1 0-16,-5 1 0 0,-3-2 128 0,3-2-128 15,-2-1 0-15,-1 2 0 0,-2 2 0 0,0-1-128 16,2 1 128-16,3-3 0 0,0-1 160 0,-2 0-160 16,-1 0 0-16,-1 1 0 0,1 0 0 0,-2 1 0 15,-1 0 0-15,2 2 0 0,0 1 0 0,1-2 144 0,2-3-144 0,-2-2 0 16,-2 1 0-16,1-2 128 0,-1 7-128 0,-1-4 0 15,-2-4 0-15,1 3 128 0,1 0-128 0,0 0 128 16,0-1-128-16,1 0 128 0,0-1-128 0,-3 0 0 16,-1-3 0-16,-1 4 128 0,-1-3-128 0,-1 4 160 15,1-1-160-15,0 1 160 0,1-2-160 0,1 0 160 16,0-4-160-16,-2 5 160 0,-2-2-160 0,0 0 192 16,-1 3-192-16,0-2 192 0,0-2-192 0,-1 3 128 15,-2-1-128-15,2-1 128 0,-1 2-128 0,1-1 0 0,0-1 0 16,0 2 128-16,-1-4-128 0,0 2 0 15,-2 0 144-15,1 1-144 0,1-2 0 0,-1 0 144 0,-1 1-144 0,0 2 0 16,2 1 160-16,-1 1-160 0,0 0 128 0,2-2-128 16,0-2 0-16,-2-3 128 0,-1 0-128 0,-1 1 0 15,1 2 128-15,-1 0-128 0,0 2 0 0,0-1 128 16,0 3-128-16,0-1 0 0,1-1 144 0,-3-2-144 16,3 1 128-16,1 2-128 0,-3 0 160 0,1-1-160 15,0 1 128-15,1 0-128 0,-2 1 0 0,0-1 0 16,-1-2 128-16,1 2-128 0,-1-2 0 0,0 2 144 15,-2 0-144-15,2 1 0 0,1 1 0 0,-2 0 0 16,-1-1 0-16,2 0 0 0,-4 0 128 0,2-1-128 16,0-2 0-16,-1 2 0 0,0-1 0 0,-3 0 0 15,0 2 128-15,2 0-128 0,-4 2 0 0,1-2 128 16,1 0-128-16,0-2 0 0,2 2 0 0,-2 0 128 0,-1 4-128 0,-2 1 0 16,0-1 0-16,2-4 128 0,0-1-128 0,0 1 0 15,-2 0 0-15,0-3 0 0,-2 2 128 0,1-2-128 16,2 1 0-16,0 2 128 0,0 0-128 0,-2 1 0 15,0 0 0-15,2 1 0 0,-1-1 0 0,0 3 0 16,1 0 128-16,1-2-128 0,0-2 0 0,-1 0 0 16,-3 0 0-16,2 0 0 0,0 1 0 0,-1 1 0 15,-2-2 0-15,1 0 0 0,0 0 0 0,-1-2 0 16,-1 1 0-16,0 1 0 0,0 3 0 0,4-3 0 16,-2-2 128-16,0 4-128 0,2 0 0 0,-1 1 0 15,2 1 0-15,1-2 128 0,0-1-128 0,0-1 0 16,0 0 0-16,-2 2 0 0,0-1 0 0,-1 0 0 0,0-1 144 0,2 0-144 15,-4-1 0-15,0 1 0 0,0-1 0 0,1-1 128 16,0 1-128-16,0 1 0 0,0 0 0 0,-1 0 128 16,0-1-128-16,0 1 0 0,-1 0 0 0,-1 1 0 15,1 0 0-15,-1 1 0 0,5-2 0 0,-3 0 128 16,-2 0-128-16,1 1 0 0,-2-1 0 0,-1 0 128 16,-1-1-128-16,1-2 0 0,0 1 128 0,0-2-128 15,-2 3 0-15,1-1 144 0,1 0-144 0,-1-1 0 16,-1 1 176-16,2-1-176 0,-2-2 160 0,0 4-160 15,-2-1 144-15,0 2-144 0,0-1 128 0,2 0-128 16,-2-2 0-16,0 3 0 0,1-1 128 0,-1 0-128 16,-1 0 0-16,0-1 0 0,1-2 0 0,-1 3 128 15,0 1-128-15,-1 1 0 0,1-1 0 0,-3 0 0 16,-2-1 0-16,-9 1 0 0,0 0 0 0,0 0 0 0,0 0 0 0,0 0 128 16,0 0-128-16,0 0 0 0,0 0 0 0,-10-5 0 15,-4 1-192-15,-4-1 192 16,-4-4-1904-16,0 2-256 0,-8-5-48 0</inkml:trace>
  <inkml:trace contextRef="#ctx0" brushRef="#br0" timeOffset="1234.94">29974 2522 11167 0,'0'0'496'0,"-6"4"96"0,-3-1-464 0,0 1-128 15,0-1 0-15,0 3 0 0,1-3 816 0,0 1 144 16,0 0 16-16,-3 1 16 0,-1 0-96 0,2-2 0 16,1-1-16-16,9-2 0 0,-10 3 192 0,10-3 32 15,-10 0 16-15,10 0 0 0,-10-2 32 0,3 1 0 16,7 1 0-16,0 0 0 0,-6-6-320 0,6 6-64 16,0-12-16-16,3 2 0 0,2-1-240 0,2 1-64 15,4-2 0-15,1-2 0 0,2 0-144 0,7 2-48 16,3 0 0-16,1-3 0 0,1 0-16 0,2 2-16 15,0 3 0-15,2 0 0 0,2 3 0 0,-2 3 0 16,-2 3 0-16,0 4 0 0,-1 0-96 0,-2 9 0 16,-3-2-128-16,-2 8 192 0,-2 2-192 0,-4 7 0 15,-2 1 0-15,-5 2 0 0,-3 3 144 0,-5 0 48 16,-4 4 0-16,-6-1 0 0,-5-3 32 0,-3-1 16 16,-4 1 0-16,-2 2 0 0,-3 2 0 0,-2 0 0 0,-4-5 0 0,2-2 0 15,-1 1-96-15,0-7-16 16,0-1 0-16,1-3 0 0,2-2-128 0,1-1 160 15,1-3-160-15,2-4 160 0,3-5-160 0,4-1 0 16,4-2 0-16,5-1 128 0,10-1-128 0,0 0 192 16,0 0-192-16,0 0 192 0,0 0-192 0,14-5 0 15,1 2 0-15,4-1 0 0,-1 0 0 0,2 3 0 16,2 1 0-16,-2 5 0 0,3 0 0 0,-1 4 0 0,-1 1 0 0,1 5 0 16,0 2-176-16,-5 2 176 0,-1 0-128 0,-4 2 128 15,0 2 0-15,-3 3 0 0,-4-3 0 0,-1 1 0 16,-4 1 0-16,-3-2 0 0,-1 0 0 0,-2 0 0 15,-3-4 0-15,-4 0 128 0,0 0 0 0,-2-1 0 16,0 1 32-16,0-1 16 0,-3-2 0 0,3-3 0 16,1-3-176-16,1 0 160 0,2-3-160 0,0-1 160 0,1-1-160 0,3-2 0 15,7-3 0-15,-7-4 0 16,2-4-560-16,0 0-80 0,2-3-32 16,2 1 0-16,1-3-1712 0,3-1-352 0,1 0-64 0,-1 1-10128 15</inkml:trace>
  <inkml:trace contextRef="#ctx0" brushRef="#br0" timeOffset="1466.9">30239 3738 9215 0,'-1'6'816'0,"1"3"-656"16,0-9-160-16,0 11 0 0,1 1 2944 0,-1-3 544 15,2 2 112-15,-2-11 32 0,0 0-1440 0,0 0-272 16,0 0-64-16,0 0-16 0,8 4-624 0,-8-4-128 16,0 0-32-16,0 0 0 0,8-8-320 0,-2-3-64 15,-1-1-16-15,0 3 0 0,0-3-368 0,0 3-80 0,-1-1-16 0,1 1 0 16,-2-3-192-16,-1 2-160 0,-2 1 32 0,2 0-10400 16,-2 9-2080-16</inkml:trace>
  <inkml:trace contextRef="#ctx0" brushRef="#br0" timeOffset="2151.67">31435 2287 16575 0,'-6'-15'1472'0,"2"5"-1168"0,4 10-304 0,-4-8 0 16,4 8 1344-16,-6-10 224 0,-3 2 32 0,0 3 16 16,9 5-784-16,-14 0-176 0,-4 2-16 0,0 1-16 15,0 0-256-15,-2 1-48 0,-3 0-16 0,0 3 0 16,-1 1 64-16,3 6 16 0,0 2 0 0,3 3 0 15,1 1-256-15,1 1-128 0,2 6 160 0,2-2-160 16,-1 2 128-16,3 3-128 0,1 3 0 0,4 1 144 16,0-4-144-16,3-1 0 0,4 4 0 0,2 0 0 15,2-1 128-15,3-4 0 0,2 0 0 0,3-1 0 16,3 3 192-16,2 2 16 0,2-4 16 0,2 1 0 16,3 2-64-16,-2-3-16 0,-1 1 0 0,0 1 0 15,-3 0-272-15,-1 0 0 0,-1-1 128 0,-2 1-128 16,-2 0 208-16,-2 3-16 0,-2-4 0 0,-4 3 0 0,-3 0 80 0,-3 0 16 15,-4-3 0-15,-2 0 0 16,-2-3 96-16,-3 0 32 0,-3 1 0 0,-3 0 0 0,-1-3 32 0,-1 0 0 16,-2-2 0-16,-2-2 0 0,-1 2-128 0,-2-2-32 15,2-1 0-15,-3-1 0 0,1 1-144 0,0-4-16 16,1-2-128-16,1 0 192 0,-2-3-192 0,3-3 176 16,0-3-176-16,4-4 160 0,5-4-32 0,0-3-128 15,2-3 192-15,4-4-64 0,6-4 64 0,3-5 0 16,4-8 0-16,4-2 0 0,4-5-192 0,6 0 128 15,3-3-128-15,3-3 128 0,1-3-128 0,5 0 0 16,3-5 0-16,3 2 0 0,2 1 0 0,5-4 0 16,3 3 0-16,2-1 0 0,5 0 0 0,-1-2 0 15,0-5 0-15,-3 0 0 0,-3 7 192 0,-4 1-64 0,-5 3 0 0,-6 6 0 16,-4 1 0-16,-5-2-128 0,-5 4 192 0,-6 4-64 16,-3 2 32-16,-5 4 0 0,-6 5 0 0,-3 0 0 15,-8 4-16-15,-6 3 0 0,-7 7 0 0,-3 0 0 16,-3 4-144-16,-7 2-224 0,-3-1 48 0,-4 3 16 31,-1 1-1760-31,-4 1-336 0,-2 1-80 0</inkml:trace>
  <inkml:trace contextRef="#ctx0" brushRef="#br0" timeOffset="3051.96">29611 4996 14047 0,'1'-20'624'0,"0"4"128"0,3 2-608 16,-3-1-144-16,-3 1 0 0,2 1 0 0,1-2 1264 0,-1 4 208 0,0 3 64 0,0 8 0 16,0 0-256-16,0 0-32 0,0 0-16 0,0 0 0 15,0 0-224-15,-4 9-48 0,2 4-16 0,-2 3 0 16,-1 5-432-16,-1 7-64 0,2 2-32 0,-1 8 0 16,0-1-224-16,-2 2-32 0,2 2-16 0,0 5 0 15,0 0-144-15,0 2 128 0,0 0-128 0,0-3 128 16,-2 1-128-16,2-2 192 0,0 4-192 0,3-7 192 15,-3-3-192-15,2-4 160 0,1-3-160 0,0-4 160 16,2-6-480-16,0 0-80 0,-1-6-32 0,1-4 0 16,1 1-1632-16,-1-12-336 0,0 0-64 0</inkml:trace>
  <inkml:trace contextRef="#ctx0" brushRef="#br0" timeOffset="3250.07">29543 4893 23951 0,'3'-15'2128'0,"3"5"-1696"16,2-6-432-16,5 5 0 0,2 2 352 0,4-2-16 15,3 2 0-15,4-4 0 0,4-1 48 0,5 0 16 16,3 1 0-16,0 1 0 0,-3-2-224 0,0 3-48 16,1 0-128-16,-3 0 192 0,-5 2-192 0,-3-2-208 0,-2 4 32 0,-4 3 16 31,-5 1-1632-31,-2 6-320 0,-12-3-64 0,0 0-7376 0</inkml:trace>
  <inkml:trace contextRef="#ctx0" brushRef="#br0" timeOffset="3394.03">29711 5122 17727 0,'-15'14'784'0,"6"-8"176"0,1 3-768 0,8-9-192 0,-3 8 0 0,3-8 0 16,0 0 1216-16,0 0 192 0,12 0 64 0,5-3 0 15,2-1-448-15,1-3-64 0,2-1-32 0,0-3 0 16,-2 0-544-16,-1 1-128 0,-1 3 0 0,-2-1-16 15,-2 3-1648-15,-1 4-336 16</inkml:trace>
  <inkml:trace contextRef="#ctx0" brushRef="#br0" timeOffset="3835.99">29685 5987 15599 0,'0'0'688'0,"2"13"144"0,1 0-656 0,-3-13-176 16,5 13 0-16,0-5 0 0,0 4 1056 0,-5-12 176 16,0 0 48-16,11 4 0 0,1-4 64 0,1-2 32 15,-2-4 0-15,3-3 0 0,2-2-480 0,2 1-80 16,1-2-32-16,-2-3 0 0,-3-3-416 0,0 0-96 0,-3 2-16 15,-1-3 0-15,-3-4 0 0,-1 1-16 0,-1-3 0 0,-1 2 0 16,0 3 16-16,-2 0 0 0,-2 3 0 0,0 3 0 16,-2 1-48-16,-1 4 0 0,1-1 0 0,2 10 0 15,0 0 112-15,-10 0 32 0,-2 6 0 0,1-1 0 16,-2 2-192-16,-1 3-32 0,0 4-128 0,0 0 192 16,1 4-192-16,2-1 0 0,-3-1 0 0,4-1 0 15,3-1 0-15,2 1 0 0,0-1 0 0,4-1 0 16,3 0 0-16,4 1 0 0,1-4 0 0,2 0 0 15,-3-2 0-15,7-1 0 0,4-2 0 0,2-1 0 16,0-1 0-16,1-5 0 0,2-3 0 0,-2 3 0 16,-1-2 0-16,-1-2-160 0,-3-1 160 0,-1 2-192 15,0-4-352-15,-1 2-80 0,-2-4-16 16,2 6 0-16,-2 0-1328 0,0 0-272 16,-2-1-48-16</inkml:trace>
  <inkml:trace contextRef="#ctx0" brushRef="#br0" timeOffset="4052.9">30212 5715 12895 0,'0'0'1152'0,"-4"12"-928"16,-1-3-224-16,4 3 0 0,0 4 2832 0,-2 1 528 16,1 1 96-16,-1 0 32 0,0 1-2048 0,1-2-416 15,-1-1-64-15,2 2-32 0,1 2-400 0,1-1-80 16,2 0 0-16,-1 1-16 0,1-3-272 0,2-1-160 0,0-2 192 0,2-3-192 15,-1 0 128-15,3 1-128 0,1-5 0 16,0 0 0 0,0-1-416-16,0-3-192 0,2 1-32 0,-1-3-16 15,1-1-560-15,1-1-96 0,-2-2-32 0</inkml:trace>
  <inkml:trace contextRef="#ctx0" brushRef="#br0" timeOffset="4269.8">30354 5648 13823 0,'0'0'608'0,"-8"3"128"0,-1-1-592 0,0 2-144 0,0 0 0 0,0 5 0 15,0 0 2304-15,-1 5 416 0,-3-2 96 0,0 2 0 0,-2 3-1552 0,-1 1-320 16,-2 1-64-16,-1 3-16 0,0 3-176 0,1 0-48 16,-1 2 0-16,-1 2 0 0,-1-1-224 0,2 0-48 15,3-5-16-15,0 0 0 0,4 0-224 0,2-2-128 16,2 1 128-16,2-4-128 15,2-3-1248-15,-1-5-320 0,2 0-64 0,3-10-10464 16</inkml:trace>
  <inkml:trace contextRef="#ctx0" brushRef="#br0" timeOffset="4554.07">30660 5332 23727 0,'0'0'1040'0,"-8"5"240"0,-2 1-1024 0,2 5-256 0,-3 3 0 0,0 4 0 16,0 3 384-16,-2 4 48 0,1 3 0 0,-1 2 0 16,-2 2 112-16,1 8 32 0,0 0 0 0,0 0 0 15,0-2-128-15,2 1 0 0,2 2-16 0,4-2 0 16,1-2-192-16,0-1-48 0,2-2 0 0,1-2 0 15,2-5-192-15,0-1 0 0,1-4 0 0,1-2 0 16,0 2-848-16,1-3-112 16,1-3-32-16,-1-2-7152 0,-3-5-1440 0</inkml:trace>
  <inkml:trace contextRef="#ctx0" brushRef="#br0" timeOffset="4682.46">30374 5812 12895 0,'0'0'1152'0,"0"0"-928"0,10-3-224 0,1 3 0 0,2 4 1776 0,2 0 304 16,0-3 64-16,3 1 16 0,1-2-1264 0,2-3-240 16,-2-1-48-16,1-3-16 0,0 0-592 0,2 0 0 15,0-2 0-15</inkml:trace>
  <inkml:trace contextRef="#ctx0" brushRef="#br0" timeOffset="5034.93">31056 4883 23039 0,'0'0'2048'0,"0"0"-1648"0,0 0-400 0,8-5 0 0,2-2 624 0,3 4 32 15,2-4 16-15,4 2 0 0,4 0-160 0,1-3-16 16,-2 1-16-16,2 3 0 0,1 1-272 0,-1 0-48 15,-2 0-16-15,-2-1 0 16,-2 2-576-16,-3 2-112 0,-1 2-32 0,-1 1-11152 0</inkml:trace>
  <inkml:trace contextRef="#ctx0" brushRef="#br0" timeOffset="5212.93">31139 5165 13823 0,'0'0'1216'0,"0"0"-960"15,0 0-256-15,0 0 0 0,14 6 2560 0,-3-3 480 0,2-2 96 0,3-1 0 16,3-1-2016-16,3-2-416 0,2 2-64 0,2-5-32 16,-1-2-320-16,3-2-64 0,0 2-16 0,0-2 0 15,-3 3-208-15,0 3-288 0,-5-3 64 0,-1 2 16 32,-1 0-2048-32,-3 1-416 0</inkml:trace>
  <inkml:trace contextRef="#ctx0" brushRef="#br0" timeOffset="5587.09">31220 4414 15663 0,'0'0'1392'0,"0"0"-1120"15,-1-9-272-15,1 9 0 0,0 0 1200 0,0 0 176 16,0 0 32-16,0 0 16 0,0 0-528 0,0 0-96 16,1 10-32-16,-1 4 0 0,-1 0 64 0,1 4 0 15,-1 3 0-15,-1 7 0 0,2 0-32 0,-1 5 0 16,-2 2 0-16,1 3 0 0,-2 5-352 0,2 0-64 0,-1 6 0 15,2-2-16-15,-3-2-176 0,0 5-48 16,0-2 0-16,-1 1 0 0,-1-2-144 0,1-5 0 0,0-4 0 0,0-1 0 31,1-3-864-31,0-2-48 0,0-2-16 0,0-6 0 16,1-3-1328-16,0-6-272 0,2 4-48 0,-3-6-16 0</inkml:trace>
  <inkml:trace contextRef="#ctx0" brushRef="#br0" timeOffset="6070.44">32168 4232 11055 0,'0'0'976'0,"0"0"-784"16,0 0-192-16,0 0 0 0,0 0 2304 0,-7 13 432 16,-2-1 80-16,-3 6 0 0,-3 4-1600 0,-3 2-320 15,-2 5-64-15,-2 4 0 0,0 3-256 0,-5 5-64 16,-4 2 0-16,3 5 0 0,0 4-64 0,3 3-32 15,0-2 0-15,2 2 0 0,2 0-144 0,5 0-16 16,3 0-16-16,2-4 0 0,4-4-112 0,5-8-128 16,2-3 176-16,2-5-176 0,-2-31 336 0,12 26-32 0,-12-26-16 0,23 22 0 15,-1-8 368-15,5-5 80 0,2-5 16 0,4-7 0 16,1-5-96-16,2-2-16 16,1-4 0-16,1-1 0 0,-1-3-256 0,3-3-48 0,-1-2-16 0,-17 7 0 15,4-3-16-15,0-5-16 0,2 0 0 0,0-6 0 16,-2-6 160-16,0-6 48 0,-5-5 0 0,12-45 0 15,-13 15-144-15,-12 13-32 0,-6 15 0 0,-7 7 0 16,-7 9-32-16,-4 7-16 0,-7 6 0 0,-4 4 0 16,-5 3-272-16,13 8 0 0,-4 1 0 0,-1-1-144 15,-1 4-1968-15,-2 1-384 0,-1 1-64 0</inkml:trace>
  <inkml:trace contextRef="#ctx0" brushRef="#br0" timeOffset="16495.43">2493 1996 10127 0,'0'0'896'0,"0"0"-704"0,-9 3-192 0,0-1 0 16,0 1 960-16,9-3 176 0,-9-3 16 0,9 3 16 15,0 0 192-15,0 0 48 0,0 0 0 0,-6-3 0 16,6 3-192-16,0 0-48 0,0 0 0 0,0 0 0 15,-5-6-272-15,5 6-48 0,0 0-16 0,0 0 0 16,0 0-144-16,0 0-48 0,0 0 0 0,0 0 0 16,9-10-32-16,-1 5-16 0,1 1 0 0,-9 4 0 15,12-5-64-15,0 0-16 0,2 1 0 0,0 2 0 16,2 2-128-16,2-3-48 0,1 1 0 0,2 0 0 16,3-3-144-16,2 3-48 0,-2-2 0 0,6 3 0 0,3-3 48 0,1-1 0 15,-1 1 0-15,2 0 0 0,3 2-64 0,4-2-128 16,1-1 192-16,3 2-64 0,1-1-128 0,0 3 160 15,-1-3-160-15,1 1 160 0,-1 0-32 0,1 0-128 16,0 2 192-16,2 0-64 0,5 1-128 0,-1 0 160 16,-1 1-160-16,2-1 160 0,-1 0-160 0,-1 0 128 15,0 0-128-15,-1 0 128 0,0 1-128 0,2 1 0 16,1-1 144-16,-1 2-144 0,-1 0 128 0,2 0-128 16,-1-2 128-16,0 0-128 0,0-1 128 0,-3 2-128 15,0-2 160-15,1 2-160 0,2 0 192 0,3 0-48 16,1 2-16-16,1-2 0 0,-4 0 0 0,3-1 0 15,-3 3 0-15,3-3 0 0,0-2 0 0,3 0-128 16,1 4 192-16,0-1-64 0,-3-2-128 0,0 1 0 16,-4-1 144-16,2 0-144 0,3-1 0 0,-2-1 144 15,0 0-144-15,4-1 0 0,-1 2 128 0,1-2-128 16,-1 2 0-16,-1-4 0 0,0 0 128 0,-3 1-128 16,1 2 0-16,1-1 0 0,1-1 0 0,-1 2 0 15,1-1 128-15,-3 1-128 0,-2-2 0 0,-1-1 0 0,-1 0 0 0,0 2 0 16,-3 1 0-16,4 2 0 0,-3 0 0 0,6-2 0 15,-2 0 128-15,-2-1-128 0,-3-1 0 0,-2 1 0 16,2-1 0-16,-5 4 0 0,1-1 0 0,-1 1 0 16,-1 1 0-16,3-1 0 0,-3 1 0 0,3-1 0 15,0 0 0-15,-4-1 0 0,0 1 0 0,-3-1 0 16,-1-1 0-16,0 2 0 0,1 2 0 0,-1-1 0 16,-1 1 0-16,1 1 0 0,0-1 0 0,-1 2 0 0,0-1 0 0,1-1 0 15,-3 0 0-15,1-2 0 0,-6 0 128 0,1-2-128 16,-4 1 0-16,3 1 0 0,-1-1 0 15,-1 0 0-15,-1-1 128 0,0 2-128 0,-1 2 0 0,2 0 0 16,0 1 0-16,4-3 0 0,-1 2 0 0,0 1 0 16,2-2 0-16,2 0 0 0,-1 0 0 0,-1-1 0 15,-1 0 0-15,-4-2 0 0,1 1 0 0,2-1 0 16,0 1 0-16,-1 0 0 0,-2 0 128 0,0 1-128 16,0-2 0-16,1 2 0 0,1 0 0 0,-2-1 0 15,3 0 0-15,-3 0 0 0,0-1 0 0,-2 2 0 16,1 0 0-16,-3 0 0 0,-3-2 128 0,-2 0-128 15,-3 1 0-15,-1 0 0 0,1 1 0 0,-2 0 0 16,-3 0 0-16,-1 0 0 0,0 1 0 0,-2 0 0 16,-8-1 0-16,13 2 0 0,-13-2 0 0,9 4 0 0,-9-4 0 0,0 0 0 15,0 0 128-15,0 0-128 0,0 0 0 0,0 0 0 16,0 0 144-16,0 0-144 0,-9 6 0 16,0 0 144-16,-1-1-144 0,-2-1 160 0,2-1-160 0,-4 0 160 15,-2 0-160-15,-2 0 0 16,-3 0 0-16,-3 0 0 0,-2-2 0 0,-2-1 128 0,-2 0-128 0,-1 0 0 15,-4 0 0-15,-2 1 0 0,1 1 0 0,-3-1 0 16,-1-1 0-16,-2 1 0 0,0-1 0 0,-5 3 0 16,0-1 0-16,-5 1 0 0,-2-3 0 0,0 0 0 15,-1 0 0-15,-1 1-176 0,0 2 176 0,-2-2-128 16,2 2 128-16,-4-1 0 0,-5 1 0 0,0-2 0 16,-5 0 0-16,3 3-128 0,1-2 128 0,1 1 0 0,-2 0 0 0,-2 0 0 15,-6 2 0-15,1-2-128 0,4 0 128 0,2-1 0 16,-1 2 0-16,2 0-128 0,-2 1 128 0,-2-1 0 15,0-3 0-15,2 3 0 0,1 0 0 0,0 1 0 16,1-2 0-16,1 0 0 0,-4 1 0 0,0 1 0 16,0-1 0-16,1-2 0 0,3 1 0 0,1 1 0 15,1-2 0-15,3 2 0 0,-2-2 0 0,-3 1 0 16,1-2 0-16,2 1 0 0,0-2 0 0,2 1 0 16,2 1 0-16,0 1 0 0,2-1 0 0,-3 2 0 15,-1-1 0-15,-1-2 0 0,-2 2 0 0,3 0 0 16,2 3 0-16,0-3 0 0,1 1 0 0,-1 1 0 15,1 0 0-15,-4-1 0 0,2-1 0 0,1-1 0 16,2-1 0-16,2 2 0 0,0 2 0 0,1 0 0 16,5-2 0-16,-4-1 0 0,-1 0 0 0,-1-1 0 15,0 0 0-15,2-1 0 0,1 0 0 0,1 0 0 16,-1 3 0-16,4-2 0 0,2 1 0 0,-1 0 0 16,-3-1 0-16,2-1 0 0,-4-1 0 0,4 1 0 15,1-2 0-15,1 2 0 0,0 0 0 0,3 0 0 16,1 2 0-16,1-1 0 0,1-1 0 0,0 0 0 0,2 0 0 0,-1 0 0 15,2 0 0-15,1-1 0 0,1-2 0 0,0 1 0 16,5-2 0-16,0 1 0 0,1-1 0 0,3 2 0 16,1-2 0-16,3 0 0 0,-3 3 0 0,2-2 0 15,2 0 0-15,2 1 0 0,-2 1 0 0,4-1-128 16,0-3 128-16,2 1 0 0,-3 0-144 0,5 1 144 16,1 2 0-16,-1 0-144 0,2 0 144 0,2-1 0 15,1-2-144-15,8 4 144 0,-9-1 0 0,9 1-144 16,0 0 144-16,0 0-128 0,0 0 128 0,0 0-128 15,0 0 128-15,0 0-160 0,0 0 160 0,0 0-160 0,0 0 160 0,14-2-128 16,0 0 128-16,3 1-128 0,0 0 128 0,1 1 0 16,1 0-144-16,3 0 144 0,3-4 0 0,2 3-176 15,0-1 176-15,2 0-128 0,4 1 128 0,5 1 0 16,3 1 0-16,5-1-128 0,2-1 128 0,5-1 0 16,1 1-144-16,2 0 144 0,-1-2 0 0,4 2 0 15,-1-3-144-15,5-1 144 0,2 3 0 0,4-1 0 16,1-1-128-16,-2 3 128 0,-2 0 0 0,0 1 0 15,4-2 0-15,1 2 0 0,1 0 0 0,1 2-128 16,2-1 128-16,-3 0 0 0,0-1 0 0,-1 0 0 16,1 0 0-16,3 1 0 0,0 2 0 0,-2-2 0 15,-3 1 0-15,-1-2 0 0,1 0 0 0,3 0 0 16,3 0 0-16,2 0 0 0,-6 0 0 0,-1-2 0 16,-2 1 0-16,1-2 0 0,0 2 0 0,1-1 0 0,3-1 0 0,-2-1 0 15,-2-1 0-15,-3 1 0 16,-1 2 0-16,2-1 0 0,-3-3 0 0,2 3 0 15,0 1 128-15,2 1-128 0,-5-1 0 0,0 1 0 0,0 1 0 0,-2 0 0 16,-1-1 0-16,2 1 0 0,0 0 0 16,1 0 0-16,-1 0 0 0,0 0 0 0,-5 0 0 0,-1 0 0 15,-2 0 0-15,1 0 0 0,1 1 0 0,0 2 0 16,-1-3 0-16,-1 1 128 0,-3-1-128 0,-3 1 0 16,0-1 0-16,-2 3 0 0,-1-2 0 0,1 2 0 15,-2 0 0-15,2 0 0 0,0-2 0 0,-1 0 0 16,0-1 0-16,-3 0 0 0,-2 0 0 0,0 0 0 15,-2-1 0-15,-2 1 0 0,2-1 0 0,-1 0 0 0,0-2 128 16,1 1-128-16,-1 0 0 0,-1 1 0 0,-2 0 0 0,2-2 0 16,0 3 0-16,-4-1 0 0,-3 0 0 0,-2-1 128 15,2 1-128-15,-4-1 0 0,2 0 0 0,-2-2 0 16,-2 2 128-16,0-1-128 0,-1 1 0 0,-3 2 128 16,-1-1-128-16,-1-1 0 0,0 1 0 0,-2 1 128 15,-2 0-128-15,2 0 0 0,-4-1 0 0,0-1 0 16,-1 0 128-16,-11 2-128 0,10-1 0 0,-10 1 0 15,0 0 128-15,0 0-128 0,0 0 0 0,0 0 0 16,0 0 128-16,0 0-128 0,0 0 0 0,0 0 144 16,0 0-144-16,0 0 128 0,0 0-128 0,0 0 0 15,0 0 0-15,0 0 128 0,-10 3-128 0,0-1 128 16,-3-2-128-16,1 0 128 0,0-2-128 0,1 2 0 16,-3-2 0-16,1 2 0 0,-5-1 0 0,1-2 0 15,-1 3 128-15,-3 0-128 0,-2-1 0 0,-1 1 0 16,0 0 0-16,-3 0 0 0,-2 0 0 0,-4 1 0 15,-1 0 0-15,-6-1 0 0,0 0 0 0,-3-1 0 16,-3 0 0-16,-1 0 0 0,4-1 0 0,-2 1 0 16,-3 1 0-16,1 0 0 0,-3 0 0 0,-1 0 0 0,-3 0 0 0,-5 0 0 15,-1 0 0-15,2-1 0 0,1 1 0 0,1 1 0 16,0-1-144-16,-3 3 144 0,-3 0 0 0,-1 2 0 16,-2-2 0-16,3 1 0 0,0-2 0 0,3 2 0 15,-2 3 0-15,0-2 0 0,-2 0 0 0,-3 2 0 16,-2-3 0-16,3 0-128 0,-1 0 128 0,1 1 0 15,0-1 0-15,-1-2 0 0,-1 3 0 0,-2-1 0 0,-2 0 0 16,0-2 0-16,1 1 0 0,1 0 0 0,0-1 0 0,0-1 0 16,-4 1 0-16,-1-2 0 0,-1 0 0 0,2-2 0 15,-1 1 0-15,3 0 144 0,1 0-144 0,-1-1 0 16,-6 1 0-16,2 0 128 0,0-3-128 0,2 0 0 16,1 2 0-16,1-1 0 0,-1-1 0 0,-3 0 128 15,0 2-128-15,2-3 0 0,2 1 0 0,3 0 128 16,-1-1-128-16,3 0 0 0,-3 1 0 0,2 2 0 15,-2-3 0-15,4-1 0 0,4 4 0 0,3-1 0 16,1 1 0-16,3 2 0 0,3 0 0 0,2-1 0 16,-2-1 0-16,-1 0 0 0,1-2 0 0,3 3 0 15,2-2 0-15,3 2 0 0,2 0 0 0,4-1 0 16,-1 1 0-16,6 0 0 0,2 1 0 0,1 0 0 16,1-2 0-16,1 2 0 0,1 0 0 0,4 0 0 15,4 2 0-15,0-1 0 0,1-1-128 0,5 0 128 16,0 1 0-16,2 2 0 0,0-1 0 0,10-2 0 15,-9 5 0-15,9-5 0 0,0 0 0 0,0 0 0 16,-6 7-144-16,6-7 144 0,0 0 0 0,0 0 0 0,0 9 0 0,0-9 0 16,2 10-128-16,-2-10 128 0,0 0 0 0,8 10 0 15,-8-10 0-15,8 6 0 0,-8-6 0 0,7 6 0 16,1 0 0-16,-1-2 0 0,2-2 0 0,0 2 0 16,-2 0 0-16,0 1-128 0,5-1 128 0,0 0 0 15,4-1 0-15,-1 2 0 0,3-2 0 0,2 0 0 16,-2-2 0-16,3 0-128 0,4-1 128 0,1 0 0 15,2 0 0-15,3 0-128 0,0 0 128 0,4 0 0 0,3 0-128 0,3 0 128 16,1 0 0-16,2 0 0 0,3 0-144 0,0 0 144 16,-1-1 0-16,2 1-144 0,3-1 144 0,2-1 0 15,2 2 0-15,5 0 0 0,0-2 0 0,2-2 0 16,1 0 0-16,2 2-128 0,-2-1 128 0,3 2 0 16,0-3 0-16,30-2 0 0,-5 0 0 0,-10 4-160 15,-4-2 160-15,-2-3 0 0,-1 0 0 0,1 2-128 16,1 0 128-16,1 0 0 0,-1 0 0 0,-2-4 0 15,-3 3 0-15,-19 0 0 0,6 1 0 0,7 2 0 16,4 0 0-16,1 0 0 0,-4 0 0 0,4-1 0 16,-1 1 0-16,0 1 0 0,3-1 0 0,0 2-128 15,1 1 128-15,-2-1 0 0,-3-1 0 0,0 2 0 16,-1 0 0-16,0 0 0 0,2 2 0 0,1-1 0 16,-1-1-128-16,-2 0 128 0,-1 1 0 0,-4-1 0 15,-2 0 0-15,0 0 0 0,1 2 0 0,0-1 0 16,1 0 0-16,-2-1 0 0,-3 0 0 0,0 0 0 15,1 0 0-15,0 0 0 0,-1 0 0 0,2 0 0 16,-3 0 0-16,1 0 0 0,-1-1 0 0,-4 0 0 0,-4-2 0 0,16 2 0 16,-10-3 0-16,-5-1 0 0,-7 1 0 0,-4 1-160 15,-4 1 160-15,-2-2 0 0,0 0-144 0,-4 2 144 16,-3-1-384-16,-2 1-16 0,-3 0 0 0,-5 2 0 16,-3-1-1312-16,-12 1-256 15,10-1-48-15,-10 1-12160 0</inkml:trace>
  <inkml:trace contextRef="#ctx0" brushRef="#br0" timeOffset="18747.13">1838 10484 9503 0,'0'0'416'0,"0"0"96"0,0 0-512 0,0 0 0 15,0 0 0-15,0 0 0 0,-9-1 720 0,9 1 48 16,-6-2 16-16,-3 0 0 0,9 2 288 0,-10-1 48 16,10 1 16-16,-12-1 0 0,3-4 16 0,9 5 0 15,-9-3 0-15,9 3 0 0,-10-2-48 0,4-3 0 16,1-6 0-16,1 4 0 0,2-2-208 0,2 0-64 16,2-4 0-16,2-1 0 0,2-2-320 0,3-2-64 15,3-2 0-15,2-3-16 0,1-5-112 0,3 0-32 16,3-5 0-16,2 0 0 0,0-2-288 0,2 1 128 15,3 0-128-15,2 5 0 0,0-1 128 0,1 9-128 16,-3-1 0-16,-6 4 0 0,-2 3 0 0,-3 4 0 16,1 7 0-16,-1 3 0 0,-3 3 0 0,1 9 0 15,3 3-192-15,-4 12 192 0,-4 7 0 0,-3 5 0 0,0 1 128 0,-6 10-128 16,-2-1 0-16,-3 4 0 0,-2 0 0 0,-2 2 0 16,-3 0 0-16,-2 2 128 0,-2 1 0 0,-2-6-128 15,3-4 256-15,-4-1-48 0,-3-5-16 0,3-6 0 16,0-3 336-16,4-9 64 0,-1-5 16 0,3-5 0 15,5-5-32-15,7-8 0 0,0 0 0 0,0 0 0 16,-3-14-128-16,5-3-48 0,1-6 0 0,6-3 0 16,0-5-240-16,4-5-160 0,2 0 192 0,2-3-192 15,-2-4 0-15,3 1 0 0,1-5 0 0,1 5 0 16,4 2 0-16,2 4 0 0,-1 1 0 0,3 3 0 0,1 5 0 0,2 1 0 16,1 5 0-16,-1 3 0 0,0 2 0 0,1 9-144 15,-3 0 144-15,-4 7 0 0,-3 7-128 0,-4 2 128 16,-4 6-128-16,-2 3 128 0,1 2 0 0,-4 4 0 15,-6 2 0-15,-2-1 0 0,-2 4 0 0,-2 2 0 16,0-1 0-16,-3 0 0 0,-2-6 0 0,1 0 0 16,-1-3 0-16,6-4 128 0,0-7-128 0,2-10 0 15,0 0 0-15,0 0 128 0,0 0-128 0,0 0 0 16,9-11 0-16,3-6 128 0,0-1-128 0,2-6 0 16,0-1 128-16,3-1-128 0,-1-4 0 0,1-4 0 15,-2-2 0-15,3 0 0 0,4 0 0 0,-1-1 0 16,0 0 0-16,1 4 0 0,3 5 0 0,0 5 0 15,2 4 0-15,-2 6 0 0,-1 7 0 0,2 3 0 16,-2 3 0-16,0 5 0 0,-2 7 0 0,-2 4 128 16,-2 6-128-16,-4 6 0 0,-4 6 128 0,-1 4-128 15,-3 4 160-15,-2 0-160 0,-3 4 176 0,-1-3-176 0,-1 4 192 16,0-1-192-16,-2 2 160 0,2-2-160 0,1-5 128 0,2-3-128 16,2-1 0-16,3-4 0 0,-2-1 0 0,4-8 0 31,1-3-1568-31,0-2-192 0,0-6-32 0,0-7-13360 0</inkml:trace>
  <inkml:trace contextRef="#ctx0" brushRef="#br0" timeOffset="19095.3">3820 10232 20271 0,'0'0'896'0,"0"0"192"0,0 0-880 0,0 0-208 15,0 0 0-15,11 5 0 0,-1 0 1536 0,3 0 272 16,2-3 48-16,7 0 16 0,3-4-848 0,3 0-192 16,2-3-16-16,4 1-16 0,4-1-160 0,3 1-48 15,-2-2 0-15,-1 1 0 0,-3 1-288 0,-4-3-64 16,-3 1-16-16,0 2 0 0,-2 3-224 0,-5 1-192 0,-5 1 48 0,-4 2-9504 16,-3 2-1888-16</inkml:trace>
  <inkml:trace contextRef="#ctx0" brushRef="#br0" timeOffset="19260.32">4055 10594 17503 0,'0'0'768'0,"0"0"176"0,0 0-752 0,0 0-192 0,8 11 0 0,4-6 0 16,5 0 2656-16,3 0 496 0,3-2 112 0,2-4 0 0,3-6-1728 0,2 1-336 16,-1-3-80-16,3 0-16 0,1-1-640 0,0 1-128 15,-2-2-16-15,1 3-16 16,0-2-2416-16,-1 2-464 0,9-6-112 0,0 3 0 0</inkml:trace>
  <inkml:trace contextRef="#ctx0" brushRef="#br0" timeOffset="19980.41">5514 9897 18543 0,'-19'-5'816'15,"9"3"176"-15,-2-1-800 0,2-1-192 0,-1 2 0 0,2-1 0 0,0 1 944 0,0-2 144 16,3-1 16-16,6 5 16 0,-7-8-192 0,7 8-32 15,0 0-16-15,7-10 0 0,-1 1-224 0,8-2-32 16,3 2-16-16,6 0 0 0,5 2-32 0,5 2-16 16,2-4 0-16,6 4 0 0,2 0-112 0,0 0 0 15,2 1-16-15,-3 2 0 0,-4 2-224 0,-3 0-32 16,-2 4-16-16,-1 1 0 0,-5 2-160 0,-3 2 0 16,-2 3 0-16,-4 0 0 0,-6 0 0 0,-3 2 0 15,-5 0 0-15,-4 4 0 0,-5 2 0 0,-5 2 0 16,-4-1 0-16,-5 3 0 0,-6-2-208 0,-2 3-32 15,-5 2 0-15,0-2 0 0,-1 1 0 0,-1-3 0 16,-1-2 0-16,3 2 0 0,3-4 240 0,4 0 0 16,2 0-160-16,5 1 160 0,4-4 0 0,4 2 0 15,9-2-144-15,3-2 144 0,6-1 0 0,3 1-160 16,8 1 160-16,6-1-128 0,3-4 128 0,1 6 0 16,5 0-144-16,-1 3 144 0,1 2 0 0,2 0 160 15,1 1-16-15,2 1 0 0,-2 0 496 0,1 5 80 16,-2-2 32-16,-3 5 0 0,-1-3 16 0,-4 3 0 0,-4 1 0 0,-6 3 0 15,-7-4-384-15,-3-3-64 0,-6-1 0 0,-4-3-16 16,-7 5 400-16,-8-4 96 0,-7-3 16 0,-6 4 0 16,-6-2-32-16,-5 4 0 0,-4-3 0 0,-6 7 0 15,-3-4-256-15,-3 0-48 0,-4-2-16 0,-2 0 0 16,-6-2-272-16,3 2-64 0,2-5-128 0,5-2 192 16,1 2-1856-16,4-5-384 0,2-2-80 15</inkml:trace>
  <inkml:trace contextRef="#ctx0" brushRef="#br1" timeOffset="27626.28">10323 2046 7359 0,'0'0'656'0,"0"0"-528"16,0 0-128-16,0 0 0 0,0 0 1184 0,0 0 208 16,0 0 32-16,5-10 16 0,-1 2-784 0,1-1-144 15,1 3-48-15,2 1 0 0,-1-2-256 0,-7 7-48 16,11-6-16-16,-1 2 0 0,-10 4-144 0,9-4 0 16,0-2 0-16,-9 6 128 0,10-5-128 0,-10 5 128 0,6-4-128 0,-6 4 128 15,9-6 128-15,-9 6 32 0,0 0 0 0,0 0 0 16,0 0 48-16,0 0 16 0,0 0 0 0,0 0 0 15,0 0 160-15,0 0 48 0,0 0 0 0,0 0 0 16,0 0-16-16,0 0 0 0,0 0 0 0,0 0 0 16,0 0-64-16,0 0-16 0,0 0 0 0,0 0 0 15,0 0-208-15,0 0-32 0,-9-2-16 0,9 2 0 16,0 0-208-16,-9 0 0 0,9 0 128 0,0 0-128 16,0 0 0-16,-10 4 0 0,0 0 0 0,10-4 0 15,-10 3 0-15,10-3 0 0,-9 3 128 0,9-3-128 0,-9 4 128 0,9-4-128 16,-10 5 176-16,2-1-176 0,8-4 144 0,0 0-144 15,-8 3 0-15,8-3 144 0,0 0-144 0,0 0 0 16,0 0 144-16,-7 4-144 0,7-4 256 0,0 0 0 16,0 0-16-16,0 0 0 0,0 0 144 0,0 0 48 15,0 0 0-15,0 0 0 0,0 0 16 0,6 7 16 16,3-2 0-16,2-2 0 0,2-1-192 0,1 1-32 16,1-2-16-16,2 2 0 0,1-3-96 0,1 2 0 15,2-2-128-15,4 0 192 0,1 0-32 0,2 0-16 16,0-1 0-16,1 0 0 0,2 1 0 0,1-3 0 15,1 2 0-15,1 0 0 0,0-1 16 0,6 1 0 16,2 0 0-16,2-1 0 0,1 1-32 0,-1 1 0 16,2-1 0-16,1 0 0 0,0 1-128 0,0 0 192 15,-1-2-192-15,2 2 192 0,2-1-192 0,1 1 128 16,-1 1-128-16,3-1 128 0,-1 0-128 0,-1 2 0 0,-2-1 144 16,1 0-144-16,-1-1 0 0,3 0 128 15,-1 3-128-15,3-1 0 0,0 1 0 0,1 1 144 0,-2-2-144 0,-1 1 0 16,-2-2 144-16,0 0-144 0,0 2 0 0,-1-1 144 15,0 1-144-15,3 2 128 0,2-1-128 0,-2-2 128 16,0 1-128-16,-1-2 0 0,-3 0 144 0,0 1-144 16,1-2 0-16,2 2 144 0,-3 1-144 0,3-1 0 15,0 0 160-15,1-2-160 0,1 0 128 0,-1 0-128 16,-2 0 144-16,1 1-144 0,-1 0 160 0,1-1-160 16,0 0 192-16,1 0-64 0,2 1-128 0,-1 1 192 0,0-2-192 0,2 0 176 15,-3 1-176-15,0-1 160 0,-2 0-160 0,2 0 128 16,-1 0-128-16,1 1 128 0,1 1-128 0,2-2 0 15,0 0 144-15,-1-2-144 0,2 1 128 0,-2 0-128 16,-2-2 128-16,0 2-128 0,-1 1 128 0,2 0-128 16,2 0 160-16,-1 0-160 0,0-1 144 0,-1 1-144 15,-1-2 128-15,0 1-128 0,1 0 0 0,-1 0 0 16,-1 1 128-16,2 0-128 0,2-2 0 0,1 0 0 0,-1 0 144 16,0 0-144-16,-2-1 0 0,1 1 0 0,-1 1 0 0,1-1 128 15,-1 2-128-15,3 2 0 0,-1-2 0 0,1 1 0 16,-2-1 0-16,0 0 0 0,-2 0 0 0,0 1 0 15,0 0 0-15,0 2 144 0,1-1-144 0,1 2 0 16,0-2 128-16,1-1-128 0,0-1 0 0,-3 0 0 16,-3 0 0-16,2 0 0 0,1 0 128 0,2 0-128 15,-5 0 0-15,4 1 0 0,0-1 0 0,0 0 0 16,1 0 0-16,-2-1 0 0,-3 0 0 0,1 1 0 16,0-2 128-16,-1 2-128 0,-1 2 0 0,3-2 0 15,3 0 144-15,-2 0-144 0,0 0 0 0,-3-2 144 16,1 0-144-16,-2-1 0 0,-1 1 0 0,3-1 0 15,-3 2 0-15,1 0 0 0,-2-1 128 0,1 1-128 16,0 1 0-16,1-3 0 0,3 1 0 0,-1 1 128 16,-3-1-128-16,0 1 0 0,0 0 0 0,0 0 0 0,-3-1 128 15,3 1-128-15,0 1 0 0,2-1 128 0,-1-1-128 16,0 1 0-16,2-1 0 0,-3-2 0 0,3 1 0 0,-2 1 0 16,-1-1 128-16,4 2-128 0,-2-2 0 0,1 1 0 15,-2-2 0-15,2 2 0 0,2-1 0 0,-3 0 0 16,0 2 0-16,-2-1 0 0,2-3 0 0,0 1 128 15,-1 0-128-15,4 3 0 0,-1-1 0 0,1 1 0 16,1-1 0-16,0-2 0 0,-5 1 0 0,1 1 0 16,4-1 128-16,-3 1-128 0,3-1 0 0,0 2 0 15,2-1 0-15,-1 0 0 0,0 1 0 0,-1-2 0 16,-3 1 0-16,-1-1 0 0,3 3 0 0,-1-1 0 16,-3-1 0-16,6 2 0 0,-1 0 0 0,3 0 0 0,-4 0 0 15,0 0 0-15,-3-1 0 0,-1 1 0 0,2 0 128 0,-3 0-128 16,0-1 0-16,0 3 0 0,5 1 0 0,-4-2 0 15,-1-1 0-15,1 0 0 0,-1-1 0 0,-3 1 0 16,-1 0 0-16,-1 0 0 0,0-1 0 0,-2-1 128 16,0 0-128-16,-2-3 0 0,1 1 0 0,1 0 0 15,-5 3 0-15,1-2 128 0,0 1-128 0,-5-3 0 16,2 0 160-16,0 1-160 0,-2-2 192 0,-1 2-192 16,-2 0 224-16,0 1-64 0,-1 1-16 0,0-1 0 15,-1-2-144-15,0 3 192 0,-2 0-192 0,3 0 192 16,-2 1-192-16,2-1 0 0,-2 1 0 0,-1 0 0 15,-2 0 128-15,0-3-128 0,-2 0 0 0,0 1 128 16,-1 1-128-16,-1 1 0 0,-1-2 0 0,-3 0 0 16,1 1 0-16,-1 1 0 0,-1-2 128 0,1 1-128 0,-3-1 0 15,-1-1 0-15,-10 4 0 0,10-2 0 0,-1-3 0 16,-1 1 128-16,-8 4-128 0,0 0 0 0,0 0 0 0,0 0 0 16,6-4 0-16,-6 4 0 0,0 0 0 0,0 0 0 15,0 0 0-15,0 0 0 0,0 0 0 0,0 0 0 16,-10 0 0-16,1 1 0 0,-6 0 0 0,0 2 0 15,-2-2 0-15,-2 2 0 0,-3 1 0 0,0-3 128 16,-3 0-128-16,-1 0 0 0,-5 1 0 0,-1 0 0 16,-3 1 0-16,-2-3 0 0,1-3 0 0,-3 3 0 15,-3 2 0-15,0 0 0 0,0 4 0 0,-5 0 0 16,-5-3 0-16,-3 2 0 0,-1 1 0 0,-1-4 0 16,1-1 0-16,-2 1 0 0,-4 0 0 0,-3 2 0 15,-3 0 128-15,-2 1-128 0,-5-3 0 0,6 2 0 0,-3 1 0 16,-1 0 0-16,0-1 0 0,-2-1 0 0,-1 1 0 0,-4 2 0 15,0-1 0-15,-2-2 0 0,4 0 0 0,-4 4 0 16,2-1 0-16,-2-1 0 0,-4-1 0 0,2 2 0 16,3 1 0-16,-3 2 0 0,-1-2 0 0,-1 0 0 15,-1-1 0-15,1-4 0 0,1 2 0 0,2 0 0 16,0 1 0-16,-2-1 0 0,-3-2 0 0,1 2 0 16,0 0-128-16,2 2 128 0,-1-3 0 0,-2 2 0 15,0-1 0-15,1 1 0 0,0-1 0 0,1-2 0 16,-2 3-128-16,-1 1 128 0,-1-4 0 0,0 1 0 15,1-1 0-15,0 1 0 0,0-1 0 0,-2 2 0 16,0 0-160-16,1-3 160 0,-2-1 0 0,1 1-144 16,-2 1 144-16,0 0 0 0,-1-1 0 0,2-1 0 15,3 0 0-15,0 0 0 0,-3 2 0 0,-2-2 0 16,1-2 0-16,0 2 0 0,3 3 0 0,-3-2-128 16,-1 2 128-16,1-3 0 0,0-3 0 0,4 3 0 0,2 0 0 0,-2 0 0 15,-4-1 0-15,3-2-128 0,3 0 128 0,3 1 0 16,2 1-144-16,-1 0 144 0,-2-2 0 0,0-2 0 15,-1-1-144-15,4 1 144 0,1 2 0 0,-1-2 0 16,0 0 0-16,-2 0 0 0,-3-3 0 0,6 2 0 16,2 2 0-16,2-3 0 0,0 0-128 0,0 1 128 15,-2-3 0-15,0 3 0 0,5-3 0 0,3 2 0 16,1-3 0-16,-1 4 0 0,-1-3 0 0,-2 1-128 16,-2 2 128-16,2-2 0 0,3 2 0 0,2-2-192 15,4 5 192-15,-1-3-160 0,-4 1 160 0,-1-1-160 16,0 2 160-16,2 0-160 0,3 2 160 0,3-1 0 15,2-1 0-15,-2 3 0 0,-3 0 0 0,-1-2-128 0,-1 0 128 16,2 0 0-16,3 2 0 0,4 1 0 0,3 2 0 0,-2 0 0 16,-4-1 0-16,-1-1-128 0,4-1 128 0,1 1 0 15,2-2 0-15,4 2 0 0,3 0 0 0,2 2 0 16,0-1 0-16,1 0 0 0,-5-1 0 0,0 0-128 16,2-1 128-16,3 0 0 0,1-1 0 0,2 0 0 15,1 1 0-15,2 1 0 0,0 0 0 0,3 0 0 16,2-2 0-16,-2 2 0 0,3 0 0 0,1 0 0 15,-1 2 0-15,3-2 0 0,-2-2 0 0,3 0 0 16,1-1 0-16,4 2 0 0,1 0 0 0,1-1 0 16,2 0 0-16,2 2 0 0,2-1 0 0,0 1 0 15,0-3-160-15,3 3 160 0,-1-1-192 0,4 1 192 16,-2 0-160-16,2 1 160 0,2-2-128 0,0 1 128 0,1 0 0 16,8 0-160-16,-7-2 160 0,7 2 0 0,0 0-128 0,0 0 128 15,0 0 0-15,-8 4 0 0,8-4-144 16,0 0 144-16,-6 0 0 0,6 0-144 0,0 0 144 0,0 0-192 15,0 0 192-15,0 0-192 0,0 0 48 0,0 0 0 16,0 0 0-16,0 0 0 0,0 0 144 0,0 0-208 16,0 0 80-16,0 0 128 0,0 0-128 0,-5-1 128 15,5 1 0-15,0 0 0 0,0 0 0 0,-9 3 0 16,9-3-144-16,-7 0 144 0,7 0 0 0,-6 0 0 16,6 0 0-16,-6 0 0 0,6 0 0 0,-7 0-128 15,7 0 128-15,-6 0 0 0,6 0-256 0,-8 0 64 16,8 0 16-16,-5-2 0 0,-2 1-16 0,7 1 0 15,-7-1 0-15,7 1 0 0,-7-4 64 0,0 1 0 0,7 3 0 0,-7-2 0 16,7 2 128-16,-7-4-192 0,1 1 192 0,6 3-192 16,-5-2 192-16,5 2-128 0,-9-5 128 0,9 5-128 15,-7-1 128-15,7 1 0 0,-6-3-144 0,6 3 144 16,0 0 0-16,0 0 0 0,-7 0 0 0,7 0 0 16,0 0-160-16,0 0 160 0,0 0 0 0,0 0-144 15,0 0 144-15,0 0 0 0,0 0-144 0,0 0 144 16,0 0 0-16,3 11 0 0,-3-11 0 0,0 0 0 15,13 8 0-15,0 0 0 0,-3-3 0 0,3-3 0 16,-1 1 0-16,0-1 0 0,2 0 0 0,1 2 0 16,2-2 0-16,0 1 0 0,4-2 0 0,-2 1 0 15,2 1 0-15,2-1 0 0,3-2 0 0,0 4 0 16,2 0 0-16,3-1 0 0,-1-1 0 0,3 1 0 16,0-1 0-16,2 2 0 0,2-3 0 0,-1 1 0 0,-2-1 0 15,1 0 0-15,2-1 0 0,1 0 0 0,-1 1 0 16,2-1 0-16,1-1 128 0,3 1-128 0,3 1 0 0,1 1 0 15,0-1 0-15,0-1 128 0,0 0-128 16,-1 1 0-16,-2 1 0 0,1-1 0 0,-1-2 0 16,2 1 0-16,-2-2 0 0,5 2 0 0,2 3 0 0,1-2 0 15,-2-1 0-15,-1 0 0 0,-3-1 0 0,-1 2 0 16,1 3 0-16,2-3 0 0,-2-1 0 0,4 1 0 16,2 1 128-16,0-2-128 0,0 0 0 0,0 0 0 15,-4 1 0-15,1-1 0 0,-2 1 0 0,0-1 0 16,0 0 0-16,1 2 0 0,0-2 0 0,3 1 0 15,1 0 0-15,1 0 128 0,-1-1-128 0,0 2 0 16,-1 0 0-16,-2 1 0 0,1-2 0 0,1-1 0 0,1 0 0 16,1 0 0-16,2 1 0 0,-2-1 0 0,1 0 0 15,-1 0 0-15,0 0 0 0,1 0 0 0,-1 0 0 0,2 0 0 16,2 0 0-16,1 1 0 0,2 1 0 0,-3-2 0 16,-2 0 0-16,1 0 128 0,-1 0-128 0,-1 1 0 15,1-1 0-15,3 1 128 0,1 1-128 0,2-1 0 16,0-1 0-16,0 0 0 0,-4 0 0 0,0 0 0 15,1 0 0-15,0 0 0 0,0 1 0 0,2 0 0 16,1 1 0-16,0-2 0 0,-2-2 0 0,-2 2 0 16,-2 0 0-16,-1 0 0 0,0 0 0 0,0 0 0 15,3 2 0-15,3-1 0 0,-1 1 0 0,-2-2 0 16,-4-2 0-16,1 1 0 0,-1 1 0 0,0 0 0 16,1 0 0-16,2 0 0 0,1 1 0 0,1-1 0 0,0-1 0 15,-4-1 0-15,-2 0 0 0,2-1 0 0,-1 2 0 16,2 0 0-16,-2 1 0 0,2 0 0 0,2-2 0 0,0 1 0 15,0-1 0-15,-2-2 0 0,-3 3 0 0,-1-1 0 16,-1 0 0-16,-1-1 0 0,3 1 0 0,0-1 0 16,2-2 0-16,-1 3 0 0,-1-1 0 0,0 2 128 15,-3-1-128-15,-1 1 0 0,-1-3 0 0,0 3 128 16,0-1-128-16,3 0 0 0,-1 2 0 0,3-1 0 16,1 0 0-16,-4-1 0 0,-2 0 0 0,-1-1 0 15,1 0 0-15,-1-1 0 0,-2 2 0 0,2 2 0 16,0 0 0-16,-1 0 0 0,3-1 0 0,0-1 0 15,3-2 0-15,-4 1 0 0,-3 0 0 0,1-1 0 16,2 1 128-16,-3 2-128 0,-1 0 0 0,2-1 0 0,2 1 144 0,0 0-144 16,0 1 0-16,-1-3 0 0,0-1 0 0,-3-2 0 15,-4 1 0-15,2 0 0 0,1 0 0 0,-3 1 0 16,-1 1 0-16,0 2 144 0,1 1-144 16,-1 0 160-16,-1 0-160 0,-1 0 0 0,3-4 0 0,-4 2 0 15,-2-2 0-15,-1 0 0 0,-3 0 0 0,2 3 0 16,-1-1 0-16,1 0 0 0,-2 1 0 0,0 1 0 15,-1 0 176-15,1 1-48 0,-1 3-128 0,3-3 192 16,1 2-192-16,-1-1 0 0,0-3 0 0,1 1 0 16,3 0 0-16,-3 1 0 0,1-1-144 0,-1 2 144 15,-2-1 0-15,2 0 0 0,1 3 0 0,0-3 0 16,-1-1 0-16,0 3 0 0,1-2 128 0,-1 2-128 16,2-1 128-16,-1 1-128 0,-1-2 192 0,1-1-192 15,2 0 144-15,-1-1-144 0,-3-2 0 0,1 2 144 0,-1-2-16 16,-1 2-128-16,2 1 192 0,0 0-64 0,-1 0-128 0,1 0 0 15,-1 0 0-15,1 0 128 0,-1 0-128 0,2 1 0 16,-1-1 144-16,-1 0-144 0,-1 0 0 0,2-1 0 16,-2-3 0-16,1-1 0 0,-4 1 0 0,-1 1 128 15,0 1-128-15,0 0 0 0,0-2 0 0,1-1 128 16,-2 0-128-16,2 2 0 0,-3 1 128 0,1 1-128 16,1-1 160-16,0 0-160 0,2-1 0 0,0 1 0 15,-1-1 0-15,1 2 0 0,1-2 0 0,2 1 0 16,-2-2 0-16,0 1 0 0,-1-2 0 0,3 3 0 15,0-2 0-15,1 3 0 0,-1-2 0 0,-1 3 0 16,-1 0 0-16,1 0 0 0,0 0 0 0,1 0 0 16,0 0 0-16,0 0 0 0,-3 3 0 0,1-3 128 0,0 0-128 15,-1-3 0-15,-1 2 0 0,0 0 0 0,-4-1 0 0,0 1 0 16,-2 1 0-16,1 0 0 0,-2 0 128 0,0 0-128 16,1 0 0-16,-1 0 0 0,-2 0 0 0,1 3 0 15,-3-1 0-15,-2 3 0 0,2-1 0 0,-2-3 0 16,0-1 0-16,0 2 0 0,0-1 0 0,0 1 0 15,1 0 128-15,0-1-128 0,-3 1 0 0,-1 0 0 16,-1-1 128-16,0 0-128 0,-10-1 0 0,12 0 0 16,-2 0 0-16,-10 0 128 0,10 3-128 0,-10-3 0 15,10 0 0-15,-1 0 0 0,-9 0 0 0,0 0 0 16,10 0 128-16,-10 0-128 0,0 0 0 0,0 0 0 16,0 0 0-16,11 1 0 0,-11-1 0 0,0 0 0 15,0 0 0-15,0 0 0 0,0 0 0 0,0 0 0 16,0 0-480-16,0 0-32 0,0 0-16 0</inkml:trace>
  <inkml:trace contextRef="#ctx0" brushRef="#br1" timeOffset="29237.91">22229 1168 8287 0,'0'0'736'0,"0"0"-592"0,0 0-144 0,0 0 0 0,0 0 480 0,0 0 64 16,0 0 16-16,0 0 0 0,0 0 80 0,0 0 0 15,0 0 16-15,0 0 0 0,0 0-208 0,0 0-32 16,0 0-16-16,0 0 0 0,0 0 16 0,0 0 0 16,0 0 0-16,0 0 0 0,0 0-64 0,-8 1-16 0,8-1 0 0,0 0 0 15,0 0 128-15,0 0 32 16,0 0 0-16,0 0 0 0,0 0 0 0,0 0 0 0,0 0 0 0,0 0 0 15,0 0-112-15,0 0-32 16,0 0 0-16,0 0 0 0,0 0-160 0,-3 5-16 16,3-5-16-16,-3 10 0 0,2-2-160 0,-3 3 192 15,2-2-192-15,-1 2 192 0,1 5-64 0,-1-1 0 0,1 1 0 0,-2 2 0 16,0 0 64-16,-1-1 16 0,0 0 0 0,0 1 0 16,0 0 32-16,0 0 0 0,-2 0 0 0,2-1 0 15,0 1-80-15,3-3-16 0,-4-1 0 0,5 0 0 16,0-5 32-16,1 1 0 0,0-1 0 0,0-9 0 15,2 9 128-15,5-4 16 0,-1 2 16 0,2-5 0 16,1-1 96-16,1-1 16 0,3 0 0 0,-1-1 0 16,0 0-256-16,0 0-32 0,2-4-16 0,2 2 0 15,-1-1-144-15,1 2 160 0,2-5-160 0,0 2 160 16,1 0-160-16,0-2 0 0,2 0 0 0,6-2 0 16,-1-1-768-16,-4 4-16 0,-3-2-16 0,-7 4-7392 15,0 3-1472-15</inkml:trace>
  <inkml:trace contextRef="#ctx0" brushRef="#br1" timeOffset="29803.88">22226 1648 14735 0,'0'0'640'0,"0"0"160"0,0 0-640 0,0 0-160 16,0 0 0-16,0 0 0 0,0 0 560 0,0 0 80 16,0 0 0-16,0 0 16 0,0 0 224 0,6-11 32 15,-1 0 16-15,3 1 0 0,1-1-96 0,5 1-32 16,-2-4 0-16,7-2 0 0,3 1-112 0,3-1-32 16,2-2 0-16,6-3 0 0,3 0-224 0,2-2-48 0,0 0-16 0,-1 1 0 15,0 1-96-15,1-1-16 16,3-4 0-16,-1 1 0 0,1 1-128 0,3-1-128 0,5 2 144 0,3 0-144 15,2 0 0-15,0 2 128 0,-2 0-128 0,-4 3 0 16,-3 1 0-16,-1-1 0 0,2 1 128 0,1 1-128 16,0-2 0-16,3 1 0 0,0 1 0 0,1 3 0 15,-1 1 0-15,2-4 0 0,-5 5 0 0,1-1 0 16,2-3 0-16,-2-1 0 0,1 0 0 16,3 4 0-16,5 3 0 0,0-3 0 0,-1 5 0 0,-3-3 0 0,-2 1 0 15,-1-3 0-15,-3 3 0 0,-1-2 0 0,-2-1 0 0,2 5 0 16,-2-1 0-16,3 2 0 0,2-1 0 15,-2-1 0-15,-3 0 0 0,-2-3 0 0,-3 2 0 0,-2-3 0 16,-1 1 0-16,1-1 0 0,0-2 0 0,1 2 0 16,0-4 0-16,4 6 0 0,1-3 0 0,0 3 0 15,-1-1 0-15,0-2 0 0,-2 3 0 0,-2-3 0 16,-5 2 0-16,-1 2 0 0,-1-1 0 0,0 3 0 16,-4 2 0-16,-1-1 0 0,1 2 0 0,-2 2 128 15,-2-3-128-15,0 1 0 0,0 1 0 0,0 2 0 16,-1-2-144-16,-1 2 144 0,-1 0 0 0,-2 2-144 15,-3 0 144-15,-1 2 0 0,-1-1 0 0,-1 1 0 16,-12-3 0-16,9 6-128 0,-9-6-80 0,10 5-16 16,-10-5 0-16</inkml:trace>
  <inkml:trace contextRef="#ctx0" brushRef="#br1" timeOffset="30340.29">26277 500 13823 0,'0'0'1216'16,"0"0"-960"-16,0 0-256 0,-3-9 0 0,3 9 0 0,-6-7 0 16,-2-2-192-16,1 5 192 0,-1-1 608 0,-2 0 224 15,1 1 64-15,-1 3 0 0,-3-1-192 0,0 2-16 16,-2 4-16-16,-2 1 0 0,-2 3-128 0,-1 1-32 16,0 4 0-16,1 2 0 0,1-1-112 0,-1 0-16 15,0 1-16-15,2 4 0 0,2 7-48 0,4-5 0 16,2-1 0-16,4 0 0 0,2-4-144 0,4-2-48 15,3-5 0-15,2 0 0 0,2 2 112 0,2-6 16 16,4-2 0-16,-1-2 0 0,2-2 192 0,2 0 64 16,-1-2 0-16,2-1 0 0,0-2-128 0,0 1-32 15,1 1 0-15,-2-5 0 0,-3 0-160 0,0-3-48 16,0 0 0-16,-3 4 0 0,-1-2-144 0,-3 3 0 16,-2 0 0-16,-5 7 128 0,7-7 0 0,-7 7-128 15,2-7 192-15,-2 7-64 0,0 0-128 0,0 0 0 0,0 0 0 16,0 0 0-16,0 12 0 0,-1-1 0 0,0 2 0 0,1-3-176 15,0 2 176-15,0-1 0 0,1-3 0 0,-1-8 0 16,8 11 0-16,1-3 0 0,1-1 0 0,3-3 0 16,0-1 0-16,3-3 0 0,0-3 0 0,2 1 0 15,0-2-368-15,0 0-32 0,-1-1-16 16,1 0 0-16,0-5-768 16,0 2-160-16,-3-3-16 0</inkml:trace>
  <inkml:trace contextRef="#ctx0" brushRef="#br1" timeOffset="30640.8">26969 79 9215 0,'0'0'816'0,"0"0"-656"0,0 0-160 0,-8 0 0 0,8 0 1232 0,-9 6 224 16,-3 1 32-16,3 3 16 0,-1 3-544 0,1 5-96 16,0 0-32-16,0 2 0 0,1 0 0 0,-3 2-16 0,1 1 0 0,0 0 0 15,0 6-176-15,0 1-48 0,0 5 0 0,6-11 0 16,-3 4-160-16,0 4-48 16,2-1 0-16,0 0 0 0,1 2-208 0,0-3-48 15,4 2-128-15,-1 14 192 0,1-9-192 0,3-9 0 0,3-5-144 0,-1-5 144 31,-2-6-960-31,4-3-112 0,0 0-16 0</inkml:trace>
  <inkml:trace contextRef="#ctx0" brushRef="#br1" timeOffset="30793.92">26720 552 18431 0,'0'0'1632'15,"0"0"-1312"-15,0 0-320 0,7 8 0 0,0-4 768 16,5 2 64-16,0 2 32 0,6-3 0 0,3-3-96 0,4-2-32 15,2-2 0-15,2 1 0 0,5 1-304 0,2-2-64 16,1 1-16-16</inkml:trace>
  <inkml:trace contextRef="#ctx0" brushRef="#br1" timeOffset="31555.36">27901 508 11455 0,'0'0'512'0,"0"0"96"0,0 0-480 16,0 0-128-16,0 0 0 0,0 0 0 0,-4 10 640 0,4-10 96 16,0 0 32-16,0 0 0 0,12 6 128 0,-1-4 48 15,2-2 0-15,1-3 0 0,0-3-192 0,1-1-48 16,0 1 0-16,3-4 0 0,1 1-256 0,-7 1-64 15,0 1-16-15,1-3 0 0,0 1-128 0,0-3-32 0,-1-1 0 0,0 3 0 16,-2-2-208-16,5-7 128 0,-5 3-128 0,-3 4 0 16,-5 1 192-16,-3 0-48 0,-3 5-16 0,-1-2 0 15,-6 3 128-15,-2 1 32 0,-4 0 0 0,0 3 0 16,-4 4-128-16,0-1-32 0,-4 4 0 0,1 3 0 16,-1-1-128-16,1 3 160 0,1 3-160 0,1 3 160 15,3-2-160-15,9-3 0 0,0 3 0 0,0 0 0 16,1 3 0-16,1-3 0 0,3-2 0 0,3 1 0 15,0 0 0-15,6 6 0 0,6-3 0 0,2-5 0 0,3-5 0 16,4-1 0-16,1 3 0 0,2-8 192 0,5-1-192 0,-1 0 0 16,5-1-160-16</inkml:trace>
  <inkml:trace contextRef="#ctx0" brushRef="#br1" timeOffset="32177.44">28759 324 9215 0,'0'0'816'0,"0"0"-656"0,0 0-160 0,0 0 0 0,0 0 912 0,0 0 160 0,0 0 16 0,0 0 16 0,0 0-208 0,0 0-64 16,-5-11 0-16,5 11 0 0,-9-1-192 0,-1-1-64 15,-3-1 0-15,-1 3 0 0,-2 1-112 0,-2 2-16 16,-1-1-16-16,-1 3 0 0,-3 6 16 0,0-3 16 16,0 3 0-16,3 1 0 0,-1-1-160 0,4 1-48 15,0 1 0-15,9-7 0 0,1 4-48 0,0-2-16 16,1 0 0-16,1-1 0 0,2-2 32 0,2 1 0 15,1 1 0-15,0-7 0 0,0 0 304 0,13 1 64 16,2-1 16-16,-5-1 0 0,2-3-272 0,2-3-48 16,1 0-16-16,1-3 0 0,2 3-144 0,1-4-128 15,0 3 144-15,17-9-144 0,-8 3 0 0,-4 6 128 16,-4-1-128-16,-3 6 0 0,-4 1 0 0,-2 2 0 16,-11 0 0-16,10 7 0 0,-3 3 0 0,-6-2 0 15,-1 6 0-15,-3 3-160 0,-2 7 160 0,-4 2 0 16,2-3 0-16,-3 5 0 0,-2 0 0 0,-9 26 176 15,3-8-176-15,1-9 192 0,1-5-192 0,0-7 0 16,4 2 0-16,0-4 128 0,3-4-128 0,4-3 0 16,3 0-192-16,3-6 192 15,-1-10-1952-15,8 10-272 0,2-6-48 0</inkml:trace>
  <inkml:trace contextRef="#ctx0" brushRef="#br1" timeOffset="32573.88">29038 364 11055 0,'0'0'976'0,"0"0"-784"16,0 0-192-16,0 0 0 0,0 0 944 0,3 10 144 15,-3 2 16-15,0-3 16 0,-1 0-272 0,-1 3-48 16,-1 0-16-16,-1 3 0 0,0 2-112 0,1 0-32 16,-1 0 0-16,-3 15 0 0,2-7-144 0,3-5-48 15,1-3 0-15,1-3 0 0,1 0 48 0,4-1 0 16,0-5 0-16,1 0 0 0,-6-8 144 0,13 1 48 16,-2-2 0-16,5-3 0 0,3 0-64 0,-1-1-16 15,-1-4 0-15,1 1 0 0,0-5-304 0,0 0-64 16,0 2-16-16,-1-3 0 0,1-2-224 0,-1 0 144 15,-3-2-144-15,-7 8 128 0,2-4-128 0,0-3 160 0,0 1-160 16,0 1 160-16,-1-2-160 0,-3 6-256 16,1-2 64-16,2-2 16 15,-2 6-576-15,-6 9-112 0,0 0-32 0</inkml:trace>
  <inkml:trace contextRef="#ctx0" brushRef="#br1" timeOffset="32773.81">29596 367 23775 0,'0'0'1056'0,"-5"7"224"0,-3 4-1024 15,3-4-256-15,1 3 0 0,-2 4 0 0,-2 0 240 0,2 2 0 16,-2 4 0-16,0-2 0 0,-1-2 80 0,-4 17 32 16,1-4 0-16,2-4 0 0,0-1-208 0,2-5-144 15,2-1 192-15,3-6-192 0,1 0 0 0,0 0 0 16,2-4 0-16,4 1 0 15,-4-9-784-15,9 5-272 0,0-1-48 0</inkml:trace>
  <inkml:trace contextRef="#ctx0" brushRef="#br1" timeOffset="33167.35">30081 266 10943 0,'0'0'480'0,"0"0"96"15,0 0-448-15,0 0-128 0,-9 8 0 0,0-3 0 0,0 4 704 0,1-1 128 16,-3 3 32-16,3-1 0 0,-5 3-16 0,3 5 0 16,-1-1 0-16,6 0 0 0,-1 2-16 0,-2 4 0 15,-1 4 0-15,1-3 0 0,-3 4-272 0,0-3-64 16,1 4-16-16,-9 18 0 0,3-10-288 0,6-6-64 15,3-7-128-15,2-6 192 16,1-6-592-16,4 0-128 0,0-12-32 0</inkml:trace>
  <inkml:trace contextRef="#ctx0" brushRef="#br1" timeOffset="33497.19">30246 568 18191 0,'0'0'800'0,"0"0"176"0,0 14-784 0,-2 1-192 0,-3 0 0 0,1 0 0 0,-2 1 752 0,-2 0 96 15,3-1 32-15,-3 1 0 0,1-1-416 0,-1 0-80 16,0-3 0-16,3 0-16 0,-1 1-240 0,0-3-128 16,2-1 160-16,4-9-160 0,0 0 0 0,0 0-320 15,0 0 64-15,0 0 0 0</inkml:trace>
  <inkml:trace contextRef="#ctx0" brushRef="#br1" timeOffset="34124.76">30841 204 10127 0,'0'0'896'0,"0"0"-704"0,-2 10-192 0,-1 0 0 15,3-10 704-15,-5 16 128 0,-1-2 0 0,-2 0 16 16,1 2-352-16,-2 3-80 0,-2 2-16 0,0 3 0 15,-2 1 112-15,4-8 0 0,1 8 16 0,-4-1 0 16,-1 4 64-16,1-2 16 0,-1 3 0 0,0-5 0 0,2 0-336 0,-8 16-64 16,2-13-16-16,6-1 0 0,2-8 96 15,1-6 16-15,2 0 0 0,1-7 0 0,5-5 80 0,0 0 32 16,0 0 0-16,0 0 0 0,0 0-48 0,0 0-16 16,0 0 0-16,0 0 0 0,0 0-160 0,-4-8-48 15,1-2 0-15,3 10 0 0,0-11-144 0,2-1 160 16,-1 1-160-16,2 4 160 0,-3 7-160 0,0 0 0 15,7-10 0-15,-2 4 0 0,-5 6 0 0,10-3 0 16,-10 3 0-16,13-5 0 0,-3 0 0 0,2 3 0 16,-2 0 0-16,1 1 0 0,-2 1 0 0,-9 0 0 15,12-1 0-15,-12 1 0 0,11 0 0 0,-1 0 0 16,-10 0 0-16,12 1 0 0,-12-1 0 0,12 3 0 0,-1-2 0 16,-11-1 0-16,11 2 0 0,-1 2 0 15,0-1 0-15,-10-3 0 0,13 2 0 0,-1 0 0 16,-12-2 0-16,11 3 0 0,-1 3 0 0,-1 0 0 15,-9-6 0-15,9 8 0 0,-4 2 0 0,0 0 0 16,-1 1-176-16,-3 3 176 0,-2 2 0 0,-2-2 0 0,0 1 0 0,-3-1 0 16,0-2 0-16,-2-1 0 0,0 0 0 0,-4 1 176 15,-2-4 80-15,-2 3 32 0,-1-5 0 0,1 0 0 16,-1-1 64-16,-2-1 16 0,-1-3 0 0,1 2 0 16,2 0-160-16,1-1-16 0,-1-2-16 0,4-2 0 15,-1-4-176-15,5 1-176 0,3-5 48 0</inkml:trace>
  <inkml:trace contextRef="#ctx0" brushRef="#br1" timeOffset="34532.56">31125 601 12895 0,'0'0'1152'0,"-5"10"-928"0,5-10-224 0,-7 9 0 0,1 3 1488 0,1 1 256 16,-1 0 48-16,-1 1 16 0,1 0-736 0,-1 0-160 16,1-2-16-16,0 0-16 0,1 1-480 0,-2-4-80 15,-2 1-32-15,4-1 0 0,-2 2-160 0,0-2-128 16,2 0 144-16,1-2-144 0,4-7 128 0,0 0-128 16,-5 9 0-16,5-9 144 0,0 0-16 0,0 0-128 0,0 0 192 0,0 0-64 15,0 0 16-15,9-6 0 16,-2 1 0-16,3 0 0 0,-10 5-144 0,11-4 0 0,1-4 0 0,-2 2 0 15,-3-4 0-15,1 2-192 16,0 2 32-16,-1-2 16 0,1 2 144 0,2-3-160 0,-2 3 160 0,2-1-160 16,-1 0 160-16,0-1 0 0,1-3 0 15,1 3-128-15,3 0 128 0,-2 3 0 0,-1-5 0 0,1 2 0 16,2 2 128-16,0-3 64 0,0 5 16 0,0-3 0 16,0-1-64-16,-2 4-16 0,0 2 0 0,0-2 0 15,0 0 16-15,-2 2 0 0,-10 2 0 0,11-2 0 16,0 2-144-16,-11 0 0 0,0 0 0 0,10 0 0 15,-10 0 0-15,0 0 0 0,9 5 0 0,-9-5-176 16,0 0-1552-16,0 0-320 16</inkml:trace>
  <inkml:trace contextRef="#ctx0" brushRef="#br1" timeOffset="34829.28">31660 548 15375 0,'0'0'672'0,"0"0"160"0,0 0-672 0,5 11-160 16,-2-4 0-16,-3 5 0 0,0-5 896 0,-2 6 160 16,0 0 32-16,-2-1 0 0,0 4-128 0,2-2 0 15,-4 2-16-15,1-2 0 0,-1-1-176 0,1 1-48 16,1-1 0-16,2-2 0 0,-2 1-400 0,2 0-96 0,2-3-16 0,0 1 0 15,0-10-208-15,3 12 144 16,0-3-144-16,-3-9 128 0,3 9-128 0,-3-9 0 16,0 0 144-16,11 5-144 0,-3-2 0 0,-8-3-160 15,12-1 16-15,-1 0 0 16,-2 0-736-16,1-2-144 0,-10 3-16 0</inkml:trace>
  <inkml:trace contextRef="#ctx0" brushRef="#br1" timeOffset="35541.33">32092 545 21071 0,'0'0'928'0,"0"0"208"0,0 0-912 0,0 0-224 0,-1 6 0 0,0 4 0 16,-2-1 640-16,-1 3 96 0,0 2 16 0,-2 6 0 16,0 0 32-16,1-1 16 0,1-2 0 0,2-1 0 0,1 1-352 0,1-1-80 15,0-2-16-15,3-2 0 0,2-2-160 0,2-2-48 16,1 3 0-16,2-7 0 0,0-3 256 0,4-2 48 16,2-3 16-16,-1 0 0 0,0-3-16 0,2-1 0 15,1-6 0-15,-8 8 0 16,1-6-256-16,2-1-64 0,0 1-128 0,-1-4 192 0,1 0-192 0,-2-2 128 15,1-1-128-15,6-20 0 0,-4 1 128 0,-3 5-128 16,-2-1 0-16,-3 7 0 0,-3 4 0 0,1 6 0 16,-4 4 0-16,0 6 0 0,0 7 0 0,0 0 0 15,0 0 0-15,0 0 0 0,0 0 0 0,-8 4-160 16,2 4 160-16,-2 3-128 0,4 3 128 0,-1 3 0 16,1 1-144-16,2 4 144 0,1-1 0 0,1 2 0 0,1-1-144 15,3-2 144-15,-1 1 0 0,4-1 0 16,-1-1 0-16,3-1 0 0,1-3-208 0,2-1 16 15,0-1 0-15,4-4 0 16,-1 0-928-16,1-4-176 0,0-4-48 0,-2-1 0 0</inkml:trace>
  <inkml:trace contextRef="#ctx0" brushRef="#br1" timeOffset="35644.98">32280 466 15663 0,'0'0'1392'0,"-7"7"-1120"0,1 5-272 0,4-6 0 15,1 3 528-15,1 1 48 0</inkml:trace>
  <inkml:trace contextRef="#ctx0" brushRef="#br1" timeOffset="37042.58">7233 10866 16815 0,'0'0'736'0,"0"0"160"0,0 0-704 0,0 0-192 0,17-3 0 0,-5 3 0 16,-12 0 768-16,14 4 112 0,-3 4 16 0,0-2 16 0,0 4-144 0,-1 0-48 15,-1 7 0-15,2 2 0 0,1 6-128 0,-7-12-16 16,4 4-16-16,0 2 0 0,1 4-32 0,1-1 0 16,0 5 0-16,-1 0 0 0,-3 3-48 0,4 20-16 15,-8-7 0-15,-4-7 0 0,-3-2-32 0,-2-7-16 16,-4-1 0-16,-6-3 0 0,-1 0-32 0,-6 1-16 15,-5-1 0-15,0-4 0 0,-4 0-560 0,2-5-96 16,0-5-32-16,2-4-13184 0</inkml:trace>
  <inkml:trace contextRef="#ctx0" brushRef="#br1" timeOffset="37793.29">10032 10886 9215 0,'-2'10'816'0,"2"-10"-656"15,0 0-160-15,0 0 0 0,0 0 960 0,0 0 176 16,0 0 16-16,0 0 16 0,0 0-112 0,0 0-32 16,0 0 0-16,0 0 0 0,0 0 256 0,0 0 64 15,9-10 0-15,-1 1 0 0,-2-4-128 0,2 0-32 16,1-5 0-16,1-3 0 0,3-1-384 0,2-6-80 0,0-3-16 16,2-3 0-16,1-6-272 0,1-3-64 0,1 0-16 0,-1-5 0 15,3-2-192-15,-2-2-32 0,-1-1-128 0,-1-3 192 16,0-3-192-16,-1 1 128 0,0-5-128 0,2 6 0 15,1 5 0-15,1 8 0 0,-1 0 0 0,-1 9 0 16,-1 7 0-16,-2 2 0 0,1 9 0 0,-3 6 0 16,-1 0-160-16,-2 8 160 0,-11 3-128 0,13 4 128 15,-2 9-160-15,-1 2 160 0,-1 4-192 0,0 4 192 0,-1 9-128 0,-2 4 128 16,1 2 0-16,-1 1 0 0,-5 0 0 0,2 6-128 16,-1 1 128-16,0 1 0 0,-4 1 0 15,1-2 0-15,-2 1 0 0,1 0 0 0,1-5 0 16,-1 1 0-16,2 0 0 0,-2-6 0 0,-1-4 0 0,2-4 0 15,-2 2 0-15,2-2 0 16,0-5-368-16,1-1-64 0,-3-4-16 0,2-2 0 16,1-5-1536-16,0 0-304 0,0-12-64 0</inkml:trace>
  <inkml:trace contextRef="#ctx0" brushRef="#br1" timeOffset="37965.48">10290 10403 10127 0,'0'0'896'0,"0"0"-704"16,0 0-192-16,0 0 0 0,0 0 2896 0,0 0 560 16,7 8 96-16,6-4 32 0,4-2-2336 0,4-2-464 15,3-1-80-15,3-2-32 0,4 1-192 0,-1-7-32 0,1 1-16 16,-2-2 0 0,1 0-1392-16,1-4-288 0,-1 0-48 0,-2-3-16 0</inkml:trace>
  <inkml:trace contextRef="#ctx0" brushRef="#br1" timeOffset="38198.97">11342 9728 20383 0,'0'0'896'0,"0"0"192"0,0 0-864 0,0 0-224 16,0 0 0-16,7 9 0 0,-6 5 832 0,-2 1 112 15,-2 2 16-15,-1 4 16 0,-2 5-256 0,-3 4-48 16,-1 3-16-16,-3 3 0 0,-2 3-144 0,2 3-48 15,-2 3 0-15,-2 4 0 0,1-3 0 0,-1 1 0 16,0-4 0-16,3 1 0 0,3-5-240 0,2-2-48 16,3 1-16-16,2-5 0 0,2-2-368 0,-1-6-80 15,6 3-16-15,-3-6 0 16,1-6-1872-16,2-2-384 0,-1-1-80 0</inkml:trace>
  <inkml:trace contextRef="#ctx0" brushRef="#br1" timeOffset="38359.08">10957 10301 19343 0,'0'0'1728'0,"0"0"-1392"0,0 0-336 0,0 0 0 15,15 3 1216-15,2-2 192 0,2-1 16 16,1 0 16-16,2-2-800 0,2-1-176 0,1-1-16 16,2-1-16-1,4 0-1024-15,-2-2-208 0,-2 0-32 0,1 1-16 0</inkml:trace>
  <inkml:trace contextRef="#ctx0" brushRef="#br1" timeOffset="38811.37">12109 10323 11055 0,'0'0'976'0,"0"0"-784"16,0 0-192-16,0 0 0 0,0 0 2080 0,0 0 368 16,0 0 80-16,0 0 16 0,6 13-1216 0,-6-13-240 15,10 4-64-15,2-3 0 0,-2-1-128 0,5-1-16 16,-2-3-16-16,2-4 0 0,0 2-304 0,3-6-64 15,0 5-16-15,-2-5 0 0,-2 3-128 0,2-1-32 16,-2 4 0-16,0-3 0 0,-2 1-192 0,1-1-128 16,-1 2 128-16,-4-2-128 0,-1 0 128 0,-2 1-128 15,-1-1 128-15,-2 2-128 0,-2-5 224 0,-2 2-32 0,-5 3 0 0,0 4 0 16,-3 3 112-16,-3 3 16 16,-1 4 0-16,-4 3 0 0,-2 4-320 0,-2 0 0 0,-2 7 0 0,-1 2 0 15,-1 1 0-15,1 4 0 0,1-2 0 16,1 5 0-16,1 2 0 0,4-1 0 0,3-3 0 0,4-1 0 15,3-6 0-15,5-1 0 0,3-1 0 0,3-2 0 16,5-1-128-16,2-5 128 0,2 0-208 0,6-7 80 16,4-1-1536-16,1-4-288 0,1-1-64 15</inkml:trace>
  <inkml:trace contextRef="#ctx0" brushRef="#br1" timeOffset="39398.06">12967 10245 13823 0,'0'0'1216'0,"0"0"-960"16,0 0-256-16,0 0 0 0,0 0 1600 0,0 0 288 15,0 0 48-15,0 0 16 0,0 0-848 0,0 0-160 16,0 0-48-16,0 0 0 0,0 0-80 0,0 0-32 16,0 0 0-16,0 0 0 0,0 0-144 0,0 0-16 15,0 0-16-15,0 0 0 0,0 0-112 0,0 0-32 0,0 0 0 0,0 0 0 16,0 0-144-16,0 0-48 0,0 0 0 0,-8-3 0 15,8 3-64-15,-9-2-16 16,9 2 0-16,-9 5 0 0,2-1-192 0,0 0 176 16,1 4-176-16,0-1 160 0,-2-3-160 0,2 5 128 0,-2 0-128 0,3 0 128 15,5-9 48-15,-6 7 0 16,-3 1 0-16,4 1 0 0,5-9-176 0,-7 8 128 0,7-8-128 0,-6 10 128 16,0-3-128-16,0 4 160 0,1-2-160 0,-1 2 160 15,0 0-160-15,-1 0 192 0,1 3-192 0,-2 1 192 16,1-1-192-16,-1-3 160 0,-1 2-160 0,3 0 160 15,-2-4-160-15,3 2 0 0,0-2 0 0,1 0 0 16,4-9 128-16,-2 9-128 0,2-9 0 0,0 0 128 16,2 10-128-16,5-3 128 0,-1 2-128 0,0-6 128 0,-6-3 48 15,12-1 0-15,-2-1 0 0,0 0 0 0,0-1-16 0,2-1 0 16,0-2 0-16,1 2 0 0,1-2-160 0,0 1 0 16,0 0 144-16,0 0-144 0,0-2 128 0,-1 2-128 15,1 3 128-15,0-5-128 0,0 0 0 16,0 0 128-16,-2-2-128 0,1 3 0 0,0-2 0 0,-2 3 0 15,1 2 0-15,-2 3 0 0,0-2 0 0,-10 2 0 16,10 2 0-16,-1 3 0 0,-1 2 0 0,-1 2 0 16,2 5 0-16,-4-5 0 0,-5-9 0 0,5 13 0 15,0 2 0-15,-2 3-128 0,-2 0 128 0,-1 1 0 16,0 0 0-16,-1 2 0 0,-2 2 0 0,1 1 0 16,-3-1 0-16,0 3 0 0,0-2 0 0,0 3 0 15,-1-1 0-15,1-2 0 0,-1-1 0 0,2-1 0 16,2-3 0-16,-1 0 0 15,1 1-432-15,-2 1-96 0,1-2-32 0,5 0 0 16,3 2-2448-16,-2-5-512 0</inkml:trace>
  <inkml:trace contextRef="#ctx0" brushRef="#br1" timeOffset="39802.18">13873 10268 12671 0,'-10'-10'560'0,"10"10"112"0,-10-7-544 0,1-4-128 16,0 5 0-16,0 2 0 0,9 4 1024 0,-10-5 160 15,0 4 32-15,10 1 16 0,-9 0-16 0,9 0-16 16,-8 9 0-16,2-2 0 0,1 5-64 0,1 1-16 15,0-2 0-15,0 3 0 0,2 2-160 0,0 2-48 16,2 1 0-16,2 0 0 0,-1-2-336 0,3 1-64 16,0 0 0-16,1-3-16 0,0-1-64 0,2-4-16 15,4 0 0-15,1-2 0 0,2 1 0 0,2-4 0 16,-4-3 0-16,4-3 0 0,1-3 96 0,2-2 0 16,-1-4 16-16,3-2 0 0,-1-2-160 0,0-2-48 15,-1-2 0-15,0 0 0 0,-1 0-128 0,0-1-48 16,-4-2 0-16,-1-1 0 0,-2 0-144 0,-2-2 160 15,-3 0-160-15,1 4 160 0,-2-1-160 0,-1 5 0 16,-2 3 0-16,3 6 0 16,-5 7-384-16,0 0-128 0,0 0 0 0,0 0-16 15,0 0-2288-15,0 0-464 0,0 0-96 0</inkml:trace>
  <inkml:trace contextRef="#ctx0" brushRef="#br1" timeOffset="40001.46">14417 10150 22975 0,'0'0'1024'0,"0"0"192"0,4 9-960 0,-4 0-256 0,0 5 0 0,-1 1 0 15,-2 3 976-15,-1 1 160 0,-3 0 16 0,-1 3 16 16,-1 2-320-16,0 0-64 0,-2 1-16 0,-1 1 0 0,1-3-352 0,3 0-80 16,1-2-16-16,0 0 0 0,2-6-192 0,4-1-128 15,0 1 128-15,1 2-128 16,2-3-1408-16,-2-14-368 0,0 0-64 0</inkml:trace>
  <inkml:trace contextRef="#ctx0" brushRef="#br1" timeOffset="40395.31">15198 9596 17503 0,'0'0'1552'0,"0"0"-1232"0,0 0-320 0,-3 9 0 15,3-9 960-15,-4 6 128 0,-1 3 16 0,1-1 16 16,0 3-304-16,1 1-64 0,-1 2-16 0,0 1 0 16,0 1-304-16,0 3-64 0,1 3-16 0,-2 6 0 15,2 0 32-15,-1 5 16 0,0 4 0 0,-1 2 0 16,-1 1 48-16,-2-1 16 0,-2 3 0 0,0 1 0 16,-1-1-208-16,2 0-32 0,-4 0-16 0,1-4 0 0,1-5-208 0,-3-3 0 15,1 0-192-15,-4 7 192 16,1-3-2608-16,2-8-400 0</inkml:trace>
  <inkml:trace contextRef="#ctx0" brushRef="#br1" timeOffset="40655.37">15495 10285 6447 0,'0'0'272'0,"0"0"80"0,-1 8-352 0,-1 3 0 16,2-2 0-16,-2 4 0 0,-1 2 4496 0,0 1 832 16,-3 5 176-16,0 0 16 0,-1 1-3664 0,-4 1-720 15,2-2-160-15,-6 7-16 0,1-2-496 0,1-2-80 0,2-2-32 0,1-1 0 16,1-7-224-16,3 0-128 0,1-1 128 0,1-4-128 31,4-9-1344-31,0 0-320 0,0 0-80 0,0 0-10400 0</inkml:trace>
  <inkml:trace contextRef="#ctx0" brushRef="#br1" timeOffset="41062.51">16325 9663 20271 0,'0'0'1792'0,"0"0"-1424"15,0 0-368-15,0 0 0 0,0 0 736 0,0 13 80 16,-2 0 16-16,-4 7 0 0,-2 0-144 0,-4 5-32 16,-4 4 0-16,-1 1 0 0,-1 8-128 0,-3-1-16 15,-5 1-16-15,1 1 0 0,-1 3 48 0,1-1 16 16,-2-1 0-16,4-2 0 0,-1-1-176 0,1-3-16 15,2-1-16-15,3-5 0 0,3-1-208 0,5-6-144 16,2-3 192-16,4-2-192 0,3-8 0 0,1-8 0 0,0 0 0 0,13 4 0 16,0-4 0-16,5-4 0 0,3-2 0 0,3 0 0 15,2-4 0-15,4 2 0 16,0 0 160-16,1 3-160 0,-2 0 0 0,-1 1 0 16,-1 7 0-16,-3 2 0 0,-1 0 0 0,-4 6 0 15,-5 0 0-15,-3 4 0 0,-2 4 192 0,-4 1-32 16,-2 3-16-16,-3 0 0 0,-5-1 48 0,-7 3 16 0,-1-2 0 0,-4-1 0 15,-6-5 64-15,-3 1 16 0,-5 0 0 16,0-3 0-16,-1-1-128 0,2-5-32 0,-1-1 0 0,5-3 0 16,0-4-1200-1,5-2-240-15,0-4-48 0,2-7-12336 0</inkml:trace>
  <inkml:trace contextRef="#ctx0" brushRef="#br1" timeOffset="41379.31">16670 10188 14735 0,'0'18'640'0,"0"-4"160"0,0 4-640 0,-2 2-160 16,1 6 0-16,-2-2 0 0,0 4 2944 0,-4-2 576 16,1 6 96-16,-3-5 32 0,-2 0-2224 0,-1-2-432 15,1 0-96-15,1-3 0 0,-1-4-576 0,2-2-96 16,-1-2-32-16,4-6 0 0,0-3-32 0,6-5-16 15,-5 8 0-15,5-8 0 0,0 0 304 0,-3-12 48 16,6 0 16-16,2-1 0 0,1-2-96 0,4-3-16 16,0 0 0-16,2-1 0 0,0-1-240 0,1 0-160 15,0-1 192-15,1 2-192 0,0 0 0 0,1 2 0 16,-2 5 0-16,-1-1 0 0,1 0 0 0,0 5 0 16,-2-2 0-16,1 5 0 0,-2 0-336 0,-1 1-32 0,-9 4 0 15,14-1 0 1,-4-1-2464-16,0 2-496 0,4-3-112 0,1 2-16 0</inkml:trace>
  <inkml:trace contextRef="#ctx0" brushRef="#br1" timeOffset="41587.23">17104 10238 23039 0,'0'0'1024'0,"0"0"192"15,0 14-960-15,-1 2-256 0,0 0 0 0,-2 1 0 0,-1 2 1520 0,-1 1 256 16,-4-1 48-16,2-2 16 0,-2 1-1168 0,0-1-224 16,0-3-64-16,0-3 0 0,0 3-256 0,3-1-128 15,0-4 128-15,0 0-128 16,-1-4-384-16,7-5-144 0,0 0-48 0,0 0-8336 16,0 0-1680-16</inkml:trace>
  <inkml:trace contextRef="#ctx0" brushRef="#br1" timeOffset="42313.86">17629 10163 26079 0,'0'0'1152'0,"0"0"256"0,0 0-1136 0,0 0-272 16,0 0 0-16,-5 11 0 0,0-1 480 0,-1 3 32 0,-2 0 16 0,-1 0 0 16,0 1-96-16,-1 1-32 0,-1 3 0 0,-1-2 0 15,1 3 48-15,-1 0 0 0,1 3 0 0,-1-2 0 16,2 2-128-16,3-2-32 0,2 2 0 0,1-3 0 16,3-1-96-16,1-2 0 0,1-3-16 0,3-2 0 15,1 1 0-15,2-3 0 0,5-2 0 0,2-4 0 16,0-3 208-16,1-4 64 0,0-4 0 0,4 1 0 0,2-2-96 15,-1-1-16-15,0-7 0 0,1 3 0 0,-1 1-128 0,0 1-16 16,1-5-16-16,-4-1 0 0,-1 1-176 0,-4-1 0 16,1 0 0-16,-1-1 0 0,-4-5 0 0,0 5 0 15,-2 1 128-15,1 5-128 0,-2 1 0 0,-3 3 0 16,-2 9 0-16,0 0 0 0,0 0 0 0,0 0 0 16,0 0 0-16,0 0 0 0,-2 11-160 0,-3 4 160 15,0-1 0-15,1-1-144 0,0 1 144 0,0 0 0 16,2 1 0-16,-1-3 0 0,3-12 0 0,-1 12-256 15,1-12 32-15,2 13 16 16,4-4-288-16,-6-9-48 0,10 6-16 0,-10-6 0 16,12 2-160-16,1-2-48 0,0-3 0 0,1-2 0 15,2-3 272-15,0 3 48 0,-2-2 16 0,2 0 0 0,2-2 160 0,-3 2 16 0,0-2 16 0,2 0 0 16,1 0 240-16,-2 1 0 16,0 2 0-16,-3-1-144 0,-1 1 144 0,-2 0 0 15,0-2 0-15,-1 5 0 0,-9 3 0 0,8-5 0 16,-8 5 0-16,0 0 0 0,6-8 192 0,-6 8 80 15,7-6 16-15,-7 6 0 0,10-4-64 0,-10 4-16 0,9-7 0 0,1 4 0 16,-1-1-208-16,1 1 0 16,0 1 128-16,0-1-128 0,-10 3 208 0,12 0 0 0,0 3 0 0,1-3 0 15,0-3 128-15,-1 6 32 0,1-1 0 0,0 2 0 16,-2 2-128-16,2 2-32 0,-2-2 0 16,0 5 0-16,-4-1-208 0,1 2 0 0,-1 4 0 0,1-2 0 15,-2-3 0-15,0 3 0 0,-3 3 0 0,0-1 0 16,-2 1 0-16,-1 0 0 0,-1 3 0 0,-3-1 0 15,0-2 0-15,-2 0 144 0,0-6-144 0,0 2 128 16,-4 1-128-16,3-1 0 0,0-4 0 0,1-2-176 16,6-7-208-16,0 0-64 0,0 0 0 15,0 0-9152-15,0 0-1856 0</inkml:trace>
  <inkml:trace contextRef="#ctx0" brushRef="#br1" timeOffset="42487.49">17652 9813 33167 0,'0'0'2944'0,"0"0"-2352"16,0 0-464-16,0 0-128 0,0 0 512 0,0 0 96 16,0 0 16-16,10 8 0 0,-2-6-464 0,-8-2-160 15,11 3 0-15,3 0-10432 16,2-1-2176-16</inkml:trace>
  <inkml:trace contextRef="#ctx0" brushRef="#br1" timeOffset="44181.62">20037 10068 4607 0,'0'0'400'0,"-8"1"-400"15,0 0 0-15,0 2 0 0,-3 0 2112 0,0 3 320 16,0 0 80-16,-1-4 16 0,1 0-1040 0,2 0-208 15,1 1-32-15,2-2-16 0,1-1-80 0,5 0 0 0,0 0-16 0,0 0 0 16,2-6 16-16,3-2 0 0,3-5 0 0,1 1 0 16,4-1-432-16,2 1-80 0,1-3 0 0,2-3-16 15,0-2-208-15,2 0-32 0,4-3-16 0,1 3 0 16,-3-1-160-16,1 5-16 0,0 0-16 0,-1 5 0 16,-1 0-176-16,0 4 160 0,-2 2-160 0,-1 5 160 15,-2 6-160-15,-1 3 0 0,-2 7 0 0,-3 3 0 16,-2 5 0-16,-4 1 0 0,-3 6 0 0,-2-2 0 15,-4 3 0-15,-3 2 0 0,-1 3 0 0,-1-1 0 16,-1-2 128-16,0 0-128 0,-3-2 0 0,2-4 128 0,-1 0-128 16,1-4 128-16,1-1-128 0,2-1 128 0,-1-5 80 0,2-3 16 15,2 0 0-15,1-4 0 0,5-10 32 0,0 0 16 16,0 0 0-16,0 0 0 0,5-7 176 0,1-2 16 16,2-6 16-16,0-2 0 0,3-1-224 0,0-1-64 15,1-1 0-15,1-5 0 0,1-3-192 0,1 0 176 16,0 1-176-16,3-5 160 0,0 2-160 0,0 3 128 15,1-1-128-15,1 4 128 0,0 0-128 0,1 1 0 16,-1 2 0-16,-1 4 0 0,0 4 0 0,-1 3 0 16,-2 5 0-16,0 1 0 0,-2 4 0 0,1 5-176 15,-2-1 176-15,-2 5-128 0,-2 0 128 0,-1 3-160 16,-2 1 160-16,0 1-160 0,-3 3 160 0,-1-1-128 16,1-1 128-16,-3 1-128 0,-1-2 128 0,-1-1-128 15,0 0 128-15,-1 1-128 0,1-5 128 0,-1 1 0 16,1-3 0-16,2-7 0 0,0 0 0 0,0 0 0 15,0 0 0-15,0 0 0 0,2-5 0 0,3-6 144 16,3 1-144-16,1-4 160 0,2-4-160 0,1-1 128 16,0-2-128-16,2-2 128 0,3 3-128 0,1-1 0 0,-1 1 144 0,4 1-144 15,-1 0 0-15,2 2 0 16,1 4 0-16,0 5 0 0,-1 0 0 0,0 5-128 0,0 3 128 0,-2 4 0 16,0 4-128-16,-1 1 128 0,-1 3-128 0,-1 5 128 15,-3 2 0-15,-2 3 0 0,-1 1 0 0,0 1 0 16,-3-3 0-16,-1 3-128 0,0 2 128 0,-4-3 0 15,4 1-192-15,-2 1 32 0,0-4 16 0,1 10 0 16,1-8-1328-16,2-1-272 0,-1-6-48 16,-1-4-7360-16,0-3-1472 0</inkml:trace>
  <inkml:trace contextRef="#ctx0" brushRef="#br1" timeOffset="44832.06">22362 9804 20207 0,'5'-17'896'0,"-3"8"192"0,2 0-880 0,-1 0-208 16,-1 0 0-16,-2 3 0 0,-1-2 960 0,-3 4 160 15,2 2 32-15,-5-1 0 0,-2 3-368 0,0 3-64 0,-3 1-16 0,-4 3 0 16,-3 2-176-16,-2 5-32 16,-3 1-16-16,-2 4 0 0,-1 3-160 0,-2 2-48 15,-3 7 0-15,2-5 0 0,1 2-80 0,1-1-32 16,0 0 0-16,4-4 0 0,2 1-160 0,4-3 192 0,4-2-192 16,4-2 192-16,4-6-192 0,3 1 0 0,3-2 0 0,7-4 0 15,4-3 0-15,2-2 128 0,3-2-128 0,5-3 0 16,1-5 256-16,4 0-48 0,-1-5 0 0,2 0 0 15,0 0-64-15,-1 2-16 0,0-4 0 0,-2 4 0 16,0 0-128-16,-2-1 128 0,-2 3-128 0,-2 3 128 16,0 3 16-16,-2 3 0 0,-2 1 0 0,0 3 0 0,-1 1-144 15,-2 8 160-15,-2-2-160 0,-1 8 160 0,-3 6-160 0,1 1 0 16,-2 6 0-16,-3 3 128 0,1 2-128 0,-4 2 0 16,0 0 0-16,-3 5 0 0,-2 3 128 0,-3 5-128 15,-1-2 128-15,-3 2-128 0,-3 2 192 0,-1 5-64 16,-1-2 0-16,-1 1 0 0,0-3 80 0,-2 1 16 15,0 0 0-15,1-2 0 0,2 1 0 0,-4-2 0 16,-1-3 0-16,0-3 0 0,-1-2-64 0,0-5-16 16,-2-3 0-16,2-1 0 0,-1-9 48 0,2 0 0 15,1-6 0-15,2-2 0 0,-1-5-192 0,1-7 192 16,0-3-192-16,1-6 192 0,1-1-16 0,1-5 0 16,2-1 0-16,0-5 0 0,1-5-48 0,2-6-128 15,3-1 192-15,3-3-64 0,3 2-128 0,2-1 192 16,2-4-192-16,6 4 192 0,2 2-192 0,5 0 0 15,-3 3 0-15,7 2 0 0,2 5 0 0,3 0 0 16,0 2-176-16,5 2 176 0,4 3-128 0,2 0 128 16,1 3-128-16,-1 4 128 0,5-3 0 0,-2 5 0 15,-2 1 0-15,0 1-128 0,1 5-80 0,-1-3-16 16,-1-1 0-16,0 1-10848 16,-1 4-2160-16</inkml:trace>
  <inkml:trace contextRef="#ctx0" brushRef="#br1" timeOffset="45649.11">23581 9900 15087 0,'0'0'656'0,"-7"5"160"0,1-5-656 0,0 0-160 15,6 0 0-15,-7 2 0 0,2 1 896 0,5-3 160 16,0 0 32-16,0 0 0 0,0 0 192 0,8 4 32 15,1 0 16-15,1-2 0 0,4 1-272 0,1-2-48 16,3 0-16-16,2-1 0 0,-1-1-208 0,4 0-32 16,3-2-16-16,0 2 0 0,3 0-128 0,3-1-32 15,1 1 0-15,3 1 0 0,1 3-288 0,1 2-64 16,0-3-16-16,-1-1 0 0,-2-1-208 0,0 0 0 16,-5 0 128-16,-2 2-128 0,-4-1 0 0,-2 0 0 15,-3 2 0-15,4 1 0 16,-5-2-1712-16,-6 1-272 0,-12-3-64 0,11 4-10496 0</inkml:trace>
  <inkml:trace contextRef="#ctx0" brushRef="#br1" timeOffset="45832.05">23189 10337 27647 0,'0'0'2448'0,"0"0"-1952"16,0 0-496-16,0 0 0 0,12 4 784 0,5-3 64 15,9 3 16-15,4-3 0 0,7-1-432 0,8-1-96 16,7-2-16-16,4 0 0 0,7-6 16 0,5 1 0 16,-1-3 0-16,3 3 0 0,0-1-112 0,1 3-32 15,1 2 0-15,23-2 0 16,-17 3-2048-16,-12 3-400 0,-10 3-96 0</inkml:trace>
  <inkml:trace contextRef="#ctx0" brushRef="#br1" timeOffset="47237.4">25724 9501 4607 0,'0'0'400'0,"-9"7"-400"16,0 1 0-16,1 2 0 0,2 3 2736 0,0 2 464 15,1 2 80-15,-1-1 32 0,3-1-2256 0,1 2-448 16,2-2-96-16,2 0 0 0,0-2-128 0,3 1-32 16,0-3 0-16,3 2 0 0,1 0 480 0,2-4 112 15,1-2 16-15,3-3 0 0,2-4 128 0,2 0 16 16,1 0 16-16,4-4 0 0,3-3-320 0,2 0-64 15,3-4-16-15,2-2 0 0,0-4-272 0,5-4-48 16,1 0-16-16,2 0 0 0,1 2-192 0,-2 0-64 0,-5-3 0 0,-3-4 0 16,-3-3-128-16,-3-4 192 0,-3-4-192 0,-5 1 192 15,-2 0-192-15,-3 2 160 0,-4 0-160 0,-1 1 160 16,-3 2-160-16,-2 3 0 0,-2-1 0 0,0 5 0 16,-2 4 0-16,-2 4 0 0,0 4 0 0,-2 7 0 15,4 5 0-15,-8 1 0 0,-3 8-128 0,0 2 128 16,-2 3-128-16,-5 5 128 0,-2 4-160 0,2 9 160 15,-2 3-128-15,-2 2 128 0,-1 1 0 0,-2 7-144 0,-5 2 144 16,1 1 0-16,-1 2 0 0,-1 1-128 0,-1 2 128 0,1-2 0 16,0-2 0-16,1 2 0 0,-1 1 0 0,4-1 0 15,-1 0 0-15,4-5 0 0,3-3 0 0,2-5 0 16,1-3 0-16,1-6 0 0,7-1 0 0,1-4 144 16,3-3-16-16,2 0-128 0,3-6 128 0,3-2-128 15,2-3 0-15,-4-10 0 0,0 0 256 0,14 0-64 16,1-6-16-16,1-2 0 0,1-5 144 0,1-1 16 15,3 2 16-15,0-4 0 0,1 0-192 0,1 1-32 16,0 1-128-16,1 2 192 0,1 1-192 0,1 4 0 16,-1 1 0-16,2 2 0 0,-2 0 0 0,2 2 0 15,-2 3 0-15,1 2 0 0,-6 3 0 0,-2 3-128 16,-6-2 128-16,0 4 0 0,-1-4 0 0,-4 5 0 16,-2-2 0-16,-3 1 0 0,-2 3 0 0,0 0 0 0,-1-1 0 0,-4 1 0 15,-1 1 0-15,-3-1 0 16,-3-4 0-16,0 2 0 0,-4 2 0 0,0-3 0 15,-1 1 0-15,1 0 0 0,3-3 128 0,-1 3-128 16,1-6 0-16,2 6 0 0,1 0 160 0,2-2-160 16,3 3 160-16,1-3-160 0,3 2 0 0,2 2 0 0,3 0 0 0,4-3 0 15,-2 2 0-15,5 2 144 0,3 2-144 0,5-5 192 16,6 1-192-16,0 0 128 0,0-4-128 16,2 1 128-16,1-4-128 0,0 3 0 0,-2-1 0 0,-1-2 0 15,2-5-2160 1,-4-2-304-16</inkml:trace>
  <inkml:trace contextRef="#ctx0" brushRef="#br1" timeOffset="47783.27">27619 9002 17503 0,'0'0'1552'0,"0"0"-1232"0,0 0-320 0,0 0 0 15,0 0 608-15,-5 11 64 0,1-1 16 0,-1 2 0 16,0 5-48-16,0 2 0 0,0 3 0 0,-2 6 0 16,1 1 80-16,1 4 16 0,0 0 0 0,-1 3 0 15,-3 3-192-15,0 5-32 0,-1 0-16 0,1 3 0 0,-2 0-96 16,0 0-16-16,0 1 0 0,-2 0 0 0,-1 3-192 16,0 0-32-16,2-1-16 0,0-2 0 0,-1-1 112 15,2 0 32-15,-1-4 0 0,1-1 0 0,1-4 144 16,-2-2 16-16,1-6 16 0,1 0 0 0,1-2-64 0,1-3-16 15,0 0 0-15,3-2 0 0,1-5 0 0,3-5-16 16,1-1 0-16,3 0 0 0,2-6 144 0,0 2 48 16,3-2 0-16,4-6 0 0,5 0 48 0,3-2 16 15,2-1 0-15,3-1 0 0,2 1-320 0,3-1-64 16,3 1-16-16,4-1 0 0,3-1-32 0,4 1-16 16,4 2 0-16,1 1 0 0,0-1 32 0,0 2 16 15,-2 2 0-15,-3-2 0 0,1 0-224 0,-3 0 128 16,-2 2-128-16,-3-1 0 15,0 2-2176-15,-3 2-512 0,7-4-128 0,-7 3 0 0</inkml:trace>
  <inkml:trace contextRef="#ctx0" brushRef="#br1" timeOffset="50469.7">19437 11700 3679 0,'0'0'320'0,"-5"2"-320"16,-2 1 0-16,-2-2 0 0,2 0 2272 0,-1 0 384 16,1 3 80-16,-1-2 16 0,2-2-1152 0,0 0-208 15,6 0-48-15,0 0-16 0,0 0-304 0,0 0-48 16,0 0-16-16,0 0 0 0,0 0-144 0,0 0-48 16,9-3 0-16,2-1 0 0,0-1-240 0,4 1-48 15,0 1-16-15,2-3 0 0,0 3 48 0,0-1 0 16,2-1 0-16,3 0 0 0,2 3 0 0,2 2 0 15,-1 2 0-15,2 1 0 0,-1 1-176 0,1 3-16 16,0 2-16-16,-1-2 0 0,0 5-304 0,-3-2 160 16,-3 2-160-16,-3 4 128 0,-5-2-128 0,-1 0 0 15,-4 2 144-15,-2 1-144 0,-2-2 0 0,-4 0 0 0,-5 0 0 0,1 1 128 16,-2-2-128-16,-1 1 0 16,-2-1 0-16,0 0 128 0,0-4-128 0,-2 3 0 0,1-2 0 15,2-3 0-15,-1-1 128 0,-1-1-128 0,1-4 160 0,1 1-160 16,2-1 0-16,0-2 128 0,2-1-128 0,5 1 0 15,0 0 0-15,0 0 0 0,0 0 128 0,0 0-128 16,0 0 0-16,0 0 0 0,7 0 128 0,4 0-128 16,-1 0 0-16,3 2 0 0,1 4 0 0,3-1 0 0,0 2 128 0,5 5-128 15,0 2 0-15,-1 0 0 0,-1 2 144 0,0-1-144 16,-3 2 128-16,0-1-128 0,-2 1 144 0,-1 2-144 16,-2 1 160-16,-2 3-160 0,-3 0 352 0,0-1-32 15,-3-1 0-15,-3 4 0 0,-1-4 128 0,-4 2 32 16,-2-3 0-16,-3 3 0 0,-1-2 48 0,-8-1 16 15,-3-1 0-15,0 1 0 0,-6 1-80 0,-2-1-16 16,-4-1 0-16,-2-1 0 0,-3-3-192 0,0 2-64 16,-1-2 0-16,-1 0 0 0,1-6-64 0,3 0-128 15,2-7 176-15,1 0-176 0,4-4 0 0,5 0-224 16,3-7 16-16,-3-4 0 16,9-1-2096-16,9-2-432 0,6-2-80 0,7-2-11984 0</inkml:trace>
  <inkml:trace contextRef="#ctx0" brushRef="#br1" timeOffset="50885.6">20988 11501 17215 0,'0'0'768'0,"0"0"144"0,0 0-720 0,0 0-192 15,0 0 0-15,0 0 0 0,-9 4 992 0,2 1 160 16,-4 2 48-16,-1-1 0 0,-3 7-160 0,-1 2-16 15,-2 3-16-15,-3 3 0 0,-1 1-16 0,-1 8 0 16,-1 5 0-16,1 2 0 0,0 2-304 0,-1 3-64 16,-2 5-16-16,2-1 0 0,2 2-160 0,2 3-16 15,2 0-16-15,3-2 0 0,1-3-224 0,3 2-32 16,1-2-16-16,3-1 0 0,3-7-144 0,4-1 160 16,2-3-160-16,1-2 160 0,6-7-160 0,0 1 128 15,4-4-128-15,0-3 128 0,3-2-128 0,2-4-256 16,2-4 64-16,11 5 16 15,-1 0-2080-15,0-7-432 0</inkml:trace>
  <inkml:trace contextRef="#ctx0" brushRef="#br1" timeOffset="51422.39">21872 11927 9215 0,'0'0'400'0,"0"0"96"0,0 0-496 0,0 0 0 15,0 0 0-15,0 0 0 0,0 0 1920 0,0 0 304 16,0 0 48-16,0-8 16 0,0 2-1024 0,-2 1-208 15,-2-3-32-15,0 3-16 0,-1 2 48 0,-1-5 16 16,-3 2 0-16,-1 0 0 0,-1-2-240 0,0 1-64 16,-2-2 0-16,-2 3 0 0,-3 0-176 0,-1-1-32 15,1 2-16-15,-1 5 0 0,-2 0-240 0,-1 4-48 16,-1 4-16-16,0 0 0 0,0 4-112 0,2-2-128 16,0 3 176-16,4 3-176 0,1 1 0 0,4 1 0 15,2-2 0-15,1 2 0 0,5 0 0 0,3 1 0 16,2-3 0-16,4 0 0 0,3-5 0 0,2 2 0 15,1-4 128-15,4-2-128 0,1-4 192 0,0-1-32 16,2 0 0-16,9-6 0 0,-3 0 16 0,0-4 0 16,-4 1 0-16,2 2 0 0,-2-2-48 0,-2 2 0 0,-4-1 0 0,-1 0 0 15,-3 2 16-15,-10 4 0 16,10-2 0-16,-10 2 0 0,0 0-16 0,0 0 0 0,6 12 0 0,-3 2 0 16,-3 2-128-16,-1 6 192 0,-2 0-192 0,-1 2 192 15,-1 5-192-15,-1 1 0 0,-2 4 0 0,2-3 128 16,0 2-128-16,-1-1 0 0,1-3 0 0,1 1 128 15,0-2-128-15,2-4 128 0,3-1-128 0,0-2 128 16,1 1-1376 0,5-8-288-16,0-4-48 0,3-2-7632 0,1-2-1536 0</inkml:trace>
  <inkml:trace contextRef="#ctx0" brushRef="#br1" timeOffset="51629.42">22097 12523 22111 0,'-5'10'1968'0,"5"-10"-1584"16,-6 5-384-16,6-5 0 0,-7 11 2112 0,2-2 352 15,5-9 64-15,0 0 16 0,0 0-1328 0,0 0-272 16,0 0-48-16,0 0-16 0,12-3-512 0,-2-3-112 16,-1-2 0-16,1 0-16 0,-2-3-240 0,3 1 0 15,-5 0 0-15,5-2 0 16,-1 3-1344-16,0-1-192 0,0 3-64 0,0-4-12432 0</inkml:trace>
  <inkml:trace contextRef="#ctx0" brushRef="#br1" timeOffset="52170.15">22939 11843 13823 0,'-12'-12'1216'0,"5"4"-960"0,-4-4-256 0,3 6 0 16,-3-3 2352-16,1 4 416 0,-1 3 96 0,-1 2 16 15,-3 0-1904-15,-3 3-368 0,-2 1-80 0,0 4-16 16,-1-3-64-16,1 5 0 0,-2-1-16 0,5 4 0 16,0-1 144-16,4 0 48 0,3 1 0 0,4 1 0 0,2 0-256 0,1 1-48 15,2 0-16-15,4 2 0 0,1-1-128 0,2 2-32 16,2 1 0-16,2 0 0 0,0-1 16 0,3 2 0 15,2 3 0-15,1 0 0 0,1 1 0 0,-1 3 0 16,0-3 0-16,-1 4 0 0,0-1-160 0,-1 2 160 16,-2-3-160-16,-2 4 160 0,-3-4-160 0,-2 4 0 15,-2 0 0-15,-3-4 0 0,-1-4 176 0,-3 3-48 16,-2-6-128-16,-2-2 192 0,-2 1 64 0,1-4 0 16,-3-4 0-16,-2 2 0 0,-1-3 128 0,1 0 16 15,1-4 16-15,2-1 0 0,-2-3-160 0,3-2-16 16,1-2-16-16,9 3 0 0,-10-9-32 0,5-4-16 15,2-4 0-15,6-1 0 0,2 0-32 0,4-6 0 16,2-4 0-16,5 4 0 0,0-2-144 0,3 2 0 16,3 0 0-16,1 0 0 0,0 2 0 0,1 3 0 15,1 1-144-15,2 1 144 0,2-1 0 0,0 3-128 16,1 2 128-16,-2 3 0 0,-6-2 0 0,0 3-128 0,-4-3 128 0,-3 1 0 16,-2 3 0-16,-3-4 0 15,-4 2 0-15,-6-3 0 0,-6-1 0 0,-2 4 144 16,-3-1-144-16,-4-1 128 0,-6 1-128 0,-4-2-224 0,-6 3 48 15,1 1 16 1,-3 3-336-16,4-2-64 0,-1 3-16 0,4 0 0 16,2-2-1408-16,4 2-304 0,4 2-48 0</inkml:trace>
  <inkml:trace contextRef="#ctx0" brushRef="#br1" timeOffset="52537.2">23218 11246 8287 0,'0'0'368'0,"0"0"80"0,-1-9-448 0,1 9 0 15,0 0 0-15,0 0 0 0,0 0 2864 0,0 0 480 16,12 13 112-16,-2-3 0 0,0 0-1680 0,3 6-352 15,1 2-64-15,0 1-16 0,3 6-320 0,1 4-80 16,1 3-16-16,3 3 0 0,-1 3-128 0,4 3-32 16,-3 6 0-16,5 0 0 0,2 4-352 0,1 2-80 15,-1 3-16-15,-1 4 0 0,0-3-176 0,-4-1-144 16,-4-1 192-16,-3 2-192 0,-6-1 272 0,-3-2-48 16,-3-1-16-16,-3-1 0 0,-3 1 48 0,-1-1 16 0,-3-1 0 15,-2-3 0-15,0-7-80 0,-4-4-32 0,0-3 0 0,-2-1 0 16,1-7-32-16,-2-1 0 0,-2-6 0 0,1-2 0 31,0-6-944-31,0 1-192 0,-2-5-32 0,2-2-8992 0,1-7-1792 0</inkml:trace>
  <inkml:trace contextRef="#ctx0" brushRef="#br1" timeOffset="52934.58">24653 11913 14735 0,'0'0'1312'0,"0"0"-1056"16,4 9-256-16,-4-9 0 0,0 0 1248 0,10 8 192 15,1-5 32-15,0 3 16 0,2-6-96 0,2-2-32 16,-1-2 0-16,3 2 0 0,0-2-208 0,4-2-32 15,2-1-16-15,3 1 0 0,3-3-400 0,1 2-64 0,1-4-32 0,4 5 0 16,2-3-352-16,2 3-80 0,2-3-16 0,-2 4 0 16,-1 1-160-16,-3 1-144 0,-4 2 144 0,-4 2-9440 15,-5 2-1760-15</inkml:trace>
  <inkml:trace contextRef="#ctx0" brushRef="#br1" timeOffset="53104.48">24781 12333 34095 0,'0'0'1504'0,"15"-2"320"0,1-2-1456 0,7-1-368 0,5-1 0 0,8 0 0 0,6 1 560 0,7-6 32 15,6-3 16-15,2 6 0 0,3-4-224 0,-3 3-32 16,-1-2-16-16,-1 2 0 0,-1-1-208 0,1 3-128 16,2 1 128-16,2 0-128 15,0 1-2304-15,-1-2-544 0</inkml:trace>
  <inkml:trace contextRef="#ctx0" brushRef="#br1" timeOffset="54389.77">19041 1709 13071 0,'0'0'576'0,"-7"-5"128"0,0-5-576 0,2 3-128 16,2-2 0-16,3 9 0 0,0 0 608 0,-7-6 96 15,7 6 0-15,-2-5 16 0,2 5-384 0,0 0-80 16,0 0 0-16,0 0-16 0,0 0 80 0,0 0 0 16,0 0 16-16,0 0 0 0,0 0-48 0,-9-1-16 15,9 1 0-15,0 0 0 0,0 0-16 0,-8 5-16 16,8-5 0-16,-4 7 0 0,4 4-48 0,2 0-16 0,3-2 0 15,0 2 0-15,4-3 320 0,2 5 64 0,3-1 16 0,4 1 0 16,3 4 64-16,4-1 32 0,4 3 0 0,4 3 0 16,5 1-288-16,4-2-64 0,4-2-16 0,1 3 0 15,5 0-48-15,0-1 0 0,0-3 0 0,3-4 0 16,-1-1 48-16,2-1 0 0,4-1 0 0,0-1 0 16,1-3-48-16,4 0 0 0,2-5 0 0,0 0 0 15,0-1 0-15,0 0 0 0,2 0 0 0,-1-1 0 16,1 0-128-16,1-1-128 0,1 0 144 0,0 0-144 15,-5 1 128-15,2 0-128 0,0-2 0 0,1 0 144 16,1-3-144-16,-3-2 0 0,-1 1 0 0,-2-3 0 16,-2 3 128-16,0-4-128 0,-2 1 0 0,-1-5 128 15,-3-3-128-15,1-1 0 0,-1 1 0 0,-3-1 0 16,-3-1 128-16,2 0-128 0,-3 0 0 0,0 1 128 16,-2 0-128-16,0 0 128 0,-2 0-128 0,-1 1 128 15,-5 3-128-15,-2 0 0 0,-3 1 0 0,-3-1 0 0,-6 0 0 0,-1 3 0 16,-3 0 128-16,-4 0-128 0,-1 3 0 0,-4 1 0 15,0 2 0-15,-3 1 128 0,-9 4-128 0,0 0 128 16,0 0-128-16,0 0 128 0,0 0-128 0,0 0 0 16,-8 10 0-16,-2 3 0 0,-1 1 0 0,-3 1 0 15,-2 0 0-15,-3 3 0 0,-2 0 0 0,-5 3 0 16,-4 2 0-16,-2 3 0 0,0-2 0 0,-5-1 0 16,-3 3 0-16,-1 2 0 0,-1 3 0 0,-3-2 0 15,1-5 0-15,-2-1 0 0,0-1 0 0,-2 1 0 16,-3-7 0-16,-1 1 0 0,-1-3 192 0,-1 1 0 0,2 0 0 15,-1-2 0-15,-4-6 32 0,2 5 16 0,-1-1 0 16,-1 0 0-16,-4-5-32 0,-1-1 0 0,-4-3 0 16,-1 0 0-16,0-2-64 0,-2 0-16 0,0 0 0 15,-5-3 0-15,-4-4-128 0,-1-1 160 0,2-6-160 0,1 1 160 16,-3 2-160-16,0-3 160 0,-1 0-160 0,1-1 160 16,3-2-160-16,3 2 128 0,5-3-128 0,7 0 128 15,4 2-128-15,4-1 0 0,4-1 0 0,7 3 128 16,6-1-128-16,3 4 0 0,5 3 0 0,5-1-10320 15,4 2-2096-15</inkml:trace>
  <inkml:trace contextRef="#ctx0" brushRef="#br1" timeOffset="55973.69">26143 11504 13823 0,'0'0'1216'0,"-10"6"-960"16,1 3-256-16,-1-4 0 0,-1 3 480 0,2-2 48 15,1 2 16-15,2 2 0 0,-1-1 0 0,3 1 0 16,4-10 0-16,0 0 0 0,0 14-32 0,3-5 0 16,-3-9 0-16,8 9 0 0,-8-9 256 0,15 4 32 15,1-1 16-15,4-3 0 0,1-2 128 0,2-1 16 16,2 1 16-16,0-5 0 0,3 0-240 0,0-1-48 15,-3-6-16-15,-1-1 0 0,3 2-304 0,1-2-64 16,2-2-16-16,-3 0 0 0,0-4-48 0,-1 1-16 16,0 1 0-16,-1 0 0 0,-2 0-32 0,-4 0-16 0,0-3 0 0,-1-1 0 15,-1-1-48-15,-4 1-128 0,0-3 192 0,-3 1-64 16,-2 2 48-16,-2 1 0 0,-1 0 0 0,-1 3 0 16,-1 2-176-16,-3 3 0 0,-1 6 0 15,1 8 0-15,-2-13 0 0,-2 6 0 0,4 7 0 0,0 0 0 16,-8 4 0-16,-1 9 0 0,-3 4-128 0,3 5 128 15,2 10-128-15,0 6 128 0,1 3-160 0,1 7 160 16,-1 3-160-16,2 4 160 0,-3 2-160 0,0 4 160 16,-2 0 0-16,-1 0 0 0,-2 3-128 0,0-2 128 15,-2 1 0-15,0-5 0 0,0-5 0 0,0-2 0 0,3-4 0 16,1-4 128-16,1-7-128 0,0-3 160 0,2-8-160 16,3-2 128-16,-1-4-128 0,2-5 128 15,3-2 0-15,0-12 0 0,0 0 0 0,0 0 0 0,9-2 112 0,1-7 16 16,1-2 0-16,1-4 0 0,4-3 64 0,0-1 32 15,2-4 0-15,1 0 0 0,1 0-192 0,3 3-32 16,1-1-128-16,2 2 192 0,0 2-192 0,-3 1 0 16,1 2 0-16,1 4 0 0,-4 3 0 0,1 3-128 15,-2-1 128-15,-1 5 0 0,0 3 0 0,-1 3-128 16,-3 0 128-16,-1 5 0 0,-1 2 0 0,0-1 0 0,-2 2 0 16,1 1 0-16,-6-1 0 0,0 1 0 15,-1 0 0-15,-1 0 0 0,-5-1 0 0,0 2 0 16,-1-2 0-16,-3-2 0 0,0 2 0 0,1 2 0 0,2-1 0 0,1-1 0 15,-4-3 0-15,1 2 0 16,1 0 0-16,3-3 144 0,0 1-16 0,3 1-128 0,-3-12 192 0,6 11-64 16,4 1 0-16,2-5 0 0,-1 2 0 15,3-2 0-15,3 0-128 0,2-2 192 0,4-2-192 16,2 1 192-16,2-1-192 0,1 1 0 0,1-4 0 0,5-1 0 31,1-3-1872-31,-1-1-416 0</inkml:trace>
  <inkml:trace contextRef="#ctx0" brushRef="#br1" timeOffset="56990.6">28464 10973 11967 0,'0'0'528'15,"0"0"112"-15,0 0-512 0,0 0-128 0,0 0 0 0,0 0 0 0,0 0 1328 0,0 0 224 16,-6 7 48-16,-2-2 16 0,-1 3-816 0,-1 2-160 16,-2 4-48-16,-5 5 0 0,-1 4 80 0,-1 6 16 15,0-1 0-15,-3 5 0 0,1 4-48 0,-2 5 0 16,0 0 0-16,0 4 0 0,-1 1-64 0,0 4 0 15,1 2-16-15,-1 4 0 0,0 2-224 0,2 0-32 16,2-1-16-16,-1-4 0 0,6 0-160 0,2-2-128 16,3-6 192-16,4-2-192 0,2-5 256 0,3-2-64 15,1 0-16-15,4-6 0 0,1-7-32 0,4 0 0 16,1-4 0-16,3-2 0 0,-2-4-144 0,2-4 0 0,-2-1-160 0,6-4 160 31,0-4-1728-31,3-1-240 0,-1-5-48 0</inkml:trace>
  <inkml:trace contextRef="#ctx0" brushRef="#br1" timeOffset="57339.64">28856 11063 17503 0,'0'0'1552'0,"0"0"-1232"0,-5 6-320 0,-2-1 0 15,7-5 720-15,-2 17 96 0,-2 1 16 0,1-2 0 16,1-2 16-16,-2 1 16 0,0 6 0 0,2-1 0 0,-1 2-80 0,1 0-16 16,-1 5 0-16,3-4 0 15,0 2-48-15,1 2-16 0,2-5 0 0,2-1 0 0,4 0-64 0,1 0-32 16,0-2 0-16,3-1 0 0,1-5-144 0,1 0-16 15,3-2-16-15,0-3 0 0,0 1-48 0,1-4-16 16,0-2 0-16,0 0 0 0,1-2-160 0,2-2-16 16,2 0-16-16,-1-3 0 0,0 1-176 0,0-3 0 15,-2-3 0-15,1 0 0 16,-1-3-1568-16,-2-4-288 0,-1 1-64 0,0 0-11520 0</inkml:trace>
  <inkml:trace contextRef="#ctx0" brushRef="#br1" timeOffset="57540.72">29369 11054 22687 0,'-11'14'1008'0,"3"-5"208"0,-1 3-976 0,-1 2-240 16,-1 7 0-16,-2 0 0 0,0 2 960 0,-1 8 128 16,-1 4 48-16,1 4 0 0,4 4-112 0,-1 1-32 15,-1 3 0-15,2-5 0 0,1-1-224 0,3 1-64 0,1-5 0 0,3-4 0 16,-2 0-320-16,4 0-80 15,2-1-16-15,0-2 0 0,1-4-288 0,1 0-144 0,1-2 16 0,1-3 0 32,0-1-2592-32,1-2-512 0</inkml:trace>
  <inkml:trace contextRef="#ctx0" brushRef="#br1" timeOffset="57730.7">29475 11973 30399 0,'0'0'2704'0,"0"0"-2160"16,-7 7-544-16,7-7 0 0,0 0 1184 0,-5 7 128 16,5-7 32-16,0 0 0 0,0 0-640 0,0 0-112 15,0 0-16-15,7-8-16 0,-1-2-272 0,0 2-48 16,2-3-16-16,-2 0 0 0,1 3-224 0,-1 0 0 16,-6 8 0-16,10-7 0 15,-1 2-1248-15,0-2-240 0,-1 2-48 0</inkml:trace>
  <inkml:trace contextRef="#ctx0" brushRef="#br1" timeOffset="58257.69">30438 10999 16575 0,'-14'-18'736'0,"8"8"160"0,0 3-720 0,-3-4-176 0,-3 4 0 0,1 0 0 16,-3 5 1136-16,0 2 192 0,-3 2 32 0,1 4 16 15,-3-3-656-15,0 2-128 0,-2 6-16 0,0-2-16 0,2 3 144 16,-2 2 48-16,0 0 0 0,2 4 0 15,2 6-208-15,4-2-32 0,2-2-16 0,1-1 0 0,1 2-160 0,3-1-16 16,2-2-16-16,1 1 0 0,3-5-48 0,3 0-16 16,2-2 0-16,1 0 0 0,-6-12 0 0,14 9 0 15,3-3 0-15,1-1 0 0,-1-5 80 0,2 0 32 16,-1-1 0-16,4-4 0 0,-1-2-80 0,1 0-16 16,-2-5 0-16,1 1 0 0,-2-1-80 0,-1-1-32 15,-1-4 0-15,-1 3 0 0,-4 0-16 0,0 0 0 16,-5-2 0-16,1 2 0 0,-3 2-128 0,-1 3 0 15,-2-2 0-15,-2 11 0 0,0 0 0 0,0 0 0 16,0 0 0-16,0 9 0 0,0-9 0 0,-2 17-176 16,-3 5 48-16,1 3 0 0,0 5 128 0,-2 5 0 0,-2 3 0 15,-1 6 0-15,2 0 0 0,-5 2 0 0,2-2 0 0,1 0 0 16,0-1 256-16,3-5 64 16,2 1 32-16,0-3 0 0,4-3-224 0,0-4-128 0,3-2 128 0,1-3-128 15,-1-4 128-15,5-4-128 16,0-2 128-16,2-2-128 15,-2-5-1200-15,2-2-304 0,0-4-64 0</inkml:trace>
  <inkml:trace contextRef="#ctx0" brushRef="#br1" timeOffset="58924.59">30722 10271 10127 0,'0'0'896'0,"0"0"-704"16,0 0-192-16,0 0 0 0,-8-4 1056 0,8 4 176 16,0 0 48-16,0 0 0 0,0 0-160 0,0 0-32 15,0 0 0-15,0 0 0 0,0 0-320 0,0 0-64 16,0 0 0-16,13 0-16 0,0 1 128 0,-1 2 16 15,2 3 16-15,4 6 0 0,5 2-144 0,1 2-48 16,3 6 0-16,2 3 0 0,2 6-256 0,-1 4-48 16,2 5-16-16,0 5 0 0,-1 1-80 0,1 5 0 15,-1 4-16-15,-2 3 0 0,-5 1-96 0,-1 2-16 16,-3 5 0-16,-3 2 0 0,-4 2-128 0,-5 2 128 16,-4-1-128-16,-4 0 128 0,-4 0 0 0,-2-5 0 15,-2-2 0-15,-2-7 0 0,-2-4 400 0,-4-1 80 0,0-2 16 16,-3-7 0-16,-4-5-64 0,-4-2-16 0,-2-3 0 0,-4-3 0 15,-3-4-208-15,-4 1-32 0,-5-6-16 0,1 0 0 16,0-2-288-16,2-3-272 0,1-1 48 0,1-1-15136 16</inkml:trace>
  <inkml:trace contextRef="#ctx0" brushRef="#br1" timeOffset="59775.7">27863 12280 8287 0,'-14'7'736'0,"14"-7"-592"15,-9 5-144-15,3 1 0 0,-1 3 592 0,7-9 96 16,-3 9 16-16,3-9 0 0,-2 13-96 0,5-2-16 16,-3-11 0-16,10 9 0 0,2 0 320 0,4-4 64 15,2-1 16-15,-2-2 0 0,7-2 128 0,4-2 32 16,3-1 0-16,7 0 0 0,4-1-256 0,6-3-32 0,5 1-16 0,7 1 0 15,4-3-464-15,3 2-112 0,-2 0-16 0,3-3 0 16,3 2 80-16,5 0 16 0,6 0 0 0,3 1 0 16,0-5-32-16,0 2 0 0,1 1 0 0,4 2 0 15,5-6-96-15,-1 5-32 0,-1-2 0 0,-5 2 0 16,-1-2-48-16,3 4-16 0,3-1 0 0,-4 1 0 16,-5 1 0-16,-3 0-128 0,-7-1 192 0,0 1-64 15,-1 4-128-15,-3-1 160 0,-3 0-160 0,-6 0 160 16,-7-2-160-16,-6 1 0 0,-6 2 0 0,-9 0 0 31,-3 0-1472-31,-6-2-368 0,-5 0-80 0</inkml:trace>
  <inkml:trace contextRef="#ctx0" brushRef="#br1" timeOffset="60458.64">28664 12831 24239 0,'0'0'1072'0,"0"0"224"0,-1-8-1040 0,1 8-256 0,0 0 0 0,0 0 0 15,0 0 672-15,0 0 80 0,0 0 16 0,0 12 0 16,0 2-384-16,-2 1-80 0,0 4-16 0,1 0 0 16,-3 0-32-16,0 4 0 0,0 0 0 0,0 0 0 15,-1-2 96-15,3 0 16 0,-1 2 0 0,3-4 0 16,1-2 96-16,3 0 32 0,3-4 0 0,1-1 0 0,4 1 144 16,3-5 48-16,3 1 0 0,5-6 0 0,2-3 0 0,3-1 0 15,3 0 0-15,3-4 0 0,3-5-304 0,-2-1-48 16,-1 0-16-16,-3-4 0 0,0-2-320 0,-2 1 0 15,0-2 0-15,-3-1 0 16,-5-1-608-16,-2-1-144 0,2-3-16 0,-6 1-16 16,-2 2-448-16,-2-1-96 0,-1-1-16 0,-3 3 0 15,-4-1-1344-15,1 6-256 0,-2 4-64 0,-4-2-16 16,-2 4 1424-16,4 9 304 0,-6-4 48 0,0 3 16 0,6 1 752 0,-10 3 160 16,1 2 16-16,9-5 16 0,-9 6 864 0,2 0 192 15,1 4 16-15,0 3 16 0,-1 0 688 0,1 3 144 16,1 3 32-16,0 4 0 0,-2 0-320 0,1 4-48 15,-2 1-16-15,0 4 0 0,-1-2-352 0,0 2-80 0,-1 1-16 16,-2 1 0-16,3 1-192 0,-1-4-64 16,-1 0 0-16,2 1 0 0,0-1-304 0,1-3-64 0,1 2-16 15,2-4 0-15,-1-1-192 0,4-5 0 0,1 0 0 0,1-1 0 32,1 0-1824-32,3-1-416 0,0-4-64 0</inkml:trace>
  <inkml:trace contextRef="#ctx0" brushRef="#br1" timeOffset="60655.29">29385 13719 32255 0,'-9'-1'2864'0,"0"0"-2288"0,1 1-576 0,8 0 0 15,-9 1 1168-15,9-1 128 0,-7 0 32 0,7 0 0 0,0 0-912 0,0 0-176 16,-3-11-48-16,4 2 0 15,3-3-480-15,4 3-96 0,-2-3-32 0,1-1 0 16,-1 3-2080-16,3-2-400 0,2 2-96 0</inkml:trace>
  <inkml:trace contextRef="#ctx0" brushRef="#br1" timeOffset="61111.69">30390 12790 31151 0,'-11'-18'1376'0,"4"8"288"0,1 3-1328 0,-4 3-336 0,-2-1 0 0,1 3 0 16,-3 0 240-16,-3 4-32 0,-3 5 0 0,-2-2 0 15,0 0-208-15,-3 5 0 0,-3 3 0 0,4-2 0 16,-2 2 0-16,1 5 0 0,4 0 128 0,0-1-128 15,2 1 0-15,4 0 0 0,2 0 128 0,6-2-128 16,4-2 0-16,3-2 0 0,3-1 0 0,2-1 0 16,3 0 0-16,2-2 128 0,2-3-128 0,4-2 0 15,1-3 0-15,5 0 0 0,2-5 0 0,3-3 0 16,0 2 0-16,-1-2 0 0,2-1 0 0,-1 0 0 16,-2 0 0-16,-3-2-128 0,-4 2 128 0,0-2 0 15,-1 0 0-15,-1 0 0 0,-5 2 0 0,-2 3 0 16,-9 6 384-16,0 0 48 0,0 0 0 0,0 0 0 0,0 0-64 0,-3 15-16 15,-2 3 0-15,-2 2 0 0,-3 8-176 0,-1 3-48 16,1 7 0-16,-1 1 0 0,-1 0 16 0,2 2 0 16,0 0 0-16,0 1 0 0,0-4 128 0,1 0 32 15,1-1 0-15,2-3 0 0,2-2 16 0,3-3 0 16,1-1 0-16,3 1 0 0,4-6-160 0,2 0-32 16,1 3 0-16,3-6 0 15,2-4-1712-15,3-3-336 0,-1 1-80 0,4-1-13168 0</inkml:trace>
  <inkml:trace contextRef="#ctx0" brushRef="#br1" timeOffset="62260.86">19533 13328 16575 0,'-24'2'736'0,"8"-2"160"0,-2 0-720 0,4 2-176 0,2-4 0 0,12 2 0 15,-8-2 704-15,8 2 96 0,0 0 32 0,0 0 0 16,0 0-496-16,14-4-80 0,1-4-32 0,4 1 0 16,2 3 48-16,6-4 16 0,2 3 0 0,7-1 0 15,5-6 384-15,7 5 80 0,5-5 16 0,11 5 0 16,8-3-80-16,3-1-16 0,3 3 0 0,2-1 0 15,6 1-288-15,9 3-64 0,4-3-16 0,1 2 0 16,-1 1-112-16,7 0-32 0,2 1 0 0,1 1 0 0,-1 1-32 0,0-1 0 16,0 1 0-16,2-3 0 0,0 1 0 0,-1 0-128 15,-2-1 192-15,1 0-64 0,7 1-128 0,-10-1 160 16,-7-5-160-16,-1 5 160 0,-3 2-160 0,0-1 0 16,-3-1 144-16,-8 1-144 0,-12 3 0 0,-4 0 144 15,-4-3-144-15,-6 4 0 0,-5 3 0 0,-5-1-176 16,-4 3 0-16,-6 0 0 15,-5-1-1744-15,-7 0-336 0</inkml:trace>
  <inkml:trace contextRef="#ctx0" brushRef="#br1" timeOffset="62727.53">20582 13559 19407 0,'0'0'848'0,"0"0"192"0,0 0-832 0,0 0-208 0,0 0 0 0,5 15 0 0,-4-6 960 0,1 4 160 16,-2 2 32-16,-2 2 0 0,1 2-336 0,-1 0-64 16,-2 0-16-16,1 1 0 0,-1 2 96 0,1 0 0 15,-1-2 16-15,0 1 0 0,0-1 112 0,2 1 32 16,0 0 0-16,2-2 0 0,3-2-368 0,2-1-80 15,1-4-16-15,2 1 0 0,2-5-256 0,0-2-48 16,4-1-16-16,4-4 0 0,2-2 0 0,5-1 0 16,1-6 0-16,2 2 0 0,1-5-208 0,1 3 0 15,-2-5-144-15,1 0 144 16,1 2-832-16,0-3-64 0,-4 2 0 0,1 2-16 16,0-4-1648-16,-2 1-320 0,-3-1-64 0,-3 4-8608 0</inkml:trace>
  <inkml:trace contextRef="#ctx0" brushRef="#br1" timeOffset="62899.65">21210 13663 20847 0,'0'0'912'0,"0"0"208"0,0 0-896 0,-4 8-224 0,0 3 0 0,2 0 0 15,-1 3 1216-15,1 1 192 0,-2 3 32 0,-1 5 16 16,0 4-608-16,-2 1-112 0,0 4-32 0,-1 1 0 16,-1 0 112-16,0 3 16 0,-2 0 0 0,1 0 0 15,-2-1-64-15,2-4-16 0,1-1 0 0,3-1 0 16,0-2-432-16,0-2-96 0,3-5-16 0,3 1 0 15,0-5-416-15,3 0-96 0,3 0-16 0,1-3-9872 16,1-6-1984-16</inkml:trace>
  <inkml:trace contextRef="#ctx0" brushRef="#br1" timeOffset="63103">21596 14348 32255 0,'0'0'2864'0,"-6"-3"-2288"16,6 3-576-16,0 0 0 0,0 0 1296 0,0 0 160 15,0 0 16-15,0 0 16 0,1-7-1104 0,3-4-208 16,1-1-48-16,2 2-128 16,-1 0-352-16,2 0-176 0,-1-1-48 0,2-3 0 15,0 1-1904-15,1 4-384 0,0-3-80 0</inkml:trace>
  <inkml:trace contextRef="#ctx0" brushRef="#br1" timeOffset="63762.26">22776 13668 11055 0,'0'0'480'0,"0"0"112"0,-1-6-464 0,1 6-128 16,-2-10 0-16,1 2 0 0,-1-2 2048 0,0 3 400 15,-1-2 80-15,-1 1 16 0,-3-3-1296 0,1 0-256 0,-2 0-48 0,-2 1-16 16,1 1-144-16,-2-3-16 0,-4 5-16 0,1-2 0 15,-3 4-112-15,-2 4-32 0,-3 1 0 0,1 3 0 16,-5 2-64-16,0 3-16 0,-1 1 0 0,2 2 0 16,0 3-144-16,5-2-16 0,2 1-16 0,3 1 0 15,4 2-176-15,2-1-48 0,2 1 0 0,5-2 0 16,2 0-128-16,4 0 0 0,2-6 0 0,4 1 0 16,3-1 144-16,6 0-144 0,4-5 160 0,4 0-160 15,1-2 320-15,2-1-16 0,1-2-16 0,-2-1 0 16,-1-3-80-16,0-3-16 0,0 3 0 0,-2-5 0 15,0 2-192-15,-3-1 128 0,-2 3-128 0,-2-4 0 16,-3 4 128-16,-2-2-128 0,-3 4 0 0,-2 1 144 16,-9 4 208-16,0 0 32 0,0 0 16 0,0 0 0 0,5 11 32 0,-2 5 0 15,-3 2 0-15,-2 2 0 0,-2 5-224 0,1 3-32 16,-2 4-16-16,-2 1 0 0,1 0 32 0,-1 0 0 16,0-1 0-16,3 2 0 0,3-2-192 0,1 0 160 15,-3-4-160-15,6 0 160 0,2-2-160 0,2 0 0 16,4-1-192-16,1-1-11344 15,4-2-2272-15</inkml:trace>
  <inkml:trace contextRef="#ctx0" brushRef="#br1" timeOffset="66099.99">24497 16176 23951 0,'0'0'2128'0,"0"0"-1696"15,10-1-432-15,6 0 0 0,4 1 240 0,5-2-48 16,3-1 0-16,5-2 0 0,5-3-192 0,2 0 0 15,1-6 0-15,3 0 0 0,4-1 144 0,6 2-144 16,3-1 128-16,4 0-128 0,1 3 0 0,-3 1 0 16,-5 1 0-16,-4 1 0 15,-7 3-2048-15,-3-2-400 0</inkml:trace>
  <inkml:trace contextRef="#ctx0" brushRef="#br1" timeOffset="66248.83">24981 16314 13823 0,'-20'6'608'0,"9"-2"128"0,0-7-592 0,11 3-144 0,0 0 0 0,0 0 0 15,0 0 3008-15,11-1 576 0,3 0 128 0,5-1 0 16,5 0-2896-16,8-1-592 0,4 2-224 0,8-4 176 16,-1-5-176-16,3 2 0 0,-4-2 0 0,1 1 0 15,-1-1 0-15,1 2-192 0,3-2 32 0,-2 4-7904 16,1-2-1600-16</inkml:trace>
  <inkml:trace contextRef="#ctx0" brushRef="#br1" timeOffset="66596.27">25477 15487 23951 0,'0'0'1056'0,"0"0"224"0,10-6-1024 0,4 3-256 16,4 1 0-16,6 2 0 0,8 1 1056 0,1 2 160 15,5 2 16-15,0-1 16 0,3-1-896 0,-2 3-176 16,2 2-48-16,-1-2 0 0,0 2-128 0,3 1 192 16,2 5-192-16,-1 2 192 0,1-1-192 0,-1 3 0 15,0 1 144-15,-4 2-144 0,-2 1 0 0,-7 5 0 16,-6-2 0-16,-4 6 128 0,-5-2-128 0,-4 5 144 15,-5 4-144-15,-5 7 160 0,-4-2 48 0,-4 4 16 16,-4 4 0-16,-8 0 0 0,-4-4-80 0,-3 0-16 16,-4-7 0-16,-4-2 0 0,-6-3 32 0,3-1 0 0,-1-2 0 0,1-2 0 15,2-5-160-15,2-1 160 0,3-1-160 0,7-6 160 32,1-5-1200-32,4-3-240 0,3-5-64 0,14-4-11488 0</inkml:trace>
  <inkml:trace contextRef="#ctx0" brushRef="#br1" timeOffset="67280.78">26981 15898 13823 0,'0'0'608'0,"-4"10"128"0,-1 0-592 0,4 2-144 0,2-2 0 0,2 4 0 0,0 2 3456 0,4-2 672 16,0-2 128-16,6-1 32 0,-2-3-3328 0,6-2-640 15,2-2-144-15,3-4-32 0,3-1 368 0,4-4 64 16,6-4 0-16,2 0 16 0,2-6-128 0,3-4-16 16,0-6-16-16,-1 1 0 0,-3 1-256 0,-2-3-48 15,1 2-128-15,-1-3 192 0,-2 1-192 0,-2 1 128 16,-1 0-128-16,-3 2 0 0,-3-4 176 0,0 2-176 15,0-5 192-15,-5 1-192 0,-2-4 256 0,-2-1-48 16,-1-2-16-16,-3 1 0 0,-3-2-32 0,-3 2-16 16,-1 2 0-16,-2 9 0 0,-1 5-144 0,-3 6 0 0,1 13 0 15,-6-5 128-15,-1 2-128 0,-3 6 0 0,-3 4-160 16,-2 8 160-16,-4 5-128 0,-3 11 128 0,-2 6 0 0,3 3-144 16,-2 5 144-16,-1 4 0 0,-2 4-144 0,0 2 144 15,-2 8 0-15,0-2 0 0,1 5 0 0,0-3 128 16,1 0-128-16,0-1 0 0,2 1 0 0,4-8 128 15,-2-3-128-15,4-7 0 0,3-5 144 0,5-3-144 16,-3-4 224-16,4-6-32 0,3-3 0 0,1-2 0 16,2-6 64-16,-1-4 0 0,3-3 0 0,1-9 0 15,0 0-96-15,0 0-16 0,0 0 0 0,12-12 0 16,-1-2-144-16,2-2 0 0,1-2 144 0,1 1-144 16,0 0 0-16,2 4 0 0,-1-2 0 0,0 2 0 15,-2 3 0-15,0 0 0 0,-1 2-128 0,1-2 128 16,-1 6 0-16,1 0-128 0,1 3 128 0,2-2 0 15,-2 6 0-15,0 1-128 0,3 0 128 0,-4 3 0 0,1 3 0 16,1 2-128-16,-1-2 128 0,-1 3 0 0,-3 1-160 0,2-2 160 16,0 1-192-16,-2 1 192 0,2-4-128 0,0 3 128 15,-2 1 0-15,2-1 0 0,1-2 0 0,0 3 0 16,-1-1 0-16,1-2 0 0,-3 2 0 0,2 1 0 16,-6-1 0-16,3-1 0 0,-1 6 0 0,3-3-128 15,-3-2 128-15,-2 2 0 0,0 1 0 0,-4-2 0 16,0-1 0-16,-2 1 0 0,-1 0-352 0,0-2 32 15,0-2 16-15,-1 2 0 16,0-5-1088-16,1-7-208 0,0 0-64 0</inkml:trace>
  <inkml:trace contextRef="#ctx0" brushRef="#br1" timeOffset="67558.88">28579 15927 31151 0,'-14'-4'1376'0,"14"4"288"0,-10-3-1328 0,10 3-336 0,0 0 0 0,0 0 0 16,0 0 512-16,0 0 16 0,0 0 16 0,0 0 0 15,0 0-160-15,15 2-48 0,3-2 0 0,3-1 0 16,5-2 96-16,2 1 16 0,2-5 0 0,4 2 0 15,5 1-288-15,0-1-160 0,-1-2 192 0,-1 2-192 0,-4 1 0 16,-4 1-320-16,-5 1 32 0,-3 2 16 16,-6 0-1632-16,-4 5-320 0,-3 0-64 0,-5 5-11088 15</inkml:trace>
  <inkml:trace contextRef="#ctx0" brushRef="#br1" timeOffset="67696.92">28585 16279 18431 0,'-6'4'1632'0,"6"-4"-1312"16,0 0-320-16,0 0 0 0,0 0 3424 0,11 8 608 15,7-6 128-15,6 0 32 0,4-2-2592 0,8-2-528 16,4-2-112-16,10-3 0 0,5 0-448 0,0-4-64 16,-1 1-32-16,2-3 0 15,1 3-880-15,0 1-176 0,0 0-48 0,2 0-15696 0</inkml:trace>
  <inkml:trace contextRef="#ctx0" brushRef="#br1" timeOffset="68631.45">22752 13469 15663 0,'-29'14'1392'0,"-8"5"-1120"15,-8 4-272-15,-3 6 0 0,-7-2 1008 0,-1 5 144 16,-1 4 16-16,-1 4 16 0,-2 4-144 0,-4 2-16 15,-3 4-16-15,-7 3 0 0,-6 2-400 0,-1-1-80 16,-2 1-16-16,1 0 0 0,-1-1-192 0,-3 0-32 16,-3-2-16-16,5-1 0 0,4-1-80 0,6-1-32 15,3-5 0-15,3 2 0 0,-2-4-160 0,7-5 0 16,4-4 0-16,9-6 0 0,4 1 0 0,6-7 0 0,6-3 0 0,6-4 128 16,5-5-288-16,4-2-64 0,6-4-16 0,6-3-7632 31,3-6-1536-31</inkml:trace>
  <inkml:trace contextRef="#ctx0" brushRef="#br1" timeOffset="69016.6">22804 11761 9215 0,'1'-18'816'0,"2"4"-656"16,-1 1-160-16,1 0 0 0,-1 3 3104 0,1 0 592 15,-3 10 112-15,0 0 32 0,0 0-2944 0,0 0-592 16,0 0-112-16,0 0-32 0,-9 8-160 0,-1 4 160 15,-3 6-160-15,-2 4 160 0,-3 6-160 0,-5 4 0 16,-3 4 0-16,-7 8 0 0,-7 9 0 0,-7 3 0 16,-8 2-160-16,1 2 160 0,-2 2 0 0,-1 5 0 15,-2 1 0-15,-3 3 160 0,-3 4-160 0,-1 0 0 16,-8-6-192-16,4-2 192 0,5 1 0 0,4-9 0 16,3-3 0-16,5-2 0 0,3-5 0 0,6-5 0 15,2-4 128-15,3-4-128 0,6-10 0 0,5-3 0 16,4-5 0-16,8-5 0 15,4-2-1104-15,6-7-304 0,6-4-64 0,0-13-16 0</inkml:trace>
  <inkml:trace contextRef="#ctx0" brushRef="#br1" timeOffset="69465.78">22789 10786 26719 0,'2'-18'2368'0,"3"6"-1888"15,4 5-480-15,3-3 0 0,0 2 192 0,5 0-64 16,1 3-128-16,2 3 192 0,2 2-192 0,-1 2 0 16,5 1 0-16,-1 3 0 0,-1 1 0 0,-1 1 0 15,-3 4 0-15,-3 3 0 0,-4 3 0 0,-4 1 0 16,-3 4 0-16,-3 4 0 0,-6-2-144 0,-2 7 144 16,-5 1-208-16,-4 0 80 0,-3-3 128 0,-3 2 0 15,-6 0-144-15,5-5 144 0,-1-1 0 0,4-5 0 16,2-2 0-16,3 0 0 0,2 0 288 0,2-1 32 15,3-4 0-15,3 0 0 0,3-4 128 0,4 1 16 16,2 1 16-16,6-2 0 0,0 1-32 0,6-3 0 16,4 1 0-16,6-4 0 0,3 0-256 0,6 1-48 0,4-2-16 15,-2 0 0 1,3 0-1408-16,0-2-304 0,22 2-48 0,-12-5-16 0</inkml:trace>
  <inkml:trace contextRef="#ctx0" brushRef="#br1" timeOffset="70567.58">30485 15002 9215 0,'4'-9'816'0,"5"1"-656"0,0-1-160 0,-1 3 0 16,-2-2 2176-16,-6 8 416 0,0 0 80 0,6-5 16 15,-6 5-1344-15,0 0-272 0,0 0-48 0,0 0-16 0,0 0-256 0,0 0-48 16,-11 2-16-16,-1 4 0 0,0 0-64 0,-4 7-16 15,-3-2 0-15,-2 7 0 0,-2 5-160 0,-2 1-48 16,-5-2 0-16,2 7 0 0,-2-1-208 0,1 6-64 16,-3 3 0-16,3 5 0 0,-2 1-128 0,2 6 0 15,1-2 0-15,1 4 0 0,3 1 0 0,1 2 128 16,3 2-128-16,1-2 0 0,-2-3 0 0,10-3 0 16,7-2 0-16,4-2 0 0,4-6 0 0,6-1 0 15,4-3 128-15,4-1-128 0,2-2 0 0,4-4 160 16,3 2-160-16,4-6 160 0,3 0-16 0,3-4 0 15,2-3 0-15,4-1 0 0,3-1 112 0,1-2 0 16,0-6 16-16,-1-3 0 0,-2-3 48 0,0-3 0 16,-2-2 0-16,-3-5 0 0,-1 1-64 0,-2-2-16 15,-3-1 0-15,-5 0 0 0,-5-6 112 0,-4-3 32 0,-3 2 0 0,-6-1 0 16,-3-4 16-16,-5 1 16 16,-3-5 0-16,-3 5 0 0,-3-4 160 0,-4 6 16 15,-3 2 16-15,-3 1 0 0,-8 4-176 0,-2 6-48 16,-7 2 0-16,-1 5 0 0,-2 5-224 0,-5 2-160 15,-6 8 192-15,-2 4-192 0,-1 3 0 0,2 1 0 0,2 1 0 0,2 3 0 16,2 0 0-16,4 2 0 0,3 2 0 0,6-2 0 31,3 3-1440-31,4-3-192 0,4 2-32 0,1-2-14304 0</inkml:trace>
  <inkml:trace contextRef="#ctx0" brushRef="#br1" timeOffset="71917.88">27333 16287 20383 0,'0'0'896'0,"0"0"192"0,0 0-864 0,-3-10-224 0,3 10 0 0,0 0 0 16,0-8 448-16,0 8 64 0,0 0 0 0,0 0 0 15,4-10-240-15,-4 10-32 0,0 0-16 0,0 0 0 0,0 0 192 0,0 0 32 16,0 0 16-16,0 0 0 15,0 0-16-15,4 11-16 0,-1 1 0 0,-2 3 0 0,-1 3-144 0,-1 3-32 16,-1 7 0-16,1 3 0 0,-1 1-112 0,-1 2-16 16,0 0-128-16,0 4 192 0,-4 4 0 0,1-2 0 15,-2-3 0-15,-1-2 0 0,-1 3-48 0,0-1-16 16,-1-5 0-16,0 0 0 0,3-5 176 0,-1 0 16 16,-3-2 16-16,3-1 0 0,2-1 0 0,2-3 0 15,0-2 0-15,1-2 0 0,0-2-16 0,1-4 0 16,3-10 0-16,0 0 0 0,-1 13-16 0,1-13-16 15,0 0 0-15,0 0 0 0,0 0 32 0,0 0 16 16,0 0 0-16,0 0 0 0,9-9-64 0,-1 0-16 16,-1-5 0-16,1 0 0 0,1-5-128 0,0-2-128 15,1-3 192-15,0-3-192 0,-1 3 144 0,1-3-144 0,0 3 0 16,0-2 144-16,2-4-144 0,-1-1 0 16,1 4 0-16,-1-1 0 0,1 2 0 0,-2-1 0 15,-1 3 0-15,0-1 0 0,1 1 0 0,1 1 0 0,2-3 0 0,0 4 0 16,-1 0-128-16,5 2 128 15,-1-3 0-15,2 4 0 0,0 0 0 0,0 2 0 0,0 2 0 0,-1 5 0 16,0-3-144-16,-1 5 144 0,1-2 0 0,-2 5 0 16,-2 2 0-16,1 1-128 0,-1-3 128 0,1 4 0 15,1 1 0-15,0 2 0 0,0 3 0 0,1-2 0 16,-1-2 0-16,0 3-128 0,-3 0 128 0,0 3 0 16,0-2 0-16,-5 7-128 0,1-1 128 0,-3 3 0 15,-1 1-160-15,-3 3 160 0,-1 1-128 0,-1 2 128 0,-2 0 0 16,-1 2-160-16,-4-2 160 0,-1-1 0 0,0 3 0 0,-3-2 0 15,-2 1 0-15,-1-2 0 0,-1 1 0 0,-2-2 0 16,-1-2 0-16,0-3 0 0,-2-2 192 0,1-1-64 16,2 2-128-16,3-3 192 0,-2 2-192 0,3-1 144 15,3-5-144-15,0 2 128 0,2 1-128 0,4-3 160 16,1 3-160-16,4-1 160 0,0-8 48 0,5 10 16 16,1-2 0-16,4 2 0 0,3-3-48 0,2 5-16 15,3-3 0-15,1 2 0 0,4-2-160 0,2 1 128 16,3 3-128-16,3-4 128 0,-1-1-128 0,2-2 0 15,0-2 144-15,-1 1-144 0,-4 0 0 0,0-3 0 16,-1 0 0-16,-1-2-128 16,-1-3-2176-16,-2-1-416 0</inkml:trace>
  <inkml:trace contextRef="#ctx0" brushRef="#br1" timeOffset="73594.02">31201 14595 15663 0,'6'-5'1392'16,"2"-1"-1120"-16,0-1-272 0,2 2 0 0,0-1 464 0,1 1 48 0,1-3 0 0,1 1 0 15,-1 1-224-15,1-1-32 0,0-1-16 0,-1 1 0 16,1-6-96-16,1 1-16 15,1 5 0-15,1-3 0 0,0 1 192 0,-2-1 16 0,1 2 16 0,1 0 0 16,-2 2 80-16,-2 0 16 16,-4-2 0-16,0 3 0 0,-2 1-112 0,-6 4-16 15,8-8 0-15,-8 8 0 0,0 0-16 0,0 0-16 0,0 0 0 0,0 0 0 16,-8-1 48-16,-4 1 16 0,-3 1 0 0,-4 3 0 16,-4 3-112-16,-1-4-32 0,-4 1 0 0,-2 3 0 15,-3-2-208-15,-3-2 176 0,-2 3-176 0,-3 0 160 16,-1-1 48-16,-5 1 16 0,-5 2 0 0,-5-3 0 15,-7 1-16-15,0 2 0 0,-3-4 0 0,1 6 0 16,0-1-80-16,-5 4-128 0,-5-4 176 0,-3 1-176 16,-4 1 208-16,2-1-64 0,2 4-16 0,-1 0 0 0,-4 2 16 0,-2-5 0 15,-3 0 0-15,5 0 0 0,1-3-16 0,-1 3-128 16,0 1 192-16,-1 0-64 0,-2-6 48 0,3 3 0 16,2-3 0-16,2 5 0 0,0-5-176 0,-2 0 0 15,-6 1 144-15,3-2-144 0,3 0 0 0,5 2 0 16,1-1 0-16,1-1 128 0,-4-3-128 0,2 3 0 15,4-4 0-15,5 1 0 0,2 0 0 0,0 0 128 16,-2 0-128-16,-4-1 0 0,0 2 0 0,-1 2 0 16,2 0 0-16,1-2 0 0,6-1 0 0,-3 1 0 15,-1 1 0-15,-2-2 128 0,-1-3 16 0,3 2 16 16,5-1 0-16,2 0 0 0,2-2-160 0,2-4 192 0,1 4-192 16,0-2 192-16,-2-1-192 0,2-3 128 15,0 2-128-15,3-2 128 0,5 2-128 0,3 1 0 16,3-4 144-16,4 3-144 0,2-4 0 0,4 2 128 15,0 2-128-15,5-3 0 0,0 0 160 0,4-3-32 16,0 1-128-16,7 3 192 0,3 6-192 0,5-6 144 16,1 0-144-16,3 1 128 0,4 7 32 0,0 0 0 15,0 0 0-15,9-9 0 0,0-1-160 0,1 3 0 0,5 5 0 16,-1 2 0-16,0 0 0 0,1 0 0 0,-2 1 0 0,3 6 0 16,1 3 0-16,-2 2-144 0,-1 0 144 0,0 4 0 15,1 3-128-15,-3 8 128 0,1 0 0 0,-2 7 0 16,-1 2-128-16,0 4 128 0,1 6 0 0,-4 4 0 15,-2 2 0-15,-2 2 0 0,-1 4 0 0,-3 1 0 16,-3 6 0-16,-1 1 0 0,-2 2 0 0,-2 4 0 16,-2 3 0-16,1 0 0 0,-1 0 0 0,-1 1 0 15,0 2 0-15,-1-1 0 0,-1 6 0 0,1-3 0 16,3 3 128-16,-3-6-128 0,-3 0 0 0,1 3 0 0,1-2 0 0,1 1 0 16,3-4 0-16,0-1 0 0,1-5 0 0,0 1 128 15,1-2-128-15,1-2 0 0,1-1 0 0,3-3 0 16,0-1 128-16,1-2-128 0,-1-4 0 0,2-1 0 15,1 0 0-15,1-4 0 0,0-4 128 0,1 0-128 16,-1-4 0-16,1 0 144 0,2-4-144 0,1-2 160 16,2-2-160-16,0-5 160 0,1-1-160 0,2-4 192 15,3-3-192-15,2-4 192 0,0 0-192 0,1-4 0 0,-1-1 0 16,1-3 128-16,2 0-128 0,0-4 0 16,0-1 0-16,3-1 128 0,3-1-128 0,3-4 0 15,2-1 144-15,4-1-144 0,3-1 144 0,5-4-144 0,2 3 192 0,5-6-192 16,3 1 144-16,0-2-144 0,-1-1 0 0,-1 0 144 15,3 2-144-15,3-4 0 0,2 1 0 0,5 1 0 16,4 1 128-16,2 1-128 0,-1-6 0 0,4 0 128 16,2 2-128-16,3-1 192 15,4 0-192-15,5 2 192 0,0 0-192 0,3-2 192 0,-1 0-192 16,5 3 192-16,8 0-192 0,-1-2 128 0,0 2-128 0,0 2 128 16,3 2-128-16,3-2 192 0,3 5-192 0,-2-1 192 15,-5 4-192-15,5 2 0 0,3-1 0 0,-3 3 0 16,-5-1 0-16,1 1 0 0,-1 0 0 0,2 1 0 15,1 0 0-15,-4 2 0 0,-4-1 0 0,-1 2 0 16,0 1 0-16,1-1 0 0,-2 0 0 0,-4 1 0 16,-4 1 0-16,-1 1 128 0,-1 2-128 0,0-3 0 0,-2 4 0 0,-7-2 0 15,-7-1 0-15,-3 4 0 0,-4-1 0 0,-2-3 0 16,-4 1 0-16,-1 1 0 0,-3 0 0 0,-4 0 0 16,-4 0 0-16,-6-1 0 0,-5-1 0 0,-6 2 0 15,-5-4 0-15,-1 1 0 0,-6 2 0 0,-3-4 0 16,0-1 0-16,-11-3 0 0,0 0 128 0,0 0-128 15,0 0 128-15,0 0-128 0,0 0 144 0,0 0-144 16,0 0 160-16,0 0-160 0,0 0 208 0,0-11-48 16,-3-4-16-16,0-3 0 0,0-2-16 0,-1-6-128 15,0-1 192-15,-1-6-64 0,0-5 0 0,-2-5-128 16,1 0 192-16,-1-7-64 0,-2-2 144 0,1-6 32 16,0-10 0-16,2-3 0 0,0-5-48 0,2-7 0 15,3-1 0-15,2-10 0 0,1-5 16 0,2-4 0 0,3-1 0 0,0 0 0 16,1-4-144-16,1 6-128 15,0-1 192-15,-2 8-192 0,3 6 208 0,-2 4-64 16,-3 1-16-16,-1 9 0 0,0 4 0 0,0 4 0 16,-4 8 0-16,-3 3 0 0,2 4-128 0,-1 0 128 15,1 4-128-15,0 5 128 0,-2 3-352 0,2 0-80 16,0 3-16-16,-2 7 0 16,1-1-2304-16,-3 3-448 0,-4-10-112 0,-10 12-16 0</inkml:trace>
  <inkml:trace contextRef="#ctx0" brushRef="#br2" timeOffset="88295.77">9475 5056 9151 0,'-11'-5'400'0,"11"5"96"0,-12-4-496 0,1 0 0 0,-1-1 0 0,3 1 0 15,0 0 192-15,2 0-48 0,-1-1-16 0,1 0 0 16,-1 1-128-16,2-1 192 0,-1-2-192 0,1 3 192 16,6 4-192-16,-8-5 0 0,1-1 0 0,-1 0 0 15,0 4 0-15,-1-2 0 0,1-1 0 0,8 5 0 16,-9-5 0-16,9 5 0 0,-9-4 0 0,9 4 0 15,-10-1 0-15,10 1 0 0,-9-4 0 0,9 4 0 16,-7-4 416-16,7 4 48 0,-9-2 16 0,9 2 0 0,0 0 144 0,0 0 16 16,0 0 16-16,0 0 0 0,-8-2 0 0,8 2 0 15,0 0 0-15,0 0 0 0,0 0-16 0,0 0 0 16,0 0 0-16,0 0 0 0,0 0-112 0,0 0-16 16,0 0-16-16,0 0 0 0,0 0 48 0,0 0 16 15,5 11 0-15,-5-11 0 0,0 0-64 0,14 5-16 16,0-2 0-16,1 1 0 0,0 0-80 0,2-1-16 15,-1-2 0-15,2 1 0 0,0 0-160 0,1 0-32 16,0 1-16-16,4-2 0 0,-2 2-32 0,1-1 0 16,0 2 0-16,0-3 0 0,1 2 16 0,3-1 0 15,0 1 0-15,2 1 0 0,2-2 32 0,0-1 0 16,3 1 0-16,3-2 0 0,2 0-192 0,3 1 192 16,1-1-192-16,1 0 192 0,-1-1-192 0,-2 1 128 0,0 1-128 15,2-2 128-15,0 1-128 0,1-2 0 0,-1 2 144 0,4 0-144 16,2-1 0-16,1 1 128 0,1-1-128 0,0 1 0 15,-3 1 128-15,-2 0-128 0,1 1 128 0,1 0-128 16,0 0 144-16,0-1-144 0,-1 1 192 0,5 2-192 16,1-3 176-16,1 2-176 0,-1-2 160 0,-1 2-160 15,-2-2 128-15,0 0-128 0,1 2 0 0,-1-1 144 16,2 2-144-16,3-1 0 0,0-1 0 0,2 0 0 16,0 0 128-16,-1 1-128 0,-2-1 0 0,1 3 128 15,0-2-128-15,1-2 0 0,1 0 0 0,4 1 128 16,2-1-128-16,-2 1 0 0,-2 0 0 0,-2 2 128 15,-1-2-128-15,1-1 0 0,-3-1 144 0,2 0-144 16,3 0 144-16,4 2-144 0,1-2 192 0,-5 1-192 16,-2 0 256-16,0 0-48 0,1-1-16 0,0 2 0 15,1-4 16-15,1 4 0 0,2-2 0 0,0 0 0 0,0 0-80 0,-1 0-128 16,1 0 176-16,-1 0-176 0,0-2 192 0,3 2-192 16,3 0 192-16,-1 2-192 0,1-2 144 0,-2 0-144 15,-1 0 0-15,0 0 144 0,0 0-144 0,2 0 0 16,2 0 0-16,1 0 0 0,2 0 0 0,-3 1 0 15,-3 0 0-15,-2-1 0 0,0-1 0 0,2 1 0 16,0 1 0-16,1 1 0 0,0-2 0 0,-1 1 0 16,-3 3 0-16,-2-3 0 0,1-1 0 0,2 1 0 15,1 2 128-15,0-2-128 0,1 0 128 0,-2 2-128 16,-3-2 192-16,-1 0-64 0,1-1 48 0,0 2 0 16,2 0 0-16,2 1 0 0,1-2-176 0,-1-1 192 0,0 0-192 15,1 1 192-15,-4-3-192 0,2 2 128 0,1-2-128 16,2 1 128-16,4-1-128 0,-2 0 0 0,-1 0 0 0,-2 1 0 15,1 1 0-15,-3-2 0 0,-1 0 128 0,4 2-128 16,2-3 0-16,1 2 0 0,-2 0 0 0,-1-1 0 16,-3-1 0-16,0 1 0 0,0 0 0 0,2 0 0 15,2 1 0-15,0 0 0 0,0-3 0 0,-3 3 128 16,-2 1-128-16,0-1 160 0,-2-3-160 0,1 1 160 16,1 1 64-16,1-1 16 0,7 3 0 0,-4-1 0 15,-3 0-240-15,-1-2 0 0,-1-1 128 0,1 2-128 16,1-2 128-16,3 1-128 0,2 2 176 0,-2-1-176 15,-3-1 144-15,-1-1-144 0,2 2 0 0,0 0 144 16,1 0-144-16,-2 1 0 0,4-2 0 0,-1 0 0 16,-5 0 0-16,0 0 0 0,-2 2 0 0,1 1 0 0,0-3 0 0,2 1 0 15,2 0 0-15,-1 1 0 0,0 0 0 0,-2 0 0 16,-2 1 0-16,1 0 0 16,-2-2 0-16,1 4 0 0,4 0 0 0,0-1 0 0,-1-2 0 0,0 1 0 15,-4 0 128-15,-1 0-128 0,0-1 0 0,0 1 0 16,-3 0 0-16,6 0 0 0,0 0 0 0,1 0 0 15,-1 0 0-15,0 0 128 0,-3-1-128 0,-1 1 160 16,-2 0-160-16,2 0 160 0,2 0-160 0,2 1 128 16,-1-1-128-16,-1 0 128 0,-3 0-128 0,2 0 0 15,-3 0 0-15,0 0 128 0,0 0-128 0,0 0 160 16,0-1-160-16,2 1 160 0,0-2-160 0,-2 2 0 16,-2-2 0-16,1 2-176 0,-1-1 176 0,-2-1 0 15,1 1 0-15,1 1 0 0,1 0 0 0,0-1 0 0,0 0 0 16,-1-2 128-16,-1 3-128 0,-2 0 0 0,-1 0 0 0,0 0 128 15,0 0-128-15,1 0 144 0,-2 0-144 0,5 0 160 16,1-1-160-16,-1 1 160 0,0 0-160 0,-6 0 160 16,1-2-160-16,-3 1 128 0,3 0-128 0,1 0 128 15,0 1-128-15,2 0 0 0,0 0 0 0,2-3 128 16,2 1-128-16,-3-1 0 0,-3 0 0 0,-3 1 128 16,4 1-128-16,-1-2 128 0,0-1-128 0,1 4 128 15,0-1-128-15,3 0 160 0,0-1-160 0,1 1 160 16,-2-1-160-16,-2 0 0 0,-2 1 144 0,1-1-144 15,0-1 0-15,1 0 0 0,0 3 0 0,3 0 128 16,1 0-128-16,2 0 0 0,-1-1 0 0,-3 0 0 16,-6 0 0-16,2 1 0 0,0-4 0 0,1 4 0 15,0 2 0-15,1 1 0 0,0-2 0 0,2 3 0 16,1-3 0-16,-2-1 0 0,0-1 0 0,-2-2 0 0,-3 2 0 16,2 1 0-16,1 0 0 0,1 0 0 0,-1 0 0 0,3 1 128 15,1 3-128-15,-1-2 0 0,1-2 128 0,-2-2-128 16,-5 1 128-16,1-2-128 0,-3 3 0 0,2 3 144 15,2-2-144-15,2 2 0 0,0-2 144 0,1 0-144 16,-1 2 0-16,-1-2 144 0,-1 0-144 0,-2 1 0 16,-2-2 0-16,0 1 0 0,-1 0 0 0,1 3 0 15,0-3 0-15,0 2 0 0,0-2 0 0,0 2 0 16,1-1 128-16,0 0-128 0,0-2 0 0,-2 1 0 16,-3 0 0-16,0 2 0 0,-1-3 0 0,0 1 0 15,0-1 128-15,0 1-128 0,-3 2 0 0,4-2 0 16,-1 2 144-16,1-1-144 0,0-1 0 0,0 2 0 0,1 1 0 0,-4-3 0 15,-1-2 0-15,-1 1 128 0,1 1-128 0,-1 1 0 16,1 0 0-16,-1-2 0 0,1 1 0 0,1 0 128 16,-1-1-128-16,3 2 0 0,1 0 0 0,0-2 0 15,0 1 0-15,0 1 0 0,-1 1 0 0,1 0 0 16,-2 0 0-16,-3-3 0 0,3 0 0 0,-1 0 0 16,1 0 0-16,-2 0 0 0,-1 0 0 0,1 1 0 15,2-1 0-15,0 0 0 0,-2-1 0 0,0 1 0 16,1 0 0-16,-4 0 0 0,0 0 0 0,-3 0 128 15,-2 1-128-15,1 0 0 0,-3 0 0 0,0-1 128 16,-1 0-128-16,0 0 0 0,-1-1 0 0,-1 0 128 16,-1 1-128-16,0 0 0 0,-1 0 128 0,0-1-128 15,0-1 0-15,0 2 144 0,-1 0-144 0,1 0 0 0,0 0 0 16,1 0 0-16,-2 0 0 0,0-1 0 0,1 0 0 0,-1-1 0 16,0 1 0-16,-1-1 0 0,-1-1 0 0,-2 2 0 15,0 0 0-15,-2-2 0 16,2 2 0-16,-2-1 0 0,-2 1 0 0,1 0 0 0,0-2 0 0,-1 1 0 15,-10 2 0-15,11-1 0 0,-2-1 0 0,0 1 0 16,-9 1 0-16,13-1 0 0,-4 0 0 0,-9 1 0 16,10-2 0-16,-1 1 0 0,-9 1 0 0,10 0 0 15,-10 0 0-15,10-1 0 0,-10 1 0 0,0 0 0 16,9-2 0-16,-9 2 0 0,0 0 0 0,0 0 0 16,0 0 0-16,0 0 0 0,0 0 0 0,0 0 0 15,0 0-128-15,0 0 128 0,0 0 0 0,0 0 0 16,0 0 0-16,0 0-144 0,0 0 144 0,-10 3 0 0,0-2-144 15,-2 2 144-15,-2-1 0 0,-1 1 0 0,-3 1-144 0,-1-2 144 16,-3 1 0-16,-2 1 0 0,-5-2 0 0,-3 3 0 16,-3-1 0-16,-3-1 0 0,-4 2 0 0,-3-2 0 15,-1 3 0-15,-1-3 0 0,-4 1 0 0,2 0 0 16,-5 1 0-16,-1-1 0 0,-5-3 0 0,-2 2 0 16,-5-1 0-16,0 1 0 0,-3 1 0 0,0-2 0 15,0-2 0-15,-3 1-128 0,-5-1 128 0,1 2 0 16,-1-1 0-16,2 0 0 0,1-1 0 0,-2 0 0 15,-4-1 0-15,0 1-128 0,-2 0 128 0,1 0 0 16,-1-1 0-16,0 1 0 0,1 0-128 0,-4 0 128 16,0 0 0-16,2 0 0 0,-1 0 0 0,1 0 0 15,-1-2 0-15,-3 1 0 0,-3 0 0 0,-1 0 0 16,2-2 0-16,-3 3 0 0,0-1 0 0,-3-1 0 16,-5 1 0-16,2 1 0 0,3 0 0 0,-5 1 0 0,-4 1 0 0,0 2 0 15,2-1 0-15,0 0 0 0,-1-2 0 0,-3 2 0 16,-3 1 0-16,2 1 0 0,4-3 0 0,-6 1-128 15,-5 1 128-15,0-1 0 0,5 1 0 0,-1 0-192 16,-1 0 192-16,2 0-160 0,-1-2 160 0,3 3-192 16,1-1 192-16,-2-1-192 0,-4-1 192 0,2 2 0 15,3 1 0-15,-2 0-128 0,-2-2 128 0,1 0 0 16,3 3 0-16,0-3 0 0,-1 0 0 0,1-2 0 16,0 2 0-16,2 2 0 0,2 0 0 0,-4-3 0 15,-4 0 0-15,4-1 0 0,4 0 0 0,-1-1 0 16,-3-1 0-16,4 0 0 0,-1-2 0 0,3 1 0 15,0-2 0-15,-1 0 0 0,-3-1 0 0,0 1 0 0,6-4 0 0,-3 2 0 16,-3 1 0-16,1-3 0 0,-2 1 0 0,4-3 0 16,-1 3 0-16,-3-3 0 0,-4 4 0 0,1 1 0 15,2-4 0-15,-4 2 0 0,-4-2 0 0,3 3 0 16,2-3 0-16,0 3 0 0,-4 1 0 0,1-2 0 16,-1 2 0-16,3 2 0 0,2-3 0 0,-4 0 0 15,-5 2 0-15,2 2 0 0,5 0 0 0,-1 0 0 16,-2-3 0-16,0 1 0 0,3-1 0 0,1 5 0 15,-1-4 0-15,-3-1 144 0,0 0-16 0,-1 2-128 16,4 2 0-16,-4 0 0 0,-4-3-160 0,3 0 160 16,2 2 0-16,-3-1 0 0,-4 1 0 0,1-2 0 15,6-5 0-15,-4 3 0 0,-3 3 0 0,2-5 0 16,-1 0 0-16,-1 1 0 0,-1 0 0 0,2-1 0 0,-4-6 0 16,4 4 0-16,2 1 0 0,-2-4 0 0,0 0 0 0,5 3 0 15,4-1 0-15,-3 1 128 0,1-3-128 0,3 2 0 16,7 0 0-16,1 0-176 0,1 3 176 0,6-2-192 15,3 2 192-15,7 0-192 16,4 2-384-16,6 1-64 0,9-1-32 0,-1 1 0 16,3 4-2528-16,6-2-496 0</inkml:trace>
  <inkml:trace contextRef="#ctx0" brushRef="#br2" timeOffset="90646.84">2533 6353 23327 0,'-14'-3'1024'0,"14"3"224"0,0 0-992 0,0 0-256 0,0 0 0 16,0 0 0-16,0 0 0 0,14 2 176 0,2 1-176 0,1-1 160 16,2 3-32-16,3 2-128 0,2-3 192 0,2 1-64 0,-2-2-128 15,2 3 128-15,8-4-128 0,-1 1 128 16,1 2-128-16,4 1 0 0,1-1 0 0,6 0 128 0,3 5-128 0,3-5 0 15,5-1 144-15,-3-1-144 0,-2-3 272 0,3 2-16 16,0 1 0-16,3 1 0 0,3-2 192 0,3 3 16 16,4 2 16-16,0-3 0 0,-1-4 0 0,0 0 0 15,1 0 0-15,1 1 0 0,3 3-32 0,4-1 0 16,3 1 0-16,-2-3 0 0,-2-1-176 0,2 0-32 16,0 2-16-16,6-1 0 0,4-1-224 0,-2-1 176 15,3-2-176-15,-5 2 160 0,0-3-160 0,4 4 0 16,3 1 0-16,-3-2 0 0,-4-4 0 0,2 3 0 15,-3-1 0-15,4 2 0 0,3-1 0 0,1 1 0 16,-8-1 0-16,3 2 0 0,-1-3 0 0,3 2 0 16,3 2 0-16,-2-1 0 0,-4-2 0 0,1 0 0 15,0 4 0-15,0 0 0 0,3-1 0 0,0-1 0 0,-3-2 128 0,0 1-128 16,0-1 0-16,0 2 0 0,1 3 0 0,1-3 0 16,1-4 0-16,-1 3 0 0,-2 1 144 0,3 0-144 15,-2 0 0-15,1 0 128 0,1-3-128 0,-1 1 0 16,-3-2 0-16,1 1 128 0,2 2-128 0,1-2 0 15,0 1 0-15,-2 1 0 0,-2-2 0 0,0 3 0 16,-1 3 128-16,3-2-128 0,1-1 160 0,0 0-160 16,-6-4 144-16,0 3-144 0,0 1 128 0,3 2-128 15,1 0 0-15,-2-1 0 0,-1-1 128 0,-3 1-128 16,-3 2 0-16,5-1 0 0,4 1 144 0,-2-1-144 16,-4-2 0-16,0 0 0 0,1 2 0 0,-2 0 0 15,1 1 0-15,2-3 144 0,0 1-144 0,-1-2 0 16,-4-1 144-16,0 1-144 0,-1 0 0 0,2 1 144 0,6 1-144 15,-3 0 160-15,-5-1-160 0,1 0 160 0,0 0 16 16,1 2 0-16,2-1 0 0,-1 2 0 0,1-3-176 0,-3 0 128 16,-1 0-128-16,2 0 128 0,-1-2-128 0,4 2 0 15,2 3 0-15,-2-4 0 0,-4-3 0 0,-1 2 128 16,1 1-128-16,2 1 0 0,3 0 0 0,-1-2 0 16,-4-5 0-16,-1 5 0 0,3-1 0 0,-2 3 0 15,1 1 128-15,2-1-128 0,1-1 0 0,0 0 0 16,-4-3 0-16,0 2 0 0,-2 3 0 0,2-1 0 15,2 0 0-15,-2-1 128 0,-2-6-128 0,0 5 128 16,-1 2-128-16,-1-2 128 0,2 1-128 0,1 0 0 16,2 1 0-16,-2-1 128 0,-4-3-128 0,-3 0 0 15,0 1 0-15,2 3 128 0,1 3-128 0,1-2 0 0,-1-2 0 16,-1-2 128-16,-5 1-128 0,1 1 0 0,-1 2 0 0,-1-1 0 16,1-1 0-16,3-1 0 0,1 2 0 0,-4-2 128 15,-4-2-128-15,0 0 0 0,0 2 0 0,-2 2 0 16,1 0 0-16,0-2 0 0,1 0 0 0,0-1 128 15,-2 2 0-15,0 0-128 0,-3 1 192 0,-1-2-64 16,0 1-128-16,1 2 192 0,1 2-192 0,0-3 192 16,1-3-192-16,-2-2 0 0,-3 0 0 0,-1 1 128 15,-2 3-128-15,0 0 0 0,-1 0 0 0,-1-1 0 16,1-1 0-16,1 1 0 0,0 1 0 0,0 0 0 16,-2-2 0-16,-2 1 0 0,-1 0 128 0,-1 0-128 15,-1-2 0-15,0 2 0 0,0 0 0 0,0 0 0 16,1 0 0-16,1 1 128 0,-2 0-128 0,1 1 0 15,1-1 0-15,-5-1 128 0,-2 0-128 0,0-2 0 16,2 1 128-16,-2 1-128 0,-1 1 0 0,-2-1 128 16,-2 1-128-16,-2 1 0 0,-1 0 0 0,2 0 128 0,-1 0-128 0,-2-1 0 15,-1-2 144-15,-3 2-144 0,0 0 0 0,-2-2 128 16,-2 1-128-16,-2-1 0 0,-4 2 128 0,0 1-128 16,-2 0 128-16,0 0-128 0,0 0 0 0,-12 0 128 15,11 0-128-15,-11 0 0 0,9-1 0 0,-9 1 0 16,0 0 0-16,8-3 128 0,-8 3-128 0,0 0 0 15,0 0 0-15,0 0 0 0,0 0 0 0,0 0 0 16,0 0 0-16,0 0 0 0,0 0 0 0,0 0 0 16,-7-9 0-16,1 4 128 0,-3 2-128 0,0 2 0 15,-2-3 0-15,-2 1 0 0,-2 0 0 0,-4 1 0 16,-2-1 0-16,0 2 0 0,-2 1 0 0,-3-2 0 16,-1 1 0-16,-3-1 0 0,0-2 0 0,-2 1 0 0,0 1 0 0,-3 0 0 15,-4 1 0-15,0 1 0 0,-3-1 0 0,-4 1 0 16,-2-1 0-16,-5 1 0 0,-5 0 0 0,1 0 0 15,-1 0 0-15,-3 0 0 0,-1 0 0 0,-3 1-128 16,-3-1 128-16,-5 0 0 0,-5 0 0 0,1 0 0 16,2 1 0-16,-3-1 0 0,0 0 0 0,-7 1-128 15,-8 1 128-15,1 0 0 0,-1 0 0 0,0-2 0 16,-1 1 0-16,-3 1 0 0,-2 2 0 0,0-1-128 16,-1-2 128-16,-5 0 0 0,-3 2 0 0,-1-2 0 15,1 0 0-15,0 1 0 0,-1 0 0 0,-2-1 0 16,-2 1 0-16,2-1 0 0,2 0 0 0,-4 0 0 15,-4-1 0-15,0 0 0 0,5 2 0 0,-1 0 0 16,0-2 0-16,-1 0 0 0,2 2 0 0,0-1 0 16,1-1 0-16,-1-1 0 0,-3-2 0 0,3 2 0 15,3 2 0-15,-3-1 0 0,-5-1 0 0,4-1 0 0,2 2 0 16,-1 0 0-16,-4 0 0 0,1 0 0 0,0 0 0 0,2 2 0 16,0 2 0-16,0-3 0 0,-1-2 0 0,2 1 0 15,1 1 0-15,-1 0 0 0,-5 0 0 0,4-1 128 16,4-1-128-16,-2 2 0 0,-2 3 0 0,1-4 0 15,2-1 0-15,0 1 0 0,2 0 0 0,-1-3 0 16,-3 6 0-16,7-6 0 0,0 1 0 0,-3-2 0 16,-1 1 0-16,-1 1 128 0,5 1-128 0,2-1 0 15,0 2 0-15,-1 0 0 0,-3-1 0 0,3 1 0 16,2-2 0-16,-2 0 0 0,-3 1 0 0,3 1 0 16,4 0 0-16,1 0 0 0,1 0 0 0,-4 0 0 0,0-2 0 0,2 2 0 15,2 1 0-15,-1 0 0 0,-3 0 0 0,2 1 0 16,2 0 0-16,1 2 0 0,3-2 0 0,-2 2 0 15,-7 0 0-15,5 2 0 0,1 1 0 0,4 2 0 16,2-4 0-16,-3 0 0 0,-3 3 0 0,4-2 0 16,3 3 0-16,3 1 0 0,0 3 0 0,-1-4 0 15,-2 1 0-15,4-3 0 0,3 2 0 0,4 0 0 16,2 3 0-16,-3-4 0 0,-4 4 0 0,2-4 0 16,2-1 0-16,3 0 0 0,2 3 0 0,1-1 0 15,0 2 0-15,-1-3 0 0,0 1 0 0,7-3 0 16,-2 3 0-16,5-2 0 0,3 2 0 0,1-2 0 15,-2 0 0-15,1 1 0 0,0-3 0 0,3 0 0 16,1 1 0-16,4-2 0 0,2 1 0 0,4 3-128 0,2-3 128 16,1 3 0-16,-3-1 0 0,0-2 0 0,0 0 0 15,2 1 0-15,3-1 0 0,2-2-128 0,2 3 128 0,2 0 0 16,1-2 0-16,3 1-128 0,4-1 128 0,4 2 0 16,2-2 0-16,2 1-128 0,1 1-32 0,5-1 0 15,1-2 0-15,2 1 0 16,1 1-304-16,11-5-64 0,0 0-16 0,0 0 0 15,0 0-2432-15,13 4-480 0</inkml:trace>
  <inkml:trace contextRef="#ctx0" brushRef="#br2" timeOffset="92301.94">18169 4008 14687 0,'11'-14'640'0,"-4"9"144"0,3-2-624 0,1 2-160 0,1-2 0 0,2 0 0 15,2 2 752-15,-1-3 112 0,-1 3 32 0,1 0 0 0,-2-3-144 16,1 2-32-16,0-1 0 0,-2-2 0 0,0 4-128 0,-1-5-16 16,-1 1-16-16,-1 2 0 0,-1 0-144 0,-8 7-32 15,0 0 0-15,9-9 0 0,-3-1-64 0,-6 10-32 16,0 0 0-16,0-11 0 0,-2 2-80 0,-2 0-16 15,-1 0 0-15,-3 4 0 0,-2-1-32 0,0-1-16 16,-2 1 0-16,-2-4 0 0,-1 5-144 0,-3-4 0 16,-1 1 0-16,0-1 0 0,0 0 0 0,-1-1 192 15,-1 3-32-15,-1-4 0 0,-1 4-160 0,-1-2 0 16,-2 1 0-16,-1-1 0 0,-1 3 160 0,-3 0 0 16,0-3 0-16,-4 4 0 0,-5 0 0 0,-2-2 0 0,-1 2 0 15,-1-1 0-15,-3-1 32 0,-1 2 0 0,0 0 0 16,0-1 0-16,-2 1 0 0,-2 4 0 0,-5-2 0 15,-3 2 0-15,-2 0 0 0,1-1 16 0,2 0 0 0,-2 0 0 16,0 2-208-16,2 0 0 0,-1 0 0 0,-2 2 0 16,-6 0 0-16,2-2 0 0,3 0 0 0,-1 0 0 15,1 0 144-15,3 2-144 0,3 0 128 0,-6 1-128 16,-5-2 160-16,-1 1-160 0,0 1 192 0,2-1-192 16,1 1 128-16,4 0-128 0,1-1 0 0,0-1 0 15,-3 2 0-15,1-2 160 0,-1-1-160 0,4 0 128 16,3-1-128-16,1 1 0 0,1 0 0 0,-1 1 0 15,2 0 0-15,-5 1 0 0,0-1 0 0,1 3 0 16,4-2 0-16,2 1 0 0,0-2 0 0,2 3 0 16,2 0 0-16,-2 2 0 0,-1-2 0 0,-2 2 0 0,-1 1 0 15,2-2 0-15,1-3 0 0,3 5 0 0,1 0 0 16,1 0 0-16,2 3 0 0,1-1 0 0,1 3 0 0,-1 5 0 16,1-2 0-16,-2 2 0 0,0-2 0 0,1 0 0 15,5 2 0-15,2-1 0 0,4 0 0 0,2 1 0 16,0 2-144-16,2 3 144 0,3 1 0 0,0 0 0 15,2-3 0-15,4 3 0 0,1 2-128 0,1 0 128 16,1 1 0-16,2 0 0 0,1-2 0 0,3 1-128 16,-1-2 128-16,0 4 0 0,1-3 0 0,3-1 0 15,0 4 0-15,2-5 0 0,0 3 0 0,4-1 0 16,1-3 0-16,2 2 0 0,1 0 0 0,1 0 0 16,2-3 0-16,0 1 0 0,3 0 0 0,1 0 0 15,2 3 0-15,1-3 0 0,3 2 0 0,2-1 0 0,0 2 0 16,3-4 0-16,6-2 0 0,0 0 0 0,1 0 0 0,3 1 0 15,2 0 0-15,4 1 0 0,4 1 0 16,1-2 0-16,2-4 0 0,2 0 128 0,-1-1-128 0,0-1 0 16,1-1 0-16,1 4 0 0,2-1 0 15,0 2 0-15,1 0 0 0,3-1 0 0,6-6 0 0,-2 1 0 16,-1 1 0-16,1-2 0 0,-1 2 0 0,1-3 0 16,-2 2 0-16,6-4 0 0,2 3 0 0,3-2 0 15,-1 1 0-15,-1-3 0 0,-2 2 0 0,0-3 0 16,-1-1 0-16,3 1 0 0,1 0 128 0,2 0-128 15,0 0 0-15,0 3 0 0,-3-4 0 0,0-2 0 16,-2 2 0-16,4-2 0 0,3 2 128 0,0-2-128 16,-2-2 0-16,0 0 0 0,-3-2 0 0,-2 1 0 15,-3-2 0-15,0 2 0 0,4-1 0 0,1-2 0 0,3 1 0 16,-3-1 0-16,-3-2 0 0,0 1 0 0,0 1 0 0,2-2 128 16,-2 2-128-16,4-1 0 0,-1-1 0 0,-1-3 0 15,-6 2 0-15,0-2 0 0,-1 3 0 0,-3-3 0 16,-2 2 0-16,1 0 0 0,4-2 0 0,0 2 0 15,-1-3 0-15,-4 1 144 0,-5-4-144 0,-2 1 0 16,-1-3 0-16,-1-1 0 0,-2-5 0 0,-2 2 0 16,-3 1 0-16,1 1 0 0,-1-5 0 0,-1-1 128 15,-3-6-128-15,-1 1 128 0,-3-1 64 0,-2-3 16 16,-2-2 0-16,-3-1 0 0,-4-2 256 0,-2 3 48 16,-2 2 16-16,-3-1 0 0,-4-1 0 0,1 0 0 15,-2 1 0-15,-1 1 0 0,-3-1-144 0,-3 2-48 16,-1 0 0-16,-2 0 0 0,-3 7-208 0,0-3-128 0,-1 3 128 15,-2 2-128-15,0-2 0 0,-2 5-128 0,-2 1 0 0,2 3 0 32,0-1-1280-32,2 3-256 0,-2 3-64 0,0 1-12896 0</inkml:trace>
  <inkml:trace contextRef="#ctx0" brushRef="#br2" timeOffset="94106.93">17709 4713 14735 0,'0'0'1312'0,"0"0"-1056"15,0 10-256-15,-2-3 0 0,2 2 256 0,0 1 0 16,-2 4 0-16,2 3 0 0,-1-3 96 0,1 0 16 16,0 1 0-16,3 0 0 0,-1 1 0 0,2 0 0 15,1 2 0-15,2 0 0 0,-1 0 208 0,2-1 32 16,-2 1 16-16,2 0 0 0,-1 1-48 0,2 0-16 15,2 3 0-15,-2-1 0 0,2 2-160 0,0 0-16 0,0 1-16 0,3 0 0 16,3-2-112-16,-1 0-32 0,2 0 0 16,-1 4 0-16,1-3-80 0,-1 1-16 15,1 1 0-15,0-2 0 0,2 0 64 0,2 2 16 16,0-2 0-16,0 3 0 0,1-2-16 0,0-2-16 16,1 0 0-16,2 4 0 0,-1-1 80 0,6 3 0 0,2-2 16 0,0 0 0 15,5-3-272-15,-1 0 0 16,2 1 0-16,1-1 0 0,-2-3 128 0,1 2-128 15,2-2 192-15,1 3-192 0,1-2 192 0,0-1-64 0,2 2 0 0,2-1-128 16,1 1 208-16,2-2-64 0,-2-1-16 16,0 2 0-16,-2-4-128 0,1 1 128 0,1 0-128 0,3 0 128 15,-1 2-128-15,7-1 160 0,0 0-160 0,2-1 160 16,-1 0-160-16,1-2 192 0,-2 1-192 0,-1-1 192 16,0 1-48-16,1-2 0 0,3 0 0 0,1-1 0 15,3 0-144-15,-4 2 128 0,-4 0-128 0,1-2 128 16,0-1-128-16,2 1 0 0,-1 1 0 0,3 2 0 15,2-2 0-15,-1-5 0 0,-1 0 0 0,-1-4 0 16,-2 5 0-16,-1-4 128 0,-1 2-128 0,2 0 128 16,0 3-128-16,4-1 0 0,2-3 0 0,-3-1 0 0,-5 1 0 15,1-2 0-15,-1 3 0 0,-1-3 128 0,-1 3-128 0,6-2 128 16,0 0-128-16,1 1 128 0,-3-6-128 0,1 4 0 16,-1 0 0-16,-1-1 0 0,-1-2 0 0,4-1 0 15,1 2 0-15,1 1 0 0,-1-4 0 0,-2-1 0 16,-5 0 0-16,4 0 0 0,-2 0 0 0,1 2 0 15,1-1 0-15,-1-1 128 0,3 0-128 0,-3 0 0 16,-1-1 0-16,-4 1 0 0,-2 0 0 0,-3 0 0 16,3 0 0-16,-1 2 0 0,2-1 0 0,1 2 0 15,0-1 0-15,3 2 0 0,-3 0 0 0,-2 0 0 16,-3-2 0-16,1 1 0 0,0-3 0 0,3 1 0 16,-1 2 0-16,2 1 0 0,2-2 0 0,1 1 128 15,1-3-128-15,-4 0 128 0,-4 2-128 0,-1 1 0 16,4-1 0-16,0 0 0 0,0-4 0 0,2 2 0 0,6 2 0 0,-3-1 0 15,-3 1 0-15,-1 0 0 16,-2 0 0-16,1-1 0 0,0 1 0 0,1-1 0 16,0-1 0-16,4 1 0 0,3-1 0 0,1 0 0 15,-1 0 0-15,-2 2 0 0,-1-2 0 0,0 1 0 0,1 0 0 16,3 0 0-16,3 1 0 0,1 0 0 0,-1 1 0 16,-3-2 0-16,-3 0 0 0,1 1 0 0,-1-1 0 0,4 1 0 15,2 1 0-15,3 2 0 0,2-1 0 0,-2 0 0 16,-4-2 0-16,0 2 0 0,2 1 0 0,2-1 0 15,1-2 0-15,5 2 0 0,-1-1 0 0,-3 2 0 16,-1-1 0-16,-1-2 0 0,-3 2 0 0,2 2 0 16,0-2 0-16,1 0 0 0,0 2 0 0,-4 4 0 15,-2-4 0-15,-3 2 0 0,-2-1 0 0,0 3 0 16,-3-1 0-16,1 2 0 0,0-2 0 0,1 4 0 16,-2 0 0-16,-1-3 0 0,-5 1 0 0,-1-2 0 15,0 0 0-15,-1 1 0 0,1 2 0 0,-2 2 0 0,-1-2 0 0,1 1 0 16,2 2 0-16,-1-1 0 0,-1 0-128 0,-2-2 128 15,-3 0 0-15,-1 4 0 0,-3-4 0 0,1 0 0 16,0 2 0-16,1 1 0 0,-1 2 0 0,1-2 0 16,0-4 0-16,1 3 0 0,2 0 0 0,0 3 192 15,2-2-192-15,-3-2 192 0,-1 1-192 0,-3 0 0 16,-1 0 0-16,-1-3 128 0,1 2-128 0,2 2 128 16,-4-2-128-16,2 0 128 0,0 0-128 0,0 3 192 0,-1-1-192 0,1 0 192 15,3 2-192-15,-2 1 0 16,-1-6 0-16,0 1 0 0,-1 1 0 0,-1 0 208 15,-2-1-48-15,-1 1-16 0,-2-2-144 0,1-1 0 16,0-1 0-16,-2 4-176 0,1-2 176 0,-1 2 0 16,-1-1 0-16,-1 0 128 0,-1-4-128 0,2 2 144 15,0-1-144-15,2 2 160 0,-4 2-160 0,4-3 0 0,-3 1 0 0,0 0 0 16,-1-2 0-16,1 2 128 0,0 1-128 0,-2-3 128 16,-1 1-128-16,-2 2 0 0,1-3 0 0,-1 2-176 15,-1-5 176-15,2 2 0 0,0-3 128 0,-1 6-128 16,-1-6 0-16,-1 4 0 0,0-3 0 0,1 0 0 15,-3 2 0-15,0-4 0 0,0 3 0 0,0-3 176 0,-2 3 112 0,0 1 32 16,1-4 0-16,0 2 0 0,1 0-192 16,0-2-128-16,-1 2 192 0,-1-2-192 0,1 2 160 15,0-1-160-15,-2-1 128 0,1-1-128 0,-5-1 160 0,-7-3-160 16,14 1 192-16,-14-1-192 0,0 0 128 0,0 0-128 16,0 0 0-16,0 0 0 15,0 0-1072-15,0 0-320 0,-14-4-64 0</inkml:trace>
  <inkml:trace contextRef="#ctx0" brushRef="#br2" timeOffset="95418.19">30715 8130 21183 0,'-1'-11'1888'0,"1"1"-1504"16,-1 1-384-16,0-1 0 0,-2 2 400 0,1-3 16 15,-2-1 0-15,0 1 0 0,-1-1-160 0,-3 1-48 16,1 1 0-16,-4-4 0 0,4 1-208 0,-2 2 176 16,-3-1-176-16,1 5 160 0,0-2 32 0,-2 5 16 15,-1 0 0-15,-3 4 0 0,-2 4 48 0,-2 1 0 0,-3 4 0 0,-2 0 0 16,-1 3-96-16,-2 4-16 16,0 0 0-16,0 2 0 0,1 1-144 0,4 3 0 0,2-2 144 15,3 3-144-15,1 0 0 0,3-3 0 16,3-1 0-16,4 0 0 0,1-1 0 0,3 0 0 0,2-3 0 0,3-2 0 15,3 0 288-15,1-1-16 0,4 1 0 0,2-3 0 16,2-1 48-16,1-4 0 0,1 0 0 16,4-2 0-16,3-3-32 0,0-4 0 0,0-1 0 0,3-4 0 15,-1 0-32-15,2-2 0 0,2-5 0 0,-1-1 0 16,-1-3-80-16,-1-2-32 0,-1-3 0 0,2-4 0 16,-5 0-144-16,3 0 192 0,-1-4-192 0,0-4 192 15,-1-3-192-15,-1-4 128 0,2-1-128 0,0-3 128 16,1 1 48-16,4-5 0 0,-1-5 0 0,0 2 0 0,-1 8-176 0,-2 3 0 15,-2 5 0-15,-3 5 128 0,-1 5-128 0,-4 5 0 16,-1 5 0-16,-3 5 0 0,-4 4 0 0,-6 10 128 16,0 0-128-16,0 0 128 0,0 0-128 0,0 0 0 15,0 0 0-15,-5 19 0 0,-4 2 0 0,-1 6 0 16,-2 3 0-16,-3 5 0 0,-3 0 0 0,-1 6 0 16,-1 4 0-16,-2-4 0 0,0 0 0 0,-3 2 0 15,2-2 0-15,2 4 0 0,-2-4 0 0,5 1 0 16,0 0 0-16,4-4 0 0,4 1-128 0,4-6 128 15,1-5-160-15,5-2 160 16,0-3-1376-16,6-2-176 0,1-5-48 0,4-2-10944 0</inkml:trace>
  <inkml:trace contextRef="#ctx0" brushRef="#br2" timeOffset="95819.85">31351 7972 31615 0,'0'0'1408'0,"-9"-4"272"0,3-1-1344 0,6 5-336 0,-8 0 0 0,8 0 0 16,-11 0 0-16,1 0 0 0,1 0 0 0,0 1-128 15,-4 3 128-15,4 0 0 0,-2 1 0 0,-2-2-128 16,-1 8 128-16,-1-1 0 0,-2 1 0 0,2-1-128 0,1 3 128 0,1 4 0 15,1-2 0-15,0 1 0 0,2-4 0 0,1 3 0 16,3 3 0-16,1-3 0 0,1-1 0 0,1-4 0 16,3 0 0-16,0-10 0 0,5 12 0 0,-5-12 0 15,9 6 0-15,3-4 128 0,0-2 16 0,2-2 16 16,2-4 0-16,1-3 0 0,4 0-16 0,-1-2 0 16,-1-6 0-16,0 1 0 0,-1-1-144 0,0 2 128 15,-3 0-128-15,-3 2 128 0,-1-1-128 0,-1 2 0 16,-1 5 144-16,-1-3-144 0,-2 2 0 0,-6 8 0 15,0 0 0-15,0 0 0 0,0 0 0 0,0 0 0 16,-5 15 0-16,0-2 0 0,-3 2 0 0,1 0-160 16,-4 3 160-16,1 1 0 0,1 0-384 0,0-1 16 15,2-3 16-15,2-1 0 16,1 0-2272-16,3-3-464 0</inkml:trace>
  <inkml:trace contextRef="#ctx0" brushRef="#br2" timeOffset="96334.25">31646 7984 15663 0,'-14'9'1392'0,"5"-1"-1120"0,-1 6-272 0,-2 0 0 16,0 0 2176-16,-4 4 368 0,-1-1 80 0,-1 5 0 16,0 1-1808-16,2-3-368 0,-1 2-80 0,1-2-16 15,-2 2 160-15,4-5 16 0,-3-3 16 0,4 0 0 16,1-181-80-16,2 359-16 0,3-185 0 0,7-7 0 15,0 0-176-15,0 0-32 0,0 0-16 0,0 0 0 0,0 0 144 0,13-4 16 16,0-4 16-16,2-1 0 0,0-4-128 0,2 0-16 16,-2-2-16-16,0 1 0 0,0-1-240 0,3-2 128 15,0-2-128-15,0 1 0 0,-2 3 176 0,0 1-176 16,-2 4 192-16,0 0-192 0,-3 3 0 0,-1 1 0 16,-10 6 0-16,10-1 0 0,-10 1 0 0,0 0 0 15,0 0 0-15,7 14 0 0,-6 0 0 0,-2 2 0 16,-3 5-160-16,-2-2 160 0,-3-2 0 0,0 3 0 15,-1-1 0-15,-4-2 0 0,1-1 0 0,-1-1 0 16,1-4 0-16,2 1 0 0,-1-2 0 0,3-5 0 16,9-5 0-16,0 0 0 0,0 0 128 0,0 0-128 15,0 0 128-15,0 0-128 0,12-4 192 0,2-5-32 16,1 0-16-16,2-1 0 0,-1-1-16 0,-1-1-128 16,3-4 192-16,-3 1-64 0,-1 1-128 0,2 3 0 15,-2 0 144-15,-2 5-144 0,2-2 0 0,-2 4 0 16,-12 4 0-16,10 0 0 0,-10 0 0 0,0 0 0 15,9 10 0-15,-4 1 0 0,-2 1 0 0,-3 2-160 0,-2-1 160 16,0 2 0-16,-2 0 0 0,-1 1-128 0,-3-1 128 0,1-1 0 16,-1-1-160-16,2 1 32 0,0 1 0 0,4-2 0 31,2-13-1728-31,-3 10-320 0,3 2-80 0,0-12-10544 0</inkml:trace>
  <inkml:trace contextRef="#ctx0" brushRef="#br2" timeOffset="96738.22">32070 8224 27519 0,'0'0'1216'0,"0"0"256"0,-7 3-1168 0,0 1-304 0,0 1 0 0,-1 6 0 0,1 1 0 0,-4 2 160 15,0 1-160-15,-3 3 128 0,-1 2 128 0,-3 2 32 16,-1 4 0-16,0-4 0 0,-2 0 160 0,-1 1 16 15,1-1 16-15,0 0 0 0,-1 1-112 0,3-1-32 16,0-3 0-16,2 0 0 0,1 0-208 0,3-3-128 16,2-6 160-16,2 1-160 0,2-6 144 0,7-5-144 15,0 0 128-15,0 0-128 0,0 0 304 0,0 0-32 16,12-8 0-16,1-5 0 0,1-1-32 0,2-1-16 16,2 1 0-16,0-1 0 0,1-2-224 0,0-2 0 15,0-1 128-15,3 1-128 0,0 1 0 0,3-2 144 0,-1 2-144 16,-1 0 128-16,-2 3-128 0,-2 2 0 15,-2 0 0-15,-1 7-176 0,-3 0 176 0,0 3 0 0,-13 3-144 16,0 0 144-16,9 8 0 0,-9-8 0 16,5 10-144-16,-7 3 144 0,-3 2 0 0,-2-1 0 0,-2-3-128 15,-3 2 128-15,-3 0 0 0,-1-4 0 0,-2 2 0 16,-3-3 0-16,0 2 0 0,1-5-128 0,-1 3 128 0,2-2 0 16,3-1-224-16,2 1 16 0,2-2 0 0,2-4 0 15,10 0-2064 1,0 0-416-16,-1-10-64 0</inkml:trace>
  <inkml:trace contextRef="#ctx0" brushRef="#br2" timeOffset="97004.97">32302 8513 5519 0,'0'0'496'0,"-5"0"-496"16,-3 1 0-16,0 2 0 0,1-1 4384 0,-1 3 784 15,1 3 144-15,-1-2 48 0,2 5-4016 0,-6 6-816 16,2-3-144-16,1 0-48 0,3 0-48 0,-3 0-16 16,1-4 0-16,1 3 0 0,-1 1 32 0,-1 0 0 15,-1-2 0-15,0-1 0 0,-3-2-144 0,2 1-32 16,-2 2 0-16,0-4 0 0,-1 4-128 0,3-6 128 16,-1-1-128-16,3 2 128 0,9-7-128 0,-8 3 160 0,8-3-160 0,0 0 160 15,0 0-352-15,0 0-64 0,0 0 0 0</inkml:trace>
  <inkml:trace contextRef="#ctx0" brushRef="#br2" timeOffset="97418.29">32425 8624 23951 0,'0'0'2128'0,"0"0"-1696"0,0 0-432 16,0 0 0-16,0 0 304 0,-6 8-32 0,1 3 0 0,-2-2 0 0,1-1-80 0,-2 4 0 15,-1-3-16-15,-1 2 0 0,-1-2 96 0,-3 3 32 16,1-4 0-16,6 0 0 0,-4-2-48 0,1 3 0 16,-1-2 0-16,-1 0 0 0,2 2 96 0,1-4 16 15,2 3 0-15,-6 0 0 0,3-2-128 0,10-6-32 16,0 0 0-16,0 0 0 0,0 0 80 0,0 0 16 15,0 0 0-15,0 0 0 0,10-4-32 0,3 0 0 16,1 0 0-16,-6 2 0 0,3-3-272 0,0 1 128 16,2 0-128-16,1 0 0 0,0-1 128 0,-2 2-128 15,1 0 0-15,8 0 0 0,-6 3 0 0,-3 3 0 16,-1 2 0-16,-4 4 0 0,0 1 0 0,-2 5 0 0,-3 2 0 0,1 1 0 16,-3-1 0-16,0 3 0 15,-3-1 0-15,2-2 0 0,0-1 0 0,1-2 0 16,0-2 0-16,1 0 0 0,2 1 0 0,0 0 0 15,1-4 0-15,1 3 0 0,-5-12-256 0,8 9-64 16,0 0-16-16,0-3 0 16,-8-6-2352-16,12 1-480 0</inkml:trace>
  <inkml:trace contextRef="#ctx0" brushRef="#br2" timeOffset="97750.12">32635 8930 5519 0,'0'0'496'0,"0"0"-496"0,0 0 0 0,0 0 0 16,0 0 3504-16,0 0 592 0,0 0 128 0,0 0 32 0,0 0-3040 0,0 0-592 15,-4 13-128-15,0-4-32 0,4-9 272 0,-5 12 48 16,-1 0 16-16,-1-3 0 0,1-1-48 0,0 0-16 16,-1 4 0-16,0-4 0 0,-2 5-224 0,0-4-64 15,0 1 0-15,0-1 0 0,-1 0-80 0,2-1-32 16,-2-1 0-16,3-2 0 0,-1 3-208 0,2 0-128 15,-1-1 160-15,7-7-160 0,-6 10 160 0,0-3-160 16,0 2 160-16,6-9-160 0,-2 9 0 0,2-9 128 16,-3 12-128-16,2-3 0 0,1-9 0 0,0 12 0 15,-1-1 128-15,1-11-128 0,2 10 0 0,1 2 0 16,-3-12 0-16,5 11 0 0,-1-3 0 0,-4-8 0 0,5 10 0 0,-5-10 0 16,0 0 0-16,5 8 0 15,-5-8-144-15,0 0 144 16,0 0-672-16,0 0-32 0,0 0-16 0</inkml:trace>
  <inkml:trace contextRef="#ctx0" brushRef="#br2" timeOffset="97970.09">32466 8177 39615 0,'-13'-8'3520'0,"13"8"-2816"0,0 0-560 0,-9-3-144 0,9 3-464 0,-9 6-128 0,0-1-32 0,2 3 0 16,0 2 464-16,1-2 160 0,0 2 0 0,-1-2-144 16,1 1-2288-16,-2-4-448 0</inkml:trace>
  <inkml:trace contextRef="#ctx0" brushRef="#br2" timeOffset="99786.32">1810 13155 10303 0,'-10'-8'448'0,"2"5"112"0,-2-5-560 0,-1 2 0 15,-1 0 0-15,0 0 0 0,-2 1 816 0,-2 2 48 16,0-2 16-16,-1 2 0 0,-1 1-80 0,1 2-16 16,-1 0 0-16,0 3 0 0,0 2-64 0,9-1-16 15,-1 0 0-15,-3 6 0 0,-4-1-192 0,-1 3-32 16,1 5-16-16,-3 1 0 0,1 1-208 0,-15 21-32 15,4 0-16-15,6-1 0 0,6-2-208 0,6-1 128 16,3-2-128-16,2-4 0 0,4 1 144 0,-1-2-144 16,4-5 128-16,2-1-128 0,3-6 256 0,2-3-48 15,0-3 0-15,4-4 0 0,0-1 336 0,4-1 64 16,3-8 16-16,2 0 0 0,5-2 144 0,3-8 48 16,0-4 0-16,-8 2 0 0,4-7-368 0,3-2-64 15,1-4 0-15,0-2-16 0,-2-4-192 0,4-3-48 16,-2-3 0-16,1 1 0 0,-1-2-128 0,-2 0 0 15,-1-3 0-15,-5 1 0 0,0-4 176 0,-2-2-48 16,0 1-128-16,-4-4 192 0,-1-3-32 0,-1 2-16 16,-2 0 0-16,1 1 0 0,-1 1-144 0,-1 6 128 15,-2 3-128-15,0 5 128 0,-4 4-128 0,3 9 0 0,-1 4 0 16,-2 5 0-16,-1 6 0 0,-2 9 0 0,0 0 0 0,1 7 0 16,-1 7-144-16,-1 5 144 0,-2 4 0 0,-2 8 0 15,0 2 0-15,-1 5 0 0,-1 3 0 0,-2 6 0 16,-2 1 0-16,-2 2 0 0,1 2 0 0,-1 0 0 15,0 1-224-15,0 1 64 0,1-2 16 0,-2 18 0 16,2-13-2064-16,7-6-416 16,1-9-64-16</inkml:trace>
  <inkml:trace contextRef="#ctx0" brushRef="#br2" timeOffset="100170.3">2434 13080 21183 0,'0'0'944'0,"0"0"192"15,-10-4-912-15,1 4-224 0,0-1 0 0,3 2 0 0,-3 3 1056 0,-2 1 160 16,-3 1 48-16,0 3 0 0,-4 5-784 0,0 3-160 16,-2 2-16-16,-1 2-16 0,0 5-16 0,0-1 0 15,2 3 0-15,3-1 0 0,-2 3-32 0,4-3-16 16,1 0 0-16,6-3 0 0,0 0-224 0,3-2 144 15,4-4-144-15,4-1 128 0,0-3-128 0,4-3 0 16,1-3 0-16,1-2 128 0,3-5 16 0,1-2 0 16,1-2 0-16,1-5 0 0,2 1 224 0,0-3 32 15,1 1 16-15,0-4 0 0,-2 3-160 0,-1-2-16 0,1-2-16 0,-5 5 0 16,1-2-96-16,-4 5 0 0,0-1-128 0,-3 3 192 16,-6 4-192-16,0 0 0 0,7 4 128 0,-2 4-128 15,-4 0 0-15,0 4 0 0,-1 1 0 0,0 1 0 16,0 2 0-16,0 2 0 0,0 0 0 0,3 0 0 15,0-3 0-15,3 0-192 0,-1 1 48 0,5-1 0 32,3-6-1664-32,3 0-336 0,2-4-64 0</inkml:trace>
  <inkml:trace contextRef="#ctx0" brushRef="#br2" timeOffset="100636.97">2871 13188 16575 0,'0'0'1472'0,"-1"11"-1168"16,-3 0-304-16,2 4 0 0,-1 3 1520 0,1 1 240 15,-2 0 48-15,-1 4 16 0,1-2-544 0,-1 0-128 16,-1-1 0-16,-1-2-16 0,2 0-416 0,0-2-80 16,0 1 0-16,1-2-16 0,0-6-432 0,2 1-64 15,1-5-128-15,1-5 176 0,0 0-16 0,0 0 0 16,5-5 0-16,2 0 0 0,2-7 240 0,3 1 48 0,-2-3 16 0,2-1 0 15,2-3-208-15,0 0-32 0,2 0-16 0,0 1 0 16,2-3-208-16,0 4 144 16,-2 1-144-16,3-1 128 0,-1 5-128 0,0 2 0 15,-1-1 0-15,-2 4 0 0,-1 3 0 0,1 2 0 16,-5 3 0-16,3 2 0 0,-5 1 160 0,-3 4-160 0,-2 5 192 16,-1-1-192-16,-2 2 176 0,-2 2-176 0,1-1 160 0,-1 1-160 15,-2-1 176-15,1-2-176 0,1-5 192 0,2-9-192 16,0 0 128-16,0 0-128 0,0 0 0 0,10 4 0 15,3-7 0-15,-1-3 0 0,2-4 0 0,2 0 0 16,1-4 0-16,2-2 0 0,0-1 0 0,2 0 0 16,0 2 0-16,0 3 0 0,-2-2 0 0,0 3 0 15,1 3 0-15,-1 3 0 0,0 1 0 0,-1 7 0 0,-3 1 0 0,-1 2 0 16,-2 6-128-16,-1 0 128 0,-1 5 0 0,-2 4 0 16,-3 1 0-16,-2 1 0 0,-2 1 0 0,-1 1 0 15,-1-4-144-15,1 0 144 16,1 1-1792-16,3-2-256 0,1-6-64 0,5-1-10768 15</inkml:trace>
  <inkml:trace contextRef="#ctx0" brushRef="#br2" timeOffset="101071.32">4274 13089 11967 0,'0'0'1072'0,"-9"2"-864"16,0 1-208-16,1 2 0 0,2 3 2592 0,-1-1 480 15,1 3 80-15,-3 2 32 0,0 3-2304 0,-2 4-464 16,-1 0-96-16,1 4 0 0,-1 0 0 0,1 4 16 0,0 5 0 16,0 1 0-16,-1 1 128 0,2 1 32 0,-2 1 0 0,-2 0 0 15,4 1 32-15,-1-3 16 0,-3-1 0 0,1-3 0 16,1 2-320-16,2-4-64 0,0-6-16 0,2-4 0 15,0-4-144-15,2-6 192 0,6-8-192 0,0 0 192 16,0 0 208-16,0 0 48 0,0 0 16 0,11-8 0 16,1-6-32-16,5-4-16 0,2-4 0 0,3-2 0 15,-1-1-416-15,3-3 128 0,-1-2-128 0,0-3 0 16,-1 0 0-16,-1 1 0 0,1 5 0 0,-2-4 0 0,1 3 0 16,1 3 0-16,1 4 0 0,1 1 0 0,-2 3 0 0,0 5 0 15,-2 5 0-15,-2 2 0 0,0 4 0 0,-3 2 0 16,-5 7 0-16,-1 2-176 0,-3 5 176 0,-4 4 0 15,-2 0 0-15,-3 3 0 0,-3-2 0 0,-5 1 0 16,0-3 0-16,-5-1 0 0,0 4 0 0,-2-2 0 16,1-3-160-16,-1 0 160 15,1-1-1792-15,5-8-240 0,3-2-48 0,9-5-16 16</inkml:trace>
  <inkml:trace contextRef="#ctx0" brushRef="#br2" timeOffset="101314.95">4880 13150 19407 0,'0'0'848'0,"-1"13"192"0,-3-2-832 0,-1 4-208 16,-2 2 0-16,0 2 0 0,-2 1 1312 0,-1 6 224 0,-3-1 32 0,-1 4 16 15,-1-1-624-15,-2 1-112 0,-1 2-16 0,1-4-16 16,-3 1-496-16,1-4-80 0,3 1-32 0,2-3 0 16,5-3-208-16,3-1 0 0,-1-3 128 0,4-5-128 15,0 0-1504-15,3-10-352 0,6 4-64 0</inkml:trace>
  <inkml:trace contextRef="#ctx0" brushRef="#br2" timeOffset="101721.08">5341 13202 6447 0,'0'0'272'0,"0"0"80"0,0 0-352 0,0 0 0 16,0-182 0-16,0 364 0 0,0-182 3888 0,0 0 704 15,0 0 144-15,3 13 16 0,-4-6-3104 0,-3 7-624 16,-4-1-128-16,-1 2-32 0,-1 7-272 0,0-2-48 0,-3-1-16 0,-1 0 0 16,-1-1 80-16,0 0 16 15,-2 0 0-15,7-4 0 0,1-3-96 0,3-1-16 16,1-2 0-16,5-8 0 0,-5 9-208 0,5-9-48 16,0 0-16-16,0 0 0 0,0 0 80 0,0 0 32 15,15-5 0-15,0-5 0 0,3 2-144 0,0-3-16 0,-1-2-16 0,1 1 0 16,0 0-176-16,-1-2 0 0,0 2 0 0,1 3 0 15,1 4 0-15,-2 1 0 0,-5 4 0 0,1 6 0 16,0 0 0-16,0 8 0 0,-3 1 0 0,1 5 0 16,-2 3 0-16,-3 5 0 0,-2-1 0 0,-2 4 0 15,-2-4 0-15,0 3 0 0,-2-1-128 0,1-5 128 16,1 0-464-16,1-1-32 0,1-4 0 16,1-2-9648-16,4-5-1936 0</inkml:trace>
  <inkml:trace contextRef="#ctx0" brushRef="#br2" timeOffset="102072.13">6170 13263 18431 0,'0'0'816'0,"-8"-6"160"0,0 2-784 0,-1 0-192 15,-2-1 0-15,1 2 0 0,-2 2 2048 0,-2 0 352 16,-4 1 80-16,-1 2 16 0,-3 2-1712 0,1 3-336 15,0-2-64-15,1 1 0 0,1 3-80 0,0 1-16 16,1 4 0-16,1 0 0 0,5 1 32 0,-1 1 0 16,3-1 0-16,3-1 0 0,5 0-128 0,2 0-32 15,4 0 0-15,0-7 0 0,2 4-160 0,0-5 128 16,3 3-128-16,5-2 128 0,0 1-128 0,0-2 0 16,0-3 0-16,-4-2 128 0,0 2 128 0,2 1 0 15,-1 2 16-15,3 2 0 0,-2 4 16 0,-2 3 0 0,-3 5 0 16,-3 2 0-16,-6 3 16 0,-1 3 0 15,-2 2 0-15,-5 2 0 0,0 2-32 0,-3 3 0 0,0 1 0 0,-2-4 0 16,-3 2-112-16,-1-3-32 0,-1-1 0 0,2 0 0 16,-2-6-128-16,1 2 0 0,1-2 0 0,-1-1 128 15,0-7-2112 1,2-5-448-16</inkml:trace>
  <inkml:trace contextRef="#ctx0" brushRef="#br2" timeOffset="102637.87">7862 12432 11967 0,'0'-10'528'0,"0"3"112"0,0 1-512 0,0-4-128 16,0 2 0-16,-1-3 0 0,-2 3 1792 0,-5-2 336 0,0 0 64 0,-3 2 16 15,0 3-1008-15,-4-1-208 0,-3 0-32 0,-2 4-16 0,-3 1-240 0,-1 2-64 16,-3 3 0-16,0 6 0 0,0 0 48 0,1 4 0 15,-2 4 0-15,0 6 0 0,-3 7-208 0,2 5-32 16,1 4-16-16,3 3 0 0,2 0-192 0,1 7-48 16,-1 3 0-16,2 4 0 0,-1 7-192 0,2 1 0 15,-1 3 0-15,4 0 0 0,1 0 128 0,4-7-128 16,2-1 0-16,2-5 0 0,2-4 0 0,2-6 0 16,2-4-128-16,2-5 128 15,3-6-1568-15,0-1-208 0,-1-6-32 0</inkml:trace>
  <inkml:trace contextRef="#ctx0" brushRef="#br2" timeOffset="102783.98">6933 13227 26207 0,'19'-1'1152'0,"-3"0"256"0,6-2-1136 16,7 1-272-16,5-1 0 0,3 1 0 0,1 0 704 0,2 1 96 0,3-3 16 0,-1 2 0 31,-1-2-1584-31,-3 0-320 0,-4-2-64 0,-2-1-10640 0</inkml:trace>
  <inkml:trace contextRef="#ctx0" brushRef="#br2" timeOffset="103040.19">7969 13024 5519 0,'0'0'496'0,"0"0"-496"0,0 0 0 0,-3 10 0 16,-1-1 4016-16,-2 5 704 0,-2 0 144 0,-2 3 16 0,-1 3-2832 15,-6 3-576-15,1 1-128 0,-6 3 0 0,0-3-384 16,0 2-80-16,-1 1-16 0,-1 2 0 0,2-1-16 0,4 0 0 16,3-5 0-16,2-1 0 0,7-1-464 0,2-3-80 15,3-4-32-15,3-1 0 0,3-3-272 0,4-5 0 16,4-2 128-16,4-5-128 0,4-1 0 0,3-8 0 16,6 1 0-16,-5-4 0 0,0-3 160 0,-1-1-160 15,-1 0 128-15,-1-1-128 0,-2-1 160 0,-1 0-160 16,-1-1 192-16,-4 1-192 0,-4-1 208 0,-2 3-64 15,-4 1-16-15,1-6 0 16,-5 2-480-16,-1 6-96 0,-6 1-32 0,0 5 0 16,-2 0-3008-16,-1 6-608 0</inkml:trace>
  <inkml:trace contextRef="#ctx0" brushRef="#br2" timeOffset="103339.89">8295 13085 21183 0,'0'9'1888'0,"2"5"-1504"16,-1 1-384-16,-2 4 0 0,-3 3 1296 0,-4 1 192 0,2 3 48 0,-3 1 0 15,-3 2-480-15,0-1-96 0,-2 2 0 0,0-1-16 16,1-5-272-16,0-1-48 0,2-3-16 0,2-2 0 16,1-3-352-16,2-2-64 0,1-2 0 0,4-4-16 15,1-7 16-15,0 0 16 0,0 0 0 0,0 0 0 16,4-7 224-16,3-3 32 0,2-1 16 0,1-1 0 15,2-3-224-15,0-1-32 0,1-1-16 0,0-1 0 0,1 0-16 0,0-1-16 16,1 0 0-16,0 0 0 0,-2 1-176 0,4 2 0 16,-2-1 0-16,-1 5 0 0,0 3 0 0,0-4 0 15,-2 4 0-15,6-4-176 16,-5 2-1616-16,0 6-320 0,-1 1-64 0,-1 2 0 0</inkml:trace>
  <inkml:trace contextRef="#ctx0" brushRef="#br2" timeOffset="103641.15">9040 13130 24527 0,'0'0'1088'0,"0"0"224"0,0 0-1056 0,0 0-256 16,-6 0 0-16,0 0 0 0,-3 1 768 0,2 4 112 15,-3 1 16-15,-3 1 0 0,-3 3-336 0,-3 0-64 16,-2 3-16-16,-1-1 0 0,-3 0 16 0,1 3 0 0,-1 2 0 0,3-1 0 16,2 3-112-16,1 2 0 0,1 1-16 0,2 1 0 15,2 0-240-15,2 0-128 0,3 2 160 0,3-2-160 16,3-1 0-16,1 1 0 0,2 0 0 0,4-2 0 16,1-3 0-16,4 0 0 0,1-4 0 0,4-3 0 15,1 1 0-15,3-1 0 0,2-4 0 0,2-2 0 16,1-2-1664-16,1 1-240 15,0-4-32-15,9-1-10624 0</inkml:trace>
  <inkml:trace contextRef="#ctx0" brushRef="#br2" timeOffset="104041.11">9193 13224 15663 0,'0'0'1392'0,"0"0"-1120"15,0 0-272-15,-3 8 0 0,3-8 2368 0,0 8 400 16,3 1 96-16,1-3 16 0,-4-6-1664 0,8 7-336 16,4-1-64-16,-1-2-16 0,5 0-208 0,3-2-32 15,4-2-16-15,-1 0 0 0,3-1 0 0,-1-2 0 16,1 1 0-16,-1-2 0 0,-1-1-48 0,1 0-16 15,-2 1 0-15,-3 0 0 0,-2-3-288 0,-2 0-48 0,-1 2-16 0,-3-2 0 16,-2 2-128-16,-1-2 128 16,-3 1-128-16,-5 6 128 0,0 0-128 0,0 0 0 0,-4-5 0 15,-4 2 0-15,0 2 0 0,-5 5 0 0,-1 0 0 0,-4 4 0 16,-5 1-144-16,-2 5 144 0,-3 4 0 0,0 2 0 16,0 5 0-16,2 3 0 0,2-3 128 0,3 3-128 15,4 2 128-15,2-2-128 0,5 2 0 0,2-5 0 16,6 2 0-16,2-4 0 0,1 1-128 0,6-5 128 15,2-3-432-15,5 0 32 0,4-2 0 0,5-3-9760 16,4-6-1936-16</inkml:trace>
  <inkml:trace contextRef="#ctx0" brushRef="#br2" timeOffset="104395.17">10136 12986 23375 0,'0'0'1024'0,"0"0"240"0,0 0-1008 0,9 4-256 0,4-2 0 0,-1 2 0 16,4 2 768-16,0-2 128 0,2 0 0 0,1 2 16 15,1 0-528-15,3 1-96 0,3 1-32 0,-4-2 0 16,3 3-256-16,-1-3 128 0,-4 3-128 0,8 1 0 15,-4 1-1088-15,-2-4-320 0,-6 1-64 0</inkml:trace>
  <inkml:trace contextRef="#ctx0" brushRef="#br2" timeOffset="104537.64">10258 13405 28959 0,'10'7'1280'0,"-2"-3"272"0,2-2-1232 0,5 3-320 16,4 0 0-16,4-2 0 0,3-2 880 0,3-1 112 15,3-1 32-15,3-2 0 0,-1 2-832 0,2-5-192 16,2 1 0-16,13-8-14464 0</inkml:trace>
  <inkml:trace contextRef="#ctx0" brushRef="#br2" timeOffset="105340.19">11378 12863 23903 0,'0'0'1056'0,"-4"-4"224"0,-1-3-1024 0,1 4-256 0,-1-1 0 0,5 4 0 15,0 0 672-15,0 0 96 0,-3 6 0 0,3 4 16 16,3 7-448-16,0 2-80 0,2 4-32 0,2 7 0 0,3 3-96 0,3 6-128 16,1-1 176-16,0 2-176 0,0 4 192 0,-1-4-192 15,1 2 192-15,-1 1-192 0,-1-2 192 0,1-3-192 16,-2-1 192-16,3-5-192 0,-1 0 144 0,-1-6-144 16,0-2 0-16,0-6 144 0,-2-5-16 0,0-3-128 15,1-2 192-15,2-1-64 0,-3-7 448 0,2-6 96 16,0-2 16-16,0-2 0 0,-1 0-256 0,2-6-48 15,-1-2-16-15,-1 0 0 0,-1-2-368 0,-1-5 144 16,0 1-144-16,0 0 0 0,0-4 144 0,2 4-144 16,-3-3 0-16,2 4 144 0,-1 2-144 0,2 0 0 15,1 2 0-15,0 3 0 0,1 2-144 0,0-1-64 16,0 2-16-16,6-4 0 16,-3 9-1696-16,-1 1-352 0,1 1-64 0</inkml:trace>
  <inkml:trace contextRef="#ctx0" brushRef="#br2" timeOffset="105622.38">12396 12934 15663 0,'0'0'688'0,"0"0"144"0,0 0-656 0,0 0-176 0,1 13 0 0,-2-2 0 16,-3 3 2096-16,-1 4 384 0,-3 3 80 0,2 5 0 16,-3-1-1344-16,2 7-256 0,-4 1-64 0,0 1-16 15,0 2-160-15,-1 1-16 0,2 0-16 0,0-2 0 0,1 1-384 0,1-2-80 16,2-3-16-16,3 0 0 0,1-1-208 0,-1-6 0 16,1 2 0-16,2 0-160 15,1-6-656-15,3-6-128 0,2-1-16 0,2-8-16 16,2-2-1680-16,0-6-336 0</inkml:trace>
  <inkml:trace contextRef="#ctx0" brushRef="#br2" timeOffset="105993.18">13043 13060 16575 0,'-9'-11'1472'0,"4"6"-1168"0,-1 2-304 0,6 3 0 0,-5 0 1792 0,-2 0 288 15,-2 0 64-15,0 2 16 0,-1 3-1056 0,1 3-208 16,-1-2-32-16,0 3-16 0,0 0-400 0,0 4-96 0,2-1-16 0,0 1 0 16,1 1-16-16,0 1 0 0,2 1 0 0,2-2 0 15,0-2 0-15,3 2 0 0,1 2 0 0,4-1 0 16,-1-1-128-16,3 0-16 0,-1 2-16 0,4 1 0 15,-2 1 32-15,4 1 16 0,0 0 0 0,-1 0 0 16,2-1-16-16,-2-1 0 0,0 1 0 0,-1 0 0 16,-1 0-64-16,-3 0 0 0,-2-3-128 0,-3 0 192 15,-1 2-32-15,-2-2-16 0,-2-4 0 0,-5 2 0 16,-5 0-16-16,-4-1 0 0,0-3 0 0,-2 0 0 0,-2-2-128 0,-1-4 160 16,1 1-160-16,-3 0 160 0,4-3-384 0,2-2-80 15,1-4-16-15,1-1-9728 16,3-3-1968-16</inkml:trace>
  <inkml:trace contextRef="#ctx0" brushRef="#br2" timeOffset="106343.38">13892 13109 14735 0,'-4'-6'1312'0,"-1"-1"-1056"0,-1 4-256 0,0-2 0 16,-2-2 1600-16,0 3 272 0,-3 3 48 0,-3 1 16 15,-3 0-784-15,1 4-144 0,-1 1-48 0,-1 3 0 16,-2-1-160-16,0 5-32 0,-4 4-16 0,2 1 0 15,2 1-48-15,1 1 0 0,-2 0 0 0,3 0 0 16,3 6-240-16,3 2-48 0,0-2-16 0,4 3 0 16,2-2-144-16,2-2-16 0,7-1-16 0,2-3 0 15,3 2-224-15,2-2 0 0,0-2 0 0,6-2 0 16,2-3 0-16,4-2 0 0,-2-3-208 0,11 1 64 16,-3-5-1872-16,-2-4-368 0,0-4-80 0</inkml:trace>
  <inkml:trace contextRef="#ctx0" brushRef="#br2" timeOffset="106725.14">14304 13161 11967 0,'0'0'1072'0,"0"0"-864"16,0 0-208-16,0 0 0 0,4-7 2464 0,-4 7 448 15,0 0 96-15,0 0 0 0,0 0-1760 0,0 0-352 16,0 0-80-16,-7 10-16 0,-1 0-128 0,0 4-32 16,-1 1 0-16,-5 4 0 0,0 4-80 0,0 3-32 15,-1-2 0-15,1 4 0 0,0-3 16 0,2 3 0 16,3-2 0-16,3-1 0 0,1-3-304 0,4-2-64 16,2-1-16-16,3-2 0 0,3-2-160 0,2-5 0 0,3 0 0 0,2-5 128 15,-1 0 112-15,2-5 16 0,1-2 0 0,2-3 0 16,0-2 208-16,0-4 48 0,1-1 16 0,0 2 0 15,-1-6-208-15,-2 2-32 0,-2-2-16 0,-1 1 0 16,-2 0-64-16,-2-3-16 0,-2-3 0 0,-2-2 0 16,-2 2 0-16,-5 0 0 0,1 0 0 0,-2 4 0 15,-2-1-192-15,-1 3 0 0,-1-1 0 0,-4 1 0 16,1 6-304-16,0 0-96 0,-1 5-32 0,4 2-10512 16,-1 1-2096-16</inkml:trace>
  <inkml:trace contextRef="#ctx0" brushRef="#br2" timeOffset="107024.4">14800 13103 24639 0,'0'0'1088'0,"-4"13"240"0,0 2-1072 0,-1 3-256 15,-1 2 0-15,-2 2 0 0,-1-1 1088 0,0 2 176 16,0 0 16-16,2 4 16 0,0-5-624 0,2 1-128 15,3-1-32-15,2-3 0 0,2-2-368 0,3-5-144 16,0-2 0-16,3-2 144 0,1-2-144 0,2 0 0 16,2-6 0-16,1-3 128 0,1-3 224 0,3-1 32 15,2-4 16-15,0 1 0 0,1-4 176 0,-1-2 16 16,1 4 16-16,-2-1 0 0,-3-2-160 0,0-1-16 16,-2-1-16-16,-2 0 0 0,-1 1-224 0,-3-1-64 0,0 1 0 15,-3 0 0-15,-1 4-128 0,-2-1-176 0,1 0 48 0,-3-1 0 31,-3 3-1456-31,2 1-272 0,1 10-64 0,0 0-12416 0</inkml:trace>
  <inkml:trace contextRef="#ctx0" brushRef="#br2" timeOffset="107359.28">15528 13056 16575 0,'-5'-8'1472'0,"5"8"-1168"0,0 0-304 0,-4-1 0 0,4 1 1968 0,-7 1 336 16,-2 3 64-16,-2 0 0 0,0-2-1344 0,-3 3-288 16,-1 3-48-16,-3-3-16 0,-2 3-320 0,-2 2-64 15,0 3-16-15,2-2 0 0,1 1 192 0,1 2 48 16,0-3 0-16,4 2 0 0,2 1-192 0,3-2-16 16,2-1-16-16,4 1 0 0,1-2-128 0,4 1-32 15,3 0 0-15,1-2 0 0,2 2 80 0,2 0 16 16,1 0 0-16,2 2 0 0,1-3-48 0,1 3-16 15,2-2 0-15,-2 0 0 0,2 2-32 0,-2 0-128 16,-2-3 192-16,-3 3-64 0,-3-2-128 0,-2-2 192 16,-3 3-192-16,-5-5 192 0,-3 2-32 0,-3-1 0 15,-5 2 0-15,-1-1 0 0,-4 0-32 0,-4-4 0 16,-1 0 0-16,-1 1 0 0,-3-2-128 0,1-1 0 16,1-3 0-16,-11-2-176 15,5 0-2048-15,7-3-400 0</inkml:trace>
  <inkml:trace contextRef="#ctx0" brushRef="#br2" timeOffset="107996.39">16531 12668 13823 0,'0'-19'1216'0,"0"13"-960"0,0-6-256 0,0 5 0 16,1-4 1536-16,-1 4 272 0,-1-3 48 0,-3 3 16 16,3-2-464-16,-3 4-80 0,-2 0-32 0,1 0 0 15,-3 3-512-15,-2 2-96 0,-4 2-32 0,1 3 0 0,-2 0-208 0,-2 4-64 16,0 5 0-16,-2 4 0 0,-1 4-16 0,0 3-16 15,-3-1 0-15,3 7 0 0,0 3-208 0,4 3-144 16,2 0 192-16,0 5-192 0,0 2 160 0,2-1-160 16,0 2 128-16,2-2-128 0,1-1 0 0,2 0 0 15,-1-4 0-15,2-1 0 0,0-1 0 0,3-2 0 16,0-1 0-16,2 6 0 16,1-6-320-16,1-8-160 0,0-4-32 0,1-8-8304 15,0 0-1664-15</inkml:trace>
  <inkml:trace contextRef="#ctx0" brushRef="#br2" timeOffset="108392.32">15900 13245 19343 0,'0'0'1728'0,"11"0"-1392"16,0-1-336-16,6 1 0 0,-1-1 1184 0,8 1 160 15,3 0 48-15,5 0 0 0,3-2-880 0,4 1-192 0,-1-1-16 0,1 0-16 16,-2 1-288-16,0-3-192 15,-3-2 16-15,9 0 16 16,-7-1-1744-16,-6 1-336 0,-2-1-80 0,-5 0-16 16,-4 0 576-16,-2 5 112 0,-6-3 32 0,-2 0 0 15,-9 5 512-15,0 0 96 0,0 0 32 0,0 0 0 0,0 0 2448 0,0 0 480 0,0 0 96 0,0 0 32 16,-5 10-80-16,-1 1-16 0,-3 2 0 0,0 1 0 16,-2 1-640-16,-1 3-144 0,-1 0-32 0,1 2 0 15,-1 2-496-15,0 2-96 0,2-2-32 0,2-2 0 16,1-2-160-16,3 0-48 0,1-2 0 0,4-1 0 0,2 1 96 15,4-5 16-15,0 0 0 0,5-4 0 0,0-1 112 0,4-2 16 16,3-4 16-16,1-3 0 0,1-2 0 0,2-1 0 16,-2-2 0-16,2-2 0 0,-2-1-288 0,-2 1-64 15,-3-3-16-15,-1 0 0 0,-2 0-32 0,-2-3 0 16,-4-1 0-16,-1 1 0 0,-3-2-48 0,-2 2-16 16,-3 0 0-16,-2 2 0 0,-3 2-128 0,-1-1-144 15,-1 0 144-15,-4 3-208 16,2 1-544-16,0 5-96 0,1 3-32 0,3-2-9408 15,2 3-1872-15</inkml:trace>
  <inkml:trace contextRef="#ctx0" brushRef="#br2" timeOffset="108692.47">16954 13224 19343 0,'0'0'1728'0,"-1"10"-1392"15,0-1-336-15,-1 3 0 0,0 5 1408 0,-2 2 224 0,0 1 32 0,-3 3 16 16,-2 1-656-16,0-1-144 0,-4 1-32 0,3 2 0 16,-3-5-80-16,-1 2-32 0,0 0 0 0,2-3 0 15,-1 0-320-15,0-4-64 0,4-4-16 0,0-1 0 16,2 0-128-16,0-4-16 0,5-2-16 0,2-5 0 16,0 0 160-16,0 0 48 0,0 0 0 0,0-7 0 15,1-3 0-15,3 0 0 0,0-4 0 0,2 0 0 16,2 1-256-16,-1 2-128 0,1-4 160 0,0 2-160 0,-2 2 0 0,4-2 0 15,-2 3 0-15,2 1 0 0,-2-1 0 0,2 3 0 16,-3 1-176-16,9-4 176 16,-4 3-1296-16,1 1-144 0,-3 0-32 0,3 3-12864 15</inkml:trace>
  <inkml:trace contextRef="#ctx0" brushRef="#br2" timeOffset="109043.22">17456 13306 20559 0,'0'0'896'0,"0"0"208"0,0 0-880 0,0 0-224 0,-5 3 0 0,-2 2 0 16,-2 2 1168-16,0 1 192 0,-4 4 48 0,-1-1 0 15,-4 4-512-15,-1 2-112 0,-1 1-16 0,1 1 0 16,-1 2 32-16,0 5 0 0,3-3 0 0,0-1 0 16,2 1-224-16,3-1-64 0,4-4 0 0,2 1 0 15,1-1-320-15,4-2-192 0,1 1 192 0,3-3-192 0,2-4 0 0,2 2 0 16,4-1 0-16,0-2 0 0,3-6-224 0,1 2 48 15,2 2 16-15,9-5 0 16,-1-2-1216-16,-4-1-240 0,0-1-48 0,-2-1-11184 16</inkml:trace>
  <inkml:trace contextRef="#ctx0" brushRef="#br2" timeOffset="109710.17">17875 13482 12895 0,'-14'1'576'0,"8"0"112"0,0 2-560 0,1-2-128 15,0 4 0-15,0 1 0 0,5-6 2368 0,0 0 448 16,-4 6 96-16,4-6 16 0,0 0-1696 0,0 0-336 16,0 0-64-16,0 0 0 0,9 6-96 0,1-1-16 15,2-4 0-15,2-1 0 0,0-4 112 0,1 1 32 16,1-2 0-16,0-1 0 0,1-2-176 0,2 1-48 15,-1-2 0-15,1 3 0 0,-1-3-352 0,0 1-80 16,-3-2-16-16,-2 1 0 0,0 0-64 0,-2 1-128 16,-1-5 176-16,-2 1-176 0,-2 1 192 0,-2 0-192 15,-4 2 192-15,-3-2-192 0,-3 4 288 0,-3-2-48 16,-4 3-16-16,-8 2 0 0,-3 1-224 0,-6 6 128 16,2 1-128-16,-1 8 0 0,-1 2 0 0,-1 4 128 15,-1 4-128-15,5-1 0 0,2 5 0 0,4 3 128 16,2-2-128-16,7-6 0 0,2 0 176 0,2 0-176 15,3 2 192-15,5 1-192 0,3-3 144 0,3-2-144 16,3 1 0-16,4-2 144 0,3-3-144 0,6-4 0 16,3 1 0-16,16 1 128 0,-1-6-128 0,-9-3 0 0,4-1 0 0,1-2 0 15,4-2-160-15,3-2-64 0,0 0-16 16,23 0 0 0,-2 0-2288-16,-7-3-464 0</inkml:trace>
  <inkml:trace contextRef="#ctx0" brushRef="#br2" timeOffset="112330.22">737 11860 15663 0,'-14'0'1392'0,"8"1"-1120"0,-2 0-272 0,2 1 0 15,0 0 1296-15,2-1 208 0,0 2 32 0,1-1 16 16,3-2-784-16,0 0-144 0,0 0-48 0,0 0 0 15,9 2-288-15,4-1-64 0,0 0-16 0,19-2 0 16,-2 1 208-16,4 0 32 0,3 1 16 0,5-1 0 0,1 0-80 16,4 0 0-16,0-1-16 0,4 0 0 0,4-1-112 0,3 4-32 15,5-2 0-15,7 0 0 0,6 1-64 16,3-1-16-16,-1 0 0 0,5 3 0 0,-2-2 16 0,6 0 0 16,7-1 0-16,0 1 0 0,-1-2 32 0,5 1 0 15,2 0 0-15,3 0 0 0,1-1 32 0,2 1 16 16,-2-1 0-16,5 1 0 0,3-2-64 0,0 1-16 15,-3-2 0-15,5 0 0 0,2 1 0 0,1 1 0 16,-1 1 0-16,0-1 0 0,1-2-160 0,1 1 128 16,4 0-128-16,-1-1 128 0,-1-2-128 0,4 1 128 15,2 0-128-15,-1 0 128 0,1-1-128 0,1 1 0 16,3 0 144-16,-7 2-144 0,-1-1 0 0,3 1 144 16,3-1-144-16,-3 3 0 0,-6-4 144 0,5 2-144 15,4-1 0-15,-3 3 144 0,-7-3-144 0,4 0 128 16,1 0-128-16,-1 2 128 0,-2-1 0 0,-1 2 0 15,1-3 0-15,0 2 0 0,1 0 48 0,0-1 0 16,-2 2 0-16,2 0 0 0,-3 0-16 0,-2 0 0 16,-3 0 0-16,2 2 0 0,2-2 32 0,-6 2 0 0,-4 1 0 15,0 0 0-15,1 3 0 0,-1-3 16 0,-3-1 0 16,3 0 0-16,-6 1-64 0,5-1-16 0,3 2 0 16,-3-4 0-16,-2 0-128 0,-1 0 128 0,4 1-128 0,-3-1 128 15,-4-1-128-15,1 0 0 0,-3-2 0 0,1 3 0 16,3 0 0-16,-3-1 0 0,-1 0 128 0,-3-1-128 15,-1 2 0-15,4 0 0 0,1 0 0 0,-1 0 128 16,-5-1-128-16,1 1 128 0,1 1-128 0,0 1 128 16,-1-4-128-16,-2 1 0 0,-3 0 0 0,2 0 0 0,2 1 0 15,0-2 0-15,-4 1 160 0,-1-1-160 0,-4-1 256 0,2-1-48 16,4 3-16-16,-1 0 0 0,-1-2-48 0,-2 1-16 16,-2 2 0-16,1-2 0 0,2 1-128 0,-1 0 160 15,1 1-160-15,-2-3 160 0,-2 1-160 0,0 0 128 16,1 1-128-16,0 0 128 0,1 0-128 0,-2-1 0 15,-3 1 0-15,-1 0 0 0,-3-4 0 0,6-2 128 16,3 2-128-16,-1 3 0 0,-4-1 0 0,-1 1 0 16,-2-3 0-16,3 1 0 0,4 1 0 0,-4 2 0 15,1-2 128-15,-2 1-128 0,-2-2 0 0,3 1 0 16,-2 0 0-16,3 1 0 0,-3 1 0 0,-1-1 0 16,-2-1 0-16,-4-1 0 0,-1 0 0 0,1 2 160 15,3 1-160-15,-2-2 160 0,-2 1-16 0,0 0 0 16,-1 2 0-16,-1 0 0 0,2-4 32 0,0 3 0 15,2 0 0-15,-2 0 0 0,-4-2-176 0,2 2 0 16,-3-2 144-16,-2 2-144 0,-1 1 0 0,3-1 0 16,0-3 0-16,0 1 128 0,-3 1-128 0,-1-1 0 15,0 1 0-15,-4-1 128 0,3 2-128 0,0 1 0 16,5-1 0-16,-3-3 0 0,2-3 0 0,-5 4 0 16,0-4 0-16,-2 5 0 0,-2-2 0 0,2 3 0 0,1-1 0 0,1 1 0 15,-1-3 0-15,1-1 0 0,-3 0 0 16,-2 1 0-16,-2 2 0 0,-1-1 0 0,-1-1 0 0,-2 3 128 15,2 0-128-15,-1 0 0 0,1 1 0 0,-3-2 0 16,-3 0 0-16,0 1 0 0,-6-2 0 0,-1 0 0 16,0 0 0-16,-3 1 0 0,-1 1 0 0,0 1 0 15,-3 1 0-15,2-1 0 0,0-1 0 0,0 0 0 0,3 1 0 16,-3 1 128-16,0-1-128 0,-2 1 128 0,-4 1-128 0,-1 1-208 16,-4 0 48-16,0-2 16 0,-3-1 144 0,0 2 0 15,0-2-144-15,-3 2 144 0,-2 1 0 0,2 0-176 16,-1 4 176-16,-1-3-128 0,-3-1 128 0,-1 1 0 15,0 3 0-15,-2-5-128 0,-7-2 128 0,8 6-128 16,-8-6 128-16,7 9-128 0,2-2 128 0,-9-7 0 16,0 0 0-16,8 10 0 0,-2-2 0 0,-6-8 0 15,7 8 0-15,-7-8 0 0,6 8 0 0,-6-8 0 16,5 12 0-16,0-6 0 0,-5-6 0 0,0 0 0 16,7 13 0-16,-7-13 0 0,0 0 0 0,3 10 0 15,-3-10 0-15,3 14 0 0,-2 1 0 0,0-4 0 16,-1-11 0-16,0 11 0 0,0-11 0 0,2 14 0 0,-2 0 0 15,0-3-128-15,-2 2 128 0,2 1 0 16,-1-2 0-16,1 0 0 0,0 1 0 0,-1 1 0 16,0-2 0-16,-1 5 0 0,1 2 0 0,0 0 0 15,0 2 0-15,1 0 0 0,-3-1 0 0,0 1 0 16,1 1 0-16,-1 4 0 0,1-3 0 0,-1 3 0 0,1-1 0 0,2 1 0 16,0 1 0-16,0 0 0 0,0 2 0 15,0 4 0-15,0 0 0 0,0-3 0 0,2 2 0 0,1 0 0 16,1 2 0-16,-2-1 0 0,1 2 0 0,1-5 0 15,-3 1 0-15,1 2 0 0,1 1 0 0,-1 2 0 16,0-1 0-16,-2 1 0 0,0-3 0 0,2 2 0 16,-1 1 0-16,-1 1 0 0,0 1 0 0,0-1 0 15,0 1 0-15,2 0 0 0,-2 3 0 0,0 0 0 16,0-2 0-16,2-1 0 0,0 4 0 0,-1 2 0 0,0 0 0 0,0 0 0 16,-1-3 0-16,2 1 0 15,-1 2 0-15,0 2 0 0,-1-1 0 0,1-1 0 0,1 1 0 0,-1-1 0 16,-1 3 0-16,1 1 0 0,1-2 0 0,0 2 0 15,-1 2 0-15,2-4 0 0,-1-1 0 0,1 5 0 16,0-2 0-16,0 1 0 0,1-1 0 0,0-2 0 16,0 1 0-16,0 2 0 0,1-2 0 0,-3 4 0 15,2 3 0-15,0-2 0 0,0-1 0 0,-2 1 0 16,5-3 0-16,-2 3 0 0,1 2 0 0,2-2 0 16,-2 0 0-16,0 1 0 0,2 2 0 0,0 2 0 15,-1-3 0-15,2-1 0 0,1 0 0 0,-1 1 0 16,3 0 0-16,-1 2 0 0,2 0 0 0,-1 1 0 15,1-1 0-15,1-1 0 0,3-4 0 0,-3 2 0 16,0 3 0-16,1 1 0 0,-1 1 0 0,1-3 0 16,0 1 0-16,2-1 0 0,1 1 0 0,1-3 0 15,1 1 0-15,2 3 0 0,-1 0 0 0,1 3 0 16,0-4 0-16,0-2 0 0,1 4 0 0,1-4 0 16,1 0 0-16,0 0 0 0,-1 2 0 0,3 2 0 0,-2-4 0 15,1 2 0-15,-2 0 0 0,-1 0 0 0,-2-3 0 0,1 1 0 16,0-2 0-16,-2 2 0 0,-1 1 0 0,1 0 0 15,2-2 0-15,0 2 0 0,-2 1 0 0,0 0 0 16,2-3 0-16,-2 0 0 0,2 1 0 0,-2-1 128 16,2 4-128-16,-1-2 0 0,4-4 0 0,-3 2 0 15,3 1 0-15,-3-1 0 0,4-2 0 0,-2-1 128 16,1-2-128-16,-2 0 0 0,-1 3 0 0,-2 0 0 0,-1-2 0 0,3 0 0 16,-4-2 0-16,2 1 0 0,0-1 0 15,-1-2 0-15,-1 0 0 0,0-2 128 0,0 1-128 0,0-1 0 16,-2-2 0-16,1 3 0 0,-2-5 0 0,-1 0 0 15,0-1 0-15,0 0 128 0,-1 0-128 0,1-1 0 16,0-4 0-16,-2 0 128 0,1-1-128 0,-2 2 0 16,1-1 0-16,-1 1 0 0,-2-2 0 0,1 4 0 15,1-1 0-15,-1 1 0 0,0 0 0 0,0-2 0 16,0 1 0-16,0 0 128 0,-2 0-128 0,3-3 0 16,1 0 0-16,-2-3 0 0,0 0 0 0,0 4 0 15,2-3 0-15,-1-1 0 0,1 0 0 0,-1-3 0 16,1 0 0-16,-1-2 0 0,2 1 0 0,1 0 0 15,0-5 0-15,-2 2 0 0,1 0 0 0,0-2 0 16,0-2 0-16,1-1 0 0,-2 1 0 0,2 0 0 16,-1-3 0-16,0-1 0 0,-1 2 0 0,0-2 0 15,-1-4 0-15,1 1 0 16,-2-4-1024-16,0-1-128 0,-1-2-32 0,-9-4-15712 0</inkml:trace>
  <inkml:trace contextRef="#ctx0" brushRef="#br2" timeOffset="127989.25">2622 14626 4607 0,'0'0'400'0,"0"0"-400"0,0 0 0 0,0 0 0 16,-1-9 1728-16,0 2 272 0,1 0 48 0,0 0 16 15,0-3-848-15,0 1-160 0,0-1-32 0,0 2-16 16,0 0-96-16,0 1-16 0,0 2 0 0,0-1 0 16,0 6-144-16,0 0-48 0,0 0 0 0,0 0 0 0,-3-4-48 15,3 4-16-15,0 0 0 0,0 0 0 0,-6 6-240 0,2 1-48 16,-1 4-16-16,1 3 0 0,-1 4-80 0,0 6-32 16,1-1 0-16,-1 7 0 0,1 2 16 15,0 9 0-15,1 2 0 0,-1 7 0 0,1 3 48 0,1 4 16 16,-1 7 0-16,-1 1 0 0,1 2-80 0,0 2-16 15,1 1 0-15,-1-1 0 0,-1 1-208 0,0-2 176 16,2-2-176-16,-2-1 160 0,1-8-160 0,1 0 0 16,-2-5 144-16,0-1-144 0,0-5 0 0,1-2 144 15,-1-2-144-15,0-1 0 0,1-7 144 0,0-2-144 16,0-2 0-16,-1-4 144 0,1-2-144 0,0-2 0 16,2-6 0-16,-1-3 0 15,0-4-256-15,1-3-144 0,1-6-32 0,0 0-8000 16,0 0-1600-16</inkml:trace>
  <inkml:trace contextRef="#ctx0" brushRef="#br2" timeOffset="128290.2">2362 14758 18431 0,'0'0'1632'0,"0"0"-1312"16,0 0-320-16,2-7 0 15,2-3 400-15,5 3 16 0,0-4 0 0,4 0 0 0,3 0 112 0,6-6 32 16,2 1 0-16,4-2 0 0,2 1 16 0,2-1 16 16,1-2 0-16,3 1 0 0,-2-1-80 0,6 1-32 15,-2 1 0-15,1 3 0 0,2-2-208 0,1 2-32 16,1 2-16-16,0 5 0 0,4-2-224 0,-2 4 0 15,-5 2 128-15,-3-1-128 0,-4 4-176 0,-4 2-80 16,-3 4 0-16,1 4-11360 0</inkml:trace>
  <inkml:trace contextRef="#ctx0" brushRef="#br2" timeOffset="128458.39">2461 15260 23951 0,'-18'18'2128'0,"14"-9"-1696"16,4-9-432-16,3 7 0 0,3 1 448 0,7-2 16 16,5-3 0-16,5-1 0 0,6-2-48 0,3-2-16 15,4-1 0-15,4-6 0 0,2-1-160 0,2-4-48 16,6-2 0-16,5 0 0 0,4 1-336 0,2 0-80 0,0 2-16 0</inkml:trace>
  <inkml:trace contextRef="#ctx0" brushRef="#br2" timeOffset="129158.56">3304 16228 11055 0,'0'0'480'0,"0"0"112"0,0 0-464 0,0 0-128 16,0 0 0-16,2-7 0 0,-2 7 1296 0,0 0 240 15,-4-9 64-15,4 9 0 0,-6-6-624 0,0 2-112 0,-1 1-32 0,0 2 0 16,7 1-128-16,-10 0-16 0,-2 0-16 0,1 1 0 16,0-1-128-16,0 3-32 15,-2-1 0-15,2 1 0 0,-1 1-64 0,-2 1-32 0,-1-1 0 0,-3 2 0 16,1 8-112-16,0 0-32 0,1-1 0 0,0 3 0 15,1 3-64-15,2 4-16 0,3-1 0 0,3-2 0 16,-1 2-48-16,4 3-16 0,4-2 0 0,3-2 0 16,4-3-128-16,3 0 0 0,2-4 144 0,1 0-144 15,1-5 144-15,1-1-144 0,3-3 192 0,1-5-192 0,0-2 304 0,0-5-48 16,1-2-16-16,2-8 0 0,1-3 80 0,0-7 0 16,-1-1 16-16,1-3 0 0,0-3-176 0,-1 0-32 15,-1-4-128-15,-3 1 192 0,0 0-192 0,-1 0 128 16,-4-4-128-16,0-4 0 0,-4 3 256 0,0-6-32 15,-5-3-16-15,-2 0 0 0,1 2-80 0,-4-1 0 16,-1-1-128-16,1 5 192 0,0 4-192 0,0 7 0 16,-2 4 0-16,0 7 0 0,2 6 0 0,1 6 0 15,-1 3 0-15,1 9 0 0,0 0 0 0,0 0-160 16,0 0 160-16,-3 18-128 0,2 2 128 0,0 3-128 16,0 7 128-16,-1 2-128 0,1 1 128 0,0 7 0 15,-1 0 0-15,1 7-128 0,-3 0 128 0,2 2 0 16,-1 0 0-16,1 1 0 0,0-1 0 0,1 1 0 0,1-1 0 0,3-7 0 31,2-2-2400-31,4-5-400 0</inkml:trace>
  <inkml:trace contextRef="#ctx0" brushRef="#br2" timeOffset="129524.7">3925 16117 21023 0,'0'0'928'0,"-9"5"192"0,0-3-896 0,1 2-224 0,-1-1 0 0,0-1 0 15,9-2 736-15,-12 5 96 0,1 2 32 0,-1-2 0 16,0-2-544-16,2 4-96 0,-4 2-32 0,1 0 0 16,3 1 48-16,-3 2 0 0,0-1 0 0,2 3 0 0,3 1 48 0,1-1 16 15,0-1 0-15,3 1 0 0,4 0-48 0,0 1 0 16,0-5 0-16,4 0 0 0,0 2-128 0,2-5-128 15,2 0 192-15,1-1-192 0,-1-2 256 0,6-3-48 16,-2-1-16-16,1-1 0 0,-2-4 208 0,1-3 48 16,-1 2 0-16,2-3 0 0,-3 0-32 0,0-3 0 15,-2 5 0-15,0-2 0 0,-8 9-224 0,6-6-64 16,-6 6 0-16,0 0 0 0,0 0-128 0,0 0 192 16,0 0-192-16,5 15 192 0,-2-1-64 0,-2 0 0 15,-1 0 0-15,-1 0 0 0,1 1-128 0,0-4 0 16,1 0 0-16,-1-11 0 15,0 0-1392-15,11 7-144 0,3-2-48 0,-2-6-7232 16,2-5-1440-16</inkml:trace>
  <inkml:trace contextRef="#ctx0" brushRef="#br2" timeOffset="129990.69">4289 16073 8287 0,'0'0'736'0,"-4"13"-592"0,-1 0-144 0,1 3 0 15,-2 0 2880-15,1 1 560 0,0 4 96 0,-1-2 32 16,0 4-2032-16,1 1-416 0,0-3-80 0,0-2-16 16,1-1-272-16,-2 3-64 0,1-6-16 0,2 0 0 15,3-5-368-15,0 2-80 0,0-12-16 0,4 6 0 16,-4-6-208-16,0 0 0 0,11-1 0 0,-1-4 0 16,1 0 0-16,-1-6 0 0,-1 0 0 0,1 0 144 15,1-5 32-15,2 0 0 0,-2 1 0 0,1 1 0 0,-2 1 80 0,0-1 32 16,-1 2 0-16,1 4 0 0,0-3 80 0,-1 6 16 15,0 0 0-15,-9 5 0 0,9-6-96 0,-9 6-16 16,0 0 0-16,0 0 0 0,12 11-112 0,-6 1-32 16,-3-2 0-16,-1 3 0 0,-2-3-128 0,-2 2 0 15,-1 1 0-15,0-4 0 0,0 1 0 0,3-10 0 16,-5 8 0-16,5-8 0 0,0 0 0 0,0 0 0 16,0 0 128-16,0 0-128 0,10-5 0 0,1-3 0 15,2-5 0-15,1 1 128 0,1 0-128 0,2 0 128 16,-2-2-128-16,0 1 128 0,3 3-128 0,0 0 0 15,0 4 0-15,-3 1 0 0,-1 0 0 0,-2 3 128 16,1 2-128-16,-3 2 0 0,3 6 240 0,-2 0-48 16,1 3 0-16,-3 2 0 0,-4-1 0 0,-3 5 0 15,-2 1 0-15,2-2 0 0,-2 1-192 0,0-1 128 16,2-2-128-16,0-2 0 0,-1 0 0 0,0-1 0 16,-1-11 0-16,5 5 0 15,5 0-768-15,2-3-32 0,-3-4-16 0,1-3-8928 0,-1 0-1792 0</inkml:trace>
  <inkml:trace contextRef="#ctx0" brushRef="#br2" timeOffset="130441.7">5057 16216 9215 0,'0'0'816'0,"-8"-5"-656"16,8 5-160-16,0 0 0 0,-9 0 3520 0,9 0 688 15,-6 7 128-15,1 2 16 0,1 4-2480 0,1 2-496 16,1 2-96-16,-1 3-32 0,2 4-224 0,-5 5-64 16,-2 1 0-16,2 1 0 0,-2 2-256 0,2 0-48 15,-1-2-16-15,2-2 0 0,0 0-368 0,0-4-80 16,2 0 0-16,3-5-16 0,0-4-176 0,0-5 0 15,2 0 0-15,-2-11 0 0,3 8 0 0,-3-8 0 16,0 0 0-16,11 0 0 0,-1-4 0 0,0 0 0 16,0-7 0-16,3 0 0 0,-3-5 0 0,1 0 0 15,1 2 128-15,-1-3-128 0,2-2 128 0,1 3-128 16,-3 0 0-16,2 2 128 0,1-1-128 0,-1 1 0 16,-2-1 0-16,3 4 0 0,2 2 0 0,-2 5 0 15,-3-3 0-15,-11 7 0 0,10-1 0 0,-2 2 0 16,-2 5 0-16,2-1 0 0,-8-5-128 0,2 12 128 0,0-1 0 0,-5 3 0 15,-6 0 0-15,3-3-176 0,-3 2 176 0,-1 1-128 32,-4 0-336-32,0-3-64 0,2 0-16 0,0-2 0 15,-1-1-1024-15,1-5-208 0,2-1-32 0,10-2-11376 0</inkml:trace>
  <inkml:trace contextRef="#ctx0" brushRef="#br2" timeOffset="130814.65">5653 16258 27007 0,'0'0'1200'0,"0"0"240"0,-5 6-1152 0,1 4-288 15,4-10 0-15,-3 13 0 0,-3 0 640 0,1 2 64 16,-2-1 0-16,2-1 16 0,0-2-416 0,0 2-96 0,3-2-16 0,-1-2 0 15,-1 1-192-15,4-10 0 16,-5 8 128-16,5-8-128 0,0 0 0 0,0 0 0 16,0 0 0-16,0 0 0 0,0 0-176 0,0 0-80 0,0 0 0 0,0 0-16 15,0 0-1264-15,0 0-240 0,0 0-48 0</inkml:trace>
  <inkml:trace contextRef="#ctx0" brushRef="#br2" timeOffset="131191.75">6007 16073 22111 0,'0'0'1968'0,"-1"13"-1584"16,-1 0-384-16,-1 3 0 0,-1 1 1008 0,-1 1 112 15,0 1 32-15,-3 1 0 0,-2-1-480 0,4 1-96 16,-4 1 0-16,0-1-16 0,-2-5-160 0,3 2-16 15,-1-2-16-15,2-2 0 0,2-7-128 0,6-6-32 16,0 0 0-16,0 0 0 0,0 0-32 0,0 0-16 16,0 0 0-16,11-6 0 0,1-7 128 0,-1-1 32 15,2 0 0-15,0-2 0 0,2-1-96 0,2 1-16 16,-1-1 0-16,2 3 0 0,0 4-208 0,-1-2 144 16,0 6-144-16,-2-3 128 0,0 4 80 0,-1 1 16 15,0 2 0-15,2 4 0 0,-1 1 32 0,-1 1 0 0,-3 7 0 16,-2 2 0-16,-1 5-256 0,-2 1 176 15,-4 4-176-15,0-2 160 0,-2-2-160 0,0 3 0 16,0-2 0-16,-1-5 0 0,0 1-192 0,1-1 16 0,1-5 16 0,4 4 0 31,1-1-512-31,4-8-96 0,1 0-32 0,5-2 0 16,3-7-1360-16,-1 0-272 0,0-2-48 0</inkml:trace>
  <inkml:trace contextRef="#ctx0" brushRef="#br2" timeOffset="131599.51">6858 16123 21183 0,'0'0'1888'0,"-7"-3"-1504"15,1-2-384-15,-2 0 0 0,3 0 1904 0,0 1 304 16,-2 0 64-16,0 2 16 0,0-2-1328 0,-1 0-256 16,0 2-48-16,-1 1-16 0,1-1-320 0,-1 2-64 15,-2 3 0-15,1 1-16 0,-1 1-48 0,-3 0-16 16,1 2 0-16,2 2 0 0,2 0-32 0,2 1 0 15,0 1 0-15,2-3 0 0,1 4-144 0,3-3 0 16,-2 2 0-16,3-2 128 0,3 1-128 0,2-1 0 16,1 0 0-16,2 2 0 0,-1-4 144 0,2 0 0 15,0 0 0-15,1-3 0 0,1-1 208 0,-3 3 32 16,1-3 16-16,-1 0 0 0,0-1 0 0,-2-2 0 16,0 3 0-16,2-2 0 0,-8-1-112 0,8 3-32 0,-1-1 0 0,0 5 0 15,-7-7-32-15,6 5-16 16,-1 1 0-16,-1 3 0 0,0 0-208 0,-1 1 176 15,1 4-176-15,0-1 160 0,-1 5-160 0,-2-1 0 16,0 5 144-16,0 0-144 0,-1 2 0 0,0 2 0 0,0 0 0 0,0 3 128 16,-2-1-128-16,1 0 0 0,-1 0 0 0,0 0 0 15,-1 0 0-15,-1-3-256 0,-1-2 64 0,-4 6 0 32,2-4-1264-32,0-3-256 0,-3-8-48 0,0-2-13728 0</inkml:trace>
  <inkml:trace contextRef="#ctx0" brushRef="#br2" timeOffset="131787.87">5565 15716 37487 0,'-13'0'1664'0,"13"0"336"0,0 0-1600 0,0 0-400 16,0 0 0-16,0 0 0 0,0 0 0 0,8 5 0 15,2-2 0-15,3 1 0 16,2-2-1344-16,0 2-336 0,2-1-80 0,-1-2-13136 0</inkml:trace>
  <inkml:trace contextRef="#ctx0" brushRef="#br2" timeOffset="132167.54">8312 15029 9215 0,'-23'3'816'0,"15"1"-656"0,-1-1-160 0,2-1 0 0,-2 0 3776 0,3 0 704 16,-1 1 160-16,7-3 32 0,0 0-2704 0,0 0-544 15,0 0-96-15,13 1-32 0,2-1-672 0,3-1-144 16,1-2-32-16,4 1 0 0,2-4-192 0,1 0-32 15,-1 0-16-15,-1 2 0 0,1-2-208 0,-1 2 0 16,0 0 0-16,8 0-160 16,-7-1-1504-16,-3 4-320 0,-5-1-48 0</inkml:trace>
  <inkml:trace contextRef="#ctx0" brushRef="#br2" timeOffset="132323.34">8204 15390 27183 0,'0'0'1200'0,"-5"8"256"0,1 0-1168 0,3 2-288 16,1-2 0-16,2 2 0 0,6-2 640 0,2 1 64 16,5-3 0-16,4-1 16 0,4 0-400 0,5-2-96 0,3-2-16 0,11-2 0 31,-6-1-1264-31,-1-4-256 0,-2 0-48 0,-10 1-16 0</inkml:trace>
  <inkml:trace contextRef="#ctx0" brushRef="#br2" timeOffset="132926.73">9208 15423 11967 0,'0'0'1072'0,"0"0"-864"0,0 0-208 0,0 0 0 0,0 0 1952 0,0 0 352 15,0 0 64-15,0 0 0 0,0 0-1024 0,10-2-192 16,2 2-64-16,3-1 0 0,1 0 48 0,7-1 0 16,3 2 0-16,2-1 0 0,1 1-256 0,1 0-48 15,2 0-16-15,6 1 0 0,-1-1-304 0,1 0-48 16,2 0-16-16,0 0 0 0,2 0-208 0,-1-1-48 15,0 0-16-15,-2 0 0 0,1-2-176 0,-6 1 0 16,0-1 0-16,7-2 0 16,-9 1-1376-16,-7-2-304 0,-5 1-64 0</inkml:trace>
  <inkml:trace contextRef="#ctx0" brushRef="#br2" timeOffset="133860.19">10440 14404 10127 0,'-2'-10'896'16,"0"-4"-704"-16,-3-2-192 0,2 0 0 15,-1 1 1536-15,1 3 288 0,-1-2 48 0,0 1 16 0,0 4-832 0,0-1-160 16,1 2-48-16,-1-1 0 0,3 4-48 0,-3-1-16 16,4 6 0-16,0 0 0 0,0 0-80 0,0 0 0 15,0 0-16-15,0 0 0 0,0 0-224 0,0 0-32 16,0 0-16-16,0 0 0 0,0 0-112 0,9 2-32 15,0 1 0-15,1 1 0 0,0 2-144 0,4 4-128 16,-1-2 192-16,2 5-192 0,1 3 192 0,1 2-192 16,1 0 192-16,1 3-192 0,0 1 224 0,1 3-64 15,2 2-16-15,-1 2 0 0,2 2-16 0,1-3 0 16,1 2 0-16,0 3 0 0,0 4-128 0,1 1 128 16,-2-1-128-16,-1-1 128 0,1 2-128 0,-4 1 0 15,-2 2 144-15,0-3-144 0,-2 0 0 0,-2-1 144 16,-1 2-144-16,-3 0 0 0,-1-1 176 0,-1 1-176 15,-3-3 160-15,1-2-160 0,-2 0 192 0,-1 1-48 16,-3 0-16-16,0 0 0 0,-3 0 0 0,2-1-128 0,-3 0 192 0,-1-1-64 16,-3-5 0-16,3 1 0 15,-2 1 0-15,0 0 0 0,0-3-128 0,-1-4 0 0,-3-1 0 0,-5 6 128 16,4-3-128-16,0-4 0 16,1-7 144-16,2 0-144 0,-3-2 128 0,1-3-128 0,-1 1 160 0,1-3-160 15,1-3 144-15,0-1-144 0,-1 0 128 0,1-2-128 16,-1-3 128-16,-1-3-128 0,1 0 128 0,1-1-128 15,0-1 0-15,1-2 0 0,2-3 0 0,0 1 0 16,-2-3 0-16,3-1 0 0,-2-2 0 0,3-1 0 16,0-1 128-16,1-1-128 0,1 0 128 0,2-4-128 15,-1-1 224-15,3 3-32 0,1-4-16 0,2 1 0 0,0-2-48 0,1-1 0 16,3-1 0-16,-3-4 0 0,0 1-128 0,0 8 192 16,0-2-192-16,6-18 192 0,0-1-192 0,0 4 0 15,1 1 0-15,0 2 128 0,1-3 16 0,1 3 0 16,-1-4 0-16,2 0 0 0,1 3 0 0,1-1 0 15,-3 2 0-15,5-1 0 0,3 2-144 0,-1 1 192 16,0 2-192-16,-2-1 192 0,0-1-192 0,-2 4 0 16,0 0 0-16,0 2 128 0,-2 2-128 0,-1-1 0 15,0 1 0-15,-2 1 0 0,0 0 0 0,1 2 0 16,-1 3 128-16,0 2-128 0,-2-2 0 0,1 5 128 16,1 1-128-16,-1 2 128 0,-2 0 0 0,0 4-128 15,-3 5 192-15,1 0-64 0,-1-3-128 0,-6 8 128 16,0 0-128-16,0 0 128 0,0 0-128 0,10 6 0 15,-10-6 0-15,12 10 0 0,-6 2 0 0,0 6 0 16,1 3 0-16,-2 4 0 0,-1 0 0 0,1 5 0 16,0-4 128-16,-1 4-128 0,0-4 0 0,-1 3 0 0,0-3 0 15,2 3 0-15,-1-2 0 0,1-1 0 0,-1-4 0 16,3 0 0-16,0 1 0 0,-1-3 0 0,0-1 0 0,1 0 0 31,-2-4-816-31,0 1-192 0,1-2-32 0,-2-4-14368 0</inkml:trace>
  <inkml:trace contextRef="#ctx0" brushRef="#br2" timeOffset="136380.17">12076 15021 7359 0,'0'0'656'0,"6"-9"-528"0,-1 1-128 0,0-1 0 0,0 3 1584 0,2 0 272 16,-2-4 64-16,1 5 16 0,-1-3-240 0,0 0-48 15,-5 8-16-15,4-10 0 0,1 1-352 0,-1 0-64 16,0 2 0-16,-4 7-16 0,5-7-176 0,-5 7-16 15,0 0-16-15,0 0 0 0,0 0-288 0,0 0-64 16,0 0-16-16,0 0 0 0,0 0-176 0,0 0-16 16,-1 10-16-16,-3 4 0 0,-1 4-160 0,-3 3-16 15,2 3-16-15,-2 5 0 0,-2 5-224 0,-2 2 144 0,0 1-144 0,0 2 128 16,2 4-128-16,-1-1 0 16,-1-1 0-16,1 2 0 0,2-1 0 0,4-1 0 15,2-3 0-15,2-4 0 0,0-3 0 0,3-3 128 0,2-4-128 0,1-2 0 16,2-3 0-16,1-5 0 15,3-2 0-15,0-4 0 0,1 1 0 0,0-4 0 0,1-3 0 0,1-2 0 16,-3-1 144-16,1-1-144 0,-1-6 160 0,1-1-160 16,-1-5 208-16,2-2-48 0,-2-1-16 0,3-3 0 15,0-2-144-15,3-2 192 0,-2-4-192 0,-1 3 192 16,-4-6-192-16,2-2 192 0,0-1-192 0,4-2 192 16,-2-1-192-16,0 2 160 0,0-1-160 0,-2 2 160 15,2 5-160-15,0-1 128 0,0 7-128 0,-1 1 128 16,-3 2-128-16,-1 5 0 0,-1 4 0 0,-1-1 0 0,-7 12 0 15,0 0 128-15,0 0-128 0,0 0 128 0,0 0 48 0,4 10 0 16,-3 2 0-16,-1 11 0 0,-2-2-176 0,-3 4 128 16,1 5-128-16,0 2 128 0,-1 0-128 0,0 2 128 15,2-1-128-15,0 0 128 0,-1 0-128 0,2-1 0 16,1-5 144-16,2-2-144 0,3-5 0 0,3-2 144 16,0-3-144-16,5-4 0 0,3-3 0 0,1-2 0 15,2-1 0-15,1-4 0 16,-1-6-976-16,2-3-256 0,1-3-48 0,-1-2-8816 15,-2-1-1744-15</inkml:trace>
  <inkml:trace contextRef="#ctx0" brushRef="#br2" timeOffset="136880.38">13103 14238 17727 0,'0'0'784'0,"0"0"176"0,0 0-768 0,0 0-192 0,-3-9 0 0,3 9 0 15,0 0 1344-15,0 0 224 0,0 0 48 0,-4 9 16 0,-3 2-512 0,-1 1-96 16,-1 2-32-16,0 4 0 0,-1 2-144 0,0 2-16 16,-3 3-16-16,1-2 0 0,-4 2-48 0,1-1-16 15,2-3 0-15,2-2 0 0,-1 1-304 0,6-2-48 16,1-4-16-16,3 0 0 0,0-5-192 0,2-9-32 16,4 9-16-16,-4-9 0 0,0 0 80 0,11-2 16 15,2-1 0-15,0-2 0 0,0-6 64 0,1-1 16 16,2-4 0-16,-1 2 0 0,-2-1-144 0,0 1-32 15,-3-2 0-15,1-1 0 0,0 1-144 0,-3-1 160 16,-1 1-160-16,-1 3 160 0,-2 0-32 0,0 0 0 16,-2 1 0-16,1 4 0 0,-2 0 0 0,-1 8-128 15,0 0 192-15,0 0-64 0,0 0 80 0,-7 9 16 16,0 2 0-16,-3 4 0 0,-1 4-224 0,-2 1 128 16,-1 3-128-16,0-1 0 0,-3-2 0 0,1 2 128 15,-1 2-128-15,2-3 0 0,0 0 0 0,2-4-192 16,2-1 48-16,-3 3 0 15,7-4-2880-15,5-3-576 0</inkml:trace>
  <inkml:trace contextRef="#ctx0" brushRef="#br2" timeOffset="137468.63">13915 14185 11055 0,'0'0'480'0,"0"0"112"0,5-11-464 0,-5 11-128 0,1-9 0 0,2 2 0 15,-3 7 1840-15,0 0 336 0,0 0 80 0,0 0 16 16,0 0-912-16,0 0-176 0,0 0-32 0,-13 7-16 16,0 0-304-16,1 6-48 0,-2 4-16 0,-4 4 0 15,-4 5-64-15,2 2 0 0,-2 5-16 0,1 5 0 16,-3 4-48-16,-2 4 0 0,0 5 0 0,-2 1 0 15,-2 4-128-15,1-1-16 0,0 1-16 0,0 3 0 0,-1 6-224 16,4 1-64-16,0-3 0 0,5 0 0 0,2-3-192 0,5-2 0 16,2 1 0-16,3-6 0 0,4-4 0 0,4-2 0 15,2 0 0-15,3-7-160 16,1-4-320-16,3-1-64 0,1-3-16 0,2-4 0 16,2-1-2064-16,1-3-400 0,2-4-96 0</inkml:trace>
  <inkml:trace contextRef="#ctx0" brushRef="#br2" timeOffset="137815.79">14398 14459 27647 0,'0'0'1216'0,"0"0"256"0,0 0-1168 0,0 0-304 15,0 0 0-15,0 0 0 16,0 0-288-16,-9 12-112 0,0 0-32 0,-2 6 0 0,-3 0 688 0,0 6 128 0,-1 9 16 0,-2 3 16 16,-1-1-32-16,-2 2 0 0,-3 5 0 0,0 4 0 15,-2 0-64-15,-1 3-32 0,0 1 0 0,3 3 0 16,0 0-80-16,3 1-16 0,2-2 0 0,2-6 0 15,4-2-192-15,3-6 128 0,1-2-128 0,4-2 0 16,2-3 0-16,2-5 0 0,2 1 0 0,1-4 0 0,3-4 0 16,2-4-240-16,2-3 32 0,2-2 0 15,0-2-1584-15,0-2-304 0,3-4-64 0</inkml:trace>
  <inkml:trace contextRef="#ctx0" brushRef="#br2" timeOffset="137989.69">13938 15194 22111 0,'0'0'1968'0,"0"0"-1584"15,11 1-384-15,2-2 0 0,2-3 768 0,3 1 64 16,4 1 0-16,2-2 16 0,3-4-672 0,1 2-176 16,-1-5 0-16,1 3 0 15,-2-2-544-15,-3 1-144 0,-3-5-16 0,-2 3-9776 0</inkml:trace>
  <inkml:trace contextRef="#ctx0" brushRef="#br2" timeOffset="138313.29">14502 15255 6447 0,'-2'14'272'0,"2"-14"80"0,-4 11-352 0,0 4 0 0,-1 2 0 0,0 3 0 16,-1 2 5024-16,-2 1 928 0,-1-4 192 0,0 0 48 15,0 1-4336-15,2-2-880 0,0-3-160 0,2-2-48 16,3 0-384-16,-1-2-96 0,3-11-16 0,5 10 0 16,2-1 0-16,1-2 0 0,4-1 0 0,1-4 0 15,2-3 96-15,3-3 16 0,1-1 0 0,1-1 0 16,2-5 112-16,1 2 16 0,-1-4 16 0,-1 1 0 16,-2 1 48-16,-3-3 0 0,-3-2 0 0,-3 2 0 15,-2 0 112-15,-3 3 16 0,-3-3 16 0,-3 2 0 0,-3 0-144 0,-2 0-48 16,-4 1 0-16,-3 2 0 0,-1 4-336 0,-4-2-64 15,-5 2 0-15,-1 1-128 0,-2-1 0 0,-1 2-272 16,-4 1 16-16,3-1 16 16,2 3-1280-16,2 0-256 0,-2 0-48 0,5-1-9760 15,3 1-1968-15</inkml:trace>
  <inkml:trace contextRef="#ctx0" brushRef="#br2" timeOffset="138684.62">15042 14090 21183 0,'-8'-15'944'0,"4"5"192"0,3 0-912 0,1 0-224 0,2 5 0 16,-2 5 0-16,8-8 880 0,1 5 128 0,1 2 16 0,2 2 16 16,1 5-256-16,5 0-48 0,2 7-16 0,3-1 0 15,1 4-144-15,6 3-16 0,1 1-16 0,0 7 0 16,-1 3-112-16,2 3-32 0,2 7 0 0,0 3 0 16,0 6-272-16,-1 2-128 0,0 1 0 0,0 7 128 15,0 2-128-15,-1 4 0 0,-3 2 144 0,-4-1-144 0,-2 5 0 16,-7 4 0-16,-6 0 0 0,-5-1 0 0,-5-4 0 15,-7-1 0-15,-5-3 0 0,-6-2 128 0,-6 1-128 0,-5-5 192 16,-3-1-64-16,-5-2 0 0,-2-3-128 0,-6 0 0 16,-3-3 0-16,-8-1 0 15,-5-1-2128-15,-8-3-352 0</inkml:trace>
  <inkml:trace contextRef="#ctx0" brushRef="#br2" timeOffset="148205.09">3335 17832 8287 0,'0'0'736'0,"0"0"-592"0,0 0-144 0,0 0 0 16,0 0 1216-16,0 0 192 0,0 0 64 0,0 0 0 15,0 0-336-15,0 0-64 0,0 0-16 0,0 0 0 16,0 0-80-16,0 0-16 0,0 0 0 0,0 0 0 16,0 0-64-16,0 0 0 0,0 0-16 0,0 0 0 15,9 3-240-15,-9-3-64 0,0 0 0 0,0 0 0 16,0 0-128-16,4 13-16 0,1-4-16 0,-5 1 0 15,-2 3-80-15,0-2-16 0,0 7 0 0,-2 1 0 16,0 2-16-16,0 4-16 0,-3-1 0 0,-1 6 0 16,1 5-64-16,-2 1-16 0,-3 3 0 0,0 1 0 15,0 5-80-15,-1-3 0 0,-1 3-128 0,-1 0 192 16,2-1-192-16,-1-2 128 0,2 3-128 0,-1-3 0 16,-5-4 240-16,3 1-48 0,-2-1-16 0,1-1 0 0,1-1 16 0,1-3 16 15,0-1 0-15,1-2 0 0,-1-4-64 0,1 0-16 16,2-3 0-16,-1 1 0 0,0 2-128 0,2-5 160 15,-1-3-160-15,4 1 160 0,0-1-160 0,2-1 0 16,-1-2 0-16,1-5 0 0,1 1 0 0,0 0 0 16,4-11 128-16,0 0-128 0,0 0 0 0,0 0 0 15,0 0 0-15,0 0 0 16,0 0-320-16,0 0-112 0,7-13-16 0,-1-4-9152 16,3 0-1856-16</inkml:trace>
  <inkml:trace contextRef="#ctx0" brushRef="#br2" timeOffset="149004.1">4450 17845 3679 0,'0'0'320'0,"0"0"-320"16,-6-5 0-16,6 5 0 0,0 0 3232 0,-9-5 576 16,1 2 112-16,8 3 32 0,-11-2-2224 0,1-1-448 15,10 3-96-15,-13-1-16 0,3 0-336 0,1 1-64 16,9 0 0-16,-10 0-16 0,-2 0-176 0,3 1-16 16,1 0-16-16,-1 2 0 0,9-3-32 0,-11 4-16 15,1 1 0-15,1 4 0 0,-1-4-112 0,0 4-32 16,0-3 0-16,0 6 0 0,1-4-112 0,-5 6-32 15,-1 3 0-15,-2 1 0 0,1 1 0 0,-2 1 0 16,-1 3 0-16,-3 2 0 0,-2 0 48 0,2 3 0 0,-2 0 0 16,-1 3 0-16,2 4-16 0,-1 0 0 0,1 2 0 0,-1 2 0 15,0 1-112-15,2 3 0 0,0-2-128 0,5-1 192 16,-1 4-192-16,5-4 144 0,0 0-144 0,3-1 128 16,1 3-128-16,3-4 0 0,1-2 0 0,4-1 0 15,1-3 0-15,2-4 0 0,2 1 0 0,3-3 0 16,5 0 0-16,2-4 0 0,0-2 0 0,4-1 0 15,3-1 0-15,3-2 0 0,3-2 0 0,4-6 0 16,0 3 0-16,4-6 0 0,2-2-176 0,1 1 176 16,0-5 0-16,0-3-160 0,-5 2 160 0,-1-3 0 15,-3-1 0-15,-1-2 0 0,-1 0 0 0,1-2 0 16,-3 2 0-16,2-6 0 0,-3 0 0 0,0-2 0 0,0-2 0 16,0 0 0-16,-1 0 0 0,1-1 0 15,2 0 0-15,-1-2 0 0,1 0 0 0,-2-3 0 0,0-3 0 0,-2-1 0 16,-3-2 0-16,0-3 0 0,-1-1 128 0,-3-2-128 15,-2-1 0-15,-1-2 0 0,0-5 128 0,-2 3-128 16,0-8 0-16,-2 6 0 0,-3-1 144 0,0 2-144 16,-1-3 128-16,-3 4-128 0,-2 3 304 0,1 1-32 15,-4 3 0-15,-1 2 0 0,-3 4 112 0,-1 0 0 16,-1 4 16-16,-6 0 0 0,-1 9-240 0,-3 1-160 16,-6 0 192-16,-4 4-192 0,-3 1-144 0,0 2-144 15,-2-3-32-15,4 5 0 16,1-2-1984-16,5 1-416 0,3 3-80 0,4-5-16 0</inkml:trace>
  <inkml:trace contextRef="#ctx0" brushRef="#br2" timeOffset="149654.76">5704 18299 13823 0,'0'0'1216'0,"0"0"-960"0,0 0-256 0,0 0 0 16,0 0 1664-16,0 0 272 0,7-5 64 0,7-1 16 15,3 2-1312-15,4 1-272 0,1-3-48 0,5-1-16 16,1 2 16-16,6 2 0 0,1-3 0 0,4 0 0 16,3 2-64-16,1 2 0 0,5 2 0 0,0-3 0 15,2-1-192-15,-3 1-128 0,-1 1 128 0,-7 5-128 0,-3-1 0 16,-3 1 128-16,-3 0-128 0,-4 0 0 0,-6 5 0 0,-2 0-192 15,-4-1 32-15,-5 3-7232 16,-4 1-1440-16</inkml:trace>
  <inkml:trace contextRef="#ctx0" brushRef="#br2" timeOffset="149879.1">5866 18701 22223 0,'0'0'976'0,"0"0"224"0,2 9-960 0,4-1-240 16,5-1 0-16,5-2 0 0,4-3 496 0,4 2 48 16,3-4 16-16,5 2 0 0,3-2 400 0,6 1 64 0,3-1 32 0,3 1 0 15,0 2 16-15,-1-3 0 0,0-2 0 0,-2 2 0 16,1 2-256-16,-2 1-48 0,-4-1-16 0,1-1 0 16,-5-1-368-16,1 2-64 0,-2 6 0 0,1-4-16 15,-4 0-304-15,-1 1-144 0,-5 0 16 0</inkml:trace>
  <inkml:trace contextRef="#ctx0" brushRef="#br2" timeOffset="157678.51">1542 17803 3679 0,'0'0'320'0,"0"0"-320"0,-9-5 0 0,9 5 0 16,-9-5 544-16,9 5 32 0,-6-9 16 0,6 9 0 16,-7-7-80-16,7 7 0 0,0 0-16 0,-6-11 0 15,6 11-352-15,-6-6-144 0,6 6 128 0,0 0-128 16,0 0 0-16,-3-4 0 0,3 4 0 0,0 0 0 15,-2-6 0-15,2 6 0 0,0 0 0 0,0 0 0 16,-4-3 336-16,4 3-16 0,0 0 0 0,0 0 0 16,-8-3 112-16,8 3 16 0,-6-3 0 0,6 3 0 15,0 0 16-15,0 0 16 0,-9 0 0 0,9 0 0 16,0 0 96-16,-9 1 0 0,9-1 16 0,-9 3 0 16,9-3 96-16,0 0 16 0,-6 6 0 0,-1 3 0 15,1-1-64-15,0 2 0 0,-1 3 0 0,2-1 0 16,0 6-160-16,0 1-32 0,-3 1-16 0,2 2 0 15,2 3-240-15,-1 5-32 0,-2-2-16 0,-1 1 0 16,0-1-144-16,1-3 0 0,0 1-160 0,1-1 160 16,-2-3-592-16,2-1-32 0,1 0 0 0,0-1-5248 15,-2-2-1040-15</inkml:trace>
  <inkml:trace contextRef="#ctx0" brushRef="#br2" timeOffset="157944.73">1138 17970 6447 0,'0'0'576'0,"10"-1"-576"0,1-5 0 0,3 4 0 16,3-1 1280-16,-2 2 128 0,0 0 48 0,3 1 0 15,1 1-416-15,1 0-80 0,3 1 0 0,0 0-16 16,1 5-288-16,1-2-48 0,0-3-16 0,0 2 0 16,0 2-272-16,-3-3-48 0,-1-1-16 0,-2 0 0 15,-1 0-256-15,-4 1 0 0,-3-2 0 0</inkml:trace>
  <inkml:trace contextRef="#ctx0" brushRef="#br2" timeOffset="158159.28">1042 18359 17727 0,'0'0'784'0,"0"0"176"0,0 0-768 0,12 9-192 15,0-6 0-15,2 3 0 0,2 0 160 0,2-4 0 16,1 0 0-16,2-4 0 0,1 2-16 0,3 0 0 15,1-1 0-15,2-1 0 0,1-1-144 0,3-1 0 16,-1-2 0-16,2 2-8336 0</inkml:trace>
  <inkml:trace contextRef="#ctx0" brushRef="#br2" timeOffset="163715.46">7243 18281 10127 0,'0'0'448'0,"-6"-4"96"0,6 4-544 0,-8-1 0 16,8 1 0-16,0 0 0 0,-9-1 1408 0,1 0 192 15,8 1 16-15,0 0 16 0,0 0-528 0,0 0-96 16,0 0-32-16,0 0 0 0,0 0-144 0,0 0-16 16,0 0-16-16,0 0 0 0,16 1-64 0,-1 1-16 15,3-2 0-15,3 3 0 0,5-2 80 0,0 2 16 16,2-1 0-16,2-2 0 0,-1-1-176 0,3 0-16 16,-1-1-16-16,4 1 0 0,0 0-128 0,2 0-32 0,0 1 0 15,1 0 0-15,0 0-80 0,-1 0-32 0,-1 1 0 0,-1-2 0 16,1-1-64-16,-4 2-16 0,-6 0 0 0,0 2 0 15,-2-4-96-15,0 2-32 0,-1 0 0 0,-3 0 0 16,-3-1-128-16,-2 1 0 0,-1 1 144 0,-1 1-144 16,0 0 0-16,-3 1 0 0,-10-3 0 0,0 0 128 15,12 4-304-15,-1 1-48 0,-11-5-16 0,0 0 0 32,0 0-1632-32,8 6-336 0,-8-6-64 0</inkml:trace>
  <inkml:trace contextRef="#ctx0" brushRef="#br2" timeOffset="164781.99">8669 17318 10127 0,'0'0'896'16,"0"0"-704"-16,0 0-192 0,0 0 0 15,0 0 1408-15,8-5 240 0,-8 5 48 0,9-4 16 16,-9 4-704-16,12-5-144 0,-3 2-32 0,1 3 0 0,1 1-128 0,0 3-48 16,3-1 0-16,1 1 0 0,3 1-192 0,2 6-32 15,3-2-16-15,0 2 0 0,0 3-192 0,1 3-32 16,0 2-16-16,2 1 0 0,-2-1 48 0,0 6 16 15,0 1 0-15,2 4 0 0,-1 1-32 0,-1 5 0 16,0 2 0-16,-1 5 0 0,3 0-48 0,-5 5-16 16,1-1 0-16,-4 1 0 0,-3 1-144 0,0 4 192 15,0-3-192-15,-1 2 192 0,-1-1-192 0,-3 0 160 16,-1-3-160-16,-2-1 160 0,-2-5-160 0,-2-1 0 16,0-1 0-16,-2-1 0 0,-2-1 128 0,-2-4-128 15,0-1 0-15,0-3 128 0,1 0 32 0,-1-2 0 0,-2 3 0 16,1 0 0-16,-4-5-16 0,1 1 0 0,-2-7 0 0,1 0 0 15,1 1-16-15,0-4-128 0,-4 0 192 0,2-2-64 16,0 0 96-16,3-6 16 0,-3 0 0 0,0-2 0 16,0-1-48-16,0-2 0 0,0-2 0 0,0-2 0 15,-3-2-48-15,0-2-16 0,1-1 0 0,-1-2 0 16,0-4-128-16,0 1 128 0,2-4-128 0,-1-3 128 16,-1-2-128-16,2 0 0 0,1 1 0 0,1-2 0 15,1-2 0-15,0 1 128 0,5 2-128 0,-1 0 0 16,3-2 0-16,3 1 0 0,-1-3 128 0,5-2-128 15,-1-2 0-15,4-6 160 0,3 1-160 0,1 2 160 16,0 0-160-16,3-3 0 0,0-2 0 0,1-1 0 16,0-1 0-16,2-1 0 0,1-4 0 0,0 3 0 15,0-2 0-15,0 3 0 0,1-4 0 0,1 1 0 16,1 1 0-16,0 0 0 0,0-2 0 0,-1 2 0 0,1 0 0 0,-4-3 128 16,-2 1-128-16,0 2 128 0,-1-1-128 0,-1 1 0 15,-1 4 0-15,2-1 0 0,-3 1 0 0,4 2 0 16,-3 2 0-16,-2 0 0 0,-6 0 0 0,3 3 0 15,-2 4 0-15,1 1 0 0,-3 1 0 0,1 4 0 16,-4 2 0-16,1 6 0 0,0-1 128 0,-1 5-128 16,-3 7 0-16,0 0 128 0,2-9-128 0,-2 9 0 15,0 0 0-15,0 0 128 0,0 0-128 0,0 0 0 16,0 0 0-16,0 0 0 0,-2 13 0 0,2-2 0 16,-3 3 0-16,1 2 0 0,-1 2 0 0,0 3 0 15,1-1 0-15,-1 3 128 0,0-2-128 0,0 0 0 16,-1 3 0-16,0-1-176 15,1-3-304-15,0 0-64 0,2 2-16 0,-1-2 0 16,0-1-2144-16,-1-1-432 0</inkml:trace>
  <inkml:trace contextRef="#ctx0" brushRef="#br2" timeOffset="167467.09">6154 5373 20271 0,'0'0'1792'0,"0"0"-1424"0,0 0-368 0,6-5 0 15,-6 5 128-15,7-6-128 0,-7 6 160 0,4-9-160 16,-4 9 608-16,0-10 32 0,0 10 0 0,-4-11 0 15,-2-3-144-15,-1 2-32 0,-2-1 0 0,-2 1 0 16,1-2-208-16,-2 0-32 0,-1-2-16 0,-1 2 0 16,-3 2-80-16,0-1-128 0,1 0 176 0,-4-2-176 15,-3 0 224-15,-1-2-64 0,-4 0-16 0,0-1 0 16,0-1-144-16,-4 1 160 0,-5 1-160 0,-2-2 160 16,-2 0 112-16,-1 1 32 0,-2-1 0 0,1 2 0 15,-3-1 64-15,0 1 16 0,2 1 0 0,-2 0 0 0,0 2-80 16,-2 3-16-16,-4 2 0 0,0 0 0 0,-4-3-96 0,1-1 0 15,0 3-16-15,1-2 0 0,-2 6-176 0,2-4 160 16,4 2-160-16,-4-1 160 0,-4 5-160 0,-3 2 0 16,0-2 0-16,2 0 0 0,3 5 0 0,0 6 0 15,0-3 0-15,0 3 0 0,2 2 0 0,-2 0 0 16,-1 1 0-16,2 2 0 0,2-5 0 0,2 5 0 16,4-3 0-16,0 6 0 0,0 4-144 0,1 1 144 15,1 3 0-15,2-1 0 0,-4-2 0 0,1 0-128 16,2 2 128-16,1 3 0 0,5 0 0 0,1 4 0 15,4-2-128-15,0 2 128 0,0-3 0 0,2 5 0 16,3 3 0-16,1 1 0 0,1-1-144 0,4 2 144 16,0-3 0-16,1 0-144 0,-1 1 144 0,3 2 0 0,1-1 0 15,3 2 0-15,4 4 0 0,3-4 0 0,2-3 0 16,1 3 0-16,1 2 0 0,3-2 0 0,1-1 0 16,1-1 0-16,0 1 0 0,2-1 0 0,0 1 0 0,4 0 0 15,2-2 0-15,2 3 0 0,2 0 0 0,1 1 0 16,0-3 0-16,1 2 0 0,0 1 0 0,2-1 0 15,-2-3 0-15,5-1 0 0,0 1 0 0,1 1 0 16,1-1 0-16,2 1 0 0,1-1 0 0,3-1 0 16,2-4 0-16,3 2 0 0,2-4 0 0,5 1 0 15,2-3 0-15,2-1 144 0,3-2-16 0,-1-3-128 16,0 0 192-16,2-1-192 0,1-1 192 0,1 0-192 16,1-1 160-16,4 2-160 0,2-4 128 0,1-5-128 15,2-1 144-15,-2-3-144 0,1-4 160 0,-1 2-160 16,2-2 144-16,2 0-144 0,2-1 128 0,1-1-128 0,0-5 160 15,1-5-160-15,-2 1 192 0,1-2-192 0,-1-1 128 0,2 1-128 16,0-2 0-16,0-2 0 0,-2-1 176 16,-3 0-176-16,-4-3 160 0,-1 1-160 0,1-2 0 0,-2-2 128 15,-4-1-128-15,1 0 0 0,0-6 128 0,0 4 0 16,-1-1-128-16,-5-2 192 0,-7-3 48 0,2-1 0 16,-3 0 0-16,-3-1 0 0,-4 1-48 0,-2-3-16 15,-3-1 0-15,-4 0 0 0,-3-1-176 0,-1 0 192 16,-3-5-192-16,-3 2 192 0,-2 2-48 0,-2-3 0 15,-2-3 0-15,-2 5 0 0,-2-4 16 0,-2 1 0 16,-2-3 0-16,-2 3 0 0,-2 2-160 0,-2-3 128 0,-2 1-128 0,1-3 128 16,-2 2-128-16,-2-3 0 15,-2 2 0-15,-1-1 0 0,0 3 0 0,-1-1-144 0,0 0 144 0,-1 1-160 16,-3 1 160-16,1 4-160 0,2 0 160 0,-2 1-160 16,-3 0 160-16,-1 2 0 0,-4 2-144 0,-1 1 144 15,-3 3 0-15,-1 1-176 0,-3-3 176 0,-1 4-128 16,-1-2 128-16,1 0 0 0,1 5 0 0,-4 1 0 15,-1 1-160-15,2 4 160 0,0 3-192 0,-3-3 192 16,-3 3-144-16,-3 0 144 0,1 0 0 0,-3 2-144 16,-1 4 144-16,2-1 0 0,-1 4 0 0,1-1 0 15,-2 2 0-15,-4 1 0 0,-4-1-176 0,-1 3 176 16,-3 2 0-16,4 3-144 0,-1 1 144 0,0 1 0 16,-1 3 0-16,-1-2-128 0,-2 5 128 0,-2-3 0 15,-4 5 0-15,3 1-128 0,3-1 128 0,1 3 0 16,-1 1 0-16,1 2-128 0,-1 4 128 0,1 1 0 15,-2 5 0-15,1-1-128 0,2 0 128 0,1 3 0 0,1 3 0 0,3 3 0 16,4 2 0-16,-1-1-128 0,0 0 128 0,2 1 0 16,2 0 0-16,5-1-128 0,3-1 128 0,7 2-128 15,3 1 128-15,4 2-128 0,1 4-80 0,5-3-16 16,1 3 0-16,5 1 0 0,3 3 32 0,3 0 0 16,3 0 0-16,6-2 0 0,4 4 64 0,4 0 128 15,6-1-208-15,5 0 80 0,2 0 0 0,4-1 0 16,3 3 0-16,5-3 0 0,5 1 0 0,2-1 0 15,3-2 0-15,4-2 0 0,3-3 128 0,0-4-128 16,-1 0 128-16,3-3-128 0,1 0-96 0,5-3-16 16,4 0 0-16,4-4 0 0,4 1 0 0,-1-2 0 15,0-4 0-15,3-4 0 0,4-5-32 0,6 1-16 0,7-8 0 0,1 3-7968 16,-1-6-1600-16</inkml:trace>
  <inkml:trace contextRef="#ctx0" brushRef="#br2" timeOffset="170385.96">10857 17229 1839 0,'0'0'160'0,"0"0"-160"15,-9 0 0-15,9 0 0 0,-9-2 1488 0,0 2 272 0,0 0 48 0,0 0 16 16,2 0-544-16,7 0-96 0,-11-1-32 0,2 4 0 15,1 3-288-15,-1-1-64 0,0-2-16 0,0 1 0 16,0 2-288-16,0-1-64 0,-1 0-16 0,0 4 0 16,-3-1-96-16,3 2-32 0,-2-3 0 0,1 5 0 15,-3-3 144-15,0 3 16 0,0 0 16 0,1 1 0 16,-3-1-32-16,1 6-16 0,1 2 0 0,-2 3 0 16,1 3-128-16,-1-1-32 0,-4 4 0 0,1 2 0 15,0-1-64-15,0 6-32 0,0 1 0 0,-1 2 0 16,-2 1-160-16,2-1 160 0,2 2-160 0,-2 3 160 15,1-1-160-15,1 4 0 0,1 2 0 0,0 3 128 16,3 3-128-16,0 2 160 0,1-4-160 0,5-2 160 16,-1-1-160-16,6-1 0 0,0 2 0 0,3-1 0 15,1-3 0-15,3 0 0 0,1 2 0 0,4-4 0 16,0-1 0-16,1-1 0 0,3-2 128 0,2-3-128 0,0-4 0 16,2 0 0-16,-1-4 0 0,2 2 0 0,0-6 0 0,0 2 0 15,1-3 128-15,0-3-128 0,0 0 0 16,1-3-256-16,2-5 48 0,-2 0-10064 15</inkml:trace>
  <inkml:trace contextRef="#ctx0" brushRef="#br2" timeOffset="171642.14">10874 18172 6447 0,'0'0'272'0,"9"-3"80"0,2-4-352 0,-1 0 0 16,1 4 0-16,3-5 0 0,3 2 960 0,0-1 128 16,1-3 32-16,1 4 0 0,2-2-544 0,-4 2-96 15,1-1-32-15,-1 0 0 0,1 2 240 0,-1 1 32 16,1-3 16-16,1 2 0 0,2 2-384 0,-4-3-80 15,1 1-16-15,-4 0-7056 0</inkml:trace>
  <inkml:trace contextRef="#ctx0" brushRef="#br2" timeOffset="171904.64">11124 17928 13823 0,'0'0'1216'0,"0"0"-960"0,0 0-256 0,0 0 0 16,0 0 512-16,0 0 48 0,0 0 16 0,0 0 0 16,-2 10-288-16,2-10-48 0,-2 13-16 0,1-2 0 15,-2 2 48-15,2 1 16 0,-2-3 0 0,3 3 0 16,-2 0-288-16,0 3 128 0,1-1-128 0,1 2 0 15,-1 0 0-15,0 1 0 0,1 0 0 0,-2 0 0 16,0 3-1488-16,0-2-256 0</inkml:trace>
  <inkml:trace contextRef="#ctx0" brushRef="#br2" timeOffset="172295.06">10900 18394 4607 0,'0'0'400'0,"0"0"-400"0,0 0 0 0,0 0 0 0,0 0 2048 16,10-5 320-16,2 1 64 0,0 1 0 0,1-2-1648 0,3-1-336 15,2 3-64-15,3-1 0 0,0-3-192 0,3 2-48 16,2 0 0-16,-1-2 0 16,1-1-144-16,0 4 0 0,2-3-160 0</inkml:trace>
  <inkml:trace contextRef="#ctx0" brushRef="#br2" timeOffset="173420.35">11743 17491 7359 0,'0'0'656'0,"0"0"-528"0,0 0-128 0,0 0 0 16,0 0 1328-16,0 0 224 0,0 0 48 0,0 0 16 16,0 0-544-16,0 0-112 0,0 0-32 0,0 0 0 15,0 0-32-15,0 0-16 0,9 0 0 0,2-3 0 16,6-2-48-16,0 0 0 0,4-1 0 0,3-5 0 16,2 4-256-16,6-5-48 0,4 2-16 0,1-3 0 15,0 1-272-15,-2 2-64 0,1-3-16 0,-6 3 0 16,0 2-160-16,-3-2 0 0,0 1 0 0,-1-1 0 15,-5 2-832 1,-2 1-80-16,-3 1-32 0</inkml:trace>
  <inkml:trace contextRef="#ctx0" brushRef="#br2" timeOffset="173788.27">11785 17395 19407 0,'-18'7'848'0,"9"-5"192"0,1 2-832 0,-1 4-208 16,-1-1 0-16,0 3 0 0,1-3 800 0,0 4 112 15,0-1 32-15,2 4 0 0,0 3-416 0,2-2-80 16,0 0 0-16,1 4-16 0,4-1-224 0,0 1-32 16,2 0-16-16,1 0 0 0,3 0-160 0,4 2 0 0,1-2 144 0,3 0-144 15,0 0 176-15,3 0-48 0,2 0 0 0,4 1 0 16,-1 0 16-16,6-1 0 0,0 0 0 0,4-2 0 15,1 1 0-15,0 3 0 0,-2-1 0 0,1 2 0 16,-4 0-144-16,-4 1 160 0,-1-1-160 0,-6 0 160 16,0-1-160-16,-4 1 192 0,-2-2-192 0,-3 0 192 15,-1 1 0-15,-3 0 16 0,-3 0 0 0,-1 0 0 16,-2-2 96-16,-3 0 16 0,-3 1 0 0,-2-1 0 16,-1-2 160-16,-5 1 32 0,-3 1 16 0,-4-1 0 15,-3-1-144-15,-5-2-48 0,-2 0 0 0,-1-1 0 16,-2 1-192-16,2 1-144 0,-2-1 192 0,4 0-192 15,3-6 0-15,1 0 0 0,2-4-240 0,0-3 80 16,6-4-1648-16,3-2-336 0,5-7-64 16</inkml:trace>
  <inkml:trace contextRef="#ctx0" brushRef="#br2" timeOffset="174305.96">12569 16602 11967 0,'-12'-8'528'0,"12"8"112"0,-6-6-512 0,6 6-128 0,-6-6 0 0,1 3 0 15,5 3 1344-15,0 0 256 0,0 0 32 0,0 0 16 16,0 0-768-16,0 0-160 0,0 0-16 0,7 7-16 15,2 1 0-15,3 1 0 0,0 3 0 0,4 3 0 16,-1 0-96-16,1 3-16 0,0 2 0 0,0 3 0 0,1 8-304 0,-1-2-64 16,1 3-16-16,-1 5 0 0,2 6 64 0,-1 3 0 15,-2 6 0-15,-1 4 0 0,0 6-128 0,-3 0-128 16,-2 7 176-16,0 1-176 0,-1 1 160 0,-2-1-160 16,0 0 128-16,-1 1-128 0,2 3 272 0,-3-2-16 15,-3-1-16-15,-1 1 0 0,-3-3 16 0,1 0 16 16,-6-3 0-16,-1 0 0 0,-2-2-16 0,-3-4 0 15,-3-3 0-15,-2 0 0 0,-2 1-96 0,-4-3-32 16,-2-5 0-16,-3 1 0 0,-1-2-128 0,-4-1 0 16,-4-4 0-16,-2 0 0 15,0-5-2112-15,-2-3-512 0</inkml:trace>
  <inkml:trace contextRef="#ctx0" brushRef="#br2" timeOffset="177140.53">4441 19667 4607 0,'0'0'400'0,"0"0"-400"15,0 0 0-15,9-8 0 0,-2 2 2528 0,-1-2 416 16,-1 0 96-16,-5 8 16 0,5-7-1472 0,-5 7-304 16,3-12-48-16,0 6-16 0,-3 6-176 0,0 0-32 15,0-10-16-15,0 10 0 0,0 0-160 0,0 0-48 16,0 0 0-16,0 0 0 0,0 0-208 0,-6 2-64 15,0 6 0-15,1 1 0 0,-4 6-32 0,0 3-16 16,0 1 0-16,0 6 0 0,-1 3-176 0,-7 28-32 16,2-5-16-16,1 0 0 0,0-3 96 0,1 2 32 0,2-1 0 0,0 2 0 15,0 0-80-15,1-5-16 0,-1-2 0 0,1 0 0 16,-1-1-144-16,3-4-128 0,-3-3 144 0,0-1-144 16,2 1 176-16,-2-6-176 0,0 0 192 0,3-1-192 15,-4-5 128-15,2-2-128 0,1-4 0 0,3-3 0 31,3 0-1392-31,2-2-336 0,1-13-64 0</inkml:trace>
  <inkml:trace contextRef="#ctx0" brushRef="#br2" timeOffset="177607.26">5072 19785 11967 0,'0'0'528'0,"-9"1"112"15,-1 2-512-15,0 3-128 0,1 0 0 0,-3 6 0 0,1-2 1408 0,-2 4 240 16,-2 3 48-16,-3 2 16 0,-1 1-640 0,-3 7-128 15,2 1-32-15,-2 6 0 0,1 5 192 0,2 3 48 16,1-1 0-16,1 5 0 0,2-1-400 0,6 2-80 16,-1-6-16-16,5-3 0 0,4-2-336 0,2-6-80 15,2-4-16-15,3-2 0 0,7-2-80 0,-1-5-16 0,5-3 0 0,1-1 0 16,3-3 0-16,1-1 0 0,1-3 0 0,2-3 0 16,2-3 256-16,1 0 64 0,1-5 0 0,3-5 0 15,1-2-16-15,1 0 0 0,2-5 0 0,-2-1 0 16,0-1-192-16,-3-5-48 0,-1-1 0 0,-4-3 0 15,-5 0 80-15,-1-5 16 0,-4-3 0 0,-2-2 0 16,-5-7 352-16,-3 1 80 0,-3-6 16 0,-6 5 0 16,-1 0-288-16,-3 7-64 0,-3 5-16 0,-2 6 0 15,1 2-240-15,-3 6-128 0,-4 5 160 0,-2 5-160 16,-3 4 0-16,-5 1-240 0,-5 3 32 0,-2 2 0 16,0 0-2352-1,3 4-480-15</inkml:trace>
  <inkml:trace contextRef="#ctx0" brushRef="#br2" timeOffset="178147.13">5871 19967 12895 0,'0'0'1152'0,"0"0"-928"0,0 0-224 0,0 0 0 16,0 0 1712-16,0 0 288 0,0 0 64 0,0 0 16 0,10-2-1088 0,3 1-224 15,5-1-32-15,1 0-16 0,1 1-64 0,5 0-16 16,3-1 0-16,1 0 0 0,1 1-192 0,3-2-32 16,2 2-16-16,1 0 0 0,1-2-144 0,-2 2-16 15,-4-1-16-15,0 1 0 0,-6 0-224 0,-3-2 0 16,-4 1 0-16,-2-1 0 15,-3 2-240-15,-4 1-144 0,-9 0-16 0,0 0-7536 16,0 0-1488-16</inkml:trace>
  <inkml:trace contextRef="#ctx0" brushRef="#br2" timeOffset="178309.13">6021 20193 19343 0,'0'0'1728'0,"0"0"-1392"0,12 5-336 0,3 0 0 16,4-1 1184-16,3-3 160 0,2-1 48 0,3 0 0 15,3 1-656-15,2-1-128 0,1-1-32 0,1-1 0 16,-2-5 0-16,0 1-16 16,-2 0 0-16,2-3 0 0,1 0-336 0,-5-3-64 0,-1 1-16 0,-3 2-12944 15</inkml:trace>
  <inkml:trace contextRef="#ctx0" brushRef="#br2" timeOffset="179792.15">7964 19545 2751 0,'0'0'256'0,"0"0"-256"0,6-11 0 0,-1 5 0 16,-5 6 2288-16,4-9 400 0,-4 9 96 0,0 0 16 16,2-7-1152-16,-2 7-240 0,0 0-32 0,0 0-16 0,0 0-112 0,0 0-32 15,0 0 0-15,0 0 0 0,0 0-160 0,-5-3-32 16,5 3-16-16,-10-4 0 0,1 2-224 0,-2 4-32 15,-1 1-16-15,0 1 0 0,-4-1-224 0,-1 2-64 16,-6 4 0-16,-1-1 0 0,-3 2-16 0,-1-2-16 16,-4 2 0-16,2-2 0 0,-1 2-32 0,1-4 0 15,-1 0 0-15,2 0 0 0,0-1-96 0,1 2-32 16,0-2 0-16,4-1 0 0,-1 1-256 0,4-1 0 16,-1-3 128-16,4 2-128 0,-1-2 0 0,3 0 160 15,1-1-160-15,2 3 128 0,1-2 16 0,2 2 0 16,1-2 0-16,9-1 0 0,0 0-144 0,0 0 160 15,0 0-160-15,0 0 160 0,0 0-160 0,0 0 0 0,0 0 0 0,0 0 0 16,0 0 0-16,0 0 0 16,0 0 0-16,0 0 0 0,0 0 0 0,0 0 0 15,7 9 0-15,-7-9 0 0,0 0 0 0,0 0 0 16,3 9 0-16,-3-9 0 0,3 10 0 0,-3-10 0 16,0 13 0-16,0-4 0 0,1 2 0 0,-3-2 0 0,-3 2 0 0,0 1 0 15,1-2 0-15,0 1 0 0,-1-2 0 0,-3 3 0 16,2-1 0-16,-3-1 0 0,0 2 0 15,1-3 0-15,2 2 128 0,0-2-128 0,-1 0 128 0,4 0-128 16,3-9 128-16,1 11-128 0,-1 1 0 0,0-12 128 16,4 9-128-16,1 1 0 0,-5-10 0 0,9 9 0 15,2 0 0-15,3-4 0 0,-2 1 0 0,2 2 0 16,1-3 0-16,3 0 0 0,2 1 0 0,-1-2 0 0,-3 1 0 0,4 1 0 16,0-2 0-16,0 0 0 0,1 2 0 0,3 2 0 15,0-3 128-15,1 1-128 0,1 3 0 0,-1-1 0 16,1 2 0-16,-1 3 0 0,-1-3 0 0,-1 3 0 15,-3 1 0-15,1-2 0 0,-2 1 0 0,-3 1 0 16,0-1 0-16,-4 0 0 0,-3 1 0 0,-1 0 0 16,-3-2 0-16,0-2 0 0,-1 3 0 0,-2 1 0 15,-2-1 0-15,-4 1 0 0,1-1 192 0,-2-3-64 16,-4 2 0-16,-1 2 0 0,-2-2 64 0,-2-3 0 16,-4 2 0-16,-1-2 0 0,-1 4-192 0,0-6 192 15,-1 1-192-15,-2-3 192 0,-1 1-64 0,0 2 0 0,0-5 0 0,-3-1 0 16,-2 1-128-16,2-3-192 15,1-2 32-15,1 0 16 16,4-1-464-16,2 0-96 0,2-4 0 0,5 2-16 16,3 0-2416-16,5-5-496 0</inkml:trace>
  <inkml:trace contextRef="#ctx0" brushRef="#br2" timeOffset="180614.15">8523 19625 17503 0,'0'0'1552'0,"0"0"-1232"16,-1-8-320-16,1 8 0 0,0 0 976 0,0 0 144 16,2-10 32-16,-2 10 0 0,0 0-320 0,0 0-64 15,0 0-16-15,10 1 0 0,0 4-112 0,-1 0 0 16,3 4-16-16,1 3 0 0,-2 2-240 0,4 1-64 15,2 1 0-15,1 4 0 0,1 0-128 0,-2 0-48 16,1 2 0-16,0 3 0 0,0 2-144 0,-2 3 192 16,1 0-192-16,-3 3 192 0,-4 2-48 0,3 3 0 0,-2 2 0 0,-1-1 0 15,-2-2 80-15,-2-3 16 16,-1-1 0-16,2-1 0 0,-2-1 16 0,-1-2 0 16,-2-4 0-16,-2-2 0 0,-1 0 0 0,-2-5 0 0,-2-2 0 0,-1-3 0 15,0 2-80-15,-2-2-16 0,-2 0 0 0,-2-2 0 16,0 1-32-16,-1-3-128 0,-2 1 192 0,-1-3-64 15,4 1-128-15,-2-3 160 0,0 1-160 0,0 0 160 16,1-6 32-16,2 0 16 0,-2-6 0 0,1 0 0 16,1-1 80-16,2-5 16 0,0-4 0 0,2-4 0 15,-2 0-112-15,2-7-32 0,1-1 0 0,1-5 0 16,2-2-160-16,5 1 0 0,1-1 0 0,4 2 0 16,-1-1 0-16,2 3 0 0,3-2 0 0,2-1 0 0,2 0 128 15,2 3-128-15,1 4 0 0,-1-1 128 0,1 3 0 0,2-2 0 16,3 3 0-16,1 3 0 0,3-5-128 0,0 1 0 15,0-4 0-15,-1 3 0 0,0-1 0 0,-2 3 0 16,-3 0 0-16,0-1 0 0,-1 2 0 0,-5 0 0 16,1-1 0-16,-2 2 0 0,-2 2 128 0,1 2-128 15,-2 0 0-15,0 2 128 0,-1 3-128 0,-1 3 192 16,-2-3-192-16,-2 6 192 0,2-2-64 0,-7 9-128 16,5-5 192-16,-5 5-64 0,6-6-128 0,-6 6 0 15,0 0 0-15,0 0 128 0,7-7-128 0,-7 7 0 16,0 0 0-16,0 0 0 0,0 0 0 0,0 0 0 15,0 0 0-15,0 0 0 0,10 11 0 0,-3-2 0 16,-7-9-128-16,8 18 128 0,-2-2 0 0,1 1 0 0,-1 1 0 0,0 2 0 16,1 4-128-16,-1-1 128 15,2 0 0-15,-2 2 0 0,-1-2 0 0,0-2 0 16,0-1 0-16,2-1 0 0,-2 0 0 0,0-4 0 16,0-1 0-16,1-1 0 0,-3-3 0 0,2 3-176 0,-3-7 176 0,-2-6-128 31,0 0-1440-31,0 0-288 0,0 0-48 0</inkml:trace>
  <inkml:trace contextRef="#ctx0" brushRef="#br2" timeOffset="181493.99">10163 19762 6447 0,'0'0'576'0,"0"0"-576"15,0 0 0-15,0 0 0 0,0 0 1920 0,-7 4 256 16,7-4 64-16,-9 5 16 0,9-5-944 0,-9 6-192 16,2-3-32-16,7-3-16 0,0 0-64 0,0 0-16 0,0 0 0 0,0 0 0 15,0 0-224-15,0 0-64 0,4 7 0 0,3 1 0 16,3-5-144-16,4-3-48 0,6 0 0 0,4 0 0 16,0-2-128-16,9 0-48 0,2-3 0 0,9 1 0 15,4-1-32-15,3-2-16 16,1-4 0-16,1 2 0 0,-1 3-112 0,3-1-32 0,1-3 0 0,4 3 0 15,2-1-16-15,0 2 0 0,1-1 0 0,-4 0 0 16,-1-1-128-16,-1-2 128 0,1 1-128 0,1-3 128 16,-1 5-128-16,3-5 0 0,3 2 0 0,-7 1 128 15,-2 3-128-15,-3-3 0 0,-4 3 0 0,0-4 0 16,-3 3 0-16,-2 0 0 0,-2 0-192 0,-3 3 192 16,3-2-448-16,-3 1 16 15,-3 1 16-15,0 0 0 0,-2-2-496 0,-4 0-112 0,-5 2 0 0,-4 0-6688 16,1-1-1328-16</inkml:trace>
  <inkml:trace contextRef="#ctx0" brushRef="#br2" timeOffset="181877.28">10742 20162 10127 0,'-12'7'896'0,"12"-7"-704"0,0 0-192 0,0 0 0 15,0 0 1584-15,0 0 272 16,0 0 64-16,0 0 16 0,0 0-1008 0,12 2-208 15,4 0-32-15,3-4-16 0,2-3 64 0,7-1 16 0,4 1 0 0,5-2 0 16,3-3 16-16,4 3 0 0,-2-2 0 0,5 2 0 16,0-4-128-16,4 2 0 0,2-4-16 0,-1-1 0 15,8 2-112-15,1 1-32 0,1-1 0 0,-2-1 0 16,-4 0-160-16,0 1-48 0,2-2 0 0,-3 6 0 16,-1-3-272-16,1 2 128 0,0-2-128 0,-3 4 0 15,-1-3 0-15,-8 3-352 0,-5-2 48 0,-5 2-8448 16,-2-3-1680-16</inkml:trace>
  <inkml:trace contextRef="#ctx0" brushRef="#br2" timeOffset="182244.19">11750 19377 11055 0,'0'0'480'0,"12"1"112"0,2 2-464 0,5-1-128 16,5 2 0-16,6 0 0 0,5 0 2032 0,5-1 384 16,7 1 80-16,3-1 0 0,0 1-1664 0,-1-1-352 15,-2 4-64-15,0-3-16 0,2 1 64 0,-1 1 16 0,0 0 0 0,3 1 0 16,2 3 128-16,-2-2 32 0,-2 2 0 15,-5 0 0-15,-5 4-320 0,-2 2-64 0,-4 2-16 0,-2 3 0 16,-3-1-240-16,-5 4 128 0,-3-1-128 0,-3 5 0 16,-5-4 128-16,-4 3-128 0,-4-1 0 0,-6 1 0 15,0 0 0-15,-6-2 128 0,-3 1-128 0,-2-3 0 16,-2-2 128-16,-3 2 0 0,-2-3-128 0,-1 1 192 16,0-2-352-16,-1 1-80 0,-1-1-16 0,-1-1-11568 15</inkml:trace>
  <inkml:trace contextRef="#ctx0" brushRef="#br2" timeOffset="183027.69">13884 18910 19295 0,'-11'-10'848'0,"6"0"176"0,5 10-816 0,-3-9-208 0,3 9 0 0,-2-13 0 15,-2 2 736-15,4 11 96 0,0 0 32 0,-1-10 0 16,1 0-176-16,0 10-48 0,0 0 0 0,0 0 0 16,0 0-16-16,5-8-16 0,-5 8 0 0,11-5 0 15,-1 5-176-15,2 4-48 0,1 0 0 0,1 2 0 16,2 5-144-16,3 3-48 0,2 4 0 0,3 4 0 15,2 3-192-15,2 7 0 0,-1 5 128 0,-3 2-128 16,-2 7 128-16,1-4-128 0,-4 5 176 0,-3 1-176 16,-2-1 224-16,-4 2-64 0,-3 0-16 0,-3-1 0 0,-3 6-144 0,-2-1 0 15,-4-3 0-15,-1-1 0 16,-1-3 128-16,-2-1-128 0,0-10 0 0,0 0 128 0,1-8 0 0,1 0-128 16,-2-4 192-16,-1-4-64 0,0-1 32 0,-2-2 0 15,-1-3 0-15,0 1 0 0,2-5-160 0,0 0 160 16,-1-5-160-16,1 1 160 0,0-4-160 0,0-2 128 15,3-4-128-15,-1 1 128 0,1-8-128 0,0 0 0 16,2-3 144-16,1-2-144 0,1-5 0 0,2 2 0 16,-1-3 0-16,3-5 0 0,1-1 0 0,3-3 0 15,0-1 0-15,2 0 0 0,-1-1 0 0,4-2 0 16,1 1 0-16,2-2 0 0,2-3 0 0,1 3 0 16,3 3 0-16,2-1 128 0,3-2-128 0,1-1 0 15,2-4 128-15,-1-5-128 0,1-3 144 0,-2 2-144 16,-1 1 192-16,1-3-192 0,-3 8 144 0,5 0-144 15,-2 2 0-15,0 3 144 0,-4 2-144 0,1 4 0 16,-2 1 0-16,0-1 0 0,-1 4 0 0,-2 3 0 16,-2 2 0-16,1 1 128 0,-2 1-128 0,-1 5 192 15,-4 1-192-15,1 3 192 0,-1 3-64 0,-2 3 0 0,-6 5 0 16,0 0 0-16,0 0-128 0,0 0 128 0,0 0-128 16,7 19 128-16,-2 4-128 0,-3 4 0 0,-2 1 0 0,0 1 0 15,0-4 0-15,-1 5 0 0,-1-2 0 0,-1 1 128 16,-1-6-128-16,2 0 0 0,0-1 0 0,1 0 0 15,-1-3-544-15,2 0-32 0,0-4-16 0,3 3-9056 16,0-3-1808-16</inkml:trace>
  <inkml:trace contextRef="#ctx0" brushRef="#br2" timeOffset="183359.37">14820 19332 28735 0,'0'0'1280'0,"0"0"256"0,13-2-1232 0,1-2-304 15,6 0 0-15,0 2 0 0,2-2 336 0,3 0 16 16,2-5 0-16,1 4 0 0,3 3-160 0,0-4-48 0,2 0 0 0,0 1 0 31,-1 2-512-31,-3-3-96 0,-3 2-32 0,-2-1-8256 0,-7 1-1648 16</inkml:trace>
  <inkml:trace contextRef="#ctx0" brushRef="#br2" timeOffset="183514.05">14922 19500 16575 0,'0'0'1472'0,"0"0"-1168"16,0 0-304-16,0 0 0 0,0 0 2528 0,10 9 448 16,0-5 96-16,2-2 0 0,3-2-2128 0,3-1-432 15,2-1-96-15,4-1-16 0,3-3-48 0,2 1-16 16,1 0 0-16,2-3 0 15,-1 0-1472-15,-3 1-288 0,-2-4-64 0</inkml:trace>
  <inkml:trace contextRef="#ctx0" brushRef="#br2" timeOffset="184095.34">15838 18811 17503 0,'0'0'1552'0,"0"0"-1232"0,1-15-320 0,3 1 0 16,0 0 1024-16,2 4 128 0,2-3 48 0,2 2 0 16,4-1-432-16,1 0-96 0,6-2-16 0,-1 2 0 15,4-1 0-15,2-1 0 0,2 4 0 0,2-1 0 0,1 2-64 0,3 1-16 16,0 4 0-16,1 1 0 0,-1-1-32 0,-1 4-16 16,-1 5 0-16,-4 0 0 0,-4 4-272 0,-4 4-64 15,-2 2-16-15,-3 4 0 0,-3 3-176 0,-3 4 160 16,-4 1-160-16,-4 5 160 0,-4 3-160 0,-3 5 0 15,-3 3 144-15,-5 1-144 0,-5 5 128 0,-4 2-128 16,-5 3 160-16,-2 0-160 0,-4-6 208 0,-2-1-48 16,-1-5-16-16,3-1 0 0,1-6-16 0,2-1-128 15,4-3 192-15,3-2-64 0,3-6 304 0,3 1 48 16,1-3 16-16,2-2 0 0,5-4-96 0,1-2-16 16,3-2 0-16,2-1 0 0,4-10-128 0,0 0-16 15,0 8-16-15,0-8 0 0,0 0-224 0,10 6 144 16,2-1-144-16,2 0 128 0,2-2 64 0,4-1 0 15,3 1 0-15,4 2 0 0,3 0 0 0,2 2 0 16,3 1 0-16,3-1 0 0,0-1-32 0,0 3 0 16,1-1 0-16,-2 1 0 0,-4-6-160 0,0 4 160 15,-1-3-160-15,-1-2 160 0,-2 1-160 0,-4 0-224 16,2-1 48-16,-2-4 16 16,-2 0-2672-16,-1-2-544 0</inkml:trace>
  <inkml:trace contextRef="#ctx0" brushRef="#br2" timeOffset="184829.7">17433 18542 11055 0,'0'0'976'0,"0"0"-784"0,0 0-192 0,0 0 0 16,0 0 1536-16,0 0 256 0,0 0 48 0,0 0 16 16,0 0-432-16,0 0-80 0,0 0 0 0,0 0-16 15,-3 7-208-15,3-7-32 0,0 0-16 0,3 13 0 16,3-3-144-16,2 0-32 0,4-4 0 0,3 2 0 16,5 1-112-16,1 4-16 0,3 0-16 0,3-1 0 15,1 4-176-15,1 1-16 0,1 1-16 0,3 0 0 0,2 1-256 0,-1-1-48 16,-1 0-16-16,0-3 0 0,-1-1-96 0,-2-4-128 15,-3 2 176-15,-1 0-176 0,-5-5 144 0,0 3-144 16,-4-5 0-16,1 1 144 0,-3 1-144 0,1-4 0 16,-4 3 144-16,0 0-144 0,-3-2 0 0,-9-4 144 15,9 3-144-15,-9-3 0 0,0 0 192 0,6 11-192 16,-6-11 192-16,1 9-192 0,-3 3 256 0,-3-2-64 16,-4 2-16-16,-5 1 0 0,-5-3-48 0,-4 4 0 15,-3 2 0-15,-4 2 0 0,-5 1 64 0,-4 0 16 16,-4 3 0-16,-2-2 0 0,-2 2 128 0,3-3 32 15,-2 0 0-15,3-1 0 0,0-1-64 0,2 0-16 16,2-2 0-16,2-1 0 0,1 1-288 0,6-2 160 16,-1-1-160-16,3-3 128 0,3 1-128 0,3-4 0 15,6-1-192-15,3-2 192 16,3-3-1488-16,10 0-176 0,0 0-48 0,0 0-9232 0,14-4-1840 0</inkml:trace>
  <inkml:trace contextRef="#ctx0" brushRef="#br2" timeOffset="185163.38">17611 19913 29135 0,'0'0'1280'0,"0"0"288"0,0 0-1248 0,0 0-320 16,0 0 0-16,9 9 0 0,1-5 0 0,2-3 0 15,-1-2 0-15,5-3 0 0,3-6 208 0,4 1-16 16,3-5 0-16,5-1 0 0,3-4 256 0,3-3 64 16,0-1 0-16,1-2 0 0,0 3 192 0,0 2 64 15,0 0 0-15,0 2 0 0,-1 1 0 0,-1 2 0 16,-6 4 0-16,1 2 0 0,-3-4-416 0,-1 5-80 0,-3-1-16 0,-3 3 0 15,-2-2-464-15,-3 2-112 16,-5 1 0-16,-5-4-10784 16,-2 1-2144-16</inkml:trace>
  <inkml:trace contextRef="#ctx0" brushRef="#br2" timeOffset="185747.11">19336 18382 19343 0,'0'0'1728'0,"-3"-12"-1392"15,3 12-336-15,-4-7 0 0,-1-2 1184 0,5 9 160 16,-9-4 48-16,0 0 0 0,0 1-336 0,0 1-64 16,-1 1-16-16,-2 2 0 0,1 3-240 0,-2 1-48 15,-3 1-16-15,-2 6 0 0,-1 3-160 0,-1 3-48 16,-2 3 0-16,-1 5 0 0,-1 0-80 0,1 7-32 15,0 4 0-15,2 8 0 0,0 6-176 0,0 5-48 0,-4 3 0 0,1 1 0 16,0 1-128-16,4 4 0 16,3 5 0-16,5-2 0 0,0-3 0 0,8-5 0 0,7-7 0 0,3-9 0 15,6-6 0-15,5-1 128 0,6-6-128 0,3 0 0 16,0-8 128-16,4-2-128 16,3 0 128-16,2-6-128 0,2-2 240 0,4-3-48 0,0-4 0 15,0-5 0-15,3-2 64 0,0-3 16 0,1-6 0 16,-1 1 0-16,2-6 48 0,-3-3 16 0,-1-3 0 0,-1-5 0 15,-2 1 64-15,-1-7 16 0,-2-2 0 0,-3-4 0 16,-4-7 160-16,-3-4 48 0,-4-13 0 0,-4 1 0 16,-4-5-176-16,-6 9-16 0,-6 9-16 0,-4 7 0 15,-8 3-160-15,-6 4-48 0,-3 5 0 0,-6 4 0 16,-7 1-208-16,-5 3 0 0,-6 4 0 0,-4 3 0 16,-1 1-336-1,-4 2-176-15,-3 3-16 0,2-2-16 0,1 3-2416 0,3-4-496 16</inkml:trace>
  <inkml:trace contextRef="#ctx0" brushRef="#br2" timeOffset="190566.16">19369 18551 3679 0,'0'0'320'0,"0"0"-320"0,0 0 0 0,0 0 0 16,-9-3 1088-16,1 1 160 0,1 0 32 0,7 2 0 15,-11-4-960-15,4-2-192 0,1 2-128 0,-2 2 144 16,-2-1 464-16,1 1 96 0,1-3 0 0,1 2 16 15,7 3 368-15,-7-4 64 0,7 4 0 0,-8-1 16 0,0-2-160 0,8 3-48 16,0 0 0-16,-7-1 0 0,7 1-352 0,-9 1-80 16,1 1-16-16,8-2 0 0,-8 2-64 0,8-2 0 15,-10 5-16-15,1 2 0 0,9-7 128 0,-8 4 16 16,8-4 16-16,-9 1 0 0,9-1 160 0,0 0 16 16,0 0 16-16,0 0 0 0,-5-4-80 0,5 4-32 15,-2-13 0-15,6 1 0 0,1 0-336 0,3-2-64 16,1-1-16-16,2 1 0 0,3-1-128 0,3 2-128 15,2 0 192-15,1 2-192 0,2 2 0 0,2 0 0 16,0 3 0-16,1 1 0 0,1-2 176 0,-1 3-176 16,-1 2 160-16,-1 2-160 0,-1 2 0 0,-2 2 0 0,-1 3 0 0,-1-1 0 15,-1 4 0-15,-2 0 0 16,-1 3 0-16,0 1 0 0,-1 2 0 0,-1 2 0 0,-2 1 0 0,3 0 0 16,-3 0 128-16,0 1-128 0,1-3 0 0,-1 1 0 15,0 1 0-15,0 0 128 0,-2-1-128 0,2 0 0 16,-1 0 0-16,0-1 176 0,-2-3-176 0,4-2 160 15,-4 1-160-15,3 1 0 0,-2-6 0 0,0 3 128 16,-1 0-128-16,2-2 0 0,-1 1 144 0,-1-4-144 16,-2 2 0-16,3 0 128 0,-8-8-128 0,6 5 0 15,1 4 0-15,-2-4 128 0,-5-5-128 0,0 0 0 16,0 0 0-16,0 0 128 0,0 0-128 0,0 0 0 16,0 0 144-16,0 0-144 0,0 0 192 0,0 0-192 15,0 0 208-15,0 0-64 0,-10-2-16 0,1-1 0 16,0-4-128-16,1 1 160 0,2-4-160 0,-2 2 160 15,1-1-160-15,-1 0 192 0,-1-3-192 0,-1 0 192 16,0-2-192-16,-2-1 0 0,1-3 0 0,-1 2 0 0,1-1 0 0,0 2 0 16,-3-2 0-16,-2 2 0 0,1 1 0 0,0-1 0 15,0-2 128-15,-2 1-128 0,-2-1 0 0,1 1 0 16,3 1 0-16,-3 3 0 0,3-1 0 0,-3 1 0 16,2 3 0-16,-2-4 0 0,-1 5 0 0,-2 0 0 15,1 2 0-15,0 0 0 0,-1 1 0 0,0 1 0 16,-1 0 0-16,1 3 0 0,0 0 0 0,1 1 0 15,2 1 128-15,2 2-128 0,-1-1 0 0,2-1 0 16,0 5 0-16,1 2 0 0,0 1 0 0,0 3 0 16,0 2 0-16,0-4 0 0,0 4 0 0,0 1 0 15,1 3-144-15,0-3 144 0,-1 0 0 0,0-1 0 0,2 2 0 16,-1 0 0-16,0 1 0 0,2-2 0 0,-1 2 0 0,2 2 0 16,-3 1 0-16,2 0 0 0,-2-1 0 0,2 0 0 15,-2 3 0-15,2-2 0 0,-2-1 0 0,1 2 0 16,2-1 0-16,3 4 0 0,-2 0 0 0,4 1 0 15,2 4 0-15,2-1 0 0,1 2 0 0,2 2 0 16,2 1 0-16,5-6 128 0,-3 1-128 0,6-2 0 16,1 6 0-16,1-3 0 0,0-4 0 0,3-3 0 15,0 3 128-15,-1-4-128 0,2 1 0 0,1-2 144 16,2-3-144-16,-1 0 0 0,2 0 144 0,-1 0-144 16,2 0 0-16,1 1 128 0,-1 1-128 0,1-1 0 15,0-3 0-15,1 2 0 0,-1-1 0 0,0 1 0 16,-1-4 0-16,0 2 0 0,-2-1 0 0,1-2 0 15,-2-1 0-15,-1 1 0 0,-1 1 0 0,-1-4 0 16,-2-3 0-16,0 1 128 0,0-4-128 0,1 3 0 0,0-5 0 16,-2-2 0-16,3-5 0 0,0 3 0 0,1-6 0 0,1 0 0 15,0-4 0-15,0 0 0 0,2-1 0 0,-2-2 0 16,0-2 0-16,0 0 0 0,-1-1 0 0,-2 0 0 16,-3-2 0-16,1 2 0 0,0-1 0 0,0 1 0 15,0-1 0-15,-1 0 0 0,-2-1 0 0,-1-3 0 16,0 0 0-16,-2-1 128 0,1-5-128 0,-3 1 0 15,1 0 0-15,-1-3 128 0,0 2-128 0,-2 0 0 16,-1 0 0-16,-2-3 0 0,-1 1 0 0,0 3 0 16,-1-2 0-16,-2 1 0 0,-2 2 0 0,0-3 0 15,-3 0 0-15,1-2 0 0,-3-3 0 0,-1 0 0 16,0 0 0-16,-2 1 0 0,-1 6 0 0,-2 0 0 0,0 5 0 16,0-1 0-16,-2 3 0 0,-1 0 0 0,-1 4 0 0,-2 0 0 15,1-1 0-15,-2 3 0 0,-1 1 0 0,-1 2 0 16,1 1 0-16,0 1 0 0,1 2 0 0,0-1-128 15,0 2 128-15,-1-1 0 0,-2 4 0 0,1-2 0 16,3 4 0-16,-1 1 0 0,0 0 0 0,0 4 0 16,0 1-128-16,5 2-64 0,-1 2 0 0,4-1 0 31,-2 4-1792-31,5-1-352 0,0 1-80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9:06:18.0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1101 12066 12895 0,'-14'-12'576'0,"6"5"112"0,1 0-560 0,0 2-128 16,7 5 0-16,-6-10 0 0,1 1 784 0,1-1 128 16,1 4 32-16,3 6 0 0,-2-11-112 0,2 11 0 15,0-7-16-15,2-2 0 0,0 3-368 0,-2 6-64 16,3-6 0-16,3 0-16 0,-1 0-112 0,0 1 0 0,1-2-16 0,0 2 0 16,2 1-112-16,1-2 0 0,6-3-128 0,0 4 192 15,3-3 48-15,1 3 0 0,-1 0 0 0,1 0 0 16,2 3 16-16,3-1 0 0,1 1 0 0,3-1 0 15,1-2 32-15,4 2 16 0,4 1 0 0,1-1 0 16,2 1 48-16,-2 0 16 0,1 0 0 0,1-3 0 16,-2 1-64-16,1 0-16 0,2 0 0 0,3 2 0 15,1-2-48-15,3 2-16 0,4-1 0 0,2-1 0 16,-1 2-64-16,-1-2-16 0,-2-1 0 0,2 1 0 16,-1 1 16-16,0 2 0 0,3-3 0 0,3 0 0 15,3 3-160-15,-1 0 192 0,2-2-192 0,-4 2 192 16,-2 0-48-16,-1 0 0 0,0-2 0 0,0 0 0 0,3-2 0 15,3 3 0-15,2-1 0 0,-2 2 0 0,-1 0-16 0,-2 1-128 16,-2-3 192-16,-1-3-64 0,0-2-128 0,0 2 0 16,1 1 0-16,0 1 128 0,-1 0-128 0,-2 2 128 15,-2-5-128-15,-1 5 128 0,-3 0-128 0,-1 1 128 16,-2-1-128-16,-1 0 128 0,-1 0 0 0,-1-1-128 16,2-2 192-16,-1 3-64 0,2 0-128 0,-1 1 192 15,-4-1-192-15,-3 2 192 0,-5 0-192 0,-2 0 0 16,-1 0 0-16,-2 0 0 0,-1 0 128 0,-2 0-128 15,-1 1 0-15,-3-1 128 0,-2 0-128 0,-3 1 192 16,-1 2-192-16,-2-2 192 0,-10-1 32 0,9 1 16 16,-9-1 0-16,0 0 0 0,0 0-112 0,0 0-128 15,0 0 176-15,0 0-176 0,0 0 224 0,-10 7-64 0,-3-4-16 0,0-1 0 16,-4 0-16-16,-4 1 0 0,-3-3 0 0,-1 2 0 16,-3 3-128-16,-3-1 128 0,-4-1-128 0,-5-1 128 15,-6 1-128-15,-3 2 128 0,-4 0-128 0,-1-1 128 16,-1 0-128-16,0 1 0 0,-1-3 0 0,-3 1 128 15,-3-2-128-15,-3 3 0 0,-2-2 0 0,-1 2 128 16,2 0-128-16,-1-1 0 0,-1 0 0 0,-3 1 0 16,-4 1 0-16,-1-1 0 0,-2-3 0 0,2 1 0 15,1 0 0-15,-1 1 128 0,-3-1-128 0,-2 2 0 16,-4-1 0-16,-3-1 0 0,3 1 128 0,2 1-128 16,3 2 0-16,-3-2 0 0,-4-2 0 0,3 1 0 15,5 2 0-15,3 1 0 0,1-2 0 0,-3 1 0 16,-2 1 0-16,3 0 0 0,2 1 0 0,3 1 0 15,6-3-128-15,4 3 128 0,4 0 0 0,0 1 0 0,-1-2 0 0,3-4 0 16,2 3 0-16,6-1 0 0,6-2 0 0,5 0 0 16,4 1 0-16,18-2 0 0,0 1-128 0,1 1 128 15,1-2 0-15,1 1 0 0,6-3 0 0,1 1 0 16,5-1-144-16,0 0 144 0,0 0-176 0,8 0 32 16,2-1 0-16,4 1 0 0,5 0 16 0,4 0 0 15,3 0 0-15,9 0 0 0,2 0 128 0,36-1 0 16,-8-2-144-16,-3 2 144 0,-1-6 0 0,3 5 0 15,2-1 0-15,4 2 0 0,1 1 0 0,3-3 0 16,0 1 0-16,2-2 0 0,-2 2 0 0,2 0 0 16,1 1 0-16,4 0 0 0,1-1 0 0,-2 1 0 0,-1 1 0 15,2-1 0-15,1 1 0 0,0 0 0 0,1 0 0 0,-4 0 0 16,-3-3 0-16,-2 1 0 16,-3-3 0-16,1 5 0 0,2 1 0 0,-1-1 0 0,-3-1 0 0,-2-1 0 15,-4 1 0-15,-1 1 0 0,0 0 0 0,-1 1 0 16,0 1 0-16,0 0 0 0,-2 2 0 0,-4-1 0 15,-6-3 0-15,-1-2 0 0,0 1 0 0,-5 2 0 16,-2 2 0-16,-3-2 0 0,-3 0 0 0,0 1 0 16,-2 3 0-16,-1 0 0 0,-3-1 0 0,-2-3 0 15,0 0 0-15,-2 2 0 0,-5-1 128 0,-1 3-128 16,-3-5 0-16,-3 0 0 0,-1 0 0 0,0 3 0 16,-3 1 0-16,-10-4 0 0,6 2 0 0,-6-2 0 15,0 0 0-15,0 0 0 0,0 0-176 0,0 0 176 16,0 0 0-16,0 0-128 0,0 0 128 0,0 0 0 15,0 0 0-15,-11 3 0 0,1-3 0 0,-1 0 0 16,0 1 0-16,1-1 0 0,-2-2 0 0,0 2 0 0,-4 1 0 16,1 1 0-16,-1 2 0 0,2-3 128 0,1-1-128 0,2 0 0 15,-3 3 0-15,1-3 0 0,0-3-320 0,2 2-16 16,-2-1-16-16,2 0 0 16,11 2-1328-16,0 0-272 0,-9-3-48 0,2 0-16 0</inkml:trace>
  <inkml:trace contextRef="#ctx0" brushRef="#br0" timeOffset="2202.5">23736 14262 14735 0,'0'0'1312'0,"0"0"-1056"0,0 0-256 0,0 0 0 15,0 0 960-15,0 0 144 0,0 0 32 0,0 0 0 16,0 0-464-16,10-2-96 0,0-1 0 0,1 2-16 16,3 1-80-16,4-3-16 0,3 1 0 0,1 0 0 15,4 0-80-15,2 1-32 0,2-2 0 0,7 2 0 16,4 2-32-16,6-1 0 0,3-1 0 0,2-1 0 16,-2 0 0-16,3 2 0 0,1-1 0 0,3 1 0 15,3-2-64-15,6 1-32 0,7 1 0 0,-1 0 0 16,-1 1 0-16,1-1 0 0,-3 0 0 0,6 3 0 15,6-1-32-15,0 2 0 0,0-1 0 0,-2 1 0 16,-4-2-64-16,3 1-128 0,2-2 176 0,4 2-176 16,-1-1 144-16,-2 1-144 0,-9 0 0 0,0 0 144 15,1 0-144-15,-1-3 0 0,1 0 0 0,-1 0 0 0,-2 0 128 0,-6 0-128 16,-6 0 0-16,-2 0 128 0,-1-2 16 0,-3 1 0 16,-2 0 0-16,-1 1 0 0,1-3 48 0,-3-1 0 15,-5-2 0-15,-6 5 0 0,-2-1 0 0,-6 0 0 16,-3-3 0-16,-3 2 0 0,-3 1-192 15,-3-1 160-15,-3 2-160 0,-2 0 160 0,-1-2-160 0,-10 3 160 16,0 0-160-16,0 0 160 0,8-6-160 0,-8 6 128 16,0 0-128-16,0 0 128 0,0 0 0 0,-8-7-128 15,0 5 192-15,-1-1-64 0,-5 1-128 0,-3 2 128 16,-2 2-128-16,-5 2 128 0,-5-5-128 0,-3 2 0 16,-4 0 0-16,-3 2 128 0,-4-1-128 0,-2-2 0 15,-1-2 0-15,-1 4 0 0,-1 4 0 0,0-1 0 16,0-3 128-16,-5 2-128 0,-5 0 0 0,-1 0 0 0,-3-1 144 0,0-1-144 15,0 0 128-15,1 1-128 0,1-1 128 0,-1 3-128 16,-1-2 0-16,-5 0 0 0,-2-3 0 16,0 2 0-16,4 1 0 0,2-2 144 0,3-2-144 0,-1 1 0 15,0 1 176-15,-4 1-176 0,-2 2 160 0,2-1-160 16,4-2 0-16,3 0 0 0,1-1 0 0,4 2 0 16,2-4 0-16,0 2 0 0,0 0 0 0,1-1 0 15,-1 1 0-15,5 0 0 0,4-3 0 0,4 2 0 16,4 0 0-16,3-2 0 0,6 2 0 0,2 0 0 15,4 0 0-15,2-1 0 0,1 0 128 0,4 1-128 16,3 1 0-16,9 0 0 0,-7-4 128 0,7 4-128 16,0 0 0-16,0 0 128 0,0 0-128 0,10-5 0 15,1 1 0-15,7 1 0 0,4 2 0 0,6 1 0 16,3-3 0-16,8 2 0 0,5 1 0 0,6 1 0 0,6-2 0 16,2-1 0-16,2 0 0 0,1 0 0 0,1 1 0 0,5 1 0 15,5 1 0-15,3 3 0 0,5-3 0 0,-3 0 0 16,-3-1 0-16,1 3 0 0,0-2 0 0,8 2 0 15,2-1 0-15,-3-1 0 0,-3-1 0 0,-1 2 0 16,-1 0 0-16,-1-1 0 0,3 1 0 0,-1 0 0 16,-3 0 0-16,-5-1 0 0,-7 1 0 0,-2 1 0 15,-2-1 0-15,-1 3 0 0,1-6 0 0,-3 2 0 16,-3 3 0-16,-5-2 0 0,-3-1 128 0,-3 1-128 16,-5 2 0-16,-4 0 0 0,-4-4 0 0,-2 3 0 15,-2-1 0-15,-3 1 0 0,-3-3 0 0,-4 0 0 16,-1 1 0-16,-4 1 0 0,-10-2 0 0,0 0 0 0,0 0 0 0,0 0 0 15,0 0 0-15,0 0-208 0,0 0 64 0,-13 7 16 16,-4-5 128-16,-4 1-128 0,-2-3 128 0,-3 0-128 16,-4 0 128-16,-5-1 0 0,-7-1 0 0,-4 0 0 15,-6-2 0-15,-3 1 0 0,-1 1 0 0,-3 1 0 16,-4-1 0-16,-1 1 0 0,-1-3 0 0,-8-1 0 16,-7 1 0-16,-1 3 0 0,0 1 0 0,-2-1 0 15,-2-2 0-15,-7 1 0 0,-7 0 0 0,2 4 0 16,1 0 0-16,1 0 0 0,-1-1 0 0,-3 1 0 15,-3 2 0-15,6 5 0 0,6 0 0 0,1 2 0 32,0 2-256-32,0-1-128 0,0 0-32 0,6 2-9216 0,5 3-1840 0</inkml:trace>
  <inkml:trace contextRef="#ctx0" brushRef="#br0" timeOffset="3426.2">22739 15954 23439 0,'-4'-14'1024'0,"4"14"240"0,-2-8-1008 0,2 8-256 0,2-10 0 0,-2 10 0 15,7-5 256-15,3 0 0 0,3 0 0 0,2 1 0 16,1 1-80-16,5-3-16 0,2-2 0 0,1 2 0 16,2-4-160-16,5 4 128 0,2-2-128 0,3 2 128 15,2-1-128-15,0 0 128 0,-1 2-128 0,-3 2 128 16,-1-1-128-16,-2 0 0 0,-5 1 0 0,0 1 0 0,-2 1-160 0,-1 0-64 15,0 1-16-15,-6 0 0 16,1 0-768-16,-5 1-144 0,-3 0-48 0</inkml:trace>
  <inkml:trace contextRef="#ctx0" brushRef="#br0" timeOffset="3653.71">22970 16167 21183 0,'0'0'1888'16,"0"0"-1504"-16,0 0-384 0,0 0 0 0,0 0 880 0,0 0 96 0,0 0 32 0,11 9 0 15,3 0-304-15,0-5-48 0,1-1-16 0,3-2 0 16,2 0-368-16,2-1-80 0,-1 0 0 0,3-1-16 16,1-2-176-16,-1-1 192 0,2-4-192 0,1 1 192 15,1 2-192-15,3-4-192 0,2 2 32 0,-2-4 16 31,4 5-1984-31,2-3-400 0</inkml:trace>
  <inkml:trace contextRef="#ctx0" brushRef="#br0" timeOffset="4687.84">24280 15274 19343 0,'0'0'848'0,"-5"-10"192"0,0 2-832 0,1 0-208 16,4 8 0-16,-4-6 0 0,4 6 128 0,0 0-128 0,0 0 176 0,0 0-176 15,0 0 240-15,0 0-64 0,-6 9-16 0,6-9 0 16,0 0 96-16,-2 10 0 0,1 2 16 0,2-5 0 16,-1-7 176-16,5 14 16 0,0 0 16 0,2-2 0 15,0 0-48-15,1 2-16 0,5-2 0 0,-2-3 0 16,1-3 16-16,4 0 0 0,2-2 0 0,1 0 0 15,4 0-160-15,0-2-16 0,1-4-16 0,0 1 0 16,2-1-48-16,3 0-16 0,3-1 0 0,-1-1 0 16,0-5-176-16,-1 2 192 0,1-6-192 0,-3 3 192 15,0-3-192-15,-5-2 128 0,-2 0-128 0,0-2 128 16,-1-1-128-16,-1-2 192 0,0-3-192 0,-1-4 192 16,-2 2-48-16,1-2 0 0,-2-1 0 0,0-2 0 15,-2-1-144-15,0 3 0 0,0 0 0 0,-3 3 0 0,-1 2 0 16,-2 2 0-16,0 0 0 0,-2 6 0 0,0 5 0 0,-1-2 0 15,-2 3 0-15,-2 9 0 16,3-8 0-16,-3 8 0 0,0 0 0 0,0 0 0 0,0 0 0 0,0 0 0 16,0 0 0-16,-7 12 0 0,1 0 0 0,0 0-192 15,-2 6 32-15,0 3 16 0,-1 1 144 0,1 3 0 16,-3 4 0-16,1 0 0 0,-1 3 0 0,1 2-160 16,-3 2 160-16,-1 2-208 0,-1 3 208 0,-1 3 0 15,1-2 0-15,0 2 0 0,-2-2 0 0,1 0 0 16,1 0 0-16,-1-4 0 0,2 1 0 0,-1-3 0 15,1-3 0-15,0-1 0 0,1-4 0 0,1 0 0 16,0-4 0-16,1 2 0 0,1-6 0 0,0 0 160 16,1-1-160-16,1-1 128 0,0-2-128 0,3-1 192 0,0-2-192 15,1-2 192-15,4-11-48 0,-1 11 0 0,1-11 0 0,3 7 0 16,-3-7 192-16,0 0 48 0,10 1 0 0,1-2 0 16,1-2 64-16,0-2 32 0,2-3 0 0,4 1 0 15,0-6-336-15,2 2-144 0,-2 2 128 0,1-3-128 16,0 5 0-16,2-5 0 0,0 3 0 0,2-1 0 15,4 3 0-15,0-1 0 0,0 3 0 0,3 2 0 16,-1 1 0-16,1 1 0 0,1 1 0 0,-2 1 0 16,-1 0-144-16,-1 2 144 0,-3 0 0 0,-1 3 0 15,-3 0-144-15,-1-1 144 0,-1 3 0 0,-1 2-144 16,-2-3 144-16,-2 4-160 0,-3 1 160 0,-3-2-160 16,0 3-112-16,-3 2-32 0,-2-1 0 0,-2-1 0 15,0 2 160-15,-1-1 144 0,-3 2-208 0,-1-2 80 0,0-2 128 16,-4 2 0-16,0 0 0 0,-4 0 0 15,-1-2 0-15,-2 2 0 0,-2 3 0 0,-1 0 128 0,-1-2-128 16,-1-1 128-16,1 0-128 0,-2-1 128 0,6 0-128 0,-1-1 176 16,5 0-176-16,3 0 192 0,2 0-64 0,3-1-128 15,4 2 192-15,4 0-64 0,5-1 256 0,4 2 64 16,7 0 0-16,6 2 0 0,3-6 128 0,7 4 16 16,3 0 16-16,2 1 0 0,1 0-240 0,5-2-48 15,5 0-16-15,4-1 0 0,3-3-64 0,5 3-16 16,2-2 0-16,-4 1 0 0,-5 1-224 0,-3-2 0 15,-3 1 0-15,-3 3 0 16,-3-5-2464-16,-7 3-592 0</inkml:trace>
  <inkml:trace contextRef="#ctx0" brushRef="#br0" timeOffset="6504.35">11847 15302 21183 0,'-10'-4'1888'0,"10"4"-1504"16,-9-4-384-16,9 4 0 15,-7-1-256-15,7 1-128 0,0 0-32 0,0 0 0 0,0 0 800 0,0 0 176 16,0 0 16-16,-1 9 16 0,1-9-368 0,4 13-80 16,0-1-16-16,2-2 0 0,1 2 32 0,1-1 0 15,3-3 0-15,1 1 0 0,2-4 0 0,3 1 0 16,2 1 0-16,1-4 0 0,3-1 96 0,0-4 32 16,0 0 0-16,2-3 0 0,1 1-80 0,-1-1-16 15,-2 1 0-15,1-6 0 0,-4 0-64 0,1-3 0 0,-2-4-128 0,0 2 192 16,0-1-16-16,-1-1-16 0,-2-1 0 0,0-1 0 15,-2-1 32-15,1 0 16 0,-1-1 0 0,-1 0 0 16,-1-3 144-16,0 1 32 0,-2-4 0 0,0 4 0 16,0-1-112-16,-1 0-16 0,-3 1 0 0,1 5 0 15,-1 4-256-15,-1 4 0 0,-2 0 0 0,-1 3 0 16,-2 7 0-16,0 0 0 0,0 0 0 0,0 0 0 16,0 0 0-16,0 0 0 0,3 13 0 0,-3 1 0 15,-1 1 0-15,-1 4 0 0,0 4 0 0,-1 4-144 16,1 6 144-16,-1 4 0 0,-2-1 0 0,1 4 0 15,-1 3 0-15,-4 4 0 0,3 8 0 0,-3 0 0 16,0 1 0-16,0-2 0 0,-1 1 0 0,1-2 0 16,0-3 0-16,2 2 0 0,-2 0 0 0,1-1 0 0,-1-1 0 0,2-6 0 15,-1 1 0-15,0-2 0 0,2 3 0 0,-4-4 0 16,0-6 0-16,1 1 0 0,2-1 0 0,0-3 0 16,0-1 0-16,1 1 128 0,0-3-128 0,1-2 176 15,-2-2-176-15,3-1 192 0,-2-3-48 0,1-1 0 16,0 0 0-16,1-4 0 0,-1 0-144 0,1-2 160 15,2-1-160-15,-1 0 160 0,1-4-160 0,2-10 128 16,0 0-128-16,0 0 128 0,0 0-128 0,0 0 128 16,0 0-128-16,0 0 128 0,-4-9-128 0,0-3 192 15,1-1-192-15,1-1 192 0,2-3-192 0,4 0 0 16,-2-4 0-16,2 0 0 0,0 0 0 0,0 2 0 16,2 1 0-16,0 5 0 0,3 0 0 0,1-1 0 0,-1 1 0 15,3 3 0-15,-1-3 0 0,3 4 0 0,1 0 0 0,2 4 0 16,-4 0 0-16,1 4 0 0,0 2 0 0,0 4 0 15,-2 0 0-15,1 1 0 0,0 2 128 0,-1 1-128 16,0 3 0-16,-1-3 0 0,1 2 0 0,-2 3 0 16,-1 1 0-16,0-1 0 0,-3 2 0 0,-1-1 0 15,-1 1 0-15,-1 1 0 0,-3-2 0 0,-3-1 0 16,-1-2-128-16,-1 0 128 0,-1 1 0 0,-3-2 0 16,1 0 0-16,-2-4 0 0,-1 2 0 0,-1-1 0 15,-1 2 0-15,2-4 0 0,-2 3 144 0,3-3-16 16,-3 3 240-16,5-1 48 0,-3 0 16 0,4 2 0 15,0-4-64-15,4 6-16 0,0-3 0 0,2-1 0 16,1-8-32-16,2 11-16 0,2-3 0 0,1 4 0 0,3-4-64 16,3 3-16-16,2-3 0 0,2 3 0 0,3-2-96 15,4 2 0-15,2-2-128 0,4 1 192 0,4-2-192 0,3 2 0 16,3-3 0-16,2-1 0 0,-1-2 0 0,0-2 0 16,0 1 0-16,0 2-10848 15,0 0-2080-15</inkml:trace>
  <inkml:trace contextRef="#ctx0" brushRef="#br1" timeOffset="12775.82">10541 10676 3679 0,'-19'4'160'0,"9"-4"32"16,-1 1-192-16,2-1 0 0,0 0 0 0,9 0 0 15,0 0 3712-15,0 0 704 0,0 0 144 0,0 0 32 0,8-7-3264 16,0-2-656-16,3 1-128 0,1-3-32 0,1-2-304 0,1-3-64 16,3-3-16-16,0-2 0 0,2 0-128 0,3-2 192 15,1-3-192-15,1 1 192 0,0-6-192 0,0 3 0 16,2-1 144-16,-1 1-144 0,1 4 0 0,-1 4 128 15,-2 1-128-15,1 2 0 0,-2 1 0 0,-2 5 0 16,-3 4 0-16,-2 3 0 0,-2 3 0 0,-1 3 0 16,0 2 0-16,-2 8 0 0,-1 0 0 0,0 10 0 15,0 2 0-15,-2 5 176 0,-3 3-48 0,0 4 0 16,-2 0 0-16,1 5 0 0,-3 0-128 0,-3 2 192 16,-3-2-192-16,-3 1 192 0,0 3-64 0,0-3-128 15,-1-6 192-15,0-2-64 0,0-4-128 0,-2-4 192 16,1-7-192-16,2-2 192 0,4-4 144 0,-1-8 48 0,6-5 0 0,0 0 0 15,0 0 192-15,-7-5 32 0,3-7 16 0,3-1 0 16,1-2 32-16,3-3 16 0,-1-2 0 0,3-4 0 16,0-4-448-16,2-1-96 0,0-4 0 0,2 2-128 15,0 2 128-15,3-2-128 0,3-2 0 0,1 0 0 16,2 0 0-16,1 3 0 0,0-1 0 0,2 4 0 16,-1 6 0-16,2 2 0 0,2 2 0 0,-4 7 0 15,-1 1 0-15,0 5-144 0,0 4 144 0,0 0 0 16,-1 3 0-16,-1 3-160 0,-3 4 160 0,-2 3 0 15,-1 0-144-15,-3 2 144 0,-1 0 0 0,-2 3-144 16,-1 1 0-16,-3 3 0 0,-2 2 0 0,-1-2 0 16,0-5 144-16,-2-1-208 0,0-5 80 0,0-1 128 15,4-10 0-15,0 0 0 0,0 0 0 0,0 0 0 0,0 0 0 0,0 0 192 16,0 0-32-16,4-6 0 16,3-6 208-16,3-1 32 0,1-7 16 0,4 1 0 0,5 0-240 0,1-1-48 15,2-4-128-15,4-4 192 0,-1-1-192 0,2 3 0 16,0 0 0-16,0 1 0 0,-1 2 0 0,-2 3 0 15,-3 4 0-15,3 2 0 0,0 3 0 0,-5 8 0 16,-2 4 0-16,-2 8-160 0,-2 2 160 0,-4 7-128 16,-2 7 128-16,-4 3-128 0,-3 7 128 0,-2 5 0 15,-3 2 0-15,-1 4 0 0,-4 4 0 0,0 2 0 16,0 1 0-16,0-2 128 0,0 0-128 0,4-10 0 16,3-5 0-16,2-3 0 0,4 1 0 0,5-9 0 15,-2-2 0-15,5-5 128 16,4-7-496-16,2 0-80 0,1-4-32 0,5-5-13328 0</inkml:trace>
  <inkml:trace contextRef="#ctx0" brushRef="#br1" timeOffset="13292.21">12734 10179 8287 0,'0'0'736'0,"-9"-1"-592"0,0-1-144 0,9 2 0 0,-9 0 3888 0,9 0 736 15,-8 8 160-15,0 5 16 0,0 2-3536 0,1 5-720 16,-1 1-144-16,2 7-16 0,-1-3-208 0,0 6-48 15,-2-2 0-15,0 6 0 0,3 5 0 0,-2 0 0 16,2-2 0-16,0 1 0 0,4-3-128 0,1-2 192 16,1 0-192-16,3-2 192 0,4-6-192 0,2-4 0 15,1-2 144-15,3-5-144 0,-1-2 288 0,1-6-16 16,1-1 0-16,1-4 0 0,1-4 16 0,0-6 0 16,2-1 0-16,1-4 0 0,0-1 880 0,0 0 176 15,0-4 48-15,0-2 0 16,0-2-1728-16,-2-1-352 0,-2 2-64 0,-1-5-16 0,-1 1 912 0,-3-2 176 0,0 2 48 15,0 2 0-15,0-4-128 0,-1 6-32 0,1 3 0 0,-2 4 0 16,-2 4-208-16,1 1 0 0,-7 9 0 0,0 0 0 16,0 0 0-16,0 0 0 0,2 16 0 0,0 2 0 15,-4 1 0-15,0 3 0 0,-2 2 128 0,1 3-128 16,2 4 0-16,1 1 0 0,-1-3 0 0,5 1 0 16,2-1 0-16,4-5 0 0,2-4 0 0,4-1 0 15,3-3 0-15,4-2 0 0,4-5-144 0,1-1 144 31,1-8-592-31,2-6-32 0,0-3 0 0,2-2-14112 0</inkml:trace>
  <inkml:trace contextRef="#ctx0" brushRef="#br1" timeOffset="13593.26">13959 9504 22111 0,'-7'4'1968'0,"-1"4"-1584"15,2 1-384-15,-2 5 0 0,-1 2 960 0,0 5 96 16,-1 4 32-16,0 3 0 0,-1 4-576 0,-2 3-96 15,0 4-32-15,1-3 0 0,-1-1-160 0,1 0-32 16,2 2-16-16,0-3 0 0,0 1-176 0,1-5 0 16,1-3 144-16,2 0-144 15,1-4-512-15,1-4-192 0,2-4-16 0,0-5-7200 16,2-10-1424-16</inkml:trace>
  <inkml:trace contextRef="#ctx0" brushRef="#br1" timeOffset="13785.87">14301 9455 10127 0,'0'0'448'0,"0"0"96"0,0 0-544 0,0 0 0 0,0 0 0 0,2 19 0 16,-4 4 3328-16,-1 1 576 0,-5 5 96 0,-1 2 32 16,-1 3-2672-16,-3 4-528 0,-5 4-96 0,1-2-32 15,-5-1-208-15,2 0-48 0,-1 1-16 0,1-1 0 16,2 3-240-16,2-1-32 0,0-2-16 0,4-2-8736 15,2-4-1760-15</inkml:trace>
  <inkml:trace contextRef="#ctx0" brushRef="#br1" timeOffset="14145.11">15159 10107 16575 0,'-8'4'1472'0,"-1"7"-1168"0,0 1-304 0,0 5 0 16,-1 6 1968-16,1 3 336 0,0 6 64 0,0 3 0 15,-1 2-1568-15,0 2-320 0,1 6-64 0,0-3-16 16,0 1-400-16,0 3 128 0,-1-4-128 0,-2 2 0 16,1-3 176-16,0 1-48 0,-1 0-128 0,2-5 192 15,-1-2-528 1,3-7-112-16,0-1-32 0,2-6-7264 0,1 0-1472 0</inkml:trace>
  <inkml:trace contextRef="#ctx0" brushRef="#br1" timeOffset="14345.42">14650 10483 24879 0,'0'0'2208'0,"0"0"-1760"15,0 0-448-15,6 9 0 0,3 0 592 0,4-1 48 16,4 2 0-16,4-4 0 0,4 2-368 0,1-3-64 16,4 0-16-16,3 3 0 0,8-3-32 0,2-3-16 15,3 1 0-15,3-1 0 16,6 3-864-16,2-5-176 0,2-6-48 0</inkml:trace>
  <inkml:trace contextRef="#ctx0" brushRef="#br1" timeOffset="15495.83">17165 10437 6447 0,'0'0'272'0,"-2"-8"80"0,2 8-352 0,0 0 0 15,0 0 0-15,0 0 0 0,0 0 3744 0,-8 5 672 0,-1 7 144 0,0 4 32 16,-1 0-3168-16,0 6-624 0,-1 3-128 0,-2 6-32 16,-1 2-192-16,0 2-64 0,0 0 0 0,0 0 0 15,0 1-192-15,0-1-64 0,1 2 0 0,2-6 0 16,2-1 0-16,3-1 0 0,0-2 0 0,5-7 0 15,1-6-128-15,4-1 160 0,-4-13-160 0,9 8 160 16,1-1 64-16,1-7 16 0,3-6 0 0,2-3 0 16,2-4 80-16,2-1 32 0,0-5 0 0,2 0 0 15,-1 0-208-15,2-1-144 0,1-2 192 0,-1-3-192 0,-1-3 0 0,0-1 0 16,-2-1 0-16,0 0 0 0,-1-3 144 0,-1 1-144 16,-1 2 0-16,-1 0 144 0,-2 8-144 0,0 2 0 15,-2 8 144-15,-4 2-144 0,-8 10 0 0,0 0 0 16,8 7 0-16,-2 3 0 0,-6 4 304 0,-1 7-16 15,-1 5 0-15,-2 2 0 0,-3 4-96 0,1 4-32 16,-3 2 0-16,2 3 0 0,-4 2-160 0,5-6 0 16,2-2 0-16,2 1 128 0,2-4-128 0,3-4 0 15,5-3 144-15,2-6-144 0,2-2 0 0,2-9 0 16,2 0 0-16,3-3 128 16,3-4-576-16,3-1-96 0,3-6-32 0,3-7-13360 0</inkml:trace>
  <inkml:trace contextRef="#ctx0" brushRef="#br1" timeOffset="15777.56">18711 9433 24879 0,'0'0'1088'0,"-10"2"256"16,1 5-1088-16,0 5-256 0,0 4 0 0,-4 8 0 15,2 3 1024-15,-3 6 160 0,-1 6 32 0,-2 6 0 0,-2-2-640 0,-1 4-128 16,1-2-32-16,-2 4 0 0,1 2-112 0,-2-1-32 16,1-3 0-16,-2 0 0 0,0-3-144 0,0 2-128 15,2-7 192-15,1-1-192 16,3-4-1680-16,1-3-448 0,5-7-96 0</inkml:trace>
  <inkml:trace contextRef="#ctx0" brushRef="#br1" timeOffset="16178.12">19405 10123 24815 0,'-15'12'1088'0,"6"-1"256"15,0 6-1088-15,0 4-256 0,-2 7 0 0,2 3 0 0,0 8 256 0,-1-2 0 16,-2 1 0-16,1 0 0 0,1 3 112 0,1 4 16 16,-4-6 0-16,2 2 0 0,0-2-256 0,1 2-128 15,-1-1 128-15,2-1-128 0,0-4 0 0,1-3 0 16,2-5-160-16,1-3 160 15,0-5-2160-15,0-5-320 0,1-7-64 0,4-7-16 0</inkml:trace>
  <inkml:trace contextRef="#ctx0" brushRef="#br1" timeOffset="16354.5">18973 10539 24879 0,'0'0'2208'0,"0"0"-1760"16,11 3-448-16,3-2 0 0,4-1 1056 0,4 2 128 16,3 7 32-16,6-4 0 0,2 1-896 0,5 0-192 15,2-2-128-15,9 1 192 0,5 0-192 0,4-3 0 16,1-7 0-16,-3 3-13184 0</inkml:trace>
  <inkml:trace contextRef="#ctx0" brushRef="#br1" timeOffset="22216.56">15814 9525 13935 0,'0'0'608'0,"0"0"144"0,-8-5-608 0,8 5-144 0,-5-5 0 0,5 5 0 16,0 0 640-16,0 0 112 0,0 0 16 0,0 0 0 15,0 0-352-15,0 0-64 0,0 0-16 0,0 0 0 16,13 2 48-16,-1-1 0 0,-1 3 0 0,2 1 0 16,-1 2-16-16,1-2 0 0,0 1 0 0,2 3 0 15,3 0-176-15,0 2-48 0,-2 2 0 0,2-1 0 16,2 4-16-16,-1 3 0 0,0 5 0 0,2 2 0 16,-1 4-128-16,2 1 0 0,-1-2 0 0,1 5 128 15,0 4 16-15,-1 4 0 0,-1-1 0 0,0 3 0 16,-1 2 32-16,1 1 0 0,-2-4 0 0,3 6 0 15,-3 0-48-15,-1-2 0 0,-2-1 0 0,1-4 0 16,1 1 0-16,-2 2 0 0,-1-1 0 0,0 1 0 0,1-6-128 0,-3 6 128 16,-1-2-128-16,0-1 128 0,-4 2-128 0,-1-6 0 15,1-1 144-15,-5 3-144 0,1 2 128 0,-3-4-128 16,-1-3 160-16,-2 1-160 0,-1-2 176 16,-1-2-176-16,-4 1 192 0,0-4-192 0,-1-6 208 0,1 3-64 15,0-2-16-15,1 0 0 0,-4-1 0 0,1-3 0 16,-1-1 0-16,2-1 0 0,-4-5-128 0,1-2 192 15,2 1-192-15,-2-7 192 0,-2 0-192 0,-2-3 160 16,1-2-160-16,2-2 160 0,0-2-160 0,0 0 192 16,0-3-192-16,1-4 192 0,2-1-192 0,-2-4 192 15,-1-1-192-15,3-4 192 0,3-2-192 0,3 2 192 16,0-3-192-16,2-2 192 0,2-4-192 0,1-2 160 0,0 3-160 16,4-6 160-16,4-3-160 0,0-5 0 0,3 2 144 0,0 1-144 15,-1-5 0-15,3 1 144 0,1-5-144 16,1 4 0-16,3-2 0 0,0-3 0 0,0 2 0 0,2-3 0 15,-5-6 128-15,3 6-128 0,0 0 0 0,0-1 0 16,-3-1 0-16,-1-1 0 0,1 2 0 0,2 1 0 16,-1 3 0-16,1 1 0 0,-2-3 0 0,0 8 0 15,-1 2 0-15,1 3 0 0,-1 0 0 0,0 1 0 16,0 1 128-16,-1 6-128 0,0-1 144 0,-2 7-144 16,2 3 0-16,0-2 128 0,-1 3-128 0,-2 4 0 15,1 4 0-15,-1-1 0 0,-1 5 0 0,-9 7 0 16,9-3 0-16,-9 3 0 0,0 0 0 0,8 8-160 15,0 7 160-15,-4 1-192 0,0 4 192 0,-3 0-192 16,-1 0 192-16,0 8 0 0,0 3-144 0,1 2 144 0,-1 1-288 0,0-2 16 16,0 0 0-16,3 2 0 15,1 5-1584-15,1-2-320 0,0-1-64 0,0 1-16 0</inkml:trace>
  <inkml:trace contextRef="#ctx0" brushRef="#br1" timeOffset="23515.69">20245 9867 21183 0,'0'0'1888'0,"0"0"-1504"0,0 0-384 0,4 14 0 16,1 1-560-16,1 1-176 0,3 2-32 0,2 1-16 15,-1-1 784-15,2 1 0 0,2-1 144 0,4-1-16 0,3-2 0 0,3-6 0 16,1-3 0-16,3-3 0 0,0-3 80 0,4-4 16 16,1-6 0-16,-1-2 0 0,-2-1-80 0,-2-2-16 15,3-3 0-15,-2-3 0 0,1-6-128 0,1 2 0 16,-3-5 0-16,2 5 0 0,-2-4 0 0,0 0 0 15,0-2-160-15,-1-2 160 0,-2-3-128 0,1 2 128 16,-3 1 0-16,0-3-144 0,-2 1 144 0,-2 1 0 16,-2 2 0-16,-2 1 0 0,-4-2 0 0,0 1 0 15,-1 10 0-15,-5 2 0 0,0 5 0 0,-3 2 176 16,-2 13-48-16,0 0 0 0,0 0 208 0,0 0 48 16,0 0 0-16,-8 7 0 0,-4 3-256 0,-2 9-128 15,-4 8 160-15,-2 1-160 0,-3 2 160 0,-4 7-160 0,-1 5 160 16,-2 6-160-16,-2 6 0 0,0 2 0 0,1 1 0 0,-1 6 0 15,0 4 0-15,2 4 0 0,-1 1 0 0,3 1 0 16,1-2 0-16,5-10 0 0,-1-7 0 0,1-1 0 16,2-3 144-16,-1 0 144 0,1-9 32 0,2-4 0 15,3-4-64-15,1-7 0 0,1 1 0 0,2-8 0 16,-1-2-96-16,2-5-32 0,5-3 0 0,5-9 0 16,-4 12 32-16,4-12 0 0,0 0 0 0,0 0 0 15,0 0 144-15,0 0 16 0,9-9 16 0,1 1 0 16,2-5-96-16,1 4-32 0,2-1 0 0,3-1 0 15,1-3-208-15,-2-1 144 0,1-1-144 0,1 2 128 16,0 5-128-16,2-1 0 0,-2 4 0 0,2-2 0 16,1 3 0-16,1 4 0 0,0 1-192 0,-2 0 192 15,1 0-128-15,-2 3 128 0,-1 3 0 0,0 3 0 16,-2 0 0-16,-2 3 0 0,0 4-144 0,-1 0 144 16,2-1 0-16,-6 2 0 0,-2 1 0 0,-2 0 0 0,-1-1 0 0,-1 2-240 15,-2 2 80-15,1-1 16 0,-2-1 144 0,-1 0-208 16,-2-1 80-16,0 0 128 0,-1-2 0 0,-3 0 0 15,-2-4 0-15,-3 0 0 0,1 0 0 0,-3 1 0 16,-1-4 0-16,1 2 0 0,-3-2 0 0,4 3 0 16,-4-1 144-16,5-3-16 0,-1-1-128 0,5 2 0 15,-1-1 0-15,3 1-128 0,5-9 128 0,-1 9 0 16,1-9-144-16,4 13 144 16,5 2-448-16,-1-4-32 0,5-4 0 0,1 4 0 15,1 0-416-15,6 1-64 0,4-6-32 0,3-1 0 0</inkml:trace>
  <inkml:trace contextRef="#ctx0" brushRef="#br1" timeOffset="24050.29">21884 10346 13823 0,'-12'-8'608'0,"12"8"128"0,-6-2-592 0,6 2-144 16,0 0 0-16,-12 10 0 0,4 5 2112 0,-3 8 384 15,1 5 64-15,0 4 32 0,-1 2-2112 0,-1 3-480 16,2 2 0-16,0 1 0 0,-2 6 0 0,3-2 0 15,2 3 0-15,1-6 0 0,0-1 0 0,3-1 0 16,0 0 0-16,2-9 0 0,1-2 208 0,2-7-32 16,2-2-16-16,1-5 0 0,3-5 128 0,1-3 32 15,1-3 0-15,1-3 0 0,2-3 64 0,1-7 0 16,3-5 16-16,0-2 0 0,1-1-144 0,0-2-16 16,0-3-16-16,1-1 0 0,1-4-224 0,-1-1 176 15,3-2-176-15,-1-6 160 0,1 0-160 0,1-2 0 0,-4 0 144 0,3 1-144 16,1-1 0-16,-2 4 0 0,-4-3 0 15,-2 3 128-15,-1 6-128 0,-1 6 0 0,-3 5 0 0,-3 7 0 16,0 3 0-16,-7 8 0 0,0 0 0 0,0 0-128 16,0 14 128-16,-3 5 0 0,-1 4 0 0,-1 7 128 15,-2 0-128-15,-1 4 0 0,0 3 0 0,-2 5 0 16,3 1 0-16,-4 6 0 0,5-4 0 0,0 4 0 16,1-3 0-16,5-5 0 0,2 0 0 0,5-5 0 15,1-7 0-15,5-5 0 0,1 0 0 0,3-2 0 16,2-3 0-16,4 0 0 0,3-5 0 0,5-3-128 31,1 0-272-31,4-2-48 0,3-3-16 0,8-5-11264 0</inkml:trace>
  <inkml:trace contextRef="#ctx0" brushRef="#br1" timeOffset="24340.65">23264 10273 25791 0,'3'-10'2304'0,"2"-1"-1856"16,2 2-448-16,4 1 0 0,0 3 448 0,4-1-16 0,2 2 0 0,4 2 0 16,4-1-432-16,1 3 0 0,3 0 128 0,6-3-128 31,3 2-1360-31,0 0-304 0,-1-2-64 0</inkml:trace>
  <inkml:trace contextRef="#ctx0" brushRef="#br1" timeOffset="24551.22">23147 10754 24991 0,'0'0'1104'0,"0"0"240"0,14-1-1088 0,1 1-256 0,3 1 0 0,5 1 0 16,3 0 320-16,4-2 16 0,4-2 0 0,6 1 0 0,3-1-336 0,7-1-128 15,4-1 0-15,5-3 0 16,3 0-1712-16,-5-4-336 0</inkml:trace>
  <inkml:trace contextRef="#ctx0" brushRef="#br1" timeOffset="24951.58">25285 9445 26719 0,'-7'-14'2368'0,"7"14"-1888"0,0 0-480 0,0 0 0 16,-7 12 0-16,1 6 0 0,1 4 0 0,-2 5 0 15,0 7 0-15,-1 7 0 0,-1 0 0 0,0 9-160 16,2 2 160-16,-3 4 0 0,-3 4 0 0,0 2 0 16,-2-3 176-16,1 3 64 0,-4 3 16 0,0 2 0 0,2-1-128 0,-1 0 0 15,-1-2-128-15,3-4 192 16,0-3-64-16,0-1-128 0,2-3 176 0,-1-5-176 0,4-3 128 0,1-7-128 15,1-8 0-15,3-2 0 0,1-5-192 0,2-5-128 16,1-3-48-16,1-2 0 16,0-13-656-16,0 0-144 0,0 0-32 0,0 0-9552 0</inkml:trace>
  <inkml:trace contextRef="#ctx0" brushRef="#br1" timeOffset="25201.24">25328 9660 24879 0,'12'-14'2208'0,"2"-2"-1760"0,1 0-448 0,4-1 0 15,3 1 512-15,4 0 0 0,4 1 16 0,5 0 0 16,5 2-16-16,3 6 0 0,6-2 0 0,4 1 0 15,-1-3-384-15,-3 3-128 0,-2-1 0 0,2 4 0 16,0 5 0-16,-3-2-320 0,0 0 32 0,-2 5 16 31,2 1-2096-31,-4 1-400 0</inkml:trace>
  <inkml:trace contextRef="#ctx0" brushRef="#br1" timeOffset="25399.59">25068 10266 28559 0,'0'0'1264'0,"0"0"272"0,0 0-1232 0,0 0-304 16,10 4 0-16,5 2 0 0,6 3 208 0,4-4-16 16,4 1 0-16,6 1 0 0,5-4-64 0,3 0-128 15,1 0 176-15,5-2-176 16,5 0-224-16,3 2-160 0,4-3-16 0,4 0-8112 15,2 0-1632-15</inkml:trace>
  <inkml:trace contextRef="#ctx0" brushRef="#br1" timeOffset="25918.99">25579 11002 15887 0,'0'0'704'0,"-9"4"144"0,9-4-672 0,-9 11-176 16,9-11 0-16,0 0 0 0,-4 17 784 0,0-5 128 16,4-12 32-16,0 0 0 0,4 16 0 0,1-3 0 15,3 1 0-15,2-5 0 0,3-4-176 0,1 1-48 16,4-5 0-16,3-1 0 0,2-1-256 0,1-5-48 16,2-2-16-16,-2 1 0 0,0 0-208 0,-4-1-64 15,-2-2 0-15,-3 1 0 0,-1-5-128 0,-2 2 0 16,-2 2 0-16,-2-4 0 0,-2-5 0 0,-1 0 128 15,0 0-128-15,-2 0 0 0,-3 0 128 0,-2 2-128 16,0 1 0-16,-3 1 128 0,-3 5-128 0,-1 1 0 0,-1 4 0 0,-4-1 0 16,-2 6 0-16,-2 4 0 0,-1 1 0 15,-2 3 0-15,0 5 0 0,-2 3 0 0,0 3 0 0,0 3 0 16,0 3 0-16,5-2 0 0,1 0 0 0,3 2 0 16,3-2-144-16,5-1 144 0,2 0 0 0,3-2 0 15,2-2 0-15,4-3 0 0,3-1 0 0,3-1 0 16,5-7-160-16,3 3 160 0,4-4-128 0,2 0 128 31,3-2-640-31,4-3-32 0,3-3-16 0</inkml:trace>
  <inkml:trace contextRef="#ctx0" brushRef="#br1" timeOffset="26164.58">26452 10777 19343 0,'0'0'1728'0,"0"0"-1392"15,0 0-336-15,0 0 0 0,0 0 2464 0,5 18 416 16,0 2 96-16,3 5 16 0,1 2-2400 0,0 4-464 16,1 2-128-16,0 0 0 0,1 0 0 0,1 1 0 15,-1-2 0-15,1 0 0 0,-1-3 0 0,1-5-256 16,-2 3 32-16,0-6 16 15,0 0-832-15,-1-4-176 0,-1-5-16 0,-1-3-10608 0</inkml:trace>
  <inkml:trace contextRef="#ctx0" brushRef="#br1" timeOffset="26417.75">26803 10662 26431 0,'0'0'1168'0,"0"0"240"0,-12 9-1120 0,1 5-288 0,-2 7 0 0,-2 4 0 16,-3 3 0-16,-1 3 0 0,-2 0 0 0,-2 4 0 15,0 0 208-15,-5 1-16 0,0-3 0 0,-1 0 0 16,-2 2-48-16,1 1-16 0,-1-2 0 0,2 1 0 16,2-1 0-16,-1 0-128 0,0 1 192 0,3-1-64 15,2-7-128-15,4-1 0 0,2-5-160 0,6-1 160 16,2-5-1600-16,5-1-208 15,3-5-48-15,1-9-8592 0</inkml:trace>
  <inkml:trace contextRef="#ctx0" brushRef="#br1" timeOffset="26737.33">27714 10130 24639 0,'0'0'1088'0,"-10"-1"240"0,1 3-1072 0,-1 6-256 0,-3 1 0 0,-1 10 0 16,-2 6 0-16,-3 4 0 0,-4 7-128 0,0 3 128 16,-2 6 0-16,-1 4 0 0,2 5 0 0,1 2 0 15,2 0 144-15,-1 5 32 0,0 2 0 0,2 2 0 16,1-3-176-16,5 2 160 0,4-4-160 0,2-1 160 15,2-1-16-15,5-5 0 0,3-4 0 0,3 0 0 16,4-2-144-16,4-5 0 0,3-4 144 0,2-3-144 16,0 0 0-16,1-2 128 0,0-5-128 0,3-1 0 15,1-6-160-15,1-1-96 0,0-7-32 0,-1 2-7312 16,1-3-1456-16</inkml:trace>
  <inkml:trace contextRef="#ctx0" brushRef="#br1" timeOffset="26919.2">26818 11042 31327 0,'0'0'2784'0,"0"0"-2224"16,9-10-560-16,4 3 0 0,3 7 144 0,6 1-144 16,6 1 0-16,7 4 144 0,9-4 128 0,8 4 32 15,6 7 0-15,13-3 0 0,10 2-144 0,1-1-32 16,1-3 0-16,5 3 0 0,3 3-384 0,6-2-96 15,4 0-16-15,-3-3-13968 0</inkml:trace>
  <inkml:trace contextRef="#ctx0" brushRef="#br1" timeOffset="30320.6">3024 17976 10127 0,'0'0'896'0,"-10"-2"-704"16,1 0-192-16,9 2 0 0,0 0 1136 0,-5-7 192 15,5 7 32-15,0-8 16 0,2 2-320 0,3-4-64 16,3 2-16-16,4-4 0 0,3 2-560 0,4 0-112 16,5-4-32-16,0 3 0 0,3 2 208 0,1-5 32 15,0 0 16-15,2 2 0 0,3 0 96 0,-1 0 16 16,-1 3 0-16,0 0 0 0,1 4-112 0,-1 3-16 15,-3 2 0-15,-2 2 0 0,-1 2-256 0,-4 4-64 0,-3-1-16 16,-7 5 0-16,-4-2-176 0,-7 3 0 0,-2 1 144 0,-5 2-144 16,-6 3 176-16,-3 0-48 0,-3 4 0 0,-3 4 0 15,-1-3 0-15,-1 0 0 0,-2 0 0 0,4-2 0 16,1-2-128-16,1 1 0 0,0 0 0 0,2-3 0 16,5-3 0-16,2-1 128 0,0 0-128 0,5-1 0 15,2-5 0-15,4-8 0 0,0 0 0 0,5 11 0 16,2-3 0-16,5 1 0 0,4-3 0 0,3-1 0 15,4 3 128-15,3-1-128 0,5 5 128 0,-2-1-128 16,2 3 0-16,0 3 0 0,1 1 0 0,2 1 0 16,-2 0 0-16,-3 4 0 0,-3 3 0 0,-6 1 0 15,-6 0 0-15,-4-2 0 0,-5 2 0 0,-3-3 0 16,-6 1 320-16,-5-1-32 0,-5 7 0 0,-8-4 0 16,-2-1 288-16,-5-2 64 0,-5 1 16 0,-2-1 0 0,-1-3-48 0,0 0-16 15,2-1 0-15,-2-1 0 0,4-1-272 0,1-3-64 16,2-2-16-16,2-5 0 0,1-5-240 0,3 0 0 15,2-6 0-15,3 1 0 16,1-5-1712-16,6-1-224 0,5-4-48 0,6-4-11136 16</inkml:trace>
  <inkml:trace contextRef="#ctx0" brushRef="#br1" timeOffset="30858.68">4383 18260 21135 0,'0'0'928'0,"0"0"208"0,0 0-912 0,0 0-224 0,0 0 0 0,0 0 0 16,0 0 800-16,-4 15 112 0,-1 0 32 0,-1 4 0 15,-3 3-240-15,-1 3-32 0,-2 6-16 0,1 2 0 0,-1 0-272 0,2 1-48 16,0 3-16-16,0 0 0 0,2 1-176 0,2 0-144 15,2 0 192-15,3-2-192 0,1-6 0 0,3-7 0 16,4-2 0-16,2-5 0 0,2-3 0 0,2-4 0 16,2-4 0-16,3-5-144 0,1-5 144 0,3-3 0 15,0-5 0-15,3-3 128 0,-1-3 64 0,2-3 32 16,-1 2 0-16,1-2 0 0,1-3-64 0,-3 1-16 16,-2-1 0-16,-2 1 0 0,-5 3-16 0,1 2-128 15,-5 0 192-15,-2 3-64 0,1 5-128 0,-4 2 192 16,-6 9-192-16,0 0 192 0,0 0-48 0,0 0 0 15,0 0 0-15,2 14 0 0,0 0-16 0,-2 6 0 16,0 3 0-16,0 1 0 0,-2 6-128 0,6-2 192 0,-1-2-192 0,4-2 192 16,2-1-192-16,3-2 0 0,1-4 0 0,1-1 0 15,0-4 0-15,4-3-272 0,1-6 32 0,4-3 16 32,3-3-352-32,4-6-64 0,1 0 0 0</inkml:trace>
  <inkml:trace contextRef="#ctx0" brushRef="#br1" timeOffset="31271.05">5659 17338 14735 0,'0'0'640'0,"0"0"160"0,-8 8-640 0,3-1-160 0,0 5 0 0,-4 0 0 16,0 4 1136-16,-1 2 192 0,-1-1 32 0,1 6 16 15,-2 0-288-15,2 0-64 0,-4 2-16 0,1 0 0 16,-1 0-480-16,2 2-80 0,0-4-32 0,2-2 0 16,1 1-288-16,2-3-128 0,1-5 0 0,1-2 128 15,2-1-128-15,3-11-272 0,-2 10 64 0,2-10-7088 16,0 0-1424-16</inkml:trace>
  <inkml:trace contextRef="#ctx0" brushRef="#br1" timeOffset="31465.74">5898 17319 24527 0,'-1'19'1088'0,"1"-2"224"0,0 5-1056 0,-2 5-256 15,1 5 0-15,-1 2 0 0,-6 3 992 0,0 1 144 16,1 3 16-16,-2 1 16 0,0-3-416 0,0-1-96 16,0-1-16-16,2 0 0 0,-2-3-512 0,1-3-128 15,-1-4 0-15,5 1-9168 16,1-6-1872-16</inkml:trace>
  <inkml:trace contextRef="#ctx0" brushRef="#br1" timeOffset="32576.3">6776 17937 6447 0,'0'-9'576'0,"-1"0"-576"0,-1-4 0 0,2 4 0 15,1-2 2768-15,0 3 448 0,-1 8 96 0,0-11 16 16,0 2-1680-16,0 9-336 0,0 0-64 0,0 0-16 16,0 0-336-16,0 0-80 0,0 0-16 0,0 0 0 15,-5 8-240-15,0 2-48 0,-1 5-16 0,-1 8 0 16,2 1-48-16,0 7-16 0,1 0 0 0,0 6 0 16,2 4-48-16,-3-1-16 0,1 9 0 0,-1-5 0 15,-4 2-112-15,1-3 0 0,-1 2-16 0,2-3 0 16,0 1-240-16,1-2 128 0,2-5-128 0,2-3 0 15,-1-3 0-15,1-1 128 0,-1-2-128 0,2-1 0 0,0-3-256 16,1-1-112-16,0-4-16 0,-2-3-8704 16,-1-2-1760-16</inkml:trace>
  <inkml:trace contextRef="#ctx0" brushRef="#br1" timeOffset="32735.29">6478 18528 15663 0,'0'0'1392'0,"19"-4"-1120"16,6-2-272-16,7 1 0 0,5-1 2816 0,6-1 512 15,5-1 112-15,4 2 16 0,3-4-2368 0,-3 2-448 0,-2-1-112 0,-3 2-16 32,-3-6-960-32,-2 3-208 0,-5 2-48 0</inkml:trace>
  <inkml:trace contextRef="#ctx0" brushRef="#br1" timeOffset="36033.6">7876 17681 11967 0,'-5'-12'528'0,"5"3"112"0,0 1-512 0,5-2-128 16,1 0 0-16,3-4 0 0,0 1 928 0,1 2 160 15,3-3 16-15,1-3 16 0,2 3-336 0,3-1-64 16,3-2-16-16,1 1 0 0,0-2 80 0,2 0 16 15,3 4 0-15,5-2 0 0,-1-1-96 0,4 2 0 0,1 3-16 0,-1 4 0 16,4 0-304-16,-2 5-64 16,-2 5-16-16,-5 7 0 0,-5 3-304 0,-3 6 0 0,-4 4 128 0,-3 4-128 15,-4 7 0-15,-5 8 0 0,-4 6 0 0,-4 6 0 16,-6 6 160-16,-3 7-160 0,-8 1 128 0,-1 3-128 16,-6 2 128-16,-6 2-128 0,-3 3 0 0,-3-4 128 15,-2-4-128-15,0-3 0 0,4-5 0 0,-1-5 0 16,-1-2 144-16,4-5 0 0,3-2 0 0,2-7 0 15,0-6 176-15,3-2 16 0,3-3 16 0,2-1 0 16,4-8-192-16,4-2-32 0,1-4-128 0,5-4 192 16,1-1-192-16,5-9 128 0,0 0-128 0,0 0 0 15,0 0 0-15,11 3 0 0,5-3 0 0,2-2 0 16,2 0 0-16,4 0 0 0,1 0 0 0,5 2 0 16,3 2 0-16,-3 1 0 0,5-2 0 0,1 3 0 0,4 2 0 15,2 2 0-15,0-4 0 0,-2 1 0 16,-1 0-1536-16,-3-1-208 0</inkml:trace>
  <inkml:trace contextRef="#ctx0" brushRef="#br1" timeOffset="36563.21">9086 18059 17503 0,'0'0'768'0,"-5"-9"176"0,-1 4-752 0,6 5-192 0,0 0 0 0,0 0 0 16,0 0 1264-16,0 0 208 0,-8 5 64 0,2 8 0 16,-2 3-880-16,2 4-160 0,-1 6-48 0,0 3 0 15,-1 3 0-15,0 2-16 0,1 4 0 0,-1-1 0 16,-1 1-96-16,2 2-16 0,0 3 0 0,3-2 0 16,1-3-128-16,1-3-16 0,4-2-16 0,1-2 0 15,1-7-160-15,3-4 160 0,0-4-160 0,5-5 160 0,-1-5-160 0,2-3 0 16,1-2 0-16,2-5 0 0,3-6 224 0,2-4-32 15,-1-6-16-15,2 1 0 0,1-1 128 0,-2-3 16 16,-2 0 16-16,0-4 0 0,-1 3-208 0,-1-4-128 16,-3 4 128-16,-2 0-128 0,-3-1 128 0,0 6-128 15,-3 4 128-15,0 5-128 0,-1 0 0 0,-5 10 0 16,0 0 0-16,0 0 0 0,0 0 0 0,0 13 128 16,-2 1-128-16,1 5 0 0,0 3 128 0,-2 8-128 15,-1 0 128-15,-1 3-128 0,-1 0 128 0,0 0-128 16,1 0 128-16,2-3-128 0,3-1 144 0,5-1-144 15,0-5 192-15,3-4-192 0,-1-3 0 0,7-6-304 16,2-2 48-16,4-5 0 16,3-2-1680-16,2-6-336 0</inkml:trace>
  <inkml:trace contextRef="#ctx0" brushRef="#br1" timeOffset="36892.8">10252 17116 14735 0,'0'0'1312'0,"0"0"-1056"15,0 0-256-15,0 14 0 0,0 3 1344 0,-3 2 224 16,-2 2 32-16,-1 2 16 0,-3 7-144 0,-4 6-16 16,-1 2-16-16,-2 4 0 0,-5 2-160 0,1-2-48 15,-2 4 0-15,1-1 0 0,-1 2-544 0,3-7-112 16,1 0-32-16,3-4 0 0,1-1-352 0,4-3-192 16,0-6 192-16,2-3-192 0,2-4-208 0,1-1-160 15,-1-3-16-15,5-5-9008 16,1-10-1792-16</inkml:trace>
  <inkml:trace contextRef="#ctx0" brushRef="#br1" timeOffset="37343.4">10821 17956 17503 0,'0'0'768'0,"0"0"176"0,0 0-752 0,0 0-192 0,0 0 0 0,0 18 0 0,-1-1 1680 0,0 1 304 16,-2 1 64-16,-1 2 16 0,-2 1-848 0,1 8-160 15,-3 4-32-15,-1 2-16 0,-1-1 656 0,-1 3 144 16,-3 4 32-16,0 4 0 15,0 1-1968-15,0-2-400 0,-2 0-80 0,1-1-16 0,0-3 624 0,2 1 0 16,3-2 0-16,1-5 0 0,-1-4-288 0,5-6-96 16,0-1 0-16,2-1-16 15,2-7-2160-15,1-6-416 0</inkml:trace>
  <inkml:trace contextRef="#ctx0" brushRef="#br1" timeOffset="37514.62">10547 18514 17503 0,'0'0'1552'0,"0"0"-1232"15,14 2-320-15,3 3 0 0,6-1 3008 0,5-1 560 16,4-1 96-16,4 1 32 0,2-1-2496 0,4-2-496 0,2-1-112 0,4-1-16 16,3-2-320-16,0-1-80 0,-1-3-16 0,-1 0 0 31,1-3-1328-31,-2 3-272 0,-3-3-48 0</inkml:trace>
  <inkml:trace contextRef="#ctx0" brushRef="#br1" timeOffset="38862.57">12674 17602 11055 0,'0'0'480'0,"0"0"112"0,0 0-464 0,0 0-128 15,-1-8 0-15,1 8 0 0,-4-11 1568 0,4 11 288 16,-4-9 64-16,4 9 16 0,-6-8-864 0,6 8-176 15,-6-8-48-15,-2-1 0 0,-1 4-80 0,0 1-32 16,0-1 0-16,-1 3 0 0,-1 2-208 0,-2 1-32 16,0 1-16-16,-1 5 0 0,-1-2-96 0,-5 6 0 15,-3 1-16-15,-1 5 0 0,-2 5 0 0,-2 2 0 16,-1 9 0-16,-1 3 0 0,-2 3-64 0,-1 10-16 0,-4 3 0 16,0 4 0-16,0 1-96 0,0 5 0 0,-2 3-16 0,1 5 0 15,0 1-32-15,1 0 0 0,3 0 0 16,3-2 0-16,6-4-144 0,4-2 0 0,6-7 0 0,5-5 0 15,5-8 0-15,5-5 0 0,5-2 0 0,5-5 0 16,4-7 0-16,6-4 0 0,6-7 0 0,4-2 0 16,3-3 0-16,4-3-176 0,3-6 176 0,-1-6-128 15,-2 2 128-15,4-6-160 0,-3-2 160 0,0-2-160 16,-1-3 160-16,-2 0-128 0,-2 2 128 0,-2-1-128 16,-4-1 128-16,-3 1 0 0,0-1 0 0,-4 0 0 0,-2-1 0 0,-5-1 0 15,-6 1 128-15,-3-1-128 0,-4-1 320 0,-4 2-16 16,-2 2 0-16,-4 3 0 0,-7-1 144 0,1 2 16 15,-5 2 16-15,0 6 0 0,-2 4-128 0,-3 4-32 16,-3 6 0-16,-1 1 0 0,-2 4-96 0,-2 4-32 16,-1 4 0-16,1 6 0 0,0 4-192 0,3-2 176 15,-1-2-176-15,4-3 160 0,4 3-160 0,5-3 0 16,5 1-160-16,7-5 160 16,4-4-2512-16,7-3-416 0</inkml:trace>
  <inkml:trace contextRef="#ctx0" brushRef="#br1" timeOffset="39432.57">13175 18148 17503 0,'0'0'1552'0,"0"0"-1232"16,0 0-320-16,-4 7 0 0,1 5 1152 0,-3-1 160 15,0 6 32-15,-4 3 16 0,-4 3-608 0,-1 2-128 16,-3 6-32-16,0 1 0 0,-2-1-48 0,2 5-16 16,-2 6 0-16,2-3 0 0,4 2-64 0,2-2-16 15,5-2 0-15,2-2 0 0,1-4-192 0,5-3-64 16,4-6 0-16,7-4 0 0,-1-4-192 0,4-4 128 16,4-2-128-16,3-6 0 0,1-3 192 0,4-7-64 15,2-1-128-15,1-6 192 0,2-3 128 0,-1-1 32 16,3-5 0-16,-2-1 0 0,-3 2-128 0,0-3-32 0,-1 2 0 0,0 0 0 15,-4-4-48-15,-1 4-16 16,0-4 0-16,-3 3 0 0,-2-1 0 0,-4 3-128 16,-4 2 192-16,-2 3-64 0,-2 0 0 0,-1 4 0 15,-5 14 0-15,0 0 0 0,0 0 64 0,0 0 16 0,0 0 0 0,-10 9 0 16,0 4-208-16,-3 6 176 16,1 6-176-16,-2 2 160 0,0 7-160 0,1 3 128 0,2 2-128 0,-1 1 128 15,3-1-128-15,2 2 128 0,2 1-128 16,2-5 128-16,4-7-128 0,4 1 0 0,4-2 0 15,3-5 0-15,3-4 0 0,7-2 0 0,4-4-224 0,7-2 80 16,5-5-2000 0,1 0-400-16</inkml:trace>
  <inkml:trace contextRef="#ctx0" brushRef="#br1" timeOffset="40077.81">14371 18230 7359 0,'0'0'656'0,"-9"8"-528"16,-1-5-128-16,1-2 0 0,9-1 2160 0,-9 4 400 16,9-4 64-16,-8 3 32 0,8-3-928 0,0 0-192 15,0 0-48-15,0 0 0 0,0 0-240 0,0 0-48 16,0 0-16-16,15 3 0 0,1-1-272 0,6-2-48 16,3-3-16-16,5 1 0 0,1 1-144 0,8 0-16 15,4 0-16-15,4-2 0 0,2 2-256 0,0-4-48 16,-2-4-16-16,1 5 0 0,-1-1-128 0,-2 0-32 15,-2 1 0-15,-1 0 0 0,-2 4-192 0,-2 1 0 16,-2-1 0-16,-5 0 0 16,-7 2-1744-16,-4 2-304 0,-6 2-48 0</inkml:trace>
  <inkml:trace contextRef="#ctx0" brushRef="#br1" timeOffset="40245.17">14623 18685 17503 0,'9'3'1552'0,"9"-2"-1232"0,7 0-320 0,7 1 0 16,4-2 3472-16,5 1 640 0,6 0 128 0,3 1 32 15,3-4-2880-15,6 2-576 0,2-1-112 0,1 0-32 16,2-1-336-16,-4 0-64 0,-5-3-16 0,-1 1 0 16,-2 1-960-16,-2 3-192 0,-6 3-32 0</inkml:trace>
  <inkml:trace contextRef="#ctx0" brushRef="#br1" timeOffset="46682.68">12350 1929 7359 0,'-2'-9'656'0,"-1"-4"-528"0,1 4-128 0,-2-5 0 16,0 2 1136-16,0-2 192 0,0 1 32 0,-1-1 16 16,0 1-416-16,0 4-96 0,-1-1-16 0,1 3 0 15,0-5-224-15,1 5-48 0,4 7-16 0,-4-11 0 16,0 5-96-16,4 6-16 0,0 0 0 0,0 0 0 15,0 0-128-15,0 0-48 0,0 0 0 0,0 0 0 0,0 0-272 0,0 0 0 16,0 11 128-16,0 5-128 0,0 1 192 0,0 3-32 16,0 0 0-16,0 5 0 0,0 1 192 15,-1 6 32-15,0 3 16 0,-1 2 0 0,1 0 80 0,-1 2 16 16,-4 6 0-16,-1-1 0 0,-1 2-48 0,-2 7-16 16,2 3 0-16,-2 8 0 0,-1 1-64 0,-1 1-16 15,2-4 0-15,1 2 0 0,-1 0-128 0,-1-1-32 16,2-2 0-16,-3 0 0 0,0-3-64 0,-1-2-128 15,0-3 176-15,-2 0-176 0,-2-3 176 0,2 1-176 16,-3-5 160-16,2-1-160 0,-2-6 128 0,0-2-128 16,-1-3 0-16,-1 0 144 0,2 1-144 0,0-2 128 15,6-4-128-15,-1-2 128 0,1-3-128 0,2-3 0 16,3 0 0-16,3-7 128 0,0 0-128 0,0-3 0 16,4-11 144-16,0 0-144 0,0 9 0 0,0-9 144 0,0 0-144 0,0 0 0 15,0 0 384-15,12 3-48 0,-1-3 0 0,0-2 0 16,1 1-64-16,1-3-16 0,-1 2 0 0,4-1 0 15,1 2 0-15,1-2-16 0,-3 0 0 0,6 1 0 16,-1 2-32-16,3 2 0 0,0-1 0 0,-2-1 0 16,5 0-208-16,-1 4 128 0,2-3-128 0,1-1 0 15,2 0 0-15,2 0 128 0,0 0-128 0,2 1 0 16,-2 2 0-16,5-2 0 0,4-1 0 0,1 3 0 16,1-1 0-16,1-1 0 0,3-2 0 0,-3 1 0 15,0-1 0-15,2 1 0 0,1 1 0 0,0 4 0 16,1-1 0-16,3-1 0 0,2-1 0 0,2-1 0 15,0 1 0-15,-1-2 128 0,-1-2-128 0,0 2 0 16,2 2 208-16,3-1-48 0,2-1-16 0,3 1 0 0,2-2 16 16,0-2 0-16,-3 0 0 0,2-1 0 15,1 1-160-15,1 1 160 0,2 0-160 0,2 1 160 0,4 1-160 16,-2-1 0-16,-4 0 144 0,1 1-144 16,-1 1 0-16,6 0 128 0,1 2-128 0,0-3 0 0,0-3 0 0,-1 2 0 15,-2 1 0-15,0 1 0 0,1-2 0 0,3 0 0 16,4-1 0-16,-1 2 128 0,-4 2-128 0,-1-2 0 15,-4-2 0-15,3 2 0 0,4 4 0 0,-1-1 128 16,0-3-128-16,-1 0 0 0,-2 0 0 0,2 0 0 16,0 0 0-16,2 0 128 0,3-2-128 0,-1 0 0 15,-4-2 0-15,3 2 0 0,-5-1 0 0,2 0 128 16,5 0-128-16,1 0 0 0,-3-2 0 0,1 2 0 16,-3 1 0-16,3-3 128 0,0 0-128 0,1 1 0 0,0-1 0 0,-1-2 0 15,-3 2 0-15,-1 0 0 0,-2-1 0 0,3 0 0 16,2 1 0-16,2-3 0 0,-4 3 0 0,0 0 0 15,-2-7 0-15,1 7 0 0,-1-1 0 0,3 1 0 16,3 0 0-16,-2-3 128 0,-4 2-128 0,-2 1 0 16,-1-4 0-16,3 2 0 0,2 2 0 0,-2-2 0 15,-2 0 0-15,-2 2 0 0,-2 0 0 0,-1 0 0 16,0 0 0-16,5-1 0 0,-1 1 0 0,-3 2 0 16,-3-1 0-16,-1-1 0 0,-2 3 0 0,0-1 0 15,-1-1 0-15,2 2 0 0,0-5 0 0,1 3 0 16,-2-1 0-16,-1 2 0 0,-3-5 0 0,1 3 128 15,-2 1-128-15,4-2 0 0,3-1 0 0,-3 2 0 16,1-2 0-16,-2 0 0 0,-3 2 0 0,-1-1 0 16,-1 2 0-16,-1 3 0 0,1-1 0 0,3 1 0 15,3 0 0-15,-1-3 0 0,-4-1 0 0,2 1 128 0,-3 2-128 0,-1 0 0 16,-1 0 128-16,2 1-128 0,-1 3 0 0,3 1 144 16,2-2-144-16,-1-1 0 0,-4-3 128 0,-1 1-128 15,1-1 0-15,-1 3 0 0,-3 3 0 0,2 1 0 16,1-1 0-16,2 1 0 0,-1 0 144 15,-3-1-144-15,-4-5 0 0,0 4 144 0,-1 0-144 0,0 1 0 16,-2 1 0-16,3 2 0 0,0-1 0 0,2 0 128 16,0 4-128-16,1-5 0 0,-4-3 0 0,-2 2 0 15,-1-1 0-15,-1 1 0 0,-2 2 0 0,0-1 0 16,2-2 0-16,1 3 0 0,2 3 0 0,1-3 0 16,-1 1 0-16,2 1 0 0,2-5 0 0,-6-1 0 0,-4 2 128 15,1 0-128-15,-1 2 0 0,1-2 0 0,-2 0 0 0,0-2 0 16,-1 3 0-16,2 0 0 0,3 1 0 15,-1-3 0-15,-2-3 144 0,1 1-144 0,-1 1 160 0,-3 1-160 16,-3-1 128-16,-2 3-128 0,1 2 0 0,-1-2 0 16,-2-4 0-16,0 1 128 0,0 1-128 0,-2-1 0 15,1 3 0-15,3 2 0 0,2-1 128 0,-2-1-128 16,0 1 0-16,-1 3 128 0,1-3-128 0,-1 1 0 16,-2 0 0-16,-1-2 128 0,-3 1-128 0,-1 2 0 15,1-2 0-15,-1-1 0 0,-3-1 0 0,2 2 0 16,0-2 0-16,-2 0 0 0,0 0 0 0,-1 1 0 15,-2-1 128-15,-1 1-128 0,1-2 0 0,0 1 0 16,-1-2 128-16,1 0-128 0,-3-1 0 0,0-1 0 16,0-2 128-16,-2 1-128 0,-2-3 0 0,1 0 144 15,-3 0-144-15,1-3 128 0,-1 2-128 0,0-2 128 16,-2-4-128-16,2 1 160 0,-3 0-160 0,0-3 160 0,0 0-160 0,1-2 0 16,-2-1 144-16,1-2-144 0,0-1 0 0,-1-2 0 15,-1-3 0-15,2-1 128 0,0 0-128 0,1-4 0 16,-1-2 0-16,3-1 0 0,-1-3 0 0,0 1 0 15,0-2 0-15,0-2 0 0,2-3 0 0,0-2 0 16,-2 2 0-16,2 0 128 0,0-5-128 0,1 0 0 16,0 0 0-16,0 0 0 0,1 4 0 0,1-1 0 15,1-1 0-15,0-2 0 0,0-2 0 0,2 0 0 16,-1-2 0-16,-2 3 0 0,0 7 0 0,3 0 0 16,-2 4 0-16,1-1 0 0,0 1 0 0,-3 0 0 15,2 1 0-15,0-1 0 0,-1-1 0 0,1 1 0 0,-1 4 0 0,0 3 0 16,0 2 0-16,-1 0 0 0,-1 4 0 0,-1-2-128 15,-1 3 128-15,-3 2 0 0,3-1 0 0,-3 3 0 16,0 1 0-16,-3 4 0 0,0 2 0 0,-1 3-128 16,0-1 128-16,-1 2 0 0,-1-2 0 0,1 10 0 15,0 0 0-15,0 0-128 0,-5-8 128 0,5 8 0 16,-4-7 0-16,4 7 0 0,-10-6 0 0,1 4-128 16,0-2 128-16,1 2 0 0,-3 2 0 0,-1 0 0 15,1-2 0-15,0 2 0 0,-2 0 0 0,-1 2 0 16,0 0 0-16,-1 1-128 0,-2-2 128 0,-1 0-192 15,-1 2 192-15,-4-1 0 0,2 1 0 0,-5 2 0 16,-2-1 0-16,-1 0 0 0,-1 1 0 0,-3 1 0 16,-6-2 0-16,0 1 0 0,-7-1 192 0,-1 1-64 15,-1-3-128-15,-2 1 0 0,-2 1 0 0,0 1 0 0,-1 2 0 0,-4 0-192 16,-3 2 64-16,-6-6 0 0,-4 0 128 0,0 1 0 16,0-3-144-16,0 4 144 0,0 0 0 0,-5-1 0 15,-6 0 0-15,-2 0 0 0,1-7-160 16,0 3 160-16,1 0 0 0,-4 5-144 0,-4-1 144 0,1-1 0 15,-4-3 0-15,6 1-128 0,1 0 128 0,-4 0 0 16,-5-1 0-16,1 0 0 0,0-1 0 0,2 2 0 16,0 2 0-16,-1 1 0 0,-6-6 0 0,2-1 0 15,2-1 0-15,-1 4 0 0,1 2 0 0,-3 0 0 16,1-4 0-16,0 1 0 0,2 0 0 0,-2 1 0 16,-5 1 0-16,2-1-128 0,-1-2 128 0,2 0 0 15,1 4 0-15,-3-2 0 0,-6 0 0 0,3-2 0 0,3 1 0 16,1 0 0-16,0 1 0 0,0-2 0 0,-2 0 0 15,2-2 0-15,1 3 0 0,0 1 0 0,-1 0 0 0,-1 0 0 16,2-4 0-16,1 3 0 0,2 1 0 0,-3 0 0 16,-4 0 0-16,1 0 0 0,3-1 0 0,-1 1 0 15,-2 2 0-15,3-2 0 0,2-1 0 0,0 0 0 16,4-1 0-16,-3 2 0 0,-1 3 0 0,2-4 0 16,2-3 0-16,3-3 0 0,2 4 0 0,-2 0 0 15,-2 3 0-15,1-1 0 0,1-2 0 0,3 1 0 16,1-1 0-16,1-1 0 0,-5 2 0 0,4 0 0 15,-1 0 0-15,6 1 0 0,0 1 0 0,3 0 0 16,-2 0 0-16,0 0 0 0,-2-5 0 0,3-1 0 16,4 4 0-16,3-1 0 0,1 2 0 0,-1 0 0 15,-1 1 0-15,1-3 0 0,-2-1 0 0,4-1 0 16,2 3 0-16,2 1 0 0,3-1 0 0,-2 2 0 0,0 0 0 16,-1-1 0-16,0-1 0 0,4-1 0 0,2 2 0 0,2-2 0 15,0 2 0-15,-1 2 0 0,-2 4 0 0,-1-2 0 16,-3-2 0-16,4 0 0 0,3-1 0 0,0 3 0 15,1-1 0-15,3 3 0 0,-1-1 0 0,0-1 0 16,-3 1 0-16,-1-2 128 0,1 1-128 0,4-1 0 16,1-2 0-16,1 3 0 0,0 1 0 0,1-2 0 15,-1 5 0-15,-2-1 0 0,1-2 0 0,-4 0 0 16,3-2 0-16,-1 3 0 0,1-1 0 0,2 0 0 16,-1 1 0-16,2 2 0 0,3-1 0 0,-4 2 0 15,-3-1 0-15,-1-1 0 0,1 4 0 0,1-3 0 0,1-1 0 16,4-1 0-16,-3 1 0 0,3 7 0 0,1 1 0 15,-2-2 0-15,-1-2 0 0,-2 1 0 0,1-3 0 0,2 1 128 16,2 1-128-16,2 1 0 0,1-2 0 0,1 3 128 16,1-2-128-16,3 1 0 0,1 3 0 0,1 0 0 15,-1 0 0-15,2 0 0 0,2-1 0 0,2-3 128 16,1 0-128-16,4 2 0 0,1-3 0 0,4 1 128 16,5-4 0-16,1 3 0 0,2-3 0 0,3-1 0 15,3 3-128-15,3-2-128 0,5-6 128 0,0 0-192 16,-1 12 192-16,5-3-128 0,2 2 128 0,4-3-128 31,4-1-304-31,8-1-48 0,5 0-16 0,7 2-10352 0,4-3-2080 0</inkml:trace>
  <inkml:trace contextRef="#ctx0" brushRef="#br1" timeOffset="48817.49">26739 9647 11055 0,'0'0'976'0,"0"0"-784"16,0 0-192-16,0 0 0 0,0 0 1984 0,0 0 368 15,0 0 64-15,0 0 16 0,0 0-1472 0,0 0-304 16,5-7-48-16,2-1-16 0,0 0 240 0,2-2 64 0,0 2 0 0,1-3 0 16,2-3-240-16,-1 0-32 0,2-3-16 0,-2-1 0 15,-2-1-336-15,3-4-64 0,-2-1-16 0,1 1 0 16,0-2-64-16,-1 0 0 0,-1-3-128 0,0 0 192 16,-1-5 16-16,1-3 0 0,0-2 0 0,-1 0 0 15,-2-2-64-15,1 1-16 0,-2-2 0 0,0 2 0 16,-1-3 112-16,-2 1 16 0,-1-1 0 0,-1-1 0 15,0 1-32-15,-1-2 0 0,0-3 0 0,-2-2 0 16,-1 2-80-16,-2-1-16 0,-2-3 0 0,1 0 0 16,-2-2-128-16,-1 0 128 0,-2 0-128 0,0-1 128 15,-2-3-128-15,-4 1 0 0,-4 2 0 0,-2 0 128 16,-3-2-128-16,-1 0 0 0,-2-5 0 0,-2 4 0 16,-1 2 0-16,-1-1 0 0,-2 0 0 0,1 0 0 15,-2-5 0-15,0 4 0 0,0 2 0 0,-2 2 0 0,-3-1 0 0,-4 0 0 16,0-3 0-16,-1-2 0 15,-4 6 0-15,3-1 0 0,0 0 0 0,1-2 0 0,0-1 0 0,2 1 0 16,2 0 0-16,-3 1 0 0,-3-3 0 0,-4 3 0 16,-4 0 0-16,4 2 0 0,1-3 0 0,3 0 0 15,1-1 0-15,2 2 0 0,3-2 128 0,0 2 0 16,0-1 0-16,-2 2 0 0,-1-3-128 0,-2-1 128 16,-1 1-128-16,2 1 128 0,2 4-128 0,2 0 128 15,0-3-128-15,2 3 128 0,2 1 0 0,-1 3-128 16,2 1 192-16,-5-1-64 0,-2 1 16 0,0 2 0 15,-3-3 0-15,5 6 0 0,3-1-144 0,0 2 0 16,2 2 0-16,1-1 0 0,2 0 0 0,-1 0 0 16,0 1 0-16,1 2 0 0,2 3 0 0,-3-1 0 0,-2-3 128 0,1 3-128 15,-1-1 0-15,2 0 0 0,2 1 0 0,2-1 0 16,1 1 0-16,3 0 0 0,0 4 0 0,1 0 128 16,0-2-128-16,3 1 0 0,1 3 0 0,2 2 0 15,-1 3 0-15,2-3 0 0,1 3 192 0,0-1-64 16,-3 1-128-16,2 2 128 0,-1-2-128 0,3 4 128 15,1 1-128-15,-1 0 0 0,-1-2 0 0,1 2 0 16,1 0 128-16,2 1-128 0,0 2 0 0,2-1 128 16,2 2-128-16,1 1 0 0,0 4 0 0,1-2 0 15,0 3 0-15,0-2 0 0,1 3 0 0,1 1 0 16,0 3 0-16,1 0 0 0,6 4 0 0,-8-6 0 16,2 1 0-16,1 1 0 0,5 4 0 0,0 0 0 15,-9 0 0-15,9 0 0 0,-8 2 0 0,8-2 0 0,-9 8-144 0,4 1 144 16,5-9 0-16,-5 13 0 0,-4-2 0 0,3 3 0 15,0 1 0-15,-1 2 0 0,1 1-128 0,0 1 128 16,-1-1 0-16,2 1 0 0,0 2 0 0,0 1 0 16,0 1 0-16,-2 0 0 0,4-1 0 0,-1 4 0 15,1-2 0-15,1 4 0 0,-3-1 0 0,2 2 0 16,1-1 0-16,-2 1 0 0,-1 2 0 0,1-5 0 16,0 4 0-16,0-2 0 0,0 2 0 0,1 2 0 15,-1-4 0-15,-1 0 0 0,-2-4 0 0,2 0 0 16,4-5 0-16,-3 0 0 0,-1 1 0 0,1 0 0 15,0-3 0-15,3-1 0 0,-1-2 0 0,-1-4 0 16,2 0 0-16,0-4 0 0,1-6 0 0,0 0 0 16,0 0 0-16,0 0 0 0,0 0 0 0,0 0 176 15,0 0-176-15,0-9 160 0,0-5 16 0,0-2 0 0,1-2 0 0,0 0 0 16,0-2 16-16,2-4 16 0,-1-2 0 16,1 1 0-16,0-6-32 0,0 0-16 0,1-2 0 0,-1-2 0 15,-1 0-32-15,1-2 0 0,-1-4 0 0,1 3 0 16,-1 0-128-16,1 0 128 0,1-3-128 0,0 0 128 15,-1-1-128-15,1-3 0 0,-2 3 0 0,1-3 0 16,0 1 0-16,2-2 0 0,-1 3 128 0,0-2-128 16,-1 2 0-16,2 2 192 0,1 1-192 0,-1 2 192 15,-2 0-192-15,3 1 0 0,-1 2-192 0,0 2 192 16,-3-1-128-16,5 3 128 0,-1 1 0 0,-1 3 0 16,0 1 0-16,0 3 0 0,0 1 0 0,0 4 0 15,-1 1-144-15,1 1 144 0,0 1 0 0,0 1 0 16,1 4 0-16,-1 2-128 0,-5 8 128 0,7-6 0 15,0-2 0-15,-7 8-128 0,10-5 128 0,-10 5 0 0,11 3-144 0,1 2 144 16,0 4 0-16,-1-3-144 0,0 4 144 0,2-3 0 16,3 1-144-16,2 3 144 0,1 5 0 0,5 1 0 15,2-1 0-15,2 2 0 0,-2 0-128 0,1 0 128 16,0-1 0-16,-1 1 0 0,1 3 0 0,-1 3 0 16,-1 2 0-16,-1-1 0 0,3 0 0 0,-1-2 0 15,1 1 0-15,0 1 0 0,0-2 0 0,-1 0 0 16,1 1 0-16,1-1 0 0,4 4 0 0,-2 0 0 15,-3-5 0-15,2 0 0 0,-2-3-128 0,-2 3-64 16,-2-2-16-16,0 0-10640 16,-4-2-2128-16</inkml:trace>
  <inkml:trace contextRef="#ctx0" brushRef="#br1" timeOffset="50201.59">16715 17494 16575 0,'-5'-2'1472'0,"3"-2"-1168"15,-3-2-304-15,5 6 0 0,-6-5 944 0,3 0 128 16,3 5 16-16,-4-7 16 0,4 7-64 0,0 0-16 16,0 0 0-16,0 0 0 0,0 0-256 0,0 0-64 15,0 0-16-15,0 0 0 0,0 0-176 0,0 0-48 16,0 0 0-16,0 0 0 0,5 15-144 0,-1 1-16 0,-3-1-16 16,-1 5 0-16,-3 3 48 0,0 4 16 0,-1 0 0 0,-5 2 0 15,0 1-32-15,-2-1 0 0,-2 2 0 0,-1 1 0 16,1-4 32-16,-1 1 0 0,-1 0 0 0,0-2 0 15,-1 1-144-15,3-5-16 0,0-3-16 0,3 0 0 16,1 3 32-16,4-4 16 0,-3-1 0 0,3-4 0 16,1 1-96-16,3-1 0 0,1 2-128 0,0-4 192 15,0 0-192-15,2-1 0 0,2-3 128 0,-4-8-128 16,8 9 128-16,-2-4-128 0,-6-5 176 0,14 5-176 16,-1 0 176-16,1-2-176 0,0-2 160 0,2-1-160 15,1 0 0-15,2 1 128 0,0-1-128 0,3 0 0 16,2 0 0-16,0 0 0 0,1-1 0 0,2 1 0 15,-2-1 0-15,2-5 0 0,-1-2 0 0,-2 2 0 16,-3 0-320-16,1 0-128 16,-3-2 0-16,0-2-16 0,0 5-1616 0,-4-3-320 0,-3 2-64 0</inkml:trace>
  <inkml:trace contextRef="#ctx0" brushRef="#br1" timeOffset="50569.71">17341 17660 14735 0,'0'0'1312'0,"0"0"-1056"15,2-8-256-15,-2 8 0 0,1-10 1072 0,-1 10 144 0,0 0 48 0,0 0 0 16,0 0-320-16,0 0-64 0,0 0-16 0,-3 10 0 15,-1 4 112-15,-2-1 32 0,-3 1 0 0,0 5 0 16,-1 6-48-16,-2 1 0 0,1 3 0 0,-6 1 0 16,-2 8-160-16,-3 4-32 0,2 5-16 0,0 3 0 15,-2 1-32-15,-1 7 0 0,-1 6 0 0,-1 3 0 16,-1-1-208-16,2 2-32 0,1-1-16 0,2 0 0 16,-2-4-256-16,2-1-48 0,1-5-16 0,2-1 0 15,3-5-144-15,0-8 128 0,0-2-128 0,2-2 128 16,0-3-128-16,2-4 0 0,-1-6 0 0,3 1 0 15,2-3-128-15,0-3-128 0,4-6 0 0,0 0-16 16,3-4-1568-16,0-11-304 16,0 0-64-16,10 0-11696 0</inkml:trace>
  <inkml:trace contextRef="#ctx0" brushRef="#br1" timeOffset="51202.27">17869 17811 2751 0,'0'0'256'0,"0"0"-256"0,0 0 0 0,0 0 0 16,2-9 2336-16,-2 9 416 0,4-8 96 0,-4 8 16 16,0-12-1776-16,1 4-368 0,-1 8-64 0,1-13-16 15,-1 3 352-15,-1 0 64 0,-3 0 16 0,4 10 0 16,0 0 32-16,-3-8 16 0,-4-2 0 0,-1 4 0 15,2 3-224-15,6 3-64 0,-9-4 0 0,0 4 0 16,0 3-256-16,-1 2-48 0,0 5-16 0,-3 2 0 16,-2 4-128-16,-2 3-48 0,-2 7 0 0,1 0 0 15,1 6-112-15,0 4-32 0,2 6 0 0,1 5 0 0,1 1-48 0,0 1-16 16,2 5 0-16,0 1 0 0,0 3-128 0,3-1 0 16,0 2 0-16,2-5 128 0,2-3-128 0,2-3 128 15,4-7-128-15,2-1 128 0,2-2-128 0,3-4 192 16,2-5-192-16,1 0 192 0,2-3 32 0,2-2 16 15,2-6 0-15,1-2 0 0,1-2 48 0,3-2 16 16,1-7 0-16,2-3 0 0,-1-3 0 0,1-1 0 16,-1-7 0-16,1-2 0 0,-2-5-16 0,-1-2 0 15,-2-6 0-15,1-5 0 0,-1-2-64 0,1 0-16 16,-2-5 0-16,3-2 0 0,-4-5-32 0,2-4-16 16,-2-4 0-16,-1 0 0 0,-3-5 80 0,1 3 16 0,1 2 0 15,-3-1 0-15,1 3-256 0,-2 9 176 0,-3 1-176 0,-1 5 160 16,-4 2-160-16,-4 4 0 0,-2 3 0 0,-4 2 0 15,-3 4 0-15,-3 3 0 0,-3-1 0 0,-3 3 0 32,-3-1-640-32,-3 3-16 0,-1 3 0 0,-5 1 0 15,-1-1-2560-15,0 2-512 0</inkml:trace>
  <inkml:trace contextRef="#ctx0" brushRef="#br1" timeOffset="51953.83">18608 18397 4607 0,'0'0'400'0,"0"0"-400"0,0 0 0 0,0 0 0 15,0 0 3184-15,0 0 544 0,-5 5 112 0,5-5 32 16,0 0-2624-16,0 0-528 0,-5 6-96 0,5-6-32 16,0 0 16-16,5 12 0 0,-5-12 0 0,8 7 0 15,2 1 224-15,0-4 32 0,1-2 16 0,3 0 0 16,-1-4-128-16,4 0-32 0,0 1 0 0,1-2 0 15,1-2-144-15,0 1-48 0,0 2 0 0,0-1 0 16,-1-2-208-16,-1-1-32 0,-1 0-16 0,-1 3 0 16,1-5-80-16,-2 0-32 0,0 0 0 0,-4 0 0 15,1 2 16-15,-2-2 0 0,-1 2 0 0,-2-5 0 16,-1 2-176-16,-1-1 192 0,-4 10-192 0,0-14 192 0,-2 2 16 16,0-2 16-16,-3 0 0 0,-2 3 0 0,-4-1 16 0,0 2 0 15,-2 1 0-15,-1 1 0 0,-1 6-112 16,-3 0-128-16,0 1 176 0,-1 4-176 0,-2 3 160 0,-3-1-160 15,2 4 128-15,-1 2-128 0,-2 5 0 0,-2 3 128 16,0 2-128-16,2 5 0 0,-1-2 0 0,1 5 0 16,0-1 0-16,-1 4 0 0,5 2 0 0,0-1 0 15,3-4 128-15,3 2-128 0,2 1 0 0,3-1 128 16,3 0-128-16,2-2 128 0,2-5 80 0,3 1 16 16,4-3 0-16,2-3 0 0,3-1-48 0,4-1-16 15,2-3 0-15,3-2 0 0,2 1-160 0,4 0 192 16,3-4-192-16,4 0 192 0,4-4-192 0,3 0 0 15,2 0 0-15,4-3 0 0,3-2 0 0,2-1 0 0,0-4-192 16,-4 1 192 0,-5-1-1584-16,-3 0-192 0,0-4-32 0,-3 4-12848 0</inkml:trace>
  <inkml:trace contextRef="#ctx0" brushRef="#br1" timeOffset="52586.23">19296 17832 10127 0,'-13'0'896'0,"13"0"-704"0,-9 2-192 0,1 0 0 16,8-2 1968-16,0 0 352 0,-7 2 80 0,7-2 16 16,0 0-944-16,0 0-176 0,0 0-32 0,11 5-16 15,3-2-272-15,5 0-48 0,3-3-16 0,5-1 0 16,2-1-96-16,3 1-32 0,-1-4 0 0,4 1 0 16,-4-1-336-16,4-1-80 0,-1-3-16 0,0 3 0 0,-2-1-192 0,-1 2-32 15,-5 0-128-15,-1-1 192 0,-4 1-192 0,-2 1 0 16,-2 1 0-16,-3-1 0 15,-4-1-656-15,-10 5-32 0,0 0 0 0,0 0-8064 16,0 0-1616-16</inkml:trace>
  <inkml:trace contextRef="#ctx0" brushRef="#br1" timeOffset="52903.51">20301 17183 17503 0,'0'0'1552'0,"8"-8"-1232"0,-3 2-320 0,-5 6 0 16,0 0 848-16,0 0 112 0,0 0 32 0,0 0 0 15,0 0-160-15,5 8-48 0,-5 4 0 0,-3 1 0 16,-2-3 64-16,-2 7 16 0,-5 3 0 0,0 5 0 15,-2 1-160-15,-3 4-16 0,2 5-16 0,1 0 0 16,0 1-208-16,0 1-32 0,4-2-16 0,-1 2 0 16,3 0-128-16,0 0-32 0,2-4 0 0,2 1 0 15,1-4-112-15,2-2-16 0,-2-1-128 0,6-2 192 16,1-4-64-16,0 0-128 0,1-4 176 0,0-3-176 16,-1 2 176-16,-1-4-176 0,2-2 160 0,2 2-160 15,-1-6-160-15,-6-6-128 0,8 4-32 0,-8-4 0 16,10-2-1808-16,-10 2-368 0</inkml:trace>
  <inkml:trace contextRef="#ctx0" brushRef="#br1" timeOffset="53087.23">19935 17475 16575 0,'0'0'1472'0,"0"0"-1168"16,0 0-304-16,10-1 0 0,4 0 2416 0,3 0 416 15,2 1 96-15,2 0 16 0,2-2-2048 0,3 1-416 16,0-3-80-16,4 0-16 0,4-1-64 0,0 1-32 16,1-2 0-16,0 1 0 0,1 0-288 0,-1-4-256 0,1 1 64 0,-2 0-8464 15,-1-1-1696-15</inkml:trace>
  <inkml:trace contextRef="#ctx0" brushRef="#br1" timeOffset="53438.88">21200 16992 15663 0,'0'0'1392'0,"0"0"-1120"16,0 0-272-16,0 0 0 0,-5 13 1344 0,-2-3 192 16,-3 4 64-16,-1 5 0 0,-4 4-320 0,-3 6-64 15,-5 8-16-15,-3 3 0 0,0 2-240 0,-5 0-64 16,-2 1 0-16,-1 6 0 0,-3 6 0 0,0 2 0 16,2 3 0-16,-1-2 0 0,0 5-512 0,2-4-96 15,2-1-32-15,4-5 0 0,3-2-256 0,5-7 0 16,-1 1 0-16,6-6 0 0,-3-4-160 0,4-2 160 15,1-7-160-15,1 2 160 16,-1-1-720-16,2-3-48 0,0-5-16 0,4-2-8432 0,0-6-1664 16</inkml:trace>
  <inkml:trace contextRef="#ctx0" brushRef="#br1" timeOffset="54023.85">20994 17672 14735 0,'0'0'1312'0,"0"0"-1056"16,0 0-256-16,0 0 0 0,0 0 1696 16,0 0 288-16,0 0 48 0,0 0 16 0,0 0-1152 0,0 0-208 15,0 0-48-15,0 0-16 0,13 0-112 0,1-2-32 16,0-1 0-16,1 1 0 0,-1 0-64 0,1 2-16 16,0 0 0-16,2 0 0 0,-3-2-16 0,2 2 0 15,-2 2 0-15,2 2 0 0,-2-1-96 0,-2 3-32 16,0 1 0-16,-2-2 0 0,-1 1-112 0,-2 2-16 15,-7-8-128-15,0 0 192 0,5 12-48 0,-3 2-16 16,-5-1 0-16,-1-3 0 0,-2 0 32 0,-3 0 0 16,-1-3 0-16,-1 0 0 0,-1 4-160 0,-1-6 128 0,1 1-128 15,-1-1 128-15,3-1-128 0,0 0 0 0,1-2 144 0,9-2-144 16,0 0 0-16,0 0 0 0,0 0 0 0,0 0 128 16,0 0-128-16,0 0 0 0,0 0 0 0,0 0 0 15,0 0 0-15,10 8-160 0,1-2 160 0,2 4 0 16,0-1-144-16,1 3 144 0,0 2 0 0,-2 1-144 15,0 3 144-15,-3 0 0 0,-2-3 0 0,0 3 0 16,-3 1 0-16,-4 1 176 0,-2-1-48 0,-2-1 0 16,-1-4 416-16,-1 0 80 0,-4 0 16 0,-2 1 0 15,0-1 96-15,-4-1 32 0,1-2 0 0,-1 2 0 16,-2-3-144-16,-1 2-32 0,-3-7 0 0,-2 1 0 16,-1-2-272-16,-3-2-64 0,-2-2-16 0,1-2 0 15,-1-6-240-15,0 1-128 0,3-5 128 0,1 5-208 16,3-4-2112-16,3 2-432 0</inkml:trace>
  <inkml:trace contextRef="#ctx0" brushRef="#br2" timeOffset="61977.96">407 17921 4607 0,'0'0'400'0,"0"0"-400"0,0 0 0 0,0 0 0 16,0 0 2624-16,0 0 432 0,0 0 80 0,0 0 32 0,0 0-1568 0,0 0-304 15,-9 2-64-15,1 2-16 0,8-4-384 0,-7 10-64 16,-1-1-32-16,0 5 0 0,-1 2-112 0,2 3-32 16,-1 3 0-16,1 4 0 0,-1 0-224 0,2 3-48 15,1 2-16-15,2-1 0 0,-1 3-128 0,3-1-32 16,-2-2 0-16,3-2 0 0,0 4-144 0,2 0 160 16,0-1-160-16,-1 2 160 0,-1 0-160 0,0 1 0 15,0-1 0-15,0 0 128 0,-1-6-128 0,-1 1 0 16,-2-4 144-16,0 3-144 0,0-5 128 0,0 1-128 15,1-4 128-15,-3-1-128 0,-1-3 0 0,3-1 0 16,-1-2 0-16,1-6 0 16,4-6-1312-16,0 0-288 0,0 0-48 0</inkml:trace>
  <inkml:trace contextRef="#ctx0" brushRef="#br2" timeOffset="62410.35">536 17979 15663 0,'0'0'1392'0,"0"0"-1120"16,0 0-272-16,0 0 0 0,0 0 640 0,0 0 80 15,7 7 16-15,-2 2 0 0,-1 5-32 0,-2 3 0 16,1 2 0-16,-1 4 0 0,0 3-48 0,1 4-16 16,-3 4 0-16,2 1 0 0,-1 0-160 0,-1-1-32 15,0 2-16-15,0 2 0 0,-1 5-176 0,1 0-48 16,0 4 0-16,2-5 0 0,1-1-208 0,1-3 128 16,-2 1-128-16,3-8 0 0,-1-3 192 0,0-5-64 15,0-2-128-15,2-3 192 0,-2-5 272 0,1-2 48 16,-5-11 16-16,9 7 0 0,-9-7 176 0,9 2 16 0,-9-2 16 0,12-5 0 15,-1 1-256-15,-5-5-48 16,0-1-16-16,1-5 0 0,-1-3-224 0,0-2-32 16,2-4-16-16,-3 0 0 0,0-1-144 0,1-25 0 15,1 5 144-15,-2 4-144 0,-1 5 128 0,1 0-128 16,-1 4 128-16,1 4-128 0,-1 0 0 0,1 5 0 16,0 1 0-16,1 4 0 0,-2 4 0 0,2 0 0 0,-2 4 0 0,0 2 0 31,-2-2-464-31,0 2-16 0,1-1 0 0</inkml:trace>
  <inkml:trace contextRef="#ctx0" brushRef="#br2" timeOffset="62709.91">1041 17885 20847 0,'0'0'912'0,"0"0"208"0,0 0-896 15,4 17-224-15,0 1 0 0,-1 0 0 0,0 2 720 0,-3 4 112 16,-1 3 0-16,-2 5 16 0,-1 2-272 0,-1 3-48 16,-4 5-16-16,1 5 0 0,-1 0-304 0,-2 3-64 15,-3 2-16-15,4-1 0 0,0 1-128 0,3-4 0 16,1-2 144-16,1-3-144 0,-1 0 0 0,3-5 0 15,2-3 0-15,2-5 0 0,1-3 0 0,2-3 144 16,1-1-144-16,0-4 0 0,-3-2 0 0,1-1 0 16,-1-4 0-16,2 0 0 0,1-4-208 0,-5-8-160 0,0 0-16 0</inkml:trace>
  <inkml:trace contextRef="#ctx0" brushRef="#br2" timeOffset="63195.03">905 18049 2751 0,'-14'-3'128'0,"5"-1"16"16,-1-2-144-16,2 0 0 0,3-2 0 0,0-4 0 0,3 2 3728 0,0 1 720 16,2-2 144-16,0 2 16 0,2-2-3248 0,0 0-656 15,2-1-128-15,2-2-16 0,3 1-48 0,4 3-16 16,0-4 0-16,3 2 0 0,3 4 96 0,2-4 32 16,0 2 0-16,1-3 0 0,-1 3-144 0,1 2-32 15,-2-3 0-15,-1 5 0 0,3-3 0 0,0 5 0 16,1 1 0-16,-1 2 0 0,0 1-48 0,0 3-16 15,1 6 0-15,-2-3 0 0,-1 2-176 0,1 2-32 0,-6 4-16 16,3 0 0-16,-3-2 0 0,-1 4 0 0,-2 1 0 0,-2 2 0 16,-1 2 96-16,-4 2 0 0,-3 0 16 0,0-3 0 15,-2 0-16-15,-2 1 0 16,0-2 0-16,-5-2 0 0,-2 1 192 0,-2 0 48 16,-3 1 0-16,-3-2 0 0,0-1-16 0,-4-2 0 0,-2-1 0 0,-1-3 0 15,-1 1-224-15,-2 1-32 0,1-6-16 0,-2 1 0 16,1-1-208-16,-1-2 144 15,-1-3-144-15,3-2 128 16,-2-6-480-16,5-3-96 0,1-1-32 0,4-1 0 16,0-5-2848-16,6-1-576 0</inkml:trace>
  <inkml:trace contextRef="#ctx0" brushRef="#br2" timeOffset="63911.12">2153 18105 7359 0,'0'0'656'0,"0"0"-528"0,0 0-128 0,0 0 0 15,0 0 1392-15,0 0 240 0,-6-3 48 0,6 3 16 16,-8-3-80-16,8 3-16 0,0 0 0 0,-9-2 0 0,-1-2-192 0,0-1-64 15,10 5 0-15,-10-1 0 0,10 1-224 0,-6-3-48 16,6 3-16-16,0 0 0 0,0 0-160 0,0 0-48 16,0 0 0-16,0-9 0 0,2-1-160 0,4 4-48 15,2-2 0-15,2 2 0 0,3-4-320 0,0 2-64 16,-1-1 0-16,1 3-16 0,1 1-240 0,1 0 144 16,1 1-144-16,-2 2 128 0,2 2-128 0,-3 3 160 15,-2 0-160-15,-11-3 160 0,10 7-160 0,-2 0 0 16,-3 1 0-16,-5-8 128 0,1 11-128 0,-2 0 160 15,-1 2-160-15,-5-3 160 0,-3 3-160 0,0 1 160 16,-5-4-160-16,-1 1 160 0,1 2-160 0,1-5 0 16,-1 0 144-16,5-2-144 0,0-3 0 0,1-1 0 15,9-2 0-15,0 0 128 0,-8-5-128 0,3-7 0 0,2 1 0 16,3-2 0 0,2-1-432-16,1 1-48 0,4 1-16 0,0-1 0 15,1 3-624-15,2 2-128 0,0 2-32 0,1 1 0 16,-1 3-1216-16,0 2-240 0,0 2-48 0,-10-2-16 0</inkml:trace>
  <inkml:trace contextRef="#ctx0" brushRef="#br2" timeOffset="64414.35">2217 18586 20495 0,'0'0'896'0,"-10"5"208"0,3-1-880 0,0-1-224 16,-2-1 0-16,1 2 0 0,1 0 1024 0,7-4 176 16,-11 6 16-16,2-2 16 0,1-3-528 0,8-1-96 15,0 0-32-15,0 0 0 0,-8-4 64 0,8 4 0 16,-3-11 0-16,3 3 0 0,3-3-128 0,2 3 0 15,3-3-16-15,2 1 0 0,0 0-176 0,1-1-48 16,1 4 0-16,1-2 0 0,-1 3 144 0,1 3 32 16,0 0 0-16,-1 3 0 0,0 2-80 0,-12-2-16 15,9 5 0-15,-2 5 0 0,-3-1-176 0,0 4-48 16,-4-3 0-16,-3 4 0 0,-2 1-128 0,-1 3 0 16,-3-2 0-16,-1 3 128 0,-4 3-128 0,0-3 0 15,-1-1 0-15,0-2 0 0,-1 1 0 0,2-4 128 16,0-2-128-16,2-3 0 0,-2-1 208 0,2 1-32 0,5-8-16 0,7 0 0 15,-9-4 32-15,9 4 0 16,-5-13 0-16,2-2 0 0,3 0-192 0,3-2 0 0,0 1 0 0,2 2 128 16,2-1-128-16,-1 1 0 0,1 1 0 0,0 4 0 15,-1-2 0-15,3 4 0 0,-9 7 0 0,9-6 0 16,-9 6 0-16,10-1 128 0,-10 1-128 0,0 0 192 16,8 10-64-16,-4-1 0 0,-4 2 0 0,-4 4 0 15,0-1-128-15,-3-1 0 0,-2 1 144 0,0 0-144 16,0-1-160-16,3-6-96 0,6-7-32 0,0 0 0 15,0 0-2288-15,0 0-464 0</inkml:trace>
  <inkml:trace contextRef="#ctx0" brushRef="#br2" timeOffset="64871.37">2205 17951 15663 0,'-10'4'1392'0,"0"-2"-1120"16,0 1-272-16,0 0 0 0,-2 3 1920 0,5-3 320 15,-4-1 64-15,5 0 0 0,6-2-1264 0,-9 1-256 16,9-1-48-16,0 0-16 0,-6-3-336 0,6 3-64 0,0 0 0 0,0 0-16 16,0 0 144-16,4-9 48 0,3 2 0 0,3 2 0 15,3-2 16-15,1 3 0 0,0 1 0 0,1 2 0 16,-1 0-128-16,2 2 0 0,-1 0-16 0,-2 3 0 16,-13-4-144-16,14 9-32 0,-6-1 0 0,-2 4 0 15,-3-2-192-15,-3 3 144 0,-2 2-144 0,-3 2 128 16,-4-3-128-16,-1 0 0 0,-2 0 0 15,1 1 128-15,-1 0-128 0,0 1 0 0,-1-5 0 0,2 1 0 16,-1-1 0-16,3-5 128 0,0 1-128 0,9-7 0 0,0 0 128 0,0 0-128 16,-9-3 128-16,9 3-128 0,-6-7 0 0,3-4 128 15,3 2-128-15,3-2 0 0,1 3 0 16,1 0-144-16,0-1 0 0,0 0 0 16,-5 9-544-16,6-5-96 0,-6 5-32 0,7-7-8672 15,-7 7-1744-15</inkml:trace>
  <inkml:trace contextRef="#ctx0" brushRef="#br2" timeOffset="66630.03">21453 19058 10127 0,'0'0'896'0,"0"0"-704"15,0 0-192-15,0 0 0 0,0 0 944 0,0 0 144 16,0 0 48-16,5-10 0 0,-5 10-384 0,0 0-80 15,0 0-16-15,0 0 0 0,0 0 112 0,6-5 0 16,-6 5 16-16,0 0 0 0,0 0 48 0,0 0 0 16,0 0 0-16,0 0 0 0,7-8-112 0,-7 8-16 15,0 0 0-15,0 0 0 0,0 0-192 0,0 0-64 16,0 0 0-16,0 0 0 0,10 5-96 0,-4 0-32 16,-6-5 0-16,8 9 0 0,-2 2 16 0,0 2 0 15,0-1 0-15,0 4 0 0,1 1-80 0,0 0 0 16,0 1-16-16,-1 5 0 0,-1 3-112 0,-3-5-128 0,1 2 176 0,-2 0-176 15,-1-1 256-15,-1-1-64 16,-2-1-16-16,-2 0 0 0,-1-3 144 0,-3 1 16 16,-1-1 16-16,-2-1 0 0,0 1-16 0,-4-1 0 15,-2 2 0-15,-2 0 0 0,-3 0-160 0,-1-1-48 0,0 1 0 0,0 0 0 16,-2-4-128-16,2-4 0 0,0 2 0 0,4-6 0 31,2 0-448-31,3-4-128 0,2-5-32 0</inkml:trace>
  <inkml:trace contextRef="#ctx0" brushRef="#br2" timeOffset="67732.23">23091 18242 14735 0,'0'-13'640'0,"2"5"160"16,0-3-640-16,1 1-160 0,0-2 0 0,0-2 0 0,-2 2 1248 0,2 3 224 15,-3-3 32-15,0 6 16 0,0 6-528 0,-3-9-96 16,1 3-32-16,2 6 0 0,0 0-32 0,0 0-16 16,-7-2 0-16,7 2 0 0,0 0-288 0,-10 12-48 15,3-2-16-15,-2 5 0 0,-2 3-144 0,-1 2-16 16,-1 6-16-16,-1 1 0 0,-1 4 0 0,1 4 0 15,-1 0 0-15,1 3 0 0,-3 2-64 0,4 0-16 0,-1 5 0 0,3-4 0 16,-1-2-80-16,2 2 0 0,1-4-128 0,3-7 192 16,1-3-192-16,2-2 128 0,1 1-128 0,3-6 0 15,2-2 128-15,2-4-128 0,1-5 0 0,1 0 144 16,1-4-144-16,3 1 0 0,0 0 144 0,3-3-144 16,1-4 144-16,3-2-144 0,0-2 192 0,3-1-192 15,0-5 128-15,-1 1-128 0,-2-4 0 0,0 0 0 0,0-1 0 0,-1-3 0 16,-1-2 0-16,-2-2 0 0,-2 1 144 0,1-6-144 15,-2 2 0-15,0-3 144 0,-3 2-144 0,5-2 0 16,0 0 0-16,0-1 128 0,-3 1-128 0,2 3 0 16,-1 4 0-16,1 2 0 0,-3 1 0 0,-1 3 0 15,-2 1 0-15,2 4 0 0,-3-1 0 0,0 2 0 16,0-1 0-16,-5 10 0 0,4-7 0 0,-4 7 0 16,4-10 0-16,-4 10 0 0,2-8 0 0,-2 8-144 15,0 0 144-15,0 0 0 0,0 0 0 0,0 0-128 16,0 0 128-16,-6 12 0 0,0 4 0 0,-2 5-128 15,2 4 128-15,-2-1 0 0,-2 4 0 0,0 0-128 16,-2 4 128-16,1 1 0 0,-1 1 0 0,1 2 0 16,2 1 0-16,-1-2 0 0,1 1 0 0,3-3 0 15,0-1 0-15,5-5 0 0,-1-2 0 0,4-2 0 16,2-4 0-16,1-4 0 16,3-5-1296-16,2 0-208 0,3-4-32 0</inkml:trace>
  <inkml:trace contextRef="#ctx0" brushRef="#br2" timeOffset="68214.05">24258 17563 11967 0,'0'0'1072'0,"0"0"-864"16,0 0-208-16,0 0 0 0,0 0 1056 0,0 0 160 16,0 0 48-16,0 0 0 0,-9 1-48 0,0 6-16 15,0 2 0-15,-2 3 0 0,-6 6-144 0,1 4-32 16,-3 2 0-16,-3 6 0 0,-1 2-192 0,-3 1-32 16,-4 5-16-16,1 4 0 0,1 1-112 0,2 6-32 15,0 2 0-15,2 2 0 0,2 4-192 0,5-1-64 16,1-1 0-16,5-1 0 0,-1 1-176 0,7-2-32 15,4 0-16-15,2-4 0 0,1-2-32 0,1-5 0 0,6-1 0 16,3-1 0-16,-1-1-128 0,3-4-224 0,1-2 48 0,2-6 16 31,1 1-1488-31,0-5-288 0,1-4-64 0,0-3-9984 0</inkml:trace>
  <inkml:trace contextRef="#ctx0" brushRef="#br2" timeOffset="69066.03">25825 17524 6447 0,'0'0'576'0,"0"0"-576"15,0 0 0-15,-10 2 0 0,-1-1 1216 0,2-1 144 16,9 0 32-16,-9 3 0 0,0-2-544 0,9-1-96 16,0 0-32-16,-7 3 0 0,7-3-16 0,-8 2-16 15,8-2 0-15,0 0 0 0,0 0 48 0,0 0 16 16,0 0 0-16,0 0 0 0,0 0-96 0,0 0-16 16,0 0 0-16,0 0 0 0,4 11 16 0,-4-11 0 15,0 0 0-15,7 13 0 0,1-2-112 0,-2 1-32 16,2 2 0-16,0 2 0 0,-1 1-80 0,3 4-32 15,1 0 0-15,1 2 0 0,-2 3-128 0,2-1-16 16,2 4-16-16,-4 1 0 0,-1 1-64 0,0 4-16 16,1 0 0-16,-1 2 0 0,-3 1-16 0,-1 3 0 0,-2-2 0 0,-2 2 0 15,-2 1 144-15,-2 2 32 0,-1 1 0 16,-2-1 0-16,-3 0-48 0,-1-1 0 0,-1-3 0 0,-5 1 0 16,0 1-80-16,-2-4 0 0,-1-1-16 0,-4 0 0 15,-4 0 64-15,-2-2 16 0,-4 1 0 0,3-5 0 16,-3-4-128-16,1 3 0 0,4-7-128 0,-3-1 192 15,3 0-192-15,4-3-128 0,1-1 128 0,4-4-208 16,4-1-752-16,2-2-128 0,2-7-48 0,1 0-7904 16,10-4-1584-16</inkml:trace>
  <inkml:trace contextRef="#ctx0" brushRef="#br2" timeOffset="69423.85">26242 18155 19007 0,'0'0'832'0,"0"0"192"0,14-2-832 0,0 2-192 0,3 0 0 0,-1-1 0 16,3-2 832-16,1 0 112 0,0-2 16 0,-1 3 16 16,1-1-240-16,2 2-48 0,1-4-16 0,0-1 0 15,-2 3-432-15,0 3-96 0,-2 1-16 0,-2-1 0 16,0-1-128-16,-2 0 160 0,-2 1-160 0,0 1 160 15,-3 2-400-15,-10-3-80 0,0 0 0 0,0 0-7104 16,0 0-1408-16</inkml:trace>
  <inkml:trace contextRef="#ctx0" brushRef="#br2" timeOffset="69618.75">26169 18401 17503 0,'-12'3'1552'0,"12"-3"-1232"16,-7 8-320-16,7-8 0 0,0 0 1472 0,3 12 256 15,5-2 32-15,5-4 16 0,2 2-624 0,5-2-112 16,4-3-16-16,2-1-16 0,-1 1 16 0,3-2 16 16,0 0 0-16,3-2 0 0,-1-3-432 0,2 2-96 15,0-2 0-15,-2-4-16 0,1 2-496 0,-3-1 0 16,-4 0 0-16,0 2 0 16,-1 1-2384-16,-4-1-480 0,3-3-80 0,-11 4-32 0</inkml:trace>
  <inkml:trace contextRef="#ctx0" brushRef="#br2" timeOffset="70699.66">28732 18774 3679 0,'0'0'160'0,"0"0"32"0,-10-10-192 0,1 4 0 0,3-4 0 0,0 5 0 16,6 5 2880-16,-8-4 512 0,2-5 128 0,1 4 0 15,5 5-1776-15,0 0-352 0,0 0-80 0,0 0-16 16,0 0-304-16,0 0-64 0,0 0-16 0,0 0 0 0,0 0-208 16,0 0-64-16,1 13 0 0,3-2 0 0,0 3-80 0,1 2-32 15,-2 4 0-15,3 0 0 0,-1 1-112 0,0 5-32 16,0-3 0-16,-3 3 0 0,-2 0-176 0,-2 3-32 16,1-1-16-16,-3 3 0 0,-4-1 128 0,-1-3 32 15,-1 3 0-15,-3-3 0 0,-2 2-64 0,-1-3 0 16,-2 2 0-16,-1-7 0 0,-3 1-128 0,0-1-128 15,0 0 144-15,4-3-144 16,-3-3-256-16,2-4-128 0,0 2-48 0,0-7-9040 16,1-2-1824-16</inkml:trace>
  <inkml:trace contextRef="#ctx0" brushRef="#br2" timeOffset="71449.7">29343 18153 15087 0,'-8'-9'656'0,"8"9"160"0,0 0-656 0,0 0-160 15,-5-6 0-15,1 2 0 0,4 4 880 0,0 0 144 16,0 0 16-16,0 0 16 0,0 0-160 0,-6 6-16 16,-1 7-16-16,1 1 0 0,0 1-160 0,-3 4-48 15,1 3 0-15,1 3 0 0,-1 6-144 0,2 2-16 16,0-2-16-16,3 0 0 0,0 2-288 0,1 1-48 0,-1-1-16 0,2 2 0 15,1-4 32-15,0-1 0 16,0-1 0-16,2-2 0 0,2 1-160 0,0-7 0 16,0-2 0-16,1-1 0 0,1-3 0 0,1 1 0 0,1-8 176 0,-1 1-176 15,2-4 144-15,0-1-144 16,1 0 128-16,1-5-128 0,1-3 240 0,-1-1-48 0,2-3 0 0,1-4 0 16,0-5 0-16,0-2-16 0,0-1 0 0,0-4 0 15,0 1-176-15,-2 0 0 0,0-4 144 0,-2 0-144 16,-1-7 0-16,-1 2 0 0,-2-1 0 0,0 1 128 15,1-1-128-15,-2 2 0 0,0 4 0 0,-1 5 128 16,-1 2-128-16,0 3 0 0,-1 5 0 0,1 3 0 16,-3 9 0-16,0 0 0 0,0 0 0 0,0 0 0 15,0 0 0-15,0 16 0 0,-1 3 0 0,-1 4 0 16,-1 3 0-16,-1 2 0 0,-3 3 0 0,1 5-128 0,-1 1 128 16,-1 1 0-16,0 0 0 0,1 5 0 0,-1-1 0 0,3-1 0 15,0-2 0-15,2-6 0 0,-2-1 128 0,4-1 16 16,5-8 0-16,0-3 0 0,1-5 0 0,2-1 0 15,3-5 0-15,2 0 0 0,-1-8-144 0,3-2 0 16,2-2 144-16,-1-5-144 16,1-4-1920-16,0-4-448 0</inkml:trace>
  <inkml:trace contextRef="#ctx0" brushRef="#br2" timeOffset="71886.36">30168 17440 20271 0,'0'0'1792'0,"0"0"-1424"0,0 0-368 0,0 0 0 16,0 0 320-16,0 0-16 0,0 0 0 0,-4 15 0 0,-1 0 608 0,0 2 128 15,0 1 32-15,-2 1 0 0,0 1-160 0,-2 4-16 16,0 7-16-16,-1 2 0 0,1 1-144 0,-3-2-32 15,1 1 0-15,-1-1 0 0,2 1-288 0,-1-4-64 16,-1-5-16-16,2 0 0 0,0 0-192 0,1-3-144 16,0-5 192-16,2-1-192 0,-1-2 0 0,4-1 0 15,-1-2 0-15,5-10 0 16,0 0-1872-16,0 0-288 0</inkml:trace>
  <inkml:trace contextRef="#ctx0" brushRef="#br2" timeOffset="72667.46">30537 17605 13695 0,'0'0'608'0,"0"0"128"0,0 0-592 0,0 0-144 15,0 0 0-15,0 0 0 0,0 0 1152 0,0 0 192 16,0 0 32-16,0 0 16 0,-7 11-272 0,-2 1-48 15,0-2-16-15,-1 5 0 0,0 4-224 0,-3 3-64 16,-2 3 0-16,0 1 0 0,-1 4-208 0,0 2-48 16,-5 0-16-16,0 7 0 0,-1 3-96 0,1 5-16 15,-1-2 0-15,-1 4 0 0,-1 3-32 0,0 2-16 16,2-2 0-16,2-1 0 0,-1-2-208 0,5 0-128 16,1-1 160-16,2-5-160 0,5-1 0 0,3 0 128 15,3-3-128-15,2-3 0 0,4-2 0 0,2-3 0 16,3-3 0-16,2-3 0 15,3-3-352-15,3-3-112 0,2-3-32 0,2 0-12352 0</inkml:trace>
  <inkml:trace contextRef="#ctx0" brushRef="#br2" timeOffset="73267.78">31223 17436 13183 0,'0'0'576'0,"0"0"128"0,0 0-560 0,0 0-144 0,0 0 0 0,0 0 0 16,0 0 832-16,7 10 144 15,1-1 32-15,0 5 0 0,0 2-208 0,3 0-32 16,0 2-16-16,0 3 0 0,3 2-352 0,-1 6-64 0,-1 3-16 0,-1 1 0 16,-1 0-96-16,0 3-32 0,-2 2 0 0,0-1 0 15,-2 1 176-15,0 3 16 0,-2-1 16 0,-1 3 0 16,-1 3 112-16,-3-3 0 0,-3 3 16 0,0-1 0 15,-1 0-80-15,-2-1 0 0,-2-1-16 0,-1-4 0 16,-3-3-96-16,0-1-16 0,-1 1 0 0,-1-2 0 16,-2-3-64-16,1-4 0 0,-1-3-16 0,0 1 0 0,-3-3-96 15,3-1-16-15,-1-3 0 0,1 0 0 0,1 0-128 16,1-2-272-16,1-2 64 0,1-1-8192 16,1-5-1648-16</inkml:trace>
  <inkml:trace contextRef="#ctx0" brushRef="#br2" timeOffset="73644.11">31626 18122 17327 0,'0'0'768'0,"0"0"160"0,0 0-736 0,10 4-192 0,-10-4 0 0,10-1 0 15,0 5 864-15,2-4 144 0,-1-3 16 0,2 2 16 16,2 0-32-16,-2-2-16 0,3 0 0 0,-1 2 0 0,2-3-384 0,-2-1-80 16,-1 0-16-16,0 1 0 0,-1 3-512 0,-13 1-352 15,9-2 48-15</inkml:trace>
  <inkml:trace contextRef="#ctx0" brushRef="#br2" timeOffset="73813.36">31580 18418 24879 0,'0'0'2208'16,"0"0"-1760"-16,13-3-448 0,1-1 0 0,-1 1 768 0,4 2 64 15,1-2 0-15,2 2 16 0,0 0-576 0,2-3-112 16,1-2-32-16,-1 2 0 16,-2 0-1520-16,0-3-304 0</inkml:trace>
  <inkml:trace contextRef="#ctx0" brushRef="#br2" timeOffset="78672.25">25775 6323 7423 0,'-21'0'320'0,"5"1"80"0,-6 2-400 0,-1 1 0 15,-6-1 0-15,0-1 0 0,1 0 320 0,0 1 0 16,0 1-16-16,1-3 0 0,0-2 288 0,1-1 64 15,-2 1 16-15,2 1 0 0,2 1 96 0,1 1 32 16,2-2 0-16,-2 1 0 0,0 5-128 0,0-5-32 16,0-1 0-16,2 0 0 0,0 4-64 0,4 0 0 15,-1-1-16-15,5-1 0 0,2-2-16 0,2 0 0 16,0 3 0-16,9-3 0 0,0 0-32 0,0 0 0 16,0 0 0-16,11 5 0 0,2 2-176 0,5 1-32 0,5-5-16 0,2 0 0 15,3 0-32-15,2-3 0 0,1 4 0 16,2-2 0-16,4 0-64 0,5 0 0 0,2 3-16 0,7 5 0 15,6 1 16-15,2-1 16 0,2-1 0 0,-3-2 0 16,-2-4-64-16,3 2-16 0,2 2 0 0,5 0 0 16,4 2 0-16,2-3 0 0,3 2 0 0,-1-2 0 15,-3-3 0-15,2 0-128 0,0 4 192 0,6-1-64 16,5-3 112-16,-1-1 16 0,-6 3 0 0,-1 0 0 16,-1-1-96-16,3-3-16 0,1-1 0 0,1 3 0 15,-1 1-16-15,-4 1-128 0,-4-3 192 0,-1 1-64 16,-2-3 16-16,4 1 0 0,-1 2 0 0,-1 1 0 15,-3 1 144-15,-5 0 32 0,-2 1 0 0,-1 3 0 16,-1-4-96-16,0 0-16 0,1 2 0 0,-6-2 0 0,3-2-208 0,-6 1 176 16,-6 1-176-16,-2-1 160 0,-2-1-160 0,-5 1 0 15,-2-1 0-15,-3 1 128 0,-4-1-128 0,-2-1 0 16,-2-2 144-16,-3-1-144 0,-4 2 0 16,-3-1 144-16,-2 0-144 0,-10 0 0 0,0 0 128 0,0 0-128 15,0 0 0-15,0 0 0 0,0 0 0 0,0 0 0 16,-11-7 0-16,-3 0 0 0,-4 2 0 0,-1-1 0 15,-5 2 0-15,-4 0 0 0,-5-1 0 0,-3-1 0 16,-2 2 0-16,-8 0 0 0,-6-1 0 0,-5-3 0 16,-7 2 0-16,-1 4 0 0,-1 0 0 0,-2 0 0 15,-2-3 0-15,-9 2 0 0,-6 1 0 0,-2 0 0 16,2-2 0-16,-1-1 0 0,-3 3 0 0,-7-1 0 16,-3 1 0-16,0 0 0 0,2-3 0 0,1 2 0 15,-6 0 0-15,-2 1 0 0,-5-1 0 0,2 2 0 0,5 1 0 0,-2-3 0 16,-4 1 0-16,5-2 0 0,6 0 0 0,7 3 0 15,5 1 0-15,0 0 0 0,-2-2 0 0,8 1 0 16,8 0 192-16,8 1-192 0,6 0 192 0,6-1-192 16,6 1 240-16,5 1-64 0,1 1-16 0,8 1 0 15,5-4 0-15,6-1 0 0,3 0 0 0,7 2 0 16,10 0-16-16,0 0 0 0,0 0 0 0,0 0 0 16,14 0-144-16,6-1 128 0,6-2-128 0,4-2 128 15,5 1-128-15,4 0 0 0,6 2 144 0,9-1-144 16,9 2 0-16,9-3 0 0,9 0 0 0,1-1 0 15,0-4 0-15,2 2 0 0,4 2 0 0,7-4 0 16,7 2 144-16,1 2-144 0,-1-2 192 0,4 2-192 16,6-4 0-16,-1 1 0 0,-6-5 0 0,5 7 0 0,-6 1 0 15,3-3 0-15,-2 2 0 0,-3-3 0 0,-4 4 0 0,-3 1 0 16,0 0 0-16,-3-1 0 0,-7-1 0 0,-5 3 0 16,-4 1 0-16,-3 2 0 0,-2 0 0 0,-5 2 0 15,-1 0 128-15,-5-1-128 0,-7-1 144 0,-5 0-16 16,-7 0-128-16,-5 2 192 0,-6 2-192 0,-6 3 0 15,-2-4 0-15,-6 1 0 0,-4-1 0 0,-12-3 0 16,0 0 0-16,0 0 0 0,0 0 0 0,-9 11 0 16,-6-2 0-16,-4 1 0 0,-5-6 128 0,-8 4-128 15,-8-2 176-15,-3-1-176 0,-8 3 0 0,-5-4 0 16,-3-4 0-16,-4 0 0 0,-1 0 0 0,-4 1 0 16,-3 3 160-16,-8 0-160 0,-2-3 128 0,-3 3-128 15,-4-1 0-15,-1 0 128 0,-1 1-128 0,-4-2 128 0,-3-3-128 16,1 1 128-16,2-1-128 0,-3 2 128 0,-6 4-128 0,-2-4 128 15,-3-6-128-15,-1 5 192 0,1 5-192 0,0-5 192 16,-3-5-192-16,5 3 0 0,2 6 0 0,1-2 128 16,0-2-128-16,5-2 0 0,3-2 0 0,8 1 0 15,8 3 0-15,6 2 128 0,3 0-128 0,4 1 0 16,3 2 0-16,10-1 128 0,10 1-128 0,5-3 0 16,7-2 0-16,11 0 128 0,3 0-128 0,8 4 0 15,9-4 0-15,0 0 0 0,14 5-144 0,13-1 144 16,11 1-160-16,11-1 160 0,12-3-128 0,6 0 128 15,3-1-224-15,10 3 32 0,10 1 16 0,12-3 0 16,3-4 176-16,8 2-128 0,1 1 128 0,10 0-128 16,10 0 128-16,3-1-160 0,1 0 160 0,6-2-160 15,5-2 160-15,2 1 0 0,0 2 0 0,2 0-128 0,1-2 128 16,2 2 0-16,3-2 0 0,-7 4 0 0,-7 0 0 0,2 1 0 16,1 2 0-16,-5 1 128 0,-9-2-128 0,-3 1 176 15,-1-1-176-15,-11 2 192 0,-9 3-192 0,-9-2 0 16,-5 1 0-16,-9 0 128 0,-8-3-128 0,-13 2-192 15,-12 1 32-15,-12-2-10336 16,-10-1-2080-16</inkml:trace>
  <inkml:trace contextRef="#ctx0" brushRef="#br2" timeOffset="81109.03">1443 7702 16575 0,'-30'-9'736'0,"13"5"160"0,-1-1-720 0,1 1-176 0,3 2 0 0,2 1 0 16,0-1 1280-16,2 1 208 0,10 1 48 0,-9-2 16 0,0 0-1104 0,9 2-208 16,0 0-48-16,0 0-16 0,-7 0-176 0,7 0 0 15,0 0 0-15,0 0 0 0,0 0 0 0,0 0 128 16,0 0-128-16,0 0 0 0,0 0 128 0,11 4-128 15,3-1 128-15,4-3-128 0,0 1 336 0,6-1-16 16,4 0 0-16,4 1 0 0,3 0-16 0,5 1-16 16,2-1 0-16,1 0 0 0,1-1 32 0,3 0 16 15,4 0 0-15,4 4 0 0,3-1 16 0,6-1 0 16,3-1 0-16,4 1 0 0,1-2-16 0,0 0 0 16,0 0 0-16,8 0 0 0,6 0-80 0,0 0 0 15,-1-2-16-15,2 0 0 0,-1-1-112 0,4-2 0 16,6 0-128-16,-1 1 192 0,0-1-192 0,1-1 144 15,-2 2-144-15,4 2 128 0,3-1-128 0,-3 1 0 0,-8-1 0 0,3 0 128 16,0 0-128-16,0 1 0 0,-2 2 0 0,-2 2 0 16,-5 0 0-16,-1-2 128 0,-1 0-128 0,1-1 0 15,0 2 0-15,-2 0 0 0,-3 1 0 0,-7-2 0 16,-3-2 128-16,1 1-128 0,1 0 0 0,-1 1 128 16,-3 0-128-16,-7 0 0 0,-5 0 0 0,-1 0 128 15,-3 0-128-15,-3 1 128 0,-4 0-128 0,0 2 128 16,-1-3-128-16,-2 3 0 0,-3-3 0 0,-3 2 128 15,-1-1-128-15,-3 1 0 0,-2 0 144 0,-2 1-144 16,-7-1 160-16,-3 1-32 0,-2 1-128 0,-1-2 192 16,-4 1-64-16,-9-3-128 0,0 0 176 0,0 0-176 15,0 0 224-15,0 0-64 0,0 0-16 0,-9 9 0 16,-5-1 48-16,-2-1 16 0,-4 2 0 0,-4-5 0 16,-5-2-16-16,-5 1-16 0,-6-1 0 0,0 3 0 15,-1-2 0-15,-1-1 0 0,-1 1 0 0,-4-1 0 0,-4-2-176 0,-2 2 160 16,-5-1-160-16,-3 3 160 0,-2-7-160 0,-2 2 160 15,1-2-160-15,-2 1 160 0,-2-1-160 0,-3 1 128 16,-3-2-128-16,-6-1 128 0,1 1-128 0,-1 0 0 16,-2 0 0-16,0-1 128 0,-5 2-128 0,-2-1 192 15,-6 0-192-15,4 0 192 0,0-1-192 0,-1 1 0 16,-4 0 0-16,0-1 128 0,-1-1-128 0,4 3 0 16,2 2 0-16,-5 0 0 0,-5-3 0 0,4 3-192 15,6 1 32-15,2 0 16 0,1-1 144 0,-5 1-160 16,-1 0 160-16,1 2-160 0,5 1 160 0,7-2 0 15,4 0 0-15,-3 0-128 0,-3-1 128 0,7 3 0 0,3 1 0 0,5 0 0 16,4-3 0-16,7 0 0 0,3 2 0 0,2-2-128 16,4 1 128-16,3 1 0 0,6-2 0 0,5 1 0 15,3-2 0-15,5 3 0 0,5-1 0 0,7-1 0 16,3-1-224-16,11 0 32 0,0 0 16 0,0 0 0 16,0 0 32-16,13 6 0 0,6 1 0 0,5-1 0 15,4-3 144-15,6 0-208 0,7 0 80 0,2-2 128 16,1 0-128-16,6 2 128 0,5-2 0 0,7-1 0 15,5-4 0-15,4 3 0 0,10 0 0 0,-1 0 0 16,0-1 0-16,4 1 0 0,5 1 0 0,3-1 0 16,6 0 0-16,0 1 0 0,-3-2 0 0,7 2 0 15,5-1 0-15,0-2 0 0,-2 0 0 0,1 1 0 16,3 1 0-16,0 0 0 0,1-2 0 0,-4 2 0 0,0 0 0 0,3-1 0 16,6 2 0-16,-6 0 0 0,-6 0 0 0,1 0 0 15,2 3 0-15,-2 0 0 0,-2-1 0 0,-1 1 0 16,-2 0 0-16,-2 0 0 0,3 0 0 0,-7-2 0 15,-4-2 0-15,-2 1 0 0,-6 1 0 0,0-1 0 16,1 0 0-16,-3-1 0 0,-2-1 0 0,-7 0 0 16,-4-1 128-16,-7-1-128 0,-2 2 0 0,-5 1 0 15,-4-1 0-15,-3 1 0 0,-6 1 0 0,-5 0 0 16,-4-1 0-16,-5 1 0 0,-5-2 0 0,-3 2 0 16,-6 0 128-16,-11 0-128 0,0 0 0 0,0 0 0 15,0 0 0-15,-10 0 128 0,-4 0-128 0,-7 0 0 16,-2-1 0-16,-9 0 128 0,-5 1-128 0,-4 1 0 15,-3 0 0-15,-6 1 0 0,-4-1 0 0,-7 0 0 0,-7 2 0 16,-7-1 0-16,-4 3 0 0,-2-1 0 0,-2-1-192 0,-2 1 192 16,-2-2-176-16,-6 2 176 0,-6-3-128 0,0 2 128 15,1-2 0-15,-5 2-128 0,-8-2 128 0,2 0 0 16,2 2 0-16,-1-1 0 0,-4 2 0 0,0-3 0 16,-1-1 0-16,3 0 0 0,-1 2 0 0,-2-1 0 15,-4-1 0-15,4 1 0 0,2 2 0 0,-1-2 0 16,-6-1 0-16,4 1 0 0,3-1 0 0,4 3 0 15,1 2 0-15,0-3 0 0,-1 1 0 0,6-2 0 16,4 2 0-16,3-1 0 0,0 1 0 0,4 1 0 16,2-2 0-16,5 1 0 0,10 1 0 0,1-1 0 15,5 1 0-15,1-3 0 0,0 1 0 0,5-1 0 16,7-1 0-16,6 1 0 0,5-1 0 0,5 1-128 16,2-1 128-16,7 3 0 0,3 0-144 0,4-1 144 0,1-1 0 0,6 2-176 15,5-2 176-15,10-1-128 0,0 0 128 0,0 0-208 16,0 0 80-16,9 7 128 0,3-1-240 0,8-1 80 15,5-2 16-15,7-1 0 0,6 3 144 0,5-1 0 16,8 1 0-16,7-2-128 0,6-3 128 0,2 1 0 16,-1 1 0-16,5-2-128 0,2-2 128 0,7 2 0 15,7-1 0-15,2-1 0 0,0 1 0 0,3 0 0 16,0 0 0-16,3-2 0 0,9 0 0 0,-4 0 0 16,-5-1 0-16,0 0 0 0,3 3 0 0,3-2 0 15,4 1 0-15,-5-2 0 0,-1-1 0 0,0-2 144 16,3 2-144-16,-5 1 0 0,-3 1 0 0,-2-2 0 15,-2 2 0-15,-1 1 0 0,0-1 0 0,-4 2 0 16,-5-2 0-16,-3 1 0 0,-6-2 0 0,-3 3 0 0,-3 1 0 0,-2 0 0 16,-1-2 0-16,-4 1 0 0,-5-2 128 0,-2 2-128 15,-8 0 0-15,-5 1 0 0,-4-1 0 0,-4-1 0 16,-5 1 176-16,-4 0-176 0,-3 0 160 0,-7-2-160 16,-10 3 0-16,0 0 128 0,0 0-128 0,0 0 0 15,0 0 144-15,0 0-16 0,-13-3 0 0,-7 1 0 16,-5 1-128-16,-5 1 0 0,0 0 144 0,-8 0-144 15,-8 0 0-15,-6 0 0 0,-4 1 0 0,-1 0 0 16,-2 0 0-16,-2 2 0 0,-2 1 0 0,-6 0 128 16,-6-2-128-16,-2 3 0 0,-5 0 0 0,0 0 128 15,0-2-128-15,-4 2 0 0,-4 1 0 0,-2 1 0 16,-3 3 0-16,1-2 0 0,1 2 0 0,-4-3 0 16,-4 1 0-16,1 0-128 0,4-6 128 0,3 8 0 15,-1-1 0-15,-3 3 0 0,-2-5 0 0,3 1 0 0,3-4 0 0,5 1 0 16,3 4 0-16,1-3 0 0,-1 5 0 0,5-3 0 15,5 0 0-15,5 1 0 0,8-2 0 0,2 3 0 16,5-2 0-16,6 2 0 0,2-3 0 0,6 1 0 16,7-4 0-16,4 3 0 0,10-1 0 0,7-2-128 15,4 0 128-15,9-4 0 0,0 0-128 0,18 9 128 16,4-3-128-16,11-1 128 0,8-1 0 0,4 0 0 16,9-4 0-16,4-2-128 0,6 0 128 0,11 1 0 15,11 1 0-15,6-2 0 0,2-2 0 0,4 3 0 16,3 4 0-16,9-3 0 0,8-3 0 0,0 2 0 15,2 1 0-15,7-1 128 0,6-2-128 0,6 1 0 16,-3-2 0-16,2 0 0 0,-1-1 0 0,3-3 0 16,-1 2 0-16,1 1 128 0,0-4-128 0,-3 4 0 0,-2 2 0 0,-1-2 128 15,0-6-128-15,0 3 0 0,-4 0 0 0,0 5 0 32,-6 0-640-32,0 3-64 0,-6 3 0 0</inkml:trace>
  <inkml:trace contextRef="#ctx0" brushRef="#br2" timeOffset="84077.41">30928 5515 14223 0,'0'0'624'0,"0"0"144"0,0 0-624 0,7-6-144 0,-7 6 0 0,0 0 0 16,8-8 448-16,-8 8 64 0,8-6 16 0,-8 6 0 15,9-5 0-15,-9 5 0 0,8-5 0 0,-8 5 0 16,0 0-48-16,11-1-16 0,-11 1 0 0,0 0 0 16,0 0 48-16,0 0 0 0,8 4 0 0,-8-4 0 15,0 0-64-15,6 10 0 0,-6 1 0 0,-3 0 0 16,2 0 128-16,-2 6 0 0,-1 2 16 0,1 1 0 15,-4 4-192-15,2 4-32 0,0 3-16 0,0 0 0 16,0 8-96-16,1 1-32 0,0 3 0 0,0 6 0 16,2 0-96-16,-2 0 0 0,2 0-128 0,-1 3 192 0,0 2-192 0,1-1 0 15,1-1 128-15,-1 4-128 0,1 4 0 16,-3 0 0-16,2-7 0 0,2 0 0 0,-2 2 0 0,0-2 0 16,-1-2 0-16,1-4 0 0,-1 0 208 0,-1-3-48 15,-2 1-16-15,0-2 0 0,1-2-144 0,1-3 0 16,-4-3 0-16,2-5 0 0,0-2 0 0,-2-1 0 15,0-1 144-15,1-3-144 0,2-2-176 0,1-4-96 16,1 0-32-16,1-4 0 16,-1-6-1888-16,3-7-384 0,0 0-80 0,0 0-16 0</inkml:trace>
  <inkml:trace contextRef="#ctx0" brushRef="#br2" timeOffset="84459.55">30601 6975 27359 0,'0'0'1216'0,"0"0"240"0,0 0-1168 0,-9 5-288 0,3 3 0 0,2 2 0 16,3 4 0-16,1-1 0 0,2 2-208 0,1 1 80 15,-1 2 128-15,3 4-192 0,4-1 192 0,0 1-192 16,0-2 192-16,3 2 0 0,-1 0 0 0,2-1 128 15,-2-2-128-15,2 0 0 0,-2-1 0 0,2 1 128 16,0 0-128-16,-2-1 0 0,1 1 128 0,-1-1-128 16,2 0 256-16,-2-3 0 0,1-1-16 0,-1-1 0 0,-1 2-48 0,3-1 0 15,1-4 0-15,2-2 0 0,4-3 192 0,0-3 16 16,1-3 16-16,5-3 0 0,1-1 64 0,-2-8 16 16,4-4 0-16,-1-5 0 0,-1-7 16 0,0 1 0 15,1-3 0-15,-2-3 0 0,0 1-192 0,-1-3-48 16,-2-2 0-16,0-1 0 0,-2-4-112 0,-1-1-32 15,-4 2 0-15,-1 2 0 0,-2 4-128 0,-3 6 0 16,2-2 0-16,-3 9 0 16,-3 1-352-16,-1 8-160 0,-5 2-16 0,0 2-9584 15,0 10-1920-15</inkml:trace>
  <inkml:trace contextRef="#ctx0" brushRef="#br2" timeOffset="84861.21">30979 7847 25215 0,'0'0'1120'0,"0"0"224"16,0 0-1072-16,0 0-272 0,0 0 0 0,0 0 0 0,0 0 192 0,3 14-32 16,-1 1 0-16,-2 3 0 0,0 5 464 0,-2 0 80 15,0-2 32-15,-1 4 0 0,-2 4-128 0,3-3-32 16,-2 4 0-16,-1 0 0 0,-3-1-192 0,1 2-64 15,-1 1 0-15,0-3 0 0,-1-1-144 0,2 2-48 16,-1-3 0-16,2 2 0 0,-1-3-128 0,1 2 0 16,1-7 0-16,0 1 128 0,1-2-256 0,2-2-64 15,-1-4-16-15,2-1 0 16,2-3-592-16,0-1-112 0,-1-9-32 0,0 0 0 16,0 0-1440-16,0 0-304 0,0 0-48 0</inkml:trace>
  <inkml:trace contextRef="#ctx0" brushRef="#br2" timeOffset="85094.24">30634 8270 23039 0,'0'0'1024'0,"0"0"192"0,0 0-960 0,0 0-256 0,0 0 0 0,0 0 0 15,13 0 1008-15,0-2 144 0,1 0 48 0,3-1 0 16,4-4-720-16,3 2-144 0,2-1-16 0,4-4-16 15,0 2 144-15,6-3 16 0,2 2 16 0,0-1 0 16,-2 3-336-16,-3-2-144 0,-4 3 128 0,-4-3-128 16,-3 3-464-1,-2 3-176-15,-6-3-48 0,2 2 0 0,-4 0-832 0,1 3-160 0,-3-2-48 0,0 2-5504 16,0-1-1120-16</inkml:trace>
  <inkml:trace contextRef="#ctx0" brushRef="#br2" timeOffset="85692.83">31481 7800 13823 0,'-7'-14'608'0,"7"14"128"0,-3-13-592 0,-3 2-144 16,1-3 0-16,2-1 0 0,-5-1 1584 0,0 2 272 15,-2 2 64-15,0-4 16 0,-2 0-1216 0,0-1-240 0,-2 3-48 0,-1 3-16 16,-3-2 32-16,-3 0 0 0,1 0 0 0,-3 1 0 15,-1-1-128-15,-4 2-32 0,-4 1 0 0,2 0 0 16,-1 3 48-16,-2 2 16 0,-5 0 0 0,-3 3 0 16,-3 0 96-16,-2 2 32 0,-2 2 0 15,1 1 0-15,1 2-112 0,3 0-32 0,0 7 0 0,3-2 0 16,3 4 0-16,3 4 0 0,2 0 0 0,0 1 0 16,1 6-144-16,0 3-16 0,1 4-16 0,2-2 0 15,0 3-160-15,5 3 0 0,0 9 0 0,3-4 0 16,1 5 0-16,2 0 0 0,3 2 0 0,3 6 0 15,3-5 0-15,4 0 0 0,3-1 0 0,3 1 0 16,6 0 0-16,0-2 0 0,3 1 0 0,6 2 0 16,1-5 0-16,2 0 0 0,4-4 0 0,3-3 0 15,2-3 0-15,1 0 0 0,1-2 0 0,-1-3 128 16,1-4-128-16,1-4 128 0,1-1-128 0,4-1 128 16,2-5 48-16,6 1 0 0,2-4 0 0,5-1 0 0,5-8 64 0,0 0 16 15,-2-4 0-15,-3-3 0 0,-3-5-256 0,0-1 144 16,0-6-144-16,-2 0 128 0,0-4-128 0,3-3 0 15,3-3 144-15,-3 1-144 0,-1-3 128 0,-4 0-128 16,-7-1 128-16,-2-2-128 0,-3 5 160 0,-1-5-32 16,-2-3-128-16,-2-1 192 0,-3 1 48 0,0-2 0 15,-3-2 0-15,-1 1 0 0,-3 2 80 0,-4-3 32 16,-3-5 0-16,-2-2 0 0,-3-2 0 0,-3-4 0 16,-4-2 0-16,-3-2 0 0,-5 0-112 0,-1 6-32 15,-4 1 0-15,-3 1 0 0,-3 5-208 0,-2 6 0 16,-1 8 0-16,-3 5 0 0,-1 3-192 0,-5 5-128 15,0 3-16-15,-4 7-16 16,-9 3-1824-16,-1 5-352 0,-5 5-80 0,4-2-16 0</inkml:trace>
  <inkml:trace contextRef="#ctx0" brushRef="#br2" timeOffset="90280.36">24939 17787 10127 0,'0'0'896'0,"2"-9"-704"16,-2-1-192-16,2 2 0 0,-2 8 1728 0,3-9 320 15,-2 3 64-15,-1 6 16 0,0 0-1104 0,6-8-208 16,-2 1-48-16,-4 7-16 0,0 0 32 0,0 0 16 15,4-7 0-15,-4 7 0 0,0 0 0 0,0 0 0 0,0 0 0 0,0 0 0 16,-2-7 0-16,2 7 0 0,0 0 0 0,-8 0 0 16,-1 3-208-16,-1 1-32 0,0-1-16 0,-3 7 0 15,2 0-208-15,-3 4-32 0,-4 3-16 0,1 2 0 16,-1 0-128-16,1 1-32 0,-2 0 0 0,1 6 0 16,1 0-128-16,-1 5 192 0,-2 2-192 0,1-2 192 15,0 0-192-15,1 5 0 0,0 1 0 0,3 1 0 16,1 3 0-16,3-2 0 0,1-1 0 0,2-1 0 15,5-1 0-15,2-2 0 0,2 0 0 0,2-2 0 16,2-5 0-16,3 1 0 0,1-5 0 0,1-2 0 16,0-3 0-16,1-2 0 0,5-2 144 0,-2 0-144 15,1-3 0-15,-1-1 144 0,1-5-144 0,0 0 0 16,1 1 256-16,-1-3-64 0,1-2-16 0,3-2 0 0,3-8 112 0,-2 0 32 16,3-1 0-16,0 0 0 0,1-6-64 0,2 0 0 15,-2-4 0-15,2-2 0 0,2-5-48 0,-1 2-16 16,0-4 0-16,-2 1 0 0,1-2 32 0,-5-1 0 15,0-4 0-15,-4-3 0 0,0-2 80 0,-3-1 16 16,-3-1 0-16,0 2 0 0,-4 4-32 0,-2 0 0 16,-2 2 0-16,-3 3 0 0,-1 3 0 0,-2 3 0 15,-2 4 0-15,-1 5 0 0,-3 3-32 0,-2 2 0 16,-2-1 0-16,-5 5 0 0,-3-3-256 0,-4 3 0 16,-6 3 0-16,2-1 0 15,-4 3-272-15,3-1-176 0,-2 3-16 0,3 0-16 16,3 2-1248-16,7-1-256 0,4 0-64 0,3-1-13664 0</inkml:trace>
  <inkml:trace contextRef="#ctx0" brushRef="#br2" timeOffset="91314.16">30732 17914 17503 0,'0'0'1552'0,"-8"-8"-1232"16,2 4-320-16,6 4 0 0,-6-6 704 0,6 6 64 16,0 0 32-16,0 0 0 0,0 0-480 0,0 0-80 15,0 0-32-15,0 0 0 0,-12-4-16 0,12 4 0 16,-9 4 0-16,9-4 0 0,-9 5 336 0,1 0 64 16,-1 3 16-16,0-2 0 0,0 7 96 0,0-3 0 15,0 3 16-15,1 1 0 0,1 4-240 0,-2 1-48 16,-1 2-16-16,0 2 0 0,-1 6-112 0,1 4-32 15,-1 3 0-15,-1 1 0 0,0 0-48 0,1 0-16 0,0-3 0 0,1-1 0 16,0-4-16-16,1 2 0 0,2-2 0 0,4-4 0 16,1 2 16-16,4-3 0 0,0-3 0 0,4-2 0 15,5-4 208-15,1 0 32 0,2-3 16 0,2-1 0 16,1 2-112-16,2-7-32 0,2-3 0 0,2-1 0 16,2-2-80-16,-1-2-32 0,2-5 0 0,2 1 0 15,0-4 80-15,0-3 16 0,0-2 0 0,1-4 0 16,0-3 128-16,-4-1 16 0,1-1 16 0,-3-3 0 15,-3 3 64-15,-2-5 16 0,-4-2 0 0,-1 0 0 16,-2-5-32-16,-1-2-16 0,-2 1 0 0,-2 2 0 16,-2 3-176-16,-3 1-16 0,-1 5-16 0,-2 1 0 15,-3 4-112-15,1-1-32 0,-3-2 0 0,-1 5 0 16,-4 1-16-16,-1 2-128 0,-2-1 192 0,-4 3-64 16,-4 1-128-16,-2 5 0 0,-3 0 0 0,1 4 0 0,0-2 0 0,1 2 0 15,-2 1 0-15,1 3-176 0,2 0 176 16,-1 3-160-16,5 1 160 0,0 1-160 15,5-1-224-15,2-1-32 16,1 1-16-16,5 3 0 0,8-7-1568 0,0 0-320 0,-2 8-64 0,2-8-13552 16</inkml:trace>
  <inkml:trace contextRef="#ctx0" brushRef="#br2" timeOffset="92871.97">9006 7590 6447 0,'-20'-2'272'0,"2"0"80"0,-5 1-352 0,0-3 0 0,-1-2 0 0,1 1 0 15,0 1 1232-15,0-2 176 0,0 1 48 0,3 2 0 16,1-2-672-16,0 0-128 0,2 1-16 0,2 2-16 0,-1 0-240 0,2 2-32 16,0 0-16-16,2 2 0 0,2-1-336 0,1 1 0 15,9-2 0-15,0 0 0 0,-8 7 128 0,8-7-128 16,0 0 128-16,-1 9-128 0,1-9 192 0,8 11-48 16,2-5 0-16,3 3 0 0,2-2 128 0,5 0 32 15,3 2 0-15,6-2 0 0,6 1 16 0,4-1 16 16,4-1 0-16,1 2 0 0,-1-2 64 0,1 1 16 15,3-5 0-15,3 1 0 0,2-3 48 0,6 0 16 16,7 0 0-16,3 0 0 0,2-2 96 0,2 1 0 16,-3 0 16-16,3 0 0 0,3-3-128 0,6 2-16 0,7 1-16 15,-1-1 0-15,-5-1-96 0,2 2-16 0,1 0 0 0,6 2 0 16,4 0-112-16,-2 3-16 0,-3-3-16 0,0 2 0 16,0-2-176-16,7 2 160 0,2-2-160 0,-2 0 160 15,-3 0-160-15,1 1 128 0,3-1-128 0,0 1 128 16,-1 1-128-16,-2-1 160 0,-1 2-160 0,4-1 160 15,2 1-32-15,1-1-128 0,-7 1 192 0,-3 1-64 16,1-1 48-16,2-1 0 0,4 1 0 0,-2-2 0 16,-5 1 16-16,-2 0 16 0,-2 1 0 0,4-1 0 15,1-1 48-15,-3 1 0 0,-6-1 0 0,2 3 0 16,-2-2 32-16,1 2 16 0,3 0 0 0,-2 0 0 16,-7-1-32-16,-2 1 0 0,-1 3 0 0,2-3 0 15,1 0-80-15,1-1-32 0,1 0 0 0,-6-2 0 16,-3 1-160-16,2 2 160 0,-2-1-160 0,0 1 160 0,0-3-160 15,-3-1 0-15,-4 1 144 0,-1 2-144 0,-6-3 128 0,0 1-128 16,-4 2 128-16,0-3-128 0,-3 1 240 0,-1-2-32 16,-5 0 0-16,-4 1 0 0,-5 0-208 0,-2 1 0 15,-6-1 0-15,-4-1 0 0,-4-1 144 0,-4 1-144 16,-3 0 128-16,-4 1-128 0,-8-1 0 0,0 0 0 16,0 0-224-16,0 0-10016 15,0 0-2016-15</inkml:trace>
  <inkml:trace contextRef="#ctx0" brushRef="#br2" timeOffset="94167.51">25027 17742 8287 0,'0'0'736'0,"0"0"-592"15,1-10-144-15,1 2 0 0,-2 8 1344 0,4-8 256 16,1-1 32-16,-3 4 16 0,-2 5-368 0,4-9-64 16,-1 1 0-16,-3 8-16 0,0 0-336 0,-2-10-64 15,2 10-16-15,-2-8 0 0,-1-2 16 0,1 5 0 0,2 5 0 0,-7-5 0 16,2 0-128-16,-1 2-32 0,-3 1 0 0,1 0 0 16,-1 2-208-16,-1 4-48 15,-2 3-16-15,-2-1 0 0,-3 3-144 0,0 2-32 0,-2 3 0 0,0 3 0 16,0 2-64-16,-1 0-128 0,-2 1 176 0,2 3-176 15,0 4 128-15,-2-3-128 0,-2 3 0 0,1-1 0 16,-2 6 0-16,2-1 0 0,0-3 0 0,0 2 0 16,0 1 0-16,1-2 0 0,1 1 0 0,2 1 0 15,2-4 0-15,2 2 0 0,0-1 0 0,3 0 0 0,2 0 0 16,3-3 0-16,-1-2 0 0,3 2 0 0,5-2 0 0,1 0 0 16,3 0 128-16,4-3-128 0,2-2 288 0,4 0 0 15,3 0 0-15,5-3 0 0,5-2-160 0,2-2-128 16,2-3 144-16,0-1-144 0,5-3 128 0,-2-2-128 15,-1-2 0-15,0-4 144 0,2-6-16 0,0-1 0 16,2-3 0-16,1-2 0 0,0-3 96 0,3-1 16 16,0-3 0-16,-1 2 0 0,-1 2 80 0,-5 1 0 15,-4-1 16-15,-4 0 0 0,-6 0 16 0,0 0 0 16,-7 1 0-16,-3-1 0 0,-5 0 64 0,-1 0 16 16,-5-4 0-16,-3 4 0 0,-5 0-128 0,-2 1-32 15,-3 2 0-15,-3 3 0 0,-2 0-272 0,-4 1 0 16,-3 3 0-16,-1-1-144 15,-1 2-1408-15,3-1-288 0,2 1-48 0</inkml:trace>
  <inkml:trace contextRef="#ctx0" brushRef="#br2" timeOffset="94802.18">30905 17838 29487 0</inkml:trace>
  <inkml:trace contextRef="#ctx0" brushRef="#br2" timeOffset="105740.49">27036 17686 6447 0,'0'0'576'0,"0"0"-576"0,0 0 0 0,-8-2 0 16,8 2 2384-16,-5-5 368 0,5 5 80 0,0 0 16 15,-12-7-1392-15,12 7-288 0,0 0-48 0,-9-5-16 16,3-2-224-16,6 7-48 0,-2-9-16 0,0-3 0 15,2 3 16-15,3-2 0 0,1 2 0 0,2-2 0 16,0-3-256-16,3 1-64 0,3 1 0 0,0-1 0 16,1-3-144-16,5 0-48 0,0-3 0 0,3-2 0 15,0 1-48-15,3 1-16 0,3-3 0 0,1 3 0 0,1-1-64 0,-1 2 0 16,-2 0-16-16,1 1 0 0,-3-3-176 0,-1 4 0 16,-3-2 144-16,1 3-144 0,-1-2 0 0,0 2 0 15,1 1 0-15,-2 3 0 0,-3 2 0 0,0 1 128 16,-4 3-128-16,1 0 0 0,0 2 224 0,-2 2-32 15,-11 1 0-15,12 3 0 0,-2-1-48 0,-10-2-16 16,7 8 0-16,0 2 0 0,-2 3-128 0,-1 1 0 16,0 7 0-16,-3 2 0 0,-1 3 0 0,-1 4 0 15,-1 3 0-15,0 3 0 0,-2-1 0 0,-1 5 0 16,0 2 128-16,-3 2-128 0,-1 5 0 0,0-2 128 16,-1 3-128-16,1 0 128 0,-3 1-128 0,1-3 0 0,1 0 144 0,0 2-144 15,0-4 128-15,0-2-128 0,0-2 128 0,-1 3-128 16,2-6 128-16,2 0-128 0,-2 0 160 0,4-3-160 15,-4 0 144-15,1-3-144 0,-1-1 128 0,2 0-128 16,-2-4 128-16,1 0-128 0,1-2 128 0,-2 1-128 16,4-7 0-16,-2 1 0 0,1-5 128 0,0 2-128 31,-1-3-304-31,2 3-80 0,1-1-32 0,1-2 0 16,-1-4-1888-16,0 1-368 0,0-2-80 0</inkml:trace>
  <inkml:trace contextRef="#ctx0" brushRef="#br2" timeOffset="106076.82">26889 19071 27519 0,'0'0'1216'0,"0"0"256"0,0 0-1168 0,0 0-304 16,0 0 0-16,7-7 0 0,2 5 256 0,2-6 0 15,-1 0 0-15,3 3 0 0,0-1 176 0,4 1 16 16,4 1 16-16,3-4 0 0,3 2 208 0,3 1 32 16,3-3 16-16,5 3 0 0,2 1-128 0,3 1-16 0,-1-2-16 0,0 1 0 15,-1 0-112-15,0 0 0 0,3 0-16 0,-4 2 0 16,-2-1-112-16,2 2-32 0,-2 2 0 0,0 2 0 15,2-2-288-15,-4 3 160 0,0-2-160 0,-2 1 128 16,1-1-128-16,-6 2-192 0,-2 3 32 0,-3-2 16 31,-3 0-2096-31,0 2-432 0</inkml:trace>
  <inkml:trace contextRef="#ctx0" brushRef="#br3" timeOffset="116514.78">20593 7893 11967 0,'0'0'1072'0,"-3"7"-864"16,3-7-208-16,0 0 0 0,-7 8 768 0,2-2 128 16,1 3 0-16,4-9 16 0,0 0-288 0,0 0-64 15,0 0-16-15,0 0 0 0,3 9 128 0,-3-9 32 16,10 9 0-16,0-4 0 0,0 1 160 0,6 0 32 16,-2-5 16-16,5 1 0 0,2 1 16 0,4 1 0 15,1 0 0-15,2-1 0 0,3-3-160 0,4 3-48 16,6-1 0-16,7-2 0 0,7-1-144 0,0-3-16 15,-2-3-16-15,3 2 0 0,1 5-128 0,3 0-32 16,0 0 0-16,7 0 0 0,4 0 0 0,2-2 0 16,-1-1 0-16,3 1 0 0,0 4-128 0,4 0-16 0,1 1-16 0,3-2 0 15,-3-2-80-15,-2 1-16 16,4 0 0-16,0 1 0 0,2 1-128 0,1-2 0 16,-1-1 0-16,-2 0 0 0,-3 0 0 0,1 1 0 0,4 1 128 0,-1 0-128 15,3-1 0-15,-4 0 0 0,-3 0 0 0,2 1 128 16,2 1-128-16,3-2 0 0,3-2 0 0,-1 1 0 15,-5-1 0-15,-2 2 0 0,2 0 0 0,3 0 0 16,6 1 0-16,-5-2 0 0,-4-2 0 0,-3 2 0 16,3 3 0-16,4 0 0 0,1 1 0 0,0 0 0 15,-6-6 0-15,1 1 0 0,0 3 0 0,3 2 0 0,4-1 0 0,-2-2 0 16,-5-2 128-16,-1 0-128 0,2 2 0 0,4 2 0 16,3-2 0-16,-3 0 0 0,-6-2 0 0,-1 2 0 15,0 2 0-15,3 0 0 0,4 2 0 0,-2-3 0 16,-3-1 0-16,-1 2 0 0,1-1 0 0,0 0 0 15,4-2 0-15,0 3 0 0,-3 0 0 0,-3 2 0 16,-3-1 0-16,0 4 0 0,1-3 0 0,3 2 0 16,2-1 0-16,-4-3 0 0,-7-2 0 0,1 2 0 15,-3-1 0-15,6 0 0 0,-1 4 0 0,-1-2 0 16,-3-4 0-16,-1 1 128 0,-3 0-128 0,-1 1 0 16,1 4 0-16,-1-1 0 0,2-3 0 0,-2 0 0 15,-4-1 0-15,-5 0 0 0,-5 0 0 0,-1 3 0 0,-2-1 0 0,-3 1 0 16,-1 1 0-16,-3 0 0 15,-1-4 0-15,-5 1 0 0,-4 0 0 0,-4 0 0 16,-2 1 0-16,-7-2 0 0,-5 0 0 0,-2 1 0 16,-13-1 0-16,0 0 0 0,0 0 0 0,0 0 0 0,0 0 0 0,-13 3 0 15,-5 0 0-15,-5-1 0 16,-3-2 0-16,-7 0 0 0,-9 0 0 0,1-2 0 0,-1-1 0 0,-6 0 0 16,-4-1 0-16,-4 3 0 0,-4 1 0 0,-6-1 0 15,-8-4 0-15,-3 1 0 0,-2 0 0 16,3 0 0-16,-2 2 0 0,-7-2 0 0,-8-1 0 0,0 0 0 15,1-1 0-15,-3 0 0 0,-1 4 0 0,-3-3 0 16,-4-2 0-16,2-2 0 0,3 3 0 0,-2 0 0 16,-9 2 0-16,2-1 0 0,-2-6 0 0,-1 5 0 15,0 4 0-15,-2-6 0 0,-3-1 0 0,4 0 0 0,4 3 0 0,-5 1 0 16,-5-3 0-16,3 2 0 0,4 1 0 0,0 0 0 16,-3 2 0-16,-2-2 0 0,1-8 0 15,1 4 0-15,1 0 0 0,-3 3 0 0,-2-3 0 0,6 2 0 16,3-1 0-16,-4 0 0 0,-8 3 0 0,3 0 0 15,5-1 0-15,-2 1 0 0,-3 2 0 0,3-3 0 16,-1 1 0-16,5 1 0 0,2 3 0 0,-2-2 0 16,0 1 0-16,4-2 0 0,6 1 0 0,-1 1 0 15,-4-2 128-15,3 1-128 0,3 1 0 0,2 2 0 16,3-3 0-16,-1 3 0 0,0 0 0 0,2 0 0 16,4 0 0-16,2 0 0 0,2 0 0 0,3 3 0 15,0-1 0-15,6 1 0 0,5-1 0 0,5 2 0 16,2 0 0-16,5 1 0 0,1-1 0 0,2-2 0 15,0 2 0-15,4 3 0 0,3-2 0 0,3-1 0 16,4 4 128-16,4-3-128 0,2-5 0 0,5 4 0 16,0 1 0-16,4 2 0 0,3-3 0 0,4 1 0 15,2 0 0-15,3-1 0 0,2-2 0 0,4 1 0 16,9-3 0-16,0 0 0 0,0 0 0 0,0 0-176 16,13 6 176-16,10-2-192 15,7-8-1008-15,8 0-208 0,11-1-32 0,7-1-12768 0</inkml:trace>
  <inkml:trace contextRef="#ctx0" brushRef="#br3" timeOffset="118133.81">1405 9039 19295 0,'0'0'848'0,"0"0"176"0,0 0-816 0,0 0-208 15,0 0 0-15,0 0 0 0,0 0 256 0,0 0 0 16,11 10 0-16,2-3 0 0,1-2-64 0,2 2-16 15,3 0 0-15,3 3 0 0,1-4 16 0,4 5 0 0,2-4 0 0,3 3 0 16,2-5 0-16,4 2 16 0,5 0 0 0,0-2 0 16,6 1 64-16,5-3 16 0,6 4 0 0,5-3 0 15,4-2 32-15,-2-1 0 0,0 1 0 0,7 0 0 16,4 2-48-16,3-1 0 0,4-2 0 0,-1 0 0 16,-5-1-48-16,1 0-16 0,4 0 0 0,5 0 0 15,5 3-48-15,-1-2-16 0,-3-1 0 0,1-1 0 16,3-2 0-16,3-2 0 0,1 0 0 0,-3 1 0 0,-1 0 0 0,2 2 0 15,2-5 0-15,-2 4 0 0,-4 0 32 0,-2 0 0 16,-2 0 0-16,2 0 0 0,1 1-16 0,-2 0 0 16,-3 0 0-16,-1 0 0 0,-1 1-32 0,-1 1 0 15,3 0 0-15,-4 0 0 0,-3-2-128 0,-4 0 128 16,-5-3-128-16,-1 0 128 0,-2 3-128 0,-1 0 128 16,0 1-128-16,-1-1 128 0,-3-2-128 0,-4-4 0 15,-5 2 0-15,-5 2 0 0,-3 1 128 0,-5 0-128 16,-1 3 0-16,-4-3 128 0,-2 1-128 0,0-1 0 15,-2 2 0-15,-6-2 0 0,-5 1 0 0,-2-1 128 16,-4 2-128-16,-1 0 0 0,-2-2 0 0,-11 3 0 16,0 0 128-16,0 0-128 0,0 0 0 0,0 0 192 15,0 0-192-15,-10-3 192 0,-4 0-64 0,-4 0 0 16,-3 3 0-16,-5 0 0 0,-2 0-128 0,-3 1 192 16,-4 2-192-16,0-1 192 0,-7 4 704 0,-1 0 160 15,-2-2 32-15,-6 1 0 16,-7 4-1664-16,-4-3-320 0,-3 0-64 0,-3 3 0 0,1-2 800 0,0 2 160 15,-1-3 0-15,-8 4 0 0,-11-2 128 0,1 3-128 0,0-1 0 0,-1 2 128 16,-3-6-128-16,-7 4 0 0,-6 0 0 0,2 1 0 16,2 0 0-16,-3-2 128 0,-4 2-128 0,0-3 0 15,-1 1 0-15,4-3 0 0,0 2 128 0,-3 0-128 16,-2-6 0-16,4 2 0 0,2-2 0 0,1 2 128 16,-1-2-128-16,2-2 0 0,0-4 0 0,5 1 0 15,5 2 0-15,-2 0 0 0,-2-2 0 0,4 2 0 16,2-4 192-16,6-2-64 0,4 1 0 0,2 3 0 0,2 0-128 0,3-5 0 15,2 2-160-15,7-3 160 16,5 2 0-16,5-1 0 0,5-1 0 0,5 2 0 0,5-2 0 0,6 2 0 16,1-5 0-16,4 5 0 0,6-2 0 0,0 4 0 15,1-2 0-15,5 2 0 0,4 1-128 0,2 2 128 16,3-4 0-16,5 6-144 0,0 0 144 0,0 0-192 16,0 0 192-16,15 3-192 0,2 0 32 0,0-1 0 15,2 4 0-15,3 2 0 0,1 0 160 0,4 2 0 16,4-2 0-16,5 3-128 0,2-3 128 0,5 3 0 15,6 2 0-15,3-1-128 0,2 0 128 0,4-3 0 16,1 1 0-16,4 2 0 0,0-3 0 0,3 2 0 16,3-1 0-16,5 3 0 0,6 1 0 0,-5-1 0 15,-1-3 0-15,1 4 0 0,0-5 0 0,5 2 0 16,3 1 0-16,5-4 0 0,-1 1 0 0,-1-1 128 16,-1 2-128-16,4-3 0 0,4-2 0 0,-1 0 128 15,-5-3-128-15,1 2 0 0,-2 4 0 0,5 1 0 16,3-6 0-16,-3-1 128 0,-3-5-128 0,1 2 0 15,0 1 128-15,2 0-128 0,2 0 128 0,-1 0-128 16,-1-4 128-16,-3 1-128 0,3 0 144 0,0 0-144 0,-1 1 192 0,-2-3-192 16,-6-6 0-16,-2 4 0 0,-2-2 0 0,3 2 0 15,1-1 128-15,-5 0-128 0,-2-2 0 0,-5 0 0 16,-6-1 0-16,-5 4 0 0,0-2 128 0,-5 3-128 16,0 2 0-16,-5 1 0 0,-4-2 0 0,-7 4 0 15,-6 0-320-15,-5 2-192 0,-6 3-16 0</inkml:trace>
  <inkml:trace contextRef="#ctx0" brushRef="#br3" timeOffset="121119.92">32140 18009 10303 0,'0'0'448'0,"0"0"112"0,0 0-560 0,0 0 0 0,0 0 0 0,8-4 0 15,-8 4 192-15,0 0-64 0,9-7 0 0,-9 7-128 16,0 0 192-16,8-5-192 0,-8 5 192 0,0 0-192 16,0 0 528-16,0 0 0 0,0 0 0 0,0 0 0 15,0 0 496-15,0 0 112 0,0 0 16 0,-6-5 0 16,6 5-256-16,-8-6-64 0,-1 5 0 0,9 1 0 16,-11-1-176-16,3 3-32 0,-1 2-16 0,9-4 0 15,-10 3 16-15,1-1 0 0,9-2 0 0,-11 4 0 16,3-1 80-16,8-3 32 0,0 0 0 0,0 0 0 0,0 0-16 0,0 0 0 15,0 0 0-15,0 0 0 0,0 0-80 0,7 2 0 16,2-2-16-16,1 0 0 16,2 0-208-16,0-2-32 0,2 0-16 0,2 0 0 0,-2 1-128 0,16-2-32 15,-4-1 0-15,-12-1 0 0,0 0-16 0,-1 3-16 16,3-3 0-16,-2-2 0 0,0 2-32 0,-2 3 0 16,-1-4 0-16,6-1 0 0,-5 3-144 0,-5 1 128 15,-7 3-128-15,0 0 128 0,0-3 32 0,-3 0 0 16,-4 1 0-16,-4 2 0 0,-2-2-160 0,4 2 192 15,-3 2-192-15,-2 0 192 0,-3 1-192 0,-1-1 0 16,0 1 0-16,-1-2 128 0,2 2-128 0,-15 2 0 16,4 0 0-16,6-3 0 0,4 1 0 0,3-3 128 15,4 1-128-15,3-1 0 0,3 0 0 0,2-1 128 16,3 1-128-16,3-1 0 0,3-2 176 0,5 0-48 0,-3-2-128 0,5 2 192 16,0 0-16-16,0-1-16 0,2-1 0 0,0 3 0 15,-1-2-32-15,0 2-128 0,3 0 192 0,-2-2-64 16,-2-2 0-16,-6 2 0 0,1 1 0 0,-2 2 0 15,-1-1-128-15,-1-1 0 0,-1-1 0 0,-2 3 128 16,-2 0 32-16,-3-1 0 0,-3 1 0 0,-1 1 0 16,-3-1-32-16,-1 1-128 0,-2 0 192 0,-13 0-64 15,2-1-128-15,3 1 0 0,2 0 0 0,2 0 0 16,4 0-224-16,4 0-32 0,3-2 0 0,3 1 0 31,4 1-2960-31</inkml:trace>
  <inkml:trace contextRef="#ctx0" brushRef="#br3" timeOffset="122068.44">32916 17402 15663 0,'0'0'688'0,"0"0"144"0,5-9-656 0,-5 9-176 0,0 0 0 0,6-7 0 15,-6 7 1232-15,0 0 224 0,0 0 32 0,1-7 16 16,-1 7-576-16,-2-9-112 0,-3 4-32 0,5 5 0 16,-9-8-112-16,0 3-32 0,-1 1 0 0,0 0 0 15,0 2 0-15,-1-1-16 0,1 1 0 0,4 2 0 16,-2 1-96-16,-1 0-16 0,-1 2 0 0,-1-2 0 16,-2 2-144-16,-1-1-48 0,0 1 0 0,-11 6 0 15,3-3-96-15,4 3-32 0,3 0 0 0,2 2 0 16,1-2-64-16,1 3-128 0,4-2 176 0,2 2-176 15,0 4 192-15,1 0-192 0,1 2 192 0,2 1-192 0,0 1 160 0,1 3-160 16,0 3 128-16,1-2-128 0,1 1 128 16,2 2-128-16,-1 2 128 0,1-2-128 0,-1 1 0 0,1-3 0 15,0-1 128-15,1 1-128 0,0-4 0 0,0 0 0 16,0 0 144-16,2 3-144 0,-2-1 128 0,0 3-128 16,0 2 128-16,-1 3-128 0,-2-1 160 0,1 1-32 15,-1 2-128-15,0 0 192 0,-4-3-192 0,1 0 128 16,0 2-128-16,-2-4 0 0,0-1 144 0,-4-2-144 15,3 0 128-15,-2-3-128 0,-2 0 192 0,3-1-32 16,-2 2-16-16,-1-1 0 0,2 1 32 0,-3 2 0 16,2-2 0-16,0 2 0 0,-1 1-176 0,-1-3 160 15,-1 1-160-15,0-1 160 0,0-3-160 0,-2-1 128 16,0-1-128-16,-1-2 128 0,0 0 16 0,1-2 0 0,-2 1 0 0,1-1 0 16,0-3 0-16,0-4 0 0,1-1 0 0,-1 0 0 15,-1-3-144-15,3-2 128 0,-3-2-128 0,0-2 128 16,0-4-128-16,0-1 192 0,-2-5-192 0,9 8 192 15,-2-5-192-15,3 1 192 0,-3-5-192 0,1 0 192 16,2-1-192-16,1 0 160 0,1-2-160 0,1-14 160 16,3 1-160-16,1 16 0 0,2 0 0 0,2-2 0 15,3-1 0-15,-2 1 0 0,3-2-160 0,2 3 160 16,1-1-144-16,11-8 144 0,-2 3-128 0,1 3 128 16,0 1 0-16,-1 3-160 0,1-1 160 0,1 1 0 15,1-1 0-15,0 0 0 0,1-3 0 0,-2-2 0 16,-1-2 0-16,-2 0 0 0,-1 2 0 0,0-3 0 15,0-1 0-15,0 1 0 0,1 0 0 0,-3-2 0 16,1 1 0-16,-8 11 0 0,3-2 0 0,0-2 0 0,-1-1 0 0,1 1 0 16,1-3 0-16,-2 1 0 0,-1 0 128 15,9-15-128-15,-4 7 0 0,-5 1 144 0,-1 1-144 0,-2 1 160 16,-2-2-160-16,-2 2 160 0,-1-3-160 0,-2 3 192 16,-1 0-192-16,-1-2 192 0,-3 3-192 0,0 4 160 15,-1-1-160-15,1 1 160 0,-2 1-160 0,-2 3 160 16,0-1-160-16,1 4 160 0,-1 2-160 0,1-2 0 15,0 4 0-15,2 0 0 0,0 1 0 0,5 7-176 16,-5-7 48-16,5 7 0 16,-8-5-1808-16,8 5-368 0,-5-2-64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9:08:33.282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1147 17867 28383 0,'0'0'1264'0,"-8"-4"256"0,-1-1-1216 0,9 5-304 0,0 0 0 0,0 0 0 16,0 0 0-16,-3 11 0 0,3 5 0 0,2 0 0 0,0 3 192 0,1 3-32 16,1-1 0-16,-2 6 0 15,3-1-32-15,-1 4 0 0,-3 3 0 0,1 4 0 0,0 1-128 0,-2 5 128 16,-4 4-128-16,-1 4 128 0,-1 3 48 0,-3 0 0 16,-1 7 0-16,-2 3 0 0,-2-1 32 0,-1 3 16 15,-3 2 0-15,-1-3 0 0,-1-4-48 0,-2 1-16 16,-1 0 0-16,1 0 0 0,-1 3 16 0,1-5 0 15,1-5 0-15,0-4 0 0,-2-4 112 0,2-3 32 16,-1 1 0-16,0-4 0 0,1 1 80 0,3-2 32 16,-1-2 0-16,10-18 0 0,-1 4-144 0,1 3-32 15,0 1 0-15,0 0 0 0,2-4-128 0,0 0-128 16,2-2 144-16,1 14-144 0,2-10 0 0,4-3 0 0,3-5 0 0,1-10 0 16,1 3 0-16,1-2 0 0,2 2 0 0,3-2 0 15,3 1 0-15,2 2 0 0,1-2 0 0,19 8 0 16,-2-3 0-16,1-2 0 0,1-6 0 0,1 4 0 15,2-3 0-15,0 3 0 0,-1-4 0 0,2 3 0 16,1-3 0-16,4 3 0 0,3-2 0 0,3 2 0 16,3-4 208-16,4 0-48 0,7 2-16 0,1-3 0 15,-2 3-144-15,1-3 0 0,1-1-160 0,5 1 160 16,7 4 0-16,0-6 0 0,1 3 0 0,0 0 0 16,3-1 0-16,4 0 0 0,2 0 0 0,1-2 0 15,0-1 0-15,1 1 0 0,1-1 0 0,6 0 0 16,7-2 0-16,-2 0 0 0,-6 1 0 0,4 0 0 15,4-1 0-15,2 0 0 0,0 0 0 0,2 0 0 16,0 0 0-16,6 1 0 0,2 2 0 0,-1-2 0 16,-2 1 0-16,3-1 0 0,4-1 0 0,-1 2 0 15,-3-2 0-15,4 3 0 0,7-2 0 0,-4 0 0 0,-5-1 0 0,5 2 0 16,6-2 0-16,0 0 0 0,-4-2 0 0,8 2 0 16,2-1 0-16,1 2 0 0,-2 1 0 0,2 0 0 15,6 3 0-15,-3-1 0 0,-5 0 0 0,5 2 0 16,5 2 0-16,-1 1 0 0,-6 0 0 0,3 1 0 15,3 1 0-15,-1 2 0 0,-3-4 0 0,2 2 0 16,5 1 0-16,2-2 0 0,-3 4 0 0,2-3 0 16,-2-2 0-16,6 5 0 0,2-1 0 0,-2-2 0 15,-5 0 0-15,5-4 0 0,3 3 0 0,0-1 0 16,0 0 160-16,1-2-160 0,-2-2 0 0,5 1 0 16,4-3 0-16,-2-1 0 0,-8 1 0 0,3-3 0 15,3-2 0-15,2 2 0 0,2 3 0 0,-4-2 128 16,-2-2-128-16,2 1 0 0,2 1 0 0,1-1 0 0,-9 0 0 0,4 0 0 15,1 0 0-15,1 0 0 0,-1 0 0 0,-3 0 0 16,2-1 0-16,3 0 0 0,0 1 0 0,-3 1 0 16,-4-2 0-16,0-1 0 0,5 1 0 0,-2 2 0 15,2-1 0-15,-3 0 0 0,-1-1 128 0,2 1-128 16,3 4 0-16,-4-2 0 0,-2 0 0 0,1 0 0 16,4 1 128-16,-1-1-128 0,-4 2 0 0,-1-1 128 15,1-2-128-15,2 1 0 0,3 5 0 0,-4-5 0 16,-8 2 128-16,1 0-128 0,4 2 128 0,-4-1-128 15,-3 2 192-15,3-1-32 0,3-2-16 0,1-1 0 16,-3 0 32-16,2 0 0 0,3 2 0 0,-1-4 0 16,4 1-48-16,-2-2 0 0,-1-2 0 0,4 1 0 0,0 0-128 0,0 1 0 15,1-2 144-15,1-1-144 16,1 0 128-16,-1 2-128 0,3 0 160 0,-6 1-160 0,-4 0 0 0,0 0 0 16,4 1 0-16,-1 1 0 0,-2 1 0 0,-3 1 128 15,-1-4-128-15,1 1 144 0,3 2-144 0,-4-2 0 16,-6-1 0-16,3-1 0 0,2-1 0 0,-3 1 0 15,-5-2 0-15,4 0 0 0,0 0 0 0,-1 1 0 16,-7-1 0-16,3 2 0 0,2-2 0 0,-1 2 0 16,-5 0 0-16,0-2 0 0,2 2 0 0,-1 0 128 15,-1 1-128-15,-1 0 0 0,1-2 0 0,-3 1 0 16,-1 1 128-16,-1-1-128 0,0-3 0 0,0 3 0 16,-1-2 0-16,2-3 0 0,3-1 0 0,0 4 0 15,1-3 0-15,1 3 0 0,0-4 0 0,0 4 0 0,-1-1 0 16,2 1 0-16,-1-1 0 0,1 2 0 0,1 1-128 0,-5 1 128 15,-4-3 0-15,0 2 0 0,-2-1 0 16,-2 2 0-16,0-3 0 0,-4 1 0 0,-2 2 0 0,-1 0 0 16,2-1 0-16,-5 0 0 0,-6 0 0 0,5-1 0 15,0 0 0-15,-5 2 0 0,-9 0 0 0,1 0 0 16,-2 2 144-16,0 1-144 0,-3-1 160 0,1 2-160 16,-6 0 176-16,-2 2-176 0,0 5 192 0,-2-4-192 15,-2 3 144-15,-2-2-144 0,-5 3 0 0,-3 0 144 16,-3 1-144-16,-1 0 0 0,3-6 0 0,-9 2 0 15,-5 1 0-15,-5-4 0 0,-4 1 0 0,-3-1 0 16,-5-4-160-16,-3 2 160 0,-4-3 0 0,0 0-144 16,-2-3 144-16,-2 0 0 0,-1-4 0 0,-1 1 0 15,-3-1 0-15,0-5 0 0,-1-5 0 0,-4-1-128 0,-2-2 128 0,-2-5 0 16,-1-2 0-16,-3-5 128 0,-2-2 112 0,-2-4 16 16,0-3 16-16,-3-7 0 0,-2-3-32 0,-2-2-16 15,-1-6 0-15,-1 3 0 0,-2-2-96 0,0-6-128 16,-1-6 176-16,1 0-176 0,-1-5 0 0,-1 0 0 15,1-1 0-15,0-3 0 0,1-1-272 0,-3-6 32 16,2-4 16-16,0-1 0 0,0-2-80 0,-1 1-16 16,1-4 0-16,-2 4 0 0,0 0 48 0,0 2 0 15,-2 2 0-15,0 2 0 0,-1 3 144 0,-1 4 128 16,1 2-192-16,0 2 192 0,-1 4 0 0,1 6 0 16,1 1 0-16,-2 4 0 0,0-2 0 0,-1 6 0 15,1 3 0-15,0 3 0 0,0 1 128 0,-1 0-128 16,0 7 0-16,2 3 144 0,0 1-144 0,-1 5 0 15,-2-1 144-15,0 3-144 0,1 1 0 0,-3 4 0 0,-1-2 0 0,1 4 0 16,0 5 0-16,-2 0 0 0,-4 1 0 0,-1 2 0 16,0 2-160-16,-4 5 160 0,-2-1-192 0,-1 4 192 15,-3 1-256-15,-3 3 48 0,-2-1 16 0,-4 5 0 16,-1 0-32-16,-4 4 0 0,-5 0 0 0,-5 1 0 16,-8 2 224-16,-1-3-192 0,0 6 192 0,-3 2-192 15,-4-3 192-15,-7 3 0 0,-7 0-160 0,-5 1 160 16,-3-3 0-16,-3-2 0 0,-1-1-144 0,-9 1 144 15,-9 3 0-15,0-6 0 0,0 1 0 0,-7-2 0 16,-7 2 0-16,-2 0 0 0,-2-4 0 0,-5-1 0 16,-6 0 128-16,-4 2 0 0,0-1-128 0,-6-3 192 15,-6 2-192-15,-5-1 176 0,1 1-176 0,-1-2 160 16,-3-1-160-16,-4 0 0 0,-4 0 0 0,-1 0 0 16,0 0 128-16,-3-1-128 0,-2-2 128 0,-5 1-128 0,-6-1 0 0,1-1 0 15,-3-1 0-15,2 1 0 0,4 1 0 0,-5-3 0 16,-9-4 0-16,0 4 0 0,-3-3 0 0,-3 3 0 15,-1 2 0-15,0-4 0 0,0 2 0 0,-2 1 0 16,-2-4 0-16,-1 4 0 0,-1-3 0 0,-3 3 0 16,-2 0 0-16,1 1 0 0,2-2 0 0,-2 2 0 15,2 1 0-15,0 0 0 0,1-2 0 0,-2-1 0 16,-1 1 0-16,-3 2 0 0,-2-5 0 0,-1 2 0 16,1 1 0-16,-1-2 0 0,1 0-144 0,-1-1 144 15,0 2 0-15,-1 2 0 0,-2-1 0 0,6-2 0 16,5 2 0-16,-1 3 0 0,-3-2 0 0,1 0 0 15,-1 2 0-15,3-2 0 0,2 1 208 0,3-1 0 0,0-1 0 0,7 0 0 16,0 1-208-16,1-1 0 0,-2-1 0 0,1 2 0 16,-2 0 0-16,0 0 0 0,-1-1 0 0,2 0 144 15,3 4-144-15,0-1 0 0,-2-1 144 0,0 2-144 16,-5-2 0-16,1 3 128 0,1 0-128 0,-1 3 0 16,4-3 0-16,5 1 0 0,6 0 0 0,0 2 128 15,-3-2-128-15,4 2 0 0,3-2 128 0,5 1-128 16,4 0 0-16,4-1 0 0,-2 1 0 0,1 0 128 15,2 0-128-15,3 1 0 0,7-2 128 0,-4 0-128 16,2-1 0-16,2 3 0 0,-3-1 0 0,7 2 0 16,2 0 0-16,1-1 0 0,-1-2 0 0,2 1 0 15,3 1 0-15,1 2 0 0,0-1 0 0,0-2 0 16,4 0 0-16,2 2 0 0,2 2 0 0,0-2 0 0,0-2 0 0,5 1 0 16,7 1 0-16,-2 1 0 0,-2-3 0 15,3 1 0-15,8-2 0 0,-3 3 0 0,-1 5 0 0,3-4 0 16,2-3 0-16,1 3 128 0,-2 3-128 0,3-3 0 15,2 2 0-15,4-2 0 0,3-3 0 0,-1 1 0 16,-2 0 0-16,5 3 0 0,6-1 0 0,-4-2 0 16,-4 4 0-16,1 2 128 0,9-2-128 0,-2 4 128 15,1-1-128-15,0 0 128 0,2-1-128 0,4 1 0 16,3 4 128-16,-2-4-128 0,-3 0 0 0,5-1 0 16,2 3 0-16,2 0 128 0,1-4-128 0,-2 2 0 15,-5-2 0-15,5 2 0 0,5-4 0 0,2 3 0 16,1-3 0-16,-4 2 0 0,-5 0 0 0,4-3 0 0,2 2 0 0,4-1 0 15,1-3 0-15,-1 4 0 16,-2 0 0-16,2-3 0 0,3 0 0 0,2 1 0 0,4 1 128 0,0 1-128 16,0 2 0-16,0-2 144 0,1 3-144 0,6-3 0 15,2 3 0-15,5-1 0 0,3 2 0 0,1 1 0 16,0 0-176-16,-3 4-144 0,0 0-16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9:08:42.33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1759 3405 9215 0,'0'0'816'0,"0"0"-656"15,0 0-160-15,0 0 0 0,0 0 1312 0,0 0 224 16,0 0 64-16,-9-4 0 0,-5-1-576 0,-1 2-128 15,-1 1 0-15,-3 2-16 0,-6 1-352 0,-4 0-64 16,-5-1-16-16,-3 0 0 0,-1-1-64 0,-4 1-32 16,-3 1 0-16,3 2 0 0,2 3 48 0,3 0 16 15,1 7 0-15,3 1 0 0,1 3-192 0,2 0-32 16,1 1-16-16,3 1 0 0,2 2-176 0,4-1 160 16,2-1-160-16,7 1 160 0,5 1-160 0,6-1 128 15,6 3-128-15,2-1 128 0,4-2-128 0,3 1 0 16,4 0 0-16,3 2 0 0,1-4 384 0,3 2 0 15,4 1 0-15,3 1 0 0,1 1 96 0,2-1 16 16,-1 2 0-16,-2 2 0 0,2-2-176 0,-5 5-48 0,-3 1 0 0,-3-1 0 16,-4 0 16-16,-2 2 0 0,-5 0 0 0,-4-2 0 15,-6-1 240-15,-3 1 48 0,-3-5 16 0,-5 3 0 16,-5-3 16-16,-3-2 0 0,-3-1 0 0,-5-3 0 16,-6-1-96-16,-1 0-32 0,-4-3 0 0,-2 1 0 15,-1 2-224-15,1-1-32 0,2 1-16 0,-1-5 0 16,1-1-208-16,2-4 0 0,1-1 0 0,3-4 0 15,2-8-1344-15,3-2-384 0,1-2-64 0</inkml:trace>
  <inkml:trace contextRef="#ctx0" brushRef="#br0" timeOffset="283.27">2381 3305 6447 0,'0'0'576'0,"-4"9"-576"0,-1-2 0 0,1 5 0 0,0 6 3264 0,-1 6 560 0,-1 6 96 0,-2 3 32 15,-2 5-2176-15,-1 4-432 16,-3 5-96-16,-3 5-16 0,-1 1-368 0,2 3-80 0,2 1-16 0,-3 2 0 15,1 1-384-15,1-2-64 0,1 6-32 0,1-5 0 16,3-1-288-16,-1-4 0 0,1-2 0 0,4-2 0 16,2-12-1920-16,3-4-320 15,2-6-80-15</inkml:trace>
  <inkml:trace contextRef="#ctx0" brushRef="#br0" timeOffset="464.64">1866 3908 17503 0,'0'0'768'0,"13"1"176"16,2 0-752-16,5 2-192 0,4 2 0 0,6-2 0 0,0-1 1088 0,3-2 176 16,2 0 32-16,-1 0 16 0,-1-2-864 0,-1 0-192 15,0 0-16-15,-2 2-6960 16,-5 0-1408-16</inkml:trace>
  <inkml:trace contextRef="#ctx0" brushRef="#br0" timeOffset="833.48">2433 4298 17503 0,'11'1'1552'0,"7"-2"-1232"0,8 1-320 0,3-4 0 16,3-2 1504-16,-3 0 240 0,-1-1 48 0,0-4 16 16,0-2-1120-16,-10 4-240 0,-1-3-32 0,5-1-16 15,0 0-176-15,-2-2-32 0,3 0-16 0,-3-3 0 16,-1 1 176-16,0 1 32 0,-1-1 16 0,-1 1 0 16,-3-2 0-16,-3 0 0 0,0 3 0 0,-2 2 0 0,-2-2-16 0,-5 0 0 15,-2 1 0-15,-2 2 0 0,-2 1 80 0,-2-1 16 16,-2 6 0-16,-1 1 0 0,-2 1-32 0,-2 4-16 15,-1 5 0-15,-3 2 0 0,-2 7-176 0,-10 8-48 16,-1 6 0-16,2 3 0 0,2 4-208 0,3 5 0 16,0-2 0-16,3 3 0 0,2 4 160 0,3-3-160 15,2-4 160-15,4 2-160 0,4-2 0 0,4-4 0 16,2-3 0-16,3-1 0 0,2-3 0 0,5-2 0 16,1-2-128-16,2-5 128 15,4-3-1232-15,4-4-144 0,2-3-32 0,-5-5-7936 16,5-3-1584-16</inkml:trace>
  <inkml:trace contextRef="#ctx0" brushRef="#br0" timeOffset="1267.77">3905 4190 24879 0,'-15'20'1088'0,"8"-4"256"0,1 3-1088 0,-2 2-256 0,2 6 0 0,-7 16 0 16,1 3 1408-16,-1 0 208 0,0 3 48 0,-1 2 16 16,0-4-1040-16,-2 3-224 0,-1-3-32 0,2-4-16 15,1 3-224-15,0-6-144 0,-1-4 192 0,2-3-192 16,0-7 160-16,3-4-160 0,0-4 128 0,2-6-128 16,2-2 0-16,6-10 128 0,0 0-128 0,0 0 0 0,0 0 304 0,0 0-32 15,9-17 0-15,2-3 0 0,4-5-16 0,2-1-16 16,1-6 0-16,0-2 0 0,-1-4-96 0,0-3-16 15,-2-7 0-15,-1 10 0 0,3-8-128 0,2-1 192 16,1-4-192-16,3 0 192 0,4 3-192 0,-1 4 192 16,2 3-192-16,14-11 192 0,-1 14-192 0,-4 8 0 15,-4 9 0-15,-1 6 0 0,-6 3 0 0,1 7 240 16,-5 4-48-16,-5 5 0 0,-3 1-32 0,-2 5-16 16,-3-1 0-16,-3 6 0 0,-3 3-144 0,-3 6 128 15,-4-1-128-15,-1 2 128 0,-4 3-128 0,-5-2 0 16,-3 2 0-16,-2-3 0 0,-2 3-240 0,-2-4-16 15,0-4-16-15,0-2 0 16,-1-3-816-16,4-2-144 0,2-6-48 0,1-5 0 16,3-2-1616-16,0-2-336 0</inkml:trace>
  <inkml:trace contextRef="#ctx0" brushRef="#br0" timeOffset="1768.1">5334 3785 16415 0,'0'0'720'0,"0"0"160"0,3-9-704 0,-1-4-176 16,2 2 0-16,-1 0 0 0,1-4 1200 0,3-3 208 16,0 1 32-16,2-5 16 0,0-3-320 0,4-1-64 15,3-6-16-15,1-2 0 0,-2-4-160 0,3 1-16 16,0 0-16-16,2 2 0 0,0-4-48 0,2 4-16 15,-1 1 0-15,1 3 0 0,0 3-240 0,-5 1-48 16,1 6-16-16,0 4 0 0,-7 5-144 0,2 4-32 0,-3 3 0 0,-10 5 0 16,13 5-160-16,-3 5-32 15,-2 5-128-15,-3 9 192 0,1 3-192 0,-3 7 128 0,-3 7-128 0,-1 6 0 16,-3 3 0-16,-3 7 0 16,-3 12 0-16,-2 6 0 0,-2 3 0 0,-6 4 0 0,-2-1 0 0,-1 2 0 15,0 2 0-15,1-4 128 0,1 1-128 0,2-9 0 16,1-4 0-16,3-3 0 15,2-6 0-15,0-6 0 0,0-4-160 0,3-8-32 0,0-4 0 16,1-5 0 0,2-1-1776-16,-2-7-352 0,0-1-80 0,0-6-10416 0</inkml:trace>
  <inkml:trace contextRef="#ctx0" brushRef="#br0" timeOffset="1952.01">5039 4765 12895 0,'0'0'1152'0,"0"0"-928"0,-2 12-224 0,5-3 0 0,2 1 2800 0,5-2 512 15,4 1 96-15,8-1 32 0,6 0-1952 0,4-1-384 16,1-2-80-16,1 1 0 0,4-2 16 0,3-3 16 16,2-1 0-16,-10 0 0 0,5 2-176 0,5-2-48 15,3 1 0-15,24 1 0 0,-8 0-480 0,-2-2-96 16,-5-3-32-16,-2-1 0 16,-5 1-1568-16,-2-6-304 0,-1 1-64 0</inkml:trace>
  <inkml:trace contextRef="#ctx0" brushRef="#br0" timeOffset="2317.98">7342 3574 24879 0,'-13'-11'1088'0,"8"4"256"0,5 7-1088 0,0 0-256 0,-2-7 0 0,2 7 0 0,0 0 1696 0,0 0 288 16,0 0 48-16,0 0 16 0,0 0-1536 0,0 0-320 16,0 0-48-16,0 0-16 0,0 0-320 0,0 0-80 15,0 0-16-15,-5 13-9232 16,-2 4-1840-16</inkml:trace>
  <inkml:trace contextRef="#ctx0" brushRef="#br0" timeOffset="2419.44">7159 4451 17503 0,'0'0'1552'0,"0"0"-1232"16,0 0-320-16,0 0 0 0,0 0 1280 0,0 0 208 15,0 0 48-15,-3-9-10864 0</inkml:trace>
  <inkml:trace contextRef="#ctx0" brushRef="#br0" timeOffset="3669.35">10480 3277 5519 0,'0'0'240'0,"0"0"64"0,0 0-304 0,12-3 0 16,-12 3 0-16,0 0 0 0,0 0 2048 0,0 0 336 15,0 0 80-15,0 0 16 0,0 0-1264 0,0 0-240 16,0 0-48-16,0 0-16 0,-8-7-48 0,2 3-16 0,-3 2 0 16,-2 1 0-16,-3-3-64 0,-3-1-16 0,-2 0 0 0,0 2 0 15,0-1-256-15,-3 3-64 0,-1 0-16 0,-3 2 0 16,-1 2-176-16,0-1-16 0,-2 2-16 0,0 1 0 16,0 1-32-16,-1-2 0 0,1 3 0 0,0 3 0 15,-2-3-192-15,1 2 176 0,1-4-176 0,-1 6 160 16,2-4-160-16,0 3 160 0,3-5-160 0,0 7 160 15,2-2-160-15,2 4 0 0,2-1 0 0,2-2 0 16,0 1 0-16,6 2 0 0,-1-2 0 0,6 4 0 0,-1-1 0 0,5 3 0 16,2-1 0-16,2 1 0 0,5-1-144 0,0 0 144 15,6 1 0-15,4 1 0 0,4 0 0 0,5 0 0 16,0 1 128-16,5 0-128 0,1 1 128 0,3 2-128 16,5-1 0-16,-2-2 144 0,-3-3-144 0,1 1 0 15,0 1 144-15,-5 1-144 0,2 2 0 0,-2-2 128 16,-3 2-128-16,-1-2 0 0,-2 0 144 0,0-1-144 15,0-1 192-15,-3 2-192 0,-1 3 224 0,-2-2-64 16,-4-2-16-16,0-1 0 0,-5-1 160 0,-1 2 16 16,-1-2 16-16,-3-3 0 0,-2-1 208 0,-2 1 32 15,-2 0 16-15,-2 0 0 0,-2 1 16 0,-3-1 0 16,-2 4 0-16,-3-2 0 0,-2 2 0 0,-4-2 0 16,-5-2 0-16,-3 3 0 0,1-3-272 0,-5-1-48 15,-2 1-16-15,-3 0 0 0,0 0-112 0,-3-2-32 16,0 1 0-16,-3 0 0 0,-1-3-128 0,0-1 192 15,-1-5-192-15,4-3 192 0,2-2-192 0,6-2 192 16,4 1-192-16,4-4 192 0,3-2-192 0,4 2-272 16,3-2 64-16,3 0 16 15,4-4-2416-15,4 2-464 0,5-4-112 0,4 3-16 0</inkml:trace>
  <inkml:trace contextRef="#ctx0" brushRef="#br0" timeOffset="4021.23">11153 4013 24527 0,'0'0'1088'0,"-10"7"224"0,1-1-1056 0,0-1-256 15,0 3 0-15,-1 1 0 0,-4 2 400 0,1 1 32 16,-5 3 0-16,1 1 0 0,-3 1 48 0,1 1 16 15,-1 0 0-15,5-2 0 0,2-1-272 0,2-1-48 16,0 2-16-16,4 1 0 0,2 0-160 0,5-3 0 16,5-1 0-16,1-5 0 0,2 5 176 0,3-6 0 15,2-1 0-15,2-2 0 0,3-2 128 0,1-1 16 16,1-1 16-16,2-2 0 0,-2-2 112 0,2-1 32 16,0-3 0-16,2 1 0 0,-3-5-48 0,-4 3-16 15,-1-1 0-15,1-4 0 0,1 2-64 0,-4 0-16 16,-3-2 0-16,1-2 0 0,-3-1-144 0,-4-1-16 15,-4-2-16-15,-2 0 0 0,-3-6-32 0,-4 0 0 16,-2-2 0-16,-7-11 0 16,1 6-1200-16,2 7-240 0,0 0-48 0,3 7-8416 15,0 3-1680-15</inkml:trace>
  <inkml:trace contextRef="#ctx0" brushRef="#br0" timeOffset="4386.89">11909 2873 15663 0,'-2'-18'1392'0,"2"18"-1120"0,0 0-272 0,0 0 0 0,-3-5 1088 0,3 5 144 15,0 0 48-15,0 0 0 0,-10 12-256 0,1 3-32 16,0 5-16-16,0 5 0 0,0 4-144 0,2 3-48 16,-1 4 0-16,4 8 0 0,0 1-416 0,1 6-96 15,-4 3-16-15,5 4 0 0,-3 2 112 0,0 1 16 16,-2 5 0-16,0 0 0 0,-1 0-192 0,-2 0-16 16,2 2-16-16,-2-6 0 0,0 0-32 0,1-5 0 15,3-3 0-15,-2-6 0 0,3-6-128 0,1-6 0 16,3-5 0-16,2-6 0 15,2-3-416-15,-1-4-16 0,2-4 0 0,4-2 0 16,-2-9-1712-16,-6-3-352 0,18-7-64 0,0-6 0 0</inkml:trace>
  <inkml:trace contextRef="#ctx0" brushRef="#br0" timeOffset="4737.01">12229 3624 19343 0,'0'0'848'0,"0"0"192"0,0 0-832 0,0 0-208 0,0 0 0 0,0 12 0 15,-1 1 896-15,0 2 128 0,-2 6 16 0,2 2 16 16,0 4-160-16,0 4-48 0,-2 0 0 0,1 1 0 0,-1 0-336 0,0 2-80 16,1 1-16-16,-1-1 0 0,-2-1-96 0,4 0-32 15,0-4 0-15,1-3 0 0,1-4-144 0,3-1-16 16,1-5-128-16,1-3 192 0,1-3 64 0,0-3 16 15,3-5 0-15,3-2 0 0,0 0 400 0,1-4 80 16,1-7 16-16,3-1 0 0,1-4-144 0,1-2-32 16,3-1 0-16,1-5 0 0,3 0-288 0,0-5-64 15,-1 2-16-15,1-5 0 0,-3-1-80 0,-1-3-16 16,-3 0 0-16,1 0 0 0,-3 2 16 0,-2 4 0 16,-1 1 0-16,-1 6 0 0,-1 2-144 0,0 3 0 15,-2 5-160-15,-2 0 160 16,3 6-496-16,-6-3 0 0,-6 10 0 0,9-4 0 15,-4-5-2816-15,-5 9-560 0</inkml:trace>
  <inkml:trace contextRef="#ctx0" brushRef="#br0" timeOffset="5221.39">13231 3774 12895 0,'0'0'1152'0,"0"0"-928"0,1 8-224 0,2 1 0 15,-3-9 1856-15,6 10 336 0,1 0 64 0,0-3 16 0,-7-7-1632 0,12 5-320 16,-1 0-64-16,2-3 0 0,2 0 0 0,0-4 16 16,1-3 0-16,-4 3 0 0,4-2 272 0,-2 0 48 15,2 2 16-15,2-5 0 0,0 0 96 0,1 0 0 16,1-2 16-16,0 3 0 0,2-4-144 0,-2 2-48 15,-2-3 0-15,0 3 0 0,-1-2-96 0,-4 2-32 16,0-3 0-16,-1 3 0 0,-2-2-48 0,-5 2-16 16,0-2 0-16,-1 3 0 0,-3-5-16 0,-2 1-16 15,-4 1 0-15,-2-1 0 0,-2 5-48 0,-2 1-16 16,-4 0 0-16,-2 2 0 0,-2 1-240 0,-4 1 144 16,-1 1-144-16,-14 2 128 0,2 4 16 0,1 5 0 15,-2 3 0-15,1 1 0 0,1 3-144 0,0 5 0 16,1 2 0-16,1 3 0 0,3 2 0 0,2-2 0 0,5 3 0 0,4 1 0 15,3 2-160-15,6 3 160 16,4 1 0-16,5 0-144 0,3 0 144 0,5-1 0 0,3-3 128 0,5 1-128 16,5-5 128-16,4-2-128 15,2 0 128-15,3-6-128 0,4-4 128 0,5-2-128 16,5-3 128-16,-8-7-128 0,5 4 192 0,9-3-48 16,3-5 0-16,8-2 0 0,1-2 16 0,2-2 0 0,3-2 0 0,28-2 0 31,-5 3-864-31,-1-4-192 0,-1 3-16 0</inkml:trace>
  <inkml:trace contextRef="#ctx0" brushRef="#br0" timeOffset="6237.63">3574 6361 21535 0,'-17'-5'960'0,"8"2"192"0,1-2-928 0,3-4-224 15,2 4 0-15,6-3 0 0,3 0 912 0,5-4 144 0,1 4 32 0,5-3 0 16,2 5-656-16,5-4-128 0,4-2-32 0,0 0 0 16,0 0 48-16,2 2 0 0,3-1 0 0,2 3 0 15,-1 0 256-15,2 5 48 0,1 1 16 0,-1 1 0 16,0 4-320-16,-2 2-48 15,-1 4-16-15,-5-1 0 0,-6 4-256 0,-4 2 160 0,-4 4-160 0,-5 1 128 16,-6 1-128-16,-4 2 0 0,-6 2 0 0,-4 1 0 16,-4-1 0-16,-4 2 0 0,-5-3 160 0,-2-2-160 15,1 2 128-15,0 3-128 0,0-3 0 0,4 2 0 16,1-3 0-16,3-2 0 0,2-2 0 16,3-1 0-16,3 0 0 0,4 0 0 0,4-2 0 0,2 0 0 15,6 0 0-15,2 1 0 0,2-1 0 0,4 3 0 16,3 1 0-16,4 0 0 0,-1 0 0 0,3 0 0 15,2 0 0-15,-2 0 0 0,-4 0 0 0,1 3 160 16,-6 1-160-16,-1-3 0 0,-5 0 0 0,-5-6 0 0,-2 3 256 0,-4-1 0 16,-7 1 16-16,-1 2 0 15,-6 1 304-15,-4 2 48 0,-5-2 16 0,-3 0 0 0,-4 1-64 0,-1-2-16 16,-3 1 0-16,-1-2 0 0,-2-3-256 0,-1-2-48 16,2 0-16-16,1-2 0 0,1-6-240 0,0-1 128 15,2-4-128-15,-11-4 0 16,8-2-1376-16,8-6-368 0,8 0-80 0,7-4-13136 15</inkml:trace>
  <inkml:trace contextRef="#ctx0" brushRef="#br0" timeOffset="6671.3">4476 6834 16575 0,'0'0'1472'0,"0"0"-1168"16,0 0-304-16,0 0 0 0,0 0 1184 0,0 0 176 15,-3 6 48-15,-1 7 0 0,-1 2-256 0,0 2-32 0,-1 2-16 0,-1 2 0 16,1 1-528-16,0 5-96 0,1-2-32 0,0 4 0 16,3-2-96-16,1 2-32 0,2-5 0 0,1 3 0 15,3-3-96-15,0 0-32 0,2-1 0 0,2-4 0 16,3-2 384-16,-1-4 64 0,3-2 0 0,1-3 16 15,2-1-160-15,1-4-48 0,-1-1 0 0,3-3 0 16,0-3 80-16,0-3 16 0,-1-1 0 0,-1-3 0 16,0-1-112-16,-2-3-32 0,1 0 0 0,-1-1 0 0,-2 1-112 0,-1 0-32 15,-3-3 0-15,0-1 0 0,-4 0 16 0,-1 1 0 16,0 2 0-16,-1 3 0 0,-2 0-144 0,1 4-128 16,-2 2 192-16,-1 7-192 0,0 0 0 0,0 0 0 15,0 0 0-15,-1 10 0 0,1 0-160 0,0 5 160 16,0 2-160-16,0 3 160 0,0 2-128 0,1 3 128 15,0-1 0-15,2 4-144 0,0-3 144 0,3-4 0 16,0 2 0-16,3 0 0 0,-2-3 0 0,4-2 0 16,-1-3 0-16,1-3-128 0,2-2-144 0,3-3-32 15,-2-1 0-15,2-4 0 16,-1-2-1984-16,3-2-400 0,1-7-64 0</inkml:trace>
  <inkml:trace contextRef="#ctx0" brushRef="#br0" timeOffset="6988.22">5641 5686 28559 0,'0'0'2544'16,"0"0"-2032"-16,0 0-512 0,-4 13 0 16,3 3-736-16,0 6-240 0,-2 5-48 0,1-7-16 15,-2 5 1040-15,-1 5 432 0,-3 3-32 0,1 0 0 0,-4 1-64 0,1 2-16 16,-1 1 0-16,-1 1 0 0,2-3-144 0,-1-2-48 16,1-2 0-16,-1-2 0 0,3-1-128 0,1-4 0 15,2-2-192-15,0 6 192 16,1-8-2416-16,3-3-352 0,2-6-80 0,-1-11-16 0</inkml:trace>
  <inkml:trace contextRef="#ctx0" brushRef="#br0" timeOffset="7165.35">6193 5662 12895 0,'0'0'1152'0,"0"0"-928"15,2 13-224-15,-2 1 0 0,0 3 2912 0,-3 5 544 16,-4 7 96-16,0 1 32 0,-5 3-2176 0,0 2-448 16,-4 2-64-16,2 1-32 0,-4 0-416 0,2 2-96 0,-1-3-16 0,-5 12 0 31,1-4-1232-31,5-8-256 0,2-2-64 0</inkml:trace>
  <inkml:trace contextRef="#ctx0" brushRef="#br0" timeOffset="7542.81">7219 6312 10127 0,'0'0'896'0,"0"0"-704"16,0 0-192-16,-4 8 0 0,-2 4 2336 0,-1 1 432 16,0 3 96-16,-1 4 16 0,0 6-1280 0,-1 1-256 15,-2 3-64-15,1 4 0 0,-2 3-608 0,-2 3-128 16,3 3-32-16,-3-1 0 0,-1 4-256 0,1-5-64 15,0 3-16-15,0 0 0 0,0-3-176 0,1 0-224 0,0-2 48 16,3-3-7904 0,4-1-1584-16</inkml:trace>
  <inkml:trace contextRef="#ctx0" brushRef="#br0" timeOffset="7685.4">6745 6939 13823 0,'0'0'1216'0,"0"0"-960"0,0 0-256 0,0 0 0 16,0 0 2800-16,11 2 512 0,3-1 96 0,3 0 32 16,2 1-2416-16,2-2-464 0,3-3-112 0,3-1 0 0,2-2-64 0,4-1-16 15,3 0 0-15,1-1 0 0,0 2-368 0,1-4 0 16,5 1-160-16,15-9-12688 16</inkml:trace>
  <inkml:trace contextRef="#ctx0" brushRef="#br0" timeOffset="8090.05">8060 5959 14735 0,'0'181'1312'0,"9"-185"-1056"15,3-4-256-15,2 2 0 0,2 0 2864 0,3-3 512 16,1 4 96-16,5-3 32 0,1 1-2736 0,4 1-528 16,0 0-112-16,2 2-128 0,0 2 144 0,-2 2-144 15,-1 4 128-15,-1 3-128 0,-2 1 160 0,-3 5-160 0,-3-1 192 0,-4 5-192 16,-3 2 128-16,-3 2-128 0,-2 1 0 0,-3 2 0 16,-5 5 128-16,-4 3-128 0,-3 0 0 0,-4 5 0 15,-4 4 0-15,-5-2 0 16,-7 3 128-16,-3 0-128 0,-6-2 0 0,-2 1 160 0,-1-1-160 0,-1 2 128 15,1-3-128-15,2-1 0 0,3-1 144 0,2-2-144 16,1 1 208-16,6-3-16 0,2-1-16 0,6-4 0 0,3 1-32 16,6-6 0-16,1 1 0 0,7-2 0 0,4-2-144 15,2-1 160-15,5-1-160 0,3-2 160 0,3 1-160 0,5-3 0 16,2-3 0-16,3 1 128 0,2 1-128 0,3-6 0 16,3 0 0-16,19 1 0 15,-5-5-1712-15,-3 0-416 0,13-6-96 0,-14-2-16 0</inkml:trace>
  <inkml:trace contextRef="#ctx0" brushRef="#br0" timeOffset="8473.25">9072 6534 25791 0,'0'0'2304'0,"0"0"-1856"15,-1 11-448-15,-1 1 0 0,0 4 480 0,-2 3 0 16,-1 3 0-16,-1 3 0 0,-1 3 32 0,-2 2 16 16,3 3 0-16,-2-2 0 0,2 3-224 0,0-4-48 0,1-1-16 0,2 2 0 15,-2-6-240-15,4-1 144 16,2-1-144-16,2-5 128 0,0-5-128 0,2-2 0 0,3-1 0 0,1-3 0 16,2-5 144-16,3-2 0 0,4-2 0 0,1-5 0 15,0-3 240-15,0-3 64 0,3-2 0 0,0 1 0 16,-1-2-48-16,1-1 0 0,-2-1 0 0,1-1 0 15,-4 0-64-15,1 1-16 0,-3 2 0 0,1 1 0 16,-4 2-144-16,0 5-48 0,-3 1 0 0,-3 3 0 16,-6 4 0-16,0 0 0 0,0 0 0 0,5 11 0 0,-2 3-128 15,-2 2 0-15,-1 1 0 0,-1 6 0 0,-1-1 0 0,1 2 0 16,0 3 0-16,1-3 0 0,2 0 0 0,2 0 0 16,1-4 0-16,5 10-176 15,1-6-1840-15,3-6-368 0,1-2-80 0,4-7-11040 16</inkml:trace>
  <inkml:trace contextRef="#ctx0" brushRef="#br0" timeOffset="8752.04">10319 5414 26607 0,'0'0'1168'0,"0"0"256"0,1 10-1136 0,2 3-288 0,-1 1 0 0,-2 6 0 16,0 4 176-16,0 3-32 0,-5 4 0 0,1 2 0 15,-2 2 128-15,-2 1 32 0,0 0 0 0,-3 0 0 16,1 0-112-16,-1 0-32 0,-2-2 0 0,0-1 0 15,1-3-336-15,-1 1-64 0,0-1-16 0,4-5-8128 16,-1-1-1616-16</inkml:trace>
  <inkml:trace contextRef="#ctx0" brushRef="#br0" timeOffset="9024.07">11115 5907 27647 0,'0'0'2448'0,"4"13"-1952"16,1 0-496-16,1 5 0 0,-3 4 240 0,0 4-48 15,-1 7-16-15,-2 1 0 0,-2 4 80 0,0 0 32 16,-2 3 0-16,-1 4 0 0,0-1-128 0,-2 3-32 15,1 1 0-15,-2-3 0 0,-2-1-128 0,0-2-256 0,-3 2 64 0,-6 14 16 32,2-11-1904-32,1-2-384 0,0-7-80 0</inkml:trace>
  <inkml:trace contextRef="#ctx0" brushRef="#br0" timeOffset="9185.96">10833 6529 14735 0,'0'0'1312'0,"7"6"-1056"0,5 3-256 0,-1-4 0 16,6-1 2240-16,0 2 384 0,6 1 64 0,4-2 32 0,3 4-1760 0,3-3-336 15,1-1-80-15,-1-1-16 0,2 0-320 0,-2-3-64 16,3-1-16-16,-2-4-8032 16,0-2-1616-16</inkml:trace>
  <inkml:trace contextRef="#ctx0" brushRef="#br0" timeOffset="9640.17">12484 5728 16575 0,'-2'-11'1472'0,"2"11"-1168"15,0 0-304-15,0 0 0 0,-1-5 768 0,-1 2 112 16,-3 0 16-16,-3 3 0 0,-2 3 224 0,-4 1 48 16,-3 5 16-16,-2 1 0 0,-2 6-464 0,-4 5-80 15,-1 2-32-15,-2 6 0 0,-1 4-192 0,-1 5-32 0,0 4-16 0,-1 4 0 16,1 3-80-16,1 3-16 16,2 2 0-16,1 4 0 0,2 0-144 0,3 0-128 0,0 3 192 0,5-4-192 15,4-1 128-15,5-2-128 0,4-4 0 0,3 0 0 16,7-8 0-16,4-3 0 0,2-2 0 0,4-6 0 15,4-5 0-15,0-5 0 0,4-5 0 0,1-6 0 16,0-2 160-16,0-3-32 0,1-6 0 0,1-3 0 16,1-4 112-16,-1 1 16 0,-1-5 0 0,-2 2 0 15,0-3-96-15,-4-2-16 0,-2 1 0 0,-4-1 0 16,-3-2 112-16,-4 2 32 0,-5-5 0 0,-3 2 0 0,-5 4 352 0,-1 0 80 16,-4 1 16-16,-3 4 0 0,-1-2-272 0,-2 6-48 15,-2 0-16-15,-3 5 0 0,0 2-272 0,-2 1-128 16,0-1 128-16,1 4-128 0,1 2 0 0,2 0-272 15,2 2 32-15,-3 3 16 16,5-2-2912-16,4 0-576 0,-1-5-112 0,12-6-16 0</inkml:trace>
  <inkml:trace contextRef="#ctx0" brushRef="#br0" timeOffset="10124.25">13184 6324 19343 0,'0'0'1728'0,"-5"-2"-1392"0,-3-1-336 0,1 3 0 16,0 1 1328-16,0 2 192 0,-2 2 32 0,0 3 16 15,-1 2-640-15,0 3-128 0,-1 2-32 0,3 1 0 16,-1 2-336-16,0 4-80 0,1 3-16 0,2 1 0 15,-3 4-336-15,3 1 144 0,0 2-144 0,3 0 0 16,0 0 192-16,3 0-192 0,1-5 192 0,3 0-192 16,1-2 176-16,3 1-176 0,1-4 160 0,2-4-160 15,2-4 144-15,2-1-144 0,2-5 128 0,2-1-128 16,0-7 448-16,2-1 0 0,1-2 0 0,0-6 0 0,1-2-64 16,1-4-16-16,0-2 0 0,0 0 0 0,-1-1-176 0,-1 1-48 15,-3-2 0-15,0-2 0 0,1-2 48 0,-2-1 0 16,-3-5 0-16,2 0 0 0,-3-3 0 0,0 0 0 15,0 4 0-15,-2-1 0 0,1 4-64 0,-2 1 0 16,-2 6 0-16,-1 5 0 0,-2 2-128 0,-2 5 0 16,-4 5 0-16,0 0 0 0,3 9 0 0,-2 4 0 15,-2 4 0-15,-2 5 0 0,1 3 0 0,-2 3 0 16,0 7 0-16,-1 1 0 0,-2 3 0 0,1 4 0 16,0 0 0-16,1 2 0 0,2-4 0 0,2 3 0 15,2-5 0-15,5-1 0 0,5-5 0 0,0-3 0 16,6-4 0-16,2-3 0 0,4 0 0 0,2-6-176 15,4-5 48-15,14-2 0 16,-2-10-1920-16,5-6-368 0</inkml:trace>
  <inkml:trace contextRef="#ctx0" brushRef="#br0" timeOffset="10674.38">14956 6380 13823 0,'-8'1'1216'0,"-2"3"-960"15,-1-1-256-15,-1-2 0 0,0 0 1024 0,0 3 144 16,1-1 48-16,1 2 0 0,-1-3 512 0,4 2 128 16,2-3 0-16,5-1 16 0,0 0-336 0,0 0-80 15,0 0-16-15,14 4 0 0,4-3-672 0,3 1-144 16,3-1-32-16,6-1 0 0,8-1-96 0,2-1-32 16,6 0 0-16,4-2 0 0,0-1-272 0,3-3-48 15,-1 2-16-15,-1-3 0 0,-1 2-128 0,-1 3 192 0,-1-3-192 16,-1 4 192-16,-2-1-192 0,-4 1 0 0,-2-1 0 0,6 1 0 31,-10 3-1680-31,-10 0-224 0,-7-2-32 0,-18 2-11472 0</inkml:trace>
  <inkml:trace contextRef="#ctx0" brushRef="#br0" timeOffset="10807.69">14834 6843 26719 0,'0'0'2368'0,"0"9"-1888"16,4-3-480-16,3 3 0 0,5-4 1136 0,4 0 128 15,6-1 16-15,5 1 16 0,5-2-192 0,6-2-32 16,7 0-16-16,6-1 0 0,4-1-320 0,1-3-64 16,1-2-16-16,2-1 0 0,-1 2-336 0,0-2-64 15,1 0 0-15,-1 2-16 0,1-4-368 0,-3 4-80 16,-4-2-16-16,-3 3-11024 16,-3 1-2192-16</inkml:trace>
  <inkml:trace contextRef="#ctx0" brushRef="#br0" timeOffset="12993.96">15717 2695 1839 0,'0'0'0'0,"0"0"160"0,0-7-160 0,0-3 0 15,-1 1 0-15,1-2 0 0,0 11 2304 0,0-7 416 16,-1-3 96-16,1 3 0 0,-1-2-1392 0,1 9-272 16,-3-7-64-16,3 7-16 0,-1-10-176 0,1 10-16 15,0 0-16-15,-3-8 0 0,-2 3-160 0,5 5-16 16,-4-9-16-16,4 9 0 0,0 0-48 0,0 0-16 16,0 0 0-16,0 0 0 0,-6-4-192 0,6 4-32 15,0 0-16-15,0 0 0 0,0 0-144 0,-8 7-32 16,3 1 0-16,-1 1 0 0,0 3 16 0,1 3 0 15,-2 3 0-15,2 2 0 0,-1 7-16 0,-1 2-16 16,0 4 0-16,0 3 0 0,1 2-32 0,0 8 0 16,-1 1 0-16,0 4 0 0,-1 1-144 0,0 2 0 0,-3 2 0 0,0 1 0 15,-2 2 0-15,-2-1 0 0,-1 2 0 0,2 2 0 16,-1-4 0-16,1 0 0 0,0 0 144 0,-1-2-144 16,-2-6 128-16,2 0-128 0,1-1 128 0,3-6-128 15,-1-1 176-15,2-4-48 0,1-1 0 0,0-2 0 16,0-6 144-16,3 1 32 0,-3-2 0 0,4-4 0 0,1-2-96 0,-1-2-16 15,1 2 0-15,2-4 0 0,-1 0-64 0,1-3-128 16,0 0 176-16,-1-1-176 0,1 0 160 0,1-6-160 16,1-8 128-16,0 0-128 0,0 0 176 0,0 0-48 15,0 0-128-15,0 0 192 0,0 0 48 0,0 0 0 16,6-16 0-16,1 2 0 0,-1-2-48 0,2 1-16 16,1-4 0-16,0 1 0 0,-1-1-176 0,3 0 128 15,-2-4-128-15,1 2 128 0,0 1-128 0,1 0 0 16,1-3 0-16,-1-1 0 0,1 2 0 0,-1 2 0 15,1 0 0-15,0-3 0 0,1-3 0 0,1 5 0 16,0 2 0-16,0-1 0 0,-1 3 0 0,2 0 0 16,-4 4 0-16,2 2 0 0,-2 0 0 0,1-1 0 15,-1 3 0-15,2 0 0 0,-3 3 0 0,2 3 0 16,-3 0 0-16,-9 3 0 0,10-5 0 0,-10 5 0 16,12 1-128-16,-12-1 128 0,11 7 0 0,-1 1-144 15,-3 2 144-15,0-1 0 0,0 3-160 0,-2 0 160 16,1 0-128-16,-1 3 128 0,1 1-128 0,0 4 128 15,-1 1-128-15,1 3 128 0,-3-2 0 0,1-2-160 0,-1 6 160 0,-1 2 0 16,-1 2-128-16,2-1 128 0,0 3 0 16,-2 0 0-16,0-4 0 0,0 2 0 0,1 2 0 0,-1-3 0 15,-1-1 0-15,0 0 0 0,0-5 0 0,0 0 0 16,0 0 0-16,0-3 0 0,2-1 128 0,0-1-128 16,-2-3 0-16,2-2 0 0,1-1 128 0,-1 0-128 15,1-4 0-15,-3-8 128 0,0 0-128 0,4 11 0 0,-4-11 128 16,0 0-128-16,7 5 0 0,-7-5 144 15,0 0-1120-15,11-2-240 0,-4-3-32 0,0-4-7616 16,-4 1-1520-16</inkml:trace>
  <inkml:trace contextRef="#ctx0" brushRef="#br0" timeOffset="13592.76">16644 3797 11167 0,'0'0'496'0,"0"0"96"0,10-2-464 0,-1-2-128 0,0-2 0 0,-9 6 0 16,0 0 640-16,0 0 96 0,0 0 32 0,5-8 0 15,-2-1 112-15,-3 9 16 0,0 0 16 0,0 0 0 16,-8-5-48-16,-1 4-16 0,0 2 0 0,-2 3 0 15,1 0-224-15,-3 3-48 0,-2 1-16 0,-2 6 0 0,-1 5-64 0,1 5-16 16,-2 4 0-16,1 5 0 0,1 0-128 0,1 5-32 16,-1 2 0-16,2 2 0 0,1 1-160 15,4-2-32-15,1-2-128 0,4-1 192 0,2-2-192 0,4-6 128 16,3-3-128-16,4-4 0 0,1 0 208 0,4-3-48 16,3-6-16-16,4-1 0 0,2-8 176 0,2 0 48 15,3-1 0-15,3-7 0 0,1-2 192 0,1-1 32 16,1-5 16-16,0 1 0 0,-1-4-192 0,-2-2-32 15,-1-3-16-15,-2 0 0 0,0-2-128 0,-3-2-32 16,-4 1 0-16,0-1 0 0,-2-3 16 0,0 0 0 16,-3-5 0-16,-2 2 0 0,-4-3 48 0,-4-2 16 15,-2-3 0-15,-5 3 0 0,-2 2-96 0,-2 6 0 16,-2 0-16-16,1 5 0 0,-6 4-176 0,0 3 0 16,-2 3 0-16,0 0 128 15,-3 3-1232-15,3 1-256 0,-3 2-48 0,0 1-12480 0</inkml:trace>
  <inkml:trace contextRef="#ctx0" brushRef="#br0" timeOffset="14227.24">17689 3621 11967 0,'0'0'1072'0,"0"0"-864"16,-5 7-208-16,-1 2 0 0,-2 3 1120 0,0 0 176 16,-1 4 48-16,3 3 0 0,-2 2-352 0,1 6-64 15,-1-3-16-15,1 4 0 0,-1-1-272 0,0 5-64 16,1 1-16-16,-1 2 0 0,-1 1-16 0,0-1 0 15,-1 1 0-15,1 0 0 0,2-3-192 0,0-5-32 16,2 0-16-16,-3-4 0 0,1-3 32 0,2 0 16 16,2-7 0-16,1-2 0 0,-1 1 160 0,3-13 16 15,0 0 16-15,0 0 0 0,0 0 96 0,0 0 0 16,8-8 16-16,-2-1 0 0,0-3-96 0,0-1-32 16,-1-1 0-16,2-4 0 0,1-3-288 0,-3-1-64 15,3 0-16-15,-1 0 0 0,1-6-160 0,1 0 160 16,1-3-160-16,3 1 160 0,1 2-32 0,2-2-128 15,-1 5 192-15,6 1-64 0,0 4-128 0,2 3 0 16,0 4-192-16,-1 3 192 0,-2 1-176 0,0 3 176 16,-1 3-128-16,-1 3 128 0,-3 3 0 0,-1 6-128 0,-1 0 128 15,-1 6 0-15,-3 3 0 0,-3 2-128 0,-1 3 128 0,-1 4 0 16,-2-2 0-16,-2 6 0 0,-2-1 0 0,-2 1 0 16,-1-1 0-16,-3 2 0 0,-1-5 0 0,4-2 0 15,-1-6 0-15,2-2 0 0,-1-5 0 0,2 0 0 16,3-12 0-16,0 0 0 0,0 0 0 0,0 0 0 15,0 0 208-15,0 0-16 0,12-7-16 0,1-5 0 16,-3-1 32-16,3-4 16 0,-1-3 0 0,1-2 0 0,1 0-96 16,1-4 0-16,0 1-128 0,2 1 192 0,-1 1-192 15,1 5 0-15,0 5 0 0,-2 3 0 0,-1 6 0 0,-2 2 0 16,0 2-128-16,-1 5 128 0,1 2-144 0,-2 6 144 16,-1 6-208-16,-2-1 80 0,-5 0-112 0,-1 0-16 15,-1 1 0-15,-1 1 0 16,-1 3-2624-16,-1-4-544 0</inkml:trace>
  <inkml:trace contextRef="#ctx0" brushRef="#br0" timeOffset="14777.06">18928 3669 21183 0,'0'0'1888'0,"-9"0"-1504"0,1-1-384 0,8 1 0 16,-9 1-544-16,0 3-176 0,-1 2-48 0,-1 6 0 0,-3-4 1312 0,-1 6 256 16,-3 6 48-16,1 2 16 0,-1 1-144 0,-1 1-16 15,-3 6-16-15,3-2 0 0,0 1-240 0,2 4-64 16,3 0 0-16,3 0 0 0,2-2-224 0,3 0-160 15,3 0 192-15,4-5-192 0,5 1 192 0,2-5-64 16,4-1 0-16,2-2-128 0,4-3 304 0,3-4-48 16,5-4-16-16,2 1 0 0,2-5 240 0,2-2 48 15,2-4 16-15,-2-2 0 0,-1-2-112 0,-2-2-32 16,-1-3 0-16,-2-1 0 0,0-3-32 0,-2-2-16 16,-1 0 0-16,-4-3 0 0,-1 0-80 0,-4 0-16 15,-4-4 0-15,-2-1 0 0,-2-6 96 0,-5 0 16 0,-2 2 0 0,-3-3 0 16,-4-3-16-16,2 4 0 15,-4 7 0-15,-3 5 0 0,-3 2-224 0,-2 3-128 16,0 4 128-16,-1 1-128 0,-1 7 0 0,1 0-240 16,0 4 48-16,0 2 0 15,-2 6-2032-15,2-1-400 0,1 1-64 0</inkml:trace>
  <inkml:trace contextRef="#ctx0" brushRef="#br0" timeOffset="15277.51">19836 3774 19231 0,'0'0'848'0,"6"-5"176"0,2 0-816 0,0 1-208 16,-1-3 0-16,-2 1 0 0,-1 2 592 0,0-1 80 15,-3-3 16-15,-1 4 0 0,-2-2-192 0,-2-1-48 16,-3 2 0-16,0 3 0 0,-2 1 64 0,-3 1 0 15,0 1 0-15,-4 1 0 0,0 3-64 0,-2 4-16 16,-2 0 0-16,-7 9 0 0,0 1-192 0,2 0-48 16,1-1 0-16,4 2 0 0,4 3-64 0,4-2 0 15,0-1-128-15,3 0 192 0,7-1-192 0,0-1 0 16,2-1 0-16,4-3 0 0,0-3 0 0,4-2 0 16,3 2 0-16,4-6 0 0,3-2 0 0,-4-2 128 15,3-1-128-15,2-4 144 0,2-1 80 0,1-2 16 16,2 0 0-16,2 1 0 0,0-4-48 0,1 2 0 15,0-2 0-15,-2 2 0 0,-1 0-64 0,-1 1-128 0,-3 0 176 0,-2 0-176 16,-3 2 256-16,-1 0-64 16,-1 4-16-16,-1 2 0 0,-4 5 144 0,0 1 16 15,0 4 16-15,-6 2 0 0,1 3-224 0,-3 9-128 0,-1 1 160 16,-2 6-160-16,-1 2 176 0,-1 3-176 16,-1 1 192-16,-2 4-192 0,-3 1 368 0,-2-2-48 0,-4 4 0 0,-2-5 0 15,-1 1-32-15,-3 0-16 0,-1 1 0 0,-1-3 0 16,-1-2-64-16,2-4-16 0,0-3 0 0,-9 10 0 15,4-8-64-15,3-7 0 0,2-2-128 0,1 0 192 16,0-8-1344-16,3-2-256 0,2-3-64 0,0-4-16 16</inkml:trace>
  <inkml:trace contextRef="#ctx0" brushRef="#br0" timeOffset="17695.88">18102 5550 14559 0,'0'0'640'0,"0"0"144"0,0 0-624 0,8-6-160 16,-3-2 0-16,-5 8 0 0,0 0 1168 0,0 0 208 15,1-6 32-15,-1 6 16 0,-4-8-208 0,4 8-32 16,-10-6-16-16,0 3 0 0,-2-1-288 0,0 1-64 16,-3 1-16-16,-2 2 0 0,-2 2-128 0,-1 1-32 15,-2 1 0-15,-2 1 0 0,-5 4-112 0,-3 0-16 16,-3 4-16-16,-1 2 0 0,-5 3-48 0,-1 2-16 15,-1 1 0-15,0 7 0 0,-2 0-48 0,1 6 0 16,-1 4 0-16,3 5 0 0,3 3-208 0,-1 4-48 16,1 0-128-16,2 6 192 0,3 4-192 0,3 4 0 15,3-2 0-15,3 3 0 0,3-4 0 0,6 2 0 16,3-2 0-16,5-2 0 0,5-6 0 0,3-6 0 16,3-2 0-16,6-6 0 0,3-2 0 0,2-3 128 15,2-2-128-15,5-3 0 0,3 2 192 0,1-6-48 0,2-2-16 0,1-3 0 16,2-3 48-16,2-4 0 0,2 1 0 15,2-3 0-15,2-6 16 0,4 0 0 0,0-2 0 0,5-6 0 16,0-1 0-16,3-2 16 0,-1-5 0 0,3-3 0 16,0-2 48-16,-1-5 0 0,-1-3 0 15,-2 1 0-15,0-5-16 0,-2 0 0 0,1-3 0 16,2-3 0-16,-2-3 16 0,-2-4 16 0,0-2 0 0,-4-3 0 16,-3-4 0-16,-7-4 0 0,0 0 0 0,-3-7 0 15,-3 0-16-15,-4-3 0 0,-6-1 0 0,-4 0 0 0,-2 6-32 16,-4 1-16-16,-2 5 0 0,-7 5 0 0,-2 2 128 0,-6 8 32 15,-4 2 0-15,-6 8 0 0,-3 3-144 0,-6 6-32 16,-7 1 0-16,-3 8 0 0,-4 0-192 0,-5 6 0 16,-3 1 0-16,-1 3 0 0,1 3 0 0,2-1 0 15,-2 3 0-15,2 4-160 16,5 0-1168-16,5 3-224 0,5-3-48 0,4 2-16 16,3 0-1392-16,3 0-288 0</inkml:trace>
  <inkml:trace contextRef="#ctx0" brushRef="#br0" timeOffset="19930.75">3277 8946 10127 0,'0'0'448'0,"0"0"96"0,0 0-544 0,6-3 0 16,-2-4 0-16,2 2 0 0,3 3 1584 0,0-3 208 15,1-3 32-15,4 3 16 0,0 0-864 0,4-3-160 16,1 3-48-16,4-1 0 0,3-3-128 0,2 2-16 16,2-3-16-16,2 4 0 0,0-2-32 0,-1 2-16 15,2 1 0-15,-3 0 0 0,-2 4-336 0,-2 2-64 16,0 3-16-16,-1-1 0 0,-2 4-144 0,-1 3 0 16,-5-1 0-16,-1 4 0 0,-4 2 0 0,-1 0 0 15,-4 2 0-15,-3 2 0 0,-4 2 0 0,-3 0 0 16,-2-1 0-16,-3 2 128 0,-1 0-128 0,-4 0 192 15,-2-2-192-15,-2 2 192 0,2 0-192 0,0-1 0 16,1-3 0-16,1 1 0 0,0-1 0 0,2 0 0 16,1-2 0-16,2-2 128 0,2 0-128 0,3-1 0 15,6 0 0-15,0-2 0 0,4 2 0 0,2 2 0 0,3-1 0 0,1 0 0 16,2 1 0-16,2 2 0 0,2 0 0 16,0 0 0-16,-1 0 0 0,0 0 0 0,-1 2 0 0,0 0 128 15,-3 2-128-15,-1-1 0 0,-3 2 144 0,-4-1-144 16,-3 1 496-16,-5 1 16 0,-3 0 16 0,-4-2 0 15,-3 0 304-15,-5 0 64 0,-4 2 16 0,-5 3 0 16,-4-5-368-16,-5 3-80 0,-2 3-16 0,-3-4 0 16,-3-2-224-16,-2 0-48 0,-1-6-16 0,-16 4 0 15,9-4-992-15,7-4-192 0,8-5-32 0,7-5-12320 16</inkml:trace>
  <inkml:trace contextRef="#ctx0" brushRef="#br0" timeOffset="20514.5">4351 9597 19695 0,'-11'10'864'0,"11"-10"192"0,-7 7-848 0,7-7-208 0,0 0 0 0,0 0 0 16,0 0 608-16,0 0 80 0,0 0 16 0,0 0 0 15,0 0 176-15,8-7 32 0,-2-3 16 0,2-1 0 16,1-3-320-16,1-3-64 0,1-2-16 0,2 0 0 15,1-1 48-15,1 1 16 0,2 1 0 0,-4-1 0 16,-1-3-144-16,-2 3-16 0,2 0-16 0,-1 3 0 16,2 2-192-16,-5 0-32 0,-2 1-16 0,0 5 0 15,-6 8-176-15,0 0 0 0,0 0 144 0,0 0-144 0,11 5 0 0,-4 7 128 16,0 2-128-16,-2 9 0 0,0 1 0 0,0 6 0 16,-3 1 0-16,0 3 0 0,-2 4 0 0,-3 2 0 15,-1-2 0-15,0 0 0 0,-4 3 0 0,0-2 0 16,0-2 0-16,1-4 0 0,-1-4 0 0,0-3 0 15,2-3 0-15,2-6 0 0,2-4 0 0,0-3 128 16,2-10-128-16,0 0 0 0,0 0 224 0,11-2-32 16,-5-11 0-16,5-2 0 0,2-4 128 0,1-3 32 15,0-2 0-15,1-5 0 0,-3-3-176 0,2 0-48 16,-4-2 0-16,0-2 0 0,0-1 256 0,-1-1 64 16,3-3 0-16,-1 5 0 0,0 0-128 0,2 3 0 15,1 2-16-15,0 5 0 0,-1 7-304 0,0 2 0 16,-2 2 0-16,0 6 0 0,1 0 0 0,-1 4 0 15,1-1 0-15,-1 4 0 0,-11 2-400 0,14 6 16 16,1-1 0-16,-2-2-15728 0</inkml:trace>
  <inkml:trace contextRef="#ctx0" brushRef="#br0" timeOffset="21048.43">5327 8507 11055 0,'0'0'480'0,"0"0"112"0,0 0-464 0,-5-5-128 16,-2-2 0-16,1 0 0 0,6 7 1792 0,0 0 320 15,-3-11 80-15,3 11 16 0,0 0-880 0,0 0-176 16,5-12-48-16,0 0 0 0,1 3-288 0,4 0-64 15,3 3-16-15,0 1 0 0,0-4-208 0,2 4-32 16,3 3-16-16,-1 0 0 0,1 2-128 0,1 4-32 16,0-1 0-16,0 5 0 0,2 1-320 0,-2 7 0 15,-3 0 0-15,2 3 0 0,-5 2 0 0,-1 3 0 16,-1 1 0-16,-5-1 0 0,-2 4 0 0,-3-1 0 16,-3 2 0-16,-4-2 0 0,0 1 0 0,-3-3 144 0,-2-3-144 0,1-1 160 15,-1 0 32-15,1-1 16 0,0-1 0 0,0-4 0 16,5-1 336-16,2-3 64 0,3 0 16 0,3-5 0 15,-3-6-64-15,10 8-16 0,1-4 0 0,5-2 0 16,3 0-96-16,6-4-32 0,2 0 0 0,2-3 0 16,0-3-256-16,4 2-160 0,0-4 192 0,1 2-192 15,-3-5-944 1,1 4-288-16,-1-1-64 0,-3 4-13184 0</inkml:trace>
  <inkml:trace contextRef="#ctx0" brushRef="#br0" timeOffset="21465.18">7350 8846 17903 0,'0'0'784'0,"0"0"176"0,-7 5-768 0,-2 0-192 0,0 3 0 0,1 3 0 16,-3 6 1136-16,3 2 176 0,-3 1 32 0,1 11 16 15,1 3-288-15,-1 4-64 0,2 0-16 0,0 9 0 16,0 2-256-16,0 3-48 0,2-1-16 0,-2 1 0 16,3 0-32-16,0 2-16 0,1-1 0 0,1-4 0 15,-1-4-368-15,1 0-64 0,1-1 0 0,0-4-16 16,1-4-176-16,0-4 0 0,1-4 0 0,1-7 0 16,2-2-896-16,0-2-256 0,1-6-48 0,-4-11-16 15,0 0-2000-15,0 0-416 0</inkml:trace>
  <inkml:trace contextRef="#ctx0" brushRef="#br0" timeOffset="21631.51">6849 9463 22111 0,'0'0'976'0,"6"-4"208"0,7-3-944 0,5 4-240 15,3 0 0-15,6-1 0 0,3-1 784 0,6 3 112 16,3-1 32-16,5 0 0 0,1 2-96 0,8-3 0 15,3-3-16-15,-1 0 0 0,0-3-416 0,-2 1-80 16,0-3 0-16,-4 0-13248 0</inkml:trace>
  <inkml:trace contextRef="#ctx0" brushRef="#br0" timeOffset="22433.08">8290 8952 12783 0,'0'0'560'0,"-7"-4"128"0,7 4-560 0,-9-2-128 0,0-1 0 0,1-2 0 16,1 1 1232-16,7 4 224 0,-5-5 32 0,5 5 16 16,-4-5-160-16,2-3-48 0,2 2 0 0,4-3 0 15,1 1-464-15,3-1-80 0,1-1-32 0,4-3 0 16,7 4-272-16,3-3-64 0,3 0-16 0,1 3 0 16,0-2-160-16,2 3-16 0,0-2-16 0,4 4 0 15,-1-3 48-15,1 5 16 0,-2 4 0 0,-1 4 0 0,2 1-240 0,-1 4 176 16,-2 4-176-16,0 4 160 0,-1 5-160 0,-3 3 0 15,-2 2 0-15,-5 6 0 0,-3-1 0 0,-3 3 0 16,-6 2 0-16,-1 1 0 0,-6 1 0 0,-3 3 0 16,-5 3 0-16,-2 1 0 0,-7 0 0 0,-2-2 128 15,-5 2-128-15,0 1 0 0,-2-5 128 0,-2 1-128 16,-4 0 0-16,0-2 128 0,-1-1-128 0,1-4 128 16,-2-1-128-16,1-3 128 0,2-1-128 0,-2-3 192 15,0-2-192-15,-1-5 192 0,3 1-192 0,2-3 0 16,5-3 0-16,4 0 128 0,5-1-128 0,3-5 0 15,3-1 144-15,5 0-144 0,5 0 192 0,4-2-48 16,3 2 0-16,6-4 0 0,6 3-16 0,4-2-128 16,4 1 192-16,6 2-64 0,2-7-128 0,3 1 128 15,0-2-128-15,2-1 128 0,2-1-128 0,1 0 192 0,1-1-192 0,4 0 192 32,1-1-1216-32,1-3-224 0,1-1-48 0</inkml:trace>
  <inkml:trace contextRef="#ctx0" brushRef="#br0" timeOffset="22967.01">9436 9311 6447 0,'0'0'272'0,"0"0"80"0,0 0-352 0,0 0 0 15,0 0 0-15,0 0 0 0,6-4 4080 0,2 1 736 16,0-1 160-16,3-5 16 0,-1 1-3200 0,0-4-640 16,1-1-128-16,1 0-16 0,1-3-208 0,1-2-32 15,-2-1-16-15,2 0 0 0,-1-3-176 0,0 3-48 16,-2-1 0-16,-1 1 0 0,-2 1-288 0,-2 4-64 15,2 5-16-15,-2 1 0 0,-6 8-160 0,0 0 0 16,7 7 0-16,0 2 0 0,-3 5 0 0,0 7 0 16,1 8 0-16,-1 3 0 0,-2 2-160 0,0 5 160 15,-2 0 0-15,-2 2-144 0,-2 3 144 0,1-1 0 16,-1 4 0-16,-4-2 0 0,-3-1 0 0,-2-2 0 16,0-2 0-16,1-6 0 0,-2-3 0 0,3-6 0 0,3-2 0 0,-1-8 128 15,2-2-128-15,0-3 0 0,7-10 128 0,0 0-128 16,-4-6 400-16,3-2 16 0,1-7 0 0,2-3 0 15,2-4-48-15,2-3-16 0,-1-3 0 0,4-5 0 16,3-3-112-16,2-1-32 0,-2-1 0 0,6-1 0 16,0-2 0-16,2 2 0 0,3 2 0 0,1 1 0 15,4 1-208-15,4 4 0 16,-1 5 128-16,3-1-128 0,0 4 0 0,2 4 0 0,-2 2 0 0,1 5 0 0,-2 0-160 0,0 2 32 16,-2 4 0-16,13-3 0 15,-8 4-2448-15,-2 1-496 16,4 1-80-16,-8 3-32 0</inkml:trace>
  <inkml:trace contextRef="#ctx0" brushRef="#br0" timeOffset="23567.76">11534 8668 15663 0,'0'0'1392'0,"0"0"-1120"16,0 0-272-16,0 0 0 0,0 0 1456 0,-1 10 224 16,-2 4 48-16,1 4 16 0,-1 4-560 0,-1 3-112 15,1 6-32-15,-1 5 0 0,0 9-496 0,-1 1-96 16,-3 5-32-16,-1 1 0 0,-1 1 112 0,-1 2 32 15,-2 1 0-15,0 1 0 0,1 1-192 0,-1-1-48 16,-1-2 0-16,1-3 0 0,2-1-128 0,1-5-48 16,-1 0 0-16,3-7 0 0,0-5-272 0,0-4-64 15,2-4-16-15,-3 5 0 16,3-12-1856-16,1-6-368 0,1-2-80 0,4-11-16 0</inkml:trace>
  <inkml:trace contextRef="#ctx0" brushRef="#br0" timeOffset="23734.12">11130 9276 22111 0,'0'0'1968'0,"8"6"-1584"0,2-2-384 0,4-2 0 16,4 2 1408-16,3 3 192 0,5-2 32 0,4-2 16 16,4 3-1056-16,6-1-208 0,2-4-32 0,2-1-16 15,3 0-96-15,0-1-32 0,-2-4 0 0,18-1 0 16,-5 1-2128-16,-5-5-448 0,19-8-64 15,-9 2-32-15</inkml:trace>
  <inkml:trace contextRef="#ctx0" brushRef="#br0" timeOffset="24267.46">13469 8171 20271 0,'0'0'1792'0,"0"0"-1424"15,-7-5-368-15,7 5 0 0,-7 0 576 0,-2 3 32 16,-1 3 16-16,-4 0 0 0,-1 6-112 0,-3 3-32 0,-4 4 0 0,-3 4 0 16,-5 6-128-16,0 7-32 15,-4 4 0-15,-4 5 0 0,-4 4 0 0,-4 6 0 0,-2 4 0 0,-1 3 0 16,1 4 16-16,1 1 0 0,1 8 0 0,5 0 0 16,2 0-160-16,5 0-48 0,3 0 0 0,6-2 0 15,4 0-128-15,6-6 0 0,6-3 0 0,5-9 0 16,4-5 0-16,7-7 0 0,4-4 0 0,7-4 0 15,4-6 160-15,6-6-160 0,3-7 192 0,6-2-192 0,8-7 400 16,1-1-16-16,4-9-16 0,3-2 0 0,-3-4-80 16,2-3-16-16,1-4 0 0,-4-1 0 0,-1-5 112 0,-2-2 32 15,0-3 0-15,-3 3 0 0,-5-5 112 0,-2 0 32 16,-7-2 0-16,-5-1 0 0,-5-2-192 0,-6 2-48 16,-4 4 0-16,-6 1 0 0,-6 5 176 0,-6 3 16 15,-6 2 16-15,-7 4 0 0,-6 4-192 0,-4 2-32 16,-2 4-16-16,-5 5 0 0,-3 1-288 0,-8 6 0 15,1 3 0-15,-25 2 0 16,3 2-368-16,7-1-80 0,7-1 0 0,9 3-16 16,4-2-2864-16,10-5-560 0</inkml:trace>
  <inkml:trace contextRef="#ctx0" brushRef="#br0" timeOffset="24834.06">15156 8696 4607 0,'-30'3'192'0,"18"-1"64"0,-2 2-256 0,-2 1 0 16,1-1 0-16,1 0 0 0,1 1 3408 0,3 0 640 0,3-1 128 0,2-2 32 15,5-2-2352-15,0 0-448 16,0 0-112-16,9 5-16 0,2 0-384 0,5-3-64 15,9-2-32-15,0-2 0 0,6-1-256 0,0 0-48 16,7-2-16-16,1 1 0 0,0-2-128 0,4-1-32 16,2 2 0-16,0-2 0 0,1 0-48 0,1 2-16 15,2-2 0-15,-1 2 0 0,-1 1-256 0,-4 0 0 0,-2 0 128 0,8 2-128 32,-9 2-1088-32,-8 1-256 0,-8 0-64 0,-7 3-11024 0</inkml:trace>
  <inkml:trace contextRef="#ctx0" brushRef="#br0" timeOffset="25018.12">15073 9193 24879 0,'-18'8'1088'0,"18"-8"256"0,0 0-1088 0,0 0-256 16,0 0 0-16,9 10 0 0,4-4 1024 0,5 3 160 16,3-3 32-16,6 1 0 0,5-2-768 0,2-3-160 15,4-2-32-15,4-1 0 0,3-3 256 0,5-1 32 16,3-1 16-16,6-3 0 0,4 1-336 0,0-1-64 15,-1 2-16-15,-1 0 0 0,-2-4-432 0,-3 2-96 16,-3 2 0-16,-2 0-9072 16,-3 0-1808-16</inkml:trace>
  <inkml:trace contextRef="#ctx0" brushRef="#br0" timeOffset="25720.04">18300 8360 2751 0,'0'0'256'0,"-5"-1"-256"15,-1-1 0-15,0-2 0 0,-1-2 2736 0,2-1 496 16,1 2 96-16,1-4 32 0,-1 3-1712 0,0-4-352 16,-1 2-64-16,0 0-16 0,0-1-384 0,-2 3-96 15,-2-4-16-15,3 2 0 0,-5 1-80 0,2 2 0 16,-3 2-16-16,0 1 0 0,-4 2-112 0,-2 3-32 16,-2 2 0-16,-4 7 0 0,-3 3 0 0,-2 5 0 15,-3 7 0-15,-2 7 0 0,-2 6-160 0,1 3-16 16,0-1-16-16,-3 8 0 0,1 4 0 0,3 6 0 15,1 4 0-15,3-1 0 0,2 4-96 0,3 2-32 16,4 1 0-16,6 1 0 0,2-5-160 0,5-5 128 16,6-1-128-16,4-5 128 0,5-4 48 0,5-4 0 15,5-5 0-15,4-1 0 0,6-7 144 0,5-3 16 16,4-4 16-16,5-5 0 0,3-5 112 0,3-5 32 0,2-7 0 16,2-4 0-16,3-3-48 0,3-5 0 0,2-2 0 0,5-6 0 15,2-1-128-15,-1-3-48 0,-3-3 0 0,1-6 0 16,-1-1 112-16,-2-4 32 0,-1-2 0 0,0-5 0 15,-1-9 240-15,-2-1 48 0,0-4 16 0,-9-2 0 16,-4-2-272-16,-4-3-64 0,-5 1-16 0,-5 3 0 16,-5 2-240-16,-5 4-128 0,-6 3 160 0,-5 5-160 15,-7 2 0-15,-6 6 128 0,-7 3-128 0,-4 0 0 0,-7 4 0 0,-6 3 0 16,-7 7 0-16,-5-1 0 0,-6 1 0 0,-3 0 0 16,-6 3-192-16,-2 3 192 0,-1 4-432 0,-1-3 32 15,0 5 0-15,-22 0 0 16,7 3-1696-16,11 3-336 0,8 0-64 0</inkml:trace>
  <inkml:trace contextRef="#ctx0" brushRef="#br0" timeOffset="30354.6">3238 13177 9215 0,'-6'12'816'16,"4"-3"-656"-16,-3-1-160 0,1 5 0 0,0-1 944 0,0 1 144 15,-1 1 48-15,0 0 0 0,1 1-192 0,3 0-48 16,0-4 0-16,0 1 0 0,-1-4-160 0,2 1-32 16,0-9-16-16,0 0 0 0,0 0 80 0,0 0 0 15,9 1 16-15,0-2 0 0,0-8 224 0,2 1 32 16,1-4 16-16,2-4 0 0,0-4-336 0,4-2-64 16,1-1-16-16,2-3 0 0,2-1-128 0,1-2-48 15,1 2 0-15,-1-3 0 0,0-5-80 0,-1 4 0 16,-3 0-16-16,-1 2 0 0,1-3-176 0,0 5-16 15,-3 1-16-15,0 5 0 0,-2 1-160 0,-1 5 0 16,-1 1 0-16,-2 9 0 0,-1 5 0 0,-1 4 0 0,-1 7 0 0,-2 5-176 16,1 7 176-16,-1 9-128 0,-1 5 128 0,0 4-128 15,-4 8 128-15,-1 1 0 0,0 3 0 0,-2 4-128 16,-3 2 128-16,-2 1 0 0,-3 2 0 0,-1-1 0 16,-3 4 0-16,-1-4 0 0,-2-2 0 0,-1-4 0 15,0-7 0-15,1-2 0 0,-2-5 0 0,2-7 0 16,3-5 0-16,4-7 0 0,1-5 0 0,3-3 0 15,1-9 336-15,5-5 0 0,-5-3 0 0,5-8 0 16,0-6 160-16,3-5 16 0,1-4 16 0,3-6 0 0,0-5-192 0,2-2-32 16,0-4-16-16,2-2 0 15,2-6-48-15,2-1-16 0,4 1 0 0,3 3 0 0,3 2-64 0,0 2-16 16,0 3 0-16,3 3 0 0,1 2-144 0,2 5 0 16,0 3 144-16,1 1-144 0,1 7 0 0,2 2 0 15,-5 1 0-15,15 1 0 16,-5 4-1536-16,-3 6-256 0,-4 3-64 0</inkml:trace>
  <inkml:trace contextRef="#ctx0" brushRef="#br0" timeOffset="30705.53">4983 12959 11967 0,'-23'9'528'0,"13"-5"112"0,-2 2-512 0,3 3-128 0,1-1 0 0,-1 1 0 16,0-4 2448-16,2 2 464 0,4-1 96 0,3-6 0 16,0 0-1408-16,0 0-272 0,0 0-64 0,7 5-16 15,3-2-496-15,4-1-112 0,3-4 0 0,2 1-16 0,6 0-368 0,6-2-80 16,-2 1-16-16,4-1 0 0,1-3-160 0,1 3 0 16,-2 1 0-16,11-2 128 15,-7 1-1520-15,-6 3-304 0,-7 2-64 0</inkml:trace>
  <inkml:trace contextRef="#ctx0" brushRef="#br0" timeOffset="30871.83">4868 13555 27583 0,'-16'8'1216'0,"16"-8"256"0,-8 8-1168 16,8-8-304-16,0 0 0 0,4 5 0 0,2-1 576 0,2-2 64 15,1-2 16-15,5 0 0 0,2-1-144 0,6-3-48 16,3-1 0-16,5-3 0 0,4 2-256 0,5-4-48 15,-2 2-16-15,18-7 0 16,-5 1-1280-16,-6 1-256 0,-1-1-48 0</inkml:trace>
  <inkml:trace contextRef="#ctx0" brushRef="#br0" timeOffset="31497.56">6380 12464 10127 0,'0'0'896'0,"-10"2"-704"0,1-3-192 0,9 1 0 15,-9 2 1808-15,9-2 336 0,0 0 64 0,0 0 16 0,0 0-704 0,0 0-144 16,0 0-32-16,11 4 0 0,3-4-336 0,5-1-80 16,5 0-16-16,2-1 0 0,1-3-160 0,3-1-48 15,4 0 0-15,6-3 0 0,3 1-256 0,2-1-64 16,2 0-16-16,-3 2 0 0,-1-2-368 0,-1 0 144 15,-4-3-144-15,-3 1-8896 16,-2 1-1840-16</inkml:trace>
  <inkml:trace contextRef="#ctx0" brushRef="#br0" timeOffset="31955.86">7298 11848 24351 0,'-7'-9'1088'0,"7"9"208"0,0-10-1040 0,5 3-256 0,3-5 0 0,3 5 0 16,2-4 384-16,2 5 0 0,4-2 16 0,2 1 0 15,0-5 80-15,5 6 16 0,2 1 0 0,-2-1 0 16,-1-1-32-16,0 6 0 0,0 1 0 0,2 2 0 16,0 5-240-16,-2 3-48 0,-1 5-16 0,-1 4 0 15,-2 4-160-15,-4 5 0 0,-4 0 0 0,-3 4 0 16,-2 2 0-16,-6 2 0 0,-4 2 0 0,-6 4 128 16,-7 2-128-16,-5 3 192 0,-5-2-192 0,-2 4 192 0,-7-2-192 0,0 2 160 15,-1-2-160-15,-2-3 160 0,-1 2 32 0,1-3 0 16,-3-1 0-16,2-2 0 0,-1-5 256 0,3 0 48 15,6-5 16-15,4-1 0 0,7-1-192 0,5-4-16 16,4-2-16-16,5-2 0 0,4 1-288 0,3-4 128 16,5-1-128-16,4-4 0 0,7 0 0 0,3-5 0 15,4 0 0-15,3-1 0 0,3-3 128 0,1-3-128 16,1 0 0-16,0-4 0 0,3-2 0 0,2-2-256 16,-1-1 64-16,1 0 0 15,0 0-2512-15,0 0-496 0</inkml:trace>
  <inkml:trace contextRef="#ctx0" brushRef="#br0" timeOffset="32339.97">8968 11675 19119 0,'0'0'832'0,"0"0"192"0,4-10-816 0,-4 10-208 16,0 0 0-16,0 0 0 0,0 0 1072 0,0 0 160 15,0 0 48-15,5 14 0 0,-2 2-576 0,1 6-96 16,-4 11-32-16,0 4 0 0,-2 4-176 0,0 7-32 16,1 2-16-16,-1-1 0 0,-2 1-32 0,-1 1 0 15,0-2 0-15,0-2 0 0,-2-1 16 0,1-1 0 16,0-1 0-16,2-4 0 0,1-5-336 0,2-3-128 16,-3-4 0-16,3-3 0 15,-2-3-1584-15,2-3-304 0,0-1-64 0</inkml:trace>
  <inkml:trace contextRef="#ctx0" brushRef="#br0" timeOffset="32531.59">8557 12208 9215 0,'0'0'816'0,"0"0"-656"0,0 0-160 0,0 0 0 15,9-4 3392-15,1 0 656 0,3-1 128 0,4-1 32 16,4 1-3200-16,2 1-640 0,5 0-128 0,2-2-32 15,4 1 112-15,1 1 32 0,2-4 0 0,1 3 0 16,0 3-208-16,-3-1-144 0,-2-1 192 0,-4 1-192 31,-2 1-1760-31,-5 2-464 0,9 2-80 0,-9 3-32 0</inkml:trace>
  <inkml:trace contextRef="#ctx0" brushRef="#br0" timeOffset="32726.04">8602 12658 22111 0,'-17'9'1968'0,"8"-3"-1584"16,2 1-384-16,7-7 0 0,0 0 768 0,0 0 64 16,0 7 0-16,0-7 16 0,0 0-576 0,11 7-112 15,3-4-32-15,4-1 0 0,2-4 336 0,4-1 64 16,3-4 16-16,6 2 0 0,1 1-32 0,5-3 0 16,0 0 0-16,0-2 0 0,1 1-320 0,-5-1-192 15,-2 0 192-15,-1 0-192 16,0 0-304-16,-3 3-160 0,-1-1-48 0,-1 3-12208 0</inkml:trace>
  <inkml:trace contextRef="#ctx0" brushRef="#br0" timeOffset="33690.64">9558 13121 16175 0,'0'0'704'0,"-5"9"176"0,5-9-704 0,-6 11-176 0,1-3 0 0,5-8 0 0,-3 10 1120 0,3-10 192 16,0 0 32-16,0 0 16 0,0 0 16 0,0 0 0 15,0 0 0-15,0-8 0 0,2-1-304 0,3-5-64 16,2-2-16-16,1-5 0 0,3-4-512 0,1 0-96 16,2-3-32-16,2 0 0 0,-4-3-96 0,3 1 0 15,1-2-16-15,-2-1 0 0,1-2 112 0,0 1 32 16,2 1 0-16,-6 6 0 0,3 2-128 0,0 3-32 16,0 6 0-16,-4 4 0 0,0 4-224 0,1 5 0 15,-11 3 0-15,11 4 0 0,-11-4 0 0,12 15 0 16,-9 3-160-16,2 1 160 0,1 0 0 0,-3 6-160 15,1 5 160-15,-3 3 0 0,-1 0 0 0,0 1 0 16,-1-2 0-16,0 1 0 0,1-1-128 0,1 1 128 16,-1 2 0-16,0-7 0 0,0-1 0 0,3-4 0 15,2-3 0-15,2-2 0 0,5-4 0 0,2-1-128 16,1-6 128-16,2 1 0 0,2-4 0 0,-2-3 0 16,1-2 0-16,0-3 0 0,-1-4 0 0,2 2 128 15,-3-7-128-15,-1 2 144 0,-2-6-144 0,0-1 0 0,-2-1 0 0,-1-3 128 16,-3-3 16-16,-2-5 0 15,0-2 0-15,-2-2 0 0,0-8 0 0,-3 1 0 0,2-6 0 0,-2-1 0 16,-2-6-144-16,2 0 160 0,2-5-160 0,0 1 160 16,-1-1-160-16,1-2 0 0,0 3 0 0,2 1 128 15,0 2-128-15,0 0 0 0,-2 1 0 0,1 2 0 16,-3 2 0-16,0 4 0 0,0 1 0 0,0-1 0 16,0 3 0-16,0-2 0 0,-2 3 0 0,0 3 0 15,-3-5 0-15,1 6 0 0,1 0 0 0,1 3 0 0,-2 0 0 0,2 1 0 16,0-3 0-16,-1 4 0 0,1 3 0 15,5-2 0-15,1 1-144 0,1 3 144 0,1 2 0 0,0 3 0 16,2 0-128-16,2-1 128 0,0 0 0 16,3 5-192-16,1 1 192 0,4 1-160 0,3 1 160 0,4-1-192 15,1 1 192-15,7 2-192 0,3 3 192 0,3-1-192 16,2-1 192-16,1 2-192 0,0-5 192 0,2 5-160 16,3 1 160-16,6-4-160 0,0 1 160 0,5 4-160 15,6-1 160-15,-2 1-160 0,3-4 160 0,1 2 0 16,0 0-144-16,3 0 144 0,1 6 0 0,5-4-144 15,2 3 144-15,0-3 0 0,-4 0 0 0,2 0-128 16,-1 2 128-16,6 3 0 0,2 0 0 0,0-1 0 16,-2 0 0-16,2 0 0 0,-2-4 0 0,2 3 0 15,5-3 0-15,0 2 0 0,2 5-128 0,-3-6 128 16,-1 2 0-16,2 2 0 0,2-1 0 0,2-3 0 16,-1 3 0-16,0 1 0 0,0-3 0 0,2 2 0 15,2 0 0-15,0-3 0 0,0 2 0 0,-2 0 0 16,-2-1 0-16,5 1 0 0,3-6 0 0,1 3 0 15,0-2 0-15,-2 3 0 0,-4 0 0 0,2 3 0 16,4 2 0-16,-5-5 0 0,-6 0 0 0,-2 1 0 16,-3 3 0-16,1-1 0 0,4 2 0 0,-8-3 0 0,-8-2 0 0,-2 3 0 15,-2 0 0-15,-4 3 0 0,-1 2 0 0,-2 0 0 16,-4-2-368-16,-4 2-112 0,-4-1-32 0,-5 1 0 16,-7 0-1408-16,-5 1-272 0,-4 2-64 0</inkml:trace>
  <inkml:trace contextRef="#ctx0" brushRef="#br0" timeOffset="34440.93">10803 11640 15487 0,'0'0'688'0,"2"-8"144"0,-1 1-672 0,3-4-160 15,-3 5 0-15,1-3 0 0,1 2 1024 0,0 1 192 16,-3 6 16-16,0 0 16 0,0 0-288 0,0 0-64 16,0 0-16-16,0 0 0 0,0 0-176 0,2 8-16 15,-1 4-16-15,1-1 0 0,-5 5-64 0,2 5-16 16,-2 4 0-16,2 2 0 0,0 3-160 0,-1 5-48 16,1 0 0-16,0 1 0 0,1 2-64 0,0 1-32 15,0-4 0-15,2 0 0 0,2 1 0 0,3-4 0 16,-1-2 0-16,3-6 0 0,1 1 32 0,3-5 0 15,1-2 0-15,2-4 0 0,3-3-32 0,3-3 0 0,2-1 0 16,0-3 0-16,2-4-32 0,0 0-16 0,1-2 0 0,1-6 0 16,3 0-112-16,-5-1 0 0,0 1-128 0,8-9 192 31,-2 2-480-31,-7 3-96 0,-2 0-32 0,-5-1 0 16,-5 0-2528-16,-5 3-512 0</inkml:trace>
  <inkml:trace contextRef="#ctx0" brushRef="#br0" timeOffset="34727.51">11434 11473 14735 0,'0'0'1312'0,"0"0"-1056"0,0 0-256 0,0 0 0 0,0 0 2096 0,0 0 352 15,7 7 80-15,0-1 16 0,-3 5-1584 0,-2 2-320 16,-2 4-64-16,-2 6-16 0,-2 1 16 0,-3 6 16 16,0 1 0-16,-3 9 0 0,-3 6-80 0,0 8 0 15,-3 3-16-15,0 5 0 0,-3-1 176 0,0 5 32 16,-2 4 16-16,3 0 0 0,0 1-176 0,0 2-32 16,2-3-16-16,-2-3 0 0,3 3-288 0,1-4-48 15,1-1-16-15,3-8 0 0,1-2-144 0,5-7 0 16,0-9 0-16,2 7 0 15,2-8-2080-15,2-12-288 0,5-6-64 0</inkml:trace>
  <inkml:trace contextRef="#ctx0" brushRef="#br0" timeOffset="35286.69">12052 12073 20271 0,'0'182'1792'0,"0"-182"-1424"0,0 0-368 15,0 0 0-15,0 0 1216 0,12-1 160 0,0-3 32 0,4 1 16 16,2 0-608-16,1-1-128 15,6 0-32-15,3-2 0 0,4-5 48 0,1 5 0 0,-1-7 0 0,4 3 0 16,1 3-384-16,1-2-80 0,0 1-16 0,1 2 0 16,-2-3-224-16,-4 4 0 0,-2 1 0 0,-3-1 0 15,-4 0-2368-15,-4 1-480 0</inkml:trace>
  <inkml:trace contextRef="#ctx0" brushRef="#br0" timeOffset="35741.87">13293 11487 15663 0,'0'0'1392'16,"2"-7"-1120"-16,-2-5-272 0,2 2 0 0,-2 10 1392 0,0 0 208 0,0 0 64 0,0 0 0 15,0 0-448-15,0 0-96 0,0 0-16 0,0 0 0 16,3 10-304-16,-3 4-64 0,0 1-16 0,-1 5 0 15,-2 1-144-15,0 5-16 0,1 3-16 0,1 1 0 16,-1 0-112-16,1 3-32 0,1 0 0 0,1 1 0 16,2-2-32-16,1-3-16 0,1-1 0 0,0-1 0 0,-1-3-96 0,5-4-32 15,-2-1 0-15,2-1 0 0,1 0-96 16,0-4-128-16,2-5 176 0,1 1-176 0,1-4 192 16,1 3-192-16,-1-5 192 0,1-3-192 0,2-1 0 0,-1-1-352 15,2-3 48-15,0-1 16 16,-1-3-1872-16,0-3-368 0,-2 1-80 0,2-4-9584 15</inkml:trace>
  <inkml:trace contextRef="#ctx0" brushRef="#br0" timeOffset="35991.57">13751 11400 20607 0,'0'0'912'0,"0"0"192"0,0 0-880 0,5 12-224 15,-5-12 0-15,0 16 0 0,5 4 944 0,-4 0 144 16,-1 3 16-16,-1 5 16 0,-1 4-160 0,-2 6-16 0,-1 3-16 0,0 8 0 16,-2 3-160-16,0 4-48 0,-2 1 0 0,-1 7 0 15,-2-3 112-15,1 4 0 0,-3-3 16 0,0 3 0 16,-1-3-384-16,2 3-80 16,0-5 0-16,3 0-16 0,0-3-224 0,1-3-144 0,1-3 192 0,1-6-192 15,0-7 0-15,3-4-144 0,2-2-16 0,2-5 0 16,1-6-800-16,2-4-176 0,-1-6-16 0,-2-11-8448 15,10 4-1664-15</inkml:trace>
  <inkml:trace contextRef="#ctx0" brushRef="#br0" timeOffset="36381.73">14514 11242 13823 0,'0'0'608'0,"2"-8"128"0,0-2-592 0,-2 10-144 16,0 0 0-16,1-7 0 0,-1 7 1280 0,0 0 208 15,0 0 48-15,0 0 16 0,0 0-400 0,-9 5-96 16,0 2-16-16,-1 3 0 0,-3 4-80 0,-1 6 0 0,-2 6-16 0,-1 2 0 16,-1 4-304-16,2 5-48 0,-3 2-16 0,0 7 0 15,-2 0-144-15,2 7-48 0,1 7 0 0,2 0 0 16,-1-3-64-16,5 5-32 16,-1 0 0-16,3 1 0 0,1-4-144 0,3-4-16 0,-1-2-128 0,5-2 192 15,0-5-192-15,2 0 144 0,3-8-144 0,2-4 128 16,4-2-128-16,0-5 192 0,1-2-192 0,1-3 192 15,2-3-192-15,2-3 0 0,2 0-160 0,2-9 160 16,5-3-2208-16,0-3-352 0</inkml:trace>
  <inkml:trace contextRef="#ctx0" brushRef="#br0" timeOffset="37326.28">14756 11578 11167 0,'0'0'496'0,"0"0"96"0,0 0-464 0,0 0-128 15,0 0 0-15,0 0 0 0,-7-2 976 0,3 0 176 16,4 2 48-16,0 0 0 0,0 0 16 0,3-7 16 16,-1-2 0-16,4 2 0 0,3-2-240 0,3 3-48 15,2-5-16-15,1 3 0 0,2-4-224 0,4 4-64 16,5-2 0-16,0 4 0 0,2-4-32 0,2 2-16 0,0 2 0 0,2 3 0 16,0 3-80-16,1 3 0 0,-3 1-16 15,-1 3 0-15,-2 6-304 0,-3-2-48 0,-3 3-16 0,-4 3 0 16,-4-1-128-16,-4 5 0 0,-4 2 0 0,-4 1 0 15,-5-4 0-15,-3 2 0 0,-6-2 0 0,-2 4 0 16,-4-1 0-16,-2 0 0 0,-1-1 0 0,-1 0 0 16,-1 0 0-16,1-3 0 0,2-1 0 0,4-3 0 15,1-3 0-15,5 0 0 0,3 1 0 0,4-3 0 16,4 2 0-16,2 0 0 0,3-3 0 0,4 4 0 0,2 0 0 0,3-1 0 16,4 1 0-16,2 2 0 0,3 3 0 0,1-1 0 15,-1 0 144-15,4 1-144 0,0 1 128 0,-2 0-128 16,-2 2 128-16,-3-1-128 0,-1 0 288 0,-1 3-16 15,-1-1 0-15,-5 0 0 0,-3-2-32 0,-1 0-16 16,-2 2 0-16,-2-2 0 0,-4 2 96 0,-1-3 0 16,-2-1 16-16,-3-1 0 0,-3 1-32 0,-3-1-16 15,-2-1 0-15,-1 0 0 0,-1-5-144 0,-3 0-16 16,-4 1-128-16,-1-6 192 16,-3-3-1216-16,1-2-256 0,-3-2-64 0,0-3-8144 15,1-8-1648-15</inkml:trace>
  <inkml:trace contextRef="#ctx0" brushRef="#br0" timeOffset="37712.6">15467 11139 19407 0,'0'0'848'0,"0"0"192"16,0 0-832-16,0 0-208 0,5-10 0 0,-5 10 0 0,13-1 688 0,0 1 80 16,-1 0 32-16,4 5 0 0,1 5-240 0,4 1-48 15,-1 3-16-15,4 4 0 0,3 0-48 0,-2 9-16 16,1 3 0-16,2 4 0 0,-3 2-64 0,-1 5-16 15,-2 1 0-15,-3 2 0 0,-1 1-16 0,-2 3 0 16,-1-1 0-16,-3 6 0 0,-3-1-32 0,-3 3-16 16,-5 1 0-16,-3 4 0 0,-3-2 32 0,-2-2 0 15,-4 1 0-15,-3-3 0 0,-2-3-96 0,-6-3-16 16,-4-5 0-16,-1 0 0 0,-4-3-208 0,-2-6 0 16,-1-6 128-16,-2 0-128 15,3-3-448-15,1-2-144 0,3-8-32 0,2-1-8224 16,3-3-1648-16</inkml:trace>
  <inkml:trace contextRef="#ctx0" brushRef="#br0" timeOffset="38070.91">16567 11041 21183 0,'0'0'1888'0,"0"0"-1504"0,0 0-384 0,0 0 0 0,-2 12 208 0,-2-2-16 16,-2 1-16-16,0 3 0 0,-3 3 704 0,-1 3 144 15,-3 2 16-15,-1 7 16 0,-3 1-304 0,0 7-64 16,-1 5-16-16,-1 4 0 0,-2 7-336 0,2 2-64 15,-1 2-16-15,-2 2 0 0,-3-2-16 0,1 6-16 16,2 4 0-16,2 0 0 0,1 2-224 0,4-2 128 16,-1-6-128-16,5-3 0 0,2-6 144 0,3-3-144 15,4-5 128-15,6-2-128 0,1-4-192 0,3-6-128 16,1-6-32-16,2-4 0 16,3 0-1584-16,4-5-320 0,-3-6-64 0</inkml:trace>
  <inkml:trace contextRef="#ctx0" brushRef="#br0" timeOffset="38510.83">17015 11149 26031 0,'-9'-4'1152'0,"9"4"240"0,0 0-1120 0,-7 5-272 0,-1 6 0 0,0 4 0 16,1 5 176-16,-3 2-32 0,-3 2 0 0,-2 7 0 15,-1 4 80-15,0 7 16 0,-2 5 0 0,-1 4 0 0,-1 2-96 0,-1-1-16 16,1 1 0-16,0 0 0 0,-1 3 96 0,5-2 16 16,2 0 0-16,2-1 0 0,2 2-112 15,5-4 0-15,3-5-128 0,3-2 192 0,4-7-48 0,3-5-16 16,1-8 0-16,3-3 0 0,1-3 0 0,3-3-128 15,2-3 192-15,1-7-64 0,2-2 240 0,-2-5 32 16,4 1 16-16,-2-5 0 0,2-5 32 0,-1 1 0 16,-1-4 0-16,0-1 0 0,-2 0-192 0,-3-4-48 15,-2-4 0-15,-4 0 0 0,-2 4 0 0,-5 0 0 16,-3 0 0-16,-3 4 0 0,-3 3-16 0,-3 2 0 16,-3 2 0-16,-2 1 0 0,-3 4 16 0,-4 4 0 15,-2 4 0-15,-2 3 0 0,1-2-208 0,-3 6 0 16,-2-3 0-16,0 2 0 0,-1 3 0 0,2-4-288 15,3 1 64-15,5-4 16 16,-1 3-1952-16,6-3-384 0</inkml:trace>
  <inkml:trace contextRef="#ctx0" brushRef="#br0" timeOffset="38844.39">17545 10820 17503 0,'0'0'1552'15,"0"0"-1232"-15,13 8-320 0,1 4 0 16,0 2 1072-16,1 4 144 0,3 2 48 0,1 6 0 0,1 7-240 0,2 5-32 15,0 5-16-15,-1 0 0 0,-2 5-272 0,2 6-48 16,-4 7-16-16,1 7 0 0,-4 4-64 0,-1-1 0 16,-4 0-16-16,-3 3 0 0,-2 0-144 0,-4 2-32 15,-4 3 0-15,-2-2 0 0,-8 5 48 0,-1-7 0 16,-7-4 0-16,-2-2 0 0,-2-3-160 0,0-4-16 16,-1-7-16-16,-1-5 0 0,-1-8-48 0,-2-2 0 15,0-7 0-15,0-3 0 16,-1-8-1616-16,2-4-336 0,-1-4-64 0</inkml:trace>
  <inkml:trace contextRef="#ctx0" brushRef="#br0" timeOffset="39344.93">15585 10545 10127 0,'0'0'448'0,"0"0"96"0,-9 2-544 0,9-2 0 0,-7 4 0 0,7-4 0 15,0 0 1856-15,0 0 272 0,-4 11 48 0,3 0 16 0,1-11-1136 0,5 13-224 16,2-4-64-16,5 0 0 0,2-4 64 0,5-2 0 16,2 0 0-16,7-1 0 0,3-4-96 0,6-1-16 15,3-4 0-15,6-2 0 0,5 2-128 0,6-5-16 16,6 0-16-16,6 3 0 0,8 0-176 0,-1 1-16 15,2-5-16-15,2 4 0 0,2 1 0 0,3 4 0 16,6 3 0-16,-1-3 0 0,-1-6-160 0,-1 3-16 16,-2 5-16-16,3-1 0 0,4-1-16 0,-2 0 0 15,-3-1 0-15,0 0 0 0,-2 0-16 0,2 3 0 16,1 0 0-16,-3 1 0 0,-4-1-128 0,-4 3 0 16,-1 3 144-16,-5 2-144 0,-2-3 0 0,-1 0-160 15,-4 0 16-15,-4 2-9456 0,-8 3-1872 0</inkml:trace>
  <inkml:trace contextRef="#ctx0" brushRef="#br0" timeOffset="40228.32">6605 13794 18591 0,'0'0'832'0,"0"0"160"16,-7-1-800-16,7 1-192 0,0 0 0 0,0 0 0 15,0 0 976-15,0 0 160 0,9-5 16 0,5-1 16 16,4 1-624-16,5 1-128 0,2 0-32 0,7-2 0 0,5 0-128 0,1 4-16 16,3-7-16-16,3 1 0 0,3 2 0 0,7-2 0 15,3 3 0-15,8 0 0 0,7-2-224 0,4 2 176 16,3-2-176-16,4 0 160 0,3-1-160 0,10 0 0 16,8 2 144-16,-1 1-144 0,-3-7 0 0,8 6 0 15,9-2 0-15,0 2 0 0,4-4 192 0,5 4-48 16,5 2 0-16,2-4 0 0,-1 0 112 0,6 1 0 15,4 2 16-15,0 0 0 0,0-4 48 0,-1 0 16 16,10 0 0-16,-2 3 0 0,-4-1-144 0,3-3-48 16,5 2 0-16,-1-3 0 0,1 2-144 0,1-2 0 15,2-2 144-15,4 4-144 0,-1-2 0 0,1 2 144 16,-6-3-144-16,5 2 0 0,1 1 144 0,-1-1-144 16,-1 2 0-16,-3-2 144 0,-2 3-144 0,5-3 0 15,2 2 144-15,-2-2-144 0,-6 2 0 0,3 3 128 16,3-3-128-16,0 3 0 0,-6-6 0 0,2 3 0 15,2 1 0-15,2-1 0 0,-2-1 0 0,-4 0 0 16,-5 0 0-16,3 2 128 0,4 0-128 0,-5-2 0 0,-10-1 0 16,1 0 0-16,3 6 0 0,-7-3 128 0,-5-2-128 0,-3 2 0 15,3 0 0-15,-10 2 0 0,-11 0 0 0,-4-2 128 16,-6 3-128-16,-5 2 128 0,-3-2-128 0,-9-1 128 16,-10 1-128-16,-1 2 0 0,-9-1 0 0,-4 2 0 15,-2 1-544 1,-8 1-80-16,-5 2-16 0,-8-2-12384 0</inkml:trace>
  <inkml:trace contextRef="#ctx0" brushRef="#br0" timeOffset="40900.39">9809 14356 10127 0,'0'0'896'0,"-9"1"-704"0,9-1-192 0,0 0 0 0,0 0 2608 0,0 0 480 15,0 0 112-15,7-10 0 0,2 1-1984 0,7-2-416 16,6 1-80-16,1 1-16 0,5-4-368 0,1 4-80 16,1-3 0-16,2 0-16 0,-1 1 128 0,0-2 16 15,4 0 16-15,-5 4 0 0,2 2 176 0,0 3 16 16,-3 4 16-16,0 2 0 0,-2 5-368 0,-4 0-80 15,-5 6-16-15,-2 2 0 0,1 3-144 0,-7 4 0 16,-5 2 0-16,-9 5 0 0,-5 0 0 0,-3 3 0 16,-5 0 0-16,-3 2 0 0,-5 3 0 0,6-13 0 15,-2 5 0-15,-2 1 0 0,-4-2 128 0,1 3-128 16,-1 1 0-16,1-3 128 0,2 1 128 0,1-4 32 16,1 2 0-16,2 0 0 0,3-4 192 0,1-2 32 15,10-2 16-15,2-1 0 0,4-2-176 0,5-3-32 16,3-1-16-16,2-3 0 0,3 0-144 0,3-5-32 15,5 0 0-15,3-1 0 0,4-4 0 0,4-1-128 16,1-3 192-16,7-2-64 0,2 1-128 0,3-6 0 16,1 2 0-16,17-7 0 15,-6-1-1552-15,-7 1-352 0,-6 2-64 0</inkml:trace>
  <inkml:trace contextRef="#ctx0" brushRef="#br0" timeOffset="41228.37">11369 13811 19343 0,'0'0'1728'0,"0"0"-1392"16,0 0-336-16,0 0 0 0,-9 13 1680 0,0 2 272 15,-2 4 48-15,-5 5 16 0,1 7-1216 0,-3 4-240 16,-2 5-48-16,1 4-16 0,-3 2-288 0,1 5-48 16,0 2-16-16,1 0 0 0,0 1 288 0,-2-1 48 15,3-1 16-15,3 0 0 0,-1-2 48 0,9-16 16 16,1 3 0-16,2 0 0 0,3 0-368 0,2 1-64 16,3-6 0-16,2 1-128 0,0 1 0 0,3-2-352 15,2-7 48-15,6 11 16 16,4-7-1648-16,1-7-336 0,-1-7-64 0,3-4-16 0</inkml:trace>
  <inkml:trace contextRef="#ctx0" brushRef="#br0" timeOffset="41695.79">11768 14127 26031 0,'-13'-7'1152'0,"6"3"240"0,-1 0-1120 0,3-4-272 15,2 1 0-15,3 7 0 0,0 0 448 0,7-5 16 16,2-8 16-16,3 8 0 0,4 2-320 0,3 0-160 16,2 0 160-16,4-1-160 0,1 0 288 0,3 2-32 15,7 1-16-15,-2 2 0 0,-1 1 144 0,-1 0 16 16,0 2 16-16,-4 3 0 0,-5 1-224 0,-4 3-64 15,-5-1 0-15,-4 3 0 0,-2 4-128 0,-6 0 0 16,-4 4 0-16,-2-2 0 0,-6 0 0 0,-3 1 0 16,-4 2 0-16,-4 1 0 0,-5-4 0 0,-2 1 0 15,0-2-160-15,1 1 160 0,-1-3 0 0,3 1 0 16,1-3 0-16,9-1 0 0,4-1 0 0,2 2 0 16,5-5 0-16,5 3 0 0,-1-12 0 0,9 14 0 15,2-2 208-15,5 4-64 0,3-1-144 0,4 1 0 16,2 4 0-16,3 0 0 0,1 4 0 0,-1-1 0 15,-1-4 128-15,-2 3-128 0,-2 0 0 0,-2 4 160 0,-2-5-160 0,-5 4 160 16,-4-3-32-16,-4 0-128 16,-2-2 192-16,-4 2-64 0,-4-2 176 0,-5 3 16 0,2-1 16 0,-6-3 0 15,-2 0-64-15,-3-2-16 0,-1-1 0 0,-4-3 0 16,-1-2-496-16,-3 2-96 0,-1-7-32 0,0-3-9488 16,0-6-1888-16</inkml:trace>
  <inkml:trace contextRef="#ctx0" brushRef="#br0" timeOffset="42229.62">12444 13522 21183 0,'0'0'1888'0,"12"2"-1504"16,-1-1-384-16,3 1 0 0,4 2 800 0,2 3 96 16,1-4 0-16,3 6 16 0,1 1-160 0,2 2-48 15,0-2 0-15,-1 4 0 0,2 3-240 0,3 3-48 0,2 3-16 0,1 5 0 16,2 4-96-16,1 3-32 0,-2 4 0 0,5 2 0 15,2 6 64-15,-1 4 16 0,0 6 0 0,-3 2 0 16,-1 0-32-16,-4 5 0 0,-1 6 0 0,-3 1 0 16,-3 2 32-16,-2-1 0 0,-3 0 0 0,-3 3 0 0,-3 4 160 0,-6-1 16 15,-5-2 16-15,-4 0 0 0,-5-3 352 0,-6 0 80 16,-6 2 16-16,-6-2 0 0,-5-1-192 0,-6 2-32 16,-4 0-16-16,-12 0 0 0,-8 1-400 0,-6-4-80 15,-4-3-16-15,-4 1 0 16,-3 0-960-16,-10-3-208 0,-11-7-48 0,-9 0 0 0</inkml:trace>
  <inkml:trace contextRef="#ctx0" brushRef="#br0" timeOffset="46882.56">18598 12930 15087 0,'0'0'656'16,"0"0"160"-16,0 0-656 0,0 0-160 0,0 0 0 0,0 0 0 15,0 0 768-15,11-4 112 0,2-1 16 0,3 3 16 0,4-2-112 0,6 0-32 16,6-2 0-16,5 0 0 0,5 0 128 0,2-3 32 16,6 3 0-16,-1-3 0 0,4 1-352 0,0-1-64 15,-1 2 0-15,3 0-16 0,2 0-256 0,1 2-48 16,2 2-16-16,-5-1 0 0,-6-1-176 0,-3 3 160 15,-4-1-160-15,-6 2 160 0,-7 1-160 0,-5 0-256 16,-4 3 64-16,-6 2-11712 16</inkml:trace>
  <inkml:trace contextRef="#ctx0" brushRef="#br0" timeOffset="47070.61">18914 13414 21183 0,'-15'9'944'0,"10"-2"192"0,1-2-912 0,4-5-224 16,3 7 0-16,3 1 0 0,4-3 1920 0,6 0 352 16,-1 0 64-16,6-4 16 0,5-2-1312 0,6-4-256 15,6 0-48-15,5-1-16 0,6-3-144 0,7 1-16 16,5-5-16-16,2 1 0 0,-1-1-384 0,2-1-160 16,0 1 128-16,1 4-10288 15,4-1-2064-15</inkml:trace>
  <inkml:trace contextRef="#ctx0" brushRef="#br0" timeOffset="50702.72">10852 11539 1839 0,'0'0'160'15,"-4"-5"-160"-15,0-4 0 0,-1 3 0 16,1-4 2416-16,0 2 448 0,-1-2 80 0,-1 3 32 15,-1-4-1776-15,0 5-368 0,2-3-64 0,-2 1 0 0,0 3-160 0,0-2-32 16,0 0 0-16,0 2 0 0,1-4 64 0,-2 6 0 16,6-2 0-16,-1-2 0 0,3 7-32 0,-2-6 0 15,-1 1 0-15,1-2 0 0,2 7-32 0,0 0 0 16,0 0 0-16,-2-6 0 0,1 1-112 0,1 5-16 16,0 0-16-16,0 0 0 0,0 0-96 0,0 0-16 15,0-6 0-15,0 6 0 0,0 0-80 0,0 0-32 16,0 0 0-16,0 0 0 0,0 0-16 0,0 0 0 15,0 0 0-15,0 11 0 0,0 2 176 0,-2 5 16 16,-2-1 16-16,0 5 0 0,-1 2-48 0,0 5-16 16,-2 2 0-16,1 2 0 0,0 6-96 0,-3-1-32 0,-3 1 0 0,1-1 0 15,0 2-32-15,-1 5-16 16,2-5 0-16,1 2 0 0,-1-1-160 0,0-1 128 16,0-4-128-16,1-1 128 0,0-4-128 0,2-1 0 15,0-1 144-15,-2-4-144 0,0 0 0 0,0-4 144 16,1-2-144-16,1 0 0 0,3-2 256 0,0-1-48 15,2-3-16-15,-1-4 0 0,1 1 0 0,-1-4 0 16,3-6 0-16,0 0 0 0,0 0 128 0,0 0 0 16,0 0 16-16,0 0 0 0,0 0-32 0,9-2-16 0,-3-3 0 15,-1-2 0-15,0 2-160 0,-1 2-128 0,0-4 144 0,1 1-144 16,0-1 0-16,0 0 0 0,-1 2 0 0,0 1 0 16,-4 4 0-16,6-5 0 0,1 2 0 0,0 1 0 15,0-1 0-15,2 3 0 0,-2 2 0 0,3 0 0 16,1 4-128-16,1 0 128 0,2-1 0 0,0 0 0 15,-1 1-128-15,1-2 128 0,1 2 0 0,2 3 0 0,0-5 0 0,3 2 0 16,-1 1 0-16,2-4 0 0,1 3 0 0,2 0-128 16,-2-1 128-16,0-3 0 0,1 2 0 0,-1-1 0 15,0 1 0-15,-2-2 0 0,-1-1 0 0,-1-1 0 16,-3 0 0-16,4-2 0 16,-5-1-512-16,-3-2-32 0,1 0-16 0,-3 1 0 15,-9 4-2816-15,7-10-560 0</inkml:trace>
  <inkml:trace contextRef="#ctx0" brushRef="#br0" timeOffset="51069.23">11538 11570 12895 0,'-9'-18'576'0,"4"7"112"0,0-1-560 0,1 2-128 0,0-5 0 0,2 5 0 16,-1 2 1888-16,2 2 352 0,-5-6 64 0,3 7 0 15,3 5-1120-15,0 0-224 0,0 0-64 0,0 0 0 16,-9 1-112-16,0 2-16 0,3 5-16 0,1 2 0 16,-2 5-208-16,2 4-32 0,-1 3-16 0,0 6 0 15,1 1-96-15,1 4-16 0,-1 6 0 0,0 8 0 16,-2 4 0-16,0 5 0 0,-4 1 0 0,0 7 0 15,-2-2 0-15,-2 6 0 0,0 3 0 0,-2 0 0 16,1 0-208-16,-1-1-48 0,-1-4-128 0,1-1 192 0,-1-2-192 0,1-3 144 16,2-1-144-16,0-6 128 0,1-2-128 0,2-4 128 15,2-6-128-15,1-3 128 0,0-3-128 0,6-3 0 16,-1-5-160-16,3-2 160 16,1-6-1936-16,2-5-304 0,2-5-48 0</inkml:trace>
  <inkml:trace contextRef="#ctx0" brushRef="#br0" timeOffset="51836.32">13321 11506 2751 0,'0'0'128'0,"0"0"16"0,0-7-144 0,0 7 0 15,2-10 0-15,-2 10 0 0,3-11 1824 0,1 1 336 16,0 5 64-16,-4 5 16 0,0 0-992 0,6-7-192 16,-6 7-32-16,7-7-16 0,-7 7 80 0,0 0 0 15,0 0 16-15,0 0 0 0,0 0-64 0,0 0-16 16,0 0 0-16,0 0 0 0,0 0-208 0,0 0-48 15,0 0-16-15,0 0 0 0,2 12-64 0,-2-3-16 16,0-9 0-16,-2 16 0 0,-3 3-96 0,0 3-32 0,0 3 0 0,2-1 0 16,-5 2-208-16,2 2-32 0,0 5-16 0,-3 0 0 15,-3 0-80-15,1 2-16 16,-1 2 0-16,1 0 0 0,0-1-64 0,0-2-128 16,3-5 176-16,0 1-176 0,2-5 128 0,0 0-128 0,4-3 0 0,-1-4 0 15,2 0 128-15,1-3-128 0,3 0 0 0,-2-5 0 16,3 2 192-16,-4-12-192 0,0 0 192 0,7 6-192 15,0 2 288-15,-7-8-48 0,12 2-16 0,0-1 0 0,-1-1-224 0,5-1 176 16,-2-1-176-16,0-2 160 0,-4 1-160 0,5 2 0 16,0 0 0-16,3-1 128 0,1 0-128 0,0 2 0 15,1-1 0-15,2-1 0 0,0 0 0 0,1-2 0 16,-1 0 0-16,3 0 0 16,0 2-432-16,0-2-16 0,0-5 0 0,-1 3 0 15,0-4-2224-15,-3 2-448 0</inkml:trace>
  <inkml:trace contextRef="#ctx0" brushRef="#br0" timeOffset="52119.97">13916 11467 6447 0,'0'0'576'0,"0"0"-576"16,7 11 0-16,-2 0 0 0,0 3 3328 0,-1 3 576 0,-3 4 96 0,-2 7 32 15,-3 2-2160-15,-4 8-416 0,-2 7-96 0,-4 4-16 16,-3 5-320-16,-2 0-80 0,-1 2-16 0,-2 3 0 16,-2 2-272-16,1-4-48 0,1-1-16 0,0 0 0 15,2 2-288-15,-1 2-64 0,1-5-16 0,2-2 0 16,3-3-992-16,2-2-192 15,3 0-32-15,1-6-12256 0</inkml:trace>
  <inkml:trace contextRef="#ctx0" brushRef="#br0" timeOffset="52887.53">20798 12259 14735 0,'0'0'1312'0,"-10"-1"-1056"16,0 1-256-16,10 0 0 0,0 0 912 0,0 0 128 16,0 0 32-16,0 0 0 0,0 0 16 0,0 0 0 15,0 0 0-15,10-4 0 0,1 3-384 0,10-1-80 0,-2 1-16 0,5 1 0 16,4-3 32-16,4 1 0 0,3-1 0 0,3 3 0 16,1-2-128-16,1-1-32 15,2 2 0-15,-2 0 0 0,-2-2-192 0,1-2-32 0,2 1-16 0,-2 0 0 16,1 3-240-16,-2-1 144 0,-3-1-144 0,-4-1 128 15,-1 3-448-15,-3-2-112 0,-3 0-16 16,-2 0-12352-16</inkml:trace>
  <inkml:trace contextRef="#ctx0" brushRef="#br0" timeOffset="53386.97">21823 11520 19343 0,'5'-17'1728'0,"1"6"-1392"16,2 1-336-16,2-2 0 0,3-1 432 0,2 1 16 15,4-2 0-15,4 3 0 0,2 2 320 0,3-2 64 16,0 2 0-16,1-1 16 0,2 3-288 0,-2 1-64 15,-1 2-16-15,1 1 0 0,1 1-160 0,-1 2-16 16,0 0-16-16,2 1 0 0,-2 3 16 0,1 5 0 16,-2 0 0-16,2 5 0 0,-1 4-160 0,-3 4-16 15,-1 6-128-15,-3 0 192 0,-2 3-192 0,-5 2 128 16,-4 3-128-16,-3-1 0 0,-6-1 288 0,-3 5-32 16,-3 5-16-16,-3 3 0 0,-3 3 16 0,-4-1 16 0,-7 1 0 0,-3 1 0 15,-1 1-80-15,-5-1-32 0,-1-1 0 0,-2-5 0 16,-2-2-160-16,2-2 160 0,0 2-160 0,3-4 160 15,-1-3-160-15,1-3 160 0,0 0-160 0,1-4 160 16,0-3-160-16,3-2 160 0,1-5-160 0,1 0 160 16,0-4-160-16,3-3 160 0,2-1-160 0,3 1 160 15,1-6-160-15,3 0 0 0,12-6 0 0,-6 7 128 0,6-7 32 16,0 0 0-16,0 0 0 0,0 0 0 16,10 4-32-16,3-1-128 0,3 2 192 0,5 2-64 0,0-5-128 0,2 3 0 15,1 2 0-15,3-1 128 0,1-1-128 0,1 3 0 16,-1-3 0-16,3-3 128 0,-1 2-128 0,2-1 0 15,1-2 0-15,1-1 128 0,2 0-128 0,-1-1 0 16,1-2-192-16,0 1-9696 16,0-2-1936-16</inkml:trace>
  <inkml:trace contextRef="#ctx0" brushRef="#br0" timeOffset="54356.13">23698 11378 18431 0,'0'0'1632'0,"0"0"-1312"16,10-3-320-16,-10 3 0 0,10-2 400 0,-10 2 16 15,9 5 0-15,-4 1 0 0,1 6 320 0,-2 1 64 16,-3 0 16-16,2 9 0 0,-2 5-144 0,0 5-32 16,-2 1 0-16,0 2 0 0,0 2-224 0,-2 1-48 15,-1 4-16-15,-2 3 0 0,2-1-96 0,-2 1-32 16,-1-5 0-16,-2 2 0 0,2 1-80 0,-2-6-16 16,0-4 0-16,1-2 0 0,0-1-128 0,0-2 128 15,-1-6-128-15,1-2 128 16,2-4-512-16,1-1-96 0,0-5-32 0,1 0-11392 0</inkml:trace>
  <inkml:trace contextRef="#ctx0" brushRef="#br0" timeOffset="54526.19">23293 11941 24879 0,'0'0'1088'0,"0"0"256"0,0 0-1088 0,0 0-256 16,0 0 0-16,14-1 0 0,3 0 432 0,6-1 16 15,3 0 16-15,7 0 0 0,6 1-240 0,4 0-48 16,3-4-16-16,-1-2 0 0,0 2-160 0,-3 2 128 16,-3-5-128-16,-3 3-8000 15,-2 0-1696-15</inkml:trace>
  <inkml:trace contextRef="#ctx0" brushRef="#br0" timeOffset="54691.72">23469 12301 27647 0,'-13'9'2448'0,"4"3"-1952"16,3-1-496-16,3-1 0 0,2 1 0 0,5-2-240 15,3 1 32-15,7-5 0 0,5 0 208 0,8-1 0 0,4-4 144 0,6-1-144 16,3-2 176-16,1-2-176 16,0-4 192-16,-2 1-12352 0</inkml:trace>
  <inkml:trace contextRef="#ctx0" brushRef="#br0" timeOffset="56806.59">25032 11487 5519 0,'0'0'240'0,"-7"-1"64"0,7 1-304 0,-12-1 0 0,3 1 0 0,-1 0 0 15,1-3 1616-15,-2 1 272 0,-1-2 48 0,2 1 16 0,0 1-880 0,0-1-176 16,0 1-48-16,0-1 0 0,-1-2 16 0,2 3 0 16,-1-1 0-16,1 0 0 0,0 1-32 0,9 2-16 15,-8-5 0-15,1-2 0 0,3 2-96 0,4 5-16 16,-5-9 0-16,5 9 0 0,3-8-96 0,-1 1-32 16,2-3 0-16,3 5 0 0,3-3-176 0,2 2-32 15,2 1-16-15,4-3 0 0,1 2-160 0,5-2-16 16,2 2-16-16,4 2 0 0,5-3 32 0,0 0 0 15,1 3 0-15,-1 1 0 0,1-1 0 0,-4 4 0 16,-3 4 0-16,-2 1 0 0,-2 6-192 0,-2-1 0 16,-3 3 144-16,-2 5-144 0,0 1 0 0,-5 4 0 15,-2 3 0-15,-2 2 0 0,-3 2 0 0,-2 0 0 16,0 1 0-16,-4 2 0 0,-1-2 0 0,-3 5 128 16,-4 1-128-16,-3 1 0 0,-3-1 0 0,-3 0 144 15,0 1-144-15,-4 3 0 0,0-1 192 0,-1 0-192 16,-8-4 192-16,-2 0-192 0,-3-2 160 0,-3-2-160 15,-2-3 128-15,0-1-128 0,5-1 128 0,-1-3-128 16,-2-1 0-16,6-1 128 0,0-1-128 0,3-2 0 0,2-1 144 0,3-1-144 16,1-3 0-16,2-2 0 0,-1 0 0 0,2-3 128 15,-1-2-128-15,4-3 0 0,-1 1 0 16,5-2 128-16,0-3-128 0,2 1 0 0,2 2 0 0,9-3 128 16,0 0-128-16,0 0 0 0,0 0 0 0,0 0 0 15,0 0 0-15,8 8 0 0,2-1 0 0,3 2 0 16,2-3 0-16,5 6 0 0,1-2 0 0,1-1 0 0,3-3 0 15,1 3 0-15,5-2 0 0,2 4 128 16,2-6 64-16,2 0 0 0,7-1 16 0,0-1 0 0,6 1-16 0,-2 1-16 16,-1-2 0-16,-1-4 0 0,-7-3-176 0,-3 0 0 15,-5 0 0-15,0-2 0 16,-1-2-1712-16,-5 2-416 0</inkml:trace>
  <inkml:trace contextRef="#ctx0" brushRef="#br0" timeOffset="58825.04">25956 12718 4607 0,'0'0'400'0,"0"0"-400"16,-3 10 0-16,3-10 0 0,0 0 1680 0,-4 11 256 15,4-11 48-15,-2 12 16 0,2-12-976 0,0 0-192 16,0 0-32-16,0 0-16 0,-2 10 48 0,2-10 16 16,-1 11 0-16,1-11 0 0,0 0-48 0,0 0-16 15,0 0 0-15,0 0 0 0,0 0 96 0,0 0 16 16,0 0 0-16,0 0 0 0,0 0-64 0,0 0 0 0,0 0 0 0,9-5 0 16,-2-5-176-16,0 1-32 0,1-2-16 0,0-3 0 15,1-3-128-15,0-2-32 0,0 0 0 0,1-1 0 16,1-3-112-16,1-4-16 0,-2 1-16 0,1-6 0 15,1 3-96-15,1 1-16 0,-2-4 0 0,2-3 0 16,1 0-32-16,0 1-16 0,-2 1 0 0,2 3 0 16,2 2-144-16,-5 5 0 0,-1 3 0 0,0 4 128 0,-2 2-128 15,0 2 0-15,-6 5 0 0,-2 7 0 0,0 0 0 0,0 0 0 16,0 0 0-16,0 0 0 0,8 5 0 0,-2 6 0 16,1 0 0-16,-5 5 0 0,1 2 0 0,-2 1 0 15,0 6-144-15,2 2 144 0,-2 3 0 0,2 2 0 16,-2-5 0-16,1 3 0 0,1 5 0 0,1-2 0 15,-2 0 0-15,2-3 0 0,-1 2 0 0,-1-2 0 16,3-2 0-16,0-2 0 0,0-6 0 0,3-2 0 16,-2-2 0-16,1-4 0 0,2-1 0 0,-2-1 0 15,-7-10 0-15,12 6 0 0,-2-3 0 0,0-1 0 16,0-2 0-16,0-4 0 0,-1-4 0 0,1-2 0 16,2 0 128-16,-2-2-128 0,-2-4 0 0,2-1 176 15,-3-2-176-15,0 2 160 0,-3-3-160 0,-1-1 128 16,1-5-128-16,0 4 128 0,0-3-128 0,-2-3 128 15,1-1-128-15,-2 1 128 0,1-4-128 0,-2 2 0 16,1-1 0-16,-2-3 128 0,-1-1-128 0,0-2 0 0,0 0 0 0,0-1 128 16,-1 0-128-16,1-1 0 0,-1 1 0 0,2 0 0 15,-2 1 0-15,2 0 0 16,0 1 0-16,0 3 0 0,1-2 0 0,-3 2 0 16,3-1 0-16,0 1 0 0,0-2 0 0,3-1 0 0,-2-1 0 0,0 1 0 15,-2 4 0-15,1-3 0 0,2-3 0 0,1 5 0 16,0 1 0-16,0 1 0 0,2 2 0 0,-3 2 0 15,2 5 0-15,-1-3 0 0,1 3 0 0,0 1 0 16,0 3 0-16,0-1-144 0,1 3 144 0,0-1 0 16,0-1-128-16,0 4 128 0,1 3 0 0,1 0 0 15,-1-3 0-15,3 3-128 0,-1 0 128 0,2-2 0 16,1 4 0-16,2-1 0 0,1 3-128 0,1-2 128 16,3 1 0-16,0-1 0 0,-1 2 0 0,-1 0 0 15,0-2 0-15,-1 4-128 0,-1-1 128 0,-1 1 0 16,-1 1 0-16,0-2 0 0,0-1 0 0,-1 3 0 0,-1 2 0 0,1-1-128 15,-1 1 128-15,-3-2 0 0,-7 4 0 0,13-4 0 16,-2 2 0-16,0-1 0 0,-2-1-128 0,-1-1 128 16,1 0 0-16,2 3 0 0,-1 0 0 0,0 1-128 15,0-1 128-15,1-2 0 0,1 2 0 0,-2 2 0 16,-10 0 0-16,13-1 0 0,-1 0 0 0,0 0 0 16,-1-1 0-16,2 2 0 0,0 2 0 0,0-1 0 15,-2-2 0-15,3 1 0 0,0-2 0 0,1 0 0 16,2 1 0-16,2 1 0 0,2 1 0 0,1-1 0 15,1 0 0-15,1-3 0 0,1-1-128 0,3-1 128 0,2 2 0 0,-2 0 0 16,1-2 0-16,4-1-128 16,4 0 128-16,2 4 0 0,1-3 0 0,4 0 0 0,3 0 0 15,5 2 0-15,4-1-128 0,0-1 128 0,-1-1 0 0,2 1 0 16,0-4 0-16,3 3-128 0,2-3 128 0,6 1 0 16,3 2 0-16,0-3 0 0,0 2 0 0,-2-1 0 15,-2 0 0-15,3 0 0 0,2 2 0 0,3 0 0 16,3-5 0-16,-4 5 0 0,-3-3 0 0,-1 5 0 15,1 1 0-15,3-3 0 0,-1-1 0 0,1 2 0 16,-3-3 0-16,-3 2 0 0,-3 1 0 0,-1-3 0 16,0 0 0-16,2 3 0 0,3-2 0 0,-2 2 0 15,-3 1 0-15,-5-4 0 0,-3 3 0 0,-1 0 0 0,0-3 0 0,-2 3 0 16,-1 3 0-16,-1-3 0 0,0-4 0 0,-4 5 0 16,-4 1 0-16,-2-3 0 0,-6 1 0 0,-2 0 0 15,-5-3 0-15,0 2 0 0,-4 1 0 0,1-2 128 16,-4 4-128-16,0-1 0 0,-4 0 0 0,0-1 128 15,-3 1-128-15,4 0 0 0,-6 2 128 0,1 2-128 16,-3-2 0-16,3 2 0 0,-4-1 128 0,-9 1-128 16,0 0 0-16,9 0 0 0,-9 0 0 0,0 0 128 15,0 0-128-15,0 0 0 0,0 0 0 0,0 0 0 0,0 0 0 0,-9 4 0 16,-3-1 0-16,-2-1-240 0,-3 2 48 0,-2 1-9520 16,-2-4-1904-16</inkml:trace>
  <inkml:trace contextRef="#ctx0" brushRef="#br0" timeOffset="62160.34">27033 12122 7359 0,'0'0'320'0,"0"0"80"0,0 0-400 0,0 0 0 0,0 0 0 0,0 0 0 15,0 0 1632-15,0 0 240 0,0 0 48 0,0 0 16 16,0 0-656-16,0 0-144 0,-8-4-32 0,8 4 0 16,0 0-16-16,0 0 0 15,0 0 0-15,0 0 0 0,0 0-256 0,0 0-48 0,0 0-16 0,0 0 0 16,0 0 112-16,0 0 16 0,13 0 0 0,2 0 0 16,2-2-128-16,2 1 0 0,1-1-16 0,4 0 0 15,3 1-224-15,4 1-32 0,-1-2-16 0,4-2 0 16,2-1-160-16,-4 0-16 0,0 1-16 0,-2-3 0 15,-2 2-128-15,1 2-32 0,-1-4 0 0,0 2 0 16,-2 3-128-16,-2-1 128 0,-4-2-128 0,-1 2 128 16,-1 1-1232-16,-3 1-256 0,-2-3-48 0,-2 0-7936 15,0 1-1568-15</inkml:trace>
  <inkml:trace contextRef="#ctx0" brushRef="#br0" timeOffset="62527.52">28173 11321 15663 0,'7'-10'1392'0,"1"3"-1120"16,3 0-272-16,-1 2 0 0,0 1 1680 0,-10 4 288 0,10 0 48 0,-10 0 16 15,10 2-1008-15,-10-2-192 16,7 14-32-16,-2 0-16 0,-3 0 112 0,0 5 32 0,-2 4 0 16,0 5 0-16,-3 6-224 0,-1 5-32 0,-1 3-16 0,-3-2 0 15,-2 3-208-15,-1 4-32 0,-2 3-16 0,-1 1 0 16,0 1-64-16,-2 1-16 0,-1-2 0 0,-1 1 0 16,1-1-128-16,1-1-48 0,2-3 0 0,3-5 0 15,-2-7-144-15,4 2 0 0,-1-2 0 0,2-8 0 16,2 0 0-16,2-5-144 0,2-4 144 0,2-4-208 15,0-3-528-15,0-11-96 0,7 6-32 16,-7-6 0-16,12 0-2032 0,2-2-416 0,2-13-80 16,3-6 0-16</inkml:trace>
  <inkml:trace contextRef="#ctx0" brushRef="#br0" timeOffset="63027.87">28744 11350 10127 0,'0'0'896'0,"0"0"-704"16,0 0-192-16,0 0 0 0,0 0 1600 0,0 0 304 15,0 0 48-15,0 0 16 0,0 0-400 0,0 0-80 16,0 0-16-16,0 0 0 0,0 0-256 0,6-9-48 0,2 4-16 0,3-4 0 16,3 2-368-16,4-2-80 0,2 2 0 15,2-2-16-15,2 2-112 0,2-2-32 0,-1 1 0 0,1 3 0 16,-1-2-96-16,-1 0 0 0,0-3-16 0,0 4 0 16,2 3-64-16,-2-1-16 0,-2-1 0 0,0 3 0 15,0-3-96-15,-2 1-32 0,-1-1 0 0,-1 2 0 16,-2 1-96-16,-3 2-128 0,1 0 176 0,-3 1-176 15,-1 0 128-15,-1 4-128 0,-9-5 0 0,5 10 0 0,1 3 192 0,-2 1-192 16,0-1 192-16,-4 5-192 0,-3 4 192 0,-2 1-64 16,-2 2 0-16,-2 5-128 0,-4 2 128 0,-1 2-128 15,-1 3 0-15,-2 2 0 0,-2 3 0 0,-1 4 128 16,-1 0-128-16,0 0 0 0,-2-3 128 0,1 1-128 16,-1 0 0-16,2 0 0 0,0-2 128 0,2 0-128 15,0-4 0-15,2-1 0 0,0-7 128 0,2 1-128 16,0-3 0-16,-1-5 0 0,4-3 0 0,0-2 0 15,2-2 0-15,1 0 0 16,3-5-400-16,-1 1-96 0,4-1-16 0,3-11 0 16,0 0-1616-16,0 0-336 0,0 0-64 0,0 0-10288 0</inkml:trace>
  <inkml:trace contextRef="#ctx0" brushRef="#br0" timeOffset="63244.09">28668 11824 23951 0,'0'0'2128'0,"0"0"-1696"0,12-9-432 15,4 3 0-15,1 2 1296 0,8-1 176 0,4-1 48 0,5 1 0 16,4 1-592-16,2-1-112 0,0 2-32 0,4-1 0 16,-1-1-112-16,5 1-32 0,0-1 0 0,5 0 0 15,2 1-304-15,-1 2-64 0,-2 1-16 0,-1 3 0 16,-3 2-256-16,-3 0 0 0,-5 1 0 0,-2 1 0 15,-3-2-1504-15,-4 4-352 0,-1 1-80 0</inkml:trace>
  <inkml:trace contextRef="#ctx0" brushRef="#br0" timeOffset="65228.97">20911 13254 2751 0,'-11'4'256'0,"-2"1"-256"16,-1 1 0-16,-1-1 0 0,1 2 2384 0,0 0 432 16,-1-1 96-16,2-1 16 0,0 1-1712 0,2-4-352 15,-1 2-64-15,3 1-16 0,1 0-160 0,1 1-48 16,2-5 0-16,5-1 0 0,0 0 0 0,0 0-16 16,0 0 0-16,0 0 0 0,0 0 64 0,9 2 16 0,0 0 0 0,4-2 0 15,1-2-32-15,7 1 0 0,5-1 0 0,3 0 0 16,4 0 0-16,5-1 0 0,3-1 0 15,2 1 0-15,0-3-192 0,3 3-32 0,4-4-16 0,0 2 0 16,5 1-112-16,3-2 0 0,4 1-16 0,-3 0 0 16,1 1 48-16,21-5 16 0,-8 4 0 0,-6 1 0 15,-3-1-48-15,-3 3-16 0,-2-2 0 0,-3 3 0 0,-3-1-112 16,-8 1 0-16,-5 0-128 0,-6 1 192 0,-5 0-192 0,0 0 128 16,-2 1-128-16,-5 0 0 15,-3-1-352-15,-1 2-160 0,-3 1-48 0,-2 0-8464 16,-13-3-1712-16</inkml:trace>
  <inkml:trace contextRef="#ctx0" brushRef="#br0" timeOffset="65846.11">20266 14206 9215 0,'-8'-2'816'0,"3"0"-656"16,-3 0-160-16,6 1 0 0,2 1 2704 0,0 0 512 15,1-7 112-15,-1 7 0 0,10-7-2272 0,5-2-464 16,2 0-80-16,3 0-32 0,6 0-320 0,2 3-160 16,2-3 160-16,1 4-160 0,0-7 336 0,0 6-16 15,-4-1-16-15,1 4 0 0,-3 1 32 0,-1 2 16 16,-1 3 0-16,-3 5 0 0,-2 0-352 0,-3 5 144 16,-3 2-144-16,-1 4 0 0,-4 1 160 0,-5 1-160 15,-4 5 128-15,0-9-128 0,-3 4 0 0,-4 0 0 16,-2 5 128-16,-3 2-128 0,-1-3 0 0,-2 3 192 15,-3-3-192-15,-8 12 192 0,-1-1 0 0,-1-3 16 16,1-3 0-16,9-10 0 0,-2-1 112 0,2 0 0 16,1 1 16-16,2-3 0 0,3-5 112 0,4 1 32 15,5-4 0-15,5 1 0 0,5-4-128 0,5-1-32 16,4-2 0-16,5 1 0 0,6-3-320 0,1-1 0 16,2-5 0-16,1 0 128 0,4 0-128 0,3-3 0 0,1 1 0 15,15-5 128 1,-5 2-1184-16,-2 0-224 0,-4 3-64 0,-11 0-11280 0</inkml:trace>
  <inkml:trace contextRef="#ctx0" brushRef="#br0" timeOffset="66179.64">21298 13675 19343 0,'0'0'1728'0,"0"0"-1392"15,-7-4-336-15,7 4 0 0,0 0 432 0,-9 11 16 16,-1-2 0-16,0 5 0 0,-1 4 160 0,-1 5 32 16,0 5 16-16,-2 5 0 0,-4 1-112 0,0 3-32 15,0 5 0-15,2 5 0 0,-2 0 48 0,1 3 0 16,1-1 0-16,1 2 0 0,-2-1-32 0,3 1 0 15,4 1 0-15,2-1 0 0,4-3-288 0,4-4-64 16,4 1-16-16,0-20 0 0,4 2-160 0,1-2 0 16,2 1 0-16,2-5 128 0,2-2-128 0,3-2-256 15,0-7 64-15,8 4 16 16,1-2-2224-16,-2-10-448 0,10-7-96 0,-4-5 0 0</inkml:trace>
  <inkml:trace contextRef="#ctx0" brushRef="#br0" timeOffset="66880.3">21622 13976 9215 0,'-8'0'816'0,"1"-1"-656"0,-1 0-160 0,8 1 0 16,-9-3 2016-16,9 3 368 0,0 0 80 0,0 0 16 15,-4-6-976-15,4 6-192 16,7-11-32-16,0 5-16 0,3-2-608 0,2 2-112 15,2 1-32-15,1-1 0 0,0 1-16 0,4 2-16 0,2-1 0 0,0 3 0 16,2 1 96-16,1 3 32 0,1 0 0 0,-5 4 0 16,1 3-160-16,-1-1-16 0,-3 2-16 0,-1 4 0 15,-1 1-240-15,-5 0-48 0,-4 2-128 0,-2 1 192 16,-4 1-192-16,-2 1 144 0,-5 2-144 0,-2-4 128 16,-1-1-128-16,-1-1 0 0,-2 0 144 0,2 1-144 15,-1-2 192-15,2-1-48 0,1-1 0 0,3-2 0 0,2 1-144 0,3-1 192 16,1-12-192-16,5 14 192 0,2-4-64 0,4 2-128 15,0-6 192-15,3 4-64 0,0-2-128 0,4 2 160 16,1-2-160-16,1 3 160 0,-1-1-160 0,2 3 0 16,-6 1 0-16,1 0 0 0,1-1 0 0,-3 1 0 15,-4 0 0-15,-2 1 128 0,-2-4-128 0,-2 3 0 16,-3 2 144-16,-5-1-144 0,-3-1 176 0,-2-3-48 16,-7 3 0-16,5-1 0 0,-3-4 48 0,-2 1 0 15,-5-4 0-15,1 3 0 0,0-1-176 0,-2-2 0 16,-1-4 0-16,-5-2 0 15,3 0-1456-15,2-4-272 0,4 0-48 0,2-6-11376 16</inkml:trace>
  <inkml:trace contextRef="#ctx0" brushRef="#br0" timeOffset="67163.82">22167 13698 25391 0,'0'0'1120'0,"0"0"240"0,14 4-1088 0,3 1-272 0,2 2 0 0,2 1 0 16,2 3 608-16,3 1 64 0,0 4 16 0,1 2 0 16,1 5-80-16,1 1-16 0,0 7 0 0,1-2 0 15,-4 4-208-15,-3 1-64 0,-4 2 0 0,-2 2 0 16,-3 5-80-16,-3 0-32 0,-4-1 0 0,-5 0 0 15,-4-2 96-15,-3-2 16 0,-4 2 0 0,-4 1 0 16,-4-4-80-16,-2-1-16 0,-4-5 0 0,-2 2 0 0,2-1-224 0,-1-1 0 16,0-8 0-16,2-1 0 15,3 3-1248-15,3-5-192 0,3-1-32 0</inkml:trace>
  <inkml:trace contextRef="#ctx0" brushRef="#br0" timeOffset="67914">24947 13099 18831 0,'0'0'832'0,"0"0"176"0,0 0-816 0,0 0-192 16,0 0 0-16,13 3 0 0,1 0 496 0,4-1 48 16,3-4 16-16,6 2 0 0,7 2-144 0,3-4-32 15,5-3 0-15,1 0 0 0,2-1 112 0,-1-2 16 16,5 2 0-16,5-3 0 0,6 1 0 0,10 3 0 15,5 0 0-15,1-1 0 0,-5-6-128 0,4 2 0 16,7-1-16-16,2 2 0 0,11 1 0 0,-1 1 0 0,-3-7 0 0,5 2 0 16,4 5 32-16,6 0 16 0,4 0 0 0,0 0 0 15,-5-3-144-15,7 4-16 0,5-3-16 0,-3 1 0 16,-4 1-48-16,3-4 0 0,4 4 0 0,-3-5 0 16,-3 2 0-16,-1 1 0 15,0-1 0-15,3 4 0 0,2-3 32 0,-1 1 0 0,-6 1 0 0,2-2 0 16,5 2-224-16,-6 0 0 0,-6 3 0 0,-1 1 0 15,-1-6 0-15,0 6 0 0,-2 1 0 0,-8 1 0 16,-8 1 0-16,-4 1 0 0,-4 1 0 0,-4 0 0 0,-2 2-144 0,-7 0-80 16,-6-2-16-16,-10 6 0 15,-11 1-1824-15,-6-4-368 0,-8 0-80 0</inkml:trace>
  <inkml:trace contextRef="#ctx0" brushRef="#br0" timeOffset="68554.85">26383 13738 14735 0,'-15'-1'640'16,"5"0"160"-16,0-2-640 0,2-2-160 0,-1 1 0 0,9 4 0 16,-7-5 1728-16,7 5 320 0,0 0 64 0,0-14 16 0,5 4-1184 0,2-1-240 15,4-2-64-15,4 3 0 0,4-3-336 0,4 2-80 16,3 1-16-16,5-2 0 0,2 3-16 0,3-1-16 16,1 2 0-16,1 2 0 0,1 2 112 0,0 3 32 15,-2 1 0-15,-5 4 0 0,-5-2-192 0,-4 3-128 16,-6 0 144-16,-4 1-144 0,-5 2 128 0,-3-1-128 15,-5-7 0-15,0 15 144 0,-4 0-144 0,-4 2 0 16,-3-4 0-16,-4 1 0 0,-3 0 0 0,1 1 128 16,0-4-128-16,-1 1 0 0,0-2 0 0,5-4 0 15,3 4 0-15,5-2 0 0,5-8 0 0,1 13 0 16,-1-13 0-16,12 11 0 0,3 1 0 0,-1 0 0 0,3-3 0 0,2 4 0 16,0-3 0-16,0 3 0 0,-1 1-144 0,-1-2 144 15,-1 0 0-15,-4 3 0 16,0 0 0-16,-3 2 0 0,-4-2 0 0,0 3 0 15,-4 1 0-15,-3 1 0 0,-5 1 320 0,0-1 32 0,-5-1 0 16,-3 4 0-16,-4-4 112 0,-3 0 32 0,-3 0 0 0,-3-1 0 16,-3-3-208-16,0-3-32 15,-1-1-16-15,3 1 0 0,2-5-240 0,1 0 0 16,2-1 128-16,4-4-128 0,2 0-2048 16,3-6-464-16,2-6-96 0</inkml:trace>
  <inkml:trace contextRef="#ctx0" brushRef="#br0" timeOffset="68898.63">27657 13177 20271 0,'0'0'896'0,"-2"-11"192"0,-1 6-880 0,3 5-208 16,0 0 0-16,0 0 0 0,-8 0 800 0,0 4 112 15,-1 1 32-15,-2 7 0 0,-1 2-192 0,-4 2-48 16,-1 3 0-16,-2 4 0 0,-4 8-96 0,0 2-32 16,0 6 0-16,0 2 0 0,0 2-192 0,0 4-64 15,3 1 0-15,0 1 0 0,-1-1 0 0,2 0 0 16,1-5 0-16,3 3 0 0,3-1-176 0,1 0-144 15,4-6 192-15,3 0-192 0,4-1 0 0,4-1-144 16,2-3-16-16,4-2 0 16,3-8-1632-16,3-2-336 0,4-2-64 0,-1-7-9088 0</inkml:trace>
  <inkml:trace contextRef="#ctx0" brushRef="#br0" timeOffset="70515.99">26301 13728 15375 0,'-17'0'672'0,"7"0"160"0,0 0-672 0,-1 0-160 16,2 0 0-16,9 0 0 0,-9-1 704 0,9 1 128 15,0 0 0-15,0 0 16 0,0 0 16 0,0 0 0 16,0 0 0-16,7-8 0 0,1 2-208 0,2-3-32 16,3 0-16-16,1-1 0 0,0 2-32 0,0-3 0 15,0-4 0-15,2 3 0 0,3 2 128 0,2-3 0 16,0 3 16-16,3 0 0 0,1 4-64 0,0-1-16 0,0 4 0 0,2 1 0 16,-3 2-224-16,2 3-48 0,-5 1-16 0,0 3 0 15,3 2-224-15,-6 3-128 0,-1 2 128 0,-3-2-128 16,-1 5 128-16,-3 1-128 0,-1 1 128 0,-1-2-128 15,-4-1 176-15,-2-1-48 0,-1 3 0 0,1 1 0 16,-2 1 128-16,-2 0 32 0,1 2 0 0,0 0 0 0,-2-2 64 16,1 0 16-16,-2-1 0 0,-1 0 0 15,0 2-176-15,-2-1-48 0,0-5 0 0,-1 3 0 16,-3 0-16-16,-2 0 0 0,-1-2 0 0,0 1 0 0,0-4 32 0,-1 2 0 16,-3 1 0-16,0 1 0 0,1-4-32 0,-3 2 0 15,1 1 0-15,2 0 0 0,-1-2-128 0,0 0 0 16,1-3 0-16,3 2 128 0,3 1-128 0,-2-5 0 15,3-1 0-15,0-1 128 0,1-2-128 0,3 1 0 16,6-6 0-16,-8 4 0 0,8-4 128 0,0 0-128 16,0 0 0-16,0 0 128 0,0 0-128 0,0 0 0 15,0 0 0-15,0 0 0 0,0 0 0 0,0 0 128 16,10 1-128-16,0-1 0 0,2-1 128 0,1 0-128 16,4-2 128-16,1 1-128 0,0-3 128 0,1 1-128 15,0 1 128-15,3-1-128 0,2-1 0 0,1 3 0 16,1-1 128-16,0 1-128 0,5-1 0 0,-2 1 0 15,-2-3 0-15,-2 2 0 0,-1 1 0 0,-3-1 0 16,-1 2 128-16,-2 1-128 0,-3 0 0 0,-1-2 0 16,-2 1 0-16,-12 1 128 0,11 1-128 0,-1 1 0 15,-10-2 0-15,10 1 0 0,-10-1 0 0,11 4 0 16,-11-4 0-16,7 2 0 0,-7-2 0 0,0 0 0 0,8 8 0 0,-8-8 0 16,0 0 0-16,0 0 0 0,0 0 0 0,0 0 0 15,0 0 0-15,0 0 0 0,0 0 0 0,0 0 0 16,0 0 144-16,0 0-144 0,0 0 160 0,0 0-160 15,0 0 0-15,0 0 0 0,0 0 0 0,0 0 0 16,0 0 0-16,0 0 0 0,0 0 0 0,0 0 0 16,0 0 0-16,0 0 0 0,-9 3 0 0,0-1 0 15,0-1 0-15,0-1 0 0,-1 0 0 0,0 2 0 0,-3-4 0 16,2 2 0-16,-3 0 0 0,-3 2 0 0,-2-4 0 16,-1 2 0-16,-1 2 0 0,0-2 0 0,-6 0-160 0,0 0 160 15,1 0-128-15,0 1 128 0,1 0 0 0,-1 0-128 16,0 2 128-16,0-1 0 0,1 0 0 0,2-1 0 15,-2 0 0-15,4-1-128 0,4-1 128 0,0 0 0 16,3 1 0-16,3 0 0 0,0-3 0 0,4-1 0 16,7 4 0-16,-8-3 0 0,8 3 0 0,0 0 0 15,0 0 0-15,-2-9 0 0,0-4 0 0,5 5 0 16,3-3 0-16,2-1 0 0,1-3 0 0,2 0-160 16,4-3 160-16,1 2 0 0,1-1 0 0,1 1-128 15,0-1 128-15,2-1 0 0,1 0 0 0,0 1 0 16,2-4 0-16,0 0 0 0,-1-3 0 0,1 2 0 15,1 2 0-15,0-2 0 0,-1-3 0 0,-3 0 0 16,-2 0 0-16,0 1 0 0,-3 1 0 0,-2 0 0 16,-3 0 0-16,-1 2 0 0,-3-1 0 0,-2 0 0 15,-4 1 128-15,-1 3-128 0,-2 4 0 0,-1-1 0 16,-2 0 128-16,-2 1-128 0,-1 5 0 0,-3-1 0 16,-1 2 0-16,-2 0 0 0,-4 4 0 0,-3 2 0 15,-2 2 0-15,-1 1 0 0,-1 2 0 0,-1 2 0 0,-2 2 0 0,0 0 0 16,0 3 0-16,1-1 0 0,1 2 0 0,2-1 0 15,0 2 0-15,5 1-128 0,1-2 128 0,3 2-208 16,0 1-1360-16,4-2-272 0,0 0-48 0</inkml:trace>
  <inkml:trace contextRef="#ctx0" brushRef="#br0" timeOffset="71117.32">27803 13403 11055 0,'0'0'480'0,"0"0"112"0,0 0-464 0,0 0-128 0,0 0 0 0,0 0 0 16,12-3 2896-16,0 1 560 15,2 0 128-15,2 0 0 0,-1 1-2480 0,1-1-496 16,1-1-96-16,-2 1-32 0,2 1 96 0,-3 1 32 15,2 1 0-15,0 4 0 0,-1-1-160 0,-1 0-16 0,-2 1-16 0,0 3 0 16,-4-2-240-16,-2 6-48 0,-1-4-128 0,0 5 192 16,-5 2-192-16,-2 2 176 0,-1-2-176 0,-2-1 160 15,-3 1-32-15,-2 2 0 0,0-1 0 0,-1 0 0 16,-1 0-128-16,-1-1 192 0,2-2-192 0,-2 0 192 0,0 1-64 16,1-1-128-16,-1-2 192 0,3 2-64 0,1-2-128 0,4-1 160 15,0 1-160-15,2-5 160 0,3-6-160 0,0 0 0 16,4 11 0-16,1-3 0 0,2 1 0 0,0 0 0 15,5 2 0-15,0-2 0 0,4 1-160 0,-2 0 160 16,3 6 0-16,1-2-144 0,2 1 144 0,0 0 0 16,-3 2 0-16,1-1 0 0,-1-3 0 0,-3 3-192 15,-3 1 192-15,-1-3-192 0,-5-3 192 0,-2 1-192 16,-6 1 192-16,-2 2-192 0,-5-1-48 0,-3-3-16 16,-3 1 0-16,-3 0 0 0,-2 0 112 0,1 0 16 15,-1 2 0-15,0-6 0 16,0-2-352-16,0 1-64 0,2-5-16 0,-1 1 0 15,-1-3-2224-15,2-3-448 0</inkml:trace>
  <inkml:trace contextRef="#ctx0" brushRef="#br0" timeOffset="71483.63">28435 13044 18431 0,'4'-5'1632'0,"2"-2"-1312"0,1-1-320 0,4 6 0 0,0 2 992 0,2 0 128 15,0 1 32-15,2 3 0 0,0 6-256 0,3 1-32 16,3 4-16-16,-1 5 0 0,1 2-64 0,1 4-16 16,-2 7 0-16,2 4 0 0,-2 3-32 0,1 5-16 15,-4 1 0-15,3 3 0 0,-1 3-160 0,-3 3-48 16,-2 0 0-16,-4 2 0 0,-3 0 80 0,-4 4 16 16,-3 0 0-16,-3 4 0 0,-8-3-64 0,-2 4-16 15,-5 3 0-15,-5 0 0 0,-5-3-208 0,-5 4-64 16,-3 5 0-16,-6 1 0 15,-5 0-960-15,-6 7-192 0,-7-3-32 0</inkml:trace>
  <inkml:trace contextRef="#ctx0" brushRef="#br0" timeOffset="77522.14">10472 18079 12207 0,'0'0'528'0,"-9"4"128"0,-3 1-528 0,2 3-128 15,0-3 0-15,2 1 0 0,-2 3 896 0,0-1 160 16,0 3 32-16,1-5 0 0,-1 2-240 0,2-3-32 16,3 3-16-16,5-8 0 0,0 0 96 0,0 0 0 15,0 0 16-15,0 0 0 0,0 0-160 0,0 0-48 16,0 0 0-16,0 0 0 0,10 0-128 0,2-3-16 16,2-2-16-16,0 0 0 0,2-5-112 0,3 1-32 0,1-4 0 0,3 1 0 15,-1-4-112-15,1 2-32 16,1-1 0-16,-1 0 0 0,0-2-128 0,-2-1-128 0,1 3 192 0,-3 1-192 15,-1 3 144-15,-3-2-144 0,2 3 0 0,-5 4 144 16,0 2-144-16,-12 4 0 0,0 0 0 0,11 4 0 16,-3 8 0-16,-3 6 0 0,-4 4 0 0,-2 7 0 15,0 3 0-15,-3 7 0 0,-4 3 0 0,-1 5 0 16,-1 4 0-16,-1 2 0 0,-3 1 0 0,1 0 0 16,-1 4 0-16,0-5 0 0,-1-5 0 0,1-1 0 15,0-6 0-15,4-4 0 0,-1-7 0 0,3-2 0 16,0-6 0-16,3-4 0 0,2-8 0 0,3-10 0 15,0 0 128-15,0 0 0 0,0 0 0 0,9-12 0 16,1-8 256-16,2-5 64 0,1-3 0 0,2-5 0 16,-1-4-112-16,2-3-16 0,1 0 0 0,1-2 0 15,-3-5-80-15,3 1-32 0,-1-5 0 0,1 0 0 0,0 3 96 16,5 2 16-16,0-2 0 0,5 7 0 0,0 4-160 0,2 4-32 16,2 2 0-16,0 5 0 0,0 2-128 0,-2 6 0 15,1 5 144-15,-2 2-144 0,4 5 0 0,-3 1 0 16,-2 3 0-16,-1 2 0 0,0 3 0 0,-1 3 0 15,0-1-192-15,-2 5 64 16,-1-3-1408-16,1 0-256 0,1 4-64 0,0-4-11840 0</inkml:trace>
  <inkml:trace contextRef="#ctx0" brushRef="#br0" timeOffset="77860.12">12105 17970 22111 0,'0'0'976'0,"0"0"208"0,0 0-944 0,0 0-240 0,0 0 0 0,0 0 0 0,10-1 688 0,4-3 80 16,3 1 32-16,2 1 0 0,5-2-192 0,3 0-32 16,4-5-16-16,5 3 0 0,2-6-224 0,3 5-32 15,-1-2-16-15,2 4 0 0,-1 2-288 0,-2 1 0 16,-3-1 0-16,-7 3 0 15,-5 3-992-15,-5 0-304 0,-3 5-64 0</inkml:trace>
  <inkml:trace contextRef="#ctx0" brushRef="#br0" timeOffset="78003">12174 18473 22111 0,'0'0'976'0,"0"0"208"0,12-4-944 0,7 0-240 16,5 2 0-16,6-3 0 0,3-3 1104 0,4-2 176 0,2 2 48 0,4-3 0 15,4 1-1024-15,2 1-304 0,-4-1 128 0,-1 2-8112 16,-5-5-1616-16</inkml:trace>
  <inkml:trace contextRef="#ctx0" brushRef="#br0" timeOffset="79306.21">13405 17868 14623 0,'0'0'640'0,"-5"-2"144"0,5 2-624 0,0 0-160 0,0 0 0 0,-9-4 0 16,9 4 1136-16,0 0 192 0,0 0 32 0,0 0 16 15,0 0-224-15,5-9-32 0,-5 9-16 0,12-4 0 16,2 0-96-16,4 3-32 0,-1-4 0 0,8 4 0 16,4 2-48-16,4-1-16 0,2 0 0 0,2 0 0 15,0 1-256-15,3 2-48 0,-1-2-16 0,2 0 0 16,1 0-336-16,0 2-64 0,-2-2 0 0,0 2-16 15,-1-1-176-15,-1 1 0 0,-4-1 0 0,0 0 128 16,-4-1-128-16,-3 2-224 0,-2-2 48 0,-5-1 16 16,-4-1-1616-16,-2 1-320 0,-2 1-64 0</inkml:trace>
  <inkml:trace contextRef="#ctx0" brushRef="#br0" timeOffset="79773.39">15313 16830 5519 0,'0'0'496'0,"0"0"-496"0,0 0 0 0,0 0 0 15,0 0 2336-15,0 0 368 0,0 0 80 0,0 0 16 16,0 0-1328-16,0 0-272 0,0 0-48 0,0 0-16 16,0 0-112-16,0 0-32 0,0 0 0 0,-6 7 0 15,0 3-144-15,0 6-16 0,3 3-16 0,0 4 0 16,-1 6-208-16,2 0-32 0,0 3-16 0,1 5 0 16,0 5-128-16,0 0-32 0,-2-2 0 0,2 1 0 15,-2 1-80-15,2-4 0 0,0-2-16 0,-2-2 0 0,-1 0-176 0,2-1-128 16,-1-2 192-16,2-2-192 0,0-4 128 0,-1 3-128 15,0-6 0-15,-1-2 0 16,1-1-768-16,-1 1-224 0,0 1-32 0,-1-1-11792 16</inkml:trace>
  <inkml:trace contextRef="#ctx0" brushRef="#br0" timeOffset="80839.92">14163 18441 11055 0,'0'0'480'0,"0"0"112"0,0 0-464 0,0 0-128 0,0 0 0 0,0 0 0 15,0 0 1360-15,0 0 256 0,0 0 48 0,15-2 16 16,4-3-544-16,3-3-112 0,2 2-32 0,4-4 0 15,5 1 208-15,6-4 32 0,5 2 16 0,4 0 0 16,8-3-320-16,2 3-64 0,7 1-16 0,-1-4 0 16,-3 0-272-16,0 5-64 0,0-1-16 0,2 3 0 15,1 0-192-15,1 3-48 0,-1 1 0 0,-3 1 0 16,-7 1-128-16,-6-2-128 0,-3 2 192 0,-6-1-192 16,-3 0 0-16,-5 1 0 0,-3-1 0 0,-3 2 0 15,-6 2-336-15,-4 1-176 0,-4-1-48 0,-11-2-8368 16,0 0-1680-16</inkml:trace>
  <inkml:trace contextRef="#ctx0" brushRef="#br0" timeOffset="81340.32">14568 18774 11967 0,'0'0'1072'0,"0"0"-864"0,0 0-208 0,5-9 0 16,1 2 1344-16,5-1 208 16,0 2 48-16,2 2 16 0,4 0-976 0,0-5-192 0,3-2-32 0,1 2-16 15,1 5 224-15,-1-1 32 0,0 1 16 0,0 0 0 16,1 3 144-16,2 0 16 0,3 2 16 0,-2 2 0 15,-1 1-336-15,-2 3-64 0,2 1 0 0,-4 3-16 16,-1-1-304-16,-2 2-128 0,-3 1 0 0,-1-3 128 16,-3 2-128-16,-4 2 0 0,-2-2 0 0,-1 1 128 15,-2 1-128-15,0-2 0 0,-1 0 0 0,0 0 0 16,0 0 0-16,0-2 0 0,0 3 144 0,1-1-144 16,2 0 256-16,2 2-32 0,-1 1 0 0,5-1 0 15,2 0 128-15,4 4 32 0,1-2 0 0,0 2 0 16,2-1-32-16,0 2 0 0,1-1 0 0,-1-1 0 0,-2 4-112 15,-1-3-32-15,-4-2 0 0,-4 2 0 0,-2 1 16 0,-2-1 0 16,-6-2 0-16,-4 1 0 0,-6 1 400 0,-5-1 80 16,-3 1 0-16,-9-1 16 0,0-2 16 15,-6 1 0-15,-2 1 0 0,-3-2 0 0,-2 0-336 0,1-1-64 16,0 0-16-16,3-1 0 0,-1-5-160 0,0-1-32 16,-1-3-128-16,0 0 192 15,3-4-608-15,3-4-128 0,2-2-32 0,7-4-10496 16,7-2-2096-16</inkml:trace>
  <inkml:trace contextRef="#ctx0" brushRef="#br0" timeOffset="82459.83">17041 17829 7359 0,'0'0'656'0,"0"0"-528"0,0 0-128 0,0 0 0 0,0 0 1552 0,0 0 288 16,-2-7 48-16,2 7 16 0,0 0-1408 0,0 0-288 16,0 0-48-16,-1-9-16 0,1 1-144 0,0 8 128 15,0 0-128-15,1-9 128 0,-1 0 336 0,0 9 64 16,2-9 16-16,-2 9 0 0,1-9 160 0,-1 9 16 15,3-9 16-15,-1 0 0 0,-2 9 64 0,0 0 16 16,4-10 0-16,0 1 0 0,-2 1 48 0,-2 8 16 16,0 0 0-16,8-8 0 0,-4 1-192 0,-4 7-48 15,6-7 0-15,-6 7 0 0,6-8-128 0,-6 8-48 16,7-6 0-16,-7 6 0 0,6-5-160 0,-6 5-48 16,0 0 0-16,0 0 0 0,0 0-48 0,0 0-16 15,0 0 0-15,0 0 0 0,0 0-64 0,0 0-128 0,0 0 176 0,0 0-176 16,0 0 128-16,0 0-128 0,0 0 0 0,0 0 0 15,0 0 192-15,0 0-64 0,0 0 0 0,0 0-128 16,0 0 192-16,0 0-192 0,0 0 192 0,0 0-192 16,0 0 144-16,0 0-144 0,0 0 0 0,0 0 144 15,0 0-144-15,0 0 128 0,0 0-128 0,0 0 128 16,0 0 0-16,0 0-128 0,0 0 192 0,0 0-64 16,0 0 0-16,0 0-128 0,8 5 192 0,-8-5-64 15,0 0-128-15,5 10 128 0,-3 1-128 0,1 2 128 16,-3-3-128-16,0 4 0 0,-1 3 0 0,-1 3 0 15,1 2 0-15,0 3 0 0,0-2 128 0,-1 4-128 16,0-1 0-16,-1 6 0 0,1 2 0 0,-2-2 0 0,-1-4 0 16,-2 3 128-16,4-1-128 0,-3-3 0 0,0 1 128 0,1-3-128 15,0-3 0-15,0-2 128 0,1 2-128 0,-1-5 0 16,1-3 0-16,2 0 0 0,-1-1 0 0,2 1 0 16,0-6-224-16,1-8 80 15,0 0-1536-15,0 0-304 0,0 0-64 0,0 0-16 0</inkml:trace>
  <inkml:trace contextRef="#ctx0" brushRef="#br0" timeOffset="82691.25">16714 18066 28559 0,'0'0'2544'0,"0"0"-2032"0,0 0-512 0,0 0 0 16,0 0 0-16,13-7 0 0,5-1 0 0,6 3-160 15,2 1 640-15,6-2 128 0,1 0 32 0,3 0 0 16,3-2-64-16,4 1-16 0,3-3 0 0,2 2 0 16,3 1-288-16,0-1-48 0,-1 2-16 0,-5-3 0 15,-1 4-208-15,-7 1 0 0,-3-2 0 0,-4 1-160 32,-3 1-688-32,-3 1-144 0,-3 3-32 0,-5 3-12672 0</inkml:trace>
  <inkml:trace contextRef="#ctx0" brushRef="#br0" timeOffset="82866.22">16751 18547 15663 0,'-15'7'1392'0,"2"4"-1120"15,4 1-272-15,6-1 0 0,6 1 2736 0,5-3 480 16,3 1 112-16,6-2 0 0,3 0-2224 0,4-6-448 16,3 2-80-16,1-4-32 0,4-1 48 0,3-2 16 15,5-2 0-15,1-4 0 0,4 3-256 0,2-4-48 16,-1 2-16-16,2-2 0 15,-2 1-1184-15,-3-1-256 0,-2 2-32 0,-6-2-12240 0</inkml:trace>
  <inkml:trace contextRef="#ctx0" brushRef="#br0" timeOffset="84294.75">18922 17362 5519 0,'0'0'496'0,"3"-9"-496"16,-3 9 0-16,5-9 0 0,0-2 2576 0,2 2 432 15,-3-2 64-15,1 0 32 0,0 1-1376 0,0-1-288 0,-1-3-48 0,0 5-16 16,-4 9-272-16,0 0-48 0,4-10-16 0,-4 10 0 16,0 0-160-16,0 0-48 0,0 0 0 0,0 0 0 15,0 0-96-15,0 0-32 0,-5 11 0 0,-3 3 0 16,-3 5-288-16,-2 2-64 0,-2 3-16 0,-3 5 0 16,0 5-96-16,-1 3-32 0,1 0 0 0,0 0 0 15,2 1 64-15,-1 1 16 0,6 1 0 0,2-3 0 16,3-6 16-16,3-1 0 0,2-5 0 0,3 1 0 15,5-4-144-15,3-2-32 0,1-5 0 0,6-1 0 16,2-5-128-16,3 1 128 0,4-5-128 0,0-3 128 16,-1-3-128-16,3-1 0 0,-2-3 0 0,0-7 0 15,1 1-1536-15,0-5-192 0,-2 0-48 0,-1-3-7696 16,-2-5-1536-16</inkml:trace>
  <inkml:trace contextRef="#ctx0" brushRef="#br0" timeOffset="84480.42">19058 16878 26719 0,'-15'-12'2368'0,"6"7"-1888"15,1-2-480-15,8 7 0 0,-6-9 1248 0,2 0 160 16,4 9 16-16,-4-6 16 0,4 6-480 0,0 0-80 16,0-11-32-16,0 11 0 0,5-7-656 0,-5 7-192 15,9-5 0-15,-9 5 0 16,9-8-272-16,-9 8-128 0,10-4-32 0,0 3 0 15,1 0-1904-15,-1 2-384 0,0 2-80 0</inkml:trace>
  <inkml:trace contextRef="#ctx0" brushRef="#br0" timeOffset="85159.93">19677 17858 20271 0,'0'0'896'0,"0"0"192"0,-4 9-880 0,4-9-208 0,0 0 0 0,0 0 0 16,0 0 960-16,0 0 128 0,0 0 48 0,0 0 0 0,0 0-16 0,12-3 0 16,-2-6 0-16,1-1 0 0,2-4-112 15,-2-1-32-15,0-2 0 0,0 0 0 0,-1-4-272 0,0 0-64 16,1-6-16-16,-3 2 0 0,1 0-160 0,-2-1-16 15,-1 4-16-15,2 3 0 0,-1 3-192 0,1 2-48 16,-2 6 0-16,-1 0 0 0,-5 8-64 0,0 0 0 16,0 0-128-16,0 0 192 0,0 0-192 0,0 0 0 15,11 13 0-15,-4 2 0 0,-2 1 0 0,3 1 0 16,-1 1-160-16,1 0 160 0,-2 1-144 0,1-1 144 16,3 0-160-16,0-4 160 0,2-2-192 0,-1 1 48 15,-1 1 16-15,3-6 0 0,-2-2 128 0,1 0 0 16,-1-3-144-16,3-2 144 0,-1-2 0 0,-2-2 0 15,3-6 0-15,0 2 0 0,0-3 176 0,0 1-48 0,0-7-128 16,-1 0 192-16,-2-3-192 0,0 0 176 0,-4 0-176 16,1-4 160-16,-3-5-160 0,-1-1 160 0,-3-2-160 0,3-6 160 15,-4-5-160-15,0-1 160 0,-1-6-160 0,-2 0 160 16,2 2-160-16,-2-4 0 0,-1-3 0 0,2 0 0 16,-1 1 0-16,1 1 0 0,-1 4 0 0,2 3 0 15,0 1 0-15,-1 3-144 0,1 5 144 0,0 5 0 16,0 3-144-16,-1 1 144 0,1 4 0 0,-1 3-144 15,-1 3 144-15,0 1 0 0,2-1 0 0,0 4 0 16,0 4 0-16,1-1-128 0,2 3 128 0,2-3 0 16,0 3-128-16,2-2 128 0,4 4-128 0,3 1 128 15,1-3-128-15,4 0 128 0,1 2-128 0,5-1 128 16,4 1 0-16,6 1-160 0,4-2 160 0,3-1 0 0,1 1-144 16,1-2 144-16,2 1 0 0,1 3-144 0,1-5 144 0,2 4 0 15,-1 1 0-15,6 0 0 0,4 0 0 16,1 2 0-16,-1-2 0 0,-2 0 128 0,-4 1-128 15,-3-1 0-15,-4 0 0 0,-3 0 0 0,-4 2 0 0,-5-1 0 16,-2 2-192-16,-7-3 64 16,-4 0-2176-16,-4 0-448 0,-5 3-64 0,-11 1-32 0</inkml:trace>
  <inkml:trace contextRef="#ctx0" brushRef="#br0" timeOffset="85443.89">20756 16865 10127 0,'0'0'896'0,"0"0"-704"0,0 0-192 0,-2 13 0 16,0 0 3088-16,1 2 592 0,-1 1 112 0,-1 3 32 15,2 3-2048-15,-2 5-416 0,-1-2-80 0,1 7 0 16,-1 2-224-16,1 3-32 0,-1-1-16 0,1 3 0 15,0 3-384-15,-1-3-80 0,-1 0-16 0,0 0 0 16,0-1-288-16,1-1-64 0,-1 0-16 0,1-4 0 16,-1-4-160-16,1-2 128 0,1 1-128 0,-1-4 128 15,0 0-272-15,3-1-64 0,-2-5-16 0,1 0 0 16,0-3-1328-16,0-2-272 16,1-3-48-16,-1-4-11344 0</inkml:trace>
  <inkml:trace contextRef="#ctx0" brushRef="#br0" timeOffset="85823.03">20961 16982 10127 0,'9'-9'896'0,"-2"-1"-704"16,5 1-192-16,4-2 0 0,5 1 3136 0,2-3 576 15,1-1 128-15,0 1 32 0,3 0-2400 0,-2-1-496 16,3 2-80-16,1 2-32 0,2-3 0 0,-1 1 0 0,-1 5 0 0,2-3 0 16,1 2-32-16,1 4-16 0,-1-1 0 0,-1 3 0 15,-1 0-304-15,-2 4-64 0,-2 3-16 0,-4 1 0 16,-4 0-288-16,-3 6-144 0,-5 1 160 0,1 1-160 16,-4 3 144-16,-2 5-144 0,-5 1 128 0,-1 2-128 15,-3 4 128-15,-3 1-128 0,-1-4 128 0,-4 5-128 16,-2 2 144-16,0-3-144 0,0 1 160 0,0-1-160 15,0-7 224-15,0 1-48 0,-1 1-16 0,1-4 0 16,1-3 176-16,1 1 48 0,-2-1 0 0,2-2 0 16,3-2-160-16,3-2-32 0,0-1 0 0,0 2 0 15,4-3-192-15,-1 2 128 0,3-12-128 0,-1 11 0 16,1-11 0-16,0 0 0 0,0 0 0 0,0 0 0 16,0 0-576-16,0 0-16 15,0 0 0-15,0 0-10432 0,0 0-2096 0</inkml:trace>
  <inkml:trace contextRef="#ctx0" brushRef="#br0" timeOffset="86377.15">21490 16977 14447 0,'0'0'640'0,"0"0"128"0,0-8-608 0,0 8-160 0,0 0 0 0,0 0 0 15,0 0 912-15,0 0 160 0,0 0 16 0,0 0 16 16,0 0 96-16,0 11 16 0,-3 0 0 0,1 4 0 15,-2 1-64-15,1 4-16 0,1 4 0 0,-2 5 0 0,-1 4-304 0,1 3-48 16,-2 3-16-16,-1-1 0 0,2 2-32 0,-4 4-16 16,3 0 0-16,-2 3 0 0,3-3-64 0,-2 4-16 15,-2-3 0-15,0 2 0 0,0 0-400 0,0-4-96 16,0-5-16-16,0 0 0 0,0-3-128 0,0-4 0 16,2-1 144-16,-1-4-144 0,-1 4 0 0,2-7 0 15,0-3 0-15,3-1 0 16,2-3-1344-16,-1 0-256 0,1-5-32 0,2-11-12320 0</inkml:trace>
  <inkml:trace contextRef="#ctx0" brushRef="#br0" timeOffset="86611.46">21134 17348 20271 0,'0'0'1792'0,"18"-4"-1424"0,2-3-368 0,5 2 0 15,3 2 1472-15,4 1 208 0,2 2 48 0,6-2 16 16,3-1-592-16,0 0-128 0,3 2-32 0,-3-2 0 16,4 1-288-16,-2 2-48 0,-3-2-16 0,3 2 0 15,1 2-400-15,-4 3-96 0,1 1-16 0,1 0 0 16,-3-2-1616-16,-1 5-336 0,-5-1-64 15</inkml:trace>
  <inkml:trace contextRef="#ctx0" brushRef="#br0" timeOffset="86961.67">18942 18654 20271 0,'-17'-5'896'0,"8"1"192"0,9 4-880 0,0 0-208 0,0 0 0 0,9-8 0 16,2 4 1856-16,8-3 320 0,5-1 64 0,8 2 0 15,5-3-1264-15,10 1-256 0,9-3-48 0,11-1-16 16,9 1 176-16,4-4 48 0,4-3 0 0,8 1 0 16,1 1-416-16,6 0-80 0,5 5 0 0,-1-3-16 15,-1-1-240-15,3 2-128 0,8 3 160 0,-3 0-160 16,-5 1 0-16,-2-1 0 0,-1 5 0 0,0-2 0 16,-2 2 0-16,-5 3-240 0,-10 0 32 0,-6 2 0 15,-5 3-1872-15,-5-1-368 0,-5 2-80 0</inkml:trace>
  <inkml:trace contextRef="#ctx0" brushRef="#br0" timeOffset="87529.66">19957 18918 25631 0,'0'0'1136'0,"-9"-1"224"0,0-3-1088 0,9 4-272 0,-6-5 0 0,6 5 0 16,0 0 576-16,0 0 48 0,0 0 16 0,12-4 0 16,2-2-416-16,4-1-80 0,2 2-16 0,4 3 0 15,6-1 224-15,0-1 32 0,6 4 16 0,3 3 0 16,4 1 80-16,6-1 16 0,-2 3 0 0,1 1 0 16,-1 3-272-16,-4 3-48 0,-5 2-16 0,-4 1 0 15,-9 0-160-15,-3 2 0 0,-7 2-160 0,-5 1 160 16,-4-2 0-16,-2 2 0 0,-4 0 0 0,-5-1 0 15,-1 2 0-15,-4-3 0 0,-2-2 176 0,-1 1-48 16,-3 1 160-16,-1-1 32 0,2-7 16 0,2 3 0 0,2-1 224 0,2-1 32 16,1-3 16-16,3 1 0 0,5-10-176 0,-1 9-48 15,2 1 0-15,4-1 0 0,2 1-160 0,0-3-32 16,4 1-16-16,1-2 0 0,2 3 80 0,0-1 32 16,-1-2 0-16,0 3 0 0,-2-2-32 0,-1 3-16 15,-2-4 0-15,-4 2 0 0,-4-8-16 0,-2 10 0 16,-3 1 0-16,-6-1 0 0,-6 3 224 0,-7 1 64 15,-8-2 0-15,-8 0 0 0,-11 4-128 0,-5-1-32 16,-4 0 0-16,-2-2 0 0,-2-2-224 0,-6 1-128 16,-4-5 128-16,-7 2-128 15,-4-2-1728-15,3-4-400 0,0 0-96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9:10:18.46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27595 7933 11967 0,'9'-11'528'0,"-4"2"112"0,0 1-512 0,1-2-128 15,2 5 0-15,0-5 0 0,-1 1 2256 0,1 0 432 16,-8 9 64-16,10-6 32 0,0-4-1680 0,-2 2-336 15,-2-1-64-15,-6 9 0 0,8-7-432 0,-3 0-80 16,-3-3 0-16,-2 2-16 0,0 8 0 0,-5-12 0 16,-2 0 0-16,-4 2 0 0,-1-3 32 0,-6 1 16 15,-1-1 0-15,-7-2 0 0,-3-2-224 0,-3 1 0 16,-2 0-144-16,-3 0 144 0,-6-2 0 0,-5 0 0 16,-4 0 208-16,-6 2-64 0,3-1 144 0,-3 1 32 15,1-1 0-15,0 2 0 0,2-3-112 0,-6 2-16 16,-5 2 0-16,0-1 0 0,-5-1-192 0,0 2 128 0,-1 3-128 0,3 1 0 15,0 3 128-15,-5-2-128 0,-6 2 0 16,1-3 144-16,-1 2-144 0,0 4 0 0,3 2 0 0,-5-1 0 16,-4 1 0-16,-3-1 0 0,-4 1 0 0,4 0 0 15,3 2 0-15,-5 2 0 0,-4 1 0 0,-2 0 0 16,0-3 0-16,0 0 0 0,3 1 0 0,-1 4 0 16,-7 2 0-16,7 3 0 0,0-3 0 0,5 4 0 15,4-3 0-15,-3 4 0 0,-3 2 0 0,3-4 0 16,4 0 0-16,5 4 0 0,4 8 0 0,-4-3 0 15,-7-3 0-15,3 2 0 0,7 3 0 0,2-1 0 16,1 3 0-16,0 1 0 0,-3 0 0 0,-1 3 0 16,-2-1 0-16,5 1 0 0,4 2 0 0,1 3 0 15,0 1 0-15,2-1 0 0,-5-2 0 0,3 2 0 16,3 1 0-16,3 2 0 0,3 0 0 0,3 0 0 16,-1 0 0-16,0 2 0 0,-2 1 0 0,0 0 0 0,0-2 0 0,1 5 0 15,1 4 0-15,3-5 0 0,2-2 0 0,-2 1 0 16,-1 4 0-16,-2-2 0 0,-2 0 160 0,3 3-160 15,3-1 192-15,3 2-192 0,1-2 208 0,3 3-64 16,1-2-16-16,2 3 0 0,1-2-128 0,-1 1 192 16,-2-4-192-16,3 2 192 0,1-3-192 0,2 2 0 15,1 4 144-15,4-2-144 0,-1-1 0 0,2 3 0 16,0-2 0-16,2 3 0 0,1-1 0 0,0 2 0 16,0 1 0-16,2 0 0 0,-1-5 0 0,5 2 128 15,-1 3-128-15,4-3 0 0,2 1 128 0,1 2-128 16,4-4 160-16,3 1-160 0,3 1 0 0,1-2 128 0,4 2-128 0,3 2 0 15,2-5 0-15,2 2 0 16,2-5 0-16,5 3 0 0,3-2 0 0,5 3 0 0,1-3 128 16,3-2-128-16,1-2 0 0,2 0 0 0,4 1 0 0,0 1 0 15,0-1 0-15,1-2 0 0,3 0 0 0,1-2 0 16,3 0 0-16,2 1 0 0,3-1 0 0,2 3 0 16,3-1 0-16,2-3 0 0,3-3 0 0,0 1 0 15,-1-5 128-15,4 3-128 0,-3 2 0 0,5-3 144 16,-4-1-144-16,9 1 0 0,5-2 0 0,-1-3 0 15,1-1 144-15,0 2-144 0,0-5 160 0,3 1-160 16,4 2 160-16,5-3-160 0,2-3 160 0,0-4-160 16,-3-1 0-16,2 1 0 0,3 0 0 0,4 1 0 15,3-1 128-15,-1 1-128 0,-7-2 0 0,2 1 0 16,-2-4 0-16,6 3 128 0,3 0-128 0,-4-4 0 16,-3 2 0-16,1-5 0 0,1 2 0 0,4-2 0 0,5-2 0 0,-3 0 0 15,-2 0 128-15,2-3-128 0,0-1 0 0,6-1 128 16,3-3-128-16,-4 1 0 0,-7 1 0 0,0-1 0 15,3-3 0-15,4-2 0 0,2 3 0 0,-4-4 128 16,-5 2-128-16,3-5 0 0,6 2 128 0,-2-4-128 16,-5 0 0-16,-2-4 0 0,-2-2 192 0,3 1-48 15,4 1-16-15,-1-2 0 0,-7-7 48 0,-1 1 0 16,-1-6 0-16,1-1 0 0,2 0-16 0,0-4 0 16,-1-4 0-16,-4-1 0 0,-2-5 32 0,2-1 16 15,-1-4 0-15,2-3 0 0,-1-7 96 0,-3-4 16 16,-4-2 0-16,-1-3 0 0,-2-5 48 0,2 0 16 15,1-4 0-15,-3 1 0 0,-2 2-64 0,-4-3 0 16,-5 2 0-16,-2-4 0 0,-3 3 64 0,-3 3 0 0,-3-3 0 0,-4 2 0 16,-3-3-128-16,-4 0 0 0,-2 5-16 0,-5-3 0 15,-7 2-112-15,-3 0-128 0,-6-4 176 0,-2 1-176 16,-5 5 128-16,-5 0-128 0,-4 2 0 0,-2 2 0 16,-5 1 0-16,-4 2 0 0,-6-3 0 0,-6 6 0 15,-5 2 0-15,-7 2 0 0,-8 1 0 0,-6-1 0 16,-4 3-272-16,-6 3-16 0,-4 4 0 0,-8 0 0 31,-8 5-880-31,-9 4-176 0,-8-1-48 0,-2 6-15008 0</inkml:trace>
  <inkml:trace contextRef="#ctx0" brushRef="#br0" timeOffset="2227.84">23516 8841 9503 0,'1'-13'416'0,"-1"13"96"0,0 0-512 0,0-7 0 16,0-1 0-16,-1 0 0 0,-2 2 704 0,1-3 32 15,-1 3 16-15,-1-2 0 0,-1-1 32 0,0 0 16 16,-1 0 0-16,-1-2 0 0,1 1-128 0,-1-2-32 16,-1 1 0-16,-1 2 0 0,-1-1-80 0,0 1-32 15,-2-2 0-15,-1 0 0 0,1-1-16 0,-2-1 0 0,0 3 0 0,0-3 0 16,-3 3-32-16,1 1-16 15,-1-2 0-15,-1 2 0 0,-1-3-80 0,0 6-32 16,-1-3 0-16,-2 3 0 0,-4-5-112 0,2 4-32 16,-4-5 0-16,0 6 0 0,-3 0-32 0,1-2-16 15,-2 4 0-15,0-1 0 0,0-2-160 0,0 3 192 16,3 1-192-16,-3 1 192 0,1 0-192 0,0 1 160 0,-2 1-160 16,0 3 160-16,-3 0-160 0,0 3 0 0,-1-3 0 0,-3 2 0 15,0-1 0-15,-1 1 128 0,0 2-128 0,1-1 0 16,0 3 0-16,2 1 0 0,1 3 0 0,2-2 0 15,0 5 0-15,0 0 0 0,-2 2 0 0,1 1 0 16,2 0 0-16,-2 1 0 0,0 4 0 0,0-2 0 16,3 1 0-16,0 2 0 0,2-2 0 0,-11 13 0 15,7-2 0-15,3-1 0 0,2-2 128 0,3 2-128 16,0 0 128-16,3 0 0 0,1 0 0 0,1 1 0 0,1 3 16 0,1 0 0 16,-1 0 0-16,3 0 0 0,1-2-144 0,0 2 160 15,3 4-160-15,0-2 160 0,0 2-160 0,1-2 0 16,1-1 144-16,0 2-144 0,1-2 0 0,-1 3 0 15,5 1 0-15,-2-1 0 0,1 3 0 0,2-5 0 16,1-2 0-16,1 1 0 0,1 4 0 0,2-3 0 16,-1-2 0-16,2 0 128 0,3-3-128 0,1 1 0 15,1-5 128-15,0 3-128 0,1 3 128 0,0-2-128 16,3 2 160-16,-2-3-160 0,4-1 0 0,-3-3 128 16,4 1-128-16,-1 2 0 0,1 1 0 0,-1-1 0 15,2-7 128-15,1 5-128 0,0-2 0 0,1 1 0 16,2-5 0-16,0 3 0 0,0-4 0 0,1 2 0 15,0 3 0-15,-1-3 0 0,1 2 0 0,1-4 0 16,2 0 0-16,0 1 0 0,1-2 0 0,2 0 0 0,1 3 0 0,2-5 0 16,2 0 128-16,3-1-128 15,1 3 0-15,3-4 0 0,1-3 128 0,-1 0-128 0,3-1 0 16,-1-2 144-16,-3-1-144 0,2-1 0 16,1-1 0-16,3 3 0 0,-4-3 0 0,1 1 128 15,4-4-128-15,2 4 0 0,2-2 128 0,0-2-128 0,-3 1 0 0,0-2 128 16,-3-2-128-16,-1 0 0 0,-1 1 144 0,0-4-144 15,-1-3 0-15,1 2 144 0,1 0-144 0,3-3 0 16,2 1 144-16,0-2-144 0,0-4 0 0,0 1 144 16,-1-5-144-16,-1-1 192 0,-5-1-192 0,0-2 192 15,0 1-16-15,0 3 0 0,-2-2 0 0,0-5 0 0,-2-5 144 16,0 1 16-16,0 0 16 0,0-3 0 0,0 2-32 16,-3-7-16-16,-3-2 0 0,4-5 0 0,-3 1-64 0,-2-2-16 15,0-2 0-15,-2-4 0 0,-2-6-80 0,0-3-16 16,4-3 0-16,-2-5 0 0,-2-3 0 0,-1-4-128 15,1-1 192-15,-2-1-64 0,-1-3 32 16,-4 1 0-16,-2 2 0 0,-4 2 0 0,-3 0 32 0,-3 4 16 16,-4 3 0-16,-3 4 0 0,-4 1 96 0,-4 5 16 15,-4 1 0-15,-3 2 0 0,-2 1-96 0,-5 1-16 16,-4 2 0-16,-5 0 0 0,-1 7-208 0,-5 3 128 16,-5 0-128-16,-5 3 0 0,-5 3 0 0,0 2-320 15,0-1 64-15,2 3 0 16,-2-2-1456-16,2 5-272 0,5 4-64 0,-6 0-12384 0</inkml:trace>
  <inkml:trace contextRef="#ctx0" brushRef="#br0" timeOffset="3643.68">10158 12661 10127 0,'0'0'896'0,"0"0"-704"16,2-12-192-16,1 4 0 0,-3 8 1264 0,2-12 208 15,-1 0 64-15,-1 3 0 0,0-2-640 0,0 11-128 16,2-9-32-16,-2-4 0 0,-2 1-128 0,1 0-32 16,-1 1 0-16,0-2 0 0,4 2 64 0,-5-2 0 15,-3 0 0-15,-1 3 0 0,1-1-112 0,-2 0-16 16,-2 3 0-16,0-1 0 0,-1 2-32 0,-2 5-16 16,-1-3 0-16,0 0 0 0,-1 1-256 0,-3 1-48 0,-2 2-16 0,-2-2 0 15,-1 1 48-15,-1-2 0 0,-3 1 0 0,1 2 0 16,-5 1-16-16,1 0 0 15,0-1 0-15,2 2 0 0,2 3 16 0,-1 2 16 0,0-2 0 0,8 1 0 16,-2 3-64-16,-2 0-16 0,0 3 0 0,0-1 0 16,-1 2-128-16,-2 3 0 0,-2 0 144 0,0 2-144 15,2 0 0-15,-4 1 0 0,1-4 0 0,0 4 128 16,2 1-128-16,1 3 0 0,-1-2 0 0,2 2 0 16,0 2 0-16,2 2 0 0,2 0 0 0,1 3 0 15,-1-1 0-15,3 1 176 0,1 3-176 0,-1 0 192 0,0 0-192 0,0 1 160 16,4-2-160-16,0 3 160 0,0 1-160 0,2 1 0 15,1-2 0-15,0-1 0 0,0-1 0 0,-1 2 0 16,2 2 0-16,2-1 0 0,2 2 0 0,1-1 128 16,1-3-128-16,1 1 0 0,1 2 128 0,1-3-128 15,-1 0 128-15,2-1-128 0,3-3 128 0,1 1-128 16,1 0 0-16,1-6 128 0,2-1-128 0,1 2 0 16,1-1 144-16,1 0-144 0,3 0 0 0,0-2 0 15,2 0 0-15,6 8 128 0,5-8-128 0,-1-3 0 16,-4-3 0-16,4 1 128 0,1 1-128 0,-1 0 0 15,1-5 0-15,-2 0 0 0,3 1 0 0,-6-1 0 16,1 0 0-16,2-3 0 0,-1 1 0 0,1-2 0 16,-3 1 0-16,5 3 0 0,-4-5 0 0,-1-1 0 15,-1 1 0-15,2-3 0 0,0 0 0 0,0 1 0 16,-2-3 0-16,2-2 128 0,1-1-128 0,1-1 144 16,0-3-144-16,2-3 160 0,-3-1-160 0,11-4 0 15,-1 1 0-15,-3-3 0 0,0-1 0 0,-2 0 128 16,-1-3-128-16,0 2 0 0,-4 1 0 0,-2 0 128 15,-2-3-128-15,0 2 0 0,-2-1 0 0,3-1 128 16,0-1-128-16,0 0 0 0,-2-2 208 0,0 0-32 0,-2-3-16 0,1 2 0 16,0-2-32-16,-1 0 0 0,-2 0 0 0,0-5 0 15,-1-2 0-15,-1-2 0 0,-2-2 0 0,-1-3 0 16,-2-6 80-16,-2 0 16 0,-1-1 0 0,-2-2 0 16,-2 3 48-16,-2 1 16 0,-2 4 0 0,0 6 0 15,-2 3 96-15,-4-1 32 0,-3 1 0 0,-2 6 0 16,-1 5-144-16,-5 0-16 0,-3 0-16 0,-1 3 0 15,-2 1-240-15,-1 4-160 0,-2 2 32 0,0 5 0 16,-2-1-1376 0,-2 4-272-16,-5 2-48 0,-4 0-16 0</inkml:trace>
  <inkml:trace contextRef="#ctx0" brushRef="#br0" timeOffset="4845.43">18851 12915 10127 0,'6'-16'448'0,"-2"9"96"0,0-5-544 0,2 1 0 16,-3 0 0-16,0-3 0 0,1 1 1536 0,-1 1 208 0,-1 1 48 0,-2-3 0 15,-1 4-848-15,-1-2-176 0,-2 2-16 0,-1 1-16 16,0-1 32-16,-3 3 16 0,2-4 0 0,-3 5 0 16,0 2-80-16,0-2 0 0,-4 2-16 0,0 0 0 15,-3-1-128-15,-2-1-32 0,-1 2 0 0,0 0 0 16,0 0-272-16,0-2-64 0,-5 2-16 0,1 2 0 16,-1 0 32-16,0 2 16 0,-2-3 0 0,-1 3 0 15,1 2-16-15,0 1 0 0,1 0 0 0,-3 4 0 16,-3-2-16-16,1-1 0 0,-1 2 0 0,1 2 0 15,-2-3-64-15,2 5-128 0,0-1 176 0,2 4-176 0,0 6 0 0,2-2 0 16,-1 2 0-16,2 3 0 0,0 3 0 0,-1 0 0 16,0 3 0-16,3 0 0 0,1 3 0 0,-1 5 0 15,-3 1 0-15,1-2 0 0,-1 1 0 0,2-2 0 16,0 1 0-16,3-1 0 0,1-1 0 0,0 1 0 16,2 4 0-16,3-1 0 0,2 0 0 0,3 1 0 15,1-1 0-15,3 1 0 0,2-1 0 0,3 0 0 16,1-1 0-16,1-2 0 0,2 0 144 0,1 1-144 15,2-5 0-15,3 2 144 0,0-2-144 0,0 2 0 16,3-5 0-16,2 1 0 0,2-4 0 0,0 1 0 16,1-3 0-16,0 2 0 0,2 0 0 0,0-1 0 15,2-1 0-15,2-3 0 0,-2-3 0 0,2 0 0 16,0-1 0-16,1-4 0 0,0 1 0 0,2 0 0 16,0-5 144-16,1 4-144 0,1-1 128 0,0 1-128 15,-1-5 160-15,1 2-160 0,0-3 128 0,0 1-128 16,0 0 0-16,1-3 0 0,-4-2 128 0,3-1-128 15,-4 0 0-15,1-2 144 0,-3-5-144 0,-1 2 160 16,0-1-160-16,-5-1 160 0,1 1-160 0,1 1 128 16,0-5-128-16,1 2 128 0,1-2 32 0,1 2 0 0,-1-2 0 0,-1 1 0 15,0-3-32-15,-2 1-128 0,1 1 192 0,7-6-64 16,-2-3 0-16,-3 1-128 0,-3 0 192 0,-1 0-64 16,0 1 80-16,-2-1 16 0,-3-1 0 0,0-3 0 15,2-2 16-15,-1 0 0 0,2-3 0 0,0 0 0 0,0 2-96 0,-2-4-16 16,0-2 0-16,-1-1 0 15,-3 1 32-15,2-5 0 0,-5-3 0 0,1 1 0 0,1-3-16 0,-5 4 0 16,1 0 0-16,-3 3 0 0,-1 1 48 0,-1 5 16 16,0 1 0-16,-3 4 0 0,-3 2 16 0,-1 3 0 15,-1 1 0-15,-3 3 0 0,-5-1-224 0,-2 4 176 16,-3-1-176-16,-5-1 160 0,-2 1-160 0,-2 2 0 16,-4-3 0-16,1 4-176 15,-1 0-272-15,-1 3-48 0,2-3-16 0,-3 5 0 16,2 3-1456-16,5 1-288 0,1 1-64 0</inkml:trace>
  <inkml:trace contextRef="#ctx0" brushRef="#br0" timeOffset="6596.73">26600 8537 12319 0,'0'0'544'0,"0"0"112"0,0 0-528 0,0 0-128 16,0 0 0-16,0 0 0 0,0 0 960 0,0 0 176 16,-8 12 16-16,3-7 16 0,-4-1-112 0,-1-1-32 15,-2 1 0-15,-2-1 0 0,-1-1-192 0,-3 2-64 16,-3 0 0-16,-2-2 0 0,0-3-16 0,-2 0-16 16,-2 1 0-16,-4-1 0 0,-4-1-208 0,-3 1-32 15,-6-2-16-15,0 0 0 0,-2-7-176 0,-1 1-48 16,-2-4 0-16,0 3 0 0,1 3-64 0,-2 4 0 15,-1-8-16-15,2 4 0 0,-1-5 16 0,-1 3 16 16,1-3 0-16,3-2 0 0,1 0 176 0,5 4 16 16,4-1 16-16,3 1 0 0,3-4-96 0,2 0 0 0,3 4-16 15,1-1 0-15,0 2-144 0,1 0-32 16,-2-1 0-16,2 1 0 0,-1 0-128 0,1 4 192 16,0 1-192-16,-2 0 192 0,5-2-192 0,-1 2 0 15,0 1-192-15,3 2 192 0,3 0 0 0,2 0 0 16,0-1 0-16,2 2 0 0,3 2 0 0,9-2 0 15,-9 2-128-15,9-2 128 0,-7 7 0 0,2 4 0 0,1-2 0 0,3 1 0 16,1-10 0-16,0 17 0 0,0-1 0 0,1 1 0 16,0-2 0-16,1 4 0 0,0-1 0 0,1 2 0 15,-2 0 0-15,-1 5 0 0,1 1 0 0,0 5 0 16,1 8 0-16,-2 2 0 0,0 1 192 0,0 2-64 16,0-3-128-16,-2 5 0 0,0 1 0 0,-1 6-176 15,-2 1 176-15,-1 0 0 0,-2 1 0 0,1 0 0 16,-2-2 0-16,1 0 0 0,0-1 128 0,0 2-128 15,-4-2 0-15,1 0 0 0,2 0 0 0,0 0 0 16,0 2 0-16,0-1 224 0,4-1-48 0,-1-2-16 0,-1-3-160 0,4 1 192 16,-1-1-192-16,0 0 192 0,0 4-192 0,3 0 0 15,-3-3 0-15,1-3 0 0,0-1 128 0,0-1-128 16,-1 0 128-16,3 1-128 0,-3-6 0 0,2 2 0 16,0 4 0-16,1-6 0 0,1-4 128 0,0 0-128 15,1-2 0-15,1 0 128 0,-1-1 0 0,0-1-128 16,0 1 192-16,2-1-64 0,-2-1-128 0,1-3 128 15,-1 2-128-15,1-5 128 0,1-3-128 0,-2 0 0 16,0 1 0-16,1-1 128 0,-2 2-128 0,0-5 0 16,0-4 0-16,-2 1 128 0,1 0-128 0,0-1 0 15,0-4 0-15,1-9 0 0,-3 10 0 0,3-10 0 16,0 0 0-16,-2 6 128 0,2-6-128 0,0 0 0 16,0 0 0-16,0 0 128 0,0 0-128 0,0 0 0 15,-7 5 144-15,7-5-144 0,0 0 0 0,0 0 128 16,-7-2-128-16,7 2 0 0,0 0 0 0,0 0 0 15,0 0 0-15,0 0 0 0,0 0 0 0,0 0 0 16,0 0 0-16,0 0 0 0,0 0 0 0,5-8 0 16,-5 8 0-16,7-8 0 0,-7 8 0 0,13-3 0 0,-2-1 0 15,1 1 0-15,-1 1 0 0,3-2 0 16,0 1 0-16,3 2-128 0,1 0 128 0,2 0 0 0,3 1 160 0,2 0-160 16,3 1 0-16,4 0 0 0,2-1-128 0,3 4 128 15,1 3 0-15,2-4 0 0,-1-2 0 0,2 1 0 16,-3 5-128-16,3-3 128 0,1-1 0 0,5 2 0 15,1 4 0-15,3-1 0 0,3 5 0 0,1-3 0 16,-2 0 0-16,-4 2 0 0,-4-4 0 0,-1 3 0 16,-1-2 0-16,-1 2 0 0,-4-2 0 0,-2 1 0 0,-3 3 0 0,1-4 0 15,0 0 0-15,-1-3 0 0,-2 2 0 16,-6 1 0-16,-1-2 0 0,-3 2 0 0,0-4 0 0,-3 6 0 16,0-4 0-16,-4 1 0 0,-1-6 0 0,-3 1 0 15,-10-3 0-15,11 1 0 0,-11-1 0 0,0 0 0 16,0 0 0-16,0 0 0 0,0 0 0 0,0 0 0 15,8-9 0-15,-8 9-160 0,1-11 160 0,0-2-128 16,-2 4 128-16,2-2-128 0,-1-2 128 0,0 2 0 16,-1-5 0-16,2 0 0 0,1-3 0 0,0-2 0 15,1-3 0-15,2 0 0 0,-1-5 0 0,1-2 0 16,1-4 0-16,3-7 0 0,0 0 0 0,2-8 0 16,3-3 0-16,2-5 0 0,0-6 0 0,3-1 0 15,0-4-144-15,2 0 144 0,-1-5 0 0,2 0 0 16,-1-5-144-16,3 4 144 0,0 2 0 0,2-1 0 15,-1 1 0-15,-1 2 0 0,-1 0 0 0,0 1 192 16,0 2-48-16,-1 1-16 0,-3 3-128 0,1-1 160 16,-5 6-160-16,-2 2 160 0,-4-1-160 0,-1 3 0 15,-3 2 144-15,-4 4-144 0,-1 1 0 0,-4 4 128 0,-2 3-128 0,-3 3 0 16,-3 1 0-16,-3 1 128 0,-3 3-128 0,-2 7 0 16,-2-2-192-16,-3 5-96 0,-3-4-32 0,0 8 0 31,0 2-1920-31,0 2-400 0</inkml:trace>
  <inkml:trace contextRef="#ctx0" brushRef="#br0" timeOffset="8231.21">22909 12669 11967 0,'0'0'528'0,"0"0"112"0,0 0-512 0,0 0-128 16,0 0 0-16,0 0 0 0,-1-8 1600 0,-3-3 272 15,1 5 64-15,3 6 16 0,-4-10-1056 0,-3 2-224 16,0-5-32-16,0 8-16 0,0-1-48 0,-1 0-16 16,-2-2 0-16,-1 0 0 0,-2 5-176 0,-2 0-48 15,-3 1 0-15,0-5 0 0,0 1-16 0,-2 3-16 16,-6 2 0-16,2-2 0 0,-2-2-64 0,-6 2-16 16,-6-1 0-16,-6 2 0 0,-1-1-16 0,-2-2 0 15,-2 1 0-15,1 1 0 0,-1 2-16 0,0 1-16 0,3 0 0 16,-1 1 0-16,-1-1 80 0,-3-1 0 0,-1 0 16 0,1-2 0 15,2-2-64-15,2 1-16 0,0 0 0 0,1 3 0 16,1 1-192-16,3-1 128 0,2-2-128 0,-1 1 0 16,0 3 0-16,3-1 0 0,1-1 0 0,3-2 0 15,2-1 0-15,3 3 128 0,5 1-128 0,-1-1 0 16,2-3 128-16,2 0-128 0,4 0 176 0,0 3-176 16,3 1 256-16,1-1-48 0,2-2-16 0,-2 3 0 0,2 2-16 0,1 0-16 15,1 2 0-15,9-4 0 0,0 0-160 0,0 0 192 16,-9 4-192-16,9-4 192 0,-8 4-192 0,8-4 0 15,0 0 0-15,-4 11 0 0,0-1 0 0,2 2 0 16,2-12 128-16,0 15-128 0,0 0 0 0,2 3 0 16,1 1 0-16,1 3 0 0,1-1 0 0,0 7 0 15,-1 1 0-15,1 7 0 0,0 2 0 0,0 5 0 16,-1 1-144-16,-2 5 144 0,0 6 0 0,-2 0 0 16,0 0 0-16,0 3 0 0,-2 0 0 0,0-1 0 15,-1 2 0-15,1-2 0 0,-2 1 0 0,3 0 0 16,-3-1 0-16,3 0 0 0,-2-2 0 0,1-2 0 15,-2 0 0-15,1 1 0 0,2-1 0 0,-2-3 0 16,1-2 0-16,-1-2 0 0,1 2 0 0,0-1 0 16,1-2 0-16,0-3 0 0,1 0 0 0,0-4 0 15,0 1 0-15,1 1 0 0,2-5 0 0,1 1 0 16,2-2 0-16,-1 0 0 0,3 2 0 0,1-2 0 0,-2-1 0 0,1 0 0 16,-2-2 0-16,2-2 0 0,-1 0 0 15,1-3 0-15,-2 0 0 0,2-1 0 16,-2 3 0-16,1-6 0 0,-1-1 0 0,0-1 128 0,0-2-128 0,0-2 0 15,-1 0 0-15,0-1 144 0,0-5-144 0,-5-10 128 16,8 10-128-16,-1-2 0 0,-7-8 0 0,11 6 0 16,-11-6 0-16,11 2 0 0,0-4 0 0,-11 2 0 15,0 0 0-15,13-5 128 0,-3-1-128 0,-1 2 0 16,-1-2 128-16,2-1-128 0,0 2 0 0,0-1 128 16,-1-1-128-16,3 4 0 0,0-4 0 0,0 1 0 0,1 1 0 0,1 0 0 15,1-3 0-15,3 3 0 0,-1-1 0 0,2-1 0 16,4 2 0-16,-1-1 0 0,0-2-128 0,3 4 128 15,4-2 0-15,2 0 0 0,-2 2 0 0,3 3 0 16,2-2 0-16,3 3 0 0,1 1-144 0,4 1 144 16,-1 2 0-16,-1 1 0 0,1 0 0 0,-3-2 0 15,-2 3 0-15,-1 0 0 0,0 0 0 0,-1-1 0 16,-2 4 0-16,-2-4 0 0,-1 6 0 0,-1-4 0 16,-2 3 0-16,-3-2 0 0,-3 1 0 0,-1 0 0 15,-1 0 0-15,-4-2 0 0,-3 0 0 0,0 0 0 16,-4-2 0-16,-7-5 0 0,9 8 0 0,-9-8 0 15,9 9 0-15,-9-9 0 0,6 6 0 0,-6-6 0 16,0 0 0-16,0 0 0 0,0 0 0 0,0 0 128 16,0 0-128-16,0 0 0 0,0 0 176 0,0 0-176 15,-2-10 192-15,1-4-192 0,-1 0 256 0,2-2-48 16,-1-4-16-16,1-1 0 0,1 1 0 0,2-6-16 16,-1-1 0-16,2-3 0 0,4-1-176 0,-2-4 160 15,3-6-160-15,1-2 160 0,2-10-160 0,2-5 0 0,0-4 144 0,0-4-144 16,0 1 0-16,-2-6 0 0,2-4 0 0,0-1 128 15,-1 2-128-15,0 0 0 0,2 1 0 0,-1 0 128 16,0 3 0-16,0 5 16 0,0 4 0 0,-1 2 0 16,-3-4 128-16,-1 5 32 0,0-4 0 0,-1 3 0 15,0 3-176-15,-2 2-128 0,-1-2 192 0,-2 0-192 16,-3 2 0-16,-1 2 0 0,-2 1 0 0,-3 3 0 16,1 4 0-16,-3 0 0 0,2 5 0 0,-3 1-144 0,-4 1-64 15,2 1-16-15,-1 6 0 0,2 4 0 16,0 2-1184-16,2 1-224 0,2 0-48 0,0 3-12368 15</inkml:trace>
  <inkml:trace contextRef="#ctx0" brushRef="#br0" timeOffset="9848.45">14225 12696 13823 0,'0'0'608'0,"0"0"128"0,0 0-592 0,0 0-144 16,0 0 0-16,0 0 0 0,-6 8 1216 0,-2-2 192 0,-2-1 64 16,-1-2 0-16,-2 1-416 0,-1 1-80 15,-3 0-16-15,0-1 0 0,-1 2 48 0,-5 1 0 16,-5 0 0-16,1 3 0 0,-3-1-432 0,-1 2-96 0,-4-3-16 0,-5 5 0 16,0-3-80-16,-2 0-32 0,0 0 0 0,-2-3 0 15,-3-1-48-15,-2 0-16 0,-3-2 0 0,2-3 0 16,2-1 64-16,2 0 16 0,2-1 0 0,0-3 0 15,0-2-80-15,2 0-16 0,4 0 0 0,0-2 0 16,-2 0 16-16,5-3 0 0,2-1 0 0,1 2 0 16,-1-4-96-16,2 1 0 0,3 4-16 0,2-1 0 0,0 3-176 0,2-2 0 15,0 1 0-15,10 4 128 0,-1-3-128 0,-1 1 0 16,0 3 0-16,1-1 0 0,1-1 0 16,0 1 0-16,0 1 0 0,3 2 0 0,0 0 0 0,2 0 0 15,0-2 0-15,2 3 0 0,-1 0-144 0,2 3 144 16,-1-3 0-16,1 2 0 0,0-1-128 0,-1 3 128 15,1 4 0-15,1-3 0 0,-2-1-128 0,1 0 128 16,0 3 0-16,-1 0 0 0,2 3 0 0,-1 0 0 16,0 4 0-16,0 2 0 0,1 2 0 0,0 3 0 15,0 0 0-15,3 5 0 0,0-2 0 0,1 6 0 16,-1 3 0-16,0-1 0 0,1 0 0 0,0 2 0 16,-2 3 0-16,2 1 0 0,-3-1 0 0,2 4 0 15,-1 1 0-15,1 2 0 0,0 2 0 0,1 3 0 0,-2 1 0 0,2 0 0 16,-1-1 0-16,0 2 0 0,1-1 0 0,0-2 0 15,0 3 0-15,1 1 0 0,1-1 0 0,0 19 0 16,2-13 0-16,-1-5 0 0,1-3 0 0,-1-3 0 16,1 0 0-16,-1-8 0 0,0-2 0 0,0 1 0 15,2-1 0-15,-3 1 0 0,1 0 0 16,-1-1 0-16,0-5 0 0,-1 3 144 0,0 0-144 0,-1 0 128 16,-2-5-128-16,2 1 0 0,1-1 0 0,-3-1 0 15,2 0 128-15,0-4-128 0,0 1 0 0,1-3 128 0,0-3-128 16,0 0 0-16,0-1 144 0,1 0-144 0,-1-2 0 15,1-1 144-15,-1 1-144 0,1-1 0 0,-1-1 128 0,0-1-128 16,-1-3 0-16,1-10 0 0,0 9 0 0,0-9 0 16,0 0 0-16,0 0 0 0,-2 9 128 0,2-9-128 15,0 0 0-15,0 0 0 0,0 0 128 0,0 0-128 16,0 0 0-16,0 0 0 0,0 0 0 0,0 0 0 16,0 0 0-16,0 0 0 0,11-5 0 0,2-1 0 15,-4-1 0-15,1 0 0 0,1 2 0 0,1-2 0 16,-2-1 0-16,1 3 0 0,0-1 0 0,0-1 0 15,0 4 0-15,2-1 0 0,1 0 0 0,4 3 0 16,0 1 0-16,3 0-144 0,-2 1 144 0,3-1 0 16,2 0 0-16,0 1 0 0,3 2 0 0,1-2 0 15,1 0 0-15,2 2 0 0,-1-2 0 0,3 2 0 16,3-1 0-16,-6 2 0 0,1 2 0 0,-2-1 0 16,-1 2 0-16,0 0 0 0,-1-2 0 0,-1 2 0 15,0 0 0-15,-3-1 0 0,1 1 0 0,-3-2 0 0,0 0 0 0,-2 3 0 16,-3-3 0-16,0 0 0 0,-2 0 0 0,0 0 0 15,-14-5 0-15,11 4 0 16,-11-4 0-16,11 5 0 0,-11-5 0 0,0 0 0 0,0 0 0 0,0 0 128 16,11 1-128-16,-11-1 0 0,0 0 0 0,10-6 128 15,-10 6-128-15,7-10 0 0,1 1 128 0,-2-5-128 16,-1-2 0-16,-1-2 144 0,0-3-144 0,-1 6 0 16,-1-4 0-16,-2-3 0 0,1 0 0 0,2-6 0 15,-2-2 192-15,4-15-64 0,0-6 0 0,2 0-128 16,0-2 0-16,1-1 0 0,1-2 0 0,1-1-192 15,2-1 192-15,-1-2 0 0,0 3 0 0,0-6 0 0,-1-5 0 0,0-1 0 16,-1-2 0-16,0 1 0 0,-2-1 0 0,1 0 0 16,0 1 0-16,-1 4 0 0,-2 1 256 0,0 3 32 15,2 4 16-15,-3 5 0 0,1 2-112 0,-3 8-32 16,1 6 0-16,-3 1 0 0,0 2-160 0,-1 1 0 16,-2 1 0-16,-1 7 0 0,-1-2-192 0,-3 6 48 15,1 2 0-15,-2 5 0 16,-3 2-1440-16,1 3-272 0,0 4-64 0</inkml:trace>
  <inkml:trace contextRef="#ctx0" brushRef="#br0" timeOffset="32931.55">15711 1067 3679 0,'0'0'320'0,"0"0"-320"16,0 0 0-16,0 0 0 0,0 0 1520 0,0 0 224 16,0 0 48-16,0 0 16 0,0 0-1040 0,0 0-192 15,0 0-64-15,0 0 0 0,-2-5-240 0,-4 2-48 16,-1-3-16-16,-2 2 0 0,3 0 176 0,-3 1 48 16,-1-4 0-16,-2 1 0 0,-1 2 240 0,1-5 48 15,-2 3 16-15,0 1 0 0,0-4 32 0,-2 4 0 16,0-2 0-16,-2 1 0 0,-1 1-192 0,-1 1-16 15,-2-2-16-15,-1 1 0 0,-1 1-192 0,-1-1-32 0,-2-3-16 0,-1 3 0 16,-2-4-80-16,-18 2-16 0,3-2 0 0,14 4 0 16,-3 0 16-16,-2-4 0 0,-1 1 0 0,-16-2 0 15,5 2-224-15,3 2 176 0,3 0-176 0,2 2 160 16,-1 0-160-16,-1 0 160 0,-4 0-160 0,0 2 160 16,-1-2-160-16,2 0 0 0,0-2 0 0,2 2 0 15,2 1 128-15,1 3-128 0,-2 0 0 0,-2 2 128 16,0 0-128-16,-4 1 0 0,-4-1 0 0,-4 0 128 0,-2-1-128 15,3 1 0-15,1 1 0 0,2 3 0 16,-1 4 0-16,-1-2-176 0,1 2 176 0,-3-1-128 0,-3 1 128 0,1 3 0 16,-1-2 0-16,6 2-128 0,4 2 128 0,3-2 0 15,1-1 0-15,3 3-128 0,3 1 128 0,0 2 0 16,-3-1 0-16,3-1 0 0,3 2 0 0,0 0 0 16,-1 0-128-16,0 1 128 0,2 0 0 0,0 2 0 15,4 3 0-15,-1 1 0 0,1 1 0 0,2 2 0 16,-1 2 0-16,2-5-128 0,1 0 128 0,-1 2 0 15,-4 2 0-15,3-3 0 0,1 2 0 0,1-3 0 16,1 4 0-16,0-3-128 0,2 0 128 0,0-1 0 16,0-1 0-16,1 4-128 0,1-3 128 0,1 3 0 15,0-5 0-15,2 4 0 0,3-1 0 0,-1 5 0 16,-1-4 0-16,1 2 0 0,0 1 0 0,6-8 0 16,-1 2 0-16,1 4 0 0,-1-1 0 0,2 2 0 15,1-2 0-15,2 2 0 0,-2 4 0 0,4-1 0 16,-1-2 0-16,3 5 0 0,-1 3 0 0,3 2-128 15,-1 0 128-15,2 0 0 0,3 5 0 0,1-3 0 16,1 1 0-16,1 2-128 0,2-2 128 0,4 18 0 0,5-8 0 0,0-5 0 16,2 2 0-16,-5-17 0 0,1 4 0 0,5 0 0 15,6-2 0-15,-1 2 0 0,6-1 128 0,3-1-128 16,3 0 0-16,3-2 0 0,4 1 0 0,-1-3 0 16,0-5 0-16,2 1 0 0,-1-4 0 0,6-3 0 15,2 1 0-15,2-2 144 0,4-2-144 0,0 1 160 16,0-3-32-16,2 1 0 0,0-7 0 0,1 0 0 15,0-4 16-15,4 2 0 0,2-2 0 0,2-3 0 16,-2-2-16-16,-1 0 0 0,0 0 0 0,-2-3 0 0,1 1-128 16,1-4 0-16,4 3 144 0,-2-1-144 0,0-1 0 0,-2-3 144 15,-1 0-144-15,25-7 0 0,-10 1 192 0,-6 4-192 16,-3-4 192-16,-5-4-192 0,-5-6 256 0,-5-3-64 16,-5-1-16-16,-3 1 0 0,0-5 32 0,-1-1 16 15,-1-4 0-15,-3-3 0 0,-2 0-16 0,0-6 0 16,-2-2 0-16,-4-6 0 0,-5-4 144 0,-2-3 32 15,-3-7 0-15,-3-3 0 0,-3-6-112 0,-2-2-16 16,-6 1 0-16,-1 1 0 0,-1-1-256 0,-1 5 128 16,-3 1-128-16,-1 10 0 0,-3 7 0 0,-2 7 0 15,-2 4 0-15,-2 8 0 0,-3 8 0 0,-2 3-192 16,-1 4 192-16,-4 5-192 16,-5 6-448-16,-2 1-96 0,-3 4-16 0</inkml:trace>
  <inkml:trace contextRef="#ctx0" brushRef="#br0" timeOffset="33498.6">13868 3874 8639 0,'0'0'384'0,"0"0"64"0,0 0-448 0,0 0 0 15,0 0 0-15,0 0 0 0,0 0 848 0,0 0 80 16,9-3 16-16,-2-2 0 0,-1-6-16 0,1 2 0 16,1-4 0-16,-1-1 0 0,0-4 128 0,0-2 32 15,1-3 0-15,0-2 0 0,-1 0-272 0,2-1-48 16,0-4-16-16,0-1 0 0,0-1-288 0,0 3-48 0,0 1-16 0,1 5 0 15,1-1-144-15,1 5-16 0,-2 5-16 0,1 1 0 16,0 3-48-16,-1 3-16 0,-1 6 0 0,0 1 0 16,2 4-160-16,-1 2 192 0,0 3-192 0,0 6 192 15,1 2-192-15,0 5 0 0,0 3 0 0,1 3 0 16,-1 2 0-16,1 0 0 0,-3 1 0 0,1 3 0 16,1-3 0-16,1-1 0 0,-1-1 0 0,1 3 128 15,0-2-128-15,7 15 0 0,-1-10 0 0,-5-15 0 16,-2 2-256-16,1-2-64 0,-3-1-32 0,3-1 0 31,-3-4-1920-31,1-1-384 0</inkml:trace>
  <inkml:trace contextRef="#ctx0" brushRef="#br0" timeOffset="33849.19">14159 3768 16575 0,'0'0'1472'0,"-1"12"-1168"15,0 3-304-15,1 0 0 0,0-1 352 0,2 4 16 16,2 1 0-16,2 4 0 0,-1-2 128 0,4 0 16 16,0-1 16-16,1 2 0 0,2 2-80 0,7 5 0 15,-1-2-16-15,-4-9 0 0,1-2 112 0,3 1 32 16,2-2 0-16,4-4 0 0,2 1 112 0,3-2 16 15,3-1 16-15,2-2 0 0,3 1-192 0,1-5-32 16,3-1-16-16,2-1 0 0,0-1-80 0,1-1-16 16,3-1 0-16,22-1 0 0,-5-5-128 0,-2 2-16 15,0 2-16-15,1-6 0 0,-2-1-96 0,0-2 0 16,-3-1-128-16,-1 1 192 0,0 2-192 0,1-3 0 16,-1 0 0-16,4 2 0 15,1 1-320-15,-3 0-144 0,-3 3-48 0,-4-1 0 16,-4 3-384-16,0 2-96 0,2-4-16 0,1 3 0 15,0 1-1456-15,2-1-288 0</inkml:trace>
  <inkml:trace contextRef="#ctx0" brushRef="#br0" timeOffset="34415.26">16924 3636 17503 0,'0'0'768'0,"0"0"176"0,0 0-752 0,-4 5-192 0,1 3 0 0,0-2 0 16,-1 3 320-16,0 4 16 0,-1 2 16 0,-3 13 0 16,-1 1-96-16,3 4-32 0,-2 3 0 0,-1-2 0 15,-1 0 64-15,0-1 16 0,-3 0 0 0,5-8 0 16,-3 1-32-16,1 2 0 0,0 1 0 0,1-4 0 15,1-4-112-15,2-3-32 0,1-4 0 0,1 0 0 16,2-5 336-16,0-2 64 0,2-7 16 0,0 0 0 16,0 0 288-16,6-6 64 0,0-1 16 0,1-7 0 0,4-4-288 0,5-9-64 15,-2-3-16-15,1 2 0 0,2 1-288 0,-2-1-64 16,-1 1-16-16,3-2 0 0,0-2-176 0,3 4 0 16,0 1 0-16,0 7 0 0,-1 5 0 0,0 3 0 15,-1 4 0-15,1 3 0 0,0 3 0 0,0 5-144 16,-1 0 144-16,-1 2 0 0,-2 7 0 0,-1 1-128 15,-3 1 128-15,0 7 0 0,-5-1 0 0,-1 3 0 16,-2 3-128-16,-5-3 128 0,-2 4-256 0,-1-9 16 16,2 3 0-16,-3-2 0 15,1 3-1792-15,0 0-352 0,1-3-80 0</inkml:trace>
  <inkml:trace contextRef="#ctx0" brushRef="#br0" timeOffset="34765.24">17632 3669 20271 0,'0'0'1792'0,"0"0"-1424"16,0 0-368-16,0 0 0 0,0 0 256 0,0 0-32 0,0 0 0 15,0 0 0-15,-2 15-224 0,-3 4 176 0,-3 4-176 0,-1 1 160 16,-3 4 0-16,1 3 0 0,-1 1 0 0,0 3 0 15,-1 3-160-15,1 0 192 0,2 1-192 0,4-15 192 16,0 2-192-16,0-1 0 0,3 0 0 0,3-1 0 16,3-4 0-16,4-2 128 0,0-3-128 0,2-3 128 15,2-1 288-15,0-4 48 0,3-5 16 0,2 1 0 0,2-6 256 0,1-1 48 16,0-1 16-16,9-9 0 0,-3-1-240 0,-10 4-48 16,0-5-16-16,5-10 0 0,-6 0-160 15,-2-2-16-15,-3 0-16 0,-3-2 0 0,-3 3-112 0,-3-2-32 16,-2-3 0-16,0 4 0 0,-2 0-160 0,-1 5 0 15,-3 2 0-15,-1 3 128 16,-5 3-784-16,3 2-176 0,-3 3-16 0,0 1-11936 16</inkml:trace>
  <inkml:trace contextRef="#ctx0" brushRef="#br0" timeOffset="35032.44">18344 3019 14735 0,'0'0'1312'0,"0"0"-1056"0,2 13-256 16,-2 5 0-16,-1 5 256 0,-2 5 0 16,1 4 0-16,-3 3 0 0,-5 5 176 0,-1 2 16 0,-1 3 16 0,-4-2 0 15,-1 5 64-15,-1 1 16 16,0 3 0-16,1-1 0 0,1 0-224 0,1 0-32 0,1 0-16 0,2 1 0 15,2-4-272-15,2-4 160 0,5 2-160 0,-1-6 128 16,3-9-304-16,1-10-64 0,5 0-16 0,-4-2 0 16,3-1-64-16,1 0 0 0,0-3-16 0,0-5-5264 15,0-1-1056-15</inkml:trace>
  <inkml:trace contextRef="#ctx0" brushRef="#br0" timeOffset="35194.94">17943 3608 20271 0,'0'0'1792'0,"0"0"-1424"0,13 1-368 0,2 0 0 0,4-1 512 0,4 0 16 15,3-1 16-15,3 1 0 0,3-1-288 0,3 0-64 16,3-3-16-16,5 0 0 0,6-5-176 0,3 2 0 16,-3-5 144-16,0 2-6928 15,-3-4-1376-15</inkml:trace>
  <inkml:trace contextRef="#ctx0" brushRef="#br0" timeOffset="35699.37">19629 2820 20271 0,'0'0'1792'0,"0"0"-1424"0,0 0-368 0,5 14 0 16,-1 2 160-16,-1 6-32 0,-1 6-128 0,-5 6 192 15,-2 6 80-15,-3 4 16 0,-2 4 0 0,-1 7 0 16,-3 5 48-16,-1 5 16 0,-3 1 0 0,-3 0 0 15,-3 3 208-15,-1-1 32 0,-3 3 16 0,1-2 0 16,1-8-288-16,1-4-48 0,4-11-16 0,4-5 0 0,3-8-256 0,4-4 128 16,2-9-128-16,5-3 0 0,0-5 144 0,3-12-144 15,0 0 0-15,0 0 144 0,13 2 112 0,1-7 0 16,2-3 16-16,2-3 0 0,1-8 64 0,2-4 16 16,-1-5 0-16,1 0 0 0,0-2-352 0,0 0 0 15,-2-9 0-15,3 3-128 0,-4 4 128 0,2 2-128 16,3-1 128-16,-1 10-128 0,-2 2 128 0,-1 5-192 15,-1 5 192-15,-2 2-192 0,0 6 192 0,-1 5-160 16,-4 3 160-16,2 5-160 0,-1 4 160 0,-2 6 0 16,-3 0 0-16,-2 3 0 0,1 6 0 0,-6 2 0 15,0 0 0-15,-4 2 0 0,0 2 0 0,-2 0 0 16,-2 0 128-16,0 0-128 16,2-3-832-16,2-12-224 0,2 2-48 0,2 0-10144 0</inkml:trace>
  <inkml:trace contextRef="#ctx0" brushRef="#br0" timeOffset="36083.57">20352 3461 18431 0,'0'0'1632'0,"-6"0"-1312"15,-2 0-320-15,0 1 0 0,-1 0 416 0,1 2 16 16,-1 3 0-16,-1 2 0 0,-1 4 128 0,1 2 16 16,-1 0 16-16,-1 4 0 0,1 4-16 0,2-1 0 15,0 1 0-15,3 2 0 0,1 4-128 0,2-3-48 16,3 3 0-16,3-1 0 0,3 0-96 0,2-7-32 16,0 0 0-16,5-1 0 0,1-1 0 0,3-1 0 15,1-3 0-15,2-1 0 0,3-7 48 0,0-2 0 16,-2-3 0-16,0-1 0 0,-2-1 80 0,-2-3 32 15,0 0 0-15,-3-4 0 0,-3 0-112 0,-3-5-32 16,-4 0 0-16,-3 2 0 0,-3-3-16 0,-5 0 0 16,-3-3 0-16,-4-1 0 0,-1-2-80 0,-6-2 0 15,-1 1-16-15,-3-5 0 0,3 1-176 0,-13-8 0 16,7 9 0-16,13 9 0 0,0-3-336 0,2 4-48 16,3 1-16-16,2 3 0 15,3-4-1792-15,3 5-368 0,0-1-64 0</inkml:trace>
  <inkml:trace contextRef="#ctx0" brushRef="#br0" timeOffset="36566.42">21061 3467 19343 0,'-16'27'1728'0,"8"-11"-1392"0,-1 3-336 0,-1 4 0 0,0 5 752 0,-2 0 80 16,0 2 0-16,-2 2 16 0,-2 0 256 0,1-4 48 15,-1-1 16-15,2-4 0 0,-3-2-720 0,3-2-128 16,3-2-48-16,-1 1 0 0,3-6-80 0,9-12 0 16,0 0-16-16,0 0 0 0,0 0 336 0,6-6 64 15,0-2 0-15,5-7 16 0,2-4-96 0,-3 4-32 16,3-6 0-16,1 1 0 0,0 0-272 0,1-2-48 16,0-3-16-16,1 1 0 0,1-7-128 0,1 4 128 15,0-1-128-15,7-6 128 0,-2 10-128 0,-9 9 0 16,0 3 0-16,2 5 0 0,-5-2 0 0,2 4 0 15,-1 2 0-15,1 6 0 0,-4 2-128 0,0 4 128 16,-3 3-160-16,-3 1 160 0,-3 2-128 0,-3 3 128 0,-3 2 0 0,-2 3-144 16,-2-1 144-16,-1-1 0 15,-2 4 0-15,-1 1 0 0,-1-4 0 0,1-2 0 16,-2-3 0-16,4-2 0 0,0-1 0 0,3-5 0 16,4-3 0-16,5-6 0 0,0 0 0 0,0 0 0 15,0 0 0-15,8-10 0 0,2-3 0 0,2 1 144 16,2-5-144-16,1 1 0 0,0-1 0 0,3 1 0 0,0-1 0 0,1 4 0 15,0 3 0-15,-1 0 0 0,-1 5 0 0,0 1 0 16,-2 4 0-16,0 4 0 0,-1 0 0 0,-2 6 0 16,-2 0 0-16,-2 5 128 0,-3 2-128 0,-3 2 160 15,-2 3-160-15,-2 0 0 0,-2 0 0 0,0-2 0 16,2 2-1008 0,-1-3-272-16,3-1-64 0,5 5-11824 0</inkml:trace>
  <inkml:trace contextRef="#ctx0" brushRef="#br0" timeOffset="36934.51">22194 3299 28959 0,'-10'-2'1280'0,"2"2"272"0,2 0-1232 0,-3 1-320 16,-1 3 0-16,-11 3 0 0,-4-2 320 0,7 2 0 15,-1 2 0-15,-3-1 0 0,-3 6-160 0,-2 3-32 16,-1 0 0-16,0-1 0 0,2 3-128 0,0 0 0 16,2 3 0-16,4-1-176 0,-1 4 176 0,6-4 0 15,4 1 0-15,3-2 0 0,2-1 0 0,3-2 0 16,3-2 0-16,4 0 0 0,2 0 0 0,5-3 0 16,1-2 0-16,5-2 0 0,1-2 0 0,2-3 144 15,3-3 0-15,2 0 0 0,2 0 128 0,0-3 32 0,-2-1 0 0,-1-2 0 16,0 0 16-16,-2-5 16 0,-3 2 0 0,-2-3 0 15,-5-1-160-15,2-6-48 0,-6 0 0 0,-6 4 0 16,-2-4 208-16,-2 0 48 0,-5 1 0 0,-1 0 0 16,-5 0-256-16,0 2-128 0,-2 2 160 0,-2 1-160 15,0-1 0-15,-1 5-320 0,1-1 64 0,2 2 0 32,1-1-2432-32,1 3-464 0</inkml:trace>
  <inkml:trace contextRef="#ctx0" brushRef="#br0" timeOffset="37451.69">22729 3281 15663 0,'0'0'1392'0,"0"0"-1120"15,0 0-272-15,6-2 0 0,-1-3 976 0,-5 5 144 16,2-8 32-16,-2 8 0 0,0 0-448 0,0 0-96 15,-9-3-16-15,-1 2 0 0,-2 1-224 0,-2 1-48 16,-1 2-16-16,-3 2 0 0,-2 1 80 0,-3 1 0 16,0 3 16-16,-2-1 0 0,-3 2 112 0,1-2 0 15,0 3 16-15,3 3 0 0,1 0-32 0,5 0-16 16,3-1 0-16,4 2 0 0,2-1-192 0,3 0-32 16,3-2-16-16,3-3 0 0,3 3-240 0,3-6 128 0,3 1-128 0,3-5 0 15,1-2 160-15,5-1-160 16,1-1 160-16,4-2-160 0,-3-1 288 0,1-2-32 15,-1 1-16-15,-1 0 0 0,-1-3-96 0,-2 2-16 16,-2-3 0-16,-4 1 0 0,2-3 32 0,-3 2 0 0,-3-4 0 0,-1 4 0 16,-1-1 80-16,0 4 16 0,-2-1 0 0,-2 7 0 15,2-6-112-15,-2 6-16 0,0-5 0 0,0 5 0 16,0 0-128-16,0 0 0 0,-2 5 0 0,0 3 128 16,1 2-128-16,-2-3 0 0,3 4 0 0,0-3 0 15,0 4 0-15,4 3 0 0,-2 0 0 0,1 2 0 16,0 1-128-16,-1 1 128 0,1 1 0 0,0 6 0 15,0 2 0-15,-1-1 0 0,1 3 0 0,0 2 0 16,-2-2 0-16,0 2 0 0,-1 1 0 0,-1 1 0 16,0 0 0-16,-2 1 0 0,-1-2 0 0,-2-4 0 0,-2 0 0 0,-3 2 0 15,-3-6 0-15,-1 2 0 0,-2-3 0 16,-3 3 0-16,-4-4 0 0,-3-3 0 0,-2-1 0 0,-1-1-176 16,-1-2 176-16,0-2-192 15,2-2-1408-15,1-1-272 0,1 2-64 0</inkml:trace>
  <inkml:trace contextRef="#ctx0" brushRef="#br0" timeOffset="38502.4">23119 3487 6047 0,'0'0'256'0,"0"0"64"0,-9 7-320 0,3-1 0 15,6-6 0-15,-6 11 0 0,1-2 816 0,5-9 80 16,-3 9 32-16,3-9 0 0,1 7-144 0,-1-7-16 16,5 8-16-16,2-1 0 0,-1-1 32 0,2 0 16 15,1-3 0-15,1 0 0 0,1-3 16 0,1-2 0 16,0 0 0-16,2-1 0 0,2-2-192 0,8-3-48 16,-4 1 0-16,2-3 0 0,-2-2-176 0,-1 2-32 15,-1-4-16-15,-2 1 0 0,0 1-192 0,-2-1-32 16,-2-1-128-16,0 4 192 0,-3-2-192 0,-3-2 128 15,-2 0-128-15,-2 2 0 0,0-2 128 0,-4 0-128 16,-1 0 0-16,-5 4 144 0,-1-3 0 0,-1 5 0 16,-3 1 0-16,-1 5 0 0,-1 5-144 0,-3 3 0 0,-2 2 0 0,-1 6 0 15,1 4 0-15,0 3 0 0,-1 7 0 0,2-1 0 16,2 2 0-16,5-7 128 0,-1 3-128 0,2 4 0 16,1 2 0-16,2-3 0 0,2 1 0 0,5-2 0 15,1 1 0-15,2-3 0 0,4-1 0 16,3-3 0-16,2-5 128 0,3-2-128 0,2-5 0 0,3 0 128 15,3-3-608-15,2-4-128 0,3-2-32 0,2-2 0 0</inkml:trace>
  <inkml:trace contextRef="#ctx0" brushRef="#br0" timeOffset="38903.11">23895 3400 14735 0,'0'0'1312'0,"0"0"-1056"15,0 0-256-15,-8 6 0 0,3 5 496 0,0 2 32 16,0 2 16-16,0 6 0 0,0 3 160 0,-1-6 48 16,4 2 0-16,-4 13 0 0,-3-1-224 0,2-8-32 15,1-1-16-15,-2 1 0 0,1 1 96 0,-1-2 32 16,0-1 0-16,2 1 0 0,0-4-224 0,1-3-64 15,1-3 0-15,0-2 0 0,1-3 48 0,3-8 0 16,0 0 0-16,0 0 0 0,0 0 272 0,7-5 64 16,0-4 16-16,10-10 0 0,1-6-336 0,-5 7-64 0,-1-1 0 0,2-2-16 15,0 1-304-15,3-4 0 0,0-2 0 0,10-10 0 16,-3-1 0-16,2 6 0 0,-1 8 0 0,1 6 0 16,-1 1 0-16,-3 7 0 0,-3 3 0 0,-1 5-144 15,-2 2 144-15,-1 7-192 0,-1 1 192 0,-6 3-192 16,0 4 192-16,-2 4-192 0,-1 3 192 0,-2 3-192 15,-3-1 192-15,-2 1 0 0,0 1 0 0,-2 2 0 16,-1-2-544-16,-2 2-80 0,1-5-16 0,1-1-11408 16</inkml:trace>
  <inkml:trace contextRef="#ctx0" brushRef="#br0" timeOffset="39184.69">24788 3421 22111 0,'-11'5'1968'0,"4"4"-1584"16,-4 0-384-16,-2 5 0 0,-2 1 544 0,2-3 32 15,-2 8 0-15,-3 2 0 0,-1 0-192 0,-4 4-48 16,0 1 0-16,-1-3 0 0,0 2-336 0,-6 11 144 16,8-5-144-16,9-13 0 0,3-2 240 0,4-1-64 15,3-6-16-15,4 2 0 0,3-6-160 0,5-1 0 16,-1 0 0-16,6-3 0 0,5-5-128 0,2-2 128 15,2-1-160-15,3-2 160 0,-1-3 0 0,1-5 0 16,-2 1 0-16,-3 0 0 0,-2 1 0 0,-1 0 0 16,-2-1 128-16,1-4-128 0,-4 1 0 0,-7 6 128 15,-2 3-128-15,0-1 0 0,-4 3-128 0,0-2-144 0,-5 2-32 0,-1-2-11040 16</inkml:trace>
  <inkml:trace contextRef="#ctx0" brushRef="#br0" timeOffset="39567.65">24872 3511 23039 0,'0'0'2048'0,"0"8"-1648"15,0 2-400-15,0 3 0 0,-1-3 128 0,1 3-128 16,1-1 128-16,0 0-128 0,1 1 0 0,-1-5 0 15,3 1 0-15,0-1 0 0,1 1 0 0,0-4 0 16,2 0-192-16,1 1 192 0,0-4-192 0,-1-1 192 16,1-2-160-16,1-1 160 0,0 1 0 0,1 0 0 15,1-3 128-15,3 0-128 0,-2-1 320 0,2-4-32 16,0 0-16-16,0 0 0 0,1 1 112 0,0-4 32 16,0 2 0-16,-1-5 0 0,0 2 32 0,-2-1 16 15,-2 0 0-15,-1-2 0 0,-3-2 112 0,-1 0 32 16,0 0 0-16,-2 0 0 0,1 2-256 0,-2 1-48 15,1-2-16-15,-1 4 0 0,0 4-288 0,-1 1 0 16,-1 8 0-16,0 0 0 0,0 0 0 0,0 0 0 16,0 0 0-16,0 0 0 0,0 0 0 0,0 0 0 15,0 0 0-15,0 0 0 0,0 0-208 0,0 0 0 16,4-4 0-16,-4 4 0 16,0 0-784-16,0 0-160 0,0 0-16 0,0 0-16 15,6-3-1376-15,-6 3-256 0</inkml:trace>
  <inkml:trace contextRef="#ctx0" brushRef="#br0" timeOffset="40270.62">25623 3424 11055 0,'2'-4'976'0,"-1"-6"-784"15,1 0-192-15,0-2 0 0,-1 4 832 0,0 0 112 16,0 1 16-16,1-2 16 0,-2 4-80 0,0 5 0 16,0 0-16-16,0 0 0 0,-12 4-112 0,1 6-32 15,1 0 0-15,2 2 0 0,-1 2-208 0,0 2-32 16,-1 3-16-16,1 2 0 0,-2 2-224 0,1 3-32 0,1-3-16 0,0 1 0 16,1 0-208-16,2-3 128 0,1-1-128 15,2-2 0-15,1-2 176 0,2-2-176 0,0-3 192 0,2 1-192 16,2-4 256-16,2 1-48 0,2-5-16 0,1-1 0 15,1-1 240-15,2-1 32 0,0-2 16 0,2-2 0 16,0-1-192-16,0 1-32 0,1-4-16 0,1 2 0 16,-2 0-240-16,0-3 176 0,-3 2-176 0,1 1 160 15,-2-3-160-15,-3 3 0 0,1 0 0 0,-2-1 0 0,1 1 0 16,-2 1 0-16,-5 4 0 0,5-8 0 0,-1 2 0 0,-1 1 0 16,-1-3 0-16,-1 2 0 0,-1 0 0 0,-1-3 0 15,-1 2 128-15,0-3-128 0,1 1 0 16,-2-5 192-16,-1 2-192 0,-1 0 192 0,-1-1-192 0,1 3 192 15,-2 3-192-15,2 0 192 0,-1 0-192 0,-3 0 0 16,0 0 0-16,2 4 0 0,-2 2 0 0,0 2 0 16,0 2 0-16,-1 0 0 0,0-1 0 0,1 0 0 15,-3 1 0-15,2 1 0 0,1-1 0 0,0 2 0 16,2-1 0-16,0-1 0 0,2-1 0 0,5-2 0 16,0 0 0-16,0 0 0 0,0 0 0 0,0 0 0 0,0 0 0 0,0 0 0 15,0 0-128-15,0 0 128 16,0 0 0-16,0 0 0 0,9-1-240 0,0 0 32 15,0 1 0-15,-2-1 0 0,1-1 208 0,0 0-192 0,-2-1 192 0,0-1-192 16,-6 4 64-16,7-2 128 0,-7 2-208 0,7-3-7584 31,-2 1-1504-31</inkml:trace>
  <inkml:trace contextRef="#ctx0" brushRef="#br0" timeOffset="40702.54">26218 3380 13823 0,'0'0'1216'0,"5"-5"-960"15,2 0-256-15,-2 3 0 0,1-2 576 0,-6 4 64 16,5-6 0-16,-2 3 16 0,-3-1-48 0,0 4-16 15,0 0 0-15,-7 0 0 0,0-1-144 0,-3 2-16 16,-2 0-16-16,-1 2 0 0,-2 0 160 0,0 2 16 16,0 0 16-16,1 1 0 0,0 6-64 0,2-4-16 15,1 3 0-15,3 0 0 0,2 0-144 0,2 2-48 16,1 1 0-16,3-2 0 0,2-1-16 0,3 4 0 16,1 1 0-16,2-1 0 0,1-2-48 0,7 6-16 15,-3-2 0-15,-2-5 0 0,2 2-80 0,0-4-32 0,-2 1 0 16,-1 1 0-16,-2-2-144 0,-2 3 128 15,-1-1-128-15,-2-1 128 0,-3 1 160 0,-3 1 32 0,0-2 0 0,-4 2 0 16,-2 1 224-16,-5-4 48 16,-2 2 16-16,-3-1 0 0,-1-2-256 0,0 3-48 15,-4-6-16-15,-7 5 0 0,3-4-288 0,11-4 0 16,0 0 0-16,1 1 0 16,1-8-1808-16,1 1-368 0,6 0-80 0,2-2-16 0</inkml:trace>
  <inkml:trace contextRef="#ctx0" brushRef="#br0" timeOffset="41520.31">27792 3119 5519 0,'6'-4'496'0,"3"-3"-496"15,-1 2 0-15,-1 2 0 0,0-3 2144 0,-1-1 336 16,-1 2 64-16,0-4 16 0,-5 1-1280 0,0 2-256 16,-4-2-64-16,1 2 0 0,-1-3-32 0,-3 4-16 15,-1 2 0-15,-1 1 0 0,-5 1-192 0,-3 1-32 16,-3 2-16-16,-4 3 0 0,-2 7-288 0,0-1-64 16,0 3-16-16,1 4 0 0,-2 1-80 0,3 1-16 15,2 4 0-15,-1-1 0 0,4 5-80 0,4-1-128 16,5 1 176-16,2-5-176 0,2-3 0 0,3 2 0 15,3 2 0-15,3-4 0 0,-1-1 192 0,6-1-192 16,-2-1 192-16,3-5-192 0,1 1 240 0,1 1-64 16,-2-1-16-16,1-3 0 0,-1 3-32 0,-2-1-128 15,1 2 192-15,0-1-64 0,-5-2-128 0,0-2 160 16,-2 3-160-16,-1-5 160 0,0-7 0 0,-4 12 0 0,-2-1 0 0,0-2 0 16,-1 3 384-16,-5-6 80 0,-4 0 16 0,-2 2 0 15,-1-3-256-15,-1 3-64 0,-4-3 0 16,2-3 0-16,-1 1-176 0,-3-2-144 0,0-1 192 0,1-1-192 15,1-3 0-15,1 0 0 0,-3-3 0 0,9 0-192 16,4-2-624 0,3 0-112-16,2-2-32 0,6 1-7872 0,4-4-1568 0</inkml:trace>
  <inkml:trace contextRef="#ctx0" brushRef="#br0" timeOffset="42521.58">28166 3271 16815 0,'0'0'736'0,"0"0"160"0,0 0-704 0,0 0-192 16,0 9 0-16,0-1 0 0,0 1 240 0,0-3 16 16,0-6 0-16,0 11 0 0,2 5-128 0,-1-4 0 15,1 2-128-15,1 5 192 0,1-5 160 0,0-2 32 16,1-3 0-16,5 6 0 0,1 0 224 0,-4-7 48 15,2 2 16-15,2-4 0 0,2 2-160 0,1-4-48 16,0 1 0-16,0-1 0 0,1-2-32 0,-1 1-16 16,-1-1 0-16,1 0 0 0,-4-2-112 0,0-2-32 15,1 1 0-15,-3 0 0 0,0-1-80 0,-8 2 0 16,6-5-16-16,-6 5 0 0,0 0-176 0,3-7 160 16,-2 0-160-16,-2-1 160 0,-2 2-160 0,-2-2 192 0,-1 0-192 15,0-5 192-15,-3-1-192 0,0 2 128 16,-4-1-128-16,2-1 128 0,-1 1-128 0,1 3 0 0,1-2 0 0,-7 1 0 15,4 0 0-15,7 7 0 0,1-1 0 0,1 1 0 16,4 4 0-16,0 0 0 0,0 0-128 0,0 0 128 16,3-6 0-16,2 2-144 0,1-3 144 0,3 1 0 15,1-3-192-15,5 0 64 0,-2-1 128 0,4 0-208 16,-1-4 208-16,2 1 0 0,0 0 0 0,9-9 0 16,-3 0 0-16,-8 7 0 0,1-3 0 0,1-1 0 0,-1-1 0 15,1-3 0-15,0-3 0 0,0 0 0 16,0-7 0-16,-1-2 0 0,1-2 0 0,0-1 0 0,-2 0 0 15,1-4 0-15,-1 0 128 0,-2 0-128 0,2 0 0 0,-1 2 128 16,-4 0-128-16,3 2 0 0,0 2 0 0,4-12 0 16,-3 11 0-16,-8 17 0 0,-1 1 0 0,-1 0 128 15,-1 2-128-15,-1-3 160 0,-1 3-160 0,-1 7 128 16,1 1-128-16,-2 2 128 0,0 7-128 0,0 0 0 16,0 0 0-16,-8 1 0 0,-1 0 0 0,-1 7 0 15,-1 5 0-15,0 2 0 0,0 5-160 0,-6 11 160 16,3 2 0-16,5-9-144 0,1 6 144 0,-3 3 0 15,1 3 0-15,1 2 0 0,2 2 0 0,2 0 0 16,-2-3 0-16,3 0 0 0,3 0 0 0,2-2-128 16,2 0 128-16,2-5 0 0,1 0 0 0,2-3 0 15,2-4 0-15,2-1 0 0,0-2 0 0,2-2 0 16,0-3 0-16,9 4 0 0,0-5 0 0,-8-9 176 16,1-1-176-16,1 0 192 0,3-4 0 0,0-4 16 0,1-1 0 15,1 0 0-15,1-5-48 0,0 0-16 16,0-5 0-16,0-1 0 0,-2 0-144 0,2-2 0 15,-1-1 144-15,9-4-144 0,-1 3 0 0,-5 3 128 0,-2 3-128 0,-5 4 0 16,2 2 0-16,2 5 0 0,-2-2 0 0,-1 7 0 16,-1 2 0-16,0 2 0 0,-2 6 0 0,0-2 0 15,-4 3 0-15,0 2 0 0,-3 0 0 0,-2 2 0 16,0 2 0-16,-1 1 0 0,-5-1 0 0,0 1 128 16,1 1-128-16,-2-1 0 0,-2-1 0 0,1-2 128 15,0-3-128-15,-2 0 0 0,6-2 0 0,-3-4 0 16,1-2 0-16,-1-6 128 0,0 0-128 0,7 3 128 0,3-6 96 0,-1-1 32 15,1-1 0-15,1-1 0 0,1-4-96 16,-1-2-16-16,2 0 0 0,0-2 0 0,-1-3-144 0,1-1 0 16,1 1 0-16,1-1 128 0,2 0-128 0,-1 2 0 15,1 0 0-15,-1 5 0 0,2 1 0 0,-1 5 0 16,-1-2 0-16,2 6 0 0,-4 0-160 0,0 3 160 16,-1 6 0-16,-1-1-144 0,-4 6 144 0,0 1 0 15,-2 4 0-15,0 4 0 0,-1-2 0 0,0 3 0 16,-1 1 0-16,0 6 0 0,-4-2 0 0,1-10 0 15,3 0 0-15,0 0 0 0,-2 0 0 0,2-3-192 16,-1 0 192-16,-1-3-192 16,1-1-1344-16,-1-2-288 0,-2-2-48 0,0-7-9728 0</inkml:trace>
  <inkml:trace contextRef="#ctx0" brushRef="#br0" timeOffset="42797.14">29611 1925 15663 0,'0'0'1392'0,"0"0"-1120"0,0 0-272 0,0 0 0 0,-3 11 624 0,2 1 64 16,0 4 16-16,-1 4 0 0,2 1 48 0,0 2 16 15,0 0 0-15,0 6 0 0,-1-1-96 0,0 4-16 16,-2 3 0-16,0 0 0 0,0 0-160 0,-2 0-48 16,-3-1 0-16,1-1 0 0,-1-4-240 0,0 3-48 15,2-3-16-15,1-3 0 16,0-2-1568-16,1-5-320 0</inkml:trace>
  <inkml:trace contextRef="#ctx0" brushRef="#br0" timeOffset="48275.56">8481 14216 1839 0,'0'0'160'0,"0"0"-160"16,0 0 0-16,-9 2 0 0,0-1 960 0,0 0 176 0,3 0 16 0,-4 2 16 15,0-1-704-15,-1 1-144 0,0 0-16 0,1 0-16 16,0 0-64-16,1 1-16 0,-1-2 0 0,2 1 0 16,0-1 256-16,8-2 48 0,-9 3 16 0,9-3 0 15,0 0 16-15,0 0 0 0,-6 5 0 0,6-5 0 16,0 0-224-16,0 0-32 0,0 0-16 0,8 13 0 16,1-6 112-16,1 2 0 0,0-4 16 0,3 0 0 15,2-1 16-15,-1 3 0 0,2-2 0 0,2 0 0 16,0-1-160-16,1 1-16 0,0 0-16 0,3 0 0 15,-1 1 0-15,2-3 0 0,1 0 0 0,0 3 0 16,2-1 32-16,1-2 0 0,-1 0 0 0,5 1 0 16,2 0-80-16,0 1-16 0,0-3 0 0,3-2 0 15,-1 0 32-15,-1 0 0 0,0-1 0 0,-7 0 0 16,0-2-48-16,1-1 0 0,1 2 0 0,-2-1 0 0,-3-1-144 0,-1 2 192 16,-1-2-192-16,-1-1 192 0,1 2-64 0,-4 0-128 15,0 1 192-15,-1-1-64 0,1-4 0 0,-1 2-128 16,0 4 192-16,0-3-64 0,-4-2-128 0,-1 2 192 15,-1 0-192-15,-11 4 192 0,8-2-64 0,-8 2-128 16,0 0 192-16,0 0-64 0,11-4-128 0,-11 4 160 16,0 0-160-16,0 0 160 0,0 0-160 0,0 0 0 15,0 0 0-15,0 0 128 0,0 0-128 0,0 0 160 16,0 0-160-16,0 0 160 0,0 0-160 0,0 0 0 16,0 0 0-16,0 0 0 0,0 0 0 0,0 0 0 15,0 0 0-15,0 0-176 0,0 0 176 0,0 0 0 16,0 0 128-16,0 0-128 0,0 0 0 0,-9 4 0 15,9-4 0-15,0 0 0 0,-10 2 0 0,10-2 0 0,0 0 0 0,-11 3 0 16,0-1 0-16,2 2-240 0,9-4 48 0,0 0 0 31,0 0-704-31,0 0-128 0</inkml:trace>
  <inkml:trace contextRef="#ctx0" brushRef="#br0" timeOffset="49959.41">10273 14460 1839 0,'0'0'160'0,"0"0"-160"0,0 0 0 0,0 0 0 15,0 0 2368-15,0 0 448 0,0 0 96 0,12 0 16 16,-12 0-1952-16,14-1-384 0,-2 1-80 0,2 1 0 16,-1-2-288-16,5 0-48 0,1 1-16 0,3 0 0 0,-2 1-32 0,4 0-128 15,0-1 192-15,3 2-64 0,1-4-128 0,1 2 128 16,0 2-128-16,2 0 128 0,1-4-128 0,-1 2 0 15,2 0 0-15,2 2 128 0,-1 1-128 0,4-2 0 16,2-1 0-16,3 3 128 0,4 0-128 0,1 1 160 16,0-3-160-16,-1-1 160 0,-2 0 112 0,-1 6 32 15,5 0 0-15,-1-2 0 0,0-3-16 0,4 3 0 16,6 0 0-16,0-2 0 0,1-2 16 0,-1 0 0 16,-1 0 0-16,-1 0 0 0,0 3-96 0,0 0-16 15,5 3 0-15,3-5 0 0,2-1-192 0,-4 0 128 16,-3 0-128-16,-1 0 0 0,0-4 128 0,2 3-128 15,0-1 0-15,2 1 0 0,6-3 128 0,-4 2-128 16,0-1 0-16,-2 1 0 0,-1-2 0 0,-1 3 128 16,-2-1-128-16,5 1 0 0,3-1 0 0,-3 0 0 0,1 0 0 0,-6-2 0 15,1-4 0-15,-4 5 0 0,-2 1 0 0,0 1 0 16,3-3 0-16,1 0 0 0,1 1 128 0,-5 0-128 16,-1 0 0-16,-3 0 0 0,-4-2 0 0,0 1 0 15,-3 1 0-15,-3 2 0 0,-1 1 0 0,2 0 0 16,0-3 0-16,2 1 0 0,-2 1 0 0,-1-2 0 15,0 0 0-15,-3 2 0 0,-5-1 0 0,-3 0 0 16,-2 1 0-16,0 0 0 0,-2 0 0 0,0-1 0 16,-4 2 0-16,2 0 0 0,-4 2 0 0,-1-2 0 15,0 0-128-15,-4 1 128 0,1 1 0 0,-2 1 0 16,-1-2-144-16,-1 0 144 0,-10-1 0 0,11 3-144 31,1 2-240-31,-5-1-64 0,-7-4 0 0,0 0-7952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9:11:17.34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1747 8552 10127 0,'0'0'896'0,"0"0"-704"0,0 0-192 0,0 0 0 15,0 0 768-15,0 0 128 0,0 0 32 0,0 0 0 0,0 0-112 0,0 0-32 16,1-5 0-16,-1 5 0 0,0 0-288 0,0 0-64 16,6-6-16-16,2 2 0 0,1 0-32 0,1 1-16 15,1-4 0-15,2 5 0 0,0-1-160 0,1 2-16 16,3 0-16-16,6-1 0 0,2 0-176 0,2 0 0 15,4 0 0-15,2 1 0 0,1-1 0 0,3 1 128 16,1-1-128-16,0-1 128 0,1-3-128 0,1 1 160 16,4 2-160-16,1 2 160 0,4-4 0 0,3-3 0 15,4 2 0-15,2 4 0 0,1 1 32 0,-1-3 0 16,-1-5 0-16,0 6 0 0,1 4 0 0,1 1 16 16,4 2 0-16,4-2 0 0,4-5-16 0,0 0 0 0,-7 0 0 15,2 1 0-15,-1 1 64 0,2 0 0 0,3 1 0 0,1-1 0 16,2-3-256-16,-2 0 128 0,-4-2-128 0,1 2 0 15,-1 4 192-15,7 1-48 0,1-1-16 0,0-3 0 16,-5-4 0-16,0 2-128 0,0 1 192 0,1 0-64 16,1 2-128-16,3-2 128 0,1-3-128 0,-3 0 128 15,-6 3-128-15,1 0 0 0,-2-5 0 0,5 2 128 16,4 2-128-16,-1-3 192 0,-2 2-192 0,-1-2 192 16,-3-1-192-16,-4 4 160 0,0-1-160 0,2-1 160 15,5 1-160-15,-1-3 160 0,0 3-160 0,-4-4 160 16,-3 2-160-16,-1-1 128 0,-1 3-128 0,1-5 128 15,2 4 64-15,0 0 16 0,3 0 0 0,-5 1 0 16,-5-2 0-16,0 2 0 0,-2 3 0 0,0-1 0 16,-1-3-16-16,1 3-16 0,1 1 0 0,0-1 0 15,1-2-48-15,-4 2-128 0,-3 2 192 0,-3-2-64 16,-3-3-128-16,0 4 192 0,-5-1-192 0,3 1 192 0,0-6-192 0,1 4 160 16,-3 2-160-16,-1-4 160 0,-1 2-160 0,-4 1 128 15,0-2-128-15,-7 0 128 0,-2 2-128 0,-4 1 160 16,0-1-160-16,-1 1 160 0,-5 0-160 0,-2 2 0 15,-3-1 0-15,-10 2 0 16,0 0-832-16,0 0-240 0,0 0-48 0,0 0-11168 0</inkml:trace>
  <inkml:trace contextRef="#ctx0" brushRef="#br0" timeOffset="3004.81">2038 12015 8287 0,'0'0'736'0,"-8"6"-592"16,-1-2-144-16,9-4 0 0,0 0 400 0,-5 10 48 15,1-2 16-15,0 1 0 0,4-9 16 0,0 0 0 16,0 0 0-16,5 9 0 0,3 2-48 0,4-3-16 16,3-1 0-16,4 0 0 0,2 0 32 0,4 1 16 15,0-4 0-15,3-1 0 0,5-3 0 0,4 2 0 16,4 2 0-16,7-1 0 0,5 0-144 0,8-2-48 15,9-2 0-15,1 0 0 0,-1-3-80 0,3-1 0 16,3 1-16-16,5 0 0 0,11 2-16 0,1-2 0 0,-2-4 0 0,1 4 0 16,-1 1 64-16,7 0 16 0,6-1 0 0,-2 0 0 15,-4 1-16-15,4-1 0 0,2 2 0 0,3 1 0 16,-2-3-16-16,2 2 0 0,-3-1 0 0,9 1 0 16,3 2-16-16,-2 0 0 0,1 0 0 0,2-2 0 15,7 1 0-15,-6 0 0 0,-3-2 0 0,2 3 0 16,2 3-48-16,2-2-16 0,-4-8 0 0,1 7 0 15,2 5-128-15,-1-3 0 0,1-3 0 0,-2 1 0 16,-2 2 0-16,2 0 0 0,5-2 0 0,-3 0 0 16,-7 0 128-16,6 0 0 0,7 0 0 0,-5-2 0 15,-7 1-128-15,4 0 0 0,3 0-160 0,-5-1 160 16,-6 0 0-16,0 2 0 0,-4 0 0 0,1 0 0 16,0 0 0-16,-4 2 0 0,-4 1 0 0,3-1 0 15,2 0 208-15,-4 2 48 0,-4 3 0 0,-5-2 0 16,-3-2 112-16,4-1 16 0,2-2 16 0,-5 0 0 0,-3 0-16 15,-6 2 0-15,-1-2 0 0,1 2 0 0,1 3-112 0,-1-2-16 16,-3-3-16-16,-4 0 0 0,-3-1-80 0,-1 1-16 16,-4 1 0-16,2 1 0 0,-1-2-144 0,-2 0 128 15,-1-1-128-15,-4 0 128 0,-3 1-128 0,0 0 0 16,-7 0 144-16,2 1-144 0,1 0 0 0,-2 3 128 16,-2-1-128-16,0-3 0 0,-2-3 0 0,-5 2 0 15,-7 0 0-15,-1-1 128 0,-2 2-128 0,-5-1 0 16,-1 1 128-16,-5 0-128 0,-5 0 0 0,-2 0 128 15,-4-2-128-15,-9 2 0 0,0 0 160 0,0 0-32 0,0 0-128 0,0 0 192 16,0 0 0-16,-10-7 0 16,-4 2 0-16,-3 3 0 0,-6-2-192 0,-3-1 0 0,-7 1 0 15,-8 3 0-15,-2 1 0 0,-10-2 0 0,-6 0 0 0,-2-2 0 16,0-1 0-16,-2 2 0 0,-1 3 0 0,-9 0 0 16,-6-1 0-16,-3-1 0 0,-3-1 0 0,-1 0 0 15,-1 1 0-15,-7 1 0 0,-8-3 0 0,0 1-160 16,1-1 160-16,-1 3 0 0,-4 4 0 0,-4-2-128 15,-7-4 128-15,0 3 0 0,0 4 0 0,-4-1 0 16,-5-4 0-16,1 3 0 0,-1 3 0 0,-4-2 0 16,-3-3 0-16,-2 1 0 0,5 3 0 0,-3-2 0 15,-6 1 0-15,2 2 0 0,1 0 0 0,-1-1 0 16,-2-2 0-16,2 5 0 0,-2-1 0 0,2-1 0 16,1-4 0-16,-4 6 0 0,-1 0 0 0,1 2 0 15,2-5 0-15,-2 1 0 0,4 7 0 0,0-7 0 0,0 4 0 16,0-3 0-16,0 0 0 0,2 3 0 0,5-2 0 0,-1 2 0 15,2-3 0-15,-1 4 0 0,5-2 0 16,0-1 0-16,2 2 0 0,2-2 0 0,1 3 0 0,5-4 0 16,3 0 0-16,-1 1 0 0,-2 0 0 0,6 2 0 15,6-4 0-15,1 0 0 0,-2 3 0 0,4-3-208 16,2 3 80-16,7-3 128 0,4-1-240 0,3 1 80 16,-3 0 16-16,5-3 0 0,2 1 144 0,7-3 0 15,2 1 0-15,8 2-128 0,1-1 128 0,2 1 0 16,1-1 0-16,4 1 0 0,5-1 0 0,4 0-128 15,6-2 128-15,4 1 0 0,5 0 0 0,3 1 0 16,6-1 0-16,3 0-128 0,4 2 128 0,5 0-192 0,1 1 192 0,8-4-192 16,0 0-16-16,0 0-16 0,0 0 0 0,0 0 0 15,7 10-32-15,3 1 0 0,6-5 0 0,3 4 0 16,4-4 112-16,8 5 16 0,4-4 0 0,7 2 0 16,4-5 128-16,4 1 0 0,2 1-144 0,4 0 144 15,2-3 0-15,6 0 0 0,4-2 0 0,6 4 0 16,9-1 0-16,-2-3 0 0,3-4 0 0,5-1 0 15,5 4 0-15,7-2 0 0,4-1 0 0,3-2 0 16,1-1 192-16,8-1-64 0,8 2 0 0,-1 0 0 16,-2-6-128-16,7 6 0 0,7-2 0 0,0 3 0 15,-3 0 0-15,8 3 0 0,6-2 0 0,6 1 0 16,1-2 0-16,4 3 0 0,1-1 0 0,6 0 0 16,5 1 0-16,3-1 0 0,0 2 0 0,0-1 0 15,1 1 144-15,4 0-144 0,3 1 160 0,-5-1-160 16,-4 2 128-16,-2-1-128 0,4 0 0 0,-1 2 0 15,1 2 0-15,-10 1 0 0,-9 0-128 0,2 5 128 0,3-6-336 0,-2 9 32 16,-5 6 16-16,-1-1-11328 16</inkml:trace>
  <inkml:trace contextRef="#ctx0" brushRef="#br0" timeOffset="9325.9">2100 13513 9215 0,'0'0'816'0,"-5"-1"-656"0,-2-1-160 0,0 0 0 16,-2 1 1120-16,0 1 192 0,1 0 32 0,1 0 16 15,-2 0-240-15,0 0-48 0,0 1-16 0,0 1 0 16,0-2-32-16,2 0-16 0,0 0 0 0,1 0 0 0,0-2-48 0,6 2 0 16,0 0 0-16,0 0 0 0,0 0-128 0,0 0-16 15,0 0-16-15,0 0 0 0,7-1-176 0,3 0-48 16,3 1 0-16,4-1 0 0,2-1-32 0,1-2-16 15,3-1 0-15,4 3 0 0,2-1-112 0,0 1-32 16,3 0 0-16,0 1 0 0,1 1-112 0,1 0-16 16,0 0-16-16,1 1 0 0,-4 1-240 0,0-1 144 15,-1 2-144-15,0-1 128 0,-5-2-128 0,-2 1 0 16,-3 3 0-16,-1-4 0 16,-3 0-384-16,-4 0-128 0,0 0 0 0,-6 0-9344 15,-6 0-1872-15</inkml:trace>
  <inkml:trace contextRef="#ctx0" brushRef="#br0" timeOffset="9542.92">2301 13452 20271 0,'0'0'1792'0,"0"0"-1424"16,0 0-368-16,0 0 0 0,-2 11 1264 0,2-3 176 0,0 5 32 0,0 1 16 15,0 4-128-15,-1 6-16 0,1 3-16 0,0 6 0 16,0 6-256-16,-2 7-48 0,-2 4-16 0,1 2 0 15,-1 1-320-15,-1 3-64 0,-6 1-16 0,1 2 0 16,-2 0-272-16,3 0-48 0,-1-2-16 0,-1-1 0 16,-1-3-272-16,2-1 0 0,3-2 0 0,-2-2 0 15,-1-3-1744-15,1-4-256 16,0-5-48-16,0 0-16 0,-3-6-1792 0,2-3-368 0</inkml:trace>
  <inkml:trace contextRef="#ctx0" brushRef="#br0" timeOffset="9709.42">1816 14640 24351 0,'0'0'1088'0,"6"11"208"0,0 2-1040 0,3-3-256 15,1 1 0-15,4 1 0 0,2-3 960 0,6 2 128 16,2-2 16-16,4 0 16 0,5-4-160 0,0-2-16 16,2-3-16-16,1-2 0 0,3 1-592 0,-1-2-112 15,0-4-32-15,15-2 0 16,-4-3-2480-16,-2 2-496 0</inkml:trace>
  <inkml:trace contextRef="#ctx0" brushRef="#br0" timeOffset="10075.85">3807 13690 14735 0,'-1'-18'1312'0,"-1"6"-1056"0,1-6-256 0,0-3 0 16,0 2 2944-16,1 0 512 0,0 2 128 0,-3-3 0 15,-2 1-2432-15,0 2-512 0,-3-2-80 0,-2 2-32 16,-3 0-80-16,-3 2-32 0,1 1 0 0,-3 2 0 0,-5 0-32 0,6 8-16 16,-3 2 0-16,-12 2 0 0,-1 2-48 0,12 2-16 15,-3 5 0-15,-3 1 0 0,-1 5 32 0,1 7 16 16,0 5 0-16,2 4 0 0,1 6-96 0,0 3-32 15,1 4 0-15,-9 26 0 0,7-2-224 0,2-1 128 16,5-1-128-16,3-1 0 0,1 1 128 0,5-20-128 16,1 3 0-16,1 5 144 0,-1-2-144 0,0-1 0 15,5-2 0-15,-1 15 0 0,1-13-240 0,3-8-80 16,3-10 0-16,-2-12-16 16,0 1-1200-16,1-2-256 0,-1-7-32 0,-1-13-11776 0</inkml:trace>
  <inkml:trace contextRef="#ctx0" brushRef="#br0" timeOffset="10242.64">2794 14169 14735 0,'0'0'640'0,"0"0"160"0,0 0-640 0,10 7-160 16,4-2 0-16,5-1 0 0,5-1 4096 0,6 1 800 0,1 0 160 0,11 0 16 16,5-2-3312-16,2 2-672 15,0-3-128-15,1-1-16 0,-1-5-368 0,2 3-80 0,-1-2-16 0,2-1 0 31,1 1-944-31,4 2-192 0,6-4-48 0,-2-1-15536 0</inkml:trace>
  <inkml:trace contextRef="#ctx0" brushRef="#br0" timeOffset="11276.9">6417 13868 16287 0,'-2'-11'720'0,"1"2"160"0,-1 1-704 0,0-3-176 16,0-2 0-16,-3 3 0 0,1-2 1040 0,-1 3 176 0,-3-2 48 0,-1 1 0 15,-1 0-368-15,-3-2-64 0,1 3 0 0,-5-1-16 16,-2 1-160-16,-4 0-16 0,2 6-16 0,-2 0 0 16,0 2-240-16,-3 3-32 0,-3 2-16 0,-1 5 0 15,-1-1-144-15,-1 6-48 0,2 2 0 0,-2 3 0 16,-2 1-16-16,2 6 0 0,1 2 0 0,2 0 0 16,5 1 32-16,1 3 0 0,2 1 0 0,4-3 0 0,3 2-32 15,5-1 0-15,4-3 0 0,6-3 0 0,6-3-128 0,4-2 0 16,3-5 0-16,1-1 0 0,1-5 144 0,3-1-144 15,2-6 160-15,3-2-160 0,4-3 256 0,3-3-32 16,1 3-16-16,0-1 0 0,-1-3 0 0,1-1 0 16,0 0 0-16,0 2 0 0,-2 3-80 0,-3 3 0 15,-4 3-128-15,-3 7 192 0,-2 4-192 0,-3 4 144 16,-2 1-144-16,-6 1 128 0,-1 4 128 0,-5 5 0 16,-2 6 16-16,-5 0 0 0,-2 1 16 0,-4 1 0 15,-4 0 0-15,-6-1 0 0,-5 5-16 0,6-10 0 16,-4-1 0-16,-2 1 0 0,-4 0-64 0,-1 1-16 15,-1 1 0-15,-1 0 0 0,-2-4-192 0,2 1 176 16,1-5-176-16,1 1 160 0,0-5-160 0,4-3-256 16,3-3 64-16,3-7 16 15,1-2-2704-15,8-6-528 0</inkml:trace>
  <inkml:trace contextRef="#ctx0" brushRef="#br0" timeOffset="11577.03">7378 13130 16575 0,'1'-14'1472'0,"-1"14"-1168"0,0 0-304 0,0 0 0 15,0 0 1552-15,0 0 256 0,0 0 48 0,-14 7 16 16,0 3-640-16,-5 7-128 0,-3 2-16 0,-2 4-16 0,-8 4-352 0,1 3-64 15,0 7-16-15,-2 4 0 0,-3 7 192 0,3-1 16 16,-1 4 16-16,2 2 0 0,2 3-160 0,3 0-48 16,3 2 0-16,4 1 0 0,2 1-400 0,4-1-96 15,4-5-16-15,2-3 0 0,8 1-144 0,3-4-192 16,0-7 32-16,5-6 16 16,2-5-1568-16,2-6-304 0,0-1-64 0,4-9-11360 0</inkml:trace>
  <inkml:trace contextRef="#ctx0" brushRef="#br0" timeOffset="11795.92">7903 13206 24879 0,'0'0'2208'0,"-4"10"-1760"16,-1-4-448-16,-4 7 0 0,0 1 976 0,-3 8 112 15,0 4 32-15,-2 9 0 0,0 0-368 0,-1 5-80 16,-1 3-16-16,0 0 0 0,-2 3-144 0,1 0-48 0,3-1 0 0,4 4 0 16,3-6-256-16,2 4-48 0,1-1-16 0,2 1 0 15,2-4-144-15,3 3-192 0,-2-2 32 0,3-2 16 32,1-6-2672-32,3-2-544 0,1-5-96 0</inkml:trace>
  <inkml:trace contextRef="#ctx0" brushRef="#br0" timeOffset="11973.37">7497 13787 20095 0,'0'0'896'0,"0"0"176"0,0 0-864 0,0 0-208 16,17-3 0-16,3-1 0 0,4 3 528 0,8 1 64 16,1 3 16-16,10 2 0 0,4-2-224 0,7 5-64 15,-2 2 0-15,-3-2 0 0,0 2-80 0,-2-2-32 16,3-1 0-16,-4-3-7280 15,-1-1-1456-15</inkml:trace>
  <inkml:trace contextRef="#ctx0" brushRef="#br0" timeOffset="12251.99">8694 12884 24351 0,'22'10'1088'0,"-4"-2"208"0,6 5-1040 0,4 7-256 0,5 7 0 0,1 3 0 15,-1 7 832-15,-2 5 128 0,-4 0 0 0,-3 5 16 16,-5-2-272-16,-4 5-64 0,-3 6-16 0,-4 3 0 16,-4 3-304-16,-4-1-48 0,-4 5-16 0,-3 0 0 15,-5-1-64-15,-3 1 0 0,-3 2-16 0,-1-7 0 16,-5-3-176-16,-1-2 0 0,-2-3 0 0,3-7 0 15,0-6-256-15,0-5-96 0,1-3-16 0,4-8-8784 16,3-2-1776-16</inkml:trace>
  <inkml:trace contextRef="#ctx0" brushRef="#br0" timeOffset="12562.71">10041 13510 29775 0,'0'0'1312'0,"0"0"288"0,0 0-1280 0,0 0-320 16,11 0 0-16,3-2 0 0,1 1 272 0,4-1 0 15,2 2 0-15,3-3 0 0,3-3-272 0,-1-2 128 0,5 0-128 0,1-1 0 16,1 4 128-16,1-2-128 0,1-1 0 0,0 3 0 31,-2-1-1504-31,-1 1-416 0</inkml:trace>
  <inkml:trace contextRef="#ctx0" brushRef="#br0" timeOffset="12745.35">10028 13849 28447 0,'-13'9'1264'0,"13"-9"256"0,0 0-1216 16,-1 10-304-16,1-10 0 0,8 11 0 0,2-5 496 0,2-1 32 16,5-3 16-16,5-4 0 0,3-2-288 0,4-3-64 15,4-3-16-15,-7 4-13872 16</inkml:trace>
  <inkml:trace contextRef="#ctx0" brushRef="#br0" timeOffset="13344.47">12138 13573 22111 0,'-19'15'976'0,"9"-7"208"0,-2-2-944 0,5 3-240 15,2-1 0-15,2 2 0 0,2-2 640 0,1-8 96 16,5 11 16-16,1-5 0 0,2 1-176 0,2-3-16 15,3-3-16-15,2-1 0 0,1-4 80 0,5-4 16 16,2 2 0-16,3-4 0 0,6 1-16 0,0-2 0 16,4 0 0-16,0-1 0 0,4-5-256 0,0 2-48 15,0-2-16-15,-2 1 0 0,-2-1-304 0,-5 3 160 16,-3-1-160-16,-7-1 128 0,-5 0-128 0,-3 2 0 16,-5 3 0-16,-5-2 0 0,-3-2 0 0,-2 1 128 15,-5 0-128-15,-5 3 0 0,-7-3 0 0,-5 2 0 16,-6 2 0-16,-4 1 0 0,-3 7 0 0,-1 4 0 15,-3 6 0-15,2 1 0 0,0 3 0 0,-1 5 0 16,-1 4 0-16,2 6 0 0,2 0-144 0,2 5 144 16,-1 2-192-16,4 2 192 0,2 0-144 0,6 0 144 0,3-2 0 0,10-1-144 15,1-2 144-15,6 1 0 0,5-1 0 0,5-4 0 16,5 1 0-16,4-4 0 0,4 2 0 0,4-5 0 16,3-3 0-16,4-4 0 0,1-6 0 0,5 1 0 15,3-6-384-15,3-1 0 0,3-5 0 0,5-2 0 16,4-1-2240-16,3-3-448 0</inkml:trace>
  <inkml:trace contextRef="#ctx0" brushRef="#br0" timeOffset="13580.32">13337 13254 9215 0,'0'0'816'0,"0"0"-656"15,0 0-160-15,3 8 0 0,-3-8 3424 0,7 14 656 16,-1 0 128-16,3 3 16 0,0 5-2496 0,2 2-512 16,0 3-112-16,0 0-16 0,0 4-448 0,1 2-80 15,1 3-32-15,1 0 0 0,-3-1-336 0,2 0-64 0,2-2 0 0,0-4-128 16,0-2 128-16,3-3-128 16,0 0 0-16,0-3 0 15,2 0-1040-15,-2-2-272 0,1-3-48 0,-6-3-6928 16,1-8-1376-16</inkml:trace>
  <inkml:trace contextRef="#ctx0" brushRef="#br0" timeOffset="13795.69">13755 13227 13823 0,'0'0'1216'0,"-5"4"-960"0,-2 0-256 0,1 0 0 15,-3 6 2256-15,3 3 416 0,-4 5 80 0,-1 2 0 16,-1 7-1344-16,-2 2-288 0,0 0-48 0,-1 7-16 15,-2 2-512-15,-3 4-96 0,-3 0-32 0,-1 3 0 16,-2-3 208-16,1 3 32 0,-1-1 16 0,2 1 0 16,1-1-288-16,3-2-48 0,3-2-16 0,-2 13 0 15,7-6-1536-15,4-8-304 0,6-5-64 0,3-7-11328 16</inkml:trace>
  <inkml:trace contextRef="#ctx0" brushRef="#br0" timeOffset="14329.17">14595 13006 24879 0,'0'0'1088'0,"-4"8"256"0,2 2-1088 0,-1 5-256 15,1 4 0-15,-3 6 0 0,1 4 128 0,-1 6-128 16,-2 3 144-16,0 8-144 0,-4 4 256 0,0 7-64 0,-3 1 0 0,-1 3 0 16,-3 6 0-16,-1 2 0 0,-1 0 0 15,-1-3 0-15,-2-1-64 0,1 0-128 16,0-3 176-16,0-3-176 0,2-9 176 0,1-3-176 0,0-5 160 0,-3 7-160 16,1-14 0-16,7-12 0 0,2-6 0 15,6-6 0 1,6-11-512-16,0 0-64 0,4-14 0 0,1-5 0 15,4-4-960-15,-2-9-192 0,3-7-32 0,-2-5-16 0,2-2 656 16,-3-4 128-16,1-2 32 0,3-1 0 0,0-2 960 0,2 2 0 0,2-1 256 0,3 3-48 16,2 4 512-16,1 2 112 0,-4-2 0 0,5 5 16 15,0 1 240-15,0 0 64 0,4 2 0 0,2 3 0 0,1 1-240 16,2 4-32-16,3 3-16 0,-1 2 0 0,-1-1-160 0,-2 3-48 16,-1-2 0-16,-3 6 0 0,-3 3-96 0,-2 4-32 15,0 0 0-15,-2 3 0 0,-4 6-160 0,2 3-48 16,-2 2 0-16,-3 1 0 0,-1 1-128 0,-4 6-16 15,0 4-16-15,-2 3 0 0,-3 4 0 0,-2 5 0 16,-2-3 0-16,-2 6 0 0,-2 2 16 0,-5 0 0 16,-4 2 0-16,-3-4 0 0,1 1-16 0,-3-3 0 15,-4-1 0-15,-1-3 0 0,-4-5-16 0,-3 1 0 16,-2 0 0-16,-2-3 0 0,-2-5-144 0,2 1 0 16,3-5 0-16,4-4 128 15,4-3-1632-15,4-1-336 0,5-7-64 0,5-3-11504 0</inkml:trace>
  <inkml:trace contextRef="#ctx0" brushRef="#br0" timeOffset="14540.11">15648 13802 27231 0,'-4'29'1216'0,"1"-6"240"0,-1 4-1168 0,2 2-288 0,-6-2 0 0,1 6 0 16,-4 0 1008-16,-3 1 144 0,-3-1 16 0,-5-1 16 16,-1 1-544-16,-2-1-96 0,-1-6-32 0,-2 1 0 0,2-7-512 0,-1 0 0 15,5-3 0-15,2-3-9904 16,0-1-1888-16</inkml:trace>
  <inkml:trace contextRef="#ctx0" brushRef="#br0" timeOffset="15063.12">17760 13004 17503 0,'-27'-14'1552'0,"11"6"-1232"0,-1-3-320 0,1 2 0 16,-2-3 1584-16,2 2 256 0,-1 3 48 0,-1 3 16 15,-1-1-1104-15,-2 2-224 0,-4 3-32 0,0 3-16 16,0 3-208-16,-2-1-64 0,-1 1 0 0,-1 3 0 16,-2 3 32-16,1-2 0 0,-1 4 0 0,4 0 0 15,1-3-32-15,5 3 0 0,5 3 0 0,4-1 0 16,4 2-256-16,2 0 0 0,6 0 128 0,6 1-128 16,2 4 144-16,5 1-16 0,4-3-128 0,2 1 192 15,1 0-32-15,4 2-16 0,-1-1 0 0,0 2 0 0,0 3-144 0,-4-2 128 16,1 0-128-16,-4-2 128 0,0 3-128 0,-2-3 0 15,-2 0 0-15,-2 3 128 0,-4 0-128 0,-2-1 0 16,-3-5 0-16,-2-2 0 0,-4 2 144 0,-4-2-144 16,-1 1 160-16,-6-3-160 0,-3-3 272 0,-4 0-32 15,-2 0-16-15,-4-4 0 0,-3 1-96 0,-2-6 0 16,-1-1-128-16,2-4 192 16,3-3-1280-16,3-2-256 0,3-5-48 0</inkml:trace>
  <inkml:trace contextRef="#ctx0" brushRef="#br0" timeOffset="15296.12">18252 13004 19343 0,'0'12'1728'0,"0"4"-1392"15,0 4-336-15,-2 4 0 0,-2 5 1088 0,-3 2 128 0,-3 2 48 0,-1 4 0 16,-2 2-352-16,-2 4-64 0,-2-3-16 0,1 1 0 16,-2 0-272-16,0 0-64 15,0 0-16-15,1-1 0 0,-3 0-480 0,3-3 0 0,0-2 0 16,3-4-12688-16</inkml:trace>
  <inkml:trace contextRef="#ctx0" brushRef="#br0" timeOffset="15680.78">18645 13146 21071 0,'-1'19'928'0,"-1"-4"208"0,0 2-912 0,-2 5-224 16,-1 3 0-16,0 5 0 0,-3 3 736 0,-2 2 96 15,-4-3 32-15,1-2 0 0,2 1-80 0,-1-2-16 16,1-5 0-16,3 0 0 0,-2-4-480 0,6-3-96 16,1 0-32-16,0-7 0 0,3-10 32 0,0 0 16 15,0 0 0-15,0 0 0 0,8-12 448 0,3-4 96 16,2-2 16-16,3-2 0 0,3-3-224 0,2 0-32 0,-1-5-16 0,2 1 0 16,1-2-240-16,-1-3-32 0,3 0-16 15,0 2 0-15,4-1 112 0,0 6 32 0,2 0 0 0,-2 5 0 16,-1 5-352-16,-2 8 128 15,-4 3-128-15,0 5 0 0,-7 5 144 0,-1 10-144 0,-2 1 192 0,-3 5-192 16,-3 7 144-16,-2 6-144 0,-4 4 0 0,-3 2 144 16,-2 1-16-16,-2 2 0 0,-2 4 0 0,-5-3 0 15,-3-3-128-15,1 0 0 0,-1-4 0 0,1-2 0 16,0-3-1216-16,2-2-320 0,4-3-64 0,3-1-12784 16</inkml:trace>
  <inkml:trace contextRef="#ctx0" brushRef="#br0" timeOffset="15920.49">19658 13818 25791 0,'-13'23'2304'0,"1"3"-1856"16,-1 6-448-16,3 1 0 0,-2-2 1312 0,-2 5 160 16,3 1 48-16,-3-2 0 0,0-4-912 0,1-1-176 15,-2-2-48-15,0-3 0 16,-2-4-976-16,2-2-208 0,0-5-32 0,-2-1-12848 0</inkml:trace>
  <inkml:trace contextRef="#ctx0" brushRef="#br0" timeOffset="16313.77">21239 12972 28799 0,'0'0'1280'0,"-10"-3"256"0,0 1-1232 0,0 2-304 16,0 4 0-16,-3 2 0 0,-2 3 320 0,-3 4 0 15,-1 1 0-15,-5 5 0 0,-4 2-160 0,-4 2-32 16,-1 1 0-16,-5 6 0 0,3 0-128 0,-3 6 160 15,3 0-160-15,2 4 160 0,1 3-160 0,4 4 192 16,1-2-192-16,3 2 192 0,2 1-192 0,6-6 0 16,2 0 0-16,6-4 0 0,3-5 0 0,5-2 0 15,4-3 0-15,5-7 0 0,4-2-240 0,3 0 32 16,2-2 0-16,3-3 0 16,6-8-1136-16,5-1-240 0,4-5-32 0</inkml:trace>
  <inkml:trace contextRef="#ctx0" brushRef="#br0" timeOffset="16680.68">22276 13185 24879 0,'-26'0'2208'0,"9"0"-1760"0,-1-1-448 0,-1 4 0 0,-1 2 576 16,-4 4 16-16,-5 3 16 0,-2 0 0 0,-3 1-224 0,-3 3-64 15,-1 7 0-15,2 2 0 0,3 0-32 0,5 4-16 16,3-1 0-16,3 2 0 0,4-2-272 0,4 1 160 16,4 1-160-16,4-5 128 0,3 3-128 0,5-8 0 15,3-2 144-15,5-3-144 0,4-4 128 0,4 1-128 16,3-5 128-16,6-1-128 0,5-3 224 0,3-2-32 16,3-4 0-16,2-3 0 0,-1-2 224 0,2-6 32 15,-3-1 16-15,1 0 0 0,2 0-160 0,-1-6-48 16,-4 0 0-16,-1-1 0 0,-3 2 0 0,-3-7 0 15,-4 0 0-15,-3-6 0 0,-4-4 256 0,-6 1 32 16,-5-5 16-16,-5 3 0 0,-2 3-112 0,-4 4 0 16,-7-1-16-16,-4 9 0 0,-3 5-432 0,-4 3 128 15,-3 0-128-15,-2 6 0 16,-1 0-304-16,-1 6-144 0,-2 3-16 0,5 2-10416 16,-1 0-2096-16</inkml:trace>
  <inkml:trace contextRef="#ctx0" brushRef="#br0" timeOffset="17031.53">23429 12901 23951 0,'0'0'1056'0,"0"-8"224"0,0 8-1024 0,-3-9-256 0,-1 4 0 0,-1 3 0 0,-4 0 1600 0,-4 2 272 16,-3 4 48-16,-5-1 16 0,-3 2-1328 0,0 1-272 15,-2-2-48-15,1 4-16 0,1 2-64 0,0-1-16 16,1 1 0-16,3 4 0 0,0 4-192 0,5-2 144 16,2-2-144-16,5 4 128 0,4 5-128 0,4-3 0 15,1-1 0-15,4 4 0 0,3 1 0 0,3 0 128 16,2 0-128-16,2 4 128 0,0-1-128 0,2 4 160 16,-2 2-160-16,0 0 160 0,-1 2-160 0,-2-2 160 15,1-2-160-15,-5 2 160 0,-1 0-160 0,-3 0 0 16,-2-4 0-16,-3-1 0 0,-2-5 240 0,-3 0-48 15,-3 0 0-15,-2-4 0 0,-5-3 304 0,-3-2 48 16,-4-2 16-16,-2-1 0 0,-4-4-304 0,-3-2-48 16,-4-4-16-16,2-2 0 15,0-7-1424-15,2 1-304 0,2-7-48 0,3 0-13296 0</inkml:trace>
  <inkml:trace contextRef="#ctx0" brushRef="#br0" timeOffset="17287.84">24431 13942 29999 0,'-6'29'1328'0,"1"-9"272"0,-4 3-1280 0,1 5-320 0,-2 3 0 0,-3-1 0 0,-3 5 800 0,-2-1 96 16,-2-1 0-16,-2 0 16 0,2 1-448 0,-3-3-80 16,-1-3-32-16,-1 0 0 0,1-4-352 0,0-3-128 15,-1-3 0-15,1-1-10048 16,-2-3-1984-16</inkml:trace>
  <inkml:trace contextRef="#ctx0" brushRef="#br0" timeOffset="17732.21">26508 12728 23951 0,'0'0'2128'0,"0"0"-1696"0,0 0-432 0,0 0 0 0,0 0 144 0,0 0-144 15,0 0 160-15,-9 15-160 16,0 4 448-16,-1 7-16 0,-1-3 0 0,-1 10 0 0,-1 5 32 0,2 10 16 16,-4 7 0-16,0 3 0 0,-3 6-144 0,-3 3-16 15,-1 3-16-15,-6 6 0 0,-4 2 16 0,-5 4 0 16,-5 0 0-16,1-2 0 0,3-4-320 0,1-4 160 16,2-8-160-16,3-3 128 0,1-6-256 0,6-4-64 15,2-9-16-15,5-6 0 16,2-5-1424-16,6-10-288 0,-1-5-48 0</inkml:trace>
  <inkml:trace contextRef="#ctx0" brushRef="#br0" timeOffset="18031.63">26469 12971 24879 0,'7'-13'2208'0,"6"0"-1760"16,1-3-448-16,6 0 0 0,3-1 288 0,3 1-32 0,0 4 0 0,6 3 0 16,1-1-32-16,0 5-16 15,0 1 0-15,-1 2 0 0,-2 5-16 0,-2 1-16 0,-2 2 0 0,-2 6 0 16,-2 4-176-16,-2 2 0 0,-2 4 0 0,-6 7 0 16,-1 4 0-16,-8 4 0 0,-1-2 0 0,-5 3 0 15,-4 1 0-15,-5 0 128 0,-4-2-128 0,-5-2 0 16,-3 0 240-16,-5-2-48 0,-7-1 0 0,-4-6 0 15,-5 0 240-15,1-6 32 0,-1-2 16 0,2-3 0 16,4-4-304-16,0 1-176 0,4-3 192 0,3-3-192 16,5-6-1968-16,4-7-496 0,-5-10-96 0,14-5-32 0</inkml:trace>
  <inkml:trace contextRef="#ctx0" brushRef="#br0" timeOffset="18331.59">27530 13004 22863 0,'-10'16'1008'0,"3"-4"208"0,-3 3-960 0,-1 5-256 16,-2 3 0-16,-2 3 0 0,-4 3 512 0,0-1 64 16,-2 0 16-16,0 1 0 0,-3-4-48 0,1 2-16 15,2-2 0-15,5 0 0 0,3-1-240 0,4-4-48 16,4-1-16-16,5-4 0 0,4-3-96 0,5-1 0 15,4-6-128-15,3 2 192 0,3-5 144 0,0-2 32 16,0-2 0-16,0-5 0 0,2 1 208 0,-1-5 32 0,0 0 16 0,0-1 0 16,-3-4-240-16,1 3-32 15,0-3-16-15,-2-2 0 0,-5-2-96 0,-1-1-32 16,-3-1 0-16,1-1 0 0,-4-1-80 0,-2 2 0 0,0-1-128 0,-1 4 192 16,-1 3-1136-1,-1 2-224-15,-2 1-48 0,-1 0-12688 0</inkml:trace>
  <inkml:trace contextRef="#ctx0" brushRef="#br0" timeOffset="18564.95">28368 11864 22111 0,'0'0'976'0,"-10"6"208"0,-1 5-944 0,-1 10-240 16,-4 4 0-16,-3 6 0 0,-2 5 448 0,-3 9 32 16,-2-1 16-16,1 7 0 0,-1 4-32 0,1 5 0 15,-1-2 0-15,2 7 0 0,0 1 144 0,5 1 32 16,-1 3 0-16,4-2 0 0,-1-3-368 0,3 2-64 16,2 0-16-16,3-1-8560 15,2-1-1712-15</inkml:trace>
  <inkml:trace contextRef="#ctx0" brushRef="#br0" timeOffset="18763.46">28375 12826 20271 0,'-5'19'1792'0,"4"-3"-1424"0,0 2-368 0,-1 6 0 16,1 4 320-16,1 3-16 0,0 1 0 0,0 2 0 15,-1-1-48-15,1 1 0 0,2-2 0 0,2-5 0 16,0 1-80-16,1-5-32 0,0-1 0 0,3 1 0 16,-1-4-1616-16,2-1-336 0,2-5-64 0</inkml:trace>
  <inkml:trace contextRef="#ctx0" brushRef="#br0" timeOffset="18948.15">28743 12982 15663 0,'-3'13'1392'0,"-2"6"-1120"16,-1 8-272-16,-3 4 0 0,-3 4 1680 0,-3 4 288 16,-3 3 48-16,-3 6 16 0,-1 1-944 0,-5-1-192 15,1 3-48-15,-5 1 0 0,1 4-112 0,-3-2-32 16,-4 1 0-16,-1-4 0 0,-2-4-144 0,1-4-48 16,-2-1 0-16,6-1-9280 15,2-4-1856-15</inkml:trace>
  <inkml:trace contextRef="#ctx0" brushRef="#br0" timeOffset="19398.75">29624 12655 12895 0,'-28'21'576'0,"10"-6"112"0,-1 8-560 0,1 1-128 16,3 9 0-16,-2 4 0 0,1 2 4000 0,-1 5 768 15,-2-2 160-15,-1-1 16 0,-2 5-3952 0,-1-6-800 16,-1-2-192-16,1-6 0 0,3-3 0 0,2-5 0 15,3-4 0-15,3-4 0 0,3-4-208 0,4-7 64 16,5-5 16-16,0 0 0 0,0 0 128 0,7-9 0 16,3-3 128-16,4-6-128 0,5 0 128 0,3-5-128 15,-1-2 128-15,1-4-128 0,-1-3 128 0,2-1-128 16,1 0 160-16,-1 1-160 0,-1 5 144 0,-2 2-144 16,1 2 128-16,-2 6-128 0,-3 6 0 0,2 5 0 15,-3 3 0-15,-1 6 0 0,-1 4 0 0,-3 6 0 16,-2 2 0-16,-2 9 128 0,-2 6-128 0,-3 4 0 15,-3 2 0-15,-2 3 128 0,-3 2-128 0,-1 2 0 16,-4-5 0-16,-1 1 0 0,1-1 0 0,-2-1 0 16,0-5-192-16,1 0-9040 15,0-5-1808-15</inkml:trace>
  <inkml:trace contextRef="#ctx0" brushRef="#br0" timeOffset="19733.05">30164 12809 24063 0,'0'0'1072'0,"-7"15"208"15,0 3-1024-15,-2 1-256 0,0 3 0 0,1 3 0 16,-3 0 160-16,-2 4-32 0,-2 1 0 0,-2 0 0 0,1 0 0 0,-2-3-128 16,-1-1 192-16,3-1-64 0,0 1 16 0,6-2 0 15,4-5 0-15,2-1 0 0,1-4-144 0,7-4 0 16,5 2 0-16,1-7 128 0,3-1-128 0,2-2 0 15,2 1 0-15,1-8 0 0,2-2 320 0,0 0 0 16,2-5-16-16,-1 1 0 0,0 1-64 0,-3-4-16 16,-2-3 0-16,-3-1 0 0,-4-1-64 0,-3-1-16 15,-2-4 0-15,-2 1 0 0,-2 1 0 0,-2 5 0 16,-2-1 0-16,-2 3 0 0,-3-2-144 0,0 0 0 16,-1 5 0-16,0 0 0 0,-2-2 0 0,2 5 0 15,0-1-192-15,0 4 192 16,-2-3-896-16,5 4-64 0,0 1-16 0,1-2-10608 0</inkml:trace>
  <inkml:trace contextRef="#ctx0" brushRef="#br0" timeOffset="20154.41">30590 12798 13823 0,'0'0'1216'0,"0"0"-960"0,0 0-256 0,5 14 0 16,-1 0 1360-16,-1 1 240 0,1 0 32 0,-3 4 16 16,-3 0-864-16,-1 2-160 0,0 3-48 0,-4 1 0 15,0-1 208-15,-2 4 48 0,-2 0 0 0,-1 0 0 16,-4-4 16-16,0-1 16 0,-2-1 0 0,0 0 0 16,1-5-256-16,0-1-48 0,2-5-16 0,2 1 0 0,0-5-352 0,3-1-64 15,10-6 0-15,0 0-128 0,0 0 272 0,0 0-48 16,0 0-16-16,5-11 0 0,5-3 32 0,3 1 0 15,1-1 0-15,3-2 0 0,0-2-112 0,4-1-128 16,-1-3 176-16,0-2-176 0,0 1 128 0,-1-1-128 16,0-1 0-16,2 4 0 0,-3 5 0 0,1 3 0 15,0 4 0-15,-1 4 0 0,-4-2 0 0,0 5 0 16,-3 4 0-16,0 1 0 0,-11-3 0 0,9 13 0 16,-3 1-128-16,-4 4 128 0,1 6 0 0,-6 0 0 15,1-2 0-15,-4-1 0 0,-3 2 0 0,1 3 0 16,-2-2 0-16,-2-3 0 0,0-1 0 0,-1 1 0 15,0-3 0-15,2-3 0 0,-1-1 0 0,5-1 0 16,2-4 0-16,5-9 0 0,-7 9-240 0,7-9-48 16,-2 10-16-16,2-10 0 15,0 0-832-15,0 0-160 0,0 0-48 0,0 0-7040 16,0 0-1424-16</inkml:trace>
  <inkml:trace contextRef="#ctx0" brushRef="#br0" timeOffset="20584">30729 13024 13823 0,'0'0'608'0,"0"0"128"0,0 0-592 0,0 0-144 16,4-8 0-16,1-2 0 0,0 3 1584 0,2-4 272 16,0 1 64-16,5 0 16 0,-1-1-848 0,2 2-192 15,1-3-16-15,1 5-16 0,3-3 16 0,0 3 0 16,0 0 0-16,1 1 0 0,1 4-96 0,0-1-16 15,-2 2 0-15,-3 2 0 0,-1 2-160 0,0 3-32 16,-2 4-16-16,1 3 0 0,-3 2-272 0,-3 7-48 16,-2 3-16-16,-2 5 0 0,-6-1-96 0,1 3 0 15,-4 2-128-15,-3-1 192 0,2-2-192 0,-4-3 176 16,1-2-176-16,-2-2 160 0,2 1-160 0,0-1 0 16,-2-4 0-16,6-1-176 15,0-1-320-15,2-4-64 0,-2-3-16 0,4-1 0 16,2-10-2448-16,0 0-496 0</inkml:trace>
  <inkml:trace contextRef="#ctx0" brushRef="#br0" timeOffset="20785.74">31350 12767 11967 0,'0'0'1072'0,"0"0"-864"16,-7 12-208-16,2 3 0 0,1 0 2448 0,-1 6 448 15,0 4 96-15,-1-1 16 0,-2 0-2064 0,-1 6-416 16,-1-1-80-16,1-1 0 0,-1 2-192 0,1-3-48 16,0 1 0-16,4-4 0 0,-1-2-208 0,2 1-240 15,2-4 48-15,2-4-7136 16,0-2-1440-16</inkml:trace>
  <inkml:trace contextRef="#ctx0" brushRef="#br0" timeOffset="21451.18">31729 12831 12895 0,'0'0'576'0,"0"0"112"0,0 0-560 0,0 0-128 0,-7 4 0 0,2 2 0 15,5-6 1536-15,0 0 288 0,-6 5 48 0,6-5 16 16,0 0-944-16,0 0-192 15,-4 6-48-15,4-6 0 0,-8 8 128 0,8-8 0 0,-4 5 16 0,4-5 0 16,-6 9-208-16,6-9-64 0,-6 6 0 0,1 1 0 16,5-7-192-16,-7 10-32 0,0-4-16 0,0 3 0 15,0-1-144-15,-2 3-16 0,0-2-16 0,0 4 0 16,1 2-160-16,0 2 0 0,-1-3 144 0,0 1-144 16,2 3 0-16,1 2 144 0,1-2-144 0,1-4 0 0,2 0 144 0,2-3-144 15,2-3 0-15,2 2 144 0,2-5-144 0,3 1 160 16,1 0-160-16,2-4 160 0,0-1 144 15,4-1 16-15,-2-2 16 0,1-5 0 0,0 1-16 0,2 0-16 16,-1-4 0-16,1 2 0 0,-2-4-112 0,0 4 0 16,-1-3-16-16,-1 0 0 0,0 0-16 0,-2-3 0 15,1-2 0-15,-2 5 0 0,-1 2-160 0,-4 5 128 16,0-5-128-16,-1 5 128 0,-4 4-128 0,0 0 0 16,0 0 0-16,0 0 0 0,0 0 0 0,0 0 160 15,3 7-160-15,3 2 160 0,-6-9-160 0,5 7 0 16,-5-7 0-16,6 9 128 0,0-4-128 0,2 2 0 15,2-2 0-15,2-1 0 0,2-4 0 0,1 0 0 16,3-2 0-16,2-2 0 0,3-4 0 0,1 0 0 16,3-3 0-16,1-2 0 0,0-4 0 0,0 2 0 15,-2-3 0-15,-4 3 0 16,2-4 0-16,1-5 0 0,2-2 0 0,0-2 128 0,1-1-128 0,0-3 160 16,0-2-160-16,7-19 160 0,0-8-160 0,-1-9 160 15,2-9-160-15,-5 1 160 0,0 6-160 0,-2 1 0 0,-1 0 144 0,-3 7-144 16,-3 7 0-16,-3 7 0 0,-2 6 0 0,-7 8 0 15,0 7 0-15,-5 6 0 0,-4 7 0 0,-2 7-128 16,-4 4 128-16,-5 10 0 0,-2 5 0 0,-3 9-128 16,-1 6 128-16,-3 5 0 0,-4 6 0 0,-3 5 0 15,0-2 0-15,-4 2-128 0,0 5 128 0,-2 3 0 16,-1 9 0-16,0 0 0 0,0 1 0 0,9-15 0 16,1-2 0-16,0 4 0 0,1 0 0 0,2 2-128 15,1-4-1536-15,2 2-288 0,3-3-64 0</inkml:trace>
  <inkml:trace contextRef="#ctx0" brushRef="#br0" timeOffset="21614.12">31753 12327 35711 0,'0'0'1584'0,"0"0"320"0,0 0-1520 0,0 0-384 15,0 0 0-15,0 0 0 0,0 0 0 0,0 0-160 16,14 7 16-16</inkml:trace>
  <inkml:trace contextRef="#ctx0" brushRef="#br0" timeOffset="22418.57">11928 16078 14975 0,'13'-14'656'0,"-5"9"144"0,0-4-640 0,0 2-160 0,-2 2 0 0,1-2 0 16,-3 2 1296-16,-4 5 240 0,0 0 32 0,-2-1 16 16,-4-3-176-16,-2 4-16 0,-4 0-16 0,-1 4 0 15,-2 0-368-15,-2 5-80 0,-2-2-16 0,-3 10 0 0,0 3-320 0,-3 4-64 16,0 3-16-16,-2 6 0 0,-1 3-160 0,-1 2-32 15,1 1-16-15,4 3 0 0,1 0-112 0,4-2-32 16,3-2 0-16,3-3 0 16,4-2-160-16,6-1 128 0,5-6-128 0,4-4 128 0,2-1 0 0,6-6-128 15,0-2 192-15,3-2-64 0,4-7-128 0,4 0 128 16,1-6-128-16,3-1 128 0,1-7 64 0,3-1 0 16,2-5 0-16,3-2 0 0,4-1 0 0,-2-1 16 15,-1-3 0-15,-4 0 0 0,-3-1 16 0,-5-2 0 16,-6 2 0-16,-3 3 0 0,-5-4 160 0,-6 2 48 15,-4 2 0-15,-6-1 0 0,-3-4 32 0,-4 5 16 16,-5 3 0-16,-4 3 0 0,-6 4-320 0,-1-1-160 16,-6 5 160-16,0-1-160 15,0 7-1120-15,3 1-320 0,2 1-64 0,5 3-9168 16,1 0-1824-16</inkml:trace>
  <inkml:trace contextRef="#ctx0" brushRef="#br0" timeOffset="22735.71">12850 15884 26431 0,'-1'16'1168'0,"1"-3"240"0,-2 1-1120 0,2 8-288 0,0 1 0 0,0 7 0 16,0 2 512-16,-1 5 32 0,-3 1 16 0,-1 1 0 15,-1 2-80-15,-2 1-16 0,-1 0 0 0,-1-4 0 16,-1 0 112-16,2-1 32 0,-3-5 0 0,3-7 0 0,0-1-224 0,6-5-32 15,0-6-16-15,2-3 0 0,1-10-192 0,0 0-144 16,0 0 192-16,0 0-192 0,0 0 384 0,0 0-48 16,4-14 0-16,-1-1 0 0,5-4 176 0,2-1 48 15,3-2 0-15,1 0 0 0,1-3-272 0,0 1-48 16,3 0-16-16,1-4 0 0,3 2-224 0,2 0 0 16,3 3 128-16,2 4-128 0,2 1 0 0,0 1 0 15,0 1 0-15,-1 2 0 0,0 5-416 0,-1 1 32 16,-5 6 0-16,0-1-10608 15,-2 1-2112-15</inkml:trace>
  <inkml:trace contextRef="#ctx0" brushRef="#br0" timeOffset="23235.64">15801 15725 26719 0,'-23'-2'2368'0,"-3"-1"-1888"16,-3 0-480-16,-3 3 0 0,0 3 1376 0,-4 2 176 15,1 5 48-15,-2 3 0 0,-1 1-1008 0,0 2-192 16,-2 4-32-16,1 1-16 0,2 2-176 0,0 0-48 16,0 0 0-16,3 1 0 0,3 0-128 0,3-4 128 15,4-1-128-15,5-1 128 0,3 0-128 0,8 1 0 16,4-1 144-16,8 2-144 0,2-2 0 0,7 1 128 15,5 5-128-15,4-2 0 0,-2 1 0 0,5 1 0 16,1-2 0-16,-1-2 128 0,-1-1-128 0,0 1 0 16,-1 2 128-16,2 1-128 0,-1-3 0 0,-5 0 128 15,-1-2-128-15,-1 0 0 0,-4 0 160 0,-4-3-32 16,-4 0-128-16,-4-3 192 0,-3 0 0 0,-3 1 0 16,-5-4 0-16,-6 4 0 0,-7-6 80 0,-2 2 16 15,0-5 0-15,-5-1 0 0,0-3-160 0,-5-3-128 16,-3-1 144-16,-2-6-144 15,-2 0-976-15,5-4-304 0,3-3-48 0,3 2-8976 0,6 0-1792 0</inkml:trace>
  <inkml:trace contextRef="#ctx0" brushRef="#br0" timeOffset="23601.45">16386 15918 26719 0,'-18'18'1184'0,"8"-4"240"0,-3 4-1136 0,1 3-288 16,-4 2 0-16,4 8 0 0,0 2 992 0,1 4 144 15,1 0 16-15,-1-1 16 0,1-2-816 0,0-3-160 16,4 0-48-16,2-2 0 0,1-4-144 0,5 1 0 15,3-5 0-15,1-4 0 0,4-4 128 0,3-6-128 16,5 0 128-16,1-2-128 0,0-4 128 0,1-3-128 16,2-6 0-16,2 0 128 0,0-6 208 0,3-4 48 15,1-2 0-15,0 1 0 0,-3-4-80 0,1-1-16 16,-2 1 0-16,-1 0 0 0,-2-1-160 0,-2 0-128 16,-3-7 144-16,-4 1-144 0,1-2 0 0,-5-1 0 15,-3-1 0-15,0 0 0 16,-4-1-1376-16,3 6-368 0,0 2-80 0,0 6-11728 0</inkml:trace>
  <inkml:trace contextRef="#ctx0" brushRef="#br0" timeOffset="24102.36">17155 15873 22111 0,'-4'13'1968'0,"0"5"-1584"0,1 3-384 0,-2 3 0 0,-1 0 1456 0,-1 8 208 16,-2 2 32-16,-1 2 16 0,-3-1-912 0,0-3-176 16,-1 1-48-16,0-2 0 15,0 0-32-15,2-5-16 0,-2-5 0 0,2 1 0 0,5-8-288 0,0 0-64 16,2-5-16-16,5-9 0 0,0 0-160 0,0 0 0 16,0 0 0-16,12-12 128 0,0-2 16 0,5-3 0 15,-1-1 0-15,3-4 0 0,3 1-144 0,1-2 192 16,0-1-192-16,1 1 192 0,1 1-192 0,2-2 0 15,1-2 0-15,1 6 0 0,-1 1 0 0,0 3 128 16,0 2-128-16,-4 5 192 0,1-3-192 0,-5 8 0 16,-1-1 0-16,-3 8 0 0,-2 2 128 0,-2 1-128 15,-12-6 128-15,10 16-128 0,-4 3 0 0,-1 2 0 16,-2 2 0-16,-3 0 0 0,-1 0 0 0,-3 0 0 16,-1 0 0-16,-1-2 0 0,-2 0 0 0,0-2 0 15,-1-3 0-15,2-2 0 0,0-5 0 0,7-9 0 16,0 0 0-16,0 0 0 0,0 0 240 0,0 0-48 15,0 0 0-15,0 0 0 0,11-9 48 0,0-2 0 16,2 2 0-16,1-5 0 0,2 0-240 0,2 0 0 16,1 2 0-16,0-2 0 0,1 3 0 0,-2 2 0 0,3-1 0 0,-2 5 0 15,0 2 0-15,-1 2 0 0,-1 0 0 0,2 6 0 16,0 1 0-16,-2 6 0 0,-2-3 0 0,0 3 0 16,-2 4-144-16,0 0 144 0,-3 2 0 0,-4 0-144 31,1-1-240-31,-2 3-64 0,0-3 0 0,0 0-9824 0,0-3-1968 0</inkml:trace>
  <inkml:trace contextRef="#ctx0" brushRef="#br0" timeOffset="24636.26">19690 15051 26607 0,'0'0'1168'0,"0"0"256"0,0 0-1136 0,0 0-288 0,-9 4 0 0,-1 1 0 16,-2 0 704-16,-2 8 64 0,-4 6 32 0,-1 5 0 16,-2 4-336-16,-3 8-64 0,-4 1-16 0,-5 7 0 0,-6 3-112 15,-4 7-16-15,-5 5-16 0,-2 5 0 0,1 5 160 0,-3 2 48 16,-3 2 0-16,3 4 0 0,-3 2-64 0,-2-2 0 16,-3 6 0-16,2-7 0 0,-2-5-240 0,7-7-144 15,4-3 160-15,6-7-160 0,2-9 144 0,8-3-144 16,7-8 128-16,4-7-128 0,6-6 0 0,4-4 0 15,7-6 0-15,5-11-10432 16,0 0-2064-16</inkml:trace>
  <inkml:trace contextRef="#ctx0" brushRef="#br0" timeOffset="25154.57">20372 15557 29487 0,'-12'13'2624'0,"-2"5"-2112"0,1 6-512 0,0 3 0 16,-1 8 512-16,0 7-16 0,0 1 0 0,2 7 0 15,-4 0-320-15,1 0-176 0,0 1 192 0,-2 4-192 16,-1 1 128-16,-1 0-128 0,0-3 0 0,-1-2 0 16,0-3 0-16,-1 2 0 0,0-6 0 0,0-2 0 0,0-6 176 15,2-7-176-15,1-1 160 0,1-6-160 0,2-5 160 0,2-3-160 16,5-2 160-16,-1-6-160 0,9-6 352 0,0 0-32 16,0 0 0-16,-2-11 0 0,4-2 144 0,3-5 32 15,4-3 0-15,1-5 0 0,1-3-320 0,3 0-176 16,3-6 192-16,1 0-192 0,-2-8 0 0,2-3 0 15,0-5 0-15,1-4 0 0,1-2 0 0,4 0 0 16,3 0 0-16,2 5 0 0,2 2 0 0,4 4 0 16,0 8 0-16,4 4-144 0,3 6 144 0,1 5-128 15,0 3 128-15,-2 3-128 0,-4 6 128 0,-2 3 0 16,-2 6 0-16,-1 2-128 0,-1 3 128 0,-5 9-128 16,-1 4 128-16,-5 5-128 0,-5 2 128 0,-5 2-128 15,-3 2 128-15,-5 3-128 0,-3-2 0 0,-5 3 0 16,-6-6 0-16,-4 3 0 0,-6 1 128 0,-2-3-208 15,-4-1 80-15,-1 1 128 0,-3-6 0 0,-2-1 0 16,-3-1 0-16,0-3 0 0,-1-5 0 0,5-2 0 16,3-7 0-16,6-1 0 15,4-5-1392-15,3-5-208 0,3-4-32 0,6-4-11696 0</inkml:trace>
  <inkml:trace contextRef="#ctx0" brushRef="#br0" timeOffset="25469.75">21438 15417 30111 0,'-7'17'1344'0,"3"-2"256"0,1 6-1280 0,-4 4-320 0,0 6 0 0,-4 4 0 0,0 6 448 0,-2 2 32 15,-1-2 0-15,-1-2 0 0,-2-2-192 0,0 0-32 16,-1 1-16-16,-2-2 0 0,-1-5-48 0,0-1-16 15,-1-6 0-15,3-1 0 0,1-6-32 0,4-3 0 16,-1-2 0-16,3-6 0 0,4-2-144 0,8-4 192 16,-9-1-192-16,9 1 192 0,-4-8-192 0,3-2 0 15,1-2 144-15,3-3-144 0,4-4 0 0,2 0 0 16,1-1 0-16,1-4 128 0,2 1-128 0,1-5 0 16,4 1 0-16,2-3 128 0,2-1-128 0,2 3-256 15,3-1 64-15,0 5 0 16,0 3-640-16,5 4-144 0,4 1-32 0,-1 1-8432 15,1 0-1696-15</inkml:trace>
  <inkml:trace contextRef="#ctx0" brushRef="#br0" timeOffset="25804.98">22135 15529 28559 0,'-30'9'1264'0,"12"-4"272"0,0 3-1232 0,-3 3-304 0,-5 6 0 0,1 2 0 16,-1 4 832-16,1 4 128 0,0-1 0 0,0 2 16 16,1-1-688-16,5 1-144 0,0 0-16 0,3-2-128 15,3 0 0-15,4 1 0 0,3-6 0 0,3 0 0 16,4-2 0-16,4-3 0 0,3-2 0 0,6 0 0 16,1-5 0-16,6-1 0 0,0-5-176 0,5-3 176 0,4-1-192 0,1-3 64 15,2-5 128-15,0 2-208 0,-1-5 208 0,-4 1 0 16,-4 2 0-16,-3-5 0 0,-2 0 0 0,-3 1 128 15,-5-1 0-15,-3 0-128 0,-3 0 640 0,-3 2 0 16,-3-2 16-16,-2-2 0 0,-2 5-144 0,-1 0-16 16,-2-3-16-16,-2 2 0 0,3 2-480 0,-5-1-160 15,-1 2 0-15,2 0 0 16,0 1-1760-16,0-1-368 0,3 4-64 0,0-2-11088 0</inkml:trace>
  <inkml:trace contextRef="#ctx0" brushRef="#br0" timeOffset="26238.02">22735 15721 28735 0,'0'0'1280'0,"0"0"256"0,0 0-1232 0,0 0-304 0,0 0 0 0,-11 7 0 16,-2 3 640-16,0 0 80 0,1 0 16 0,-3 4 0 15,-2-2-528-15,-2 3-208 0,-3 0 176 0,-1 3-176 16,-1 2 0-16,0 1 0 0,0 3 0 0,2-1 0 15,3 1 0-15,2 1 0 0,0-5 0 0,4 2 0 16,3 1 0-16,4-1 0 0,3-5 0 0,3-3 0 16,4 0 0-16,4 0 0 0,2-5 0 0,4-1 0 0,4-8 0 15,4-3 0-15,5-2 0 0,1-2 0 0,1-4 144 0,1-1-144 16,0-5 128-16,-2-1-128 0,1-1 128 16,-1-2-128-16,-1-5 128 0,0 2-128 0,-3-3 0 0,0 1 128 15,-1-4-128-15,-2-1 0 0,-1-4 192 0,-3-1-64 16,1-3 0-16,-1-3 0 0,-1-5 176 0,-1 0 16 15,-1-5 16-15,2 0 0 0,0-4-176 0,1 0-32 16,-1 3-128-16,1 5 192 0,-1 2-192 0,0 9 0 16,-4 7 0-16,0 3 0 0,-2 6 128 0,-3 9-128 15,0 4 0-15,-7 8 0 0,0 0 0 0,0 0 0 16,0 18-128-16,-3 4 128 0,-1 6-144 0,-1 3 144 16,-1 7 0-16,-2 7-144 0,-2 6 0 0,0 5 0 15,-3 3 0-15,-1 6 0 0,0 4-112 0,-2 0 0 16,1-2-16-16,1 2 0 15,1-1-2160-15,4-3-416 0</inkml:trace>
  <inkml:trace contextRef="#ctx0" brushRef="#br0" timeOffset="26554.32">23682 15862 13823 0,'-20'27'608'0,"5"-4"128"0,-2 1-592 0,3 0-144 15,2 2 0-15,0-1 0 0,1 4 3744 0,3-3 720 16,3-3 144-16,4-1 16 0,1 0-3216 0,3-4-656 16,0-4-128-16,5-4-32 0,4-1-192 0,4-7-32 15,-1 0-16-15,5-4 0 0,-1-1-352 0,2-8 0 16,-2-1 0-16,0-3 0 0,0-3 0 0,-1-3 144 15,-2 1-144-15,-1-2 0 0,-2 1 256 0,2-1-48 16,-1-3-16-16,-1-2 0 0,-2-6 256 0,0 3 32 16,-1 2 16-16,0-3 0 0,0 3-240 0,0 4-64 15,-1 4 0-15,0-1 0 0,-1 2-336 0,-1 4-80 16,1 1-16-16,-3 5 0 16,0-1-1888-16,-5 10-384 0,0 0-80 0</inkml:trace>
  <inkml:trace contextRef="#ctx0" brushRef="#br0" timeOffset="26871.25">24728 15738 29487 0,'-11'0'2624'0,"-6"1"-2112"0,1 2-512 0,-4 2 0 15,-5 5 1200-15,0 0 128 0,-2 4 16 0,1 1 16 16,-2 3-1040-16,-2 1-320 0,0 1 128 0,2 1-128 16,1 0 0-16,2 1 0 0,5 0 0 0,0-1 0 15,3-2 0-15,3 0 0 0,2-2 0 0,5-1 0 0,2 0-128 0,3-2 0 16,5-4 0-16,2 0 0 16,4-2-288-16,4 0-48 0,3-1-16 0,4-1 0 15,2-3-80-15,3-3-16 0,3 0 0 0,2 0 0 16,-1-3-160-16,1-1-32 0,2-1-16 0,0 1 0 15,2 3-480-15,-1-1-80 0,-2-5-32 0,-2 2-9408 0</inkml:trace>
  <inkml:trace contextRef="#ctx0" brushRef="#br0" timeOffset="27139.01">25684 15013 28447 0,'0'0'1264'0,"-7"12"256"0,-2 0-1216 0,-3 6-304 0,0 5 0 0,-4 6 0 15,-1 3 288-15,-4 8 0 0,1 0 0 0,-2 3 0 16,-1 6-288-16,-1-1 128 0,3 0-128 0,-2 2 0 15,0-1 176-15,1 4-176 0,2-1 160 0,1-4-160 16,0-2 144-16,2-2-144 0,5-3 128 0,-4-3-9024 16,1-1-1792-16</inkml:trace>
  <inkml:trace contextRef="#ctx0" brushRef="#br0" timeOffset="27321.19">24840 15650 34095 0,'0'0'3024'0,"14"-1"-2416"15,4-2-480-15,6 3-128 0,5 3 320 0,7 1 64 16,6 2 0-16,5 2 0 0,8-3-384 0,2-2 0 16,3-1 0-16,-2-2-128 15,-1-3-1312-15,-1 2-256 0,-1 0-48 0</inkml:trace>
  <inkml:trace contextRef="#ctx0" brushRef="#br0" timeOffset="28006.69">26878 15656 35295 0,'-25'8'1568'0,"8"-2"320"0,0 7-1504 0,2 1-384 15,-1 4 0-15,3 1 0 0,0 3 0 0,1-3-240 16,0 1 48-16,3-1 0 0,3-1-128 0,3 0-32 16,3-3 0-16,4 0 0 15,2-3-128-15,3-1-32 0,2-1 0 0,0-3 0 0,2-1 336 0,1-1 176 16,0-2-192-16,1-3 192 0,1-2 0 0,1 0 256 16,-2-3-32-16,-2 0 0 0,0 1-96 0,-1-4 0 15,-1 0-128-15,-3-2 192 0,-1 1-192 0,-2-1 176 16,-1 3-176-16,-4 7 160 0,-2-12-160 0,2 12 128 15,0 0-128-15,-1-10 128 0,0-1 0 0,1 11 0 16,0 0 0-16,1-11 0 0,-1 11-128 0,5-9 0 16,2-1 0-16,1 1 0 0,4 2-192 0,2-2-80 15,1 0-16-15,4-1 0 0,3 1 928 0,3-1 176 16,4-3 32-16,2-1 16 16,-1 0-1568-16,6-2-304 0,3-2-64 0,2-5-16 0,0-1 832 0,0-2 256 15,-5-3-160-15,0-1 160 0,-2-2 0 0,2-5 0 0,1-2 0 0,-2-2 128 16,1-4 112-16,0 1 16 15,-3-4 16-15,1-5 0 0,4-4-32 0,-2 1-16 0,-2 2 0 0,-2 2 0 16,-2 6-64-16,-3 8-16 0,-5 10 0 0,-3 4 0 16,-4 10-144-16,-2 3 128 0,-6 9-128 0,-7 2 128 15,0 0-128-15,3 18 192 0,-6 3-192 0,-4 11 192 16,-1 4-192-16,-6 6 0 0,-4 6 0 0,-3 5 0 0,-6 8 0 0,-5 3 0 16,-5-4 0-16,-1 4-176 15,-1 4 176-15,-2-2 0 0,-3 3-144 0,-1 0 144 0,1 1-144 0,2 0 144 16,1-2-192-16,-1-5 192 15,-1-3-752-15,0 0-32 0,-1-1-16 0,5-3-13344 16</inkml:trace>
  <inkml:trace contextRef="#ctx0" brushRef="#br0" timeOffset="28164.63">26922 16099 15663 0,'0'0'1392'0,"0"0"-1120"15,12 6-272-15,3 0 0 0,2-2 3984 0,4-1 752 16,2 2 128-16,8 3 48 0,-1-1-3696 0,8 2-720 16,4-4-160-16,9 0-16 0,2-2-320 0,2-1 0 15,0-4 0-15,-1-2 0 16,0-1-1248-16,-2-5-256 0,0 1-48 0</inkml:trace>
  <inkml:trace contextRef="#ctx0" brushRef="#br0" timeOffset="28455.86">29064 14717 35007 0,'0'-10'3120'0,"0"10"-2496"0,0 0-496 0,0 0-128 0,0 0 128 15,0 0 0-15,-9 19 0 0,-1 10 0 0,-4 7-128 0,-1 6 0 16,-4 6 0-16,-3 7-128 0,-2 6 128 0,-3 2 0 16,-2 5 0-16,-1-2 0 0,-3 1 0 0,0 0 0 15,0-2 0-15,1-1 0 0,-1 3 0 0,1-4 0 16,1-1 0-16,2-5-128 16,3-4-1264-16,1-1-240 0,6-3-48 0,1-9-7728 15,2-4-1552-15</inkml:trace>
  <inkml:trace contextRef="#ctx0" brushRef="#br0" timeOffset="28972.9">28549 15364 28559 0,'9'-5'2544'0,"5"-6"-2032"16,5-1-512-16,4 3 0 0,1-3 1072 0,6 1 112 0,0-1 32 0,7-4 0 15,5 1-912-15,5-4-176 0,4-3-128 0,0 1 144 16,-3-3-144-16,-1-2 0 0,-2-7 0 0,0 0 0 16,0 0 0-16,-3-2 0 0,0-4 0 0,-2-3 0 15,4-3 0-15,-2-1 128 0,-3-4-128 0,-2 0 128 16,0-5 0-16,-4 0 0 0,-2 4 0 0,-4 11 0 16,-3 5 0-16,-2 11 0 0,-2 0 0 0,-4 11 0 15,-5 2-128-15,-2 10 0 0,-9 1 0 0,6 6 0 16,-5 7 0-16,-1 7 0 0,-3 9-144 0,-6 6 144 0,0 5 0 0,-5 7-160 15,-5 2 160-15,-2 4-128 0,-1 3 128 0,-4 4 0 16,-3-1-144-16,-3 5 144 0,-3-3 0 0,-4 3 0 16,-1-5 0-16,4-2 0 0,6-4 0 0,3-4 128 15,3-3 0-15,5-4 0 0,2-7 256 0,5-7 32 16,1-2 16-16,6-6 0 0,1-3-64 0,4-8-16 16,0-9 0-16,0 0 0 0,11 3-176 0,0-5-48 15,3-4 0-15,1-3 0 0,1-2-128 0,3-3 0 16,1-3 0-16,3-4 0 0,1 1 0 0,0-3 0 15,2-2 0-15,0 3 0 0,1 4-128 0,-2 6 128 16,-3 4 0-16,-2 5 0 0,-1 6 0 0,-2 3-176 0,-2 8 176 0,-2 3-128 16,0 2 128-16,-3 6 0 0,-3 5 0 0,1 3 0 15,-3-2 0-15,-1 2 0 16,0 2 0-16,-2-1 0 0,-2-1 0 0,2 0 0 16,-1 1 0-16,1-4 0 0,0-6 0 0,1 1-208 0,4-4 48 0,0-4 16 31,4-1-1328-31,1-5-256 0,2-6-48 0,5-1-16 15,0-1-1056-15,4-6-224 0,0-1-32 0</inkml:trace>
  <inkml:trace contextRef="#ctx0" brushRef="#br0" timeOffset="29473.1">30137 15173 30399 0,'-15'2'2704'0,"15"-2"-2160"16,-8 7-544-16,8-7 0 0,-1 9 1168 0,1-9 128 15,0 0 32-15,10 13 0 0,2 0-1056 0,3-6-272 0,3-2 0 0,6 3 0 16,1-4 0-16,1-2 128 16,0-2-128-16,2 2 0 0,3 1 0 0,2-3 0 15,0-2-192-15,1-2 192 0,2 0-144 0,-2-1 144 16,-2-1 0-16,-4-1-144 0,-3-4 144 0,-1 2 0 15,-2-2 0-15,-3 2 0 0,-2-4 0 0,-3 0 0 0,-3-1 0 0,-3 2 0 16,-5-2 0-16,-4 1 144 0,-4 4-16 0,-4 3-128 16,-5 4 0-16,-5 5 0 0,-4 2 0 0,-5 3 0 15,-5 4-128-15,-4 4 128 0,-1 3 0 0,-2 1-144 16,0 3 144-16,3 4 128 0,2-1-128 0,0 6 176 16,2 0-176-16,4-3 0 0,5 2 0 0,5-1 0 15,2-3 0-15,8 0 0 0,1-7 0 0,8 0 0 16,2 2-496-1,6-3 32-15,4-5 0 0,6 2-9616 0,6 1-1920 0</inkml:trace>
  <inkml:trace contextRef="#ctx0" brushRef="#br0" timeOffset="29839.7">31500 15043 31327 0,'-40'-7'2784'0,"15"3"-2224"16,-3 3-560-16,-3 2 0 0,0 1 800 0,-4 4 48 0,0-2 16 0,-1 6 0 15,-1 0-688-15,6 3-176 16,-1-4 0-16,4 1 0 0,1 1 0 0,4-2 0 16,4 4 0-16,5-3 0 0,4 0-288 0,5 3 16 15,2-2 0-15,6 2 0 0,2 1-16 0,5-1 0 0,5 1 0 0,3 1 0 16,0 2 48-16,-1 2 16 0,-1 1 0 0,-1 0 0 15,-1-1 224-15,0 3-144 16,-1 0 144-16,-3-2-128 0,-2 3 128 0,-3 0 0 0,-4-3-144 0,-3-1 144 16,-6-1 0-16,-2 0 160 0,-4-2-16 0,-4 1 0 15,-7-3 208-15,-3 1 32 0,-4-2 16 0,-2-2 0 16,-3-3-32-16,2-1-16 0,4 0 0 0,0-5 0 16,3 0-352-16,3-2 0 0,1 0 0 0,2-3-128 15,4-5-2096-15,5-1-400 16</inkml:trace>
  <inkml:trace contextRef="#ctx0" brushRef="#br0" timeOffset="30223.52">31707 15509 38639 0,'0'0'1712'0,"13"-3"352"0,1 3-1648 0,2 0-416 16,2 3 0-16,2 0 0 0,4-1 0 0,2-1 0 16,-1-1 128-16,2-1-128 0,5-1-272 0,-3-4-96 15,1-1-16-15,1-2 0 16,-2-3-128-16,-1 0-48 0,-1-5 0 0,-4-2 0 0,-4-2 368 0,-1-1 192 16,-4-1-192-16,-4 0 192 0,-3 2 0 0,-3 2 0 0,-2 1 0 0,-5 5 144 15,-5-1 16-15,-4 1 0 0,-6 6 0 0,-3-1 0 16,-4 3 128-16,-5 4 32 15,-6 2 0-15,0 2 0 0,1 0 0 0,0 6 16 16,1 6 0-16,2-2 0 0,2 1-160 0,2 3-48 0,2 1 0 0,5 3 0 16,3 3 80-16,8-1 16 0,5 3 0 0,5 0 0 15,5-4-16-15,8 5 0 0,7 1 0 0,9 3 0 16,4 1-208-16,14-1 176 0,8 0-176 0,6 0 160 16,6-4-368-16,-29-13-80 0,11 0-16 0,3 2 0 15,6 3-1968-15,5 3-400 16,1 1-80-16,5 3 0 0</inkml:trace>
  <inkml:trace contextRef="#ctx0" brushRef="#br0" timeOffset="31208.37">4942 18215 23039 0,'0'0'1024'0,"0"0"192"0,0 0-960 0,0 0-256 0,-7 6 0 0,-4 6 0 0,4 6 624 0,-3 8 80 16,1 7 0-16,-3 7 16 0,-1 3-368 0,2 3-80 15,1 5-16-15,1 1 0 0,-2 1 64 0,2 1 0 16,1-2 0-16,3-3 0 0,2 1-64 0,3-3-16 16,4-8 0-16,4-3 0 0,-1-10-32 0,6-1 0 15,4-8 0-15,4-6 0 0,5-4 304 0,4-7 64 16,6-6 16-16,5-6 0 0,4-7 32 0,5-5 0 15,1-1 0-15,-3-7 0 0,-2-1-336 0,-6-3-64 16,-4-2-16-16,-3 0 0 0,-1 1 0 0,-3 0 0 16,-4 2 0-16,-2-1 0 0,-2-1 288 0,-2 2 48 15,-3-1 16-15,-3 1 0 0,-4 3-368 0,-3 8-64 16,-2 0 0-16,-3 8-128 0,-1 4 0 0,-2 1 0 16,-3 5 0-16,5 6 0 0,-10 0-240 0,-1 4-96 15,0 3-32-15,1 0 0 16,1 2-2512-16,3 0-496 0</inkml:trace>
  <inkml:trace contextRef="#ctx0" brushRef="#br0" timeOffset="31574.47">6703 18260 28559 0,'11'-11'1264'0,"-2"4"272"0,1-3-1232 0,0 2-304 0,-3-2 0 0,-7 10 0 15,0-8 576-15,-8 2 48 0,-2 2 16 0,-7 3 0 16,-2 3-176-16,-6 3-16 0,-2-1-16 0,-3 5 0 16,-2 1-240-16,-2 6-32 0,-5 1-16 0,3 4 0 15,-1 3 144-15,1 1 32 0,3-3 0 0,3-1 0 0,4-2 0 0,7 2 16 16,5-2 0-16,5 3 0 16,5-2-160-16,4 0-48 0,7 3 0 0,3-1 0 0,4 1-128 0,2-1 0 15,2 1 0-15,3 4 0 0,0-2 0 0,2-178 0 16,-1 359 144-16,1-178-144 0,1-6 0 0,-4 3 128 15,-2 0-128-15,-2-3 0 0,-3-2 0 0,-2 0 144 16,-3-1-144-16,-4-1 0 0,-4 0 176 0,-3-2-176 16,-4 1 160-16,-5-1-160 0,-3 1 256 0,-3 1-32 15,-7-2-16-15,-2 1 0 0,-2-3-64 0,-3-4-16 16,-3 0 0-16,-4-5 0 0,-1-2-320 0,-1-3-80 16,-3-3-16-16,4-2 0 15,3-4-2608-15,7 0-528 0</inkml:trace>
  <inkml:trace contextRef="#ctx0" brushRef="#br0" timeOffset="31959.05">7328 18725 18431 0,'20'0'1632'0,"1"2"-1312"0,-1 0-320 0,0 1 0 15,-2 3 736-15,3-4 80 0,-4-2 16 0,2-1 0 16,0 1-48-16,2-1 0 0,-1-6 0 0,2 2 0 16,-1 0-176-16,1-5-32 0,0 0-16 0,-1-3 0 15,1-2 176-15,2-1 32 0,0 0 16 0,-2-1 0 16,-3 0-16-16,-1 1 0 0,-4 5 0 0,-2-6 0 16,-3 3-240-16,-2 0-48 0,-4 3-16 0,-1-2 0 15,-4-1 48-15,-1 7 16 0,-10-1 0 0,-2 3 0 0,-5 1-288 0,-2 2-64 16,-3 3-16-16,-1 3 0 0,-3 3-16 0,-2 7 0 15,-2 4 0-15,-1 5 0 0,-2 2 0 0,2 7 0 16,1 4 0-16,1 3 0 0,1 1-144 0,3 1 128 16,2 3-128-16,4-4 128 0,4-3-128 0,7 1 0 15,6-1 0-15,6-2 0 0,5-2 0 0,7-3 0 16,7-4 0-16,6-2 0 0,3-4 0 0,4-5-224 16,7-5 80-16,4-2 16 15,4-4-1344-15,8-5-256 0,7-8-48 0,5-1-12752 0</inkml:trace>
  <inkml:trace contextRef="#ctx0" brushRef="#br0" timeOffset="32642.14">9690 18010 11967 0,'-10'0'1072'0,"10"0"-864"16,-9-1-208-16,9 1 0 0,0 0 1632 0,0 0 288 16,0 0 48-16,0 0 16 0,-7-4-704 0,7 4-128 15,0 0-16-15,0 0-16 0,12-11-96 0,3 3 0 16,5-2-16-16,6 3 0 0,6-4-176 0,7 4-48 15,7-5 0-15,2 2 0 0,4 1-240 0,-2 0-48 16,-2 4-16-16,2 3 0 0,-1 0-224 0,-2 4-64 16,2 3 0-16,-5 5 0 0,-1 0-192 0,-6 4 0 15,-5 3 0-15,-5 0 0 0,-6 2 0 0,-6 2 0 16,-3 2 0-16,-7-2 0 0,-5 1-128 0,-5 2 128 16,-7 4 0-16,-3-5 0 0,-8 2 0 0,-2-2 0 15,-3 1 0-15,-1 0 0 0,-3-3 0 0,1-1 0 0,0-1 0 0,3 0 0 16,1-1 0-16,3-1 0 0,3 0 0 0,5 0 0 15,3-2 0-15,4-2 0 0,6 1 128 0,3-1-128 16,0 1 0-16,5-3 0 0,4 2 0 0,3 2 0 16,5-1 0-16,1 2 0 0,1 2 0 0,1 1 0 15,2 2 0-15,-1 0 0 0,1 5 0 0,-3 0 0 16,-1-1 0-16,-3 0 0 0,-2-2 0 0,-6-2 0 16,-4 1 0-16,-5 1 0 0,-3-1 0 0,-5-3 0 15,-5 0 496-15,-4 0 48 0,-4 1 16 0,-4 0 0 0,-3 2-112 16,-2-3-32-16,-1-1 0 0,-1-2 0 0,-2-2-176 0,-1-2-48 15,0-2 0-15,1-5 0 0,-1-4-320 0,2-4-80 16,4-6-16-16,4-2-10384 16,4-2-2064-16</inkml:trace>
  <inkml:trace contextRef="#ctx0" brushRef="#br0" timeOffset="32888.51">10770 19063 20271 0,'0'0'1792'0,"0"0"-1424"16,0 0-368-16,0 0 0 0,0 0 3456 0,-4 8 640 16,-2-2 112-16,6-6 16 0,-8 4-2688 0,8-4-528 15,-8-3-112-15,8 3-32 0,-9-9-512 0,2-1-96 16,2-5-32-16,3 0 0 0,-2-2-224 0,4 2 0 0,-1 0 0 0,2 2 0 31,1 0-336-31,2 0-64 0,0-1-16 0,1 4 0 16,0 0-1584-16,2 4-320 0,0-3-64 0,1 1-16 0</inkml:trace>
  <inkml:trace contextRef="#ctx0" brushRef="#br0" timeOffset="33461.12">11801 17827 5519 0,'0'0'496'0,"0"0"-496"16,0 0 0-16,0 0 0 0,0 0 4016 0,0 0 704 15,0 11 144-15,0-11 16 0,5 11-2960 0,3 0-608 16,2-4-112-16,4-1-32 0,1-1-64 0,6-3-16 16,1-1 0-16,9-1 0 0,2-1-272 0,4-3-64 15,1 0-16-15,0-1 0 0,-2 2-432 0,-2-3-96 16,-2 1-16-16,-2 1 0 0,1-1-192 0,-4-1 128 16,-6 3-128-16,-2 0 0 0,-2 2 0 0,-3 0-192 15,-3 0 16-15,-11 1 0 16,0 0-544-16,0 0-112 0,0 0-32 0,0 0 0 15,-10 3-1200-15,-3 4-240 0,-5 0-64 0,-3-1 0 16,-5 0 1056-16,0 3 208 0,-5 0 32 0,1 0 16 16,-7-2 512-16,-5 5 96 0,-4 0 32 0,2 1 0 0,-1 0 544 0,3 3 96 0,2 1 32 0,0 2 0 15,3 1 896-15,3 1 192 0,2-2 48 0,6 2 0 16,3 0 80-16,5 0 32 0,4 0 0 0,5 1 0 16,4-2-672-16,4 0-144 0,4-1-32 0,5 0 0 15,2 0-336-15,5 1-80 0,5 1-16 0,5 3 0 0,5 3 96 16,6-2 0-16,1 4 16 0,4-2 0 15,2 1 160-15,1 4 16 0,1-1 16 0,-2 0 0 0,-2-1-208 0,-3 3-32 16,-5-1-16-16,-5-3 0 0,-4 2-272 0,-6 0 160 16,-6-6-160-16,-3 2 128 0,-4-3 0 0,-3 0 0 15,-6-4 0-15,-5 2 0 0,-2-3 320 0,-7 0 48 16,-4-1 16-16,-5-2 0 0,-4-2-144 0,-6-1-32 16,-5 0 0-16,-1-6 0 0,-2 1-336 0,2-5 0 15,0-5-160-15,2-2 160 16,3-3-2304-16,0-2-368 0,5-6-64 0</inkml:trace>
  <inkml:trace contextRef="#ctx0" brushRef="#br0" timeOffset="33734.66">13418 18350 26719 0,'-14'-7'1184'0,"14"7"240"0,0 0-1136 0,0 0-288 0,-4-11 0 0,4 2 0 16,0 9 1104-16,0 0 176 0,0 0 16 0,0 0 16 15,0 0-3408-15,0 0-672 0</inkml:trace>
  <inkml:trace contextRef="#ctx0" brushRef="#br0" timeOffset="33876.75">13189 18773 28559 0,'0'0'1264'0,"0"0"272"0,1-11-1232 0,3 3-304 15,1-1 0-15,2 3 0 0,-1-4 0 0,2 2 0 16,1-3-128-16,-1-1-8304 16,4 3-1648-16</inkml:trace>
  <inkml:trace contextRef="#ctx0" brushRef="#br0" timeOffset="34347.3">14998 17754 25791 0,'0'0'1152'15,"-6"-8"224"-15,-2 0-1104 0,3 1-272 0,-3 2 0 0,8 5 0 16,-7-3 1056-16,-3 3 160 0,2 1 16 0,-2 5 16 0,0 4-544 0,-3 5-128 16,-2 4 0-16,-1 5-16 0,1 5-240 0,-1 6-64 15,-1 3 0-15,-1 3 0 0,0 2-96 0,1 3-32 16,-1 2 0-16,1-1 0 0,2 2 0 0,2 1 0 16,3 2 0-16,3-2 0 0,1-5-128 0,5 4 0 15,4-4 0-15,2 0 0 0,4-6 0 0,3-3 0 16,2-4 0-16,4-7 0 0,1-2 0 0,2-10-192 15,0-4 64-15,5-8 128 0,0-6 0 0,1-7 0 16,1-3 0-16,-1-3 0 0,1-2 0 0,0-2 0 16,-3-4 0-16,2-1 192 0,-1-5-192 0,0-1 0 15,-3-2 0-15,2-5 128 0,-1-4 80 0,-2-5 16 16,1-4 0-16,-3-2 0 0,-3-3-96 0,-2-2-128 16,-2-1 176-16,-2 3-176 0,-1 11 0 0,-1 0-272 15,-3 6 16-15,1 7 16 16,-2 4-144-16,-1 9-16 0,1 6-16 0,-1 4 0 15,-2 1-1504-15,-2 10-320 0</inkml:trace>
  <inkml:trace contextRef="#ctx0" brushRef="#br0" timeOffset="34693.33">15681 18493 24767 0,'-18'35'1088'0,"8"-14"240"0,-4 4-1072 0,-2 1-256 15,1 1 0-15,0 0 0 0,-2-1 512 0,5-5 32 16,-2-9 16-16,5 0 0 0,2-3-128 0,7-9-32 16,0 0 0-16,0 0 0 0,0 0 256 0,0 0 48 15,7-12 16-15,3-4 0 0,3-3-16 0,-1 0-16 16,6 1 0-16,1-3 0 0,3 0-384 0,1-1-80 15,0-1-16-15,-1 3 0 0,3 0-208 0,-1 2 0 16,0 1 0-16,0 3 0 0,-2 4 0 0,-2 5 0 16,-2 3 0-16,-3 4 0 0,-1 3 0 0,0 5-128 15,-1 2 128-15,-2 3 0 0,-2 7-208 0,-1 1 64 16,-3 2 16-16,-3 4 0 16,-2 6-352-16,-1-2-64 0,-3 0-16 0,-1 0 0 15,-1-2-1936-15,-1 0-384 0</inkml:trace>
  <inkml:trace contextRef="#ctx0" brushRef="#br0" timeOffset="35159.8">16817 18563 27647 0,'-6'-3'2448'15,"-3"-3"-1952"-15,0 1-496 0,-4 3 0 0,-3 1 0 0,-5 3-160 16,-7 3 0-16,0 5 0 0,-1 1 160 0,-3 5 0 16,-1 6 160-16,-1 1-160 0,-2 2 256 0,3 4-64 15,0 2 0-15,3-2 0 0,2 4 128 0,4-1 0 16,2-6 16-16,5 2 0 0,4-3-96 0,5 0-32 16,5-3 0-16,6-6 0 0,3-3-208 0,6-6 128 15,2-1-128-15,2-4 0 0,3-3 128 0,5-4-128 16,3-7 0-16,4-2 144 0,2-3 64 15,1-8 16-15,2 0 0 0,2-3 0 0,2 1 16 0,1-6 0 16,-2-1 0-16,0-2 0 0,-3-1 272 0,0 1 64 16,-3-5 16-16,-2-5 0 0,-2-3-80 0,0-5 0 15,-2-3-16-15,-1-1 0 0,-1-5-240 0,-3 1-32 16,-1-8-16-16,-2 4 0 0,-1 1-208 0,-2 7 0 16,1 11 128-16,-2 7-128 0,-2 8 0 0,-2 8-192 15,-2 9 48-15,-3 5 0 0,-6 10 144 0,0 0-192 16,0 0 192-16,-5 19-192 0,-5 5 192 0,0 8-192 15,-4 5 192-15,-1 7-192 0,-2 2 192 0,-2 5 0 16,-1 5-144-16,-3 4 144 0,0-2-192 0,-4 4 16 0,2 3 16 0,0 2 0 31,0-3-368-31,2 1-80 0,1 2-16 0,1-2-14240 0</inkml:trace>
  <inkml:trace contextRef="#ctx0" brushRef="#br0" timeOffset="35510.53">17583 18678 13823 0,'0'0'1216'0,"0"0"-960"15,0 0-256-15,0 0 0 0,0 0 2976 0,11 0 544 16,0-3 128-16,3-1 0 0,0-1-2816 0,3-4-560 15,2-1-112-15,1-2-32 0,4-5-128 0,2 0 128 16,-1 2-128-16,-1-3 128 0,-1-1 112 0,-3-1 16 16,-2 1 0-16,-3 1 0 0,-2-1 96 0,-5 1 32 15,-6 1 0-15,-2 3 0 0,-6 2 240 0,-4 4 48 16,-4 6 16-16,-7 2 0 0,-5 4-464 0,-4 8-96 16,-5 5 0-16,-3 5-128 0,2 4 0 0,-2 6 0 15,0 2 0-15,1 5 0 0,3 0 0 0,4 4 0 16,1-2 0-16,5 2 0 0,1-1 0 0,5-6 0 15,3-5 0-15,6-3 0 0,7 0-240 0,7-6 0 16,6-3 0-16,6-4-9296 16,4-3-1872-16</inkml:trace>
  <inkml:trace contextRef="#ctx0" brushRef="#br0" timeOffset="35777.24">18982 17641 25791 0,'-9'-11'1152'0,"9"11"224"0,-9-7-1104 0,0 6-272 16,0 3 0-16,-2 8 0 0,-5 4 1072 0,-1 7 144 16,-4 5 48-16,-4 7 0 0,-3 5-576 0,0 9-112 15,-1 4-32-15,-1 5 0 0,1 3-48 0,1 7-16 16,2 1 0-16,0-1 0 0,-1 3-176 0,5-2-48 15,1 3 0-15,3-4 0 0,2-3-128 0,3 0-128 16,3-3 192-16,2-3-192 0,5-2 0 0,0-7 0 16,2-5 0-16,2-2-192 15,2-9-2640-15,2-4-528 0</inkml:trace>
  <inkml:trace contextRef="#ctx0" brushRef="#br0" timeOffset="35964.97">18181 18476 35007 0,'0'0'1552'0,"0"0"320"0,9-5-1488 0,7-2-384 16,6 2 0-16,6 3 0 16,6-2-256-16,7-3-128 0,3 0-32 0,5 2 0 0,-2-4 208 0,2 4 32 0,3-4 16 0,1 1 0 31,-3 2-1184-31,2-3-256 0,1 1-32 0,-4 1-11360 0</inkml:trace>
  <inkml:trace contextRef="#ctx0" brushRef="#br0" timeOffset="36256.12">19086 18659 18431 0,'10'4'1632'0,"2"-2"-1312"16,2-1-320-16,3-2 0 15,2-4 1568-15,2 0 240 0,0-1 48 0,2-6 16 0,1-1-656 0,1 1-144 16,0-4-32-16,0 0 0 0,1-3-208 0,-5 0-64 16,0 0 0-16,-6 0 0 0,-1-3-16 0,-5 3-16 15,-4 1 0-15,-4 3 0 0,-3 2-144 0,-2 0-16 16,-2 7-16-16,-5 0 0 0,-1 2-320 0,-5 4-64 16,-2 2-16-16,-1 9 0 0,-3-2-160 0,1 7 0 15,1 4 0-15,2 6 128 0,1-1-128 0,1 5 0 16,2-3 0-16,2 4 0 0,1 1 0 0,1 0 0 15,2-1 0-15,6 0 0 0,0-6 0 0,3-1-176 16,1-1 48-16,4 0 0 16,3-1-2784-16,2-6-544 0</inkml:trace>
  <inkml:trace contextRef="#ctx0" brushRef="#br0" timeOffset="36612.26">20128 18233 24879 0,'-16'15'2208'0,"6"-2"-1760"0,-1 3-448 0,1 2 0 0,0 4 384 0,1 2 0 15,-1 3 0-15,-1 2 0 0,-2 0 256 0,0 3 32 16,0 1 16-16,2-3 0 0,0-3-64 0,0-1-16 15,1-2 0-15,6-4 0 0,1-2-192 0,0-4-32 16,3-14-16-16,0 0 0 0,6 6 32 0,-6-6 16 16,12-1 0-16,2-3 0 0,2-6 112 0,2 0 32 15,1-7 0-15,0-2 0 0,0-2-240 0,2-1-32 16,-1-1-16-16,3 3 0 0,0-3-16 0,0-1-16 16,0 1 0-16,-1 1 0 0,4 2-48 0,-2 0 0 15,-2 4 0-15,-1 4 0 0,1-1-192 0,-1 5-192 16,0-1 48-16,-2 4 0 15,-4-1-2016-15,-1 1-400 0,-4 2-64 0</inkml:trace>
  <inkml:trace contextRef="#ctx0" brushRef="#br0" timeOffset="37179.6">21280 18103 30175 0,'0'0'1344'0,"-9"9"256"16,-1-3-1280-16,-2 6-320 0,-2-2 0 0,-1 8 0 0,-3 2 816 0,1 4 80 16,-3 1 32-16,1 0 0 0,0 2-208 0,0 3-32 15,0-2-16-15,-2 3 0 0,0-5-224 0,2 1-32 16,0 0-16-16,3-1 0 0,2-4-144 0,2-2-16 15,3-2-16-15,4-5 0 0,3-2-224 0,2-11 128 16,0 0-128-16,0 0 0 0,10 0 0 0,3-6 128 16,2-3-128-16,4-6 0 0,5-3 0 0,0-1 0 15,0-4 0-15,2 0 0 0,-3 0 0 0,1 4 128 16,0-4-128-16,-1-1 0 0,0 0 0 0,1 0 0 16,-1-4 0-16,1 5 0 0,0-1 0 0,1 5 0 15,0 1 128-15,-1 7-128 0,-3-1 0 0,0 7 0 16,-2 1 0-16,-4 4 0 0,-2 3-128 0,-3 2 128 15,-2 6 0-15,-3 3 0 0,-4 4-144 0,-2 5 144 0,-3-1 0 0,-4 3-144 16,-3 3 144-16,-3-3 0 16,-3 3 0-16,1-2 0 0,-2 2 0 0,0-3 0 15,2 1 0-15,0-5 0 0,4-3 0 0,3-4 0 16,2-5 0-16,7-9 0 0,0 0 0 0,0 0 0 0,0 0 128 0,5-5-128 16,3-8 128-16,4-3-128 0,3-4 128 0,4-1-128 15,2 1 0-15,4-2 0 0,-1-1 0 0,2-1 128 16,1-4-128-16,0 1 0 0,0 3 0 0,0 1 0 15,0 4 0-15,-1 4 0 0,-2 5 0 0,-1 2 0 16,-2 6 0-16,-2 4 0 0,-2 3 0 0,-3 4-128 16,-3 5 128-16,-2 5 0 0,-4 4 0 0,-1 5 0 15,-4-3 0-15,0 5 0 0,-4-1 0 0,0-1 0 16,-1 2-384-16,-1-3-32 0,0 1-16 0,1-6-10720 16,1-2-2160-16</inkml:trace>
  <inkml:trace contextRef="#ctx0" brushRef="#br0" timeOffset="37720.76">22631 18041 17503 0,'0'0'768'0,"-8"-6"176"0,8 6-752 0,0 0-192 15,-8-4 0-15,0 3 0 0,8 1 1904 0,-9 5 336 16,1 3 80-16,0 1 16 0,-3 4-1040 0,0 5-208 16,-2 4-32-16,-2 7-16 0,-3 5-240 0,2 3-48 15,-3 2-16-15,0 2 0 0,-2 1-208 0,2-1-32 16,1-2-16-16,1-1 0 0,0-2-128 0,3-4-32 16,1-3 0-16,3-5 0 0,1-1-320 0,4-3 128 15,1-2-128-15,4-7 0 16,0-11-1104-16,0 0-304 0,12 3-48 0,2-7-8112 15,2-6-1632-15</inkml:trace>
  <inkml:trace contextRef="#ctx0" brushRef="#br0" timeOffset="38129.05">23159 17923 23439 0,'0'0'1024'0,"9"-5"240"0,-9 5-1008 0,8-3-256 0,-8 3 0 0,9 5 0 16,-9-5 992-16,5 12 160 0,-2 2 16 0,-3 7 16 15,-4 2-320-15,-3 3-64 0,-4 3-16 0,-1 3 0 16,-4-1-112-16,-5 5-32 0,-2 0 0 0,-1-1 0 16,-3-1 16-16,0-1 0 0,2-1 0 0,2 0 0 0,1-7-240 0,5 1-48 15,1-6-16-15,4-2 0 16,1-5-160-16,5-2-48 0,6-11 0 0,0 0 0 0,0 0-144 0,0 0 192 15,0 0-192-15,15-5 192 0,3-5-48 0,4 0 0 16,3-3 0-16,3-2 0 0,1 1-144 0,2-1 0 16,-1-1 144-16,0-2-144 0,-4-4 0 0,1-3 0 15,-2 4 0-15,1-3 128 0,-1 2-128 0,3 4 0 16,0 2 0-16,0 4 0 0,-2 2 0 0,-2 8 0 16,-3 2 0-16,-2 3-128 0,-3 6 128 0,-2 3 0 15,-3 4 0-15,-3 5-128 0,-3 1 128 0,-3 3 0 16,-4 1-144-16,-2 1 144 0,-4 0-144 0,0 1 144 15,-4 1-192-15,1-4 192 16,-2-1-672-16,1 2-32 0,1-6 0 0,2 1-9920 16,2-2-1984-16</inkml:trace>
  <inkml:trace contextRef="#ctx0" brushRef="#br0" timeOffset="38496.69">23912 18302 5519 0,'0'0'240'0,"0"0"64"0,0 0-304 0,11 2 0 0,0 2 0 0,3-4 0 16,1 0 4144-16,6-3 768 0,-1 1 144 0,7-3 48 0,3-2-3376 0,1-3-688 15,0-1-128-15,1 1-16 0,-1-2 80 0,-3 1 32 16,-3-2 0-16,-3-1 0 0,-2 0-240 0,-2 1-64 15,-4-1 0-15,-3-1 0 0,-2 1-320 0,-4 0-64 16,-4 3 0-16,-1-3-16 0,-2 6 144 0,-4 0 16 16,-5 3 16-16,-1 3 0 0,-6 3-288 0,-2 2-64 15,-6 4-128-15,-1 6 192 0,-2 5-192 0,1 5 0 16,-1 5 128-16,5 1-128 0,0 1 128 0,3 3-128 16,5 0 176-16,4 2-176 0,6-3 128 0,5-2-128 15,5 1 0-15,5-1 0 0,4-5 0 0,5 1 0 16,3-3 0-16,2-5 0 0,2-2-192 0,3-4-64 15,0-1 0-15,1-5 0 16,-1 1-1968-16,0-7-400 0,0-7-64 0</inkml:trace>
  <inkml:trace contextRef="#ctx0" brushRef="#br0" timeOffset="38683.76">23025 17408 38703 0,'-16'-3'3440'0,"0"1"-2752"0,4-1-560 0,4 3-128 15,8 0 400-15,0 0 48 0,0 0 16 0,0 0 0 16,-1 11-464-16,6-1 0 0,6-3 0 0,3 1 0 16,4-4-1504-16,5 1-352 0,2 0-64 0</inkml:trace>
  <inkml:trace contextRef="#ctx0" brushRef="#br0" timeOffset="39397.9">27155 17962 19343 0,'0'0'1728'0,"-10"-6"-1392"15,0-6-336-15,0 5 0 0,-1-3 1312 0,0 3 192 16,-1 2 32-16,0-1 16 0,-1-1-592 0,0 2-112 15,1-1-16-15,-5 0-16 0,-1 2 16 0,1 1 16 16,-3 3 0-16,0 3 0 0,-3 2-240 0,-2 5-48 16,-4 0-16-16,-6 7 0 0,-3 4-48 0,-4 7-16 0,-2 5 0 0,0 3 0 15,5 2-224-15,3 1-64 16,5 3 0-16,3 4 0 0,5-1-192 0,5-1 128 16,7-3-128-16,7-2 0 0,5-2 0 0,8-3 128 15,5-2-128-15,8 0 0 0,4-7 0 0,7 0 0 16,7-8 0-16,7 0 0 0,5-6-192 0,1-1-48 15,-1-7 0-15,-2-3 0 16,0-5-1616-16,-2-4-336 0,0 3-64 0,3-8-16 0</inkml:trace>
  <inkml:trace contextRef="#ctx0" brushRef="#br0" timeOffset="39797.26">28145 17904 23039 0,'-12'-2'2048'0,"-2"2"-1648"16,-3 0-400-16,-3 4 0 0,-4 4 1040 0,-4 1 128 16,-3 6 32-16,-3 4 0 0,-6 3-688 0,-4 4-128 15,-3 1-16-15,0 4-16 0,1 0 48 0,4 5 16 16,4 2 0-16,6-1 0 0,9-3-208 0,7-1-32 15,4 0-16-15,9-1 0 0,5-3-160 0,4-3 0 16,7-1 144-16,6-3-144 0,5-3 0 0,8-3 128 16,6-3-128-16,4-4 0 0,1-1 0 0,1-5 144 15,-1-3-144-15,-2-2 0 0,-5-4 400 0,1-1-16 16,0-2-16-16,-3 0 0 0,-2-5 144 0,-4 2 48 0,-5 0 0 0,-4-2 0 16,-4 0-176-16,-3-1-16 15,-6-3-16-15,-3-2 0 0,-6-3 48 0,-1-4 16 0,-5-1 0 16,-2-2 0-16,-4-3-160 0,-2 2-16 15,-1 1-16-15,-1 3 0 0,0 2-224 0,0 3 0 0,-1 0 0 0,2 2 0 16,0 5 0-16,2 2 0 0,1-1 0 0,1 5 0 31,0-2-448-31,2 5 32 0,1-3 0 0,1 5 0 16,-1 0-1520-16,2 1-304 0,9 3-64 0,0 0-11568 0</inkml:trace>
  <inkml:trace contextRef="#ctx0" brushRef="#br0" timeOffset="40213.31">28519 18063 17503 0,'0'0'1552'0,"0"0"-1232"15,0 0-320-15,13 3 0 0,1 0 2000 0,2-1 352 16,2 2 64-16,4-2 16 0,2-1-912 0,2-1-176 15,4-1-48-15,1-3 0 0,2 1-240 0,4-1-48 16,1 1-16-16,1-5 0 0,-1 0-240 0,-5 2-48 16,-4-4-16-16,0 2 0 0,-5-2-240 0,-1 2-64 15,-2-3 0-15,-4 1 0 0,-1 0-80 0,-4-3-32 16,-3 1 0-16,-4 0 0 0,-2-2-16 0,-4 2-16 0,-4 1 0 0,-3-2 0 16,-3 4-96-16,-3 3-16 15,-4 5 0-15,-3 3 0 0,-4 5-128 0,-6 0 0 16,-4 6 0-16,-3 6-176 0,-5 1 176 0,1 6 0 15,5 0 0-15,1 2 0 0,2-1 0 0,3 2 0 0,3-1 0 16,5 3 0-16,6-3 0 0,4 0 0 0,3 0 0 16,6-3 0-16,4-2 0 0,5-3-160 0,3 2 160 0,3-7 0 15,6-1-192-15,2-1 64 0,2-4 128 0,7-2-208 16,4-4-192 0,5-1-48-16,4-2 0 0,1-1 0 0,1-1-1200 0,-1 2-240 0,-3-5-48 0,2-3-16 15,-2 2-1200-15,3-2-240 0</inkml:trace>
  <inkml:trace contextRef="#ctx0" brushRef="#br0" timeOffset="40631.48">30541 17338 9215 0,'4'-18'816'0,"-1"9"-656"15,0-3-160-15,1-1 0 0,1-1 2688 0,0-3 496 16,1 1 96-16,-1-3 32 0,0 1-1856 0,0-1-368 16,0-3-80-16,0 2-16 0,-1-2 32 0,-2 1 16 15,0 2 0-15,-1 0 0 0,-1 1-112 0,-1-1-32 16,-2 1 0-16,1 2 0 0,-4 0-240 0,1 2-48 15,-1 4-16-15,-3 0 0 0,-1 2-208 0,-5 2-32 0,-3 2-16 0,-1 5 0 16,-3 3-96-16,-2 6-32 0,-8 3 0 0,-1 5 0 16,3 4-16-16,-5 3-16 0,0 7 0 0,-1 5 0 15,2 3-176-15,1 6 0 0,2 7 144 0,2 1-144 16,0 0 0-16,2 4 128 0,3 4-128 0,-1 0 0 16,-1 7 0-16,1-3 0 0,2-1 0 0,3 0 0 15,2-7 0-15,2 1 0 0,4 0 0 0,-1-5 0 16,0-6 0-16,4 0 0 0,3 1 0 0,0-8 0 0,1 1 0 15,1-3-208-15,0-9 16 0,1-2 16 16,3-5-1984-16,-2-5-400 0,-1-1-64 0,3-17-32 0</inkml:trace>
  <inkml:trace contextRef="#ctx0" brushRef="#br0" timeOffset="40804.11">29573 17883 32415 0,'25'-3'1440'0,"-1"1"288"0,7 0-1376 0,6 0-352 16,5 6 0-16,6-4 0 0,7-2 128 0,3-1-128 15,2-1 128-15,0-1-128 0,-2-2-144 0,2 0-112 16,-1 3 0-16,4-2-16 16,0 4-2480-16,1-5-480 0</inkml:trace>
  <inkml:trace contextRef="#ctx0" brushRef="#br0" timeOffset="41098.18">31612 17074 20271 0,'-3'-22'896'0,"1"12"192"0,-2-2-880 0,-3 4-208 0,-3-3 0 0,-4 6 0 15,-5-1 2368-15,-8 3 416 0,-6 5 96 0,-3 1 0 16,-8 3-1584-16,0 2-320 0,-4 5-64 0,-3 6-16 0,-1 7-208 0,-2 5-48 16,1 8-16-16,-2 4 0 0,-2 0-80 0,1 5-16 15,4 4 0-15,5 2 0 0,4-1-144 0,4 3-16 16,5 0-16-16,6 1 0 0,4 0-208 0,4 1-144 16,6-4 192-16,6 1-192 0,2-3 0 0,4-2 0 15,5-3 0-15,2-3 0 16,1-3-1264-16,3-6-144 0,0 1-48 0,1-9-14624 0</inkml:trace>
  <inkml:trace contextRef="#ctx0" brushRef="#br0" timeOffset="41264.4">30086 17890 35935 0,'0'0'1600'0,"12"-4"320"0,7 0-1536 0,10 2-384 16,9 0 0-16,8 6 0 0,6-1 1920 0,8 2 304 15,7 1 64-15,3-1 16 0,1 0-1664 0,8 3-320 0,6-2-64 0,9 1 0 16,5 4-256-16,-1-2 128 0,-4 4-128 16,0 1-13344-16,2 2-2720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8:34:07.322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5523 16975 9215 0,'0'0'400'0,"0"0"96"0,-3-8-496 0,1-2 0 15,-2 3 0-15,4 7 0 0,-5-9 2032 0,5 9 304 16,-8-5 64-16,2 2 16 0,6 3-1024 0,-9-4-208 15,0 1-32-15,0 2-16 0,9 1-96 0,-11 2-16 16,1 4 0-16,1-1 0 0,3 0-320 0,-1 5-64 16,1 0 0-16,-3 5-16 0,-1 3-176 0,1 6-16 15,-3 3-16-15,2 6 0 0,0 5-208 0,0 5-32 0,0 2-16 16,0 3 0-16,1-1-160 0,0 4 0 16,0-1 144-16,3-2-144 0,2-2 0 0,2-1 128 0,0-3-128 0,2-3 0 15,1-5 0-15,3-2 0 0,0-4 0 0,2-3 0 16,3-6 0-16,4-4 0 0,-1-5 0 0,4-2 0 15,4-4 0-15,-1-4 0 0,3-3 0 0,3-7 0 16,2-1 0-16,1-4 0 0,1-3 0 0,0-4 0 16,1-5 128-16,-4 3-128 0,1-4 160 0,-3 3-160 15,-1-3 128-15,-3 1-128 0,-1-5 0 0,0 1 0 16,0-2 144-16,-3-2-144 0,-4 2 128 0,0-1-128 16,-3 1 128-16,0 0-128 0,-2 2 0 0,0 5 128 15,-2-2-128-15,0 5 0 0,-1 4 0 0,-1 2 0 16,1 1 0-16,0 6 0 0,-4 10 0 0,0 0 0 15,0 0 0-15,0 0 0 0,0 0 0 0,0 0 0 16,0 0 0-16,3 17 0 0,-3 5 0 0,-2 1 0 0,1 5 144 0,-3 2-144 16,2 5 160-16,-1 1-160 0,-3 3 160 0,1 3-160 15,0-2 160-15,0-2-160 0,-1 0 160 0,3-1-160 16,0-1 160-16,2-3-160 0,1-1 0 0,2-7 128 16,1-3-128-16,3-1 0 0,-1-3 0 0,4-5 0 15,0-2 0-15,4-3 0 0,1-2 0 0,1-3 0 16,5-3-192-16,2-4 192 15,2-5-1664-15,3 0-240 0,2-5-32 0</inkml:trace>
  <inkml:trace contextRef="#ctx0" brushRef="#br0" timeOffset="381.02">7026 16356 20271 0,'0'0'896'0,"-4"-9"192"0,0 0-880 0,4 9-208 0,0 0 0 0,0 0 0 15,-5-9 512-15,5 9 64 0,0 0 16 0,-12 0 0 16,-2 2-16-16,-1 9 0 0,-3 0 0 0,1 7 0 15,-4 2 192-15,1 8 16 0,-4 1 16 0,-2 3 0 16,-2 5-16-16,0 5 0 0,-1 1 0 0,0 7 0 16,-2 2-80-16,3 2-32 0,2 6 0 0,2 2 0 0,2-2-240 0,2 4-48 15,1-3-16-15,5 4 0 0,5-4-240 0,0 1-128 16,1-4 160-16,4-3-160 0,3-2 0 0,1-4 0 16,0-5 0-16,5 2 0 0,1-3 0 0,3-3-240 15,2-6 48-15,1-1 16 16,5 0-208-16,1-6-64 0,2-1 0 0,4-5 0 15,4-4-1392-15,4 0-272 0,1-8-64 0</inkml:trace>
  <inkml:trace contextRef="#ctx0" brushRef="#br0" timeOffset="749.53">8027 16359 28559 0,'-15'12'2544'15,"0"4"-2032"-15,-1 3-512 0,4 6 0 0,-1-1 640 0,0 6 48 0,-2 2 0 0,2 7 0 16,-2 3-320-16,-1 3-64 0,-5 2-16 0,1 4 0 15,-3-3-288-15,0 4 0 0,-1 7 0 0,2-2 0 16,2 2 0-16,0 2 0 0,1-1 0 0,5-1 0 0,5-1 0 0,4-3 0 16,1-3 0-16,6-5 0 0,3-3 0 0,6-4 0 15,1-3 0-15,6-3 0 0,5-2 0 16,2-5-224-16,1 0 64 0,2-4 16 0,2-2 144 0,0-5-128 16,-3-2 128-16,1-4-128 15,0-2-240-15,0-4-32 0,2-4-16 0,-4-3 0 16,-2-1-1792-16,1-4-352 0,5-6-80 15,-8-6-7936-15</inkml:trace>
  <inkml:trace contextRef="#ctx0" brushRef="#br0" timeOffset="964.19">7449 17135 15663 0,'0'0'1392'0,"0"0"-1120"0,0 0-272 0,0 0 0 15,14-3 2672-15,4 1 464 0,2 0 112 0,-1 1 16 16,4 1-2096-16,4-2-400 0,1 0-96 0,3 2-16 16,4 0 112-16,4 0 0 0,4 0 16 0,4-1 0 15,3-3-416-15,1-1-96 0,0-3-16 0,2 1 0 16,0-7-256-16,2 1-224 0,2 0 32 0,2-2-14528 16</inkml:trace>
  <inkml:trace contextRef="#ctx0" brushRef="#br0" timeOffset="1352.65">8645 15927 24879 0,'0'0'1088'0,"0"0"256"0,0 0-1088 0,9 8-256 15,2-3 0-15,5 5 0 0,1-1 320 0,2 4 0 16,6 1 0-16,1 3 0 0,5 4-112 0,1 2-16 16,2 5 0-16,0 0 0 0,0 5-192 0,0 1 128 15,-5 2-128-15,3 3 0 0,1 4 0 0,1 2 0 0,-4 3 0 0,3 4 0 16,-2 1 128-16,-1 5-128 0,-2 4 0 0,0 4 0 15,2 1 0-15,-5 1 128 0,-3-2-128 0,-7 1 0 16,-6 2 144-16,-2-2-16 0,-3-2 0 0,-6 0 0 16,-5-5 448-16,-2 1 64 0,-7-4 32 0,-3-4 0 15,-4-3 160-15,0-3 16 0,0 0 16 0,0-5 0 16,2-4-352-16,-1-1-80 0,-1-2-16 0,-1-3 0 16,-3-1-416-16,3-7 0 0,0 1 0 0,1-6 0 31,0-3-1856-31,4-5-336 0,3 0-80 0</inkml:trace>
  <inkml:trace contextRef="#ctx0" brushRef="#br0" timeOffset="1789.67">10300 16959 13823 0,'0'0'1216'0,"0"0"-960"0,0 0-256 0,13 0 0 16,2 2 1568-16,5-2 272 0,6-2 48 0,2 1 16 16,1 0-624-16,5-1-128 0,0-1-32 0,1 0 0 15,-2 3-416-15,1-4-64 0,2 2-32 0,2-1 0 16,-3 2-224-16,2 1-32 0,-1-1-16 0,1 1 0 15,0 0-128-15,-3 0-16 0,-2 0-16 0,-2 1 0 16,-3 1-432-16,-4 1-96 0,-5 0-16 0,-6 0-12048 16</inkml:trace>
  <inkml:trace contextRef="#ctx0" brushRef="#br0" timeOffset="1965.34">10278 17492 22111 0,'0'0'976'0,"0"0"208"0,0 0-944 0,13 6-240 0,4 2 0 0,2-4 0 0,2-3 1136 0,5-1 176 16,2-1 32-16,5-2 16 0,5-3-544 0,0-1-112 15,0 1-32-15,1-3 0 0,3 2-368 0,2-2-80 16,1 1-16-16,2-3 0 0,3 0-208 0,2-1-128 16,0 2 128-16,-1 1-8976 15,-3-3-1680-15</inkml:trace>
  <inkml:trace contextRef="#ctx0" brushRef="#br0" timeOffset="3132.68">12902 16129 15663 0,'2'-15'1392'0,"1"-3"-1120"0,0-1-272 0,0 3 0 15,2-1 1104-15,-1 4 176 0,0 3 16 0,-1 0 16 0,-3 10-272 0,0 0-48 16,0 0-16-16,0 0 0 0,0 0-144 0,0 0-48 15,0 0 0-15,-4 11 0 0,-1 5-272 0,1 5-64 16,-4 4-16-16,-1 6 0 0,-1 5-176 0,-1 6-16 16,-3 6-16-16,-1 4 0 0,-2 7-96 0,-1 3 0 15,0 0-128-15,1 6 192 0,-4 3-32 0,0 1-16 16,2-1 0-16,1 1 0 0,-1 1-144 0,2 1 160 16,1-1-160-16,3-4 160 0,0-1-160 0,4-11 0 15,-1-6 0-15,5-8 0 16,3-1-416-16,2-9-112 0,0-5-32 0,5-5-8080 15,1-5-1600-15</inkml:trace>
  <inkml:trace contextRef="#ctx0" brushRef="#br0" timeOffset="3584.47">12643 16247 20271 0,'7'-29'1792'0,"2"10"-1424"0,4-4-368 0,5 0 0 31,3 1-320-31,5-3-128 0,5 3-16 0,2 4-16 0,2 2 656 0,4 6 128 0,2-1 16 0,6 7 16 16,3 4-128-16,-1 3-16 0,-1 3-16 0,-2 7 0 15,-3 3-32-15,-2 5 0 0,-2 4 0 0,-3 0 0 0,-4 6-144 0,-5-2 128 16,-5 3-128-16,-4 1 128 0,-5 1-128 0,-7 2 0 15,-3 2 0-15,-6 1 0 0,-3 3 0 0,-6-1 208 16,-3-3-48-16,-3-1-16 0,-4-1-144 0,-4-1 192 16,-3-2-192-16,-3-5 192 0,0 0-192 0,-2-2 160 15,-2 0-160-15,-2-7 160 0,1-2-160 0,-2-2 160 16,1-5-160-16,1 0 160 0,5-2-160 0,2 0 0 16,2-6 144-16,4 1-144 0,2-3 128 0,4 0-128 15,5-2 128-15,13 2-128 0,0 0 288 0,0 0-16 16,0 0 0-16,0 0 0 0,16 8-144 0,3 1-128 15,2 1 144-15,5 3-144 0,4 1 368 0,5 4-32 16,3 1 0-16,0 4 0 0,0 3-112 0,0 2-32 0,-1 4 0 0,-1 4 0 16,-3-3-16-16,1 1-16 0,-3 4 0 0,-2-1 0 15,-4 0 16-15,1 0 0 0,-6-2 0 0,-1 1 0 16,-1-2-176-16,-2-1-144 0,0 0 144 0,-2-5-12128 16</inkml:trace>
  <inkml:trace contextRef="#ctx0" brushRef="#br0" timeOffset="4000.78">14553 16789 15663 0,'-6'-6'1392'0,"-1"1"-1120"16,0 1-272-16,-2 1 0 0,0 2 2096 0,-2 2 352 15,-2 2 80-15,-4 1 16 0,-2 7-1520 0,-1-1-288 16,-4 4-64-16,-3 4-16 0,-2 1-64 0,-2 5-16 16,0 3 0-16,-1 5 0 0,-1-2-32 0,1 2-16 0,1 0 0 0,1 3 0 15,3 2-208-15,3 1-64 0,2-1 0 0,6 0 0 16,2 1-256-16,5-2 128 0,3-2-128 0,4 0 0 16,5-2 0-16,3 0 0 0,7-5 0 0,5 1 0 15,5-7 0-15,8-1 0 0,4-3-240 0,3-3 80 31,0-5-480-31,3 1-112 0,2-5-16 0,-1-1-12560 0</inkml:trace>
  <inkml:trace contextRef="#ctx0" brushRef="#br0" timeOffset="4400.39">15543 16955 20271 0,'-23'-11'896'0,"8"6"192"0,-1 2-880 0,-5 0-208 15,-2-3 0-15,-1 4 0 0,-1 2 720 0,-3 2 112 16,-3 6 0-16,0 1 16 0,-5 4-336 0,2 3-80 16,-2 3-16-16,4 3 0 0,2 2 128 0,4 0 32 15,5 5 0-15,6 1 0 0,4 3-320 0,6 0-48 16,4 1-16-16,5-1 0 0,5-4-192 0,5 1 0 15,5-5 128-15,5 2-128 0,3-4 160 0,3-3-16 16,4-4 0-16,2-2 0 0,0-1 80 0,0-5 16 16,3-3 0-16,-3-1 0 0,-2-7 160 0,-1-1 48 15,-3-2 0-15,-1-4 0 0,-1-2-64 0,-1-2 0 0,-3-1 0 0,-2 1 0 16,-4-2-96-16,-6-2-32 0,-2-2 0 0,-6-3 0 16,-5-4 0-16,-4-1 0 0,-5-6 0 0,-3 1 0 15,-4 1-16-15,0 3-16 0,-2-1 0 0,0 7 0 16,-3 3-224-16,3 4-256 0,-1 2 48 0,2 3 16 31,1 4-1264-31,5 0-240 0,1 2-48 0,2 3-7280 0,9 2-1472 0</inkml:trace>
  <inkml:trace contextRef="#ctx0" brushRef="#br0" timeOffset="4734.71">16785 16902 17503 0,'1'-13'768'16,"-1"13"176"-16,-1-7-752 0,-3-2-192 0,-5 1 0 0,-2 3 0 0,-7-1 1696 0,-7 3 304 15,-6-1 64-15,0 4 16 0,-3-1-1488 0,1 2-288 16,-1 2-64-16,1 2-16 0,4 3 32 0,0-2 16 16,4 5 0-16,3 0 0 0,4 0-80 0,5 2 0 15,0-3-16-15,6 4 0 0,5 2-176 0,4 1 160 16,4 1-160-16,2 0 160 0,3-1 96 0,3 2 32 15,3 2 0-15,2 3 0 0,2 3 112 0,2-1 32 16,-1 1 0-16,-2 1 0 0,3 2-288 0,-1 2-144 16,-3-1 160-16,-3-2-160 0,-2-1 144 0,-2-1-144 15,-5 2 128-15,-2 3-128 0,-2-4 288 0,-6 0-32 0,-4-6 0 0,-5 1 0 16,-3-1 160-16,-4-3 32 0,-4-1 0 0,-2-2 0 16,-2 1-96-16,3-6-16 0,-5 1 0 0,2-5 0 31,1 0-1104-31,2-5-240 0,0-4-32 0,4-8-13264 0</inkml:trace>
  <inkml:trace contextRef="#ctx0" brushRef="#br0" timeOffset="5852.15">18564 15925 16575 0,'0'0'1472'0,"-9"6"-1168"16,-2-1-304-16,0 7 0 0,-2-1 768 0,-2 7 80 16,-1 3 32-16,-4 7 0 0,-1 7-224 0,-3 1-32 15,-3 9-16-15,-2 2 0 0,-4 4-112 0,-2 6-32 16,0 7 0-16,-1 0 0 0,1 4 32 0,0 4 0 15,2 2 0-15,-1 5 0 0,0-3 48 0,3-1 16 16,3 1 0-16,4-1 0 0,6-2-160 0,3-5-16 16,3-2-16-16,6-1 0 0,2-8-224 0,4-2-144 15,2-4 192-15,5-1-192 0,2-6 160 0,3-1-160 16,0-2 128-16,5-4-128 16,1-2-384-16,2-3-144 0,2-4-48 0,2-2-11872 0</inkml:trace>
  <inkml:trace contextRef="#ctx0" brushRef="#br0" timeOffset="6368.42">18979 16817 22111 0,'0'0'1968'0,"-11"4"-1584"0,-1 1-384 0,1 0 0 16,-2 6 608-16,-1 2 32 0,-1 4 16 0,-2 3 0 16,2 5-304-16,-6 2-64 0,-1 4-16 0,0 3 0 15,2 1 32-15,1 1 0 0,1 1 0 0,2 1 0 16,2 0-144-16,5-1-32 0,-1-3 0 0,4-3 0 0,5-2-128 0,4-5 0 16,3-5 0-16,5-1 0 0,3-1 0 0,6-3 0 15,2-7 0-15,4-3 0 0,3-4 0 0,4-4 0 16,7-3 144-16,-5-6-144 0,-1-2 304 0,1-2-16 15,-2 1 0-15,-1-3 0 0,-2-1-112 0,-3-1-32 16,-2 0 0-16,-2-3 0 0,-4 1-144 0,-2 2 192 16,-3-3-192-16,-2 2 192 0,1 8-192 0,-5 1 0 15,-3 5 144-15,-5 8-144 0,0 0 0 0,0 0 0 16,0 0 0-16,1 15 0 0,-2 1 0 0,0 3-128 16,-2 3 128-16,0 3 0 0,1 1 0 0,1 2 0 15,-1-3 0-15,2 2-128 0,2-3 128 0,1 3 0 16,3-3 0-16,1-3 0 0,2-1 0 0,4-4 0 0,2-2 0 0,4-3 0 15,3-4 0-15,2-7 0 16,0-3 0-16,3-7 0 0,2-1 288 0,3-6 96 16,-4-6 0-16,-2 0 16 0,1-1 256 0,-4-2 48 0,-1-1 16 0,-5-5 0 15,-1-1 0-15,-5-3 0 16,-2-3 0-16,-4 1 0 0,-2-7-192 0,-2 6-32 0,-1 2-16 0,-1 5 0 16,-3 7-480-16,0 0-128 0,-1 4-16 0,0 2 0 31,-2 5-1136-31,1 4-240 0,0 0-32 0,1 2-13216 0</inkml:trace>
  <inkml:trace contextRef="#ctx0" brushRef="#br0" timeOffset="6735.35">20230 17446 18431 0,'-17'0'1632'0,"6"0"-1312"16,-3 0-320-16,-3 4 0 0,0 0 768 0,-1 1 64 15,-1 4 32-15,0 1 0 0,-2 4-272 0,2 0-48 16,2-1-16-16,0 3 0 0,1 2 192 0,0 1 48 16,4 1 0-16,3 1 0 0,2 0-128 0,5-2-32 15,3 2 0-15,5-2 0 0,1 0-224 0,3-4-32 16,1-1-16-16,3-5 0 0,3-1 112 0,1-2 32 15,-1-2 0-15,2-3 0 0,1-2 224 0,1-2 64 16,1-2 0-16,-2-4 0 0,-1 2-80 0,-1-4-16 0,-3 1 0 0,-1-3 0 16,-4 1-256-16,-2-1-48 15,-3-2-16-15,-2-3 0 0,-3 1-96 0,-4-2 0 0,-1 2-16 0,-3 0 0 16,-2 1-240-16,-1-1 0 16,-2 1 0-16,-1 0-160 15,-4 4-576-15,4-1-112 0,-1 1-32 0,2 2-9968 0,2-1-2000 16</inkml:trace>
  <inkml:trace contextRef="#ctx0" brushRef="#br0" timeOffset="7119.39">21228 16119 22975 0,'0'-19'1024'0,"1"10"192"0,-1-1-960 0,0 10-256 16,5-5 0-16,-5 5 0 0,0 0 896 0,0 0 128 15,0 0 16-15,0 0 16 0,0 18-240 0,-1-1-48 16,-3 4-16-16,-1 2 0 0,-3 5-304 0,-1 2-48 15,-1 3-16-15,-1 8 0 0,-1 2-64 0,0 5 0 0,-2 1-16 0,0 2 0 16,0 3 48-16,0 6 16 16,0-2 0-16,0 0 0 0,0 0-48 0,0 3-16 0,5 0 0 0,0 1 0 15,6-4-304-15,3-4 160 16,6 0-160-16,1-5 128 0,1-3-128 0,5-2 0 16,-1-4 0-16,3-6 128 0,3-3-128 0,1-3 0 15,0 0 0-15,3-7 0 16,1-2-512-16,0-1 32 0,-2-5 0 0,1-8-9472 0,-2-3-1888 0</inkml:trace>
  <inkml:trace contextRef="#ctx0" brushRef="#br0" timeOffset="7303.59">20827 16860 25791 0,'0'0'2304'0,"18"-1"-1856"0,5-2-448 0,5 1 0 0,4 3 704 0,5-1 64 15,2 0 0-15,3 4 0 0,0 0-352 0,4-2-64 16,2 2-16-16,2-1 0 0,-1-2-176 0,5 1-32 16,0 3-128-16,0-2 192 0,-2-3-416 0,-4 0-96 15,-2 0 0-15,-3 0-12768 0</inkml:trace>
  <inkml:trace contextRef="#ctx0" brushRef="#br0" timeOffset="7636.01">22598 16980 24879 0,'0'0'2208'0,"14"-4"-1760"0,4 1-448 0,2 2 0 15,3-2 1344-15,5 1 192 0,4-2 48 0,3 2 0 16,1-1-912-16,3 2-176 0,2-1-48 0,5 0 0 16,3-1-256-16,1 0-48 0,-2-1-16 0,-3 1 0 15,-5 1-128-15,-1 0 0 0,-4-1 0 0,-1-3 0 16,-2 3-432-16,1-2-160 0,-3-4-48 0,-4 1-13248 15</inkml:trace>
  <inkml:trace contextRef="#ctx0" brushRef="#br0" timeOffset="8344.68">25532 15847 20847 0,'0'0'912'0,"-1"-10"208"0,1 0-896 0,-2-2-224 0,1 3 0 0,-2-1 0 16,0 3 864-16,-4-5 128 0,-2 2 32 0,-1 1 0 15,-2 3-496-15,-4-2-80 0,-2 4-32 0,-2 1 0 16,0-1-64-16,-4 0-16 0,-2 4 0 0,-6 5 0 16,-3-1-48-16,-3 0-16 0,-3 2 0 0,-1 3 0 15,-1-2 96-15,2 5 16 0,3 4 0 0,1 3 0 16,2 2-224-16,0 2-32 0,1 2-128 0,1 2 192 15,1 3-192-15,3 3 0 0,2 3 0 0,3 0 0 0,2 0 0 0,6 1 0 16,4-2 0-16,6 0 0 0,4 2-144 0,5-1 144 16,6-1-208-16,4 2 80 0,2 1 128 0,3 2 0 15,1 2 0-15,4-3 0 0,-3 0 0 0,4 3 0 16,2 3 0-16,-1-1 0 0,-1 2 0 0,-2-3 0 16,2 3 0-16,-2-1 0 0,-2-1 0 0,-1 2 0 15,-1-2 0-15,-1 1 0 0,-2 1 0 0,-2 1 0 16,-3-6 0-16,-3 3 0 0,-2-4 0 0,-5-3 0 15,-3-1 0-15,-5-2 128 0,-3-2-128 0,-3 0 0 16,-4-2 128-16,-1-3-128 0,-3 0 128 0,-1-7-128 16,-2-2 160-16,-2-2-160 0,-1 1 1136 0,0-3 128 15,0-3 16-15,-1 1 16 16,-2-5-1504-16,-2 1-304 0,-2-6-64 0,-3-2-16 0,-3-5 592 0,3-4 0 0,0-1 192 0,3-4-64 16,4-1 0-16,1-4 0 0,5-4 0 0,2-6 0 15,3-3-128-15,2-2 0 0,3 1 0 0,5 0 0 16,2-2 0-16,5 4-144 0,3 0 144 0,5 7 0 15,6 0 0-15,1 3 0 0,2 4 0 0,4 5 0 16,2 2 0-16,5 5 128 0,-1-1-128 0,5 6 0 16,7 5 0-16,0 0 0 0,4 1 0 0,1 3-160 15,-1-1 160-15,0 2-128 0,-2 4 128 0,1-3-128 16,1 3 128-16,0 3 0 0,0-1 0 0,-1 2 0 16,0 0-1664-16,2-2-256 0,0-2-64 0</inkml:trace>
  <inkml:trace contextRef="#ctx0" brushRef="#br0" timeOffset="9086.62">25926 15126 15663 0,'-18'-17'688'0,"8"4"144"0,-2-2-656 0,2 1-176 0,0 3 0 0,0 0 0 16,0 2 1664-16,1 0 288 0,-1 3 64 0,1 1 16 15,0 2-1360-15,1 2-272 0,1 0-48 0,7 1-16 16,0 0-336-16,0 0 144 0,0 0-144 0,0 0 0 0,-7 7 128 0,7-7-128 15,0 0 0-15,9 16 0 0,-1 5 208 0,2 0-64 16,3-1-16-16,3 3 0 0,2 5 16 0,2 1 0 16,5 4 0-16,2 4 0 0,7 6 16 0,1-1 0 15,1 6 0-15,6-2 0 0,2 4-160 0,3 2 0 16,0 1 144-16,-1 2-144 0,-4-1 0 0,1 2 0 16,-5 2 0-16,0 1 0 0,1-1 0 0,-1 5 0 15,-3-1 0-15,-2 4 0 0,-2-3 0 0,1 2 0 16,1-3 0-16,-5 4 128 0,-3 0 0 0,-5-1 16 15,-2 1 0-15,-3 0 0 0,-3-4-16 0,-3 1 0 16,-3-5 0-16,-3 1 0 0,-3 0 0 0,-5 0 0 16,-4-2 0-16,-3 1 0 0,-3-2 208 0,-3 2 48 15,-3-6 0-15,-5-3 0 0,-2-2 176 0,-2 2 32 16,-3-4 16-16,-4 1 0 0,-4-5-80 0,0-1-16 16,-2 2 0-16,-1-2 0 0,-3-5 0 0,-3 1 0 15,-2-3 0-15,0-4 0 0,1 0-160 0,-1 1-32 16,2-4-16-16,1 2 0 0,0-3-80 0,4-1-16 15,1 1 0-15,0-3 0 0,0-1 32 0,0-2 0 0,2 2 0 0,5-3 0 16,3-1-240-16,4 0 128 0,2-3-128 16,4 0 0-16,3-3 0 0,3-2 128 0,4 1-128 0,4-5 0 15,1-1-192-15,9-4-96 0,-7 3-16 0,7-3 0 32,0 0-480-32,0 0-112 0,0 0 0 0,-2-10-14560 0</inkml:trace>
  <inkml:trace contextRef="#ctx0" brushRef="#br0" timeOffset="11288.53">1127 4146 6447 0,'0'0'272'0,"0"0"80"0,0 0-352 0,0 0 0 0,0 0 0 0,0 0 0 15,0 0 1184-15,0 0 160 16,-2-9 48-16,2 9 0 0,-4-5-272 0,4 5-48 0,-2-9-16 0,2 9 0 16,-8-4-224-16,8 4-64 15,0 0 0-15,0 0 0 0,-10 0-336 0,1 1-80 0,9-1-16 0,-9 9 0 16,-1 3-160-16,0 3-48 0,-1 1 0 0,1 7 0 16,1 9 64-16,1 4 0 0,-1-1 0 0,2 5 0 15,3-2-64-15,2 0-128 0,-2 1 192 0,2-12-64 16,-1 6-128-16,0 3 192 0,2-1-192 0,1 1 192 15,1-1-192-15,2 1 0 0,1-3 0 0,1-4 0 16,1-1 0-16,2-5 0 0,2-4 0 0,0-4 0 16,0-1 0-16,2-5 0 0,-1 0 0 0,2-8 128 15,1-2-128-15,1-3 0 0,0-5 0 0,2 1 128 0,1-5-128 0,-2-4 192 16,3-2-192-16,0 0 192 0,-1-1-192 0,0-1 128 16,0 0-128-16,-2-2 128 0,0 0-128 0,-2-4 0 15,-2 2 0-15,1-3 0 0,-2 0 0 0,-2-5 0 16,0 0 0-16,-1 0 0 0,-2 0 0 0,3 0 0 15,-1-1 0-15,-1 0 0 0,1 3 0 0,0 5 0 16,-2 1 0-16,-1 5 0 0,0 0 0 0,-2 5 0 16,-1 2 0-16,1 5 0 0,-2 1 0 0,-1 7 128 15,0 0-128-15,0 0 0 0,0 0 128 0,0 0-128 16,-4 7 0-16,-1 1 128 0,1 6-128 0,1 4 0 16,0 4 0-16,-1 3 128 0,0 1-128 0,-2 5 0 15,1 4 0-15,-1 4 0 0,-1 4 0 0,1 1 0 0,-2 1 0 0,2-1 0 16,0 1 0-16,-1-1 0 15,2-2 0-15,1-2 128 0,2-2-128 0,0-3 0 0,1-5 0 0,2-2 0 32,2-6-624-32,2-4-144 0,0-3-48 0</inkml:trace>
  <inkml:trace contextRef="#ctx0" brushRef="#br0" timeOffset="11740.48">2166 3874 7359 0,'0'0'320'0,"0"0"80"0,0 0-400 0,0 0 0 15,0 0 0-15,0 0 0 0,-4 7 1536 0,0 0 240 16,-1 1 32-16,0 3 16 0,-1 3-736 0,-3 1-128 16,-4 4-48-16,-1 3 0 0,0 3-208 0,-1 5-64 15,-2 4 0-15,1 2 0 0,-3 5-144 0,1 4-48 16,-1-2 0-16,1 5 0 0,0 2-192 0,1 0-64 0,1 4 0 0,5-1 0 15,1-1-192-15,2-2 128 16,3-3-128-16,3-6 0 0,2-2 128 0,1-3-128 0,3-3 0 0,1-2 0 16,2-6 0-16,2-1-336 15,0-5 48-15,3-3 16 16,-1-3-896-16,3-1-176 0,4-6-48 0,-2-2 0 0</inkml:trace>
  <inkml:trace contextRef="#ctx0" brushRef="#br0" timeOffset="12005.67">2421 4086 11055 0,'0'0'976'0,"0"0"-784"15,0 0-192-15,0 0 0 0,-2 9 1344 0,-2-2 240 16,-1 6 32-16,-1 0 16 0,-3 3-784 0,-1 7-144 15,-3 1-48-15,-1 7 0 0,0-2-208 0,-1 5-64 16,-1 3 0-16,2 5 0 0,0 0-48 0,2 5-16 16,2-5 0-16,-1 1 0 0,4 1-96 0,0-4-32 15,2 3 0-15,3-2 0 0,1-4-192 0,3 13 128 16,2-11-128-16,0-17 0 0,1-1 0 0,1-3-160 16,1-3 0-16,0 1 0 15,2-4-400-15,2-2-80 0,0 1 0 0,0-6-16 16,-1 0-624-16,0-3-128 0,9-3-32 0,-6-4 0 0</inkml:trace>
  <inkml:trace contextRef="#ctx0" brushRef="#br0" timeOffset="12161.71">2179 4649 13823 0,'0'0'608'0,"7"-3"128"0,2 1-592 0,3-2-144 0,4 2 0 0,6-2 0 16,-1-3 928-16,6 4 160 0,2-1 16 0,2 1 16 15,1-3-864-15,1 2-256 0,1 0 128 0,0 0-128 16,1-2 0-16,-1 0 0 0,28-8 0 16,-19 1-192-16</inkml:trace>
  <inkml:trace contextRef="#ctx0" brushRef="#br0" timeOffset="12439.36">2732 3918 13823 0,'0'0'1216'0,"0"0"-960"15,0 0-256-15,11 6 0 0,4 5 1056 0,-6-4 160 16,-1 6 48-16,1 0 0 0,0 2-352 0,0 4-64 16,-1 4-16-16,1 0 0 0,0 2-288 0,0 3-64 15,-1 0-16-15,-1 5 0 0,0 3-144 0,-1 2-16 16,-1 4-16-16,0-3 0 0,-1 2-160 0,-1 2-128 15,-2 0 144-15,-2 4-144 0,-3-2 160 0,-1 2-160 16,-3-3 160-16,-1 2-160 0,-2-4 0 0,1-3 0 16,-2 0-176-16,-1-4 176 0,-1-2-224 0,2 0 80 15,-2-3 16-15,1-6 0 16,2-3-512-16,0 1-80 0,1-6-32 0,1-4 0 0</inkml:trace>
  <inkml:trace contextRef="#ctx0" brushRef="#br0" timeOffset="12676.22">3089 4507 8287 0,'0'0'736'0,"10"-5"-592"0,3 1-144 0,1 0 0 0,1-4 1776 0,1 3 320 15,1 1 64-15,-2 1 16 0,-1-3-1568 0,0 3-304 16,-1 0-64-16,-2 1-16 0,0 0-224 0,-1 0 0 16,-1-1 0-16,-2 1 0 0,-7 2-176 0,0 0-128 15</inkml:trace>
  <inkml:trace contextRef="#ctx0" brushRef="#br0" timeOffset="12823.52">3052 4672 10127 0,'0'0'448'0,"1"6"96"0,2 3-544 0,3-3 0 16,2 0 0-16,3 1 0 0,3-3 2304 0,4 1 336 16,1 1 80-16,1-2 16 0,2-4-1424 0,1-2-288 15,1-3-48-15,1 1-16 0,2 0-704 0,0-1-128 16,1-3-128-16</inkml:trace>
  <inkml:trace contextRef="#ctx0" brushRef="#br0" timeOffset="13606.72">4301 4284 7359 0,'0'0'656'15,"0"0"-528"-15,0 0-128 0,0 0 0 0,0 0 944 0,0 0 144 16,0 0 48-16,0 0 0 0,0 0-416 0,0 0-80 16,0 0 0-16,-1 9-16 0,-4-3 144 0,1 2 16 15,-2-2 16-15,-2-1 0 0,-1 2-256 0,-2 2-48 16,-4-2-16-16,-4 4 0 0,-3 0-144 0,-2 0-16 16,-2 3-16-16,-1 3 0 0,-4-2 0 0,-1 2 0 15,-1 2 0-15,1 2 0 0,-2 2-16 0,-14 15 0 16,7-2 0-16,6-2 0 0,4 1 64 0,4 0 16 15,4 2 0-15,4 2 0 0,2 1-240 0,1-2-128 16,4 0 160-16,4-1-160 0,5-4 0 0,3-1 0 16,3-3 0-16,1 0 0 0,3-5 128 0,5-2-128 15,2 0 0-15,4-6 0 0,2-3 0 0,-2-3 0 0,2-5 0 0,4 0 0 16,2 2 0-16,0-5-160 16,4-1 0-16,0 1 0 0,1-2-192 0,0-2-32 0,-1 0-16 0,0-3-9296 15</inkml:trace>
  <inkml:trace contextRef="#ctx0" brushRef="#br0" timeOffset="13783.54">4310 5112 19519 0,'-1'20'864'0,"0"-11"176"0,0 6-832 0,-2 3-208 0,0 2 0 0,0 6 0 16,-1 3 1088-16,-1 4 192 0,-2 3 16 0,-1-1 16 15,-1-1-528-15,-3 1-96 0,-1-1-32 0,2 0 0 0,-4-1-336 0,1 2-80 16,0-2-16-16,1-3 0 16,3 0-1296-16,1-6-256 0,0-4-48 0</inkml:trace>
  <inkml:trace contextRef="#ctx0" brushRef="#br0" timeOffset="14624.5">10283 4278 13295 0,'0'0'288'0,"4"-8"64"0,0 4 16 0,-1-2 16 0,-1-5-384 0,1-2 0 0,-3 3 0 0,0 1 0 16,0 2 624-16,0 2 48 16,0-4 16-16,0 4 0 0,-3-1-80 0,1 0-16 15,-2 1 0-15,-1 1 0 0,-2 1-80 0,1 1 0 0,-5 0-16 0,-2 4 0 16,-4 3-272-16,-2 1-48 0,-4 7-16 0,-3 2 0 15,0 4-160-15,-14 12 0 0,0-1 0 0,1 3 128 16,-2 3 64-16,2 1 0 0,1 0 0 0,15-11 0 16,0 1-16-16,2 6 0 0,2 0 0 0,2 3 0 15,1 0-176-15,4 1 0 0,0-1 0 0,5-1 128 0,3-3-128 16,4-4 0-16,-2 0 144 0,5-4-144 0,3 2 0 0,2-3 0 16,3-4 0-16,6-1-192 0,5-6-160 0,13 1-32 15,1-3-16-15,-11-7 0 16,4-1-304-16,1-1-48 0,1-2-16 0</inkml:trace>
  <inkml:trace contextRef="#ctx0" brushRef="#br0" timeOffset="15024.84">10316 4785 15887 0,'0'0'704'0,"0"0"144"0,0 0-672 0,9-3-176 16,-1 2 0-16,2 1 0 0,-2 1 448 0,2 5 48 16,-2-1 16-16,2-2 0 0,-1 0 32 0,3 1 16 15,-1 0 0-15,-3 2 0 0,0-2-144 0,0 1-32 0,-1 2 0 0,0 0 0 16,0-2 0-16,0 3 0 15,-4-3 0-15,-3-5 0 0,4 7-96 0,-1 2-32 16,-3-9 0-16,-3 15 0 0,-3 1 0 0,-2-4 0 0,-1 0 0 0,4-3 0 16,0 0-128-16,-1 2-128 0,-1-3 192 0,0 3-192 15,-2-5 240-15,0 5-64 0,0-4-16 0,3 3 0 16,1-2-16-16,1 2 0 0,3-2 0 0,1-1 0 16,1 2 64-16,3-4 16 0,2 3 0 0,2-3 0 15,1 0-64-15,1 3-16 0,0-3 0 0,-1-1 0 0,4 1-16 0,-2 1-128 16,0-2 192-16,1 0-64 0,-1 0-128 0,1-1 0 15,-1 0 144-15,1-2-144 0,0-1 0 0,2 0 0 16,0-1 0-16,0 0-8208 16,2-2-1600-16</inkml:trace>
  <inkml:trace contextRef="#ctx0" brushRef="#br1" timeOffset="26132.27">755 3199 9215 0,'0'0'816'0,"0"0"-656"0,-4-9-160 0,4 9 0 15,-5-7 480-15,5 7 64 0,0 0 16 0,0 0 0 16,0 0 112-16,0 0 32 0,-9 2 0 0,3 3 0 16,1 2-384-16,1 7-80 0,0 0-16 0,0 4 0 15,-1 2-64-15,0 5-16 0,0 4 0 0,3-13 0 16,-2 3-144-16,0 6 0 0,-2 4 144 0,-1 6-144 0,0 6 0 0,-1 6 128 16,0 3-128-16,-9 43 0 0,-1-18 0 0,3-7 0 15,-1-4 0-15,2 3 0 0,0 3 0 0,2 2 128 16,-1 1-128-16,3-3 0 0,-2-7 0 0,1-4 0 15,-1-2 0-15,2 1 0 0,0 5 0 0,0-2 0 16,0-1 0-16,-2-5 0 0,3-2 0 0,-2-6 128 16,-1-4-128-16,2-4 0 15,0 1 160-15,0-1-32 0,2 2-128 0,-2-1 192 0,3 1 64 0,0 1 0 16,2-4 0-16,1-1 0 0,2-4-80 0,-1-2-16 16,3-2 0-16,3-3 0 0,-2-1-160 0,3-5 160 15,0-2-160-15,1-3 160 0,1-1-160 0,2-1 128 16,1-1-128-16,2 2 128 0,2-3-128 0,2-1 160 0,2 0-160 0,-1-1 160 15,-2 0-160-15,3 0 160 0,-2-2-160 0,3 2 160 16,-1-4-160-16,2 4 128 0,2-4-128 0,2 3 128 16,2-1-128-16,-10-3 160 0,4 3-160 0,3 1 160 15,1-2 16-15,1 2 0 0,4-1 0 0,3 3 0 16,2-2-176-16,30 8 0 0,-7-3 0 0,-6-4 0 16,-5 0 0-16,1-4 0 0,-3-1 144 0,-1-1-16 15,-2 2-128-15,-1-1 144 0,3-1-144 0,3 2 160 16,3 1-160-16,0-1 0 0,1-2 0 0,-1 2 128 15,-4-1-128-15,2-2 0 0,0 1 0 0,0-1 0 16,-1 2 0-16,1 0 0 0,1 0 0 0,4-2 128 16,4 0-128-16,-1-1 0 0,1-1 0 0,-2 0 0 15,1-1 0-15,-2-1 128 0,-1 1-128 0,2 1 0 16,3 0 0-16,2 0 128 0,2 0-128 0,0 1 0 16,-2-1 0-16,0 2 0 0,-1-2 0 0,0 1 0 0,0-1 0 0,3 1 0 15,4 4 128-15,-1-2-128 0,2-3 0 0,-2 0 0 16,1 2 0-16,0 0 0 0,-2-2 0 0,4 1 0 15,3-1 144-15,1 1-144 0,1 0 0 0,-3-1 0 16,-2-2 0-16,2 1 128 0,0 1-128 0,4 0 0 16,3 0 0-16,-2-2 0 0,-1-1 0 0,-3 0 0 15,0 0 0-15,0 2 0 0,2 0 0 0,1 1 128 16,3-4-128-16,-2 2 0 0,-3-2 0 0,-2 1 0 16,1 1 0-16,2-1 0 0,3 2 0 0,2-2 128 15,0-2-128-15,-3 1 0 0,-2-1 0 0,-1 1 0 16,0-2 0-16,2 2 128 0,6 2-128 0,-1-1 0 15,-3-1 0-15,-3-1 0 0,-2 2 0 0,1-1 0 0,0 1 0 0,2-1 0 16,2-1 0-16,-3 1 0 0,-3 2 0 16,-2-1 0-16,-2 1 0 0,3 1 0 0,-1-2 0 0,4 2 0 15,2-1 0-15,-2 0 0 0,-4-1 0 0,0 2 0 16,-4 1 0-16,3 0 0 0,1 0 0 0,3 0 0 16,2-1 0-16,-2 0 0 0,-4-1 0 0,-2 1 0 15,1 0 0-15,2-2 0 0,4 2 0 0,0 0 0 16,-2-2 0-16,0 2 0 0,-2 0 0 0,-3-1 128 15,-2-1-128-15,3-3 0 0,3 3 0 0,2 0 0 16,0 1 0-16,-3 0 0 0,-3 0 0 0,0-1 0 16,-2 1 0-16,2 0 0 0,2 1 0 0,4 0 0 15,-2 0 0-15,-2-1 0 0,-4 1 0 0,0 1 0 16,0 0 0-16,4 0 0 0,1-1 0 0,2 1 0 16,1 0 0-16,0 0 0 0,-3 0 0 0,-3 0 0 15,1-3 128-15,1 1 16 0,3-3 0 0,1 2 0 0,3-1-144 0,-2 0-144 16,-2-2 144-16,-2 2-208 0,-1 0 208 0,1 3 0 15,4-1 0-15,0-1 0 0,1-1 0 0,-3 2 0 16,0 0 0-16,-5 0 0 0,2-1 176 0,1 2 16 16,4 1 16-16,3 0 0 0,-1-1-208 0,-2-2 0 15,-3-1 0-15,-1 3 0 0,-1 0 192 0,6 0-48 16,6-2-16-16,-4 1 0 0,-1 0-128 0,-1-2 0 16,-4-1-160-16,-1 3 160 0,3-1 0 0,3 1 0 15,3-1 0-15,-3-3 160 0,-8 0-160 0,2 2 0 16,1 0 0-16,0-1 0 0,2 1 0 0,0 1 0 0,4 1 0 15,-4-2 0-15,-6-5 0 0,3 4 160 16,-1 0-160-16,1 0 160 0,2 2-16 0,1 0 0 0,3 0 0 16,-2-5 0-16,-7 1-144 0,2 2 0 0,-3-2 0 0,3 4 0 15,1-1 0-15,2 1 0 0,-1-4 0 0,0 1 128 16,-6-1-128-16,-1-1 0 0,0 3 0 0,-1 0 0 16,4-1 0-16,2 1 0 0,1 1 0 0,0-4 0 15,-5 1 0-15,-1-2 0 0,-2 2 0 0,1 2 0 16,-4 3 0-16,4-2 0 0,3 0 0 0,-2 0 0 15,-2 0 0-15,-3-2 0 0,-3 1 0 0,0 1 0 16,-2 2 0-16,-2-1 0 0,-1-1 0 0,2 3 128 16,0 0-128-16,2-1 0 0,0 1 0 0,-4 0 0 15,-4-2 0-15,0 2 0 0,-3 1 0 0,-1 1 0 16,-2 1 0-16,0 0 0 0,0 1 0 0,-2-1 0 16,1 2 0-16,-1-3 0 0,0-1 0 0,-1 0 0 0,-2 0 0 15,-2 0 0-15,0-1 0 0,-4 0 0 0,-2-3 192 16,-2 1-64-16,-2 0 0 0,-1 0 0 0,-1-1 48 0,-1-1 0 15,-1 0 0-15,-2 1 0 0,-1-1-48 0,-2-1 0 16,0 0 0-16,-3 0 0 0,-1-2 144 0,-1 0 32 16,1-5 0-16,-4 2 0 0,1-1-32 0,-1-2 0 15,-1-3 0-15,0-1 0 0,-2-3-272 0,0-3 128 16,-2 0-128-16,0 0 0 0,0-4 144 0,-1 0-144 16,-2-5 0-16,1-1 144 0,-1-2-144 0,0 0 0 15,-2-4 0-15,3 2 0 0,-2 2 0 0,1-1 0 16,0-3 0-16,0 0 0 0,0-1 0 0,0 1 0 15,0 0 0-15,-1 1 0 0,3 1 0 0,0-2 0 0,1-1 0 0,-1 2 0 16,0 3 0-16,1-1 0 0,-1 1 0 0,2 0 0 16,0 1 0-16,1 1 0 0,0 1 0 0,0-1 0 15,0 4 0-15,0-2 0 0,0-2 0 0,0 3 0 16,2 6 0-16,0-4 0 0,-1 1 0 0,0-1 0 16,-1 2 0-16,1 0 0 0,2 6 0 0,-3-1 0 15,-3 0 0-15,1 3 0 0,-2-1 0 0,-1 1 0 16,0 1 0-16,-3 2 0 0,1-1 0 0,-2 4 0 15,-3 1 0-15,0-1 0 0,-2 4 0 0,-4-2 0 16,-4 4 0-16,-1 0 0 0,-3 0 0 0,-2 3 0 16,-5-2-192-16,-2 1 192 0,0 1-160 0,-2-1 160 15,0-1-128-15,-2 1 128 0,-3 2 0 0,0 1-144 16,-3 0 144-16,-4 0 0 0,-6 2 0 0,-7-2 0 16,-1 0 0-16,0-2-128 0,-1 2 128 0,-2-1 0 15,-2 3 0-15,-9 1 0 0,-5 1 0 0,-3-4-128 16,1-2 128-16,-2 1 0 0,0 3 0 0,-9 0 0 0,-10 0 0 0,3-2 0 15,1 1 0-15,1 1 0 0,-3 3 0 0,-3-2 0 16,-6-5 0-16,3 3 0 0,2 1 0 0,-6 0 0 16,-8-1 0-16,4-1 0 0,4 1 0 0,-6 1 0 15,-10 0 0-15,5 0 0 0,3-1 0 0,-6 1 0 16,-6 1 0-16,2 0 0 0,3-1 0 0,-4 2 0 16,-8-1 0-16,7-1 0 0,3 0 0 0,-6 0 0 15,-6-1 0-15,3 1 0 0,7 0 0 0,-5-2 0 16,-7 1 0-16,6 1 0 0,0-3 0 0,0 1 0 15,-4-4 0-15,3 3 0 0,4 3 0 0,-2-1 0 16,-4-3 0-16,4 1 0 0,1 3 0 0,2-2 0 16,-3-7 0-16,1 4 0 0,1 5 0 0,0-3 0 15,1-2 0-15,0 3 0 0,2 0 0 0,0 0 0 0,0-2 0 0,-1 2 0 16,0 2 0-16,2-4 0 0,3-4 0 0,-1 4 0 16,2 3 0-16,1-4 0 0,2-1 0 0,4 2 0 15,3 1 0-15,0-3 0 0,-6-1 0 0,7 1 0 16,7-3 0-16,-3 3-128 0,-5-3 128 0,5 1-192 15,4-2 0-15,2 3 0 0,1-2 0 0,-1 1 0 16,-4-2 32-16,3 2 0 0,6 2 0 0,-1-2 0 16,-5 3 160-16,3 0 0 0,7-4-144 0,1 4 144 15,0-3 0-15,0 2 0 0,-2 0 0 0,4-3 0 16,4 3 0-16,3-3 0 0,3 1 0 0,-2-1 0 16,-3-2 0-16,3-1 0 0,8 5 0 0,2-5 0 15,1 1 0-15,-5 1 0 0,-6-2 0 0,5 4 0 0,5-2 0 0,2 3 0 16,4-3 0-16,-1 3 0 0,-3 1-144 15,-1-2 144-15,-4 3 0 0,4 0 0 0,4 0 0 0,3 1 0 16,-1 2 0-16,-2-1 0 0,-4 2 0 0,0-1 0 16,0-1 0-16,1 1 0 0,3 1 0 0,1 2 0 15,-1 3 0-15,-3 0 0 0,-5-1 0 0,3-2 0 16,4 3 0-16,2 2 0 0,1 0 0 0,2-1 0 16,-2 6 0-16,0-2 0 0,-3 2 0 0,5 3 0 15,4-3 0-15,29-2 0 0,-4-1 0 0,-3 3 0 16,-1 0 0-16,-1 2 0 15,0 4-464-15,-2 1-96 0,-2 2-16 0</inkml:trace>
  <inkml:trace contextRef="#ctx0" brushRef="#br1" timeOffset="30185.05">11807 9376 19695 0,'0'0'864'0,"0"0"192"0,0 0-848 0,0 0-208 15,0 0 0-15,-7 0 0 0,-2 1 0 0,0 2 0 16,0 1 0-16,-1 2 0 0,-4-1 0 0,0 0 0 15,0 2 176-15,-4-2-176 0,-1 1 272 0,-6 3-48 16,-2-1-16-16,-5 2 0 0,-5-4-64 0,-5 3-16 16,1-4 0-16,-4 1 0 0,1 1-128 0,-2-2 160 15,-4-3-160-15,-1 3 160 0,1 4-32 0,-6-2-128 16,-8 2 192-16,-2-4-64 0,-3 0 64 0,1 0 0 16,-1-1 0-16,0-2 0 0,1 3 64 0,-6 2 32 15,-7-4 0-15,-1 0 0 0,3-2-32 0,2 3 0 16,-1-1 0-16,-5 0 0 0,-9-1-48 0,0 0-16 0,5 0 0 0,0-1 0 15,1 0-192-15,-6 0 144 16,-5-2-144-16,0 0 128 0,7-2-128 0,1 1 0 16,0-2 144-16,-5 1-144 0,-7-2 0 0,3 3 0 0,4-2 0 0,0 3 128 15,-2 1-128-15,0-4 0 0,-3-3 0 0,1 4 0 16,4 0 0-16,0 2 0 0,-6-2 0 0,-1-2 0 0,1-1 0 0,2-2 0 16,1 6 0-16,-4-1 0 0,-7 1 0 15,5-1 0-15,4-1 0 0,-2 2 0 16,1 2 0-16,-3-2 0 0,0-3 0 0,2 3 0 0,5-1 0 0,-5 2 0 15,-5 1 0-15,0 0 128 0,3-1-128 0,3 2 0 16,-1 3 0-16,-2-4 0 0,-2-1 0 0,3-1 0 16,4 1 0-16,0 2 0 0,-3 2 0 0,0-3 0 15,5-4 0-15,0 3 0 0,4 2 128 0,-4 2-128 16,-4-3 128-16,2-3-128 0,8-2 0 0,1 4 0 16,1 2 0-16,-2-2 128 0,-6-2-128 0,6-1 0 15,6 1 0-15,2-4 0 0,2 3 0 0,1-1 0 16,-4-5 0-16,6 2 128 0,3-3-128 0,4 2 0 15,0-2 0-15,4 2 0 0,0-1 0 0,1 1 128 16,-2-3-128-16,3 2 0 0,4 0 0 0,4-2 144 16,7 4-144-16,0-3 0 0,5 4 320 0,2-2-32 15,0 3-16-15,3-5 0 0,3 4-96 0,2-2-32 0,-2 1 0 0,6 3 0 16,2-1-144-16,2-1 0 16,5 5 0-16,2-2 0 0,2-1 0 0,3 4 0 15,1 1 0-15,3 0 0 0,3 1 0 0,7-1 0 0,-9 5 0 0,9-5 0 16,-4 9 0-16,3 4 0 0,1-2-160 0,1 3 160 15,4 1-128-15,1 3 128 16,1 1 0-16,4 4-144 0,-1 4 144 0,2 3 0 0,2 0 0 0,4 4 0 16,3 3 0-16,2 1 0 0,-3-1 0 0,2 5 0 15,1 2 0-15,1 4 0 0,-2-1 0 0,-2 3 0 16,-2 5 0-16,0 2-128 0,-1 0 128 0,0 0 0 16,-3 3 0-16,-3 2 0 0,1-2 0 0,-2 2 0 15,-1-2 0-15,0 1 0 0,0-1 0 0,-2-2 0 0,1 2 0 0,-3 1 0 16,-1-4 0-16,1-1 0 0,-3-1 0 15,3-2 0-15,-1-1 0 0,3 0 0 0,-4-1 0 0,3-4 0 16,-3-1 0-16,2 0 0 0,-2-4 0 0,1 0 128 16,-2 0-128-16,2-3 0 0,1-2 0 0,-2 0 0 15,1-3 0-15,1-2 128 0,1-3-128 0,0 0 0 16,3-2 0-16,0 0 128 0,1-8-128 0,2 0 0 16,0-1 128-16,5-2-128 0,1-3 0 0,3-4 0 15,5 2 0-15,-1-3 128 0,3 0-128 0,3-3 0 16,2-2 128-16,1 2-128 0,0 2 128 0,3-5-128 15,1 2 160-15,3 0-160 0,2 1 176 0,7-2-176 16,5-1 192-16,4-2-192 0,5 1 160 0,-2-1-160 16,-1 0 128-16,5 0-128 0,5 0 128 0,7 0-128 0,5-1 0 15,2 1 128-15,0-1-128 0,1 0 0 16,2 1 0-16,6 0 128 0,5 1-128 0,-1 0 0 0,0 2 0 16,0-1 0-16,1 1 0 0,4 1 0 15,4-1 0-15,-4 0 0 0,-2 1 0 0,5-2 0 16,5 1 0-16,-2 1 0 0,-2-2 0 0,2 1 0 15,3-5 0-15,0 1 0 0,-1 0 128 0,-1-2-128 0,-2-3 0 0,5 4 128 16,6-1 0-16,-3 2 0 0,-7-2 0 0,5 2 0 16,5 0 0-16,-1 1-128 0,-6 0 192 0,3 1-64 15,-1-1-128-15,-1 4 128 0,-1-2-128 0,-3 3 128 16,-1 0-128-16,5-2 0 0,6-2 144 0,-5 2-144 16,-5-3 0-16,6 2 128 0,4 1-128 0,-3-1 0 15,-5 2 0-15,-1-1 128 0,5 1-128 0,-4-1 0 16,-3 1 0-16,2 3 0 0,-9-1 0 0,5 3 0 15,3-2 0-15,-2 4 0 0,-8-4 0 0,-1 3 0 16,0-3 0-16,-1 0 0 0,-2 2 0 0,-4-1 0 0,-4 2 0 0,-3 0 0 16,0 0 0-16,-3 2 0 0,0-5 0 0,-4 1 0 15,-8 1 0-15,-2-5 0 0,-5 1 816 0,-1 3 192 16,-3-2 32-16,0 1 16 16,-3-4-1632-16,-2 0-336 0,-5-3-64 0,-4 0-16 0,-3 0 800 0,-2 0 192 15,-3-3 0-15,-3 0 0 0,-2 0 0 0,-3-1 0 16,-2-1 128-16,0 0-128 0,-3-4 0 0,-2 2 160 15,-2-1-160-15,3-1 128 0,-4-5-128 0,-1 0 192 16,0-2-192-16,-4 0 192 0,-2-3-192 0,1-3 192 16,-5-1-192-16,1-3 192 0,-3-1-192 0,-1-1 160 15,-2 1-160-15,0-4 160 0,-4-4-160 0,1-3 128 16,0-1-128-16,-1-8 128 0,1-4-128 0,1-3 192 16,1-1-192-16,2-3 192 0,0 1-192 0,-2-4 192 15,-2-1-192-15,2-4 192 0,-1-4-32 0,0-1 0 16,0-1 0-16,0 5 0 0,1 1 432 0,-1 2 96 15,-2 3 16-15,0 4 0 0,1-3 16 0,-2 6 16 16,0 6 0-16,-2-1 0 0,-2 9-352 0,0 3-80 16,-4 2-16-16,-3 5 0 15,-3 7-1136-15,-5 0-240 0,-2 3-32 0,-5 2-15712 0</inkml:trace>
  <inkml:trace contextRef="#ctx0" brushRef="#br1" timeOffset="31172.49">12607 15918 1839 0,'0'0'160'0,"0"0"-160"16,9-2 0-16,-9 2 0 0,10-3 1360 0,-10 3 240 15,10-1 64-15,-10 1 0 0,0 0-1184 0,12 0-224 16,-12 0-64-16,10 1 0 0,-10-1-192 0,0 0 0 16,10 3 128-16,-10-3-128 0,0 0-128 0,10 2-80 15</inkml:trace>
  <inkml:trace contextRef="#ctx0" brushRef="#br1" timeOffset="32404.69">12782 15983 10127 0,'0'0'896'0,"0"0"-704"16,0 0-192-16,0 0 0 0,0 0 832 0,0 0 128 16,6 8 16-16,-6-8 16 0,0 0-272 0,0 0-48 15,5 11-16-15,-5-11 0 0,1 9-144 0,-1-9-16 16,2 11-16-16,1-2 0 0,-3-9 160 0,1 13 16 16,0 0 16-16,-1-3 0 0,0 3-144 0,0 1-16 0,0-3-16 0,-1 3 0 15,0 1-80-15,0 2-16 0,-1 1 0 0,0 2 0 16,1 3-112-16,-3 4-32 0,3-1 0 15,-2 6 0-15,-3 5-96 0,2 2-32 0,-4 3 0 0,2 1 0 16,-3 3-128-16,0 0 192 0,0 2-192 16,0 4 192-16,0 2-64 0,2-1-128 0,-3 1 192 0,1-2-64 15,-2-4 0-15,3 2 0 0,-3-2 0 0,1 1 0 16,-1-2 128-16,1 0 0 0,-1 1 16 0,1-7 0 16,-1 1 32-16,-1 2 0 0,2-5 0 0,0 2 0 0,1-1-64 0,0 1-16 15,-1-7 0-15,2 1 0 16,1 0-32-16,-1-2 0 0,1-1 0 0,-1 0 0 0,0-2 16 15,1-3 0-15,-1 2 0 0,0-3 0 0,2 0-80 0,1-3 0 16,-1 1-128-16,2 2 192 0,-1-6-192 0,1 2 176 16,-1-2-176-16,0-1 160 0,2-2-160 0,1-3 128 15,-1-2-128-15,1-3 128 0,-1 0 64 0,3-9 16 16,0 0 0-16,0 0 0 0,0 0 32 0,0 0 0 16,0 0 0-16,-5 5 0 0,5-5 0 0,0 0 0 15,0 0 0-15,-6-1 0 0,-1-5 16 0,5-6 16 16,-2 0 0-16,0-4 0 0,0-2-64 0,0-1-16 15,3-3 0-15,-1 0 0 0,-2-3-64 0,1-1 0 16,1-2-128-16,1 0 192 0,1-6-48 0,0 0-16 16,-2-2 0-16,2-1 0 0,0 0-128 0,0-1 160 15,-2 0-160-15,4-1 160 0,1-2-160 0,-1 0 0 0,1 2 0 0,1-3 128 16,-1 0-128-16,0 2 0 0,1 1 0 0,1-3 0 16,1 0 0-16,1-2 0 15,-2 2 0-15,0 0 0 0,2-4 0 0,2 3 0 0,1-2 128 16,1 3-128-16,1 3 0 0,1-4 0 0,0 1 0 0,0 0 0 15,-1-1 0-15,2 2 0 0,0 2-144 0,4-2 144 16,0 0 0-16,0 2 0 0,-1 1 0 0,2 0 0 16,-3-2 0-16,1 1 0 0,4-1 0 0,-1 2 0 15,3 1-128-15,0-1 128 0,0 0 0 0,-2 0 0 16,2 5-144-16,1 0 144 0,2-1 0 0,-2 1-144 16,1 1 16-16,2 5 0 0,0 0 0 0,1 4 0 15,1 3 128-15,-1-1-192 0,-1-1 192 0,-3 4-192 0,-3 0 192 16,1 6-208-16,-2-1 80 0,-1 3 128 0,-1 1-160 0,0 0 160 15,1 5 0-15,-2 3-144 0,-3 0 144 0,0 3 0 16,0 2 0-16,0 4 0 0,0-2 0 0,1 7 0 16,-2 1 0-16,1 2-128 0,-1 1 128 0,1 2 0 15,-1 2 0-15,0 2 0 0,1 4 0 0,-1 1 0 16,-1 4-192-16,2 1 64 0,0 1 128 0,-2 0 0 16,0-2 0-16,-1 4 0 0,0 1 0 0,-3 2 0 15,-3-3 0-15,-1-1-128 0,-2 2 128 0,3-1 0 16,-5-1 0-16,-1 2 0 0,-3 1 0 0,0-1 0 15,-3-1 0-15,0-2 0 0,2 0 0 0,-2-1 0 16,-4-1 0-16,-1 0 0 0,-1 0 0 0,-2-2 0 16,-1-3 0-16,1 2 0 0,-4-5 0 0,0 4 128 15,-3-2-128-15,2 0 128 0,0-3-128 0,-4 1 0 16,-2 1 128-16,2-3-128 0,-1-1 128 0,-3-1-128 16,1-1 128-16,-2-2-128 0,0-2 0 0,-2 0 144 15,-2-2-144-15,1-4 0 0,2 1 160 0,2-4-160 16,1-1 128-16,3 0-128 0,-2-5 0 0,1-2 128 15,3-1-128-15,2-2 0 0,2-1 128 0,0-4-128 0,2 2 0 0,-1-2 128 16,2 1-128-16,2-2 0 0,3-1 0 0,-1 1 0 16,2-2 0-16,0-1 0 0,4 0 0 0,0 3 0 15,1-2 0-15,0 1 0 0,4 2 0 0,0 0 0 16,3 1-128-16,1-1 128 0,-4 10 0 0,9-8 0 16,1 1 0-16,0 0-144 0,3 1 144 0,1-1 0 15,1 1-128-15,1 3 128 0,1-2 0 0,2 2 0 16,3 0-144-16,2 3 144 0,0 2 0 0,1 0-144 0,1 3 144 15,5 0 0-15,1 2 0 0,0 4 0 0,0-1 0 0,0 4 0 16,-1 2 0-16,2 1 0 0,-1 1 0 0,1 4 0 16,0 1 0-16,0 0 0 0,0-2 0 0,2 8 0 15,-2 1 0-15,-1 1 0 0,1 1 0 0,-3 4 0 16,3-1 128-16,-1 1-128 0,-4-2 0 0,2 2 144 16,-2 1-144-16,-2 0 0 0,-3-3 128 0,-3-1-128 15,-1-3 0-15,-1 1 0 0,0-1 144 0,-3-3-144 16,3 2 0-16,-4-4 144 0,-2-3-144 0,0-1 0 15,-5-1 0-15,1-3 128 0,-2-5-128 0,1 1 0 16,-2 0 0-16,0-6 0 16,-5-7-1408-16,0 0-320 0,0 0-64 0</inkml:trace>
  <inkml:trace contextRef="#ctx0" brushRef="#br1" timeOffset="33770.9">12261 10640 11967 0,'0'0'1072'0,"0"0"-864"16,-5-7-208-16,5 7 0 0,0 0 704 0,0 0 112 16,0 0 16-16,1-9 0 0,2-2-192 0,2 3-48 15,1-1 0-15,3 3 0 0,3-3-64 0,2 1-16 16,1-3 0-16,3 2 0 0,1-2-112 0,1 2-16 15,2-1-16-15,3 2 0 0,3-3-80 0,1 0-16 16,2 1 0-16,2 0 0 0,0-3-64 0,-1 1-16 16,-2-1 0-16,0 3 0 0,-1-3-16 0,1 2-16 15,2 2 0-15,1-2 0 0,0 5-32 0,3-3 0 16,-3 3 0-16,2 3 0 0,2 1-128 0,1-1 192 0,2 3-192 0,-1-2 192 16,-1 0-192-16,-1 2 160 15,-1 0-160-15,-2 4 160 0,0 0-160 0,0 0 128 0,-1 1-128 0,0 5 128 16,-2 0-128-16,2 4 0 15,0 2 0-15,1-1 0 0,0 3 0 0,-1-1 0 0,-1 2 0 0,1 1 0 16,-3-1 0-16,-2 2 0 16,-1 3 0-16,-3-1 0 0,-1 1 0 0,1 6 0 0,0 1 0 0,-1-1 0 15,-3 0 0-15,1 3 0 0,-2 3 0 16,0 1 0-16,-1-1 0 0,0 4 0 0,-2 3 0 0,-1-2 0 16,1-2 0-16,0 1 0 0,-1 0 0 0,3 1 0 15,-1-2 0-15,-2 6 0 0,-1-3 0 0,-1 2 0 16,-2 2 0-16,-1 2 0 0,-1-2 0 0,-3 2 0 15,0-1 160-15,-3-2-160 0,2 1 192 0,-2-1-192 0,-2 5 208 0,1 0-64 16,-1-2-16-16,0 3 0 0,2 2 0 16,-3-1-128-16,0-2 192 0,0-2-64 0,0-1-128 0,0 4 0 15,-2 1 144-15,1 0-144 0,-1-1 0 0,0 0 144 16,1-2-144-16,0 2 0 0,-4-2 176 0,0-1-176 16,-1-5 160-16,-1 5-160 0,-2-2 272 0,0 1-32 15,-1 1-16-15,-2-2 0 0,0 3 48 0,0-4 16 16,-2 0 0-16,0-1 0 0,3 2-48 0,-1-3-16 15,1-1 0-15,0-1 0 0,-1 2-80 0,1 2-16 16,0-3 0-16,1 1 0 0,-1-3 32 0,-1 1 0 16,1-2 0-16,2 3 0 0,-1-3-32 0,0 1-128 15,-2-2 192-15,1 2-64 0,1-2-128 0,-2 0 160 16,-2-1-160-16,4 1 160 0,0-4-160 0,0 2 0 16,1 1 144-16,-1-2-144 0,0 1 0 0,-2-2 128 15,3 2-128-15,-1-3 0 0,-1 0 192 0,0-3-48 16,0 1 0-16,-2 2 0 0,-1-1 16 0,-1-2 0 15,-1 2 0-15,0-1 0 0,4-7-16 0,-1 4 0 16,-2-3 0-16,2 4 0 0,1-6 16 0,2-1 0 16,-1-3 0-16,1 0 0 0,-1-2-32 0,4-2 0 0,-3-3 0 15,5 2 0-15,0-2 32 0,1 1 0 0,0-1 0 0,1-2 0 16,0 1-160-16,3-11 128 0,-2 7-128 0,2-7 128 16,0 0-128-16,-2 12 0 0,2-12 0 0,0 0 0 15,0 0 0-15,0 0 0 0,0 0 0 0,0 0 0 16,0 0 0-16,0 0 0 0,0 0-192 0,0 0 192 31,10-2-1440-31,-10 2-160 0,0 0-48 0,11-7-7296 0,-11 7-1456 0</inkml:trace>
  <inkml:trace contextRef="#ctx0" brushRef="#br1" timeOffset="34139.08">13288 14407 27231 0,'0'0'1216'0,"0"0"240"0,0 0-1168 0,0 0-288 16,0 0 0-16,-5 13 0 0,1 1 0 0,2 2 0 16,1 3 0-16,-2 3 0 0,3 5 0 0,0-1 0 15,0 5 0-15,0 2 0 0,0 2 0 0,0 1 0 0,0 0 0 0,0 2 0 16,0 1 0-16,0-1 0 0,0 3-128 0,5-2 128 15,0-6 0-15,2-1 0 0,2 0 0 0,1-5 0 16,-1 1 0-16,2-3 0 0,2-2 0 0,2-3 0 16,2-1 144-16,2-2 32 0,-2-3 0 0,2-4 0 15,2 0 96-15,-1-6 32 0,4 0 0 0,2-4 0 16,2-2 80-16,1-1 32 0,4-6 0 0,0 0 0 16,-4-5-64-16,0-1-16 0,1-3 0 0,0-1 0 0,3-4-192 0,0 3-144 15,3-1 192-15,-1 0-192 0,0-1 0 0,0 4-304 16,2 0 48-16,0 1-9024 15,1-1-1808-15</inkml:trace>
  <inkml:trace contextRef="#ctx0" brushRef="#br1" timeOffset="42310.46">12510 16246 2751 0,'0'0'256'0,"0"0"-256"0,0 0 0 0,0 0 0 15,0-7 1952-15,0 7 352 0,0-12 64 0,0 12 0 16,0 0-1104-16,2-7-240 0,-2 7-32 0,1-12-16 15,-1 12-160-15,1-9-48 0,-1-1 0 0,0 10 0 16,0 0 128-16,3-9 0 0,-2-2 16 0,-1 11 0 16,0 0-192-16,0 0-32 0,0-9-16 0,0 9 0 15,0 0-32-15,0 0-16 0,0 0 0 0,0 0 0 16,0 0-144-16,0 0-32 0,0 0 0 0,0 0 0 16,0 0-224-16,-4 11-48 0,3 4-16 0,1 2 0 15,0 2-160-15,1 1 192 0,-1 5-192 0,3 1 192 0,1 5-192 0,-1-1 160 16,0 6-160-16,1 5 160 0,1 0-160 0,-1 6 0 15,-2 2 144-15,2 3-144 0,0 3 0 0,0 4 0 16,-2-2 0-16,2 2 128 0,0 2-128 0,-2 0 0 16,1-4 0-16,1 2 128 0,1-3-128 0,-4 0 0 15,2-2 0-15,-1-6 0 0,-2-2 0 0,-1 1 0 16,0-5 0-16,-2-4 0 0,-1-1 0 0,-1 0 144 16,0-1-144-16,-3-1 0 0,0-3 256 0,1 0-64 15,-3-6-16-15,2 2 0 0,1-3 16 0,-2-1 16 16,0-1 0-16,3-2 0 0,-2-2-208 0,2 3 128 15,-1-3-128-15,1-1 0 0,-2-2 0 0,3 0 128 16,0-1-128-16,1-1 0 0,0-4 0 0,2 0 0 0,2-10 0 16,0 0 0-1,0 0-592-15,0 0-16 0,0 0 0 0,11-8 0 16,1-2-1568-16,1-6-304 0,2-6-64 0</inkml:trace>
  <inkml:trace contextRef="#ctx0" brushRef="#br1" timeOffset="43044.79">12557 16244 15663 0,'-10'-2'1392'16,"-2"0"-1120"-16,-1-2-272 0,0-2 0 0,2 1 736 0,2 2 96 16,0-1 0-16,3-1 16 0,-1 0-272 0,3 1-48 15,4 4-16-15,-1-6 0 0,1-4 64 0,1 3 16 16,1 0 0-16,4 2 0 0,3-4-64 0,2 0-16 16,5-1 0-16,-1 0 0 0,5-3-32 0,-1 1-16 15,4 2 0-15,0-4 0 0,-1 2-176 0,2 0-32 16,0-1-16-16,3 2 0 0,2 1-16 0,0-2 0 15,-3 2 0-15,1 1 0 0,4 3-96 0,1-2-128 16,-2 2 176-16,5 2-176 0,1-2 144 0,0 1-144 16,-3 1 0-16,-1 3 144 0,-2-1-144 0,-2 2 0 0,-1 3 0 0,-2 1 0 15,0 3 0-15,-3 2 0 0,0 4 0 0,-2 1 0 16,-2 1 0-16,-3 7 0 0,-1 1 0 0,-2 3 0 16,-2 2 0-16,-1 4 0 0,-1 2 0 0,-1-2 0 15,-2 1 0-15,0 2 0 0,-3 1 144 0,-2-1-144 16,-2-1 0-16,-1 0 144 0,-4-2-144 0,1-4 0 15,-2 1 160-15,-1 2-160 0,0-4 128 0,-1 0-128 16,-2-1 256-16,-2 3-16 0,-4-3-16 0,1 2 0 16,1-3-32-16,0 3-16 0,-1-5 0 0,-1 1 0 15,-1 3-48-15,0-4 0 0,-2-1 0 0,0 1 0 16,-2-4-128-16,-1 0 128 0,0 0-128 0,1-1 128 16,4-1-128-16,1-3 0 0,0-5 144 0,0 2-144 15,-1-5 128-15,4 3-128 0,2-4 128 0,2 1-128 16,-1-3 0-16,2 2 128 0,1-2-128 0,2-2 0 0,7-1 0 0,-9 0 0 15,9 0 0-15,0 0 0 0,0 0 864 0,0 0 96 16,0 0 32-16,0 0 0 16,-4 8-1632-16,4-8-320 0,0 0-64 15,6 11 0-15,2 1 832 0,1-3 192 0,4 1 0 0,-1-1 0 0,6 2 0 0,2 1 0 16,2 0-160-16,3 5 160 0,3 2 0 0,2 2-128 16,-1 2 128-16,3 0 0 0,-2-1 0 0,-2 3 0 15,-2-1 0-15,0 2 0 0,0 1 0 0,-2-2 0 16,0 4 0-16,-1-5 0 0,-3 0 880 0,2-1 144 15,-2-1 48-15,0-2 0 16,-2-2-1632-16,1 0-320 0,-1-2-64 0,-1 0-16 0,-3-4 768 0,1-1 192 16,0 0 0-16,0-3-9440 15,1-1-1824-15</inkml:trace>
  <inkml:trace contextRef="#ctx0" brushRef="#br1" timeOffset="43711.32">12810 18663 11967 0,'0'0'528'0,"0"0"112"0,-11 0-512 0,11 0-128 0,0 0 0 0,0 0 0 15,-6 3 2032-15,6-3 368 0,-11-1 80 0,11 1 16 16,0 0-1344-16,-5-11-272 0,3-1-48 0,-1 1-16 15,6-2-240-15,-2-1-32 0,2 0-16 0,-1-2 0 16,2-2-16-16,1-1-16 0,1-2 0 0,1 1 0 16,0 0-176-16,2 1-48 0,0 1 0 0,0 1 0 15,1 2-272-15,-1 1 160 0,-1 1-160 0,1 2 128 16,1 5-128-16,-1-2 0 0,-2 3 0 0,-7 5 128 16,0 0 64-16,12 2 0 0,-2 3 0 0,0 6 0 15,-2-2-192-15,-1 3 128 0,1 3-128 0,0 3 128 16,-1 0-128-16,1 1 0 0,-3 1 0 0,0 2 0 15,1 1 0-15,1-1 0 0,-2-3 0 0,3 1 0 16,-5-1 0-16,4 0 0 0,-1-1 0 0,2 1 128 0,-2 0-128 0,0 0 0 16,1-1 0-16,-1 0 0 0,-1 2 0 0,0-6 0 15,2 0-192-15,-4 0 192 16,2 0-752-16,-1-3-16 0,1 2-16 0,-2-5-11600 16</inkml:trace>
  <inkml:trace contextRef="#ctx0" brushRef="#br1" timeOffset="43995.82">12883 18579 19743 0,'0'0'880'0,"-9"-2"176"0,0 2-848 0,9 0-208 0,-9 2 0 0,9-2 0 15,-9 7 800-15,4 7 112 0,-1 0 32 0,1 3 0 16,0 1-112-16,1 3-32 0,0 2 0 0,0 5 0 15,3 0-176-15,-2 5-48 0,1-1 0 0,-1 3 0 16,1 2-32-16,2 0-16 0,-2-1 0 0,1 1 0 16,1-2-80-16,0 5-32 0,1-2 0 0,3 1 0 15,-1-3-128-15,-1-3-32 0,2 0 0 0,1-1 0 16,0-1-128-16,3-3-128 0,-3 1 144 0,1-1-144 16,1-3 128-16,-1-3-128 0,2 3 0 0,1-4 0 15,0-3 0-15,-1-3 0 0,3-2-128 0,1-2 128 31,2 0-2144-31,4-6-320 0,4-4-64 0</inkml:trace>
  <inkml:trace contextRef="#ctx0" brushRef="#br1" timeOffset="44680.33">13845 19264 5519 0,'0'0'496'0,"0"-9"-496"0,0-3 0 0,0 12 0 16,0 0 2576-16,0 0 432 0,0-9 64 0,0 9 32 15,0 0-1536-15,0 0-304 0,0 0-64 0,0 0-16 16,0 0-336-16,-2 13-64 0,-4 1-16 0,0 4 0 16,0 4-144-16,-2 4-48 0,-1 1 0 0,2 3 0 15,-2 2-112-15,-1 1-16 0,-1 5-16 0,1-1 0 16,0 0-80-16,0 0-16 0,0 0 0 0,1 0 0 15,-1-3 0-15,2-5 0 0,-2-2 0 0,2-5 0 16,3-3-80-16,1-5-32 0,3-3 0 0,1-11 0 0,0 0 16 16,0 0 0-16,0 0 0 0,10-10 0 0,-3-5-48 0,1-6-16 15,3-5 0-15,0-4 0 0,2-3-176 0,-1 2 0 16,-1 0 0-16,1-2 0 0,1 0 0 0,2-3 0 16,1 2 0-16,-4 0 128 0,2 1-128 0,2 1 0 15,0 3 0-15,2 1 0 0,1 5 0 0,0 4 0 16,0 0 0-16,1 2 0 0,-1-1-160 0,2 6 160 15,-1 2 0-15,-1 1-144 0,-1 5 0 0,-3 3 0 16,1-1 0-16,-4 5 0 0,-12-3 16 0,10 7 0 16,-3 4 0-16,-3 1 0 0,-3 0 128 0,-2 2 0 15,-3 1-144-15,-3 3 144 0,-3 0 0 0,-2-1-144 16,-4 1 144-16,0 0 0 0,-2 0-192 0,1-2 192 16,2-2-192-16,0-1 192 0,1 1 0 0,1 1-128 0,2-1 128 0,2-1 0 15,1 1 0-15,2 1 0 0,1 2 0 16,2 0 0-16,3 1 0 0,4 1-128 0,2-1 128 0,3 1 0 15,3 2-128-15,2-1 128 0,2-1 0 0,3 4 0 16,4-2 0-16,1 0-128 0,2-2 128 0,0-1 0 16,-1-1-160-16,0-1 32 0,-1-1 0 0,-2 0 0 31,-2-5-1984-31,-2 2-400 0</inkml:trace>
  <inkml:trace contextRef="#ctx0" brushRef="#br1" timeOffset="45020.94">14643 19542 21183 0,'0'0'944'0,"0"0"192"15,0 0-912-15,0 0-224 0,0 0 0 0,11 1 0 0,1-1 1248 0,3-1 208 0,2 0 32 0,1-3 16 16,0 0-992-16,-1 0-208 0,4-2-48 0,-2 0 0 15,-1 1-256-15,1 1-176 0,0-5 32 0,-1 4-7920 16,-3 0-1600-16</inkml:trace>
  <inkml:trace contextRef="#ctx0" brushRef="#br1" timeOffset="45163.98">14788 19609 14735 0,'0'0'1312'0,"-5"9"-1056"0,5-9-256 0,-4 12 0 16,4-12 2480-16,0 0 432 0,4 9 96 0,3 1 0 15,1-4-1888-15,4 1-384 0,-1-2-80 0,5-3-16 16,1-2-400-16,4-1-96 0,2 1-16 0,-1-1 0 16,1-4-1408-16,0 1-272 0</inkml:trace>
  <inkml:trace contextRef="#ctx0" brushRef="#br1" timeOffset="45629.03">15898 19609 5519 0,'0'0'240'0,"8"-3"64"0,-8 3-304 0,10-5 0 0,-3-6 0 0,1 5 0 16,0 0 2976-16,-8 6 544 0,3-12 96 0,0 6 32 15,-4-4-2896-15,-3 3-576 0,-2-2-176 0,-2 4 0 16,-1-1 256-16,-1 1-16 0,-2 2-16 0,0 2 0 16,-2 0 480-16,-2 1 112 0,0 1 16 0,-3 4 0 15,-3 5-32-15,-2 2 0 0,-1-1 0 0,-2 6 0 16,-2 2-128-16,1 2-32 0,0 4 0 0,4-3 0 16,2 3-80-16,4 1-32 0,3 0 0 0,2 0 0 15,3-4-160-15,5 0-48 0,3-5 0 0,2-1 0 16,5-2-96-16,1-2-32 0,3-4 0 0,2-2 0 15,3-2-192-15,3-1 144 0,2-5-144 0,2-1 128 16,4-2-128-16,-2-2 0 0,1-5 0 0,1 0 0 16,2-2 0-16,-3-2 0 0,-2-1 0 0,-2 2-176 15,-2-2 176-15,-3 5-128 0,-2 1 128 0,-2 0-128 0,-1 2 128 0,-3 3 0 16,-7 6 0-16,0 0-128 0,0 0 128 0,0 0 0 16,6 9 0-16,-1-1 0 0,-4 5 0 0,-1 1 0 15,-1-4 0-15,1 3-128 0,0 1 128 0,1-4-192 16,-1 0 192-16,3-3-192 15,-3-7-1744-15,0 0-368 0,7 7-64 0</inkml:trace>
  <inkml:trace contextRef="#ctx0" brushRef="#br1" timeOffset="46113.88">16347 19508 17503 0,'0'0'1552'0,"-8"6"-1232"0,-2 7-320 0,2-2 0 16,-1 5 1952-16,2 0 336 0,-5 2 64 0,1 2 16 15,-1 4-1296-15,0-2-256 0,-5-3-48 0,4 1-16 16,-1-1-176-16,2-1-16 0,2-3-16 0,-1-1 0 16,4-6-352-16,2 0-64 0,5-8 0 0,0 0-128 15,0 0 144-15,0 0-144 0,10-8 0 0,3-2 144 16,2-5-144-16,-1-2 128 0,1-1-128 0,3 1 128 15,1-3-128-15,1 3 0 0,-1-1 144 0,-1 1-144 16,0 2 0-16,0 2 0 0,-3 3 0 0,0-1 128 16,0 3 112-16,1 2 16 0,-2 2 16 0,0 3 0 15,-2 2-48-15,-1 3-16 0,-4 3 0 0,-2 1 0 16,-1 3-208-16,-3 0 0 0,-2 0 0 0,0 3 0 0,-6 1 0 0,1-1 0 16,-3 2 0-16,0-1 0 0,0-1 0 0,2 0 0 15,0-5 0-15,2 0 0 0,5-9 0 0,0 0 0 16,0 0 0-16,0 0 0 0,0 0-144 0,11-13 144 15,1 1-208-15,0 0 80 0,2-6 128 0,1 1-192 16,0 2 192-16,-1-1-192 0,4 2 192 0,0 2 0 16,0 1-144-16,-1-1 144 0,0 5 0 0,-1-1-176 15,0 4 176-15,-1 3-128 0,-1 2 128 0,0 6 0 16,-1-1 0-16,-2 5 0 0,-3 1 0 0,-2 3 0 16,-1 2 0-16,-2 2-128 0,-2 0 128 0,-2 1 0 15,-3 2-144-15,1 1 144 16,1-4-768-16,0-3-96 0,2-3-16 0,0-2-12432 0</inkml:trace>
  <inkml:trace contextRef="#ctx0" brushRef="#br1" timeOffset="46596.85">17249 19524 13823 0,'0'0'1216'0,"-9"3"-960"0,9-3-256 0,-10 2 0 16,2 3 1440-16,1 3 240 0,0-2 48 0,-1 6 16 16,1-3-960-16,1 5-192 0,-2-2-32 0,-1 2-16 0,2 4 272 0,-1 5 48 15,0 1 16-15,0 6 0 0,-1-5-112 0,-1 3 0 16,-2-4-16-16,2 1 0 0,-2 2-32 0,2-3 0 15,-1-1 0-15,1-2 0 0,2-4-320 0,-1 0-64 16,3-6-16-16,1-1 0 0,5-10-128 0,0 0-16 16,0 0-16-16,0 0 0 0,0 0 64 0,9-14 16 15,2-5 0-15,3-1 0 0,3-7-240 0,0 2-192 16,4-4 48-16,0 2 0 0,0-3-96 0,0 0-16 16,5 0 0-16,-1-1 0 0,1 3 256 0,0 2-144 15,0 3 144-15,-1 0-128 0,-1 5 128 0,-2 7 0 16,-2 0-144-16,-1 8 144 0,-4 1 0 0,-1 1-144 0,-2 2 144 15,-12-1 0-15,9 7 0 0,-4 4 0 0,-5-11 0 0,-1 17 0 16,-3-2 0-16,-3 1 0 0,-3 1 0 16,-2 1 0-16,-1-2 0 0,-4 2 128 0,0-1-128 0,-4-3 0 15,0 0 0-15,2-3 0 0,-1-2 0 0,4 0 0 16,1-4-224-16,3-4-144 0,3-1-16 0,9 0-16 31,-3-9-1888-31,3 0-368 0,3-2-80 0,7-2-7840 0</inkml:trace>
  <inkml:trace contextRef="#ctx0" brushRef="#br1" timeOffset="46835.76">17993 19109 29775 0,'0'0'1312'0,"0"0"288"0,-3 9-1280 0,-1 1-320 15,1 1 0-15,-1 4 0 0,-1 3 320 0,0 4 0 16,-3 1 0-16,-2 2 0 0,-2-2 112 0,0 6 16 16,-2-1 16-16,-3 4 0 0,-2-2-112 0,-1 0-32 15,-1 1 0-15,1 1 0 0,0-1-176 0,2-6-144 16,3 2 192-16,2-4-192 16,3-2-720-16,1 0-256 0,3-2-48 0,2-1-13104 0</inkml:trace>
  <inkml:trace contextRef="#ctx0" brushRef="#br1" timeOffset="47188.84">18340 19541 7359 0,'0'0'656'0,"0"0"-528"0,0 0-128 0,0 0 0 15,0 0 3008-15,0 0 576 0,0 0 128 0,6 6 0 0,-6-6-2272 0,3 13-464 16,-3-13-80-16,3 10-32 15,-3 1-208-15,0-11-32 0,0 11-16 0,-2 0 0 0,1 1-304 0,-1-2-64 16,1 2-16-16,-3 2 0 0,-1-2-224 0,0-1 128 16,0 1-128-16,-1-2 0 0,-2 3 0 0,0-5 0 15,2 1-128-15,0-1 128 16,-2 1-2192-16,2-4-336 0</inkml:trace>
  <inkml:trace contextRef="#ctx0" brushRef="#br1" timeOffset="47530.21">19099 19180 21183 0,'0'0'1888'0,"-2"-8"-1504"0,0-3-384 0,1 4 0 15,1 7 752-15,0 0 80 0,0 0 0 0,0 0 16 16,-11 4-224-16,4 5-48 0,-3 0-16 0,-1 5 0 16,0 4-48-16,-3 1 0 0,0 1 0 0,-1 7 0 0,-2 2-32 0,1 0-16 15,-5-1 0-15,2 2 0 16,2 1-256-16,0 1-48 0,0-3-16 0,0 2 0 0,1 1-144 0,2-6 0 15,2 1 0-15,2-4 0 16,-1 0-896-16,6-3-192 0,0-2-64 0,3-2-11152 16</inkml:trace>
  <inkml:trace contextRef="#ctx0" brushRef="#br1" timeOffset="48664.75">18847 19508 11967 0,'0'0'1072'0,"0"0"-864"0,0 0-208 16,9 4 0-16,-9-4 2432 0,13 2 432 0,-1 1 80 0,1-1 32 15,1-1-2112-15,0-1-416 0,2-1-96 0,0 1-16 16,-2-1 0-16,0-3 0 0,1 2 0 0,0 0 0 16,-1 0-16-16,0-5 0 0,0 1 0 0,0 0 0 15,-1 1-32-15,0 0-16 0,-2 1 0 0,-1-1 0 16,-1-2-16-16,0 2-16 0,-9 5 0 0,9-2 0 15,-9 2 192-15,0 0 32 0,0 0 16 0,0 0 0 16,0 0-144-16,0 0-16 0,0 0-16 0,5 9 0 16,-3 2-128-16,0 4-32 0,-5-1 0 0,-1 0 0 15,1 3-144-15,-2 1 0 0,-1-1 0 0,3 2 0 16,-1-1 0-16,0 0 128 0,0-1-128 0,3-4 0 16,1 1 0-16,1-5 0 0,-1-9 0 0,4 11 0 15,-4-11 0-15,10 6 128 0,-2-2-128 0,3-4 0 0,1-3 160 16,-1-1-160-16,1-2 192 0,-1-4-192 0,2 2 192 0,-1-5-192 15,0 1 192-15,-1 2-192 0,1-2 160 0,-2 2-160 16,-1-1 128-16,0-2-128 0,-2 4 0 0,1-2 0 16,0 2 0-16,-3 0 0 0,-5 9 0 0,0 0 0 15,5-5 0-15,-5 5 0 0,0 0-192 0,0 0 192 16,0 0-160-16,0 0 160 0,-7 9 0 0,2 1 0 16,0-1 0-16,1 1 0 0,1-1-208 0,0 0 48 15,3-9 16-15,-1 12 0 0,1-3 16 0,0-9 0 16,5 10 0-16,-5-10 0 0,0 0 128 0,13 4 0 15,1-1 0-15,-2-3 0 0,1-2 0 0,0 1 0 16,-1-3 0-16,5-1 0 0,-2 1 0 0,0 1 0 0,2-1 0 0,-1-3 128 16,-2 2-128-16,2 2 0 15,-5-3 0-15,2 3 0 0,0 0 0 0,-2 1 0 16,-1-2 0-16,3 0 0 0,-4-1 0 0,2 2 0 0,-1 1 0 0,1-1 0 16,-1 2 0-16,0-2 0 0,-1 0 0 0,0-2 0 15,-9 5 0-15,9-4 0 0,1 1-144 0,-10 3 144 16,0 0-160-16,7-5 160 0,-7 5-208 0,0 0 80 15,0 0 128-15,0 0-192 0,7-8 192 0,-7 8-192 16,0 0 192-16,0 0 0 0,0 0 0 0,0 0 0 16,-12 4 0-16,2 4 0 0,-1-2 0 0,2 6 0 15,-1-3 0-15,-1 3-128 0,1 2 128 0,1 0 0 16,3 0 0-16,-2 2 0 0,3 0 0 0,2-2-128 16,0 0 128-16,2-4 0 0,-1 2 0 0,2-12 0 15,4 7 0-15,1 2 0 0,0-5 0 0,7 0 0 16,-2-6 0-16,3 0 0 0,1-1 128 0,1-3-128 15,2-3 128-15,0 0-128 0,2-6 128 0,0 0-128 0,2-3 0 16,-1 0 128-16,2 0-128 0,-2 1 0 0,4-4 0 0,0 0 0 16,1-4 0-16,-1 3 0 0,0-5 0 0,1 0 144 15,1-1-144-15,-2 0 0 0,-1-7 240 0,-3-6-64 16,-2-5-16-16,0-1 0 0,-3-1 32 0,1-5 0 16,0-6 0-16,-2 2 0 0,0 2 176 0,0 2 32 15,0 1 16-15,-3 10 0 0,2 5-112 0,-3 9-32 16,-2 8 0-16,-3 6 0 0,0 6-272 0,-5 8 0 15,0 0 0-15,0 0 0 0,-5 14 0 0,1 4 160 16,-4 0-160-16,-2 6 128 0,-1 6-128 0,-2 1 128 16,-1 2-128-16,0 1 128 0,-1 2-128 0,2 1 0 0,-1 3 0 0,0 1 128 15,0-4-128-15,3 2 0 0,-1 1 0 0,3 0 0 16,2-3 0-16,3-5 0 0,1-3 0 16,4-2 0-16,5-3 0 0,2-5 0 0,4-1 0 0,1-3 0 15,1-5 0-15,2 0 0 0,2-1 128 16,1-1-128-16,1-3 0 0,1-2 0 0,-1-5 0 0,2 0 0 15,0-1 0-15,0-1 0 0,-2-5 0 0,2 3 0 16,-2-3 0-16,2 0 0 0,-2-2 0 0,1 2 0 16,-2-2 0-16,-1-1 0 0,-1 1 0 0,-1-2 0 15,-5 3 0-15,0 0 0 0,-4 3 0 0,-7 7 0 16,0 0 0-16,0 0 0 0,0 0 0 0,0 0 0 16,-3 7 0-16,-3 7 0 0,-4-4-144 0,0 4 144 15,-3 2 0-15,0 3 0 0,0 0 0 0,1 4 0 16,-1 3 0-16,2-1 0 0,0 2 0 0,3-3 0 15,0 1 0-15,3-2 0 0,1-2 0 0,3-2 0 0,-2-3-352 0,2-1 32 16,1-4 16-16,0-2 0 16,0-9-1904-16,0 0-384 0</inkml:trace>
  <inkml:trace contextRef="#ctx0" brushRef="#br1" timeOffset="48847.9">19368 19233 43311 0,'0'0'3840'0,"0"0"-3072"16,6-7-608-16,-6 7-160 0,13 0 160 0,-1 1 0 16,-1 0 0-16,-11-1 0 0,13 4-416 0,-3-4-96 0,-10 0-16 0,0 0-12416 15,10-5-2480-15</inkml:trace>
  <inkml:trace contextRef="#ctx0" brushRef="#br2" timeOffset="52344.82">7127 4508 5471 0,'0'0'240'0,"0"0"48"0,-6-6-288 0,6 6 0 0,0 0 0 0,0 0 0 16,0 0 192-16,0 0-32 0,0 0 0 0,-1-8-2752 15</inkml:trace>
  <inkml:trace contextRef="#ctx0" brushRef="#br2" timeOffset="53151.14">7276 4513 5519 0,'0'0'496'0,"0"0"-496"0,0 0 0 0,8 0 0 15,0 1 1472-15,0-1 192 0,0 0 32 0,1 0 16 0,-1-1-816 16,3 0-144-16,-2-2-48 0,-2 1 0 0,-7 2-304 0,8-7-64 15,1 2-16-15,-4 1 0 0,1-5 112 0,-2 3 16 16,-4 6 0-16,4-10 0 0,-2 2-64 0,0-2-16 16,-2 1 0-16,0-1 0 0,0 0-112 0,-3-4-32 15,1 0 0-15,-4 1 0 0,-1 2-48 0,-2-3-16 16,-3 0 0-16,1 0 0 0,0 1 96 0,-1-2 0 16,1-3 16-16,-1 0 0 0,0 0 16 0,-1 1 0 15,0-1 0-15,-1 0 0 0,-1 0 32 0,-2 2 0 16,6-1 0-16,-3 1 0 0,-1-3-96 0,-1 2-16 0,1 1 0 0,0 0 0 15,0 2-64-15,-1 0-16 0,1 0 0 0,1 0 0 16,-1-1 0-16,0 5-128 0,-3 0 192 16,0 2-64-16,0-1-128 0,-2 4 0 0,0 4 144 0,-1-2-144 15,0 1 0-15,-6 1 0 0,0 2 0 16,-2 1 128-16,0 1-128 0,0 2 0 0,-2 3 0 0,2-1 0 16,2 3 0-16,0 2 0 0,2 3 0 0,2 2-128 15,2-1 128-15,0 2 0 0,2 0 0 0,0 1 0 16,1 0 0-16,0 0 0 0,1 1-144 0,-1 4 144 15,3 1 0-15,1 4 0 0,1-4 0 0,3 5 0 16,-2-2 0-16,2 2 0 0,0 4-144 0,1-2 144 16,0-3 0-16,2 3 0 0,-1 1 0 0,3 3 0 15,2-2 0-15,3-1 0 0,3-4 0 0,-1 3 0 16,2 2 0-16,1 1 0 0,0-2 0 0,3-1 0 16,1-2 0-16,1 3 0 0,3 0 0 0,-1 2 0 0,1-5 0 15,1 1 0-15,-1-1 0 0,2 2 0 0,3-3 0 0,-2 0 0 16,-2-1 0-16,2-4 0 0,-1 2 0 15,0-1 0-15,0-2 0 0,2-1 0 0,0 1 0 0,2-3 0 16,0-1 0-16,2-2 0 0,2-6 0 0,1-1 0 16,0-1 128-16,3-1-128 0,2-6 0 0,2-1 144 15,-1-1-144-15,1-2 128 0,-3-2 32 0,0-2 0 16,0-2 0-16,0 2 0 0,0-4-160 0,0 3 192 16,0-4-192-16,-2-2 192 0,1-3-64 0,0 2-128 15,-1-3 192-15,1 1-64 0,0-2 96 0,-1 0 16 16,-1 0 0-16,0-1 0 0,0-1 176 0,0-3 32 15,-4 1 16-15,0 2 0 0,-4-3-80 0,-1-1-32 0,-2 1 0 16,-3 1 0-16,-2-4-128 0,-1 0-32 0,-2 0 0 16,-2-1 0-16,-3-2 16 0,-1-1 0 0,-3-3 0 0,0 0 0 15,-6 2 16-15,1-1 0 0,-3 0 0 0,-2-1 0 16,-2-1-32-16,-2-1-16 0,-3 2 0 0,0 4 0 16,-2 2-32-16,2 6 0 0,1 0 0 0,1 1 0 15,0 2-144-15,1 7 0 0,1-1 0 0,-1 5 0 16,5-3 0-16,-2 3-256 0,-2 3 64 0,4 3 16 31,0 1-2400-31,2 0-496 0,-3 0-80 0,13 0-32 0</inkml:trace>
  <inkml:trace contextRef="#ctx0" brushRef="#br2" timeOffset="54553.26">13506 4489 10127 0,'-5'-12'896'0,"5"12"-704"15,-4-10-192-15,1 3 0 0,3 7 944 0,-4-12 144 0,1 5 48 0,-1-4 0 16,0 2-400-16,0-2-80 0,-1 1-16 0,3-3 0 16,-4 3-304-16,1 0-64 0,-1-5-16 0,0 3 0 15,-2 2 0-15,-1-3-16 0,0 1 0 0,-1-1 0 16,-1-1 0-16,-2-1 0 0,0-3 0 0,-1 0 0 15,-1 0-16-15,1 3 0 0,-3 0 0 0,4-1 0 16,-1 0-48-16,0 3-16 0,-3-1 0 0,3 3 0 16,0 1 48-16,0-1 16 0,-2 5 0 0,-1 1 0 0,-1 0 48 0,0 2 16 15,-1 3 0-15,2 3 0 0,-1 2-96 0,-1 1-32 16,-2 1 0-16,0 4 0 0,-2-2-160 0,1 2 192 16,1 3-192-16,-1 0 192 0,0 2-192 0,3 0 0 15,-2 2 0-15,0 1 0 0,1 3 0 0,1-3 0 16,0 0 0-16,2 1 0 0,2 0 0 0,1 2 0 15,1 4 0-15,2-4 128 0,0 1-128 0,0 3 0 16,1-3 0-16,1 3 0 0,0 2 0 0,2 4 0 16,-1-3 0-16,1 3 0 0,-2-3 0 0,4 0 0 15,0 3 0-15,-1 1 0 0,1 0 0 0,2 3 0 16,0-3 0-16,3-1 0 0,1-3 128 0,3 2 0 16,0 0 0-16,1 0 0 0,3 1-128 0,1-1 0 15,-1 5 144-15,4-6-144 0,-1-4 160 0,3 1-32 16,3-3-128-16,-1 1 192 0,1 3-64 0,2-5-128 15,3 0 176-15,0 1-176 0,1-4 192 0,0-1-192 0,0 2 192 0,0-1-192 16,1-1 176-16,1-1-176 0,5-2 160 0,0-2-160 16,2-1 224-16,-3-4-48 0,3 0-16 15,-1-4 0-15,-2-1-32 0,-1-2-128 16,0 0 192-16,-2-2-64 0,1-2 32 0,0-1 0 0,-1-3 0 0,1 1 0 16,0-5-16-16,-2 4 0 0,1-6 0 0,0 1 0 15,2 0 80-15,-1-5 16 0,0 1 0 0,-1-1 0 16,1-2 48-16,-1-1 16 0,-2 0 0 0,-1-2 0 15,-2-7-64-15,-2 5-16 0,-2 1 0 0,-4-4 0 16,-1 2-48-16,-3-4-16 0,1-2 0 0,-3-4 0 16,-4-2 48-16,0-3 16 0,-3-1 0 0,-1-1 0 0,-3 0-16 0,1-2 0 15,-2 1 0-15,-1 3 0 16,-2-2-64-16,-2 1-16 0,-1 1 0 0,-3 1 0 0,-3 1 0 0,-1 3 0 16,-1 2 0-16,-1 4 0 0,-3 0-128 0,-2 4 192 15,-5-4-192-15,1 4 192 0,1-3-64 0,-1 5-128 16,-2 2 192-16,1 3-64 15,-1-1-896-15,0 1-192 0,-1 2-48 0,-1 5 0 0,4-1 1632 0,-2 3 320 16,1-1 64-16,-1 5 16 0,2 3-1024 0,2 1-160 16,0 1-48-16,2 2-16 15,0 2-2016-15,2 5-416 0,-6 3-80 0,6-1-16 0</inkml:trace>
  <inkml:trace contextRef="#ctx0" brushRef="#br2" timeOffset="56820.41">20254 16813 14047 0,'0'0'624'0,"0"0"128"0,0-10-608 0,0 10-144 0,-1-12 0 0,-2 0 0 15,-2-1 944-15,3 4 144 0,-3-4 48 0,-2 1 0 16,1-1-368-16,-2-1-80 0,-1 0-16 0,2 1 0 0,-2 2-208 0,1-6-32 16,1 0-16-16,-2-2 0 0,-3-1-128 0,1 1-32 15,-1 0 0-15,0 3 0 0,-1-3 32 0,0-3 0 16,-2-1 0-16,0 2 0 0,1 2-80 0,-3-3-16 16,-1-3 0-16,-1 3 0 0,-5 2-192 0,1 1 176 15,0-1-176-15,1 0 160 0,-4-3-160 0,-1 2 0 16,3-1 144-16,-1 0-144 0,1 2 128 0,0 2-128 15,-1 2 128-15,3-1-128 0,-3-1 160 0,2 3-32 16,-1 1-128-16,1 3 192 0,1 1-64 0,-3 1 0 16,3 1-128-16,-4 4 192 0,-1-2-192 0,-1 2 128 15,-1-1-128-15,-1 2 0 0,-2 1 0 0,1-2 128 16,2 2-128-16,1 0 0 0,-1 1 0 0,4 1 144 16,0 0-144-16,3 1 128 0,-1 2-128 0,2 2 0 15,1-1-160-15,1 0 160 0,0 3 0 0,1 2-144 16,0 3 144-16,2-2 0 0,-1 2 0 0,1 2 0 15,0 3 0-15,1 1-128 0,-4-4 128 0,-1 2 0 16,1 2 0-16,-2 0-128 0,-2 0 0 0,3-2 0 0,-1 1 0 0,0-3 0 16,2 1 0-16,1-1 0 0,1-1 0 0,0 2 0 15,3-1 128-15,0 4 0 0,0-1 0 0,1 2 0 16,1 1 0-16,0 1 0 0,1 1 0 0,1 2 0 16,1-1 0-16,-1 3 0 0,2 0 0 0,3 3 0 15,0 2 0-15,1-1 0 0,1 1 0 0,2-1 0 16,-1 3 0-16,2 2-128 0,2 1 128 0,1 1 0 15,-1 0 0-15,1 3 0 0,-1-2 0 0,1 1 0 16,-1-1 0-16,1 2 0 0,-1 0 0 0,1 0 0 16,0 0 0-16,0 1 0 0,1-4 0 0,0 0 0 0,0-2 0 0,1 0 0 15,0-2 0-15,1 0-128 0,1 1 128 16,2-2 0-16,-1-3 128 0,3 2-128 0,-1 0 208 0,0 0-16 16,0-3-16-16,3 4 0 0,1-4-16 0,1 1 0 15,3 0 0-15,1-4 0 0,0 2-160 0,1-1 192 16,1 2-192-16,2-2 192 0,-1 2-192 0,1-2 0 15,-1 0 0-15,2-3 0 0,-4 0 128 0,3-3-128 16,-1-2 128-16,1 3-128 0,2-1 128 0,1-1-128 16,0-1 0-16,1 0 128 0,1-1-128 0,0 1 0 15,0-1 144-15,1-2-144 0,2 1 0 0,2-2 0 16,0 0 0-16,0 0 128 0,0-5-128 0,0 1 0 0,-3-2 0 0,1 0 128 16,-1-5-128-16,1 1 0 15,-1 1 128-15,1 2-128 0,-2-2 0 0,3-1 144 0,-2 3-144 0,2-2 0 16,-1-2 128-16,1 1-128 15,1 0 0-15,0-1 0 0,0-3 128 0,0 0-128 16,-1-1 144-16,-2-3-144 0,-2 0 208 0,0 1-48 16,0-6-16-16,1 0 0 0,2 0 112 0,-1-1 32 0,-1-5 0 0,3-1 0 15,-4 0-96-15,4-1 0 16,-2 1-16-16,2-2 0 0,0-4-176 0,-3-1 192 0,3 2-192 16,-5-3 192-16,-3 2-192 0,-1 0 192 0,-2-2-192 0,-3-4 192 15,0-1 48-15,0-1 16 0,-3-5 0 0,-1 0 0 16,-3-3 192-16,0-3 64 0,-4-2 0 0,-2-4 0 15,-1 1-144-15,-1-1-32 0,-3 5 0 0,-3-1 0 16,-2 2-80-16,-5 2 0 0,-2-1-16 0,-2 2 0 0,-2 2-240 0,-2 5 176 16,-1 0-176-16,-3 4 160 0,0 0-288 0,-6 4-64 15,-2 0-16-15,0 1 0 16,-2-1-1408-16,-1 3-288 0,-1-2-48 0</inkml:trace>
  <inkml:trace contextRef="#ctx0" brushRef="#br2" timeOffset="59241.06">3633 12926 13823 0,'-12'-7'608'0,"12"7"128"0,-6-4-592 0,6 4-144 16,0 0 0-16,0 0 0 0,-4-7 1344 0,4 7 224 0,0 0 48 0,0 0 16 16,0 0-960-16,8-6-192 0,-8 6-32 0,13-4-16 15,-1 3-192-15,2-2-48 16,3 2 0-16,-3 0 0 0,2 1-48 0,3 0-16 16,3 0 0-16,0 0 0 0,2-1 0 0,0 1-128 15,5 0 192-15,2 0-64 0,3 1 0 0,3-1 0 0,0 0 0 0,5 0 0 16,1 1 48-16,3 2 0 0,1-2 0 0,0 1 0 15,-2 1 64-15,2 1 16 16,1 1 0-16,1-1 0 0,2 0 32 0,4 3 16 0,1 0 0 0,2-2 0 16,0-2 16-16,2 4 0 0,-4-5 0 0,1 2 0 15,1 1-48-15,1 3 0 0,5-3 0 0,2 4 0 16,1-3-128-16,-2 2-16 0,-1 1-128 0,-1-3 192 16,-2 0-192-16,5 1 0 0,4 4 128 0,1-4-128 15,-1-4 0-15,4 0 0 0,-3-2 0 0,-2 3 0 16,1 0 128-16,4-2-128 0,4 2 0 0,-3-3 144 0,-3-1-144 0,-1 0 0 15,1 2 0-15,2 3 0 16,1-1 0-16,1-2 0 0,4-2 0 0,-2 1 0 0,-3-2 0 16,-3 1 0-16,-2 0 0 0,4 1 128 0,5 2 16 0,-1-2 0 15,-1-1 0-15,-1-1 0 0,-2 1-144 0,1 1 192 16,1 3-192-16,2 0 192 0,0-4-192 0,-3-1 128 16,-3-2-128-16,-4 3 128 0,0 3-128 0,0-1 0 15,3 1 0-15,1-2 128 0,-1-1-128 0,-3 0 0 16,-3 0 0-16,1 0 0 0,-2 2 0 0,2 1 128 15,3-2-128-15,-2 2 0 0,-3-3 0 0,0-1 0 16,-1-2 128-16,-4 2-128 0,-1 1 0 0,1 0 0 0,1-2 0 0,2 1 0 16,1 0 0-16,-4 0 0 15,-3-3 144-15,-4-1-144 0,1 1 0 0,-3 1 0 16,-1 2 0-16,2 1 128 0,-3 0 16 0,3-1 16 0,0 0 0 0,-3-2 0 16,-1-1 32-16,-1 0 0 15,-2 1 0-15,-1 0 0 0,1 1-192 0,-4-1 160 16,3-1-160-16,-1 2 160 0,0 0-160 0,2 1 0 15,0 0 144-15,-2-2-144 0,-4-2 0 0,-4-1 128 16,0 2-128-16,-1 2 0 0,-4-2 0 0,0-3 144 0,-1 1-144 0,-1 3 0 16,-1 1 0-16,0 1 0 0,-3-2 0 0,-2 3 0 15,0 0 128-15,0 0-128 0,1-1 0 0,-2 1 0 16,-2 0 0-16,0 0 0 0,-3 0 0 0,-2 0 0 16,-2-3 192-16,-2 1-64 0,-9 2 0 0,0 0-128 15,0 0 160-15,0 0-160 0,0 0 128 0,0 0-128 16,0 0 192-16,0 0-32 0,-4-8-16 0,-2-1 0 15,-3 4-144-15,-2-1 160 0,-3-2-160 0,-3 4 160 0,-2-2-160 0,-3 0 0 16,0 2 144-16,-3 0-144 0,-1-2 0 0,-1 2 0 16,-2 0 0-16,-2 1 128 0,-2 0-128 0,-2-2 0 15,-2-1 0-15,-4 4 0 0,-3-3 0 0,-5-2 128 16,-3 1-128-16,0 2 0 0,-3-3 0 0,-1 2 0 16,-1 1 0-16,-3 0 0 0,-3-1 0 0,-7 1 0 15,-5 2 0-15,4 0-128 0,1-2 128 0,-1 1 0 16,-3 1 0-16,-1 2 128 0,-6 0-128 0,-3 0-128 15,0-2 128-15,1 2-192 0,3 0 192 0,-5 1 0 16,-3-1 0-16,-3 0 0 0,-1-1 0 0,2 1 0 16,1 2 0-16,-5 2 0 0,-6-4 0 0,2 0 0 15,5 0 0-15,0 1 0 0,0 2 0 0,-3-2 0 16,-6-1 0-16,3 2 0 0,2-2 0 0,1 0 0 16,-2 0 0-16,-1 0 0 0,-1 0 0 0,4 0 0 15,2 0 0-15,-2 0 0 0,-3 0 0 0,3 0 0 16,2 0 0-16,2 0 0 0,3 1 0 0,-2 1 0 15,-5 1 0-15,2-1 0 0,1 2 0 0,4 0 128 16,4-1-128-16,-4 2 0 0,-3 0 0 0,1-1 0 16,6-2 0-16,4 1-192 0,2 0 192 0,3 4 0 15,-3-5 0-15,0 1-128 0,2-3 128 0,3 1-160 16,3 4 160-16,3 0-160 0,3-2 160 0,1-1-208 0,-4 0 80 0,2-1 128 16,5-1-160-16,4 1 160 0,2 1 0 0,2-1-144 15,1 1 144-15,1 2 0 0,1-3 0 0,2 2 0 16,0-2 0-16,1 1 0 0,1-2 0 0,4 2 0 0,3-3 0 15,3 1 0-15,3 1 0 0,2 0 0 16,5 1 0-16,2 0 0 0,1-1 0 0,2 3 0 0,4-1 0 16,1-1-128-16,6 0 128 0,1 0 0 15,0 1-144-15,9-3 144 0,0 0-160 0,0 0 160 0,0 0-240 0,0 0 48 16,0 0 16-16,0 0 0 0,11 7-48 0,4-2-16 16,0-2 0-16,4 1 0 0,1-2 112 0,7 3 128 15,4-2-208-15,2 2 80 0,5-1 128 0,3 2 0 16,4-1-144-16,6 2 144 0,4-6 0 0,1 1 0 15,-3-2 0-15,4 2 0 0,2-1-144 0,4 0 144 16,6-1 0-16,2 0 0 0,4-1 0 0,1-2 0 16,-2 0 0-16,4 0 0 0,3 1 0 0,5-1 0 15,5 2 0-15,-2-1 0 0,-4-1 0 0,3-2 0 16,3 2 0-16,4 2 0 0,3 1 0 0,0-2 0 16,-3 1 0-16,3 1 0 0,5 4 0 0,-1-3 0 15,0-3 0-15,-3 0 0 0,-1 2 0 0,5 0 0 16,5-1 0-16,-3 0 0 0,-4-2 0 0,2 1 0 15,2-1 0-15,-1 3 0 0,-2-5 0 0,-2 1 0 16,-2 1 0-16,4-1 0 0,2-1 0 0,-5 0 0 16,-6 0 0-16,-4-2 144 0,0 3 16 0,3 1 0 15,3-1 0-15,-3-4 0 0,-6 2 0 0,-3 1 0 0,0-2 0 16,1 2 0-16,3 0-160 0,-5-3 128 0,-5 2-128 0,-2-3 128 16,-3 0-128-16,1 3 0 0,-1-3 0 0,1 3 0 15,-2-3 128-15,-3 2-128 0,-5-1 0 0,-6 0 128 16,-1 3-128-16,-3-3 160 0,1 2-160 0,-1-3 160 15,0 1-160-15,-1 3 0 0,2-2 0 0,-7 2 0 16,-5-1 0-16,-2 0 0 0,0 1 0 0,-2 3 0 16,-4-2 128-16,-2-1-128 0,-3 0 0 0,-1 1 128 0,2 1-128 15,-5 1 0-15,0-2 0 0,-2 1 0 0,-2 1 128 0,-1 0-128 16,-4 1 0-16,-2 0 128 0,-3 0-128 16,-11 1 0-16,11-2 0 0,-11 2 0 0,0 0 128 0,0 0-128 15,0 0 0-15,0 0 128 0,0 0-128 0,0 0 128 16,0 0-128-16,0 0 128 0,0 0-128 0,0 0 0 15,0 0 144-15,0 0-144 0,0 0 0 0,0 0 0 16,0 0 0-16,0 0 0 0,0 0 0 0,0 0 0 16,0 0 0-16,0 0 0 0,0 0 0 0,0 0 0 15,0 0 0-15,0 0 0 0,0 0 0 0,0 0 0 16,0 0 0-16,0 0-128 0,0 0 128 0,0 0 0 16,0 0 0-16,0 0 0 0,0 0 0 0,0 0-192 15,0 0 192-15,0 0-192 16,0 0-400-16,0 0-96 0,0 0-16 0,0 0-8688 15,0 0-1744-15</inkml:trace>
  <inkml:trace contextRef="#ctx0" brushRef="#br2" timeOffset="62029.94">3091 13597 5519 0,'0'0'496'0,"2"-11"-496"0,-4-1 0 0,2-2 0 15,-1 0 688-15,1 4 32 0,0-1 16 0,0 2 0 16,0-2-432-16,1 2-96 0,1 0-16 0,-1-1-4016 16</inkml:trace>
  <inkml:trace contextRef="#ctx0" brushRef="#br2" timeOffset="63724.99">3034 14204 9215 0,'0'0'816'0,"0"0"-656"0,-9 7-160 0,3 2 0 15,6-9 1376-15,-5 12 240 16,1-4 48-16,-1 4 16 0,0-2-720 0,-2 3-160 0,5 2-32 0,-1-1 0 16,2 0-128-16,1 4-16 0,0 2-16 0,1 0 0 15,2 1-32-15,-1-2-16 0,4 1 0 0,-4 1 0 16,-2-2-48-16,3 1 0 0,0 4 0 0,0-2 0 16,-2-1-64-16,3 1 0 0,-1 0-16 0,2-2 0 15,0 1-176-15,1 0-16 0,-1-1-16 0,2 0 0 16,-1-3-48-16,2-2-16 0,-1 1 0 0,0-4 0 15,4-2-160-15,-2 3 0 0,1-4 0 0,2 1 0 16,-1 3 144-16,2-3 0 0,1 0 0 0,-2-2 0 16,0 1 48-16,-1-3 0 0,1 3 0 0,-1-3 0 15,2 2-64-15,0 1-128 0,-1-3 192 0,2 3-64 16,0-4-128-16,0 2 160 0,0 1-160 0,0-1 160 0,1 2-160 0,-1-3 0 16,2 0 0-16,-1 2 0 0,0 0 0 0,0-1 128 15,1-2-128-15,0 2 0 0,-3 2 0 16,2-4 0-16,-1 2 0 0,0-2 0 0,-1-1 0 0,-2 3 0 15,-1 0 128-15,1-2-128 0,-1 3 0 0,-1-3 0 16,-9-5 0-16,7 6 128 0,-2 5-128 0,-1-3 0 16,-4-8 144-16,5 12-144 0,-5-1 128 0,0-2-128 15,0 3 128-15,0-3-128 0,0-9 256 0,-4 10 0 16,-1-4-16-16,2 3 0 0,3-9-64 0,-5 9-16 16,5-9 0-16,-7 11 0 0,1-3-160 0,6-8 128 15,-8 9-128-15,2-4 128 0,6-5-128 0,-9 6 160 16,3 1-160-16,6-7 160 0,0 0-160 0,0 0 0 15,-7 5 0-15,7-5 128 0,0 0-128 0,0 0 0 0,-6 4 0 0,6-4 128 16,0 0-128-16,0 0 0 0,0 0 0 0,0 0 128 16,0 0-128-16,0 0 0 0,0 0 0 0,13 3 0 15,-2-1 0-15,2-2 0 0,2 0 0 0,0-2 0 16,-2 1 0-16,2 0 0 0,3-2 128 0,1 1-128 16,0 0 0-16,1 0 0 0,1-1 0 0,0 1 0 15,2-1 0-15,3 2 0 0,-1-2 0 0,3 0 0 16,0 0 128-16,3 1-128 0,0-1 128 0,4 2-128 15,2-1 0-15,3 0 0 0,3-1 0 0,2 1 0 16,-2-1 0-16,2 0 0 0,-2-6 0 0,1 2 128 16,2-3-128-16,2 5 0 0,4 2 144 0,2-2-144 15,1-1 0-15,2 2 0 0,1-3 0 0,1 0 128 16,-5 1-128-16,4-3 0 0,-1 3 0 0,2-2 0 0,3 4 0 16,1-1 0-16,3 0 0 0,2-4 0 0,-6 3 0 15,0-2 0-15,0 2 0 0,3 1 0 0,1-3 0 0,5 2 0 16,3 1 0-16,-3-3 0 0,-5 3 0 0,2-1 0 15,-3-3 0-15,5 4 0 0,1-2 0 0,3 3 0 16,-1-1 0-16,0 2 0 0,-5-4 0 0,1 2 0 16,1 1 0-16,2 0 0 0,5-2 0 0,-1 1 0 15,-2 0 0-15,-2-1 0 0,-1 0 0 0,0 3 0 16,2-1 0-16,3-3 0 0,3 5 0 0,-3-1 0 16,-5 1 0-16,-1 1 0 0,-1-1 0 0,5 1 0 15,-1 0 0-15,2 0 0 0,-2-2 0 0,-2 2 0 16,-4-1 0-16,1 1 0 0,-2 0 0 0,5 0 0 15,5-1 0-15,-3 2 0 0,-3-1 0 0,-3 1 0 16,-1-1 0-16,-1 1 0 0,1 0 0 0,0 1 0 0,2 2 0 16,-4-1 0-16,-3 1 0 0,-2 2 0 0,-3-1 0 0,-2-1 0 15,1 2 0-15,0 3 0 0,1-2 0 0,0 1 0 16,-3-1 0-16,0-2 128 0,0 0-128 0,-4 0 0 16,-3 2 0-16,-2-3 0 0,-3-1 0 0,2 1 128 15,-2-2-128-15,-2 1 128 0,1 1-128 0,0 0 128 16,1-1-128-16,-2 1 0 0,-2-3 0 0,-4 1 0 15,-2 0 0-15,1 0 0 0,-3-2 0 0,-1 1 128 16,0 1-128-16,-1-1 0 0,-3-1 0 0,-1 0 0 16,-1 0 128-16,-1-1-128 0,-2 1 160 0,-1 1-160 15,-1-1 128-15,-1-2-128 0,-2-2 0 0,1 1 0 16,-4 1 256-16,1-1-64 0,-3-4 0 0,-2 2 0 16,0-1 128-16,-2-3 0 0,-1-1 16 0,-1 1 0 0,2-6-16 15,-1 1 0-15,-1-3 0 0,1-2 0 0,-1 0 0 16,0-3-16-16,0-4 0 0,-1 0 0 0,1-4 32 0,0-6 16 15,-1-6 0-15,-1 1 0 0,0 1-32 0,2-1-16 16,-1 1 0-16,2 3 0 0,1 1-48 0,0 0 0 16,0 3 0-16,2 1 0 0,0 4-64 0,1 1-32 15,0-3 0-15,1 7 0 0,-2-1-160 0,2 1 0 16,0-2 0-16,-3 2 0 0,-1 6-320 0,-1 3-32 16,0 1-16-16,0 1 0 15,-2 2-2832-15,-3 5-576 0</inkml:trace>
  <inkml:trace contextRef="#ctx0" brushRef="#br2" timeOffset="67111.13">18960 15640 12319 0,'0'0'544'0,"0"0"112"0,-6-4-528 0,6 4-128 16,-5-5 0-16,5 5 0 0,-7-9 640 0,0 1 112 0,2 0 16 0,0 0 0 15,-2 3-176-15,2-3-16 0,0 2-16 0,0-3 0 16,0 0-64-16,0 0-16 0,1 0 0 0,0 0 0 15,2-1 64-15,-2 1 16 0,1 0 0 0,3 9 0 16,-1-7 32-16,1 7 16 0,0-8 0 0,0 8 0 16,0 0-112-16,0 0-32 0,0 0 0 0,0 0 0 15,0 0-144-15,0 0-16 0,8 10-16 0,-1 1 0 16,1 1-112-16,3 5-32 0,1-2 0 0,-1 5 0 16,-1 5-144-16,2-3 0 0,-1 1 144 0,2-1-144 15,-3 3 0-15,4-1 128 0,-1-3-128 0,1-1 0 16,0-2 0-16,0-2 0 0,0-2 0 0,-2-3 128 15,4 0-128-15,-2-6 0 0,0-1 128 0,-2-4-128 16,0-1 272-16,-1-3-16 0,2-1 0 0,-3-5 0 16,0-2 240-16,-1-3 32 0,-2-3 16 0,0-2 0 15,-1-4-96-15,2 1-32 0,-2 0 0 0,0-4 0 0,-3-1-256 0,1-1-160 16,0 1 192-16,0 3-192 0,1 2 128 0,-3-1-128 16,0 2 0-16,2 0 0 0,-1 3 0 0,1 3 0 15,0 3-240-15,0 3 80 16,-2-3-1824-16,1 3-384 0,-2 1-64 0</inkml:trace>
  <inkml:trace contextRef="#ctx0" brushRef="#br2" timeOffset="68207.59">19063 15806 13823 0,'-16'8'1216'0,"4"-2"-960"0,-1 2-256 0,1-2 0 16,0 2 256-16,1-3 0 0,2 1 0 0,-1 2 0 15,2-4 64-15,8-4 32 0,-10 5 0 0,2-1 0 16,8-4 656-16,0 0 128 0,0 0 16 0,-10 2 16 16,10-2-256-16,0 0-48 0,-7-3-16 0,7 3 0 15,0 0-464-15,-4-8-112 0,4 8-16 0,0-10 0 16,0 1 128-16,1-3 0 0,2 3 16 0,-2-3 0 16,3-2 64-16,-1 0 16 0,1 0 0 0,1-4 0 0,-3-2-64 0,1-2-16 15,1 2 0-15,0-3 0 0,1-6-128 0,-2 2-16 16,0-2-16-16,0 1 0 0,0-3-80 0,-1-1-16 15,-2-2 0-15,0 0 0 0,-1-2-16 0,0-2-128 16,-1-1 192-16,1-2-64 0,-3-5 0 0,0 2 0 16,1-5 0-16,-1 1 0 0,-3 2-128 0,4-2 0 15,-1 1 0-15,-1 3 128 0,0-3-128 0,0 3 0 16,-2-1 0-16,0 1 128 0,-4-3-128 0,1 3 0 16,0-6 0-16,-1 3 0 0,-2 3 0 0,-1-5 0 15,-1 1 0-15,-2 1 0 0,-1-2 0 0,-1 2 128 0,0 1-128 16,-1-5 0-16,-1-4 0 0,0 2 0 0,-2 3 0 15,3 1 0-15,-1-3 0 0,2 3 0 0,1-2 0 0,-1 2 0 16,-2-2 0-16,-1 3 0 0,3-2 0 0,-1 1 0 16,-1 2 0-16,0 1 0 0,2-5 0 0,-3 4 0 15,-2 2 0-15,0-2 0 0,0 2 0 0,-2-5 0 16,1 1 0-16,1-2 0 0,0 2 0 0,-2 0 0 16,2-3 0-16,1 5 0 0,-1 1 0 0,1-2 0 15,0-2 0-15,-1 4 0 0,1-2 0 0,0 0 0 16,-1-4 0-16,0 5 0 0,2-2 0 0,-2 2 128 15,1 0-128-15,-2-1 128 0,-3 3-128 0,-1-2 128 16,-3 2-128-16,0-1 160 0,0-4-160 0,1 2 160 16,-1 4-160-16,0-4 0 0,0 3 0 0,2-4 0 15,1 2 144-15,-1 2-144 0,-3-2 160 0,3 1-160 16,-1-1 0-16,-2 4 0 0,-2-4 0 0,-2 2 0 0,-4 2 0 0,2 0 0 16,-1-6 128-16,2 5-128 0,0-1 0 0,0 0 0 15,1-1 0-15,3 0 0 0,2 4 0 0,-2-2 0 16,2-1 0-16,-1-1 0 0,-2 3 0 0,0-4 0 15,-2 1 0-15,0-1 0 0,0 3 0 0,0-3 0 16,2-1 0-16,0 3 0 0,1-1 0 0,2 4 0 16,2 0 0-16,-1-1 0 0,2 3 0 0,1-5 0 15,0 1 0-15,1 0 0 0,2 2 0 0,-2 2 0 16,1-6 0-16,0 3 0 0,1-4 0 0,-2 4 128 16,-1-1-128-16,3 2 0 0,2 3 128 0,0-4-128 15,1-2 0-15,2 3 0 0,-2-1 128 0,3 2-128 16,0-4 0-16,1 3 0 0,2 2 128 0,1 1-128 0,1-2 0 15,2 3 0-15,0 0 128 0,0 0-128 0,3 1 0 0,-1-2 0 16,2-3 144-16,2 1-144 0,1 2 128 0,2-1-128 16,1-1 128-16,1 3-128 0,1-1 0 0,-3 2 128 15,2 1-128-15,1 2 0 0,1 0 0 0,2-2 0 16,-1 1 0-16,2 2 0 0,2 0 0 0,1 2 0 16,-1-2 0-16,4 1 0 0,-1 0 0 0,1 3 0 15,0-1 0-15,1 0 0 0,-1 4 0 0,1-2 0 16,1 4 0-16,-1 1 0 0,-1 0-144 0,2 4 144 15,-1 0 0-15,-1 2 0 0,1-1 0 0,-1 6 0 16,0-1 0-16,-1 0 0 0,-2 3 0 0,0 0 0 16,-1 4 0-16,0-3 0 0,-6 9 128 0,0 0-128 15,6-7 0-15,-6 7 0 0,0 0 0 0,0 0 0 16,0 0 0-16,0 0-128 0,0 0 128 0,0 0-208 16,0 0-2080-16,-8 8-400 0</inkml:trace>
  <inkml:trace contextRef="#ctx0" brushRef="#br2" timeOffset="69579.09">15918 7304 4607 0,'0'0'192'0,"0"0"64"0,0 0-256 0,7-2 0 0,-2-2 0 0,-5 4 0 16,5-5 1408-16,-5 5 224 15,4-5 48-15,-1 0 16 0,1 1-752 0,-4 4-160 16,3-8-16-16,-1 3-16 0,-2 5-192 0,3-6-48 15,-2-2 0-15,-1 8 0 0,3-5-144 0,-2-3-48 0,0 1 0 0,-1 2 0 16,-1-3 112-16,0 2 16 0,-2-4 0 0,3 2 0 16,-1 2-32-16,-2-3 0 0,0 1 0 0,-3-2 0 15,3 2 16-15,-8-6 0 0,0 2 0 0,1 1 0 16,0-1 16-16,3 7 0 0,0-3 0 0,-2 3 0 0,0 2-64 16,0 0 0-16,0-1 0 0,0 2 0 0,0 5 0 0,0 2-16 15,-1 1 0-15,0 5 0 0,-1-3-176 0,-2 8-48 16,0 3 0-16,1 4 0 0,-1 2-144 0,1 2 160 15,1 5-160-15,-1 2 160 0,0 1-160 0,-5 18 0 16,3-8 0-16,7-14 0 0,-4 1 0 0,4 2 0 16,0 0 0-16,2-1 0 0,2-2 0 0,1-2 0 15,2-2 0-15,2-2 0 0,0-4 0 0,2-4-304 16,1 0 48-16,0-4 16 16,1-3-624-16,1 0-128 0,-1-6-32 0</inkml:trace>
  <inkml:trace contextRef="#ctx0" brushRef="#br2" timeOffset="69779.88">15463 7591 17503 0,'0'0'1552'0,"0"0"-1232"0,9 3-320 0,3-2 0 15,0 1 384-15,5 0 32 16,1-2 0-16,15-4 0 0,-2-1-112 0,4 0-32 0,0-2 0 0,-9 0 0 15,3 1-64-15,0-3-16 0,0 0 0 0,1-2 0 16,-1-1-192-16,-1 3-208 0,-1-3 32 0,-2 3-8848 16</inkml:trace>
  <inkml:trace contextRef="#ctx0" brushRef="#br2" timeOffset="70096.12">16378 7335 14735 0,'0'0'1312'0,"2"9"-1056"16,-2 5-256-16,1 2 0 0,-1 2 1056 0,0 2 160 15,-1 2 16-15,-1 2 16 0,1-1-208 0,-1 2-32 16,-2 2-16-16,-1-3 0 0,1 3-128 0,-4 6-32 16,1-6 0-16,2-11 0 0,-1 1-448 0,0-3-112 15,2-3-16-15,-1-1 0 0,0-3-256 0,5-7 128 16,0 0-128-16,0 0 0 0,0 0 144 0,0 0-144 15,-4-9 0-15,4-4 144 0,3 0-144 0,-2 1 0 16,0-4 0-16,2 0 128 0,0-1-128 0,-1-1 0 16,2 2 0-16,0 1 0 0,1-1 0 0,2-5 0 15,0 2 0-15,-1 7 0 0,0 3 0 0,2-1 0 0,1 3 0 0,0 2 0 16,0-2 0-16,1 3-144 0,0 2 144 0,2 2 0 31,0 2-512-31,2 2 16 0,-2 4 0 0,0-3-10960 0</inkml:trace>
  <inkml:trace contextRef="#ctx0" brushRef="#br2" timeOffset="70413.55">16720 7623 8287 0,'0'0'736'0,"0"0"-592"15,0 0-144-15,0 0 0 0,8 2 1872 0,1 0 352 16,2 1 64-16,2-3 16 0,-3-2-1536 0,3 0-288 15,-2-1-64-15,3-2-16 0,-1-2-96 0,1 0-32 16,-1 0 0-16,-1-2 0 0,1-1 32 0,-3 1 0 16,-1-2 0-16,-1 4 0 0,-1-3-80 0,0 1-16 15,-3-1 0-15,-3 1 0 0,3-3 160 0,-6 3 16 16,0-1 16-16,-2 5 0 0,4 5 288 0,-8-2 48 16,0 3 16-16,-1 1 0 0,-1 1-208 0,-2 3-32 15,-1 4-16-15,-2 3 0 0,-1 1-256 0,-1 3-48 16,2-1-16-16,1 1 0 0,0 0-176 0,4 1 0 0,2 0 144 0,4-1-144 15,-1-1 0-15,5 1 0 16,5-3 0-16,3-4 0 16,2 1-384-16,3-4-80 0,3 0-32 0,2-3-11248 0</inkml:trace>
  <inkml:trace contextRef="#ctx0" brushRef="#br2" timeOffset="70832.17">17568 7417 13823 0,'0'0'1216'0,"-5"-5"-960"0,0 3-256 0,-1 0 0 0,-2 2 1312 0,0 0 224 15,-2 0 32-15,0 3 16 0,-1 0-608 0,0 0-112 16,-2 4-32-16,0-3 0 0,-1 2-384 0,-1 2-64 16,2-3-32-16,-1 1 0 0,-1 2-112 0,1-5-32 15,1 2 0-15,0 2 0 0,2-3-208 0,2-1 128 16,3 0-128-16,6-3 0 0,0 0 0 0,0 0 0 15,0 0 0-15,0 0 0 0,0 0 0 0,7-1 0 16,2 1 0-16,1-3 0 0,0 1 0 0,3 0 0 16,1 0 0-16,0 1 0 0,-1 1 192 0,2 0-64 15,-1 0-128-15,0 2 192 0,0 2-192 0,0 4 176 16,0 0-176-16,0 1 160 0,-3 4-160 0,-2 2 192 0,-1 1-192 16,-2-1 192-16,-1 1 192 0,-1 2 64 15,-1-3 0-15,-2 6 0 0,0-6-48 0,-1 1 0 16,0 1 0-16,-1-2 0 0,0 1-208 0,-2-1-32 15,1-4-16-15,-1 3 0 0,-1-1-144 0,2-2 160 0,-1 0-160 0,2 2 160 16,-3-4-160-16,2 3 0 16,-2 2 0-16,1-4 0 0,1 3 0 0,0-1 0 15,1 1 0-15,1-3 0 0,0 3-352 0,1-3 0 16,1 3 0-16,0-2-8176 16,1-3-1648-16</inkml:trace>
  <inkml:trace contextRef="#ctx0" brushRef="#br2" timeOffset="71163.95">18166 7510 17327 0,'-3'-7'768'0,"3"4"160"0,-1 2-736 0,1-1-192 16,0 2 0-16,0 0 0 0,0 0 768 0,0 0 128 15,9 2 32-15,1-1 0 0,3-1-256 0,3-1-48 16,3 1-16-16,2-2 0 0,0 1-336 0,3-1-64 16,0-5-16-16,1 2-7072 15,-3 1-1424-15</inkml:trace>
  <inkml:trace contextRef="#ctx0" brushRef="#br2" timeOffset="71331.13">18164 7722 21247 0,'0'0'944'0,"9"7"192"0,0-3-912 0,4 1-224 0,5 1 0 0,1-2 0 15,1-2 592-15,6 0 80 0,0-1 16 0,2-1 0 16,-1-1-336-16,2-2-64 0,-2 1-16 0,-1-5-11088 16</inkml:trace>
  <inkml:trace contextRef="#ctx0" brushRef="#br2" timeOffset="71871.25">19063 7447 24191 0,'0'0'1072'0,"0"0"208"0,0 0-1024 0,0 0-256 16,0 0 0-16,-2 14 0 0,-2 1 0 0,0-1 0 16,-1 4 0-16,1 2 0 0,-2-1 0 0,-2 0 128 15,3 3 0-15,-1 2-128 0,-1 0 144 0,0 8-144 16,0-3 0-16,5-11 144 0,2-2-144 0,1 1 0 16,2-1 0-16,0-2 0 0,4-3 0 0,2 0 0 15,1-3 0-15,2-2 0 0,5-4 0 0,1 0 0 16,1-5 0-16,1-1 0 0,2-2 0 0,1-2 0 0,1-2 0 15,0-1 192-15,1-1-16 0,0-3 0 0,-1 0 0 0,-3 0 0 16,1-2-176-16,-2 4 160 0,-2-1-160 0,-3-1 160 16,-2 1-160-16,-2 3 0 0,0-1 144 0,-4 1-144 15,0 3 128-15,-2 3-128 0,-5 5 160 0,0 0-160 16,0 0 0-16,0 0 0 0,0 0 0 0,2 14 0 0,-2 1 192 16,-1-2-64-16,0 0-128 0,-2 1 192 0,1 2-192 0,0 1 0 15,2-1 128-15,0 0-128 0,3-1 0 0,1-2 0 16,-1-3 0-16,3 1 0 0,-1-4 0 0,2 0 0 15,2-3 0-15,0-3 0 0,0-2 0 0,1-2 0 16,2-3 0-16,0 0 0 0,-2-4 0 0,2-1 0 16,2-4 0-16,-4 0 0 0,0-3 256 0,2 0-32 15,-2-1-16-15,0-1 0 0,-1-2 256 0,-1-3 48 16,-2 1 16-16,-1 0 0 0,-1-4-208 0,-2 3-64 16,0-1 0-16,-2 5 0 0,0 4-256 0,0 3 0 15,-2 3-176-15,0 1 176 16,2 10-880-16,0 0-64 0,-4-5-16 0,4 5-11408 0</inkml:trace>
  <inkml:trace contextRef="#ctx0" brushRef="#br2" timeOffset="72281.08">20235 7691 17503 0,'0'0'1552'0,"0"0"-1232"0,0 0-320 0,-5 5 0 15,-1 1 1712-15,-1 3 272 0,0-1 64 0,-1 2 16 16,-2-1-1488-16,1 1-320 0,-4-1-48 0,-5 5-16 16,2 0-64-16,1-2 0 0,1 1-128 0,5-3 192 0,-1 6-192 0,-1-2 0 15,3-2 0-15,-6 9 0 0,2-4 304 0,6-3-48 16,2-1 0-16,-1 6 0 0,5-2 0 0,2-6 0 15,1-3 0-15,2 3 0 0,3-2 32 0,2 1 0 16,3-2 0-16,0-2 0 0,5 1-32 0,18 0-16 16,-2 0 0-16,1-2 0 0,-1-5 16 0,-1-3 0 15,-1-2 0-15,-2 0 0 0,-1-3 0 0,-1-2 0 16,-1 0 0-16,-4-1 0 0,-5-3 192 0,-3-2 32 16,-4 2 16-16,-3-2 0 0,-3-1 368 0,-2 1 80 15,-5 0 16-15,-1 2 0 0,-5 2-112 0,-3 2-16 16,-6-6 0-16,-1 6 0 0,0 3-384 0,-3 3-96 15,-3 0-16-15,0 0 0 0,-6 4-336 0,14 1-256 16,-3 2 32-16,-2-2 16 16,0 0-1664-16,-1 1-336 0,2 0-64 0</inkml:trace>
  <inkml:trace contextRef="#ctx0" brushRef="#br2" timeOffset="74165.89">16709 9244 12895 0,'0'0'1152'0,"-4"-6"-928"0,0 0-224 15,2 3 0-15,2 3 768 0,0 0 128 16,0 0 0-16,0 0 16 0,0 0-16 0,0 0 0 0,0 0 0 0,-5 6 0 16,1 5-224-16,1 2-48 0,1 4-16 15,1 4 0-15,-1 2-288 0,0 3-48 0,-2 4-16 0,0 4 0 16,-4 1-96-16,1 0-32 0,-2 1 0 0,-1 1 0 16,-2-2 128-16,1 0 32 0,1-6 0 0,0-1 0 15,-2-4-32-15,2-1-16 0,0-8 0 0,5-1 0 16,-2-1 64-16,4-6 16 0,3-7 0 0,0 0 0 15,0 0 576-15,3-8 112 0,2-9 16 0,2-1 16 16,3-10-656-16,1-1-144 0,3-4-32 0,3-3 0 0,2-3-208 16,1-2 0-16,1 2 0 0,1 0 0 0,1-1-192 0,2 1 64 15,-1-2 128-15,0 4-208 0,1 2 208 0,-1 4-176 16,-1 2 176-16,0 2-160 0,-1 6 160 0,-1 4-208 16,-3 6 80-16,-1 0 128 0,-2 6-352 0,-2 4 48 15,-2 4 16-15,-2 3 0 0,-3 4 96 0,-1 0 0 16,-1 4 16-16,-4 2 0 0,-4 0 32 0,-3 9 0 15,-2-2 0-15,0-9 0 16,-4 3-320-16,2 1-64 0,-3-1-16 0,0 1 0 16,0-4-576-16,0 0-112 0</inkml:trace>
  <inkml:trace contextRef="#ctx0" brushRef="#br2" timeOffset="74516.19">17215 9159 6447 0,'0'0'272'0,"-3"7"80"0,1 6-352 0,0-2 0 0,-3-3 0 0,5 4 0 16,2-2 3072-16,1 1 528 0,1-2 112 0,1 1 32 16,2-2-2544-16,0-2-512 0,2-5-112 0,3-1 0 15,-1-2 176-15,6-3 32 0,0-1 16 0,1-2 0 16,0-4-432-16,-1 0-96 0,0 0-16 0,0-3 0 15,-2 0-128-15,-1-2-128 0,-1 1 192 0,-2 0-192 16,-2 3 128-16,0 0-128 0,-3 0 0 0,0 0 0 16,-3 3 144-16,-1-1-144 0,-4 3 0 0,0 1 144 0,2 7-144 0,-7-3 0 15,-3 2 144-15,0 3-144 0,-1 6 0 0,-6 3 0 16,-1 2 0-16,2 4 0 0,-1 0 0 0,7-3 0 16,-1 4 0-16,1 2 128 0,1 2-128 0,2 0 0 15,1 1 0-15,3-1 0 0,3-1 0 0,4-3 0 16,3-2 0-16,1-1 0 15,3-1-416-15,0-1-96 0,3-3-32 0,5-2-10736 0</inkml:trace>
  <inkml:trace contextRef="#ctx0" brushRef="#br2" timeOffset="74782.97">17698 9147 20271 0,'-4'17'896'0,"2"-7"192"0,-2 0-880 0,-1 4-208 15,-2 3 0-15,1 0 0 0,0 1 0 0,-2 0 0 16,-1 0-192-16,0 0 192 0,0-1 512 0,0 2 192 16,0-2 64-16,-1 6 0 0,0-4 128 0,2-1 16 0,0-4 16 0,4-7 0 15,0 0-368-15,4-7-80 0,0 0-16 0,0 0 0 16,0 0 144-16,4-7 32 0,3 0 0 0,1-6 0 16,1-2-192-16,2 0-16 0,2-3-16 0,1-1 0 15,1-2-288-15,1 1-128 0,-1 0 128 0,1-1-128 16,3 2 0-16,2 1 0 0,-2 1 0 0,10-6 0 15,-4 5 0-15,-8 7 0 0,-2 0 0 0,0 5 0 16,1 2-640-16,-2 0-16 0,-2-1 0 16,0 4-8288-16,-2 2-1648 0</inkml:trace>
  <inkml:trace contextRef="#ctx0" brushRef="#br2" timeOffset="75009.02">18208 9070 24639 0,'0'0'1088'0,"0"9"240"0,0 2-1072 0,0 4-256 16,-3 2 0-16,-1 1 0 0,-1-1 368 0,-1 3 16 16,-2 0 0-16,-3 10 0 0,1-4-80 0,2-10-16 15,0 1 0-15,-3 2 0 0,2-3-144 0,4-4-16 16,0-2-128-16,1 0 192 15,1-3-864-15,1-1-176 0,2-6-48 0,0 0-6704 16,0 0-1344-16</inkml:trace>
  <inkml:trace contextRef="#ctx0" brushRef="#br2" timeOffset="75367.16">18501 9098 17503 0,'0'0'1552'0,"0"0"-1232"0,0 0-320 0,0 0 0 0,-2 9 544 0,-3 1 48 16,2 1 16-16,-5 8 0 0,1 0-32 0,2-5-16 16,0 0 0-16,0 2 0 0,-1 0-112 0,3-1 0 15,-1 1-16-15,1-2 0 0,2 0-144 0,1-2-32 16,1 0 0-16,2-1 0 0,2-5 0 0,0 2 0 15,3-3 0-15,1 0 0 0,-1-1 224 0,6 0 32 16,-1-9 16-16,-3 4 0 0,2-1-16 0,-1-2-16 16,1 1 0-16,-2-5 0 0,-1 2-176 0,-2 1-48 15,0-4 0-15,-2 2 0 0,-3-3-128 0,0 3-16 16,-2-4-128-16,-2 4 192 0,-2-3 0 0,-1 2-16 16,-1-2 0-16,-2 3 0 0,0 1-176 0,0 0-272 0,-1 2 64 0,3 1 16 31,-2 0-1344-31,0-3-256 0,2 4-48 0,1-2-16 0</inkml:trace>
  <inkml:trace contextRef="#ctx0" brushRef="#br2" timeOffset="75800.36">19026 9099 14735 0,'0'0'640'0,"-2"8"160"0,-2-5-640 0,0 6-160 0,-1-1 0 0,0 3 0 16,0 0 1328-16,0 1 224 0,-3 2 48 0,0-1 16 16,1 0-848-16,-2 1-160 0,0 1-32 0,0-1-16 15,0-1-160-15,0-1-16 0,2 1-16 0,0-5 0 16,4 2-96-16,0-3-16 0,3-7 0 0,0 0 0 0,0 0-96 0,0 0-32 16,8 3 0-16,1-2 0 0,-3-2 288 0,1-2 48 15,1 0 16-15,1 0 0 0,0-7 0 0,1 2 0 16,-1-1 0-16,4 0 0 0,-4-4-272 0,-2 0-48 15,6 0-16-15,-2-2 0 0,1-2 80 0,-1 0 16 16,1-3 0-16,-2 0 0 0,0-1-240 0,3-10 176 16,-4-1-176-16,-4 11 160 0,0-4-160 0,0 0 160 15,-4-2-160-15,-1-2 160 0,-2-4-160 0,-2-1 192 16,-1-1-192-16,-2 4 192 0,1 1-192 0,1 4 0 16,1 5 0-16,2 4 128 0,-2 4 112 0,0 5 16 15,4 8 0-15,0 0 0 0,-4 9-128 0,0 8 0 16,0 4-128-16,1 5 192 0,0 7-192 0,1 4 0 15,-1 2 128-15,2 7-128 0,0 1 0 0,-1 4 0 16,1-1 0-16,-2 1 0 0,5-4 0 0,-2-1 0 16,0-3 0-16,1-1 0 15,2-2-1264-15,2-3-192 0,1-2-32 0</inkml:trace>
  <inkml:trace contextRef="#ctx0" brushRef="#br2" timeOffset="76447.47">19500 9065 19343 0,'0'0'1728'0,"0"0"-1392"15,0 0-336-15,0 0 0 0,0 0 832 0,9-5 80 16,0-2 32-16,3 3 0 0,-1-3-192 0,4 0-48 16,6 4 0-16,-1-6 0 0,0 2-320 0,1 0-64 15,3 2 0-15,-3 1-16 0,1 4-304 0,-2-1 0 16,-2-1 0-16,-3 2-7760 16,-2 3-1616-16</inkml:trace>
  <inkml:trace contextRef="#ctx0" brushRef="#br2" timeOffset="76598.16">19483 9363 21823 0,'0'0'960'0,"8"4"208"0,3-1-928 0,1-2-240 0,2-1 0 16,4-1 0-16,2-4 368 0,6 0 16 0,-1 1 16 0,3-5 0 16,0 1-400-16,4-2-176 0,-2 1 16 0,2-2 0 15</inkml:trace>
  <inkml:trace contextRef="#ctx0" brushRef="#br2" timeOffset="77235.37">20402 8774 8287 0,'-12'2'368'0,"6"1"80"0,1-1-448 0,0-1 0 15,-2 1 0-15,7-2 0 0,-5 1 976 0,5-1 112 16,-4 3 32-16,4-3 0 0,0 0-224 0,0 0-32 0,0 0-16 0,0 0 0 15,0 0 112-15,7-7 0 0,3 0 16 16,-1 1 0-16,3 1-272 0,2-3-64 16,4 0-16-16,3-4 0 0,0 4-224 0,2-3-32 0,0 4-16 0,1-3 0 15,-1 1-160-15,1 0-16 0,0 5-16 0,-1 0 0 16,-2 0-160-16,-2 4 160 0,-2 0-160 0,-1 5 160 16,-2-1-160-16,3 5 0 0,-4 4 0 0,-7 0 0 15,0 1 0-15,-5 0 0 0,-1 1 0 0,0 3 0 16,-4 1 0-16,-1 0 0 0,-4 2 0 0,3 0 0 15,-6 0 0-15,2 0 0 0,-3-1 128 0,1 0-128 16,-2 2 160-16,0-2-160 0,0-1 192 0,1-1-192 0,2-1 240 0,2-2-64 16,-2-2-16-16,5-1 0 0,1 1-32 0,2 0 0 15,3-3 0-15,0-10 0 0,6 6 128 0,0-1 0 16,2-1 16-16,2-3 0 0,2 1-32 0,4-2-16 16,0-2 0-16,2 1 0 0,0-3-96 0,1-2-128 15,0 1 176-15,0 1-176 16,-1-4-1312-16,7 1-368 0,-4 2-80 0</inkml:trace>
  <inkml:trace contextRef="#ctx0" brushRef="#br2" timeOffset="77518.03">21262 8727 14735 0,'0'0'640'0,"0"0"160"0,6-7-640 0,1 2-160 0,-1 3 0 0,-6 2 0 16,0 0 1728-16,7 1 320 0,-7-1 64 0,3 5 16 15,0 5-1264-15,-3-1-256 0,0 4-48 0,-4 3-16 0,-1 2-32 16,-1 2 0-16,-2 3 0 0,0 4 0 0,-1-2-32 0,-1 5-16 16,-1-2 0-16,-1 1 0 0,0 3-192 0,0-4-32 15,1-1-16-15,2 3 0 0,-3-4-224 0,4 1 0 16,-1-5 0-16,2-2 0 15,-2-2-1616-15,3 0-432 0,4-6-64 0,-2-4-32 0</inkml:trace>
  <inkml:trace contextRef="#ctx0" brushRef="#br2" timeOffset="77747.53">21706 8752 20271 0,'0'0'1792'0,"0"0"-1424"16,0 0-368-16,0 0 0 0,0 10 576 0,0-1 64 16,0 4 0-16,-2 1 0 0,2 1-80 0,-2 5-16 15,-2 3 0-15,2-1 0 0,-5 2-224 0,2 3-64 0,-1 2 0 0,-3 10 0 16,0-2-64-16,4-15 0 16,0 1-16-16,-3 10 0 0,1-2-48 0,3-13-128 0,0 0 192 0,1 0-64 15,1 0-384-15,-1-3-96 16,2 0-16-16,1-2 0 15,0-3-704-15,0-1-144 0,0 0-16 0</inkml:trace>
  <inkml:trace contextRef="#ctx0" brushRef="#br2" timeOffset="77985.39">21110 8916 23727 0,'0'0'512'0,"10"-5"128"0,0-5 0 0,6 2 32 0,6-1-544 0,2 2-128 16,4 0 0-16,4-3 0 0,4 2 624 0,2-1 80 15,4 2 32-15,21-6 0 0,-4 3-160 0,-23 4-48 16,1 1 0-16,3-3 0 0,0 3-272 0,1 1-48 16,0 0-16-16,1 2 0 0,-2-1-192 0,1 3 0 15,0 3 0-15,-1-2-160 16,0 1-2064-16,-3 1-400 0</inkml:trace>
  <inkml:trace contextRef="#ctx0" brushRef="#br2" timeOffset="78455.87">20474 9642 11967 0,'-10'-4'528'0,"10"4"112"0,0 0-512 0,0 0-128 16,0-4 0-16,2 0 0 0,6 2 2160 0,2 0 400 16,2 1 64-16,2-1 32 0,1-1-1600 0,3-2-320 15,3 1-64-15,6 0-16 0,5 2-112 0,0-4-32 16,4 0 0-16,5 3 0 0,4-4-224 0,2 0-48 15,2 0-16-15,1-2 0 0,-2 0-96 0,2-2-128 16,-1 2 176-16,-1-1-176 0,-1 4 176 0,1-2-176 16,-7 3 160-16,1 2-160 15,-2 0-368-15,-2-1-160 0,-2 1-48 0,-7 2-10928 0</inkml:trace>
  <inkml:trace contextRef="#ctx0" brushRef="#br2" timeOffset="79002.14">20811 9977 14735 0,'0'-6'1312'0,"0"0"-1056"16,0-2-256-16,1 0 0 0,0 2 1360 0,-1-2 224 16,0 2 32-16,2 1 16 0,-2-1-720 0,0 6-144 15,0 0-16-15,0 0-16 0,0 0-240 0,0 0-48 16,0 0-16-16,-2 10 0 0,1 0-48 0,-1 3 0 16,-1 2 0-16,0 3 0 0,-2 1-96 0,3 1-32 15,-2 3 0-15,0 1 0 0,2-4-256 0,0 2 160 16,1 0-160-16,1-1 128 0,1-2-128 0,3-2 0 15,1-3 144-15,0 0-144 0,3-3 256 0,1-3-32 16,2-4 0-16,2-6 0 0,2 0 416 0,1-3 96 16,4-3 16-16,-2-1 0 0,0-1-304 0,1 1-48 15,-2-1-16-15,-1 2 0 0,0-2-256 0,-1 4-128 16,-4 1 0-16,-1 0 128 0,-1 7-128 0,-2 1 0 16,-7-3 0-16,5 5 0 0,-1 5 0 0,0-1 0 15,-1 5 0-15,-2 1 0 0,-1 2 0 0,1 0 0 0,0 1 0 0,1 0 0 16,-2-3 0-16,3-1 0 15,1-1 0-15,0 0 0 0,0-6 0 0,1 2 0 16,1-5 0-16,2-1 0 0,1-3-256 0,4-4 80 0,-3-4 16 0,4 1 0 16,1-9 160-16,0-2 0 0,2-1 0 0,-3 0 0 15,0-4 0-15,0-2 0 0,-4 2 0 0,3-1 0 16,-5-3 0-16,0 3 0 0,-2-5 0 0,0 5 0 16,-3-2 0-16,0 5 0 0,-1 0 0 0,1 4 0 15,-2-1-336-15,-1 4-96 0,0 4-16 0,0-6 0 16,0 5-1184-16,0 7-240 0,0 0-48 0</inkml:trace>
  <inkml:trace contextRef="#ctx0" brushRef="#br2" timeOffset="79436.74">21707 10251 5519 0,'0'0'496'0,"0"0"-496"16,0 0 0-16,0 0 0 0,-9 6 3312 0,4 2 560 15,0-2 112-15,-3 9 32 0,-1-1-2720 0,2-5-528 16,0 5-128-16,1 4 0 0,0-2-48 0,-1 3 0 15,1-1 0-15,0 3 0 0,-1 0-80 0,2 2 0 16,1 0-16-16,2-3 0 0,2-3-256 0,2 2-48 0,3-1-16 0,2-2 0 16,4-1 0-16,-1-4 0 15,2 0 0-15,1-3 0 0,1-2 80 0,1-2 32 16,1 0 0-16,2-4 0 0,0-4 368 0,-3 0 80 0,3-1 16 0,-1-3 0 16,-2-2-208-16,-1 0-32 15,-3-4-16-15,-1 5 0 0,-2-2 112 0,-2-1 32 0,-2 1 0 0,-1-7 0 16,-3 3 0-16,-2 5 16 0,-1 3 0 0,-4-4 0 15,0 2-224-15,0 2-48 0,0 4-16 0,0 0 0 16,0 1-368-16,-2 2 0 0,0-2 0 0,0 2 0 16,0 0-368-16,0 0 16 0,-1 0 0 0,1 2 0 15,1-2-2704-15,1 2-528 0</inkml:trace>
  <inkml:trace contextRef="#ctx0" brushRef="#br2" timeOffset="84189.7">7397 4227 6447 0,'0'0'576'0,"0"0"-576"0,0 0 0 0,0 0 0 16,0 0 1152-16,0 0 128 0,0 0 32 0,0 0 0 15,0 0-352-15,0 0-64 0,0 0 0 0,0 0-16 16,0 0-48-16,0 0 0 0,0 0 0 0,0 0 0 16,0 0-288-16,7-6-64 0,-2-3-16 0,-5 9 0 15,4-9-144-15,-1-1-48 0,-1 2 0 0,0-1 0 16,-2 9 48-16,0-9 0 0,-3-2 0 0,0 1 0 16,1 1-48-16,-2-3 0 0,-1 3 0 0,-1-2 0 0,-4 1-112 0,-1-2-32 15,0 1 0-15,-2 2 0 0,0-4 32 0,-2 2 0 16,0 1 0-16,0-4 0 0,-2 2 0 0,1 3 0 15,-2 3 0-15,1-4 0 0,0-2 64 0,0 4 16 16,-1-5 0-16,0 4 0 0,2-4-80 0,-1 3-16 16,0 1 0-16,1-1 0 0,0 1-16 0,1-1 0 15,-2 4 0-15,2-2 0 0,-2 3-128 0,1 0 0 16,-1 2 0-16,1 1 0 0,-1-1 0 0,-1 2 0 16,3 1 0-16,-1 0 0 0,-3 0 0 0,-2 1 0 15,1 3 0-15,1-2 0 0,1 0 0 0,1 3 0 0,1 0 0 0,1 3 0 16,-2 2 0-16,3 0 0 0,1 0 0 0,1-1 0 15,-1 0 0-15,2 1 0 0,2 4 0 0,-1 3 0 16,2-2-176-16,0 3 176 0,1 2-128 0,0 0 128 16,2 2 0-16,0 2 0 0,-1-1 0 0,2 0-128 15,0 3 128-15,0 1 0 0,1 5 0 0,0 0-128 16,-1-6 128-16,2 6 0 0,-1 2 0 0,2 1 0 16,-2 0 0-16,2 2 0 0,0 0 0 0,-2 0 0 15,3-1 0-15,3-2 0 0,-2-2 0 0,0-1 0 16,3 2 0-16,0 1 0 0,0-1 0 0,0 0 0 15,-1-7 0-15,0 4 0 0,-1-1 0 0,1-3 0 16,-1 2 0-16,0-3 0 0,0 0 0 0,3 2 0 16,0-3 0-16,3 3 0 0,1-5 0 0,1 1 0 15,2 0 0-15,0-1 144 0,2-2-144 0,2 0 0 0,1 1 0 16,1-1 0-16,1-1 0 0,0-1 0 0,2-1 0 0,-1-1 0 16,2-1 0-16,-1-2 0 0,-3-4 128 0,2 0-128 15,1-4 0-15,-2 4 0 0,0-3 144 0,1-2-144 16,0-2 0-16,1 1 144 0,-1-3-144 0,0 0 0 15,2-1 144-15,0-2-144 0,-2-1 144 0,3 1-144 16,-1-6 192-16,2 2-192 0,2-3 144 0,1 1-144 16,-3-7 0-16,2-2 144 0,0 0-144 0,0-1 0 15,-2-1 144-15,-1-2-144 0,-2-2 0 0,0 1 144 16,-1-1-144-16,0-1 0 0,-1 0 144 0,-2-4-144 16,-3-3 0-16,-1 2 144 0,-3-2-144 0,-3-2 128 15,-1-2-128-15,-3 1 128 0,-1-2-128 0,-2 0 128 0,-2-6-128 0,-1 2 128 16,-4 2 48-16,0 0 0 0,-2-1 0 0,-1 2 0 15,-2 5 16-15,-2 2 0 0,-4 2 0 0,1 5 0 16,-3 3-64-16,-2 2-128 0,-4 0 192 0,-3 5-64 16,-2 2-128-16,1 4-192 0,-3 0 32 0,4 4 16 31,2 2-1776-31,5 2-368 0</inkml:trace>
  <inkml:trace contextRef="#ctx0" brushRef="#br2" timeOffset="85190.64">13379 4283 9215 0,'-4'-15'816'0,"3"7"-656"0,-1-5-160 0,2 4 0 0,-1-1 1520 0,0 3 272 0,1-4 48 0,0 4 16 0,-2-2-736 0,1 3-144 16,0-3-16-16,1 9-16 0,-1-9-496 0,-3-1-80 15,0 1-32-15,0-5 0 0,0 2-144 0,-1 1-16 16,-2-2-16-16,-4-1 0 0,-3 4-160 0,3-4 0 15,1-1 0-15,-2 1 0 0,0-1 0 0,-4 3 0 16,-1-2 0-16,-1 1 0 0,-1 3 0 0,-3 0 0 16,-2 4 0-16,-1-2 0 0,-1 2 0 0,1 1 0 15,-2 0-144-15,-1 2 144 0,-1 2 0 0,2 1 0 16,2 0 0-16,-1 5 0 0,2 4 0 0,1 0 0 16,0 3 0-16,1 4 0 0,-3-1-128 0,4 4 128 15,-2 2 0-15,4 6 0 0,0-1-144 0,1 0 144 16,0 1 0-16,-1 5-144 0,-1 2 144 0,1 0 0 15,0-2 0-15,1 4-128 0,1 1 128 0,2-2 0 0,1-3 0 16,1 1 0-16,-4 1 0 0,5 2 0 0,6 0 0 0,-1-1 0 16,4-1 0-16,3 0 0 0,2 0 0 0,2 1 0 15,1 2 0-15,1 0 0 0,2-3 0 0,2 1-128 16,2 0 128-16,0-2 0 0,1-1 0 0,4 1 0 16,2 3 0-16,2-2 0 0,1 0 0 0,2-2 0 15,1-5 0-15,5 1 144 0,0-4-144 0,6 4 0 16,-1-3 224-16,2 1-64 0,4-2-16 0,3-4 0 15,6-2-144-15,2-1 192 0,3-3-192 0,-3-5 192 16,-4-2-192-16,-1 0 160 0,0-4-160 0,-1 2 160 16,-4-5-160-16,2 0 160 0,2-2-160 0,-1-3 160 15,-2-2-160-15,0-3 160 0,-1-2-160 0,-4-2 160 16,-3-4-16-16,-4-3 0 0,-3-1 0 0,-2-3 0 16,0-1 304-16,-3 0 48 0,-2-2 16 0,-4 0 0 0,-3-3 192 0,-2-4 32 15,-5-3 16-15,0-4 0 0,-6-2-224 0,-2-1-32 16,-3-3-16-16,-2-4 0 0,-5-2-256 0,-1 4-48 15,-5-1-16-15,-2 5 0 0,-1-1-160 0,-4 8 0 16,-6 3 0-16,-4 2 128 0,-7 3-128 0,-3 4 0 16,-4 3 0-16,-2 5 0 15,-3 5-512-15,3 2 32 0,-1 0 0 0,4 8-8000 16,3 4-1600-16</inkml:trace>
  <inkml:trace contextRef="#ctx0" brushRef="#br2" timeOffset="87358.12">18707 18052 9215 0,'0'0'816'0,"0"0"-656"16,0 0-160-16,0 0 0 0,0 0 912 0,0 0 160 15,0 0 16-15,0 0 16 0,0 0-448 0,0 0-80 16,0 0-32-16,0 0 0 0,0 0-128 0,3 13-32 16,2-1 0-16,2-4 0 0,4 1-144 0,4-2-48 15,3 0 0-15,3 1 0 0,5-4 0 0,3 1 0 0,4 1 0 0,1-2 0 16,2 1-192-16,2-1 176 0,0-5-176 0,4 1 160 16,1 3-16-16,4-1 0 0,3-2 0 0,5 0 0 15,3-4 48-15,0 0 0 0,2 0 0 0,-1 0 0 16,-2-3-32-16,0 0 0 0,-2 2 0 0,2 3 0 15,1-1 0-15,1 1 0 0,-1-5 0 0,-3 4 0 16,-5-4 48-16,-2 5 16 0,-1-1 0 0,-3 2 0 16,0 0-48-16,-2-1-16 0,-4 4 0 0,1-2 0 15,-3-2-32-15,-1 1 0 0,-4 0 0 0,-2 0 0 16,-2-1 0-16,-4 0-128 0,-3-1 192 0,-4 1-64 16,-3 0 0-16,-3 1 0 0,-10 1 0 0,0 0 0 15,0 0 80-15,0 0 16 0,0 0 0 0,0 0 0 16,0 0-48-16,0 0-16 0,-15-1 0 0,-5 1 0 0,-4 0-160 0,-4 0 0 15,-3-1 0-15,-2 1 0 0,-5-2 0 0,-1 1 0 16,-1 0 0-16,-3-1 0 0,-4 2 0 0,0 0 0 16,0 0 0-16,-4-2 0 0,-5-1 0 0,0 1 0 15,-1-1 0-15,6 2 0 0,-2 1 256 0,2-1-48 16,-1-1 0-16,1 2 0 0,1 0-80 0,-1 0-128 16,-2-1 176-16,1 0-176 0,-1 1 128 0,7 0-128 15,4 1 0-15,2 0 0 0,4 1 0 0,3-1 0 16,1-1 0-16,5 0 0 0,5 1 0 0,6 2 0 15,3-3 0-15,13 0 0 0,0 0 0 0,0 0 0 16,0 0 0-16,0 0 0 0,13 4 0 0,6 2-192 16,5-1 192-16,8 0-192 0,2-2 192 0,10 2-144 15,4-1 144-15,6-1-128 0,9 3 128 0,-1-1 0 16,0-4 0-16,1 0 0 0,0 3 0 0,2 0 0 0,1-2 0 0,0 2 0 16,-1-1 0-16,-4-2 0 0,-8-1 0 0,-3 0 0 15,-6-1 240-15,-4 1-32 0,-5 0 0 0,-5 0 0 16,-6 0-16-16,-6 0 0 0,-7 0 0 0,-11 0 0 15,0 0 80-15,0 0 16 0,0 0 0 0,-14 2 0 16,-6-1-32-16,-9 2-16 0,-7 1 0 0,-7 0 0 16,-7-2-240-16,-7 1 128 0,-7-2-128 0,-2-1 0 15,-4-3 128-15,-1 1-128 0,-3-3 0 0,-2 5 144 16,-4 4-144-16,1-4 192 0,1-4-192 0,3 1 192 16,5 1-192-16,7-1 0 0,7 3 0 0,9 0 0 15,3-2-160-15,8 0-64 0,7 1-16 0,5 0-8304 16,5-3-1664-16</inkml:trace>
  <inkml:trace contextRef="#ctx0" brushRef="#br3" timeOffset="98768.1">25433 15811 10127 0,'0'0'448'0,"0"0"96"0,0 0-544 0,0 0 0 0,-4-8 0 0,1 1 0 16,3 7 1344-16,0 0 144 0,0 0 48 0,0-9 0 16,-1-2-976-16,1 11-192 0,0-9-48 0,0 9 0 0,0-10-32 0,0 10-16 15,3-10 0-15,-1 2 0 16,-2 8 224-16,0 0 32 0,0-10 16 0,0 2 0 0,0 8-64 0,0 0-16 15,0 0 0-15,-4-10 0 0,2 2 48 0,-3 0 0 16,-4 1 0-16,-1 3 0 0,-1-1-48 0,1 1 0 16,0 2 0-16,-1 1 0 0,-2 2-48 0,-1 1-16 15,-1 4 0-15,-3-1 0 0,-2 0-16 0,-3 5-16 16,-1-2 0-16,-3 4 0 0,-2 0-64 0,-2-1-16 16,-1 2 0-16,1 3 0 0,0 0-32 0,2 0 0 15,0 3 0-15,2-1 0 0,4 0-128 0,1 0-128 16,1-1 144-16,2 2-144 0,2 1 128 0,4-1-128 15,1-2 0-15,0 2 144 0,2 1-144 0,1 0 0 0,0 0 144 16,2 4-144-16,0-1 0 0,2-1 128 0,0-2-128 0,1 2 0 16,2 2 144-16,2-1-144 0,0 0 192 0,0 1-192 15,0-3 192-15,2 1-64 0,0 0 0 0,0 1-128 16,-1-1 192-16,3 0-192 0,0 1 192 0,1 1-192 16,0-2 192-16,2-1-192 0,-1-2 192 0,2 2-192 15,-1 0 192-15,2 1-64 0,1-2 0 0,3 3-128 16,0-1 208-16,-1-1-64 0,1-2-16 0,1 2 0 15,1-3 48-15,2-1 0 0,-1 2 0 0,1-1 0 16,-1-1 32-16,1-2 16 0,1-1 0 0,0 1 0 16,-1-1-224-16,2 1 176 0,-1-1-176 0,0-1 160 15,-3 4-160-15,1-1 192 0,-4-1-192 0,1 1 192 16,0 0-192-16,-1-1 128 0,0 2-128 0,-2-3 128 16,-2 1-128-16,-1 3 0 0,1-1 144 0,-2 0-144 15,-2 1 0-15,0 0 128 0,0 2-128 0,0-1 0 0,-3 0 160 0,-2 3-32 16,-3-4-128-16,2 2 192 0,0 0-32 0,-1 1-16 15,-2-2 0-15,0 0 0 0,0 0 0 0,0 1 0 16,-1 2 0-16,-1-2 0 0,2 1-16 0,-2-1 0 16,0 0 0-16,1 1 0 0,-2 1-128 0,-1-1 160 15,-2-2-160-15,2 1 160 0,0-3-160 0,-1-1 160 16,-1 1-160-16,-2-1 160 0,0 1-160 0,-1-2 160 16,-1 0-160-16,-2 1 160 0,1-1-160 0,-2 0 192 15,0-3-192-15,-1 2 192 0,-1 0-48 0,-1 2 0 16,0-3 0-16,1-2 0 0,-2 2-16 0,0-2 0 15,1-3 0-15,-1 2 0 0,2-2 32 0,-3-2 0 0,-3 0 0 0,1-3 0 16,-4 0-32-16,1-3-128 16,-1 0 192-16,1-3-64 0,0 0 0 0,2-3 0 0,2-2 0 0,1 1 0 15,3-5 64-15,1 0 0 0,0 0 0 0,1-2 0 16,1-1-48-16,3-1 0 0,2 0 0 0,-1 0 0 16,-2-3-144-16,-1 1 0 0,6-1 0 0,0 1 128 15,-1 2-128-15,1 0 0 0,-2 2 0 0,3 2 0 16,-1-2 0-16,1 1 0 0,0 1 0 0,2-2 0 15,-1-2-144-15,0 2 144 0,-1-1 0 0,3 2 0 16,1-1 0-16,0-3-128 0,2 1 128 0,0 2 0 16,1 3 0-16,4-2-128 0,1-1 128 0,0 1 0 15,1 0-160-15,1-1 160 0,1 2-128 0,2-2 128 16,-1 0 0-16,2-2-160 0,3 1 160 0,-3 0 0 16,1 2-128-16,1 2 128 0,2-3 0 0,1 2 0 15,3 5-144-15,-1-2 144 0,-1 0 0 0,2 4-144 16,1-1 144-16,1 0 0 0,1 4 0 0,-2-2-128 0,2-2 128 15,2 3 0-15,-1 2 0 0,5 0 0 0,-3-1 0 0,2 2 0 16,1 0 0-16,-2 2-128 0,1 1 128 0,3 3-128 16,-4-3 128-16,-2 0-128 0,-2-1 128 0,0 2-192 15,1 0 192-15,-1 1-192 0,-1-1 192 0,0 1 0 16,-1 3-144-16,0-2 144 0,0-1 0 0,-2 3 0 16,-1-3 0-16,-1 0 0 0,0 4-144 0,-1-3 144 15,0 3 0-15,-2-3 0 0,-1 2 0 0,-1 1 0 16,-1-3 0-16,0 1 0 0,-8-7 0 0,0 0 0 15,10 5 0-15,-10-5 0 0,0 0 0 0,10 2 0 16,-10-2 0-16,0 0 0 0,0 0 0 0,0 0 0 16,0 0 128-16,0 0-128 0,0 0 0 0,0 0 0 0,0 0 0 0,0 0 0 15,5-6 0-15,-5 6 0 0,1-10 0 0,-1 10 0 16,-4-9 0-16,-1-1 0 0,0 2 0 16,-1-1 0-16,0 3 0 0,-5-3 0 0,1 1 0 0,-1-2 0 15,-1 3 0-15,0-4 128 0,-2 2-128 0,-3-2 0 16,-1 0 0-16,1 0 0 0,-2 1 0 0,-1 3 0 15,0-4 0-15,0 4 0 0,-3-5 0 0,0 6 0 16,1 1 0-16,-4-1 0 0,-1-1 0 0,-2 3 0 16,1-2 0-16,-1 2 0 0,-1 3 0 0,0 0 0 15,1-1 0-15,1 4 0 0,0 0 0 0,1 2 0 16,0 2 0-16,2 0 0 0,1 0 0 0,-2 4 0 16,3-1-128-16,1 2 128 0,-1 3 0 0,4 0 0 15,-2 2-128-15,2 1 128 0,0 1 0 0,0 4 0 0,1-4 0 16,2 1-128-16,0 1 128 0,4 0 0 0,0 2 0 15,1 0 0-15,2 0 0 0,3 1 0 0,2 3 0 0,1 0 0 16,2 1 0-16,4 1 0 0,-1-3 0 16,6 3 0-16,-2 2 0 0,4-4 0 0,2 2 0 0,2-2-128 15,2 3 128-15,2-6 0 0,0-3 0 0,1 1 0 16,1 0 0-16,2 1 0 0,2-3 0 0,0-1 0 16,2-3 0-16,1-2 0 0,3-2 0 0,1 0 0 15,1-3 0-15,3 2 0 0,0-6 0 0,5 0 0 16,-4 1 0-16,5-2 0 0,0-3 128 0,-3 0-128 15,-5 0 0-15,1-2 0 0,1-2 128 0,-2 1-128 16,0-6 0-16,-1 1 0 0,2 0 0 0,-1-2 128 0,-1 3-128 0,-1-5 0 16,2-2 0-16,-1 2 0 15,0 1 0-15,-4-4 0 0,-3-1 0 0,-2 0 0 0,-2 1 0 0,-4 1 0 16,-3-1 0-16,-1-3 128 0,-1 0-128 0,-2-1 0 16,-3 0 0-16,0 1 144 0,-2 1-144 0,0-1 128 15,-1-1-128-15,-2-2 0 0,-2 1 0 0,-1 0 128 16,0-1-128-16,-2 1 0 0,-2-3 144 0,0-2-144 15,0 2 0-15,0-1 0 0,-4-2 0 0,0 3 0 16,-1 0 0-16,-2-1 0 0,-2 3 0 0,-2 0 0 16,-2 0 0-16,-3-2-128 0,-1 1 128 0,-1 1 0 15,-1 2 0-15,1 1 0 0,-1 0 0 0,1-1-128 16,0 2 128-16,-1 0 0 0,-2-2 0 0,2 0 0 16,1-1 0-16,1 1 0 0,-1 0 0 0,1-1 0 15,3 0 0-15,0-2 0 0,0 0 0 0,1 5 0 16,2-2 0-16,-1-1-128 0,1-1 128 0,3-1 0 15,-1 2 0-15,1 0 0 0,0-1 0 0,3-2-128 0,1 1 128 0,3 0 0 16,0 0 0-16,1 3 0 0,1-2 0 0,1-2 0 16,1 2 0-16,2 1 0 0,0-2 0 0,1 2 0 15,1-1 0-15,2-1-128 0,0 2 128 0,1 0 0 16,2 1 0-16,-1 4-128 0,3 0 128 0,2 2 0 16,-3-2 0-16,2 0-128 0,1 1 128 0,1 2 0 15,1 1 0-15,-1-3-128 0,4 0 128 0,0-3 0 16,2 3 0-16,2 0-128 0,2 0 128 0,2 2 0 15,0-1-144-15,0 0 144 0,3 1 0 0,0 1 0 16,-2 1 0-16,1 3 0 0,-2-2-128 0,-1 4 128 16,-3 2 0-16,-1-2 0 0,-3 1 0 0,0 2-144 0,-4-1 144 15,0 2 0-15,-1 1 0 0,0 0-128 0,-11 0 128 0,0 0 0 16,10 1 0-16,-10-1 0 0,7 3-128 0,-7-3 128 16,0 0-144-16,0 0 144 0,0 0-208 0,0 0 80 15,0 0 128-15,0 0 0 0,0 0 0 0,0 0 0 16,0 0 0-16,0 0-128 0,-5 6 128 0,-4 2 0 15,0-5 0-15,-3 3-160 0,0-1 160 0,-2-3 0 16,-2-1 0-16,-3 2-128 0,-2 2 128 0,0 1 0 16,-3-2 0-16,1 1 0 0,0 4 0 0,1-1 0 15,-2 2 0-15,2-2 0 0,2 2 0 0,0 0 0 16,-3 3 0-16,1 3-128 0,3 1 128 0,0 2 0 16,1 0 0-16,2 0 0 0,1 3-128 0,1-1 128 15,0 3 0-15,1-1 0 0,1 5 0 0,2-1 0 16,1 5 0-16,4-4-128 0,0 0 128 0,3 3 0 15,2 1 0-15,4 0 0 0,1 1 0 0,2-1 0 16,3-2-128-16,2-3 128 0,2 2 0 0,0-3 0 0,0 1 0 0,4-2 0 16,1 0 0-16,5-1 0 0,-1 0 0 0,3 2-128 15,2-3 128-15,0 0 0 0,4 2 0 0,-1-2 0 16,-1-4 0-16,1 3 0 0,0-1 0 0,-1 5 0 16,-4-4 0-16,1 3 0 0,0-1 0 0,-6-1 0 15,-3-2 0-15,0 2 0 0,-4 1 0 0,-1-2 0 16,-1-1 0-16,-2 4 0 0,-1-4 0 0,-1 2 0 15,0 4 0-15,-6-2 0 0,1 2 0 0,-2-2 0 16,-1 3 0-16,-1-2 0 0,-3 2 128 0,0-3-128 16,-2 1 0-16,-2 1 0 0,-1 1 224 0,-1-2-48 15,-5-1-16-15,-3 2 0 0,-5 0 160 0,-2 1 16 0,-5-5 16 0,-1-2 0 16,-5 1 0-16,-1-1 0 0,-2 1 0 0,2 0 0 16,0-3-96-16,-1-2 0 0,-4-3-16 0,4-1 0 15,2-4-240-15,-1-1 176 0,-1-6-176 0,0-3 160 16,3-8-352-16,0 0-64 0,0-5 0 0,5-5-16 31,5-1-1584-31,3-2-304 0,3-1-64 0,5 0-13808 0</inkml:trace>
  <inkml:trace contextRef="#ctx0" brushRef="#br3" timeOffset="101568.5">16479 13259 15663 0,'0'0'688'0,"0"0"144"0,-6-4-656 0,6 4-176 15,0 0 0-15,0 0 0 0,0 0 1696 0,0 0 304 0,0 0 64 0,0 0 16 16,0 0-1520-16,-8 5-304 15,8-5-64-15,-5 9-16 0,-2 0 64 0,4 3 16 16,-1-5 0-16,0 3 0 0,1 1 16 0,-2 4 16 16,0 5 0-16,-1 4 0 0,-3 1 32 0,0 6 0 15,0 6 0-15,-1 5 0 0,-5 5-64 0,-2 3-16 16,-2-2 0-16,-1 4 0 0,-3 5-48 0,-1 1-16 0,0-1 0 0,-3 2 0 16,-1 2-176-16,0-2 192 15,3-2-192-15,-2-3 192 0,2-4-192 0,-1 1 192 0,1-2-192 16,1-5 192-16,3-2 32 0,0 0 16 0,-1-3 0 0,3-1 0 15,1-5 16-15,2-1 0 0,0-2 0 0,4-3 0 16,0-4-128-16,2 0 0 0,1-2-128 0,3-6 192 16,1-1-192-16,1-1 144 0,1-1-144 0,3-4 128 15,0-8-128-15,0 0 0 0,5 11 0 0,3-6 128 16,3-1-128-16,3 0 0 0,2 0 0 0,3-3 0 16,1-1 0-16,3-1 0 0,1 0 0 0,4-2 0 0,1 2 0 0,3-1 0 15,4 1 0-15,4 0 128 0,6-2-128 0,2 2 0 16,2 0 0-16,1 0 128 0,-2-1-128 0,4 1 0 15,0 0 0-15,3-2 0 0,5-1 128 0,6 2-128 16,1-1 0-16,-1 2 128 0,-1-3-128 0,1 3 0 16,5-5 144-16,-1 3-144 0,4 1 0 0,1 0 144 15,2-3-144-15,-2 1 0 0,-1-1 144 0,1 3-144 16,0-1 0-16,5 1 144 0,1-2-144 0,0 3 0 16,-5-2 0-16,-3 2 0 0,-1 1 0 0,4 2 0 15,2 1 0-15,-1 1 0 0,-1-4 0 0,-1 0 0 16,0 0 0-16,2 1 0 0,-1 0 0 0,1-181 0 15,2 363 0-15,-3-183 0 0,-3 0 0 0,-1 1 160 16,-2 0-160-16,6 2 160 0,3-1-32 0,-1 0-128 16,-3-2 192-16,-1 2-64 0,-1-1-128 0,1 2 128 15,1 0-128-15,1 0 128 0,-1 0-128 0,-1-2 0 16,-1-1 144-16,-4 1-144 0,3 2 0 0,2-2 0 16,4 0 0-16,-3 1 128 0,-1-1-128 0,-1 0 0 15,-1-1 0-15,2 0 128 0,0 2-128 0,2-1 0 16,1 0 0-16,-2-1 0 0,-2 0 0 0,-2 0 0 0,1 0 0 0,2 1 0 15,2-1 0-15,-1 0 0 0,1-1 0 0,-1 0 128 16,1 0-128-16,2-1 0 0,1 2 0 0,-1 0 0 16,-1 0 0-16,-1-1 0 0,-1-2 0 0,2 3 128 15,1 0-128-15,0-1 0 0,5 2 0 0,-6-2 0 16,-4 0 0-16,-1-3 0 0,-1 0 0 0,3 2 0 16,4 1 0-16,-3-2 0 0,-2 0 0 0,-2-2 0 15,-1 0 0-15,3 3 128 0,0 0-128 0,2 1 0 0,2-3 0 0,-3-3 0 16,-5 2 0-16,1-3 128 0,0 4-128 0,5 0 0 15,0 2 0-15,-1-2 0 0,0-2 0 0,-3-1 0 16,-2 1 0-16,-2 0 0 0,3 2 0 16,2 1 128-16,2 2-128 0,-3-5 0 0,-2-3 0 0,-2 2 0 15,-1 0 0-15,0 3 128 0,3 3-128 0,1-3 0 16,2-2 0-16,-6 0 0 0,-3 3 0 0,-1-1 0 16,2 0 0-16,3 0 0 0,-1 0 0 0,4 3 0 15,-1 0 0-15,-4-2 0 0,-2-2 0 0,-1 1 0 16,-2 1 0-16,2 1 0 0,1 1 0 0,2-2 0 15,3-3 0-15,-4 2 0 0,-4 3 0 0,1 0 144 16,-1-1-144-16,2 0 0 0,0 1 144 0,3 1-144 16,2 1 0-16,-4-1 144 0,-4 0-144 0,0 0 0 15,-2 1 0-15,1 0 0 0,-1 1 0 0,1 0 0 16,4-2 0-16,1 2 0 0,-3 0 0 0,-1 3 0 16,-4-2 128-16,2-2-128 0,-1-1 0 0,3 1 0 15,-3 2 0-15,4-1 0 0,0-2 0 0,-2 2 0 16,-5-1 0-16,1 3 128 0,-2-3-128 0,1 2 0 15,-2-1 0-15,1 1 0 0,-1 2 0 0,2 0 0 0,-1-3 0 0,3 1 0 16,-8-3 0-16,-1 0 0 0,-3 1 0 0,-1 0 0 16,0-1 0-16,0 2 0 0,-3 0 128 0,2 1-128 15,0 1 0-15,1-2 0 0,-3-1 0 0,-1 1 128 16,-3 0-128-16,0-1 160 0,-3-1-160 0,-1 3 160 16,-2 0-32-16,1 2 0 0,-2-2 0 0,-1 3 0 15,-1-4-128-15,-1 1 128 0,-1 4-128 0,-2-2 128 16,-2 0-128-16,1 2 0 0,-2-3 0 0,0 1 0 0,-1 1 0 0,1-1 0 15,-5-2 128-15,-1-1-128 0,-1-1 0 0,-2 1 0 16,-1-1 0-16,-1-1 0 0,-9 0 128 0,10-1-128 16,-1-1 0-16,-9 2 128 0,9-5-128 0,-3-1 128 15,1-4-128-15,-2 1 128 0,-1-2-128 0,-1-1 160 16,2-6-160-16,1 1 160 0,-3-1-160 0,1-1 128 16,0-2-128-16,1-2 128 0,0-5-128 0,0-2 0 15,-1-3 0-15,1-4 128 0,0-5-128 0,0 0 0 16,2 0 144-16,-2-2-144 0,1-1 0 0,0-3 0 15,2-3 0-15,-2 5 0 0,1 1 0 0,0 1 0 16,0 0 0-16,3 3 0 0,-2-2 0 0,-1 2 0 16,3 3 0-16,-2 1-128 0,-2 2 128 0,1 0 0 15,-1 1 0-15,2 1 0 0,-1 1 0 0,1 3 0 16,0-3 0-16,0 6 0 0,0-2 0 0,0 0 0 0,-1 2 0 0,1 2 0 16,0-4-128-16,1 4 128 15,-2 1-128-15,1 3 128 0,-3-2-160 0,1 2 160 0,1 1-192 16,-2 1 192-16,-2 0-128 0,1 2 128 0,0-2 0 0,0 3 0 15,-2 1 0-15,1 2 0 0,0-1 0 0,-1 3 0 16,-2 1 0-16,-1 0-128 0,-3 1 128 0,4 8 0 16,-5-7 0-16,-1 1 0 0,-3 1 0 0,0 2 0 15,-1 1-144-15,-2 0 144 0,1-1 0 0,-6 3-144 16,1 1 144-16,-3 3 0 0,-3-2 0 0,0 0-128 16,-2 1 128-16,-1 2 0 0,-3 2 0 0,-4-2 0 0,-4 2 0 0,-2 2 0 15,-2-4 0-15,-4 4 0 0,-1-5 0 16,-1 0 0-16,-1-1 0 0,0-1 128 0,-1 7-128 0,-2-4 0 15,-3 1 128-15,-3-1-128 0,-4-2 0 0,-4 0 0 16,1-2 0-16,-3 0 128 0,1 2-128 0,-5 0 0 16,0 1 0-16,-4-2 0 0,-3-2 0 0,-2 0 0 15,0-2 0-15,3 1 0 0,0 2 0 0,-7-1 0 16,-5 0 0-16,2-1 0 0,-3-3 0 0,2 2 0 16,1 2 0-16,-6 0 0 0,-4 0 0 0,1-3-128 15,2-2 128-15,3 4 0 0,-1 1 0 0,-4 0 0 16,-2-4 0-16,-1-1 0 0,2 0 0 0,1 3 0 15,-2 4 0-15,-1-4 0 0,-4-1 0 0,4-1 0 16,3 3 0-16,-4-2-128 0,-7-1 128 0,1 0 0 16,-1 3 0-16,4-1 0 0,4 0 0 0,-7 1 0 15,-4-4 0-15,2 1 0 0,4 4 0 0,-2-1 0 16,-6 0 0-16,3-1 0 0,4 1 0 0,2 0 0 16,2 2 0-16,-3-1 0 0,-5-1 0 0,4 0 0 15,2 1 0-15,-2 1 0 0,-7 1 0 0,2-2 0 16,-1 0 0-16,8 2 0 0,-3 4 0 0,-1-2 0 15,-5-4 0-15,5 1 0 0,6 2 0 0,-4-2 0 16,-6 0 0-16,4-1 0 0,1 0 0 0,4 3 0 0,2 3 0 16,-4-2 0-16,0-4 0 0,2 1 0 0,3 3 0 0,-1-2 0 15,-2 5 0-15,3-3 0 0,2-2 0 0,2 1 0 16,1 1 0-16,-1 4 0 0,-3-2 0 0,2 0 0 16,5-1 0-16,1 0 0 0,3 1 0 0,-3 3 0 15,-5-4 0-15,5 0 0 0,5 1 0 0,3-1 0 16,0-2 0-16,0 4 0 0,-3-2 0 0,2-1 0 15,3 0 0-15,1-1 0 0,2 4 0 0,2-3 0 0,-3-1 0 16,-1 1 0-16,1 0 0 0,0 0 0 0,6-2 0 16,3 2 0-16,0-1 0 0,0 2 0 0,-4-1 0 0,2-2 0 15,-1 2 0-15,3 0 0 0,3-2 0 0,3 5 0 16,-1-4 0-16,0 3 0 0,-5-4 0 0,3 3 0 16,1-2 128-16,3 1-128 0,3-1 0 0,3 2 0 15,0-2 0-15,-1-1 0 0,0-2 0 0,-1 2 0 16,-2-1 0-16,5 0 128 0,0 1-128 0,3-1 0 15,3 3 0-15,1-1 128 0,-1-1-128 0,1-2 0 16,1 1 0-16,-1 2 0 0,-3-2 0 0,0 0 0 16,-1 0 0-16,4-1 128 0,1 2-128 0,3-1 0 15,-1-1 128-15,4 0-128 0,2 0 0 0,-2 0 144 16,1 0-144-16,-2 0 0 0,-2 1 144 0,4 0-144 16,-2-1 0-16,3 0 144 0,1 3-144 0,1 0 0 15,2-1 144-15,1-1-144 0,1 2 0 0,2-1 0 16,-2 1 0-16,3 2 128 0,1-1-128 0,1-2 0 15,0 2 0-15,2 3 0 0,1-2 0 0,0-2 0 0,2 3 0 16,3 0 0-16,0-1 0 0,5 1 0 16,2 1 0-16,5-3-128 0,7-4-224 0,0 0-32 15,0 0-16-15,12 8 0 16,8 1-1840-16,7-4-384 0,7-2-64 0</inkml:trace>
  <inkml:trace contextRef="#ctx0" brushRef="#br3" timeOffset="103903.98">28213 14914 18143 0,'0'0'800'0,"0"0"160"0,9-4-768 0,-9 4-192 0,11-5 0 0,0 4 0 16,2 1 256-16,1 1 16 0,0 0 0 0,1 3 0 15,2-1 0-15,1 1 0 0,-1-1 0 0,3 3 0 16,-1 1 48-16,1 0 0 0,0 1 0 0,-1 1 0 16,0 4-64-16,-1 1-16 0,3-1 0 0,-1 5 0 15,0-1-64-15,1 5-16 0,-2 1 0 0,0 1 0 16,0 5-160-16,1 3 160 0,-1 1-160 0,-1 5 160 16,-2-1-160-16,1 2 0 0,-2 3 0 0,0 4 0 0,-2-1 144 0,0 3-144 15,-2 5 160-15,0 1-160 0,-4-3 192 0,-2-1-64 16,-2-1-128-16,1 4 192 0,-3 3-64 0,-2 4-128 15,-3-4 176-15,-3 3-176 0,1 4 176 0,-3-2-176 16,-5-3 160-16,4 2-160 0,-3-2 160 0,1 1-160 16,0 1 160-16,-2-2-160 0,0 2 256 0,-2 1-32 15,-2-4-16-15,0 0 0 0,0-1-16 0,0 0 0 16,-1-1 0-16,0-1 0 0,2 2-64 0,0-1-128 16,-1-2 176-16,0 3-176 0,1-1 176 0,-2-2-176 15,-2 1 160-15,0-2-160 0,-2 0 192 0,-3-1-48 16,-2 1-16-16,0 1 0 0,-1 4 16 0,1-4 0 15,-4 0 0-15,2-1 0 0,1 1 16 0,1-2 0 16,0-2 0-16,1 0 0 0,0-2-160 0,3 3 192 16,1 2-192-16,2-1 192 0,-1-4-192 0,0 0 160 0,1 0-160 0,-3-4 160 15,-3 3-160-15,0-4 0 0,-1 0 0 0,-1 1 0 16,-3 0 160-16,2 0-160 0,-1-2 192 0,2-3-192 16,-3 3 288-16,1-1-48 0,0-3-16 0,1 1 0 15,-2-2 0-15,1-2 0 0,2 1 0 0,-1-1 0 16,-2-2-16-16,-1-2 0 0,-3 1 0 0,1-2 0 0,-1 3 0 15,0-3 0-15,1-6 0 0,2 1 0 0,-2-1-48 0,2-1-16 16,0-2 0-16,1-1 0 0,1-1-144 0,1 0 0 16,1-2 0-16,-1 1 0 0,-2-1 0 0,-1 1 0 15,-1-2 128-15,-2-2-128 0,-1-1 128 0,0 4-128 16,2-2 128-16,-1-2-128 0,0 1 128 0,1 1-128 16,-1-3 128-16,2 0-128 0,1 0 128 0,-3-2-128 15,1 1 0-15,-2-1 128 0,-3 1-128 0,-1-2 0 16,-3 2 0-16,0-1 128 0,-1 2-128 0,2 2 128 15,0-3-128-15,1 3 128 0,1 2 0 0,1-1 0 16,0-1 0-16,0 0 0 0,-5-1 0 0,1-3-128 16,-2 1 192-16,1-5-64 0,2 3-128 0,1-2 192 15,0-3-192-15,2 1 192 0,3-2-192 0,1 2 0 16,3-4 0-16,1 0 128 0,0 0-128 0,-1-4 160 16,-1 0-160-16,0-1 160 0,-2 0 64 0,3-4 16 0,5 2 0 0,1-5 0 15,2 3-240-15,0-2 144 16,2-3-144-16,1 1 128 0,2 1-128 0,2-4 0 15,1 0 0-15,2-1 128 0,3-1-128 0,-2 1 160 16,1-2-160-16,1 1 160 0,2-1-160 0,1 1 0 16,-1-1-160-16,1 0 160 0,0 1 0 0,2 0 0 0,-1-1 0 0,3 1 0 15,-3-1 0-15,3 2 0 0,1-1 0 0,1 1 0 16,-2-2 0-16,1-1 160 0,1-2-160 0,1 2 128 16,-2-2-128-16,1 1 0 0,0-6 144 0,-3 4-144 15,4 3 0-15,-2-1 0 0,0 1 0 0,-1-3 0 16,1 4 0-16,2 1 0 0,-3 2 0 0,1-3 0 15,1 2 0-15,1 4 0 0,-1 1 0 0,2-1 0 16,1 3 0-16,-3-3 0 0,3 2 0 0,0 2 0 16,0-1 0-16,0 2 0 0,0-1 0 0,3 3 0 15,-3-4 0-15,1 2 0 0,-1 8 0 0,4-11 0 16,-1 2 0-16,-2-1 0 0,1 1 0 0,-2 9 0 16,4-13 0-16,-1 3 0 0,-3 10 0 0,2-10 0 0,1-2 0 0,-2 4 0 15,-1 8 0-15,0 0 0 0,0 0 0 0,0 0 0 16,-2-11 0-16,2 11 128 0,0 0-128 0,0 0 0 15,-7-2 0-15,1 4 0 0,-2 3 0 0,2 3 0 16,-2 1 0-16,-1 2 0 0,-2 2 0 0,1 0 0 16,0 2 0-16,-1 0 0 0,0 0 0 0,0 4 0 15,-2 2 0-15,-1-1 0 0,0 4 0 0,-1-1 0 16,-1 1 0-16,1 3 0 0,1-5 0 0,-1 0 0 16,0 4 0-16,-1-2 0 0,0 0 0 0,-1 0 0 15,1-3 0-15,1-1 0 0,-1-1 0 0,1 0 0 16,1-1 0-16,0 0 0 0,-1-1 0 0,1 0 0 15,0-2 128-15,2 2-128 0,-2-2 0 0,2-4 0 16,2 1 0-16,-2 1 0 0,1-5 0 0,1 3 0 16,-2-5 0-16,3 2 128 0,-2-2-128 0,2-2 0 15,1-2 0-15,8-2 128 0,-7 3-128 0,7-3 0 16,-11-3 128-16,11 3-128 0,-7-6 128 0,2-4-128 0,5 10 160 0,-3-10-160 16,2-4 176-16,2 1-176 0,2 0 192 0,2-1-192 15,0 0 176-15,1-2-176 16,2-3 160-16,1 0-160 0,1 0 0 0,0 0 128 0,0-3-128 15,0-1 0-15,1 1 0 0,-1 0 0 0,-1-5 0 16,1 1 0-16,0 2 0 0,1-4 0 0,1 3 0 0,-1-4 0 16,2 3 0-16,-2 0 0 0,2 1 0 0,0-3 0 15,-3 4 0-15,5-1 0 0,-1-1 0 0,0 4 0 16,0-4 0-16,0 5 0 0,-1 0 0 0,1 0 0 16,0-5 0-16,1 3 0 0,-2 4 0 0,0 0 0 15,1 1 0-15,0 2 0 0,-3-2 0 0,0 3 0 16,0 1 0-16,-1 4 0 0,-1-2 0 0,1 3 0 0,-3-1 0 0,4 5 0 15,-4-3 0-15,1 3 0 0,-8 5 0 0,10-5 0 16,0 1 0-16,-10 4 0 0,12-2 0 0,-3 2 0 16,1 0 0-16,-10 0 0 0,12 4 0 0,0 0 0 15,-12-4 0-15,11 5 0 0,0 1 0 0,-1 2 0 16,0-3 0-16,-1 2 0 0,0 0 0 0,-9-7 0 16,11 6-128-16,1 3 128 0,-1 0 0 0,2 2 0 15,-1-3 0-15,1 2 0 0,0 1 0 0,1 0 0 16,0 0 0-16,2-1 0 0,1 2 0 0,1 0 0 15,1-1 0-15,0 1 0 0,0 4 0 0,1-6 0 16,1-1 0-16,-1 3 0 0,-1 0 128 0,1 0-128 16,-1 0 0-16,-1-1 0 0,0 1 176 0,-2-2-176 15,0 1 192-15,0 1-192 0,-2-6 192 0,0 3-192 0,-2-3 192 0,-1 2-192 16,2 2 176-16,-3-5-176 0,-2 2 160 0,0-2-160 16,3 0 144-16,-2-1-144 0,1 1 128 0,-10-5-128 15,10 2 0-15,0 1 0 0,-10-3 128 0,11 0-128 16,-11 0 0-16,11 0-144 0,-2-3 144 0,-9 3-208 15,10-2-1152-15,-10 2-240 0,0 0-32 0,0 0-14496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9:12:09.83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13080 2084 3679 0,'0'0'320'0,"0"0"-320"0,0 0 0 0,0 0 0 16,-8-4 1552-16,8 4 240 0,-7-5 64 0,7 5 0 0,-7-6-768 0,7 6-160 15,-7-5-32-15,7 5 0 16,-8-3-112-16,8 3-16 0,-6-8-16 0,6 8 0 0,-7-6-96 0,7 6-16 16,-7-5 0-16,7 5 0 0,0 0-48 0,0 0-16 15,0 0 0-15,0-10 0 0,0 3 16 0,0 7 0 16,2-8 0-16,-2 8 0 0,0 0-80 0,0 0-32 16,0 0 0-16,5-7 0 0,-5 7 0 0,0 0 0 15,7-6 0-15,-7 6 0 0,0 0-96 0,0 0 0 16,10 0-16-16,-3 4 0 0,-7-4-144 0,8 11-32 15,0 3 0-15,-3 1 0 0,0 3 64 0,-1 1 16 16,-1 4 0-16,0 3 0 0,-2-2-16 0,-1 5 0 16,0 0 0-16,-1 3 0 0,-4 0 48 0,0 1 0 15,1-1 0-15,-1-2 0 0,-3 2-48 0,2 1-16 16,-2 1 0-16,2-2 0 0,-3-5-80 0,1 3-16 16,0-8 0-16,-1 1 0 0,-1 0-16 0,1-2-128 15,1-2 192-15,2-1-64 0,-1-2-128 0,5 0 160 16,-2-5-160-16,1 1 160 0,0-5-160 0,3-7 0 15,-3 10 144-15,3-10-144 0,0 12 144 0,0-12-144 16,0 0 192-16,0 0-192 0,8 6 304 0,-8-6-48 16,11 1-16-16,2-1 0 0,1-1-48 0,0 0 0 15,1-4 0-15,2-1 0 0,0 3-192 0,2-1 176 0,0-1-176 0,3-4 160 16,2 0-160-16,2-1 0 0,0 5 0 0,5-4 0 16,2 3 0-16,1-3 0 0,1 1 0 0,4 6 0 15,3-1 0-15,4 2 0 0,1 1 0 0,4 0 0 16,-2 0 0-16,-2 0 0 0,-2 0 0 0,-2 0 0 15,-1 2 0-15,-2 0 0 0,-1-1 0 0,0 2 0 16,-2 0 0-16,1 4 0 0,0-2 0 0,-1-1 0 0,-3 1 0 0,1 0 0 16,-1-3 0-16,-1 0 0 0,-5 1 0 0,1 1 0 15,0-1 0-15,1 2 0 0,-5-1 0 0,1 3 0 16,-6 2 0-16,0-1 0 0,-1-1 0 16,-1 1 0-16,-1 3 0 0,-2-3 0 0,-1 1 0 0,0 0 0 15,-1 2 128-15,-2-2-128 0,0 1 0 0,-2-2 0 16,1 1 0-16,1-3 128 0,-11-6-128 0,11 9 0 15,1-4 0-15,-4 2 128 0,-8-7-128 0,9 7 0 16,-9-7 144-16,12 5-144 0,-3-1 128 0,-9-4-128 16,0 0 160-16,10 0-160 0,-10 0 144 0,10 0-144 0,-10 0 128 0,0 0-128 15,10-4 192-15,-2 1-64 16,-2-5 0-16,1 2 0 0,0-1 16 0,-1-4 0 0,1-2 0 0,0 2 0 16,1-3-144-16,0 0 192 15,-2-2-192-15,2-3 192 0,-1-4-192 0,2 1 160 0,-2-5-160 0,0 1 160 16,1-4-160-16,1 1 0 0,0-1 0 0,-3 5 128 15,2-7-128-15,-1-12 0 0,3 4 0 16,-5 15 0-16,1-3 0 0,-1-1 128 0,0 1-128 16,-1-1 0-16,-2 4 0 0,1 0 0 0,-1 1 0 0,1 1 0 15,-3-1 0-15,2 2 0 0,0 4 128 0,-2 1-128 16,0-1 0-16,-2 1 0 0,0 1 0 0,2 3 0 16,-2 0 0-16,1-1 0 0,0 3 0 0,0 2 0 15,-1-2-128-15,2 3 128 0,0-2 0 0,0 3 0 16,0 1 0-16,0 6 0 0,0 0-144 0,0 0 144 0,0 0 0 0,0 0-192 15,0 0 192-15,3 8-160 0,-2 3 160 0,2-1-160 16,-1 3 160-16,1 2-160 0,-1-1 160 0,2 0 0 16,-1 3-144-16,-1 2 144 0,0 4 0 0,-2 0 0 15,0 2 0-15,0 3 0 0,0 2-128 0,2 0 128 16,-2 1 0-16,0 4 0 0,0-2 0 0,0 1 0 16,0 0 0-16,1-2 0 0,1 0 0 0,-1 0 0 15,-2-3 0-15,-1-4 0 0,2 0 0 0,-1 0 0 16,1-2 0-16,-2-1 0 0,-1-2 0 0,-1-1 0 15,2 1 0-15,-1-2 0 0,-1 0 0 0,0-3 0 16,1-1 0-16,0 0 0 0,-1 1 0 0,0 4 0 16,-1-3 0-16,0-2 128 0,1-7-128 0,1 3 0 15,3-10 0-15,-5 7 128 0,5-7-128 0,-7 5 128 16,7-5-128-16,0 0 128 0,-7 6-128 0,7-6 128 16,0 0-128-16,-11 0 128 0,11 0-128 0,-7-2 0 15,7 2 0-15,-10-2 0 0,10 2 0 0,-11-1 128 0,3 0-128 0,-1 0 0 16,0-2 0-16,0 2 0 0,1 0 0 0,8 1 0 15,-11-2 0-15,1 1 0 16,-1 0 128-16,1-3-128 0,1 1 0 0,-1 0 0 0,-2 0 0 16,-1-2 0-16,0-3 0 0,-1 3 0 0,-2 1 0 0,-2-5 128 15,-1 1-128-15,-2-4 0 0,1 3 0 16,-2 0 0-16,0 6 0 0,-1 0 0 0,-1-3 0 0,-2 2 0 16,-3 1 0-16,1 2-144 0,-3 1 144 0,0 0 0 15,-5 3-160-15,-1 0 160 0,-2 4-128 0,-6-5 128 16,3-2-160-16,-1 0 160 0,-1 0-192 0,0 3 192 0,0-2-240 0,1 3 64 15,-1 2 16-15,3-1 0 16,-1-1 160-16,0 1 0 0,0-1 0 0,1 0-128 0,-1-4 128 0,5 2 0 16,0 0 0-16,3 0 0 0,1 1 0 0,2-1 0 15,5 1 0-15,-1-1-128 0,2 1 128 0,1-1 0 16,1 0 0-16,2 0 0 0,2 2 0 0,-1 1 0 16,2-1 0-16,2 0 0 0,-2-3 0 0,0 2 0 15,0-2 0-15,3 3 0 0,1-2 0 0,1 0 0 16,2-1 0-16,-3-1 0 0,1 1 0 0,2 0 0 15,-1-2 0-15,2 0 0 0,-4 2 0 0,6 0 0 16,-2-1 0-16,10 0 0 0,-6-2 0 0,0 1 0 16,-2-2 0-16,8 3 0 0,-6-3 0 0,6 3 0 15,-5-7 0-15,1 2 0 0,0-4 0 0,1 1 0 16,2-1 0-16,0 0 0 0,1 9 0 0,-1-11 128 16,-1 0-128-16,1-3 0 0,0-3 0 0,-1-1 0 0,0 2 0 0,-1-2 0 15,1-2 0-15,-1-1 128 16,-1-3-128-16,2 0 0 0,-1 0 0 0,1-5 0 15,-1-1 0-15,2-3 128 0,0-6-128 0,1 2 0 16,0-1 0-16,2 2 0 0,3 1 0 0,-1 5 0 0,1 4 0 0,2 4 0 16,-2 1 0-16,1-1 0 0,0 3 0 0,1 1 0 15,-2 4 0-15,0 0 0 16,-3-1 0-16,4 2 0 0,-1 3 0 0,-2-1 0 0,1 3 0 0,-4 8-128 16,5-10 128-16,-5 10 0 0,0 0 0 0,0 0-128 15,5-7 128-15,-5 7 0 0,0 0 0 0,0 0 0 16,0 0 0-16,0 0-128 0,-5 7 128 0,0 5 0 15,-1 4-128-15,-3 3 128 0,0 1-128 0,-2 2 128 16,2 2 0-16,-3 4-160 0,0 6 160 0,-2 2 0 16,0 1 0-16,-2 2-128 0,2 5 128 0,3-4 0 0,0-3 0 15,2-3 0-15,2-1 0 0,3-4 0 0,1 1 0 0,0-4 0 16,3 1 0-16,0-7 0 0,1-2 0 0,2 0 0 16,-1-3 0-16,2 2 0 0,1-8 0 0,0 1 0 15,4-4 0-15,3 0 0 0,1-3 0 0,2-4 0 16,-1-4 0-16,4 1 0 0,1 1 0 0,0 1 0 15,2-6 0-15,0 3 0 0,0 1 0 0,1-2 0 16,-1-4 0-16,4 3 0 0,0 0 0 0,3 0 0 16,4-2 0-16,-3 2 0 0,3 2 0 0,2-2 0 15,4 2 0-15,3 3 0 0,1 2 0 0,2 1 0 16,2 4 0-16,1 1 0 0,0-2 0 0,0 0 0 16,-4 1 0-16,1-2 0 0,-1 1 0 0,0-2 0 15,2 2 0-15,-1 0 0 0,1-2 0 0,0 0 0 16,1-2 0-16,1 2 0 0,-1-1 0 0,-3-1 0 15,2-3 0-15,-6-1 0 0,-1-1 0 0,0 0 0 16,-1-6 0-16,-1 5 0 0,-1-2 0 0,3 3 0 16,-2 0 0-16,0-2 0 0,-1-1 0 0,-3 2 0 0,-2-5 0 15,-2 5 0-15,-1-3 0 0,-3 3 0 16,-2-4 0-16,-2 1 0 0,-2-1 0 0,-3 1 0 0,-2-3 0 16,0 1 0-16,-3 1 0 0,-1-4 128 0,-2 1-128 0,0 0 0 15,-3 1 128-15,-2-4-128 0,1-2 0 0,-3 2 144 16,-2 3-400-16,1 4-96 0,-1-2-16 0,-2 6-10352 15,4 5-2080-15</inkml:trace>
  <inkml:trace contextRef="#ctx0" brushRef="#br0" timeOffset="10840.27">18818 4563 8287 0,'0'0'736'0,"0"0"-592"16,-7 1-144-16,7-1 0 0,-6 1 1408 0,-2 0 240 16,3 1 48-16,5-2 16 0,-6 1-576 0,6-1-112 15,-6 2-32-15,6-2 0 0,0 0-288 0,0 0-64 16,0 0-16-16,0 0 0 0,0 0-128 0,0 0-32 16,0 0 0-16,3 9 0 0,1-4 32 0,1 3 0 15,0 1 0-15,2-1 0 0,0 0-112 0,2-1-32 16,0 2 0-16,1-2 0 0,2 4-48 0,3-5-16 15,2 1 0-15,-1 1 0 0,1 1 32 0,0 0 0 16,2-4 0-16,3 0 0 0,1 0-16 0,1-2 0 16,3-1 0-16,1 0 0 0,1-2 16 0,2-2 16 15,2 1 0-15,2-2 0 0,3 1 16 0,2-4 0 0,-1-1 0 0,0 2 0 16,1-4-64-16,-1 2-16 0,-3-4 0 0,-1 3 0 16,0-5-80-16,-2 1 0 0,-1 2-16 0,-1-3 0 15,0 2-176-15,-2 0 128 0,0-5-128 0,-1 2 128 16,-2 2-128-16,-2 0 0 0,-1-2 0 0,-3 3 128 15,-2 1-128-15,-2-2 0 0,-2 2 144 0,-1-1-144 16,-1 0 144-16,-2 1-144 0,-3-2 192 0,1 3-192 16,-4-5 176-16,-2-2-176 0,0 1 160 0,-2 0-160 15,-3 2 144-15,-1-2-144 0,-2 0 128 0,-2-2-128 16,1 2 0-16,-1 0 128 0,-3-1-128 0,-2 2 0 16,-1 0 0-16,-1 0 0 0,-2 3 0 0,-1 2 0 0,-2-2 0 0,-2 3 0 15,0-2 0-15,0 5 0 0,-4 1 0 0,1 1 0 16,-2 1 0-16,-1 4 0 0,-2 2 0 0,-2 0 0 15,-1 1 0-15,-3 4 0 0,-2-1 0 0,-2 3 0 16,-2-1 0-16,-1 4 0 0,-3 0-128 0,1 3 128 16,0 1 0-16,0-1 0 0,2 5 0 0,1 1 0 15,1 4 0-15,1-3 0 0,0 1 0 0,1-1 0 16,-1 4 0-16,1 0 0 0,2 3 0 0,3 0 0 16,1 1 0-16,2 1 0 0,4 0 0 0,3 2 0 0,3-1 0 0,0 2 0 15,2-1 0-15,4 1 0 16,5 1 0-16,4-1 0 0,3 3 0 0,2-3 0 15,2-1 0-15,5 13 0 0,2-10 128 0,3-2-128 16,2-2 0-16,4-3 128 0,0-6 32 0,2 3 0 16,3-1 0-16,2-3 0 0,3 0-160 0,3-4 0 0,5-1 0 15,0 0 0-15,3-2 192 0,1 0 64 0,-1-5 16 0,1-4 0 16,1 2-32-16,0-4-16 0,0 1 0 0,2 2 0 16,0-4 112-16,1 2 32 0,0 0 0 15,1-3 0-15,0-2-80 0,-1 1-16 0,0 0 0 0,-5-1 0 16,-1-2 48-16,-1 0 0 0,-1-2 0 0,0 0 0 15,-4-1-144-15,2 1-32 0,-2 1 0 0,-1-2 0 16,0 2-144-16,-2-2 192 0,-2-1-192 0,0 1 192 16,-2 0-192-16,-1 0 0 0,1 1 144 0,-2-1-144 0,-1 2 0 0,-2 0 0 15,-3 0 0-15,-3-2 128 0,0 2-128 0,-1 1 0 16,-2 5 0-16,-3-1 0 0,-7-4-288 0,0 0-80 16,9 2-16-16,-9-2 0 15,0 0-2000-15,0 0-416 0,0 13-80 0</inkml:trace>
  <inkml:trace contextRef="#ctx0" brushRef="#br0" timeOffset="11675.48">20037 3593 9215 0,'0'0'816'0,"0"0"-656"0,0 0-160 0,0 0 0 15,0 0 1232-15,-2 9 224 0,2-9 32 0,0 0 16 0,0 0-256 0,12 7-48 16,1 1-16-16,1-6 0 0,1-2 32 0,4-1 0 16,3-3 0-16,2 0 0 0,1 3-240 0,1 0-32 15,0 0-16-15,2-2 0 0,0-1-112 0,4 1-32 16,-3-1 0-16,-1 1 0 0,-2 1-208 0,-1-1-64 15,-1 1 0-15,-2 2 0 0,-4-2-224 0,-3 2-48 16,-3 2-16-16,-1-2 0 0,-11 0-224 0,0 0 144 16,0 0-144-16,0 0 128 0,0 0-368 0,0 0-80 15,0 0 0-15,0 0-16 16,0 0-1712-16,0 0-320 0,0 0-80 0</inkml:trace>
  <inkml:trace contextRef="#ctx0" brushRef="#br0" timeOffset="12075.2">21118 2908 10127 0,'0'0'896'0,"6"-9"-704"0,-4-1-192 0,2 3 0 16,-4 7 1760-16,0 0 320 0,0 0 64 0,0 0 16 16,0 0-800-16,0 0-144 0,0 0-48 0,0 0 0 0,0 0-288 0,0 0-64 15,0 0-16-15,-5 12 0 16,-2 2 0-16,0 1 0 0,-1 3 0 0,-1 6 0 0,0 4-224 0,1 4-32 16,-3-2-16-16,2 3 0 0,-1 0-160 0,0 3-48 15,0 1 0-15,0-1 0 0,1-5-32 0,0 1-16 16,1-2 0-16,1-1 0 0,0-1-272 0,4-2 160 15,0-1-160-15,2-1 128 0,1-3-128 0,1-2 160 16,0-1-160-16,3-2 160 0,1 2-160 0,0-3 0 16,0-2 144-16,0 0-144 0,6-2 0 0,-1-5 128 15,-1 2-128-15,0-3 0 0,-9-5 0 0,11 1-320 16,-1-2 64-16,-1-1 16 16,-1-5-1776-16,-2 1-352 0,0-2-80 0</inkml:trace>
  <inkml:trace contextRef="#ctx0" brushRef="#br0" timeOffset="12277.23">20702 3412 15663 0,'0'0'1392'0,"0"0"-1120"16,0 0-272-16,14 1 0 0,1 5 1072 0,3-3 144 0,2 0 48 0,4-1 0 15,3 0 400-15,5-2 96 0,4 0 16 0,4-2 0 16,2 1-752-16,0-1-128 0,-4-1-48 0,1-1 0 15,-3-1-512-15,-2 1-96 0,-5 1-32 0,-1-1 0 16,-1-4-400-16,0 3-96 0,-3-1-16 0,-1-1 0 16,-2 2-2240-1,0 1-448-15</inkml:trace>
  <inkml:trace contextRef="#ctx0" brushRef="#br0" timeOffset="12560.3">22029 2833 19983 0,'0'0'880'0,"0"0"192"0,0 0-864 0,0 0-208 16,0 0 0-16,0 0 0 0,0 0 688 0,-4 9 80 16,-3 3 32-16,-3 2 0 0,-2 3 336 0,-2-1 64 15,-4 3 16-15,-11 13 0 0,1 4-128 0,1 1 0 16,0-3-16-16,2 3 0 0,1 2-304 0,-2 1-48 15,-1 1-16-15,1 4 0 0,0-2-256 0,5 2-64 16,-3-5-16-16,2 2 0 0,0 0-224 0,3-4-144 16,0-2 192-16,4 0-192 0,1-3 0 0,4-7 0 15,1 1 0-15,0-3 0 16,4 3-640-16,1-3-16 0,2-4-16 0,2-1 0 16,2-1-2080-16,3-4-432 0</inkml:trace>
  <inkml:trace contextRef="#ctx0" brushRef="#br0" timeOffset="13142.36">22039 3455 15135 0,'0'0'672'0,"0"0"144"0,0 0-656 0,0 0-160 16,0 0 0-16,0 0 0 0,0 0 1136 0,0 0 192 15,0 0 32-15,0 0 16 0,0 0-192 0,0 0-32 16,0 0-16-16,0 0 0 0,0 0-352 0,0 0-64 16,0 0-16-16,0 0 0 0,5-6-144 0,0 1-48 15,-5 5 0-15,0 0 0 0,6-4-64 0,1 0 0 16,-1-1-16-16,0 3 0 0,1-1-16 0,-7 3 0 15,6-2 0-15,3 0 0 0,-1 0-160 0,-1-1-16 16,1-1-16-16,-1 2 0 0,1 1-32 0,-2 1-16 16,3 1 0-16,-1-1 0 0,0-3-176 0,0 2 160 15,3 1-160-15,-2 1 160 0,-2 2-160 0,2 2 0 0,1-4 144 0,0 3-144 16,-1-3 0-16,0 3 128 16,0 1-128-16,-1 3 0 0,-2-2 0 0,-1 3 128 15,2-2-128-15,-2 3 0 0,-2-4 0 0,1 2 0 16,-1 1 0-16,-1-3 0 0,0 3 0 0,-2-2 128 15,-3 4-128-15,1-5 0 0,-2 2 128 0,-1-2-128 0,-4-1 128 0,0 4-128 16,-1-3 128-16,-2 2-128 0,0 1 160 0,-2 0-160 16,0 0 128-16,0-2-128 0,0 2 0 0,0-3 144 15,0 3-144-15,1-4 0 0,0 2 0 0,2 0 0 16,1-1 0-16,1-1 128 0,1 0-128 0,2-1 0 16,1-1 0-16,5-3 0 0,-3 9 0 0,-1-2 0 15,4-7 0-15,0 0 0 0,0 0 0 0,0 6 0 16,3 3 0-16,-2-2 0 0,-1-7 0 0,3 9 0 15,-1-2 0-15,1 2-144 0,-2-3 0 0,0 0-10064 16,-1 4-2016-16</inkml:trace>
  <inkml:trace contextRef="#ctx0" brushRef="#br0" timeOffset="14560.1">21833 3496 12783 0,'0'0'560'0,"0"0"128"0,-3 6-560 0,3-6-128 0,-5 9 0 0,5-9 0 15,0 0 1152-15,0 0 208 16,0 0 48-16,0 0 0 0,0 0-320 0,0 0-64 16,0 0-16-16,0 0 0 0,0 0-96 0,0 0-16 15,14 0 0-15,0-1 0 0,0-3-128 0,4-2-16 0,0 0-16 0,2 2 0 16,3-1-192-16,1 0-32 0,-1-1-16 0,1 3 0 15,0-1 0-15,0 3 0 0,-2-2 0 0,-2 2 0 16,-2 0-16-16,0-1 0 0,-3 2 0 0,2 2 0 16,-3 0-288-16,-3 4-48 0,-1 1-16 0,-2-2 0 15,-8-5-128-15,10 10 128 0,0-2-128 0,-2 3 128 16,0-1-128-16,-3 2 0 0,-2-1 0 0,0-1 0 16,0 2 160-16,-3-3 0 0,-4 1 0 0,1 3 0 15,1-3-32-15,-2 2 0 0,-1-3 0 0,-4 3 0 16,1 0 48-16,-1-1 0 0,-1-1 0 0,-1 1 0 0,-2-3 16 0,-1 3 0 15,0-4 0-15,-2 3 0 0,-2-1 0 0,-1 1 0 16,0-2 0-16,-2 2 0 0,2-1-192 0,-1-1 0 16,-3-2 144-16,3-4-144 0,1 1 0 0,1-1 128 15,1 2-128-15,3-3 0 0,3 1 0 0,2-1 128 16,9-1-128-16,0 0 0 0,0 0 0 0,0 0 128 16,0 0-128-16,0 0 0 0,0 0 144 0,13-3-144 15,1-1 192-15,1 4-192 0,3 3 0 0,1 0 0 16,0 0 0-16,1-1-144 0,-2 1 144 0,1 1 0 15,0 3 0-15,0-4 0 0,0 4 0 0,-1 0 0 0,0-3 0 0,0 4 0 16,-3 2 0-16,-1 3 128 16,1-2-128-16,-2 1 0 0,-2-1 128 0,-1-1-128 15,-3 4 160-15,-1-1-160 0,0 1 208 0,0 2-48 16,-5 2-16-16,-1-1 0 0,0-1 48 0,-1 1 16 16,-3-1 0-16,0 0 0 0,-1-2 48 0,0-2 0 0,-3 2 0 0,-1 0 0 15,0 1 32-15,-1 1 16 16,-1-2 0-16,-2-2 0 0,-1 1 64 0,-4-3 16 0,0 2 0 0,-3 0 0 15,-3-1-112-15,-3 0-16 16,-2 2 0-16,-3-3 0 0,-2-1-112 0,-1-4-16 0,2 0-128 0,0 1 192 16,1-2-192-16,1-3 0 0,0 3 128 0,3-4-128 31,4 0-704-31,2 0-192 0,2 0-48 0,2-1 0 16,3-2-1984-16,2 1-400 0</inkml:trace>
  <inkml:trace contextRef="#ctx0" brushRef="#br0" timeOffset="19079.32">11697 2187 8287 0,'0'0'368'0,"0"0"80"0,0 0-448 0,0 0 0 16,0 0 0-16,0 0 0 0,0 0 1088 0,0 0 128 16,0 0 16-16,0 0 16 0,0 0-544 0,0 0-96 15,0 0-32-15,0 0 0 0,0 0-112 0,0 0-16 16,0 0-16-16,0 0 0 0,-5-3-16 0,5 3 0 15,0 0 0-15,0 0 0 0,0 0 64 0,0 0 16 16,0 0 0-16,0 0 0 0,-7-1-80 0,1 1-16 16,6 0 0-16,-6 3 0 0,-1-2-128 0,7-1-16 15,-5 2-16-15,5-2 0 0,-4 6-80 0,4-6-16 16,-1 8 0-16,1-8 0 0,0 7-144 0,0-7 128 16,4 9-128-16,2-3 128 0,-2 0-128 0,4 3 0 15,1-2 0-15,1 2 0 0,1-4 256 0,2 2-48 16,0 3 0-16,2-2 0 0,0 1 80 0,3-3 16 15,2 6 0-15,3-2 0 0,1 3-48 0,2-1 0 16,1-3 0-16,1 1 0 0,1 2-80 0,1-3-32 16,1 1 0-16,-1-4 0 0,1 1-144 0,-2 0 192 15,-1 0-192-15,1-1 192 0,-2-1-64 0,0-2 0 16,-2-1 0-16,0 1 0 0,1-3 64 0,-1 0 0 0,1-2 0 16,-1 1 0-16,-1 1-192 0,0 0 0 15,1 0 0-15,-3-1 128 0,3 0-128 0,-4-2 192 16,1 0-192-16,-2 0 192 0,2 0-192 0,-3 1 0 0,1-2 0 0,-1 0 0 15,0-4 0-15,-1 2 128 0,-1 1-128 0,-1-4 128 16,1 3-128-16,-3-3 160 0,2 2-160 0,-2-2 160 16,-1 1-160-16,0-1 0 0,-3 2 0 0,0 4 0 15,-1-5 0-15,-2 2 128 0,0-1-128 0,-1 1 0 16,-6 6 128-16,7-3-128 0,-7 3 128 0,0 0-128 0,0 0 352 0,0 0-16 16,0 0 0-16,0 0 0 0,0 0 16 0,0 0 0 15,-8 3 0-15,-1 1 0 0,1-1-160 16,-3 3-16-16,-3 4-16 0,-3-1 0 0,0 1-160 0,-2-1 128 15,-2 3-128-15,0 1 128 0,-4-3-128 0,0 3 0 16,-2-2 144-16,-10 8-144 0,3-5 0 0,2 2 144 16,-2-1-144-16,1-1 0 0,0-4 128 0,1 0-128 15,0 2 0-15,1-5 0 0,-1 2 0 0,1 0 128 16,0 0-128-16,-1-3 0 0,-1-1 128 0,1-1-128 16,1 0 0-16,5-3 0 0,-1-1 0 0,2-2 0 15,-1-3 0-15,2 0 0 0,0 1 0 0,1-5 128 16,1 0-128-16,3-2 0 0,0 0 128 0,2 0-128 15,1-4 0-15,1 0 0 0,1-2 0 0,3 0 160 16,-1 0-160-16,2-2 128 0,1 0-128 0,1-1 0 16,3 5 0-16,-2 1 0 0,-2-2 0 0,0 0 128 15,1 2-128-15,1 3 128 0,-1 2-128 0,3-1 0 16,-1 4 0-16,1-1 0 0,5 7 0 0,-7-5 0 16,7 5-144-16,0 0 144 0,-9-6 0 0,3 3 0 15,6 3 0-15,0 0 0 0,0 0 0 0,0 0 0 16,0 0 0-16,0 0 0 0,0 0 0 0,0 0-128 0,0 0 128 15,0 0 0-15,0 0 0 0,0 0 0 0,9 7-128 16,2 2 128-16,2-3 0 0,1 5 0 0,1 0 0 0,3 1 0 16,2-4 0-16,3 2 0 0,1 4 0 0,3-1 0 15,4-1 0-15,2 4 0 0,1 0 0 0,2-3 0 16,-2-4 0-16,3 2 0 0,1-3 0 0,-1 5 0 16,0-3 0-16,-1 1 0 0,1 2 0 0,-1-3 0 0,-2 0 0 15,1-2 0-15,-1 1 0 0,0-3 0 0,0 2 0 0,0-3 0 16,-1-1 0-16,-2-1 0 0,2 1 0 0,0-2 0 15,-3-6 0-15,-2 1 0 0,0-2 0 0,0 1 0 16,0-3 0-16,-3-1 0 0,-1-2 0 0,-1 1 0 16,-1-4 128-16,-1 3-128 0,0-3 0 0,-1-1 0 15,-1 0 0-15,0 3 0 0,-1-3 0 0,-2 4 0 16,0 1 0-16,-2-3 0 0,-3 4 0 0,-3-1 0 16,1 4 128-16,-3-2-128 0,-1-3 0 0,-2 5 0 15,-3 5 0-15,0 0 0 0,3-9 0 0,-3 9 0 16,0 0 0-16,0 0 0 0,0 0 0 0,-9 0 0 15,-2 4 0-15,-3 1 0 0,-2-2 0 0,-2 0 0 16,-1 6 0-16,-2-2 144 0,-2-1-144 0,-1 5 0 16,-1 2 0-16,-1 0 0 0,0 1 0 0,-1 0 0 15,0-4 0-15,-2 3 0 0,-1 2 0 0,-2 0 0 16,0-2 0-16,0-3 0 0,3 1 0 0,-1-2 0 16,-2 2 0-16,0-3 0 0,0 0 0 0,0-3 0 0,1-1 0 0,0 1 0 15,3-1 0-15,-1-2 0 16,-2 1 0-16,2-1 0 0,1 0 0 0,2-1 0 0,-1-2 0 0,0-1 128 15,0 0-128-15,3-2 0 0,3-5 0 0,2 2 0 16,0-5 0-16,-2 3 128 0,3-2-128 0,3-2 0 16,-5-1 0-16,5-2 0 0,2-2 128 0,1-3-128 15,2 2 0-15,1-1 0 0,0 0 144 0,2-1-144 16,-1 1 0-16,2 1 0 0,3 2 0 0,0 4 128 16,-1-1-128-16,0 2 0 0,0 3 0 0,4 9 0 0,-1-7 0 0,1 7 0 15,0 0 0-15,0 0 0 16,0 0 0-16,0 0 0 0,0 0 0 0,0 0 0 0,0 0 0 0,0 0 0 15,0 8 0-15,0-8 0 0,0 0-144 0,5 14 144 16,0 0-160-16,1 2 160 0,1-6 0 0,0 1 0 16,3 3 0-16,2-2 0 0,-1 2 0 0,3 0 0 15,3 0 0-15,-1-3 0 0,0 1 0 0,1 2 0 16,1-1 0-16,0 0 0 0,2 0 0 0,1 1 0 16,2-4 0-16,-1 0 0 0,0-1 144 0,2 0-144 15,-1-4 0-15,1 1 144 0,0-2-144 0,-2-1 128 16,-2-1-128-16,1 0 128 0,-2-1-128 0,0-1 0 15,1 1 0-15,-1-1 0 0,0 0 0 0,-1 0 0 16,-4-1 0-16,3 0 128 0,-3-2-128 0,0 2 0 16,-3 0 0-16,-1-2 0 0,-10 3 128 0,9-3-128 15,-9 3 0-15,0 0 128 0,0 0-128 0,0 0 0 16,0 0 0-16,0 0 0 16,0 0-1024-16,0 0-256 0,-10 0-32 0,-2 3-12800 0</inkml:trace>
  <inkml:trace contextRef="#ctx0" brushRef="#br0" timeOffset="20586.12">16769 5584 3679 0,'0'0'320'0,"0"0"-320"15,0 0 0-15,0 0 0 0,0 0 320 0,0 0-16 16,0 0 0-16,0 0 0 0,-8 2 80 0,8-2 32 0,-11 6 0 0,4 0 0 15,0 0 416-15,7-6 64 16,-9 7 32-16,2 3 0 0,1-1-64 0,0 1-16 0,-1 1 0 0,2-5 0 16,5-6-96-16,-5 11-32 0,0-2 0 0,1 1 0 15,4-10-16-15,-6 9 0 0,0 0 0 0,6-9 0 16,-7 8-48-16,1 1-16 0,-1-3 0 0,2 2 0 16,5-8 0-16,-6 10 0 0,6-10 0 0,-6 5 0 15,6-5-32-15,0 0-16 0,0 0 0 0,-7 8 0 16,7-8-96-16,0 0-32 0,0 0 0 0,0 0 0 0,0 0 16 0,0 0 0 15,0 0 0-15,4-12 0 0,0 1 32 0,5-2 16 16,0-4 0-16,1 0 0 0,1-2-176 0,2-4-32 16,1-1-16-16,1-1 0 0,1-4-96 0,1 0-16 15,4 0 0-15,0-4 0 0,0-4-48 0,-1-3-16 16,-2-2 0-16,6-1 0 0,0-8-128 0,1 1 128 16,1-3-128-16,2-2 128 0,-4-6-128 0,3 0 0 15,1 1 144-15,-2 1-144 0,4-2 0 0,-2 2 128 16,2-1-128-16,1-2 0 0,-2 2 0 0,1-1 0 15,1 1 0-15,-2 3 0 0,-2 1 128 0,-2 1-128 16,1 2 128-16,-2 2-128 0,-1 1 0 0,0 3 128 16,-2 2-128-16,-1-4 0 0,0 5 0 0,-3 1 144 15,1 3-144-15,2 3 0 0,-2 1 160 0,1 1-160 16,0 1 128-16,2 1-128 0,0 0 128 0,0 2-128 16,-4 0 0-16,3-3 128 0,0 3-128 0,1 1 0 0,-1 1 0 0,-1 5 128 15,-2-1-128-15,1 2 0 16,-1 1 0-16,-1 3 0 0,-2 3 0 0,2 0 0 0,-1 4 128 0,-3 1-128 15,-1 0 0-15,-1 2 0 0,0 1 144 0,-1 5-144 16,-2-1 0-16,2 0 0 0,-9 4 0 0,11-1 0 16,-3 2 0-16,-8-1 128 0,0 0-128 0,8 9 0 15,-8-9 0-15,8 10 0 0,-2 2 0 0,-1 2 0 16,-1 3 0-16,1 2 0 0,-1-1 0 0,0 5 128 16,-1 5-128-16,3 0 0 0,-3 4 128 0,1 1-128 15,1 1 0-15,0 3 0 0,0 0 0 0,1 2 0 0,-1 1 0 16,0 3 0-16,-1-2 0 0,-1 4-128 0,1 2 128 0,1 3 0 15,-1 1 0-15,0 2-128 0,0-1 128 16,-1-2 0-16,1-4 0 0,0-1 0 0,-1-3 0 0,0 4 0 16,0 0 0-16,0 1 0 0,-2-4 0 0,1 3 0 15,1-3 0-15,-1 3 0 0,2-4 0 0,-4 1 0 16,0-5 0-16,0 1 0 0,-2 0 0 0,0 0 0 16,0 0 128-16,-1 2-128 0,0-1 128 0,-1-2-128 15,-3 2 160-15,1 1-160 0,1-4 208 0,-1-2-48 16,-2 1-16-16,0-5 0 0,-1-2-144 0,1 0 160 15,-1-4-160-15,0 3 160 0,0-3-160 0,4 0 160 16,0 3-160-16,0-5 160 0,0 1-160 0,1-2 0 16,-3-2 0-16,2 0 0 0,-1 1 0 0,1-2 128 15,-2-2-128-15,2-1 0 0,2-2 0 0,0 0 0 16,0-5 128-16,3-9-128 0,0 0 0 0,0 0-192 16,0 0 32-16,0 0 16 15,0 0-1584-15,0 0-320 0,0 0-64 0,0 0-11440 0</inkml:trace>
  <inkml:trace contextRef="#ctx0" brushRef="#br0" timeOffset="21051.01">17116 4815 8287 0,'0'0'368'0,"-10"0"80"0,1 0-448 0,9 0 0 15,-11-1 0-15,11 1 0 0,-7 3 1712 0,7-3 256 16,0 0 48-16,0 0 16 0,0 0-1088 0,0 0-224 16,0 0-32-16,0 0-16 0,0 0 176 0,14 1 48 15,1-1 0-15,4 0 0 0,4 0-64 0,4-1-16 16,2-6 0-16,4 0 0 0,1 0-48 0,3-1-16 16,1-1 0-16,3-3 0 0,1-1-64 0,-3 5-16 15,-1-4 0-15,2 4 0 0,-2 0-64 0,-1 3-16 16,-3 1 0-16,1 0 0 0,-2 0-320 0,-2 2-64 15,0-2-16-15,-2 1 0 0,-5 2-192 0,-1 1 128 16,-3 1-128-16,1-1 0 0,-5 0 0 0,0 0 0 16,-2 3 0-16,0 1 0 15,-3 1-1440-15,2 0-384 0,-3 1-80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9:12:47.51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21155 3748 7359 0,'4'-18'320'0,"-1"8"80"0,2-3-400 0,1-1 0 16,0 3 0-16,1 2 0 0,-1 2 1744 0,-6 7 272 15,0 0 48-15,0 0 16 0,0 0-1024 0,0 0-208 16,0 0-32-16,4 11-16 0,-3 3 16 0,-1 2 0 16,2 3 0-16,-2 4 0 0,-2 1-240 0,2 2-64 15,3 5 0-15,-2 0 0 0,0 2-176 0,2 3-32 16,-1 0-16-16,-2 1 0 0,0 1-32 0,0-5 0 15,2 0 0-15,-1-1 0 0,2-3-16 0,0-4-16 16,1-2 0-16,0-3 0 0,0-4-80 0,0-3-16 16,-1-1 0-16,-3-12 0 0,5 7 224 0,-5-7 32 15,0 0 16-15,0 0 0 0,7 9-32 0,-7-9-16 16,0 0 0-16,0 0 0 0,0 0 96 0,0 0 0 16,-12-6 16-16,0-1 0 0,-5-2-208 0,-1 1-32 15,-3-1-16-15,-2 0 0 0,-1 0-208 0,0 1 176 16,-1 2-176-16,3-2 160 0,-1 3-160 0,2 4 0 15,1-2 144-15,2 3-144 0,2 2 128 0,2 0-128 16,1-1 160-16,3 3-160 0,10-4 0 0,-8 8 0 16,3-3-208-16,5-5 64 0,0 11 144 0,0-11-160 0,8 11 160 15,1 1-160-15,2-2 160 0,2 1 0 16,1-1-144-16,0-1 144 0,0 2 0 0,-2-1 0 0,2 0-144 0,-3-1 144 16,-4 3 0-16,0 2 0 0,-5-3 0 0,-2 3 0 15,-5 4 0-15,1 0 0 0,-5-2 0 0,-1 1 0 16,-3-1 0-16,-2 3 144 0,-1 3-144 0,-1 0 128 15,2-1 64-15,0 0 16 0,-1-1 0 0,5 0 0 0,1-1-80 16,3-1 0-16,2-1-128 0,4-1 192 0,4 2-192 0,2-3 0 16,2-1 0-16,6-2 0 15,2 0 0-15,4 1-240 0,0-5 80 0,6-2-9248 16,3-3-1840-16</inkml:trace>
  <inkml:trace contextRef="#ctx0" brushRef="#br0" timeOffset="483.37">22461 4118 29423 0,'-14'2'1296'0,"14"-2"288"0,-9 4-1264 0,1 6-320 16,1 0 0-16,-2 8 0 0,-1 5 0 0,-1 2 0 16,0 8-176-16,-2 2 176 0,-1 2 0 0,2 1 0 15,-4 5 0-15,0 3 0 0,-1 1 0 0,-1-1 0 16,-1 3 0-16,-1 1 0 0,-2-3 0 0,1 0 0 0,3 0 0 0,-1-5 0 16,0-3 128-16,1-5-128 0,0-4 0 0,2-9 144 15,-1-3-16-15,5-8 0 0,0-2 0 0,3-4 0 16,9-4 416-16,0 0 80 0,-1-9 16 0,1-5 0 15,4-8-192-15,5-4-16 0,3-5-16 0,5-2 0 16,1-6-288-16,1-2-128 0,0-1 0 0,2-8 128 16,4-2-128-16,0-4 0 0,3 0 0 0,2 0 0 0,6 3 0 0,2 4 0 15,-1 4 0-15,5 8 0 0,0 7 0 16,-1 4 0-16,-1 6-160 0,-3 5 160 0,-5 6-160 0,-2 1 160 16,0 4-160-16,-5 7 160 0,-5 4 0 0,1 4-144 15,-6 4 144-15,-2 3 0 0,-8 2 0 0,-5 2 0 16,-5 3 0-16,-5-1 0 0,-6 4 0 0,-3-1 0 15,-4 3 0-15,-5 0 0 0,-5-5 0 0,-5-1-128 16,-5 3 128-16,-1-6 0 0,-2 0-224 0,4-5 32 16,5-2 16-16,4-7 0 15,1-2-1392-15,7-9-288 0,6 0-48 0</inkml:trace>
  <inkml:trace contextRef="#ctx0" brushRef="#br0" timeOffset="766.13">23277 3481 5519 0,'0'0'496'0,"0"0"-496"0,0 0 0 0,0 0 0 16,0 0 2912-16,7 13 480 0,2 1 112 0,-4 3 16 15,-2 4-1984-15,-3 3-400 0,-3 5-80 0,0 5-16 16,-2 5-144-16,-3 1-48 0,-1 6 0 0,1 1 0 15,-1 3-64-15,-2 2-16 0,-3 0 0 0,1 2 0 16,-1 1-304-16,0 1-64 0,-1-3-16 0,1 1 0 16,-1 0-256-16,1-4-128 0,2-6 0 0,4-4 128 15,-1-8-608-15,4-1-128 16,1-3-32-16,3-6 0 0,1-3-1504 0,5-4-304 0,2-2-64 0</inkml:trace>
  <inkml:trace contextRef="#ctx0" brushRef="#br0" timeOffset="1083.91">23635 4231 18431 0,'0'0'816'0,"-9"12"160"0,-2 2-784 0,2 3-192 15,1 1 0-15,1 3 0 0,-1 0 896 0,2-1 128 16,-1 2 16-16,4-2 16 0,-4-1-496 0,5-1-112 15,0-3 0-15,4-2-16 0,2 0-80 0,1-3-16 16,-5-10 0-16,10 11 0 0,4-3 224 0,-3-2 32 16,3-3 16-16,3-3 0 0,2-3 16 0,1-4 0 15,-1-1 0-15,2-6 0 0,-1-1 16 0,5-3 0 16,-1-2 0-16,-2-2 0 0,0-1-128 0,-2-4-32 0,-1 3 0 0,-2-2 0 16,-2 1 0-16,-2-4 0 0,-5 1 0 0,-1-2 0 15,-1 2-192-15,-3 2-32 0,-1 2-16 0,-2 5 0 16,-1 5-240-16,-2 0 0 0,2 3 128 0,-3 3-128 15,4 8-1264 1,0 0-288-16,-7-3-64 0,7 3-8112 0,-7 2-1632 0</inkml:trace>
  <inkml:trace contextRef="#ctx0" brushRef="#br0" timeOffset="1470.56">24580 4025 28559 0,'0'0'2544'0,"0"0"-2032"16,0 0-512-16,0 0 0 15,-12-1-752-15,1 3-240 0,-2 2-48 0,0 1-16 0,-1 1 1056 0,-1 1 432 16,-1-2-32-16,-1 4 0 0,-1-3-112 0,2 4-32 16,-2-2 0-16,4 3 0 0,1-3 48 0,3 3 0 15,0-3 0-15,1 2 0 0,3-5-128 0,6-5-32 16,0 0 0-16,0 0 0 0,0 0-144 0,0 0 0 15,2 8 144-15,7-2-144 0,0-3 0 0,6-4 144 16,3-2-144-16,1 0 0 0,3 0 160 0,-2 1-160 16,2 1 128-16,1 1-128 0,1 1 160 0,-4 2-160 15,-2 2 192-15,-2 0-192 0,-2 5 224 0,-2 0-64 16,-2 4-16-16,-1 5 0 0,-3 6 48 0,-2 3 16 16,-1 1 0-16,-5 3 0 0,-3 3 96 0,0 2 16 0,-5 0 0 0,-1 1 0 15,-6-1-80-15,-1 1-16 0,-3 0 0 0,-1-2 0 16,-1-6-80-16,0-3-16 0,0 0 0 0,2-3 0 15,-1-3-128-15,2 1-176 0,2-3 48 0,0-1-9680 16,-1-3-1936-16</inkml:trace>
  <inkml:trace contextRef="#ctx0" brushRef="#br0" timeOffset="1832.47">26564 3927 17503 0,'0'0'768'0,"-5"-6"176"0,-1-2-752 0,6 8-192 15,-7-5 0-15,7 5 0 0,0 0 1920 0,-10 9 368 0,0 1 64 0,0 4 16 16,-3 4-1456-16,3 3-272 16,0 5-64-16,-3-2-16 0,-2 3-96 0,-1 1-16 0,4 2 0 0,0 1 0 15,-3-2-240-15,0 3-48 0,-1-1-16 0,1-1 0 16,1-1-144-16,2-4 0 0,-1-1 0 0,1-3 0 31,3-5-1408-31,3-3-144 0,1-2-48 0,5-11-10128 0</inkml:trace>
  <inkml:trace contextRef="#ctx0" brushRef="#br0" timeOffset="2251.26">27366 3610 16575 0,'0'0'736'0,"6"16"160"0,1 3-720 0,-2 5-176 15,0 0 0-15,-3 7 0 0,-2 2 912 0,-1 2 160 16,-3 2 16-16,-3-1 16 0,-5-1-160 0,-3 1-48 16,-3 1 0-16,-1 0 0 0,-1-2 128 0,-2-2 32 15,1-4 0-15,-1-1 0 0,2-5-336 0,1-2-64 16,2-5-16-16,4-2 0 0,3-1-352 0,4-5-80 15,6-8-16-15,0 0 0 0,0 0 304 0,0 0 48 16,0-13 16-16,5-1 0 0,4-4-48 0,4-5-16 16,2-2 0-16,3-3 0 0,1 0-496 0,1-5 128 15,2-2-128-15,1 0 0 0,2-2 0 0,0 0 128 16,0-2-128-16,-1 4 0 0,0 4 0 0,0 8 0 0,-1 4 0 0,-2 3 0 16,1 4 0-16,0 7 0 0,-3 3 0 0,0 6 0 15,-1 5 0-15,-2 5 0 0,-3 3-128 0,-2 5 128 16,-2 6 0-16,-4 7 0 0,-3 3 0 15,-2 3 0-15,-2 3 0 0,0-2 128 0,-2 1-128 0,-1-3 192 16,0-4-192-16,-2 1 176 0,4 0-176 0,-3-3 160 16,1-2-160-16,3-4 0 0,-2 1 0 0,1-4 0 15,1 0-656-15,-1-7-16 16,1-7 0-16,2-11-9248 0,0 0-1856 0</inkml:trace>
  <inkml:trace contextRef="#ctx0" brushRef="#br0" timeOffset="2407.42">26888 3327 27647 0,'-20'-8'1216'0,"11"6"256"0,9 2-1168 0,0 0-304 16,0 0 0-16,0 0 0 0,-5 10 1760 0,2 0 288 16,2 4 64-16,1-2 16 15,1-2-2512-15,3 3-512 0,-1-3-112 0</inkml:trace>
  <inkml:trace contextRef="#ctx0" brushRef="#br0" timeOffset="3789.59">10010 2276 1839 0,'0'0'0'0,"0"0"160"0,0 0-160 0,0 0 0 15,0 0 0-15,0 0 0 0,0 0 2752 0,0 0 528 16,0 0 112-16,0 0 0 0,0 0-2496 0,12-6-496 0,-4 0-96 0,-8 6-32 15,12 0-144-15,-1 0-128 16,-1 0 144-16,-10 0-144 0,12 3 144 0,-1 2-144 0,0 0 128 0,-11-5-128 16,10 5 176-16,-10-5-48 0,11 9-128 0,-1-3 192 15,0 1 160-15,2 0 32 0,-1 0 0 0,1 4 0 16,-1-1 64-16,1 3 32 0,-1 1 0 0,2 0 0 16,0-2-64-16,1 0-16 0,1 2 0 0,0-2 0 15,2 0-16-15,2 2 0 0,2-5 0 0,6 0 0 16,-2-1 192-16,5-6 48 0,-1-4 0 0,4-2 0 15,1 0 64-15,1-5 16 0,-1 0 0 0,-1-3 0 16,0-2-256-16,0 1-64 0,0-2 0 0,-1-2 0 16,0 1-64-16,-1-1-32 0,0 6 0 0,-1-1 0 15,1-3-32-15,-3 1-16 0,-1 1 0 0,-1 3 0 0,2-1-112 16,-2 2-128-16,-5-3 176 0,-3 6-176 0,-1 0 0 0,-6 3 0 16,-11 3 0-16,0 0 0 15,0 0-2112-15,0 0-512 0,0 0-128 16,0 0-7968-16</inkml:trace>
  <inkml:trace contextRef="#ctx0" brushRef="#br0" timeOffset="4434.29">7657 2334 11055 0,'0'0'976'0,"0"0"-784"16,0 0-192-16,0 0 0 0,0 0 1280 0,0 0 192 16,0 0 64-16,10 0 0 0,-10 0-720 0,11 2-144 15,-11-2-32-15,11 5 0 0,-1 1-176 0,-1-1-32 16,0 1-16-16,1 3 0 0,2-4-96 0,-2 4-32 16,1-2 0-16,1 4 0 0,-1-2 16 0,2 3 0 15,0-2 0-15,1 1 0 0,-1 2 64 0,5-3 16 0,4 1 0 0,-3 1 0 16,1-6 96-16,1 3 32 0,0-1 0 0,1-3 0 15,-2-1-80-15,3 1-16 0,4-3 0 0,1 0 0 16,0-5-160-16,2-2-16 0,1-1-16 0,3-2 0 16,3-5-96-16,0-1 0 0,0-1-128 0,1 0 192 15,1 1-64-15,-2-3-128 0,-4 1 176 0,-1-2-176 16,-2-2 176-16,-3-1-176 0,0 0 160 0,-2 3-160 16,-2 1 144-16,-3 3-144 0,1 2 128 0,-7 0-128 15,0 3 128-15,-3-1-128 0,-1 5 128 0,-1 0-128 31,-9 5-272-31,0 0-144 0,0 0-32 0,0 0 0 0</inkml:trace>
  <inkml:trace contextRef="#ctx0" brushRef="#br0" timeOffset="5186.39">4871 2202 11967 0,'0'0'528'0,"0"0"112"0,-8-6-512 0,8 6-128 16,0 0 0-16,0 0 0 0,0 0 1088 0,0 0 176 16,0 0 32-16,-7 5 16 0,7-5-752 0,-2 6-160 15,2-6-16-15,2 14-16 0,3-1-112 0,2 1 0 16,4 1-16-16,-1 3 0 0,2 0 112 0,2 1 32 16,3 1 0-16,3 4 0 0,3-1-32 0,1 0 0 15,2 0 0-15,6 2 0 0,3 1-64 0,5-2-16 16,1-2 0-16,1-5 0 0,0 1 64 0,3-5 16 0,-2-4 0 0,3 1 0 15,0-2 80-15,2-2 16 0,1 2 0 0,5-6 0 16,1 1-64-16,3-3-16 16,0-3 0-16,0 2 0 0,-1-4-48 0,-2-3 0 0,2 0 0 0,1-2 0 15,1 1-48-15,0-5-16 0,0-1 0 0,-4-4 0 16,-5 0-48-16,-4-1-16 0,-4-1 0 0,-4 2 0 16,-6 1-48-16,-3 5-16 0,-2 0 0 0,-4 5 0 15,-4-1-128-15,-1 4 0 0,-2 1 144 0,-2 3-144 31,-1 1-1504-31,-3 1-368 0</inkml:trace>
  <inkml:trace contextRef="#ctx0" brushRef="#br0" timeOffset="7021.19">5368 7853 4607 0,'0'0'192'0,"0"0"64"0,0 0-256 0,0 0 0 0,0 0 0 0,0 0 0 16,-4 5 1792-16,2 4 304 0,2-9 64 0,-3 10 16 16,-1 6-1472-16,2 0-272 0,-2 0-64 0,1 3-16 15,1 1-32-15,-2 4 0 0,1 1 0 0,-2-2 0 16,2 2 32-16,-1 1 0 0,-1 2 0 0,-2 3 0 15,3 0-32-15,1 0-16 0,-1-7 0 0,4 2 0 0,1 0-176 0,3-3-128 16,0-1 144-16,1 1-144 0,1-3 144 0,2-1-144 16,-1-1 128-16,4-4-128 0,-1-5 304 0,1 1-32 15,3-1 0-15,3 1 0 0,1-4 48 0,1 3 16 16,1-4 0-16,4 3 0 0,2 1-192 0,1-4-144 16,3-3 192-16,4 6-192 0,4-2 192 0,3 3-64 15,1-4 0-15,2-3-128 0,-3-2 144 0,2 2-144 16,2 2 0-16,2 2 144 0,0-1-144 0,5-1 160 15,4 3-160-15,6 0 160 0,5-3-160 0,0 2 128 16,-4 1-128-16,3-3 128 0,2 1-128 0,4 1 0 16,4-2 144-16,7-2-144 0,3 5 0 0,-1-3 128 0,-1-2-128 0,3-2 0 15,3-2 0-15,3-1 0 16,1 2 0-16,0-1 128 0,-1 1-128 0,6 0 0 0,6 1 0 0,-4 0 128 16,-7 0-128-16,0 0 0 0,5-1 0 0,3 1 128 15,1 0-128-15,1 0 0 0,-2 0 0 0,4 0 0 16,8-3 0-16,-4 3 0 0,0-1 0 0,-5 1 0 15,4 1 0-15,-2-1 0 0,2 0 0 0,-1 0 0 16,-5 0 0-16,7 1 0 0,3 1 0 0,-4 0 0 16,-5 2 0-16,1 1 0 0,-2-2 0 0,1-1 128 15,-1 2-128-15,-4 0 0 0,-2 1 0 0,0-1 0 16,6 1 0-16,-3 1 0 0,-8-1 0 0,-1-1 0 16,-5 0 0-16,2 1 192 0,2 0-32 0,-4-1-16 15,-3 0-144-15,-3 3 0 0,-2-3 0 0,-1 2 0 16,2 2 176-16,-1-3-48 0,-5 0-128 0,-3 3 192 15,-5-3-192-15,-3 0 176 0,-3 0-176 0,1 0 160 16,1 0-160-16,0 0 0 0,-2 0 0 0,-4-2 0 0,-5-2 208 0,-5 2-32 16,2-1-16-16,-6-2 0 0,-4 0-160 15,-4-1 0-15,-3-2 0 0,-2 2 0 0,-1-1 160 0,-2-1 96 16,5-2 32-16,-6 0 0 0,-1 1 48 0,0-5 16 16,-2 2 0-16,1-4 0 0,-2 1-64 0,1-4-16 15,-4 3 0-15,1-3 0 0,-1-4-64 0,-2-4-16 16,-1 2 0-16,-1 0 0 0,-1-2 48 0,0-3 0 15,-1-3 0-15,1-3 0 0,-2 2 32 0,0-4 16 16,0-4 0-16,0 2 0 0,0-1 80 0,-1 0 16 16,0 1 0-16,0 2 0 0,0 0-128 0,0 5 0 15,-3 2-16-15,1 7 0 0,-1 1-240 0,-1 4 0 0,0 2 0 16,-2 3 0 0,3 0-272-16,-6 9-160 0,0 0-16 0,9-4-8752 0,1 2-1744 0</inkml:trace>
  <inkml:trace contextRef="#ctx0" brushRef="#br0" timeOffset="8273.2">16498 7570 14735 0,'-8'-14'1312'0,"2"4"-1056"0,1-2-256 0,1 2 0 16,0 0 752-16,2 0 80 0,2 10 32 0,0 0 0 15,0-9-304-15,0 9-64 0,0 0-16 0,0 0 0 16,0 0-144-16,9-6-16 0,-9 6-16 0,10 3 0 15,-3 4-176-15,1-1-128 0,0 5 192 0,-2 3-192 16,0 4 128-16,2 3-128 0,-2-1 0 0,1 3 0 16,-2 4 160-16,0-2-160 0,-1 4 128 0,-1-2-128 15,1 1 224-15,-1 4-32 0,-3-3-16 0,1 3 0 16,2-1 32-16,-2 1 16 0,0 2 0 0,0-4 0 16,1-1-224-16,-1-2 128 0,0 2-128 0,-1 1 0 0,0-2 192 15,0 2-48-15,0-6-16 0,2 2 0 0,3 0-128 0,-2-3 0 16,1-4 0-16,1 2 0 0,2 0 0 0,3-1 0 15,1 2 0-15,3-2 0 0,2-5 0 0,3-1 0 16,2 2 0-16,3-6 128 0,2-3 208 0,4-3 48 16,3-1 0-16,0-1 0 0,0-2 16 0,2-2 16 15,2-2 0-15,-1 1 0 0,5 2-96 0,2 1 0 16,3 0-16-16,6-1 0 0,7-4-80 0,2 1-16 16,1 0 0-16,2-5 0 0,2 0-16 0,2-2-16 15,2 3 0-15,7-2 0 0,6 4-32 0,1-6 0 16,-1 2 0-16,1-1 0 0,0 3-144 0,6-2 128 15,5 2-128-15,-1-2 128 0,-2 1-128 0,1-1 0 16,1 5 144-16,0-4-144 0,0 1 0 0,-1-2 128 16,-3 3-128-16,0-1 0 0,3 4 0 0,1 2 0 15,1-1 0-15,-1 3 0 0,-2 0 0 0,1 1 0 16,1 3 0-16,0 0 0 0,-1 1 0 0,-2-1 0 16,1 2 0-16,2 2 0 0,1-4 0 0,-2 1 0 15,-4 0 0-15,-3 2 0 0,-4-1 0 0,3 2 0 0,0-1 0 0,-1 3 0 16,-3 0 0-16,-1 4 0 0,-2 0 0 0,-2 4 0 15,0 0 0-15,1-2 0 0,1-3 0 0,-3 0 0 16,-3-1 0-16,-2 0 0 0,-2 2 0 0,2 1 0 16,1 0 0-16,0-6 0 0,-2 0 0 0,-2-3 0 15,-4 6 0-15,-2-1 0 0,0-3 0 0,1 0 0 16,3 0 0-16,0-2 0 0,-2-3 0 0,-3 1 0 16,-5-3 0-16,-1 1 128 0,0-1-128 0,0 0 0 0,2 2 0 15,2-3 0-15,1-3 0 0,0 3 128 0,-2-1-128 0,0-2 0 16,-2-2 0-16,-1 2 0 0,1-1 0 0,4 2 0 15,-1-1 0-15,2-4 0 0,2 2 0 0,-5-1 0 16,-3-6 0-16,-3 3 0 0,-2-2 0 0,1 1 144 16,-2 0-144-16,2-2 0 0,0 7 256 0,0-6-64 15,0-3-16-15,-3 1 0 0,-4-2 80 0,-4-2 0 16,-2-1 16-16,-3-1 0 0,-2-2 48 0,0-2 0 16,0 4 0-16,-2-1 0 0,-3-5 0 0,-2-4 16 15,-1 0 0-15,3-3 0 0,-1-1 48 0,-1-1 0 16,0-3 0-16,0-1 0 0,-4 2-128 0,0-1 0 15,-1-1-16-15,-2 1 0 0,-2-1-48 0,1 3-16 16,-3 2 0-16,-2 1 0 0,-3 1-176 0,0 6 0 16,-1-3 144-16,-3 6-144 0,0 2 0 0,-2 2 144 15,-1 3-144-15,1 3 0 0,-2 5 0 0,-1 7 0 16,0 0 0-16,0 0 0 16,0 0-1696-16,0 0-240 0,-8 7-48 0,-2 5-12608 0</inkml:trace>
  <inkml:trace contextRef="#ctx0" brushRef="#br0" timeOffset="10090.41">2964 10980 10127 0,'0'0'896'0,"0"0"-704"16,0 0-192-16,-1-14 0 0,0 0 992 0,-1 1 160 15,0 2 48-15,2 0 0 0,0 0-496 0,0 0-112 16,0-2-16-16,0 6 0 0,0 7-368 0,6-12-80 16,-2 5 0-16,0-2-128 0,-4 9 288 0,6-9-48 15,-1 0-16-15,-5 9 0 0,7-8 160 0,-1 1 48 16,-6 7 0-16,8-8 0 0,-2 2-144 0,-6 6-32 15,6-10 0-15,-6 10 0 0,8-7-64 0,-8 7-32 16,9-9 0-16,-9 9 0 0,8-5-160 0,-8 5 0 0,0 0 0 0,11-5 0 16,-11 5 144-16,10-2-144 15,-10 2 160-15,10-2-160 0,-10 2 336 0,0 0-16 16,0 0-16-16,13 5 0 0,-5-1 16 0,-1 1 16 0,1 4 0 0,-2 0 0 16,1 4-16-16,0-4-16 15,1 3 0-15,-1 5 0 0,1 1-48 0,0 3 0 0,-2 6 0 0,0 0 0 16,2 2 16-16,-3 1 0 0,0 3 0 0,-2 2 0 15,-3-1 32-15,0 4 0 0,-4 4 0 0,1-1 0 16,0 1-48-16,-2 0 0 0,-3-4 0 0,-1 0 0 16,0-1-48-16,0-3-16 0,-3-1 0 0,0-4 0 15,1-2 80-15,-1 0 16 0,2 0 0 0,-1-3 0 16,2 0-112-16,1-5-32 0,2-3 0 0,-1 0 0 16,2 1-144-16,0-1 0 0,0-4 144 0,0 2-144 0,5-14 0 0,-4 9 144 15,0 1-144-15,-1-3 0 0,5-7 160 0,0 0-160 16,-2 9 128-16,2-9-128 0,0 0 208 0,0 0-32 15,0 0-16-15,0 0 0 0,0 0 64 0,0 0 16 16,7 5 0-16,4-1 0 0,-1-2 16 0,0-2 0 16,3-1 0-16,1 0 0 0,1 1-256 0,3 0 0 15,-1-2 128-15,2 2-128 0,2 0 0 0,-1 0 0 16,1 0 128-16,-1 0-128 0,-1-1 0 0,6 0 0 16,1 0 0-16,0 2 0 0,2-2 176 0,2 1-176 15,-1 0 192-15,5 0-192 0,1 1 0 0,4 1 0 16,-1 1 0-16,1-1 0 0,2 2 0 0,1-1 0 15,-1-1 128-15,1 0-128 0,0-1 0 0,0 1 0 0,1 1 0 16,1 1 0-16,2 0 128 0,2-2-128 16,1 1 0-16,2-1 0 0,1 1 0 0,-3 1 0 0,-2-2 0 0,2 2 0 15,-1-2 0-15,1 5 0 0,1-2 0 0,2 0 0 16,3 4 0-16,-1-1 0 0,1-1 0 0,-2 2 0 16,-3-4 0-16,1 4 0 0,0 0 0 0,1 1 0 15,-4-1 0-15,2 2 0 16,2 0 0-16,0 0 0 0,-2 2 0 0,-1-4 0 0,-6 0 0 0,1-3 0 15,-2 3 0-15,-3-3 0 0,-1 2 0 0,-1 2 0 16,-3-2 0-16,1 2 0 0,0-3 0 0,-1 1 0 16,-2-4 128-16,0 1-128 0,-1 1 0 0,-4-1 0 15,0-2 0-15,-3-1 128 0,-3-3-128 0,-4 2 0 16,-1 3 0-16,-2 1 0 0,-2-3 0 0,1 0 0 16,-1-2 128-16,-1 1-128 0,-1-1 0 0,0 0 0 0,-10 0 128 15,13-1-128-15,-13 1 0 0,9-4 0 0,-9 4 128 16,9-9-128-16,-4 2 0 0,1-2 0 0,-6 9 192 15,5-10-192-15,2-4 192 0,-2 0-192 0,-1 0 176 0,-2-5-176 16,1-4 160-16,1 0-160 0,-2-4 208 0,3 2-48 16,-2-7-16-16,-2-2 0 0,3-3 144 0,-2-1 32 15,1-7 0-15,1 5 0 0,1 0-80 0,0 1-16 16,1 1 0-16,1 1 0 0,-1 2-80 0,0 4-16 16,-1 0 0-16,3 7 0 0,0-4-128 0,-1 5 160 15,0 2-160-15,-1 0 160 0,-1 2-160 0,0 1 0 16,0 1 0-16,0 0 0 0,-1 3-192 0,0 1-80 15,0 4-16-15,0 1 0 16,-4 8-2064-16,0 0-400 0,0 0-96 0,0 0-11136 0</inkml:trace>
  <inkml:trace contextRef="#ctx0" brushRef="#br0" timeOffset="11208.23">9753 10910 17503 0,'0'0'768'0,"0"0"176"0,0 0-752 0,0 0-192 16,0 0 0-16,8 7 0 0,0 3 1024 0,-1 1 192 0,-2 2 16 0,3 5 16 15,-2 1-656-15,2 1-128 0,-2 0-16 0,1 5-16 16,-2-3-208-16,-1 4-32 0,-2-1-16 0,-1-2 0 16,-1 3-32-16,2-2 0 0,0 2 0 0,-2 1 0 15,-2-1 48-15,-2 0 16 0,0-4 0 0,0 0 0 16,2-1 16-16,-1 2 0 0,-2-4 0 0,0 0 0 0,0 0-32 0,0-1-16 15,1 0 0-15,-1-3 0 16,0 0 16-16,1-2 0 0,0 1 0 0,2 0 0 0,-1 0-192 0,2-3 0 16,1-11 144-16,0 17-144 0,2-2 0 0,2-1 128 15,-1-5-128-15,2 1 0 0,-5-10 0 0,10 9 144 16,1-1-144-16,0-3 0 0,0-1 192 0,2 1-192 16,2-3 192-16,0 0-192 0,0-2 192 0,3 0-64 15,1-2 0-15,3 1-128 0,3-2 144 0,1 1-144 16,-1 1 0-16,1-1 144 0,-2 0-144 0,4-1 0 15,1 2 0-15,3-2 128 0,0 1-128 0,2-3 0 16,0 1 0-16,6 1 0 0,3 3 0 0,1-1 0 16,3 0 0-16,-1-2 0 0,0 2 0 0,2 0 0 15,-2-2 0-15,1 3 0 0,0 4 0 0,1 0 0 16,2 1 128-16,6 3-128 0,4-3 0 0,-1-1 0 16,-2 1 0-16,1 1-176 0,-1-1 176 0,0 3 0 15,-1-1 0-15,2 0 0 0,7 2 0 0,0-2 0 16,0 2 0-16,-3 0 0 0,-3 2 0 0,-2-2 0 15,1 3 0-15,0-5 0 0,3 4 0 0,0-3 0 16,1 1 0-16,-2-1 0 0,-6 2 0 0,3-3 0 16,-3-1 128-16,-2-1-128 0,-4 4 0 0,1-2 144 15,-1-3-144-15,0 3 0 0,0 0 128 0,-3-2-128 0,-3 2 0 0,-3-1 0 16,-2-5 192-16,-4 3-192 0,-2-1 192 0,-2-1-192 16,-2 2 176-16,-1-1-176 0,-1-1 160 0,-3-1-160 15,0 2 192-15,-3-2-64 0,-1 0-128 0,0-1 192 16,-3 2-32-16,-1-4-16 0,-1 1 0 0,1-1 0 15,-2-2 144-15,0-4 32 0,-3-1 0 0,0 0 0 16,-1-1 32-16,3-6 16 0,-1-1 0 0,0-2 0 0,-2-2-96 0,2-6-16 16,1 1 0-16,1-2 0 0,-1 1 16 0,2-4 0 15,-4-5 0-15,2 2 0 0,-1 0-32 0,2-1-16 16,-2 0 0-16,3 1 0 0,-2 0-32 0,0 4 0 16,1-2 0-16,-2 2 0 0,-1 3-192 0,-1-1 128 15,-2 4-128-15,-1-2 0 0,-1 4 0 0,-2 1 0 16,-2 2 0-16,-2 1 0 15,-1 2-784-15,-2 2-256 0,-1 5-48 0,0-2-16 16,-2 3-2128-16,0 0-416 0</inkml:trace>
  <inkml:trace contextRef="#ctx0" brushRef="#br0" timeOffset="12507.48">16353 10449 5519 0,'0'0'496'16,"0"0"-496"-16,0 0 0 0,0 0 0 16,0 0 1728-16,10 1 240 0,-10-1 48 0,12 3 16 15,-12-3-1232-15,11 3-240 0,-11-3-48 0,10 8-16 0,-10-8 32 0,10 6 16 16,-2 3 0-16,0 0 0 0,-5 4 32 0,1-3 16 16,0 2 0-16,-1 3 0 0,0 0-64 0,-3 3-16 15,2 1 0-15,-2 0 0 0,-2 0-80 0,2 4-32 16,-3 6 0-16,1 3 0 0,1-3-16 0,0 3-16 15,-2 0 0-15,1 1 0 0,-1 1-32 0,1 2 0 16,-1-2 0-16,2 3 0 0,-2 2-128 0,2-2-16 16,-2 0-16-16,2-3 0 0,-1-1-48 0,-1 0-128 15,-1 0 192-15,1 2-64 0,-3-2-128 0,3-3 0 16,-2-3 0-16,1 1 0 0,-1-3 176 0,1 2-48 16,-1-4-128-16,3-3 192 0,-1-1 80 0,0-2 16 15,1-2 0-15,0-1 0 0,1-1-16 0,0-3 0 16,1 0 0-16,0-2 0 0,0-8-96 0,0 0-32 15,0 0 0-15,4 13 0 0,-2-6 16 0,-2-7 0 16,0 0 0-16,0 0 0 0,10 9 96 0,0-5 32 16,1-4 0-16,0 1 0 0,0-2-32 0,2 1 0 15,2 0 0-15,3-3 0 0,0 2 704 0,2-1 144 0,1-4 32 16,3 4 0 0,1 1-1696-16,3-2-336 0,3 1-64 0,3 0 0 0,3 1 768 0,1-2 192 0,3 0 0 0,-2-2 0 15,2-1 0-15,-2-1 0 0,-1 4 0 0,3-1 0 16,1 2 0-16,1-1 0 0,-1 2 0 15,4 2 0-15,4 2 0 0,-1-2 0 0,1-1 0 0,-2 1 0 16,-2 2 0-16,-1 0 0 0,0-2 0 0,-1 3 0 16,0-2 0-16,-1 3 0 0,0 5 0 0,0-1 0 0,2-2 0 15,1 0 0-15,-1-2 0 0,-1 4 0 0,-4-4 0 0,-2 0 0 16,-1 3 0-16,-1-3 0 0,-3 3 0 0,0 1 0 16,-3-3 0-16,0 2 0 0,-4-3 0 0,2 1 0 15,2 2 0-15,-2-3 0 0,-1 2 0 0,0 1 0 16,0-5 0-16,-2 3 0 0,1 2 0 0,-3-3 0 15,-3 0 0-15,-1 1 0 0,-2-2 0 0,-2 0 0 16,-1 0 160-16,-2 1-160 0,0-4 0 0,-1-1 0 16,0 0 0-16,-3-1 0 0,1-3 128 0,0 1-128 15,-2 0 128-15,3-3-128 0,-4-2 128 0,0-1-128 16,1-2 128-16,-1 3-128 0,1-6 224 0,-1 1-32 16,1-1-16-16,2-1 0 0,0-6 48 0,1 1 16 15,1 0 0-15,0-2 0 0,1 0 16 0,0-4 0 16,0 0 0-16,-1-2 0 0,2 2 64 0,0-4 0 15,-2 5 16-15,2-3 0 0,-1 1 0 0,0-1 0 16,-1 2 0-16,-1-1 0 0,-1 5-80 0,-1 3 0 16,-2 3-16-16,1 1 0 0,-4 1-240 0,3 3 0 15,-3 1 0-15,-3 10 0 0,3-7-176 0,-3 7 32 16,0 0 0-16,0 0 0 16,0 0-2608-16,0 0-512 0</inkml:trace>
  <inkml:trace contextRef="#ctx0" brushRef="#br0" timeOffset="17363.37">5978 9138 3679 0,'-1'-17'320'0,"0"-5"-320"0,-1-1 0 0,4 0 0 16,-2 4 2016-16,1 0 336 0,0 0 64 0,0 2 16 15,2 0-1392-15,-2 1-272 0,0 2-48 0,1 4-16 16,-1-5-208-16,-1 2-48 0,0 3-16 0,0 3 0 16,0 7-48-16,0 0 0 0,0 0 0 0,0 0 0 15,0 0-240-15,0 0-144 0,-8 7 160 0,3 5-160 16,0 3 128-16,-1 3-128 0,-4 1 0 0,-2 9 0 15,1 1 0-15,-2 3 0 0,-1 2 0 0,-1 3 0 0,-2 2 128 16,0 7-128-16,-4 1 0 0,-3 8 0 0,-3 6 128 0,-1 0-128 16,-3 5 0-16,-4 1 0 0,-2 3 256 0,-1 4-32 15,0 2-16-15,-1 8 0 0,-2 1-208 0,0 4 0 16,-1 5 128-16,-2 0-128 0,-3 3 176 0,-4-1-16 16,-5-3 0-16,-1 3 0 0,-2 3-16 0,1-5 0 15,1-1 0-15,2-6 0 0,4-2 208 0,0 1 32 16,-1-4 16-16,1 0 0 0,1-7 144 0,3-3 32 15,2-3 0-15,4-1 0 0,6-4-320 0,3-1-64 16,3-4-16-16,5 1 0 0,2-4-176 0,6-3 0 16,2-4 0-16,3-3 0 0,4-3 0 0,3-1 0 15,4-5-144-15,5 0-7136 0,5-4-1424 0</inkml:trace>
  <inkml:trace contextRef="#ctx0" brushRef="#br0" timeOffset="18146.25">13675 9264 19343 0,'-5'-9'1728'15,"-2"4"-1392"-15,1 0-336 0,6 5 0 0,-6-5-128 0,6 5-112 16,-12 5-16-16,2 0 0 0,-1 4 256 0,-2 5 0 16,-1 4 0-16,-3 4 0 0,-4 4 224 0,-3 7-64 15,-4 3-16-15,-3 3 0 0,2 6 64 0,-4 6 16 16,-3 3 0-16,-1 9 0 0,-1 0-16 0,1 10 0 16,-3 7 0-16,-5-3 0 0,-8 2-64 0,-2 1-16 15,1 6 0-15,-1 1 0 0,1-6 0 0,1 4-128 16,-3 3 192-16,-2 0-64 0,-3 1 64 0,-2-8 16 15,-1-1 0-15,1-6 0 0,4 0 160 0,0-4 16 16,3-3 16-16,1-4 0 0,1 0 0 0,-2-2 0 16,0 0 0-16,0-4 0 0,1-7-192 0,6-3-32 15,3-2-16-15,4 0 0 0,6-1-160 0,6-4 0 0,3-1 0 0,6-2 0 32,3-5-832-32,5 0-80 0,6-6-32 0,4-2-9504 0</inkml:trace>
  <inkml:trace contextRef="#ctx0" brushRef="#br0" timeOffset="18847.93">18938 9264 8287 0,'-5'-14'736'0,"2"2"-592"0,-1 1-144 0,3 1 0 16,-3 4 1952-16,4 6 352 0,0 0 80 0,0 0 16 16,-8-3-1824-16,8 3-352 0,-10 2-80 0,0 3-16 15,-2 1 48-15,0 5 0 0,-4 5 0 0,0 1 0 16,-6 5 128-16,1 6 16 0,-6 1 16 0,-2 7 0 15,-4 3 80-15,-3 7 16 0,-3 4 0 0,-3 2 0 16,-3 2-32-16,-4 4 0 0,-4 3 0 0,-2 3 0 16,-1 5 96-16,2 4 16 0,-2-2 0 0,3 2 0 0,0 6-128 0,0 3 0 15,3-4-16-15,-4 4 0 0,1-3-128 0,1 3-32 16,-2-3 0-16,6 2 0 0,2-3-208 0,2 2 0 16,1-3 0-16,1 4 0 0,0-3 0 0,1-4 0 15,0-1 0-15,1 0 0 0,-4 2 128 0,5-6-128 16,-2-4 0-16,3-6 144 0,4 0-144 0,3-2 0 15,5-4 0-15,3-3 0 0,2-2 0 0,6-2-304 16,6-4 48-16,4-3-7424 16,1-3-1504-16</inkml:trace>
  <inkml:trace contextRef="#ctx0" brushRef="#br0" timeOffset="19580.41">24238 9235 1839 0,'1'-23'160'0,"0"7"-160"0,2-3 0 0,-2-1 0 15,-1 3 2976-15,0 0 560 0,0 2 112 0,-1 1 32 16,-3-1-2416-16,2 3-496 0,-1-1-80 0,-2 6-32 16,0-2-208-16,-2 4-64 0,-1-1 0 0,-3 3 0 15,1 2-176-15,-2 1-32 0,-1 1-16 0,-5 5 0 16,-2-1-160-16,-1 3 160 0,-4 3-160 0,-1 5 160 16,1 0 0-16,-2 5 0 0,-2 1 0 0,-3 8 0 15,-2-1 0-15,-2 5 0 0,1 6 0 0,-3 2 0 16,-4 2-16-16,-5 3 0 0,-5 3 0 0,-2 2 0 15,-3 2 16-15,1 5 0 0,-1 7 0 0,1 3 0 16,-1-1 96-16,0 9 32 0,-2-2 0 0,-1 0 0 0,-6 1-288 16,4 4 0-16,4-4 0 0,-1 4 0 15,2-2 128-15,2 2-128 0,2 0 144 0,-3-3-144 0,-1 4 240 0,-2-5-48 16,-2 0-16-16,3-1 0 0,1 0 32 0,1-2 16 16,1-2 0-16,0 0 0 0,2 0 32 0,-2-5 0 15,-1 0 0-15,3-1 0 0,3-6-80 0,5 0-16 16,3 2 0-16,3-1 0 0,6-3-160 0,4 2 0 15,4 2 0-15,4-4-7792 16,2 0-1504-16</inkml:trace>
  <inkml:trace contextRef="#ctx0" brushRef="#br0" timeOffset="37409.65">10341 15064 16575 0,'0'-10'1472'0,"2"-1"-1168"0,-2 11-304 0,3-12 0 16,-1 1 800-16,2-2 96 0,-4 13 32 0,4-13 0 16,-2 2-352-16,-2-2-64 0,-2 2 0 0,-2 2-16 15,0-1 112-15,-1 1 32 0,-1-4 0 0,-4 1 0 16,-1 1-192-16,-1-2-48 0,-5 1 0 0,-2 1 0 16,-1-3-192-16,-4 2-32 0,-4 2-16 0,-2-2 0 15,-1-3-160-15,-4 5 0 0,-3 0 0 0,-6 2 0 16,-8-1 0-16,1 0 0 0,-1-4 128 0,-2 1-128 15,1 4 0-15,-1-1 0 0,0 0-192 0,-6 0 192 16,-5 6 0-16,-3-2 0 0,-4-4 0 0,4 0 0 16,0-4 0-16,2 5 0 0,-1 2 0 0,-4 2 0 15,-3 2 0-15,0-7 0 0,-3-4 0 0,1 3 128 0,2 7-128 16,-5 2 0-16,-4-1-160 0,-2-1 160 0,-1-1 0 0,-1 3 0 16,1 2 0-16,-3 4 160 0,-5-1-160 0,0-3 0 15,-2-2-192-15,2 4 192 0,7 2-144 0,-5 4 144 16,-4-4 0-16,3 4 0 0,3-3 0 0,3 5 0 15,4 1 0-15,-2 3 0 0,-8-1 0 0,5 1-128 16,1 1 128-16,3-2 0 0,3 0 0 0,-3 3 0 16,-2 2 0-16,-1 2 0 0,1 2 0 0,4-1 0 15,6-1 0-15,-2 3 0 0,1 1 0 0,-2-2 0 16,-1 1 0-16,5 2 0 0,4-2 0 0,2 7 0 16,4 0-128-16,2 0 128 0,-1-5 0 0,1 1 0 15,3 1 0-15,4-1 0 0,4-3 0 0,4 0 0 0,2 4 0 16,4-1 0-16,5 3 0 0,3 1 0 0,3-1 0 0,3 2 0 15,2 0-128-15,1 3 128 0,1 2 0 0,4-1 0 16,2-3-128-16,2 1 128 0,2 3 0 0,1-1 0 16,7-3 0-16,0-1 0 0,0 7 0 0,6 2 0 15,0-1 0-15,3 4 0 0,-1-3 0 0,3 5 0 16,3 3 0-16,2 0 0 0,2-6 0 0,0 1 0 16,2-6 0-16,3 1 0 0,2 6 0 0,-1-4 0 15,-1 3 0-15,2 0 0 0,3-3 0 0,1 3 0 16,1 0 0-16,4 3 0 0,1-5 0 0,3-1 0 15,1 1 0-15,5-2 0 0,3 1 0 0,6 2 0 16,4-1 0-16,0-2 0 0,0 0 0 0,1 0 0 16,1 0 0-16,2-2 0 0,-1 0 0 0,10-1 0 15,5-1 0-15,0-3 0 0,1-2 0 0,2 0 0 0,-3-3 0 16,1 1 0-16,7-5 0 0,3 0 0 0,4 2 0 0,-3-7 0 16,2 0 0-16,-2-1 0 0,0-2 0 0,7 1 0 15,5-3 0-15,-2-3 144 0,-3 1-144 0,-2-3 0 16,1 2 144-16,4-1-144 0,5-4 0 0,-2 0 144 15,-3 0-144-15,1-2 0 0,-1-3 160 0,2-1-160 16,0 0 128-16,-3-4-128 0,-1-3 128 0,3 0-128 16,-3 1 0-16,1-4 128 0,-1-2-128 0,-3 1 0 15,-2-3 144-15,1 0-144 0,2-3 128 0,-2-2-128 16,1-1 160-16,-4-2-160 0,-3-3 128 0,-4-1-128 16,1-3 0-16,1 1 0 0,2-4 160 0,-1-2-160 15,-7-4 160-15,-4-4-160 0,-2-2 192 0,0-1-48 16,-1-4-16-16,-1-4 0 0,1-2 176 0,-5-3 16 0,-3-3 16 0,-4 0 0 15,-1-5 96-15,-4-2 16 0,-2-5 0 0,-3-2 0 16,-3-1-80-16,1-2-16 0,-2 3 0 0,-3 0 0 16,-3 0-144-16,-4 0-16 0,-4-1-16 0,-5 6 0 15,-4 4 48-15,-4 0 16 0,-6 5 0 0,-7-1 0 16,-4 2-112-16,-7 3-128 0,-4 1 176 0,-6 5-176 16,-5 3 0-16,-5 6-256 0,-5 2 32 0,-6 3-9568 15,-5 3-1904-15</inkml:trace>
  <inkml:trace contextRef="#ctx0" brushRef="#br0" timeOffset="40245.1">13577 17741 21183 0,'-13'-10'1888'0,"4"3"-1504"0,-2-1-384 0,1 1 0 0,-1 3 448 0,11 4 0 16,-8-3 16-16,-3-1 0 0,3-3-464 0,-1 4 0 16,-2-1 0-16,0-3 0 0,0 1 0 0,-2-2-192 15,0-2 192-15,-1 4-160 0,0-3-96 0,0 3 0 16,-1-4-16-16,-2 2 0 0,-2-2 80 0,0 1 0 16,-1-3 16-16,-3 5 0 0,3-3 176 0,-4 2 0 15,-4-1 0-15,-2 3-128 0,-1-4 128 0,-2 2 0 16,-2-1 0-16,1 3 0 0,0-1 0 0,-1-2 0 15,0 3 0-15,-2-3 0 0,0 4 0 0,-1 0 0 0,-3 0 160 0,-3 1-160 16,-1 0 256-16,-4 0-64 0,-6 2 0 0,-1-2 0 16,-1 2 64-16,-3 0 0 0,3 2 0 0,-2 0 0 15,-2-1-16-15,-3 1 0 0,-6 0 0 0,-2 0 0 16,1 0-112-16,0 1-128 0,0 1 176 0,0 0-176 16,-2 3 192-16,-3-1-64 0,-4-1 0 0,1 0-128 15,3 0 144-15,1 2-144 0,0-1 0 0,-4 0 144 16,-6 1-144-16,2 0 160 0,2-1-160 0,1-2 160 15,2 3-16-15,-3 2 0 0,-7-2 0 0,3-2 0 16,1 1 48-16,3 3 16 0,-1-4 0 0,0 3 0 16,-6 0-16-16,2-1 0 0,1 0 0 0,2 4 0 15,0-3-64-15,1 4 0 0,-5-1-128 0,1 3 192 16,-3-6-192-16,6 4 0 0,1-1 0 0,0 5 0 16,0 0 128-16,-1-1-128 0,-2 0 0 0,1 1 0 0,3-4 0 15,0 4 0-15,1 1 0 0,-1 0 0 0,-4 1 0 0,4-5 0 16,2 2 0-16,4 1 0 0,0 1 0 0,-3-1 0 15,1-4 0-15,-2 3 0 0,0-4 0 0,3 2 0 16,2 2 0-16,0-2 0 0,-1 3 0 0,0 0 0 16,-1-1 0-16,5 0 0 0,2 1 144 0,3 0-144 15,0 1 128-15,-3-4-128 0,-2 3 0 0,-1 0 0 16,1-2 0-16,2-2 0 0,4 3 0 0,3-3 0 16,1 1 0-16,-1 1 0 0,-2-3 0 0,-1 2 0 15,-1-2 0-15,2 0 0 0,5-4 0 0,2 2 0 16,2-1 0-16,4-1 0 0,3 4 0 0,-3-6 0 15,-4-1 0-15,2 0 0 0,2 1 0 0,3-2 0 16,2 0 0-16,5-1 0 0,3-1 0 0,1-2 0 0,2 1 0 0,3 1 0 16,3-1 0-16,2 0 0 15,2-1 0-15,-1 1 0 0,2 2 0 0,2-2 0 0,3-1 144 0,1 1-144 16,1 2 144-16,3 0-144 0,2 0 192 0,1 0-192 16,2 0 160-16,9 0-160 0,-9 3 128 0,9-3-128 15,-5 10 0-15,2-2 0 0,3-8 0 0,-1 12 0 16,2 4 0-16,2-1-176 0,-1-1 176 0,4 4-128 15,0 3 128-15,2 1 0 0,0 0 0 0,1 3-128 16,-2 0 128-16,0 6 0 0,2 1 0 0,0 4 0 16,0 5 0-16,0 0 0 0,2 6 0 0,0 0 0 15,-3 2 0-15,0 4-128 0,0 0 128 0,-1 0 0 16,1 1 0-16,0 0 0 0,0 4 0 0,1 0 0 16,-1 1 0-16,1-2 0 0,-1-4 0 0,0-2-128 15,3 0 128-15,0-3 0 0,0 2 0 0,1 1 0 0,1-1 0 16,1-1 0-16,-2 0 0 0,2 0 0 0,0-5 0 0,2 2 0 15,-2-3 0-15,-1 1 128 0,-1-5-128 0,2 1 0 16,-1 2 0-16,-2-1 0 0,1-4 0 0,-2-2 0 16,0 1 0-16,0-2 0 0,-1-4 0 0,0-1 0 15,-2-1 0-15,1-5-128 0,0-2 128 0,-1-3 0 16,1 0 0-16,1-4-128 0,-4 0 128 0,3-4 0 16,2-1 0-16,0-4 0 0,0 1 0 0,3-1 0 15,1-2 0-15,0-2 0 0,0-2 0 0,1 1 0 16,1-3 0-16,2 1 128 0,0-2-128 0,2 0 0 15,1-1 0-15,0-3 0 0,4 1 0 0,0 2 0 16,0-3 0-16,3 3 0 0,3 1 0 0,2 0 0 16,2 1 0-16,2-1 0 0,5 0 0 0,4-1 0 15,1 0 0-15,0 0 0 0,-1 2 0 0,2 1 0 0,2 0 0 0,2 2 0 16,1 3 0-16,6-2 0 0,4 4 128 0,0-2-128 16,0 1 0-16,-1-2-288 0,-2 1 48 0,1 2 16 15,1 2 224-15,5 0 0 0,4 0 0 0,1 2 0 16,-2-2 0-16,0 0 0 0,-3-2 0 0,3 2 0 15,1 2 0-15,4-3 0 0,4 3 128 0,-4-2-128 16,-4 0 0-16,1 2 0 0,0-2 0 0,6 4-192 16,3-3 192-16,2 1 0 0,-2-1 0 0,-1 2 0 15,0-1 0-15,3 0 0 0,-1 0 0 0,4 1 0 16,1-2 0-16,-2-2-192 0,-2-2 192 0,1-2-192 16,2 5 0-16,2 0 16 0,0-2 0 0,-3 0 0 15,-4 2 48-15,1-2 0 0,2 1 0 0,-1 1 0 0,6-2 128 16,-3 0 0-16,-5 0 0 0,-2-1 0 0,1-2 0 15,2 3 0-15,4 0 0 0,-5 0 0 0,-6-3-128 0,0 2 128 16,-3-1-128-16,5 1 128 0,3-1 0 0,-3-1 0 16,0 0 0-16,-5-1 0 0,-2 0 0 0,1 2 0 15,-1-3 0-15,1 1 0 0,3-1 0 0,-4 1 0 16,-5 3 0-16,-2-1 0 0,-2-2 0 0,-1 0 0 16,-2 0 0-16,5-1 0 0,0 2 0 0,1 0 0 15,-2 1 0-15,-3-1 128 0,-3 2-128 0,-2 0 0 16,1 0 0-16,0-2 0 0,-1 1 0 0,2 1 0 15,1-2 0-15,-1 1 0 0,-5-2-128 0,-3 1 0 16,-3 1 0-16,-2-2 0 0,-4 1 128 0,0 1 0 16,-3 0 0-16,1-1 0 0,-2 0 0 0,0-1 224 15,1 0-48-15,-1 2-16 0,-2-2 80 0,-2 0 16 0,-3-1 0 0,-1 0 0 16,-3-1-64-16,-1 1 0 0,0 0 0 0,-2 0 0 16,1-1-64-16,-2 0-128 0,-1-1 176 0,0 1-176 15,2-2 128-15,-4 0-128 0,1-1 0 0,-4 0 0 16,0-1 128-16,0-4-128 0,0 0 0 0,0-4 0 15,-1 3 128-15,1-4-128 0,0-2 192 0,-2-2-192 16,0-1 336-16,1-1-32 0,-2-5-16 0,-1 1 0 16,0-4-48-16,1-1-16 0,-1-5 0 0,-1-3 0 15,-3-9-64-15,-2-2-16 0,0-11 0 0,-1-2 0 16,-1-1 96-16,-2-3 16 0,-3-6 0 0,2-10 0 16,0-6-64-16,-3-4 0 0,-4-5 0 0,2 5 0 15,-2-1 64-15,2-4 0 0,0-7 0 0,-3 1 0 0,0 3 128 16,1 5 16-16,2 2 16 0,-1 5 0 15,0 3 16-15,0 5 0 0,-2 7 0 0,7 5 0 0,-2 9-144 0,3 3-32 16,0 3 0-16,-1 4 0 0,2 2-256 0,3 4 0 16,1 3-208-16,-1 3 80 15,-3 2-1376-15,4 2-272 0,0 2-48 0,-1-1-12448 16</inkml:trace>
  <inkml:trace contextRef="#ctx0" brushRef="#br0" timeOffset="41963.67">15048 20155 8287 0,'0'0'368'0,"-13"0"80"0,0-2-448 0,13 2 0 15,-13-3 0-15,13 3 0 0,-11-4 1120 0,11 4 144 16,0 0 16-16,0 0 16 0,-10-5-592 0,10 5-112 16,0 0-16-16,0 0-16 0,0 0-128 0,0-5-32 15,5 0 0-15,1 0 0 0,4 3-112 0,1 2-32 16,3-1 0-16,5 1 0 0,2 1 80 0,6 2 16 16,1 1 0-16,4-2 0 0,3 2 80 0,2-3 16 0,0 3 0 0,6 0 0 15,-1 1-32-15,4-1 0 16,6-2 0-16,3 3 0 0,8 2-48 0,5-3-16 0,2-3 0 0,-1 1 0 15,3 1-96-15,0-1-32 0,4 4 0 0,8-4 0 16,5-1-16-16,-1 1 0 0,1-2 0 0,2 1 0 16,-3 1-16-16,10 0-16 0,4-2 0 0,1 1 0 15,-4 0-176-15,5 3 160 0,4-1-160 0,1-2 160 16,-2 0-32-16,3 0 0 0,-2 2 0 0,3-2 0 16,5-1-128-16,0 0 0 0,-2 0 144 0,7 0-144 15,2-1 0-15,-1 1 144 0,-1 2-144 0,4 0 0 16,2-1 192-16,0 0-192 0,-5 2 192 0,5-1-192 15,5 1 192-15,-2-1-64 0,-4 1 0 0,3 0-128 16,7 2 192-16,-3-2-192 0,-3 0 192 0,4 1-192 16,3-2 128-16,-2-2-128 0,-4-1 0 0,5 1 0 0,4 0 0 0,-4 0 0 15,-4 0 128-15,3-1-128 0,4 0 0 0,3-1 128 16,-4 2-128-16,1-1 0 0,-2 0 128 0,1 1-128 16,2 0 0-16,-1 0 0 0,-3-8 0 0,1 4 0 15,3 2 128-15,-4-2-128 0,0-1 256 0,1-2 0 16,6 4 0-16,-2-1 0 0,-4-4 240 0,4 3 32 15,4 1 16-15,-3-1 0 0,-3-1-64 0,5 1-16 16,3 1 0-16,-1 0 0 0,-5-1-208 0,4 3-64 16,5-1 0-16,-4 2 0 0,-1 1-192 0,1 0 128 15,2 0-128-15,1 0 0 0,2 2 0 0,-2 1 128 16,-4-2-128-16,6 2 0 0,0 2 0 0,-5-1 0 16,-6-2 128-16,2 4-128 0,2 2 0 0,-5-2 0 0,-6 3 0 0,2 0 0 15,1 3 0-15,-5-1 0 0,-7 2 0 16,2 2 0-16,3 3 0 0,-9-2-192 0,-7-2 192 0,-5 4-160 31,-2 4-384-31,-6-2-80 0,-4-3-16 0,-10 0-8768 0,-8 0-1744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9:13:42.24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3282 3914 2751 0,'0'0'256'0,"0"-9"-256"16,-2-3 0-16,2 3 0 0,0-1 704 0,-2 2 80 15,1-3 32-15,0 2 0 0,-1-3-656 0,1 3-160 16,-1-1 0-16,0 0 0 0,1 2 0 0,0-2 0 16,1 0 0-16,0-3 128 0,-1 2 0 0,1 2 0 15,1-2 0-15,1 3 0 0,1-2 320 0,-1 2 64 16,1-2 16-16,0 4 0 0,-3 6 144 0,3-11 32 16,1 4 0-16,-1 0 0 0,-3 7-112 0,0 0-16 0,0 0 0 0,0 0 0 15,0 0 0-15,0 0 0 0,0 0 0 0,0 0 0 16,0 0-64-16,0 0-32 0,0 0 0 0,5 11 0 15,-3 1 160-15,-2 5 16 0,-1 3 16 0,-3 3 0 16,-1 6 0-16,-2 4 0 0,-1 4 0 0,0 1 0 16,-1 0-96-16,-2 9 0 0,-1 3-16 0,2 2 0 15,0 2-224-15,-1 4-32 0,-2 2-16 0,0 1 0 16,-1 2-128-16,0 1-32 0,-1 2 0 0,-1 1 0 16,-1 2-128-16,3-3 0 0,-1 3 0 0,1-2 0 15,0-5 0-15,0-1 128 0,0 2-128 0,1-1 0 16,2-4 0-16,-3 5 0 0,2-4 0 0,0 1 0 15,-1-1 0-15,0-5 0 0,0 0 0 0,1-5 0 16,0 1 0-16,2-4 0 0,1-8 128 0,-2 0-128 16,2-1 128-16,0-4-128 0,3 0 192 0,-3-5-64 0,1 1 176 0,3-1 16 15,1-4 16-15,2 0 0 0,-2-1 16 0,1-1 0 16,2-3 0-16,-3-1 0 0,2-3-80 0,0 3-16 16,2-1 0-16,0-3 0 0,2-1-128 0,0 0-128 15,2-3 144-15,0 1-144 0,-4-11 0 0,5 14 128 16,1-3-128-16,3-1 0 0,0-4 0 0,3 2 0 15,-2-3 0-15,2 0 0 0,2 0 0 0,3-1 0 16,1-2 0-16,2 1 0 0,3-2 0 0,2-1 0 16,3 0 128-16,4 0-128 0,0 1 0 0,1-1 0 15,0 0 0-15,0-1 0 0,0-1 0 0,1-1 0 16,1 2 0-16,3-2 0 0,1-2 128 0,3 3-128 16,1-1 0-16,4-1 0 0,3 0 0 0,1-2 128 0,2 0-128 0,-4 2 0 15,-1-2 0-15,3 1 0 0,1-1 128 0,2 1-128 16,4-1 0-16,3 1 0 0,3 1 0 0,-2-1 0 15,-1 1 0-15,-2 3 0 0,0-2 0 0,4 2 0 16,1-1 0-16,2-1 0 0,4-1 0 0,-1 2 0 16,-3-1 0-16,2 1 0 0,-4-1 0 0,3 1 0 15,1-1 0-15,4-1 0 0,4 3 0 0,-3 0 0 16,-6-3 0-16,0 1 0 0,5 2 0 0,-2 1 0 16,7-3 0-16,1 2 0 0,-1-3 0 0,-1 4 0 15,-1-1 0-15,3 0 0 0,3 0 0 0,4-1 0 16,-1 1 0-16,-1 0 0 0,-4-1 0 0,0 2 0 15,-1-1 0-15,6 0 0 0,7 1 0 0,-5 0 0 16,-7 0 0-16,-2 2 0 0,0-2 0 0,3 2 0 0,5 2 0 0,-1-2 0 16,-3 1 0-16,0 0 0 0,0 0 0 15,1 0 0-15,3 0 0 0,-1 2 0 0,-1 1 0 16,-3-3 0-16,-1 1 0 0,1 1 0 0,1 0 0 0,2-1 0 16,3 1 0-16,-3 2 0 0,-3-4 0 0,0 1 0 15,4 1 0-15,-1 3 0 0,3-4 0 0,-2 1 0 16,-5-1 0-16,1 1 0 0,0-1 0 0,5-1 0 15,4 1 0-15,-3 1 0 0,-2 0 0 0,-4-2 0 16,0-1 0-16,6 2 0 0,4 1 0 0,-2-1 0 16,-5-1 0-16,0 0 0 0,0 0 0 0,3 0 0 15,4-2 0-15,-1 1 144 0,-2 1-144 0,1-2 0 16,-3 2 0-16,6-2-176 0,5-2 176 0,-1 1 0 16,-6 0 0-16,0 1 0 0,0-1 0 0,5 1 0 15,4-1 0-15,-3 0 0 0,-5-1 0 0,1 1 0 0,0-3 0 16,4 3 0-16,3 2 0 0,-2-2 0 0,-2 1 0 0,0 0 0 15,1-1 0-15,0 2 0 16,1-1 0-16,-2 1 0 0,-1 0 0 0,3-1 128 0,5 0-128 0,-3 0 0 16,-3-1 0-16,-2 0 0 0,2 0 0 0,4 0-128 15,4-1 128-15,-2 0 0 0,-6 0 0 0,1-1 0 16,5 0 0-16,-1 1 0 0,3-1 0 0,-1 1 0 16,-4 0 0-16,4 1 0 0,3 1 0 0,-3 0 0 15,-4-1 0-15,-1 0 0 0,1 0 0 0,4 0 0 16,4 2 0-16,-3-1 0 0,-6 1 0 0,4 2 0 15,1-1 0-15,0-2 0 0,-1 2 0 0,-2-1 0 16,1-2 0-16,3 1 0 0,4 1 0 0,-4 1 0 16,-6 0 0-16,1-1 0 0,0 0 0 0,2 2 0 15,5-1 0-15,-3 2 0 0,-3-2 0 0,2 0 0 0,4 0 0 0,-1 1 0 16,-2 3 0-16,0-4 0 16,-4 2 0-16,3 2 0 0,9-3 0 0,-9-2 0 0,-1 1 0 0,2 1 0 15,1-3 0-15,2 4 0 0,-2 0 0 0,-4 0 0 16,1 1 0-16,2-2 0 0,6-3 0 0,-4 2 0 15,-6 0 0-15,1 2 0 0,0 0 0 0,3-3 0 16,0-3 0-16,-2 1 0 0,-3 1 0 0,3-1 0 16,3 3 0-16,-1-3 0 0,-4-3 0 0,0 3 0 15,-1 0 0-15,5-1 0 0,1 0 0 0,-5-2 0 16,-3-2 0-16,2 4 0 0,0 2 0 0,0-1 0 16,3-1 0-16,-6 1 0 0,1-3 0 0,-1 1 0 15,1 0 0-15,1-1 0 0,-2 1 0 0,-1 2 0 0,-2 3 0 0,6-4 0 16,2-6 0-16,-3 3 0 0,-4 2 0 15,-1 1 0-15,1-3 0 0,2 0 0 0,4 3 0 0,-5-2 128 16,-6 1-128-16,4-1 0 0,0 2 128 0,3 1-128 16,2-1 144-16,-6-2-144 0,-4-2 192 0,6 2-192 15,1 1 128-15,-1-2-128 0,4 4 0 0,-6-4 0 16,-2-5 0-16,3 4 128 0,3 3-128 0,-1-5 0 16,-3 1 0-16,-2 1 0 0,-2-3 0 0,5 3 0 15,3 1 128-15,-1 1-128 0,-6-2 0 0,0 2 0 16,-2-1 0-16,1 2 0 0,7-2 0 0,-3-1 0 15,-4 1 0-15,-1 1 0 0,-4 2 0 0,3-1 0 16,4-2 0-16,-2 0 0 0,-2 0 0 0,-3 2 0 16,-2 0 128-16,1 2-128 0,2-2 0 0,3 0 0 15,4 1 0-15,-5 1 0 0,-4 0 128 0,0 1-128 0,0-1 0 0,2 2 128 16,2-2-128-16,-4 2 0 0,-7 0 0 0,-2 0 0 16,0 1 0-16,-1-1 0 0,1 1 128 0,3-1-128 15,-1 0 0-15,-5-1 0 0,1 0 0 0,-6 3 128 16,1 0-128-16,2 0 0 0,1-2 192 0,1 1-64 15,-2-2 0-15,-1 1-128 0,-4 2 160 0,-2 1-160 16,0-1 128-16,1-1-128 0,-2 1 128 0,2-2-128 16,0-1 0-16,-4 3 128 0,-6-1-128 0,-1 0 0 15,-5 0 144-15,2 0-144 0,-4-2 176 0,-3 1-48 16,1 3 0-16,-3-2 0 0,-3-2 32 0,0-1 0 16,-2 0 0-16,1 3 0 0,-5-1-32 0,0 0 0 15,-3-1 0-15,-2 0 0 0,-2 3-128 0,-4-4 192 16,-1 0-192-16,-2-1 192 0,-2-3-192 0,1 1 0 0,-3 0 144 0,-1 0-144 15,-1-1 0-15,-2-2 128 0,-1-1-128 0,2 2 0 16,-4-3 0-16,2 0 0 0,-2-5 0 0,1 0 0 16,-2 1 0-16,1-5 128 0,-2-2-128 0,-1-4 0 15,0-1 0-15,0-3 0 0,1 3 0 0,-1-1 0 16,-1-6 0-16,1 0 0 0,-1-5 0 0,1-1 0 16,0-2 0-16,0 1 128 0,0-6-128 0,2 1 0 15,0-3 0-15,0 1 128 0,1-7-128 0,-1 1 0 16,1-3 0-16,1 1 0 0,-1-2 0 0,1-1 0 15,0 0 0-15,1-1-128 0,0-5 128 0,-1 3-128 16,0-3 128-16,0 0 0 0,0-2-144 0,1 3 144 16,1 3 0-16,0-4-176 0,1-5 176 0,0 4-128 15,1 1 128-15,1 1 0 0,0 1 0 0,1-4-128 0,-1 1 128 0,0-2 0 16,1-1 0-16,1 5-128 0,1-1 128 0,2 2 0 16,1 1 0-16,2-2 0 0,2 2 0 0,-2 1-160 15,0 4 160-15,1-1 0 0,1 2 0 0,-1 3-128 16,-2 2 128-16,-1 3 0 0,-1 1 0 0,0 2 0 15,0-4 0-15,-1 4 0 0,-3 4 0 0,0 1 0 16,0 2 0-16,1 2-160 0,-4 0 160 0,0 2 0 16,-1 2 0-16,-1 1 0 0,0 5 0 0,-1 4 0 15,-3 0 0-15,1 1 0 0,-2 2 0 0,0 2-128 16,0 5 128-16,0 9-128 0,-3-12 128 0,3 12-128 16,-5-5 128-16,5 5-128 0,0 0 128 0,0 0-128 15,-12-4 128-15,2 7-128 0,-1 2 128 0,1 0-128 16,-4 3 128-16,-2-2-128 0,-3 0 128 0,-2 5-128 0,-5-4 128 0,-2 5-128 15,-6-4 0-15,-2 3 0 0,-2 1 0 0,-2-1 0 16,-2 0 128-16,-2 3-160 0,-1 0 160 0,-4 1-160 16,-1 0 160-16,-8 1 0 0,-5 0-144 0,-2 2 144 15,-2-3-224-15,-1 1 32 0,-3-4 0 0,-3 3 0 16,-4-1-64-16,-6 2-16 0,-4-4 0 0,-1 0 0 16,3 1 32-16,-7 2 16 0,-4-5 0 0,-3 0 0 15,-2-2 96-15,-1 2 128 0,0-2-208 0,-4 2 80 16,-5-8 128-16,3 2-160 0,1 0 160 0,-4 2-160 15,-5-2 160-15,2-1 0 0,0-3 0 0,2 2 0 16,-4 1 0-16,-1-3 0 0,0-3 0 0,0 3 0 16,3 5 0-16,-4-3 0 0,-7-4 0 0,1-2 0 15,2 3 128-15,0-1-128 0,-10-3 128 0,5 3-128 16,1 1 128-16,-3 0-128 0,-3-4 160 0,2 0-160 0,4 1 144 0,-3-1-144 16,-6-3 128-16,4 5-128 0,2 3 0 0,-2-1 128 15,-5-1-128-15,2-2 0 0,4-2 0 0,-2 0 0 16,-7 3 0-16,4-4 0 0,4 1 0 0,-3 0 0 15,-5-6 0-15,1 6 0 0,2-1 0 0,-1 1 0 16,0 1 0-16,0-3 0 0,-3 2 0 0,2 0 0 16,4-1 0-16,-1 2 0 0,-3 0 0 0,3-1 0 15,3 2 0-15,-3 1 0 0,-3 1 0 0,4-5 0 16,5 2 0-16,-2 2 0 0,-5-2 0 0,3-3 0 16,5 3 0-16,-5 0 0 0,-4 1 0 0,4 1 0 15,6 0 0-15,-6 0 0 0,-6 0 0 0,4 1-144 16,3 1 144-16,-3-2 0 0,-6 1-128 0,4 0 128 0,5 2 0 0,-2 0 0 15,-6 0 0-15,2 0-128 0,6 2 128 0,-4-2 0 16,-6 0 0-16,5 2 0 0,3 2-128 0,-1-3 128 16,-4-1 0-16,5 0 0 0,2 3 0 0,-1-2 0 15,-5-1 0-15,3 0 0 0,-2 3 0 0,2-2 0 16,0 0 0-16,2 2 0 0,-1 0 0 0,0 1 0 16,-1-1 0-16,3-1 0 0,-2 0 0 0,3 0 0 15,-2 3 0-15,1-1 0 0,1-1 0 0,1-3 0 16,-2 1 0-16,5-1 0 0,1 0 0 0,-3 2 0 15,2 1 0-15,2-2 0 0,2 0 0 0,-2 2 0 16,-4-3 0-16,5 1 0 0,3 1 0 0,-1 0 0 16,-3-2 0-16,7 0 0 0,2 0 0 0,-3 0 0 15,-4 0 0-15,3 0 0 0,5-1 0 0,-1 1 0 16,-1 0 0-16,0 0 0 0,5-1 0 0,1-1 0 0,1-2 0 16,0 3 0-16,-4-1 0 0,3-1 0 0,4 1 0 0,-1-1 0 15,-7 1 0-15,6-4 0 0,3 1 0 16,-1 0 0-16,-3-1 0 0,3 2 0 0,0 0 0 15,5 3 176-15,3-2-32 0,-4 1 0 0,-7-3 64 0,3 2 16 16,8 1 0-16,-3 0 0 0,0 1-80 0,1 1-16 16,-1 0 0-16,1-1 0 0,7 0-128 0,-7-1 0 15,-5 1 0-15,4 0 128 0,2-2-128 0,4 3 0 16,-3 0 0-16,-1 0 0 0,-4 0 0 0,2 3 0 16,2-1 0-16,-3 1 0 0,-4-2 0 0,4 2 0 15,4-1 0-15,0 2 0 0,1 1 0 0,-2-2-144 0,-2-2 144 0,2 2-160 16,5-2 16-16,-1 1 0 0,-2 1 0 0,1 1 0 15,-1 1 144-15,3-4 0 0,5 2-144 0,-3-1 144 16,-3-1 0-16,1 1 0 0,4 0 0 0,4 1 0 16,3-1 0-16,-1 0 0 0,-3 1 0 0,1-1 0 15,3-2 0-15,4 1 0 0,3 0 0 0,-1 3 0 16,-2-1 192-16,2 0 0 0,-1 0 0 0,5 2 0 16,1 0-192-16,4 0 0 0,2-1 0 0,-3 4 0 15,-4-3 0-15,1 0 128 0,3 4-128 0,2-3 128 16,2 0-128-16,-1 3 0 0,3-4 0 0,-3 7 0 15,-3-1 0-15,2 2 0 0,3 1 0 0,2-5 0 16,2 1 0-16,2 3 0 0,3-1 0 0,-1 4 0 16,-3-2 0-16,2 2 0 0,6-1 0 0,2 2 0 15,3 0-544-15,2 0 16 0,0 4 0 0</inkml:trace>
  <inkml:trace contextRef="#ctx0" brushRef="#br0" timeOffset="3568.22">3746 6188 16575 0,'-6'-11'736'0,"6"11"160"0,0 0-720 0,0 0-176 16,0 0 0-16,0 0 0 0,0 0 0 0,0 0 0 16,-4 12 0-16,1 4 0 0,2 4 0 0,-2 4 160 15,2 9-32-15,-4 0-128 0,3 2 320 0,-2 3-32 16,0 4-16-16,-1 5 0 0,-4-1-32 0,-1 7-16 0,-2 8 0 0,2 1 0 16,0 6-64-16,-3 1-16 0,-1 1 0 0,0 3 0 15,-1-1-144-15,4 6 0 0,-2 3 144 0,-1-3-144 16,-1 2 0-16,1-4 128 0,1-1-128 0,-1 1 0 15,0 4 0-15,-2-2 0 0,2 1 0 0,-2-2 128 16,1-2-128-16,1 3 0 0,-1-2 0 0,1-5 0 16,0-3 0-16,2-4 0 0,2 0 0 0,1-6 128 15,0 0 112-15,1-4 16 0,-1 1 16 0,1-4 0 16,2 0 0-16,2-3 0 0,0-2 0 0,1-1 0 16,2-3-80-16,1 0-32 0,1-1 0 0,2-4 0 15,-2-2-160-15,4-1 160 0,0-3-160 0,2-1 160 16,0-5-160-16,2 2 0 0,0-4 0 0,3-2 0 15,0-3 176-15,5-3-48 0,1-2-128 0,3 0 192 0,5-3 80 16,3 0 16-16,4-4 0 0,4 1 0 0,2-6-80 16,5 0-16-16,-1 0 0 0,2-1 0 0,3-2-64 0,1-2 0 15,2 0-128-15,2 2 192 0,7 0-48 0,5 1-16 16,4-1 0-16,0-2 0 0,3 0-128 0,1 0 192 16,4 0-192-16,7 1 192 0,5-5-192 0,1 2 0 15,1 1 144-15,5-3-144 0,3 2 0 0,6-3 0 16,5 0 0-16,-1-1 0 0,0 1 0 0,4 0 128 15,11 2-128-15,-2-1 0 0,-4 0 0 0,6 4 0 16,6-2 0-16,-3 3 128 0,-3 2-128 0,4 0 0 16,4-1 0-16,-2 2 0 0,-4 3 0 0,5 1 0 15,3 2 0-15,0-2 0 0,-6 0 0 0,7 3 0 16,5-2 0-16,-3 3 0 0,-6 0 0 0,6-3 0 0,6 4 0 0,0-3 0 16,-4 0 0-16,4 3 0 0,5-4 0 0,1 4 0 15,-1-2 0-15,4-1 0 0,-1 2 160 0,4-2-160 16,4 3 128-16,-5-3-128 0,-1-1 0 0,2 3 0 15,6-2 0-15,-4 2 0 0,-2 1 0 0,2-4 0 16,0 0 0-16,6 4 0 0,-4 0 0 0,1-2 0 16,-6 0 0-16,2 0 0 0,4-2 0 0,0 2 0 15,-1 2 0-15,0-5 0 0,-1-2 0 0,2 2 0 16,7 1 0-16,-9-1 0 0,-2-2 0 0,1 0 0 16,3-2 0-16,-2 3 0 0,-2 5 0 0,1-5 0 15,0-5 0-15,2 4 0 0,0 0 0 0,-4 3 0 16,-6 2 0-16,3-2 0 0,2 0 0 0,-4 4 0 15,-2-2 0-15,-2 2 0 0,5-4 0 0,-1 2 0 16,-1 4 128-16,0-2-128 0,-2 0 0 0,-1-3 0 16,-1 3 0-16,-1-4 0 0,-4-1 0 0,3 2 0 15,5-1 0-15,-7 2 0 0,-7-1 0 0,2-1 0 0,6-2 0 0,-6 1 128 16,-7 2-128-16,5-1 0 0,3 1 0 0,-4 3 144 16,-4-2-144-16,0 2 128 0,2-3 32 0,-5 3 0 15,-2-2 0-15,-2 1 0 0,3 1 48 0,-3-5 16 16,-3 0 0-16,-2-1 0 0,0 1-32 0,-3-1 0 15,-2-1 0-15,-3 0 0 0,-1 1-16 0,0 1-16 16,3 0 0-16,-4-2 0 0,-7 1-160 0,-2-2 0 16,0 3 0-16,-2 0 128 0,1-4-128 0,-4 0 192 15,-6 2-192-15,1 0 192 0,0-1-192 0,0-1 0 16,1 1 0-16,-6-1 0 0,0 0 0 0,1-1 0 16,-1 2 0-16,0-1 0 0,1 0 0 0,-1-1 0 0,-4 0 0 0,-2-3 0 15,2 3 0-15,1 1 0 0,5-2 0 0,-5 1 0 16,-3 1 0-16,-4 0 0 0,5 0 0 0,1 0 0 15,3 0 128-15,-1 0-128 0,-3 1 128 0,1 1-128 16,-3-2 144-16,1 3-144 0,1 0 160 0,1-2-160 16,4-1 128-16,0 3-128 0,-6-2 0 0,2 2 144 15,1-1-144-15,3 1 128 0,2 1-128 0,-3-2 128 16,-2-1-128-16,-2 1 0 0,0-1 144 0,2 0-144 16,2 0 0-16,0-1 0 0,-5 0 0 0,-1 2 0 15,-2-2 0-15,4 1 144 0,-2-1-144 0,1 1 0 16,-2-1 176-16,-2 0-176 0,-3 0 160 0,-5 0-160 15,-1 4 192-15,5-1-64 0,1-1-128 0,-4-1 192 16,0 2-64-16,-3-2-128 0,-5-1 176 0,-3 0-176 0,-2 0 160 16,-2 3-160-16,-5-1 128 0,-1 2-128 15,2-1 208-15,-1-1-32 0,-5-1-16 0,-2 2 0 0,-2 0 32 0,-1 2 16 16,-2-2 0-16,-1 0 0 0,-1 1-208 0,-2 0 176 16,-2 1-176-16,0 0 160 0,-1-1-160 0,-2 1 0 15,-3 1 0-15,-2-1 0 0,-1 1 0 0,1 1 0 16,-3-5 0-16,-1 1 0 0,-1 1 0 0,-2 1 0 15,-1-3 128-15,1 0-128 0,-2-1 0 0,1 1 0 16,1 4 0-16,-2-4 0 0,2-3 0 0,-1 1 0 16,1 0 0-16,-1 1 0 0,2 3 0 0,-2-3 0 15,1-2 0-15,-2 0 0 0,1-4 0 0,-1 2 128 16,1-1-128-16,-1 0 0 0,-1-2 0 0,3 0 128 16,0 1-128-16,1-6 0 0,2 1 128 0,-2-1-128 0,3-3 128 0,-1-1-128 15,2-2 0-15,0-1 0 0,-2-3 128 0,2-2-128 16,-1-5 0-16,1 2 0 0,-1-2 144 0,4 2-144 15,2-9 0-15,-1 2 0 0,3-2 0 0,-1-3 0 16,0-4 0-16,0-2 0 0,0 1 0 0,0-4 128 16,-1-2-128-16,0-1 0 0,-1-2 0 0,1-5 0 15,-3-3 0-15,0 2 0 0,1-5 0 0,1 4 0 16,0 0 0-16,1-4 0 0,0 0 0 0,-3-2 0 16,3 1 0-16,1 0 128 0,0-3-128 0,2 4 0 15,-1-3 0-15,3 1 0 0,-1 3 0 0,0-1 0 16,-2 3 0-16,-1-4 0 0,-1 2 0 0,1 2 128 15,-2-1-128-15,-2 2 0 0,-1-4 0 0,0 2 0 16,-2-1 0-16,-1 2 0 0,2 2 0 0,-4 1 0 16,1-2 0-16,-1 3 0 0,0 0 0 0,0 3 0 0,-2-2 0 0,0 3 0 15,2 3 0-15,-1 4 0 0,-1 4 0 0,-1 2 0 16,-1 3 0-16,-1 6-128 0,0-1 128 0,0 7 0 16,-2 1 0-16,1 4 0 0,-3 0 0 0,0 5 0 15,-1 3 0-15,-3-1-128 0,-1 5-32 0,0 7 0 16,-5-9 0-16,5 9-10176 15,-12-3-2032-15</inkml:trace>
  <inkml:trace contextRef="#ctx0" brushRef="#br0" timeOffset="4569.91">29711 4752 12895 0,'0'0'576'0,"0"0"112"0,0 0-560 0,0 0-128 0,0 0 0 0,-9 5 0 16,0 0 1232-16,-1 0 224 0,-2 4 32 0,-5-1 16 15,-2 3-736-15,-3-2-160 0,2 4-32 0,-3-2 0 0,-1 2-176 0,-3 1-32 16,-2 0-16-16,-4-1 0 0,1-1-176 0,-1 1-48 16,-1-2 0-16,1-2 0 0,0 1 64 0,6-3 16 15,2-1 0-15,2 2 0 0,2-3-32 0,4 1-16 16,0 1 0-16,6-4 0 0,-2 1 32 0,4-1 0 15,9-3 0-15,0 0 0 0,-9 5 0 0,9-5 0 16,0 0 0-16,0 0 0 0,0 0 128 0,0 0 48 16,0 0 0-16,0 0 0 0,13 0-80 0,1 0-16 15,0 0 0-15,2 1 0 0,3 0-112 0,2-1-32 16,2 0 0-16,3 2 0 0,2-1-128 0,3 3 0 16,-1 0 0-16,3 3 128 0,2 0-128 0,-2 4 0 15,-3-1 0-15,-2 3 0 0,1 0 0 0,-2-2 0 16,2 0 0-16,1 5 0 0,-2-1 0 0,0 0 0 0,2-2 0 15,2 2 0-15,0 2-144 0,2-1 144 0,-1 2 0 0,3 1 0 16,-3 1 0-16,0 1 0 0,-2-2 0 0,-1 1 0 16,-4-6 0-16,1 3 0 0,-4-1 0 0,1 1 0 15,-1-1 0-15,0 1 0 0,-2-1 0 0,0 0 0 16,-1 0-256-16,-1-1-32 0,0-2-16 0,-1 1 0 31,-3 1-416-31,-1 2-96 0,-1-2-16 0,0-1 0 16,1 1-560-16,-3-1-112 0,-4 0-32 0,-1-4-4480 0,2 3-912 0</inkml:trace>
  <inkml:trace contextRef="#ctx0" brushRef="#br0" timeOffset="5636.88">29617 5040 14735 0,'0'0'1312'0,"-1"-8"-1056"15,1 8-256-15,0 0 0 0,5-6 608 0,-5 6 64 16,14 0 16-16,3 0 0 0,2 0-432 0,2 2-64 0,3 2-32 0,6-3 0 15,3 4 96-15,3 4 32 16,3-2 0-16,1 4 0 0,1-4 112 0,1 6 32 0,-3-2 0 0,3 3 0 16,0 2-96-16,1 0-16 0,2 1 0 0,-2 0 0 15,0 4-128-15,3 4-16 0,0-1-16 0,1 6 0 16,-1-1-160-16,-4 1 0 0,-7-3 0 0,0 5 128 16,-4 3-128-16,1 5 0 0,-3 3 0 0,2-1 0 15,-3 4 0-15,-1-1 0 0,-3 3 0 0,0 2 0 16,-1-1 0-16,-2 0 128 0,1 5-128 0,0-1 0 15,-3 2 128-15,-2 1-128 0,-3 2 0 0,-2 1 128 16,-2-2-128-16,-1 0 128 0,-3-1-128 0,1 1 128 16,-4-4-128-16,0 2 0 0,-3 5 0 0,-1-2 0 15,-2 2 0-15,-1-2 0 0,-2 0 0 0,-2 0 0 16,-1 2 128-16,2-3-128 0,-2 2 0 0,-5-2 128 0,0 3-128 0,0-3 0 16,-1 2 0-16,1 5 128 0,-2-4-128 0,2 2 0 15,1-4 144-15,-1 4-144 0,0 1 0 0,-2 1 0 16,1-1 0-16,0 2 0 0,0-3 0 0,1 4 128 15,-3-5-128-15,3 5 0 0,-1-1 0 0,0 0 0 16,-1 1 0-16,2 0 0 0,0-3 0 0,2 0 128 16,-2-1-128-16,0 2 0 0,1-2 0 0,-2 6 0 15,1-2 0-15,1-3 128 0,-1 1-128 0,3-4 0 16,-2-3 0-16,1 0 0 0,6 4 0 0,-3-5 0 16,-1 0 0-16,0-3 128 0,2 2-128 0,-2-6 0 15,2 1 0-15,-2-8 0 0,3-1 0 0,-1-2 128 16,2-1-128-16,1-3 0 0,1-2 176 0,0-2-48 0,-2-1 0 0,3-6 0 15,3-3-128-15,1 2 192 0,1-1-192 16,0-4 192-16,2-3 112 0,-2 0 16 0,4-3 16 0,-1-1 0 16,0-1-112-16,-1-2-32 0,2-1 0 0,0 1 0 15,-1-2-48-15,-5-6-16 0,0 0 0 0,12 7 0 16,-1 2-128-16,-1-7 160 0,-10-2-160 0,11-1 160 16,-1 0-160-16,0-3 0 0,0-3 0 0,-1 0 0 15,-3-3 0-15,2 1 128 0,-3-6-128 0,1 2 0 16,-1 3 128-16,-2-4-128 0,-3-2 0 0,0 1 128 15,-1 0-128-15,-2 0 0 0,-1-3 144 0,-2-2-144 16,-2-3 192-16,-2 0-16 0,1-4-16 0,-2 2 0 16,-4-2-16-16,2 0 0 0,-2-2 0 0,-2 0 0 15,-2-6-144-15,-3 0 0 0,0-3 0 0,-1-2 0 16,-1 3 0-16,-1 1 0 0,-1-5 0 0,-2 3 0 16,-2-3 0-16,1-1 0 0,0 2 0 0,1 0 0 0,-2-1 0 0,-2 0 0 15,-1-1 0-15,-3-2 0 0,-2 1 0 16,-1 4 0-16,-3-3 0 0,1 2 0 0,2 2 0 0,-2 1 0 15,-2 1 0-15,1 0 0 0,0 3 0 0,0 2 0 16,-3 2 0-16,-2-3 0 0,-4-1-128 0,1-1 128 16,-3-2 0-16,3 3 0 0,0 3 0 0,3 1 0 15,0 3-144-15,0 0 144 0,2 1 0 0,-2 0 0 16,-2 2 0-16,-5 1 0 0,-1 1 0 0,4 3 128 16,1 4-128-16,2 0 0 0,2 4 128 0,2-2-128 15,3 1 0-15,-1 5 144 0,1-3-144 0,-1 1 0 16,-1-2 0-16,2 2 128 0,1 3-128 0,4-1 0 15,3 1 0-15,4 1 0 0,2 1 0 0,4-2 0 16,4 4 0-16,1 2 0 0,3-2 0 0,5 2 0 0,2 3 0 0,8-4 0 16,0 0 0-16,0 0 0 0,0 0-144 0,0 0 144 31,0 0-816-31,0 0-48 0,0 0-16 0,0 0-11088 0</inkml:trace>
  <inkml:trace contextRef="#ctx0" brushRef="#br0" timeOffset="6020.67">29100 7557 13823 0,'-9'-6'1216'0,"0"-2"-960"0,1 3-256 0,-2 3 0 0,-2 0 2144 0,-2 5 384 16,-4 1 80-16,-5 1 16 0,-5-1-1904 0,-3-1-368 16,-3 1-80-16,-5 0-16 0,-3 4 64 0,2-3 16 15,3 2 0-15,1 1 0 0,0 2 96 0,2-1 16 16,-1 4 0-16,4-3 0 0,1 0-192 0,4 3-48 16,0-2 0-16,1 2 0 0,1 2-208 0,3-1 0 15,2-1 128-15,3 1-128 0,1 0 0 0,3 4 0 16,2 1 0-16,4 1 0 0,2 4 0 0,2 4 0 15,6 5 0-15,3 0 0 0,3 4 0 0,4 1 0 16,4 0 0-16,2 8 0 0,0 1 0 0,3 1 0 0,3 1 0 0,3 0 0 16,3 3 0-16,2 1 128 0,0-1-128 0,3-1 0 31,2-1-784-31,5 0-256 0,0-1-48 0,7-3-10288 0</inkml:trace>
  <inkml:trace contextRef="#ctx0" brushRef="#br0" timeOffset="6787.06">28670 11145 20271 0,'-6'0'1792'0,"-2"3"-1424"0,-2 2-368 0,4 1 0 16,-1-1 416-16,2 6 16 0,-1-2 0 0,3 2 0 16,1-2-432-16,2 4 128 0,1-2-128 0,-1-11 0 15,6 8 256-15,-6-8-48 0,12 6 0 0,2-1 0 16,1-5 288-16,3-1 48 0,2-4 16 0,1 0 0 0,3-3-112 0,1-3 0 15,3-3-16-15,-2 1 0 0,0 1-240 0,0-3-64 16,-3-3 0-16,-3 1 0 0,-4-1-128 0,0-3 0 16,-4-3 144-16,0 5-144 0,-3-1 128 0,-3-3-128 15,-1-1 160-15,-1 1-160 0,-3 1 224 0,-2 3-48 16,-2 3-16-16,0 6 0 0,-4-1 48 0,-2 9 16 16,0-1 0-16,-7 7 0 0,-3 4-224 0,-7 5 0 15,-2 3 0-15,-3 6 0 0,-2 6 0 0,1 1 0 16,1 5 0-16,3 2 0 0,2-1 0 0,2 6 0 15,2 1 0-15,4-3 0 0,3 0 0 0,3-1 0 16,4-5 0-16,2 0 0 0,0 0 0 0,2-3 0 16,3-4 0-16,2-2 0 0,4-1 0 0,2-3 0 0,0-2 0 0,5-3 0 15,1-2 0-15,2 0 0 0,1-1-144 0,2-3 144 32,1 0-2304-32,0-5-352 0,8-4-80 0,-3 0-16 0</inkml:trace>
  <inkml:trace contextRef="#ctx0" brushRef="#br0" timeOffset="7120.18">29491 10835 12895 0,'0'-12'576'0,"2"3"112"0,-1 1-560 0,1-2-128 16,-2 10 0-16,3-9 0 0,-3 9 944 0,0 0 144 15,0 0 48-15,0 0 0 0,0 0-368 0,0 0-80 16,-1 13-16-16,-2 1 0 0,-2 5-32 0,-3 4-16 16,-2 1 0-16,-1 9 0 0,-2 5-192 0,2 1-48 15,-5-1 0-15,2-1 0 0,-1-4-80 0,0 2-32 16,1 0 0-16,1 3 0 0,2-2-272 0,-1 0 160 15,5-3-160-15,0 0 128 0,2 0-128 0,3-3 0 16,1-3 0-16,1 1 128 0,0-5-320 0,2 0-80 16,1-6-16-16,2-3-10256 0</inkml:trace>
  <inkml:trace contextRef="#ctx0" brushRef="#br0" timeOffset="7453.9">30244 10305 10127 0,'0'0'896'0,"0"0"-704"0,-10 3-192 0,0 6 0 0,1 1 3040 0,-3 8 576 15,1 3 112-15,-3 7 32 0,-3 5-3024 0,1 4-608 16,-1 1-128-16,-1 4 0 0,1 4 0 0,-1 0 192 16,1 2-64-16,-1 2-128 0,1-5 160 0,-1 4-160 15,1 0 128-15,2 2-128 0,1-8 0 0,1 3 128 16,1-4-128-16,-1-1 0 15,-1-6-480-15,3 0-176 0,2-4-48 0,1-1-9408 0</inkml:trace>
  <inkml:trace contextRef="#ctx0" brushRef="#br0" timeOffset="7971.44">29753 10909 19695 0,'0'0'864'0,"0"0"192"0,13 4-848 0,2 0-208 0,4 5 0 0,4-4 0 16,5 0 160-16,3-2-16 0,0 0 0 0,2-7 0 15,2-3 16-15,0-5 0 0,1-3 0 0,1 0 0 16,1-6 32-16,1-2 0 0,1-2 0 0,0-7 0 16,1 2 64-16,0 2 32 0,-3-3 0 0,-1 2 0 15,-2-3 160-15,-4-1 16 0,-3-1 16 0,-4-3 0 16,0-6-32-16,-5 2-16 0,-1 3 0 0,-1 2 0 0,-4 2-224 15,-1 6-32-15,-2 8-16 0,-5 7 0 0,-1 3-16 16,-4 10 0-16,0 0 0 0,0 0 0 0,-6 14-144 0,-3 5 192 16,-3 4-192-16,-2 7 192 0,-2 5-192 0,-2 3 0 15,-2 2 0-15,-3 5 0 0,-3-3 0 0,-2 4 0 16,3-4 0-16,0 6 128 0,0-1-128 0,0 1 0 16,0 1 0-16,3-8 0 0,4 0 128 0,3-4-128 15,2-4 0-15,4-5 128 0,3-8-128 0,3-2 128 16,3-4-128-16,3-5 128 0,-3-9-128 0,6 5 160 15,-6-5-160-15,13 0 160 0,0 0 224 0,1-4 32 16,0-2 16-16,1-2 0 0,-1 2-240 0,0 1-64 16,-1 1 0-16,-2-2 0 0,-2 2-128 0,-9 4 0 15,10 1 0-15,-1 3 0 0,0 2 0 0,-3-1 128 0,-6-5-128 0,7 16 128 16,-1-1-128-16,-1 1 0 0,-2 2 0 0,2-2 0 16,-3-1 0-16,1 0 0 0,-1 0 0 0,2 2 0 15,1-2 0-15,0 0 0 0,2-1 0 0,-1 2 0 16,0-2 0-16,1 1 0 0,-1-1 0 0,2-2 0 31,-1 1-704-31,-2 0 0 0,0-4-16 0,-1 1-11984 0</inkml:trace>
  <inkml:trace contextRef="#ctx0" brushRef="#br0" timeOffset="8288.23">30605 11007 21183 0,'0'0'1888'0,"-3"11"-1504"16,3-1-384-16,0 2 0 0,0-12 1088 0,5 15 160 16,0 0 32-16,3-4 0 0,0-1-928 0,4-5-176 15,2-1-48-15,3 1 0 0,-2-3 128 0,3-3 0 16,2-5 16-16,-1-1 0 0,0 0-96 0,-1-4-32 16,-1 5 0-16,-1-7 0 0,-4 1-144 0,-2 0 0 15,4 0 144-15,-6-4-144 0,-2 0 0 0,-2-2 128 16,0 1-128-16,-1 7 0 0,-3 10 0 0,0-10 144 15,-2 4-144-15,2 6 0 0,0 0 224 0,-10 2-64 16,-1 2-16-16,3 8 0 0,-1-1-144 0,0 4 0 16,0 3 144-16,3 1-144 0,0 1 0 0,3 5 0 15,-1-3 0-15,3 3 0 0,1 1 0 0,0-3 0 16,0-1 0-16,2 2 0 0,1-2-336 0,0 0-48 0,3 0 0 0,0 0 0 31,-1-3-2304-31,3-3-480 0</inkml:trace>
  <inkml:trace contextRef="#ctx0" brushRef="#br0" timeOffset="8559.24">31117 11098 7359 0,'0'0'656'0,"-6"14"-528"0,-2 2-128 0,2-1 0 16,-1 3 2992-16,0 1 560 0,-2 0 112 0,1 1 32 15,-1-1-2576-15,2 3-512 0,-2-1-96 0,0-2-32 16,-1-1 32-16,1-4 0 0,3 0 0 0,0-1 0 15,3-7 320-15,3-6 80 0,0 0 16 0,0 0 0 0,0 0 0 0,14-4 0 16,0-1 0-16,2-7 0 16,-1-5-128-16,2-2-32 0,1 0 0 0,0-1 0 0,-1-6-320 0,2 3-64 15,3 3 0-15,0 1-16 0,-2 1-240 0,0 3-128 16,1 2 160-16,-1 6-160 0,-1-4 0 0,0 8 0 16,-2 1 0-16,-2 1 0 0,-2 0 0 0,1 2-288 15,-3 3 64-15,-11-4 16 16,0 0-2160-16,6 9-416 0</inkml:trace>
  <inkml:trace contextRef="#ctx0" brushRef="#br0" timeOffset="8791.45">29620 9985 37775 0,'0'0'3360'0,"0"0"-2688"0,0 0-544 0,0 0-128 31,0 0-592-31,0 0-160 0,0 0-16 0,0 0-9968 0,6 11-1984 0</inkml:trace>
  <inkml:trace contextRef="#ctx0" brushRef="#br0" timeOffset="9339.44">29097 12416 28559 0,'-3'-11'2544'0,"1"-2"-2032"0,2-4-512 0,0 0 0 16,2 0 192-16,-1 1-64 0,-1 2-128 0,0 0 192 15,-1 0 32-15,-1 1 0 0,1 1 0 0,-2 3 0 16,0-4-80-16,-2 4-16 0,5 9 0 0,-9-6 0 15,0 3 192-15,-3 2 16 0,1 1 16 0,-2 2 0 16,-1 5-160-16,-1 3-16 0,-2 5-16 0,0 6 0 16,-4 3-160-16,2 6 192 0,0 5-192 0,1 5 192 0,1 10-192 0,1 3 0 15,2 1 144-15,2-2-144 0,3-1 0 0,0 2 0 16,4 3 0-16,1-2 0 0,1 1 0 0,2-1 0 16,0-5 0-16,1-2 0 0,0 0-256 0,1-5-112 15,0-5-16-15,1-4-16 16,-2-2-496-16,0-5-80 0,1 0-32 0,-1-7 0 15,0-3-1568-15,-3-6-320 0</inkml:trace>
  <inkml:trace contextRef="#ctx0" brushRef="#br0" timeOffset="9738.96">28411 12902 20271 0,'0'0'896'0,"0"0"192"0,0 0-880 0,0 0-208 16,4 13 0-16,3-4 0 0,4 0 1472 0,2-2 256 0,5 2 64 0,5-5 0 15,6 0-1216-15,4-3-224 0,3-2-48 0,5-1-16 16,3 0 96-16,3-1 32 0,2-2 0 0,-1-1 0 16,-1 0-256-16,-3-5-160 0,-2 4 192 0,0-5-192 15,-2 1 0-15,-1-2-272 0,-2-1 16 0,-1 1 16 32,-5 2-160-32,1 0-48 0,-6 3 0 0,-2-1 0 0,-3 4 240 0,-2 1 32 0,-3 2 16 0,-5 2 0 15,-1 1 304-15,-10-1 64 0,7 9 16 0,-5 5 0 16,-4 0 96-16,-4 2 32 0,-4 6 0 0,0-1 0 15,-1 6-96-15,-3-1 0 0,-3 0-16 0,2 4 0 16,1 0-240-16,1-2 128 0,2 2-128 0,1-3 0 16,3-6 128-16,2-2-128 0,3 0 0 0,2-4 0 0,2-4 128 15,5 1-128-15,3-6 0 0,1 0 144 0,3-3 144 16,4-4 32-16,4-2 0 0,3-3 0 0,0 0 64 0,5-7 32 16,-2-2 0-16,0-2 0 0,-2 2-96 0,-3-6-32 15,-4 0 0-15,-2-1 0 0,-5-1-128 0,-1-3-32 16,-5-2 0-16,-2-4 0 0,-3 0 48 0,-1 0 0 15,-1 3 0-15,-4 0 0 0,0 6-176 0,0 3-224 16,-1 3 48-16,1 3 16 16,-1 4-1136-16,0 6-240 0,6 4-32 0,-9 1-12032 0</inkml:trace>
  <inkml:trace contextRef="#ctx0" brushRef="#br0" timeOffset="10046.99">29935 12666 20271 0,'0'0'896'0,"0"0"192"0,0 0-880 0,-4 16-208 0,2 1 0 0,-1 2 0 15,1 1 2048-15,-2 4 384 0,-1 0 64 0,0 1 0 16,-3-1-1984-16,0 1-512 0,-1-5 0 0,-3 5 0 16,-2 0 192-16,1-5-48 0,4-1-16 0,1-2 0 15,-2-2 32-15,3-3 0 0,2-2 0 0,5-10 0 16,0 0 0-16,0 0 0 0,0 0 0 0,0 0 0 15,0-9 544-15,2-3 128 0,2-5 0 0,2-2 16 16,4-2-352-16,-1-4-80 0,2 2-16 0,1-4 0 16,2 1-224-16,3-1-48 0,-1 1-128 0,3 4 192 15,0-1-192-15,0 5 0 0,-1 4 0 0,0 0 0 16,-1 0 0-16,-2 4-128 0,-1 0 128 0,-1 6-208 16,-2 1-400-16,-1-1-80 0,-10 4-16 0,10-1-9360 15,-10 1-1888-15</inkml:trace>
  <inkml:trace contextRef="#ctx0" brushRef="#br0" timeOffset="10823.99">30454 12498 24879 0,'0'-12'2208'0,"0"12"-1760"16,0 0-448-16,0 0 0 0,0 0 1024 0,-4 14 112 15,-3 2 16-15,0 4 16 0,-2 2-960 0,-1 3-208 16,0 2 0-16,-3-3 0 0,-2 4 0 0,-1-4 0 16,1 3 0-16,-1-2 128 0,0 3-128 0,2-4 144 15,-1 0-144-15,2-1 160 0,1-2-160 0,1-4 0 16,3-4 144-16,1-2-144 0,7-11 0 0,0 0 0 16,0 0 0-16,0 0 128 0,0 0-128 0,0 0 0 15,10-8 128-15,3-6-128 0,-1-5 144 0,0-2-144 16,1-3 192-16,1 1-192 0,2-1 192 0,1-1-192 15,-3 2 192-15,3 0-192 0,0 1 160 0,1 4-160 16,-1 3 128-16,-2 2-128 0,-2 2 0 0,-1 6 0 0,0 4 0 0,-2 1 0 16,-10 0 0-16,9 2 0 0,-9-2 0 0,7 12 0 15,-1-1 0-15,-3 2 0 0,-5 1 0 0,1 0 0 16,-2 0-144-16,2 1 144 0,-2-1 0 0,1 3 0 16,-3-4 0-16,1 0 0 0,-1 1 0 0,2-1 0 15,3-13 0-15,0 0 0 0,0 0 0 0,0 0 0 16,0 0 0-16,12-3 0 0,-2-6 0 0,1-1 0 15,2-4 0-15,0-2 0 0,2-1 0 0,-1-1 0 16,0-1 0-16,0 3 0 0,-2-1 128 0,1 3-128 16,0 2 0-16,-2 0 0 0,1 6 0 0,-2 1 0 15,-10 5 176-15,10-1-176 0,-10 1 192 0,10 7-192 16,-3 3 160-16,-1 3-160 0,-2 2 128 0,1 1-128 16,-3 0 0-16,0 2 0 0,-2 0 0 0,1-3 0 0,0 0 0 0,1-1 0 15,-2 3 0-15,1-2-176 16,-1-15-1264-16,7 14-256 0,-1-5-48 15,-6-9-10288-15</inkml:trace>
  <inkml:trace contextRef="#ctx0" brushRef="#br0" timeOffset="11156.86">31154 12558 21183 0,'0'0'1888'0,"-6"-9"-1504"16,-2 0-384-16,3 0 0 0,-5 9 880 0,10 0 96 15,-12 2 32-15,2 2 0 0,-1 0-736 0,1 2-144 0,-2 5-128 0,-1 1 192 16,-2-2-32-16,-1 4 0 0,2 2 0 0,-2-1 0 16,0 0 64-16,3-1 16 0,3 0 0 0,2 0 0 15,3 1-96-15,3-3-16 16,2-1 0-16,4 2 0 0,-1-4-128 0,2 2 160 0,-5-11-160 0,12 8 160 16,1 0-160-16,-2-5 192 0,4 1-192 0,-1-4 192 15,0-1 0-15,0-2 16 0,0 0 0 0,-1-4 0 16,-2 1-16-16,1 1-16 0,-2-3 0 0,-2 3 0 15,-8 5-176-15,0 0 0 0,10-2 0 0,-10 2 0 16,0 0 0-16,0 0 0 0,10 0 0 0,-10 0 0 16,9 5 0-16,-9-5 0 0,0 0 0 0,10 11 0 15,-2-5-304-15,1 2 16 0,-9-8 0 0,10 5 0 16,1-4-1792 0,1-1-352-16,-2-1-80 0,-1-4-16 0</inkml:trace>
  <inkml:trace contextRef="#ctx0" brushRef="#br0" timeOffset="11390.14">31594 11795 27647 0,'-5'11'2448'0,"-2"5"-1952"16,0 3-496-16,-2 5 0 0,-3 6 320 0,0 6-48 15,-4 2 0-15,4 1 0 0,-5 5-272 0,2-4 0 0,0 0 128 0,1 0-128 16,0 5 192-16,4-6-32 0,-1-1 0 16,2-1 0-16,1-2-160 0,0-5 0 0,2-3 0 0,2 0 0 31,1-3-2128-31,1 2-416 0</inkml:trace>
  <inkml:trace contextRef="#ctx0" brushRef="#br0" timeOffset="11553.04">31340 12214 28559 0,'0'0'2544'0,"0"0"-2032"0,0 0-512 0,11-1 0 15,2 4 128-15,-1 0-128 0,1 3 0 0,2 1 144 16,3-3-144-16,3 1 0 0,3 1 144 0,1 0-144 16,3-4 304-16,-1 2-16 0,1 0 0 0,1 1 0 0,3-1-288 0,-3-1-176 15,1 2 32-15</inkml:trace>
  <inkml:trace contextRef="#ctx0" brushRef="#br0" timeOffset="11972.32">29625 13996 15663 0,'0'0'688'0,"0"0"144"0,-4 5-656 0,4-5-176 0,-3 12 0 0,2 1 0 16,1 2 3808-16,0 5 736 0,3 6 128 0,-1-1 48 15,0 3-3760-15,-1 1-768 0,-1 1-192 0,2-4 0 0,0 1 0 0,0-3 128 16,-2 3-128-16,4-4 0 0,-3-4 0 0,-1 0 0 15,0-3-192-15,0-3 64 16,0-13-1568-16,0 0-304 0,0 0-64 0,0 0-10272 16</inkml:trace>
  <inkml:trace contextRef="#ctx0" brushRef="#br0" timeOffset="12138.25">29549 13625 34783 0,'-17'-5'1536'0,"7"4"320"0,0 1-1472 0,10 0-384 0,-10 5 0 16,2 0 0-16,8-5 0 0,-4 8-192 0,4-8 32 0,3 11 0 31,-3-11-1200-31,9 8-240 0,2-2-64 0,2-3-7472 0,2-3-1488 0</inkml:trace>
  <inkml:trace contextRef="#ctx0" brushRef="#br0" timeOffset="12491.52">30789 13834 12895 0,'0'0'1152'0,"0"-8"-928"0,-1-1-224 0,1 9 0 16,-1-9 3760-16,-3 4 704 0,-1-2 144 0,-3 1 16 15,-1 4-3568-15,-2-2-720 0,-3 0-144 0,-1 4-16 16,-3 4-16-16,-1 1 0 0,-2 0 0 0,0 7 0 15,-2-1 32-15,0 2 16 0,0 3 0 0,0 3 0 16,0 1-208-16,2-1 128 0,0-3-128 0,4 3 0 0,1 0 0 0,4 0 0 16,3 0 0-16,5 2 0 0,5-2 0 0,3 0 0 15,2 1 0-15,5-2 0 0,4-3 0 0,1 2 0 16,1 1 128-16,1-1-128 0,-1-3 256 0,2 3 16 16,1-1 0-16,1 3 0 0,1 2 240 0,1 0 32 15,-2-2 16-15,0 2 0 0,-4-1-304 0,0 2-48 16,-4-3-16-16,-3 1 0 0,-4-3-192 0,-2-1 0 15,-4-1 128-15,-3 1-128 0,-2-4 0 0,-2 0 0 16,-5-1 0-16,0-2 0 0,-5 3-192 0,-1-2-128 16,-2-5-16-16,0-3-16 15,-2 2-2400-15,-1-1-464 0,-1-1-112 0</inkml:trace>
  <inkml:trace contextRef="#ctx0" brushRef="#br0" timeOffset="12940.89">30271 15503 26143 0,'-7'-13'1152'0,"3"3"256"0,-1-4-1136 0,1-1-272 0,1-2 0 0,-1-2 0 0,-1 0 304 0,2-1 0 15,-2-3 0-15,0 0 0 0,0 1 368 16,-3-3 80-16,-2-1 16 0,1 3 0 0,-2 2-128 0,-1 3 0 16,0 3-16-16,-1 3 0 0,-1 7-192 0,3 0-48 15,-2 5 0-15,0 4 0 0,-1 1-128 0,0 3-48 16,0 4 0-16,0 6 0 0,2 4-208 0,-4 4 0 15,1 0 0-15,0 3 0 0,1 0 0 0,0 6 0 16,0 2 0-16,1 2 0 0,2-2 0 0,2 2 0 16,1 1 0-16,2 0 0 0,-1 1-128 0,4-3 128 0,1 0 0 15,2-3 0-15,2-6-304 0,1 1 48 0,1 2 16 0,0-6 0 32,0-1-144-32,1-3-48 0,-1-2 0 0,0-2 0 15,-2-4-272-15,1 0-48 0,-1-2-16 0,-2-1 0 16,0-11-1888-16,0 0-384 0,0 0-80 0,-14 5-16 0</inkml:trace>
  <inkml:trace contextRef="#ctx0" brushRef="#br0" timeOffset="13129.89">29627 15729 29999 0,'0'0'1328'0,"0"0"272"0,0 0-1280 0,12-5-320 0,2 1 0 0,4 1 0 16,2 2 192-16,4-3-16 0,3-1-16 0,3 1 0 15,3 2 80-15,3-2 16 0,1-2 0 0,-2 1 0 16,1 1-256-16,-4-3 0 0,-3 0 128 0,-1 1-128 0,-1-2-192 0,-2 4-96 16,-2-1-16-16,-1-1 0 15,-2 1-2288-15,-2 1-464 0,3-3-80 0,-2 2-32 0</inkml:trace>
  <inkml:trace contextRef="#ctx0" brushRef="#br0" timeOffset="13289.18">30563 15672 29999 0,'0'0'1328'0,"-3"14"272"0,0 1-1280 0,0 1-320 15,0 5 0-15,1-1 0 0,-2 3 0 0,0-1-160 0,0-1 16 16,1 0 0-16,-1-1-128 0,1-5-32 16,1-3 0-16,2-1 0 15,0-11-2144-15,4 11-432 0</inkml:trace>
  <inkml:trace contextRef="#ctx0" brushRef="#br0" timeOffset="13691.73">30942 15464 26367 0,'0'0'1168'0,"-2"11"240"0,1 3-1120 0,1 2-288 0,0 3 0 0,0 3 0 15,-1 2 0-15,1 0-304 0,-4-2 64 0,3-3 16 16,1-3 224-16,0 1 0 0,-4-1 0 0,3-3 0 16,-1-4 480-16,2 1-16 0,0-3 0 0,0-7 0 0,0 0 208 0,0 0 32 15,9-4 16-15,2-6 0 0,0-4-208 0,2 0-64 16,-1-8 0-16,1 0 0 0,-1-1-240 0,-1-1-48 16,-1-4-16-16,0 4 0 0,0-2-144 0,1 1 0 15,-1-3 144-15,0 4-144 0,-1 3 128 0,2 2-128 16,-3 3 160-16,0 4-160 0,-2 5 208 0,-6 7-48 15,8-6-16-15,-8 6 0 0,0 0 0 0,0 0 0 16,7 13 0-16,-2 2 0 0,-2 1-144 0,-1 3 0 16,-2 2 144-16,0 3-144 0,-2 1 0 0,-1 0 0 15,-1 1 0-15,2 0 0 0,-4 3 0 0,2-4 0 0,-1 2 0 16,2-4 0-16,-3-4 0 0,2 0 0 0,0-2 0 0,4-3 0 16,-1-7 0-16,1-7 0 0,0 0-128 0,4 9 128 31,-4-9-832-31,0 0-96 0,0 0-16 0,11-6-8416 0,-2 1-1696 0</inkml:trace>
  <inkml:trace contextRef="#ctx0" brushRef="#br0" timeOffset="14058.91">31544 15373 27647 0,'0'0'2448'0,"0"0"-1952"0,0 0-496 0,12 4 0 0,2-2 848 0,-2 1 80 16,2-2 16-16,2-1 0 0,1-1-656 0,2-4-128 16,4-3-32-16,-1 2 0 0,0-3 192 0,-1 1 48 15,1-3 0-15,-3 2 0 0,-1-1-240 0,-3 1-128 16,-1-5 160-16,-4 2-160 0,-2 1 192 0,-5-2-48 15,-1 4-16-15,-4-1 0 0,0-5 128 0,-2 4 32 16,-5 2 0-16,2 4 0 0,-5-1-96 0,-1 5-32 16,-2 4 0-16,-1 6 0 0,-2 5-160 0,0 3 0 15,0 0 0-15,0 3 0 0,2 3 0 0,2 5 0 0,3 0 0 0,-1 4 0 16,3 1-128-16,4-4 128 0,4-2 0 16,2-2 0-16,3 1 0 0,1-5 0 0,1-2-144 0,5-1 144 15,0 0-208-15,3-4 16 0,1-6 0 0</inkml:trace>
  <inkml:trace contextRef="#ctx0" brushRef="#br0" timeOffset="14226.42">30886 14955 36863 0,'-31'-8'1632'0,"15"1"336"16,1-1-1584-16,2 0-384 0,13 8 0 0,0 0 0 0,0 0 0 0,0 0 0 0,0 0 0 0,0 0-16320 16</inkml:trace>
  <inkml:trace contextRef="#ctx0" brushRef="#br0" timeOffset="16244.43">11047 6886 17503 0,'0'0'768'0,"0"0"176"0,0 0-752 0,0 0-192 16,0 0 0-16,9-1 0 0,-9 1 672 0,0 0 96 0,0 0 32 0,0 0 0 15,0 0-352-15,0 0-80 0,0 0-16 0,0 0 0 16,-5 9 160-16,-5 0 16 0,-4-4 16 0,-3-4 0 16,-3 0-144-16,-3-1-16 0,-3 0-16 0,-2 0 0 15,-2-1 80-15,1 1 0 0,-1 0 16 0,0 1 0 16,0 0-16-16,1 1 0 0,2-2 0 0,2 0 0 16,-3 1-192-16,3-2-64 0,3-2 0 0,0 1 0 15,0-2-64-15,2-3-128 0,1 2 176 0,6 2-176 16,-1-5 160-16,0 0-160 0,0 1 128 0,2-5-128 15,-1 2 192-15,-1 1-64 0,4-4 0 0,0 5 0 0,1-3 32 16,1 4 0-16,0-3 0 0,1 3 0 0,-1 0-160 0,2 2 192 16,-1 1-192-16,2 0 192 0,-2 0-192 0,2 2 0 15,5 2 144-15,-5 2-144 0,-1 3 0 0,1 0 0 16,0 0 0-16,0 7 0 0,0 2 0 0,0 0 0 16,0 2 0-16,1 3 0 0,0 4 0 0,2 3 0 15,-5 5 0-15,2 6 0 0,0 4 0 0,0 3 0 16,-1 1 0-16,-2 5 0 0,-1 2 0 0,-2 1 0 15,1 2 0-15,-2-1 0 0,1 2 832 0,-1 1 192 16,1 2 32-16,-7 17 16 16,2-8-1552-16,0-7-304 0,1 0-64 0,6-17-16 0,-2-1 864 0,-1 4 256 15,1 2 16-15,-1-1 0 0,1 3-128 0,0-3-16 16,0-1-128-16,1-4 192 0,1 2-192 0,2-3 128 16,0-5-128-16,2-2 0 0,1-2 0 0,2-4 128 15,2-1-128-15,0-2 0 0,0-1 0 0,0-4 128 16,0-4-128-16,2-1 0 0,2-4 144 0,0-1-144 15,-1-4 128-15,-3-7-128 0,2 9 192 0,1-4-64 0,-3-5 0 16,0 0 0-16,0 0 64 0,0 0 0 0,5 7 0 0,-5-7 0 16,0 0-16-16,0 0 0 0,0 0 0 0,9 2 0 15,0-1-176-15,-3 2 160 0,3-3-160 0,0 2 160 16,2 1-160-16,-1 3 0 0,4-2 144 0,3 0-144 16,2 0 0-16,4 2 0 0,2-2 0 0,3 0 0 15,3 0 128-15,3 2-128 0,3-1 160 0,2 0-160 16,3 3 0-16,3-2 0 0,0 0 0 0,2 3 0 15,1-2 0-15,-1 3 0 0,-2-3 0 0,1 5 144 0,4-4-144 16,-2 4 0-16,0-3 144 0,1 0-144 0,0-1 0 0,-2 1-128 16,-2-2 0-16,2 2-10608 15,-2-4-2112-15</inkml:trace>
  <inkml:trace contextRef="#ctx0" brushRef="#br0" timeOffset="17561.8">27066 7036 1839 0,'0'0'0'0,"0"0"160"0,0 0-160 0,0 0 0 0,0 0 0 0,0 0 0 16,0 0 2752-16,0 0 528 0,0 0 112 0,0 0 0 15,0 0-2288-15,0 0-464 0,0 0-80 0,0 0-32 16,0 0 0-16,0 0 0 0,0 0 0 0,0 0 0 16,-5 10 64-16,5-10 16 0,0 0 0 0,0 0 0 15,0 0-80-15,0 0-16 0,0 0 0 0,0 0 0 0,0 0-16 0,0 0-16 16,0 0 0-16,0 0 0 0,0 0-32 16,10 5 0-16,0-5 0 0,2 0 0 15,-1 0 80-15,3 0 16 0,1 0 0 0,3-1 0 0,4-2-96 0,2 2-32 16,3-4 0-16,1 1 0 0,0 2-80 0,2 0-16 15,2-1 0-15,-3-2 0 0,-3 1-176 0,0 0-144 16,-2 1 192-16,1 1-192 0,-4-3 192 0,-1 1-192 16,0 1 192-16,-3 3-192 0,1 0 192 0,-3 2-192 15,-1 0 192-15,-2 3-192 0,-2-1 192 0,-2 1-192 16,-2 2 192-16,-1 4-192 0,-1 4 208 0,-2 2-64 16,-2 2-16-16,-1 0 0 0,-1 3 32 0,-2 4 0 15,-1 3 0-15,-3 3 0 0,-1 3-32 0,-1 3-128 16,0 2 192-16,-3 5-64 0,2-2-128 0,-1 4 128 15,0 4-128-15,-1-4 128 0,0 0-128 0,3 1 0 16,1-3 0-16,1 2 128 0,-2-1-128 0,1-2 0 16,2-5 0-16,-1 5 0 0,0-1 160 0,2 0-160 0,1 2 192 0,-1-6-192 15,-2 0 128-15,0 2-128 16,1 0 0-16,-1-2 0 0,1 2 0 0,-1 3 0 16,-2-3 0-16,2 0 0 0,-2 1 0 0,0-4 208 0,0-1-16 0,-1 2 0 15,1 0-192-15,0 2 0 0,0-3 128 0,1-1-128 16,-2-3 0-16,0-1 176 0,1-1-176 0,0 1 160 15,1-1-16-15,2-3 0 0,-1-2 0 0,3 0 0 16,1-6-16-16,0 1 0 0,0-2 0 0,3-2 0 16,2 1-128-16,1-4 160 0,-1 1-160 0,2-4 160 15,-1-2-160-15,2 2 128 0,0-6-128 0,1 3 128 16,-5-9-128-16,9 8 128 0,-2-2-128 0,1 2 128 16,-8-8-128-16,9 4 192 0,-9-4-192 0,9 3 192 0,-9-3-64 0,0 0-128 15,10 2 192-15,-10-2-64 0,0 0-128 0,0 0 0 16,0 0 144-16,0 0-144 0,0 0 176 0,0 0-48 15,0 0 0-15,0 0 0 0,0 0 288 0,-12 0 48 16,-2 0 16-16,-3 0 0 0,-5 0-80 0,-2 0-16 16,-4 0 0-16,-4 0 0 0,-3 0-48 0,-5 0-16 15,1 0 0-15,-3 1 0 0,-4-2 0 0,-1 1-16 16,-1-2 0-16,-3 2 0 0,-3 2-80 0,5-2-16 16,3 0 0-16,3 0 0 0,5 0-384 0,2 0-80 15,4-2 0-15,6-3-16 16,3-5-2960-16,5-1-592 0</inkml:trace>
  <inkml:trace contextRef="#ctx0" brushRef="#br0" timeOffset="19762.89">26230 5586 2751 0,'0'0'256'0,"0"0"-256"0,-12 0 0 0,1-3 0 15,1-3 2032-15,-1 3 352 0,0 2 80 0,1 0 16 16,-2-1-1216-16,2 2-240 0,-1 2-64 0,1 0 0 15,-1 1-304-15,3 1-64 0,-1-2-16 0,-2 1 0 16,1-2-64-16,4 2 0 0,6-3-16 0,-9 5 0 16,1 4 0-16,8-9 0 0,-5 6 0 0,5-6 0 15,0 13-16-15,3-1 0 0,2-2 0 0,3 2 0 0,2 1 48 0,4-4 16 16,4 2 0-16,3-2 0 0,3 2-48 0,3 1-16 16,0-1 0-16,3 2 0 0,3-5-224 0,2 2-64 15,-2-3 0-15,1 1 0 0,3-3 48 0,1 1 0 16,3 1 0-16,2-3 0 0,3 2 16 0,2 2 16 15,1-3 0-15,4 0 0 0,-1 1-16 0,-3-5-16 16,-2-2 0-16,0 0 0 0,2-2-80 0,-1 1-16 16,0-1 0-16,1 1 0 0,4-1-144 0,-3-1 160 15,-3-3-160-15,-4 0 160 0,-4 2-160 0,1-5 0 16,-5 0 144-16,1 0-144 0,-1 3 0 0,0-2 144 0,0 3-144 16,-3-3 0-16,0 3 176 0,1-2-176 15,0 2 160-15,-1 1-160 0,-3-4 0 0,-1 3 128 16,-3-5-128-16,1 4 0 0,-2-3 0 0,-4 2 128 0,-2-4-128 0,-1 4 0 15,-3-3 192-15,-3 4-48 0,-1-2-16 0,-2 3 0 16,1 0-128-16,-9 6 0 16,7-6 0-16,-7 6 0 0,0 0 0 0,0 0 0 0,0 0 144 0,0 0-144 15,0 0 0-15,0 0 144 0,0 0-144 0,0 0 0 16,-11 6 144-16,-1 0-144 0,1 0 0 0,0 3 144 16,-5-2-144-16,0 5 128 0,-3-3-128 0,-3 1 128 15,0 1-128-15,-3-2 192 0,-2 1-192 0,-2-2 192 16,-3 2-192-16,-1-1 160 0,-1 1-160 0,2-1 160 15,-2 3 0-15,-2-2 0 0,-1 3 0 0,2-1 0 16,-1-3-16-16,-2 1 0 0,-4 0 0 0,-2 1 0 16,-3-8 0-16,1 1 0 0,-2 0 0 0,2-1 0 15,3-1-144-15,1-1 160 0,-3 3-160 0,4-1 160 0,3 1-160 0,-1-3 0 16,1-1 144-16,-2-1-144 0,2-6 0 0,0 2 128 16,0 0-128-16,2-5 0 0,2 1 128 0,4-4-128 15,0 2 128-15,6-3-128 0,0 0 0 0,2-1 144 16,2-2-144-16,5 1 0 0,0 0 128 0,2 0-128 15,-1-3 0-15,2 1 0 0,1 0 128 0,1 0-128 16,0 1 0-16,1 1 0 0,2 5 0 0,1-2 0 16,0 4 0-16,1 0 0 0,1 0 0 0,1 2 0 15,1 2 0-15,2 5 0 0,0 0 0 0,0 0 0 16,0 0 0-16,0 0 0 0,0 0 0 0,0 0 0 16,0 0 0-16,0 0 0 0,0 0 0 0,4 9 0 15,-1 3 0-15,2 4 0 0,1-1 0 0,0 1-144 16,0 2 144-16,2 0 0 0,1 1 0 0,2-1 0 15,4-2 0-15,1-2-128 0,1 2 128 0,4 0 0 16,0 1 0-16,5 0 0 0,2-1 0 0,2 0 0 16,6-1 0-16,3-1 0 0,5 2 0 0,1-5 0 0,-1-3 0 0,1-1 0 15,0-2 0-15,2 2 0 0,0-1 0 0,2-2 0 16,2 0 0-16,4-2 0 0,3 2 0 0,1-4 128 16,-1-5-128-16,-3 1 0 15,-4 0 0-15,0-3 128 0,0-1-128 0,-2 2 192 0,-1-4-64 0,1 2 0 16,-1-2-128-16,-4-2 0 0,-2 0 0 0,-1-4 0 15,-1-1 0-15,-5 0 0 0,-4-1 0 0,-3 1 0 16,-3-1 0-16,-1 0 144 0,-1 0-144 0,-3 2 160 16,-2 2-160-16,-3 4 0 0,-2-3 0 0,0 1 0 0,-3 3 0 0,-1 1 128 15,-3 1-128-15,-6 7 0 16,7-7 0-16,-7 7 0 0,0 0 0 0,0 0 0 0,3-9 0 0,-3 9 0 16,0 0 0-16,0 0 0 0,0 0 0 0,0 0 0 15,0 0 0-15,0 0 0 0,-6-4 0 0,6 4 0 16,0 0 0-16,-8-1 0 0,8 1 0 0,-10 1 0 15,10-1 0-15,-7 1 0 0,7-1-192 0,-11 5 48 16,5 3 0-16,6-8 0 16,0 0-240-16,-6 6-64 0,6-6 0 0,-8 8 0 15,1-1-432-15,7-7-80 0,-7 7-32 0,7-7-8608 16,-9 6-1712-16</inkml:trace>
  <inkml:trace contextRef="#ctx0" brushRef="#br0" timeOffset="21866.27">6876 5223 2751 0,'0'0'256'0,"0"0"-256"15,1-8 0-15,-1 8 0 0,0 0 2240 0,0 0 416 16,2-5 80-16,-2 5 16 0,0 0-1696 0,0 0-336 16,0 0-64-16,0 0-16 0,0 0-192 0,0 0-32 15,0 0-16-15,0 0 0 0,0 0-96 0,0 0-32 16,0 0 0-16,4 12 0 0,-1 0-96 0,0 2-32 16,3 1 0-16,0 0 0 0,0 2-144 0,2 0 160 0,3 0-160 0,2-2 160 15,0 0 96-15,3 3 32 0,2 1 0 0,1 0 0 16,2 2 192-16,0-3 32 0,3-1 16 0,0-1 0 15,3 0-112-15,4 2-32 16,0 0 0-16,5 0 0 0,1-2-32 0,1 1-16 0,1-1 0 0,1-1 0 16,0 1-48-16,2-5-16 15,0 0 0-15,0 1 0 0,0-4-16 0,3 2 0 0,2-5 0 0,0 1 0 16,-1 2-64-16,1-4-32 0,-2-2 0 0,0 1 0 16,-3-2-16-16,0-1 0 0,1-1 0 0,0-2 0 15,-1-1 64-15,1 0 16 0,-1-2 0 0,2 0 0 16,0-1-64-16,2-1-16 0,0 0 0 0,-5-5 0 15,-2-1-16-15,-3 0-128 0,0 2 192 0,-3-2-64 16,-1-4-128-16,-2 2 160 0,-2 0-160 0,-1 1 160 16,-2-2-160-16,1 4 128 0,-2-1-128 0,-1 3 128 0,-4 2-128 0,-1-1 0 15,-3 2 144-15,-1-2-144 0,-4 3 0 0,2 0 128 16,-12 7-128-16,10-2 0 0,-10 2 0 0,0 0 0 16,0 0 0-16,0 0 0 0,0 0 160 0,0 11-32 15,-1 2-128-15,-3-3 192 0,-1 1 16 0,-4 0 0 16,-3 0 0-16,-3 3 0 0,-1 1-16 0,-4 2 0 15,0-2 0-15,-1 2 0 0,-1-1-32 0,-1 1-16 16,-2-1 0-16,-2-1 0 0,-1 1 32 0,-1-4 0 16,-3-1 0-16,-2 0 0 0,2-3 80 0,-4 2 0 15,-2-3 16-15,-1 1 0 0,-3-3-16 0,1-2 0 16,0-1 0-16,2 2 0 0,1 1-64 0,0-2-32 16,0-2 0-16,-1-1 0 0,1 0-160 0,0 0 160 15,1 0-160-15,-2 0 160 0,-4-5-160 0,-1-2 0 16,1 2 144-16,1 0-144 0,3-4 0 0,1 3 128 15,1-3-128-15,1 2 0 0,1-4 0 0,2 2 128 16,2-3-128-16,2-1 0 0,0-1 0 0,-1-2 128 16,1-2-128-16,0-1 0 0,4-4 0 0,0 1 0 15,3 4 0-15,-1-2 128 0,-4-3-128 0,4-2 0 0,4-1 0 0,1 5 0 16,2-2 0-16,-1 2 0 0,2 1 0 0,1 1 0 16,1-1 0-16,2 1-160 0,-1 1 160 0,2 0 0 15,1 2-160-15,0 2 160 0,2 2-128 0,2 1 128 16,-3-1 0-16,4 5-128 0,2-2 128 0,2 9 0 15,-3-8 0-15,3 8-160 0,-1-10 160 0,1 10 0 16,0 0-224-16,0 0 64 0,0 0 16 0,0 0 0 16,0 0 0-16,0 0 0 0,0 0 0 0,0 0 0 0,4 10 144 0,2 3 0 15,2-3-144-15,-3 5 144 0,2 4-128 0,2 3 128 16,1 2-160-16,2-1 160 0,1-1 0 0,1 0 0 16,0 4 0-16,1-3 0 0,1 3 0 0,5-3 0 15,0 0 0-15,3-1-144 0,1-1 144 0,1 1 0 16,1 0 0-16,2 1 0 0,0-3 0 0,2 0 0 15,-1-1 0-15,1-2 0 0,2-3 176 0,0-2-48 16,-1 1 0-16,2-4 0 0,0 1-128 0,5-3 192 16,3 0-192-16,0-2 192 0,-1-3-64 0,1-4-128 15,2 1 192-15,-2-4-64 0,-2-3-128 0,2 2 128 16,0-4-128-16,0 1 128 0,0-5-128 0,0 0 128 16,1-1-128-16,-1-3 128 0,-1-2-128 0,1-1 0 15,0 2 144-15,-4-1-144 0,-5-4 0 0,-4 1 128 16,-2-1-128-16,-2-2 0 0,-1 1 0 0,-1 4 144 15,-2 1-144-15,-2 2 0 0,-3 3 0 0,1 2 0 0,-2 4 0 0,-2 2 0 16,-2 2 0-16,-1 5-320 0,0 0 32 0,-2 5-10064 16,-8-5-2000-1</inkml:trace>
  <inkml:trace contextRef="#ctx0" brushRef="#br1" timeOffset="29486.09">11085 7033 10079 0,'0'0'448'0,"0"0"80"0,0 0-528 0,0 0 0 16,0 0 0-16,11 0 0 0,-11 0 832 0,10-1 48 0,-10 1 16 0,10-1 0 15,-10 1-208-15,8-8-48 16,-8 8 0-16,0 0 0 0,7-5-32 0,-7 5-16 15,5-5 0-15,-5 5 0 0,0 0 80 0,0 0 16 16,0 0 0-16,0 0 0 0,-3-13-48 0,0 7 0 0,3 6 0 0,-11-6 0 16,-1 1-128-16,-3 0-48 15,-3-6 0-15,-4 6 0 0,-2 1-80 0,-2-1-32 0,-2 0 0 0,-2-1 0 16,1-4-64-16,-1 1-16 0,0-3 0 0,2 4 0 16,2-5-48-16,-1 0-16 0,-1 4 0 0,-1-5 0 15,1-4-80-15,0 2 0 0,1-3-128 0,2 1 192 16,1 0-192-16,-2 0 0 0,-2 1 128 0,3-1-128 0,2 0 0 0,0 0 128 15,0 1-128-15,2 0 0 16,2 2 208-16,-2 2-48 0,2 3-16 0,1-4 0 0,1 4 48 16,3-2 0-16,-3 6 0 0,4-3 0 0,1 1 16 0,-2-2 16 15,5 4 0-15,0-2 0 0,2 3-32 0,7 5-16 16,0 0 0-16,0 0 0 0,-6-2-176 0,6 2 128 16,0 0-128-16,0 0 128 0,0 0-128 0,0 0 0 15,0 0 0-15,-2 14 0 0,-1-3 0 0,3 4 0 16,3 3 0-16,-2 2 0 0,0 1 0 0,-1 5 0 15,1 2 0-15,-2 5 0 0,-4 4 0 0,1 4 0 16,-3 2 0-16,-1 7 0 0,-1 3 0 0,-4 3 0 16,-2 3 0-16,0 2 0 0,0-2 0 0,-1 4 0 15,1 0 0-15,1 5 0 0,0-4 0 0,1 2 128 16,2 3-128-16,0-7 192 0,0 1-192 0,1-4 128 16,1 4-128-16,2-9 128 0,-1-7-128 0,-1 0 0 15,-1 2 144-15,0-5-144 0,-2 3 0 0,1-5 144 16,-3 0-144-16,1-2 0 0,2-5 128 0,-3 1-128 15,-3-3 0-15,2-1 0 0,0-2 176 0,2-1-176 16,0-3 160-16,2 2-160 0,-1-5 144 0,2-2-144 0,1-2 128 0,3-1-128 16,1-1 160-16,1-1-160 0,0-1 192 15,2-1-192-15,1-5 224 0,1-9-64 0,-2 13-16 0,2-13 0 16,3 9-144-16,-3-9 0 0,5 10 0 0,3-2-176 16,2-2 176-16,2-4 128 0,2 2-128 0,5-1 176 15,4-1-48-15,4 2-128 0,1-3 192 0,5 2-64 16,3-2-128-16,3 3 0 0,-1-3 0 0,3 2 0 15,1 2 0-15,1-1 0 0,3-2 0 0,2 5 0 16,3 3 0-16,2 1 0 0,2-2 0 0,0 3 0 16,-3-6 0-16,-3 4 0 0,0-2 0 0,-2 3 0 0,-2-2 0 0,-1 3 128 15,-4-5-128-15,1 5 0 0,0-5 0 0,-13 1 0 16,1-3 0-16,0 1 0 0,-1 2 0 0,-1-4 0 16,-2 1 0-16,1 1 0 0,-2-1 0 0,-1-1 0 15,-2 0 0-15,7 2 128 0,-4-2-128 0,-5 1 0 16,-2-1 0-16,-3 1 0 0,-1-1 0 0,-3-2 128 15,-3 2-128-15,-7-4 0 0,0 0 0 0,0 0 128 16,0 0-128-16,0 0 0 0,0 0 128 0,-8 8-128 16,-4-4 128-16,-2-1-128 0,-5 1 192 0,0 1-64 15,-1-2 0-15,-2-2 0 0,-1-1 0 0,-1 0 0 16,-3 0 0-16,-2-2 0 0,-1-3-128 0,-4-1 0 16,-1 0 144-16,9 0-144 0,-1-1 0 0,-4 1 128 15,-1-5-128-15,-1 3 0 0,0-1 128 0,0 3-128 16,-3-4 128-16,-12-1-128 0,5 1 0 0,1 3 0 15,0-4 0-15,1 4 0 0,2-5 0 0,1 5 0 16,0-2 0-16,2 4 0 0,3-4 0 0,3 1 0 16,-1-3 0-16,6 3 0 0,2-2 0 0,1 4 0 15,2-5 0-15,2 4 0 0,2-5 0 0,2 4 0 0,1-4 0 0,1-1 0 16,1 1 0-16,1-2 0 16,2-2 0-16,-2 4 0 0,2 0 0 0,-1-2 0 0,1 2 0 0,0 0 0 15,-1-1 0-15,1-1 0 0,1 2 0 16,-2 0 0-16,0-2 0 0,1 3 0 0,1 2 0 0,-2-4 0 0,4 1 0 0,-2 1 0 15,0 0 0-15,0 1 0 0,1-3 0 0,0-1 0 16,1 1 0-16,0 3 0 0,-1-1 0 0,5 1 0 16,-1-4 0-16,0 0 0 0,0 2 0 0,1 1 0 15,1-6 0-15,1 1 0 0,0-1 0 0,2-1 0 16,0-1 0-16,1 0 128 0,1 0-128 0,-1-1 0 16,1 0 0-16,0-5-128 0,2 2 128 0,-1 2 0 15,2-6 0-15,1 3 0 0,1 1 0 0,-1-4 0 16,2 2 0-16,0-3 0 0,1-2 0 0,-1 0 0 15,1 1 0-15,-1 1-128 0,1-1 128 0,0-3 0 16,1 4 0-16,-1-5 0 0,-2-2 0 0,0-1 0 16,1 0 0-16,1-1 0 0,-1-1 0 0,-1-1 0 15,1 2 0-15,-3 0 0 0,1-1 0 0,-1 1-128 16,-2 7 128-16,1 0 0 0,-2-1-128 0,-3 3 128 16,2 2-128-16,0 2 128 0,0-3 0 0,0 3-128 15,-2-4 128-15,1 4 0 0,0 1 0 0,1-1 0 16,-1 0 0-16,2 1 0 0,0 0 0 0,0 0 0 15,0 1 0-15,2-5-128 0,-1 1 128 0,0 0 0 16,1 2-144-16,0 1 144 0,0 0-128 0,-1 2 128 16,-1 0-160-16,0 2 160 0,-1 1-128 0,0 1 128 15,0 1 0-15,-1 3-144 0,0 2 144 0,1-1 0 16,0 5 0-16,-1-2 0 0,1 0 0 0,-1 1-160 0,-3 8 160 0,5-6 0 16,-5 6 0-16,7-4-128 0,-7 4 128 0,11-4 0 15,-11 4 0-15,11-3 0 0,0 1 0 0,2 1 0 16,-4 0 0-16,4-1 0 0,-2 6-128 0,3-2 128 15,0-2 0-15,3 0 0 0,0 1 0 0,1 3 0 16,-1-2 0-16,1 1 0 0,1-1 0 0,0 2 0 16,2 1 0-16,0 1-128 0,2 0 128 0,-2 1 0 15,2-2 0-15,-1 2 0 0,-2 0 0 0,-1-2 0 0,-1 0 0 0,0 3 0 16,-3-4 0-16,0 1 0 0,0-3 0 0,1 4-128 16,1-3 128-16,-1-1 0 0,-1-2 0 0,-4 0 0 15,-11 0 0-15,12 1 0 0,-2-1 0 0,-10 0 128 16,0 0-128-16,0 0 0 0,0 0 0 0,0 0 0 15,0 0 0-15,0 0 0 0,0 0 0 0,-9-4 0 16,-4-2 0-16,-2 2 0 0,-3 1 128 0,-1 1 0 16,-1-1-128-16,0-3 192 0,-2 1-192 0,-1 1 0 15,0-1 0-15,-2 4 0 0,-2-3 0 0,0 0 0 16,1 0-144-16,-1 2 144 0,0-1 0 0,-2 2 0 16,-1 1 0-16,-1-3 0 0,1 1 0 0,-1 2 0 15,2 1 0-15,1 0 0 0,1-1 0 0,4 0 0 16,2 0-128-16,3 0 128 0,1 0 0 0,2 3 0 15,2-2 192-15,1-1-192 0,-1-5 0 0,-1 3 0 16,4 0 0-16,-3 1 0 0,0-2 0 0,1 2 0 16,-1 0 0-16,0 0 0 0,2-1 0 0,1 1 0 15,0 1 0-15,1 1 0 0,9-1 0 0,-9 2 0 0,9-2-128 16,0 0 128-16,-10 3 0 0,10-3 0 0,0 0 0 0,-6 9-144 16,6-9 144-16,-1 11 0 15,1-11 0-15,5 12-128 0,2-3 128 0,0 1 0 0,1-3-144 0,2 3 144 16,5-1 0-16,-1 3-176 0,2 2 176 0,0 3-128 15,1 1 128-15,0 1 0 0,1 0 0 0,0 4-128 16,0 9 128-16,1-1 0 0,-4 0 0 0,-2 4 0 16,-3 4 0-16,-1 2 0 0,-3 0 0 0,-1 7-128 15,-1 3 128-15,-6 4 0 0,-1 0 0 0,-2 2-128 16,-3 0 128-16,-1 7 0 0,-3-5 0 0,-1 4 0 0,0 0 0 0,-1 1 0 16,-1-5 0-16,-1 0 0 0,-1 2 0 0,-1-1 0 15,0-1 0-15,1 1 0 0,-1-1 0 0,-1-5 0 16,0 1 0-16,5-18 0 0,0 1 0 0,-3 5 0 15,-1-1 0-15,-7 15 0 0,2-5 0 0,2-3 0 16,-1-10 0-16,3-1 0 0,2-1 0 0,2-1 0 16,0-3 0-16,1 1 0 0,2-3 0 0,3-3 0 15,3 2 0-15,5-12 128 0,1 3-128 0,2 1 0 16,1 2 0-16,2-1 0 0,1 0 0 0,3-1 0 16,3-1 128-16,0-2-128 0,5-2 128 0,2-1-128 15,1 2 160-15,3-4-160 0,0-1 192 0,3-1-64 16,0-3-128-16,3 3 192 0,2-5-192 0,2 2 176 15,3-4-176-15,2 1 160 0,2-3-160 0,4 0 0 0,1-1 0 0,22-2 128 32,-8 0-896-32,-2 0-192 0,-2-2-48 0</inkml:trace>
  <inkml:trace contextRef="#ctx0" brushRef="#br1" timeOffset="32021.23">26840 7073 15887 0,'-27'-1'704'0,"11"-1"144"0,-3 1-672 0,-2 1-176 0,1-2 0 0,-1-1 0 16,1-1 928-16,2 2 160 0,1-1 16 0,4 1 16 16,1 0-256-16,4 0-48 0,2-2-16 0,6 4 0 15,0 0-112-15,0 0-32 0,0 0 0 0,0 0 0 16,13-4-144-16,5 2-16 0,4-2-16 0,2 1 0 16,1-1-96-16,6-1 0 0,3 4-16 0,2-4 0 15,-1 0 16-15,3-4 0 0,4 1 0 0,0-1 0 16,0 4 0-16,1 3 16 0,1-1 0 0,4 1 0 15,-1-5-16-15,-1 5 0 0,-3-1 0 0,-2 2 0 16,-5-3-144-16,-3 0-48 0,-3 4 0 0,-2 0 0 0,-3 3-192 0,-2-2 144 16,-4-1-144-16,-4 3 128 0,-1-1-128 0,-5 2 0 15,-9-4 144-15,0 0-144 0,9 12 192 0,-6-5-48 16,-3-7 0-16,0 13 0 0,-2 2-16 0,-1-1 0 16,-3-1 0-16,1 6 0 0,-2 5-128 0,-2 0 128 15,0 3-128-15,-1 0 128 0,-2 4-128 0,1 1 0 16,1 0 0-16,0 5 128 0,-2 5-128 0,2 0 0 15,0 2 0-15,0-2 128 0,1 3-128 0,0-1 0 16,-3 1 0-16,3 2 0 0,1-2 0 0,1-1 0 16,-2 1 0-16,2 1 0 0,-1 4 0 0,3-3 0 15,0-3 128-15,0 2-128 0,0-2 0 0,0 5 0 16,1-4 0-16,1 3 0 0,1-3 0 0,-1 1 0 16,1 2 144-16,-1-6-144 0,1-1 0 0,0 0 144 0,1-2-144 15,1-2 0-15,0-3 176 0,1 3-176 0,1-1 160 0,0 2-160 16,3 1 192-16,-1-2-48 0,1-3-16 0,0 5 0 15,0 0-128-15,0-1 128 0,-1-1-128 0,0-3 128 16,-1-5-128-16,-1 1 0 0,1-1 0 0,-2-4 128 16,0 3-128-16,0-2 0 0,-1-1 144 0,2 2-144 15,-2-4 192-15,1 2-48 0,-1-2 0 0,1-1 0 16,-1-1 16-16,1-2 0 0,-1 2 0 0,0-2 0 16,0 0-160-16,2-3 128 0,-2-3-128 0,-2 1 128 15,0-3-128-15,-1-3 0 0,3-8 0 0,-3 12 128 16,-2-6-128-16,-2 1 160 0,0-1-160 0,-1-5 160 15,-1 3-32-15,-1-3-128 0,-2-1 192 0,0 0-64 16,-2-1-128-16,-3-1 160 0,-1 1-160 0,-1 0 160 0,-2-2-160 0,-2 2 0 16,-3-5 0-16,1 3 128 0,-3 1-128 0,-1 0 0 15,0 1 0-15,-3-3 0 0,-3-2 0 0,1 2 0 16,1 0 128-16,-5 2-128 0,-5-5 0 0,-3 2 0 16,-1 1 0-16,1 1 0 0,2-2 0 0,2 2 0 15,0 0 0-15,1 3 0 0,3 0 0 0,2 0 0 16,3 0 0-16,3 3 0 0,-1 0 0 0,1 0 0 15,1-1 0-15,-1-1 0 0,0-1 0 0,2-1 0 16,1-1 0-16,3 2 0 0,2 0 0 0,3 0 0 16,3 0 0-16,6 0 0 0,-2 0 0 0,12 0 0 15,0 0 0-15,0 0 0 0,0 0 0 0,0 0 0 16,0 0 0-16,14-3 0 0,3-1 0 0,3 0 0 16,5 0-176-16,3-2 176 0,0-1 0 0,4 0 0 15,4-2 0-15,-1 1 0 0,-2-3 0 0,3 2 0 0,2-3 0 0,2 2 0 16,3 1 0-16,1-2 0 0,3 2 0 0,3-1 0 15,-2 2 0-15,0-2 0 0,-1 2 0 0,-2-2 0 16,-3 4 0-16,0-2 0 0,-1 2 0 0,-2 1 0 16,-2-3 0-16,-4 4 0 0,-3 1 0 0,-2-1 0 15,-2-5 0-15,-3 4 0 0,-6 1 0 0,1-1 0 16,-4 0 0-16,-1 1 0 0,-3 3 0 0,-10 1 0 16,10-5 0-16,-10 5 0 0,0 0 0 0,0 0 0 15,9-5 0-15,-9 5 0 0,0 0 0 0,0 0 0 16,0 0 0-16,0 0 0 0,0 0 0 0,3-9 0 15,-5 0 0-15,2 9 0 0,-5-8 0 0,0 1 0 16,-1-1 0-16,0 0 0 0,0-4 0 0,3-2 0 16,-6-2 0-16,4-1 0 0,-2-2 0 0,5-4 0 15,1-4 0-15,2-5 0 0,1-7 0 0,2-4 128 0,0-6-128 0,1-3 0 16,3-5 0-16,-1-2 128 0,1 1-128 16,1-6 0-16,0 1 0 0,0-1 0 0,-2 5 0 0,2-5 0 15,0 4 0-15,-1-1 0 0,-2 4 0 0,-1 2-160 16,0 1 160-16,0 0 0 0,2 0-128 0,-1 0 128 15,0 1 0-15,-1 1 0 0,-2 1-256 0,2 4 48 16,-2-3 16-16,-2 3 0 0,-1 4-16 0,1-1 0 16,-1 0 0-16,1 3 0 0,-1-3 32 0,2 6 16 15,-1 3 0-15,-1 2 0 0,0 1 160 0,0 3-160 16,-1 1 160-16,-1 5-160 0,0 5 160 0,-1 0-128 16,1 0 128-16,-2 3-128 0,1 4 128 0,0 0 0 15,-1 0-144-15,1 1 144 0,-2-3 0 0,4 4 0 0,-2 2 0 0,3 7 0 16,-3-8-128-16,1 0 128 15,2 8 0-15,0 0 0 0,-1-6 0 0,1 6 0 0,0-11 0 0,0 11 0 16,0 0 0-16,0 0 0 0,0 0-144 0,0 0 144 16,0 0 0-16,0 0 0 0,4-6 0 0,-4 6 0 15,0 0 0-15,0 0-128 0,0 0 128 0,0 0 0 16,0 0 0-16,0 0 0 0,0 0 0 0,0 0 0 16,0 0 0-16,0 0 0 0,0 0 0 0,-10 4 0 15,-3 1 0-15,-1 2 0 0,-3-3 0 0,-2-3 0 16,-1-1 0-16,-4 0 0 0,-3 0 0 0,0 0 144 15,-3 0-144-15,-1 0 128 0,-2 2-128 0,2 0 128 16,-5-1-128-16,0-1 0 0,1 0 0 0,-3 5 0 16,2 0 0-16,-2-2 0 0,0-2 128 0,0 0-128 15,-2-1 0-15,5 0 0 0,2-1 0 0,2-2 0 16,1 2 0-16,3 0 0 0,3 2 0 0,1-1 0 16,0 0 0-16,5-1 0 0,4-3 0 0,3 4 0 0,3 0 0 0,8 0 128 15,0 0-128-15,0 0 0 0,0 0 0 0,0 0 0 16,0 0 0-16,0 0 0 0,13 1 0 0,2-1 0 15,3-4 0-15,4 2 0 0,2-1 0 0,6 1 0 16,2 1 0-16,4 1 0 0,3 0 0 0,4-2 0 16,-1 0 0-16,1-1 0 0,-1-2 0 0,2 1 0 15,0 0 0-15,-1-1 0 0,-1-1 0 0,1 3 0 16,-1 3 0-16,0 2 0 0,3-1 0 0,-3 2 0 16,-2 0 0-16,-3 1 0 0,-2-3 0 0,-4 1 0 15,-3-1 0-15,-2 2 0 0,-6 2 0 0,-2 1 0 0,-3-2 0 0,-2 1 0 16,1 2 0-16,-3 0 0 0,-2 4 0 0,-1-1 0 15,-3 3 0-15,-1 4 0 0,0 3 0 0,-3 4 0 16,-2 3 0-16,-3 3 0 0,-1 1 0 0,-3 4 0 16,-2 6 0-16,0 2 0 0,2 7 0 0,-5 2 0 15,1 1 0-15,-1 5 0 0,0 1 0 0,-1 4 0 16,-1-2 0-16,1 3 0 0,-1-1 0 0,3 2 0 16,-2-3 0-16,2 1 0 0,0-4 0 0,3 4 0 15,4-4 0-15,3-1 0 0,-1 2 0 0,2-5 0 16,1-2 0-16,0-5 0 0,1 1 0 0,3 0 0 15,0-3 0-15,0 1 0 0,-2-1 0 0,1-4 0 16,-3 0 0-16,0 0 0 0,-3-2 0 0,1 0 0 16,-2-2 0-16,-1 1 0 0,1-1 0 0,-4-2 128 15,-1-7-128-15,0 2 128 0,-1-4-128 0,1-1 128 16,-2 0 32-16,-1-1 0 0,-2-3 0 0,1-1 0 0,-1-2 48 16,-2-2 16-16,0-3 0 0,-1-3 0 0,2-1-16 0,0 1 0 15,-2-5 0-15,1 0 0 0,-1-1-32 16,2-2-16-16,0-3 0 0,-3-1 0 0,-4-2-160 0,2-3 192 15,0-1-192-15,-2 1 192 0,-1-4-192 0,-1 4 0 16,-2-5 0-16,0 4 128 0,-2-3-128 0,-1 3 0 16,1 0 0-16,-3 3 0 15,1 1-544-15,4 2 16 0,2 1 0 0,4 1 0 16,2 2-1648-16,4 2-320 0,5 2-64 0</inkml:trace>
  <inkml:trace contextRef="#ctx0" brushRef="#br1" timeOffset="33756.01">3183 11860 8287 0,'0'0'736'0,"0"0"-592"0,1-12-144 0,0 5 0 16,-1-3 1664-16,2 3 288 0,-2-2 64 0,0 9 16 15,0 0-1008-15,0 0-208 0,0-9-48 0,0 9 0 16,0 0-128-16,0 0-16 0,0 0-16 0,0 0 0 15,0 0 16-15,0 0 0 0,-8 5 0 0,0 6 0 16,0 0-112-16,1 6-32 0,-2 2 0 0,0 7 0 16,-2 6 0-16,1 5 0 0,0 2 0 0,-2 10 0 15,-1-2-144-15,-1 4-16 0,-1 1-16 0,3 1 0 16,0 2-48-16,3-1-16 0,0 0 0 0,5-21 0 16,1 0-112-16,1-1 0 0,2-2-128 0,3-2 192 0,-1-8 48 0,5-2 0 15,3-3 0-15,3-4 0 0,2-4-16 0,5-4 0 16,2-3 0-16,2-5 0 0,0-8 0 0,13-6 0 15,-3-8 0-15,1-1 0 0,-3-6-64 0,2 0-16 16,-2-2 0-16,-1 0 0 0,0-2-144 0,-4 0 128 16,-2-1-128-16,-1-2 128 0,0 2 144 0,-2-1 32 0,-4-2 0 0,0 4 0 15,-1 5 16-15,-1 4 0 16,-4 5 0-16,0 6 0 0,-1 5-320 0,-2 4 0 16,-9 9 0-16,0 0 0 0,8 9 192 0,-2 5-64 15,-5 7 0-15,-1 5-128 0,-1 9 256 0,-2 4-64 16,-2 6-16-16,-1 3 0 0,-2 3-48 0,1 2-128 0,0 4 192 0,0-3-64 15,0-5-128-15,4-12 0 16,-1 4 144-16,3-4-144 0,2-4 0 0,0-2 0 16,5 0 0-16,2-3 0 0,1-5 0 0,4-2-128 0,2-3 0 0,8 3 0 31,-5-9-1968-31,1-4-384 0</inkml:trace>
  <inkml:trace contextRef="#ctx0" brushRef="#br1" timeOffset="34157.01">4937 10997 20271 0,'0'0'1792'0,"0"0"-1424"15,0 0-368-15,0 0 0 0,0 0 736 0,-4 9 80 16,-1 5 16-16,-1 3 0 0,-2 2-192 0,-2 6-48 16,-5 3 0-16,1 2 0 0,-1 7-16 0,-2 4-16 15,-2 6 0-15,1 2 0 0,2 7-80 0,-2 5-16 16,0-2 0-16,1 3 0 0,1-1-48 0,-1 6-16 15,3 2 0-15,3 1 0 0,2-3-272 0,1 1-128 16,1-1 128-16,3-7-128 0,2-3 0 0,0-3 128 0,2-3-128 16,2-4 0-16,4-5 0 0,0-1 0 0,3-3 0 15,3-6 0-15,2-3 0 0,2 0-192 0,2-7 64 0,10 3 128 32,-1-7-592-32,-2-6 0 0,-1-2 0 0,-6-6-8048 15,3-6-1616-15</inkml:trace>
  <inkml:trace contextRef="#ctx0" brushRef="#br1" timeOffset="34456.74">5690 11163 30399 0,'-12'8'2704'0,"-1"5"-2160"15,-1 3-544-15,4 1 0 0,-1 2 128 0,-1 6-128 16,0 4 0-16,-4 7 0 0,2 3 336 0,0 6 16 16,-1-1 0-16,0 6 0 0,0 2-128 0,-1 1-32 15,2 2 0-15,0 0 0 0,2 1-192 0,-1 1 0 16,2 3 0-16,-1-5 0 0,5 1 128 0,-1-1-128 16,2-2 0-16,2 0 0 0,2-8 0 0,2 0-288 15,0-7 32-15,4 13 16 16,3-14-432-16,0-3-96 0,2-9 0 0,4-4-16 15,-2-5-368-15,1-2-64 0,3-4 0 0,-5-6-6608 16,0-4-1328-16</inkml:trace>
  <inkml:trace contextRef="#ctx0" brushRef="#br1" timeOffset="34636.91">5034 11936 18431 0,'0'0'1632'0,"0"0"-1312"0,7 8-320 0,5-2 0 15,4-1 1424-15,6 4 224 0,3-3 32 0,5 1 16 16,1-1-1184-16,2-2-256 0,3-4-32 0,2-1-16 16,3-1 16-16,1-2 0 0,2-3 0 0,6-1 0 15,3-4-224-15,3-1 0 0,1 1 128 0,-2-3-7872 16,-5-1-1552-16</inkml:trace>
  <inkml:trace contextRef="#ctx0" brushRef="#br1" timeOffset="34957.44">6221 10664 21183 0,'0'0'1888'0,"11"3"-1504"15,5 1-384-15,1 4 0 0,4-2 336 0,0 7 0 16,1 4 0-16,1 2 0 0,-3 6 336 0,6 6 64 16,-1 4 16-16,-1 4 0 0,-2 9 48 0,-2 4 16 15,-1 4 0-15,0 10 0 0,-2 1-256 0,-5 8-48 16,-1 1-16-16,-5 4 0 0,-5 7-128 0,-2 2-32 0,-4 2 0 0,-3 0 0 16,-2-1-208-16,-3-1-128 0,-2-5 160 0,-1-3-160 15,-3-5 128-15,1-6-128 0,-3-6 0 16,1-1 0-16,0-7 0 0,-1-1 128 0,0-3-128 0,-11 10 0 31,4-12-1088-31,4-8-272 0,1-10-48 0</inkml:trace>
  <inkml:trace contextRef="#ctx0" brushRef="#br1" timeOffset="35491.07">7792 12130 21183 0,'-25'-3'944'0,"16"3"192"0,0-3-912 0,9 3-224 15,0 0 0-15,0 0 0 0,0 0 1200 0,0 0 192 0,12 3 32 0,4-1 16 16,3 2-768-16,4-1-160 0,5-2-16 0,3 1-16 16,4-2-16-16,4 2 0 0,6-1 0 0,4-1 0 0,6 0-80 0,6-1-32 15,6 1 0-15,2-2 0 0,-2 0-192 0,2 1-32 16,1-2-128-16,32 2 192 0,-7 2-192 0,-6-2 128 16,-7-2-128-16,-4 2 0 0,-4-2 128 0,-1 2-128 15,-1 2 0-15,1-1 0 0,4 0 144 0,-5-1-144 16,-3-4 128-16,-6 2-128 0,0 1 704 0,-5-1 48 15,0 2 16-15,1 1 0 16,-1-1-3456-16,-3-2-672 0,-4-2-144 0</inkml:trace>
  <inkml:trace contextRef="#ctx0" brushRef="#br1" timeOffset="35840.48">9165 11557 21183 0,'0'0'1888'0,"0"0"-1504"0,10 1-384 0,4 2 0 15,4 0 752-15,2 4 80 16,3 1 0-16,5 3 16 0,5-3-448 0,5 3-80 0,4 2-32 0,1-2 0 15,-2 2 160-15,1 4 16 0,0-1 16 0,0 3 0 16,0 0-144-16,0 3-16 0,-2 3-16 0,0 1 0 16,-2 4-96-16,-1 1-16 0,0 2 0 0,-4 4 0 0,-4 3 0 0,-5 1-16 15,-4-1 0-15,-4 0 0 16,-5 0 112-16,-5-2 32 0,-3-1 0 0,-4-1 0 0,-4 1 0 0,-7 0 0 16,-3-1 0-16,-7-3 0 0,-4-1-16 0,-5-2 0 15,-4 3 0-15,-2-2 0 0,-1-6-176 0,-3 3-128 16,-1-4 144-16,0 3-144 15,-1-2-1664-15,2-2-448 0,0-5-64 0,3-3-10336 16</inkml:trace>
  <inkml:trace contextRef="#ctx0" brushRef="#br1" timeOffset="37479.21">8278 15223 12895 0,'-6'-4'1152'0,"0"-3"-928"16,-2-1-224-16,0 2 0 0,-3-3 2496 0,0 1 464 0,-3-3 96 0,-1 3 16 16,-3 2-1712-16,-1 2-336 0,-1 1-64 0,-2 3 0 15,0 2-528-15,-1 4-112 0,-1 7 0 0,-1 2-16 16,-2 3-32-16,2 1 0 0,-3 5 0 0,0 5 0 16,-3 3 64-16,3 2 16 0,2 4 0 0,3 0 0 15,1 1-96-15,3-1-32 0,3 0 0 0,3-3 0 16,4-3-48-16,4-3-16 0,2-1 0 0,6-2 0 0,5-7 96 0,2-3 0 15,4-3 16-15,2-1 0 0,5-6-80 0,3-2 0 16,2-8-16-16,2-2 0 0,3-7 16 0,1-1 0 16,-1-6 0-16,1-2 0 0,0-1-192 0,-2 0 192 15,1-2-192-15,-2 2 192 0,-2 1 32 0,0 2 16 16,-3 0 0-16,-1 6 0 0,-3 0 80 0,-4 3 0 16,1 5 16-16,-3 4 0 0,-3 3-112 0,1 3-32 15,-3 5 0-15,1 1 0 0,-2 4 0 0,-1 5 0 16,0 5 0-16,-1 3 0 0,-1-3-192 0,1 5 128 15,-2-2-128-15,1 1 0 0,0-3 0 0,2 1-336 16,0-5 48-16,3-1 16 16,2 0-2336-16,2-5-464 0,1-4-80 0</inkml:trace>
  <inkml:trace contextRef="#ctx0" brushRef="#br1" timeOffset="37840.58">9724 15023 31439 0,'-16'3'1392'0,"5"0"288"0,1 0-1344 0,-4 5-336 0,-4 0 0 0,-2 4 0 16,-3 2 320-16,-2 3 0 0,-3 1 0 0,-1 1 0 15,-4 1-112-15,0-1-16 0,-2 1-16 0,7-1 0 16,0 1-48-16,4-3-128 0,4 1 192 0,3-1-64 15,6-2-128-15,3 1 0 0,3 0 0 0,5-1 0 16,1-1 0-16,7 1 0 0,3 0 0 0,6 3 0 16,5 1 176-16,3 0-48 0,4 2-128 0,-1 2 192 15,4-2 0-15,-3 2 0 0,2 5 0 0,-3-4 0 0,1 2-32 0,-1 0-16 16,-1-2 0-16,-3 2 0 0,-3-3 32 0,-2 0 0 16,-3-3 0-16,-4 2 0 0,-1-3 176 0,-8-2 32 15,0 1 16-15,-4 1 0 0,-7 2-16 0,-3-2-16 16,-5-2 0-16,-3 1 0 0,-4-1-368 0,-2-3 0 15,0-5 0-15,-1 0 0 16,1-7-1440-16,1-3-208 0,-4-8-32 0</inkml:trace>
  <inkml:trace contextRef="#ctx0" brushRef="#br1" timeOffset="38209.78">11524 14385 25791 0,'-14'13'1152'0,"5"0"224"0,-2-1-1104 0,-1 8-272 0,0 6 0 0,1-4 0 15,-3 7 848-15,-1 5 112 0,-4 7 32 0,0 4 0 16,-1 5-496-16,-1 5-112 0,-2 5 0 0,3 0-16 16,0 4 48-16,-1-1 16 0,2 4 0 0,2-5 0 0,0 2-80 0,3-3-16 15,3 2 0-15,3-4 0 0,4-2-208 0,3-6-128 16,3-3 160-16,7-6-160 0,-1 0 176 0,5-5-176 16,2-3 192-16,3-6-192 0,3-1 160 0,4-5-160 15,-1-5 128-15,5 0-128 0,0-7 0 0,0-1-272 16,-1-7 32-16,-1 0 16 15,-2-4-2704-15,-2-1-528 0,13-14-128 0,-13 1 0 0</inkml:trace>
  <inkml:trace contextRef="#ctx0" brushRef="#br1" timeOffset="38366.28">10728 15421 22111 0,'0'0'1968'0,"0"0"-1584"16,0 0-384-16,0 0 0 0,0 0 2112 0,12-1 352 15,3 0 64-15,7 1 16 0,4-2-1904 0,7 2-368 16,7-2-80-16,4-4 0 0,3-1-192 0,7 2 192 0,-1-5-192 0,3 1 192 31,-3-2-1536-31,5-1-288 0</inkml:trace>
  <inkml:trace contextRef="#ctx0" brushRef="#br1" timeOffset="38692.33">12486 15472 31439 0,'21'0'1392'0,"-10"0"288"0,8-1-1344 0,5 1-336 16,11 0 0-16,-1 1 0 0,4 0 336 0,5 1 0 15,3-1 0-15,4-1 0 0,2 0-128 0,5 0-16 16,4-1-16-16,0-1 0 0,-1 1-48 0,-1 0-128 16,1-2 192-16,0 1-64 0,-2-5-128 0,1 2 0 15,1 2 0-15,-4-5 128 16,-2 0-832-16,-3 2-160 0,-5-4-32 0,-3 3-8576 15,-4-2-1728-15</inkml:trace>
  <inkml:trace contextRef="#ctx0" brushRef="#br1" timeOffset="39009.3">13344 15011 12895 0,'0'0'1152'0,"13"1"-928"0,2-1-224 0,6 1 0 16,4 4 2816-16,7 0 528 0,5 1 112 0,3 4 0 0,4 1-1968 0,1 3-400 15,-1 0-64-15,0 4-32 0,0 0-32 0,2 1 0 16,0 2 0-16,0 4 0 0,0-1-224 0,1-1-48 16,-2 2-16-16,0 0 0 0,-2 3-336 0,-4-1-64 15,-6 1-16-15,6 10 0 0,-11-4-128 0,-8-1-128 16,-6-5 192-16,-6 4-192 0,-8 4 0 0,-4-3 0 15,-6 1 0-15,-8 1 0 0,-8-6 0 0,-4 1 0 16,-11 1 0-16,-3-6 0 0,-3-2 0 0,-2 2-144 16,1 0 16-16,14-9 0 15,-2 1-464-15,1-3-96 0,0-2-16 0,-9 2-14400 0</inkml:trace>
  <inkml:trace contextRef="#ctx0" brushRef="#br1" timeOffset="39810.37">17177 15098 23039 0,'0'0'2048'0,"0"0"-1648"15,0 0-400-15,0 0 0 0,0 12 1040 0,-3-3 128 16,-1 3 32-16,-2 1 0 0,-3 0-816 0,-2 3-144 16,-5 1-48-16,-1 3 0 0,-4 6-64 0,-3-1 0 0,-4 4-128 15,-2-1 192-15,-2 7 0 0,-9 0 0 0,-3 3 0 0,-6 2 0 16,-6-2 128-16,-2 0 0 0,-2 0 16 0,-2-2 0 16,-2-2 64-16,1-2 16 0,-2-4 0 0,-4-1 0 15,-5-7 176-15,3-2 48 0,4-3 0 0,2-6 0 16,3-2-128-16,2-2 0 0,3-5-16 0,1-3 0 15,-1-6-176-15,5-1-48 0,2-7 0 0,5-6 0 16,6-2-144-16,6-2-128 0,3-3 192 0,7-3-192 16,1-3 128-16,4 0-128 0,3 0 0 0,4 0 0 15,4-2 0-15,6 2 0 0,3 2 0 0,6 3-144 16,4 0 144-16,3 5-208 0,4 6 80 0,4 1 128 16,2 1-240-16,6 1 80 0,4 6 16 0,7 3 0 15,4 1 144-15,5 3 0 0,0 1-144 0,-1 5 144 16,3 8 0-16,0 0-176 0,2 7 176 0,3 0-128 0,3 4 128 0,1-1 0 15,2 3-144-15,-3 0 144 0,-4 5 0 0,2-2 0 16,-3 5 0-16,0-3 0 0,1 1 0 0,2 2 0 16,4-5 0-16,-2 4 0 0,-4-4 0 0,3 0 0 15,-1-6 0-15,2-1 0 0,0-1 0 0,2-4 0 16,5-3 0-16,-2-2 0 0,-2-8 0 0,-2-3 0 16,-2-4 0-16,-3 0 128 0,-3 3-128 0,-1-6 192 15,-1 0-192-15,-2-6 192 0,-2-4 112 0,-1-2 16 16,-6-4 16-16,-6-2 0 0,-5-6 320 0,-5-3 64 15,-5-3 16-15,-4-2 0 0,-6-3-224 0,-1 4-64 16,-4 5 0-16,-3 3 0 0,-4 4 0 0,-5 1 0 16,-2 5 0-16,-4 1 0 0,-5 3-144 0,-6 3-48 15,-6 0 0-15,-4 4 0 0,-7 0-256 0,-3 2 0 0,-6 4 128 0,-3 4-128 16,-7 1 0-16,-5 4 0 0,-5 6 0 0,-10 2 0 16,-10 1 0-16,-3 1-176 0,-2 0 176 0,-7 4-160 31,-7 4-736-31,0 1-128 0,-6 0-48 0,-4 3-11280 0,-3 0-2272 0</inkml:trace>
  <inkml:trace contextRef="#ctx0" brushRef="#br1" timeOffset="42829.73">11336 6698 12895 0,'0'0'1152'0,"0"0"-928"0,0 0-224 0,0 0 0 0,0 0 944 0,0 0 144 16,0 0 16-16,0 0 16 0,0 0-528 0,0 0-96 16,0 0-32-16,0 0 0 0,-6-4-112 0,6 4-32 15,-8-4 0-15,8 4 0 0,-10-1-144 0,0 0-48 16,1 1 0-16,-1 0 0 0,-3 0 32 0,-4 0 0 15,1 1 0-15,-2 2 0 0,-6-1-32 0,0-1 0 16,-3 2 0-16,-5 1 0 0,-3 1 64 0,-4-1 0 16,3-3 0-16,-5 1 0 0,-1 1 64 0,3 0 32 15,-1-2 0-15,3-1 0 0,2 0-96 0,2 0-32 16,0 0 0-16,2 0 0 0,2-1-16 0,2-1 0 16,3 0 0-16,-1-1 0 0,-5 1-144 0,4-3 0 0,0-3 144 0,1 3-144 15,-3-4 128-15,4 1-128 16,0-4 128-16,2 3-128 0,2-1 0 0,1 3 0 15,1-2 0-15,1 3 128 0,3 1-128 0,0-2 0 0,0 4 0 0,2 0 128 16,-1 2-128-16,3 1 144 0,1 2-144 0,-1 2 160 16,-2 3-160-16,2-2 0 0,1 4 0 0,0 3 0 15,0 4 0-15,3 1-144 0,1 2 144 0,2 3 0 16,-2 5-144-16,1 1 144 0,1 3 0 0,-1 5-144 16,0 1 144-16,1 2 0 0,1 4 0 0,-1 2 0 15,1 3 0-15,-1 2 0 0,1 2 0 0,2 3 0 16,-3 3 0-16,2 2 0 0,0 3 0 0,1 1 128 15,0-1-128-15,1 0 0 0,3 0 128 0,-3 0-128 16,2-4 208-16,0-4-16 0,2-3-16 0,1 0 0 16,-4 2 112-16,2-2 32 0,-2-3 0 0,1 0 0 15,-2-2-128-15,1-3 0 0,-2-1-16 0,0-2 0 16,0-2-48-16,-2 0 0 0,0-3 0 0,-1 1 0 0,1 0-128 16,-2-1 128-16,-1-3-128 0,0-1 128 0,1 1-128 0,0-3 160 15,0-4-160-15,0-2 160 0,-1 0-160 0,1-4 192 16,2-2-192-16,-3-3 192 0,1-3 0 0,1 0 0 15,1 1 0-15,1-3 0 0,1-10 0 0,0 0 16 16,0 0 0-16,0 0 0 0,0 0 208 0,2 10 32 16,-2-10 16-16,0 0 0 0,9 3 96 0,1-1 16 15,2-2 0-15,6 2 0 0,-3-2-192 0,4 1-16 16,6 0-16-16,2 1 0 0,2 0-160 0,3 1-48 16,1-2 0-16,3 1 0 0,2 5-144 0,2 0 0 15,2-3 144-15,0 1-144 0,-2-1 0 0,-3 1 0 0,-3-1 0 16,2 0 128-1,-1 1-1104-15,-1 3-224 0,-1-2-32 0,-1 4-13424 0</inkml:trace>
  <inkml:trace contextRef="#ctx0" brushRef="#br1" timeOffset="43397.83">27238 7288 2751 0,'-16'-2'128'0,"16"2"16"0,-10 0-144 0,3 0 0 0,7 0 0 0,-8 0 0 0</inkml:trace>
  <inkml:trace contextRef="#ctx0" brushRef="#br1" timeOffset="44914.33">26539 6909 16527 0,'-20'-13'720'0,"9"7"176"0,-2-3-720 0,1 4-176 0,-2 1 0 0,0 0 0 16,1-2 960-16,4 1 144 0,0 2 48 0,9 3 0 15,-9-6-448-15,3-2-64 0,2 3-32 0,4 5 0 16,0 0 16-16,0 0 0 0,4-13 0 0,2 3 0 16,4-1-176-16,4-2-16 0,4 3-16 0,5-1 0 15,4 0-160-15,3 2-16 0,3-1-16 0,7 3 0 16,3-5-96-16,5 3-128 0,-1-2 176 0,-2 2-176 15,-2-4 256-15,-1 1-64 0,2 4-16 0,-3-2 0 16,-3 1 128-16,-1 0 16 0,-3 3 16 0,1 1 0 16,-1-3-48-16,-1 4-16 0,-4 3 0 0,-3 1 0 15,-5 0-16-15,0 2 0 0,-1 1 0 0,-2 1 0 16,0 2-32-16,-3-1-16 0,-2 3 0 0,-2 3 0 16,-1 3-80-16,-1 2-128 0,-1 1 176 0,-2 1-176 0,0 1 160 15,0 1-160-15,-4 7 128 0,-1 4-128 0,2 2 0 0,-6 4 128 16,1 2-128-16,-3 5 0 0,-3 0 128 0,-1 4-128 15,-2 2 0-15,2 0 128 0,-4 4-128 0,-1 4 0 16,4-1 0-16,-3 1 128 0,2-2-128 0,-1 0 0 16,6 2 0-16,-3 0 0 0,2-2 0 0,0 2 0 15,3-4 0-15,2 0 0 0,-2-1 0 0,1-1 0 16,0-2 0-16,3 1 0 0,1 1 0 0,3-4 0 16,0 0 128-16,1-1-128 0,2-3 0 0,2 3 0 15,1-4 0-15,2-1 128 0,-2-4-128 0,3-3 0 16,-3 1 0-16,0-5 0 0,-1-2 0 0,-4 3 128 0,3-1-128 15,-3-1 0-15,-3 0 0 0,1 1 0 0,-3-5 128 16,2 3-128-16,-2-2 0 0,0 4 0 0,0 0 0 0,0 0 0 16,2-4 0-16,0-2 0 0,1 0 0 0,0-2 0 15,3-1 0-15,-3 2 128 0,2-5-128 0,-1-2 0 16,-1-6 0-16,-1 2 0 0,2 0 128 0,-1-5-128 16,-3-8 0-16,0 0 160 0,0 12-160 0,0-12 160 15,0 0 160-15,-3 9 48 0,3-9 0 0,-5 9 0 16,-3-4-48-16,0 0 0 0,-1 1 0 0,-3-2 0 15,-4-3-128-15,-2 3-48 0,-1 2 0 0,-4-2 0 16,-4-4-144-16,-1 3 0 0,-2-2 144 0,-1 3-144 16,1-2 0-16,-3 4 128 0,-2-3-128 0,0 0 0 15,-1 1 0-15,2 2 0 0,0-1 0 0,-3-1 128 16,-3 1-128-16,0 3 0 0,-4-4 0 0,0 1 0 16,-1 0 0-16,3 0 0 0,2 0 0 0,3 0 0 0,4-1 0 0,2-2 0 15,3 1 0-15,3-1 0 0,3 2 0 0,5-1 0 16,0-1 0-16,3 1-128 0,3 1 128 0,2-3-160 15,9-1 160-15,0 0-160 0,0 0 0 0,0 0 0 16,0 0 0-16,0 0 0 0,0 0-96 0,0 0-32 16,11-1 0-16,2-1 0 0,0 1 144 0,2 1 144 15,4-2-208-15,0-2 80 0,1 6 128 0,2-2 0 16,1 0 0-16,2 2 0 0,2-1 0 0,1 0 0 16,2 2 0-16,2-1 0 0,1 1 0 0,-1-2 0 15,0-1 0-15,-2 3 0 0,0 2 0 0,-2-3 0 16,-3-2 0-16,2 1 0 0,-4 1 0 0,-2 0 0 15,1 1 0-15,-2 2 0 0,-1-1 0 0,-1-2 0 16,-2 2 0-16,-3 1 0 0,1 0 0 0,-4-1 0 0,-10-4 0 0,0 0 0 16,12 4 0-16,-12-4 0 0,0 0 0 0,0 0 0 15,0 0 0-15,0 0 0 0,0 0 0 0,0 0 0 16,0 0 0-16,0 0 0 0,0 0 0 0,0 0 128 16,-10-4-128-16,2 1 0 0,0-3 0 0,2 1 0 15,0 0 0-15,-1-3 0 0,2 2 0 0,0 0 0 16,1-5 0-16,0 3 0 0,2-5 0 0,-1 0 0 15,2 2 0-15,1-2 128 0,0-2-128 0,3 1 0 16,-1-3 0-16,1 1 0 0,1-5 0 0,1 0 0 16,0-2 0-16,1-4-192 0,-1 0 192 0,3-2-192 15,1 1 16-15,0-4 0 0,-1-3 0 0,3-3 0 16,0-3 176-16,1-1 0 0,0-1 0 0,1-5 0 16,1 1 0-16,0 0 0 0,0-4 0 0,0-4 0 0,1-2 0 15,-1-4 0-15,-2 4-128 0,-1-7 128 0,-1 1 0 16,0-4 0-16,-1 5 0 0,-1-5 0 0,-3-1 0 0,0 5 0 15,-1-2 0-15,-2 5 0 0,-3 1 0 0,1 4 0 16,0 5 0-16,0 3 0 0,0-1 0 0,1 0 0 16,1-1 0-16,0 2 0 0,1 4 0 0,2-1 0 15,1 2 0-15,2-1 0 0,-2 1 0 0,3 3 0 16,0 3 0-16,0-1 0 0,-2-3 0 0,2 5 0 16,2 2 0-16,-1 1 0 0,-3 4 0 0,2 1-160 15,-1 3 160-15,-2 0 0 0,1 5-192 0,-2 1 192 16,-4 0-192-16,3 4 192 0,-3 3-240 0,-1-3 64 15,0 1 16-15,0 3 0 0,-1-3 160 0,-1 4-128 16,0 2 128-16,2 7-128 0,-4-5 128 0,4 5 0 0,0 0 0 0,-9 1-128 16,0 2 128-16,0 3 0 0,2 3 0 15,-1-3-128-15,-1 3 128 0,0-1 0 0,0 1-144 0,1-2 144 16,-1 3 0-16,0-2 0 0,-1 2-144 0,-2-2 144 16,1-1 0-16,2 1 0 0,-3-4 0 0,4 2 0 15,-3 2 0-15,1-3 0 0,0 0 0 0,-1 3 0 16,-3-3 0-16,1 2 0 0,-5 0 0 0,0-2 0 15,-2-1 128-15,-3 3-128 0,-1 1 0 0,-3-1 144 16,-2-3-16-16,0 0-128 0,-1 1 192 0,-1 2-64 16,-4-2-128-16,0-2 160 0,-2 0-160 0,-4 1 160 15,-1 0-160-15,-5-3 192 0,-2-1-192 0,0 0 192 16,2-3-192-16,2 2 0 0,0 0 0 0,4 1 128 16,6-3-1280-1,1 3-272-15,-1 0-48 0</inkml:trace>
  <inkml:trace contextRef="#ctx0" brushRef="#br1" timeOffset="46065.35">11214 6515 13823 0,'-12'-15'1216'0,"6"7"-960"0,0-1-256 0,-1 3 0 16,1-3 1088-16,-2 3 192 0,1-1 16 0,-2 0 16 15,0 3-1008-15,-2 0-304 0,-3 3 128 0,-6-1-128 16,-5-3 0-16,-5 0 144 0,-6 0-144 0,-5-3 0 16,-1 2 192-16,-1-4-64 0,-1 1 0 0,-2-2-128 15,-1 4 160-15,1 3-160 0,0-1 128 0,-1 2-128 16,-1-3 208-16,-2 3-32 0,2-1-16 0,1 0 0 0,1-1-32 15,4 2 0-15,0 0 0 0,4-1 0 0,1 3-128 16,6 1 0-16,3-6 0 0,4 4 128 16,2-1 0-16,4 3-128 0,3 2 192 0,2-4-64 0,3-1-128 0,2-1 192 15,-2 4-192-15,10 0 192 0,0 0-48 0,0 0 0 16,0 0 0-16,0 0 0 0,0 0-144 0,5 11 0 16,2 1 0-16,0-1 0 0,2 6 0 0,1 3 0 15,-1 7 0-15,0-2-176 0,-1 3 176 0,-3 4 0 16,0 3 0-16,-1 6 0 0,-3 2 0 0,2 3 0 15,-3-3 0-15,0 8 0 0,0 6 0 0,-3 3-128 16,2-2 128-16,-2 2 0 0,1 5 0 0,-1-3-128 16,1 2 128-16,0-1 0 0,1 5 0 0,0-1 0 0,-2 2 0 15,2-2 0-15,-2-1 0 0,1 0 0 0,-3 2 0 16,1-5 0-16,-4 2 0 0,2-4 0 0,0 1 0 0,-3-3 0 16,-4-1 0-16,-1 1 0 0,-4-6 0 0,0 1 0 15,1-1 0-15,-1 0 0 0,-4-3 128 0,-1-2-128 16,0-2 256-16,2-5 0 0,4-6-16 0,0 1 0 15,1-3-16-15,5 0 0 0,2-4 0 0,0 2 0 16,3-5-224-16,3 1 0 0,-2-4 0 0,5 2 0 16,3-2 144-16,0-1-144 0,4-2 128 0,3 0-128 15,5-3 320-15,6 0-32 0,3-3 0 0,4 1 0 16,5 1-80-16,4-4-16 0,2-1 0 0,2 1 0 16,-1-5-64-16,5 3-128 0,2-3 176 0,2 3-176 15,4-1 176-15,5 1-176 0,8-2 160 0,0-3-7824 16,0 1-1552-16</inkml:trace>
  <inkml:trace contextRef="#ctx0" brushRef="#br1" timeOffset="58790.44">12419 11018 18879 0,'0'-18'832'0,"-1"5"192"0,-2-1-832 0,3-2-192 0,-1 1 0 0,0 1 0 16,-2 3 960-16,0 3 128 0,0-6 48 0,0 3 0 15,-1 2-416-15,-1-3-80 0,0 5 0 0,-3-5-16 16,1 5-240-16,-3-4-64 0,0 2 0 0,-3-1 0 16,-1 3-64-16,-4-1 0 0,-1 3-16 0,-3 1 0 15,-2-1 32-15,-1 5 16 0,-2 1 0 0,-3 4 0 0,-6 1 32 0,-2 4 0 16,-3-1 0-16,-2 3 0 16,-3 0-48-16,2 3 0 0,0 8 0 0,1 0 0 0,-1 0-64 0,2 6-16 15,2-2 0-15,-2 4 0 0,-2 4-64 0,0-1-128 16,-1-1 176-16,1 1-176 0,-1 6 144 0,4-1-144 15,3 2 0-15,4 3 144 0,1-2-144 0,1 4 128 16,2-4-128-16,4 4 128 0,1-4-128 0,4 5 160 16,2-2-160-16,4 5 160 0,2-3-160 0,3 0 0 15,3 1 144-15,1 1-144 0,4-1 128 0,3 0-128 16,3-1 160-16,4-2-160 0,2 1 0 0,3-5 128 16,2 0-128-16,4 2 0 0,2-3 0 0,6-5 128 15,1 1-128-15,5-2 0 0,3-2 128 0,6-4-128 0,5-3 0 0,4-2 0 16,2-2 256-16,0-5-64 0,2-2 0 0,0-6 0 15,1-4 48-15,1-1 0 0,1 1 0 0,3-5 0 16,3-8 16-16,-1-2 0 0,0-7 0 0,-2-4 0 16,-2 1 48-16,1-4 16 0,0-4 0 0,1-3 0 15,2-3-32-15,1-3 0 0,-2-2 0 0,-3-2 0 16,-5-6 16-16,0 1 0 0,-2 1 0 0,-2-3 0 16,-3-2 0-16,-4-1 0 0,0-2 0 0,-4 1 0 15,0-2-48-15,-5-2 0 0,-2 1 0 0,-7 0 0 16,-5-5-48-16,-4 0-16 0,-6 0 0 0,-4-2 0 15,-6 2 32-15,-5 1 0 0,-6 5 0 0,-7 1 0 16,-8-2-96-16,-5 0 0 0,-9 2-128 0,-3 2 192 16,-5 4-192-16,-6 5 144 0,-4-2-144 0,-4 7 128 15,-7 3-128-15,-5 7 0 0,-3 1 0 0,-1 4 0 0,2 4 0 0,2 2 0 16,0 9-128-16,-3 2 128 16,-6 5-416-16,1 4-16 0,-1 1 0 0,3 6-11936 15,2 6-2400-15</inkml:trace>
  <inkml:trace contextRef="#ctx0" brushRef="#br1" timeOffset="65728.71">9439 17925 18143 0,'0'0'800'0,"0"0"160"0,0 0-768 0,0 0-192 0,0 0 0 0,0 0 0 16,-12-9 992-16,-1 2 160 0,0 2 16 0,-2 2 16 15,-5-1-288-15,-2 1-48 0,-5 0-16 0,1 2 0 16,0-1-144-16,-2 2-48 0,0 2 0 0,3 2 0 16,-2 3-80-16,0 1-32 0,-2 2 0 0,3-4 0 15,-2 3-208-15,2-1-64 0,2 5 0 0,4 1 0 16,-1-2-112-16,5 2-16 0,3 0-128 0,4-1 192 15,4 0-192-15,1 1 144 0,6 1-144 0,4-1 128 16,2 1-128-16,3 3 160 0,3 2-160 0,3 2 160 16,3 1-160-16,-1 3 0 0,0-1 0 0,3 0 0 15,0 0 0-15,-1 2 0 0,-5 0 0 0,-2-3 0 0,-2 1 864 0,-3-2 144 16,-4-1 16-16,-3-1 16 16,-3 1-1600-16,-3-2-320 0,-3-1-64 0,-4-1-16 0,-1-1 960 0,-5-1 400 15,-4 0-16-15,-4-1-16 0,1-1-48 0,-2-2 0 16,-4-4 0-16,0 0 0 0,-2-3-320 0,3-5 144 15,1-4-144-15,2-5 0 16,2-1-480-16,6-4-208 0,6-3-32 0,4 0-9024 16,6-2-1808-16</inkml:trace>
  <inkml:trace contextRef="#ctx0" brushRef="#br1" timeOffset="65947.77">9833 18106 22799 0,'0'0'1008'0,"0"0"208"0,0 0-960 0,0 0-256 0,6 14 0 0,-6 4 0 15,-4 2 800-15,-5 2 112 0,-3 0 32 0,0 1 0 16,-4 1-176-16,1 4-48 0,-5-2 0 0,1 2 0 16,0-4-320-16,-2 4-64 0,4-3-16 0,1 1 0 15,1-7-320-15,6-1 0 0,0-2 0 0,4-4 0 31,3 2-784-31,2-14-240 0,0 0-32 0,7 6-7168 0,-7-6-1440 0</inkml:trace>
  <inkml:trace contextRef="#ctx0" brushRef="#br1" timeOffset="66295.72">10278 18051 19343 0,'-2'13'1728'0,"-2"1"-1392"15,1 5-336-15,-2 1 0 0,-4 4 1088 0,-1 4 128 16,-2-2 48-16,-5 3 0 0,2-2-112 0,0-1-32 16,-1 1 0-16,1 0 0 0,0-4-176 0,3-2-48 15,0-3 0-15,3-1 0 0,1-5-512 0,4 0-96 16,4-12-32-16,0 0 0 0,0 0-80 0,0 0-32 16,16-10 0-16,-2-3 0 0,2-4-144 0,2 2 0 15,1-3 0-15,1-2 128 0,2 0-128 0,-1 1 0 16,1-1 144-16,0 3-144 0,1 1 288 0,-1 5-16 15,3 0 0-15,-1 3 0 0,-5-1-80 0,1 6-32 0,-1 6 0 0,0 5 0 16,-5-2-160-16,-2 5 0 0,-5 5 0 0,-2 7 128 16,-5 2-128-16,-3 7 128 0,-4 0-128 15,-3 3 128-15,-4 3-128 0,-2 0 0 0,-1 1 144 0,-1-4-144 16,-1-1 0-16,1-3 0 0,2-3-160 0,3 0 160 31,3-5-1856-31,2-3-256 0,3-3-48 0,4-3-11040 0</inkml:trace>
  <inkml:trace contextRef="#ctx0" brushRef="#br1" timeOffset="66595.75">11271 18157 21183 0,'-9'-5'944'0,"9"5"192"0,-9-9-912 0,0 4-224 15,-1 2 0-15,-1-1 0 0,-2-1 1408 0,-2 4 256 16,-3 1 32-16,-2 4 16 0,-2 2-1104 0,-1 2-224 16,-4 2-32-16,-2 4-16 0,-3 2 176 0,1 3 16 15,-4 0 16-15,5 2 0 0,2 2 32 0,5 3 0 16,3 0 0-16,4 2 0 0,6-4-192 0,5 5-16 16,1 0-16-16,6 2 0 0,1 1-352 0,5-7 0 15,2 3 0-15,4-4 128 0,4 3-128 0,4-4-240 16,1-5 64-16,2-2 16 15,3 1-368-15,0-6-80 0,4-2-16 0,-3-4 0 16,-2-2-352-16,-1-2-80 0,1-1-16 0,-2-3-7504 0,-2-2-1488 0</inkml:trace>
  <inkml:trace contextRef="#ctx0" brushRef="#br1" timeOffset="66978.85">11296 18355 12895 0,'0'0'576'0,"0"0"112"0,0 0-560 0,11 8-128 0,1-3 0 0,1 0 0 16,1 4 2112-16,4-3 400 0,1 0 80 0,1 2 16 15,1-3-1184-15,0 3-224 0,3-2-48 0,-1-2-16 16,4-2-304-16,0 1-48 0,-1-3-16 0,0-1 0 16,-1-3 0-16,2 0 0 0,-2 1 0 0,-1 0 0 15,-1-5-64-15,-1 2-32 0,-2-3 0 0,-1 2 0 0,-2-3-336 0,-3 3-64 16,-3-4-16-16,1 4 0 0,-6-2-96 0,-2 0-32 15,-4 9 0-15,0-14 0 0,-4 0 32 0,-2 3 0 16,-6-3 0-16,2 3 0 0,-4 4 32 0,-1 3 0 16,-3 1 0-16,0 5 0 0,-2 3-192 0,0 6 128 15,-2 2-128-15,0 6 128 0,0 0-128 0,0 3 0 16,-1 1 0-16,4-1 0 0,1 6 0 0,4-1 0 16,3 2 144-16,4-2-144 0,5 0 0 0,4-4 144 15,6 3-144-15,5-4 0 0,2-3 128 0,5-1-128 16,2-3 0-16,6-1 0 0,6-4 0 0,7 2 0 15,3-7 128-15,8-1-128 16,7-3-272-16,5-1-112 0,4-4-32 0,0-2-15936 0</inkml:trace>
  <inkml:trace contextRef="#ctx0" brushRef="#br1" timeOffset="67765.11">13961 18193 1839 0,'0'0'0'0,"-7"7"160"0,-1-3-160 0,0-2 0 0,8-2 0 0,-9 7 0 16,0 1 3472-16,1-2 672 0,2 0 128 0,6-6 16 16,-5 9-2496-16,-1 0-496 0,2 0-96 0,4-9-32 15,0 0-208-15,2 12-32 0,-2-12-16 0,8 10 0 16,2-1-80-16,4-4 0 0,1-1-16 0,6-1 0 16,4-3 16-16,6 0 0 0,3-3 0 0,5 1 0 15,2-5-208-15,2-3-48 0,-5-3 0 0,1 1 0 0,-1-2-224 16,-3-1-48-16,0 2-16 0,-5 1 0 0,-2-2-160 0,0-2-128 15,-4-2 192-15,-1 3-192 0,-3 2 160 0,-3 2-160 16,-6-5 128-16,-2 4-128 0,-2 0 176 0,-5 1-48 16,-4 1-128-16,-3 2 192 0,-4-3-192 0,-4 4 144 15,-4 2-144-15,-3 1 128 0,-4 7-128 0,-4 3 0 16,-3 2 0-16,-4 7 0 0,-6 4 0 0,-1 9 0 16,-2 4-176-16,-5 4 176 0,-4 2 0 0,2 1 0 15,2 4 0-15,5 3 0 0,2 5 0 0,7-5 0 16,3-1 0-16,8-1-128 0,5-1 128 0,5-4 0 15,6-1 0-15,6-3 0 0,4-4 160 0,7-3-32 16,5 0-128-16,7-2 192 0,4-6-192 0,5-2 0 16,6-5 0-16,6-2 0 0,6-5 0 0,3-2 0 0,3-5 0 15,-1-5 0 1,0-3-480-16,1-1-144 0,-2-6-16 0,0 1-14384 0</inkml:trace>
  <inkml:trace contextRef="#ctx0" brushRef="#br1" timeOffset="68130.03">14881 17733 8287 0,'-9'0'736'0,"0"3"-592"15,0-2-144-15,9-1 0 0,-7 4 2992 0,7-4 560 16,0 0 112-16,0 0 32 0,0 0-1808 0,0 0-352 16,0 0-80-16,0 0-16 0,15 0-352 0,3 0-80 15,2 0-16-15,4 0 0 0,3-4-192 0,2-2-32 16,3 2-16-16,4 0 0 0,3-3-224 0,0 0-32 15,2 2-16-15,-4-3 0 0,-1 2-288 0,-3 2-48 16,-4-1-16-16,-3-1 0 0,0 1-128 0,-3 4-176 16,-4-1 48-16,-3 1 0 15,-2 1-2368-15,-3-3-480 0,0-5-96 0,-11 8 0 0</inkml:trace>
  <inkml:trace contextRef="#ctx0" brushRef="#br1" timeOffset="68446.77">15970 16987 17503 0,'3'-10'1552'0,"-1"2"-1232"0,-2 8-320 0,0 0 0 16,0 0 1024-16,0 0 128 0,0 0 48 0,0 0 0 15,0 0-224-15,-3 8-32 0,-1 5-16 0,-2 1 0 0,-5 0-32 0,0 7 0 16,-2 2 0-16,0 6 0 0,2-1 0 0,-4 4 0 16,-2 4 0-16,2 1 0 0,0 1-336 0,-2 0-80 15,1 0-16-15,0 1 0 0,2 1-208 0,3-2-64 16,1-1 0-16,4-3 0 0,3-2-192 0,2-3 0 16,1 2 128-16,1-3-128 0,2-5 0 0,0-4 0 15,1 0 0-15,2 1 0 0,-2-2 0 0,0-3-128 16,0 0 128-16,1-5-208 15,-1 1-1456-15,-4-11-272 0,2 6-64 0</inkml:trace>
  <inkml:trace contextRef="#ctx0" brushRef="#br1" timeOffset="68612.85">15498 17529 2751 0,'0'0'256'0,"0"0"-256"0,14-2 0 0,3 1 0 16,5 1 5376-16,6 0 1040 0,5 0 208 0,4-1 32 15,1 0-4800-15,3-2-960 0,-1-2-192 0,1 1-32 16,0 0-352-16,1-1-80 0,0-4-16 0,-3 3 0 31,-1-4-2240-31,-1 1-448 0</inkml:trace>
  <inkml:trace contextRef="#ctx0" brushRef="#br1" timeOffset="68913.97">16872 16865 21183 0,'0'0'1888'0,"0"0"-1504"16,0 0-384-16,0 0 0 0,-5 13 608 0,-1 1 48 15,-1 4 16-15,-3 6 0 0,-4 1 160 0,-3 7 16 16,-1 0 16-16,-5 6 0 0,-3 4-32 0,-2 6-16 15,-3-3 0-15,0 2 0 0,-3 2 48 0,1 2 16 16,-1 5 0-16,-1-1 0 0,1-1-352 0,0 1-64 16,0 4-16-16,0-2 0 0,-2 0-320 0,4-4-128 15,0-3 0-15,3-2 144 0,2-1-320 0,3-6-64 0,3-4-16 16,3-3 0 0,4-2-416-16,4-7-96 0,5 1 0 0,1-5-16 15,4-2-1744-15,4-3-352 0</inkml:trace>
  <inkml:trace contextRef="#ctx0" brushRef="#br1" timeOffset="70031.75">16813 17798 11967 0,'0'0'1072'0,"9"-6"-864"0,0-4-208 16,0 2 0-16,0-2 1728 0,1 2 320 0,-2-2 48 0,-2 5 16 0,-6 5-1024 15,10-8-208-15,-10 8-48 0,9-7 0 0,-9 7-192 0,8-4-32 16,-8 4-16-16,0 0 0 0,0 0 96 0,0 0 16 16,0 0 0-16,0 0 0 0,0 0-80 0,0 0-16 15,11 1 0-15,-11-1 0 0,8 5-208 0,-2 4-32 16,-2-1-16-16,0 1 0 0,-4-9-176 0,3 10-48 15,1 1 0-15,-2-2 0 0,-2-9-128 0,3 12 128 16,-3-12-128-16,3 12 128 0,-3-12-128 0,1 11 128 16,-1-11-128-16,0 0 128 0,-1 12 0 0,0 0 0 15,1-12 0-15,-4 9 0 0,4-9-128 0,-3 11 128 16,-3-5-128-16,6-6 128 0,-6 7-128 0,6-7 0 16,0 0 0-16,-8 7 128 0,8-7-128 0,-6 4 0 0,6-4 0 0,-7 4 0 15,7-4 0-15,0 0 0 0,-9 5 0 0,9-5 0 16,0 0 0-16,0 0 0 0,0 0 0 0,0 0 0 15,-7 3 0-15,7-3 0 0,0 0 0 0,0 0 0 16,0 0 0-16,0 0 0 0,0 0 0 0,0 0 0 16,-2 8-144-16,2-8 144 0,2 12 0 0,-2-12 0 15,0 0 0-15,4 10-128 0,-4-10 128 0,5 12 0 16,-5-12 0-16,6 12 0 0,-1-2 0 0,0-1 0 16,-5-9 0-16,0 0 0 0,0 0 0 0,8 8 0 15,-8-8 0-15,0 0 0 0,0 0 0 0,0 0 0 16,0 0 0-16,0 0 0 0,0 0 0 0,0 0 0 15,0 0 128-15,7-5-128 0,-7 5 0 0,0 0 144 0,0 0-144 16,3-6-192-16,-3 6 32 0,0 0 16 0,0-12-192 16,0 12-48-16,-1-10 0 0,-2 1 0 15,3 9-112-15,-2-9-16 0,2 9-16 0,-2-9 0 16,2 9-112-16,-2-5-32 0,2 5 0 0,0 0 0 16,0 0-112-16,-4-6-32 0,4 6 0 0,0 0 0 15,-8-4 240-15,8 4 64 0,-6-3 0 0,6 3 0 0,0 0 192 0,0 0 64 16,-8-3 0-16,8 3 0 15,-6-5-128-15,6 5-32 0,-8-6 0 0,8 6 0 16,-5-3-240-16,5 3-48 0,-6-11-16 0,0 6 0 0,6 5 320 0,0 0 64 16,-6-6 16-16,6 6 0 0,0 0 320 0,-5-8 160 15,5 8-16-15,0 0 0 0,-3-6 336 0,3 6 64 16,0 0 16-16,0 0 0 0,0 0 144 0,0 0 48 16,0 0 0-16,0 0 0 0,0 0 80 0,0 0 0 15,0 0 16-15,5-9 0 0,-5 9-80 0,0 0-32 0,9-5 0 0,2 2 0 16,-2 2-96-16,1-1-32 0,0-1 0 0,2 2 0 15,-1-2-32-15,2 2-16 0,2 0 0 0,-2 1 0 16,2 0-112-16,0 0-32 0,1 0 0 0,0 1 0 16,-1 0-16-16,2 3 0 0,-4 0 0 0,1-2 0 15,-3 4-112-15,-1 0-32 0,-1-1 0 0,-9-5 0 16,6 11-128-16,-6-11-128 0,0 11 144 0,-1 3-144 16,-3-2 192-16,-2 1-48 0,-2 1-16 0,-2 0 0 15,0-6 16-15,-1 2 0 0,-2-1 0 0,0 0 0 16,0-1-16-16,3 1-128 0,-2-1 192 0,1 0-64 15,1-3-128-15,1 0 0 0,0 0 0 0,9-5 128 16,0 0-128-16,0 0 0 0,0 0 144 0,0 0-144 16,0 0 0-16,0 0 0 0,0 0 0 0,12 1 128 15,-1-1-128-15,2 1 0 0,0 2 0 0,1-2 0 0,0 2 0 0,0 1 0 16,-2 2 0-16,4-1 128 0,-2 3 64 0,0 2 0 16,-2 1 16-16,1 1 0 0,-3 2-208 0,0 3 0 15,1 5 128-15,-4-3-128 0,-4-2 176 0,-6 0-16 16,2-1 0-16,-4-1 0 0,-3 0 176 0,-2-3 48 15,-4-1 0-15,-3 2 0 0,-2-3 128 0,-2 1 16 16,-3 1 16-16,-2-3 0 0,0 2-208 0,-1-3-32 16,0 1-16-16,-1-3 0 0,0 0-288 0,-1 0 0 15,-2-5 128-15,2-1-128 16,3-3-288-16,1-3-112 0,3 0-32 0,2-6 0 16,4 2-2800-16,3-4-560 0</inkml:trace>
  <inkml:trace contextRef="#ctx0" brushRef="#br1" timeOffset="70631.82">18501 18671 22687 0,'-11'3'1008'0,"11"-3"208"0,0 0-976 0,0 0-240 0,0 0 0 0,0 0 0 15,0 0 768-15,10 1 96 0,4-2 32 0,6 0 0 16,6-1-256-16,7 1-32 0,6-4-16 0,8-1 0 16,5 1 48-16,8-4 16 0,6 0 0 0,3-1 0 15,1-1-144-15,0-1-48 0,3-1 0 0,7 2 0 16,7 0-192-16,-1 4-32 0,1-5-16 0,-3 5 0 16,1-5-224-16,4 6 144 0,2-2-144 0,-2 2 128 15,-4 1-128-15,-1 0 128 0,-6 2-128 0,2 1 128 16,0-1-128-16,-4 1 0 0,-3 0 0 0,-6 1 0 15,-5-3 0-15,-4 3 0 0,-5 0-144 0,-3-1 144 16,-5 1-384-16,-1 1-32 0,-5-1 0 0,-3 0 0 16,-9-1-640-16,-2 2-128 0,-2-2-32 0,-7 1-7424 15,-5-2-1472-15</inkml:trace>
  <inkml:trace contextRef="#ctx0" brushRef="#br1" timeOffset="70982.74">20238 18201 23039 0,'20'-5'2048'0,"-2"2"-1648"16,7 2-400-16,8 0 0 0,13-2 480 0,5 3 16 15,2-1 0-15,3 0 0 0,1-2 0 0,4 2 0 0,-2 1 0 0,4 3 0 16,7 2 112-16,0-2 32 15,0 0 0-15,0 1 0 0,-3 0-16 0,1 1 0 0,-2 6 0 0,1-3 0 16,1 3-256-16,-1-2-48 0,-6 1-16 0,-3-1 0 16,-5 1-96-16,-5 6-16 0,-5-1 0 0,-5 0 0 15,-5 3 64-15,-6 2 0 0,-7-2 0 0,-4 4 0 16,-6 1-256-16,-8 5 128 0,-3-1-128 0,-8 4 0 16,-7-4 0-16,-6 1 0 0,-7 1 0 0,-6-1 0 15,-4 2 0-15,-4-3 0 0,-3 2 0 0,-4 1 0 16,-2-6 0-16,0 0 128 0,-1-5-128 0,2 0 0 15,1 1 0-15,5-4-320 0,0-2 64 0,6-2 0 16,3 1-2112 0,4-5-400-16,6-3-96 0</inkml:trace>
  <inkml:trace contextRef="#ctx0" brushRef="#br1" timeOffset="71432.73">23872 17689 19343 0,'-23'-12'848'0,"8"9"192"0,-3 3-832 0,-5 3-208 16,-3 6 0-16,-7 1 0 0,-6 10 1344 0,-8 2 208 15,-5 3 48-15,-3 4 16 0,1 1-976 0,0 11-192 0,1 3-32 0,2 6-16 16,3 3 48-16,1 3 0 0,0 4 0 0,3 1 0 16,2-4-48-16,6 2 0 0,4-5 0 0,8 1 0 15,8-2-224-15,11-3-48 0,8-3-128 0,8-4 192 16,10 2-192-16,7-8 0 0,7-6 0 0,7-3 0 16,5-5 384-16,8-5 0 0,6-3-16 0,9-3 0 15,6-5 272-15,4-5 64 0,3-7 16 0,-3-3 0 16,-1-5-176-16,1-2-32 0,4-3-16 0,-3-3 0 15,-1-9 384-15,-8 0 80 0,-7-6 0 0,-5-6 16 16,-4-2 80-16,-8-7 16 0,-6-2 0 0,-7-2 0 16,-9-6-304-16,-7 2-64 0,-9 1-16 0,-6 5 0 15,-5 6-304-15,-12 3-64 0,-6 0-16 0,-10 3 0 16,-9 2-304-16,-8 3-176 0,-2 2 32 0,-12 3 0 16,-9 2-1104-16,-4-1-224 0,-6 2-32 0,1 2-16 15,5 6-1968-15,-4-7-400 0,-32-16-80 0,21 10 0 16</inkml:trace>
  <inkml:trace contextRef="#ctx0" brushRef="#br1" timeOffset="80789.19">25468 18274 19343 0,'-9'-2'1728'0,"0"-2"-1392"16,-1 2-336-16,0 1 0 0,-1 1 816 0,1 1 80 0,1 0 32 0,-2 0 0 15,0 1-272-15,0 2-48 0,0-2-16 0,1 1 0 16,0 0-64-16,0 1-16 0,1 4 0 0,0-2 0 15,0 7-352-15,0 0-160 0,0 1 128 0,0 1-128 16,1 1 144-16,-1 3-144 0,2 2 160 0,2 0-160 16,1-1 208-16,3-3-48 0,0 0-16 0,3-3 0 15,2-1 160-15,3-2 16 0,0-5 16 0,2 1 0 16,-9-7-16-16,15 3-16 0,1-3 0 0,-2-3 0 16,0-4 48-16,3 2 16 0,1-6 0 0,0 2 0 15,-5-4-112-15,2 0-32 0,0-1 0 0,-1 3 0 16,-1-3-16-16,-2 1 0 0,-2 4 0 0,0 1 0 15,-2 1 0-15,-7 7 0 0,0 0 0 0,0 0 0 16,0 0-208-16,10 9 176 0,-5 3-176 0,-3 3 160 0,2 1-160 16,-3 3 0-16,-1 6 0 0,2-1 0 0,-1-4 128 0,1-1-128 15,1-1 128-15,1-3-128 0,2-2 0 0,2-3 0 16,-1-2 0-16,5-2 0 0,2-3 0 0,4-3 0 16,3-4 0-16,3-4 0 0,-3-1 0 0,0-4-144 15,1 2 0-15,0 0 0 16,-2-5-464-16,-2 5-96 0,-3 2 0 0,-2-1-16 15,-2 5-64-15,1 0-16 0,-2-2 0 0,0 5 0 16,-1 1 128-16,-9 1 32 0,0 0 0 0,11 3 0 16,-2 4-624-16,0-2-112 0,-9-5-32 0,4 10 0 15,-4-10-144-15,4 11-48 0,-4-11 0 0,0 13 0 0,0-13 1008 0,-3 10 192 16,3-10 32-16,0 0 16 0,-4 10 352 0,4-10 0 16,0 0 192-16,0 0-64 0,0 0-128 0,0 0-256 15,0 0 64-15</inkml:trace>
  <inkml:trace contextRef="#ctx0" brushRef="#br1" timeOffset="81206.49">25808 18596 14047 0,'0'0'624'0,"0"0"128"0,0 0-608 0,0 0-144 0,0 0 0 0,0 0 0 16,0 0 688-16,0 0 96 0,-11 0 32 0,11 0 0 15,0 0-384-15,0 0-80 0,0 0-16 0,0 0 0 16,0 0 224-16,0 0 32 0,0 0 16 0,0 0 0 16,-3-11 224-16,3 3 32 0,2-2 16 0,2 3 0 0,1-5-80 0,3 2-16 15,4 0 0-15,-1-5 0 0,0 2-240 0,3 0-48 16,0-1-16-16,0-2 0 0,0 0-80 0,3 1-16 16,0 1 0-16,2 3 0 0,0-2 64 0,0 5 16 15,1-1 0-15,-1 6 0 0,-2-1-112 0,1 3-32 16,-1 2 0-16,-2 3 0 0,-1-1-176 0,-3 6-144 15,-4 0 192-15,-1 5-192 0,-1 4 208 0,-4 1-64 16,-3 1-16-16,-3 2 0 0,-1 2 144 0,-5-2 32 16,-1-3 0-16,-2 1 0 0,-4-1 96 0,0 2 32 15,-4-1 0-15,0 0 0 0,-4-4-128 0,2-1-32 16,0-1 0-16,0 0 0 0,0 0-112 0,1-5-32 16,2 1 0-16,4-6 0 0,1-2-128 0,2-3 0 0,0 0 0 0,5-6-176 31,1-3-496-31,5-4-96 0,0-5-32 0,5 0 0 15,2 0-1856-15,6-1-368 0,1-7-80 0</inkml:trace>
  <inkml:trace contextRef="#ctx0" brushRef="#br1" timeOffset="81539.73">27459 17613 24479 0,'-3'-16'1088'0,"3"16"208"0,0-10-1040 0,0 10-256 16,0 0 0-16,0 0 0 0,0 0 1152 0,-9 7 192 15,-2 0 16-15,0 8 16 0,-2 6-608 0,-2 5-112 16,-3 0-16-16,-4 8-16 0,-2 7-144 0,-3 6-32 15,-3 2 0-15,-2 2 0 0,0 7-96 0,2 0-32 16,4-1 0-16,1 0 0 0,2-1-64 0,4-1-32 16,4-2 0-16,5-2 0 0,1-3-224 0,5 0 0 15,3-5 0-15,3-3 0 0,2-3-192 0,1-2-96 16,0-4-16-16,3-1 0 16,1-8-448-16,-1-1-80 0,1-2-32 0,0-6-8736 0,0-6-1760 0</inkml:trace>
  <inkml:trace contextRef="#ctx0" brushRef="#br1" timeOffset="81683.03">26893 18331 31839 0,'0'0'1408'0,"0"0"304"0,0 0-1376 0,10 1-336 0,4 3 0 0,4 0 0 16,4-1 176-16,6 0-48 0,5-2 0 0,4-1 0 15,1-1-128-15,6 0 0 0,1-3 144 0,0 0-9728 16,-1-1-1936-16</inkml:trace>
  <inkml:trace contextRef="#ctx0" brushRef="#br1" timeOffset="81917.75">27943 18375 23039 0,'0'0'1024'0,"0"0"192"0,0 0-960 0,0 0-256 16,10-1 0-16,3-2 0 0,2 1 2304 0,6-1 432 16,1 0 80-16,5-4 0 0,4 1-2144 0,0 1-432 15,1-4-96-15,3 2-16 0,-1 0-128 0,-1 2 0 16,0 0 0-16,0-3 0 0,-4 2 0 0,-2 1 0 16,-3 0-224-16,-4-2 80 15,-2 2-2096-15,-3-1-432 0</inkml:trace>
  <inkml:trace contextRef="#ctx0" brushRef="#br1" timeOffset="82206.49">28260 18077 26255 0,'11'-11'1152'0,"2"9"256"0,6-1-1120 0,6 1-288 0,2-2 0 0,2 1 0 15,2 3 896-15,2 0 112 0,1 0 16 0,5 3 16 16,-2 2-256-16,4 0-48 0,-2 0-16 0,1 5 0 16,-1 1-208-16,-1 3-64 0,2 1 0 0,-5 4 0 15,-3 6-240-15,-6-2-48 0,-6-1-16 0,-4 7 0 16,-4-1-144-16,-8 4 160 0,-2 2-160 0,-7 0 160 0,-5-1 128 0,-7 3 32 16,-4 0 0-16,-3-3 0 0,-4-3-96 0,-3-1-16 15,-2-6 0-15,1 0 0 0,3-3-208 0,2-2 176 16,2-2-176-16,2-4 160 15,2 0-1440-15,3-6-272 0,4-2-64 0</inkml:trace>
  <inkml:trace contextRef="#ctx0" brushRef="#br1" timeOffset="82857.02">30507 17951 13823 0,'0'0'608'0,"0"0"128"0,0 0-592 0,0 0-144 0,0 0 0 0,0 0 0 16,0 0 2416-16,0 0 448 0,0 0 80 0,-5 6 32 16,-3 7-1520-16,-2-1-304 0,-3 4-64 0,2 2-16 15,-4 1-208-15,-3 3-32 0,-4 3-16 0,-2-4 0 16,-1 1-176-16,-1 2-16 0,0-1-16 0,-1-3 0 16,-1-1-272-16,0-2-48 0,0-2-16 0,1 2 0 0,1-7-144 15,0 0-128-15,1-2 144 0,1-1-144 0,-2-3 144 16,1 0-144-16,-2-4 128 0,0-1-128 0,-1-5 128 0,3 0-128 15,0-5 128-15,6-1-128 0,-1 2 208 0,6-4-32 16,3-1-16-16,2 0 0 0,3 2-160 0,3-1 192 16,3-1-192-16,3 2 192 0,1 3-192 0,3 0 0 15,3 2 0-15,3 0 0 0,2 3-128 0,4 0 128 16,2 4-160-16,2 3 160 0,3 1-128 0,4-1 128 16,0 2 0-16,3 5-144 0,1-1 144 0,5 3 0 15,3-1 0-15,5 4-128 0,3 2 128 0,5 0 0 16,4-2 0-16,-1-4 0 0,-5-1 0 0,1-2 0 0,-6-2 0 15,0 0 0-15,-1-1 0 0,3-3 0 0,-2 1 0 0,2 0 0 16,1-2 0-16,-6-3 128 0,0 1-128 0,-6-4 128 16,-6-1 0-16,-3 1 16 0,-5-6 0 0,-5 4 0 15,-2-6 112-15,-4 2 32 0,-4-1 0 0,-3-3 0 16,-7-2 384-16,-4-1 80 0,-1-4 16 0,-7 4 0 16,-3 1 128-16,-8 0 16 0,-2 0 16 0,-8 3 0 15,-8 4-480-15,-6-2-80 0,-6 5-32 0,-5 1 0 16,-1 3-192-16,0 3-144 0,2-1 192 0,0 4-192 15,-2-1 128-15,2 1-128 0,6 2 0 0,4 1 0 32,4 0-768-32,8-1-272 0,3 1-48 0,10 2-17856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9:15:17.53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3049 3368 4607 0,'-17'-4'192'0,"5"-1"64"0,-1 0-256 0,2 2 0 0,2 1 0 0,0-2 0 15,-1-1 1552-15,4 1 272 0,6 4 48 0,0 0 16 16,-7-3-1248-16,7 3-256 0,0 0-64 0,0 0 0 16,0 0 144-16,0 0 32 0,0 0 0 0,0 0 0 15,0 0-80-15,0 0-16 0,14-1 0 0,2 0 0 16,1 1-16-16,4 1-16 0,0 0 0 0,5-1 0 16,0 0 80-16,6-1 32 0,3 0 0 0,0 0 0 15,-1-1-144-15,5-1-16 0,1-4-16 0,2 5 0 16,0 2-16-16,5 0 0 0,0 0 0 0,3-2 0 0,2-1 0 0,-1-4 0 15,0 3 0-15,-3-1 0 0,1-4-48 0,2 4-16 16,-1 3 0-16,2 0 0 0,1 2-224 0,0-1 128 16,0-4-128-16,-4 3 0 0,0 0 0 0,-5 0 128 15,-3-1-128-15,-3 2 0 0,-1 1 0 0,-4 2 0 16,-2 2 128-16,-5-1-128 0,-3-2 0 0,-3 3 0 16,-3 0 0-16,-3 0-6896 15,-3 2-1296-15</inkml:trace>
  <inkml:trace contextRef="#ctx0" brushRef="#br0" timeOffset="448.2">4252 2978 12895 0,'0'0'576'0,"5"-8"112"0,0-1-560 0,3 4-128 0,2 0 0 0,1 0 0 16,2 2 320-16,2 1 48 0,3 0 0 0,1 0 0 16,3 1-16-16,-1 1 0 0,1 1 0 0,1 0 0 15,1-1-144-15,0 1-16 0,2-1-16 0,2 3 0 16,3-1 16-16,2 2 0 0,0 3 0 0,2-2 0 15,0 1-48-15,1 3 0 0,-2-3 0 0,-5 6 0 0,1-2-16 0,-2 3 0 16,-3-1 0-16,-1 4 0 0,-2 0-128 0,-3 2 0 16,-3 0 0-16,-2 1 128 0,-2 0 0 0,-3 1-128 15,-3 2 192-15,-2 3-64 0,-2-1 192 0,-3-1 16 16,-4 3 16-16,-4-3 0 0,-1-3-32 0,-6 1-16 16,-4 4 0-16,-4-1 0 0,-7-1-80 0,-3 1-16 15,-2-1 0-15,-9-2 0 0,-4 2 80 0,-5 1 16 16,0-2 0-16,1-2 0 0,4-1-112 0,2-1 0 15,2-3-16-15,6 3 0 0,3 0-176 0,5 2 0 16,1 3 0-16,2 3 128 0</inkml:trace>
  <inkml:trace contextRef="#ctx0" brushRef="#br0" timeOffset="2099.67">1919 10685 16287 0,'0'0'720'0,"-8"-5"160"0,0 1-704 0,8 4-176 0,-5-6 0 0,5 6 0 0,0 0 240 0,0 0 16 16,0 0 0-16,9 6 0 0,-9-6 0 0,14 5 0 15,3 2 0-15,6-1 0 0,3-2 256 0,2 0 48 16,2 0 16-16,3-1 0 0,4 0-192 0,1 0-48 15,4-1 0-15,1 1 0 0,3-5 16 0,6 1 0 16,6 0 0-16,4 1 0 0,4-3 48 0,0 2 16 16,-2 1 0-16,-1-5 0 0,1-3-96 0,2 3 0 15,1-2-16-15,3 3 0 0,3 1 32 0,-4-2 16 16,-1-4 0-16,-1 3 0 0,-1-2 32 0,3 3 0 16,1 1 0-16,0-1 0 0,0-1-64 0,-6 2 0 15,-4 3 0-15,-4-3 0 0,-1-4-128 0,-3 6-48 16,-4 1 0-16,1-1 0 0,1 5-144 0,0-3 160 15,-2 0-160-15,-6 0 160 0,-4-1-160 0,-6 1 0 0,-3 0 0 0,-2 1 0 16,-3 0 0-16,-3 3 0 16,-4 2-128-16,-3-3 128 15,-2-1-656-15,-12-2-64 0,0 0-16 0,9 7-7616 0,-9-7-1520 0</inkml:trace>
  <inkml:trace contextRef="#ctx0" brushRef="#br0" timeOffset="2448.94">3807 10355 12895 0,'0'0'576'0,"6"-9"112"0,2 3-560 0,3 0-128 0,5 0 0 0,3 2 0 0,4 3 784 0,2 0 128 16,3-1 32-16,8 2 0 0,2 3-400 0,8 1-80 15,3 3-16-15,3 0 0 0,2-3-64 0,0 5 0 16,1-3-16-16,2 4 0 0,0-2-80 0,4 7-16 16,3 1 0-16,-2 1 0 0,0-4-16 0,-2 1-16 15,-5-2 0-15,-4 4 0 0,-2 3 32 0,-2 0 16 16,-3 1 0-16,-1 2 0 0,-1-1 96 0,-4 2 0 16,-6-2 16-16,-3-1 0 0,-5 1 176 0,-5 5 16 15,-6-1 16-15,-8 3 0 0,-6 3-32 0,-11-1-16 16,-8 0 0-16,-11 1 0 0,-9 9-224 0,-7-2-32 15,-7-1-16-15,-6 2 0 0,-7 7-112 0,-12 1-32 16,-11 4 0-16,-9 3 0 16,-4 7-1008-16,-3 4-208 0,-4 8-32 0</inkml:trace>
  <inkml:trace contextRef="#ctx0" brushRef="#br1" timeOffset="5467.92">2654 5634 15663 0,'-15'-19'1392'0,"10"8"-1120"0,1-2-272 0,3 5 0 16,1 8 1072-16,0 0 144 15,7-4 48-15,7 2 0 0,0 2-944 0,3 4-176 0,1-1-144 0,3 0 192 16,2 2-64-16,4 1-128 0,2 0 192 0,3-4-64 16,2 1-128-16,4 0 160 0,3 3-160 0,5-3 160 15,5 0-160-15,2-1 160 0,3-2-160 0,-1 0 160 16,-1 0-32-16,0-1-128 0,-1 0 192 0,3 1-64 16,2 0-128-16,2 0 160 0,0 0-160 0,-3-1 160 0,-4-1-160 0,0 2 160 15,0-1-160-15,-2 1 160 16,-2-1-160-16,1 1 0 0,1 0 144 0,-2 0-144 0,0 0 0 0,-2 0 128 15,-3 0-128-15,-2 0 0 0,-4 0 0 0,-1 0 144 16,-3-1-144-16,-1-1 0 16,-3 1-336-16,-4-2-176 0,-1 1-48 0</inkml:trace>
  <inkml:trace contextRef="#ctx0" brushRef="#br1" timeOffset="5851.96">3952 5005 24991 0,'6'-22'1104'0,"2"15"240"0,5-1-1088 0,4 5-256 0,4 3 0 0,9 3 0 15,7 2 0-15,8 0 0 0,2 7-176 0,0-2 176 16,-3 4-128-16,2 2 128 0,0 0 0 0,-1 0 0 16,0 2 0-16,3 0-128 0,2-1 128 0,-1 3 0 15,0-3 0-15,-2 2 0 0,-2-1 0 0,-3 0 0 16,-2 0 0-16,-5 1 128 0,0 1-128 0,-1 2 144 16,-3 1-144-16,-2 1 0 0,-4-4-192 0,1 6 192 15,-5 2-144-15,0-2 144 0,-2 3 0 0,-4-1 0 0,-5-3-144 0,-5 4 144 16,-5 0 0-16,-6 2-144 0,-6-1 144 0,-4-2 0 15,-6 1 0-15,-10 3 128 0,-6 2 64 0,-7 1 32 16,-9 0 0-16,-8 5 0 0,-9 0-224 0,-7 4 144 16,-1 0-144-16,2 1 128 0,-3 2-128 0,-3 3 128 15,-5 4-128-15,-1-1-11280 16</inkml:trace>
  <inkml:trace contextRef="#ctx0" brushRef="#br1" timeOffset="7203.05">2006 14478 11967 0,'-17'-6'528'0,"8"3"112"0,-1 2-512 0,10 1-128 0,-10-1 0 0,10 1 0 16,0 0 960-16,0 0 144 0,0 0 48 0,0 0 0 15,0 0-832-15,0 0-176 0,0 0-16 0,-1 9-128 16,1 3 0-16,4-4 0 0,-4-8 0 0,6 10 0 0,2-1 0 0,-2 0 0 16,3-1 0-16,2 0 0 0,2-4 416 0,5 0-32 15,1-1 0-15,2 0 0 0,2-4 144 0,2-1 32 16,0-1 0-16,3 2 0 0,4 2-48 0,3-1-16 16,5-2 0-16,2 0 0 0,0 4-112 0,5-1-32 15,2 1 0-15,6-3 0 0,2-1-80 0,-2-2-16 16,-3 1 0-16,1-1 0 0,3-1-16 0,1 1-16 15,2 2 0-15,3-2 0 0,3 2-80 0,0-5-16 16,-3 1 0-16,0-2 0 0,1 4-128 0,1 1 160 16,0 0-160-16,0-2 160 0,2-3-160 0,-3 3 0 15,-3-2 144-15,-2 2-144 0,-2-1 0 0,0 1 128 16,-2-1-128-16,-1 2 0 0,0 2 144 0,0-2-144 0,0-3 192 0,-4 4-192 16,0 0 0-16,-5 1 0 0,-2-6 0 0,0 3-144 15,-1 1 144-15,-2 2 0 0,-1-1 0 0,-2-2 0 16,0 1 0-16,-1 0 128 15,1 3-128-15,-4-2 0 0,1-2 0 0,-3 3 0 16,-1-1 0-16,-1 1 0 0,-4 0-240 0,-4 1-112 16,-3 0-32-16,-3-2-7104 0,-4 0-1408 15</inkml:trace>
  <inkml:trace contextRef="#ctx0" brushRef="#br1" timeOffset="7602.05">3971 14009 28559 0,'13'-20'1264'0,"1"12"272"0,6 1-1232 0,9 4-304 16,8 2 0-16,8 1 0 16,4 0-1216-16,3 1-320 0,0 4-48 0,1 3-16 0,4-3 1344 0,1 6 256 15,3-1 0-15,2 6 0 0,-1 1 0 0,-2-1 0 16,-3-4 0-16,-3 1 0 0,0 2 0 0,-5 4 0 16,0 3 0-16,0 2 0 0,0-2 0 0,-1 1 0 15,-6 0 0-15,0 1 0 0,-4 5 0 0,-5-1 0 16,-6 2 0-16,-5-2 0 0,-4 2 352 0,-6 0-32 15,-6-3 0-15,-5 5 0 0,-4 3 0 0,-8 1-16 16,-5-2 0-16,-11 2 0 0,-10-1-64 0,-7 2-16 0,-8-1 0 0,-3 1 0 16,-2 6-224-16,-3 1 0 0,-2-1 0 0,-8 6 0 15,-8 8-176-15,-4 0-80 0,-2 2 0 0</inkml:trace>
  <inkml:trace contextRef="#ctx0" brushRef="#br1" timeOffset="10121.92">25198 4086 6447 0,'0'0'576'0,"0"0"-576"0,0 0 0 0,3-6 0 16,-3 6 544-16,0-11 0 0,0 11 0 0,0-7 0 16,0 7-384-16,0-10-160 0,0 10 128 0,-3-9-128 15,1-3 0-15,0 5-176 0,-1-4 16 0,1 5 0 16,0-3-416-16,2 9-96 0,-2-9-16 0,-1 0 0 0,3 9 368 0,-2-7 80 15,-1-2 16-15,3 9 0 0,-5-5 544 0,5 5 96 16,-10-7 32-16,4 1 0 0,-2 2 512 0,0 3 128 16,-1 0 0-16,-1-1 16 0,0 1-448 0,-1 1-80 15,-1 0-32-15,1 0 0 0,-2-1 32 0,2-3 16 16,0 3 0-16,4 0 0 0,7 1 176 0,-8-4 48 16,2 1 0-16,6 3 0 0,-4-6 80 0,4 6 0 15,1-9 16-15,3 1 0 0,2-2-272 0,5 4-64 16,1-2-16-16,5 2 0 0,2-1-240 0,4-1-64 15,0 1 0-15,2 0 0 0,2 0-64 0,1 2-32 16,0-4 0-16,0 3 0 0,1-3-160 0,1 4 160 16,3 2-160-16,3 0 160 0,2-3-160 0,3 4 0 0,1 2 0 15,0 1 0-15,0 3 0 0,-3 2 128 0,-1-1-128 16,-1 3 0-16,-4-2 0 0,1 3 0 0,-2 1 0 0,-1 2 0 16,-5 1 0-16,5 3 0 15,2 1 0-15,1 0 0 0,-2 1 0 0,4 1 0 16,-2 2 0-16,-1 3 0 0,-1-1 0 0,-2 3 0 0,0 1 128 0,-2 2-128 15,-3-3 128-15,-1 2 0 16,0-3 0-16,-2 6 0 0,-2 0 32 0,-1 1 0 0,-2 0 0 0,1 1 0 16,3 1 16-16,-6 1 0 0,-3-1 0 0,-2 3 0 15,-1 1 16-15,-1-2 0 0,-2-1 0 0,0 1 0 16,-1-1 64-16,-1 1 0 0,-1 1 16 0,-2-2 0 16,0 2-96-16,-1 1-32 0,0-1 0 0,-2 0 0 15,-2-3-144-15,1 1 192 0,-2-1-192 0,2 0 192 16,-3 1-192-16,3-4 128 0,-1-1-128 0,0-1 128 0,1 0 16 0,2-1 0 15,1 3 0-15,0-3 0 0,-1 1-144 0,1 3 160 16,-1-1-160-16,-1-4 160 0,1 1-160 0,1-3 0 16,-1 3 144-16,1-2-144 0,1 2 0 0,2-4 144 15,-1-4-144-15,3 1 0 0,2-2 160 0,0-3-160 16,3-1 128-16,-1 1-128 0,4-2 160 0,0-3-160 16,3 1 192-16,0-1-192 0,0-3 208 0,2 2-64 15,0-3-16-15,1 2 0 0,1-2-128 0,2-3 192 16,-2 1-192-16,0 0 192 0,-1-2-192 0,2-1 128 15,-1 2-128-15,0-3 128 0,-2-1-128 0,0 0 128 16,1 0-128-16,-2-1 128 0,-1-1-128 0,-1 1 160 16,-1 1-160-16,0-1 160 0,3-1-160 0,-4 2 0 15,1-1 144-15,-4 1-144 0,-10 0 0 0,0 0 0 16,0 0 0-16,11-1 0 0,-11 1 0 0,9 2 0 16,-9-2 0-16,0 0 128 0,0 0-128 0,0 0 0 15,0 0 128-15,0 0-128 0,0 0 0 0,0 0 0 0,0 0 0 0,1 9 128 16,-1-9-128-16,-2 13 0 0,-1 0 128 15,-1-2-128-15,1-1 0 0,-2 3 0 16,-1-4 0-16,-1 4 0 0,0 2 0 0,4-1 0 0,-2-1 0 0,3 2 128 16,1 0-128-16,2 2 0 0,2-2 0 0,2 3 0 15,1 0 0-15,1 2 0 0,-2 4 0 0,1 3 0 16,2-3 0-16,2 5 0 0,1-1 0 0,6 4 0 16,-3 1 0-16,2 2 0 0,2 2 0 0,1 0 0 15,0 0 0-15,3 1 0 0,-1 2 0 0,4 2 0 16,0-3 0-16,-1 4 0 0,-1 3 0 0,1 1 0 15,2-3 0-15,-3 3 0 0,-2-3 0 0,0 5 0 0,-1-3 0 0,-1 1 0 16,-1 3 0-16,-1-5 0 0,1 2 0 0,-1 0 0 16,-2-3 0-16,0 1 0 0,1 0 0 0,-1 1 128 15,-1-3-128-15,1 4 128 0,-1 0-128 0,0 1 0 16,-3 2 0-16,1-2 0 0,-2-1 128 0,-2 1 16 16,-3-4 0-16,-1 3 0 0,-2-3 160 0,-2 3 16 15,-2 2 16-15,-3-2 0 0,-3 0 48 0,-1 2 0 16,-2-3 0-16,-1 0 0 0,-2-3-112 0,0 1-16 15,-1-2 0-15,1-1 0 0,0-2-112 0,-1 0-16 16,-2-1-128-16,1-1 192 0,-1-1-192 0,2-1 0 16,-3-2 0-16,-1-1 0 0,-3-3 0 0,-3 0 0 15,-2-6 0-15,-2-2 0 16,-3-3-1136-16,-2-6-272 0,-2-5-48 0,2-7-8848 16,0-6-1792-16</inkml:trace>
  <inkml:trace contextRef="#ctx0" brushRef="#br1" timeOffset="11905.94">27582 4383 19295 0,'0'0'848'0,"0"0"176"0,-10-5-816 0,1 5-208 16,9 0 0-16,-9 8 0 0,2-3 320 0,1 5 0 15,1 0 16-15,2 3 0 0,0 2-64 0,2 3-16 16,1 2 0-16,2 2 0 0,1 5-64 0,2-3 0 0,0 0-16 0,1 3 0 16,-1-3 0-16,2 1 0 0,0-2 0 0,2-3 0 15,-1 2 80-15,1-3 32 16,-2-1 0-16,1-2 0 0,-2 1 48 0,2-3 16 0,-3-3 0 0,3-3 0 16,-2 0 32-16,-6-8 16 0,0 0 0 0,8 6 0 15,-8-6 48-15,0 0 16 0,0 0 0 0,0 0 0 16,0 0 176-16,0 0 48 0,4-14 0 0,-2 1 0 15,-2 1-224-15,-1-5-32 0,-3-1-16 0,-1-3 0 16,1-1-192-16,-1-2-32 0,0-3-16 0,0 1 0 16,0-2-176-16,1 1 128 0,1-2-128 0,2 4 128 0,1 0-128 0,1 2 0 15,3 2 0-15,1 3 0 0,-1-1 0 0,4 2 0 16,1-1 0-16,1 4 0 0,-1 4-160 0,3-2 160 16,0-1-208-16,2 3 80 15,1-3-448-15,2 3-96 0,-1 1-16 0,2-3 0 16,0 1-1920-16,0 0-384 0</inkml:trace>
  <inkml:trace contextRef="#ctx0" brushRef="#br1" timeOffset="12306.09">28052 4350 19231 0,'0'0'848'0,"0"0"176"0,0 0-816 0,12 5-208 15,-1-1 0-15,3 0 0 0,0-4 208 0,4-3 0 0,1 0 0 0,3-2 0 16,-1-1 112-16,4-2 32 0,-1 0 0 0,-1-4 0 16,2 1-128-16,-5 0-32 0,-1-5 0 0,-2 0 0 15,-2 2 16-15,-1 2 0 0,-4 0 0 0,-3-2 0 16,-2 2 112-16,-3 2 0 0,0-1 16 0,-4 2 0 15,-2-3 224-15,-2 3 32 0,-4-2 16 0,0 2 0 16,-3 3-160-16,0 2-48 0,-1 3 0 0,-2 2 0 0,-3 0-160 0,0 6-48 16,-4 3 0-16,3 0 0 0,-1 3-192 0,1 3 0 15,1 2 0-15,2 4 0 0,3 3 128 0,3-1-128 16,1 0 0-16,5 3 0 0,2-2 0 0,3 3 0 16,4-4 0-16,3-2 0 0,2-2 0 0,4-4 0 15,1 0 0-15,3-3 0 0,4-2-208 0,3-4-48 16,2-2 0-16,0-1 0 15,1-4-720-15,1-3-160 0,0 2-16 0,-5-4-9856 16</inkml:trace>
  <inkml:trace contextRef="#ctx0" brushRef="#br1" timeOffset="12873.69">28671 4021 21183 0,'-3'13'944'0,"-2"-2"192"0,1-1-912 0,0 2-224 0,3 3 0 0,-1 3 0 15,1 1-272-15,1-1-112 16,1 1 0-16,1 1-16 0,-1 0 400 0,0-2 256 0,1 0-48 0,-1-3 0 16,-1 1 48-16,1-4 0 0,-1-2 0 0,3 1 0 15,-3-11 32-15,0 0 16 0,0 0 0 0,0 0 0 16,0 0 272-16,0 0 48 0,0 0 16 0,0 0 0 15,11-7 64-15,0-2 0 0,-4-6 16 0,0-1 0 16,-1-2-240-16,-1-1-48 0,1 0-16 0,-2 0 0 16,1-6-160-16,0 0-48 0,0 1 0 0,1-4 0 15,1 1-208-15,0-1 176 0,5 5-176 0,-1 3 160 0,1 2-160 0,-1 3 0 16,-1 2 0-16,-1 6 0 0,0-2 0 0,0 5-176 16,0 4 176-16,-9 0-128 0,10 0 128 0,-10 0 0 15,10 5-144-15,-1 3 144 0,-3-2 0 0,0 7 0 16,-3 1 0-16,1-2 0 0,-1 1 0 0,-1 2 0 15,-2 3 0-15,0 0 0 0,0-3 0 0,0-1 0 16,0-2 0-16,0-1 0 0,0-11 0 0,0 0 0 16,0 9 0-16,0-9 0 0,0 0 0 0,0 0 0 15,0 0 0-15,0 0 0 0,8-8 128 0,0-1-128 16,-1-1 128-16,1-5-128 0,-2-2 160 0,1 1-160 16,-1-2 192-16,0-1-192 0,-1 0 160 0,2 1-160 15,-1 2 128-15,2-1-128 0,-1 2 0 0,2 4 0 0,-1-3 0 0,1 3 0 16,-2 6 0-16,-7 5 0 0,12-2 0 15,-2 0 0-15,0 4-160 0,0 0 160 16,-2 5 0-16,1 2-144 0,0 1 144 0,-2 1 0 16,1 1 0-16,0-1 0 0,-1 3 0 0,2 0 0 0,0 1 0 0,0-3 0 15,-1 2 0-15,-1 0 0 0,1 0 0 0,-1-4 0 16,2 0-224-16,-2 1-16 0,0-4 0 0,-7-7 0 31,10 7-2192-31,-10-7-432 0</inkml:trace>
  <inkml:trace contextRef="#ctx0" brushRef="#br1" timeOffset="13319.96">29546 2882 12959 0,'0'0'576'0,"0"0"112"0,0 0-560 0,0 0-128 0,0 0 0 0,0 0 0 15,-6 4 0-15,6-4 0 0,0 0 0 0,0 0 0 16,0 0 0-16,0 0 0 0,0 0 0 0,0 0 0 15,0 0 0-15,0 0 0 0,0 0 0 0,0 0 0 32,0 0-720-32,0 0-32 0,0 0 0 0,0 0-4176 0</inkml:trace>
  <inkml:trace contextRef="#ctx0" brushRef="#br1" timeOffset="13840.02">29527 3837 13823 0,'0'0'608'0,"0"0"128"0,0 0-592 0,0 0-144 16,0 0 0-16,0 0 0 0,0 0 992 0,5-5 160 15,-5 5 48-15,9-9 0 0,-1 2-528 0,0 2-96 0,1-4-32 0,2 2 0 16,-1-3 16-16,1 1 0 0,1-4 0 0,-2 3 0 15,-4 0-240-15,2-3-64 0,-2 0 0 0,0 2 0 16,0-2 64-16,-3 0 16 0,0 2 0 0,-1-2 0 16,0 2 32-16,-4-1 0 0,1-2 0 0,-1 2 0 15,-2 3-112-15,0 1-32 0,4 8 0 0,-6-4 0 16,6 4-32-16,-9 0-16 0,-1 3 0 0,-2 5 0 0,-1-1-176 16,2 5 0-16,1-2 0 0,1 4 0 0,0 1 0 0,1 0 0 15,2 0 0-15,1-1 0 0,0 2 0 0,2-1 0 16,1 0 0-16,0 0 0 0,1-2 0 0,1 0 0 15,1-2 0-15,3 2 0 0,0-4-368 0,2 0 0 16,-6-9 0-16,9 7 0 16,2 0-464-16,0-2-112 0,2-4-16 0,-1-2-6032 15,1-3-1216-15</inkml:trace>
  <inkml:trace contextRef="#ctx0" brushRef="#br1" timeOffset="14441.55">30021 3448 2751 0,'0'0'256'0,"0"0"-256"0,0 0 0 0,0 0 0 15,0 0 3232-15,0 0 608 0,0 0 112 0,-5 11 16 16,2 2-2832-16,-1 0-576 0,0 2-112 0,0 3-32 16,0-2 32-16,0 3 16 0,2 3 0 0,-4 0 0 15,0-2-176-15,3-1-32 0,0-1-16 0,-1 0 0 16,0-2 176-16,1-1 32 0,-2-3 16 0,1-1 0 0,4-11 80 0,-4 9 16 16,4-9 0-16,0 0 0 0,0 0 80 0,0 0 0 15,0 0 16-15,0 0 0 0,0 0-64 0,4-11-16 16,1-5 0-16,1 0 0 0,1-2-256 0,0-1-64 15,1-3-16-15,-1-2 0 0,0 1-240 0,2 0 176 16,-4-3-176-16,4 0 160 0,0 2-160 0,-1-1 0 16,1 3 0-16,0 4 128 0,0 1-128 0,0 1 0 15,-1 5 0-15,-2 2 0 0,2 0 0 0,-8 9 0 16,0 0 0-16,9 0 0 0,-9 0-176 0,7 8 176 16,2-1-128-16,-4 5 128 0,-1-3 0 0,-1 3-128 15,-2 2 128-15,-1 2 0 0,-1-2 0 0,-2-2 0 16,-1 1 0-16,2 0-128 0,-1-4 128 0,3-9 0 15,0 0 0-15,0 0 0 0,0 0 0 0,0 0 0 16,0 0 0-16,0 0 128 0,0 0-128 0,9-7 0 16,2-5 128-16,0 1-128 0,-1-3 0 0,0 2 128 15,0 3-128-15,2-3 0 0,-1 2 0 0,0 3 0 16,0 3 0-16,-1 1 0 0,0 1 0 0,0 4 0 16,-10-2 0-16,13 8 0 0,-2 3 0 0,1 2 0 0,-3 2 0 0,0 3 0 15,-4 1 0-15,1 1 0 0,0 2 0 0,-2-3 0 16,1 0 0-16,0-1 0 0,0-5 0 0,2 1 0 15,0-2-288-15,1 0-32 0,0-6 0 0,1-1 0 32,1-1-2240-32,1-1-448 0,1-3-80 0,0-7-32 0</inkml:trace>
  <inkml:trace contextRef="#ctx0" brushRef="#br1" timeOffset="14975.01">30733 2416 6447 0,'0'0'576'0,"0"0"-576"15,0 0 0-15,0 0 0 0,0 0 3936 0,-6 6 672 16,1 5 144-16,1 1 32 0,-1 3-3824 0,1 2-768 0,-1 3-192 0,2 7 0 16,0-3 192-16,-1 5 0 15,0 2 0-15,0 3 0 0,3 4-192 0,-2 1 0 16,2 0 0-16,-1 0 0 0,-3 3 128 0,-1 4-128 16,1-4 192-16,-1 0-64 0,-2-6-128 0,2-2 0 15,1-1 0-15,1-4 0 0,-1-5 192 0,1 0-64 16,0-4 0-16,2-2 0 0,1-4-128 0,1-4 0 0,0-10 0 15,0 0 0-15,2 9 336 0,-2-9 48 0,0 0 0 16,0 0 0-16,12 0 48 0,-1-5 16 0,2 0 0 0,-1 0 0 16,0-3-224-16,-1 3-32 0,1 2-16 0,-1-1 0 15,1 0-176-15,-2 1 0 0,-10 3 0 0,13 2 0 16,-2 1 0-16,-1 3 0 0,-2 0 0 0,-1 4 0 16,1-1-144-16,0 4 144 0,-2 1 0 0,0 0 0 15,-2-3 0-15,1 3 0 0,0 1 0 0,2-3 0 0,-5-2 0 0,1 1 0 16,-3-2 0-16,0 4 0 0,-3-3 0 0,-1 0 0 15,-1-2 0-15,-1 1 0 0,-4-2 0 0,-2 2 0 16,-2-2 0-16,-1 0 0 0,-1-2-256 0,-1-1-64 16,-1 1 0-16,0-1 0 15,1-4-528-15,0-1-112 0,3-3-32 0,4 1-6592 16,1 0-1312-16</inkml:trace>
  <inkml:trace contextRef="#ctx0" brushRef="#br1" timeOffset="15357.93">30985 3274 9215 0,'0'0'400'0,"0"0"96"0,9-9-496 0,2 4 0 0,1-4 0 0,0 2 0 15,1 1 2144-15,1-3 336 0,1 2 64 0,1-5 16 16,0 1-1616-16,2 1-320 0,0-4-64 0,0 2-16 16,-1 1 176-16,1-5 48 0,0 0 0 0,-2 1 0 15,-2 1-224-15,-1 1-32 0,-3-1-16 0,-1-3 0 16,-1-2-48-16,-3 2-16 0,-4-1 0 0,-2 3 0 16,-2 2 64-16,0 4 16 0,-3 0 0 0,-1 5 0 15,-3 3-128-15,0 5 0 0,-3 2-16 0,0 3 0 16,-1 5-176-16,-2 4-48 0,-1 1 0 0,2 5 0 15,1 3-144-15,1-3 0 0,2 3 0 0,2-3 128 0,1 1-128 0,4 2 0 16,2-2 0-16,1-2 0 0,1-4 0 0,3-1 0 16,2-4 0-16,2-1 0 0,0-2 0 0,4-3 0 15,-1-1-192-15,4-3 192 16,0-3-832-16,2-1-32 0,-1-1-16 0,-1-6-11552 0</inkml:trace>
  <inkml:trace contextRef="#ctx0" brushRef="#br1" timeOffset="15691.62">31435 2913 18431 0,'0'0'1632'0,"-9"9"-1312"16,4 3-320-16,-3 0 0 0,1 0 592 0,2 6 48 15,1 3 16-15,0 0 0 0,-2 2-336 0,1-1-64 0,-1-2 0 0,3 0-16 16,-1-1 144-16,0-1 16 0,0-4 16 0,0 1 0 15,2-1 64-15,-1-2 16 16,1 1 0-16,-1-5 0 0,3-8 112 0,0 0 32 0,0 0 0 0,0 0 0 16,0 0 64-16,0 0 32 0,0 0 0 0,12-6 0 15,0-3-80-15,2-3-16 0,-2-5 0 0,0-1 0 16,2-1-336-16,2-2-80 0,-5-5-16 0,2 1 0 16,0-5-32-16,1 5-16 0,1 0 0 15,1 2 0-15,1 2 0 0,-2 2 0 0,-2 3 0 0,0 2 0 16,-1 6-160-16,1 2 0 0,-3 1 0 0,0 2 0 15,-10 3 0-15,12 0 0 0,-3 4 0 0,-3 4 0 16,-6-8-304-16,6 10-80 0,-1 4-32 0,-2-2-14320 16</inkml:trace>
  <inkml:trace contextRef="#ctx0" brushRef="#br1" timeOffset="17092.8">28884 5011 10127 0,'0'0'448'0,"-5"-9"96"0,5 9-544 0,0 0 0 16,0 0 0-16,0 0 0 0,-4-7 2048 0,4 7 320 15,0 0 48-15,0 0 16 0,0 0-1344 0,0 0-256 16,-3 9-48-16,1 5-16 0,-1 2 0 0,2 6-16 16,0 6 0-16,1 2 0 0,0 2-336 0,1 5-64 15,2 2-16-15,-1 1 0 0,1 2-192 0,0 1-144 16,2 0 192-16,1-4-192 0,-1-2 176 0,2 0-176 0,2 1 160 0,0 0-160 15,0-5 0-15,1-2 128 16,0-3-128-16,2-5 0 0,0-2 0 0,-1-3 0 0,1-4 128 16,0 0-128-1,2-6-336-15,0-1-112 0,0-3-32 0,0-5-7056 0,-3-5-1408 0</inkml:trace>
  <inkml:trace contextRef="#ctx0" brushRef="#br1" timeOffset="17626.66">28767 5503 24927 0,'0'0'1104'0,"0"0"240"0,0 0-1088 0,0 0-256 0,10 9 0 0,4-5 0 0,4 0 0 0,3-3 0 16,2-4-128-16,3-2 128 0,-1 1 0 0,1-7 0 16,-2-3 0-16,-1-2 0 0,-2-4 0 0,2 1-272 15,0-1 48-15,-3 0 16 16,-2-4-240-16,0-3-64 0,-2 1 0 0,1-4 0 0,-3 3 320 0,-1-1 192 15,-1-2-208-15,2-5 80 0,-4 0 128 0,2-3 0 16,-1-2 0-16,1 1 0 0,-1-6 0 0,1 4 0 16,-1 0 0-16,2 1 0 0,-2 4 0 0,1 6 0 15,-3 5 0-15,1 6 0 0,0 4 160 0,-2 4 64 16,-2 1 16-16,0 4 0 0,-6 6 160 0,0 0 48 16,0 0 0-16,0 0 0 0,10 8-176 0,-2 3-16 0,-2 4-16 0,1 3 0 15,-2 2-64-15,0 7-16 16,0 2 0-16,1 4 0 0,-2 0-160 0,0 3 0 0,-3 1 144 0,1 2-144 15,-2 4 256-15,0 2-32 16,-2-1 0-16,4 1 0 0,-1-2 48 0,0 2 16 0,0-2 0 0,2-5 0 16,1-4 32-16,-2-2 16 0,0-3 0 0,1-5 0 15,-1-3 32-15,0-3 0 0,1-3 0 0,-1-1 0 16,2-5-112-16,-4-9-32 0,0 0 0 16,8 0 0-16,-8 0 32 0,10-8 16 0,1-3 0 0,-2-3 0 15,0-4-96-15,-1-2-32 0,2-3 0 0,-4 2 0 16,1-3-144-16,1 3 0 0,1 1 0 0,-1 5 0 15,-2 5 0-15,2 0 0 0,1 4 0 0,0 2 0 16,-9 4-192-16,13 2 192 0,-3 2-160 0,0 5 160 0,1-1-320 16,1 6 48-16,-1 0 0 0,-1 1 0 0,1 5-96 0,-3-1-16 15,1-1 0-15,0-1 0 16,-1-5-448-16,1 2-80 0,1-1-32 0,1-4 0 16,0 0-1712-16,0-4-352 0</inkml:trace>
  <inkml:trace contextRef="#ctx0" brushRef="#br1" timeOffset="17978.74">29976 5138 24351 0,'0'0'1088'0,"0"0"208"0,0 0-1040 0,7-2-256 15,3-6 0-15,3 2 0 0,0-1 0 0,2-4 0 16,3-2 0-16,1 1 0 0,0-4 256 0,0 1 112 16,0-1 16-16,-1-1 0 0,0-1-144 0,-2 0-32 15,0-1 0-15,-4 0 0 0,-2 2 96 0,-2-1 16 16,-4 0 0-16,0 0 0 0,-4 2 208 0,-3-1 48 0,-1 3 16 16,-2 5 0-16,1 0-80 0,-4 5 0 0,-1 3-16 0,-2 4 0 15,0 1-208-15,-4 6-32 0,-3 2-16 0,2 5 0 16,-1 2-80-16,1 4-16 0,2 1 0 0,2 4 0 15,2-3-144-15,3 6 0 0,2-2 0 0,2-2 0 16,3 1 0-16,3-4 0 0,3-1 0 0,4-3 0 16,3-2 0-16,4-3 0 0,2-3 0 0,4-3 0 0,2-2-384 15,3-4 64-15,2-2 0 0,3-1 0 16,1-2-2160-16,5-2-416 0</inkml:trace>
  <inkml:trace contextRef="#ctx0" brushRef="#br1" timeOffset="18893.66">28452 7290 17503 0,'0'0'768'0,"0"0"176"0,0 0-752 0,-7 10-192 16,5-1 0-16,-1 1 0 0,1-1 1664 0,0 3 288 16,1 3 64-16,1 3 16 0,0 0-1600 0,0 1-432 15,-2-1 128-15,2-1-128 0,0 2 128 0,-2-2-128 0,1 1 192 0,-2-2-192 16,2 1 320-16,-1-2-64 16,-3-2 0-16,1 1 0 0,0 0 64 0,0 0 16 15,-1-3 0-15,0 2 0 0,0 1 32 0,1-4 0 0,0-1 0 0,4-9 0 16,0 0-32-16,0 0 0 0,0 0 0 15,0 0 0-15,0 0 192 0,4-9 48 0,1-4 0 0,1-5 0 16,2-4-96-16,2-4-16 0,-2-4 0 0,2-3 0 16,-2-3-256-16,-1-2-48 0,-2-3-16 0,2 2 0 15,-1-4-144-15,-1-2 0 0,0-2 144 0,0 1-144 16,-1-5 0-16,4 6 0 0,-1 1 0 0,4 8 128 0,-3 1-128 0,5 2 0 16,1 8 0-16,0-1 0 0,-1 6 0 0,-2 2 0 15,3 0-144-15,2 10 144 0,0 0 0 0,-3 4-176 16,2 3 176-16,0 5-128 0,1 3 0 0,-2 1 0 15,-3 5 0-15,0 4 0 0,-2 5 128 0,-1-2-208 16,-2 2 80-16,-2 3 128 0,-4 0-176 0,-1 0 176 16,-2 2-128-16,-1-4 128 0,1-2 0 0,-2 2 0 15,-3-1 0-15,-2-3 0 0,1-3-144 0,-1 1 144 16,0-6-160-16,-1 1 160 16,0-2-432-16,-2-6 16 0,1-2 0 0,0-3 0 15,-2-3-1344-15,1-4-272 0,1 0-48 0,2-6-9648 0</inkml:trace>
  <inkml:trace contextRef="#ctx0" brushRef="#br1" timeOffset="19277.68">29196 6747 23951 0,'-5'14'1056'0,"3"-2"224"0,-1 4-1024 0,1 2-256 16,-2 0 0-16,1 1 0 15,3 0 384-15,-2 0 0 0,-2-1 16 0,1-3 0 0,0-2-80 0,0 0-32 16,1-4 0-16,2-9 0 0,0 0 256 0,0 0 48 15,0 0 16-15,0 0 0 0,0 0 48 0,0 0 16 16,-3-16 0-16,3 0 0 0,0 1-128 0,0-3-32 16,1-4 0-16,2-1 0 0,-1-2-272 0,1-1-64 15,1 5-16-15,2 0 0 0,0 2-160 0,2 2 0 16,0 0 0-16,1 4 128 0,1 2-128 0,0 0 0 16,-2 0 0-16,2 2-176 15,2 1-208-15,-3 0-64 0,0 3 0 0,-1-3 0 16,3 2-2288-16,0 2-464 0</inkml:trace>
  <inkml:trace contextRef="#ctx0" brushRef="#br1" timeOffset="19644.03">29601 6564 23263 0,'0'0'1024'0,"0"0"224"0,-5 7-992 0,1 3-256 0,0-1 0 0,3 5 0 16,-1 1 0-16,2 0 0 0,0-1 0 0,0 3 0 15,2-1 0-15,0 2 0 0,1-3 0 0,1 1 0 16,1-2 192-16,2-2-64 0,1 1-128 0,2-1 192 16,0-4 192-16,2 1 48 0,2-4 0 0,1-1 0 0,0-4 80 0,3-1 32 15,2-3 0-15,1-1 0 0,-2-5 48 0,0 1 16 16,1-4 0-16,0 2 0 0,-4-1-128 0,0-3-32 15,-2-1 0-15,-2-1 0 0,-5-1-256 0,-2 1-48 16,-2 0-16-16,-6 2 0 0,0-2 144 0,-8 2 32 16,-3 1 0-16,-3-1 0 0,-4 1 144 0,0 2 16 15,-2 3 16-15,0 2 0 0,1 2-336 0,1 3-144 16,-1 4 128-16,3 2-128 0,1 1 0 0,3 0 0 16,2 6 0-16,2-5 0 15,-1 1-512-15,6 0-16 0,6-7-16 0,0 0 0 16,0 0-2576-16,0 0-512 0</inkml:trace>
  <inkml:trace contextRef="#ctx0" brushRef="#br1" timeOffset="20144.71">30418 6189 25103 0,'-18'-6'1104'0,"8"6"240"0,-3 1-1072 0,2 4-272 0,-1-1 0 0,4 1 0 16,-1 6 0-16,0-3-272 0,-1 4 48 0,-1 2 16 16,3 1 208-16,-1 0 160 0,-2 6-32 0,3-1 0 0,-1 2-128 0,1-2 160 15,0 0-160-15,3 6 160 0,0-2 112 0,1-4 32 16,3 1 0-16,-1-2 0 0,0-4-48 0,2-1 0 15,2 1 0-15,1-6 0 0,3-1-32 0,-6-8-16 16,8 3 0-16,1-3 0 0,0-1 144 0,4-6 32 16,0-2 0-16,1-5 0 0,0-3-16 0,2-1 0 15,1-4 0-15,0-6 0 0,1-4-368 0,0-1 0 16,-1 0 0-16,-2-3 0 0,1 2 0 0,-3-3 128 16,-2-1-128-16,0-4 0 0,-2-1 208 0,-3-4-16 15,-1-3-16-15,-1-5 0 0,-4-4 80 0,0 0 0 16,-1 2 16-16,1 0 0 0,0 5-128 0,0 7-16 15,-3 10-128-15,3 9 192 0,3 6-192 0,-2 6 0 0,-1 1 128 16,0 13-128-16,0 0 0 0,0 0 0 16,0 0 0-16,0 14 0 0,-1 4 0 0,-2 5 0 15,3 6 0-15,0 4-160 0,0 3 160 0,0 2 0 16,3 1 0-16,-1 3-128 0,2 5 128 0,-2-5-128 0,1 0 128 0,0-3-128 31,-2-2-448-31,1-1-96 0,1-2-16 0,1-1 0 16,-1-4-2672-16,1-1-544 0</inkml:trace>
  <inkml:trace contextRef="#ctx0" brushRef="#br1" timeOffset="20477.84">30752 6018 28447 0,'-7'14'1264'0,"4"-1"256"0,1-2-1216 0,0 4-304 16,1 3 0-16,1 1 0 0,1 1 0 0,1-2 0 16,3-2 0-16,-1-1-144 0,-1 0 272 0,2-5 48 15,-5-10 16-15,0 0 0 0,11 10 336 0,-11-10 80 16,10 4 16-16,-10-4 0 0,12 0-16 0,0-4 0 16,-1-2 0-16,-2-7 0 0,1-2-32 0,1-1 0 15,-1-4 0-15,-3 0 0 0,0 0-208 0,-3-4-48 16,1 1-16-16,0 0 0 0,-1 0-32 0,-1 0 0 15,1 3 0-15,1 3 0 0,0 6-272 0,-2-2 0 16,-1 2 128-16,0 2-128 0,-1 0 0 0,-1 9-176 0,0 0 32 0,0-8 0 31,0 8-1104-31,0 0-224 0,-4-9-32 0,0 4-16 16,4 5-1392-16,0 0-288 0,-2-14-48 0,2 14-16 0</inkml:trace>
  <inkml:trace contextRef="#ctx0" brushRef="#br1" timeOffset="20762.7">31188 5691 20271 0,'0'0'896'0,"0"0"192"0,0 0-880 0,0 0-208 0,0 0 0 0,0 0 0 16,0 0 1216-16,-7 8 208 0,3 2 48 0,-1-4 0 15,-2 5-560-15,1-3-96 0,0 6-32 0,-3 2 0 16,1-1-16-16,-1 3-16 0,0 1 0 0,1 1 0 0,0 0-336 0,0 2-64 15,2 1-16-15,2-3 0 16,2 1-192-16,2-2-144 0,0-1 192 0,0-3-192 0,2-6 192 0,3 2-64 16,2-3 0-16,-1-1-128 0,-6-7 192 0,11 3-64 15,1-2 0-15,-1-1-128 0,2-1 128 0,1-3-128 16,1-5 0-16,3 2 0 0,0-4 0 0,1 4 0 16,2-2-208-16,0-1 80 15,-2-6-1392-15,4 0-272 0,0 1-48 0,1-1-6864 16,0 0-1360-16</inkml:trace>
  <inkml:trace contextRef="#ctx0" brushRef="#br1" timeOffset="20995.73">31661 4979 25791 0,'0'0'2304'0,"-7"13"-1856"15,0-3-448-15,1 6 0 0,1 3 864 0,-3 6 80 0,3 2 16 0,0 5 0 16,1 1-608-16,2 0-112 0,-1 2-32 0,1 5 0 16,-1 2 128-16,3 1 32 0,1-4 0 0,2-1 0 15,1-1-176-15,2 0-16 0,3-1-16 0,1-2 0 16,0 0-160-16,2-2 0 0,0-3 0 0,0 1 0 16,0-8-1504-16,1 0-336 0,-1 0-64 0</inkml:trace>
  <inkml:trace contextRef="#ctx0" brushRef="#br1" timeOffset="21161.02">31596 5529 21183 0,'0'0'1888'0,"0"0"-1504"16,11-2-384-16,1-3 0 0,2 1 2528 0,7 1 432 15,-1 0 96-15,8-1 16 0,4-2-2496 0,4 1-576 16,4 1 0-16,4-2 0 15,3-1-640-15,-1 3-160 0,0-1-32 0</inkml:trace>
  <inkml:trace contextRef="#ctx0" brushRef="#br1" timeOffset="21829.12">28872 8202 28271 0,'0'0'1248'0,"0"0"272"0,0 0-1216 0,0 0-304 0,0 0 0 0,10 11 0 16,-1 4 0-16,2 2-192 0,0 1 16 0,0 3 16 16,1 1 160-16,-3 6 192 0,1-3-32 0,-1 8-16 15,2 3-16-15,-2-2-128 16,0-2 192-16,-3-3-64 0,1 2 48 0,-2-5 0 15,0 0 0-15,0-6 0 0,0-2 96 0,0 0 32 0,-1-3 0 0,0-2 0 16,-2-6 176-16,-2-7 32 16,0 0 16-16,0 0 0 0,0 0 64 0,7-5 16 15,-1-6 0-15,-1-4 0 0,0-5-32 0,-2-1 0 0,-1-7 0 16,0-1 0-16,-4-7-256 0,2-1-64 0,0 0-16 0,0-3 0 16,0-1-240-16,2 3 128 0,-2 1-128 0,2 4 0 15,2 2 0-15,4 6 0 0,1-2 0 0,-1 4 0 16,1 2 0-16,1 1 0 0,3 2 0 0,0 2 0 15,5 2-128-15,-1 4 128 0,1 0 0 0,0 4 0 16,1-2-464-16,-1 4 16 0,0 2 0 0,-2 3 0 16,1 5-1840-16,-3 2-352 0,-3-2-80 0</inkml:trace>
  <inkml:trace contextRef="#ctx0" brushRef="#br1" timeOffset="22929.56">29884 7767 13823 0,'0'0'608'0,"0"0"128"0,0 0-592 0,0 0-144 0,0 0 0 0,0 0 0 16,-4 11 3552-16,2 1 672 16,1 2 144-16,1 2 32 0,1 2-3408 0,0 1-672 0,0 1-144 0,-1 2-32 15,0 2 48-15,2-2 16 0,0-1 0 0,1 1 0 16,-2 2-48-16,1-2-16 0,2-3 0 0,0-3 0 16,0-2-144-16,0-2 160 0,0-1-160 0,1-3 160 15,0 0 64-15,-5-8 16 0,7 2 0 0,-7-2 0 16,12-2 144-16,1-7 16 0,-2 0 16 0,2-5 0 15,-1-3-112-15,1-1-32 0,1-3 0 0,-1-2 0 16,-3-2-144-16,0 2-128 0,-1-4 192 0,-1 4-192 0,-2 1 144 0,-1 5-144 16,-1-4 0-16,-2 4 144 0,2 1-16 0,0 1-128 15,0 2 192-15,0 3-64 0,0 0 0 0,-4 10-128 16,5-6 192-16,-5 6-64 0,0 0-128 0,0 0 0 16,0 0 0-16,0 0 128 0,6 10-128 0,-2 4 0 15,-2 1 0-15,1 3 0 0,-1 1 0 0,1 1-144 16,-1 3 144-16,1-3 0 0,2-2-192 0,0 0 64 15,2 1 128-15,1-1-208 0,0 0 208 0,1-3-176 16,1-4 176-16,2 1-160 0,0-3 160 0,4 1 0 16,-1-5 0-16,5-2 0 0,-1 0 0 0,3-3 0 15,2-2 0-15,3 1 0 0,1-3 0 0,1-4 0 16,-1-5 128-16,2 1-128 0,0-1 0 0,-2-2 144 0,-2-3-144 0,1-2 0 16,1 0 160-16,1-2-160 0,-3-3 128 0,0 1-128 15,2-2 0-15,-2 0 0 16,-2-3 0-16,-1 0 0 0,0-2 0 0,-2-3 0 15,-6-3 0-15,2 0 0 0,-1-6 0 0,-3 0 0 0,-3-8 0 0,-1 0 0 16,0-1 0-16,-5 1 0 0,1-1 0 0,-2 8 128 16,-1-1-128-16,2 4 0 15,-2 3 0-15,2 3 0 0,-1 2 0 0,-1 0 0 0,1 5 0 0,-1-2 0 16,-2 4 128-16,3-1-128 0,-2 7 0 0,1 2 128 16,-1 0-128-16,-1 4 0 0,0 1 0 0,-1 1 0 15,-2 0 0-15,-1 6 0 0,-1-2 0 0,5 8 0 16,0 0 0-16,-9 4 0 0,-1 1 0 0,-1 7 0 15,0 0 0-15,1 6 0 0,0 7-128 0,1 3 128 16,3 4 0-16,1 5 0 0,-3 2 0 0,4 5 0 16,2-2 0-16,0 5 0 0,1 0 0 0,5 2 0 0,0 3-144 0,2 3 144 15,2 1 0-15,2-1 0 0,3-7 0 0,2-5 0 16,3-1 0-16,0-6 0 0,1-6 0 0,1-1 0 16,3-2 0-16,0-4 0 0,0-4 160 0,-1-1-16 15,1-5 0-15,0-5 0 0,-1 3 80 0,5-6 16 16,-5-4 0-16,4-2 0 0,-1-2 80 0,1-4 0 15,-2-4 16-15,4-5 0 0,-3-2-80 0,3 0-32 16,0 0 0-16,-6-3 0 0,-2-2-224 0,-1 0 0 16,-2 0 0-16,-5-3 0 0,-3-1 0 0,-2-5 0 15,-2-1 0-15,-4 4 0 0,-2-2 0 0,-1 3 0 0,-1 4 0 16,0 5 0-16,1 1-192 0,-1 3 192 0,-2 1-192 0,1 6 192 16,-2 3 0-16,6 5-128 0,-10-3 128 0,1 4 0 15,0 3 0-15,-1 1 0 0,-3 2-128 0,0 3 128 16,-1 2 0-16,2 1-128 15,-2 3 128-15,1 3 0 0,0 4-128 0,0 0 128 0,2 0 0 0,1 4 0 16,2-2-128-16,2 3 128 16,1-4 0-16,1 2 0 0,1-1 0 0,3-2 0 15,3 1 0-15,2-2 0 0,1-5 0 0,5-1 0 0,1-2 0 0,2-2 0 16,7 1 176-16,-1-4-16 0,5-4 0 0,7 0 0 16,4-2-16-16,2-2 0 15,0-2 0-15,1-1 0 0,2-1-16 0,2-4-128 0,2 1 192 0,0 1-64 16,3-4-128-16,0 4-192 0,4-3 32 0,-2 4 16 31,-3 1-2400-31,-6 1-464 0</inkml:trace>
  <inkml:trace contextRef="#ctx0" brushRef="#br1" timeOffset="25481.68">9916 3387 2751 0,'0'0'256'0,"0"0"-256"16,0 0 0-16,0 0 0 0,0 0 2448 0,0 0 448 0,0 0 96 0,-6 0 16 15,1-1-1600-15,1-3-320 0,1-3-64 0,3 1-16 0,0 0-176 0,3-3-16 16,2 1-16-16,0-3 0 0,0 1-160 0,1-1-16 15,2 1-16-15,0 0 0 0,-2-4-32 0,0 1 0 16,2 1 0-16,0-1 0 0,-1 0-112 0,2 4-16 16,-1-2-16-16,-1 4 0 0,1 0-176 0,-2 2-16 15,1 2-16-15,-1 1 0 0,0-5-80 0,-6 7-16 16,0 0 0-16,9-1 0 0,-9 1-128 0,8 0 192 16,0 3-192-16,-2 3 192 0,-1 0-48 0,0 6 0 15,-1-2 0-15,-2 4 0 0,-2-1 96 0,0-2 16 16,-1 3 0-16,0 1 0 0,-2 1 16 0,1 1 16 15,-2 0 0-15,0-2 0 0,-1-2 128 0,-2 1 32 16,0 0 0-16,0-3 0 0,-1-3 16 0,2-1 16 16,-5 2 0-16,4-4 0 0,-2-1-16 0,1 0 0 15,1-1 0-15,-1-3 0 0,2-2-112 0,-1 0-32 16,2-3 0-16,-1-2 0 0,3 1 0 0,1-5-16 16,-2-2 0-16,3 1 0 0,2-2-80 0,1-1-16 15,4-3 0-15,0 2 0 0,0-1-208 0,3 1 0 16,0-1 128-16,1 1-128 0,0-1 0 0,1 5 0 0,-1-1 0 15,0 3 0-15,1 1 0 0,-3-1 0 0,3 2 0 16,0 5 0-16,-3 2 0 0,1 0-128 0,0 0 128 0,-1 3 0 16,0 3 0-16,-2 5-128 0,-2-1 128 0,-2 4 0 15,0-3 0-15,-4 3 0 0,0 1 0 0,-2 0 0 16,-1-1 0-16,-2 1 0 0,0 0 0 0,-2-2 0 16,-1 0 0-16,0 2 0 0,-1-2 0 0,3-4 0 15,-1 1 0-15,0-4 0 0,0-1 0 0,1 0 0 16,1-3 0-16,0-1 128 0,2-3-128 0,0 0 0 0,0-3 144 0,2-2-144 15,3 0 128-15,0-4-128 0,0 1 224 0,4-2-32 16,0-2-16-16,1 0 0 0,3 0-176 0,-2 1 192 16,2-2-192-16,-1 2 192 0,1 0-192 0,0 5 0 15,-1-1 0-15,2 4 0 0,-4-2 0 0,2 5 0 16,-1 0 0-16,-6 3 0 0,0 0-128 0,6 6 128 16,-2 5 0-16,-4-3 0 0,-1 3 0 0,-3 1 0 15,-1-2 0-15,-1 3 0 0,-2 1 0 0,0-2 0 16,-1 2 0-16,-1 0 128 0,-1-4-128 0,1 0 192 15,1-2-192-15,-3-1 192 0,3-3-192 0,4 0 0 16,5-4 144-16,0 0-144 0,0 0 0 0,0 0 144 16,0 0-144-16,0 0 0 0,0 0 0 0,5-5-320 15,6 1 32-15,0-4 16 16,0 2-3040-16,1 2-592 0</inkml:trace>
  <inkml:trace contextRef="#ctx0" brushRef="#br1" timeOffset="31301.66">7994 3547 9215 0,'0'0'400'0,"4"-5"96"0,0-3-496 0,-4 8 0 16,2-6 0-16,1-3 0 0,-1 1 448 0,1-2 0 15,-2 3 0-15,0-2 0 0,1 1-112 0,-1 2-16 16,-1-3-16-16,3 4 0 0,-2-3-16 0,-1 2 0 15,0-1 0-15,0-2 0 0,-1 4 128 0,-2-1 32 0,3-2 0 0,0 8 0 16,-3-3 48-16,3 3 16 16,0 0 0-16,0 0 0 0,0 0-16 0,0 0 0 0,-5-5 0 0,5 5 0 15,0 0-128-15,0 0-32 0,0 0 0 0,0 0 0 16,0 0-80-16,-6 2-32 0,6-2 0 0,-4 5 0 16,3 4-224-16,1-3 176 0,0 2-176 0,1 2 160 15,6 4-160-15,-1-1 160 0,2 1-160 0,-1 1 160 16,1 0-32-16,1 3 0 0,2-1 0 0,-1-1 0 0,2-1 32 0,2-1 0 15,-2 2 0-15,4 0 0 0,1 2 128 0,3 1 32 16,-1 1 0-16,2 2 0 0,2-4-320 0,3 0 128 16,-4-1-128-16,6-1 0 0,2-1 208 0,-1 0-64 15,1-1-16-15,1-1 0 0,-2-3 48 0,2 3 0 16,-1-3 0-16,1 0 0 0,-1 0 48 0,2-1 16 16,1 3 0-16,3-4 0 0,0 3-16 0,1-4 0 15,1 2 0-15,2-4 0 0,-1 0 16 0,3 0 0 16,-4-2 0-16,0-2 0 0,1-1 64 0,-1 0 16 15,0-1 0-15,0-2 0 0,0 0 0 0,1-1 0 16,1 0 0-16,-1 1 0 0,-1-4-16 0,2 0 0 16,-3 2 0-16,0-4 0 0,-3 1-48 0,-1-4-16 15,-4 3 0-15,0-2 0 0,-2 2-48 0,-1 0 0 16,-2 3 0-16,-1-3 0 0,-4 1-32 0,1-1-16 16,-1 4 0-16,-2 1 0 0,-3-2-144 0,-2 1 192 15,-2 1-192-15,-1 0 192 0,-1-1-192 0,-8 5 0 16,0 0 0-16,0 0 0 0,0 0 0 0,0 0-272 15,-8 0 32-15,-4 5-14048 0</inkml:trace>
  <inkml:trace contextRef="#ctx0" brushRef="#br1" timeOffset="32273.75">8682 6113 4607 0,'0'0'400'0,"0"0"-400"16,0 0 0-16,0 0 0 0,-8 3 1808 0,2-2 288 15,6-1 48-15,-5 3 16 0,-3-2-1392 0,8-1-256 16,-6 2-64-16,2 2-16 0,4-4-48 0,-6 7-16 15,0-2 0-15,3-2 0 0,3-3-16 0,-2 9 0 16,1-1 0-16,2 2 0 0,2-2 32 0,1 3 0 16,2-1 0-16,2 4 0 0,2 3-128 0,4 1-32 15,2 1 0-15,5 1 0 0,0 2-48 0,6-3-16 16,1 0 0-16,3-1 0 0,0-2 32 0,1 1 0 16,1 0 0-16,-1-1 0 0,1-4 80 0,1-1 32 15,3 0 0-15,-1 2 0 0,1-3 80 0,1 0 0 16,1-1 16-16,1 0 0 0,-1 2-80 0,0-2 0 15,2 1-16-15,-2-5 0 0,1 1-48 0,-2-3-16 16,1 1 0-16,-2-4 0 0,-1-1-16 0,-2-3 0 0,3 2 0 16,0-2 0-16,1-1 64 0,0-3 16 15,-1 2 0-15,0-4 0 0,1 2-48 0,-2-4-16 16,-3 4 0-16,-2-5 0 0,0 0-48 0,-1 3 0 0,1-1 0 0,-2 0 0 16,0-3-32-16,1 2-16 0,-1 3 0 0,-1-3 0 15,0 1 48-15,0 2 0 0,1-5 0 0,-1 3 0 16,-3-1 64-16,2-1 0 0,0 1 16 0,-1 0 0 15,-3-2-80-15,-1-1 0 0,-3 2-16 0,1 3 0 16,-4-1-32-16,0 3 0 0,-2-2 0 0,-1 2 0 16,0-2-16-16,-5 4-128 0,1-3 192 0,-1 3-64 0,-2-1 0 0,-2 0 0 15,0 3 0-15,-4 4 0 0,0 0 64 0,0 0 0 16,0 0 0-16,0 0 0 0,-4-4-64 16,4 4-128-16,-7 0 192 0,-4 2-64 0,0 1-272 0,-2 2-64 15,-1 3-16-15,-6 2 0 16,1 3-2560-16,0-1-512 0</inkml:trace>
  <inkml:trace contextRef="#ctx0" brushRef="#br1" timeOffset="33670.58">12569 6130 7359 0,'0'0'656'15,"0"0"-528"-15,0 0-128 0,0 0 0 0,9 5 640 0,0-3 80 0,1 1 32 0,1-3 0 16,2 1-240-16,2-1-64 0,2 0 0 0,1 0 0 16,-1-1-64-16,5 1-32 0,2-1 0 0,4-1 0 15,3 0-32-15,2 1-16 0,5-2 0 0,1 2 0 0,6-1-64 0,4 1-16 16,5-1 0-16,2-1 0 0,1 2-32 0,-1-2-16 15,3 1 0-15,4-1 0 0,3 2-176 0,2-2 0 16,2 1 144-16,0-1-144 0,0 3 0 0,-1-1 144 16,1-1-144-16,6-1 0 0,2-1 256 0,2 2-48 15,-2 0-16-15,3 1 0 0,-4 0 48 0,3 1 0 16,3 0 0-16,-1 0 0 0,0-1-48 0,-1 1-16 16,-1 0 0-16,2 0 0 0,3 0-176 0,0 0 0 15,-1 0 0-15,-2 0 128 0,0 0-128 0,2 0 0 16,-2 0 144-16,2 0-144 0,0 1 0 0,-1 0 0 15,-1 0 0-15,1 2 0 0,2-4 0 0,2 2 0 16,-2 0 0-16,0-1 0 0,-6 0 0 0,1 0 0 16,0 1 0-16,1-1 0 0,7 0 0 0,-3 0 0 15,-4 0 0-15,1 0 0 0,0-1 0 0,5 1 0 0,3 0 0 0,-2 1 0 16,-4 2 0-16,0-2 0 0,-2-1 0 0,6 2 0 16,0-1 0-16,1 1 0 15,-2-2 0-15,30 3 0 0,-18-2 0 0,1 0 0 16,0 1 0-16,-6-1 0 0,-8 0 0 0,-2-1 0 0,-1 0 0 0,2 3 0 15,3 1 0-15,-4-2 0 0,-3-1 0 0,-1 1 0 16,0-2 0-16,2 2 0 0,0 2 0 0,1 1 0 16,-1-1 128-16,1-2-128 0,-3 4 128 0,0 0-128 15,4-1 128-15,-3 1-128 0,5 1 160 0,-2-3-160 16,-6-2 192-16,2 2-64 0,3 1-128 0,1-1 192 16,1-2 16-16,-1 1 0 0,-4-2 0 0,1 2 0 15,0-1 16-15,2 1 0 0,9-2 0 0,-6-2 0 0,-2-2-16 0,-1 3 0 16,-4 0 0-16,3-1 0 0,5-2 0 0,-2 1 0 15,-1-1 0-15,-2-1 0 0,2 2-32 0,0-2-16 16,4 0 0-16,-4 1 0 0,-4-4-32 0,1 0-128 16,1 1 192-16,0-1-64 0,1 0-128 0,1 2 160 15,-5-4-160-15,-2 3 160 0,-4-3-160 0,-1 2 0 0,3 0 144 0,1-2-144 16,1 2 0-16,-5-2 0 0,-5 2 0 0,-2 0 128 16,1-1-128-16,0 3 0 0,-1-2 0 0,-1 1 128 15,-1 3-128-15,-2-1 0 0,-5-1 0 0,-2 1 128 16,-5 0 32-16,-2 0 16 0,-4-2 0 0,-1 2 0 15,-2 2 64-15,-3 0 16 0,-2 0 0 0,-2-1 0 16,-2 2 0-16,-4 1 16 0,-3 0 0 0,-5 0 0 16,-4-3-16-16,-1 3-16 0,-3 0 0 0,0 0 0 15,-11 0-48-15,0 0-16 0,0 0 0 0,0 0 0 16,0 0-48-16,0 0-128 0,0 0 192 0,0 0-64 16,0 0-128-16,0 0 192 0,-11 8-192 0,11-8 192 15,-12 3-192-15,0 0 0 0,0 1 0 0,-2 1 128 16,-2-1-320-16,-1 0-80 0,-4 1-16 0,0 1 0 15,-2-3-2016-15,2-2-416 0</inkml:trace>
  <inkml:trace contextRef="#ctx0" brushRef="#br1" timeOffset="35088.58">9657 8311 12831 0,'0'0'576'0,"0"0"112"0,0 0-560 0,0 0-128 15,0 0 0-15,9 8 0 0,-9-8 624 0,9 6 80 16,-2 2 32-16,2 0 0 0,-3 8-256 0,5-2-48 15,-1-2-16-15,1 4 0 0,1 0-16 0,2 4 0 16,0 3 0-16,2-2 0 0,2-4 96 0,1 1 16 16,1 0 0-16,1-1 0 0,-1-1 16 0,0-3 16 15,2 1 0-15,1-1 0 0,0-7 32 0,1 3 16 16,0-3 0-16,0 0 0 0,-1 1-80 0,1-3-32 16,2-4 0-16,0 0 0 0,1-3-96 0,1-1-32 15,0-3 0-15,-1 2 0 0,3-3-96 0,-1 0 0 16,1-2-16-16,-2 3 0 0,2 1-112 0,-1 0 0 15,1 1-128-15,-4 0 192 0,0-5-192 0,-2 3 128 16,0 4-128-16,-1-5 0 0,-3 2 128 0,1 2-128 16,-1-3 0-16,-1 5 0 0,-3-1 0 0,1 2 128 15,-1 0-128-15,0-2 0 0,-1-1 0 0,-1-1 128 16,-3 2-128-16,1 1 0 0,-2 4 192 0,3 0-48 16,-3 1-16-16,-1-3 0 0,0-3 32 0,-9 3 0 15,10 3 0-15,0-3 0 0,0-3-32 0,-1-1-128 16,-9 4 192-16,9-2-64 0,-9 2-128 0,10 0 192 0,0-2-192 0,-2 1 192 15,2-1-64-15,-10 2-128 0,8-5 192 16,-8 5-64-16,10-3-128 0,-1 3 192 0,0-1-192 0,0-2 192 16,-2-1-192-16,1-2 0 0,-2 0 144 0,4 3-144 15,2 1 0-15,1-1 0 0,-2-2 0 0,0 1 128 16,1 2-128-16,-2-2 0 0,0-3 0 0,2 2 0 16,-2 2 0-16,3-1 0 0,-2-1 0 0,3 1 0 15,-4 0 0-15,3-1 0 0,1-3 0 0,-1 3 0 0,-3 3 0 16,1-2 0-16,-2-4 0 0,1 4 0 0,-1 2 896 0,-9 2 96 15,12-4 32-15,-1-1 0 16,-1 1-1600-16,-1 2-304 0,-1-3-64 0,1-2-16 0,-2 2 832 0,2 1 128 16,-1-2 0-16,-1 1 128 0,-2 0 0 0,3-3 0 15,-2 2 0-15,1 1 0 0,-7 5-128 0,7-8 128 16,-2 0-128-16,-5 8 128 0,8-6-128 0,-8 6 0 16,4-10 0-16,-4 10 128 0,4-8-128 0,-2 1 0 15,-2 7 0-15,0 0 0 0,0 0 0 0,0-7 144 16,0 7-144-16,0 0 0 0,-4-7 128 0,4 7-128 15,0 0 0-15,0 0 0 0,-7-3 0 0,7 3 0 16,-10 0 128-16,10 0-128 0,-12 5 0 0,2 0-176 16,0-2 32-16,0 5 0 15,0 0-2288-15,-1-1-464 0</inkml:trace>
  <inkml:trace contextRef="#ctx0" brushRef="#br1" timeOffset="36372.37">12938 8863 7359 0,'0'0'320'0,"0"0"80"0,0 0-400 0,0 0 0 16,0 0 0-16,0 0 0 0,12-4 1344 0,1 1 192 15,0 3 48-15,-2 0 0 0,3-1-1008 0,3 1-208 16,2 0-48-16,2 0 0 0,1-1 32 0,3-2 0 16,2-2 0-16,1 4 0 0,2-1 48 0,4 2 16 15,1-1 0-15,5 0 0 0,4-2-96 0,4 3-32 16,4 0 0-16,3 0 0 0,2 0-112 0,0 0-32 15,-1 0 0-15,2-1 0 0,-1 0 32 0,1-2 0 16,3 0 0-16,7 1 0 0,4 9 0 0,2-5 0 16,0-3 0-16,-1 0 0 0,4-1 16 0,0 2 0 15,6 2 0-15,-1-2 0 0,1-2-192 0,0 2 160 16,-1 2-160-16,5-1 160 0,3 0-160 0,1-1 0 16,2-1 0-16,-1 0 0 0,-2 2 128 0,4 1-128 15,4 0 128-15,-1-1-128 0,-2-2 0 0,1 2 0 16,4 3 0-16,0-2 0 0,3 0 0 0,-4 0 0 0,-2-1 0 15,1 2 0-15,1 1 0 0,1 0 0 16,1-3 0-16,-4 1 0 0,0 3 0 0,4-1 0 0,0 3 176 0,-2-1-176 16,-2-2 192-16,-2 1-48 0,-2 5-16 0,4-5 0 15,4-2-128-15,-1-1 160 0,-6 1-160 0,1 1 160 16,3 1-16-16,2-4 0 0,2-2 0 0,0 1 0 16,-3-2-144-16,4 0 0 0,3-3 0 0,0 0 0 0,-3 1 0 0,-1 1 0 15,2 2 0-15,1-7 0 0,2-2 0 0,-3-2 0 16,-3 1 0-16,2 4 0 0,0 3 0 15,0-5 0-15,-3 0 0 0,-2-2 0 0,-1 6 0 0,2-3 0 16,2 2 0-16,-1 2 0 0,-5-3 256 0,-1 1 32 16,0 1 0-16,3 1 0 0,-2-3 80 0,-2 0 16 15,-3 2 0-15,2 0 0 0,-2-1-32 0,1 1 0 16,0-6 0-16,-2 5 0 0,-3-3-208 0,3 3-144 16,-3-3 192-16,2 3-192 0,1-1 192 0,-2-4-192 15,-5 3 192-15,2-2-192 0,2 4 160 0,0-2-160 16,-2 3 128-16,-4 0-128 0,-5-7 0 0,-3 5 0 0,4-3 0 0,2 3 0 15,1-2 128-15,-2 4 0 0,-4 1 0 0,0-1 0 16,0 2-128-16,2-1 0 0,4 1-192 0,-2 2 192 16,1-2 0-16,-2 0 0 0,-7 0 0 0,2 1 0 15,0 0 0-15,4 1 0 0,3 1 0 16,-3-1 0-16,-3-1 0 0,-3 2 0 0,-2-1-176 0,2 1 176 16,2 3 0-16,0 1 0 0,1-2 0 0,-3-1 0 15,-4-1 0-15,-3 2 0 0,0 1 0 0,2 1 0 16,0-4 0-16,0 4 192 0,0 0-64 0,-4-2 0 15,-4-2-128-15,-4 0-128 0,-4-1 128 0,-3 2-192 16,-2 3 192-16,-3-1 0 0,-1-2 0 0,1 2 0 16,-2-2 0-16,-1-1 0 0,-2 0 0 0,-4 1-128 15,-3 2-384-15,0 2-80 16,-5 0-16-16,-2-1 0 0,-4-2-1408 0,0 2-288 0,-3 1-48 0,-1-2-16 0</inkml:trace>
  <inkml:trace contextRef="#ctx0" brushRef="#br2" timeOffset="48499.99">6714 9859 8287 0,'0'0'736'0,"0"0"-592"15,0 0-144-15,0 0 0 0,0 0 1904 0,0 0 336 16,0 0 80-16,0 0 16 0,0 0-1008 0,0 0-208 16,0 0-32-16,0 0-16 0,0 0-256 0,0 0-48 15,0 0-16-15,0 0 0 0,0 0-16 0,0 0 0 0,0 0 0 0,0 0 0 16,0 0-80-16,0 0-16 15,0 0 0-15,0 0 0 0,-5 0-128 0,-1 1-48 16,-1 2 0-16,1 3 0 0,1-2-16 0,-2 1 0 16,1 4 0-16,-1 0 0 0,-2 5-96 0,0 0-32 0,0-1 0 0,-1 3 0 15,-1 4-96-15,1 5-32 0,-1-1 0 0,-1 5 0 16,1 0-32-16,1 4-16 0,-2 3 0 0,3 1 0 16,1 0-144-16,0 1 128 0,0 2-128 0,2-1 128 15,1-3-128-15,1 0 0 0,2 0 0 0,0-1 0 16,2-2 0-16,3-2 0 0,-1-1 0 0,2-2 0 15,3-5 128-15,0 1-128 0,2 0 0 0,1-3 128 16,0-3-128-16,4-2 160 0,-1-5-160 0,1 1 160 0,1-2 160 16,1-4 48-16,0-2 0 0,1-2 0 0,0-4 0 0,1-2 0 15,-1 1 0-15,-1-8 0 0,1 0 112 0,1-4 32 16,1-2 0-16,-2-3 0 0,1-3 16 0,-1-1 16 16,-1-2 0-16,0-3 0 0,-2-4-32 0,-2 0 0 15,1-1 0-15,-3-1 0 0,-2 0-64 0,-2-2-32 16,-1-1 0-16,-1 0 0 0,-4 0-96 0,0 1-32 15,0 2 0-15,-1 4 0 0,-3 1-160 0,0 2-128 16,-1 7 192-16,-1 1-192 0,-2 0 224 0,-1 4-64 16,-1 2-16-16,-1 1 0 0,-5 7-144 0,-2-3 0 15,-2 3 0-15,-1 2 128 0,-4 5-336 0,0 2-80 16,-3-2-16-16,-8 5 0 16,7 4-1696-16,4-1-352 0,3 3-64 0,4 2-15296 0</inkml:trace>
  <inkml:trace contextRef="#ctx0" brushRef="#br2" timeOffset="50015.12">15096 2613 10943 0,'0'0'480'0,"0"0"96"0,0 0-448 0,0-9-128 16,0 9 0-16,0 0 0 0,0-9 768 0,0 9 144 15,-3-12 32-15,3 12 0 0,-6-7-208 0,0-1-32 16,-1 3-16-16,0 0 0 0,-2 0-176 0,-1 4-16 16,-2-1-16-16,-1 5 0 0,1 2-32 0,-2 1 0 0,-2 1 0 0,0 3 0 15,-2-1-128-15,-1 4-48 16,0 2 0-16,-3 6 0 0,-2 9 96 0,-1-1 16 0,-1 4 0 0,1 5 0 15,-2 5-80-15,-1-1-16 0,-2 1 0 0,-1 1 0 16,2 4-32-16,1-2 0 0,5 2 0 0,2-1 0 16,2 0-48-16,3-1-16 0,5-8 0 0,3-1 0 15,3-2-16-15,5-4-16 0,4-6 0 0,2-1 0 16,4-2 160-16,3-5 16 0,1-6 16 0,4 0 0 16,1-4 96-16,3-3 32 0,2-4 0 0,1-3 0 15,3-1 32-15,1-3 0 0,-3-6 0 0,2-5 0 0,-3-5-192 0,3-3-16 16,0-2-16-16,-4-2 0 0,2 2-48 0,-5-1-16 15,-2-6 0-15,-1-1 0 0,-1 2 208 0,-3-3 32 16,-4-3 16-16,-2-2 0 0,-3 1-96 0,-3 4-32 16,-2 2 0-16,-1 4 0 0,-3 5-32 0,-1 2 0 15,-4 4 0-15,0 3 0 0,-2 7-176 0,-2-1-144 16,-3 4 192-16,2 2-192 0,-2 8 0 0,0 0 0 16,-2 3 0-16,0 0-192 15,2 3-1616-15,2-3-320 0,2 1-64 0</inkml:trace>
  <inkml:trace contextRef="#ctx0" brushRef="#br2" timeOffset="50982.72">20820 2759 11967 0,'0'0'1072'0,"0"0"-864"15,-5-13-208-15,2 4 0 0,1-2 1872 0,-1 2 336 16,3 9 64-16,-4-9 16 0,4 9-1328 0,-5-5-256 16,5 5-48-16,-7-5-16 0,7 5-320 0,-11-1-80 15,1 1-16-15,0 5 0 0,-1 0-16 0,-1 5 0 16,-1 3 0-16,-2 2 0 0,-4 3-32 0,0 3-16 16,0 5 0-16,-1 2 0 0,-1 6-32 0,1 3 0 15,0 5 0-15,-3 0 0 0,-3 0 48 0,3 2 0 16,1-3 0-16,1 2 0 0,5 2 16 0,0-3 0 0,6-6 0 0,3-1 0 15,3-2-16-15,5-4 0 16,4-6 0-16,4-3 0 0,3-2 144 0,4-1 48 0,4-2 0 0,3-4 0 16,1-3 144-16,6-2 48 15,-1-2 0-15,4-8 0 0,3-2-80 0,-2-4-16 0,5-3 0 0,1-4 0 16,0 0-144-16,4-5-48 16,-4-2 0-16,0-3 0 0,-5-5-16 0,-2-2 0 0,-2-4 0 15,-6 0 0-15,-4-4 336 0,-5-1 64 0,-3-4 16 0,-4 1 0 16,-7-2-96-16,-3 3-32 0,-4 1 0 0,-7 5 0 15,-2 5-192-15,-7 4-32 0,-7 3-16 0,-5 2 0 16,-5 3-176-16,-3 4-128 0,-2 5 192 0,0 2-192 16,-2 2 0-16,2 3 0 0,0 3 0 0,1 3 0 15,0 3-1088-15,0 2-208 0,-1 2-48 0,-1 0-14944 16</inkml:trace>
  <inkml:trace contextRef="#ctx0" brushRef="#br2" timeOffset="52066.38">8533 10212 6447 0,'-16'3'272'0,"5"-2"80"0,-1 2-352 0,0 1 0 0,2-2 0 0,0 2 0 16,0-1 2560-16,0-1 432 0,-1 1 80 0,11-3 32 15,-7 5-1872-15,7-5-368 0,0 0-80 0,0 0-16 16,0 0-64-16,0 0 0 0,0 0-16 0,0 0 0 15,9-9 16-15,2-5 16 0,2-3 0 0,1-2 0 16,1 3-256-16,2-3-48 0,-2-3-16 0,5-1 0 0,0-4-64 0,3 5-16 16,0-4 0-16,0 2 0 0,1 2-48 0,0-1-16 15,-1-1 0-15,1 1 0 0,1 1 32 0,-1-1 0 16,0 4 0-16,-1 2 0 0,-2 3-96 0,0 1-32 16,-1-1 0-16,-1 6 0 0,0-3-160 0,-1 6 0 15,-4 1 144-15,-3 4-144 0,0 4 0 0,-3 0 128 16,0 2-128-16,0 5 0 0,-2 1 0 0,0 1 0 0,0 6 0 15,-1 5 0-15,-2 2 0 0,1 3 0 16,-1 0 0-16,-2 7 0 0,-1 6 0 0,-1 1 0 16,-2 5 0-16,-1 2 0 0,-2 2 128 0,0-1-128 0,-1-2 128 0,0 1-128 15,-1 2 368-15,0 0 0 16,0-1 0-16,-1-4 0 0,-1-3 48 0,-1 0 16 16,1 1 0-16,3-3 0 0,0 0-208 0,2-4-32 0,0-6-16 0,1 1 0 15,0 0-176-15,1-1 128 16,-1-5-128-16,0-2 128 0,1-4-128 0,1-4 0 0,-1 1 0 0,1-1 0 31,-2-8-1200-31,3 2-208 0,-1-3-64 0,2-8-12512 0</inkml:trace>
  <inkml:trace contextRef="#ctx0" brushRef="#br2" timeOffset="52317.18">8138 10861 31327 0,'-7'-8'2784'0,"7"8"-2224"16,8-6-560-16,9 2 0 0,8 1 880 0,8 1 64 16,11 2 16-16,7 1 0 0,5 2-768 0,3-2-192 15,-1 0 0-15,6 2 0 0,-1-2 0 0,5 2 0 16,2 0 0-16,0 0 0 0,-2-3 0 0,0-1 128 15,-5-1-128-15,-3 1 0 0,-3-4 0 0,-1 2 0 0,-1 1 0 16,-2-1 0 0,-3-2-1456-16,-3-2-368 0,-3-1-80 0</inkml:trace>
  <inkml:trace contextRef="#ctx0" brushRef="#br2" timeOffset="53619.39">5997 2796 10127 0,'-9'-2'896'0,"0"2"-704"15,0 2-192-15,2-1 0 0,-1 0 1312 0,1 2 224 16,7-3 64-16,-7 4 0 0,2-1-880 0,5-3-160 16,0 0-48-16,0 0 0 0,0 0 32 0,0 0 0 15,0 0 0-15,0 0 0 0,0 0 144 0,0 0 16 16,0 0 16-16,9-8 0 0,1-4-176 0,3-1-32 16,-2-2-16-16,5 0 0 0,0 0-176 0,2-2-16 15,1-1-16-15,1-1 0 0,-2-1-128 0,6 1-32 16,0 0 0-16,2 1 0 0,-5-2-128 0,1-1 192 15,-2-2-192-15,5 2 192 0,1-1-192 0,1 3 192 16,-3 3-192-16,-2 0 192 0,-3 2-192 0,-1 3 0 16,-2 0 144-16,-1 3-144 0,-2-1 0 0,0 5 128 0,-1 3-128 0,0 0 0 15,-2 1 0-15,-10 0 128 0,0 0-128 0,12 9 0 16,-4 3 0-16,-1 5 0 0,-2 3 0 0,-1 6-128 16,-2 0 128-16,0 3 0 0,-2 2 0 0,-2 5 0 15,0 4 0-15,-1 1 0 0,-1 0 0 0,2 6 0 16,-1 0 0-16,-1 2 0 0,-1 1 0 0,-1-1 0 15,-3-2 224-15,1 0-32 16,2-5 0-16,0 2 0 0,-2-2 64 0,2-2 16 0,-1 0 0 0,1-2 0 16,0 0-96-16,1 0-32 0,-2-2 0 0,2-1 0 15,0-3-144-15,1-2 0 0,0 2 144 0,1-1-144 16,0-5 0-16,-1 1 0 0,1-5 0 0,0-1 128 16,-1 0-1088-16,3-1-224 0,-3-1-32 0</inkml:trace>
  <inkml:trace contextRef="#ctx0" brushRef="#br2" timeOffset="53868.86">5532 3876 32255 0,'2'-23'1424'0,"10"13"304"0,8 2-1392 0,12 5-336 15,11-4 0-15,7 1 0 0,8-2 256 0,6 1 0 16,2 3-16-16,4 4 0 0,2 0-96 0,5 0-16 16,3 1 0-16,-2 2 0 0,-1-1-128 0,0 3 0 15,-3-1 0-15,2 2 0 0,3 6 0 0,0-4 0 16,-4 0 0-16,-4 3 0 16,-5 4-2176-16,-6 1-352 0,15 6-80 0,-18 0-9632 0</inkml:trace>
  <inkml:trace contextRef="#ctx0" brushRef="#br2" timeOffset="56353.67">12304 4204 11055 0,'0'0'976'0,"0"0"-784"16,0 0-192-16,11-8 0 0,-1 1 640 0,1-3 64 16,2 2 32-16,0-2 0 0,2 1-96 0,1-4-32 0,4 1 0 0,0-1 0 15,5-5-304-15,2-1-64 16,0-3-16-16,3-1 0 0,1-1-64 0,0-4-16 15,0 3 0-15,-1-7 0 0,1-3 16 0,1-5 0 0,1-2 0 0,0 0 0 16,1 0 80-16,-2-6 16 16,1 0 0-16,3 1 0 0,2-4-16 0,2-1 0 15,2 1 0-15,0-1 0 0,-1-2 112 0,-3 0 32 16,0-1 0-16,2 2 0 0,0 1-192 0,2 1-16 0,-1-1-16 16,2 3 0-16,2 2-160 0,-1 4 160 0,-1-3-160 0,1 3 160 15,-1-3 0-15,-3 4 0 0,-3 0 0 0,0 3 0 16,-1 0 0-16,-1-1 0 0,-2 1 0 0,0 1 0 15,2 3-32-15,-2 4 0 0,1-1 0 0,1 4 0 16,-1 4-128-16,-1 3 0 0,-1 0 0 0,-3-2 0 16,-1-1 0-16,-4 2-176 0,-2 4 48 0,-7 1 0 15,-2 1-608-15,-3 4-112 0,-4 3-32 0,0-1-8464 16</inkml:trace>
  <inkml:trace contextRef="#ctx0" brushRef="#br2" timeOffset="56721.58">13684 2170 10127 0,'-12'-9'448'0,"12"9"96"0,0 0-544 0,0 0 0 16,0-8 0-16,5-1 0 0,5 2 1184 0,2 0 128 15,1-3 32-15,2 2 0 0,4-4-832 0,1 1-144 16,2 0-48-16,3-5 0 0,3 0-320 0,2-2 144 16,0-2-144-16,-1-4 0 0,2 1 160 0,3 1-160 15,4 3 128-15,0 1-128 0,-1 0 128 0,1 1-128 16,0-2 0-16,-3 1 128 0,-5 1 128 0,-2 2 32 16,-2 2 0-16,-1 3 0 0,1-1 80 0,-4 4 16 0,-1 1 0 0,-2 5 0 15,-1 6-112-15,-3 0-16 0,-2 1 0 0,-2 7 0 16,-5 3-256-16,1 2 160 0,-5 4-160 0,-2 5 128 15,-4 0 64-15,-2 8 0 0,-4 5 0 0,-3 2 0 16,-5-3-192-16,1 0 160 0,-4 2-160 0,1 1 160 16,-2-3-160-16,3 0 0 0,3 0 0 0,1-5 128 15,-1-2-496-15,4-6-96 0,-1 1-32 0,3-4-8512 16</inkml:trace>
  <inkml:trace contextRef="#ctx0" brushRef="#br2" timeOffset="57337.36">14877 1687 3679 0,'-5'-5'320'0,"5"5"-320"0,-7-5 0 0,0 0 0 16,1-1 2128-16,6 6 368 0,-7-10 64 0,4 5 0 0,3 5-1440 0,0 0-288 15,-3-12-64-15,3 4-16 16,3-2-240-16,0 3-32 0,3-2-16 0,0 1 0 0,2-3-80 0,4 1-32 15,2-4 0-15,3-3 0 0,-1 0-80 0,1 0-16 16,-1-1 0-16,1 0 0 0,1-1-256 0,-1 0 160 16,-3 1-160-16,2 2 128 0,-1 3-128 0,0 4 128 15,-1-1-128-15,-1 4 128 0,-2-2 16 0,-2 4 0 16,-9 4 0-16,0 0 0 0,10 4 80 0,-10-4 16 16,5 14 0-16,-3 6 0 0,-4 6 96 0,-1 2 32 15,-5 5 0-15,0 1 0 0,0 0-192 0,-3 4-48 16,1 4 0-16,-1 2 0 0,-2-4-128 0,-1 3 0 15,0-1 0-15,1 2 128 0,1-2-128 0,0-3 0 16,1 2 144-16,-1-3-144 0,3-4 0 0,1-1 0 16,-1-2 0-16,0-6-192 15,2 2-1600-15,1-6-320 0</inkml:trace>
  <inkml:trace contextRef="#ctx0" brushRef="#br2" timeOffset="57521.29">14754 2247 24927 0,'0'0'1104'0,"0"0"240"0,6-4-1088 0,6 0-256 0,4 1 0 0,6 0 0 16,3-1 320-16,7 3 0 0,5-1 0 0,5 5 0 16,4 1-128-16,3 2-32 0,8-1 0 0,3-1 0 15,2-2-304-15,1 2-64 0,-2-4-16 0,-2 2-11408 16</inkml:trace>
  <inkml:trace contextRef="#ctx0" brushRef="#br2" timeOffset="58238.55">17759 4366 12895 0,'0'0'1152'0,"-8"-3"-928"16,3-2-224-16,5 5 0 0,0 0 544 0,0 0 64 16,5-6 16-16,4 0 0 0,3-5-288 0,0 3-48 15,2-3-16-15,4-2 0 0,2-5-272 0,3-2 128 16,1-2-128-16,2 0 0 0,1-4 160 0,-1 2-160 15,2-6 128-15,1-2-128 0,3-4 192 0,3-1-64 16,-1-1 0-16,4-1 0 0,3-1 64 0,3-5 16 16,3-1 0-16,3-5 0 0,1-4-208 0,-1-4 176 15,-2 0-176-15,0 1 160 0,1-5-32 0,1 2-128 16,-2 2 192-16,4-5-64 0,2 6 192 0,-1 0 16 16,-1 0 16-16,-5 1 0 0,-5 1 256 0,0 2 48 15,-2 5 16-15,0 2 0 0,-2 0-144 0,1-3-16 16,-1 4-16-16,0 1 0 0,1 3-304 0,2-4-48 15,0-2-16-15,-2 3 0 0,-2 3-128 0,-4-2 0 16,-4-1 144-16,-1 3-144 0,0 7 0 0,-1 2 128 0,-1 2-128 0,-3-2 0 16,-1 1 0-16,-3 6 0 0,-1 0 0 0,-2 3 0 15,-3 2-128-15,-2 2 0 0,0 1 0 0,-2 1 0 32,-2 0-640-32,0 3-112 0,-4-2-16 0</inkml:trace>
  <inkml:trace contextRef="#ctx0" brushRef="#br2" timeOffset="58621.54">19033 1992 21999 0,'10'-29'960'0,"0"16"224"0,3-1-944 0,4-1-240 16,5 3 0-16,5 0 0 0,3-1 336 0,3-1 32 16,3 2 0-16,5 2 0 0,2-4-176 0,4 0-16 15,1-2-16-15,-1 2 0 0,-4-2-160 0,1 2 0 16,-1-3 144-16,0 3-144 0,0 4 0 0,-1 0 128 16,-1 4-128-16,-2-3 0 0,-1 1 0 0,-2-1 0 15,-3 4 0-15,-1 4 0 0,-3 1 0 0,-4 2 0 16,-2 2 0-16,-4 5 0 0,-2-1 0 0,-3 4 0 0,-3 0 0 15,-1 3 0-15,-3 7-128 0,-3 1 128 0,-4 3-128 0,-3 1 128 16,-1-3 0-16,-3 5 0 0,-2-2 0 0,-1 2 0 16,-2 3 0-16,-2-5 0 0,-4-2 0 0,2-3 0 15,-2-2 0-15,2-3 0 0,0-2 0 0,2-2 0 16,2-3 0-16,0 3 0 0,2-6 0 0,1 1 0 16,0-4-688-16,3-1-48 0,6-3-16 0</inkml:trace>
  <inkml:trace contextRef="#ctx0" brushRef="#br2" timeOffset="59054.54">21042 1330 6447 0,'-7'-23'576'0,"3"11"-576"15,0-2 0-15,-1 5 0 0,-3 0 3056 0,2 5 496 16,-3 1 96-16,-2 5 32 0,-3 0-2528 0,-4 6-512 16,-4 3-112-16,-2 6-16 0,-4 3-384 0,1 4-128 15,-3 2 0-15,2 6 0 0,0-1 0 0,1 7 0 0,2 1 0 0,1-1-144 16,2-1 144-16,4-2 0 16,3 3 0-16,6-1 0 0,4-4 0 0,5 0 0 15,5-3 0-15,3-4 0 0,2-3 0 0,5-3 0 16,4-2 160-16,5-1-160 0,4-3 544 0,3 0 16 0,4-5 0 0,10-1 0 15,4-4-64-15,5-2-16 16,2-5 0-16,0-1 0 0,-2-5-128 0,1 2-32 0,0-5 0 0,-2 2 0 16,-2-4-144-16,0-2-48 0,0-5 0 0,-4-3 0 15,-5-1 320-15,-6-1 64 0,-4-3 16 0,-6-1 0 16,-6 2 304-16,-5 1 48 0,-5 5 16 0,-4 6 0 16,-6-1-64-16,-3 3 0 0,-6 2 0 0,-4-1 0 15,-4 4-384-15,-10 3-96 0,-10 2-16 0,-6 1 0 16,-7 2-528-16,-3 2-96 0,-4 3-32 0,-1 2 0 15,-3 5-1936-15,-3-1-400 0</inkml:trace>
  <inkml:trace contextRef="#ctx0" brushRef="#br2" timeOffset="60939.83">10553 11170 13823 0,'15'-7'1216'0,"-2"6"-960"0,3 1-256 0,5-1 0 15,3-1 256-15,4 4 0 0,1-2 0 0,4 0 0 16,3 0 64-16,4 1 32 0,5-1 0 0,3 1 0 0,4 0-128 16,-2 1-32-16,1 0 0 0,-2 0 0 0,2-2 16 0,0 1 0 15,1-1 0-15,4 0 0 0,5-3-32 0,1 1-16 16,2-1 0-16,-3 3 0 0,-4-2 32 0,2-1 0 16,2-1 0-16,1 3 0 0,4 1 16 0,3-1 16 15,2-2 0-15,-4 1 0 0,-6 0 16 0,1 1 0 16,2-1 0-16,3-1 0 0,-1-1-32 0,4 2 0 15,3-1 0-15,-3 1 0 0,-5 0-64 0,-1-3-16 16,0-2 0-16,2 3 0 0,1 3-128 0,3-5 192 16,2-2-192-16,-5 1 192 0,-4 0-192 0,0 3 192 15,-1 1-192-15,0 2 192 0,2-2-192 0,1-3 160 16,1 1-160-16,-5 1 160 0,-4-3 0 0,-5 1 0 16,1 3 0-16,-2 1 0 0,-1 2 144 0,3-1 16 15,5 0 16-15,-1 0 0 0,2-1-144 0,-3 1-16 16,-4 1-16-16,1-4 0 0,0 0-160 0,0 2 192 15,2 1-192-15,2-1 192 0,3 2-192 0,0-1 160 16,-2-5-160-16,-2 1 160 0,-1 1-160 0,-2-3 0 16,-1 0 0-16,2 3 0 0,-1 4 144 0,3 0-144 0,1 0 160 15,-1-3-160-15,-2-5 192 0,-2 1-48 16,-2 2-16-16,1 0 0 0,-1 2 48 0,2 1 0 0,-1-1 0 16,2 2 0-16,3 2-176 0,-1-3 0 0,-2-7 0 0,1 5 0 15,-4 3 0-15,4 1 0 0,-3-1 0 0,3 1 0 16,4 0 0-16,0-2 0 0,2 2 0 0,-3 2 0 15,0-2 0-15,-3 0 128 0,-2 0-128 0,1 1 0 16,-5 3 176-16,6 2-48 0,3 0-128 0,0-2 192 16,2 0-192-16,-3-3-128 0,-3-1 128 0,0 4-208 15,1-1 208-15,-2 0 0 0,0 3 0 0,0 2 0 0,1-4 0 0,2-1 0 16,2-4 0-16,-3 1 0 0,-5 6 0 0,0-1 0 16,1-4 0-16,0 2 0 0,-2-1 0 0,3 5 0 15,3 2 0-15,0-3 0 0,1-4 0 0,-2 1 0 16,-4 1 128-16,-1-3-128 0,-1-1 0 0,0 1 0 15,-3-1 128-15,1 3-128 0,2 2 0 0,1 0 0 16,2-2 0-16,-1-3 0 0,1 1 0 0,-2 0 0 16,-5-1 0-16,-1 0 0 0,3 0 0 0,-3 0 0 15,-2 4 0-15,2 0 0 0,2-2 128 0,-1 1-128 16,-1-2 0-16,0 2 0 0,4-2 0 0,-6-1 0 16,-2-3 0-16,-1 1 0 0,-1 3 128 0,-1 2-128 15,0-2 0-15,-1 0 0 0,-1 0 0 0,0 2 0 16,1 0 0-16,2-2 0 0,0-1 0 0,-1-1 0 15,-2-1 128-15,0 0-128 0,-1-1 0 0,-3 1 0 16,-1-5 0-16,-4 4 0 0,-1 0 0 0,0 2 0 16,-1-2 0-16,-2 2 0 0,-1-2 144 0,-1 2-144 15,0 1 0-15,-3 0 144 0,0-4-144 0,-2 2 0 16,0-2 144-16,-2 1-144 0,-1 3 128 0,-10 0-128 16,11 0 160-16,-11 0-160 0,10 0 128 0,-10 0-128 0,9 0 0 0,-9 0 144 15,0 0-144-15,0 0 0 0,10 4 0 0,-10-4 0 16,0 0 0-16,0 0 0 0,0 0 0 0,0 0 0 15,0 0-160-15,0 0-64 16,0 0-16-16,0 0-8128 0,-4 14-1616 0</inkml:trace>
  <inkml:trace contextRef="#ctx0" brushRef="#br2" timeOffset="63409.5">27827 11383 20271 0,'-12'-5'1792'0,"-2"0"-1424"16,-1-3-368-16,1 4 0 0,1 1 0 0,3 0-240 15,1 2 48-15,9 1 0 0,-9 0 432 0,9 0 80 16,-8 1 32-16,8-1 0 0,0 0-160 0,0 0-48 16,0 0 0-16,0 0 0 0,0 0 208 0,0 0 32 15,12 4 16-15,2 0 0 0,1-2 64 0,4 1 16 16,0-3 0-16,6 0 0 0,1 0-144 0,4 0-16 16,1-1-16-16,1-1 0 0,1 2-176 0,2 0-128 15,3 0 144-15,1 0-144 0,-3 0 0 0,1 3-320 16,0 1 64-16,1-3 0 15,-5 0-2032-15,0 0-400 0</inkml:trace>
  <inkml:trace contextRef="#ctx0" brushRef="#br2" timeOffset="63632.24">27718 11686 21071 0,'-13'-4'928'0,"13"4"208"0,-7 4-912 0,7-4-224 0,0 0 0 0,0 0 0 16,0 0 672-16,5 9 96 0,4-4 0 0,6 0 16 16,7 2-112-16,3-2-32 0,3-2 0 0,4 1 0 15,5-2-208-15,1 3-48 0,0-1-16 0,1-1 0 16,1-1-368-16,-1 1 0 0,1 1 0 0,2-1 0 16,-1 0-480-16,3 1-64 0,-1-2-16 0,1 0-7232 15,-2-1-1440-15</inkml:trace>
  <inkml:trace contextRef="#ctx0" brushRef="#br2" timeOffset="64009.44">29850 11163 22111 0,'-18'-18'1968'0,"8"4"-1584"16,-3-1-384-16,0 2 0 0,-1-1 176 0,-1 2-48 15,-1 4-128-15,-2 2 192 0,-2-1 160 0,-3 6 32 16,-3 1 0-16,0 3 0 0,-2 7-384 0,-2 1 144 16,0 5-144-16,-3-1 0 0,-4 1 176 0,0 1-176 15,-1 2 160-15,1 1-160 0,0 6 128 0,3 0-128 16,3-3 0-16,6 3 0 0,1-3 176 0,5-1-176 15,1-2 192-15,6 1-192 0,0 5 288 0,4-5-48 0,3 2-16 0,4 0 0 16,2-3-80-16,4 1-16 0,2-2 0 0,3-2 0 16,2-1-128-16,5-1 192 0,1 1-192 0,5 0 192 15,3-2-64-15,5-2 0 0,2-4 0 0,4 1 0 16,0-3-128-16,5 2-192 0,-2-4 32 0,0-2 16 16,-2 1-1504-16,1-1-288 15,1 1-64-15</inkml:trace>
  <inkml:trace contextRef="#ctx0" brushRef="#br2" timeOffset="64225.05">30239 11586 23327 0,'0'0'1024'0,"0"0"224"0,0 0-992 0,-3 9-256 15,1 5 0-15,-1 4 0 0,-1 2 768 0,1 6 96 16,-1 3 32-16,-1 4 0 0,0 1-48 0,-2 2 0 15,2 1 0-15,0 1 0 0,-3 4-272 0,3 1-48 16,-4-2-16-16,2 3 0 0,-1-2-304 0,1 0-64 16,-2 4-16-16,1-1 0 0,0 0-128 0,1-1 0 15,-1 0 0-15,-1 2-9456 16,-2 6-1872-16</inkml:trace>
  <inkml:trace contextRef="#ctx0" brushRef="#br3" timeOffset="71983.17">16311 5122 11967 0,'-16'-10'1072'0,"7"3"-864"0,0 2-208 0,4-1 0 16,-2 2 576-16,7 4 64 15,0 0 0-15,0 0 16 0,0 0-64 0,0 0-16 0,-7-4 0 0,7 4 0 16,0 0-368-16,0 0-80 0,0 0 0 0,0 0-128 15,0 0 144-15,0 0-144 0,0 0 0 0,-4 10 144 16,4-10-16-16,-3 9-128 0,3-9 192 0,-3 13-64 16,-4-4 160-16,2 2 32 0,-3 3 0 0,0-1 0 15,-3 2 144-15,0 4 48 0,-3 4 0 0,1 1 0 16,-3 6-32-16,-1-1 0 0,-1 1 0 0,1 2 0 16,-2 5-16-16,1 0 0 0,0 0 0 0,1-2 0 15,2 3-176-15,2-3-32 0,3-1-16 0,3-3 0 0,3-6 16 0,4-1 0 16,2 0 0-16,5-2 0 0,2 1-16 0,2-2 0 15,3-4 0-15,4-2 0 0,1-1 48 0,3-1 16 16,0-6 0-16,5-1 0 0,4-5-48 0,0-2-16 16,1-1 0-16,0-4 0 0,4-3-32 0,-2-1 0 15,-1-7 0-15,1 1 0 0,-1-5-48 0,0 2-16 16,-1-2 0-16,-1-3 0 0,-1 0 32 0,-1-3 0 16,-1-2 0-16,-1-4 0 0,-2-3 128 0,-2-2 16 15,-2-2 16-15,-4 0 0 0,-1-1 144 0,-5 3 32 16,-2-1 0-16,-6 2 0 0,-5 4 0 0,-1 2 0 15,-5 6 0-15,-2-2 0 0,-3 3-128 0,-5-2 0 16,-5 4-16-16,-1 1 0 0,-5 2-160 0,2 3-16 16,-2 4-16-16,-1 3 0 0,-4-1-176 0,5 5 0 15,1 4 0-15,-1-1-176 16,2 2-272-16,3 2-64 0,1-1-16 0,3 3-10096 16,3 0-2032-16</inkml:trace>
  <inkml:trace contextRef="#ctx0" brushRef="#br3" timeOffset="72948.78">22500 4884 16575 0,'-5'-15'736'0,"3"3"160"0,-1 4-720 0,2-5-176 16,-1 1 0-16,1 3 0 0,1 9 720 0,0 0 112 15,-2-10 32-15,0 3 0 0,0-5-368 0,-1 7-80 16,3 5-16-16,0 0 0 0,-9-4-208 0,1 4-32 0,-1 2-16 0,0 1 0 16,-1 5 80-16,-3 1 16 15,-4 2 0-15,-3 3 0 0,-4 5-80 0,-2 8-16 0,-2 4 0 0,0 2 0 16,2 2 48-16,-2 6 16 0,2 1 0 16,1 5 0-16,-2-4-32 0,2 7-16 0,1 1 0 0,5-3 0 15,5-4-160-15,5 0 0 0,4-1 0 0,3-5 128 16,6-3 16-16,5 0 0 0,4-1 0 0,2-3 0 15,7-3 256-15,1 0 48 0,1-7 16 0,2-3 0 16,6-7-16-16,1 1-16 0,5-2 0 0,0-5 0 16,4-1 80-16,2-4 32 0,7-4 0 0,-2-1 0 15,-1-5-64-15,-2-2-16 0,-3 1 0 0,-3-7 0 16,-3-3-16-16,-3-5 0 0,-1 1 0 0,-4-6 0 0,-2-3 96 16,-4-4 16-16,-3 1 0 0,-3 0 0 0,-5 1-112 0,-3 1 0 15,-4 1-16-15,-5 0 0 0,-2 10-176 0,-5 0-16 16,-3 4-16-16,-5 2 0 0,-4 0-224 0,-5 2 0 15,-5 2 0-15,-2 2 0 0,1 2 0 0,-6 5-256 16,-3 3 16-16,-5 2 16 16,-3 2-1744-16,-2 2-336 0,-3 4-80 0</inkml:trace>
  <inkml:trace contextRef="#ctx0" brushRef="#br3" timeOffset="74282.88">18949 7356 20271 0,'-3'-16'1792'0,"-1"1"-1424"0,-1 1-368 0,0 5 0 15,0-1 480-15,5 10 32 0,0 0 0 0,-11 0 0 0,-2 5-128 0,0 1 0 16,-3 8-16-16,-7 2 0 0,0 2-128 0,-3 1-32 15,-1 2 0-15,-1 8 0 0,0 5 0 0,1 7 0 16,-2 0 0-16,2 2 0 0,-1 1-16 0,1 1-16 16,3 1 0-16,3-2 0 0,1 0-48 0,5-2 0 15,3 0 0-15,3-2 0 0,4-3 16 0,3-4 0 16,5-4 0-16,4-1 0 0,2-8 368 0,3-1 80 16,2-3 16-16,5-1 0 0,2-5 128 0,4-1 32 15,4-4 0-15,1-4 0 0,2-6-80 0,4-2-16 16,3-4 0-16,2-1 0 0,-1-1-352 0,5-2-64 15,-2-3 0-15,-1-6-16 0,-9-3 16 0,0-3 16 16,-1-2 0-16,-4 3 0 0,-4-3 112 0,-4 2 0 16,-3 0 16-16,-6-2 0 0,-3-2 80 0,-4 2 16 15,-4 0 0-15,-4 2 0 0,-4-2-144 0,-3 2-32 16,-4 4 0-16,-3 1 0 0,-1 4-160 0,-2 4-32 16,1 0-128-16,-1 6 192 0,-2-1-192 0,0 5-160 15,0-1 32-15,1 3 0 16,-2 1-1088-16,4 3-192 0,2 5-64 0,4-3-9520 15,5-1-1904-15</inkml:trace>
  <inkml:trace contextRef="#ctx0" brushRef="#br3" timeOffset="74876.64">23243 7483 14847 0,'6'-21'656'0,"-1"8"144"0,-1 3-640 0,1 0-160 16,-5 10 0-16,6-13 0 0,-1 2 816 0,0-1 128 16,-5 12 16-16,5-7 16 0,2-1-672 0,-7 8-144 15,0 0-32-15,7-6 0 0,-7 6-128 0,7-9 0 16,-7 9 0-16,0 0 0 0,0 0 0 0,0 0-256 16,7-8 64-16,-7 8-8000 15</inkml:trace>
  <inkml:trace contextRef="#ctx0" brushRef="#br3" timeOffset="76151.17">26330 7384 16575 0,'3'-16'1472'0,"0"-1"-1168"0,1 3-304 0,0 0 0 16,0 2 1184-16,1 3 176 0,0-1 48 0,-1 2 0 16,-4 2-736-16,0 6-144 15,2-8-16-15,-2 8-16 0,0 0-272 0,0 0-48 0,0 0-16 0,0 0 0 16,-12 4-16-16,-2 3 0 0,-3 0 0 0,-2 5 0 15,-1 1 160-15,-3 7 16 0,-3 5 16 0,-3 3 0 16,-3-3-112-16,1 8-32 0,-1 3 0 0,0 2 0 16,-2 10 16-16,1 0 0 0,1 3 0 0,1 1 0 15,1 2-80-15,5-1-128 0,3 0 176 0,5-2-176 16,7-2 144-16,1-7-144 0,6-3 0 0,1-2 144 16,5-2 176-16,3-2 16 0,4-2 16 0,4-8 0 0,3-3 96 0,1-3 32 15,3-5 0-15,5-4 0 0,2 1 96 0,5-7 0 16,0 0 16-16,7-5 0 0,4-7-80 0,0-1-32 15,1-7 0-15,-1-6 0 0,2-2-80 0,-5-6-16 16,-3-1 0-16,-3-2 0 0,-2-5 176 0,-3 0 16 16,-5-3 16-16,-3-2 0 0,-6-6-32 0,-4 3-16 15,-9 3 0-15,-3 1 0 0,-6 2-96 0,-7 3-32 16,-6-1 0-16,-5 3 0 0,-6 3-160 0,-7 3-16 16,-8 7-16-16,-7-1 0 0,-9 2-432 0,-5 3-96 15,-3-2-16-15,-3 4 0 16,-6 6-1712-16,-6 0-336 0,-11 5-80 0</inkml:trace>
  <inkml:trace contextRef="#ctx0" brushRef="#br3" timeOffset="77069.12">11408 7016 28559 0,'-28'-7'2544'0,"8"5"-2032"16,0 4-512-16,-1 3 0 15,-2 2-992-15,1 5-288 0,-1 2-64 0,1 4-16 0,-1 4 1168 0,2 2 192 16,2 3 144-16,1 1-16 0,0 3 128 0,0 3 16 16,3-4 16-16,3 4 0 0,5 3 96 0,3-1 0 15,0-2 16-15,4-2 0 0,3-3-128 0,2-3-16 16,2-2-16-16,5-4 0 0,3-2 96 0,3-4 32 15,1-4 0-15,4-1 0 0,2-7 64 0,5-3 16 16,1-5 0-16,4-2 0 0,2-2 112 0,2-1 16 0,3-5 16 0,1-3 0 16,0-7-144-16,-3-1-16 15,-5-2-16-15,-3 1 0 0,-3-3-48 0,-2 1-16 0,-3 0 0 0,-6 0 0 16,0-1 160-16,-7 2 16 16,-3-1 16-16,-3-2 0 0,-3-4-32 0,-4 3 0 0,-4 4 0 0,-7 1 0 15,0 6-256-15,-2 2-64 0,-3 1-16 0,-1 2 0 16,-3 4-176-16,0 0-144 0,-4 3 144 0,-3-1-208 15,-3 6-1024 1,-1-4-208-16,-3 2-32 0,1-1-9280 0,3-1-1840 0</inkml:trace>
  <inkml:trace contextRef="#ctx0" brushRef="#br3" timeOffset="77851.12">11866 4602 11231 0,'-8'-18'496'0,"5"8"96"0,-1-1-464 0,-1-2-128 16,-2 1 0-16,0 2 0 0,-1-1 736 0,-1 4 128 15,0-1 32-15,-1 1 0 0,-1 1-336 0,-1-2-64 16,-1 3-16-16,-1 0 0 0,-2 0-112 0,-2 2-32 16,0 2 0-16,-1 1 0 0,-2 1 48 0,-5 2 16 15,-2-1 0-15,-3 5 0 0,-4-1 112 0,-2 6 32 16,-1-2 0-16,0 4 0 0,1 4 48 0,0 1 16 16,2 0 0-16,-1 4 0 0,1 1-240 0,3 0-48 15,1 3-16-15,6 1 0 0,2 5 0 0,-1 0 0 16,1 1 0-16,3 0 0 0,2 1-48 0,3-2-16 15,3-3 0-15,4 1 0 0,6-1-48 0,2-3 0 16,4 1 0-16,5-5 0 0,6-2 0 0,3-2 0 16,-1-2 0-16,4-4 0 0,2-3 32 0,2-5 0 0,4-4 0 0,3-1 0 15,0-4 64-15,2-3 16 16,3-2 0-16,1-6 0 0,5-3 32 0,2 0 16 0,-1-4 0 0,-2-1 0 16,-1 2 16-16,-5-1 0 15,-3 1 0-15,-5-5 0 0,-5 2 112 0,-4 1 32 0,-4-2 0 0,-5 2 0 16,-6 3 128-16,-5-3 48 15,-3-3 0-15,-8 5 0 0,-2 3-208 0,-3 1-32 0,-6 3-16 16,-7 4 0-16,-4-1-256 0,-1 4-48 0,-4 0-128 0,-1 3 192 16,-2 1-352-16,1 3-80 0,2 2-16 15,1 3 0 1,1 5-2288-16,2 0-464 0</inkml:trace>
  <inkml:trace contextRef="#ctx0" brushRef="#br2" timeOffset="81423.75">9900 2407 9215 0,'0'-15'816'0,"0"15"-656"0,3-7-160 0,4-3 0 16,-1 2 656-16,2-2 112 0,-2 1 0 0,3 0 16 0,0 3-224 0,-3 1-48 15,-1-5-16-15,-5 10 0 0,0 0-304 0,0 0-64 16,0 0-128-16,0 0 192 0,4-10 176 0,-1-1 16 16,-3 11 16-16,0 0 0 0,0 0 32 0,0 0 0 15,-11-2 0-15,3-1 0 0,8 3-16 0,-11-1 0 16,2 0 0-16,1 2 0 0,-3 0-96 0,1 3 0 15,0 0-16-15,-1 4 0 0,-2-3-16 0,0-1 0 16,1 2 0-16,-1 3 0 0,0-4 32 0,0 4 0 16,2-4 0-16,-3 6 0 0,3-1 64 0,0 3 0 15,-1 2 16-15,0-1 0 0,2-1-208 0,1 5-64 16,0 2 0-16,3 2 0 0,0-3-128 0,0 1 160 16,1-1-160-16,2 2 160 0,0-5-160 0,2 1 160 15,-1-2-160-15,4 0 160 0,0-1-160 0,1 0 0 16,1 0 144-16,1 0-144 0,0 1 176 0,1-2-48 15,2-1 0-15,2-2 0 0,-1-1 0 0,0-3 0 16,0 2 0-16,1-5 0 0,1 3 48 0,2-3 0 0,1-3 0 0,0 0 0 16,1 3 64-16,2-3 16 15,-2-4 0-15,3-1 0 0,0 0-128 0,-1-4 0 0,0 1-128 0,-1-1 192 16,1-2 0-16,-1-3 0 0,-2 0 0 0,4-1 0 16,-3-2 80-16,1 2 16 0,-1 0 0 0,-1 1 0 15,0-1-80-15,-4-1-16 0,0 0 0 0,-1 1 0 16,-1-1-64-16,-2 1 0 0,1-2-128 0,-2 1 192 15,0-2-16-15,-2 2-16 0,1 0 0 0,-1 0 0 0,-3-3 0 0,0 2 0 16,-1 2 0-16,-2 1 0 0,0-2-160 0,1 2 192 16,-2 0-192-16,0 1 192 0,-3 0-192 0,0 0 0 15,0 1 144-15,-3 4-144 0,-2 0 128 0,-1 5-128 16,-2-1 160-16,-1 3-160 0,-1-2 128 0,-2 2-128 16,-4-1 0-16,0 5 0 0,0 1 0 0,-1 2 0 15,0 3 0-15,1 0 0 0,0 2 0 0,3 3 0 16,1 4 0-16,1 3-160 15,-1-1-224-15,3 4-32 0,2 1-16 0,0 2-8832 16,2 5-1760-16</inkml:trace>
  <inkml:trace contextRef="#ctx0" brushRef="#br3" timeOffset="86457.92">14045 6408 11055 0,'-16'0'976'0,"8"-1"-784"0,1 0-192 0,1 1 0 16,1 1 864-16,-2-1 128 0,7 0 32 0,0 0 0 0,0 0-96 0,0 0-16 15,0 0 0-15,12-9 0 0,-2 0-384 0,4-4-80 16,6-1 0-16,8-3-16 0,5-6-176 0,3-3-16 16,2-6-16-16,1-1 0 0,6-3-32 0,3-4-16 15,3-6 0-15,6-1 0 0,7-2-176 0,3-5 128 16,4-3-128-16,-1-5 128 0,-2-2 0 0,-1-3 0 16,-1-4 0-16,3 0 0 0,2-2-128 0,0-6 0 15,-4-2 0-15,-5-4 0 0,-4 1-240 0,-6 6-80 16,-4 9 0-16,-3 8-16 0,-6 5 208 0,-1 6 128 15,-2 4-160-15,-2 7 160 0,-3 5-192 0,-2 6 192 16,-1 1-208-16,-1 5 80 0,-1 3 128 0,-3 3 0 16,-4 2 0-16,-1 4-128 15,-4-2-304-15,0 6-48 0,-1-2-16 0</inkml:trace>
  <inkml:trace contextRef="#ctx0" brushRef="#br3" timeOffset="86841.74">15219 4677 21423 0,'-4'-13'944'0,"4"13"208"0,0 0-928 0,0 0-224 0,11-9 0 0,1 0 0 15,5 1 288-15,2-1 16 0,2 0 0 0,4-3 0 16,4 3-128-16,0-3-32 0,5-2 0 0,3 1 0 0,1-4-144 0,4 1 128 16,4 2-128-16,1 0 128 0,-1 1-128 0,0 4 0 15,-3-2 0-15,-2 3 0 0,-6-2 0 0,-1 4 0 16,-2 1 0-16,-4 1 0 0,-4 3 0 0,-3 4 0 16,-4 3 0-16,-1 1 0 0,-4 6 0 0,-3 5 0 15,0 2 144-15,-5 7-144 0,-3 2 0 0,-3 5 0 16,-3 6 0-16,-4 4 0 0,-4 4 0 0,0 2 0 15,-3 2 0-15,-3 1 0 0,-3 0 0 0,2-3 0 16,-2 0 0-16,4-8 0 0,1-4 0 0,3-6-208 16,0-4 16-16,5-7 16 15,1-4-1168-15,3-6-224 0</inkml:trace>
  <inkml:trace contextRef="#ctx0" brushRef="#br3" timeOffset="87241.57">16448 4072 20271 0,'9'-29'1792'0,"0"10"-1424"0,3-2-368 0,3 2 0 0,-1-2 0 0,2-1-240 15,6 2 48-15,1-1 0 0,0-3 384 0,2 3 96 16,2 1 16-16,0 3 0 0,-2 1-144 0,0 1-32 16,0 2 0-16,-3 2 0 0,-1 5 32 0,-2-1 0 15,-3 2 0-15,-2 5 0 0,-2 4-16 0,-3 5 0 16,-3 1 0-16,-1 5 0 0,-1 4-16 0,-4 8 0 15,-4 5 0-15,-2 2 0 0,-3 1 112 0,-4 6 16 16,-3 4 0-16,-3 3 0 0,-2-2-48 0,-2 4 0 16,-1 2 0-16,0-3 0 0,0-4-64 0,2-1-16 0,2-4 0 0,1-2 0 15,1-3-128-15,3 0 0 0,0-2 144 16,4 0-144 0,2-5-272-16,3-2-128 0,1-4-32 0</inkml:trace>
  <inkml:trace contextRef="#ctx0" brushRef="#br3" timeOffset="87408.44">16443 4705 17503 0,'0'0'1552'0,"0"0"-1232"0,0 0-320 0,0 0 0 16,12 8 1648-16,3 2 272 0,4-3 48 0,4 5 16 16,4-3-1248-16,6 2-240 0,6-2-48 0,9 1-16 15,8 2-240-15,5-4-32 0,2-4-16 0,3 1 0 16,5-1-1104-16,3 0-208 0,4 4-48 0</inkml:trace>
  <inkml:trace contextRef="#ctx0" brushRef="#br3" timeOffset="87975.74">20005 6566 11967 0,'5'-21'1072'15,"1"-3"-864"-15,2 1-208 0,3-2 0 0,6-6 2800 0,0-2 512 16,2 0 96-16,3-2 32 16,4-2-2336-16,3-1-464 0,4-4-80 0,3-5-32 0,1-2-128 0,6 2-16 15,4-1-16-15,2-1 0 0,1-5-368 0,0 1 144 16,-2-1-144-16,0 2 0 0,2 4 160 0,-2-2-160 16,0 0 128-16,2 4-128 0,1 3 0 0,2 1 0 15,1-4 0-15,-4 3 0 0,-4-4 0 0,0 5 0 16,-2-1 0-16,1 3 0 0,-3 2 0 0,1 1 0 15,-1 2 0-15,1 0 0 16,-1 3-448-16,0 4-80 0,-1-1-16 0,-4 1 0 16,-6 0-1840-16,-3 0-368 0</inkml:trace>
  <inkml:trace contextRef="#ctx0" brushRef="#br3" timeOffset="88292.69">20972 4913 22511 0,'-6'-20'992'0,"5"11"224"0,3-2-976 0,3 2-240 0,2-4 0 0,4 0 0 16,4-1 576-16,4 0 80 0,4-3 16 0,3-1 0 15,-1 0-288-15,4 1-48 0,4 1-16 0,3-2 0 16,0 3-32-16,-1-2-16 0,2 0 0 0,2 0 0 15,3 2-80-15,2 0 0 0,-2 3-16 0,-3-1 0 16,-1 3-176-16,-4 1 0 0,-3 0 144 0,-4 4-144 16,-4 3 0-16,-3 4 0 0,-2 7 0 0,-3 0 0 0,-2 5 0 0,-4 4 0 15,-3 2 0-15,-1 7 0 0,-4 0 0 0,-2 7 0 16,-2 0 0-16,-3 3 0 0,-3 3 0 0,-1 4 0 16,-3-1 0-16,1 0 128 0,-2-2-128 0,2-4 0 15,2-5 0-15,-1-6 0 16,2-1-496-16,1-4-112 0,-2-8-32 0,5-3-7248 15,5-10-1456-15</inkml:trace>
  <inkml:trace contextRef="#ctx0" brushRef="#br3" timeOffset="88675.95">22734 3726 20271 0,'-23'-16'1792'0,"7"12"-1424"15,-3 0-368-15,-2 7 0 0,-3 2 1328 0,1 7 192 0,2 4 32 0,-2 4 16 16,-1 4-1216-16,2 4-352 0,-2 0 144 0,5 3-144 16,4 0 0-16,3 0 0 0,3 1 0 0,4-1 0 15,1 4 0-15,4-4 0 0,4-1 0 0,5-2 0 16,4-5 128-16,6-2-128 0,2-3 160 0,5-2-160 15,2 0 288-15,4-4-32 0,1-4-16 0,2-4 0 16,2-5 0-16,4-3 0 0,3 0 0 0,3-6 0 16,0 1 112-16,4-6 32 0,1-2 0 0,-1-3 0 15,-4-8 176-15,-5 1 32 0,-6-6 16 0,-7-1 0 0,-8-3 160 0,-3-1 48 16,-5-7 0-16,-8 3 0 0,-5 3-240 0,-4 3-32 16,-6 1-16-16,-6 4 0 0,-7 5-256 15,-7 3-48-15,-5 5-16 0,-6 6 0 0,-6 1-208 0,-4 7 0 16,-1 4 0-16,-1 4-160 15,-3 5-928-15,-1 0-176 0,-4 5-32 0,-2 4-8880 16,-5 1-1792-16</inkml:trace>
  <inkml:trace contextRef="#ctx0" brushRef="#br3" timeOffset="89261.74">15430 8973 15663 0,'0'0'1392'0,"0"0"-1120"16,0 0-272-16,0 0 0 0,-5-10 848 0,4-3 112 15,2 4 32-15,4-3 0 0,2-4-96 0,5-1 0 16,1-1-16-16,3-3 0 0,6 0-144 0,4-7-32 16,3-1 0-16,5-6 0 0,5-4-240 0,6 1-48 15,2-2-16-15,1-2 0 0,2-7-224 0,3-2-48 16,3 0-128-16,6 3 192 0,5 0-64 0,2-3 0 15,5-1-128-15,-1 1 192 0,-3 0-64 0,-2 3-128 16,0-3 176-16,-1 3-176 0,8-2 144 0,-4 2-144 16,-1-2 0-16,-4 3 144 0,-4 0-144 0,-2-3 0 15,-3 2 0-15,-2 6 0 0,-3 4 0 0,-2 5 0 16,-3 1 0-16,-3 3 0 0,-1 1 0 0,-6 1 0 16,-5 3 0-16,-3 3 0 15,-3-1-448-15,-2 3 0 0,-1 1-16 0,-4 0-7440 0,-4 2-1488 16</inkml:trace>
  <inkml:trace contextRef="#ctx0" brushRef="#br3" timeOffset="89593.08">16952 7084 24879 0,'6'-30'1088'0,"-1"9"256"0,4 1-1088 0,5-1-256 16,5-2 0-16,5 2 0 0,5 1 1072 0,6 3 144 16,4 0 48-16,6-2 0 0,4 1-976 0,5 0-288 15,-3 1 128-15,-1 2-128 0,-1 3 0 0,-1 0 0 16,-1 3 0-16,-3 3 0 0,0 3 0 0,-4 2 0 16,2 2 0-16,-4 2 0 0,1 6 0 0,-4 1 0 15,-3 4 0-15,-5 5-192 0,-4 3 32 0,-8 4 0 16,-1 0 0-16,-5 5 0 0,-6 4 160 0,-1 0-160 15,-5 0 160-15,-2 0-160 0,-4 2 160 0,-2-3 0 16,1 1-144-16,-3-5 144 0,-2-2-144 0,1-6 144 16,-2-3-192-16,1 0 192 15,0 0-624-15,0-5-16 0,1-3 0 0,4-7-11136 0</inkml:trace>
  <inkml:trace contextRef="#ctx0" brushRef="#br3" timeOffset="89926.86">18638 6416 29823 0,'-33'1'1328'0,"11"5"272"0,-1 3-1280 0,-3 7-320 16,-2 3 0-16,2 5 0 0,-1 0 208 15,1 3-16-15,1 4 0 0,5 4 0 0,2 0-192 0,8-2 144 16,2 0-144-16,8-5 128 0,6 0-128 0,5-5 0 15,5-1 0-15,6-4 128 0,2-4-128 0,4-4 0 16,2-6 144-16,6-2-144 0,3-2 128 0,6-4-128 16,-2-2 128-16,7-6-128 0,3 0 144 0,2-3-144 15,-2-6 192-15,-1 1-192 0,-5-1 192 0,-3-1-192 16,-6-5 192-16,-4 3-192 0,-5-3 144 0,-6 3-144 16,-5 1 0-16,-5-2 144 0,-6 0 80 0,-3 1 16 15,-5-2 0-15,-4 1 0 0,-6 0-240 0,-1 3 0 16,-3 3 0-16,-1 3 0 0,0-1-176 0,2 7-128 15,0 1-16-15,4 5-16 16,1 3-1664-16,9 1-336 0</inkml:trace>
  <inkml:trace contextRef="#ctx0" brushRef="#br3" timeOffset="90443.75">20812 8547 22799 0,'-19'-3'1008'0,"8"4"208"0,2 4-960 0,0-3-256 15,9-2 0-15,0 0 0 0,0 0 224 0,0 0 0 16,0 0 0-16,0 0 0 0,0 0 528 0,10-11 96 15,4-2 32-15,5-3 0 0,6-2-64 0,7-6-16 0,6-3 0 0,7-6 0 16,3-3-208-16,4-2-32 16,3-6-16-16,3-1 0 0,5-5-160 0,4 1-48 0,6 2 0 0,0-7 0 15,1-9-144-15,-2 4-48 16,-2-4 0-16,0 1 0 0,-1-5-144 0,-2 7 160 16,-1 4-160-16,-5 4 160 0,-5 2-160 0,-4 3 0 15,-5 5 0-15,0 7 0 0,-2 2 0 0,-4 7-272 0,-2 2 32 0,-2 4 16 31,-1 2-480-31,-1 1-112 0,1 2-16 0,-3 2-8400 0,-3 1-1696 0</inkml:trace>
  <inkml:trace contextRef="#ctx0" brushRef="#br3" timeOffset="90760.93">22158 7042 35007 0,'-1'-17'3120'0,"2"-1"-2496"15,3 3-496-15,2-2-128 16,6-1-848-16,4 0-192 0,5 1-48 0,4-5 0 0,4 3 1712 0,6-3 336 16,2-1 64-16,5 3 0 15,3 1-1632-15,4 0-336 0,0 0-64 0,-2-1-16 0,-2-1 816 0,-2 2 208 16,-2 3 0-16,-3 3 0 0,-3 2 0 0,-4 2 0 15,-3 2 0-15,-3 6-128 0,-2 1 128 0,-5 5 0 16,-4 4 0-16,-4 6-128 0,-1 4 128 0,-5 5 0 0,-4 6 0 0,-4 4 0 16,-4 4 0-16,-2 2 0 15,-5 3 0-15,-4 4 0 0,-3 0 0 0,1 0 0 16,-6 1 0-16,3-1 0 0,1-6 0 0,1-4 0 16,2-2 0-16,1-5 0 0,1-5-352 0,3-3-32 15,2-5-16-15,3-4-12960 0</inkml:trace>
  <inkml:trace contextRef="#ctx0" brushRef="#br3" timeOffset="91144.69">23231 6388 31615 0,'-2'-36'1408'0,"0"17"272"0,2 0-1344 0,3 0-336 16,1 0 0-16,2-1 0 0,2 1 192 0,3-2-48 16,2 0 0-16,3 2 0 0,3-1-144 0,2-1 0 15,2-5 0-15,2 4 128 0,-2 1-128 0,2 2 0 16,1 1 0-16,2 1 0 0,2 0 0 0,-1 2 0 16,-2 2 0-16,0 2 0 0,-6-2 0 0,-2 1 0 15,-1 6 0-15,-4 2 0 0,-4 2 0 0,-10 2 0 16,9 6 0-16,-4 7 0 0,-2 6 0 0,-4 3 0 15,-3 4 0-15,-4 7 0 0,-3 5 0 0,-3 7 0 16,0-1 0-16,-3 5 0 0,-2 3 208 0,-1 2-32 0,0 0-16 0,2-1 0 16,-3-1-160-16,4 0 128 15,0 1-128-15,2-5 128 0,1-1-128 0,1 0 0 16,-1-4 0-16,4 0 0 0,0-5 0 0,1-2 0 0,0 0 0 0,1-6-176 31,2-2-1168-31,1 1-224 0,-4-6-48 0,0-4-11376 0</inkml:trace>
  <inkml:trace contextRef="#ctx0" brushRef="#br3" timeOffset="91273.66">23040 7213 26719 0,'0'0'2368'0,"0"0"-1888"0,0 0-480 0,14-2 0 16,4 4 1152-16,4 0 144 0,4 1 32 0,6 1 0 16,1 2-880-16,7-3-192 0,4 2-16 0,6-2-16 15,4 1-224-15,7-4 0 0,4-1 128 0,3 1-9712 16,-4 0-1936-16</inkml:trace>
  <inkml:trace contextRef="#ctx0" brushRef="#br3" timeOffset="92113.16">10156 8705 17503 0,'-1'-15'1552'0,"4"-6"-1232"16,2 2-320-16,7-2 0 0,4-2 1280 0,4-6 208 15,5-1 48-15,6-1 0 0,3-2-1104 0,6-3-224 0,3-3-32 0,1-5-16 16,1 2-160-16,-2-3 0 0,-1-2 144 0,1-4-144 16,0-1 128-16,1-1-128 0,0 0 160 0,2-2-160 15,2 0 128-15,-1 1-128 0,2 1 0 0,-1 1 0 16,-2 0 0-16,-3 2 0 0,-3 4 0 0,0 0 0 15,-2 4 128-15,0 1-128 0,-1-1 0 0,-1 2 0 16,-2 2 0-16,1 1 0 0,2 2 0 0,-1 0 0 0,-4 0-272 0,-2-1 48 16,-2 1 16-16,-4 3 0 15,-2 4-640-15,-3-3-128 0,-2 2-32 0</inkml:trace>
  <inkml:trace contextRef="#ctx0" brushRef="#br3" timeOffset="92428.68">11153 6906 11055 0,'-9'-16'976'0,"5"2"-784"15,2-1-192-15,3 2 0 0,3 1 2416 0,2 0 432 16,4 0 96-16,4 0 0 0,4 0-2240 0,4 3-448 15,3-3-80-15,6 0-32 0,3-2 48 0,4-1 16 0,5-2 0 0,3 1 0 16,4-3-208-16,-2 2 0 16,-2-1 0-16,-2 3 0 0,1 1 128 0,-5 5-128 15,-3-1 0-15,-3 5 0 0,-2 3 128 0,-3 4-128 16,-3 3 0-16,-3 8 0 0,-2 5 0 0,-2 3 0 0,-3 7 0 0,-4 3-160 16,-7 3 160-16,-1 4 0 0,-4 7-144 0,-1-2 144 15,-7 4 0-15,-2 0 0 0,-2-4 0 0,-1 5 0 16,-1-2 192-16,1-1-64 0,2-7 0 0,2-3 0 15,0-7-624 1,5-2-128-16,0-7-16 0,3-3-16 0</inkml:trace>
  <inkml:trace contextRef="#ctx0" brushRef="#br3" timeOffset="92847.74">12359 6550 11967 0,'-18'-15'1072'0,"9"9"-864"16,1-3-208-16,0 4 0 0,8 5 1728 0,-6-5 320 15,0 0 48-15,6 5 16 0,0 0-1552 0,0 0-304 16,0 0-64-16,6-8-16 0,-3-3-176 0,4 3 0 15,0-1 0-15,2 2 0 0,0 0 0 0,1-3 192 0,2 0-32 0,0 0 0 16,2-3 64-16,-1 0 16 16,1 2 0-16,4-4 0 0,1 1 144 0,1 1 16 15,1 1 16-15,0 0 0 0,0 4 32 0,-1 0 16 16,-1 3 0-16,-2 3 0 0,-2-1 16 0,-1 3 0 0,0 2 0 0,-1 0 0 16,-3 4-224-16,0 5-32 0,0 0-16 0,0 4 0 15,-2 2-80-15,-1 2-128 0,-1 1 176 0,-1 6-176 16,-4-1 176-16,1 4-176 0,-2-2 160 0,-2 5-160 15,-3 1 192-15,-3 1-64 0,-3 2-128 0,-1-1 192 16,-2-3-192-16,-1-3 144 0,-1 1-144 0,-1 1 128 0,-1 2-128 0,0-6 0 16,2-3 0-16,3-2 0 15,4-6-1648-15,4-3-208 0,0 0-32 0,4-2-8784 16</inkml:trace>
  <inkml:trace contextRef="#ctx0" brushRef="#br3" timeOffset="93029.06">12385 7197 23039 0,'-12'-5'1024'0,"12"5"192"0,0 0-960 0,0 0-256 15,0 0 0-15,0 0 0 0,0 0 1088 0,14-1 192 16,3-1 16-16,3-5 16 0,5 1-800 0,5-3-144 16,3 0-48-16,4-2 0 0,1-2-192 0,0-1-128 15,1-1 128-15,-2-2-128 16,4-2-432-16,-2-1-144 0,-1-1-48 0,-2-1-11712 0</inkml:trace>
  <inkml:trace contextRef="#ctx0" brushRef="#br3" timeOffset="93613.6">10140 6217 2751 0,'-8'12'128'0,"4"-6"16"0,-3 4-144 0,2 1 0 15,0 1 0-15,-1 2 0 0,1-2 2544 0,0-3 464 16,0 2 112-16,3-2 16 0,-1 2-1968 0,3-11-384 0,0 0-80 0,0 0 0 16,0 0 256-16,0 0 64 0,0 0 16 0,0 0 0 15,9-11-48-15,4-3-16 16,3-1 0-16,2-6 0 0,1 0-368 0,5-3-80 0,4-8-16 0,4-1 0 16,0-4-192-16,7-1-32 0,8 0-16 0,2-7 0 15,-1 1-16-15,-1-5 0 0,-3-1 0 0,3 1 0 16,3 0-80-16,-2-1-32 0,2-3 0 0,3 1 0 15,3 1-144-15,0-1 192 0,0 1-192 0,-4 0 192 16,-5 1-192-16,-2 7 0 0,-3 0 0 0,0 5 0 16,-3 0 0-16,2 3 0 0,-3 2 128 0,-1 5-128 0,-1-1-144 15,0 2-64-15,-3 3-16 0,-2 4 0 16,-2 0-768-16,-5-1-160 0,-2 0-16 0</inkml:trace>
  <inkml:trace contextRef="#ctx0" brushRef="#br3" timeOffset="93962.97">10971 4828 19343 0,'-1'-30'848'0,"3"13"192"0,5-1-832 0,3 2-208 15,4-1 0-15,6 2 0 0,4 0 1584 0,2 1 272 16,2-4 48-16,2 2 16 0,5-2-1440 0,0 0-288 16,3 1-48-16,4 0-16 0,1-1 80 0,3 1 16 15,1 1 0-15,0 2 0 0,0 4-96 0,-3-2-128 0,-4 3 176 0,-2 4-176 16,-1 1 128-16,-5 4-128 0,-4 3 0 16,-3 2 0-16,-2 5 0 0,-5 4 0 0,-1 4 0 0,-5 4 0 15,-3 3 0-15,-2 5 0 0,-5 4 0 0,-2 1 0 16,-1 2 0-16,-6 4 0 0,-3-2 0 0,-2 2 0 15,-4-2 0-15,1 1 0 0,-1-4 0 0,-4 0 0 16,-1-3 0-16,1 0 128 0,-1-2-128 0,1-2 0 0,2-2-192 16,5-7-160-16,2-6-32 0,5-5-11712 15</inkml:trace>
  <inkml:trace contextRef="#ctx0" brushRef="#br3" timeOffset="94380.41">12271 4517 11967 0,'-17'-7'528'0,"6"4"112"0,1-1-512 0,10 4-128 15,-7-1 0-15,7 1 0 0,0 0 3280 0,0 0 624 16,0 0 128-16,0 0 32 0,0 0-3088 0,12-7-608 16,1-3-128-16,4 1-32 0,2-5-32 0,1-1-16 15,3-3 0-15,2-1 0 0,2-1-160 0,2-1 160 16,0 1-160-16,2-5 160 0,1-1-160 0,0-2 0 0,-1 3 0 0,-1 4 0 16,-4 0 160-16,0 0-160 0,-3 6 192 0,-2 1-192 15,-2 2 208-15,0 3-64 0,-1 2-16 0,-1 5 0 16,-3 2 0-16,0 5-128 0,-4 4 192 0,0 3-64 15,-2 2-128-15,-1 8 160 0,-4 2-160 0,-1 2 160 16,-3 4-160-16,-2 3 0 0,0 0 0 0,-2 2 0 16,-3 0 0-16,-1 2 0 0,-2 0 144 0,-3 1-144 15,0 0 0-15,0-1 144 0,0-3-144 0,2-1 0 16,2 2 0-16,-1-2 0 0,0-4 0 0,1 0 0 16,3-3-1072-16,-1-4-320 0,3-1-64 0</inkml:trace>
  <inkml:trace contextRef="#ctx0" brushRef="#br3" timeOffset="94563.13">12433 4990 23039 0,'-10'-9'1024'0,"10"9"192"0,0 0-960 0,0 0-256 16,14-2 0-16,10 2 0 0,9 0 2448 0,6 0 448 15,7-2 96-15,5-1 16 0,9-4-2208 0,2-1-432 16,4-183-96-16,8 364-16 0,7-180-256 0,0-3 0 15,-2-7-208-15,-2 4 80 16,-2 4-2464-16,-3 0-480 0</inkml:trace>
  <inkml:trace contextRef="#ctx0" brushRef="#br3" timeOffset="95497.94">8987 3561 8287 0,'10'-17'736'0,"4"-3"-592"0,1-7-144 0,4 3 0 15,3-5 976-15,5 1 176 0,1-6 16 0,5-2 16 16,1-3-544-16,7 1-128 0,3-4 0 0,3 0-16 15,3-4-176-15,-1-1-16 0,1-1-16 0,-3-3 0 16,0-1-112-16,1 2-32 0,1 1 0 0,-1 0 0 16,-1-2 32-16,1 3 0 0,0 1 0 0,0-3 0 15,-1-2-304-15,-4 3-64 0,-5 4-16 0,-3 0-4576 16,-1 3-912-16</inkml:trace>
  <inkml:trace contextRef="#ctx0" brushRef="#br3" timeOffset="95831.63">9877 2172 13823 0,'6'-21'608'0,"-1"6"128"0,1 2-592 0,3-2-144 16,0 0 0-16,8-3 0 0,1 0 992 0,4-2 160 16,1 0 48-16,3-1 0 0,-1 0-880 0,2 2-160 15,2-1-32-15,0 4-128 0,1-2 176 0,0 3-176 16,1 1 160-16,-1 4-160 0,1-2 0 0,-1 6 0 16,1-2 0-16,-2 5 0 0,-1 0 0 0,-3 3 0 0,-3 3 0 0,-3 3 0 15,-4 3 0-15,-2 6 0 16,-3 3 0-16,-4 3 0 0,-2 6 0 0,-1 5 0 15,-5 5 0-15,-1 1 0 0,-6 3 0 0,-1-1 128 0,-4 5-128 0,-2 1 144 16,1-1-144-16,0-4 0 0,-3-5-160 0,5-5 160 31,-1-5-752-31,2-2-48 0,-1-5-16 0</inkml:trace>
  <inkml:trace contextRef="#ctx0" brushRef="#br3" timeOffset="96247.9">10741 1656 17439 0,'0'0'768'0,"0"0"176"0,0 0-752 0,0 0-192 16,0 0 0-16,0 0 0 0,0 0 528 0,0 0 80 16,0 0 16-16,0 0 0 0,11-8 128 0,5-2 16 15,-1 2 16-15,3-3 0 0,1-2-272 0,2 0-64 16,1-2-16-16,3-1 0 0,2-4-176 0,0 1-48 16,-2-1 0-16,4-3 0 0,-2 2-208 0,-3 2 176 15,-2 1-176-15,-2 2 160 0,-2 6-160 0,-3-1 0 0,-2 4 0 0,0 1 0 16,-4 4 0-16,-9 2 0 0,0 0 0 0,11 11 0 15,-3 0 0-15,-3 11 0 0,-3 4 0 0,-2 7 128 16,-2 0-128-16,-1 2 0 0,1 2 0 0,-3 1 0 16,-3 4 0-16,0 4 0 0,1-3 0 0,-3 3 0 15,-1-5 0-15,3 0 0 0,1 0 0 0,-2-3 0 0,2-3 0 16,-1-5 0-16,-1-2-224 0,1 0-7200 16,0-4-1456-16</inkml:trace>
  <inkml:trace contextRef="#ctx0" brushRef="#br3" timeOffset="96406.12">10910 2254 28559 0,'14'0'2544'0,"4"0"-2032"16,5 0-512-16,6 2 0 15,7-2-272-15,5 0-160 0,7 0-16 0,5 1-16 0,7-1 464 0,10 1 0 16,8 2 0-16,2-3-12048 0</inkml:trace>
  <inkml:trace contextRef="#ctx0" brushRef="#br3" timeOffset="98699.5">5081 5742 19007 0,'0'0'832'0,"0"0"192"0,0 0-832 0,0 0-192 0,0 0 0 0,0 0 0 0,0 0 448 0,15 4 64 16,1 0 0-16,4 0 0 0,1-1 16 0,5-1 16 15,4-2 0-15,2-2 0 0,0-3-64 0,3 0-16 16,5 0 0-16,3-4 0 0,-1 3-208 0,2-2-64 16,3 3 0-16,2 0 0 0,1-3-192 0,0 2 144 15,2 1-144-15,-4-3 128 0,-4 2-128 0,-2 0 0 16,-2-3 144-16,0 4-144 0,-1-3 0 0,-2 3 0 15,-3 1 0-15,1-1 0 16,0 0-1920-16,0 0-336 0</inkml:trace>
  <inkml:trace contextRef="#ctx0" brushRef="#br3" timeOffset="99350.05">7031 4884 20271 0,'-5'-23'896'0,"1"13"192"0,1-1-880 0,-2 2-208 0,0-3 0 0,-1 6 0 16,-3-2 368-16,-1 4 16 0,-2 2 16 0,-3 2 0 15,-4 2 64-15,-4 4 16 0,-4 2 0 0,-6 0 0 16,-2 2-160-16,-6-1-16 0,-4 1-16 0,2 4 0 15,1 2-112-15,-2-1-32 0,2 6 0 0,-1 2 0 16,-1 0-144-16,4 6 160 0,2-1-160 0,2 3 160 16,3 2-160-16,5-3 0 0,5-3 0 0,8 4 0 0,6-5 0 0,5 4 0 15,4 0 0-15,5-3 0 0,4 3 0 16,6-4 0-16,7 0 0 0,2 0 0 0,2 2 0 0,2-3 0 16,-1 4 0-16,7-1 0 0,0 3 128 0,1 2-128 15,1 0 192-15,0-1-64 0,-1-3-128 0,1 4 0 16,1 4 0-16,1 0 0 0,0-4 0 0,-1 0 0 15,-4-3 0-15,-4 0 0 0,-5 0 0 0,-3 3 0 16,-4-1 0-16,-4-2 0 0,-4 1 0 0,-3 2 0 16,-3-1 0-16,-4-4 0 0,-4 0 0 0,-4-3 0 15,-3 4 0-15,-3-3 0 0,-4-1 192 0,-5-2-32 16,-8-3-16-16,-2 2 0 0,-3 0 0 0,-3-5 0 16,0-3 0-16,0-1 0 0,2 1 0 0,1-4 0 15,0 2 0-15,4-8 0 0,4-2-144 0,2-1 0 16,5-2 0-16,1-5 128 0,3-4-128 0,6-2 192 0,3-2-192 0,4-2 192 15,3-2-192-15,5-3 0 16,3-5 0-16,6-1 0 0,2-3 0 0,5-2-144 16,2-4 144-16,5-2-208 0,4-3 208 0,5-1 0 15,2-2 0-15,4 1-144 0,7-4 144 0,4-2 0 16,4 1 0-16,-2-3 128 0,-3 4-128 0,0 0 144 0,0-1-144 0,-2-3 160 16,0 0-160-16,-4 4 0 0,1-1 144 0,-3 2-144 15,-2 2 192-15,-3-2-48 0,-3 1 0 0,-8 6 0 16,-6 5 320-16,-7 2 64 0,-5 0 16 0,-7 4 0 15,-6-2 224-15,-7 3 64 0,-8 5 0 0,-5 5 0 16,-5 3-256-16,-6 2-32 0,-7 2-16 0,-4 6 0 0,-2 5-528 16,-5 7-224-16,-8 4 16 0,-9 8 0 15,-10 9-2288-15,-5 2-464 0</inkml:trace>
  <inkml:trace contextRef="#ctx0" brushRef="#br3" timeOffset="103687.6">11561 15119 8287 0,'0'0'368'0,"0"0"80"0,0 0-448 0,0 0 0 16,0 0 0-16,0 0 0 0,0 0 1088 0,10 0 128 16,1 2 16-16,0-2 16 0,-11 0-656 0,14-1-128 15,-2 1-16-15,1-1-16 0,1 1-144 0,1 0-32 16,1 0 0-16,1-2 0 0,4 5-112 0,2 0-16 15,2 0-128-15,3 0 192 0,2-2-48 0,6 2-16 16,3 1 0-16,7-1 0 0,3-3-128 0,1 0 0 16,-1-2 144-16,2-1-144 0,-1 1 0 0,2-1 0 15,2-2 0-15,4 0 0 0,6 6 0 0,2-2 0 16,1-2 0-16,-1 0 0 0,-1-4 0 0,1 2 0 16,0 1 0-16,6 2 0 0,3-2 0 0,0-1 0 15,0 1 0-15,-3 2 0 0,2-1 0 0,0 3 0 16,1-2 0-16,3 3 0 0,5 0 0 0,-3 0 0 15,-5-2 0-15,0 2 0 0,0 1 0 0,4 1-128 0,3 4 128 16,0-6 0-16,-2-3 0 0,-4-2-128 16,0 2 128-16,2 8 0 0,2-1 0 0,0-3 0 0,-1-3 0 0,-3 1 0 15,-3 5 0-15,-2-1 0 0,0 1 0 0,5-1 0 16,4-3 0-16,-2 0 0 0,-7-1 0 0,0 0 0 16,0 0 0-16,2 3 0 0,2 1 0 0,1-1 0 15,2-1 0-15,-5-4 0 0,-1-3 0 0,-4 4 0 16,2 4 0-16,4-1 0 0,5-1 0 0,-3-2 0 15,-4-4 0-15,0 2 0 0,-2 3 0 0,1 2 0 0,0-4 0 0,6 1 0 16,4-1 0-16,-4 0 0 0,-3-1 0 0,0-2 0 16,-1-2 0-16,6 5 0 0,4 2 0 0,-1-3 0 15,-3-7 0-15,-3 4 0 0,-1-2 0 0,3 3 0 16,2 1 0-16,0-4 0 0,0 0 0 0,-2 1 0 16,-3-2 0-16,0 4 0 0,-3-1 0 0,7-1 0 15,5 0 0-15,-3-1 0 0,-3 3 0 0,-2-4 0 16,-1 0 0-16,5 3 0 0,8-2 0 0,-4 2 0 15,-3-3 0-15,-2 3 0 0,-2 1 0 0,2-3 0 16,3 2 0-16,-1 1 0 0,-1-4 0 0,0 2 0 16,-5-3 0-16,1 5 0 0,3 0 0 0,1-3 0 15,4 2 0-15,-4-3 0 0,-4 1 0 0,-1 3 0 16,0-5 0-16,6 5 0 0,2-2 0 0,0 0 0 16,-4 2 128-16,0-3-128 0,-3 2 144 0,3 0-144 15,1-1 192-15,0 2-192 0,0 0 128 0,-1-2-128 16,-5 2 0-16,1-1 0 0,-2 1 0 0,5 2 0 15,3-1 128-15,-5-3-128 0,-2-2 0 0,-1 4 0 0,-2-1 0 16,4 3 0-16,1 1 0 0,-1-2 0 16,-1-5 0-16,-3 0 0 0,-5 4 0 0,4 0 0 15,-4 0 0-15,4 1 0 0,5 2 0 0,-4-5 0 0,-5 1 128 0,-1 1-128 16,-5-3 0-16,0 6 0 0,-2 2 0 0,3 1 0 16,3-1 0-16,-1-3 128 0,-2 0-128 0,-4 0 0 15,-5-1 288-15,-2-1-48 0,-2-1-16 16,-1 3 0-16,-2 5 0 0,2 0 0 0,0 2 0 0,-3-3 0 15,-2-3 32-15,-1 0 16 0,-3 2 0 0,-5-1 0 16,-4 0 0-16,-3-2 0 0,-1 1 0 0,-3 1 0 0,-3 1 32 0,-1-3 0 16,0 0 0-16,-3 2 0 0,-1 2-48 15,-3 2-16-15,-2 0 0 0,-9-3 0 0,9 0-112 0,-9 0-128 16,0 0 176-16,0 0-176 0,0 0 144 0,0 0-144 16,0 0 0-16,0 0 144 0,0 0-144 0,0 0 160 15,0 0-160-15,0 0 160 0,0 0-160 0,-11 5 0 16,2-3 0-16,-1 1 128 0,-2-3-128 0,-1 2 0 15,1 5 0-15,0-5 0 16,-3 1-752-16,-2-3-80 0,-2 3 0 0,-1 1-8704 0</inkml:trace>
  <inkml:trace contextRef="#ctx0" brushRef="#br3" timeOffset="105737.45">31131 10853 18431 0,'17'-30'1632'0,"-5"10"-1312"0,1-6-320 0,4 4 0 15,0 1-192-15,1 0-128 0,3 2 0 0,-2 0-16 16,-2 0 336-16,1 1 288 0,0 2-48 0,-4-1-16 15,-1 1-224-15,-2-1 0 0,-2 1 128 0,0-2-128 16,-4 0 0-16,-2 0 0 0,-2 2 0 0,-2-2 0 16,-5-4 0-16,-1 1-128 0,-2-1 128 0,-4 3-208 15,-5 0 208-15,-3 1-192 0,-5 0 192 0,-3 1-192 16,-5-1 192-16,-7 1 0 0,-5-1-160 0,-7 2 160 16,-8-2 0-16,-3 3 0 0,-3 0 0 0,-3-1 0 15,-2-1 0-15,-6 0 0 0,-4 4 0 0,-5 1 0 0,-3-6 0 0,1 1 160 16,1 1-160-16,-6 2 160 0,-5 4 32 0,-1-1 16 15,-3-2 0-15,0 2 0 0,-2 6-208 0,-5 1 128 16,-8-1-128-16,2-1 0 0,-1 3 0 0,-8 1 128 16,-3-1-128-16,0 2 0 0,1 4 0 0,-6-3 0 15,-5-3 128-15,0 4-128 0,5 3 0 0,-4 0 0 16,-4-1 0-16,2 4 0 0,4 2 0 0,2 1 0 16,-1 2 0-16,7-1 0 0,7 7 0 0,-2 0 0 15,-3-2 0-15,5 3 0 0,7 2 128 0,-4 5 0 16,-5 2-128-16,7 4 192 0,7 2-192 0,2-1 0 15,1 2 0-15,-1 2 0 0,-2 2 0 0,8 5 0 16,6 0 0-16,-3 1 0 0,-3-3 0 0,3 2-128 0,5 3 128 0,10-2 0 16,6-1 0-16,2 0 0 15,0 1 0-15,3-3 0 0,0 2 0 0,5-3-128 0,6-2 128 0,7 4 0 16,3 1 0-16,5 3 0 0,3-3-128 0,6 4 128 16,-3-1 0-16,5 2-160 0,0 3 160 0,2-1-128 15,3 0 128-15,1-3 0 0,4-1 0 16,2 2 0-16,4 4 0 0,6 0 0 0,3 0 0 0,4 2 0 15,3 3 0-15,5 0 0 0,5-4 0 0,6 2 0 16,5-5 0-16,6 2 0 0,4 6 0 0,6-2 0 16,3-2 0-16,0 2 0 0,4-4 0 0,4-1 128 15,4 1-128-15,8-4 144 0,4-3-144 0,9 1 160 16,8 2-160-16,0-3 128 0,-2 1-128 0,5-5 128 0,4 3 48 0,7-3 0 16,6-2 0-16,0-2 0 0,-2-6-48 0,6 1 0 15,7 0 0-15,0-2 0 16,-5-7-128-16,4-1 192 0,4 1-192 0,4-2 192 0,2-3 16 0,3-2 16 15,1 1 0-15,4-5 0 16,4-4-48-16,0 0-16 0,-1-4 0 0,4-3 0 0,6-3 0 0,1 0 0 16,2-4 0-16,-1-4 0 0,-2 0-32 0,1-5 0 15,0-4 0-15,-2-1 0 0,-2-4-128 0,0 0 0 16,3 1 0-16,-4-8 0 0,-5-7 0 0,1-2 192 16,2 1-192-16,-6-10 192 0,-6-6 208 0,-1-4 48 15,-2-5 16-15,-2-1 0 0,-4-6 320 0,-6-1 64 16,-5-4 16-16,-4-4 0 0,-3 0-32 0,-5-1 0 0,-6 0 0 0,-8 4 0 15,-8-2-256-15,-9 6-48 0,-6 5-16 0,-10 1 0 16,-8 3-192-16,-4 3-32 0,-4 8-16 0,-10 4 0 16,-8 3-272-16,-10-2-256 0,-9 1 64 0,-8 1 0 31,-7 5-2128-31,-11 3-432 0,-28-14-64 0,-2 10-32 0</inkml:trace>
  <inkml:trace contextRef="#ctx0" brushRef="#br3" timeOffset="106856.22">25581 12898 9215 0,'0'0'816'0,"4"-10"-656"0,-1 0-160 0,2 0 0 16,-1 3 1376-16,2 1 240 0,-6 6 48 0,8-6 16 15,-8 6-848-15,0 0-160 0,0 0-32 0,0 0-16 16,0 0-240-16,0 0-32 0,0 0-16 0,1 15 0 16,-2 0-32-16,-4 0-16 0,-2 2 0 0,-2 2 0 15,-2 4-128-15,-3 2-32 0,-3 2 0 0,-3 3 0 16,-4-3-128-16,-2 4 0 0,0-1 144 0,-1-1-144 0,-1-2 0 0,0-3 128 16,-1 0-128-16,-4 1 0 15,-3-5 0-15,-4 0 144 0,-2-2-144 0,-3-1 0 0,3-5 144 16,-1-3-144-16,0 3 0 0,0-7 144 0,-2-1 112 0,1-2 0 15,-1 1 16-15,-5-2 0 0,-4-1 48 0,-6-1 16 16,-2-3 0-16,-1 1 0 0,0 1-96 0,1 0-32 16,1 1 0-16,-5 0 0 0,-8-3-64 0,-2-1-16 15,-3-1 0-15,1 1 0 0,3-3-128 0,-2 2 160 16,-5 0-160-16,-2-1 160 0,-2 0-160 0,-2-1 0 16,3-3 0-16,-3 0 128 0,-2 3-128 0,-3-2 0 15,-3 1 0-15,2-3 0 0,1 1 0 0,-5 3 0 16,-7 2 0-16,2-4 0 0,-2-1 0 0,2 2 0 15,0 0 0-15,-5 0 0 0,-5-4 0 0,4 2 0 16,2 0 0-16,-2-1 0 0,-6 3 0 0,4-5 0 16,3 0 0-16,-3 4 0 0,-2 2 0 0,0 1 0 15,0-10 0-15,2 2 0 0,-1 4 0 0,-2-1 0 16,-3-3 0-16,4 3 0 0,2 0 0 0,-3 0 192 16,-1 0-192-16,5 1 192 0,3 0 0 0,0 1 16 15,-1 1 0-15,1 0 0 0,2 0-48 0,2 0-16 16,2 2 0-16,-3 3 0 0,-6-4-144 0,3 3 0 0,6 0 0 0,3-1 128 15,-3 1-128-15,3-1 0 0,0-1 0 0,4 2 0 16,4 2 0-16,-1 1 0 0,-3-6 0 0,3 2 0 16,1-2 0-16,4-1 0 0,5 4 0 0,5-3 0 15,-2 2 0-15,2 1 0 0,0-3 0 0,6 1 0 16,5 0 192-16,5-1-32 0,3 0-16 0,2-1 0 16,5 1-144-16,-3-2 0 0,0 3 0 0,1-5 0 15,2-1 128-15,5 1-128 0,3-2 128 0,4 1-128 16,1 4 208-16,1-1-32 0,3 2-16 0,4 1 0 0,1 0-32 0,4 2-128 15,1 0 192-15,3 3-64 0,0 0-128 0,1 1 0 16,0-1 144-16,2 3-144 0,0 3 0 0,0 3 0 16,2 0 0-16,0 3 0 0,2-1 0 0,1 3 0 15,-1 0-144-15,1 3 144 0,2-2 0 0,1 3-144 16,0 2 144-16,2 0 0 0,2 0 0 0,0 2 0 16,0 4 0-16,1 3 0 0,2-3 0 0,0 3 0 15,-1-3 0-15,1 4 0 0,-1-3 0 0,-1 3 0 16,1-4 0-16,-1 2 0 0,-1-2 0 0,1-2 0 15,-1 0 0-15,1 0 0 0,-1-2 0 0,0-2 0 16,-1 0 128-16,0-3-128 0,0 0 0 0,0-1 0 16,-2 2 0-16,2-4 0 0,1-3 0 0,0 3 0 15,-1-6-128-15,3 2 128 16,3-8-1888-16,0 0-272 0,-9 4-48 0</inkml:trace>
  <inkml:trace contextRef="#ctx0" brushRef="#br3" timeOffset="107100.05">15735 12903 28911 0,'0'0'1280'0,"0"0"256"0,0 0-1216 0,-4 12-320 0,4 0 0 0,6 6 0 15,2 3 288-15,4 1 0 0,3 6 0 0,4-3 0 16,0-4 96-16,3 6 32 0,-3-3 0 0,5 1 0 0,4 1-64 0,0-2-16 15,1 5 0-15,2-2 0 0,-1 1-176 0,1 2-32 16,1 0-128-16,2 0 192 0,1 2-192 0,1-3 0 16,0 0 0-16,0 4 0 0,0-2-256 0,-3-2-112 15,-1 2-16-15,0 2-9168 16,-2 0-1840-16</inkml:trace>
  <inkml:trace contextRef="#ctx0" brushRef="#br3" timeOffset="111007.87">14959 19384 11055 0,'0'0'976'0,"0"0"-784"0,0 0-192 0,0-10 0 15,1 1 1328-15,-1 9 208 0,0 0 64 0,4-12 0 16,-4 12-896-16,2-9-160 0,-2 9-32 0,4-12-16 15,-3 2-48-15,-1 3 0 0,0 7 0 0,0-12 0 16,0 12-192-16,0-9-64 0,0-2 0 0,0 3 0 16,0 8-192-16,-1-11 0 0,1 11 0 0,-3-12 0 15,1 3 0-15,-1-1 0 0,3 10 0 0,-6-7 0 0,0-5 0 0,-2 6 0 16,-1 1-128-16,0 0 128 0,-2 1 0 0,-2 1 0 16,-1 1-128-16,-2-1 128 15,-2 2 0-15,-3 0 0 0,-1-2 0 0,-4 2 0 0,-2 0 0 0,-4-1 0 16,-6 2 0-16,1 0 0 0,-3 0 0 0,-1-1 0 15,0-2 0-15,-1 3 0 0,-1 3 0 0,-3-2 192 16,-3 1-16-16,-4 0-16 0,-6 3-16 0,-3-1 0 16,-4-3 0-16,1 2 0 0,0-3-144 0,-1 2 0 15,0 1 144-15,-7 1-144 0,-5-3 0 0,-3 0 0 16,1-3 0-16,2 2 0 0,-1 2 0 0,-5 1 128 16,-5-2-128-16,2 0 0 0,0-2 0 0,0 0 0 15,2 1 0-15,-5 1 0 0,-7-1 0 0,2 0 0 0,1-1 0 0,2 1 0 16,2 0 0-16,-5 0 0 0,-8 0 0 0,2-3 0 15,5 2 0-15,-1-2 0 0,1-3 0 0,-4 2 0 16,1 3 0-16,0-2 0 0,3 0 0 0,-1-2 128 16,-6 1 0-16,3 1 16 15,-1-1 0-15,3-1 0 0,3 0 32 0,-5 3 0 0,-7 0 0 0,3 1 0 16,3-1 0-16,2-1 0 0,-1-1 0 0,-2 3 0 16,-2 0-176-16,2-1 0 0,3 1 0 0,-4 2 128 15,-7 1-128-15,4 0 0 0,4 0 0 0,2-2 0 16,-2-2 0-16,-1 4 0 0,-1 1 0 0,2 1 0 15,4-1 0-15,-5 0 0 0,-1-1 0 0,1 0 0 16,4 7 0-16,1-4 0 0,1-1 0 0,-2 1 128 16,-2-2-128-16,3-1 0 0,4 1 0 0,0 1 0 0,-2 2 0 0,2-2 0 15,-1 0 0-15,5-1 0 0,2 1 0 0,3-1 0 16,-7-1 0-16,3 1 0 0,-1 2 0 0,3 0 0 16,4-1 0-16,0 1 0 0,0 6 0 0,-1-4 0 15,-3-3-144-15,4 2 144 0,6-2 0 0,3 1-128 16,4 4 128-16,-3-2 0 0,-4 2-144 0,2-4 144 15,5-3 0-15,1 0-144 0,6 7 144 0,2-3 0 16,4 2-144-16,-3 2 144 0,-2-2 0 0,-2 2 0 16,2-4 0-16,2 4 0 0,3-1 0 0,3 2 0 15,1-1 0-15,2 2 0 0,2 2 0 0,-3 0 0 16,2 2-144-16,-1-2 144 0,4-2 0 0,3 4 0 0,2 1 0 16,3 0 0-16,1-1 0 0,4 2-192 15,2 0 192-15,4 1-160 0,3 0 160 0,1 0 0 0,1 3-144 0,3 3 144 16,0-1 0-16,3-2 0 15,-2 0-144-15,3 0 144 0,5 1 0 0,1-2 0 16,2-1 0-16,3-1 0 0,2 0-160 0,3 4 160 16,4-3-128-16,1 1 128 0,2-2 0 0,2 4 0 15,5 1 0-15,1 0-128 0,1-1 128 0,2 2 0 0,3-1 0 0,1 4 0 16,3-3 0-16,0 0 0 0,3 2 0 16,5-2 0-16,1 3 0 0,4-4 0 0,3 2 128 0,2-2-128 15,4-4 0-15,2 0 0 0,0 0 0 0,0-4-128 16,-1-1 128-16,0 2 0 0,4-1 0 0,3 1 0 15,2-2 0-15,4-1 128 0,4 1-128 0,-3 1 128 16,-3 0-128-16,0-1 0 0,0 1 128 0,3-2-128 16,0-2 128-16,6 4-128 0,4-1 160 0,0 1-160 0,-4 0 0 0,1-1 0 15,-1-1 0-15,5 2-160 0,2 2 160 0,2 0 0 16,3 1 0-16,1-1 0 16,-4 0 0-16,-1-1 0 0,-2 1 0 0,6 0 0 0,7-1 0 0,-3 0 0 15,-6 1 0-15,1 0 0 0,0 1 0 0,-33-8 0 16,10 5 128-16,6-1-128 0,5 3 0 0,4 1 0 15,4 0 0-15,6 0 0 0,1 0 144 0,76 15 16 16,-29-7 0-16,-12-4 0 0,-7-5 32 0,-5-4 16 16,-1-2 0-16,-3 2 0 0,-3-2-16 0,3-2-16 15,5 0 0-15,-3-1 0 0,-4 1-48 0,3-2 0 0,3-1 0 0,2-1 0 16,1 0-128-16,1 0 0 16,-2-5 144-16,2 2-144 0,5-2 0 0,-3 1 0 15,-3-4 0-15,2 2-192 0,2 2 192 0,0-2-192 16,-3-2 192-16,1 2-192 0,0-2 192 0,0-1 0 15,2-1-144-15,-1 1 144 0,-4-2 0 0,1-1 0 16,0-4 0-16,1 4 0 0,-5-3 0 0,2 3 0 16,-1-3 0-16,3 1 0 0,0-3 0 0,-2 4 0 15,-3-2 0-15,2 2 0 0,2-1 0 0,-1-1 0 16,-2 3 0-16,-3-3 0 0,2 3 0 0,3-6 0 0,-1 2 0 0,0-1 0 16,-6 0 0-16,0 3 0 0,0-6 0 0,0 0 0 15,-1 0-128-15,-44 5 128 0,5 2-160 0,7-4 160 16,6-2-160-16,4 0 160 0,0-3-160 0,3-1 160 15,2 0 0-15,-1-1 0 0,0 1 0 0,0 0 0 0,1 0 0 16,63-16 0-16,-28 6 0 0,-18 1 0 0,-9 1 0 0,-8 1 0 16,-3 1 0-16,-6 2 0 0,-4-2 0 0,-2 0 0 15,-5 0 0-15,-3 2 0 0,0-2 0 0,-5-3 0 16,-5 3 0-16,0 0 0 0,1-2 0 0,-25 14 160 16,5-3-160-16,0-3 128 0,-1-2 64 0,0 0 0 15,-2-6 0-15,-1-1 0 0,-1-2 128 0,16-24 16 16,-11 6 16-16,-7-1 0 0,-6 5 192 0,-6-2 32 15,-3 1 16-15,-5-3 0 0,-3 1-208 0,-4-3-32 16,-4 2-16-16,-5-2 0 0,-1 0-208 0,-8-1-128 16,-4 2 128-16,-7-1-128 0,-8 5 224 0,-12 2-32 15,-8-2 0-15,-8 7 0 0,-5 3-192 0,-10 5 0 16,-10 2 0-16,-16 2 0 16,-12 1-1744-16,-7 1-304 0,-5 8-48 0,-7-4-16 0</inkml:trace>
  <inkml:trace contextRef="#ctx0" brushRef="#br3" timeOffset="119417.28">25959 12830 8975 0,'0'0'384'0,"0"0"112"0,0 0-496 0,0 0 0 16,0 0 0-16,0 0 0 0,0 0 512 0,0 0 0 15,0 0 0-15,0 0 0 0,0 0-176 0,0 0-16 16,14-2-16-16,0 0 0 0,1 0-48 0,-6 1 0 16,4 0 0-16,3 0 0 0,3-1-48 0,3 0-16 15,3 1 0-15,5-2 0 0,1 1-192 0,29-2 0 16,-9 0 0-16,-5 0 0 0,-3 3 0 0,-2 1 0 16,-1 4 0-16,1-3-160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9:17:31.975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FF0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1589 4760 13823 0,'-3'-8'608'0,"5"4"128"0,-1 2-592 0,1-1-144 0,-2 0 0 0,3 0 0 15,-3 3 1184-15,0 0 208 0,0 0 32 0,0 0 16 16,0 0-368-16,0 0-80 0,4 7-16 0,-4 1 0 15,-3 5-192-15,1 2-32 0,-1 1-16 0,1 2 0 16,-2 0-64-16,1 2-16 0,1 7 0 0,0 2 0 16,-1 4-160-16,-1 3-48 0,3 5 0 0,-5 7 0 0,3 1-80 0,0 6-32 15,-2 2 0-15,1 3 0 0,-2 5-80 0,0-3-32 16,-3 2 0-16,-2-1 0 0,3 2-96 0,-1 0-128 16,-3-4 176-16,2-3-176 0,0-3 160 0,1-3-160 15,-5-4 128-15,4 1-128 0,1-6 272 0,0 1-16 16,1-3-16-16,1-1 0 0,-3-4 0 0,2 1 0 15,2 0 0-15,-1-3 0 0,2-1-112 0,-1 2 0 16,-2-1-128-16,2-1 192 0,1-4-192 0,1-1 0 16,-1 2 0-16,4-5 0 0,1 3 0 0,1-5 128 15,4-3-128-15,1-1 0 0,3-1 0 0,1-3 0 16,2-2 0-16,3-4 0 0,4 0 0 0,3-3 0 16,1 2 0-16,2-1 0 0,3-4 0 0,1 2 0 15,0 1 0-15,5-1 0 0,-1-3 0 0,2 2 0 16,2-2 0-16,5 3 0 0,2 0 0 0,5-1 0 15,2 4 0-15,5-4 0 0,3-2 0 0,1 1 0 16,0-1 0-16,3-2 0 0,3-1 128 0,3 1-128 0,6 1 176 0,0-2-176 16,-2-2 160-16,0 2-160 0,0-3 128 15,3 2-128-15,4-2 0 0,3 3 0 16,2-1 128-16,-1 1-128 0,-4 0 0 0,-1 0 0 0,1-1 0 0,2 2 128 16,3 0-128-16,-3-1 0 0,-5 0 0 0,2-1 0 15,1 0 0-15,0-1 0 0,2 2 0 0,-2 0 0 16,-1 1 0-16,-1 0 0 0,-1-1 128 0,0 1-128 15,1 1 0-15,-2 0 0 0,-2-1 0 0,-4 4 0 16,-4-2 0-16,-1 1 0 0,-2-2 0 0,1 1 128 16,-1 0-128-16,-2 2 0 0,-4 0 0 0,-2 0 0 0,-3-2 0 0,-3 3 0 15,-4 3 0-15,-1-3 0 16,-3 0 0-16,0 3 0 0,-1-3 0 0,-2 0 0 0,0 2 0 0,-3-2 0 16,0-2 0-16,-3 3 0 0,-5 3 128 0,0-4-128 15,-1 2 0-15,-5-2 128 0,-2-1-128 0,0 1 0 16,-5 0 0-16,0 0 128 0,0-4-128 0,-2 0 0 15,0-1 0-15,1 2 128 0,-3-1-128 0,0-1 0 16,2-1 0-16,-1 1 0 0,0 1 0 0,-3-1 128 16,-8 0-128-16,11-1 0 0,-11 1 0 0,11-3 128 15,-2-1-128-15,-1-2 0 0,-8 6 128 0,10-6-128 16,-3-2 128-16,2-2-128 0,0 2 128 0,1-3-128 16,-1-1 128-16,1 1-128 0,1-4 0 0,3-2 0 0,-2-2 128 0,1 0-128 15,3 0 0-15,0-1 0 0,2-6 0 0,2 2 0 16,1-3-144-16,2 3 144 0,2 3 0 0,0-5 0 15,-1 1-128-15,-1-2 128 0,1-1 0 0,-1-1 0 16,-1 3 0-16,2-3-128 0,1-1 128 0,2 2 0 16,-4-3 0-16,2 3 0 0,1-2 0 0,-1-3 0 15,-1 0 0-15,4-3 0 0,-2-2 0 0,0 2 0 16,0 5 0-16,-1-1 0 0,1-3 0 0,-1 1 0 16,2 0 0-16,-3-1 0 0,-1 0 0 0,-2-1 0 15,1 5 0-15,-1-1 0 0,-1 1 0 0,2 1 0 16,1-1 0-16,-1-1 0 0,-3 2 0 0,0-2 0 15,3 0 0-15,-3 4 0 0,1-1 0 0,0 4 0 16,1-2 0-16,0 4 0 0,0-2 0 0,-2 2 0 16,-1 3 0-16,-1-2 0 0,4 3 0 0,-6 2 0 0,0 2 0 0,-1 2 0 15,-1 3 0-15,1-1 0 0,-5 1 0 0,1 1 0 16,0 2 0-16,-1 0 0 0,-1 2 0 0,-2-3 0 16,0 2 0-16,1 1 0 0,-7 5 0 0,5-9 0 15,-5 9 0-15,5-7 0 0,-1-2 0 0,-4 9 0 16,0 0 0-16,0 0 0 0,0-8 0 0,0 8 0 15,-2-7 0-15,2 7 0 0,0 0 0 0,0 0 0 16,-2-7 0-16,2 7 0 0,-9-6 0 0,0 1 0 16,0 0 0-16,0 3 0 0,0-1 0 0,0 1 0 15,-1-3 0-15,0-2 0 0,-3 3 144 0,1 1-144 16,-2-4 128-16,0 2-128 0,-3 0 0 0,-1-3 128 0,-1 3-128 16,0 2 0-16,-1-4 128 0,1-2-128 0,-3 0 0 0,-1-1 128 15,-1 3-128-15,-1-4 0 0,-1 5 0 16,-3-4 128-16,-1 1-128 0,-2-4 128 0,-1 2-128 0,-3 2 128 15,-4-1-128-15,-4 1 0 0,0-4 0 0,-4 2 128 16,1 1-128-16,-3-2 0 0,0 5 0 0,1-2 0 16,-2 4 0-16,-2 2 0 0,-3-1 0 0,-3-2 0 15,-1 1 0-15,1 0 0 0,0 0 0 0,1 1 0 16,1 2 0-16,-1 1 0 0,1 0 0 0,-4 1 0 16,-4 0 0-16,0 0 160 0,2 0-160 0,1 0 160 15,-1-1-160-15,5 1 0 0,1 0 144 0,-2 1-144 16,-3 1 0-16,-2 1 128 0,2-3-128 0,0 0 0 15,0 0 0-15,2 0 0 0,3 0 0 0,1 0 0 16,-2 1 0-16,0 1 0 0,0-2 0 0,0-2 0 16,2 1 0-16,0 2 128 0,1 4-128 0,1-3 0 15,5-2 0-15,-4 0 144 0,-1-2-144 0,-2 2 0 0,0 0 128 0,1-2-128 16,2 1 0-16,2-1 0 0,-2 1 0 0,4 0 128 16,4 1-128-16,-2 0 0 0,-4 0 192 0,0 0-64 15,-1 0 0-15,1-2-128 0,1 0 240 0,2 2-64 16,0 0-16-16,-1 0 0 0,1 1 0 0,0 0 0 15,-2 2 0-15,-1 0 0 0,-2 2-160 0,0-3 128 16,-1 1-128-16,2-2 128 0,1 2-128 0,0 2 0 16,1 4 0-16,1-4 128 0,0-2-128 0,2 4 128 15,-4-3-128-15,0-1 128 0,-2-4-128 0,0 1 192 16,3 0-192-16,1 3 192 0,2 2-192 0,3 0 128 0,1-1-128 16,-1-1 128-16,-1 0-128 0,0 1 0 0,1 0 0 0,0-3 0 15,2 0 0-15,3 2 0 0,0 1 0 0,3 3 0 16,3-2 0-16,4 4 0 0,-2-1 0 0,6 1-176 31,1 0-1088-31,3 2-208 0,2-1-64 0,-1 4-14912 0</inkml:trace>
  <inkml:trace contextRef="#ctx0" brushRef="#br0" timeOffset="13978.88">3168 8179 5519 0,'0'0'496'0,"2"-5"-496"15,2-4 0-15,-3 2 0 0,2-2 1744 0,-1 2 256 16,1 2 48-16,-1-2 16 0,-2 7-752 0,0 0-160 16,2-6-16-16,-2 6-16 0,0 0-80 0,0 0-16 15,0 0 0-15,0 0 0 0,-4 9-160 0,-1 4-32 16,-3 2-16-16,1 5 0 0,-2 6-224 0,-2 2-32 15,0 3-16-15,0 8 0 0,-5 6-288 0,2 2-48 16,0 5-16-16,0 3 0 0,0 1-192 0,3 0 176 16,2 0-176-16,4-5 160 0,1-3-160 0,4-2 0 15,3-7 144-15,1-4-144 0,1-6 128 0,5-4-128 16,1-6 160-16,3-5-160 0,1-6 336 0,2-1-16 16,2-9-16-16,3-4 0 0,1-3 64 0,1-7 16 15,1-3 0-15,1-4 0 0,0-2-64 0,1-2-16 16,0-1 0-16,-1-3 0 0,-2-1-144 0,2 0-32 15,-3-4 0-15,0 2 0 0,-2 0 0 0,-2 1-128 16,-2-3 192-16,-2 6-64 0,-2 3 0 0,-2 3-128 0,-2 6 192 0,-1 2-64 16,-1 3-128-16,-1 3 0 15,-6 10 0-15,0 0 0 0,0 0 0 0,5 10 128 16,-3 1-128-16,-1 11 0 0,-1 3 176 0,0 8-48 16,-1 2-128-16,1 3 192 0,0 1-192 0,3 3 128 0,-1 0-128 0,2-3 0 15,2 1 0-15,2-3 0 16,1-3 0-16,1-2 0 0,4 0 0 0,0-8 0 0,0-1 0 0,5 5-160 31,-1-7-1744-31,0-4-336 0,1-3-80 0</inkml:trace>
  <inkml:trace contextRef="#ctx0" brushRef="#br0" timeOffset="14327.19">4632 7758 21071 0,'0'0'928'0,"-1"-6"208"0,-3-2-912 15,4 8-224-15,0 0 0 0,0 0 0 0,0 0 448 0,-6 4 32 16,-1 0 16-16,0 8 0 0,-4 4 144 0,0 5 16 0,-3 6 16 0,-3 6 0 15,-2 5-160-15,-1 8-16 0,-4 5-16 0,0 6 0 16,1 0-160-16,-3 8-16 16,4 2-16-16,1 1 0 0,-2 2 48 0,6 1 16 15,1 1 0-15,5-1 0 0,3-3-208 0,1-3-144 0,3-7 192 16,4-2-192-16,1-4 144 0,3-4-144 0,2-7 0 0,3-5 144 16,3-3-320-16,0-7-64 0,1 0-16 0,7-1 0 15,2-6-1728-15,1-6-336 0,1-8-80 0</inkml:trace>
  <inkml:trace contextRef="#ctx0" brushRef="#br0" timeOffset="14644.02">5402 7900 23903 0,'0'0'1056'0,"-2"-6"224"0,-3-3-1024 16,1 0-256-16,4 9 0 0,0 0 0 0,0 0 688 0,-5 7 80 16,0 1 32-16,-3 8 0 0,0 4-208 0,0 5-32 15,-3 9-16-15,-1 4 0 0,-2 9-160 0,0 1-16 0,-3 5-16 0,1 3 0 16,-1 1-32-16,1 3 0 16,-1 3 0-16,1-1 0 0,0 1-80 0,5-2-32 15,-1 0 0-15,5-2 0 0,3-3-208 0,1-2 128 16,2-3-128-16,2-8 0 0,2-1 128 0,3-6-128 15,2-7 0-15,0-2 144 0,2-5-336 0,2-6-64 16,4-1 0-16,7-3-16 16,-4-8-624-16,-2-8-112 0,0-3-16 0,-6 1-7616 0,1-5-1536 15</inkml:trace>
  <inkml:trace contextRef="#ctx0" brushRef="#br0" timeOffset="14806.89">5064 8588 20207 0,'-18'8'896'0,"12"-3"192"0,0-1-880 0,1-1-208 0,1 4 0 0,2 2 0 16,4-3 704-16,2 3 80 0,4-3 32 0,4 1 0 16,4-2-256-16,6-3-48 0,1-2-16 0,5-1 0 0,4-2-112 0,2-2-32 15,2 1 0-15,2-2 0 16,4-4-192-16,0 1-32 0,2-5-128 0,20-5 192 16,-3 1-1664-16,-3 2-320 0</inkml:trace>
  <inkml:trace contextRef="#ctx0" brushRef="#br0" timeOffset="15144.82">5990 7490 8287 0,'0'0'736'0,"0"0"-592"16,0 0-144-16,0 0 0 0,0 0 2192 0,0 0 416 16,7-3 80-16,3 5 0 0,2 3-1520 0,2 0-304 15,1 4-64-15,3 3-16 0,2 4-48 0,4 5-16 16,0 7 0-16,2 4 0 0,1 4-48 0,1 3-16 0,-1 3 0 0,3 7 0 16,-1 5-208-16,-2 6-32 0,-2 6-16 0,-1 2 0 15,-2 5-64-15,-3 0-16 0,-4 5 0 0,-2 6 0 16,-6 4 0-16,-1-3-16 0,-1-5 0 0,-5 1 0 15,-4-6-16-15,-1-2 0 0,-2-3 0 0,-3-8 0 16,-2-1-32-16,-2-4 0 0,0-2 0 0,-3-3 0 16,-1-8-112-16,-1 2-16 0,-1-4-128 0,-3-1-9296 15,1-7-1968-15</inkml:trace>
  <inkml:trace contextRef="#ctx0" brushRef="#br0" timeOffset="15866.23">7378 8108 17391 0,'0'0'768'0,"0"0"160"0,0 0-736 0,0 0-192 15,0 0 0-15,0 0 0 0,0 0 1184 0,9 10 208 16,1-4 32-16,1-1 16 0,3-1-416 0,3-1-64 0,0-3-32 0,2-3 0 16,3 6-144-16,4-3-16 0,-2-4-16 0,2 0 0 15,4 0-176-15,-1-1-16 0,1-1-16 0,2 1 0 16,1 2-304-16,0-1-64 0,-2-1-16 0,-5 3 0 15,-1-1-160-15,-5 2-224 0,-4 1 48 0,-5 2-8960 16,-11-2-1792-16</inkml:trace>
  <inkml:trace contextRef="#ctx0" brushRef="#br0" timeOffset="16000.59">7360 8531 14735 0,'-4'13'1312'0,"4"2"-1056"0,4-1-256 0,3 0 0 0,5-5 1344 0,3 2 224 16,4-3 32-16,3 1 16 0,3-4-544 0,4-2-112 15,6 3-32-15,3-5 0 0,3-2-608 0,6-5-112 16,3 1-16-16,3-1-11008 16</inkml:trace>
  <inkml:trace contextRef="#ctx0" brushRef="#br0" timeOffset="16712.89">9720 7907 16575 0,'-18'4'1472'0,"2"1"-1168"16,-1 0-304-16,2 0 0 0,0 0 624 0,2 4 64 15,2-3 16-15,2 4 0 0,3-1-144 0,2 4-32 16,4-2 0-16,2 1 0 0,2-1 48 0,2-1 16 16,3 2 0-16,4 1 0 0,1-3-16 0,4 1-16 15,6-2 0-15,4 2 0 0,4 1-176 0,5-6-48 16,2 2 0-16,4 1 0 0,2-3-16 0,-2 3 0 16,0-5 0-16,0 0 0 0,-1-2-48 0,0-3-16 15,0-2 0-15,-1 1 0 0,0-2-64 0,-1-1 0 16,0 1-16-16,-6-1 0 0,-4-1-176 0,-2-4 192 15,0 2-192-15,-2-2 192 0,-5-2-48 0,-2 2 0 16,-2-4 0-16,-4-2 0 0,-3-1-16 0,-1-1 0 16,-4 1 0-16,-1 0 0 0,-4 0 0 0,0 0-128 15,-5-1 192-15,-3-2-64 0,-2-3-128 0,-5 2 0 16,-7 0 0-16,-2 3 128 0,0 4-128 0,-4 3 0 16,-4 7 0-16,-1 2 0 0,-3 5 0 0,-1 7 0 0,-1 2 0 15,-2 5 0-15,-2 5 0 0,1 5 128 16,2 4-128-16,-3 5 128 0,-4 3-128 0,0 6 0 0,0 3 0 0,3 3 128 15,1 1-128-15,3 2 192 0,2 0-192 0,5 1 192 16,5-2-192-16,5 1 0 0,4-1 0 0,4-1 128 16,2-5 48-16,7-2 0 0,9-6 0 0,1-3 0 15,3-3 16-15,6 0 0 0,2-9 0 0,6 1 0 16,5-3-192-16,4-3 0 0,5-2 144 0,6-3-144 16,2-4 0-16,3-1 0 0,3-8 0 0,0-2 0 15,-1-6-1152-15,2 1-192 0,1 0-32 0,1-6-11952 16</inkml:trace>
  <inkml:trace contextRef="#ctx0" brushRef="#br0" timeOffset="17112.75">10883 7278 18431 0,'0'0'1632'0,"-9"0"-1312"0,9 0-320 0,0 0 0 16,0 0 544-16,0 0 32 0,0 0 16 15,0 0 0-15,0 0 208 0,8 11 32 0,0-1 16 0,2-4 0 16,3 0-128-16,2 0-16 0,0-4-16 0,4 0 0 16,2-2 16-16,3 1 0 0,0-1 0 0,1 0 0 15,3 0-224-15,1-1-32 0,-1-1-16 0,0 2 0 16,0 0-256-16,-1 3-48 0,0 1-128 0,-2-3 192 16,1 0-400-16,-4 2-96 0,0-3-16 0,-2 1-8544 15,-1 0-1712-15</inkml:trace>
  <inkml:trace contextRef="#ctx0" brushRef="#br0" timeOffset="17428.99">12152 6380 17503 0,'0'0'768'0,"0"0"176"0,0 0-752 0,0 0-192 16,0 0 0-16,0 12 0 0,0-12 896 0,-5 15 128 16,-1-1 48-16,0 4 0 0,0 1-304 0,-2 1-48 15,-2 0-16-15,-1 6 0 0,-1 0-320 0,0 6-64 16,0 4 0-16,1 1-16 0,-1 1-80 0,1 3-16 0,1 4 0 0,1 0 0 15,1 1-16-15,3-5-16 0,3 1 0 0,2 0 0 16,2-4-176-16,6-3 0 0,-2-3 144 0,6-2-144 16,-2 2 288-16,2-3-16 0,2-6 0 0,2 0 0 15,-1-4-96-15,-1-1-32 0,-1-3 0 0,-2-2 0 16,1-2-560 0,-4-3-112-16,0-3-32 0,-8-5-7408 0,0 0-1488 0</inkml:trace>
  <inkml:trace contextRef="#ctx0" brushRef="#br0" timeOffset="17609.79">11668 6952 21471 0,'0'0'960'0,"0"0"192"0,0 0-928 0,16-1-224 16,-1-2 0-16,6 2 0 0,-2 0 816 0,5 0 112 16,4-5 32-16,4 1 0 0,3 2-448 0,6-1-96 15,3 0-16-15,1-4 0 0,-4 1-144 0,-1 2-48 16,-2-3 0-16,-1 3 0 0,-2 0-208 0,-2-2-256 15,-2 4 48-15,0 1 16 16,-6 2-1792-16,0 3-336 0</inkml:trace>
  <inkml:trace contextRef="#ctx0" brushRef="#br0" timeOffset="17907.88">11580 7805 22111 0,'0'0'1968'0,"0"0"-1584"0,0 0-384 0,11 6 0 16,0 1 880-16,1-5 80 0,2 1 32 0,3-4 0 15,2-1-464-15,5-3-80 0,4-4-32 0,2 3 0 0,2-3-160 0,1 1-16 16,2-2-16-16,1 3 0 0,3-4-224 0,-1 4 176 16,-1-1-176-16,-3 1 160 0,-1 1-320 0,-4 0-64 15,-3 1-16-15,-3 1-8000 16,-4 2-1600-16</inkml:trace>
  <inkml:trace contextRef="#ctx0" brushRef="#br0" timeOffset="18464.36">11755 8091 12895 0,'0'0'1152'0,"0"0"-928"0,0 0-224 0,0 0 0 15,0 0 1264-15,0 0 208 0,0 0 32 0,0 0 16 16,0 0-672-16,0 0-128 0,0 0-16 0,0 0-16 16,0 0 96-16,0 0 32 0,0 0 0 0,0 0 0 15,0 0-32-15,0 0 0 0,9 0 0 0,1 0 0 16,2-1-32-16,2-1-16 0,0 0 0 0,1-1 0 15,2 0-272-15,-2 0-48 0,3 2-16 0,-2-1 0 16,1 2-400-16,-1 0 0 0,-1 2 128 0,-1 2-128 0,0 1 0 0,-1 0 0 16,-1 2 0-16,-1 2 0 0,0 4 0 0,0-2 0 15,-2 3 0-15,-1 3 0 0,1-1 0 0,-1 2 0 16,-2-1 0-16,1-1 0 0,-1 0 0 0,-1-4 0 16,0 1 0-16,0 2 0 0,-1 0 0 0,0 1 0 15,-2-1 0-15,1-1 0 0,-2 0 0 0,4 1 0 16,0 0 0-16,-1-2 128 0,-1 1-128 0,-2 1 0 15,3-1 0-15,-2 0 0 0,1 0 0 0,1 2 0 16,-3-4 0-16,-1 5 0 0,0-2 0 0,-1-2 0 16,-3 0 0-16,-1-1 0 0,-3 2 192 0,-3-4-32 15,-4 2-16-15,-3-3 0 0,-4 1 208 0,-3 1 32 16,-6-1 16-16,-1 3 0 0,-1-4-176 0,-1 1-32 16,0-3-16-16,1 0 0 0,-2-2-176 0,2 0 0 15,3 0 0-15,-11-1 0 16,9-2-1920-16,3-4-480 0</inkml:trace>
  <inkml:trace contextRef="#ctx0" brushRef="#br0" timeOffset="19447.45">13984 6514 12431 0,'0'0'544'0,"9"-8"128"0,-2 0-544 0,1 3-128 16,-8 5 0-16,10-7 0 0,-4 0 912 0,3 1 160 16,-9 6 16-16,0 0 16 0,7-10-16 0,-7 10-16 0,0 0 0 0,0 0 0 15,0 0-96-15,0 0-16 0,-9-8 0 16,-1 2 0-16,-2 2-352 0,-1 1-80 0,-3 1-16 0,-2 2 0 16,-1 2-160-16,0 0-32 0,-1 0-16 0,-3 3 0 15,-4 0 0-15,0-1 0 0,1-1 0 0,-2 1 0 16,-2 2 16-16,0-1 16 0,-3-1 0 0,1 1 0 15,2-1-16-15,-1 0 0 0,1-2 0 0,2 2 0 0,3-2-320 16,4 1 0-16,0 2 0 0,5-1 0 0,-1-2 0 16,2 4 0-16,1 0 0 0,0-2 0 0,0 1 0 0,2 2 0 15,1 0 0-15,0-1 0 0,-2 0 0 0,3 0 0 16,2 4 0-16,2-3 0 0,-2 1 0 0,2 1 0 16,6-9 0-16,-5 9 0 0,0 0 0 0,5-9 0 15,-5 10 0-15,2 0 0 0,2 3 0 0,0-3 0 16,1 1 0-16,1 1 0 0,0-1 0 0,1 3 176 15,-1 1-48-15,0 2 0 0,4 2-128 0,0 3 0 16,0 1 0-16,2 3 128 0,0 1-128 0,3 5 0 16,1 5 0-16,-2 1 0 0,-2 4 848 0,3 0 144 15,1 3 32-15,0 2 0 16,0 3-1648-16,-2 3-320 0,1-1-64 0,1 3-16 0,-2 5 848 0,-2 2 176 16,1 0 0-16,-4 3 0 0,-1-1 0 0,1 3 0 15,-4 3 128-15,-1 0-128 0,-2 0 0 0,1 1 0 16,-2 1 0-16,-1 0 0 0,0-4 0 0,-1-2 0 15,-2 0 0-15,0 1 144 0,1-4 704 0,-1 2 144 16,0 0 32-16,0-5 0 0,-1-1-768 0,-3 1-256 16,1-3 144-16,-2 2-144 0,0-3 0 0,1 0 0 0,-1-1 0 0,1 0 0 31,-2 1-704-31,0-4-240 0,0-4-32 0,-1 2-16 0,0 0 800 0,-2-2 192 0,2-5 0 0,-1-1 0 16,-1-3 0-16,2-2 0 0,0-5 128 0,3-1-128 15,2-1 0-15,2-3 0 0,2-1 128 0,1-5-128 16,1-2 0-16,4-3 0 0,3-2 0 0,2-3 0 15,2 0 240-15,5-3-64 0,-1 1-16 0,5-4 0 16,3-2 16-16,1 3 0 0,2-3 0 0,2 1 0 16,1 2 112-16,3 0 32 0,4-4 0 0,2 1 0 0,2 0 0 0,3 0 16 15,3-2 0-15,6 3 0 0,3 1-112 0,5-4-32 16,-1-1 0-16,1 0 0 0,1-1-192 0,1 1 0 16,2-1 128-16,5 1-128 15,5-3-1936-15,1-3-432 0</inkml:trace>
  <inkml:trace contextRef="#ctx0" brushRef="#br0" timeOffset="20965.11">29357 6462 6447 0,'-18'-2'272'0,"6"1"80"0,3-3-352 0,-1 2 0 15,0 0 0-15,1 1 0 0,0 0 1872 0,9 1 304 0,-5-4 64 0,5 4 16 16,0 0-1168-16,0 0-256 16,0 0-32-16,0 0-16 0,0 0 0 0,0 0 0 15,0 0 0-15,9-4 0 0,4-2-144 0,2 1-16 0,0 2-16 0,6 2 0 16,2-3-96-16,1-2 0 16,0-2-16-16,1 4 0 0,1-2-160 0,2 0-16 0,1-2-16 0,3-2 0 15,1 2 48-15,2-1 16 0,4 2 0 0,0-2 0 16,-2 4-48-16,2 2-16 0,3-2 0 0,-4 1 0 15,-3-1-304-15,-2 1 160 0,-2 1-160 0,-3-1 128 16,-3 1-128-16,-4 2 0 0,-3 2 0 0,-2 2 128 0,0 2-128 0,-2 0 0 16,-3 4 0-16,1 2 0 0,-1 2 0 0,0 2 0 15,1 4 0-15,-3 4 0 0,-2 1 0 0,0 6 0 16,-1 4 0-16,-1 3 0 16,-2 2-144-16,-2 6 144 0,-1-1 0 0,-1 7 0 0,-3 4 0 0,1 3 0 15,1 2 0-15,-3 0 0 0,-3-1 0 0,2 4 0 16,-1-4 0-16,0 6 0 0,3-3 0 0,0 3 0 15,0-4 0-15,3 4 0 0,2-1 0 0,2-2 0 16,-1-6 0-16,5 1 0 0,2 4 0 0,0-5 0 16,-1-1 0-16,1-2 0 0,4 2 0 0,-1-2 0 15,-1 0 0-15,4 0 0 0,-1-1 0 0,0-4 0 16,0 0 0-16,3 1 0 0,-2-4 0 0,1 4 0 16,0-2 128-16,-1-3-128 0,-1 2 0 0,1-3 128 15,-1 0-128-15,0-2 0 0,-2-2 128 0,0 1-128 16,0-3 0-16,-1 1 144 0,-1 0-144 0,1-5 0 15,-1 1 144-15,0-3-144 0,-1-2 128 0,0-1-128 16,0 0 128-16,-1-4-128 0,1-1 0 0,-1-1 144 16,-2-5-144-16,2 2 0 0,-2 2 144 0,2-2-144 15,-2-3 0-15,1 0 144 0,-2-4-144 0,0 1 160 16,-1 1-160-16,-1-1 160 0,1-3-160 0,-2 3 192 16,-2-13-192-16,3 11 192 0,-3-2-192 0,0 1 0 0,0-10 144 0,0 0-144 15,-2 10 144-15,-1 0-144 0,3-10 192 0,-6 7-192 16,6-7 400-16,-9 4-16 15,0 1-16-15,0-3 0 0,9-2-64 0,-12 0-16 0,-2 0 0 0,-2 0 0 16,0 2-80-16,-2-4-16 0,0 1 0 0,-2-3 0 16,-4 2 16-16,-3 0 0 0,-2 1 0 0,-2 1 0 0,1 0 32 0,-3 1 0 15,-3 2 0-15,-3 1 0 0,-3 0-112 16,1-1-128-16,2 2 176 0,-5 2-176 0,-1-2 176 0,-4 2-176 16,-3 2 160-16,1-4-160 0,3 1 0 0,4 0 0 15,2-2 0-15,4-2 0 16,2-3-2624-16,4-2-448 0</inkml:trace>
  <inkml:trace contextRef="#ctx0" brushRef="#br0" timeOffset="21599.99">27075 7510 14623 0,'0'0'640'0,"0"-13"144"0,0 2-624 15,0 1-160-15,0 10 0 0,0-14 0 0,0 1 1152 0,0 4 208 16,0 9 48-16,0 0 0 0,0 0-176 0,0 0-16 15,0 0-16-15,0 0 0 0,0 0-320 0,0 0-64 16,-6 9-16-16,-1 5 0 0,1 4-368 0,0 5-80 16,2 3-16-16,-1 4 0 0,-4 5-112 0,2 0-32 15,1-2 0-15,-2 1 0 0,-1 3-48 0,1 1-16 16,-1 0 0-16,0 2 0 0,-1-5 16 0,1 3 0 16,0-1 0-16,1-1 0 0,-1-3-16 0,2-3-128 0,0-1 192 0,4-4-64 15,-3-1-128-15,3-5-144 0,-1-6 144 0,1-2-208 31,1 0-688-31,2-11-144 0,0 0-32 0,0 0-7104 0,0 0-1424 0</inkml:trace>
  <inkml:trace contextRef="#ctx0" brushRef="#br0" timeOffset="21788.18">26649 7832 22975 0,'0'0'1024'0,"10"0"192"0,4 1-960 0,2 0-256 15,1-1 0-15,5 0 0 0,5-1 384 0,2-3 16 16,3 2 16-16,2-2 0 0,0 0 128 0,4-1 32 16,3-1 0-16,1 0 0 0,0-2-368 0,-1 1-64 15,-2 2-16-15,0-1 0 16,0-1-2064-16,-4 1-432 0</inkml:trace>
  <inkml:trace contextRef="#ctx0" brushRef="#br0" timeOffset="22116.96">27939 6831 16575 0,'0'0'1472'0,"0"0"-1168"0,0 0-304 0,0 0 0 16,0 0 640-16,0 0 80 0,8 9 16 0,-2 5 0 15,-2 4-32-15,0 0-16 0,0 3 0 0,-2 9 0 16,-2 3-256-16,0 4-48 0,0 2-16 0,-1 0 0 0,-2 2-80 0,1 2-16 16,-2-2 0-16,0 2 0 15,-1 0-16-15,0-2 0 0,0-2 0 0,0 3 0 0,1-3-128 16,0-6-128-16,1-5 192 0,1-2-192 15,1-4-448-15,1-4-192 0,0-1-32 0,3-1-6400 16,-1-6-1280-16</inkml:trace>
  <inkml:trace contextRef="#ctx0" brushRef="#br0" timeOffset="22574.09">28208 6950 12895 0,'0'0'1152'0,"7"-9"-928"16,3-4-224-16,2 3 0 0,3 1 704 0,0 0 112 15,1 1 16-15,0 1 0 0,3-3-16 0,-1 2 0 16,0-2 0-16,0 5 0 0,-1-2-96 0,-1 2-16 0,-2 1 0 0,-2 1 0 15,0 0-128-15,-3 3-48 0,2 1 0 0,-11-1 0 16,13 5-144-16,-2 1-16 0,-1 1-16 0,-2 1 0 16,-2 5-144-16,1-3-16 0,-2 2-16 0,1 4 0 15,-3 1 0-15,-3 3 0 0,0-1 0 0,-3 1 0 16,-3 0 48-16,1 3 16 0,-3-1 0 0,-1-2 0 16,-1 0-240-16,0-1 144 0,-2-2-144 0,1 0 128 15,-2-1 16-15,3 1 0 0,-4-3 0 0,3-2 0 0,0 1 0 0,0 0 0 16,2-4 0-16,3 1 0 0,1-4-144 15,5-6 192-15,-3 10-192 0,3-10 192 0,0 0 64 0,1 9 32 16,3 1 0-16,-4-10 0 0,12 5 208 0,-1 1 32 16,2 0 16-16,0-2 0 0,-1 1-272 0,3 1-48 15,1-2-16-15,0-2 0 0,2 0-208 0,0 0 144 16,0 0-144-16,-1-2 128 0,3-3-128 0,-3 2-256 16,0-1 64-16,-1 0 16 15,0-4-2000-15,0-1-416 0,-3 1-80 0</inkml:trace>
  <inkml:trace contextRef="#ctx0" brushRef="#br0" timeOffset="22950.18">29121 6798 16575 0,'0'0'1472'0,"0"0"-1168"0,-10 5-304 0,0 6 0 16,-3-1 960-16,1 4 144 0,-2 4 32 0,-2 1 0 16,-1 1-432-16,-1 7-96 0,0-3-16 0,-1 4 0 15,0-2 0-15,1 5 0 0,2-4 0 0,3 2 0 16,3-4-176-16,3 2-32 0,5-3-16 0,2 2 0 16,2-6 112-16,7-1 32 0,0-4 0 0,5-3 0 15,3-1 208-15,2-3 48 0,0-2 16 0,2-2 0 16,4-4-96-16,0 0-32 0,0-3 0 0,2-6 0 15,1 2-80-15,-1-5 0 0,-2 2-16 0,-1-2 0 0,-2-5-112 0,-3 0-32 16,-2 0 0-16,-2-2 0 0,-1-2-32 0,-3 2-16 16,-4-2 0-16,-1-2 0 0,-4-1-160 0,-2 4-16 15,-2 3-16-15,-4 0 0 0,-5 1-176 0,-1 0 0 16,-4 2 0-16,-1 6-176 16,-4 1-1360-16,-4 3-288 0,-4 6-48 0,-3 1-13360 15</inkml:trace>
  <inkml:trace contextRef="#ctx0" brushRef="#br0" timeOffset="23316.94">27704 8086 13823 0,'-15'1'1216'0,"5"0"-960"0,-4-1-256 0,2 0 0 15,1 3 688-15,-2 0 80 0,3-1 32 0,0 2 0 16,1-4 336-16,9 0 64 0,0 0 16 0,0 0 0 16,0 0 176-16,0 0 32 0,5-6 16 0,5 0 0 15,4 1-448-15,7-2-96 0,5-1 0 0,6-1-16 16,5 3-336-16,2-6-64 0,4 4-16 0,1-6 0 15,0-2 32-15,6 1 0 0,4 1 0 0,9 1 0 0,4 3 16 16,0 3 0-16,3-2 0 0,-2 1 0 0,-5 3-256 0,0 0-64 16,3 1 0-16,-2 2 0 0,0 2-192 0,-2 0 0 15,-3 2 0-15,-7-2 0 16,-8 0-480-16,-4-1-144 0,-6 0-16 0,-3 2-16 16,-6 1-2160-16,-5 1-416 0,6 2-96 0,-11 1 0 0</inkml:trace>
  <inkml:trace contextRef="#ctx0" brushRef="#br0" timeOffset="23617.13">28164 8339 17503 0,'0'0'1552'0,"0"0"-1232"0,0 0-320 16,-6 8 0-16,2 2 1744 0,2 4 304 16,-1 1 48-16,-1 4 16 0,2 3-1328 0,-1 3-256 0,2 4-48 0,-2 0-16 15,0 1 160-15,1 4 16 0,-2 3 16 0,1 0 0 16,-1 0-80-16,0-3-32 0,1-1 0 0,-2 0 0 16,0 1-192-16,0-2-32 0,0-5-16 0,0 1 0 15,0-5-160-15,1 2-16 0,0-1-128 0,2-2 192 16,-1-4-192-16,2-1 0 0,1-3 128 0,1-2-128 15,-2-2-304-15,1-10-96 0,4 9-32 0,-4-9-8992 16,0 0-1808-16</inkml:trace>
  <inkml:trace contextRef="#ctx0" brushRef="#br0" timeOffset="24084.2">28622 8359 21135 0,'0'0'928'0,"0"0"208"0,0 0-912 0,0 0-224 15,5-9 0-15,0-1 0 0,3 6 1040 0,2-3 176 16,-2-1 16-16,2-1 16 0,5 3-272 0,1-1-48 16,2-1-16-16,3 1 0 0,4-2-160 0,0 2-48 15,2 0 0-15,-1-2 0 0,-1 3-16 0,0 0-16 0,0-1 0 0,-3 5 0 16,-1 2-336-16,-3 0-64 0,-3 1-16 0,-1 3 0 16,0 4-256-16,-3-2 160 0,-1 5-160 0,-2 1 128 15,-4 3-128-15,-2 5 128 0,-2 7-128 0,-2-2 128 16,-2 3-128-16,-4 2 0 0,1 4 0 0,-3 2 0 15,-3 0 128-15,-1 1-128 0,0 0 128 0,-1 1-128 16,-3-1 192-16,-1 0-64 0,0-3 0 0,-2-2 0 0,4 0-128 0,-2-2 160 16,-1-3-160-16,3 1 160 0,-1-8-160 0,3 1 160 15,2-2-160-15,1 0 160 0,1-4-160 0,3-2 0 16,1-4 0-16,-1 0 128 16,-1-2-592-16,0 1-128 0,0-6-32 0,-1-2 0 15,-1 0-2448-15,-3-5-512 0,-9-7-80 0,1 0-32 0</inkml:trace>
  <inkml:trace contextRef="#ctx0" brushRef="#br0" timeOffset="24251.8">28436 8738 28799 0,'16'-4'1280'0,"-2"3"256"0,5 0-1232 0,5 1-304 16,4 0 0-16,5 0 0 0,5 0 896 0,4 0 128 15,4-2 32-15,3 0 0 0,6-1-192 0,-2-2-32 16,-2 1-16-16,-1 2 0 0,-3-2-432 0,-2-1-64 15,0 1-32-15,-2-1 0 0,-2 1-288 0,-2-3-192 16,-1 0 16-16,-3 2 16 16,-4 0-2640-16,-4 0-528 0</inkml:trace>
  <inkml:trace contextRef="#ctx0" brushRef="#br0" timeOffset="26635.81">8026 1877 7359 0,'0'0'320'0,"0"0"80"0,0 0-400 0,4-5 0 16,-4 5 0-16,0 0 0 0,4-5 1152 0,-3 0 160 16,-1 5 32-16,5-8 0 0,-5 8-400 0,0 0-80 15,0 0-16-15,0 0 0 0,0 0 112 0,0 0 32 16,0 0 0-16,0 0 0 0,0 0-256 0,0 0-48 15,0 0-16-15,0 0 0 0,0 0-112 0,0 0-32 16,0 0 0-16,-6 2 0 0,-1 2-160 0,0 1-48 16,-2 0 0-16,0 6 0 0,-1-3-112 0,-2 5-16 15,-1 0-16-15,-2 1 0 0,-1 5-32 0,-2 3 0 16,-1-1 0-16,0-1 0 0,-2 3 16 0,2 3 0 0,-2-3 0 0,-1 1 0 16,0 1-160-16,0-1 128 0,-1 4-128 0,-1 0 128 15,-1 3-128-15,1 4 0 0,0 2 144 16,-1 4-144-16,2 5 0 0,0-1 128 0,-1 4-128 0,2 2 0 15,-2-2 0-15,1-2 0 0,2-1 0 0,0 0 128 16,2 1-128-16,1 2 0 0,2 1 0 0,2-3 0 16,1 0 128-16,3-1 16 0,1-2 0 0,3 1 0 0,1 0 32 0,2 2 0 15,2-1 0-15,2 1 0 0,0-2-32 16,3 2 0-16,2 2 0 0,3-2 0 0,2 0-16 0,0 2 0 16,2-6 0-16,1 1 0 0,0-2-128 15,2 0 192-15,2 2-192 0,1-5 192 0,1 2-192 0,1-2 192 16,-1 0-192-16,2 0 192 0,-1-4-192 0,1-2 192 15,1-4-192-15,-2 2 192 0,0-1-192 0,-2-3 128 16,-1 4-128-16,-1-7 128 0,1 1-128 0,0-1 160 16,-3 1-160-16,-1-1 160 0,-2-3-32 0,0-2 0 15,0 3 0-15,-1-4 0 0,-2-2 32 0,0 1 0 16,-1-1 0-16,-1-2 0 0,-2-4 96 0,2 3 32 16,-1-1 0-16,-3-5 0 0,0 0-128 0,-3-7-32 15,0 0 0-15,0 0 0 0,0 0 240 0,0 0 32 16,0 0 16-16,0 0 0 0,0 0 48 0,-2-8 16 15,-2-5 0-15,-2 2 0 0,1-3-320 0,-2-4-160 16,-2-2 160-16,2-3-160 0,-1 0 144 0,1-1-144 16,-2-4 128-16,2 1-128 0,1-3 128 0,0-1-128 15,-1-2 128-15,0 0-128 0,1-10 0 0,1 2 128 16,0-1-128-16,0-2 0 0,1 0 0 0,-2 0 0 0,1 2 128 0,0-2-128 16,0 0 0-16,0 2 0 0,-2-2 0 15,4 2 0-15,-1-4 0 0,0 4 0 0,1-2 0 0,0 1 0 16,-1-4 0-16,1 2 0 0,1-2 0 0,0 1 0 15,2-2 0-15,-1 0 0 0,1-3-128 0,1 1 128 16,2-1-176-16,1 1 48 0,-2 3 0 0,3 5 0 16,0 0 128-16,2 1-192 0,-1 3 192 0,2 2-192 15,1 2 192-15,1 3-128 0,-1 0 128 0,3-2-128 0,2 1 0 0,3-1 0 16,1-2 0-16,0 4 0 16,3-2-64-16,1 0 0 0,1-3 0 0,-2 3 0 0,3 4 16 0,1 2 0 15,-4 4 0-15,1-1 0 0,-1 1-80 0,1 3 0 16,1 2-16-16,-1 0 0 0,-1 0 64 0,-1 3 16 15,0 1 0-15,0 3 0 0,-1-2 192 0,0 2-192 16,-2 0 192-16,-1 0-192 0,-2 3 64 0,-1-1 128 16,-2 3-208-16,-2-2 80 0,-1 3-32 0,-3 2 0 15,-5 3 0-15,0 0 0 0,0 0 16 0,0 0 0 16,0 0 0-16,-7 1 0 0,0 3 144 0,-1 1 0 16,-3 2 0-16,-3-2-128 0,-1 3 128 0,-2-2 0 15,-2 3 0-15,-1 3 0 0,-2 2 0 0,-1 0-128 16,0 0 128-16,-1 3-192 0,0 0 192 0,-2 3 0 15,0 3 0-15,-1 1 128 0,0 7-128 0,-1 1 0 16,-1-1 0-16,3 10 0 0,-2 2 0 0,0 8 0 16,0 1 0-16,3 4 128 0,3 0-128 0,-1 6 0 15,1 2 0-15,2 7 0 0,1 4 0 0,2-2 0 16,2 3 0-16,1 5-128 0,1 4 128 0,2-1 0 16,2-2 0-16,3 0 0 0,2-4 0 0,1-3 0 15,1-4 0-15,2-1 0 0,0-3 0 0,0-2 0 0,0-5 128 0,2-2-128 16,2-2 0-16,1-4 0 0,0-3 0 0,2-2 0 15,0-3 0-15,2 3 144 0,2-6-144 0,1-1 0 16,4 2 0-16,2-2 0 0,3-3 0 0,0-3 0 16,6-2-1136-16,2-4-336 0,4-2-64 0</inkml:trace>
  <inkml:trace contextRef="#ctx0" brushRef="#br0" timeOffset="28804.76">22973 1732 7359 0,'-19'-8'656'0,"19"8"-528"15,-17-10-128-15,3 2 0 0,0-2 1088 0,3 3 176 16,1-4 32-16,0 4 16 0,2 0-352 0,0 0-64 16,3 1 0-16,5 6-16 0,-5-11-112 0,5 11-32 15,-4-9 0-15,4-1 0 0,0 10-64 0,4-7-16 16,1-1 0-16,4 3 0 0,0 1-144 0,-1 0-16 16,3 0-16-16,1 3 0 0,0 0-64 0,2 1-16 0,3 1 0 0,-1 3 0 15,0-1-400-15,1 0 0 0,1 4 0 0,0 3 0 16,-1 0 208-16,-1 4-32 0,-1 3-16 0,2 0 0 15,2 2 32-15,-1 3 0 0,-2 3 0 0,0 0 0 16,-1 3-192-16,-3 0 160 0,2 3-160 0,-1 5 160 16,1 3 0-16,-1 1 0 0,0 0 0 0,1 0 0 15,1-2 0-15,-1 3 0 0,-1 2 0 0,-1 0 0 16,0 5-160-16,-1 2 0 0,1 2 0 0,-1 1 0 16,-1 2 0-16,2-2 0 0,-4-3 176 0,1 1-176 15,-2-3 128-15,0 3-128 0,-4-3 0 0,1 1 144 0,0-4-144 0,-2 0 0 16,-1 1 144-16,1-3-144 0,-2 1 256 0,0-3-32 15,-2 0 0-15,-1 2 0 0,-3-4 48 0,1-1 16 16,-4 1 0-16,1-1 0 0,-4 0 0 0,-1 3 0 16,-1-1 0-16,-1 0 0 0,-1-4 16 0,-2 1 0 15,-1-1 0-15,-2-1 0 0,0 2-64 0,1 0-16 16,-1 3 0-16,0-4 0 0,-2-1-64 0,0-2-16 16,0 0 0-16,0 0 0 0,0 0-144 0,-1 0 160 15,-1 1-160-15,-1 2 160 0,2-2-160 0,0-2 160 16,0 0-160-16,1 0 160 0,1-1-160 0,1-1 0 15,0-2 0-15,3-2 128 0,2-2-128 0,-1-2 0 16,0 1 144-16,1 1-144 0,4-4 176 0,-1-1-48 16,0 1 0-16,4-1 0 0,-1-2 64 0,3 1 16 15,0 0 0-15,1-4 0 0,-2-3-80 0,2 1-128 16,0-1 176-16,2-2-176 0,0 4 224 0,0-6-64 16,3 2-16-16,1-9 0 0,-5 8-16 0,5-8 0 15,0 0 0-15,0 0 0 0,-2 10-128 0,2-10 192 0,0 0-192 16,0 0 192-16,0 0-192 0,0 0 160 0,0 0-160 15,12-2 160-15,-2-6-32 0,0 2-128 0,-1-5 192 0,3 3-64 16,-1-5-128-16,2 0 160 0,1-1-160 0,1-4 160 16,3-3-160-16,-2 0 0 0,0-1 144 0,0 0-144 15,2-5 0-15,0 3 128 0,-1-3-128 0,2 1 0 16,-1-2 0-16,1 0 144 0,2-5-144 0,-2 2 0 16,0-4 128-16,-1-1-128 0,-2-2 0 0,1-1 0 15,-2-3 144-15,0-4-144 0,0-1 0 0,-1 0 144 16,0-3-144-16,0-1 128 0,0-2-128 0,0-3 128 0,0 0-128 0,0-1 0 15,0-2 0-15,0 2 0 0,0 1 0 0,0 0 0 16,-2 2 0-16,0-1 0 0,2 2 0 0,0-1 0 16,-2-2 0-16,-1 0 0 0,-1-1 0 0,2 4 0 15,-2 2 0-15,0-1 0 0,0-3 0 0,1 3 0 16,-3 3 0-16,3-2 0 0,-3-1 0 0,0 3 0 16,-2 4 0-16,0 3 0 0,-3-4 0 0,0 6 0 15,-3 2 0-15,-1 1 0 0,-1 2-128 0,-3 2 128 16,-2 1-160-16,-1 2 160 0,-2-1-160 0,0-1 160 15,-2-2-160-15,0 0 160 0,-2 2 0 0,-2 1-144 16,0 1 144-16,-1 1 0 0,3 4-192 0,-1-1 64 16,-2 2 0-16,1 3 0 0,-2 1-48 0,0-2 0 15,1 1 0-15,-4-1 0 0,0 2 176 0,-1 2-208 16,2 0 80-16,-2 3 128 0,-2 0-256 0,-1 1 80 16,-2 1 16-16,3-1 0 0,0-3 160 0,1 5-208 15,-2 0 80-15,4 1 128 0,-2-1-160 0,3 4 160 16,-1-4 0-16,2 3-144 0,0-2 144 0,3 6 0 15,3-2 128-15,2 2-128 0,0 1 0 0,4-1-192 16,7 5 32-16,-9-3 0 0,9 3 160 0,0 0 0 0,-8-2-144 0,8 2 144 16,0 0 0-16,0 0-176 0,0 0 176 0,0 0-128 15,-1 10 128-15,3 3-160 0,4-3 160 0,0 3-160 16,0 0 160-16,3-2-160 0,3 3 160 0,0 1-160 16,2 3 160-16,3 0 0 0,2-1 0 0,1 2 0 15,2 5 0-15,1 4 0 0,0 0 0 0,2 2 0 0,3 3 0 0,-1 2 0 16,-2 1 0-16,1 3-128 15,-1-3 128-15,0 6 0 0,1 7 0 0,-2-2-128 0,0-5 128 0,-2 5 0 16,2-3 0-16,0 3-128 0,-1-2 128 0,2 4 0 16,1 6 0-16,-1 2 0 0,1 4 0 0,-1-1 0 15,-1 2 0-15,-2-2 0 0,-2 0 0 0,-1 3 0 16,-2 1 0-16,-3 3 0 0,-4 2 0 0,-3-2 0 16,-4-5 0-16,-3 3 0 0,-4 3 0 0,-2-5 0 15,-4 2 0-15,-4-3 0 0,-2 2 256 0,-1 1 16 16,-5-3 16-16,0 1 0 0,-3-3 80 0,-4 1 16 15,-4 1 0-15,-2-3 0 0,-1-2-64 0,-4-1 0 16,-2 1 0-16,-5-2 0 0,0-6-80 0,-1-1-32 16,-2-4 0-16,3-2 0 0,1-3-48 0,3 1-16 15,4-3 0-15,3-2 0 0,3-3-144 0,6-3-144 16,5-6 144-16,0-4-16656 0</inkml:trace>
  <inkml:trace contextRef="#ctx0" brushRef="#br0" timeOffset="29637.97">8464 2141 9215 0,'0'0'816'0,"0"-6"-656"0,0-1-160 0,0-1 0 16,0 1 272-16,0-2 32 0,-1 2 0 0,-1-5 0 0,-2 0-48 0,0 0-16 16,-1-3 0-16,-4 1 0 0,0-1 112 0,0 2 32 15,0-1 0-15,-3 0 0 0,-1 1 320 0,0 3 64 16,-1-1 0-16,-1 2 16 16,-3 0-144-16,2 4-48 0,-3-2 0 0,-1 4 0 0,1 0-80 0,0 2-32 15,-1 1 0-15,-2 2 0 0,0 2-160 0,-1 4-48 16,0 1 0-16,-3 6 0 0,2 3-80 0,-1 5-32 15,-2 3 0-15,0 1 0 0,2 3 80 0,-4 3 16 16,-3 6 0-16,0 3 0 0,-1 3-32 0,0 6 0 16,-1 3 0-16,-1 1 0 0,2 8-80 0,2 0-16 15,0 6 0-15,3-2 0 0,1 2-128 0,3 6 192 16,1 1-192-16,2 2 192 0,2 2-64 0,2-3 0 16,3 6 0-16,3-2 0 0,3 3 0 0,4-4 0 15,4 0 0-15,7-6 0 0,3-3 256 0,5-1 32 16,3-1 16-16,5-6 0 0,3 2-64 0,6-6-16 15,4-3 0-15,5-3 0 0,4-2-128 0,4-2-32 16,0-7 0-16,3 0 0 0,2-2-192 0,2-3 176 0,3-2-176 16,28 8-12352-16</inkml:trace>
  <inkml:trace contextRef="#ctx0" brushRef="#br0" timeOffset="30673.17">14417 7145 13295 0,'0'0'576'0,"4"-6"144"0,0-4-576 0,0 1-144 0,1-5 0 0,1 3 0 16,-1 2 1056-16,0-3 176 0,0 5 48 0,0-2 0 16,0 2-240-16,-1 1-32 0,-4 6-16 0,0 0 0 0,0 0-256 0,0 0-48 15,0 0-16-15,0 6 0 0,0 7-48 0,-1 4-16 16,-2 3 0-16,0 5 0 16,-1 7-256-16,1 7-48 0,-1 3-16 0,-1 5 0 0,-1 4-144 0,0 6-16 15,-1 8-128-15,0 1 192 0,-2 8 0 0,1-1 0 16,-1 2 0-16,0 2 0 0,0 7-192 0,1-4 144 15,-1 3-144-15,0-8 128 0,2-3 0 0,0-3 0 16,-1-6 0-16,3-5 0 0,1-4 32 0,0-6 0 16,3-4 0-16,0-5 0 0,-2-5-160 0,2-2 0 15,1-8 144-15,1 7-144 16,-1-12-704-16,0-5-224 0,-1-8-32 0,1-6-11264 0</inkml:trace>
  <inkml:trace contextRef="#ctx0" brushRef="#br0" timeOffset="31189.17">14352 7375 15663 0,'3'-20'1392'0,"1"-4"-1120"0,1-3-272 15,4 2 0-15,0-6 448 0,4 5 48 0,3 0 0 0,2 5 0 16,2-1 16-16,4 3 0 0,-1-3 0 0,4 5 0 16,2 0 16-16,0 3 16 0,0 1 0 0,2 1 0 15,1 3-16-15,-2 0 0 0,-2 4 0 0,0 1 0 16,-3 3-208-16,3 4-32 0,-1 3-16 0,1 5 0 0,-1-1-272 0,-3 7 0 16,-1 6 128-16,0-1-128 0,-2 1 144 0,-2 5-16 15,-1-1-128-15,-1 5 192 0,-2 2-48 0,-6-9-16 16,-2 6 0-16,0 3 0 0,-6 2 48 0,-3 12 0 15,-4-6 0-15,-1-2 0 0,-2-4-32 0,-3-1 0 16,-1-4 0-16,-3 0 0 0,0-6 48 0,-2 2 16 16,-2-4 0-16,1-4 0 0,-1 1-16 0,0-2 0 15,-1-1 0-15,0-3 0 0,2-3-64 0,1-1-128 16,2-2 176-16,2 0-176 0,0-5 128 0,-1 2-128 16,1 2 0-16,1-2 0 0,1-1 0 0,2 1 0 15,10-5-176-15,-7 10 176 0,3 4-192 0,3-3 64 16,3 2 128-16,3 4-208 0,3 2 208 0,2 2 0 0,0 3-160 0,2 1 160 15,0 3 0-15,2 1 0 16,3 1-144-16,1 2 144 0,-1-3 0 0,2 3 0 16,1 0 0-16,0 1 0 0,1-3 0 0,2 1 0 0,0-2 0 0,1-1 0 15,-1 3 0-15,0 0 0 0,-3 1 0 0,1-6 0 32,-1-2-352-32,-1-1-112 0,0-4-32 0,-1-3-11088 0</inkml:trace>
  <inkml:trace contextRef="#ctx0" brushRef="#br0" timeOffset="31605.95">16050 7757 10127 0,'0'0'448'0,"0"0"96"0,0 0-544 0,0 0 0 15,0 0 0-15,0 0 0 0,0 0 2048 0,0 0 288 16,-8-2 64-16,-3 8 16 0,1 0-1248 0,-2 3-240 15,0 5-48-15,-2 2-16 0,-1 5-160 0,-3 3-16 16,-2-1-16-16,-3 6 0 0,-1 1-112 0,1 5-32 16,0 0 0-16,-2 3 0 0,0 6 32 0,1-4 0 15,1 4 0-15,6-1 0 0,1-6 0 0,6-1 0 16,0 0 0-16,10-2 0 0,0-3-160 0,6-4-16 0,1-5-16 0,4 0 0 16,6-3-160-16,0-2-16 0,4-3-16 0,0-3 0 15,1 1-176-15,2-5 0 0,2-2 0 0,0 0 0 31,2-3-1520-31,3-4-224 0,0-3-48 0,3 0-10688 0</inkml:trace>
  <inkml:trace contextRef="#ctx0" brushRef="#br0" timeOffset="32005.71">16808 7951 9215 0,'0'0'816'0,"-5"-6"-656"16,0 1-160-16,0-2 0 0,0 2 2896 0,5 5 560 16,-9 3 96-16,-3 1 32 0,2 2-2304 0,-1-1-464 15,-3 5-96-15,-1-1-16 0,-2 4-272 0,1 0-64 16,-1 3-16-16,2 3 0 0,-1 3 112 0,4 1 32 16,-1 0 0-16,3 2 0 0,1-2-128 0,4 0-32 15,2-3 0-15,3 3 0 0,3-1 48 0,2-3 16 16,1 0 0-16,5-3 0 0,1-1 16 0,5-3 0 15,1-1 0-15,2 1 0 0,1-7-160 0,2 0-16 16,2-1-16-16,0-2 0 0,0 0 16 0,1-6 0 16,-2-3 0-16,1 0 0 0,0-5 80 0,0 1 0 15,0-1 16-15,-3-2 0 0,-3-1-112 0,-1 0-32 16,-3-2 0-16,-2 0 0 0,-3-2-16 0,-2-3-16 16,-3-2 0-16,-3-4 0 0,-2-3-32 0,-2 2 0 15,-5-3 0-15,0 7 0 0,-3-2-128 0,-2 6 160 16,-2 4-160-16,-2 3 160 0,-3 5-160 0,-2 3 0 0,0 2-160 15,-5 4 160 1,2 3-576-16,-1 2 0 0,-2 1-16 0,3 0 0 16,1 6-1968-16,3-3-400 0,4 0-80 0</inkml:trace>
  <inkml:trace contextRef="#ctx0" brushRef="#br0" timeOffset="32440.26">17788 7736 10127 0,'0'0'896'0,"0"0"-704"16,0 0-192-16,0 0 0 0,0 0 1872 0,0 0 352 16,0 0 64-16,0 0 16 0,0 0-1200 0,0 0-224 15,0 0-48-15,-10 3-16 0,1 2-224 0,0-1-32 16,2 2-16-16,0 3 0 0,2-3 0 0,1 6 0 15,0-2 0-15,3 1 0 0,1 5 0 0,4-2 0 16,1-2 0-16,1 5 0 0,1 1-16 0,2 2 0 16,1 2 0-16,0-2 0 0,1 0-160 0,1 1-48 15,1 3 0-15,2-1 0 0,-1-3-80 0,1 3-32 16,0 2 0-16,-1 1 0 0,0-6-16 0,-1 3 0 16,-2 0 0-16,1 0 0 0,-2-3 0 0,0 2 0 15,-2 1 0-15,-3-2 0 0,1 0-32 0,-1-2-16 16,-3 0 0-16,-2-3 0 0,-3-1 112 0,-3 2 0 0,-3-3 16 0,-4 0 0 15,0 0 144-15,-4 0 32 0,-6-5 0 16,-1 2 0-16,-3 3-112 0,-2-4-16 0,-3 2 0 0,3-5 0 16,-4 0-160-16,3-3-32 0,1-1-128 0,2 0 192 15,2-3-192-15,3 0 0 0,5-1 0 0,3-2 0 16,4-1-592-16,3-3-176 16,2-2-16-16,3-1-16 15,2 10-2368-15,6-12-480 0</inkml:trace>
  <inkml:trace contextRef="#ctx0" brushRef="#br0" timeOffset="33058.23">19099 6777 4607 0,'0'0'400'0,"0"0"-400"0,0-9 0 0,0 9 0 15,0 0 1984-15,-5-5 320 0,5 5 64 0,-8-7 16 0,0 4-1056 0,8 3-224 16,0 0-32-16,-10 2-16 0,1 3-224 0,-2 2-64 16,-1 4 0-16,-2 6 0 0,-2 3-144 0,-2 1-48 15,-4 5 0-15,0 6 0 0,-3 5-192 0,1 6-64 16,-2 0 0-16,-4 9 0 0,0 5-48 0,-1 9-16 16,2 4 0-16,0 4 0 0,-2 1 80 0,2 8 16 15,2 1 0-15,1 4 0 0,0 7-160 0,2-3-16 16,4 0-16-16,2-2 0 0,1 3-32 0,5-7 0 15,2-2 0-15,3-8 0 0,2-1 208 0,3-3 48 16,0-5 0-16,4-5 0 0,0-1 64 0,2-4 32 16,0-2 0-16,5-3 0 0,-3-7-224 0,3-1-64 15,1-2 0-15,2-1 0 0,-1-4-432 0,2-2-80 16,1-5-32-16,-2-4-12640 0</inkml:trace>
  <inkml:trace contextRef="#ctx0" brushRef="#br0" timeOffset="34808.16">13802 2076 6447 0,'-3'-12'576'0,"2"1"-576"16,0 1 0-16,1-4 0 0,0 0 944 0,-1 0 80 15,-3-3 0-15,2 1 16 0,0 1-256 0,-2 0-48 16,-2-3-16-16,2 4 0 0,0 0-80 0,-1 1-32 0,-1-1 0 0,-1 0 0 16,1 3-32-16,-2 2-16 15,1-4 0-15,-2 4 0 0,-1-2 0 0,-2 2 0 0,-1-1 0 0,-1 0 0 16,-1 1-208-16,-3 0-32 0,-2 0-16 0,0-1 0 16,-3 2 160-16,-1-2 48 15,-2 2 0-15,0 0 0 0,-2 2-192 0,-2 4-16 0,0 1-16 16,-1 1 0-16,-2 1-80 0,2 5-16 0,-2 3 0 0,-2 0 0 0,0 1-192 0,-2 4 0 15,-3-1 0-15,1 3 0 0,-2 1 0 0,1 1 0 16,-4-2 0-16,2 3 0 0,0 2 128 0,3 4-128 16,0-2 0-16,2 5 144 0,-1 0-144 0,1 2 0 15,-3 1 0-15,2-4-176 0,1-1 176 0,1 1 0 16,-1 5 0-16,1 0 0 0,0-2 0 0,2 6-128 16,0 1 128-16,1 7-128 0,0 4 128 0,2 4 0 15,1 3 0-15,1 0-128 0,-1-1 128 0,1 2 0 16,0-1 0-16,-2 3 0 0,1-2 0 0,1 3-128 15,-1-1 128-15,2 1 0 0,2 3 0 0,0-2 0 16,0-2 0-16,3 3 0 0,2-2 0 0,4 4 0 16,1 3 0-16,7-1 0 0,0-5 0 0,8 2 0 15,1-2 0-15,4 0 0 0,1-2 0 0,3-1 128 16,1-1-128-16,2 0 0 0,3-1 0 0,0-2 128 16,1-2-128-16,3-1 0 0,4-1 0 0,1 1 0 15,2-6 0-15,2-4 0 0,2-2 0 0,1-4 0 16,2-2 0-16,3-4 0 0,-1 0 0 0,4-5 0 15,3-3 0-15,2-3 0 0,3-5 0 0,2 1 0 16,0-5 0-16,2 2 0 0,2-6 0 0,-1-3 0 0,-7-2 0 0,3-3 0 16,-1-4 0-16,0 1 0 0,0-7 0 0,-2-3 128 15,-1-3-128-15,3-4 0 0,0-4 128 0,0-3-128 16,-2-2 160-16,-2-5-32 0,-3-3-128 0,0-1 192 16,-3-5-192-16,0 3 0 0,-5-7 0 0,2-4 0 15,1-6 256-15,0 0-32 0,-1-4-16 0,2-4 0 16,0-6 144-16,-1-4 32 0,2-6 0 0,-2-3 0 15,-1 0-224-15,-2-1-32 0,-3-2-128 0,-4-1 192 0,-1 3 0 0,-4 0-16 16,-4 4 0-16,-3 5 0 0,0 4 128 0,-4 10 16 16,-5 3 16-16,-6 7 0 0,-5 3-144 0,-2 10-48 15,-4 5 0-15,-5 6 0 0,-5 3-384 0,-5 6-80 16,-6 5 0-16,-1 4-8128 16,-4 5-1600-16</inkml:trace>
  <inkml:trace contextRef="#ctx0" brushRef="#br0" timeOffset="36910.12">18808 8017 9215 0,'0'0'816'0,"0"0"-656"0,0 0-160 0,0 0 0 16,-2 13 896-16,2-13 128 0,0 0 48 0,0 0 0 16,0 0-176-16,0 0-16 0,0 0-16 0,5 8 0 15,-5-8-96-15,0 0 0 0,0 0-16 0,12 0 0 0,-2-3 16 0,1-2 16 16,-4-6 0-16,4 0 0 0,2 1-96 0,-2-2-32 15,1-5 0-15,-1 0 0 0,1 1-32 0,-1-2-16 16,1 0 0-16,-2-2 0 0,0-3-16 0,0 2 0 16,2-5 0-16,-2 2 0 0,0-1-112 0,0-1-32 15,0 3 0-15,0 5 0 0,-1 1-272 0,0 1-176 16,0 5 192-16,-1 3-192 0,-1 2 0 0,-7 6 0 16,0 0 0-16,0 0 0 0,0 0 0 0,10 0 0 15,-10 0 0-15,0 0 0 0,11 9 0 0,-4 4 0 16,1 1 0-16,-3 2 0 0,1 4-128 0,-1 2 128 15,1-2 0-15,-1 5-144 0,0 1 144 0,-2 0 0 16,1 2 0-16,0-3 0 0,-1 3 0 0,-2-3 0 0,0 3 0 0,2-5 0 16,-1-1 0-16,2-3 0 15,0-3 0-15,0 0 0 0,1-5 0 0,-5-11 0 0,9 8 0 0,-9-8 0 16,0 0 0-16,11 4 144 16,1-4-144-16,-2-4 160 0,-3-4 128 0,1-3 32 15,-2-2 0-15,1 2 0 0,-1-5-112 0,-1-1-16 16,0-3 0-16,0 3 0 0,2-2-32 0,-5-4-16 15,1-5 0-15,1 0 0 0,-2-3-144 0,1-4 160 0,-1-2-160 16,1-5 160-16,-2-1-160 0,3-3 0 0,1 1 144 0,0 0-144 16,0 3 0-16,1-3 128 0,1 3-128 0,0 3 0 15,2 3 0-15,0 1 0 0,1 0 0 0,2 4 0 0,-2-2 0 0,1 3 0 16,1-1-144-16,-1 3 144 0,1 2 0 0,-2 5-176 16,-2 0 176-16,-2 2-128 0,-1 1 128 0,-1 1-160 15,0-1 160-15,-2 0-160 0,1 1 160 0,-1 3 0 16,1 0-144-16,1 3 144 0,-3 1 0 0,0 1-176 15,-1 9 176-15,0 0-128 0,1-9 128 0,2-1-160 16,-3 10 160-16,0 0-160 0,0 0 160 0,0 0 0 16,4-6 0-16,-4 6-128 0,0 0 128 0,9-3 0 15,-2 0-144-15,2 2 144 0,3-3 0 0,0 4-144 16,2 4 144-16,4-3 0 0,2-2-160 0,5 1 160 16,0-1-128-16,6 2 128 0,2 0 0 0,3-1-160 15,3-1 160-15,1 1 0 0,2 1 0 0,4-2 0 16,0-3 0-16,1 2 0 0,0-2 0 0,1 1 0 15,-3 2 0-15,-2 0 0 0,0 0 0 0,-5 1 176 16,-4 0-176-16,-3 1 160 0,-4 0-160 0,-6 0 160 16,-3-1-160-16,-3 0 160 0,-3 2-400 0,-2 0-80 15,-10-2 0-15,0 0-8848 0,0 12-1776 16</inkml:trace>
  <inkml:trace contextRef="#ctx0" brushRef="#br0" timeOffset="37259.3">19963 7328 19519 0,'0'0'864'0,"0"0"176"0,0 0-832 0,-4 12-208 16,3-2 0-16,-3 0 0 0,0 5 752 0,2 1 96 16,-2 0 32-16,0 3 0 0,-2 2-64 0,-2 3-16 15,1 1 0-15,-1 1 0 0,-1 2-208 0,0-3-32 16,0 3-16-16,0 0 0 0,0 2-192 0,1 1-32 16,-1-6-16-16,0 3 0 0,-1-4-176 0,1 3-128 15,0-4 192-15,2-1-192 0,4-1 176 0,-1 0-176 16,0-1 160-16,0-5-160 0,2-1 128 0,0-1-128 15,1-2 0-15,1-11 144 16,0 0-592-16,0 0-128 0,0 0-32 0,0 0 0 16,4 9-1744-16,-4-9-336 0</inkml:trace>
  <inkml:trace contextRef="#ctx0" brushRef="#br0" timeOffset="37644.12">20114 7391 15663 0,'0'0'1392'0,"9"-5"-1120"0,0-2-272 0,1 1 0 16,2-3 576-16,0 1 64 0,1 2 16 0,2-2 0 16,1 2 176-16,1-3 16 0,4 1 16 0,-1 2 0 0,0-4-32 15,2 4-16-15,0-2 0 0,1 3 0 0,-4-1-32 0,0 0 0 16,0 4 0-16,-1-2 0 0,-3 0-336 0,0-1-64 15,0 3 0-15,-2 2-16 0,-3 2-144 0,-10-2-32 16,12 5 0-16,-5 0 0 0,0 6-64 0,-4-1-128 16,0 4 176-16,1 3-176 0,-4 4 160 0,-3 2-160 15,1 2 128-15,-3-1-128 0,-3 4 0 0,-2 1 128 16,-2 3-128-16,0 1 0 0,-2-1 0 0,-2 4 0 16,1 1 128-16,0-3-128 0,0 3 0 0,-1-3 0 15,0 0 144-15,2-2-144 0,0-1 0 0,0-1 144 16,0-4-144-16,1 2 0 0,2-3 192 0,-1 2-192 15,1-6 192-15,1 1-192 0,0-2 0 0,1 2 0 16,1-1 0-16,0-4 0 0,3-6 0 0,0 2 0 16,0-4 0-16,5-9 0 15,0 0-2064-15,0 0-320 0,0 0-64 0</inkml:trace>
  <inkml:trace contextRef="#ctx0" brushRef="#br0" timeOffset="37832.29">20179 7846 22111 0,'0'0'1968'0,"13"-2"-1584"0,3 2-384 0,3-1 0 15,-1-3 784-15,5 3 80 0,3-1 16 0,4-1 0 16,6-2-192-16,0 0-48 0,1 0 0 0,0-4 0 16,0 2-256-16,-3-1-48 0,-1 1-16 0,0 5 0 15,1-2-320-15,-5 3 0 0,-1 1 0 0,-3 0-8576 16,-3 1-1584-16</inkml:trace>
  <inkml:trace contextRef="#ctx0" brushRef="#br0" timeOffset="38228.17">19237 8660 13823 0,'0'0'1216'0,"-6"-2"-960"0,6 2-256 0,0 0 0 16,0 0 848-16,0 0 128 0,0 0 32 0,0 0 0 15,4-10-96-15,5 5-16 0,2 0 0 0,4-1 0 16,4 4 48-16,5-2 0 0,4 2 0 0,7-2 0 16,2-1-176-16,1 2-48 0,1-1 0 0,3 2 0 15,4-3-224-15,2 0-48 0,3 1-16 0,1 1 0 16,3 3-176-16,-1-1-48 0,0 0 0 0,-5 1 0 0,-3-2-208 16,-4 1 128-16,-2 0-128 0,-5 2 0 15,-3 2-304-15,-3-1-144 0,-2 3-48 0,-6 2-7840 16,-3-2-1584-16</inkml:trace>
  <inkml:trace contextRef="#ctx0" brushRef="#br0" timeOffset="38794.94">19685 8935 3679 0,'-9'3'320'0,"-1"0"-320"0,-1-3 0 0,1 3 0 15,0-1 3120-15,10-2 544 0,-10 2 112 0,10-2 32 16,-10 1-2160-16,10-1-432 0,0 0-96 0,0 0-16 16,0 0-16-16,0 0 0 0,0 0 0 0,10-3 0 15,1 2-352-15,3-1-80 0,4-5-16 0,2 5 0 16,3 0-128-16,1 5-16 0,3 0-16 0,1 0 0 16,0 0 64-16,0-1 16 0,-4 4 0 0,2 4 0 15,-5-4-240-15,0 5-64 0,-2-2 0 0,-4 3 0 16,-4 1-256-16,0-3 160 0,-4 2-160 0,-2 0 128 0,-2-2-128 0,-1 3 128 15,-2-3-128-15,0 1 128 0,-1 2-128 0,-1-3 0 16,-1 2 0-16,0 0 128 0,1-3-128 0,-1 4 0 16,1-4 0-16,1 1 0 0,1-10 0 0,0 14 0 15,1-4 0-15,1 2 0 0,1-3 0 0,2 2 0 16,0 2 0-16,1-3 0 0,1 1 0 0,0 2 0 16,2-3 0-16,-1 2 0 0,0 0 0 0,-1 0 0 15,1 2 0-15,-2 1 0 0,-2-1 0 0,-2-1 0 16,2-1 0-16,-4 2 0 0,-4-1 0 0,1-3 0 15,-2 3 0-15,0 1 0 0,-6-3 208 0,1 2 16 16,-3 2 0-16,-4 1 0 0,-4-5 64 0,-4 2 16 16,-2 1 0-16,-1-4 0 0,-4-1-96 0,-1-4-16 15,2 1 0-15,-2-3 0 0,1-3-192 0,0-5-160 16,-1-3 32-16,5 0 0 16,0-3-2464-16,3-4-480 0,2-3-112 0</inkml:trace>
  <inkml:trace contextRef="#ctx0" brushRef="#br0" timeOffset="39995.24">13443 4250 20271 0,'0'0'1792'0,"0"0"-1424"16,0 0-368-16,2 11 0 0,3-3 0 0,1 3-256 16,3 1 32-16,2-1 16 0,5 4 208 0,2 2 0 15,-1 0 0-15,4 2 0 0,2 2 224 0,3 2-64 16,0 1-16-16,3 0 0 0,1 6-144 0,6-2 0 15,2 0 0-15,4 1 0 0,0-3 0 0,4 2 0 16,5-3 0-16,2-1 0 0,3 0 0 0,4-3 0 16,3-1 144-16,-3-1-144 0,1-2 0 0,3 0 144 15,2-1-144-15,2 0 0 0,3-1 0 0,2-1 0 16,-3 0 0-16,1 0 0 0,0 0 128 0,3-1-128 16,6-1 0-16,-1 0 0 0,0-5 0 0,-1 2 0 15,1-4 0-15,0 2 0 0,1 0 0 0,5-2 0 16,2 1 0-16,-3-1 0 0,-4-3 128 0,2-1-128 15,3 2 0-15,2-2 0 0,4 1 128 0,-3-1-128 16,-4-2 0-16,0-1 0 0,0 1 0 0,2-2 0 0,5 0 0 0,-5-2 0 16,-3 1 0-16,0 0 0 0,0 0 128 0,1-2-128 15,1 4 0-15,-3 0 0 0,-5-2 128 0,-1 2-128 16,-1-4 0-16,3 5 0 0,1 1 0 0,-2 0 0 16,-2-2 128-16,-2-1-128 0,-3 1 0 0,-1 0 0 15,0 2 0-15,4 0 0 0,-2 2 0 0,-3-2 0 16,0-2 0-16,-2 2 0 0,-3-1 0 0,0 1 0 0,-2 0 0 0,0 1 0 15,-2 3 0-15,1 0 0 0,0 1 128 0,-5-2-128 16,-7-1 0-16,0 1 0 0,-1 0 144 16,-1 5-144-16,-1-3 0 0,0 3 144 0,2 1-144 0,-3-2 0 15,-1 3 144-15,0-2-144 0,-2 2 128 0,-3 0-128 16,-1 6 128-16,-3-2-128 0,-2-2 0 0,-2 2 144 16,-1-1-144-16,-1 4 0 0,0 0 304 0,-1 4-48 15,-1 2-16-15,-2 0 0 0,0 3 16 0,-1 3 0 16,0 2 0-16,-3 2 0 0,-4-3-128 0,-2 2-128 15,3 1 176-15,-6-1-176 0,0-3 240 0,-3 4-64 16,-1 3-16-16,-2 1 0 0,-1 1 16 0,-2 1 0 16,-2-2 0-16,0 1 0 0,-1 0 16 0,-3-1 16 15,-2 0 0-15,2-1 0 0,-2-2 128 0,-2 0 32 16,0-2 0-16,1-1 0 0,-1-1 16 0,1 2 0 16,0-5 0-16,1 1 0 0,-1-4-144 0,2-3-32 15,2 0 0-15,0-6 0 0,0-1-64 0,3-1-16 0,0-4 0 0,0-9 0 16,0 10 0-16,0-10-128 15,0 0 192-15,0 0-64 16,0 0-528-16,0 0-112 0,12 0-32 0,-12 0-8176 16,8-7-1648-16</inkml:trace>
  <inkml:trace contextRef="#ctx0" brushRef="#br0" timeOffset="40239.61">19556 6193 27071 0,'-6'13'1200'0,"6"-13"240"0,-4 10-1152 0,4 3-288 16,4-4 0-16,2 2 0 0,3 2 432 0,4-2 16 15,3 1 16-15,3-1 0 0,2-3-48 0,3 0-16 16,1-3 0-16,3-4 0 0,3 0-144 0,1 0-48 16,-1-3 0-16,2-2 0 0,-1-1-48 0,3-3-16 15,-2 1 0-15,-2-5 0 0,0 0-144 0,-2-2 0 16,-1 0-192-16,1-3 192 15,-3-1-496-15,0-1 32 0,0-4 0 0,-1 0 0 16,1-2-1952-16,-2-2-384 0</inkml:trace>
  <inkml:trace contextRef="#ctx0" brushRef="#br0" timeOffset="41030.96">21379 7715 8287 0,'5'-17'368'0,"-1"7"80"0,0-3-448 0,0-1 0 0,-2 2 0 0,-1 0 0 16,-2-2 1952-16,0 0 304 0,0 4 64 0,-2-1 16 15,2 2-1072-15,1 9-224 0,-7-9-32 0,7 9-16 16,-6-4-96-16,6 4 0 0,-9 0-16 0,9 0 0 16,-11 6-368-16,1 7-64 0,-1 2 0 0,1 4-16 0,0 2-224 0,0 3-32 15,-4 6-16-15,-1 6 0 0,-1 1 48 0,0 4 16 16,2 2 0-16,0 1 0 0,0 3 32 0,1 0 0 16,2 3 0-16,4-1 0 0,2-1-80 0,1-7-16 15,2 3 0-15,2-6 0 0,4-4 64 0,1-2 16 16,0-2 0-16,3-3 0 0,2 0 80 0,-3-4 32 15,4-3 0-15,-4-1 0 0,2-2-32 0,2-2 0 16,1-2 0-16,1-5 0 0,-1 1-96 0,1-4-32 16,0 1 0-16,1-5 0 15,0-4-528-15,0-1-112 0,-2 1-32 0,1-6-8672 16,-3 0-1728-16</inkml:trace>
  <inkml:trace contextRef="#ctx0" brushRef="#br0" timeOffset="41207.35">20919 8064 26431 0,'0'0'1168'0,"0"0"240"0,0 0-1120 0,0 0-288 16,9 5 0-16,5-2 0 0,5 2 448 0,5-4 48 0,5-2 0 0,7-2 0 16,-1 0-192-16,6 0-48 0,2-4 0 0,2 0 0 15,-1 0-256-15,3-1 0 0,2 3-208 0,0 0-12656 16</inkml:trace>
  <inkml:trace contextRef="#ctx0" brushRef="#br0" timeOffset="41713.71">22301 8059 18143 0,'0'0'800'0,"0"0"160"0,0 0-768 0,0 0-192 0,0 0 0 0,14 3 0 16,-4-3 1088-16,4 2 192 0,-2-2 16 0,6 2 16 16,1-1-224-16,7-1-64 0,4 0 0 0,3 0 0 15,-1 0-192-15,2 0-64 0,3-1 0 0,0-4 0 16,0-1-336-16,1 3-80 0,0-1-16 0,2 0 0 16,-1 1-144-16,2 1-48 0,-1-2 0 0,0 3 0 15,-3-2-144-15,-3 1-256 0,-1-5 64 0,-2 5 16 16,-5 1-2336-16,-2-2-480 0</inkml:trace>
  <inkml:trace contextRef="#ctx0" brushRef="#br0" timeOffset="42381.3">24113 7041 15663 0,'-4'-9'1392'0,"4"9"-1120"0,-7-9-272 0,0 4 0 16,7 5 400-16,-11-2 32 0,-3 2 0 0,0 0 0 15,-2 2-96-15,-1 0-16 0,0 1 0 0,1 2 0 16,-1 0-144-16,0 2-48 0,-2 4 0 0,-1 2 0 16,0 0 96-16,0 3 16 0,-1 2 0 0,2 2 0 15,0 3 0-15,2-1 0 0,0 1 0 0,0 3 0 16,4 0-16-16,-1 7 0 0,0 0 0 0,3-1 0 16,-1-6-224-16,4 6 0 0,4 0 128 0,4-2-128 15,3-2 256-15,2 3 0 0,2-1 0 0,4 3 0 16,0-1 224-16,3 4 48 0,1-4 16 0,2-1 0 0,-1 2-240 0,3 1-48 15,1 0-16-15,0 0 0 0,0-2-112 0,2 0 0 16,-1-2-128-16,2 3 192 0,-1 0-64 0,1 3 0 16,-2-1-128-16,2 1 192 0,-1 0-192 0,-2-2 0 15,-1-1 0-15,-2 3 0 0,-2 0 128 0,-2 3-128 16,-3-5 0-16,0 0 0 0,-5-3 160 0,-1-1-160 16,-4 1 160-16,-3-7-160 0,0-2 224 0,-2 0-48 15,-4-3-16-15,-3-1 0 0,-2-1 544 0,-4-1 128 16,-2-2 0-16,-3-1 16 0,-1-2-288 0,-3-3-64 0,-1 4-16 15,-1-7 0-15,0 0-160 0,-2-2-16 16,-2-3-16-16,0-3 0 0,0-2-96 0,9 1 0 0,0-4-16 16,-1-1 0-16,-2-7-32 0,-7-7 0 15,4-1 0-15,6 0 0 0,4-4-144 0,5 1 160 0,3 1-160 16,4 0 160-16,5 3-160 0,3 3 0 16,5 0 0-16,4 4 0 0,2-1 0 0,4 2 0 0,4 1 0 0,2 8-176 15,-1 1 176-15,3 4-208 0,1-1 80 0,2 5 128 16,-1 2-192-16,3 1 192 0,2 4-192 0,0-1 192 15,-2 4-144-15,1 0 144 0,1 1 0 0,-3 1 0 16,1-2-448 0,0 2 32-16,0-1 0 0,-1-1-9184 0,-1-1-1824 0</inkml:trace>
  <inkml:trace contextRef="#ctx0" brushRef="#br0" timeOffset="43189.43">24399 5642 16575 0,'-10'-16'736'0,"5"9"160"0,-1-3-720 0,1 3-176 16,5 7 0-16,0 0 0 0,0 0 1408 0,0 0 256 15,0 0 64-15,0 0 0 0,0 0-1152 0,0 0-240 16,12 7-32-16,2 5-16 0,0 2-288 0,4 3 128 16,0 2-128-16,2 3 0 0,4 3 224 0,4 5-64 15,3 6-16-15,-1 0 0 0,2-2 48 0,1 4 16 16,-1 3 0-16,2 5 0 0,-1 3-208 0,0 1 176 16,-1 2-176-16,0 5 160 0,0 3-160 0,-1 5 0 15,1-1 0-15,-1 8 0 0,-1 1 0 0,1 7 0 16,0-2 0-16,0 6 0 0,0 2 0 0,-2-2 0 15,-4 1 0-15,1 3 0 0,-2 2 0 0,-1-1 0 16,-2-1 0-16,0 2 0 0,-4 2 0 0,0-2 0 16,-3 0 0-16,-1 0 0 0,-3 1 384 0,-1-1 0 15,-2 4 0-15,-3-1 0 0,-1-4 128 0,-3 1 0 16,-3 1 16-16,-1 2 0 0,-3 1-64 0,-4 2-16 16,-1-4 0-16,-3 2 0 0,-5-1-48 0,-2-1-16 0,-5-3 0 15,0-2 0-15,-5 1 48 0,-4-3 0 0,-8-1 0 0,2-2 0 16,-2-2-16-16,-3-5 0 0,-1 0 0 0,-1 0 0 15,1-3-32-15,-2-2-16 0,-2-3 0 0,-2-1 0 16,-4-5-80-16,2 0-16 0,1-6 0 0,1-2 0 16,3-3-80-16,2 0-32 0,0-1 0 0,1-4 0 15,-1-1-160-15,-1-1 160 0,-1-1-160 0,3-2 160 16,2-7-160-16,5 0 0 0,5-3 144 0,4 2-144 16,4-4-1264-16,5-4-320 15,4-2-64-15</inkml:trace>
  <inkml:trace contextRef="#ctx0" brushRef="#br1" timeOffset="52668.1">2400 11664 1839 0,'0'0'0'0,"0"0"160"0,4-6-160 0,0-2 0 0,-2 3 0 0,-1-4 0 16,4 4 352-16,-5 5 32 16,4-5 16-16</inkml:trace>
  <inkml:trace contextRef="#ctx0" brushRef="#br1" timeOffset="53037.39">2500 11532 14223 0,'0'0'624'0,"0"0"144"0,0 0-624 0,0 0-144 0,0 0 0 0,0 0 0 0,0-10 1120 0,0 3 192 15,-1 0 32-15,0 2 16 0,-1-2-208 0,2 7-64 16,-1-9 0-16,-1 6 0 0,2 3-160 0,0 0-32 15,0 0-16-15,0 0 0 0,0 0-336 0,0 0-64 16,0 0-16-16,0 0 0 0,0 7-176 0,0 5-32 16,0 3-16-16,0 3 0 0,-2 2 32 0,1 4 16 15,-1 4 0-15,-2 13 0 0,0 1-16 0,-2 2 0 16,-2 3 0-16,-1 0 0 0,3 2 0 0,-3 3 0 16,-1-2 0-16,-1 3 0 0,-1 0-144 0,-1-3-128 15,2-2 144-15,-2 0-144 0,-1-5 128 0,1-2-128 16,2-5 0-16,-2-1 0 0,3 0 128 0,1-2-128 15,1-2 0-15,1-5 144 0,0-1-144 0,0-3 0 16,3-2 0-16,0-2 128 0,2-4-128 0,2-1 0 16,0-4-192-16,0-9 192 15,0 0-2000-15,0 0-288 0,0 0-48 0,8-7-5760 0,1-4-1152 16</inkml:trace>
  <inkml:trace contextRef="#ctx0" brushRef="#br1" timeOffset="53488.57">2373 11410 18431 0,'4'-13'1632'0,"4"0"-1312"16,3-2-320-16,3 0 0 0,4-2 464 0,3 1 32 15,5 1 0-15,-1 1 0 0,2 3 208 0,1 0 64 16,2-2 0-16,1 6 0 0,-1-1-144 0,2 7-32 15,1 3 0-15,-1 5 0 0,-3-2-48 0,1 7-16 16,-1 4 0-16,-1 4 0 0,-3 2-224 0,-2 2-48 16,-3 1-16-16,-1 2 0 0,-1 5-112 0,-4 2-128 15,-2 2 176-15,-6-1-176 0,-1 2 192 0,-4 1-64 16,-3-1 0-16,-2 0-128 0,-5-2 256 0,-2 1-64 16,-3-2-16-16,-3-1 0 0,-2-1-16 0,-1-4 0 15,-6 0 0-15,2-2 0 0,-1 2 80 0,-2-4 16 16,-2-3 0-16,1 1 0 0,-1-3-64 0,1-1 0 15,4 0 0-15,-1-7 0 0,0-1-192 0,2-2 144 16,1-2-144-16,5-2 128 0,1-3-128 0,4 3 0 16,0-1 144-16,12-3-144 0,0 0 0 0,2 11 0 15,-2-11 0-15,6 17 0 0,3-2 0 0,4 3-160 0,4-1 160 0,2 5 0 16,3 0 0-16,0 4 0 0,-2-2 0 0,0 4 0 16,3-3 0-16,0 0 0 0,-1 0 0 15,-2 1 0-15,-2 2 0 0,0-2 0 0,-1 0 0 0,0-2 0 16,-2 0-208-16,0 2-48 0,-4-5 0 0,1-2-8960 15,1-3-1792-15</inkml:trace>
  <inkml:trace contextRef="#ctx0" brushRef="#br1" timeOffset="53855.07">3615 11842 19807 0,'0'0'880'0,"3"-10"176"0,-3 10-848 0,0 0-208 16,6-7 0-16,-6 7 0 0,0 0 320 0,0 0 32 15,0 0 0-15,0 0 0 0,-10 4 288 0,-3 5 48 16,2 0 16-16,-6 4 0 0,-3 5-160 0,-3 1-32 16,-3 3 0-16,1 6 0 0,-2 2 64 0,-1 3 0 15,-1 2 0-15,5 2 0 0,-3 3 48 0,4-1 16 16,2 0 0-16,4-2 0 0,5 0-160 0,1-1-32 16,4-3 0-16,4 0 0 0,3-8-320 0,4 1-128 0,1-3 0 0,4-4 144 15,3-2-144-15,1-1 0 0,4-6-160 0,3 0 160 31,4-6-768-31,3 0-64 0,4 1-16 0,0-7-7920 0,1-4-1600 0</inkml:trace>
  <inkml:trace contextRef="#ctx0" brushRef="#br1" timeOffset="54239.4">4173 12061 18431 0,'-1'-11'816'16,"1"11"160"-16,-1-10-784 0,-1 4-192 0,2-3 0 0,-1 4 0 0,1 5 1600 0,0 0 256 16,0 0 64-16,-9 1 16 0,-1 4-1072 0,-1 5-224 15,-3-1-32-15,-2 4-16 0,0 4-128 0,-2 2-16 16,-1 1-16-16,0 3 0 0,0 1 16 0,1 1 16 16,3 3 0-16,1 0 0 0,5 2-48 0,2 1-16 15,5-4 0-15,3 1 0 0,2-4-400 0,3-1 128 16,4 0-128-16,3-4 0 0,1-4 0 0,4-3 0 0,1 0 0 0,1-3 0 15,2-1 160-15,2-7-160 16,0-1 192-16,1-2-192 0,1-1 384 0,-3-5-16 0,-3 0-16 0,-1-4 0 16,-2 1 32-16,-3 1 0 15,-2-3 0-15,-4 3 0 0,0-3-32 0,-5 0 0 16,-4 3 0-16,-3-4 0 0,-2-2 16 0,-4-2 0 16,-4 1 0-16,-3-1 0 0,-3 1-112 0,-3 1-32 15,-1 2 0-15,-3 4 0 0,1-1-224 0,-1 3 0 0,1 1 0 16,4 1 0-16,1 3-192 0,2-1-48 0,3 1 0 15,3 3 0 1,3 0-1936-16,2 3-384 0,8-3-64 0</inkml:trace>
  <inkml:trace contextRef="#ctx0" brushRef="#br1" timeOffset="54588.47">4727 12048 9215 0,'0'0'816'0,"0"0"-656"0,0-9-160 0,3-1 0 0,-1 2 2944 0,-2 8 544 16,0 0 112-16,0 0 32 0,0 0-2032 0,0 0-416 15,0 0-80-15,0 0-16 0,0 0-448 0,-5 7-112 16,-1-1-16-16,-2 0 0 0,1 4-64 0,0-1 0 16,0 1-16-16,4-1 0 0,1 3-64 0,3-2-16 0,3 1 0 0,1 5 0 15,0-1-96-15,3 1-32 16,2 2 0-16,0 0 0 0,-4 1-80 0,6 3-16 15,-3 2 0-15,-1 4 0 0,0-1 128 0,0-1 0 0,-3-4 16 0,0 2 0 16,-1 1 112-16,-2-2 0 16,-1-1 16-16,-2-2 0 0,-3-1 176 0,-1 2 48 15,-4-2 0-15,-3-3 0 0,-5-2-96 0,-2 0-16 16,-4 0 0-16,-1-1 0 0,-4-3-96 0,-1 0-32 16,-3-3 0-16,0 0 0 0,2-2-240 0,-3-3-144 0,1-2 160 0,3-4-160 31,2-4-1328-31,3 2-352 0,2-7-80 0,5-1-14384 0</inkml:trace>
  <inkml:trace contextRef="#ctx0" brushRef="#br1" timeOffset="55340.82">5758 11044 11967 0,'0'0'1072'0,"-1"-8"-864"0,1-2-208 0,0 4 0 0,0 6 896 0,0 0 128 16,0 0 16-16,0 0 16 0,-5-6 112 0,5 6 32 16,0 0 0-16,-12 4 0 0,0 0-432 0,-2 8-64 15,-3 2-32-15,-2 6 0 0,0 3-192 0,-5 2-32 16,0 8-16-16,1 7 0 0,-4 5 0 0,0 6 0 0,2 1 0 0,2 7 0 15,3 7-128-15,-3 6-32 16,-1 3 0-16,3 3 0 0,4 4-32 0,0 4-16 0,2 3 0 0,3-4 0 16,2 1-224-16,3-2 0 15,2-6 128-15,5 0-128 0,2-5 0 0,3-8 0 16,0-3 0-16,2-24 0 0,2 2 0 0,3-1 0 16,2 2 0-16,8 6 0 15,-4-9-272-15,2-8-160 0,3-7-16 0</inkml:trace>
  <inkml:trace contextRef="#ctx0" brushRef="#br1" timeOffset="56139.26">5991 11992 13823 0,'0'0'1216'0,"-5"2"-960"15,-2-3-256-15,6 0 0 0,1 1 1040 0,0 0 176 16,-1-8 16-16,0-3 16 0,2-1-256 0,1-2-48 16,5-2-16-16,-2-3 0 0,1-5-224 0,3-2-32 15,-1 0-16-15,2-4 0 0,1-1-160 0,1-1-48 16,-2 1 0-16,1 1 0 0,2-2 0 0,1 5 0 0,0 2 0 0,1 3 0 15,-3 3-208-15,-1 4-48 0,2 1-16 0,-4 5 0 16,1-1-16-16,-1 5 0 0,-2 4 0 0,1 3 0 16,-2 3 16-16,0 5 0 0,-1-1 0 0,0 7 0 15,-1 6-176-15,-1 1 0 0,0-1 0 0,-2 2 0 16,-1 1 0-16,0 0 0 0,0 3 144 0,0-2-144 16,0 3 0-16,0-4 0 0,1-1 0 0,1-3 128 15,0-3-128-15,2-3 0 0,1-3 0 0,0-1 128 16,0-3-128-16,0 0 176 0,4-5-176 0,-1 0 192 15,0-3 208-15,0-3 48 0,0 1 16 0,0-4 0 16,1-1-112-16,-3 0-32 0,-1-5 0 0,1-6 0 16,-1 0-112-16,-2 1-16 0,-3-1-16 0,0-1 0 0,0-2 48 0,-1-1 16 15,-1-4 0-15,1 2 0 16,1-3-240-16,0-1 144 0,0-5-144 0,1-2 128 0,-1-3-128 0,2-6 0 16,-2 1 0-16,2-3 0 0,1 2 0 0,-1-2 0 15,3 2 0-15,1 3-176 0,-3 5 0 0,1 1 0 16,4 1 0-16,-3 3 0 0,0 4 176 0,0 4-192 15,0 6 192-15,1-1-192 0,0 0 192 0,-1 2 0 16,1 3-144-16,2 0 144 0,-1-1-144 0,3 3 144 16,1 2-192-16,-3-3 192 0,0 6-240 0,0 0 64 15,1-2 16-15,0 4 0 0,1-1 16 0,2-3 0 16,1 3 0-16,2 3 0 0,3-2 144 0,0 0-128 0,4 2 128 16,2-2-128-16,4 1 128 0,0 1 0 15,2-1-144-15,3-2 144 0,3 1 0 0,1 1 0 0,-2-5 0 16,1 2 0-16,-2 2-144 0,2 1 144 0,-1-3 0 0,1 3 0 15,-2 1 0-15,1 1 0 0,0 1 0 0,-2 0 0 16,-1 1-192-16,-4-1-48 0,-3 2 0 0,0 1 0 31,-4 3-1328-31,-2-3-272 0,-2-1-48 0</inkml:trace>
  <inkml:trace contextRef="#ctx0" brushRef="#br1" timeOffset="56405.57">6896 11217 15663 0,'0'0'1392'0,"0"11"-1120"16,0-1-272-16,0 4 0 0,0 4 1088 0,0 1 144 15,-1 4 48-15,-1 4 0 0,0-1-256 0,-1 7-32 16,-1 3-16-16,-1 1 0 0,-1-4-80 0,1 1-32 15,-1 2 0-15,-3-3 0 0,0-3-384 0,1-2-80 16,2-2-16-16,1 0 0 0,0-1-256 0,2-3-128 16,3-3 0-16,3-2 128 0,0-4-288 0,1-2-64 15,-4-11-16-15,9 5 0 16,1-3-2352-16,2-6-480 0</inkml:trace>
  <inkml:trace contextRef="#ctx0" brushRef="#br1" timeOffset="56774.39">7088 11201 10127 0,'0'0'896'0,"10"-3"-704"0,0-3-192 0,3-1 0 15,1 0 1280-15,1 0 240 0,0 2 32 0,4 2 16 16,2-2-320-16,-1-1-64 0,-1-1-16 0,1 4 0 15,0-2-80-15,0 2-32 0,-2 2 0 0,1-1 0 16,-1 1-272-16,-1 1-48 0,-3 0-16 0,0 3 0 16,-2 1-192-16,-1 2-32 0,1-2-16 0,-2 3 0 15,-3 2-96-15,0 3 0 0,-2-2-16 0,-1 6 0 16,-1 2 16-16,0-1 16 0,-2 2 0 0,-1 1 0 0,-2 4 48 16,-2 0 0-16,-1-2 0 0,-1 5 0 0,-2-1-48 0,-1 6 0 15,3 0 0-15,-2-3 0 0,-1 0-144 0,0 1-16 16,2-1-16-16,-2 0 0 0,0-2-224 0,0 1 144 15,1-5-144-15,1 2 128 0,-1-1-128 0,2-2 0 16,-1-1 0-16,3 1 0 0,-1-3 0 0,2-1 0 16,-1-5-224-16,0-1 80 15,0 0-1520-15,4-12-320 0,-4 9-48 0,4-9-11280 0</inkml:trace>
  <inkml:trace contextRef="#ctx0" brushRef="#br1" timeOffset="56959.55">7193 11533 26719 0,'18'-5'1184'0,"-3"2"240"0,6 0-1136 0,5 0-288 16,5 1 0-16,1-1 0 0,1-2 816 0,1 1 96 0,0 2 32 0,1-2 0 0,-1 1-352 0,0 1-64 16,-1 0-16-16,2 2 0 15,-4 0-384-15,4 0-128 0,0 2 0 0,1 0 0 16,-6-1-1568-16,1 1-368 0,-3 0-80 0</inkml:trace>
  <inkml:trace contextRef="#ctx0" brushRef="#br1" timeOffset="57291.76">6155 12363 20783 0,'0'0'912'0,"12"-2"208"0,4 0-896 0,3-2-224 15,2-2 0-15,6 2 0 0,5 0 1008 0,1-3 144 16,1-1 48-16,6 2 0 0,3-3-272 0,4 4-48 15,1-4-16-15,6 1 0 0,3-1-336 0,3 2-64 16,1-1-16-16,-2 1 0 0,-1 2-144 0,-4 1-48 0,-2 0 0 16,2 1 0-16,-6 1-256 0,3 1 128 0,0-1-128 0,-4 2 0 15,-4 2 0-15,-5 1 0 0,-5 2-160 0,-6 2 160 32,-1-1-1888-32,-6 4-256 0,-5-5-48 0</inkml:trace>
  <inkml:trace contextRef="#ctx0" brushRef="#br1" timeOffset="57708.43">6682 12677 19695 0,'0'0'864'0,"0"0"192"0,0 0-848 0,12-6-208 16,0 1 0-16,2 1 0 0,3 0 560 0,-1-2 64 15,4 1 16-15,0 2 0 0,0-1 320 0,1-1 80 16,-4 1 16-16,2 2 0 0,0 2-160 0,1 1-16 16,-3 4-16-16,5 3 0 0,-4-2-368 0,-2 3-80 15,-4-1-16-15,-1 4 0 0,2 0 704 0,-4 0 144 16,0 2 32-16,-2-3 0 16,1 1-1664-16,0 4-320 0,-2-1-64 0,0 0 0 0,-3-2 768 0,1 1 192 15,-1 0 32-15,1 1 0 0,-1-1-64 0,2-4-16 0,-1 4 0 0,0-2 0 16,-1-2-16-16,2 2 0 15,-5-12 0-15,5 14 0 0,2-1-128 0,-5 0 0 16,2 1 144-16,-3-3-144 0,-2 1 0 0,-3 0 128 0,2-1-128 0,-3 3 0 16,-2-2 144-16,-1-2-144 0,-3 2 192 0,-4 2-192 15,-3-1 192-15,-1-2-64 0,-1 3 0 0,-4 1-128 16,-4-1 192-16,2-2-192 0,1 0 192 0,-3 0-192 16,-4-5 144-16,3 0-144 0,-2 0 0 0,3-5 144 15,-1-2-1200 1,5-2-240-16,-3-1-48 0,7-4-13072 0</inkml:trace>
  <inkml:trace contextRef="#ctx0" brushRef="#br1" timeOffset="58124.57">8298 11731 4607 0,'0'0'192'0,"0"0"64"0,-9-1-256 0,9 1 0 15,-10-4 0-15,1 8 0 0,1 1 3584 0,1 2 688 16,-2 4 128-16,0 4 16 0,0 3-2608 0,0 2-528 16,-1 6-96-16,2 2-32 0,-1 2-128 0,1 3-48 0,-1 7 0 0,0-1 0 15,-1 1-256-15,1 0-48 0,0 3-16 0,1-1 0 16,0 3-80-16,2-3 0 16,2-2-16-16,1-1 0 0,-3-4-336 0,4-1-64 15,1 0-16-15,1-3 0 0,2-4-144 0,1-2 0 0,1-4 0 0,1-3 0 16,1-6 0-16,2-3-176 0,-1-1 48 0,2-3 0 31,0-1-1680-31,0-2-336 0,0-4-64 0,0-3-10080 0</inkml:trace>
  <inkml:trace contextRef="#ctx0" brushRef="#br1" timeOffset="58260.94">7997 12291 3679 0,'0'0'160'0,"0"0"32"0,0 0-192 0,0 0 0 16,0 0 0-16,11 2 0 0,6 2 4800 0,-1 0 928 15,2-4 176-15,2 0 48 0,3-3-4320 0,4 1-864 16,2 0-160-16,3-1-32 0,1-1-320 0,1-3-64 16,2 2-16-16,-1-2-8320 15,0-2-1664-15</inkml:trace>
  <inkml:trace contextRef="#ctx0" brushRef="#br1" timeOffset="58631.57">8825 12194 18431 0,'0'0'816'0,"0"0"160"0,0 0-784 0,0 0-192 0,0 0 0 0,12 4 0 15,1-2 1408-15,2-2 224 0,3-1 48 0,2 0 16 16,2 0-864-16,2-5-192 0,-1 0-16 0,2 2-16 15,-1-1-256-15,0-1-48 0,2 0-16 0,-2 3 0 0,0-3-288 0,0 1 128 16,-1 1-128-16,-1 1 0 16,-2-1-1600-16,0 1-416 0</inkml:trace>
  <inkml:trace contextRef="#ctx0" brushRef="#br1" timeOffset="59208.42">9714 11273 14735 0,'-9'1'1312'0,"-1"0"-1056"0,-2 0-256 0,1 2 0 16,0 1 672-16,-2-1 80 0,-1 1 16 0,0 3 0 15,0 0 176-15,1 0 32 0,0 3 16 0,1-1 0 16,0 2 0-16,1-1 0 0,2 2 0 0,3 3 0 0,1 2-480 0,1-1-80 16,4 2-32-16,0 2 0 0,4 2-112 15,2 3-32-15,3-3 0 0,1 2 0 0,3 6-48 0,2 2-16 16,3-3 0-16,1 6 0 0,1 3-16 0,2 4-16 15,1-1 0-15,-1 2 0 0,3 3-160 0,-1-2 160 16,-1 4-160-16,0 2 160 0,-1-2-160 0,-1-2 0 16,-3-2 144-16,-3 0-144 0,-5 3 0 0,-1-5 0 15,-1 0 0-15,-3-2 128 0,-2-2-128 0,-3-1 144 16,-3 1-144-16,-5-5 160 0,-3-6-16 0,-5 2 0 16,-2 1 0-16,-3-5 0 0,-1-1 112 0,2 2 0 15,-4-5 16-15,1 0 0 0,0-4-80 0,1 0-32 16,1-2 0-16,-1-5 0 0,-1-2-16 0,3-6 0 15,0 0 0-15,2-5 0 0,1-2-144 0,2-5 128 16,1-3-128-16,3 0 128 0,2-6-128 0,5-5-144 16,-1-1 144-16,5-2-208 0,5 3 80 0,0 1 128 15,4-2-208-15,2 3 80 0,2 3 128 0,2 4 0 16,-1 5-144-16,5-1 144 0,4 1 0 0,0 1 0 0,-1 6 0 0,1-3 0 16,1 4 0-16,0-1 128 0,1 2-128 0,-2 2 128 15,-1 3-128-15,-1 1 0 0,-1-1 0 0,-1-1-9312 16,0 0-1776-16</inkml:trace>
  <inkml:trace contextRef="#ctx0" brushRef="#br1" timeOffset="59659.53">10119 10815 18431 0,'0'0'1632'0,"0"0"-1312"16,0 0-320-16,13 2 0 0,-1 0 288 0,-1 2-16 15,-1-1 0-15,2 4 0 0,0 2 128 0,4 2 32 16,0-2 0-16,4 6 0 0,2 6 96 0,2 3 32 16,2 2 0-16,2 7 0 0,5 2 32 0,-2 3 16 15,0 1 0-15,-1 7 0 0,3 1-144 0,-1 5-16 16,-2 5-16-16,0 6 0 0,-1 1-160 0,-1 8-16 16,-2 3-16-16,-5 2 0 0,0 2-96 0,-5 4-16 15,-3 1 0-15,-3-2 0 0,-5 3 96 0,-2 0 16 0,-6-3 0 0,-5-1 0 16,1-2 80-16,-7-1 0 0,-3-6 16 0,-3-2 0 15,-3 0-64-15,-1-5-16 0,-4-2 0 0,0-3 0 16,-4 3-64-16,0-5 0 0,1-4-16 0,-1-5 0 16,-1-6-176-16,7-5 0 0,0-4 0 0,4-1 0 15,3-6-1920-15,3-4-480 0,-6-2-96 16,5-12 0-16</inkml:trace>
  <inkml:trace contextRef="#ctx0" brushRef="#br1" timeOffset="60126.07">11805 11876 9215 0,'-14'2'816'0,"3"0"-656"0,0-1-160 0,1 2 0 16,1-2 1856-16,9-1 320 0,-10 5 80 0,10-5 16 15,-9 3-768-15,9-3-160 0,0 0-16 0,0 0-16 16,0 0-352-16,0 0-64 0,0 0 0 0,14-1-16 16,1 1-176-16,6-2-16 0,3 0-16 0,4 0 0 15,4 0-144-15,6-2-16 0,6 2-16 0,2-2 0 16,2-3-256-16,-4 2-48 0,-1 1-16 0,1 1 0 0,-2-2-176 0,-2 2 0 15,-6 0 0-15,-1 5 0 16,-2 0-2304-16,-5 3-384 0,1 2-64 0,-27-7-32 0</inkml:trace>
  <inkml:trace contextRef="#ctx0" brushRef="#br1" timeOffset="60294.02">11632 12418 19343 0,'0'0'1728'0,"0"0"-1392"15,10 2-336-15,7 1 0 0,4-2 2384 0,10 2 416 16,6-3 80-16,8 0 0 0,8 0-1856 0,5 0-384 16,6-4-80-16,-1 1-16 0,-1-1-144 0,3 2-16 15,-1-2-16-15,-1-1 0 0,1 1-368 0,1 3 0 16,1 0 0-16,-3 3-9792 0,-2 2-1920 0</inkml:trace>
  <inkml:trace contextRef="#ctx0" brushRef="#br1" timeOffset="61977.4">13845 11340 16575 0,'0'0'1472'0,"0"0"-1168"16,0 0-304-16,0 0 0 0,0 0 928 0,0 0 128 15,0 8 32-15,3 3 0 0,-2-1-320 0,-1 7-48 16,0 6-16-16,0 3 0 0,0 5-128 0,-1 3-48 0,-3 4 0 0,-1 7 0 16,-2 4-160-16,0 3-48 0,0 2 0 0,-2 2 0 15,1 1 32-15,-1 3 0 0,-1-1 0 0,-1 1 0 16,0-3-160-16,-1 0-16 0,2 1-16 0,0-1 0 16,1-5-160-16,0-2 0 0,3-3 144 0,-2-5-144 15,2-3-224-15,2-3-112 0,-1-3-32 0,3 2 0 16,2-6-1808-16,-2-6-352 0,1-7-80 15</inkml:trace>
  <inkml:trace contextRef="#ctx0" brushRef="#br1" timeOffset="62410.61">13822 11499 16575 0,'10'-15'1472'0,"2"-5"-1168"16,1-1-304-16,2 0 0 0,4 2 624 0,2 2 64 15,4 0 16-15,1 3 0 0,2 0-64 0,3 1-16 0,1 6 0 0,1-1 0 16,0 2-176-16,1 5-48 16,-1 2 0-16,-2 4 0 0,-2 6-80 0,0 2 0 15,-2 2-16-15,-2 7 0 0,1 1-144 0,-5 1-32 16,-2 5 0-16,-2 2 0 0,-6-5-128 0,-3 6 192 0,-3-1-192 0,-3-1 192 15,-7 1 48-15,-1 3 16 16,-3 0 0-16,-2-2 0 0,-5-5 0 0,-1 3 16 0,-6-4 0 0,-3 0 0 16,2-3-272-16,-3 0 0 15,-1 0 128-15,-1-3-128 0,-3-2 128 0,3 0-128 16,-1 0 144-16,4-7-144 0,2-1 0 0,6-3 0 0,3 0 0 0,4-2 0 16,3 2 0-16,8-7 0 0,0 0 0 0,0 13 0 15,5 2-160-15,5 1 160 0,7 3-128 0,3 4 128 0,3 4 0 16,2-2 0-16,5 3 0 0,-4 0 128 15,0 4 32-15,-2 2 16 0,-1 2 0 0,-2 0 0 16,-1-1-48-16,-4 1 0 0,-3-1 0 0,-2 2 0 0,-4-3 32 0,-4 1 0 16,-1 2 0-16,-4-4 0 0,0-5-160 15,-2 0-224-15,0-7 48 0,3 1-8160 16,-3-7-1648-16</inkml:trace>
  <inkml:trace contextRef="#ctx0" brushRef="#br1" timeOffset="62760.39">15009 12006 15663 0,'-12'2'688'0,"3"1"144"0,-3 2-656 0,1 0-176 0,0 7 0 0,-5 0 0 15,0 5 1664-15,-2 3 288 0,-4 7 64 0,2 0 16 16,-4 1-944-16,1 5-176 0,3 3-32 16,-3 3-16-16,2-3-160 0,4 0-48 0,1-3 0 0,5-1 0 15,3-2-176-15,3 1-32 0,4-3-16 0,5-4 0 16,2-4-304-16,6-2-128 0,0-3 0 0,2-1 128 15,1-5-128-15,3-1 0 0,0-6-192 0,2-3 192 16,3 0-512-16,3-5 32 16,0-1 0-16,2-2-8080 0,0 0-1616 0</inkml:trace>
  <inkml:trace contextRef="#ctx0" brushRef="#br1" timeOffset="63129.51">15517 12137 18431 0,'-9'-3'1632'0,"1"3"-1312"15,-3 2-320-15,-2 3 0 0,-1 0 1488 0,-3 1 240 16,-2 4 32-16,0 2 16 0,-1 0-768 0,1 4-160 0,1 0-16 0,2 2-16 16,-1-1-192-16,4 2-48 0,2-2 0 0,3 2 0 15,2 0-256-15,5 2-48 16,1-2-16-16,5-1 0 0,1-6-128 0,6 2-128 15,0-3 144-15,6 0-144 0,0 2 128 0,2-4-128 16,6 1 0-16,2-5 0 0,1 0 160 0,1 1-160 16,2-1 160-16,0-3-160 0,0-4 192 0,-1 1-48 0,0-1-16 0,-4-4 0 15,-3 0 64-15,-4-1 0 0,-2-6 0 16,-4 3 0-16,-4 1 32 0,-5-1 16 0,-1-2 0 0,-8-2 0 16,-1 0 208-16,-5-2 32 15,-4-3 16-15,-3-1 0 0,-3 1-176 0,-2 2-48 0,-3 0 0 0,1 3 0 16,0 3-272-16,1-1 0 0,0 6 0 0,3 0 0 0,1 3 0 0,2 0-192 15,3 2 0-15,1 1 0 16,3 3-1520 0,10-3-288-16,0 0-64 0,0 0-11680 0</inkml:trace>
  <inkml:trace contextRef="#ctx0" brushRef="#br1" timeOffset="63465.57">16511 12008 21359 0,'0'0'944'0,"-12"-1"208"0,-4-3-928 0,2 4-224 15,0 2 0-15,-2 1 0 0,-5 4 880 0,-1-1 128 16,-2 1 16-16,-3 4 16 0,-2-3-464 0,-3 2-112 16,-1-1-16-16,2 1 0 0,0 1 128 0,3-2 32 15,5 3 0-15,5 2 0 0,4-3-96 0,6 2 0 16,2-3-16-16,5 3 0 0,1 2-176 0,5 1-48 15,3 0 0-15,3 1 0 0,2 4-32 0,2-1-16 16,4 2 0-16,2 3 0 0,-1-1 16 0,-1 3 0 0,-1-4 0 0,-2 0 0 16,1 1 0-16,-3 1 0 0,-3-3 0 0,-3 1 0 15,-2 0 16-15,-6-2 16 16,-1-4 0-16,-7 1 0 0,-4 2 240 0,-5-1 64 16,-4-1 0-16,-5-2 0 0,-4-2-208 0,-2-4-48 15,0 2 0-15,2-4 0 0,-1-1-320 0,3-4 0 16,3-5 0-16,2-1-128 15,0-8-1760-15,8 0-352 0,2-3-64 0</inkml:trace>
  <inkml:trace contextRef="#ctx0" brushRef="#br1" timeOffset="64095.47">17536 11397 13823 0,'-8'-16'1216'0,"2"7"-960"15,0-4-256-15,0-1 0 0,-1 0 1216 0,1 3 208 16,-2-2 48-16,0 5 0 0,-1-2-192 0,-2 6-48 15,1-2 0-15,-2 3 0 0,0 3-320 0,-1 3-64 16,-1 3-16-16,-2 1 0 0,-3 3-160 0,-3 1-32 16,2 3-16-16,0 4 0 0,-1 1-176 0,1 1-16 15,0 1-16-15,2 4 0 0,4 2-96 0,1 1-32 0,2 2 0 0,2 0 0 16,2 3-64-16,4 0-16 16,1 1 0-16,4 0 0 0,1 2-32 0,4-1-16 0,2 1 0 0,2 1 0 15,3-2-32-15,4 1 0 0,1 1 0 0,1 0 0 16,1 2-128-16,-1 2 0 0,0-2 144 0,-1-2-144 15,-2-1 0-15,-3 1 0 0,-3-3 0 0,-2-2 128 16,-2-1-128-16,-2 1 0 0,-2-1 128 0,0-3-128 0,-2 1 128 16,-2-4-128-16,-3-2 128 0,-1 0-128 0,0-1 176 15,-3-2-48-15,-3-1 0 0,-2-1 0 0,-2-2 144 16,0 1 32-16,-4-3 0 0,-2-1 0 16,0-8-144-16,-5-3-32 0,2 1 0 0,-1-2 0 0,-1-6 0 0,0-1-128 15,1-6 192-15,1 1-64 0,0-1-128 0,2-3 0 16,2-3 0-16,2-1 0 0,2-2 0 0,3-2 0 15,5 0 0-15,3 3 0 0,3 0 0 0,-1 4 0 16,6-1-192-16,1 6 192 0,1 2-192 0,4 0 192 16,2 2-160-16,1 4 160 0,0 0-160 0,1 2 160 15,1 1-160-15,4 1 160 0,1 5-128 0,2 0 128 16,0 3 0-16,3 0-144 0,-2 2 144 0,0 4 0 16,1 2 0-16,-1 2-128 0,-3-4 128 0,-3 3 0 15,-2 2 0-15,-2-1 0 0,-3 0-320 0,-3-2-16 16,-1-2-16-16,0-2 0 15,-2 1-2608-15,-1 1-528 0</inkml:trace>
  <inkml:trace contextRef="#ctx0" brushRef="#br1" timeOffset="65964.12">18694 11967 4607 0,'0'0'400'0,"0"0"-400"0,0 0 0 0,4-6 0 15,0 1 2704-15,-4 5 464 0,4-5 96 0,0 3 0 16,-4 2-1744-16,0-5-368 0,0-3-64 0,0 8 0 16,-3-4 112-16,3 4 16 0,-5-2 16 0,0-1 0 0,0-1-240 0,-4 4-48 15,0 4-16-15,-1 0 0 0,-2 1-352 0,0 5-80 16,-2 0-16-16,-3 3 0 0,-3 6-144 0,0 1-16 15,-2 5-16-15,3 0 0 0,-3 6-16 0,2-2 0 16,0 3 0-16,1 1 0 0,1 2-80 0,3 1-16 16,2-1 0-16,4 1 0 0,3-2-192 0,3-1 0 15,3-2 0-15,5-1 0 0,3 0 0 0,2-6 0 16,1-1 0-16,3-2 0 0,2 0 0 0,0-6 0 16,2-5 0-16,3 0 0 0,2-2 0 0,2-3-160 15,-1-1 0-15,13-4 0 16,-3-7-2176-16,-2 1-432 0,-3-4-96 0</inkml:trace>
  <inkml:trace contextRef="#ctx0" brushRef="#br1" timeOffset="66330.12">19319 12019 17503 0,'0'0'768'0,"0"0"176"0,0 0-752 0,0-9-192 15,0 9 0-15,0 0 0 0,0 0 2272 0,-8 5 416 16,0 1 96-16,-2 3 16 0,-1 3-1824 0,-6 3-352 0,-1 3-80 0,-1 1-16 16,2 3-112-16,-5 4-32 0,2-2 0 0,0 5 0 15,1-1-112-15,2 3-16 0,-1-5-16 0,6 1 0 16,5 0-80-16,3-2-16 0,1-4 0 0,3-2 0 16,4-2-16-16,3 0 0 0,4 0 0 0,2-5 0 15,1-3 32-15,2-3 0 0,2 0 0 0,2-3 0 16,2-3 96-16,1 0 0 0,1-5 16 0,1-1 0 15,1 2-80-15,-2-2-32 0,-2-7 0 0,-2 2 0 0,-1 0 64 16,-2-3 16-16,-3 0 0 0,-4-1 0 16,-3-3 96-16,-3-2 32 0,-3-3 0 0,-3 0 0 0,-3-1-48 0,-3 4-16 15,-3 1 0-15,-2 2 0 0,-4 1-160 0,0 3-16 16,-6 0-128-16,2 3 192 0,-1 1-192 0,0 2-128 16,0 3 128-16,3 0-208 15,-1 0-1104-15,2 0-224 0,4 2-32 0,3 2-8784 16,11 0-1744-16</inkml:trace>
  <inkml:trace contextRef="#ctx0" brushRef="#br1" timeOffset="66680.6">19954 11939 8287 0,'0'0'368'0,"-4"-7"80"0,-1-2-448 0,0 3 0 16,0 0 0-16,-1-1 0 0,-3 5 3456 0,-1 0 592 15,-1 1 128-15,0 1 32 0,0 3-2752 0,-2 1-560 0,0 2-96 0,0-2-32 16,1 2-144-16,0 3-48 0,3 1 0 0,4 2 0 16,-1 0 0-16,3 0-16 0,3-1 0 0,4 4 0 15,1 3-112-15,3-1 0 0,0-1-16 0,3 2 0 16,2 0 16-16,-1 1 0 0,5 1 0 0,-2 2 0 16,-1-4-64-16,1-1-16 0,1 0 0 15,-4 2 0-15,0 0-48 0,-2 1 0 0,0 2 0 0,-3-2 0 0,-5 2-144 16,-1-3-48-16,-2-1 0 0,-1 0 0 0,-4-2 112 0,-2 2 16 15,-3-2 0-15,-3-2 0 0,-3-2 112 0,-5 1 16 16,-3 1 16-16,-3-4 0 0,-2 1-192 0,1-4-32 16,1 0-16-16,0-3 0 0,2-3-160 0,-1-1 0 15,1-2-160-15,5-3 160 16,3-2-1952-16,4 1-288 0,4-7-64 0,2 0-12736 16</inkml:trace>
  <inkml:trace contextRef="#ctx0" brushRef="#br1" timeOffset="67130.55">20815 11145 16175 0,'0'0'704'0,"0"0"176"0,0 0-704 0,0 0-176 15,-4 13 0-15,-3-3 0 0,-3 3 928 0,0 2 160 16,-3 3 16-16,-1 2 16 0,-1 3-224 0,-1 8-32 16,-2 3-16-16,0 5 0 0,0 10-224 0,2-1-48 15,1 5-16-15,-2 3 0 0,3 2-48 0,1 1-16 16,1 7 0-16,0-1 0 0,2 4-224 0,1 0-32 16,-1-1-16-16,0 1 0 0,-2-4-224 0,3-2 128 15,2-2-128-15,3-2 0 0,3-5 128 0,2-4-128 16,3-4 0-16,2-4 144 0,3 0-144 0,1-8 0 15,0-5 0-15,2-1 0 16,-1-8-544-16,3-3-192 0,0-4-32 0</inkml:trace>
  <inkml:trace contextRef="#ctx0" brushRef="#br1" timeOffset="67783.61">21097 11879 16415 0,'0'0'720'0,"0"0"160"0,0-10-704 0,-1 1-176 0,-1-3 0 0,2 3 0 15,-1-2 1264-15,2 2 208 0,2-2 64 0,-1-1 0 16,0 1-384-16,0-3-64 0,1-3 0 0,2 2-16 0,0-2-320 0,3 1-64 15,-3-2-16-15,2 2 0 0,1 3-224 16,0-1-32-16,-1 0-16 0,-2 6 0 0,-5 8-240 0,0 0-160 16,9-5 192-16,-9 5-192 0,0 0 128 0,10 9-128 15,-1 5 0-15,-1-1 0 0,-3 1 128 0,3 5-128 16,-3 2 0-16,-2 5 0 0,0-3 0 0,0 2 0 16,-1-1 0-16,1-1 0 0,-6 3 0 0,3-5 128 15,3-2-128-15,-3 0 0 0,0 0 128 0,2-2-128 16,1-2 0-16,0-1 0 0,1-6 0 0,-4-8 128 15,10 6-128-15,1-1 0 0,-1-5 320 0,1-4-64 16,1-2 0-16,-1-2 0 0,2-3 64 0,-2 1 0 16,-2-3 0-16,-1-2 0 0,-2-3-160 0,1 0-32 15,-2-1 0-15,-2-2 0 0,0-5 64 0,0 2 0 16,-2-6 0-16,-1 2 0 0,0-3-192 0,-1 1 0 16,-1 3 0-16,1-2 0 0,1 1 0 0,0 0 128 15,-3-1-128-15,3-1 128 0,0 0-128 0,0-2 0 16,0 4 0-16,0-4 0 0,-1-2 0 0,1-2 0 15,4 3 0-15,-4 2 0 0,1 1 0 0,-1 2 0 16,-1 7 0-16,1-1-176 0,-3 3 48 0,2-1 0 16,0 2 0-16,-2 6 0 0,3 12 128 0,-2-11-128 15,1 3 128-15,1 8-128 0,-2-10 128 0,2 10-128 0,0 0 128 16,0 0-128-16,4-5 128 0,2 0 0 0,2-1-144 0,5 2 144 16,-1 3 0-16,6-1-176 0,5 0 176 0,0-1-128 0,4 2 128 0,2-3 0 15,1 0 0-15,2 1 0 16,3-1 0-16,0-3 0 0,2 2 0 0,1 3 0 0,2-3 0 15,-1-2 0-15,2 4 0 0,2 0 0 0,4-1 0 0,-4-1 0 16,-2 0 0-16,-4 1 0 0,-6 4 0 0,-3 0 0 16,-3 0 0-16,-5 1 0 15,-5 3-1552-15,-3 3-288 0,-12-7-48 0,5 6-16 0</inkml:trace>
  <inkml:trace contextRef="#ctx0" brushRef="#br1" timeOffset="68033.63">21762 11405 17503 0,'-9'10'768'0,"5"1"176"0,-2 2-752 0,1 4-192 15,1 3 0-15,-3 4 0 0,1-1 1488 0,-2 6 272 16,-1 0 48-16,2 3 16 0,-1 0-768 0,-1 0-160 15,-1-1-16-15,1 1-16 0,0-1-336 0,2 1-64 16,0-4-16-16,2 1 0 0,0-4-272 0,3 1-176 16,0-5 192-16,0 1-192 0,2-1 0 0,0-2 0 0,2-3 0 0,1-2 0 31,-1-3-896-31,2-4-96 0,-4-7-16 0,0 0-6944 0,0 0-1392 0</inkml:trace>
  <inkml:trace contextRef="#ctx0" brushRef="#br1" timeOffset="68383.64">21875 11501 5519 0,'0'0'496'0,"14"-4"-496"15,0-2 0-15,1 0 0 0,0 1 2944 0,4-3 512 16,2 2 80-16,0 1 32 0,0-2-1840 0,-1 1-352 15,0-6-80-15,1 6-16 0,-2 1-400 0,-2-1-96 16,-3 1-16-16,-1 2 0 0,-1 2-192 0,-2 0-64 16,0-1 0-16,-10 2 0 0,0 0 16 0,11 7 0 15,-2 4 0-15,-2 0 0 0,-4 5-144 0,0 2-48 16,-2 2 0-16,-1 4 0 0,-1 0-16 0,-2 5 0 16,-2 1 0-16,0 0 0 0,-2 2 80 0,-2 0 16 15,-1 2 0-15,-1 2 0 0,1 0-80 0,0-2-16 16,-1-3 0-16,3 0 0 0,0-5-320 0,1 2 0 15,-2-5 0-15,1 1 0 0,3 2 0 0,-1-7 0 16,-1 0 0-16,1-2 0 16,0-3-1136-16,1-3-288 0,-2 0-64 0,1-3-7840 0,0 0-1552 0</inkml:trace>
  <inkml:trace contextRef="#ctx0" brushRef="#br1" timeOffset="68553.87">21777 11843 24767 0,'11'-5'1088'0,"1"3"240"0,3-2-1072 0,5 1-256 0,6 1 0 0,3 0 0 16,9 2 960-16,-1-1 128 0,4 1 16 0,-1-1 16 0,1-2-240 0,1 1-48 15,-1 2-16-15,1 0 0 0,-2 1-496 0,0 2-112 16,-1-1-16-16,-1 5 0 16,0 0-1264-16,-1-1-256 0,-2 3-48 0</inkml:trace>
  <inkml:trace contextRef="#ctx0" brushRef="#br1" timeOffset="68882.59">21124 12533 4607 0,'0'0'400'0,"0"0"-400"15,0 0 0-15,0 0 0 0,0 0 4480 0,11-3 800 0,3-2 160 0,5 2 48 16,4 2-3696-16,4-2-720 0,2-4-160 0,6 0-16 16,4 2-96-16,3-1-16 0,5 1 0 0,0 0 0 15,3-4-176-15,0 2-32 0,-3 2-16 0,-1-2 0 16,0 3-304-16,-2 3-48 0,-2-1-16 0,-14 1 0 15,1 4-192-15,2-2 0 0,-1 3 0 0,8 3 0 16,-8-2-1584-16,-8 3-400 16,-5 2-96-16,-7-1-10544 0</inkml:trace>
  <inkml:trace contextRef="#ctx0" brushRef="#br1" timeOffset="69265.63">21485 12770 13823 0,'0'0'608'0,"0"0"128"0,0 0-592 0,0 0-144 15,8 1 0-15,3 0 0 0,-1 1 1296 0,1 0 240 16,2 1 32-16,0-2 16 0,1 0-816 0,0 2-176 16,-2-2-16-16,1-1-16 0,0 0 208 0,-1 3 64 15,1-1 0-15,1 2 0 0,-1 1-224 0,0 1-32 16,-2-2-16-16,3 1 0 0,0 3-112 0,0-2-32 15,0 3 0-15,-1-1 0 0,-2 3-176 0,-1-1-48 16,4 3 0-16,-4-1 0 0,-1-2-192 0,0 2 128 16,-1 1-128-16,-2-3 0 0,1 4 208 0,-4-2-48 0,0-3-16 0,-1 2 0 15,-2-1 144-15,0 2 32 0,0-3 0 0,0 0 0 16,-1-1 64-16,0 3 32 0,0-3 0 16,-2 1 0-16,-1-1 0 0,0 1 0 0,1-1 0 15,-1 0 0-15,-1-1-160 0,0 3-16 0,0-4-16 16,-2 4 0-16,1-2-80 0,0 2-16 0,-2-1 0 0,-1 1 0 15,0-2 16-15,-2 2 0 0,-2-2 0 0,0 1 0 16,-1-2-144-16,0 3 0 0,2-2 0 0,-10 5 0 16,4-8-384-16,2 0-144 0,2 1-48 15,0-3-14592-15</inkml:trace>
  <inkml:trace contextRef="#ctx0" brushRef="#br1" timeOffset="69633.28">23029 11848 16575 0,'-17'0'1472'0,"11"3"-1168"16,-2 1-304-16,1 1 0 0,-1 0 1216 0,1 4 192 15,-2 0 48-15,0 6 0 0,0 3-256 0,0 5-48 0,-1 6-16 0,1 1 0 16,0 2-320-16,1 4-64 0,1 3-16 0,3 2 0 16,-1-1-96-16,2 6 0 0,2-4-16 0,2 3 0 15,2-3-192-15,2-3-48 0,-1 0 0 0,2-1 0 16,0 1-256-16,5-4-128 0,-1-4 128 0,0-2-128 15,0-5 0-15,2-1 0 0,-1-5 0 0,3 3 0 16,-3-8-528 0,-2-4 16-16,-9-9 0 0,0 0-8720 0,0 0-1744 0</inkml:trace>
  <inkml:trace contextRef="#ctx0" brushRef="#br1" timeOffset="69769.97">22734 12396 2751 0,'0'0'256'0,"0"0"-256"16,0 0 0-16,0 0 0 0,10 3 4384 0,3-1 832 15,3 1 160-15,4 1 48 0,2-2-3808 0,5-1-752 16,4 1-160-16,5-2-16 0,5 0-240 0,4-2-64 16,0 0 0-16,0-2 0 0,-3 1-384 0,-1 1 128 15,-1-2-128-15</inkml:trace>
  <inkml:trace contextRef="#ctx0" brushRef="#br1" timeOffset="70352.99">23414 11149 5519 0,'0'0'240'0,"0"0"64"0,0 0-304 0,0 0 0 16,0 0 0-16,0 0 0 0,-1-7 1968 0,0-1 336 15,1 8 64-15,0 0 0 0,0 0-1408 0,0 0-272 16,0 0-64-16,0 0-16 0,0 0 16 0,0 0 0 16,0 0 0-16,0 0 0 0,0 0 80 0,6 9 0 15,0-3 16-15,2 8 0 0,1 0 0 0,2 4 0 16,3 1 0-16,4 4 0 0,2 7-160 0,2 3-48 16,0 3 0-16,0 5 0 0,5 4-112 0,-1 4-16 15,-1 0-16-15,0 5 0 0,1 0-32 0,-1 2 0 16,1 2 0-16,-2 3 0 0,0 1-128 0,-1 4-16 15,-2-3-16-15,-1 4 0 0,-4-3 208 0,1-3 64 16,-6 2 0-16,0-4 0 0,-2 1 96 0,-2-1 32 16,-3-5 0-16,-3-4 0 0,-2 1-128 0,-3-3-32 15,-4-1 0-15,-1-2 0 0,-4-4-96 0,-3 1 0 0,-4-2-16 0,-2-2 0 16,-2-2-80-16,0 0-16 16,-3-1 0-16,-1-2 0 0,-2 0-80 0,-2-5 0 15,-3 0-128-15,1-4 192 0,-1-4-192 0,1-2-128 16,5 0 128-16,-10 0-208 15,7-4-1456-15,7-4-272 0,4-6-64 0,11-6-7392 16,0-2-1472-16</inkml:trace>
  <inkml:trace contextRef="#ctx0" brushRef="#br1" timeOffset="71351.39">24464 12321 11055 0,'0'0'976'0,"0"0"-784"0,0 0-192 0,0 0 0 16,0 0 1360-16,0 0 240 0,0 0 32 0,0 0 16 0,0 0-32 0,0 0 0 16,12 0 0-16,4-1 0 15,4-4-224-15,6 1-48 0,6 0-16 0,3 2 0 0,3-6-368 0,6 3-80 16,0 1-16-16,3-4 0 0,1 0-112 0,4-1-32 15,6 0 0-15,4 2 0 0,5-1-288 0,-2 2-64 16,-4-1-16-16,-4 2 0 0,-5 1-144 0,-3 0-16 16,-3 0-16-16,-5 3 0 0,-2-2-176 0,-6 1 128 15,-5-1-128-15,-3 3 128 0,-2 0-128 0,-5 0-224 16,-8 0 48-16,-10 0 16 16,0 0-2016-16,0 0-416 0,0 0-80 0,-9 0-16 0</inkml:trace>
  <inkml:trace contextRef="#ctx0" brushRef="#br1" timeOffset="71585.08">24915 11794 13823 0,'0'0'608'0,"0"0"128"0,-3-7-592 0,3 7-144 0,0 0 0 0,0 0 0 16,0 0 3440-16,0 0 656 15,0 0 128-15,5 18 16 0,0 1-2960 0,-2-1-608 0,1 1-112 0,3 17-32 16,-2 4 128-16,0 5 32 0,-1 2 0 0,-2 2 0 16,1 3-128-16,-3 2-32 0,-3-1 0 0,1 1 0 15,-2-1 16-15,-1-1 0 0,-3-2 0 0,0-3 0 16,1-2-224-16,-1 0-64 0,2-1 0 0,-4-2 0 16,1-3-256-16,0-3 0 0,3-1 0 0,0-2 0 15,0-4-592-15,5-5-80 0,0-4-16 0,-1-2 0 16,1-4-2368-16,2-2-464 0</inkml:trace>
  <inkml:trace contextRef="#ctx0" brushRef="#br1" timeOffset="72050.67">26455 11002 22399 0,'0'0'992'0,"0"0"208"0,0 0-960 0,0 0-240 0,0 0 0 0,0 0 0 16,7 11 0-16,0-1 0 0,-5 4 0 0,1 2 0 16,-1 4 464-16,0 2 48 0,-1 4 16 0,0 7 0 15,2 7-16-15,-3 3-16 0,-3 5 0 0,-1 4 0 16,-1 6 0-16,-1 0 0 0,-3 6 0 0,0-2 0 15,-1 3-48-15,-3-2-16 0,-1 3 0 0,1 2 0 16,-3-1-192-16,1-3-48 0,-1 0 0 0,0-6 0 16,-2-4-192-16,0-2 144 0,2-3-144 0,1-7 128 15,1-4-384-15,2-4-64 0,2-6-32 0,1-4 0 16,1-2-1280-16,5-6-256 0,0-4-48 0,3-12-9040 16</inkml:trace>
  <inkml:trace contextRef="#ctx0" brushRef="#br1" timeOffset="72468.62">26377 11252 23951 0,'6'-15'2128'0,"2"1"-1696"15,2-1-432-15,4 2 0 0,4-1 272 0,2 3-16 16,2 2-16-16,2-3 0 0,0 6 112 0,2 0 32 15,-1 0 0-15,6 4 0 0,0 6-16 0,2 2 0 16,1 0 0-16,-4 3 0 0,-1 1-80 0,-2 4-16 0,-3 3 0 0,-2 3 0 16,-4 2-272-16,-5 6 160 0,-1-1-160 0,-3 2 128 15,-4-4-128-15,-3 4 128 0,-3 1-128 0,-3 0 128 16,-3 2 16-16,-2 0 0 0,-4-4 0 0,0 0 0 16,-6-2-16-16,-4 2 0 0,-3-4 0 0,-5-2 0 15,-4-5-128-15,-1 0 0 0,2 1 144 0,1-3-144 16,1-2 0-16,1 1 128 0,3-2-128 0,3-2 0 15,2-1 0-15,4 0 0 0,5-2 0 0,3 3 128 16,2 2-128-16,4-2 0 0,2 4 0 0,4 1 0 16,3 0 0-16,1 3-160 0,4 1 160 0,4 4 0 0,5 3 0 0,0 3 0 15,-1 1 0-15,4 0 0 0,-1 1 0 0,0 2 0 16,2 2 0-16,-3-3 0 0,-1-3 128 0,-2 4-128 16,1 0 0-16,-6 1 0 0,-2-2 0 0,-4-4 0 15,-1 0 0-15,-4-3 0 16,-2 3-1504-16,-5-6-400 0,0-2-80 0,-1-2 0 0</inkml:trace>
  <inkml:trace contextRef="#ctx0" brushRef="#br1" timeOffset="72902.74">27271 11753 20847 0,'0'0'912'0,"-10"-1"208"0,1-2-896 0,-2 4-224 0,0 2 0 0,-2 3 0 16,-2 2 368-16,-3-2 16 0,-2 4 16 0,2 1 0 15,-3 0 0-15,-1 2 0 0,-1 1 0 0,0 2 0 0,4 1 112 0,0-2 0 16,1 0 16-16,4 2 0 0,2 2-96 0,4-1-32 16,4-3 0-16,3 1 0 0,1 2 48 0,4-1 16 15,2-4 0-15,4 1 0 0,3-2-16 0,1 0-16 16,0-1 0-16,4 3 0 0,-3-4-240 0,3 4-64 16,1 0 0-16,-1 1 0 0,-3-1-128 0,-1 0 160 15,-2 0-160-15,-1 2 160 0,-4 0-160 0,-3-1 0 16,-3-1 0-16,-2 0 0 0,-3 2 128 0,-3-1 0 15,-4-1 0-15,-1-1 0 0,-3-3 0 0,-3 2 0 16,-3-4 0-16,1 1 0 0,0-4-128 0,-1 0 0 16,1-4-192-16,2-2 192 15,2-1-1760-15,3-3-224 0,2-2-64 0</inkml:trace>
  <inkml:trace contextRef="#ctx0" brushRef="#br1" timeOffset="73116.75">27676 11870 22863 0,'0'0'1008'0,"-7"9"208"0,-4-2-960 0,0 4-256 0,2 3 0 0,-2 2 0 16,-5 4 768-16,2 1 128 0,-1 3 0 0,-1 4 16 15,-2 2-80-15,0 2 0 0,1 2-16 0,2 0 0 16,-1-1-288-16,2 0-48 0,0 0-16 0,2-4 0 0,2 0-288 0,5-5-176 15,0 2 192-15,2-5-192 16,3-3-1568-16,3-3-416 0,1-4-96 0</inkml:trace>
  <inkml:trace contextRef="#ctx0" brushRef="#br1" timeOffset="73502.67">27760 12068 7359 0,'-8'14'320'0,"3"-2"80"0,0 2-400 0,-1 1 0 0,3 1 0 0,-2 3 0 16,-2 3 3584-16,-1-2 640 16,0 1 128-16,1-1 32 0,-2 0-2672 0,1 2-544 15,-1-4-96-15,2-3-32 0,2 0-256 0,0-2-48 16,1 0-16-16,4-13 0 0,0 0-144 0,0 0-16 15,0 0-16-15,0 0 0 0,0 0 32 0,0 0 16 16,6-7 0-16,4 0 0 0,3-5-208 0,1-3-32 0,0-3-16 0,4 0 0 16,2-1-112-16,0-1-32 0,1-2 0 0,-1 2 0 15,0-3-192-15,1 2 0 0,-1-1 128 0,0 5-128 16,-2 6 0-16,-1 1 0 0,-2 4 0 0,-2 3 0 16,2 6 0-16,-2 0 0 0,-1 5-160 0,-1 6 160 15,-4 5-128-15,-2 3 128 0,-2 3-128 0,-3 0 128 16,-3 5 0-16,-2-2 0 0,-2 0 0 0,-2 1-128 15,-1-4-128-15,-1-2-32 0,2 0 0 0,1-4 0 16,0-2-1376-16,2-3-256 16,1-2-64-16,2 0-6896 0,3-12-1360 0</inkml:trace>
  <inkml:trace contextRef="#ctx0" brushRef="#br1" timeOffset="74104.17">28599 11192 12895 0,'0'0'1152'0,"-5"-6"-928"16,5 6-224-16,0 0 0 0,-6-4 1840 0,6 4 320 15,-9 0 64-15,0 4 16 0,0 2-1504 0,0 0-288 0,-2 0-64 0,2 7-16 16,-4-1 160-16,-1 1 48 16,3 4 0-16,-2 2 0 0,0 2-64 0,0 1-16 0,1-1 0 15,0 5 0-15,1 1-176 0,2 0-48 0,3 5 0 0,2 1 0 16,2 0-80-16,2 0-32 0,0 0 0 0,4 1 0 16,3-3 0-16,0 2 0 0,-3 3 0 0,4 1 0 15,1 0-160-15,1-2 0 0,1 1 144 0,-1 1-144 16,3 5 144-16,1-4-144 0,3-1 192 0,-1-1-192 15,2 3 256-15,0-3-48 0,-2 0-16 0,-1-2 0 16,-4-1-48-16,-2-5-16 0,-3 0 0 0,-2-3 0 0,-3-1 0 0,-1-3-128 16,-3-2 192-16,0-1-64 0,-2-3 0 0,-2 2-128 15,-3-6 192-15,-3 1-64 0,-1-1 192 0,0-4 16 16,-3-2 16-16,1 1 0 0,0-1-144 0,-1-4-16 16,-1 1-16-16,-1-2 0 0,0 0-176 0,0-2 128 15,-1 2-128-15,1-6 128 0,1-5-128 0,2-1 0 16,0 1 0-16,1-3 0 0,2-2-192 0,3-1-32 15,0-4 0-15,5 4 0 0,2-4 224 0,3 1-192 16,4-4 192-16,1 5-192 0,2 1 192 0,3 4 0 16,2 2-160-16,1 1 160 0,1 5 0 0,1-1-176 15,1 3 176-15,0 3-128 0,3 0 128 0,0 2-128 16,0 2 128-16,2 3-128 0,-2-1 128 0,1 7 0 16,0-1 0-16,2 3-128 0,0 1 128 0,-2 2 0 15,-2-1 0-15,-2 1 0 0,0-1 0 0,-4 0-128 16,-1 1 128-16,-1-1 0 15,-5-2-2128-15,-1-3-352 0,-4-11-64 0,2 17-16 0</inkml:trace>
  <inkml:trace contextRef="#ctx0" brushRef="#br1" timeOffset="74685.78">29451 11717 7359 0,'0'0'656'0,"-7"-3"-528"0,7 3-128 15,-7-8 0-15,-2 3 2560 0,1 1 464 16,-2-2 112-16,-1 4 0 0,2 2-1680 0,-4 4-352 15,-4-2-64-15,-2 1-16 0,-1 0-272 0,0 2-64 16,-3 3-16-16,0-2 0 0,0 5-48 0,0-2-16 16,2 3 0-16,1-2 0 0,3 0-112 0,3 1-32 15,1-2 0-15,4 3 0 0,3-3-192 0,3 2-32 0,3-11-16 0,1 13 0 16,3-2 64-16,3 2 16 0,2-2 0 0,2 0 0 16,2 1-64-16,2 5-16 0,1 1 0 0,4-1 0 15,0 0-224-15,-2 1 0 0,-1 1 128 0,1 0-128 16,-1 0 0-16,1-1 0 0,-7-3 0 0,-2 0 0 15,-1 2 0-15,-5-2 144 0,-3-1-144 0,-2 0 128 16,-3-1 0-16,-3-3-128 0,-2 1 192 0,-3-2-64 0,-2 0 144 16,-2-3 32-16,0 2 0 0,-1-3 0 15,-1 2-304-15,0-2 160 0,0-4-160 0,1-2 128 16,1-3-448-16,2 0-112 0,-1-1-16 0,5-5-9200 16,3 0-1840-16</inkml:trace>
  <inkml:trace contextRef="#ctx0" brushRef="#br1" timeOffset="74917.63">29776 11717 21647 0,'0'0'960'0,"0"0"192"0,-2 14-912 0,0 2-240 15,0-1 0-15,-1 5 0 0,1 1 1024 0,-1 0 144 16,2 3 48-16,-2 3 0 0,-6-7-448 0,3 4-96 16,-2 3-16-16,1-3 0 0,-2 3-368 0,1-5-80 15,2-3-16-15,0-2 0 0,0 3-192 0,4-4 0 16,-1-1 128-16,2-2-128 16,1-4-1488-16,3-1-352 0,-1 0-64 0</inkml:trace>
  <inkml:trace contextRef="#ctx0" brushRef="#br1" timeOffset="75270.73">30027 11791 17439 0,'0'0'768'0,"0"13"176"0,-3-2-752 0,2 3-192 15,-1 1 0-15,1 5 0 0,-3 0 912 0,1 0 160 16,-1 2 16-16,-3-1 16 0,1 2-80 0,1 1-32 15,-3-1 0-15,1-1 0 0,-2-6-160 0,0 0-16 16,1-1-16-16,1-2 0 0,-1-2-208 0,3-5-32 16,5-6-16-16,0 0 0 0,0 0 48 0,0 0 16 15,0 0 0-15,10-3 0 0,2-2-32 0,1-6-16 16,1-4 0-16,0-1 0 0,2-5-368 0,-2 1-192 16,2-2 192-16,1 5-192 0,-3-2 128 0,1 2-128 15,-1 4 0-15,1 4 0 0,-1-1 0 0,0 6 0 16,0 3 0-16,-2 1 0 0,-12 0 0 0,10 13 0 15,-3 0-144-15,-2 4 144 0,-2 4-144 0,-4 3 144 16,-3 0-160-16,-1 1 160 16,-3-2-592-16,-2-1-32 0,-1-1 0 0,0-1-9040 15,3-4-1792-15</inkml:trace>
  <inkml:trace contextRef="#ctx0" brushRef="#br1" timeOffset="75620.89">30999 10824 18431 0,'-12'11'1632'0,"-3"2"-1312"16,1 3-320-16,-5 10 0 0,-4 2 736 0,0 7 80 16,1 9 16-16,-3 3 0 0,0 6-192 0,1 3-48 15,1 4 0-15,-1 2 0 0,0 7 336 0,-1 2 64 16,1 4 16-16,1-1 0 0,1-2-304 0,1 0-48 16,1 2-16-16,0 0 0 0,0 0-432 0,3-3-80 15,0-8-128-15,3 0 176 0,4-9-176 0,2-4 0 16,5-4-192-16,0-2 192 15,3-4-848-15,4-5-48 0,2-4-16 0,4-6-7280 16,4-6-1472-16</inkml:trace>
  <inkml:trace contextRef="#ctx0" brushRef="#br1" timeOffset="76304.67">31154 11417 10127 0,'0'0'896'0,"0"-7"-704"15,3-6-192-15,-2 2 0 0,-1 0 2048 0,1-1 384 16,0 0 80-16,2 2 16 0,-1-3-1056 0,0 6-224 15,-1-3-32-15,-1 10-16 0,0 0-464 0,3-8-96 16,-3 8 0-16,0-8-16 0,0 8-192 0,0 0-48 16,0 0 0-16,0 0 0 0,0 0-112 0,0 0-16 15,0 0-16-15,0 0 0 0,0 0-80 0,0 0-16 16,-4 14 0-16,-1 3 0 0,-2 2 112 0,2 3 32 16,1 0 0-16,1 4 0 0,-3 6-144 0,1-3-16 15,0 0-128-15,1 0 192 0,-1-2-192 0,2 1 0 16,1-5 0-16,1 0 0 0,1-5 0 0,1-2 0 15,1-2 128-15,0 0-128 0,-2-14 128 0,5 8 0 16,-5-8-128-16,0 0 192 0,13 3 320 0,-3-3 64 16,0-3 16-16,0-2 0 0,-1-7-272 0,1 5-64 15,-1-6-16-15,-1 0 0 0,-2-2-112 0,1-2 0 16,-1 1-128-16,-1-3 192 0,-1-2-192 0,0-3 144 0,-2 0-144 0,1-4 128 16,-1 0-128-16,1-2 128 0,0 0-128 0,-1 2 128 15,1-2-128-15,-1 1 0 16,1 2 0-16,-1 4 0 0,-2-1 0 0,4 5 0 15,-1 1 0-15,-1 0 0 0,-1-1 0 0,2 1 0 0,-2-1-144 0,0 2 144 16,2-2 0-16,0-2 0 0,-2 1 0 0,0 1 0 16,0 2 0-16,1 1 0 0,-2-2 0 15,0 0 0-15,0 0 0 0,0 1 0 0,0 4 0 0,0 3 0 16,-2-3 0-16,2 3 0 0,0 1 0 0,0-1-160 16,0 2 160-16,0-2 0 0,2 2 0 0,-1-1 0 15,-1 9 0-15,4-7-128 0,1-2 128 0,1 3-128 16,1 2 128-16,0-1 0 0,3-2 0 0,0 4 0 15,2-1 0-15,1 0-128 0,1 0 128 0,3 2-128 16,4-1 128-16,-1 0-128 0,0 1 128 0,1 1-128 0,0-1 128 0,4 2 0 16,-1 0 0-16,0 2 0 0,-1-1 0 0,0 0 0 15,-2 2 0-15,1 1 0 0,-2-2 0 0,0 3 0 16,1-1 0-16,-2 0 0 16,-4 1-1664-16,-2 2-240 0,-3-4-48 0</inkml:trace>
  <inkml:trace contextRef="#ctx0" brushRef="#br1" timeOffset="76583.72">31443 11172 16575 0,'0'0'1472'0,"0"0"-1168"0,0 0-304 0,-4 12 0 16,-4-2 1120-16,3 1 160 0,0 3 48 0,0 4 0 15,0 1-96-15,0 6-16 0,-2 1 0 0,2 3 0 16,0-1-224-16,1 4-48 0,-5 3-16 0,3 0 0 16,0-2-112-16,1 1-32 0,0-2 0 0,1 0 0 15,0-3-448-15,1-4-80 0,1 2-32 0,1-4 0 16,2-2-224-16,1 0 128 0,1-3-128 0,1-3 0 16,0-2 0-16,1-2-160 0,-5-11 0 0,9 6 0 15,-9-6-704-15,14 2-144 0,0-4-16 16,-3-1-12304-16</inkml:trace>
  <inkml:trace contextRef="#ctx0" brushRef="#br1" timeOffset="76904.78">31636 11163 14735 0,'0'0'1312'0,"0"0"-1056"15,7-10-256-15,4 1 0 0,-5 4 1280 0,5-3 208 16,-2 3 48-16,3-4 0 0,0 2-288 0,4-2-48 16,-1 4-16-16,3 1 0 0,1-1-192 0,1 0-32 15,-1 2-16-15,0 3 0 0,-1 0-32 0,0 3 0 16,0 1 0-16,-3 2 0 0,0 0-480 0,-2 6-112 0,-3 1 0 0,-4 1-16 16,-2 3-160-16,-3 7-16 0,-2 3-128 0,-4 4 192 15,-4 2 96-15,-1 0 16 0,-3 2 0 0,-1 3 0 16,-1 1-16-16,-1 0 0 0,-2-1 0 0,1 0 0 15,2 2-128-15,1-7-32 0,1-2 0 0,4 0 0 16,2-2-128-16,2-3 0 0,1-1 0 0,1-2 128 16,3-4-336-16,0-2-80 0,0-2-16 0,2-4 0 15,-1 1-1968-15,-1-12-400 16,0 0-80-16</inkml:trace>
  <inkml:trace contextRef="#ctx0" brushRef="#br1" timeOffset="77340.69">30757 12170 19743 0,'0'0'880'0,"0"0"176"0,0 0-848 0,13-3-208 0,1 0 0 0,6 0 0 16,5-2 1024-16,6 1 176 15,6-1 16-15,4 2 16 0,2-2-224 0,2-2-48 0,-1-1-16 0,3-1 0 16,-4 4-192-16,6 0-48 0,0 0 0 0,5 1 0 0,3 0-96 0,0 2-32 16,1-1 0-16,-4-2 0 0,-6 0-368 0,-5 3-80 15,-1-2 0-15,-6 1-128 0,-7-1 0 0,-3 2-272 16,-6-2 16-16</inkml:trace>
  <inkml:trace contextRef="#ctx0" brushRef="#br1" timeOffset="77821.66">31022 12521 14735 0,'0'0'1312'16,"0"0"-1056"-16,0 0-256 0,0 0 0 0,0 0 976 0,-4-9 144 0,1-1 32 0,2-2 0 16,2 5 144-16,3-4 48 0,1 4 0 0,3-2 0 15,2 3-304-15,2-2-48 0,0 0-16 0,1 4 0 16,0 3-368-16,2 1-80 0,0-1-16 15,0 1 0-15,1 1-32 0,-1 2-16 0,1 1 0 0,0-1 0 16,-1 2-32-16,0 1-16 0,-1 1 0 0,0 3 0 16,-1-3-144-16,-2 3-16 0,-2-1-16 0,-1 2 0 15,-2 3-112-15,-2-2-128 0,-1-1 176 0,-3 2-176 16,0-3 160-16,0 3-160 0,-2-1 128 0,1-1-128 16,1-11 176-16,-2 11-48 0,0-2-128 0,1 1 192 15,-2 1-192-15,3-11 176 0,0 0-176 0,0 12 160 16,2-1-160-16,-1 1 0 0,-1-12 0 0,3 10 0 15,-2 1 0-15,0 1 0 0,-1-1 0 0,0 2 0 0,0-4 0 16,0 4 0-16,-1-1 0 0,-2 0 128 0,1-1-128 0,-3 1 0 16,-2-2 0-16,0 2 0 0,-2-3 0 0,-1 2 160 15,-2-5-160-15,-1 4 160 0,3-4-160 0,-2 3 128 16,0-4-128-16,-2 0 128 0,3 2-384 0,1-3-64 16,-1-3-32-16,4-2 0 15,7 1-2160-15,-8-8-432 0</inkml:trace>
  <inkml:trace contextRef="#ctx0" brushRef="#br1" timeOffset="78422.05">32442 11200 4607 0,'0'0'192'0,"0"0"64"0,0 0-256 0,0 0 0 16,0 0 0-16,0 0 0 0,0 0 3152 0,0 0 592 15,0 0 112-15,-7 10 32 0,1-2-1952 0,0 5-384 16,-2-2-80-16,-1 7 0 0,0 5-480 0,-1 3-96 16,-1 7 0-16,-1 7-16 0,-3 3-320 0,2 0-64 15,-2 3-16-15,6-26 0 0,-2 4-32 0,-1 4 0 16,-1-1 0-16,-1 4 0 0,0 0-96 0,2 2-32 16,2 3 0-16,-8 30 0 0,5-10-192 0,8-9-128 15,0-9 128-15,6-3-128 0,3-2 144 0,2-9-144 16,3-1 192-16,3-3-192 0,0-7 160 0,-4-6-160 0,2-2 128 15,0 2-128-15,2 0 0 0,-1-2 0 16,1 1 0-16,-1-1 0 16,1-2-560-16,-5-1-192 0,1-2-32 0</inkml:trace>
  <inkml:trace contextRef="#ctx0" brushRef="#br1" timeOffset="78537.6">32105 11789 23039 0,'10'-3'2048'0,"3"3"-1648"0,2 0-400 0,3 1 0 16,1 1 672-16,6-1 48 0,4 0 16 0,-9 0 0 16,2-1-256-16,5 0-48 0,1 0-16 0,4 0 0 0,-2 0-240 0,1 2-48 15,-2-1-128-15,22-1 192 16,-10-1-2112-16,-10-2-448 0</inkml:trace>
  <inkml:trace contextRef="#ctx0" brushRef="#br1" timeOffset="79423.86">32406 10570 15087 0,'-1'-14'656'0,"1"5"160"0,0 0-656 0,0 9-160 0,2-10 0 0,-2 10 0 16,0 0 960-16,0 0 176 0,0 0 16 0,10-4 16 15,-1 0-112-15,-9 4-32 0,12 4 0 0,1 5 0 16,1 2-192-16,0 3-32 0,1 1-16 0,3 3 0 16,-1 0-224-16,1 4-48 0,0 3-16 0,0 3 0 15,0 4-128-15,-3 7-32 0,1 11 0 0,0 4 0 16,-1 4-16-16,0 3 0 0,0-4 0 0,-2-3 0 15,1-4 64-15,0 6 0 0,0 5 0 0,0 9 0 16,-4 5-96-16,0-4-16 0,-1-5 0 0,-2-5 0 16,-4-5-48-16,0 6-16 0,-3 7 0 0,-1 2 0 0,-2 2 64 0,1-6 16 15,-6-6 0-15,0-4 0 0,-1-5-32 0,-2 3-16 16,-3 3 0-16,-1 5 0 0,-3 4 0 0,-1-5 0 16,-1 2 0-16,-3-8 0 0,-3-8 0 0,-3-2 0 15,-4 1 0-15,-1-1 0 0,-1 3-48 0,0 2-16 16,-2-1 0-16,15-25 0 0,1 6-32 0,-4 0 0 15,-1 0 0-15,-1-1 0 0,0 2-144 0,1-5 192 16,2 2-192-16,-23 21 192 0,10-10-192 0,6-4 0 16,3-4 144-16,3-7-144 0,-1 3 0 0,5-5 0 15,-1-4 0-15,3 0 0 0,1-2 0 0,0-2-320 16,2-4 64-16,7-7 16 16,-1-1-1808-16,0-1-384 0,-2 0-64 0</inkml:trace>
  <inkml:trace contextRef="#ctx0" brushRef="#br2" timeOffset="85527.76">14695 6153 15263 0,'0'0'672'0,"-2"-11"144"0,-2 3-656 0,3-3-160 15,-3 1 0-15,3 1 0 0,-2 4 1088 0,-1-4 176 0,2 3 32 0,-2-3 16 16,4 9-384-16,-4-8-80 0,0 3-16 0,1-2 0 16,-2 2-192-16,-1 0-32 0,6 5-16 0,-7-7 0 15,-2 3-80-15,-1 2 0 0,1 2-16 0,-3 0 0 16,-2 0-64-16,-2 4-16 0,-3 1 0 0,0 4 0 16,-2 0-32-16,0 5 0 0,-5 1 0 0,1 4 0 15,1 2 0-15,-2 4 0 0,-2-1 0 0,3 5 0 16,-2 0 0-16,4 6-16 0,-1-1 0 0,1 4 0 15,-5 4-112-15,3 0-32 0,-3-4 0 0,0 7 0 16,1 0-96-16,1 7 0 0,3 2-128 0,0 2 192 16,0 1-192-16,1 4 128 0,1-1-128 0,-1 4 0 15,2 0 0-15,1 1 128 0,1-3-128 0,3 2 0 16,2 3 0-16,2-5 144 0,0 3-144 0,1-3 128 0,3 3-128 0,0-4 160 16,2 2-160-16,3-5 160 0,0 1 32 0,4 3 16 15,-1-5 0-15,1 3 0 0,2-2-80 0,3 1 0 16,-1-3-128-16,0 0 192 0,1-4-64 0,-1-2-128 15,4 1 176-15,0-1-176 0,2-2 176 0,1 2-176 16,1-2 160-16,1-2-160 0,0 1 160 0,2 0-160 16,-1-3 160-16,1 1-160 0,-1-3 144 0,1 0-144 15,0 2 128-15,1 1-128 0,-1 0 128 0,-1 0-128 0,2-2 0 0,-1-2 128 16,-2 1-128-16,1 0 0 16,0-2 0-16,-1 0 128 0,1-1-128 0,0 2 160 15,-2-5-160-15,1-3 160 0,0 0-16 0,-2-2 0 16,1 2 0-16,0-1 0 0,-3-5-144 0,3 0 192 15,-1-3-192-15,-2 4 192 0,1-4-192 0,-3 0 128 0,-4-1-128 0,0-3 128 16,-2-2-128-16,2-3 128 0,-3-3-128 0,-1 0 128 16,-2 0 0-16,1-3-128 0,0-9 192 0,0 0-64 15,0 0 112-15,0 0 16 0,0 0 0 0,0 0 0 16,0 0 80-16,-7-5 32 0,0-8 0 16,1-2 0-16,-2-3-176 0,1-4-48 0,-1-2 0 0,0-5 0 15,1-2-144-15,-1-4 0 0,0-3 0 0,1-3 0 16,-1 2 0-16,-1-6 0 0,0-1 0 0,0-3 0 15,1-5 0-15,-1 1 0 0,1 0 0 0,0-2 0 16,0-3 0-16,-1-3 0 0,-2-1 0 0,1 0 0 0,-2 1 0 0,1-1 0 16,2-2 0-16,2 1 0 0,-2 3 0 15,1-3 0-15,3-1 0 0,0 2 0 0,3 1-128 0,2-2 128 16,0 0 0-16,3-3 0 0,3 2 0 0,0-2 0 16,5 1 0-16,-1 2 0 0,2-5-160 0,-2 2 160 15,3 3 0-15,1-1-144 0,-1 3 144 0,0 0 0 16,0 3-144-16,0 6 144 0,1 2 0 0,1 3-176 15,2-3 176-15,2 3-128 0,0 2 128 0,2-5 0 16,1 6-144-16,2-4 144 0,3 3-176 0,0 2 48 16,1-5 0-16,1 5 0 0,0 5 128 0,-1 0-208 15,1 1 80-15,0-1 128 0,1 2-240 0,-5 5 80 16,-1-1 16-16,-1 0 0 0,-3 7-48 0,1-2 0 16,0 2 0-16,-2-1 0 0,2 3-32 0,-1 3-16 0,-1 1 0 0,2-1 0 15,-2-5 32-15,0 2 0 16,-2 4 0-16,1 0 0 0,-2 2-32 0,-2-1 0 0,0 1 0 15,-3 1 0-15,-2-1-16 0,-2 2-16 0,0 1 0 0,-3 1 0 16,-1-1 64-16,0 5 16 0,-2-1 0 16,-2 3 0-16,-2-1 192 0,0 4-192 0,-1 2 192 0,4 2-192 15,-10-2 192-15,-1 1 0 0,0 1 0 0,-2 3 0 16,-1-1 0-16,-2 3 0 0,-2 3 0 0,-1-1 0 16,0 5 0-16,0-4 0 0,-2 6 0 0,1-2 0 15,-1 0 0-15,0 2 0 0,-3 2 0 0,0 3 0 16,1 3 0-16,-4 5 0 0,-2 2 0 0,-1 5 0 15,-3 2 0-15,-1 1 0 0,0 3 0 0,1 5 0 16,0 6 0-16,0 4 0 0,1 3 0 0,2 4 0 0,1 2 144 16,3 2-144-16,1 4 0 0,1 3 144 0,-1 10-144 0,2-1 0 15,2 1 0-15,-2 2 0 0,0-1 0 0,0 4 0 16,0 0 0-16,4 1 0 0,3 2 0 0,-1-2 0 16,1-1 0-16,6 1 0 0,1-2 0 0,4 2 0 15,3-1 0-15,4 1 0 0,0-6 0 0,6-2 128 16,2 2-128-16,4-3 0 0,2 4 0 0,6-4 0 15,0-3 0-15,3-2 0 0,2-4 0 0,-1-1 0 16,2 1 0-16,4-2 0 0,2-4-176 0,5 1 48 16,5-1 0-16,4-7 0 15,5-3-1616-15,6-7-320 0,10-4-64 0</inkml:trace>
  <inkml:trace contextRef="#ctx0" brushRef="#br2" timeOffset="86594.7">25557 5944 19343 0,'-15'-20'1728'0,"5"6"-1392"0,0 1-336 0,-1 3 0 16,1-1 528-16,4 2 48 0,-2-2 0 0,2 3 0 16,1-1-288-16,1 2-48 0,0-2-16 0,2 3 0 15,-1 1 32-15,2-4 16 0,0 1 0 0,1 8 0 16,-2-10-80-16,2 10-32 0,0 0 0 0,0 0 0 0,3-5 96 0,-3 5 0 16,0 0 16-16,0 0 0 0,0 0-96 0,10 0-32 15,-10 0 0-15,12 3 0 0,-4 4 176 0,1 2 16 16,0 1 16-16,0 2 0 0,3 2-32 0,-1 2 0 15,0 2 0-15,2 3 0 0,1 1 64 0,1 5 16 16,2 2 0-16,1 4 0 0,-1 2 0 0,0 3 0 16,0 6 0-16,-2 2 0 0,0 2 0 0,2 4 0 15,-1 6 0-15,-1-2 0 0,-1 1-144 0,-1 3-16 16,-4 1-16-16,0 3 0 0,0-1-96 0,-2 3 0 16,-2 4-128-16,1-3 192 0,-3-1-192 0,1 5 176 15,-1 2-176-15,-1-1 160 0,-2 3-160 0,2-2 192 16,0 0-192-16,-1-1 192 0,1-5-192 0,-1-1 192 15,0 3-192-15,0-2 192 0,1 2-64 0,0-1-128 16,-1-3 192-16,-1 1-64 0,-1-3 64 0,0 0 0 16,-2-3 0-16,1 5 0 0,-2-3 64 0,-2 1 0 0,-2 2 16 0,0-5 0 15,-2-1 16-15,-2 2 0 0,-4-2 0 0,2-2 0 16,-1 1 0-16,-3 0 0 16,-2 1 0-16,-2-5 0 0,3-2 0 0,-1 3 0 15,-2-2 0-15,1 1 0 0,0-2 0 0,1 0 0 16,-2 0 0-16,2-5 0 0,0 1-32 0,-1 1 0 0,2-5 0 0,0 5 0 15,0-6-48-15,1 4-16 0,2-3 0 0,-1 1 0 16,0-7-32-16,-1 0-16 0,0-2 0 0,1 0 0 16,1 4-16-16,-3-1 0 0,-1-3 0 0,-1-4 0 15,2-1 80-15,-2 0 16 0,0-6 0 0,2 5 0 16,3-5-16-16,0 0 0 0,4-4 0 0,0-3 0 16,3-2-208-16,4-1 0 0,1-4 0 0,4-11 0 15,0 0-128-15,0 0-128 0,0 0-32 0,16-4 0 16,1-6-1408-16,2-4-288 0,1-6-48 0</inkml:trace>
  <inkml:trace contextRef="#ctx0" brushRef="#br2" timeOffset="87561.78">8119 2481 5519 0,'9'-17'496'0,"-3"8"-496"0,2-4 0 0,0 2 0 16,4 1 768-16,-3-2 48 16,2 1 16-16,1-2 0 0,-1-1-480 0,2 4-96 0,0-1 0 0,-1-2-16 15,2-1-240-15,-1-1 144 16,-4-3-144-16,-3 0 128 0,2 0-128 0,-4 0 128 0,-2-3-128 0,-2 2 128 16,-1-2 288-16,0 2 48 0,-1 2 16 15,0 0 0-15,-2 3 208 0,0 1 32 0,-1-1 16 0,0 0 0 16,0 2 32-16,0 2 0 0,0-3 0 0,0 3 0 15,-2-2-16-15,0 3 0 0,0 0 0 0,2 3 0 16,0-2 32-16,0 5 16 0,0-2 0 0,5 5 0 16,0 0-80-16,-8-4-16 0,-2 2 0 0,4 4 0 15,-3-2-240-15,0 5-48 0,-1 0-16 0,-2 1 0 16,0 2-96-16,0-2-32 0,-4 4 0 0,1-1 0 0,-1 4-16 0,-2 0-16 16,-3-2 0-16,-2 4 0 0,0 1 48 0,0 3 16 15,0 0 0-15,0 2 0 0,1 4 80 16,-4 0 0-16,-1 5 16 0,0 2 0 0,-3-1 16 0,2 4 0 15,2 3 0-15,0 7 0 0,1 7-192 0,2 0-32 16,0 3-16-16,4 1 0 0,0 5 0 0,2 4 0 16,2 5 0-16,1 1 0 0,4 1-16 0,1 3 0 15,0 1 0-15,2 2 0 0,-1-4-160 0,3-1 0 16,2 2 0-16,3 0 0 0,3-2 0 0,1-2 0 16,2-2 0-16,3-1 0 0,1 1 0 0,1-3 0 15,3-2 128-15,2-1-128 0,0-6 0 0,1 2 128 16,1-5-128-16,1-1 128 0,0-4-128 0,0 1 192 15,-1-7-192-15,1-1 192 0,0 0-64 0,1-3 0 16,-1-1 0-16,3-3 0 0,-3-2 32 0,2-4 0 16,0-1 0-16,-1-1 0 0,-1-7 0 0,0-1 0 15,0 0 0-15,4-2 0 0,-1-6-160 0,-1 0 192 16,1 0-192-16,0-5 192 0,0-1-192 0,4 0 0 16,-1-5 0-16,1-5 0 15,2-1-1936-15,0-4-320 0,2-3-64 0</inkml:trace>
  <inkml:trace contextRef="#ctx0" brushRef="#br2" timeOffset="88595.72">22465 1639 23039 0,'-12'-13'1024'0,"6"4"192"0,1 1-960 0,1-1-256 15,1 2 0-15,3 7 0 0,3-10 0 0,-3 10-192 16,6-5 48-16,6 1 0 0,-1-1 0 0,1 1 0 15,0 2 0-15,1-1 0 0,1 1 16 0,-1 0 0 16,1 0 0-16,2 2 0 0,1 0 128 0,-1 0-160 16,-2 0 160-16,1 2-160 0,-1 1 160 0,0 0 0 15,0-2 0-15,0 3 0 0,0 1 0 0,0 2 144 16,0 0-16-16,2 4-128 0,1 3 464 0,2 0-16 16,1 4 0-16,-1 5 0 0,1 0 32 0,3 1 0 15,1 4 0-15,1 0 0 0,3 3-80 0,0 1-16 0,0 1 0 16,0 2 0-16,4 1-80 0,-1 3-32 0,-1 1 0 0,1 2 0 15,-3-2 48-15,-2 0 16 0,0 6 0 0,0 0 0 16,0 3-16-16,-2 4-16 0,-1 2 0 0,-2 4 0 16,-2 2 16-16,-1 0 0 0,-1 1 0 0,-2-2 0 15,0 1-128-15,-2 3 0 0,-2-7-16 0,0 5 0 16,-1 3 16-16,-1 2 0 0,-2-2 0 0,-2-4 0 16,-2-1 160-16,-2 1 32 0,-1-4 16 0,-2 3 0 15,-5 2 96-15,1-2 16 0,-2-4 0 0,1 1 0 0,-3 0-64 16,-4-2 0-16,-3-1 0 0,-1-1 0 0,-1-6 96 0,-1 0 16 15,-2 0 0-15,1-5 0 0,-2-1 32 0,1-1 16 16,0 1 0-16,1-5 0 0,-1-1-160 0,2-5-48 16,-2-1 0-16,1 1 0 0,0-4-160 0,1 0-48 15,-2-5 0-15,3-1 0 0,0-4-192 0,3-1 128 16,-1-2-128-16,5-2 0 0,-2 0 0 0,2-5 128 16,2 0-128-16,2 1 0 0,8-7 0 0,0 0 0 15,0 0-192-15,0 0 192 16,0 0-1456-16,0 0-176 0,0 0-32 0,3-9-10144 15,3 2-2016-15</inkml:trace>
  <inkml:trace contextRef="#ctx0" brushRef="#br2" timeOffset="90097.56">11577 14793 8287 0,'-20'4'736'0,"7"-1"-592"0,2 2-144 0,-2-1 0 0,3-2 2368 0,0 2 448 16,10-4 96-16,0 0 16 0,-6 8-1456 0,6-8-272 15,0 0-64-15,0 0-16 0,0 0-176 0,12 1-48 16,2-6 0-16,4 2 0 0,1 2-192 0,3-3-32 16,-1 0-16-16,3-3 0 0,2-1 48 0,3 3 16 15,3-4 0-15,3 5 0 0,1-2-288 0,3 0-64 16,1 1-16-16,4 3 0 0,1 1-160 0,1 0-16 16,-4-2-16-16,-6-1 0 0,-4 3-160 0,-4 0 0 15,-4 0 0-15,-3 2-176 16,-6 0-2496-16,-5 2-496 0</inkml:trace>
  <inkml:trace contextRef="#ctx0" brushRef="#br2" timeOffset="90254.78">11596 15312 30751 0,'-10'13'1360'0,"10"-13"288"0,0 0-1328 0,4 11-320 16,2 1 0-16,6-1 0 0,2-3 720 0,5 1 80 0,6-3 16 0,2-4 0 15,4-2-496-15,5-1-80 0,8-3-32 0,5-3 0 16,6-1-208-16,2-2 0 0,2 0 128 0,-5-4-15456 16</inkml:trace>
  <inkml:trace contextRef="#ctx0" brushRef="#br2" timeOffset="91567.59">13635 14796 15887 0,'-6'1'704'0,"2"2"144"0,-1-2-672 0,1 2-176 15,-1-1 0-15,4-1 0 0,1-1 1280 0,0 0 240 0,0 0 32 16,0 0 16-16,0 0-240 0,16 2-48 0,0-2-16 0,0-2 0 16,1 1-16-16,-1 0 0 15,2-4 0-15,4 1 0 0,1 0-288 0,2 3-48 16,3-2-16-16,1 1 0 0,2-3-384 0,0 2-96 0,0 1-16 0,-1 2 0 15,2 0-240-15,1 0-160 0,-1 0 192 0,0 0-192 16,-4 1 0-16,-3 0 0 0,1 2 0 0,-6-3 0 16,-2-2-656-16,-4 4-144 0,0-1-32 0,-3 0-9168 15,-11-1-1840-15</inkml:trace>
  <inkml:trace contextRef="#ctx0" brushRef="#br2" timeOffset="91980.85">15176 14010 15887 0,'0'0'704'0,"0"0"144"0,0 0-672 0,0 0-176 0,0 0 0 0,0 0 0 15,0 0 1184-15,0 0 208 0,0 0 32 0,0 0 16 16,0 0-256-16,0 0-48 0,0 14-16 0,-3 3 0 15,-2-1-160-15,2 3-16 0,-5 3-16 0,-1 2 0 16,0 2-160-16,-1-1-16 0,-2 3-16 0,1-3 0 16,-2 3-176-16,1-1-48 0,-5 4 0 0,2-1 0 15,1-1-192-15,-1-1-64 0,-1-1 0 0,1 0 0 16,1-3-256-16,1 0 160 0,2-2-160 0,1-3 128 16,1-3-128-16,1-1 0 0,2-3 0 0,3-1 0 15,3-11-512-15,-2 12-64 0,2-12-32 0,0 0 0 16,0 0-656-16,0 0-128 0,0 0-16 0,10 1-11328 15</inkml:trace>
  <inkml:trace contextRef="#ctx0" brushRef="#br2" timeOffset="92365.49">15768 14094 2751 0,'0'0'128'0,"0"0"16"0,0 0-144 0,0 0 0 16,0-7 0-16,0 7 0 0,0 0 3856 0,-7 7 752 15,-3 1 128-15,-2 2 48 0,-1 5-2928 0,-2 3-592 0,-3 4-112 0,-1-1-32 16,-1 0-224-16,1 4-32 0,1-1-16 0,0 4 0 16,4-4-80-16,3 4 0 0,1-4-16 0,5-1 0 15,1 0-192-15,4-1-48 16,2-3 0-16,5-3 0 0,-1-2-176 0,5-1-32 0,3 0-16 0,5-7 0 15,3 1-16-15,2-5 0 0,0-2 0 0,3-2 0 16,1-4 48-16,0 0 0 0,-1-5 0 0,1 2 0 0,-3-3-96 0,2 2-16 16,-1-4 0-16,0-1 0 0,-4-2-80 0,-2 2 0 15,-4-1-128-15,-2-2 192 0,-3-1 48 16,-5-2 0-16,-4 1 0 0,-3-2 0 16,-6-3 32-16,-2 1 16 0,-4 1 0 0,-2-1 0 0,-4 2-160 0,-2 4-128 15,1 5 192-15,-2 4-192 0,-1 1 0 0,1 3-176 16,-3 1 0-16,-1 4 0 15,2 0-1120-15,-1 0-240 0,3 3-32 0,1-1-8608 16,3-1-1712-16</inkml:trace>
  <inkml:trace contextRef="#ctx0" brushRef="#br2" timeOffset="92918.79">16431 13824 11055 0,'0'0'976'0,"0"0"-784"0,0 0-192 0,0 0 0 16,0 0 1872-16,0 0 336 0,0 0 64 0,0 0 16 16,0 0-528-16,0 0-96 0,0 0-32 0,12-8 0 15,2 2-304-15,-1-1-64 0,3 2-16 0,1 0 0 16,-2 2-176-16,4 1-48 0,2 1 0 0,2-1 0 16,1 4-256-16,1-1-64 0,1 0-16 0,0 3 0 0,1 2-240 0,-3 3-64 15,-2 1 0-15,-3 2 0 16,-3 1-240-16,-2-2-144 0,-2 2 160 0,-5 1-160 0,0 1 0 0,-3-4 128 15,-4 1-128-15,-3 2 0 16,2 0 0-16,-2-3 128 0,-1 1-128 0,-1 3 0 0,-1 0 0 16,1-2 0-16,2-2 0 0,1 3 0 0,0-2 0 0,4 2 0 15,-1 1 0-15,3-2 0 0,2-6 0 0,1 5 0 16,0-2 0-16,2 3 0 0,1 1 0 0,2 0 0 16,0 0 0-16,0 1 0 0,-2 0 0 0,0 4 0 15,-1-1 0-15,-1 0 0 0,-3 0 0 0,-1 2 0 16,-2 3 0-16,-2-3 0 0,-2-1 0 0,-4 0 224 0,-1-1-32 15,-3 1-16-15,-6-1-32 0,-3 0 0 0,-5 0 0 0,-4-3 0 16,-2 3 48-16,-5-1 0 16,-1-5 0-16,0-1 0 0,0 1-192 0,3-5 160 15,2 5-160-15,1-10 160 16,4-3-464-16,1-3-80 0,0-1-32 0,2 3 0 16,2-4-2912-16,0 3-576 0</inkml:trace>
  <inkml:trace contextRef="#ctx0" brushRef="#br2" timeOffset="93349.78">14354 15302 14335 0,'-20'4'640'0,"12"-2"128"0,-1-1-624 15,9-1-144-15,0 0 0 0,0 0 0 0,-9 0 1088 0,9 0 192 16,0 0 48-16,0 0 0 0,0 0-272 0,14-7-48 15,2 0-16-15,5 0 0 0,2-1-96 0,6 2-32 16,4-3 0-16,6 1 0 0,7 3 192 0,6-1 32 16,4 2 16-16,0-1 0 0,-3-5-240 0,8 2-48 15,8-1-16-15,5 3 0 0,6 2-288 0,2-6-64 16,1-1-16-16,0 0 0 0,-1 6-240 0,3-4-32 16,3 2-16-16,-3-6 0 0,-6 2-144 0,-5 2 128 0,-6-1-128 0,-4 1 128 15,-7-5-128-15,-3 5 0 16,-6-1 0-16,-2-1 128 15,-7 3-576-15,-5-3-128 0,-6 4-32 0,-5 3-9424 0,-5-2-1872 0</inkml:trace>
  <inkml:trace contextRef="#ctx0" brushRef="#br2" timeOffset="93680.93">15128 15561 26367 0,'0'0'1168'0,"0"0"240"0,0 0-1120 0,-4 12-288 15,3 2 0-15,-2 1 0 0,0 0 784 0,0 3 112 16,0 0 0-16,-1 2 16 0,1 5-192 0,-3-2-32 15,-1 1-16-15,0 3 0 0,1-3-96 0,0 4 0 16,-2-1-16-16,0 2 0 0,1-3-144 0,-1 0-32 16,-1-3 0-16,2-1 0 0,0-2-192 0,1 3-64 15,0-3 0-15,2-1 0 0,-1-3-128 0,0-5 0 16,1 0 0-16,0 1 0 16,1-3-1504-16,1 1-288 0,2-10-48 0,0 0-7680 15,0 0-1536-15</inkml:trace>
  <inkml:trace contextRef="#ctx0" brushRef="#br2" timeOffset="94050.48">15447 15579 13823 0,'0'0'1216'0,"0"-5"-960"0,0 5-256 0,2-9 0 16,1 4 2272-16,-1-4 416 0,5 1 64 0,-1 3 32 15,-1-2-1184-15,7-1-256 0,-1-2-32 0,2 2-16 16,3-2-272-16,2 2-48 0,1-2-16 0,1 3 0 16,2-6-96-16,1 5-32 0,4-2 0 0,-3 2 0 0,1 0-192 0,1 2-32 15,-1 0-16-15,-2-2 0 0,1 5-240 0,-2 1-48 16,-2 1-16-16,-1 1 0 0,-1 3-160 0,1-1-128 16,0 3 192-16,-1 5-192 0,-4 2 176 0,-1 1-176 15,-3 4 160-15,-1 2-160 0,-3 2 256 0,-2 4-64 16,-4 3 0-16,-2 3 0 0,-3 0-192 0,-2 4 128 15,-3 0-128-15,-4 0 0 0,0 0 128 0,-4 0-128 16,0-4 0-16,0 2 144 0,-2 0-144 0,2-1 0 16,3-1 144-16,-3-5-144 0,2 2 0 0,-2-3-192 15,0-1 32-15,1 1 0 16,1-1-1312-16,-1-2-272 0,1-4-48 0,1-3-8800 16,1-2-1760-16</inkml:trace>
  <inkml:trace contextRef="#ctx0" brushRef="#br2" timeOffset="94210.32">15500 16011 25791 0,'0'0'1152'0,"0"0"224"0,10-2-1104 0,4 0-272 16,3-2 0-16,6-1 0 0,0 2 2112 0,7-3 352 0,6 1 80 0,2-5 16 16,2 1-1728-16,2-2-352 0,0-3-64 0,3 0-16 15,2 1-208-15,1-2-64 0,6-2 0 0,3 1 0 16,4-2-2544-16,1 0-512 0</inkml:trace>
  <inkml:trace contextRef="#ctx0" brushRef="#br2" timeOffset="95918.88">19082 14453 9215 0,'0'0'816'0,"0"0"-656"0,0 0-160 0,8-4 0 15,-1-2 1456-15,-7 6 256 0,7-7 48 0,-7 7 16 16,0 0-608-16,6-5-112 0,-6 5-32 0,0 0 0 16,0 0-128-16,0 0-16 0,0 0-16 0,0 0 0 15,0-10 32-15,0 10 0 0,0 0 0 0,0 0 0 16,-9-4-112-16,0 4-16 0,-1 0 0 0,-1 5 0 0,-2 3-256 0,-1 1-64 16,-3 5-16-16,0 1 0 0,-2 3-96 0,-2 3-16 15,-2 9 0-15,1-2 0 0,-4 2-112 0,1 2-16 16,-2-2-16-16,4 3 0 0,3 0-176 0,2 1 160 15,3-5-160-15,3-3 160 0,3 5-160 0,6-4 0 16,0-1 0-16,6-4 0 0,2-3 0 0,2-1 0 16,5-3 0-16,4-1 0 0,5-4 0 0,3-1 0 15,1-5 0-15,3-2 0 16,1-2-512-16,2-2-16 0,2-2-16 0,-3-5-8592 16,2 2-1712-16</inkml:trace>
  <inkml:trace contextRef="#ctx0" brushRef="#br2" timeOffset="96300.99">19725 14600 18431 0,'-9'-6'1632'0,"4"2"-1312"0,5 4-320 0,-7-4 0 16,-2 3 848-16,0 5 112 0,0 0 0 0,-1 1 16 15,-2 7-192-15,-2 0-32 0,-3 3-16 0,-1 4 0 0,0 7-288 0,0-2-64 16,2 2-16-16,0 2 0 0,2 0 144 0,4 0 16 16,0 3 16-16,5-1 0 0,3-3-160 0,2 0-16 15,2-7-16-15,6-1 0 0,1 0-128 0,3-2-32 16,5-7 0-16,3-1 0 0,4-3 0 0,3 0 0 16,1-2 0-16,1-5 0 0,4-8 64 0,0 1 0 15,2-3 0-15,0 1 0 0,0-4 48 0,-5-1 16 16,-3-2 0-16,-2 1 0 0,-1-4 0 0,-3 1 0 15,-5 0 0-15,-3 0 0 0,-3 0 64 0,-4 0 0 16,-3 1 16-16,-4-1 0 0,-4 0-144 0,-3 0-48 16,-2 4 0-16,-4 0 0 0,-4-2-208 0,-4 6-160 15,0 3 32-15,-5 3 0 16,-2 0-1216-16,-1 2-224 0,2 1-48 0,3 1-7920 16,0 2-1568-16</inkml:trace>
  <inkml:trace contextRef="#ctx0" brushRef="#br2" timeOffset="96654.89">20655 14380 15663 0,'0'0'1392'0,"0"0"-1120"0,0 0-272 0,0 0 0 15,-11-5 2064-15,2 0 368 0,-1 4 64 0,-1 1 0 16,-2 0-1680-16,-1 2-352 0,-2 2-64 0,-2 1-16 15,-1 0-240-15,-2 6-144 0,2-4 160 0,-1 3-160 16,0-2 256-16,2 3-64 0,3-3 0 0,3 3 0 0,3 0 144 0,5 3 32 16,2 1 0-16,3 1 0 15,3 1 80-15,2 1 32 0,2 1 0 0,2 2 0 0,2 0 96 16,2 2 32-16,1-1 0 0,1 1 0 0,0-2-112 16,0-1-32-16,-2 3 0 0,0-3 0 0,-1-1-144 0,-3 2-16 15,-1-1-16-15,-3 2 0 0,-2-1-160 0,-1 0-128 16,-3-4 144-16,-4 1-144 0,0-1 336 0,-2-3-16 15,-2-2-16-15,-2 1 0 0,-3 1 0 0,-5-3 0 16,-3 2 0-16,-3-1 0 0,-2-6-304 0,-2-1 0 16,-2-4 128-16,2-1-128 15,4-1-1216-15,2-3-320 0,-2-2-48 0,10-3-13520 16</inkml:trace>
  <inkml:trace contextRef="#ctx0" brushRef="#br2" timeOffset="97152.99">21375 13938 11967 0,'0'0'1072'0,"0"0"-864"16,0 0-208-16,0 0 0 0,-7 2 1920 0,-1 4 320 15,0 0 80-15,-1 0 16 0,-1 3-1168 0,-1 3-224 16,-3 8-48-16,-1 3-16 0,-2 2-48 0,-1 7 0 16,-2 2 0-16,0 6 0 0,-2 7-208 0,3 0-48 15,1 5-16-15,0 3 0 0,1 2 32 0,1 3 16 16,2 4 0-16,0-4 0 0,0-1-224 0,2-2-64 16,0 0 0-16,2 0 0 0,4-1-176 0,-1-1-144 15,1-2 192-15,3-1-192 0,5 3 0 0,0-6 0 16,1-3 0-16,3 0 0 15,3-8-624-15,1-1-224 0,2-3-48 0,0 1-8128 16,2-9-1600-16</inkml:trace>
  <inkml:trace contextRef="#ctx0" brushRef="#br2" timeOffset="97768.63">21596 14610 16575 0,'-3'-15'736'0,"1"5"160"0,1-3-720 0,0-1-176 16,-2-1 0-16,3 1 0 0,3-1 1552 0,-2-2 288 15,2 3 48-15,0-2 16 0,2-5-1072 0,2 0-224 16,0-1-32-16,2-1-16 0,0 2-32 0,1-5 0 15,3 5 0-15,0 0 0 0,1 1-272 0,0 2-48 16,0 2-16-16,-1 2 0 0,-2 5-64 0,0 0 0 16,-2 4-128-16,0 2 192 0,-1 6-192 0,-1 1 0 15,0 2 0-15,-2 4 0 0,0 5 0 0,-1 3 128 16,-3 3-128-16,2 1 0 0,-3 5 0 0,0 0 0 16,-3 1 0-16,3-2 0 0,-2 2 128 0,0-2-128 15,1 2 0-15,0-4 0 0,1-1 0 0,1-2 128 16,0-7-128-16,3 2 0 0,0-4 128 0,1 0-128 15,1-6 176-15,2-2-176 0,1-4 496 0,1-1-16 0,-1-3 0 16,1-1 0-16,-1-7-96 0,0 0-32 16,-2 0 0-16,1-9 0 0,-2 0-160 0,-2 1-48 15,-1 0 0-15,-3-1 0 0,0-4-144 0,-1 1 160 0,-1 0-160 16,0-3 160-16,-2 3-160 0,-1 0 0 16,0-1 0-16,0 5 128 0,0 1-128 0,1 1 0 0,0 2 0 0,0 2 0 15,0 2 0-15,3 1 0 0,-1-1 0 0,2 3 0 16,0-2 0-16,2 2 0 0,2-2-144 0,1 2 144 15,1-4 0-15,2-2 0 0,0-2-128 0,2 0 128 16,0 1 0-16,1 1 0 0,3 0 0 0,2-2 0 16,-1 2 0-16,1 0 0 0,0 1 0 0,0 5 0 15,-3-1-144-15,1 3 144 0,0 0 0 0,1 0-144 16,-1 1 144-16,3 0 0 0,-3 2 0 0,1 1 0 16,0 1 0-16,3-1-160 0,1-1 160 0,3 2 0 15,3-1 0-15,3 1 0 0,0-1 0 0,2-1 0 16,2-2 0-16,4 1 0 0,2 1 0 0,0-2 0 0,1 1 0 15,-2 1 0-15,0 1 0 0,-5 1 0 0,-4-5-208 0,-1 5-48 16,-2 1 0-16,-2-1 0 16,-3 1-544-16,2 1-112 0,-4 3-32 0,-2 0-7808 15,-3 1-1552-15</inkml:trace>
  <inkml:trace contextRef="#ctx0" brushRef="#br2" timeOffset="98009.4">22401 14268 20271 0,'0'0'1792'0,"-10"4"-1424"16,6 4-368-16,-2 2 0 0,1-4 1600 0,-2 8 256 0,1 4 64 16,-2 1 0-16,2 2-992 0,-2-1-192 15,-1 5-32-15,0-2-16 0,1 1-176 0,-1 3-16 16,-1 1-16-16,-1-1 0 0,1-1-192 0,0 1-32 0,0-3-16 0,1 3 0 15,0-7-240-15,4-1 144 0,-1-1-144 0,2-4 128 32,1-4-560-32,3 0-112 0,0-10-32 0,0 0 0 0,7 4-1760 0,-7-4-352 0,10 2-80 0</inkml:trace>
  <inkml:trace contextRef="#ctx0" brushRef="#br2" timeOffset="98335.82">22519 14243 8287 0,'0'0'736'0,"0"0"-592"16,12-5-144-16,-2-4 0 0,3 0 3568 0,-1 5 672 15,5-2 144-15,1 0 32 0,1-5-2752 0,0 3-560 16,-1-4-96-16,1 4-32 0,0 0-176 0,-2 0-32 16,4 2-16-16,-3-1 0 0,-1 5-112 0,1 2-32 15,0 1 0-15,-4 2 0 0,1-1-224 0,-1 6-32 16,-2 1-16-16,-2 5 0 0,-3 1-144 0,0 4-16 15,-3 1-16-15,-2 4 0 0,-3 1 16 0,-2 0 0 16,-2 3 0-16,-2 2 0 0,-1-2-16 0,0 3 0 16,-4-6 0-16,0 5 0 0,1-4 16 0,-1 3 0 15,-3 2 0-15,1-7 0 0,1-1-176 0,1 0 192 16,2-2-192-16,1 1 192 0,2-3-192 0,3-1 0 0,3-4 0 16,0 2 128-16,1 0-400 0,2-5-96 0,2 1-16 15,1-1 0 1,-5-11-1792-16,4 8-384 0,0 1-64 0</inkml:trace>
  <inkml:trace contextRef="#ctx0" brushRef="#br2" timeOffset="98737.18">21710 15009 17503 0,'0'0'1552'0,"0"0"-1232"16,6-6-320-16,4-2 0 0,4 2 1744 0,5 0 304 15,5-3 48-15,5 3 16 0,5-3-1200 0,6 1-224 16,6-3-48-16,1 2-16 0,1-3 160 0,-1 5 48 16,-2-4 0-16,2 5 0 0,2-2-256 0,4 3-32 0,1 2-16 0,3-1 0 15,3 0-272-15,-1 1-64 0,-3 1-16 0,-9-1 0 31,-4 2-496-31,-5-2-112 0,-8 2-16 0,1-3-9024 16,-6 3-1792-16</inkml:trace>
  <inkml:trace contextRef="#ctx0" brushRef="#br2" timeOffset="99152.91">21872 15335 28223 0,'0'0'1248'0,"0"0"256"0,-4-4-1200 0,4 4-304 15,3-5 0-15,5-1 0 0,2 1 256 0,5 1 0 16,4-1 0-16,5-3 0 0,4 4-128 0,3 0-128 16,2-2 192-16,-3 1-192 0,0 1 672 0,-4-1 32 15,3 4 0-15,-1-2 0 0,-1-1-160 0,-3 6-32 16,-1 3 0-16,-3 0 0 0,-2-1-384 0,-4 2-128 0,-4 3 0 0,-3 0 0 15,-7-9 0-15,4 11 0 16,-4 4 0-16,-3-2 0 0,-2-1 0 0,-1 2 0 16,-3 1 0-16,1-1 0 0,-2 1 0 0,1-1 0 15,0 1 0-15,1-1 0 0,2 2 0 0,1-2 0 16,1-3 0-16,4-11 0 0,0 15 0 0,4 1 128 16,1 1-128-16,1 0 0 0,1-2 176 0,0 2-176 15,4 0 160-15,-2 1-160 0,-1-1 128 0,0-2-128 0,-2 5 0 0,-1-4 144 16,-2-1-144-16,0 0 0 0,-5 0 0 0,-2 1 0 15,-2-1 0-15,-3-2 0 0,-2 1 144 0,-3-1-144 16,-4-4 0-16,0 2 0 0,-3 0 0 0,-1-6 0 16,-1-2-1488-16,0-3-272 0,0-3-48 0,-1-2-11760 15</inkml:trace>
  <inkml:trace contextRef="#ctx0" brushRef="#br2" timeOffset="99471.9">23499 14385 15663 0,'-7'-5'688'0,"7"5"144"0,0 0-656 0,0 0-176 15,0 0 0-15,-11 7 0 0,6 4 3280 0,-2 2 624 16,-2 1 128-16,-1 7 32 0,0-2-2848 0,-1 4-560 16,-3 1-112-16,3 7-32 0,-2 3 48 0,2 2 0 15,-2 2 0-15,2 1 0 0,0-2-192 0,1 1-48 16,1 2 0-16,1-3 0 0,1-4-160 0,3-4-32 0,3 0-128 0,1-3 192 16,3 0-192-16,0-3 0 15,3-2 0-15,0-1 0 16,-1-5-480-16,1-1-32 0,1 0-16 0,-1-4 0 15,0 0-1584-15,-1-3-304 0,-5-7-64 0,0 0-10000 0</inkml:trace>
  <inkml:trace contextRef="#ctx0" brushRef="#br2" timeOffset="99618.49">23174 14868 14735 0,'0'0'1312'0,"0"0"-1056"0,0 0-256 0,10-3 0 15,0 1 2224-15,3 1 384 0,3 1 80 0,4-1 0 16,0-1-1856-16,7 0-368 0,3-2-80 0,4 0 0 0,3 0-128 0,3-1-32 15,2-1 0-15,1 1 0 16,0 1-1520-16,-1-3-304 0</inkml:trace>
  <inkml:trace contextRef="#ctx0" brushRef="#br2" timeOffset="99970.66">23937 13628 24879 0,'0'0'1088'0,"0"0"256"15,0 0-1088-15,11 4-256 0,0 2 0 0,5 4 0 0,1 3 1024 0,5 0 128 0,4 4 48 0,0 5 0 16,1 0-496-16,0 2-112 0,-1 5-16 0,1 4 0 15,-2 3-64-15,0 4 0 16,-4 2-16-16,1 7 0 0,-2 5-32 0,4 3 0 0,-2 6 0 16,-2 0 0-16,-1 5-96 0,-2 1-32 0,-4 4 0 0,-6 1 0 15,-4 3-80-15,-5 2 0 0,-4-4-16 0,-5-1 0 16,-6-1-16-16,-2-1 0 0,-1-1 0 0,-4-3 0 16,-2-3-48-16,-2-6-16 0,-2-2 0 0,-2-5 0 15,-1-2-160-15,-5-8 192 0,2-6-192 0,3-1 192 16,4-3-448-16,3-2-64 0,0-7-32 0,4-4-10848 15,3-4-2176-15</inkml:trace>
  <inkml:trace contextRef="#ctx0" brushRef="#br2" timeOffset="100354.59">25280 14240 13823 0,'-1'-14'1216'0,"1"9"-960"16,0 2-256-16,1-4 0 0,0 2 3024 0,-1 5 560 16,3-2 128-16,-3 2 0 0,0 0-2352 0,0 0-464 15,2 11-112-15,1 2-16 0,-3 2-144 0,0 3-48 0,0 6 0 0,0 1 0 16,-3 7-48-16,2 2-16 0,1 3 0 0,-1 4 0 16,0 5-208-16,-1-3-48 0,1 0-16 0,0 0 0 0,-2-2-240 15,1 0 176-15,-1-1-176 0,3-1 160 16,-2-4-160-16,0-1 0 0,2-3-192 0,-1 10 192 15,1-11-2160-15,0-3-304 0,-1-8-64 0</inkml:trace>
  <inkml:trace contextRef="#ctx0" brushRef="#br2" timeOffset="100536.95">24932 14770 25791 0,'0'0'2304'0,"11"0"-1856"16,2 0-448-16,4 0 0 0,2 0 912 0,6 3 96 15,6-2 16-15,5 2 0 0,6-2-384 0,2 0-64 16,-1-1 0-16,0 0-16 0,-1-1-240 0,2 0-32 16,-2 0-16-16,3-1 0 15,-1 2-976-15,1 0-192 0,-1 0-32 0,1 2-12576 0</inkml:trace>
  <inkml:trace contextRef="#ctx0" brushRef="#br2" timeOffset="102440.22">26142 14047 13823 0,'-10'-5'1216'0,"0"3"-960"0,-1-2-256 0,0 0 0 16,0 0 1040-16,0 2 176 0,1 0 16 0,1 1 16 0,0 0-64 0,2 1-16 16,7 0 0-16,-8 1 0 15,8-1-32-15,0 0-16 0,0 0 0 0,0 0 0 0,0 0-96 0,0 0 0 16,3 12-16-16,3-6 0 0,-6-6-176 0,15 4-16 16,3-2-16-16,2 1 0 0,3-3-224 0,4 0-32 15,-2 0-16-15,5 0 0 0,-1 4-208 0,0-4-32 16,-1 0-16-16,1 1 0 0,-2 0-112 0,1 0-32 15,-1-1 0-15,-1 0 0 0,0 0-128 0,-3 2 0 16,0 2 0-16,-3-2 128 0,-1-1-288 0,-2-1-64 16,-2-1-16-16,-3 1 0 15,-1 3-1440-15,-1-1-304 0,-10-2-48 0,0 0-11760 0</inkml:trace>
  <inkml:trace contextRef="#ctx0" brushRef="#br2" timeOffset="102922.48">26751 13535 9215 0,'0'0'816'0,"0"0"-656"16,0 0-160-16,0 0 0 0,0 0 1984 0,0 0 384 16,-7-8 64-16,7 8 0 0,0 0-1136 0,0 0-224 15,4-5-48-15,3 0-16 0,0 0 0 0,5 1 0 16,0 1 0-16,2-1 0 0,3-4-64 0,1 3-16 15,0 1 0-15,2 0 0 0,1-1-272 0,2 3-48 16,0 0-16-16,0 5 0 0,1 3 560 0,-3 1 96 16,-2 2 32-16,-2 3 0 15,-1 5-1808-15,-4 2-368 0,-3 3-64 0,-4 2 0 0,-2-1 768 0,-6 6 192 16,-4-3 0-16,-3 5 0 0,-4-2 0 0,-3 3 128 16,-3 1-128-16,-2 0 160 0,-1 1-160 0,-1-2 128 15,0-5-128-15,1 3 128 0,-1-2 16 0,2 2 0 16,-1 0 0-16,2-4 0 0,2-5 112 0,4-1 32 15,3-2 0-15,4-2 0 0,5-3-128 0,3 0-32 16,2-4 0-16,6 0 0 0,2-4-128 0,4-1 0 16,6-4 144-16,2-1-144 0,1-3 0 0,1 0 0 0,1-6-192 15,3 3 64 1,4-3-1152-16,-1 4-240 0,-2 0-32 0,-1-3-7648 0,-2 0-1520 16</inkml:trace>
  <inkml:trace contextRef="#ctx0" brushRef="#br2" timeOffset="103357.92">27283 13628 17503 0,'0'0'1552'16,"0"0"-1232"-16,0 0-320 0,8-10 0 0,0 2 1104 0,2 0 176 15,1 2 16-15,2 2 16 0,1-2-336 0,0 2-64 16,0-2-16-16,1 3 0 0,0 1-48 0,1-1-16 16,-1 1 0-16,-1 0 0 0,2 1-112 0,1 2-16 15,2 2-16-15,-4 3 0 0,-1-1-272 0,-1 3-48 16,-2 1-16-16,-2 3 0 0,-1 0-352 0,-3 2 0 16,-2 1 0-16,-3 2 128 0,-3-1-128 0,-1-1 0 15,-1-1 128-15,-1 2-128 0,-2-1 0 0,1 0 0 16,-2 2 0-16,1-3 128 0,-1-4-128 0,1 3 128 15,2-1-128-15,1 0 128 0,0-1-128 0,2 1 0 16,3-12 128-16,0 12-128 0,3 1 0 0,2 1 0 16,0-4 0-16,3 3 128 0,1 0-128 0,1-2 0 15,0 3 0-15,0 0 0 0,-2 3 0 0,-2-2 0 16,-1 0 0-16,-1-1 0 0,-8 1 0 0,-1 2 0 0,-2-1 128 0,-6 1-128 16,-4-2 0-16,-1 0 128 15,-1 1-128-15,-2-4 0 0,-2 2 0 0,1-1 128 0,1-4-128 0,0-1 0 16,0-5-176-16,3 1-96 0,5-3-32 0,3-2 0 31,4-5-2320-31,4-7-480 0</inkml:trace>
  <inkml:trace contextRef="#ctx0" brushRef="#br2" timeOffset="103973.68">27705 14366 16575 0,'-15'13'736'0,"6"-5"160"0,0 3-720 0,2-2-176 16,3 1 0-16,0-1 0 0,4-9 2064 0,0 0 384 15,-1 10 80-15,1-10 16 0,0 0-1760 0,9 4-336 16,2-5-80-16,2-3-16 0,-2-6-48 0,6 1-16 16,-1-5 0-16,1-3 0 0,-3 2 192 0,1-1 32 15,0-2 16-15,1 0 0 0,-4 0-16 0,2-1-16 16,-1-1 0-16,1 1 0 0,-4-4-128 0,0 3-32 15,-2 2 0-15,-2 5 0 0,2 5-336 0,-3-1 144 0,-5 9-144 0,0 0 0 16,0 0 0-16,0 0 0 0,0 0 0 0,0 0 0 16,1 13 0-16,-1 2 0 15,-1 5-176-15,-1 0 176 0,-2-1-128 0,0 1 128 16,0 1 0-16,0 0 0 0,0 2-192 0,2-3 192 0,-1-1-192 0,2-1 192 16,1-4-128-16,3-2 128 15,0-2 0-15,-3-10 0 0,8 9 0 0,-8-9 0 0,13 5 0 0,-2-5 0 16,1-7 0-16,-1 0 176 0,1-3-48 0,-1-2-128 15,-1-2 192-15,0-4-64 0,-2 2 0 0,-2-2-128 16,-2-1 176-16,3 0-176 0,-5-4 160 0,1-4-160 16,-2-2 176-16,-1-1-176 0,-1-3 192 0,-2-4-192 15,-1-8 160-15,-1 2-160 0,3-4 128 0,-2 0-128 16,-1-4 0-16,2-1 0 0,-1-1 0 0,4 1 0 16,-1 1 0-16,1 2 0 0,0 2 0 0,1 3 0 15,4 7 0-15,-1 7 0 0,1-1 0 0,-1 4 0 16,3 4 0-16,-1 6 0 0,1 1-144 0,0 2 144 15,0 6 0-15,2-3-128 0,-2 5 128 0,3 1 0 0,0 0-128 16,1 2 128-16,2 2 0 0,2 0 0 0,3-2-160 0,1 3 160 16,3 4-128-16,3 2 128 0,3-2 0 0,2-1 0 15,0 3 0-15,2 0 0 0,-2 0 0 0,1-3 0 16,-1 2 0-16,0 1 0 0,-2-3 0 0,0 2-160 16,-1-1 160-16,0 1 0 0,-1-2 0 0,-2-2 0 15,-3 0 0-15,-2 2 0 16,-3 0-416-16,-2-1-80 0,-5 1-16 0,-9-3 0 15,0 0-2128-15,0 0-432 0</inkml:trace>
  <inkml:trace contextRef="#ctx0" brushRef="#br2" timeOffset="104224.06">28459 13566 22799 0,'-7'17'1008'0,"1"-4"208"0,1 2-960 0,0 4-256 0,0 5 0 0,-1 4 0 16,-2-2 704-16,-1 4 112 0,0 5 16 0,-2 0 0 16,1 1-48-16,0 3 0 0,-2 2 0 0,0 0 0 15,-1-3-32-15,1 0-16 0,3-1 0 0,-3-3 0 0,3 0-336 0,0-6-64 16,1 0-16-16,2-4 0 16,2 3-192-16,2-6-128 0,-1-2 128 0,3-2-128 15,3 0-256-15,0-4-128 0,1-3-32 16,-4-10 0-16,8 9-400 0,-8-9-80 0,14 2 0 0,0-3-7792 15,-4-3-1552-15</inkml:trace>
  <inkml:trace contextRef="#ctx0" brushRef="#br2" timeOffset="104607.97">28502 13773 15663 0,'6'-16'1392'0,"-1"8"-1120"16,3-4-272-16,3-2 0 0,0-1 1920 0,3 3 336 16,3 0 64-16,0 3 16 0,2 0-864 0,3 0-160 15,-3 0-32-15,3 4-16 0,1 0-192 0,0 1-48 16,-1 2 0-16,3 0 0 0,0 2-224 0,-1 0-48 16,-4 3-16-16,0-1 0 0,-3 1-288 0,-1 2-64 15,-2 0-16-15,-3 4 0 0,-3 1-144 0,-3 4-32 0,-1 1 0 0,-2 3 0 16,-3 0 0-16,-3 4-16 15,-1 1 0-15,-1 3 0 0,-3 0-16 0,0 4 0 0,-1-2 0 0,-2 1 0 16,-2 1-160-16,-1-2 192 0,-2 3-192 16,0 0 192-16,-1-3-192 0,1 2 128 0,1-3-128 0,0 1 128 15,2 1-128-15,2-3 0 0,-1 2 0 0,2-4 0 16,0 2 0-16,3 0 0 0,0-3 0 0,4 0 0 16,-1-1 0-16,1-1 0 0,2-2 0 0,-1 0 0 15,2-4 0-15,-2 0-256 0,2-2 48 0,0 1 0 16,-2 0-208-16,1-2-32 0,2-12-16 15,-5 12 0-15,0 1-1264 0,-1-2-240 0,6-11-48 0,-7 5-12128 16</inkml:trace>
  <inkml:trace contextRef="#ctx0" brushRef="#br2" timeOffset="105058.48">26547 14722 23951 0,'0'0'2128'0,"3"-6"-1696"0,3-3-432 0,6 3 0 0,3-3 560 15,10 1 16-15,9 3 16 0,5-3 0 16,8 3-448-16,4-2-144 0,-2-4 0 0,5 3 0 0,2-1 304 15,7 0-48-15,7 5-16 0,8-1 0 0,0-5 208 0,1 3 64 16,-2 5 0-16,4-2 0 0,4-2 64 0,5 3 0 16,4 1 16-16,0 2 0 0,-7 3-256 0,8 4-48 15,3-2-16-15,0-1 0 0,-4 1-128 0,-2 1-16 16,-9-2-128-16,-1 0 192 16,-3 1-1808-16,-3 2-368 0,-4 0-80 0</inkml:trace>
  <inkml:trace contextRef="#ctx0" brushRef="#br2" timeOffset="106653.3">28534 14188 17503 0,'0'0'768'0,"0"0"176"0,0 0-752 0,0 0-192 15,0 0 0-15,0 0 0 0,0 0 2768 0,0 0 528 16,14-2 96-16,1 1 32 0,3-5-2016 0,4 0-416 15,3 0-80-15,5 1-16 0,3 0-288 0,3 1-64 16,5 0-16-16,0-1 0 0,1 0-336 0,-3 1-192 16,-2 1 192-16,-4 1-192 0,-4-3-144 0,-2 0-144 15,-4 2-32-15,-3 1-9936 16,2 4-2000-16</inkml:trace>
  <inkml:trace contextRef="#ctx0" brushRef="#br2" timeOffset="107793.05">30080 14712 15663 0,'0'0'688'0,"0"0"144"0,0 0-656 0,0 0-176 0,4-9 0 0,-4 9 0 15,0 0 864-15,-2-9 144 0,2 2 16 0,0 7 16 16,-2-5 192-16,-4-2 48 0,0 1 0 0,0 3 0 16,-3-2-192-16,-4 0-48 0,1 3 0 0,-3 0 0 15,-3 1-288-15,-1 2-64 0,-5 3-16 0,-2 4 0 16,-3-1-416-16,-2 5-64 0,-2-5-32 0,0 6 0 15,1 4-160-15,5-1 0 0,0 1 144 0,5 0-144 0,6 0 0 0,2 0 128 16,1-3-128-16,7 1 0 0,1 0 0 0,3 0 0 16,5-2 0-16,1-2 0 0,1 2 0 0,2 0 0 15,2-4 0-15,0 2 0 0,3-1 0 0,-1 1 0 16,0-4 128-16,1 3-128 0,-1-1 0 0,0 1 144 16,-11-10-144-16,5 14 0 0,-2-3 240 0,-3 0-64 15,0-11-16-15,-5 15 0 0,-1-1 144 0,-3-1 16 16,-2-2 16-16,-2 2 0 0,-5-3-80 0,0 2-32 15,-2-1 0-15,1-3 0 0,-1 2-224 0,-1-4 128 16,2 2-128-16,0 1 0 0,0-5 0 0,1 1 0 16,2 0 0-16,0-3 0 15,2-2-464-15,3 0-48 0,2-1 0 0,9 1 0 16,-6-9-1776-16,6 9-352 0,2-10-80 0</inkml:trace>
  <inkml:trace contextRef="#ctx0" brushRef="#br2" timeOffset="108021.08">30260 14621 17503 0,'0'0'768'0,"0"0"176"0,-6 7-752 0,1-1-192 0,0 6 0 0,0-1 0 15,1 7 768-15,-1 1 128 0,0 3 32 0,-2 1 0 16,0 1-160-16,-2 5-48 0,-1 0 0 0,0-1 0 15,-1 3 32-15,0-3 0 0,-2-2 0 0,2 1 0 16,2 1-368-16,1-4-80 0,1 0-16 0,2-1 0 0,1-2-544 0,1-4-96 16,2-3-32-16,1-5-7424 15,0-9-1504-15</inkml:trace>
  <inkml:trace contextRef="#ctx0" brushRef="#br2" timeOffset="108379.95">30379 14840 16575 0,'-7'8'1472'0,"-2"2"-1168"0,0-1-304 0,1 5 0 16,-1 3 1216-16,0 0 192 16,-1 1 48-16,1 0 0 0,0 0-816 0,-1-3-144 15,-1-1-48-15,3 1 0 0,-1 1 272 0,0-2 48 0,1-2 16 0,2-3 0 16,6-9 0-16,0 10 0 15,0-10 0-15,0 0 0 0,11-1-176 0,2-3-32 16,1-2-16-16,4-6 0 0,0-2-176 0,1-1-48 16,2 0 0-16,3-3 0 0,-1 0-128 0,1 1-16 15,-3-3-16-15,-1 4 0 0,0-1-176 0,-1 5 160 0,-2 3-160 0,-3 0 160 16,-4 3-160-16,0 4 160 0,-10 2-160 0,9 7 160 16,-2 3-160-16,-4 4 192 0,0 4-192 0,-3 3 192 15,-3 5-192-15,0 4 0 0,-4 1 0 0,-2 0 0 16,-1 4 0-16,1 0 0 0,0 0 0 0,-3-4 0 0,-2-5 0 15,2-2-144-15,2-5 144 0,2-1-208 16,2-3-1552-16,2-5-304 0,4-10-64 0,0 0-10608 16</inkml:trace>
  <inkml:trace contextRef="#ctx0" brushRef="#br2" timeOffset="108711.52">31135 14012 17503 0,'0'0'1552'0,"-5"9"-1232"16,1 1-320-16,-2 1 0 0,-3 3 1056 0,0 5 160 15,-3 5 16-15,0 7 16 0,-5-1-304 0,-1 3-64 16,-1 7-16-16,-1 2 0 0,-2 9-224 0,0 2-32 16,-3 2-16-16,4 3 0 0,0 7 112 0,4-1 32 15,-1-1 0-15,4 1 0 0,1-1-432 0,3 2-96 0,2-7-16 16,1 1 0-16,3-2-192 0,3-3 144 0,1-5-144 0,3-3 128 16,3-7-128-16,1-2-224 0,2-8 48 0,2-5 16 31,2-2-656-31,4-5-128 0,-2-5-16 0</inkml:trace>
  <inkml:trace contextRef="#ctx0" brushRef="#br2" timeOffset="109343.99">31319 14359 13823 0,'0'0'1216'0,"0"-14"-960"15,0 1-256-15,2 3 0 0,0-3 1632 0,2 4 288 16,-4 9 48-16,6-7 16 0,1-1-1248 0,-7 8-240 16,7-9-48-16,-7 9-16 0,0 0-240 0,0 0-64 15,10-1 0-15,-10 1 0 0,0 0 80 0,8 10 16 16,-2-2 0-16,-1 7 0 0,-2 0-224 0,1 2 176 15,-2-1-176-15,1 3 160 0,-1 2-160 0,0-1 0 16,-1 0 0-16,2 2 0 0,-1-1 0 0,1 4 0 16,-1-5 0-16,-1 0 0 0,2-1 0 0,-1 0 0 15,0 0 0-15,2-5 0 0,-1-2 128 0,1-3-128 16,-4-9 192-16,5 9-64 0,0-4 384 0,-5-5 64 16,0 0 0-16,11-2 16 0,-1 1-96 0,-10 1-32 0,10-9 0 0,-2 0 0 15,-5-3-16-15,0 2-16 0,-1-2 0 16,0-4 0-16,-2-4 16 0,0 3 16 0,-2-1 0 0,0-1 0 15,1 0-128-15,-1-3-16 0,2-2-16 0,0 1 0 16,0 3-176-16,0-1-128 0,0-1 144 0,2 1-144 16,-1 2 0-16,0 1 0 0,-2 1 0 0,1-2 0 15,1-2 0-15,-1 2 0 0,0-1 0 0,3-1 0 16,-1-3 0-16,1 4 0 0,-3 0 0 0,0-1 0 0,0 3 0 0,0 3 0 16,1 1 0-16,0 4 0 0,-1-3 0 0,4 6 0 15,-4 7 0-15,4-12 0 0,0 1 0 0,1 3-160 16,-1 1 160-16,2 0-128 0,0 1 0 0,-1-3 0 15,4 1 0-15,0 1 0 0,4 2 128 0,-3 0 0 16,0-4-144-16,0 2 144 0,1 2 0 0,1-1-144 16,1 1 144-16,0 0 0 0,-1-4 0 0,4 4-128 15,2 0 128-15,1-2 0 0,1 1 0 0,3 2 0 16,0-2 0-16,2 1 0 0,2 1 0 0,1 0 0 0,-2-1-128 16,2 1 128-16,2 0 0 0,-2 3 0 15,-3 1 0-15,-5 0 0 16,-3 0-512-16,-3 0 0 0,-1 3 0 0,-13-3 0 15,0 0-2080-15,0 0-416 0</inkml:trace>
  <inkml:trace contextRef="#ctx0" brushRef="#br2" timeOffset="109734.75">31662 14308 11967 0,'0'0'528'0,"0"0"112"0,0 0-512 0,-6 6-128 15,1 7 0-15,0 0 0 0,0-2 3392 0,1 6 640 16,3 3 128-16,-4 5 16 0,1-1-2848 0,0 6-576 16,0-1-112-16,-1 0-32 0,0-1-288 0,0-2-48 15,1 3-16-15,-1-4 0 0,0-3-256 0,1-3 160 16,0 0-160-16,1-3 128 0,0 0-304 0,2-2-64 15,1-3-16-15,2-3 0 16,-2-8-1520-16,5 6-304 0,-5-6-64 0</inkml:trace>
  <inkml:trace contextRef="#ctx0" brushRef="#br2" timeOffset="110061.05">31754 14253 18719 0,'0'0'832'0,"11"-10"160"0,1 0-800 0,3-2-192 0,0 5 0 0,3-2 0 15,1 4 736-15,0-2 96 0,2 4 32 0,-1-1 0 16,0 1 96-16,-1 1 32 0,0-3 0 0,-2 5 0 0,-3 2-304 0,-3 2-64 16,1 1-16-16,-5 4 0 0,-1 0-80 0,-3 5-16 15,-1 0 0-15,-4 4 0 0,0 2-144 0,-2 3-48 16,-4 4 0-16,1 3 0 0,-5 4 0 0,0 2 0 15,-2-3 0-15,0 1 0 0,-2 2 0 0,1-1 0 16,0 0 0-16,1-3 0 0,1-7-96 0,0 0-32 16,1 1 0-16,-1-5 0 0,4 0-192 0,0-1 144 15,0-6-144-15,4 1 128 16,1-1-512-16,3-5-96 0,1-9-32 0,0 12 0 16,0-12-1776-16,0 0-352 0,0 0-80 0,0 0-16 0</inkml:trace>
  <inkml:trace contextRef="#ctx0" brushRef="#br2" timeOffset="110401">31671 14565 17503 0,'16'-2'1552'0,"-4"0"-1232"0,6-2-320 0,4-2 0 0,2 2 1280 0,4 1 192 15,2 1 32-15,3 0 16 0,4 0-416 0,3-1-80 16,-1 0 0-16,-1-1-16 0,-2 0-432 0,-4 3-96 16,-4-1-16-16,-3 0 0 0,-3 2-464 0,-5 1 0 15,-3 2-176-15</inkml:trace>
  <inkml:trace contextRef="#ctx0" brushRef="#br2" timeOffset="110724.05">31106 15182 24351 0,'0'0'1088'0,"0"0"208"0,0 0-1040 0,0 0-256 15,5-10 0-15,2 5 0 0,4 3 448 0,4-2 16 0,4-3 16 0,4 4 0 16,2 0 64-16,4 2 16 0,4-2 0 0,3-2 0 16,2 0 0-16,3 1 0 0,1-1 0 0,0-1 0 0,-5 2-320 0,-2 3-64 15,-4-2-16-15,-5 1 0 0,-3 2-320 16,-2 2-64-16,-4 1-16 0,-3 0 0 15,-3 5-1936-15,-5-2-400 0</inkml:trace>
  <inkml:trace contextRef="#ctx0" brushRef="#br2" timeOffset="111079.92">31271 15403 23039 0,'0'0'2048'0,"0"0"-1648"16,11-2-400-16,3 1 0 0,2-1 768 0,-1 1 64 16,0 0 0-16,4 0 16 0,2-1-560 0,0 0-112 15,2 1-32-15,-1 1 0 0,-2 1 176 0,0 1 16 16,-1 2 16-16,0-1 0 0,-1-1 272 0,-3 3 48 0,-1 4 16 0,-1-1 0 16,-1 2-256-16,-2-1-48 15,-3 1-16-15,1 1 0 0,-2 0-208 0,1 1-32 16,-3-1-128-16,-2 0 192 0,-1 2-64 0,-1-2-128 0,0 4 176 15,-2 1-176-15,-3-1 208 0,0 0-64 0,-2 3-16 0,-2-2 0 16,2 0-128-16,-3-2 192 0,1 0-192 0,-1 0 192 16,-2 1 0-16,1 0 0 0,-2-3 0 0,0 0 0 15,2 1 0-15,1-3 0 0,1 2 0 0,1-5 0 16,-1 3-192-16,3-4 192 0,6-6-192 0,-6 7 192 16,6-7-192-16,-7 5-224 0,7-5 48 0,0 0 16 15,0 0-1376-15,0 0-288 0,0 0-48 0,-1-12-11520 16</inkml:trace>
  <inkml:trace contextRef="#ctx0" brushRef="#br2" timeOffset="111417.76">32279 14675 20271 0,'0'0'1792'0,"0"0"-1424"0,0 0-368 0,-3 12 0 16,0-1 1344-16,-1 0 208 16,0 3 48-16,0 4 0 0,-3 1-608 0,0 2-112 15,1-1-32-15,-1 3 0 0,1 1-272 0,1 4-48 16,0 0-16-16,1 2 0 0,0 1-288 0,2-3-64 15,2 0-16-15,-3-4 0 0,2 0-144 0,2 2 128 0,2-5-128 0,-3-2 128 16,1 0-128-16,-1-19 0 0,3 25 144 0,-3-25-144 16,7 22 0-16,-7-22 0 0,10 19 0 0,-10-19 0 15,14 17-144-15,-3-8-112 0,0-2 0 0,-5-4-16 16,2-2-1392-16,-3-1-288 0,1-1-48 16</inkml:trace>
  <inkml:trace contextRef="#ctx0" brushRef="#br2" timeOffset="111590.65">31922 14995 19343 0,'0'0'848'15,"0"0"192"-15,0 0-832 0,0 0-208 0,18 3 0 0,-1 1 0 0,5-3 2336 0,5 0 416 16,1 1 96-16,1-1 16 0,4-1-2016 0,1 0-400 16,2-3-64-16,-16 1-32 15,6 1-160-15,3-2-48 0,3 2 0 0,1-1 0 16,-2 0-976-16,1-2-208 0,-1 2-48 0</inkml:trace>
  <inkml:trace contextRef="#ctx0" brushRef="#br2" timeOffset="112013.01">32340 13900 11967 0,'-4'-12'528'0,"4"12"112"0,3-9-512 16,2 1-128-16,-5 8 0 0,11-6 0 0,1 4 1872 0,2 2 352 0,1 2 64 0,1 5 16 0,2 2-1008 0,1 3-192 15,2 6-32-15,3 5-16 0,-1 4 32 0,2 8 16 16,0 7 0-16,1 3 0 0,-3 2-208 0,-2 1-64 16,-2-3 0-16,1 8 0 0,-1 7-128 0,-2 11-16 15,0 10-16-15,-2-2 0 0,-2-3-96 0,-4 3 0 16,-5 9-16-16,-4 6 0 0,-7 9-48 0,-4-9-16 16,-6-8 0-16,-3 6 0 0,-4 7-96 0,-3-2-16 15,-2 1 0-15,-4-13 0 0,-4-10-176 0,-4-7-32 16,2 2-16-16,-2-2 0 0,-1-2-32 0,19-33-128 15,-3 2 192-15,-2 1-64 0,-3 1-128 0,1-3-224 0,-1-2 48 16,-1 0 16 0,1-1-2320-16,-29 23-464 0,-11 2-80 0,22-17-32 0</inkml:trace>
  <inkml:trace contextRef="#ctx0" brushRef="#br2" timeOffset="115464.89">3520 18570 20671 0,'0'0'912'0,"0"0"192"0,9-5-880 0,3 1-224 15,4-1 0-15,5 0 0 0,5 0 448 0,2-3 64 16,1 2 0-16,3-1 0 0,-2-4-48 0,4 2 0 16,3-3 0-16,3 5 0 0,2-3-48 0,2 3-16 15,3-2 0-15,1 3 0 0,3-3-208 0,-1 3-64 16,-2-1 0-16,-3 0 0 0,-5 3-128 0,-4 0 0 16,-4 3 0-16,-3 0 128 15,-5-2-448-15,-2 3-80 0,-6 0-32 0,-3 3-7072 16,-13-3-1424-16</inkml:trace>
  <inkml:trace contextRef="#ctx0" brushRef="#br2" timeOffset="115645.28">3755 18835 23727 0,'0'0'1040'0,"0"0"240"0,0 0-1024 0,10-1-256 0,4 0 0 0,3 0 0 16,2-1 320-16,5 0 0 0,2-2 16 0,4 1 0 15,2 1 48-15,3-2 16 0,3 1 0 0,3-3 0 16,2 1-16-16,0 0 0 0,-1-1 0 0,-2-5 0 16,-1 4-384-16,-3-5 128 0,-3 1-128 0,1 2-8192 15,-2-2-1712-15</inkml:trace>
  <inkml:trace contextRef="#ctx0" brushRef="#br2" timeOffset="115981.13">4019 18082 5519 0,'16'-7'496'0,"6"-2"-496"15,8 3 0-15,5-2 0 0,7 3 3808 0,1 3 672 16,1-2 128-16,3 4 16 0,2 2-3408 0,3 4-672 15,0 4-144-15,6 0-16 0,5 4-64 0,0 2 0 16,-2 5 0-16,1-1 0 0,-5 0 16 0,-2 5 0 16,-4-3 0-16,-6 9 0 0,-4 1-144 0,-5 0-16 15,-5-1-16-15,-8 5 0 0,-8 1-16 0,-7 2 0 0,-8 4 0 0,-8-1 0 16,-4 2 240-16,-7 0 64 0,-4-2 0 0,-5 1 0 16,-4-3-32-16,-4-2 0 0,-2-3 0 15,0 1 0-15,-1-2-240 0,-1 1-48 0,0-5-128 0,-1-2 192 31,-2 1-1520-31,3-7-304 0,5-4-64 0,3-3-16 0</inkml:trace>
  <inkml:trace contextRef="#ctx0" brushRef="#br2" timeOffset="116385.94">6724 17367 28559 0,'-16'-1'1264'0,"16"1"272"0,0 0-1232 0,0 0-304 15,0 0 0-15,-2 11 0 0,1 1 448 0,1 6 48 0,3 2 0 0,-3 7 0 16,-2 1-368-16,0 6-128 16,-2 4 0-16,0 7 144 0,-1 4-144 0,-1 1 160 15,-3 3-160-15,0 4 160 0,-1 2-160 0,-3 2 128 0,0 4-128 0,-2 2 128 16,-4 2-128-16,0-3 128 0,-1 1-128 0,2 2 128 15,0-8-304-15,3-3-64 0,0-4-16 0,4-9 0 32,3-3-416-32,2-4-96 0,3-6 0 0,-1-4-16 0,3-2-1696 15,1-10-336-15</inkml:trace>
  <inkml:trace contextRef="#ctx0" brushRef="#br2" timeOffset="116899.13">6432 17779 15663 0,'-3'-16'1392'0,"5"-3"-1120"16,3-2-272-16,6-4 0 0,6-2 2480 0,0 2 432 16,1-3 96-16,5 5 0 0,1-3-2352 0,4 2-464 15,1 3-192-15,5 0 128 0,1 0 48 0,5 4 0 16,1 4 0-16,0 1 0 0,-1 0 384 0,-1 3 80 15,-1 7 0-15,0 2 16 0,-1 1 736 0,-1 2 144 16,-3 2 16-16,-1 6 16 16,-3 2-1920-16,-1 5-384 0,-3 2-80 0,-2 2-16 0,-4 2 672 0,-2 4 160 0,-3 2 0 0,-4 2 0 15,-5 1 0-15,-4 3 0 16,-5-2 0-16,-6 0 0 0,-5 1 0 0,-5-2 0 16,-3-2 0-16,-1 0-128 0,-3-1 128 0,-2 2 128 0,1-4-128 0,-2 0 176 15,1-5-176-15,1 0 128 16,1-1-128-16,1-3 128 0,0-3 0 0,1-2 0 0,-2 1 0 0,2-2 0 15,1-3-128-15,1-5 192 0,2-2-192 0,1-2 192 16,5-1-192-16,0-1 160 0,2 0-160 0,5-2 160 16,8 3-160-16,0 0 192 0,0 0-192 0,2 9 192 15,0 2-192-15,4 3 0 0,5-1 0 0,4 2 0 16,0 1 224-16,5 3-32 0,0 2-16 0,2 3 0 0,1-2-48 16,0 3-128-16,1 3 192 0,2-1-64 15,-1 1 16-15,2 3 0 0,0-3 0 0,-1 1 0 0,0-5-16 16,-2 3 0-16,-1-3 0 0,-3-1 0 0,-1 1-128 0,-1-4 0 15,0-1 144-15,-2-1-144 0,-1-4 128 0,-2-1-128 16,-3-3 128-16,3-3-128 0,-3 1 0 0,2-4 0 16,-12-4-192-16,0 0 64 15,7 5-2848-15,-7-5-560 0</inkml:trace>
  <inkml:trace contextRef="#ctx0" brushRef="#br2" timeOffset="117833.24">8073 18200 12895 0,'0'0'576'0,"-3"-12"112"0,1 0-560 0,1 2-128 0,1-3 0 0,-3 1 0 0,-3 5 2432 0,-2-3 464 16,-2 2 96-16,-2-1 16 0,0 3-1792 0,-1 2-336 15,-2 1-80-15,-2 2-16 0,-1 2-176 0,-2 4-32 16,-3 7-16-16,0 1 0 0,-5 3 16 0,-2 6 16 15,-2 4 0-15,0 1 0 0,2 4-80 0,2 2 0 16,2 0-16-16,4 1 0 0,1 0-112 0,6 1-32 16,3 0 0-16,4-3 0 0,3 0-96 0,3-2 0 15,6-4-16-15,4-1 0 0,3-3-96 0,7-3-16 16,2-4 0-16,7-1 0 0,10-3-128 0,3 0 0 16,5-9 0-16,-1-2 0 15,0-9-1360-15,-2 2-304 0,0-1-64 0</inkml:trace>
  <inkml:trace contextRef="#ctx0" brushRef="#br2" timeOffset="118166.89">8509 18171 24879 0,'0'0'1088'0,"-9"5"256"0,9-5-1088 0,-9 6-256 0,0-1 0 0,0 1 0 15,-1 7 1216-15,-1 0 192 0,-5 0 48 0,0 3 0 16,-1 3-656-16,1 2-128 0,-1 0-32 0,2-1 0 16,1 0-176-16,3-3-32 0,2 0-16 0,6-2 0 0,6-1-224 0,4 0-32 15,6-1-16-15,1-4 0 0,5 0-16 0,4-6-128 16,1 1 192-16,3-3-64 0,-2-1-128 0,5-2 0 16,0-2 144-16,1-1-144 0,-1-6 128 0,1 3-128 15,-2-2 128-15,-1 1-128 0,0-4 0 0,-2 3 144 16,0 2-144-16,-5-2 0 0,-3 3 192 0,-5-4-192 15,-7 4 192-15,-4 0-192 0,-2 7 320 0,-5-12-64 16,-8-1 0-16,-2 0 0 0,-6-1-80 0,-3 0-32 16,-1 3 0-16,-2 3 0 0,-1-1-432 0,1 3-96 15,1 2 0-15,1 0-16 16,5 1-2224-16,2 1-432 0</inkml:trace>
  <inkml:trace contextRef="#ctx0" brushRef="#br2" timeOffset="118483.89">9326 18042 10127 0,'0'0'448'0,"0"0"96"0,8-5-544 0,-8 5 0 0,0 0 0 0,0 0 0 16,0 0 3648-16,0 0 608 0,-12 0 128 0,1 0 32 16,-2 3-3152-16,-1 0-624 0,-2 0-128 0,-2 3-32 15,0 3-32-15,0-2-16 0,3 2 0 0,0 1 0 16,2 2 16-16,3 2 0 0,4-5 0 0,2 5 0 15,4 2-144-15,2-1-32 0,2 0 0 0,3-1 0 16,1 3 112-16,4 0 0 0,3 2 16 0,-2 2 0 16,2 2 0-16,0-2 0 0,1-3 0 0,-2 1 0 15,-3 0-144-15,-1 1-48 0,-1 1 0 0,-4-2 0 0,-4 3-48 0,-2-2-16 16,-4-1 0-16,-4 0 0 0,-1-1 112 0,-5 0 32 16,-3-2 0-16,-4-1 0 0,-3-2-64 0,-2 1-16 15,-2 0 0-15,1 0 0 0,-1-4-208 0,5-2-160 16,-2-6 32-16,3-3 0 15,0-3-1888-15,2-5-368 0,-1-3-80 0</inkml:trace>
  <inkml:trace contextRef="#ctx0" brushRef="#br2" timeOffset="118895.61">10053 17343 14735 0,'0'0'1312'0,"0"0"-1056"0,0 0-256 0,0 0 0 16,2-10 1280-16,-2 10 192 15,0 0 32-15,0 0 16 0,0 0-896 0,0 0-176 0,0 0-48 0,0 0 0 16,0 0 320-16,-7 6 64 0,7-6 16 0,-6 9 0 15,6-9-144-15,0 0-16 0,-3 9-16 0,3-9 0 16,0 0-288-16,-3 10-48 0,3-10-16 0,0 0 0 16,0 0-32-16,0 0-16 0,0 0 0 0,0 0 0 0,0 0 64 0,0 0 16 15,0 0 0-15,0 0 0 0,0 0-80 0,0 0-16 16,0 0 0-16,0 0 0 0,-9-1-208 0,9 1 0 16,-9-3 128-16,9 3-128 0,0 0 0 0,-7-6 0 15,7 6 0-15,0 0 0 0,0 0 0 0,-6-6-192 16,6 6 48-16,0 0 0 15,0 0-272-15,0 0-48 0,0 0-16 0,0 0 0 16,3-9 32-16,-3 9 16 0,6-8 0 0,-6 8 0 0,8-4 144 0,-1-1 32 16,3-1 0-16,-2 2 0 15,-8 4-496-15,13-2-80 0,-1-2-32 0</inkml:trace>
  <inkml:trace contextRef="#ctx0" brushRef="#br2" timeOffset="119387.81">10363 17235 11967 0,'0'0'528'0,"0"0"112"0,0 0-512 0,0 0-128 16,6-11 0-16,-6 11 0 0,0 0 2352 0,2-9 432 15,-1 0 96-15,-1 9 0 0,-3-10-1552 0,-3 2-320 16,-1 2-64-16,-2-4-16 0,-1-1 32 0,0 4 16 0,-2 3 0 0,1-2 0 16,-3 0-240-16,0 3-48 0,-3 1-16 0,1 4 0 15,-2 3-272-15,0 5-48 0,-3-1-16 0,-2 6 0 16,4 3-144-16,-2 2-16 0,1 4-16 0,1 1 0 15,0 2-160-15,1-1 128 0,0 3-128 0,3 0 128 16,1 4-128-16,2 3 0 0,6 1 0 0,2 1 0 16,2 0 0-16,4 3 0 0,3-2 0 0,7 1 0 0,2-1 0 15,2 2 0-15,1-1 0 0,1 1 0 16,-1 4 160-16,4-4-160 0,0 8 192 0,2-5-192 0,0 2 128 16,-1-1-128-16,-2 2 0 0,0-4 0 0,0 3 128 0,-4-5-128 15,-3-4 192-15,-3 0-192 0,-4-1 0 0,-1-2 0 16,-2-1 0-16,-3-1 0 0,-3-7 144 0,-2 1 32 15,-4-5 0-15,-2 0 0 0,-4-2 256 0,-3-1 48 16,-2-2 16-16,-5 1 0 0,-1-2-32 0,-1-4 0 16,-1-1 0-16,1-2 0 0,-2-2-128 0,-1-4-16 15,-3-4-16-15,1-4 0 0,0-3-128 0,2-1-32 16,-1-3 0-16,4-2 0 0,1-3-144 0,4-2 160 16,3-3-160-16,4 3 160 0,2-2-160 0,4 3 0 15,4 0-160-15,2 4 160 0,6 2-256 0,2 3 64 16,3-3 0-16,3 6 0 0,3-1-64 0,5 4 0 15,3 3 0-15,5 1 0 0,4 1 64 0,2 3 16 16,2 2 0-16,-2 1 0 16,0 0-336-16,-3 3-64 0,2-2 0 0,1 1-10288 15,1-4-2048-15</inkml:trace>
  <inkml:trace contextRef="#ctx0" brushRef="#br2" timeOffset="119662.32">11027 18068 21183 0,'0'0'1888'0,"0"0"-1504"0,0 0-384 0,0 0 0 0,0 0 400 0,0 0 16 15,11 0 0-15,3 0 0 0,-1-2 720 0,1 1 144 16,1 0 16-16,3-3 16 0,1-1-528 0,3 1-96 16,3-1-32-16,1 1 0 0,0-2-400 0,1 1-96 15,-1 1-16-15,-2 0 0 16,0-1-640-16,-4 3-128 0,-2-1-16 0</inkml:trace>
  <inkml:trace contextRef="#ctx0" brushRef="#br2" timeOffset="119822.43">10976 18356 11055 0,'-18'12'976'0,"11"-7"-784"16,7-5-192-16,0 0 0 0,0 0 3568 0,9 12 656 15,5 1 144-15,3-7 32 0,4 0-2704 0,3-1-544 16,1-3-96-16,2-2-32 0,1-2-496 0,1-3-96 16,2-2-32-16,1 3 0 15,-2-3-1840-15,1 0-368 0,9-8-80 0,-7 4-16 0</inkml:trace>
  <inkml:trace contextRef="#ctx0" brushRef="#br3" timeOffset="123253.47">13813 10889 11055 0,'0'0'976'0,"5"-9"-784"0,2 4-192 0,0-2 0 15,-7 7 2160-15,12-4 384 0,-5 1 80 0,-7 3 0 0,9-3-1344 16,-9 3-288-16,0 0-48 0,0 0-16 0,0 0-224 0,0 0-64 16,0 0 0-16,0 0 0 0,0 0 16 0,0 0 0 15,0 0 0-15,-7 4 0 0,-3 5-80 0,-2 0 0 16,1 5-16-16,-3 0 0 0,-2 2-160 0,-1 3-16 16,-2 3-16-16,-4 2 0 0,-4 7-80 0,-4 0-16 15,-2 1 0-15,-1 4 0 0,-1-1 64 0,0 9 16 16,2 1 0-16,0 7 0 0,3 4 32 0,0 2 16 15,4-1 0-15,-1 2 0 0,0 8-144 0,3-1-16 16,1 0-16-16,3 0 0 0,1 0-96 0,4-1-128 16,1 1 176-16,1-3-176 0,0-4 160 0,3 1-160 15,1 4 128-15,1-3-128 0,2 2 144 0,2-4-144 16,2-1 160-16,2-2-160 0,0-2 160 0,2-2-160 16,3-3 160-16,6 2-160 0,-4-3 144 0,6-4-144 15,1 1 128-15,4-3-128 0,5-3 160 0,1-1-160 16,0-2 192-16,8-1-192 0,1 0 0 0,4-2 0 15,1-4 0-15,6-4 0 0,8 2-128 0,2-4-144 16,0-4-32-16,1-1-10816 16,-3-4-2160-16</inkml:trace>
  <inkml:trace contextRef="#ctx0" brushRef="#br3" timeOffset="123953.92">17922 10214 12895 0,'-12'-10'1152'0,"-1"2"-928"0,1-1-224 0,0 3 0 15,1 1 1376-15,1-2 224 0,2 2 64 0,2 3 0 16,6 2-624-16,0 0-112 0,-8-2-32 0,8 2 0 15,0 0-256-15,0 0-48 0,0 0-16 0,0 0 0 16,0 0-96-16,0 0-32 0,0 0 0 0,13 5 0 16,1 4-32-16,1 0-16 0,0 4 0 0,2 1 0 0,-2 0 176 0,2 5 16 15,0 5 16-15,2 2 0 0,0 3-96 0,3 3-32 16,1 3 0-16,0 3 0 0,0 0-32 0,0 2-16 16,0 4 0-16,-1 2 0 0,1 5-32 0,0 2 0 15,1 2 0-15,-1 5 0 0,3 3-160 0,-2 3-48 16,-3-6 0-16,1 6 0 0,-3-2-16 0,0 2-16 15,-1 2 0-15,-2 1 0 0,0-3 32 0,-4 2 0 16,-1-2 0-16,-4-3 0 0,-3 1-192 0,-1-2 160 16,-6 3-160-16,0 2 160 0,-5-1-160 0,-5 2 192 15,-6-2-192-15,-3-5 192 0,-5 1-192 0,-3-2 192 16,-6 5-192-16,0-6 192 0,-3 0-192 0,-1 2 160 16,-1-5-160-16,-1 0 160 0,0-4-368 0,3 0-80 15,-1-1-16-15,1-4-10576 16,0-1-2128-16</inkml:trace>
  <inkml:trace contextRef="#ctx0" brushRef="#br3" timeOffset="124721.43">13290 13897 21711 0,'0'0'960'0,"0"-11"192"0,0 11-912 0,0-7-240 0,0 7 0 0,0 0 0 16,0 0 896-16,0 0 144 0,0 0 32 0,0 0 0 15,0 0-688-15,0 0-144 0,0 0-32 0,-2 8 0 16,-1 4 16-16,-3-4 0 0,0 1 0 0,-3 4 0 0,-2 0 144 0,-2 2 16 16,-1 2 16-16,-4 4 0 0,-2 6 80 0,-4 1 16 15,-4 0 0-15,-3 2 0 0,1 0-64 0,-2 1-16 16,-2 5 0-16,1 3 0 0,0 6-16 0,1 1 0 16,0 4 0-16,3 5 0 0,1 2-16 0,4 5-16 15,1-2 0-15,2 5 0 0,2-1-80 0,3 2-16 16,4 1 0-16,2 3 0 0,3-3-144 0,3-1-128 15,1 2 192-15,3 0-192 0,3 1 128 0,2-3-128 16,3 0 0-16,2 2 0 0,2-1 128 0,4-3-128 16,7-1 0-16,1-3 0 0,2 2 128 0,6-2-128 15,2-4 0-15,6 2 0 0,4 2 0 0,6-5 0 16,5-2 0-16,-2-5 0 0,-2 1 128 0,2-1-128 16,2-2 0-16,1-1 0 0,2-1 0 0,5-1 0 15,3-5 0-15,0-1 0 16,1 0-640-16,2-4-16 0,-4-1-16 0,2-8 0 15,2 0-2400-15,6-6-496 0</inkml:trace>
  <inkml:trace contextRef="#ctx0" brushRef="#br3" timeOffset="125373.95">17380 13272 26255 0,'0'0'1152'0,"0"0"256"0,0 0-1120 0,0 0-288 0,0 0 0 0,0 0 0 16,4 13 176-16,1-3-32 16,0 2 0-16,1 5 0 0,2 0-144 0,1 2 0 15,2 1 144-15,0-1-144 0,3 1 0 0,0 6 0 16,0-2 0-16,2 5 0 0,2 2 160 0,0 2 16 0,-1 0 0 16,1 2 0-16,0 2 160 0,1 5 48 0,-1 4 0 0,1 1 0 15,-3-1 112-15,2 5 16 0,1 2 16 0,-1 4 0 16,0-1-128-16,-2 0-16 0,0 2-16 0,-2 1 0 15,-3 3 16-15,-1 2 16 0,-2 1 0 0,-3 1 0 16,-2 1-32-16,-3 2-16 0,0-7 0 0,-6 5 0 16,-4 3 64-16,-2 0 16 0,-4 1 0 0,-3 1 0 15,-4-5-128-15,-1-1-32 0,-1 3 0 0,-2-2 0 16,-3 2 64-16,-3-2 16 0,-4-1 0 0,-3 0 0 0,1 2-64 16,-6-6-16-16,-3 0 0 0,-4-2 0 0,-3 2-32 0,-1-2-16 15,0-3 0-15,1 0 0 0,-1 2-224 0,0-3 144 16,-2-2-144-16,0 1 128 0,-7-2-128 0,3-2 0 15,1-1 0-15,0-2-176 16,2 2-1920-16,3-2-384 0</inkml:trace>
  <inkml:trace contextRef="#ctx0" brushRef="#br3" timeOffset="126855.99">6703 17563 19343 0,'0'0'1728'0,"0"0"-1392"16,0 0-336-16,0 0 0 0,-2-10 848 0,2 10 112 0,0 0 0 0,0 0 16 16,0 0 0-16,0 0 0 15,0 0 0-15,-7 7 0 0,-2-1-240 0,0 6-48 16,-1 4-16-16,0 4 0 0,1 4 16 0,0 5 0 15,-3-1 0-15,1 8 0 0,-2 4-144 0,-2 4-32 0,2 5 0 0,-1 3 0 16,0 4-176-16,0 3-32 16,0 4-16-16,2 1 0 0,0 2-96 0,-1 3-32 0,-4-1 0 0,1-2 0 15,2 0-160-15,0-3 192 0,-1-1-192 0,2-6 192 16,1-1 0-16,-1-6 0 0,0-6 0 0,2 2 0 16,-3-7-16-16,2-2 0 0,1-5 0 0,0-3 0 15,-1 0-176-15,3-7 0 0,0-1 0 0,6-5 128 16,-1-2-496-1,4-13-96-15,0 0-32 0,0 0 0 0,0 0-2592 0,1-13-528 0</inkml:trace>
  <inkml:trace contextRef="#ctx0" brushRef="#br3" timeOffset="127323.35">6568 17721 26607 0,'0'-23'1168'0,"1"9"256"0,6-5-1136 0,0-3-288 15,2-1 0-15,2 2 0 0,2 0 576 0,2-3 48 16,2 3 16-16,2-1 0 0,3 3-240 0,3 1-32 16,-2 2-16-16,4 0 0 0,-1 1 16 0,1 4 0 15,0-1 0-15,-1 5 0 0,0-2 48 0,1 5 16 16,1 4 0-16,-1 1 0 0,0 3-176 0,0 7-48 0,0 3 0 0,-2 5 0 15,-1 3-80-15,-4 2 0 0,2 7-128 0,-3 3 192 16,-1 3-32-16,-4 1-16 16,-3 3 0-16,-3 4 0 0,-4 0 48 0,-3 1 0 0,-5-2 0 0,-5 3 0 15,-5 3 0-15,-2-5 16 0,-3 0 0 0,-3-4 0 16,-3-1 16-16,-3 0 0 0,-1-2 0 0,-3-3 0 16,0 1 0-16,-1-3 0 0,0-5 0 0,1 0 0 15,0-6-64-15,1-1-16 0,-2-2 0 0,1-1 0 0,0-3-16 0,1-2 0 16,1-7 0-16,5-1 0 0,3 1-128 0,4-4 160 15,4-1-160-15,4 2 160 0,10-3-160 0,0 0 0 16,0 0 144-16,4 15-144 0,2-1 0 0,4 1 0 16,3 1 0-16,6 1 0 0,7 3 0 0,3 1 0 15,1 2 0-15,2 1 0 0,2 4 0 0,-1-2 0 16,-1-1-144-16,2-2 144 0,0 5 0 0,0-4 0 16,-1-2 0-16,1-1 0 0,-1 0-192 0,0 0 16 15,-1-1 16-15,0 0-11280 16,2-3-2256-16</inkml:trace>
  <inkml:trace contextRef="#ctx0" brushRef="#br3" timeOffset="127789.94">8156 17969 24303 0,'0'0'1072'0,"0"0"224"0,-11 0-1040 0,1 1-256 16,1 3 0-16,-1-1 0 0,0 6 752 0,-3 0 80 16,-1 5 32-16,-5 0 0 0,-4 0-160 0,-1 8-16 15,0 1-16-15,-1 3 0 0,2 6-176 0,-3 0-48 16,-2 2 0-16,-1 2 0 0,-3-1 48 0,4 4 0 16,3-3 0-16,5 2 0 0,3 4-112 0,6-2 0 15,2-2-16-15,4-2 0 0,2-1-80 0,3-1-16 16,4 2 0-16,5-4 0 0,4-8-272 0,4 0 128 15,1-1-128-15,2-3 0 0,2-3 0 0,2-7 0 16,0 0 0-16,2-5 0 0,-1 0 0 0,2 0 0 16,-2-5 0-16,2 0 0 15,-2-3-1408-15,2-1-176 0,0-1-32 0,1-4-12528 0</inkml:trace>
  <inkml:trace contextRef="#ctx0" brushRef="#br3" timeOffset="128156.89">8663 18218 21183 0,'-10'-5'1888'0,"2"2"-1504"0,-4 2-384 0,4-1 0 16,-3 2 1264-16,0 3 176 0,0 1 32 0,-2 3 16 15,-1 0-416-15,1 4-96 0,0 1-16 0,1 4 0 16,-2 2-320-16,1 2-64 0,0 2 0 0,3 0-16 16,3-3-80-16,0 1-16 0,2 2 0 0,3 0 0 15,0 0-128-15,6-2-16 0,2-2-16 0,3 0 0 0,0-1-304 0,5-6 160 16,1-1-160-16,3-2 128 0,3-2-128 0,-1-3 0 16,-1-3 0-16,1-2 0 0,-1 0 192 0,0-5 16 15,-2 1 0-15,0-2 0 0,-6-4 48 0,-1 0 0 16,-4 2 0-16,0-3 0 0,-4 2 32 0,-2 0 16 15,-5-5 0-15,-1 0 0 0,-5-1 80 0,-1 1 0 16,-3-2 16-16,-2 1 0 0,-1 2-400 0,0 4 0 16,1-2 0-16,0 0-176 15,3 3-1296-15,1 1-256 0,3 4-48 0,1 3-8672 0,3-5-1744 0</inkml:trace>
  <inkml:trace contextRef="#ctx0" brushRef="#br3" timeOffset="128541.69">9264 18228 21183 0,'0'0'1888'0,"0"0"-1504"0,-9-9-384 0,1-1 0 16,3 3 1232-16,-1-2 176 0,-3 4 48 0,-1-1 0 15,0-2-192-15,-2 5-48 0,1-1 0 0,-1 1 0 16,1-1-384-16,1 3-64 0,0-3-32 0,10 4 0 15,-11 3-256-15,11-3-48 0,-8 6-16 0,0 1 0 0,0-2-224 0,3 5-64 16,3-1 0-16,-1 2 0 0,1 2-128 0,2-2 160 16,0 3-160-16,1 2 160 0,-1 1-32 0,2 1 0 15,1 0 0-15,1 1 0 0,0 1-128 0,-1 2 0 16,1 1 0-16,-1 0 128 0,-2-3-128 0,0 4 0 16,2 2 144-16,-2-3-144 0,-1 1 128 0,-1 1-128 15,0 1 128-15,-2-1-128 0,2-2 0 0,-4-2 128 16,-2 0-128-16,0 2 0 0,-2 0 160 0,2-4-32 15,1-2-128-15,-3 1 192 0,0 0 0 0,-1 0 0 16,1-2 0-16,-1-4 0 0,-1-1-64 0,2 1 0 16,-3-5-128-16,0 3 192 0,-2-5-192 0,-2-2-128 15,0-4 128-15,1-2-208 16,1-3-1552-16,1-4-304 0,1-2-64 0</inkml:trace>
  <inkml:trace contextRef="#ctx0" brushRef="#br3" timeOffset="129208.17">10266 17112 11967 0,'0'-10'1072'0,"0"10"-864"0,0-8-208 0,-2 2 0 0,2 6 1568 0,0 0 272 16,-5-4 48-16,0 0 16 0,5 4-272 0,-11 3-48 16,-1 0-16-16,1 5 0 0,-3-2-480 0,0 6-112 15,-3-1-16-15,1 4 0 0,-1 3-272 0,0 1-64 16,-1 0-16-16,1 6 0 0,2-1-272 0,2 4-48 15,2-3-16-15,-1 6 0 0,1-5-32 0,2 6-16 16,3 2 0-16,2 2 0 0,4 1 0 0,4-2 0 16,1 4 0-16,2-1 0 0,1 0 48 0,1 1 16 15,1-2 0-15,3 0 0 0,1-1-160 0,1 0-128 16,2 4 192-16,-2-1-192 0,4 2 144 0,-1 2-144 16,-1-2 0-16,0 1 144 0,-2 2-144 0,-2-1 0 15,0 3 0-15,-1-1 0 0,-1-2 0 0,-4-2 0 16,-2 1 0-16,-1 1 128 0,-1-4-128 0,-2 1 128 15,-2-5-128-15,-1 1 128 0,-2-2 160 0,-1-1 32 16,-1 0 0-16,-3-6 0 0,-1 0 16 0,0-3 16 16,0 2 0-16,1-4 0 0,-3 0-32 0,1-3-16 0,-1-3 0 0,1-1 0 15,-2 2-112-15,2-4-32 0,-1-3 0 0,1-1 0 16,0-4-16-16,-1 0 0 0,-1-1 0 16,2-2 0-16,-4-4-16 0,-1-1-128 0,0-3 192 0,-3-3-64 15,-2 0 0-15,-1-4-128 0,-4-2 192 0,1-3-64 16,-3-6-128-16,0-4 0 0,2-2 0 0,2-3 0 15,0 1 0-15,3 1 0 0,0 2-144 0,5 2 144 16,2 6-192-16,2 0 64 0,5 5 128 0,2 2-208 0,2 2 80 16,4 1 128-16,3 3-208 0,2 0 80 0,7 4-64 0,2 0-16 15,2 0 0-15,5 2 0 0,3 2 64 0,5 5 16 16,2 0 0-16,4 0 0 0,1 2 0 0,0 0 0 16,-2-2 0-16,-1 0 0 15,-2 1-1104-15,1-3-224 0,0-1-32 0,-1 0-13568 16</inkml:trace>
  <inkml:trace contextRef="#ctx0" brushRef="#br3" timeOffset="129597.19">10924 17972 20271 0,'0'0'1792'0,"0"0"-1424"0,0 0-368 0,0 0 0 16,3 9 1328-16,3 1 192 0,2-2 32 0,2 1 16 16,1-4-400-16,3 1-80 0,4 2 0 0,4-4-16 0,0 1-96 0,5 1-16 15,0-2 0-15,3 1 0 16,3-1-304-16,2 1-64 0,-1-1-16 0,0 2 0 0,1 1-320 0,0-4-64 16,0 0 0-16,0 2-16 0,-3 1-176 0,-3-2 0 15,-3-1 144-15,-2 1-144 16,-4 2-1104-16,-5-1-304 0,-3-1-48 0,-12-4-13120 15</inkml:trace>
  <inkml:trace contextRef="#ctx0" brushRef="#br3" timeOffset="129763.86">10939 18483 27647 0,'0'0'1216'0,"12"-2"256"0,-1-1-1168 0,8 1-304 16,7 0 0-16,0 2 0 0,1-1 1328 0,0 0 208 15,1 1 32-15,2 0 16 0,5-3-592 0,0-1-112 16,2 2-32-16,-1-2 0 0,-1 2-496 0,2-1-96 0,1 1-32 0,-2-2 0 31,1 0-1904-31,-3-1-384 0</inkml:trace>
  <inkml:trace contextRef="#ctx0" brushRef="#br3" timeOffset="130509.31">12360 17976 25215 0,'0'0'1120'0,"0"0"224"0,-8-1-1072 0,8 1-272 16,0 0 0-16,0 0 0 0,0 0 1296 0,0 0 208 16,0 0 32-16,10-4 16 0,2 0-544 0,4-1-112 15,3 1-32-15,5 2 0 0,3-1-144 0,4-1-16 16,5-3-16-16,2 2 0 0,1-4-176 0,2 4-16 16,1 0-16-16,1-3 0 0,-2 2-224 0,0 2-64 15,-3-2 0-15,-1 2 0 0,-3 0-192 0,-4 3 128 0,1-1-128 0,-6 2 0 31,-2-1-272-31,-6 1-160 0,-6 0-16 0,-2 0-10832 16,-9 0-2160-16</inkml:trace>
  <inkml:trace contextRef="#ctx0" brushRef="#br3" timeOffset="130891.76">13551 17445 8287 0,'0'0'736'0,"0"0"-592"15,0 0-144-15,8-7 0 0,0 2 1696 0,-8 5 304 16,7-7 64-16,-7 7 16 0,0 0-512 0,8-7-96 16,-8 7-32-16,0 0 0 0,0 0 64 0,0 0 16 15,0 0 0-15,0 0 0 0,0 0-192 0,4 9-48 16,-4 3 0-16,-1 4 0 0,-2 5-320 0,-2 3-64 16,-3 2 0-16,-2 4-16 0,1 1-272 0,0 6-48 0,-3-1-16 0,-2-1 0 15,-2 2-48-15,2-1-16 16,-1-2 0-16,1 1 0 0,1-1-176 0,-1-1-48 15,0-1 0-15,3-6 0 0,0 2-256 0,2-5 128 0,0-4-128 0,2-2 0 16,4-3 0-16,0-1-320 16,2-6 32-16,1-7 16 15,0 0-2496-15,10 1-496 0,1-2-112 0</inkml:trace>
  <inkml:trace contextRef="#ctx0" brushRef="#br3" timeOffset="131276.72">14131 17488 24879 0,'-4'-14'1088'0,"2"8"256"0,2 6-1088 0,0 0-256 16,0 0 0-16,0 0 0 0,0 0 928 0,-12 1 128 15,3 4 32-15,-5 6 0 0,-3 1-416 0,-2 6-80 16,-2 1-16-16,2 6 0 0,0 4 48 0,0 2 0 15,-1 2 0-15,2-1 0 0,1 0-144 0,5-1-32 16,0 2 0-16,5 0 0 0,1-1-64 0,5-4-32 16,1 1 0-16,3-3 0 0,4-3-224 0,6-4-128 15,2-3 160-15,4-3-160 0,4-2 192 0,4-3-64 16,4-3-128-16,2-5 192 0,2-4-192 0,3-1 176 0,2-2-176 16,-2-6 160-16,-5-1-16 0,-1-1 0 15,-2-1 0-15,-2 0 0 0,0-2-144 0,-4 0 192 0,-5-1-192 16,-1-2 192-16,-5-4 0 0,-4 0 0 15,-5-4 0-15,-4-2 0 0,-3 5-32 0,-3-1 0 16,-5 3 0-16,-1 1 0 0,-4 1-336 0,-1 5-64 16,-2 4-16-16,0-1 0 15,-1 2-1472-15,1 2-320 0,0 0-48 0,2 4-12752 0</inkml:trace>
  <inkml:trace contextRef="#ctx0" brushRef="#br3" timeOffset="131792.74">14876 17337 16575 0,'0'0'1472'0,"0"0"-1168"16,0 0-304-16,6-4 0 0,7 1 1952 0,-2 2 336 15,1 0 64-15,1 0 16 0,1 1-1408 0,2 1-256 16,2 1-64-16,1 0-16 0,1 2 208 0,2 2 64 16,2-1 0-16,0 0 0 0,-1 3-272 0,-1-1-48 15,-4 5-16-15,-1-2 0 0,-3 3-304 0,-2 2-64 16,-3-4-16-16,-4 5 0 0,-3-1-176 0,-3 1 0 15,-2 2 0-15,-2-1 128 0,-2-2-128 0,-3 1 0 16,-2 2 0-16,-1-1 128 0,-2-1-128 0,0 0 128 0,0-1-128 0,3 0 128 16,2-1 64-16,1 3 0 15,3-7 0-15,3 2 0 0,2 1 0 0,2-1 0 0,3-1 0 0,4 3 0 16,2-1-64-16,3-1 0 0,1 6 0 0,1-3 0 16,1-1-128-16,1 2 0 0,-2-2 144 0,0-2-144 15,1 2 0-15,-4 2 128 0,-1 1-128 0,-3 1 0 16,-3-1 176-16,-5-1-48 0,-3 1 0 0,-5 1 0 15,-3-1 400-15,-6 0 80 0,-3-3 16 0,-6 1 0 16,-4 0-144-16,-2 1-32 0,-2-1 0 0,-1-4 0 16,-1 2-448-16,0 0 128 0,0-7-128 0,5 2 0 15,3-4-1200-15,3-3-272 0,3-1-64 0,0-1-14784 16</inkml:trace>
  <inkml:trace contextRef="#ctx0" brushRef="#br3" timeOffset="132227.26">12397 18913 20271 0,'-14'-3'1792'0,"2"1"-1424"0,-1-1-368 0,3 1 0 15,2-2 1472-15,8 4 240 0,0 0 32 0,0 0 16 16,0 0-992-16,8-8-192 0,4 3-32 0,6 0-16 15,5-4 64-15,8 4 16 0,5-2 0 0,9-1 0 16,3 3 96-16,6-5 0 0,2 2 16 0,6-1 0 16,5 3-224-16,9 1-48 0,10-3-16 0,0 3 0 15,-1 0-112-15,6-3 0 0,4 3-16 0,5-1 0 0,7 1-64 16,-3-2-16-16,-3 1 0 0,2 0 0 0,3 1-96 0,-5 2-128 16,-6-5 176-16,-3 3-176 0,-10 3 176 15,0-2-176-15,-9-1 160 0,-7 1-160 0,-6 0 0 0,-9 3 0 16,-8-4-208-16,-7 0 64 15,-9 1-1968-15,-7 3-400 0,-6 3-80 0</inkml:trace>
  <inkml:trace contextRef="#ctx0" brushRef="#br3" timeOffset="132576.89">13436 19115 27231 0,'0'0'1216'0,"0"-10"240"0,0 10-1168 16,2-7-288-16,-2 7 0 0,0 0 0 0,0 0 672 0,0 0 80 0,0 0 16 0,0 0 0 15,5 11 96-15,-1 4 32 0,-3 5 0 0,-2 6 0 16,-1 2-128-16,-2 2 0 0,-1 3-16 0,-3 0 0 16,1 3-128-16,-4 2-32 0,1-2 0 0,-3 0 0 15,0 1-80-15,0 1-32 0,1 1 0 0,1-5 0 16,-1-1-272-16,2 0-48 0,0-8-16 0,3 3 0 16,-1-6-144-16,2-3 0 0,0-1-160 0,3-4 160 15,0 0-1440-15,3-4-192 0,0-10-32 0,0 0-9200 16,8 5-1824-16</inkml:trace>
  <inkml:trace contextRef="#ctx0" brushRef="#br3" timeOffset="133010.62">14014 19179 28559 0,'0'0'1264'0,"0"0"272"0,0 0-1232 0,7-8-304 15,0-4 0-15,5 6 0 0,0-1 640 0,4 0 64 16,3-2 0-16,2-1 16 0,2 2-176 0,6 0-32 0,2 1-16 0,1-3 0 16,-6 2 64-16,5 0 16 0,2-1 0 0,0-3 0 15,-1 5-32-15,-2-2 0 0,1 2 0 0,-3 2 0 16,-3-1-176-16,-1 2-48 0,-2 3 0 0,-2 2 0 15,-2 2-32-15,-3 2-16 0,-2 2 0 0,-3 2 0 16,-2 4-64-16,-3 3-16 0,-3 1 0 0,-2 5 0 16,-3 4-32-16,-3 1-16 0,-1 6 0 0,-3-1 0 15,-4-2 64-15,-3 6 16 0,-3-1 0 0,1 1 0 16,-2 1 96-16,0 1 0 0,-2-1 16 0,1 0 0 16,-1 1-80-16,2-1 0 0,-1-2-16 0,2-2 0 15,2 0-240-15,3-3 0 0,-2 0 128 0,6-3-128 16,1 0 0-16,0-6 0 0,-1 1 0 0,4 1 0 0,2-6-288 15,0-3-48-15,-1 3-16 0,3-4 0 16,1 1-1552-16,2-5-304 0,0-9-64 0,0 0-14112 16</inkml:trace>
  <inkml:trace contextRef="#ctx0" brushRef="#br3" timeOffset="133195.32">14054 19574 35935 0,'0'0'3200'0,"17"-4"-2560"16,4-1-512-16,5 4-128 0,7-2 544 0,3 2 96 15,2 1 0-15,3 0 16 0,3 0-272 0,3 0-48 16,0 0-16-16,4-1 0 0,0-3-32 0,2 0-16 16,2-1 0-16,-1-3 0 0,-4 1-272 0,1 3-256 0,-3-4 64 15,-2 1-11680-15,-3-4-2336 0</inkml:trace>
  <inkml:trace contextRef="#ctx0" brushRef="#br3" timeOffset="133962.43">17304 18349 17503 0,'0'0'768'0,"0"0"176"0,0-12-752 0,-1 6-192 0,1 6 0 0,0 0 0 15,-3-13 1920-15,-2 5 368 0,-1 1 64 0,-1 0 16 16,-4 1-1072-16,-1-2-208 0,-3 2-32 0,-1 0-16 15,-2 2-240-15,-1 1-48 0,-2 1-16 0,0 2 0 16,-2 5-160-16,-1 6-48 0,-3 0 0 0,0 5 0 16,-1 3-272-16,3 7-48 0,1-2-16 0,1 6 0 0,0 3-64 15,4 2 0-15,1 0-128 0,5-3 192 0,3-2-64 0,5 0-128 16,1-5 176-16,4 1-176 0,3-7 192 0,3 0-64 16,4-2 0-16,3-6-128 0,1-2 128 0,9-7-128 15,2-1 0-15,3-3 0 0,3-5 224 0,2-4-64 16,0-6-16-16,0 2 0 0,-1-1-144 0,-2-3 128 15,-2-3-128-15,-5 4 128 0,-4 0-128 0,-2-1 0 16,-5 2 0-16,0-1 0 0,-4 0 144 0,-2 0-144 16,-2 4 160-16,-2 5-160 0,-3-1 128 0,1 10-128 15,0 0 0-15,0 0 0 0,0 0 0 0,-9 9 0 16,3 0 0-16,1 6 0 0,-3 6 0 0,4 3-160 16,0 1 160-16,3-1-192 0,0 4 192 0,2-1-128 15,3 2 128-15,2-3-128 16,2-4-1216-16,3-1-224 0,6-1-48 0,2-3-13104 0</inkml:trace>
  <inkml:trace contextRef="#ctx0" brushRef="#br3" timeOffset="134361.01">17989 18383 23039 0,'-14'6'2048'0,"6"3"-1648"0,1-1-400 0,0 6 0 16,0 1 1872-16,-2 4 304 0,0 1 48 0,-1 2 16 16,0 0-1456-16,-1 2-272 0,1-3-64 0,0 0-16 15,0-1 240-15,2 0 48 0,2-1 16 0,1 1 0 16,0 0-336-16,1-7-64 0,1-2-16 0,3-2 0 0,3 0-176 0,-3-9-144 16,9 6 192-16,2-6-192 0,2-2 176 0,2-3-176 15,1-7 160-15,1 1-160 0,2-6 160 0,-1-1-160 16,0-1 160-16,2 1-160 0,-1 2 128 0,0-2-128 15,-1-1 0-15,0-3 0 0,0 1 128 0,0 1-128 16,-1 0 0-16,1 3 0 0,-1-1 128 0,-1 4-128 16,-2 5 0-16,0 1 0 0,-2 3 0 0,-1 4 0 15,1 2 0-15,-2 3 0 0,-3 6 0 0,1 2 0 0,0 2 0 0,-3 3 0 16,-3 5 0-16,0 2 0 16,-2-2 0-16,-2 1 0 0,-2 1 0 0,-1 0 0 0,-1 3 0 0,-2-1 0 15,-2-4 0-15,3 0 0 16,-4-3 0-16,5 2 0 15,-2-2-1008-15,3-1-144 0,2-5-16 0,1 0-14336 0</inkml:trace>
  <inkml:trace contextRef="#ctx0" brushRef="#br3" timeOffset="134896.35">19203 18471 28223 0,'5'-21'1248'0,"-1"10"256"0,1-3-1200 0,0 0-304 0,-1-3 0 0,-2 0 0 15,-2-1 336-15,0 0 16 0,-2-1 0 0,-2 2 0 0,0 3 288 0,-1 0 48 16,-1 4 16-16,-1 0 0 16,0-1 96-16,-2 4 32 0,0 1 0 0,-4 2 0 0,0 2-272 0,0 2-48 15,-4 3-16-15,-1 5 0 0,0 1-288 0,1 4-48 16,-1 4-16-16,-1 1 0 0,0 6-144 0,-2 2 0 15,0-3 144-15,0 6-144 0,2-2 0 0,2 6 0 16,-1 2 0-16,1-2 0 0,2-5 128 0,4 3-128 16,2 0 128-16,5-6-128 0,3-5 0 0,2-2 0 15,3-3 0-15,3-1 128 0,3 0-128 0,6-8 0 16,0-2 0-16,3-4 0 0,2-2 0 0,-1-2 0 16,2-1 0-16,2-7 0 0,-1-3 0 0,3-3 144 0,2-1-144 0,-1 0 0 15,-2 0 128-15,1-3-128 0,-2-7 0 0,-1 0 0 16,-3-2 0-16,0-3 0 15,0-1 128-15,-1-5-128 0,0-6 160 0,-2-2-32 0,0-5 0 0,-3-5 0 16,-1-3 0-16,-2-5-128 0,-1-4 192 0,-1 1-64 16,3-1 16-16,-3 4 0 0,-1-2 0 0,1 14 0 15,0 5-16-15,0 10-128 0,-1 5 192 0,-1 8-64 16,0 6 16-16,-2 8 0 0,-1 5 0 0,-4 7 0 16,0 0-144-16,0 0 0 0,5 17 0 0,-1 9 0 15,-1 1 0-15,0 7 0 0,-3 5 0 0,1 7 0 16,-1 6 0-16,0 3 0 0,-1 2 0 0,1 5 0 15,0 1 0-15,1 4 0 0,0 0 0 0,2-2 0 16,0-1 0-16,-1-3 0 0,2 2 0 0,0-3 0 16,1 2-992-16,1-4-128 0,2-5-32 15,1 0-10112-15,-2-2-2048 0</inkml:trace>
  <inkml:trace contextRef="#ctx0" brushRef="#br4" timeOffset="138347.28">26591 10568 10127 0,'0'0'896'0,"5"-11"-704"15,-1-1-192-15,-1 2 0 0,0-1 1104 0,-1 2 192 16,0-2 48-16,-2 0 0 0,-2 1 32 0,1 4 16 15,1 6 0-15,-2-13 0 0,-2 0-240 0,0 6-64 16,-1-1 0-16,5 8 0 0,0 0-192 0,-8-4-64 16,1 2 0-16,7 2 0 0,-12 2-256 0,1 5-48 15,-1 2-16-15,-2 2 0 0,-2-2 0 0,-2 7-16 16,-2 6 0-16,-2 3 0 0,-1 1-240 0,-1 6-32 0,-1 2-16 16,-2 2 0-16,-2 3-16 0,-3 2-16 0,-1 6 0 0,-1 4 0 15,-3 3 80-15,-1 3 32 0,-1 3 0 0,1 6 0 16,0 4-96-16,1 0-32 15,2 0 0-15,4 2 0 0,3 3-32 0,4-1-128 0,2-4 192 0,5 1-64 16,3 0 112-16,2-2 16 0,5-7 0 0,-2 3 0 16,2-1-64-16,2-2-16 0,5-1 0 0,0-1 0 15,3-3-176-15,1 0 192 0,1-2-192 0,4-2 192 16,-3-1-192-16,5-2 128 0,0-7-128 16,4 3 128-16,0-7-128 0,5 2 0 0,5-3 0 0,0-2 128 15,0-3-128-15,5-2-144 0,1 2 144 0,6-7-208 16,5-2-1536-1,7-2-304-15,4-5-64 0</inkml:trace>
  <inkml:trace contextRef="#ctx0" brushRef="#br4" timeOffset="138950.41">28640 10421 21423 0,'-14'-5'944'0,"6"1"208"0,0-6-928 0,2 2-224 0,0 2 0 0,-1-1 0 0,1 5 528 0,6 2 64 16,-6-3 16-16,6 3 0 0,-8 0-48 0,8 0-16 16,0 0 0-16,0 0 0 0,0 0 48 0,0 16 16 15,3-2 0-15,2-2 0 0,1 4 48 0,3 0 16 16,1 3 0-16,3 5 0 0,2 4-240 0,3 7-48 16,1 0-16-16,3 3 0 0,0 3-96 0,3 5-16 15,-1 3 0-15,0 3 0 0,-1 2 128 0,0 2 0 16,-2 1 16-16,0 1 0 0,-2 1-48 0,0 3-16 15,-3 7 0-15,1-2 0 0,-3-2-48 0,0 1-16 16,-3-2 0-16,-1-2 0 0,-2-2-16 0,-4 1-16 16,0-3 0-16,-4 1 0 0,-4-3 64 0,-1-2 16 15,-4 1 0-15,-5-4 0 0,-4-2-32 0,-5-2 0 16,-5-3 0-16,-4 1 0 0,-3-4-96 0,-5-3-32 16,0 0 0-16,0-2 0 0,3-4-160 0,3-2-144 15,6-3 144-15,4-2-208 16,4-6-2544-16,4-5-512 0</inkml:trace>
  <inkml:trace contextRef="#ctx0" brushRef="#br4" timeOffset="139898.54">26175 12978 20271 0,'-14'-11'896'0,"8"3"192"0,2 3-880 0,4 5-208 16,0 0 0-16,0 0 0 0,0 0 928 0,0 0 144 16,0 0 16-16,0 0 16 0,0 0-880 0,0 0-224 15,0 0 0-15,0 0 0 0,0 0 128 0,0 0 0 16,0 0-128-16,1 15 192 0,0 1 128 0,-2-2 32 16,-3 0 0-16,-1 1 0 0,-1 0 112 0,-2 4 32 15,-2 2 0-15,-1 3 0 0,-2 0 16 0,-2 6 16 16,-3 3 0-16,-1 5 0 0,-4 2-128 0,3 3-16 15,-3 4-16-15,-1 4 0 0,-2 2 0 0,1 1 0 0,-1 2 0 0,2-4 0 16,1 0-32-16,2 4 0 0,-4 1 0 0,4 2 0 16,1 0 32-16,0 0 0 0,4-3 0 0,2 5 0 15,0 3 16-15,1 5 16 0,2-4 0 16,3 1 0-16,4 3-192 0,3-1-32 0,1 1-16 0,5 0 0 16,3-5-160-16,2 4 160 0,-1 0-160 0,5-1 160 15,5-6-32-15,1 0-128 0,3 0 192 0,0-4-64 16,-1-1-128-16,2 0 0 0,-1-4 0 0,3-1 128 15,4-3-128-15,-4-1 0 0,0-1 0 0,3-4 0 16,1-4 0-16,0 2 0 0,-2-3-192 0,1-2 192 16,1-5-688-16,2-2-16 0,1-6 0 0,0 1 0 15,-1-2-2048-15,0-2-400 0,1-6-96 0</inkml:trace>
  <inkml:trace contextRef="#ctx0" brushRef="#br4" timeOffset="140716.24">28992 12873 11055 0,'0'0'976'0,"0"0"-784"16,-7-5-192-16,7 5 0 0,-8-5 768 0,8 5 128 15,-9-3 0-15,9 3 16 0,-9-2-224 0,9 2-48 16,-9-2-16-16,9 2 0 0,0 0 272 0,-9 2 64 16,9-2 16-16,-8 2 0 0,8-2-16 0,0 0 0 15,0 0 0-15,0 0 0 0,-5 8-160 0,5-8-32 16,0 11-16-16,3 1 0 0,2-4-160 0,0 5-16 16,1-1-16-16,3 3 0 0,1 3-160 0,3 3-16 15,0 3-16-15,1-1 0 0,2 4-80 0,2 1-16 16,1 4 0-16,2 0 0 0,-1-2 48 0,0 4 0 15,1 3 0-15,-2 4 0 0,0-2-112 0,-2 2-16 16,0 2 0-16,0 0 0 0,-5 4-192 0,1-1 176 16,-3 5-176-16,0-3 160 0,-5-3 16 0,0 3 0 15,-2 5 0-15,-2 0 0 0,-1 0 160 0,-1 0 48 16,0 1 0-16,-2-5 0 0,-1-3-96 0,-1 4-16 16,-2-6 0-16,0 3 0 0,1 1-96 0,-2 0-32 15,1 0 0-15,-3 1 0 0,-1 2-144 0,-1-4 128 0,-2 0-128 0,0 0 128 16,-2 2 64-16,0 0 16 15,-2 3 0-15,-1-2 0 0,0-4 32 0,0 1 0 0,1 1 0 0,2-5 0 0,0 3-112 0,0-3 0 16,1-1-128-16,-2 0 192 0,0-1-64 0,0-1-128 16,-4 2 176-16,0-1-176 0,-1-2 272 0,1 0-48 15,-2-1-16-15,-2-3 0 0,-1 0 48 0,-1-2 0 16,0 0 0-16,3-3 0 0,0-4-128 0,0-2-128 16,1 0 176-16,1-4-176 0,1 1 0 0,3-5 0 15,3-1-160-15,2-4 160 16,0-1-2592-16,3-6-400 0</inkml:trace>
  <inkml:trace contextRef="#ctx0" brushRef="#br2" timeOffset="148072.2">27005 15264 25791 0,'-3'-17'2304'0,"6"8"-1856"0,-2-3-448 0,3 1 0 0,1-1 768 0,0 1 48 16,0 3 16-16,2-4 0 0,-2 5-32 0,0-2 0 15,0 2 0-15,-5 7 0 0,0 0-160 0,6-6-48 16,-6 6 0-16,7-9 0 0,-7 9-112 0,0 0-32 16,0 0 0-16,0 0 0 0,0 0-208 0,0 0-48 15,0 0-16-15,10 11 0 0,-5 5-48 0,1 2-128 16,-3 1 192-16,-3 3-64 0,0 5 48 0,0 5 0 15,-1 5 0-15,-2 2 0 0,-2 3 80 0,4-2 0 16,-2 0 16-16,2 3 0 0,-3-2-144 0,0 0-128 16,2-3 192-16,-1 3-192 0,1-5 160 0,-1 0-160 15,2-4 128-15,0-2-128 0,-1 2 0 0,2-6 128 0,2-4-128 0,0-1 0 16,1-3 0-16,-1-3 0 0,3-5 0 16,0 0 0-1,-5-10-1168-15,8 3-224 0,3-6-32 0,1-6-9168 0,-1-2-1824 0</inkml:trace>
  <inkml:trace contextRef="#ctx0" brushRef="#br2" timeOffset="148455.43">27498 15131 26719 0,'0'-10'2368'0,"3"3"-1888"0,-3 7-480 0,9-9 0 16,2 0 2272-16,3 3 352 0,3 0 80 0,3 4 16 0,4 1-1888 0,3-2-384 16,0 1-80-16,4 0-16 0,6 1 96 0,1 0 0 15,-1-3 16-15,-3 1 0 0,0 0-64 0,-3 1-16 16,-3 2 0-16,-1 0 0 0,-3 4-192 0,-1 1-64 16,-3 3 0-16,-1 1 0 0,-1 5-128 0,-4 1 192 15,-1 1-192-15,-4 7 192 0,0 8-16 0,-6 3 0 16,-1 3 0-16,-4 2 0 0,-1 3 112 0,-4 3 32 15,-2 3 0-15,-2-2 0 0,-3 1-32 0,-1-4 0 16,-1 2 0-16,1-5 0 0,-1 2 32 0,0 0 16 16,1-6 0-16,1-1 0 0,-1-3-80 0,2 1 0 15,1 2-16-15,0-5 0 0,2-3-240 0,1-1 128 0,3-3-128 0,3-1 0 16,1-4 0-16,2-3 0 0,2-1-208 16,2-3 64-1,2-4-1328-15,-6-7-256 0,12 1-48 0,0-5-10848 0,1-7-2176 0</inkml:trace>
  <inkml:trace contextRef="#ctx0" brushRef="#br2" timeOffset="149922.19">16914 4161 12831 0,'-16'2'576'0,"7"0"112"0,1-2-560 0,8 0-128 16,-9 3 0-16,9-3 0 0,-11 3 688 0,11-3 96 16,0 0 32-16,0 0 0 0,-10 3-384 0,10-3-80 0,0 0-16 0,0 0 0 15,0 0-32-15,0 0-16 0,-5 6 0 0,5-6 0 16,0 0 160-16,0 0 48 0,0 0 0 0,0 0 0 15,12 9 16-15,0-5 16 0,1-2 0 0,4-1 0 16,0 1-96-16,6-2-32 0,1 0 0 0,3-2 0 16,2 1-64-16,3 0-16 0,4 1 0 0,3-1 0 15,3-1-112-15,1 0-16 0,2-2-16 0,-1-1 0 16,-1 2-176-16,-3 1 0 0,-3-1 144 0,-3 1-144 16,-1-1 0-16,-2 1 0 0,-6 2 0 0,-3 0 128 15,-5 2-128-15,-3 1 0 0,-2-1 0 0,-12-2 128 16,0 0-128-16,0 0 176 0,0 0-176 0,-8 10 192 15,-6 1 48-15,-6 0 16 0,-7-2 0 0,-3 4 0 16,-6-3-80-16,-6 3-16 0,-6-1 0 0,-3-3 0 16,-7-1-160-16,0-3 0 0,1 4 0 0,1-3 0 15,2-1 256-15,3 4-16 0,4-3-16 0,3 3 0 0,3-2-32 16,4-2-16-16,5-1 0 0,5 1 0 0,6-1-176 0,5 1 160 16,7 1-160-16,9-6 160 0,0 0-160 0,0 0 0 15,11 5 0-15,5-4 0 0,6-2 0 0,6-1 0 16,4-1 0-16,1-3 0 0,2-1 0 0,6-3 0 15,2 1 0-15,2 0 0 0,0 5 0 0,5 2 0 16,3-4 0-16,2-2 0 0,1-1 0 0,-4-4 128 16,-5 2 32-16,-1 1 0 0,-3-4 16 0,-5 4 0 15,-5 2 0-15,-5 2 0 0,-4-2-176 0,-6 4 128 16,-7-5-128-16,-11 9 128 0,0 0-128 0,0 0 192 16,-7-5-192-16,-8 3 192 0,-6 2-192 0,-9 2 0 15,-8 2 144-15,-8 2-144 0,-6-2 0 0,-7 1 0 16,-6 2 0-16,1-2 0 0,-2-1 128 0,-2 4-128 0,1 1 160 0,-2 5-160 15,-2 0 208-15,0-2-48 0,0-2-16 0,6-1 0 16,6 1 48-16,6 3 0 0,5-3 0 0,8 3 0 16,6-5-192-16,7 3 0 0,7-3 0 0,6 1 128 15,6 0-128-15,8-9 0 0,0 0 0 0,9 8 0 16,4-3 0-16,6-4 0 0,6-3 0 0,7-2 0 16,2 0 0-16,8-4 0 0,5 2 0 0,7-2 0 15,4 0 0-15,3-3 0 0,0 1 128 0,2-2-128 16,0 1 0-16,1 2 0 0,-2 6 0 0,2-1 0 15,3 0 0-15,-4 0 0 0,-4-1 0 0,-4 1 0 16,-7-2 0-16,-6 3 0 0,-5 3 0 0,-7 2 0 16,-6-1 0-16,-6 3 128 0,-6 0-128 0,-12-4 0 15,0 0 0-15,-9 2 0 0,-7 1 128 0,-10 3-128 16,-9 3 0-16,-8 2 0 0,-8-2 0 0,-10 1 0 0,-6-3 128 0,-3 0-128 16,-1 2 128-16,1 0-128 0,-4 0 368 0,-1 1-16 15,-4 3 0-15,3-3 0 0,2-6 32 0,7 1 0 16,4-1 0-16,9 4 0 0,6-3-192 0,6 0-16 15,5 0-16-15,7-1 0 0,4-2-160 0,8 1 0 16,7-2 0-16,11-1 128 0,0 0-272 0,11-1-64 16,6-1-16-16,6 0 0 15,9-1-480-15,6 1-112 0,7-3-16 16,8 2 0-16,6 2-1440 0,10 0-288 0,7-2-64 0,-1 1-16 0</inkml:trace>
  <inkml:trace contextRef="#ctx0" brushRef="#br4" timeOffset="154776.09">21520 17351 9263 0,'0'0'400'0,"5"-7"112"0,-5 7-512 0,5-10 0 0,-2 1 0 0,-1-2 0 16,2-1 1280-16,0 2 144 0,0-2 48 0,0 0 0 15,-1-1 48-15,3-1 16 0,-1 0 0 0,-2 2 0 16,3 2-160-16,-4-2-32 0,-1 5 0 0,-1 7 0 16,4-11-368-16,-4 11-80 0,0 0 0 0,0 0-16 15,0 0-320-15,-5 13-64 0,-3 6-16 0,2 9 0 16,-5 4-48-16,0 9-16 0,-3 3 0 0,1 8 0 16,0 5-160-16,-1 7-16 0,-3-1-16 0,2 4 0 15,-1 1-16-15,-1 0 0 0,0-4 0 0,2 4 0 16,0-1-80-16,1-2 0 0,0-2-128 0,1-1 192 15,3-4-192-15,0-6 0 0,0-6 0 0,2-3 0 16,2-4 0-16,-1-2 0 0,1-2 0 0,1-7 0 16,-1-3-448-16,2-6-144 15,0-4-32-15,0-4-8864 0,4-11-1776 0</inkml:trace>
  <inkml:trace contextRef="#ctx0" brushRef="#br4" timeOffset="155226.07">21300 17480 18431 0,'-9'-16'816'0,"4"6"160"0,1-6-784 0,3 2-192 16,2 1 0-16,5-1 0 0,1-3 1776 0,5 0 304 15,3 1 64-15,8-1 16 0,6 1-1264 0,4 1-256 16,6 2-64-16,5 0 0 0,-1-2-64 0,3 2-32 0,2 4 0 0,0 4 0 15,2 7-112-15,-3 5-32 0,0 2 0 0,-1 8 0 16,-3 3-336-16,0 3 128 0,-5 0-128 0,-5 2 0 16,-2 2 0-16,-8 3 0 0,-6-3 0 0,-3 2 0 15,-5-1 0-15,-2 1 128 0,-4 2-128 0,-4-2 0 16,-5 4 208-16,-4-1-16 0,-4 0-16 0,-5-3 0 16,-4 3 80-16,-9-3 32 0,-2-5 0 0,-4 3 0 15,-3-3-96-15,-1-2 0 0,-1-1-16 0,1 1 0 16,1-3-32-16,4-1 0 0,3-4 0 0,2-2 0 15,3 2-144-15,3-3 0 0,6-1 0 0,2 1 0 16,3-2 0-16,5 2 0 0,5-2 0 0,4 3 0 16,3 3 0-16,7 3 0 0,4 2 0 0,4 3 0 0,3 4 0 15,2 1 0-15,4 2 0 0,4 3 0 16,0 2 0-16,1 0 0 0,1 1 128 0,1 2-128 0,0-1 0 0,-4 3 0 16,-1 0 0-16,-1-1 0 0,-3-2 0 15,-2 0 0-15,-3 1 0 0,-1-6 0 0,-4-7-288 0,0 2-32 16,-3-3-16-16,-3-6-9648 15,-1-3-1920-15</inkml:trace>
  <inkml:trace contextRef="#ctx0" brushRef="#br4" timeOffset="155609.67">22786 17952 23951 0,'0'0'2128'0,"-9"-10"-1696"0,0 1-432 0,0-1 0 16,-2 5 736-16,1-3 64 0,-3 2 16 0,-1 2 0 16,-2 0-272-16,-2 2-48 0,0 4-16 0,-4 2 0 15,-3 0-48-15,0 3-16 0,-2 3 0 0,3 3 0 16,1-1-80-16,3-1-16 0,0 4 0 0,9 1 0 15,5 0-192-15,4-1-128 0,6 1 128 0,3 1-128 16,3 2 160-16,2 4-32 0,5 0-128 0,3 1 192 16,1 1 0-16,0-3 0 0,2 1 0 0,-3 3 0 15,-2-5 16-15,-1 0 0 0,-3-1 0 0,-3 0 0 16,-3-1 0-16,-1-1 0 0,-3 0 0 0,-4-2 0 0,-2 0 208 0,-3-1 32 16,-4 2 16-16,-4-2 0 0,-5-4 48 0,-2 2 0 15,-7 0 0-15,-2-4 0 0,-4-1-320 0,-3-5-48 16,1-2-16-16,0-2 0 15,4-8-512-15,1 0-96 0,5-4-32 0,6-3-10448 16,4-3-2096-16</inkml:trace>
  <inkml:trace contextRef="#ctx0" brushRef="#br4" timeOffset="155868.18">23331 17826 15663 0,'0'0'1392'0,"0"0"-1120"0,0 0-272 0,0 0 0 15,-1 17 2976-15,-1 3 544 0,-2 3 96 0,-1 6 32 16,-4 0-2416-16,-1 7-464 0,-3 2-112 0,-1 3-16 16,0-2 128-16,-1 2 0 0,0 2 16 0,-1-2 0 15,1-4-208-15,1-1-64 0,1-1 0 0,3-3 0 16,-3-6-368-16,5 1-144 0,0-4 0 0,2-4 144 31,0 0-496-31,4-4-96 0,-1-2-32 0,3-13 0 16,0 0-2400-16,0 0-496 0</inkml:trace>
  <inkml:trace contextRef="#ctx0" brushRef="#br4" timeOffset="156261.76">23595 17853 19343 0,'0'0'1728'0,"0"0"-1392"16,0 0-336-16,0 0 0 0,-3 15 1936 0,2 3 320 15,-2 1 64-15,1 0 16 0,-5 1-1568 0,-2 3-304 16,3-2-64-16,-3 0-16 0,0-2 272 0,-2 2 48 16,-1-1 16-16,1-1 0 0,-2-1-128 0,3-4-16 15,0 1-16-15,2-2 0 0,1-4-224 0,4 1-32 16,3-10-16-16,0 0 0 0,0 0 0 0,0 0 0 15,0 0 0-15,0 0 0 0,12-9 112 0,-1 1 32 16,0-2 0-16,2 1 0 0,0-5-128 0,1 2-32 0,2 0 0 0,2 1 0 16,1-1-112-16,2 5-32 0,-4-2 0 0,1 2 0 15,0 3-128-15,-4 2 128 0,1 1-128 0,-1 3 128 16,-1 2-128-16,0 7 192 0,-2 2-192 0,-1 6 192 16,-1 5-192-16,-4 3 192 0,0 4-192 0,-5 4 192 15,-1 1-192-15,-2-1 128 0,-2 1-128 0,-1-2 128 16,-2-1-128-16,0 2 0 0,-1-4 144 0,-2 1-144 15,1 0 0-15,3-8 0 0,-1-2 0 0,4-6 0 16,-1-3-160-16,5-13-96 0,0 0-32 0,0 0 0 31,0 0-2592-31,0 0-512 0</inkml:trace>
  <inkml:trace contextRef="#ctx0" brushRef="#br4" timeOffset="156935.12">25276 16962 12895 0,'7'-10'1152'0,"0"-3"-928"15,1 1-224-15,1 1 0 0,-3-3 1376 0,1 3 224 16,-2 3 64-16,0-2 0 0,-1 0-848 0,-2 0-176 15,-2 10-16-15,1-7-16 0,-1-3-224 0,0 10-64 0,0 0 0 0,0-6 0 16,0 6-320-16,0 0 144 16,0 0-144-16,0 0 0 0,0 0 128 0,0 0-128 0,0 0 0 0,0 0 0 15,-3-9 0-15,3 9 0 0,0 0 0 0,0 0 0 16,0 0 0-16,0 0 0 0,0 0 0 0,0 0 0 31,0 0-704-31,0 0-32 0,0 0-16 0</inkml:trace>
  <inkml:trace contextRef="#ctx0" brushRef="#br4" timeOffset="157877.56">25307 16991 19583 0,'-3'-16'864'0,"3"5"176"0,0 2-832 0,-1-2-208 16,-2 2 0-16,0 0 0 0,-2 3 1104 0,-3 0 176 15,-2-2 48-15,-3 3 0 0,-2 4-384 0,-3 1-80 16,-5 2-16-16,-5 2 0 0,-5 4-64 0,0 0-16 16,-4 8 0-16,-1 1 0 0,-1 4-160 0,-2 3-32 15,0 4-16-15,2 2 0 0,1 1-336 0,2 2-64 16,2 3-16-16,3 0 0 0,3 3-144 0,7-1 128 15,4-1-128-15,7 1 128 0,6 1-128 0,6 2 0 16,4-2 0-16,7 2 128 0,4-2-128 0,5 3 128 16,1 0-128-16,2-1 128 0,3-1-128 0,3 4 0 0,-3-4 0 15,2 2 0-15,0 4 128 0,1 0-128 16,-1 0 128-16,-3 2-128 0,0 0 0 0,-4-1 0 0,-4 2 0 16,-2-4 0-16,-6 2 0 0,-3-6 0 0,-6-3 0 0,-4-1 128 15,-3-1 176-15,-6-1 16 0,-4-1 16 0,-5 0 0 16,-4-5 176-16,-6-5 16 0,-5 0 16 0,-1 0 0 15,-3-2-96-15,1-2-32 0,1-1 0 0,-1-4 0 16,-4-2-128-16,-4-5-32 0,-1-1 0 0,4-5 0 16,5-6-96-16,2-1-32 0,4-3 0 0,6-6 0 15,3-4-128-15,5-1 0 0,3-6 0 0,5-2 0 16,2-1 0-16,5 0 0 0,3-2 0 0,5 2-176 16,4-1 176-16,4 1 0 0,4 5 0 0,2 6-128 15,0 2 128-15,5 6-208 0,3 1 80 0,3 6 128 0,6 1-208 16,0 4 80-16,8 5 128 0,-6 2-208 15,-3 5 208-15,-2 5-144 0,-1 2 144 0,-2 1-128 16,-5 0-1664-16,0 0-336 0,-3 1-64 0,-3-6-16 0</inkml:trace>
  <inkml:trace contextRef="#ctx0" brushRef="#br4" timeOffset="158160.01">25754 17891 23951 0,'0'0'2128'0,"0"0"-1696"0,7-6-432 0,2-1 0 15,1 2 1008-15,6 0 112 0,2 1 32 0,4-3 0 16,3-1-448-16,2 3-64 0,6-4-32 0,2 5 0 16,2-1-224-16,0-1-64 0,0 2 0 0,0 1 0 15,-2 1-320-15,-3-1 0 0,-5 0 0 0,-6 3-9376 16,-5 3-1760-16</inkml:trace>
  <inkml:trace contextRef="#ctx0" brushRef="#br4" timeOffset="158311.31">25541 18308 16575 0,'0'0'1472'0,"18"2"-1168"16,7 1-304-16,9 0 0 0,7-1 3552 0,5-1 656 15,1-1 128-15,6-1 16 0,3-1-3344 0,3 0-688 16,4 1-128-16,3 0-16 0,3-1-176 0,-2 1 0 16,-3-3 0-16,-5-1-14608 0</inkml:trace>
  <inkml:trace contextRef="#ctx0" brushRef="#br4" timeOffset="159279.24">27234 17639 14735 0,'-12'0'640'0,"12"0"160"0,-8 0-640 0,8 0-160 16,0 0 0-16,0 0 0 0,0 0 1856 0,0 0 352 15,0 0 64-15,0 0 16 0,0 0-816 0,6 9-176 16,5-4-16-16,5-1-16 0,3-4 48 0,4 1 16 0,3-2 0 0,2 0 0 16,3-2-368-16,2 1-80 0,4-2-16 15,1-1 0-15,1 2-320 0,3 1-64 0,3 0-16 0,-1 1 0 16,-1 1-272-16,-2-1-48 0,-3 0-16 0,-6-1 0 15,-2 0-128-15,-5-2 0 0,-5 3-160 0,-5 0 160 32,-5-1-1984-32,-10 2-288 0,0 0-64 0</inkml:trace>
  <inkml:trace contextRef="#ctx0" brushRef="#br4" timeOffset="159697.7">28293 17165 23039 0,'-10'-13'2048'15,"10"13"-1648"-15,-2-11-400 0,5 2 0 0,3-1 1152 0,3 4 160 16,4-5 32-16,1 4 0 0,1 0-448 0,4 0-64 15,3 0-32-15,-3 1 0 0,0 2-208 0,0 2-32 16,0 1-16-16,0 2 0 0,-2 1-208 0,0 5-32 16,0-1-16-16,-2 5 0 0,-2 2-288 0,-3 5 128 15,-1 4-128-15,-4 3 0 0,-2-2 128 0,-5 5-128 16,0 1 0-16,-7 3 0 0,-3 0 0 0,2 1 0 16,-5 2 0-16,-2 0 0 0,-2 0 0 0,0-1 160 0,-2-2-160 15,-3 3 128-15,-2 1-128 0,1-1 0 0,-3-2 144 16,2-1-144-16,1-7 0 0,-1 3 144 0,4-4-144 0,4 2 0 15,3-6 128-15,4-1-128 0,4-3 0 0,3 0 0 16,5-4 0-16,6 2 128 0,0 0-128 0,6 0 0 16,5-1 176-16,3 0-176 0,2-2 160 0,4-3-160 15,-2 1 176-15,2-3-176 0,1 2 192 0,-1-1-192 16,-2-2 144-16,2 1-144 0,-1 0 0 0,1-2 144 16,-1 0-144-16,-2-1 0 0,-3 1 0 0,0-3 0 31,-2 1-2320-31,-4-4-448 0</inkml:trace>
  <inkml:trace contextRef="#ctx0" brushRef="#br4" timeOffset="160299.67">28964 17016 21183 0,'0'0'944'0,"0"-7"192"0,1-2-912 0,5 0-224 0,1 0 0 0,4 0 0 16,1 0 848-16,4 2 128 0,3 0 32 0,4 0 0 15,5 2-176-15,1 2-16 0,2-1-16 0,1 0 0 16,1 4 48-16,1 2 16 0,3 0 0 0,-3 5 0 16,-2 0-288-16,-1 3-48 0,-5 4-16 0,-3 2 0 15,-5-1-272-15,-5 5-64 0,-5-1-16 0,-2 2 0 16,-5-1-160-16,-4 2 128 0,-2-1-128 0,-4 2 128 15,-2-1 0-15,-3-2 0 0,-4 2 0 0,-1 3 0 16,-1-3 0-16,-1-2-128 0,0 0 192 0,2-1-64 16,1-1-128-16,3-1 0 0,3-2 0 0,5 2 128 15,1-2 0-15,8-2-128 0,5-1 192 0,4 2-64 16,1 1-128-16,5-2 0 0,2 1 0 0,1 1 128 0,3 2-128 0,0-1 0 16,0 2 0-16,0 0 128 0,-4 1-128 0,-1 3 0 15,-4-1 0-15,-3 3 0 0,-2-3 0 0,-7-2 0 16,1 2 0-16,-6 0 0 0,-4-2 0 0,-5 0 0 15,-4-1 144-15,-5-2-144 0,-6-2 272 0,-5 0-16 16,-5-1 0-16,-1-4 0 0,0 1 32 0,-1-4 0 16,1 3 0-16,3-2 0 0,2-5-144 0,3 1-16 15,5-2-128-15,6-2 192 0,5-3-448 0,5 0-80 16,9 4-32-16,1-14 0 16,7 0-2688-16,7-2-528 0</inkml:trace>
  <inkml:trace contextRef="#ctx0" brushRef="#br4" timeOffset="161030.69">29827 18162 12895 0,'0'0'576'0,"-4"-9"112"0,0-1-560 0,0 2-128 0,2 3 0 0,1-4 0 0,1 1 3472 0,1-2 672 15,-1 3 128-15,2-5 16 0,1 3-2944 16,2-5-576-16,1-1-128 0,5-3-32 0,0-1 64 0,2-1 16 15,0-6 0-15,0 1 0 0,3-2-80 0,-2 1-16 16,0-1 0-16,1-1 0 0,1-3-224 0,-2 6-48 16,-2 1-16-16,-2 4 0 0,-1 2-176 0,0 6-128 15,-1 2 144-15,-8 10-144 0,0 0 144 0,0 0-144 16,0 0 128-16,0 0-128 0,3 15 0 0,0 3 0 16,-2 3 0-16,-1 4 0 0,0 3 0 0,-1 2 0 15,0-2 0-15,-1 3 0 0,1 2 0 0,1-5 0 16,0 2 0-16,3-2 0 0,-1-5 0 0,2-1 0 15,2-3 0-15,2-4 0 0,2 0 0 0,2-6 0 16,0 0 0-16,5-5 0 0,-1-1 0 0,3-6 0 16,0-2 0-16,3-6 0 0,1-3 0 0,0-4 0 15,-2-4 0-15,0-1 192 0,-2-3-192 0,-3-2 0 16,-2-3 144-16,-2-1-144 0,-3 1 208 0,-3-5-16 16,-1-1-16-16,-2-5 0 0,-3 0-176 0,-3-5 0 15,-1 1 0-15,0-4 0 0,-1-5 160 0,0 2-160 16,-1-1 192-16,0 1-192 0,1-1 0 0,-3 2 0 15,3 5 0-15,2 5 0 0,2 4-208 0,1 1-160 16,-1-1-16-16,1 4-16 0,0 1 400 0,2 1-128 0,3 3 128 0,0 3 0 16,1 3 0-16,-1 4 0 0,5 3 0 0,1 3 0 15,1 6 0-15,0-1-128 0,1 3 128 0,5 0-192 16,2 0 192-16,2 2 0 0,3 1-144 16,3-1 144-16,0 2 0 0,3-2-144 0,2 1 144 0,2-2 0 0,5 1 0 0,2 0-128 15,2 0 128-15,3-1 0 0,1 0 0 0,1 1 0 16,-1-3 0-16,-2 4 0 0,-3-2 0 0,-5-2 0 15,2 1 0-15,-4 2 0 16,1 1 0-16,-2-2 0 0,-4 1 0 0,-3 1 0 0,-3-1 0 0,-4 2 0 16,-2 1-160-16,-5 0 160 15,-4-1-2016-15,-10 1-320 0,0 0-64 0,0 0-16 0</inkml:trace>
  <inkml:trace contextRef="#ctx0" brushRef="#br4" timeOffset="161315.4">30600 17313 29487 0,'0'0'2624'0,"-7"7"-2112"16,2 5-512-16,0 3 0 0,0 0 384 0,1 7-48 15,1 7 0-15,-1 3 0 0,0 5-80 0,-1 3-32 0,1 2 0 0,0 4 0 16,2-1 176-16,-1 4 48 0,-1-2 0 0,2 1 0 16,-1-1-48-16,-1-3 0 0,1 3 0 0,1-4 0 15,-1-1-208-15,1-1-32 0,1-5-16 0,1 0 0 16,0-2-144-16,0-3 0 0,1-6 0 0,2-1 0 16,-1-5-512-16,1-3-64 0,-1-4-32 15,2 0-9408-15,-4-12-1888 0</inkml:trace>
  <inkml:trace contextRef="#ctx0" brushRef="#br4" timeOffset="161747.04">30854 17328 6447 0,'3'-10'576'0,"-1"0"-576"15,2-3 0-15,1-1 0 0,1-1 3776 0,5 3 656 16,-3 1 128-16,4 1 32 0,-1-1-2768 0,3 0-544 16,2 3-128-16,1 1 0 0,1 2-272 0,2-2-48 15,1-4-16-15,-1 4 0 0,-1 1-112 0,2 2-32 16,-4 2 0-16,2-1 0 0,0 3-48 0,1-1-16 16,0 2 0-16,-1 2 0 0,-1-1-48 0,-2 3-16 15,0 2 0-15,-4-2 0 0,2 4-208 0,-2 0-32 16,-2 1-16-16,-3 2 0 0,0 5-128 0,-3 3-32 0,-1 3 0 0,-3 0 0 15,-1 5-128-15,-3 1 160 0,-2 3-160 16,-4 5 160-16,1 2 0 0,-4 3 0 0,-1-1 0 0,-4 0 0 16,1 2-16-16,0-1 0 0,-5-3 0 0,5 2 0 15,-1 0-16-15,1-3 0 0,2-5 0 0,-3-3 0 16,3 1-128-16,0-1 0 0,1-3 144 0,1 1-144 16,-1-5 0-16,1 1 0 0,1 0 0 0,-1-4 128 15,2 2-128-15,-1 0 0 0,-1-1 0 0,5 1 0 16,0-4-208-16,0-2-64 0,2-3-16 0,2-2 0 15,-1 1-2032-15,5-12-416 0,-3 6-80 0,3-6 0 16</inkml:trace>
  <inkml:trace contextRef="#ctx0" brushRef="#br4" timeOffset="161948.48">30851 17713 29487 0,'13'-4'2624'0,"8"0"-2112"16,6-3-512-16,5 2 0 0,3 1 912 0,0 1 80 16,1-2 16-16,1 0 0 0,1 3-336 0,1 0-64 15,3 0-16-15,1-1 0 0,2 5 0 0,2-1 0 0,0-1 0 0,1 2 0 16,0 2-416-16,-3 1-176 16,-6 0 128-16,-2 0-128 15,-4 2-1536-15,-2 0-384 0,-5-2-64 0</inkml:trace>
  <inkml:trace contextRef="#ctx0" brushRef="#br4" timeOffset="162403.48">28055 18800 21359 0,'-24'-3'944'0,"10"2"208"0,-1 1-928 0,-1-3-224 16,5 0 0-16,1-1 0 0,1 1 848 0,9 3 128 16,-7-5 32-16,7 5 0 0,0 0 16 0,7-6 16 0,3-2 0 0,5 3 0 15,6-4-224-15,7 3-48 16,8 2-16-16,9-2 0 0,8-1-48 0,8 1 0 16,7-5 0-16,4 3 0 0,1-4-208 0,7 2-48 15,7 1-16-15,9-1 0 0,4 4-160 0,4 3-16 16,2-2-16-16,7-1 0 0,8 3-112 0,-3 1-128 0,1 2 176 15,5-1-176-15,2-2 128 0,-2 2-128 0,-4-1 0 0,-1 4 0 16,-1 0 0-16,-6 0 0 16,-8-2 0-16,-6 1 0 0,-6 3-320 0,-8-1-32 0,-8 3 0 0,-6-3 0 31,-12-1-1936-31,-8 1-384 0,-12 5-80 0</inkml:trace>
  <inkml:trace contextRef="#ctx0" brushRef="#br4" timeOffset="162764.16">28586 19213 33695 0,'0'0'1488'0,"0"0"304"0,0 0-1424 0,0 0-368 16,5-6 0-16,-5 6 0 0,11 1 368 0,1 5 0 15,-3 3 0-15,1 2 0 0,1 3 160 0,-3 4 48 16,1 3 0-16,-1 5 0 0,-2 1-96 0,-2 6-16 16,-3 0 0-16,-1 5 0 0,-1 5-112 0,-1-1-32 15,-4-1 0-15,0 4 0 0,0-5-144 0,-2 1-48 16,2-2 0-16,-3-1 0 0,0-5-128 0,1 1 0 15,1-5 0-15,0-4 128 0,1-1-128 0,1-3-224 0,1-2 48 0,2-1 16 32,-1-4-1616-32,3-8-320 0,0-6-64 0,0 0-13392 0</inkml:trace>
  <inkml:trace contextRef="#ctx0" brushRef="#br4" timeOffset="163198.49">29404 19137 9215 0,'-11'-3'816'0,"3"-3"-656"15,1 1-160-15,7 5 0 0,0 0 4576 0,0 0 880 16,0 0 176-16,10-8 48 0,6-1-3888 0,4 3-768 16,7-3-144-16,2 3-48 0,3 0-224 0,6-1-48 15,5-1-16-15,5 2 0 0,4-3-192 0,3 5-32 16,2-1-16-16,1 0 0 0,-4 1-80 0,-3 2-16 0,-3-1 0 0,-2 3 0 16,-3 3-64-16,-3 0-16 15,-5 2 0-15,-4 4 0 0,-6 3 32 0,-4-2 0 16,-6 4 0-16,-5 2 0 0,-5 4 16 0,-5 4 0 15,-4 4 0-15,-5 5 0 0,-5-2 64 0,-2 5 16 16,-7 3 0-16,-2 0 0 0,-3-1-16 0,-2 0 0 0,0 1 0 16,-2 1 0-16,0 0-240 0,-2 0 128 0,-3-3-128 15,-2-1 0-15,-2 0 128 0,2-2-128 0,2-3 0 0,1-2 0 16,2 0 0-16,3-3-192 0,3-2 16 0,7-2 0 16,0-2-736-16,5-1-160 15,2 0-16-15,2-1-16 0,4-2-2016 0,0 0-400 0,2-8-64 0</inkml:trace>
  <inkml:trace contextRef="#ctx0" brushRef="#br4" timeOffset="163454.88">29508 19512 35935 0,'0'0'1600'0,"0"0"320"0,14-3-1536 0,5 2-384 16,4-1 0-16,7 5 0 0,7 0 384 0,10-2 16 16,5-1 0-16,7 1 0 0,4 0 48 0,2 2 16 15,-1-2 0-15,3-1 0 0,2 0-128 0,3 1-16 16,2-2-16-16,-2 0 0 0,0-2-304 0,-5 2 0 16,-4 2 0-16,-1-2 0 15,-4-1-1920-15,-1-1-512 0,19-7-80 0,-17 5-32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9:20:26.1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21579 13649 4607 0,'-11'-1'400'15,"1"0"-400"-15,-1-3 0 0,-1-1 0 0,0 1 1600 0,-1 0 256 16,-2 1 32-16,-2-3 16 0,2 3-1328 0,-3-1-272 16,3 0-48-16,-2-2-16 0,1-1 0 0,-1 2 0 15,0-2 0-15,0 2 0 0,-1 1 400 0,8 1 96 16,1-2 16-16,-1 1 0 0,-1 2 176 0,0-2 32 15,1 1 16-15,-1-2 0 0,1 1-80 0,-7 2-32 16,4 1 0-16,4-1 0 0,2 1-224 0,7 1-32 16,0 0-16-16,0 0 0 0,-8 0-192 0,8 0-32 15,0 0-16-15,0 0 0 0,0 0-96 0,0 0 0 16,0 0-16-16,0 0 0 0,0 0 128 0,10-1 16 16,2-2 16-16,3 2 0 0,3-3 192 0,2 3 48 15,3 0 0-15,4-1 0 0,2 1-32 0,5 0 0 0,4-2 0 0,4 3 0 16,3-1-176-16,-1-2-48 0,2-2 0 0,2 2 0 15,5-1-128-15,1 3-48 0,3-2 0 0,7-1 0 16,5-2-32-16,1 1-16 0,-2-5 0 0,2 2 0 16,0 2-160-16,5-1 160 0,5 3-160 0,0 2 160 15,3-2-160-15,-3-1 0 0,-1-1 0 0,5 3 0 16,5 1 0-16,1 0 0 0,1 1 128 0,0-2-128 16,-1 2 0-16,4 1 0 0,2 0 0 0,1 0 0 15,-2-1 0-15,-1 0 0 0,-1-1 0 0,3 2 128 16,3 0-128-16,-4 0 0 0,-6-1 0 0,3 1 0 15,-2 0 0-15,4 1 0 0,4-1 0 0,-4 2 0 16,-5 0 192-16,0 2-32 0,-1 0-16 0,7-2 0 16,0 1-144-16,-3-1 128 0,-8 1-128 0,-2 1 128 15,1 0-128-15,3-2 0 0,2 1 144 0,-4-1-144 16,-9 1 128-16,1 1-128 0,4-2 160 0,0 1-160 16,4-2 128-16,0 1-128 0,-3 0 0 0,2 0 144 0,1 1-144 0,2 2 0 15,3-1 144-15,0 0-144 0,-2 1 0 0,-2 1 0 16,-1-3 0-16,1 3 0 0,1 4 0 0,2-2 0 15,0-5 0-15,-4 1-128 0,0-2-16 0,-2 0 0 16,2 4 0-16,-2 2 0 0,-4-8 0 0,-3-4 0 16,-3 2 0-16,-4 0 0 0,0 1 144 0,-1 1 0 15,-1-1 0-15,-1 0 0 0,-2-2 0 0,-4 2 0 16,-6-2 0-16,-1-1 0 0,-2-1 0 0,-3 2 0 16,-3 0 0-16,1 2 0 0,-2 1 0 0,-3-2 0 15,-4-3 0-15,-3 4 128 0,-1 1-128 0,-4 0 0 0,-2-1 0 16,-5 1 0-16,-3 0 0 0,-4 1 0 0,-3-1 0 15,1 4 0-15,-12-4 0 0,0 0 0 0,6 9-144 0,-3-3 144 16,-3-6 0-16,0 0 0 0,-8 10 0 0,-1-1 0 16,-5 1 0-16,-1-2 0 0,-5 0 0 0,-6-2 0 15,-4 3 0-15,-3-4 0 0,-5 1 0 0,-3 1 0 16,-2-5 0-16,-4 1 0 0,-3 3 0 0,-3 3 128 16,-3-4-128-16,-7 0 0 0,-5 0 0 0,-5-1 0 15,-5-3 0-15,0 2 0 0,-1-4 128 0,-7 2-128 16,-11 1 0-16,-1-2 0 0,-2-2 0 0,-2 2 0 15,-3 1 0-15,-5-2 0 0,-3-3 0 0,-2 0 0 16,3-1-128-16,-6 0 128 0,-7 1 0 0,0 1 0 16,3 0 0-16,-4-1 0 0,-6-3 0 0,3 5 0 15,2 1-128-15,-4 0 128 0,-5-2 0 0,3-2 0 16,6 3 0-16,-5-1 0 0,-5 2 0 0,3-2 0 0,7 1 0 16,-5-3 0-16,-4 0 0 0,4 1 0 15,7 4 0-15,-3-2 0 0,-6-5 0 0,6 4 0 16,6 3-160-16,-5-1 160 0,1-2 0 0,1 2-144 0,7 1 144 0,1 3 0 15,-1 1 0-15,2-2 0 0,3-3 0 0,5 2 0 16,7 5 0-16,-4-3 0 0,-3 0 0 0,4-1-128 16,9 1 128-16,2 2 0 0,3 1-128 0,-1-1 128 15,0-2-128-15,4 0 128 0,6-1 0 0,5 2 0 16,2 1 0-16,3-2 0 0,0 1 0 0,5-4 0 16,5-1 0-16,3-2-128 0,5 1 128 0,3 1 0 15,5-2 0-15,4 4 0 0,4 2 0 0,2-3 0 16,2-1 0-16,2-1 0 0,7 0 0 0,4 1 0 0,2 1 0 15,2-3 0-15,8-3 0 0,1 3 0 0,7 3 0 0,0 0 0 16,0 0 0-16,0 0 0 0,5-8 0 0,3 1 0 16,3 2 0-16,3 0 0 0,4 0 0 0,1-4 0 15,7 1 0-15,-1-2 0 0,3 2 0 0,4-2 0 16,3 2 0-16,5 0 0 0,2 1 0 0,4 2 0 16,2-2 0-16,9 3 0 0,4-3 0 0,3 1 0 15,0 1 0-15,5 2 0 0,4 0 0 0,4-1 0 16,6 1 0-16,-1 2 0 0,1-2 0 0,3 2-128 15,2-3 128-15,6-1 0 0,4 3 0 0,0-2 0 16,-3-1 0-16,4-2 0 0,6 1 0 0,4 1 0 16,3-4 0-16,0 3 0 0,-3-6 0 0,7 5 0 15,6-2 0-15,-3 0 0 0,-4-1 0 0,4 3 0 16,6 2 128-16,-6 0-128 0,-1 0 160 0,2 3-160 16,4-4 128-16,-3 1-128 0,-5 2 0 0,2 0 144 0,1-1-144 0,0 0 0 15,-2-2 144-15,-4 2-144 0,-4 0 128 0,4-2-128 16,5 2 128-16,-6 0-128 0,-7 2 0 0,1-1 144 15,4-2-144-15,-2 1 0 0,-5 1 128 0,-2 0-128 16,-2 2 0-16,3 0 0 0,4-1 128 0,-7 0-128 16,-8-2 0-16,-2 0 0 0,-1 2 0 0,0 0 0 15,1 2 0-15,-5 0 0 0,-8-1 0 0,-1 0 0 16,-3-1 0-16,1 2 0 0,0 3 0 0,0-2 0 16,-4 2 0-16,-7-1 0 0,-6 5 0 0,-3-2 0 15,-1-1 0-15,-2-2 0 0,-2 2 0 0,-1 1 0 16,-2-1 0-16,-2 1 0 0,0 0 0 0,-5 1-176 15,-3-3 176-15,-6 2-160 0,-5 3-16 0,-4-5 0 16,-4 1 0-16,-4 0 0 0,-3-1 176 0,-9-3 0 0,0 0 0 0,0 0-128 16,0 0 128-16,0 0 0 0,0 0 0 0,-9 9 0 15,-5-6 0-15,-4 1 0 0,-7 0 0 0,-4-3-128 16,-5 1 128-16,-6-2 0 0,-7-2-144 0,-1 1 144 16,-4-2 0-16,-2 2-176 0,-2 0 176 0,-7-2-128 15,-7 0 128-15,-5 1 0 0,-6 1 0 0,-2 0-128 16,-2-2 128-16,-6-1 0 0,-5-1-144 0,-5 1 144 15,-3 1 0-15,-3-2-144 0,1 2 144 0,-7 1 0 16,-12-1-144-16,0 2 144 0,2-3 0 0,-8-1-144 16,-9 4 144-16,2-1 0 0,1 2 0 0,-5 2 0 15,-6-1 0-15,-1 0 0 0,0-1 0 0,1 3 0 16,-1-1 0-16,-4 1 144 0,-2-1-144 0,4 2 0 0,5-1 128 16,-5 2-128-16,-6-2 0 0,3 0 0 15,3-2 0-15,-1 3 0 0,-4 2 0 0,3 0 0 0,-2-4 128 16,5 3-128-16,5 3 0 0,0-2 0 0,-4 2 176 0,8-2-176 15,2 2 160-15,3 1-160 0,0-3 0 0,5 2 0 16,6-5 0-16,1 0 0 0,1 1 128 0,7 0-128 16,6 1 0-16,2-1 144 0,3-3-144 0,4 3 0 15,0-2 0-15,7 2 128 0,4-3-128 0,4 2 0 16,0-1 0-16,5-2 0 0,2 0 0 0,6 0 128 16,3 0-128-16,6 2 0 0,4 0 0 0,6-1 0 15,3-1 128-15,4 0-128 0,4 0 0 0,4 0 0 16,5 2 0-16,6-4 0 0,4 1 0 0,6 1 0 15,6-1 0-15,4 0 0 0,8 1-128 0,0 0 128 16,0 0 0-16,0 0 0 0,16-3 0 0,5 1-176 0,4-4 176 16,6 4-128-16,2-1 128 0,6 1-128 0,4-1 128 0,6-1-128 15,4-1 128-15,7 2 0 0,3-1 0 0,11-1 0 16,7-2 0-16,3 1 0 0,-1-3 0 0,5 3-128 16,3 1 128-16,8-3 0 0,0 0 0 0,6 3 0 15,-2-1 0-15,7 0 0 0,6-5 0 0,2 2-128 16,0 2 128-16,7-2 0 0,7-1 128 0,-1 1-128 15,-3-3 128-15,10 6-128 0,7-3 128 0,-4 0-128 16,-4-1 128-16,7 3-128 0,7-4 160 0,4 4-160 16,1 0 144-16,-1-3-144 0,0 3 128 0,6-4-128 15,5 8 192-15,-3-5-64 0,-8 0 0 0,4-1 0 16,4 3 80-16,3 2 16 0,2-1 0 0,-4 0 0 16,-4 0 64-16,3 4 16 0,4 1 0 0,-1 1 0 15,-5 3-48-15,1-2-16 0,-1 3 0 0,0 1 0 16,2 2-240-16,-8 1 128 0,-6-5-128 0,0 5 0 0,1 0 0 15,-7 2 0-15,-7-2 0 0,-1 1 0 0,0-1 0 0,-9 2 0 16,-11-4 0-16,-3 3-160 0,-4-3-64 0,-9 2-16 16,-6-4 0-16,-9 2 0 0,-10 1-64 0,-7 1-16 15,-6 0 0-15,-2 0 0 0,-6-1 64 0,-7-2 16 16,-8 1 0-16,-6-2 0 0,-8-1-48 0,-5 1-16 16,-6 3 0-16,-13-8 0 0,0 0 64 0,0 0 16 15,-7 6 0-15,-5 3 0 0,-8-4 96 0,-7 0 128 16,-7-1-208-16,-4 1 80 0,-2-2 128 0,-5-2-128 15,-6 1 128-15,-2 1-128 0,-3-2 128 0,-8 1 0 16,-7 1-144-16,-2-3 144 0,-5-2 0 0,0 2 0 0,0 2-144 0,-5 0 144 16,-5-2 0-16,-3 0 0 0,-5 0-128 0,2 0 128 15,-2 0-160-15,-6 0 32 0,-7 0 0 0,-1 0 0 16,4 0-64-16,-7 0-16 0,-8 0 0 0,-2 0 0 16,-1 0 80-16,-5 1 128 0,-7 1-208 0,-2 0 80 15,1-1 128-15,-7 0 0 0,-7 2-144 0,1-1 144 16,1 0 0-16,-4 0 0 0,-9 1 0 0,1-1 0 15,-2 0 128-15,3 0-128 0,1 1 192 0,-4-1-64 16,-5 2-128-16,3-1 160 0,3 0-160 0,-2-1 160 16,-7 0-160-16,2 1 0 0,-1-2 0 0,3 0 0 15,5-1 0-15,-5-1 0 0,-5-2 0 0,2 2 0 16,2 0-240-16,4 0 80 0,5-2 16 0,3 1 0 16,-4-4 144-16,7 4-128 0,9-2 128 0,2 2-128 15,3-4 128-15,8 1 0 0,7 2-144 0,6-1 144 0,1-1 0 0,10-2 0 16,10 2-144-16,6 1 144 0,6-2-128 15,6 0 128-15,6-2-192 0,8-1 192 0,11 2-208 0,9-4 64 16,5 5 16-16,11-3 0 0,7 1-192 0,10-2-48 16,8 1 0-16,9-2 0 0,9 3 176 0,14-2 48 15,11 3 0-15,19-4 0 0,14 2-16 0,13-3 0 16,9-1 0-16,19 2 0 0,20 0 32 0,9 0 0 16,7-2 0-16,18-1 0 0,18-2-160 0,13 2-32 15,13 5 0-15,14-4 0 16,11-1-528-16,14 3-112 0,8-2-32 0,9 3 0 15,6 1 256-15,9-2 48 0,7 3 16 0,5-2 0 0,8 6 480 0,7 3 192 16,6 3-176-16,1 3 176 0,0 4 0 0,-5 0 0 16,-5 5 0-16,-1 4-5840 15,-2 0-1264-15</inkml:trace>
  <inkml:trace contextRef="#ctx0" brushRef="#br0" timeOffset="3050.83">12662 17353 19407 0,'0'0'848'0,"0"0"192"0,0 0-832 0,0 0-208 0,0 0 0 0,0 0 0 16,2 12 704-16,-1-3 112 0,3 1 16 0,-1 1 0 15,-1-2-208-15,1 3-48 0,1-4 0 0,-2 5 0 16,3-3-176-16,0 2-32 0,2 2-16 0,0-2 0 16,1 0-96-16,2 1-32 0,0-2 0 0,4 1 0 15,3 0 16-15,2 0 0 0,1-2 0 0,3 3 0 16,1-1 32-16,3-3 16 0,2 0 0 0,4-3 0 15,4 3 32-15,3-2 16 0,0-5 0 0,2-2 0 16,1-1 48-16,1-3 0 0,-4-3 0 0,2 0 0 16,1-4-80-16,2 1-16 0,-1-3 0 0,2-1 0 15,1-1-32-15,0-1-16 0,3 1 0 0,-3-3 0 0,-3-3-16 0,0 2 0 16,-1 0 0-16,-3-2 0 0,1 0-16 0,-3 3 0 16,-2 0 0-16,1 0 0 0,-2 2-208 0,1 0 0 15,0 0 0-15,-5 1 0 0,-1-2 0 0,-1 2 0 16,-3 0 128-16,-3 1-128 0,-4-2 0 0,-2 4 0 15,-2 2 128-15,-3-2-128 0,-2 6 0 0,-3-2 0 16,-7 8 0-16,0 0 0 0,8-4 0 0,-8 4-160 16,0 0 160-16,0 0-128 0,0 0 128 0,0 0-128 15,-8 8 128-15,-2 1-128 0,-2 4 128 0,-5-3 0 16,-2 1 0-16,-4 4 0 0,-2-1 0 0,-3-1 0 16,-4 1 0-16,0 0 0 0,-2 0 0 0,1-3 0 0,1 1 0 0,-1 2 0 15,-1-3 144-15,-2 3 16 0,-1 0 0 16,0 0 0-16,0-4 16 0,-2 2 0 0,-5 1 0 0,-1-6 0 15,1-2-176-15,-1 2 192 0,1-5-192 0,2 2 192 16,1-1-192-16,2-2 160 0,-1-1-160 0,2 0 160 16,0-1-160-16,-2-2 0 0,4-1 144 0,-1 0-144 15,0-3 0-15,0-1 0 0,-1-3 0 0,4 1 128 16,3-2-128-16,3 1 0 0,1-1 128 0,3-2-128 16,1 3 0-16,2-1 0 0,0 0 0 0,2-1 0 15,0 3 0-15,3-3 0 0,3 3 0 0,2 2 0 16,0 3 0-16,4-1 0 0,0 1 0 0,7 5-128 15,0 0 128-15,0 0-128 0,0 0 128 0,0 0-128 16,0 0 128-16,0 0-128 0,0 0 128 0,4 7-128 16,-4-7 128-16,10 9-128 0,4-2 128 0,3 3-128 0,1-3 128 0,2 5-128 15,3-1 128-15,2-1-128 16,3 4 128-16,3-1 0 0,6-1 0 0,3 0-128 0,2 1 128 0,3-2 0 16,2 2 0-16,1 0 0 0,0-6 0 0,5 1 0 15,-3-4 0-15,5-2 0 0,4 2 0 0,2-1 0 16,1-2 128-16,0-2-128 0,-2-2 0 0,0-1 144 15,-1 1-144-15,1-5 0 0,-1 0 160 0,2-2-160 16,1 1 128-16,-1-1-128 0,-1 3 0 0,-6-4 128 16,-4 1-128-16,-3-1 0 0,-4-1 0 0,-3 2 128 15,-4 0-128-15,-1 4 0 0,-3-1 0 0,-5-2 0 16,-1 3 0-16,-3-3-176 16,-4 3-2000-16,-5-2-416 0,0-2-80 0,-14 10-16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1-03-17T19:23:00.99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3-17T19:23:01.689"/>
    </inkml:context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6329 5382 0,'0'0'0,"0"0"32,-61-76-17</inkml:trace>
  <inkml:trace contextRef="#ctx1" brushRef="#br0">1086 2168 5519 0,'0'0'496'0,"0"0"-496"0,0 0 0 0,0 0 0 15,0 0 1744-15,-6-5 256 16,6 5 48-16,0 0 16 0,0-7-848 0,0 2-192 0,3-4-16 0,2 2-16 15,3-5-240-15,2 2-48 0,3-4-16 0,7-4 0 16,4-1-144-16,-7 5-32 0,0 0 0 16,14-7 0-16,1-1 176 0,-1 2 16 0,1 1 16 0,-1 5 0 0,2 0-144 0,-1 5-16 15,-3 0-16-15,1 5 0 0,0 0-144 0,-2 4-16 16,-4 3-16-16,-3 2 0 0,-3 1-224 0,-1 5-144 16,-5 4 192-16,-2 3-192 0,-1 2 176 0,-4 5-176 15,-5 3 160-15,-1-7-160 0,-1-1 224 0,-3 5-48 16,-4 0-16-16,-9 15 0 0,0-2 96 0,-2 2 32 15,-4-5 0-15,-3 1 0 0,1-2 160 0,0-5 16 16,-2-1 16-16,2 0 0 0,1 3 32 0,1-3 16 16,2-4 0-16,9-9 0 0,2-1-192 0,-3 7-32 15,4-6-16-15,6-8 0 0,3 1-288 0,1-8 0 16,0 0 128-16,10 12-128 0,3-2 0 0,2-5 0 16,3-1 0-16,3-1 0 0,5 4 0 0,0-2 0 15,2 1 128-15,3 3-128 0,-1-1 0 0,-2 3 0 16,-1 2 0-16,-3-2 0 0,-2 3 160 0,-1 2-160 0,-4-2 128 0,-3-2-128 15,-1 5 192-15,-4-2-64 16,-7 0 0-16,-3 3 0 0,-4 2 368 0,-3 1 64 0,-2 2 16 0,-7 1 0 16,0-1 128-16,-6 5 16 15,-3-2 16-15,-2 4 0 0,-3-4-224 0,-2 1-64 0,-2-5 0 16,1 0 0-16,0 1-208 0,-1-2-48 0,1-4-16 0,3-1 0 16,5-5-176-16,-1 1 0 0,-1 0 0 0,5-7 0 31,4-3-464-31,5-4-128 0,0 0-32 0,5-5 0 15,9 7-2128-15,-1-10-416 0,2-5-96 0</inkml:trace>
  <inkml:trace contextRef="#ctx1" brushRef="#br0" timeOffset="370.74">2307 3222 29487 0,'0'0'2624'15,"0"0"-2112"-15,0 0-512 0,0 0 0 0,0 0 176 0,0 0-176 0,0 0 160 0,0 0-160 16,-9 2 432-16,9-2-16 16,0 0 0-16,0 0 0 0,-7-5 352 0,0-4 80 0,3 0 16 0,-2-2 0 15,6 11-96-15,-3-9 0 16,1-3-16-16,1 2 0 0,-1 3-384 0,2 7-80 0,0-12-16 0,0 12 0 16,0 0-272-16,0 0 0 15,0 0 0-15,0 0 0 16,0 0-1296-16,0 0-272 0,0 0-48 0,0 0-13648 0</inkml:trace>
  <inkml:trace contextRef="#ctx1" brushRef="#br0" timeOffset="1201.49">3222 2339 9215 0,'0'0'816'0,"0"0"-656"16,0 0-160-16,0 0 0 0,0 0 1472 0,0 0 256 0,0 0 48 0,0 0 16 15,14 2-640-15,2-4-112 0,1-3-16 0,5 0-16 16,2-2-96-16,4-1-16 0,4-2 0 0,2 2 0 15,4-2-176-15,4 1-32 16,3-2-16-16,-2 1 0 0,1-4-208 0,-4-2-32 0,-1 1-16 0,-2 2 0 16,-1 3-160-16,-3-1-48 0,-5 2 0 0,0-1 0 15,-4 2-208-15,-3-1 0 0,-3 4 0 0,-6 1-12096 16</inkml:trace>
  <inkml:trace contextRef="#ctx1" brushRef="#br0" timeOffset="1551.73">3315 2296 21183 0,'-33'8'944'0,"15"-1"192"0,2 1-912 0,-1 4-224 16,1-2 0-16,0 2 0 0,2 2 768 0,3 2 128 15,-3-2 0-15,4-4 16 0,2 1-336 0,4-1-64 16,1 2 0-16,4 2-16 0,3-3-368 0,2 3-128 15,4 0 0-15,0 1 144 0,3-3-144 0,2 1 0 16,4 2 144-16,4 0-144 0,3 0 272 0,0 2-16 16,1-1 0-16,4 4 0 0,0 1 80 0,1 2 16 15,-1 4 0-15,2-3 0 0,-3 1-48 0,-3 1-16 16,0-3 0-16,-5 1 0 0,-1 0 96 0,-3-3 0 16,-4 1 16-16,-5-2 0 0,-7 2 112 0,-4 1 32 15,-5 1 0-15,-6 1 0 0,-3-2 112 0,-7 1 32 0,-6 3 0 0,-6-3 0 16,-3 0-224-16,0 2-32 15,-5-4-16-15,1 0 0 0,0 1-240 0,3-5-48 0,3-4-128 0,-1 0 192 16,-1-1-192-16,3-4 0 0,1-2 0 0,5-7-160 16,4-4-1760-16,3-4-336 15,4-4-80-15</inkml:trace>
  <inkml:trace contextRef="#ctx1" brushRef="#br0" timeOffset="1936.01">5065 2447 8287 0,'8'-14'368'0,"0"3"80"0,1-2-448 0,-1 4 0 15,0-1 0-15,-8 10 0 0,5-6 2768 0,-5 6 480 16,0 0 80-16,0 0 32 0,0 0-1744 0,0 0-336 16,-9 2-80-16,0 9-16 0,-1-1-112 0,1 9-32 15,-1 6 0-15,3 1 0 0,-2 2-16 0,1 0 0 0,2 5 0 0,-3 0 0 16,1-1-272-16,-1-1-64 0,-1 4-16 0,2-2 0 15,1 0-480-15,0 1-192 0,1-2 176 0,2-3-176 16,0 2 0-16,2-4 0 0,2-4 0 16,0-5 0-1,5-4-1920-15,0-5-320 0,1-1-64 0,-6-8-6544 0,12-4-1328 0</inkml:trace>
  <inkml:trace contextRef="#ctx1" brushRef="#br0" timeOffset="2185.02">5435 2439 18431 0,'2'17'1632'0,"0"2"-1312"16,-1 4-320-16,-2 3 0 0,-1 0 1232 0,-2 5 176 16,-4-1 48-16,-2 2 0 0,-1 1-416 0,-1 3-80 15,-1-2 0-15,1 3-16 0,-2 1-560 0,2 0-128 16,1-2 0-16,1-1-16 0,-1 1-240 0,4-3 128 15,2-1-128-15,2-4 0 0,3-5 0 0,0-4-288 16,3-1 32-16,2-4 16 16,1-6-528-16,2 3-96 0,1-5-32 0,3-1-6640 15,1-2-1328-15</inkml:trace>
  <inkml:trace contextRef="#ctx1" brushRef="#br0" timeOffset="2402.98">4903 2778 20319 0,'0'0'896'0,"0"0"192"0,14 1-864 0,5 2-224 0,1-1 0 0,6 0 0 16,0-2 736-16,7-2 96 0,7 0 32 0,2-2 0 15,1-5-32-15,1 1 0 0,1-2 0 0,-1 1 0 16,0-3-384-16,-4 3-64 0,-2-5-32 0,-2 4 0 15,-2 2-352-15,-2-1 0 0,-3 1 0 0,-5 5-8128 16,-1-4-1712-16</inkml:trace>
  <inkml:trace contextRef="#ctx1" brushRef="#br0" timeOffset="2544.19">5115 3041 19343 0,'-9'9'1728'0,"9"-9"-1392"16,0 0-336-16,8 13 0 0,4-4 768 0,0-3 96 15,3-2 16-15,11-3 0 0,2-1 112 0,2-4 32 16,2-5 0-16,2 3 0 0,4-4-608 0,0 1-112 16,-1-3-32-16,1 0-8208 0,1-2-1632 0</inkml:trace>
  <inkml:trace contextRef="#ctx1" brushRef="#br0" timeOffset="2902.67">6620 2533 15663 0,'0'0'1392'0,"0"0"-1120"16,0 0-272-16,0 0 0 0,0 0 1408 0,0 0 208 16,0 0 48-16,0 0 16 0,-3 15-672 0,-2 1-144 15,-2 1-32-15,-1 2 0 0,-2 4 96 0,4 6 16 16,-2 3 0-16,0 1 0 0,-1 1 0 0,2 3 0 16,-1 4 0-16,1-2 0 0,-1 4-400 0,-1 2-80 15,-1-4-16-15,0 3 0 0,-2-2-272 0,1 0-176 16,-3-1 192-16,2-2-192 15,2-3-240-15,3-6-144 0,-1-2-48 0,3-4 0 16,2-6-2240-16,2-5-448 0</inkml:trace>
  <inkml:trace contextRef="#ctx1" brushRef="#br0" timeOffset="3486.69">7076 2530 9215 0,'0'0'400'0,"0"0"96"0,0 0-496 0,0 0 0 0,-5-4 0 0,5 4 0 0,-5-7 3312 0,5 7 560 15,0 0 112-15,1-11 32 0,3-1-2576 0,3 0-512 16,2 0-96-16,2-1-32 0,5 3-288 0,5 1-64 16,2 0-16-16,5 3 0 0,3 1 176 0,4 1 32 15,2 0 16-15,1 3 0 0,-3 1 0 0,-2 5 0 16,-2 1 0-16,-1 7 0 0,-2-2-208 0,-1 6-64 16,-4-1 0-16,-3 2 0 0,-2 0-240 0,-8 1-144 15,-1 3 160-15,-5-1-160 0,-3-1 176 0,-3 1-176 16,-2 0 192-16,-6 0-192 0,-2-1 240 0,-2 0-64 15,-4 1-16-15,1-2 0 0,-1 0 0 0,-4 0 0 16,1-1 0-16,0-2 0 0,1-2-32 0,0-4-128 16,-1 2 192-16,5-6-64 0,3 3-128 0,5-4 0 15,8-5 0-15,0 0 128 0,0 0-128 0,0 0 0 16,9 7 0-16,4-1 0 0,0-2 0 0,7 0 0 16,-2-1 0-16,2 4 0 0,1-2 0 0,-5 1 0 15,3 3 0-15,3-1 0 0,-1 3 0 0,2 2 0 16,-2 1 0-16,-1 1 0 0,-1-1 144 0,-2 3 0 15,-3-1 0-15,-4 1 0 0,-5 0 48 0,-3 0 0 0,-4 1 0 16,-10 5 0-16,-4-2 304 0,-6 0 64 0,-6-2 16 16,-5 2 0-16,-6 0-32 0,-3-1 0 0,-4-1 0 0,-2-1 0 15,-3-2-208-15,1-2-32 0,2-2-16 0,0 0 0 16,-1-3-288-16,4 0 128 0,1-5-128 0,5 1 0 31,1 0-752-31,6-2-256 0,4-3-48 0,4 1-16 0,1-2-2032 0,8-3-416 16</inkml:trace>
  <inkml:trace contextRef="#ctx1" brushRef="#br0" timeOffset="11308.74">10802 2817 8287 0,'-11'16'368'0,"5"-4"80"0,0 2-448 0,1 8 0 0,0 1 0 0,1 2 0 16,0 6 1456-16,-1 2 208 0,1 2 32 0,4 2 16 0,0-2-912 0,4-4-176 15,-1-4-48-15,2 1 0 16,1-5-272-16,-1-10-64 0,2-5-16 0,-1 3 0 0,4-5 224 0,0 2 32 16,1-3 16-16,1-4 0 0,2-2 176 0,14-9 32 15,-4-2 16-15,1-3 0 0,-4-2-80 0,1 0-32 16,1-3 0-16,-2 1 0 0,0 0-304 0,-2-4-64 16,-3 1-16-16,1-3 0 0,-3-5-96 0,0 2 0 15,-3 1-128-15,-1 3 192 0,-1-4-192 0,-1 7 176 0,-2 0-176 0,0 2 160 16,0 0-160-16,-1 4 160 15,0 1-160-15,-1 7 160 0,-4 7-160 0,0 0-144 0,0 0 144 0,0 0-208 16,0 0 208-16,8 12 0 16,-1 3 144-16,-1 5-144 0,-3 5 144 0,-1 4-144 0,0 6 128 0,-4 5-128 15,-2 4 256-15,-3 2-48 0,-3 5 0 16,-1 5 0-16,3 6 32 0,-5 6 0 0,0-1 0 0,4-19 0 16,-1 6-80-16,-1 2-16 0,-2 1 0 0,-1 2 0 15,-3 0 112-15,0-2 0 0,-2-2 16 0,-2-2 0 16,1-2 368-16,-2-3 64 0,-2-6 0 0,0 0 16 15,2-4-80-15,-3-3 0 0,-2-5-16 0,2-2 0 16,-1-4-240-16,2 0-32 0,1-3-16 0,2-6 0 16,-3-5 0-16,2-1 0 0,2-4 0 0,1-4 0 15,1-2-80-15,1-4-32 0,2-8 0 0,2 1 0 0,3-2-64 16,4 0-16-16,2-3 0 0,4 2 0 0,1-2-144 0,4 2 0 16,2 0 0-16,3 3 0 15,4-2-208-15,2 0 80 0,3 3 128 0,12-4-208 0,-1 1 208 0,-7 5 0 16,4 3 0-16,2-3-144 0,3 0 144 0,1 4 0 15,0-3 0-15,0 3 0 0,0 2 0 0,-1 0 0 16,-3-1 0-16,-1 1-128 16,-2 1-944-16,-1-1-176 0,-1-1-32 0,0-1-8816 15,2 0-1744-15</inkml:trace>
  <inkml:trace contextRef="#ctx1" brushRef="#br0" timeOffset="11740.85">12107 1966 3679 0,'0'0'160'0,"0"0"32"0,0 0-192 0,0 0 0 16,2 9 0-16,-2 0 0 0,0 1 2752 0,0 5 512 15,0 0 112-15,-2 2 16 0,1 1-1808 0,0 3-368 16,0 2-64-16,-1 5 0 0,-1 1-128 0,-3 4-32 16,3 2 0-16,-2-1 0 0,-2 0-208 0,0 1-32 15,0-4-16-15,2 0 0 0,-2-2-432 0,1 0-96 16,1-3-16-16,2-2 0 0,0-3-192 0,0-3 128 16,2-2-128-16,1-5 0 0,0-1 0 0,1-4 0 15,-1-6 0-15,0 0-160 16,9 0-1696-16,-1-2-352 0</inkml:trace>
  <inkml:trace contextRef="#ctx1" brushRef="#br0" timeOffset="12131.64">12615 1827 7359 0,'0'0'656'0,"0"0"-528"16,0 0-128-16,0 0 0 0,0 0 2048 0,3 7 368 16,0 1 80-16,-2 3 0 0,1 3-688 0,-4 3-144 15,-2 4-16-15,-1 14-16 0,-1 2-480 0,0-10-80 16,-2 0-32-16,0 4 0 0,1 1-336 0,-3 0-80 16,2 1-16-16,-1-1 0 0,1-2-368 0,1-3-80 15,0 1-16-15,2-5 0 0,3-2-144 0,1 0 0 16,-1-5 0-16,2 6 0 15,2-9-2352-15,-2-13-336 0</inkml:trace>
  <inkml:trace contextRef="#ctx1" brushRef="#br0" timeOffset="12607.98">13276 2714 18591 0,'0'0'832'0,"0"0"160"0,0 0-800 0,0 0-192 15,0 0 0-15,0 0 0 0,11 7 1056 0,-2-5 160 16,1 0 48-16,3 0 0 0,2 2-208 0,3-2-32 16,2 2-16-16,3-2 0 0,3-2-304 0,1 0-48 15,5 0-16-15,3-2 0 0,0-2-336 0,1 1-80 16,-2-1-16-16,0 0 0 0,-1-5-208 0,15 0 176 16,-7-1-176-16,-15 4 160 15,-2-4-544-15,-1 3-96 0,0-2-32 0,-2 3-12352 0</inkml:trace>
  <inkml:trace contextRef="#ctx1" brushRef="#br0" timeOffset="13379.05">8453 2407 10127 0,'0'0'896'0,"0"0"-704"16,0 0-192-16,-9 2 0 0,9-2 1408 0,-9 7 240 16,9-7 48-16,-9 2 16 0,0-3-240 0,9 1-64 15,-7-1 0-15,7 1 0 0,-8-4-320 0,8 4-80 16,0 0-16-16,0 0 0 0,-5-6-288 0,5 6-48 16,0 0-16-16,0-8 0 0,0 8-160 0,6-9-32 15,1 3-16-15,-1-3 0 0,0 0-128 0,2 0-32 16,-8 9 0-16,6-4 0 0,-6 4-144 0,12 0-128 15,-12 0 192-15,9 5-192 0,-9-5 0 0,7 9 0 16,-7-9 0-16,8 10 0 0,-3 2 0 0,-1 0 0 16,-3-1 0-16,-2-1 0 0,1-10 176 0,-5 10-176 15,0-2 160-15,-2-1-160 0,1 2 240 0,0-3-48 16,-2 2-16-16,8-8 0 0,-11 3-176 0,0-3 160 16,1-2-160-16,1-3 160 0,4 0-160 0,-1 1 0 15,0-3 144-15,1 0-144 16,1 0-384-16,0-3-160 0,0 2-32 0,4 8 0 15,0 0-2112-15,0 0-448 0</inkml:trace>
  <inkml:trace contextRef="#ctx1" brushRef="#br0" timeOffset="13845.92">8431 3181 11055 0,'-21'14'976'0,"12"-5"-784"15,-3-3-192-15,1 4 0 0,0-3 2016 0,0-1 352 16,1 3 80-16,0-4 16 0,-1 0-816 0,0 0-176 16,3-4-16-16,0-3-16 0,3-4-352 0,0-3-64 15,1-3 0-15,3 5-16 0,2-6-400 0,0 1-80 16,4 1-16-16,2-3 0 0,-1 3-288 0,7-6-64 15,-3 4-16-15,-4 3 0 0,1 6-144 0,3-1 0 16,-10 5 144-16,7-2-144 0,1 4 0 0,0 0 0 16,-8-2 0-16,5 5 128 0,-3 2-128 0,0 3 192 15,-4-1-64-15,0 3 0 0,-3 2-128 0,-2-2 176 16,1 0-176-16,-4 2 192 0,0 1-64 0,-1-2-128 16,0-4 192-16,1 0-64 0,0-3 48 0,-3 2 0 15,1-2 0-15,4-4 0 0,1-4 192 0,3 1 32 16,-2-4 16-16,2-2 0 0,0 0 32 0,3-5 0 0,0 1 0 15,1-1 0-15,0-2-288 0,1 0-160 16,2 5 192-16,1-1-192 0,-1 4 0 0,1-2 0 0,-4 8 0 0,0 0 0 16,0 0 0-16,0 0 0 15,0 0 0-15,0 0 0 0,0 0 0 0,0 0 0 0,0 9 0 0,0-1-144 16,-2 2 144-16,0-4-128 0,-3 3 128 16,1-2-128-1,1 0-1792-15,-1 0-336 0</inkml:trace>
  <inkml:trace contextRef="#ctx1" brushRef="#br0" timeOffset="17230.74">14823 2345 13823 0,'0'0'608'0,"3"-11"128"0,4 5-592 0,2-5-144 16,1-2 0-16,1 3 0 0,5-2 400 0,1 3 48 15,5-2 16-15,0 1 0 0,2 0-16 0,0-4 0 16,3 1 0-16,3 3 0 0,3-3 288 0,1 5 48 16,-1-2 16-16,0 6 0 0,1 4-160 0,-6 3-48 15,-3 3 0-15,-3 7 0 0,-3 5-384 0,-3 2-80 16,-2 4 0-16,-5 2-128 0,-5 5 176 0,-4 4-176 16,-4 3 160-16,-4 4-160 0,-3 6 208 0,-6-2-48 15,-2 1-16-15,-4 1 0 0,-4-2-16 0,-7 0 0 16,-4-7 0-16,1 2 0 0,-2-4 256 0,1-2 64 15,2 0 0-15,3-4 0 0,2 1 64 0,11-13 32 16,0 2 0-16,1-2 0 0,4 0-352 0,3-2-64 16,1 0 0-16,3-3-128 0,3 0 0 0,4-5 0 15,3 0 0-15,5-4 0 0,4 0 0 0,5 0 0 16,3-1 0-16,3-2 0 0,6-2 0 0,18 3 0 16,0 1 0-16,-13-3 0 0,4-1-272 0,1-1 32 15,0-1 16-15,2 0-11792 0</inkml:trace>
  <inkml:trace contextRef="#ctx1" brushRef="#br0" timeOffset="17679.68">15845 2496 8287 0,'0'0'736'0,"0"0"-592"15,0 0-144-15,0 0 0 0,0 0 2912 0,1 9 544 16,-2 1 128-16,-2 5 0 0,-2 7-2144 0,-4 11-432 16,-1 2-96-16,0 3-16 0,-4 6-448 0,6-15-112 15,-2 3-16-15,1 2 0 0,0 2-32 0,2-2-16 16,0 0 0-16,3 1 0 0,4-5-144 0,4-2-128 16,1-4 144-16,3-3-144 0,2-4 128 0,3-5-128 15,1-3 0-15,2-7 0 0,2-4 256 0,4-5-32 16,-2 0-16-16,4-6 0 0,0 0 176 0,11-11 16 15,-6 1 16-15,-10 7 0 0,0-1-208 0,-1-1-32 16,0-1-16-16,-2 2 0 0,1-1 0 0,-2 1 0 16,-1 1 0-16,0 3 0 0,-1 4-160 0,-2 1 0 15,-1 5 0-15,-1 1 0 0,-9 2 224 0,8 9 16 0,-2 1 0 16,0 13 0-16,-3 4 160 0,-4 7 48 16,-4 3 0-16,-2-11 0 0,-2 7-64 0,-2 2-16 0,-3 5 0 0,-1 2 0 15,-3 0 96-15,-2 5 32 16,-2-3 0-16,0 4 0 0,-1 2-64 0,1-3-16 15,-3 0 0-15,3-4 0 0,1 0-288 0,1-4-128 0,-1-3 128 0,4-3-128 16,-1-1-176-16,-4 8-112 0,6-12-32 0,7-14 0 31,1-2-1968-31,2-5-400 0,6-7-64 0</inkml:trace>
  <inkml:trace contextRef="#ctx1" brushRef="#br0" timeOffset="18064.08">17182 1742 16575 0,'0'0'1472'0,"0"0"-1168"16,-4 13-304-16,1-4 0 0,-2 5 1216 0,2 1 192 15,-4 4 48-15,0 3 0 0,-2 6-240 0,-2 2-32 0,0 7-16 0,-2 4 0 16,1-2-480-16,-1-1-112 15,0 1 0-15,0 1-16 0,2-1-304 0,-5 17-64 16,4-7-16-16,6-6 0 16,2-9-944-16,4-14-176 0,0-2-32 0,2 4-10784 0</inkml:trace>
  <inkml:trace contextRef="#ctx1" brushRef="#br0" timeOffset="21232.31">19305 2388 18431 0,'0'0'1632'0,"-8"9"-1312"0,2-2-320 0,-1 6 0 15,1 0 432-15,0 6 16 0,-2 5 0 0,0 1 0 16,1 6 288-16,-1 3 64 0,-1-1 16 0,0 4 0 15,0 2-256-15,0 3-48 0,-1 4-16 0,1-1 0 16,0 2-208-16,4-13-32 0,-2 4-16 0,0 3 0 0,1-1-112 0,0 0 0 16,-1-1-128-16,1-1 192 0,1-1-192 0,1-4 0 15,-1 0 0-15,5-6 0 0,-3 0-208 0,1-2-144 16,-1-1-32-16,2-2-7104 16,1-4-1440-16</inkml:trace>
  <inkml:trace contextRef="#ctx1" brushRef="#br0" timeOffset="21424.11">18904 3023 15663 0,'0'0'1392'0,"0"0"-1120"15,3 7-272-15,-1 0 0 0,3 2 1792 0,7 1 288 16,2 2 64-16,2 0 16 0,2 0-1456 0,4-2-272 15,2-2-64-15,4-1-16 0,2-4-80 0,5-1-16 16,1 1 0-16,4-2 0 0,1-1-256 0,3 0 0 0,3-1 0 0,0-2-144 31,-2 0-2112-31,-5 0-432 0,-3-1-64 0</inkml:trace>
  <inkml:trace contextRef="#ctx1" brushRef="#br0" timeOffset="22100.18">20510 2578 11967 0,'0'0'1072'0,"0"0"-864"15,0 0-208-15,0 0 0 0,0 0 1728 0,0 0 320 16,0 0 48-16,0 0 16 0,0 5-880 0,-3 7-160 15,-2-2-48-15,-1 4 0 0,-2 3-448 0,-2 4-80 16,2 7-32-16,-6 13 0 0,3-2-176 0,3-8-32 16,1 1-16-16,-1 2 0 0,0 3-32 0,1 2 0 15,3 2 0-15,1-1 0 0,3 1-208 0,5-4 128 16,2-3-128-16,3-3 0 0,1-3 128 0,6-5-128 16,3-4 0-16,2-3 144 0,-1-3 0 0,14-5 0 15,-2-3 0-15,0-10 0 0,1-3 48 0,-10 2 0 16,0-6 0-16,3-3 0 0,0-2 0 0,0 0 0 0,0-2 0 0,1-2 0 15,0 0-64-15,-2-5 0 0,-2 2 0 0,-1-4 0 16,-2 1 160-16,0-2 32 0,-3 1 0 16,-2-2 0-16,-1 0-128 0,4-8 0 15,-3 9-16-15,-7 13 0 0,-2 2-176 0,1 1 0 16,-2 5 0-16,1 1 128 0,-2 1 0 0,-5 6 0 16,0 0 0-16,5 8 0 0,-3 5 0 0,1 3-128 0,-2 6 192 15,-1 3-64-15,-1 3-128 0,-2 8 0 0,-2 7 0 0,-1 3 0 16,-2 6 176-16,1 5-48 0,-4 7-128 0,-4 34 192 15,-3-6-16-15,6-32-16 0,-2 8 0 0,-3-1 0 16,-2 4-160-16,-1 3 128 0,-3-3-128 0,-1-1 128 0,0 1-128 0,-1-5 192 16,0-5-192-16,0-4 192 15,-1-5 128-15,1-3 48 0,-3-2 0 0,0-4 0 0,0-1 48 0,0-4 16 16,0-6 0-16,-1-7 0 0,-2-2-112 0,-1-4-32 16,-1-5 0-16,-14 0 0 0,4-7-48 15,16-7-16-15,1-3 0 0,-1-3 0 0,2-10-16 0,0 0 0 16,4-4 0-16,2 1 0 0,4-3-64 0,3 0-16 15,3 3 0-15,3 4 0 0,5 1-128 0,2 0 0 16,1 3 0-16,5 0-176 0,2 0 176 0,3 5-208 16,4-3 80-16,3 2 128 0,2 4-176 0,6-3 176 15,5 3-128-15,-1-1 128 0,4 0-176 0,0 0 176 16,2 0-208-16,17 1 80 16,-6-1-448-16,-15 2-96 0,3-1-16 0,18-5 0 15,-2 3-2848-15,-1-1-576 0</inkml:trace>
  <inkml:trace contextRef="#ctx1" brushRef="#br0" timeOffset="22506.7">22236 2684 19695 0,'0'0'864'0,"0"0"192"0,0 0-848 0,0 0-208 15,0 0 0-15,0 0 0 0,14 0 560 0,0 0 64 16,4 0 16-16,3-1 0 0,5-3-128 0,0 1-32 16,6-1 0-16,2 3 0 0,5-1-112 0,-1 0-32 15,-3 0 0-15,-2-1 0 0,-2 3-208 0,-5 0-128 16,1 0 128-16,-4 3-128 15,-3-2-1408-15,-2 3-336 0,-4-2-80 0</inkml:trace>
  <inkml:trace contextRef="#ctx1" brushRef="#br0" timeOffset="22653.18">22504 2964 6447 0,'-24'11'576'0,"1"2"-576"16,1 4 0-16,5-1 0 0,3-4 3344 0,1 2 560 0,8-5 128 0,5-9 0 15,2 14-2688-15,5-1-528 0,2-2-112 0,6-4-32 16,5-5-336-16,6 0-64 0,4-4-16 0,4-3 0 15,5-4-64-15,0 0 0 0,-2-3-16 0,2-1-11184 16</inkml:trace>
  <inkml:trace contextRef="#ctx1" brushRef="#br0" timeOffset="23183.81">24985 1929 18879 0,'0'0'832'0,"0"0"192"0,0 0-832 0,0 0-192 0,-5 11 0 0,0 2 0 15,0-2 0-15,0 2 0 0,-1 0 128 0,-1-2-128 16,-2 2 256-16,0 4 0 0,-1 3 0 0,-2 2 0 16,0 2 64-16,-2 4 0 0,-1 6 16 0,1 5 0 15,-3 6 48-15,3 2 0 0,-1 4 0 0,-1 7 0 0,-2 3 64 0,0 3 32 16,-1-3 0-16,-1 5 0 0,-1 0-176 0,1 1-48 16,2-3 0-16,4-7 0 0,1-2-96 0,4-4-32 15,3-3 0-15,5-6 0 0,3-5 64 0,3 0 16 16,2-4 0-16,2-7 0 0,2 1 16 15,4-5 0-15,1-2 0 0,1-2 0 0,1-3-96 0,1 0 0 16,-1-2-128-16,1-4 192 0,2-2-192 0,-1 0-208 16,0-5 32-16,1 1 16 15,-2-1-1600-15,-3-3-320 0</inkml:trace>
  <inkml:trace contextRef="#ctx1" brushRef="#br0" timeOffset="23386.47">24277 2838 19343 0,'0'0'1728'0,"18"-2"-1392"16,1-1-336-16,4-2 0 0,4-3 464 0,4 3 32 0,5 0 0 0,6-3 0 15,5 3 112-15,1-4 32 0,2 1 0 0,-3 2 0 31,-3-1-1568-31,0-1-304 0,12-12-64 0,-9 2-16 0</inkml:trace>
  <inkml:trace contextRef="#ctx1" brushRef="#br0" timeOffset="23834.27">25501 2978 21135 0,'0'0'928'0,"12"11"208"0,0-3-912 0,0-2-224 16,3 2 0-16,3-5 0 0,2 2 496 0,2 1 48 16,2-5 16-16,1-1 0 0,2-1 0 0,0-5 0 15,0-1 0-15,-2-2 0 0,-1-1-32 0,10-5 0 16,-3-2 0-16,-4 0 0 0,-3 0-160 0,-9 8-48 15,-1-5 0-15,-1 0 0 0,-1-3-80 0,1 1-32 16,-3 1 0-16,2 1 0 0,-6-2 96 0,-1 1 16 16,-2-3 0-16,-3 2 0 0,-3-2-80 0,-2 1-16 0,-1 2 0 0,-3 4 0 15,-3-1-64-15,-8 2-16 16,-3 6 0-16,7 6 0 0,-3 3-144 0,-12 5 0 0,1 5 0 0,-1 5 0 16,-1 7 0-16,9-7 0 0,-1 3 0 0,-4 8 0 15,2 2 0-15,0 2 0 0,-2 5 0 0,5-2 0 16,3 3 0-16,2 2 0 15,3-4 0-15,5-1 0 0,5-2-208 0,2 0 80 0,6-2 128 0,3 8-208 16,4-8 208-16,0-15 240 0,4 0-48 0,5-2-16 16,6-2-176-16,1 0 0 0,4-7-192 0,1-2 192 15,4-4-1504-15,-1-4-176 0,0-5-48 16,2-2 0-16</inkml:trace>
  <inkml:trace contextRef="#ctx1" brushRef="#br0" timeOffset="24258.48">26891 1392 11055 0,'0'0'480'0,"0"0"112"0,-5 8-464 0,-3-3-128 16,3 5 0-16,-3 1 0 0,-1 3 1232 0,0 2 240 0,1 2 32 0,-4 2 16 15,1 3-544-15,-1 5-96 0,2-1-32 0,-4 18 0 16,3-1-176-16,2-1-32 0,1-4-16 0,4-7 0 16,0 1-16-16,3 1 0 0,1 3 0 0,0 1 0 15,1 1-128-15,3-3-32 0,3-1 0 0,-2-2 0 16,4-4-112-16,1 0-16 0,0 2-16 0,3-6 0 0,-2-1-176 0,8 8-128 16,-1-5 144-16,-2-8-144 0,-2-4 192 0,0-5-64 15,2 2-128-15,-6-7 192 0,0 0-384 0,1 0-64 16,3-1-32-16,0-4-7664 15,-2-3-1536-15</inkml:trace>
  <inkml:trace contextRef="#ctx1" brushRef="#br0" timeOffset="24451.49">26478 1959 27007 0,'0'0'1200'0,"-3"13"240"0,3-13-1152 0,5 5-288 15,4 4 0-15,2-3 0 0,2 1 272 0,7-1 0 16,6-2 0-16,21-3 0 0,5-1 368 0,-13-4 64 0,6-2 0 0,4-2 16 16,5 0-384-16,29-4-80 0,-6-1 0 0,2 4-16 31,3-1-992-31,-1 3-192 0,-6-3-32 0,-3 2-16 0</inkml:trace>
  <inkml:trace contextRef="#ctx1" brushRef="#br0" timeOffset="26602.21">1256 4099 11807 0,'0'0'512'0,"0"0"128"0,0 0-512 0,-10 5-128 0,2-2 0 0,8-3 0 0,-9 8 992 0,0-2 176 16,0 2 48-16,6 4 0 0,-3 2-256 0,1 2-64 16,-2 4 0-16,2 5 0 0,3 5-272 0,2 4-64 15,2 2-16-15,-2 1 0 0,-3 2-224 0,2 6-64 16,2-2 0-16,-2 3 0 0,-3-6 224 0,0 1 32 16,3-4 16-16,-4-4 0 0,-3 0 32 0,3-8 0 15,0 2 0-15,0-8 0 0,0-1 160 0,2-3 48 16,-2-6 0-16,5-9 0 0,-5 12-96 0,5-12-16 15,0 0 0-15,0 0 0 0,0 0 16 0,0 0 0 16,-2-16 0-16,2 0 0 0,3-6-352 0,1 1-80 16,1-5-16-16,-2 2 0 0,2 1-224 0,0-4 128 15,1 2-128-15,0-3 0 0,-1 0 0 0,1-2 0 16,3 2 0-16,1 2 0 0,-1-2 0 0,2 3 0 0,1 3 0 0,-1 4 0 16,1 3 0-16,-2 2 0 15,-1 7 0-15,1 2-160 0,-10 4 160 0,11 2-128 0,-2 1 128 0,1 5-128 16,-2 5 128-16,-2 2-128 15,0 3 128-15,-1 1-128 0,-2 0 128 0,0 2 0 0,-1 4 0 0,0-4 0 16,-2 0 0-16,0-1 0 0,0-2 0 0,1-3-128 16,0-1 128-16,-1-14 0 0,4 9 0 0,-4-9 0 15,0 0 0-15,12 4 0 0,-1-6 0 0,0-3 0 16,3-2 0-16,-1-6 0 0,0 0 0 0,0-1 0 16,-1-4 0-16,1 3 144 0,-2-1-144 0,2 0 0 15,-1 1 0-15,-1 1 0 0,0 1 0 0,1 5 0 16,-2 2 0-16,-2 1 0 0,-8 5 0 0,12 0 0 15,-1 7 0-15,-4-2-144 0,-2 2 144 0,0 6-128 16,-1 2 128-16,0 4 0 0,-1 3 0 0,-1 4 0 0,1-2 0 0,-2 2 0 16,1-1 0-16,0-3 0 0,0 4 0 0,1-2 0 15,1-1 0-15,-1-2 0 0,2 1 0 0,4-4 0 16,2-4-192-16,-3 0 64 16,4-1-2240-16,-1-7-432 0,2 0-80 0,1-7-32 0</inkml:trace>
  <inkml:trace contextRef="#ctx1" brushRef="#br0" timeOffset="26935.97">2188 4374 19295 0,'0'0'848'0,"0"0"176"0,0 0-816 0,0 0-208 15,0 0 0-15,0 0 0 0,0 0 1168 0,-11 8 192 16,0 0 48-16,-2 4 0 0,4 5-384 0,-3 1-64 0,-6 1 0 0,1 2-16 15,0 4-336-15,0 2-64 16,2 0-16-16,0 2 0 0,3 3-144 0,3-5-48 0,4 0 0 0,3-3 0 16,2 2-208-16,3-3-128 0,4-4 128 0,3-1-128 15,3-5 0-15,2-4 0 0,4 1 0 0,0-6 0 16,0-3 192-16,1-2-16 0,2-1-16 16,1-1 0-16,0-5 160 0,0 0 16 0,1-3 16 0,-4 2 0 15,0-2-32-15,-2 0-16 0,-4 1 0 0,-4-2 0 16,-2 3-176-16,-3-3-128 0,-5 1 192 0,-2-1-192 15,-6-3 304-15,-2-3-48 0,-3-1-16 0,-1 1 0 16,-1 2-96-16,0-1-16 0,-7 2 0 0,4 0 0 16,2 2-576-16,3 2-112 0,2 2-16 0,2 4-16 15,1 2-2400-15,8 3-464 0</inkml:trace>
  <inkml:trace contextRef="#ctx1" brushRef="#br0" timeOffset="27370.05">2896 4353 11055 0,'0'0'480'0,"0"0"112"0,0 0-464 0,0 0-128 15,0 0 0-15,0 0 0 0,0 0 2288 0,0 0 432 16,0 0 96-16,0 0 0 0,0 0-1520 0,-8 6-304 0,-5 2-64 16,1-1-16-16,-1 6-128 0,0 1-16 15,0-2-16-15,1 2 0 0,-1 3-112 0,-2 1-32 0,0 1 0 0,2 2 0 16,3-1-112-16,1 0-32 15,0-5 0-15,4 1 0 0,3-2-240 0,1 0-48 0,0-5-16 0,1-9 0 16,4 10-32-16,-4-10-128 16,0 0 192-16,14 2-64 0,0-3 32 0,0 0 0 0,0-6 0 0,1-3 0 15,1-3 48-15,1 2 16 0,1-4 0 16,0-2 0-16,-2-3-96 0,1 2 0 0,-2-1-128 0,-1 0 192 16,-1-1-192-16,-2-1 144 15,-2-3-144-15,2 0 128 0,1-4-128 0,-3-2 128 0,-3-5-128 0,-1 0 128 16,-1-3 0-16,-2-4 0 0,-2-4 0 0,0 0 0 15,-1-1-128-15,1 6 128 0,1 6-128 0,1 8 128 16,-1 7-128-16,0 4 0 0,2 6 0 0,-3 10 0 16,0 0-208-16,0 0 80 0,0 0 128 0,4 14-208 0,-1 4 208 15,0 5-176-15,-3 4 176 0,0 7-160 0,0 8 160 16,0-3 0-16,-1 2 0 0,-2 3 0 0,-1 1 0 0,2-2 0 16,-1-3 0-16,3-2 0 15,0 0-320-15,4-3-96 0,0-1-16 0,2-4 0 16,3-2-3200-16,1-1-640 0</inkml:trace>
  <inkml:trace contextRef="#ctx1" brushRef="#br0" timeOffset="27555.25">3452 4349 21999 0,'3'15'960'0,"-1"-3"224"0,2 3-944 0,-1 4-240 16,-2 3 0-16,-1 3 0 0,-4-1 1312 0,3 3 224 15,-4 0 32-15,0 2 16 0,-2-4-592 0,2 1-112 16,0-5-32-16,3-2 0 0,0-1-544 0,4-1-112 16,-2-3-32-16,1-3 0 15,2 2-608-15,-3-13-128 0,3 9-32 0,-3-9-12704 0</inkml:trace>
  <inkml:trace contextRef="#ctx1" brushRef="#br0" timeOffset="27921.14">4650 3810 19343 0,'2'-10'1728'0,"-2"10"-1392"15,-1-9-336-15,1 9 0 0,0 0 976 0,-6-6 128 16,-6 2 32-16,-2 4 0 0,-2 2-256 0,-3 3-48 16,-2 3-16-16,-2 0 0 0,-2 2-352 0,-2 1-64 15,1 6-16-15,-4 2 0 0,4 3 32 0,0 0 0 16,2 5 0-16,1 4 0 0,0 0-16 0,2 5 0 16,2 0 0-16,1-1 0 0,3 1-192 0,-1 3-32 15,2 1-16-15,3-2 0 0,2-3-160 0,1 1 0 0,5-1 0 0,-1-3 0 16,4-1 0-16,4-7 0 15,-3-3 0-15,4 4 0 0,0-3-240 0,1-1 32 16,2-3 0-16,0-3 0 16,-1 0-464-16,1 0-96 0,2-4 0 0,-2-1-7776 15,-8-10-1552-15</inkml:trace>
  <inkml:trace contextRef="#ctx1" brushRef="#br0" timeOffset="28085.88">4041 4533 20383 0,'0'0'896'0,"0"0"192"0,0 0-864 0,0 0-224 0,8 9 0 0,6-2 0 16,2-2 960-16,3 1 160 0,1-1 32 0,3-4 0 16,3-1-304-16,2 0-48 0,0 2-16 0,1-4 0 0,-1-3-400 15,0-1-64-15,-1 0-32 0,0-1 0 16,-1-3-448-16,-2 2-96 0,-1-1 0 0,-1 3-8000 16,-2-3-1584-16</inkml:trace>
  <inkml:trace contextRef="#ctx1" brushRef="#br0" timeOffset="28240.13">4696 4499 11055 0,'0'0'480'0,"-4"18"112"0,2 0-464 0,1 2-128 15,0 3 0-15,0-2 0 0,-1 1 2624 0,0 1 512 16,-2-3 112-16,-1 3 16 0,-1-1-1904 0,-1-2-368 16,2 0-80-16,1-1-16 0,3-1-592 0,0-3-128 15,0 1-32-15,1-4 0 16,0-3-2368-16,0-9-464 0</inkml:trace>
  <inkml:trace contextRef="#ctx1" brushRef="#br0" timeOffset="28671">5358 4514 13823 0,'0'0'1216'16,"0"0"-960"-16,0 0-256 0,-5 10 0 0,1-3 1024 0,0 2 144 16,0 0 48-16,4-9 0 0,0 0-400 0,0 0-80 15,0 0-16-15,0 0 0 0,0 0 144 0,0 0 32 16,0 0 0-16,0 0 0 0,0 0-112 0,0 0-16 15,10-9 0-15,1 0 0 0,0-4-176 0,-1 3-32 16,3-3-16-16,0 0 0 0,-3 2-176 0,-1-2-48 16,0 2 0-16,-3 1 0 0,2-3-144 0,-5 2-48 15,0-1 0-15,-2 1 0 0,-1 11 32 0,0 0 0 16,-4-8 0-16,4 8 0 0,-7-3 32 0,-5 9 16 16,-4 1 0-16,-1 7 0 0,-1 3 48 0,1 2 16 15,-4 4 0-15,4 3 0 0,1 1-272 0,2 2 160 16,0-2-160-16,3 1 128 0,-1-1-128 0,5-2 0 15,2-5 0-15,3 1 0 0,5-3 0 0,2-3 0 0,3-1 0 0,2-4-176 32,1-1-336-32,3-5-64 0,7-3 0 0,-2-2-8752 0,1-2-1744 0</inkml:trace>
  <inkml:trace contextRef="#ctx1" brushRef="#br0" timeOffset="29221.99">6048 4446 4607 0,'0'0'400'0,"0"0"-400"0,3-11 0 0,-1 1 0 15,-2 10 3104-15,0 0 544 0,-2-7 96 0,2 7 32 16,0 0-2288-16,0 0-448 0,0 0-80 0,-9-4-32 16,9 4-160-16,-11 5-16 0,1 0-16 0,0 3 0 0,0 2 32 0,1 1 16 15,1-1 0-15,1 3 0 0,-1 0-80 0,2 0-32 16,3 0 0-16,-1 1 0 0,1-3-224 0,-1-1-64 15,1 1 0-15,2-3 0 0,1-8-96 0,-2 14-32 16,2-5 0-16,0 1 0 0,0 1-48 0,0-11-16 16,5 9 0-16,-5-9 0 0,3 12-48 0,-3-12-16 15,5 6 0-15,-5-6 0 0,8 6 0 0,-8-6 0 16,10 6 0-16,-10-6 0 0,12 1 0 0,-1-1-128 16,1-1 192-16,-1-2-64 0,-1-3 0 0,2-1-128 15,-1-4 192-15,3 1-64 0,0-3-128 0,0-1 128 16,-1 1-128-16,3-1 128 0,0-5-128 0,-1 1 0 0,-4 2 0 0,3-1 0 15,-1 1 128-15,0-2-128 16,-1-2 0-16,2-3 128 0,-2-3-128 0,-1-3 0 0,-1-5 144 0,-1-3-144 16,-2-2 128-16,-1-2-128 15,-1-7 160-15,1-2-160 0,1 2 128 0,-1-1-128 0,0 6 0 0,0 1 0 16,-1 4 0-16,-2 6 0 16,1 7 0-16,0 5 0 0,0 3 0 0,0 3 0 0,-3 5-160 0,-1 9 160 15,0 0-144-15,0 0 144 0,0 0-160 0,1 10 160 16,1 4-176-16,-2 5 176 0,-3 6-192 0,0 3 192 15,0 3 0-15,-2 5 0 0,-1 5 0 0,0 1 0 16,0 5 0-16,1-2 0 0,1 1 0 0,0 2 0 16,-1-1 240-16,1 2-48 0,2-4-16 0,-1-1 0 15,2-2-176-15,2 1 128 0,3-3-128 0,1-1 128 16,5-5-128-16,0-2-272 0,0-6 64 0,3-1 16 16,1-6-2656-16,0-5-528 0</inkml:trace>
  <inkml:trace contextRef="#ctx1" brushRef="#br0" timeOffset="33390.99">23630 3431 20271 0,'0'0'1792'0,"0"0"-1424"16,7-10-368-16,0 0 0 16,1 5-896-16,-1 1-256 0,-7 4-64 0,12-2 0 0,-2-2 1408 0,-10 4 256 0,11 0 64 0,0 4 16 15,-11-4-208-15,12 6-64 0,-1 5 0 0,-1-1 0 16,-3 4-112-16,0 4-16 0,2 4-128 0,-3 5 192 15,-1-2-64-15,0 5 0 0,0 0-128 0,-2 3 192 16,-1 2 0-16,-2 3 0 0,-1 4 0 0,0-1 0 16,-2 2-16-16,1 1-16 0,-2-3 0 0,0 3 0 15,1-4-160-15,2 0 192 0,1-6-192 0,1-1 192 16,2-6 16-16,1 0 16 0,1-7 0 0,4 1 0 16,1 1 128-16,1 0 32 0,1-3 0 0,2-4 0 15,1-4-64-15,3 2 0 0,0-5 0 0,3 1 0 16,2-6-48-16,4 0-16 0,0-3 0 0,6 0 0 0,3-1 0 0,4-3-16 15,1-6 0-15,-3 2 0 16,-4-3-112-16,2 1-128 0,-1-3 176 0,1 1-176 0,-1 2 0 0,2 0 0 16,1 4 0-16,3-2 0 0,2 0 0 0,6 3 0 15,-1-2 0-15,1 2 0 0,0 1 176 0,-1-3-176 16,2 2 160-16,3 2-160 0,3 0 128 0,4 0-128 16,3 0 0-16,2 0 144 0,-1 1-144 0,-3 0 0 15,-4 2 0-15,1-1 128 0,2 0-128 0,4 2 0 16,3 2 0-16,0 0 0 0,2 4 0 0,-7-3 0 15,-2 1 0-15,0 4 0 0,1-3 0 0,1 5 0 16,3 1 0-16,1 2 0 0,0 0 0 0,-5 0 0 16,-4-4 0-16,-1 3 0 0,-2 1 0 0,-1 0 0 15,-1 0 0-15,2 3 0 0,-1 5 0 0,0-3 0 0,-2-4 0 0,-3 1 0 16,-3-2 0-16,-6 1 0 0,2-1 0 0,-4-4 0 16,-2 1 0-16,0 1 0 0,-2-5 0 0,-3 1 0 15,-2-2 0-15,-1-2 0 0,-2 1 0 0,1 2 128 16,1-4-128-16,-2-1 0 0,-3-1 0 0,0-1 0 15,-4-1 0-15,0 1 0 0,0-3 0 0,-3-1 128 16,-1-3-128-16,-1 2 0 0,-3-4 144 0,-2 1-144 16,-3-3 336-16,0-1 0 0,-1-4 0 0,-1-5 0 15,1-4 336-15,-1-3 64 0,-1-5 16 0,0-5 0 16,1-7-288-16,1 2-48 0,0-6-16 0,1-6 0 16,0-1-224-16,2 0-48 0,0-2-128 0,-1 4 192 15,1 6-192-15,-2 2 0 0,1 7 128 0,-1 7-128 16,-1 7 0-16,1 4 0 0,-2 3 0 0,1 6-160 15,-1 0-1600-15,1 7-320 0</inkml:trace>
  <inkml:trace contextRef="#ctx1" brushRef="#br1" timeOffset="53187.89">1721 6736 8287 0,'0'0'368'0,"5"-6"80"0,-5 6-448 0,4-7 0 0,0 0 0 0,-2 0 0 16,1 0 1568-16,-2-1 224 0,0 2 64 0,-2-2 0 16,-4 2-928-16,-1-2-176 0,-2 2-48 0,-2 3 0 15,-3 1-176-15,-2 2-32 0,-2 0-16 0,-3 2 0 16,-4 2-192-16,-5 5-32 0,-4-3-16 0,-3 3 0 16,-2 0 16-16,0 0 16 0,-2 2 0 0,2 5 0 15,1 0 176-15,2 2 48 0,0 1 0 0,5 0 0 16,2 3-272-16,4-1-48 0,4 1-16 0,3 0 0 15,3-2-160-15,5 0 0 0,4 2 0 0,4-3 0 0,5-1 0 16,1-2 0-16,4 1 0 0,3-2 0 0,5 0 0 0,3 1 0 16,3 0 0-16,4 2 0 0,3 0 0 0,3 1 0 15,3 1 0-15,3 2 0 0,-1-1 0 0,-1 5 0 16,0 0 0-16,-3 4 0 0,-2-4 0 0,-5 4 0 16,-5 1 0-16,-5 1 0 0,-3 0 0 0,-5 2 160 15,-5 1-160-15,-5-1 160 0,-6 0 224 0,-4-1 32 16,-7-1 16-16,-7-2 0 0,-8 1 224 0,-4 1 48 15,-8-4 16-15,-2 0 0 0,-4 1-192 0,3-5-32 16,-1 0-16-16,0-1 0 0,1-4-224 0,2-2-32 16,3-7-16-16,4-1 0 15,3-7-1248-15,5-3-256 0,6-7-48 0</inkml:trace>
  <inkml:trace contextRef="#ctx1" brushRef="#br1" timeOffset="53521">2160 7271 27647 0,'-11'7'2448'0,"-4"0"-1952"0,-4 7-496 0,-2 1 0 31,-4 2-512-31,-1 2-192 0,-2 0-32 0,-2 3-16 0,0 2 752 0,1 4 160 0,1-2 32 0,2 4 0 16,3 1-192-16,3-1 0 0,4-1 0 0,2 1 0 15,2-3 0-15,6 0 0 0,5-6 0 0,2-3 0 0,5-1 0 0,4-3 0 16,4-7 0-16,5 0 0 0,4-2 0 0,4-5 0 16,4-5 0-16,14-4 128 0,-4-5 48 0,-14 2 0 15,-1-2 0-15,0-2 0 0,-3-2 160 0,-4-1 48 16,-2-1 0-16,-4-1 0 0,-3 1 144 0,-3 0 48 16,-5-2 0-16,-4 0 0 0,-5-2-16 0,0 1 0 15,-5 2 0-15,0-2 0 0,-5-4-560 0,1 6-320 16,-1-2 32-16,3 1 16 15,1-2-2336-15,3 4-464 0</inkml:trace>
  <inkml:trace contextRef="#ctx1" brushRef="#br1" timeOffset="53771.56">2781 6277 12895 0,'0'0'576'0,"0"13"112"0,1 9-560 0,2 2-128 0,-2 4 0 0,-1 7 0 15,0 8 2208-15,-1-8 416 0,-3 7 64 0,-1 9 32 16,-1 4-1824-16,-3 9-384 0,-1 6-64 0,-3 5 0 16,-1 2-64-16,-4 9-16 0,-1-2 0 0,-2 1 0 15,-2 2-240-15,0-1-128 0,-3-8 128 0,-5 29-128 16,4-22-896-16,8-16-256 0,7-14-64 0,6-21-9024 15</inkml:trace>
  <inkml:trace contextRef="#ctx1" brushRef="#br1" timeOffset="54073.82">3175 7218 12895 0,'5'21'576'0,"-2"-8"112"0,-1 6-560 0,5 5-128 16,-2 0 0-16,1 7 0 0,2-1 2336 0,-1 5 432 15,0-1 96-15,2 16 16 0,-2-10-2048 0,0-3-384 16,-2-6-96-16,0-6-16 0,-1-4-208 0,2-9-128 16,2 0 128-16,-2-7-128 0,-6-5 176 0,10 0-48 15,0-4 0-15,2-4 0 0,1-3 432 0,1-7 80 16,-1-4 0-16,1-3 16 0,2 0-48 0,-6 4-16 15,0-5 0-15,5-14 0 0,-2 2-144 0,-3-3-48 16,-1-7 0-16,-3 6 0 0,0-1-224 0,-1 6-48 16,-2 4-128-16,3 5 192 0,-3 3-192 0,2 6 0 15,1 7 0-15,-3 1 0 16,4 6-400-16,-7 5-80 0,0 0-16 0,11 0-8528 0,-11 0-1696 16</inkml:trace>
  <inkml:trace contextRef="#ctx1" brushRef="#br1" timeOffset="54373.39">4181 7293 23903 0,'25'4'1056'0,"-7"-2"224"0,2 1-1024 0,3-3-256 16,1 0 0-16,-6 0 0 0,1-2 1056 0,10 1 160 15,-2-1 48-15,-3-2 0 0,-5-1-896 0,-2 1-176 16,-4-1-48-16,-3-4 0 0,-4 1-144 0,-2-3 160 15,-4-1-160-15,-3 2 160 0,-2-2-32 0,-5 1-128 16,-3-1 192-16,-3 1-64 0,-3 4 112 0,5 3 16 16,-4-1 0-16,-10 5 0 0,1 6 128 0,-1 3 16 15,2 5 16-15,-2 4 0 0,0 1-112 0,1 4-32 16,0 4 0-16,5 1 0 0,2 3-272 0,4 2 0 16,4 0 0-16,6 2 0 0,5-2 0 0,6-3 0 15,4 0 0-15,6-1-144 16,5-1-1776-16,7-2-336 0,7-4-80 0</inkml:trace>
  <inkml:trace contextRef="#ctx1" brushRef="#br1" timeOffset="55306.16">6051 6462 15663 0,'-6'-36'1392'0,"4"14"-1120"16,1-3-272-16,-1-1 0 0,2 1 960 0,-1 11 144 15,2 0 32-15,1 0 0 0,-1 5 16 0,-1-1 0 16,0 10 0-16,0 0 0 0,0 0-544 0,0 0-96 16,-3 14-32-16,1 10 0 0,-3 5-288 0,-3 6-64 15,1 4-128-15,-4 8 192 0,1 3-192 0,0 3 0 16,-3 3 0-16,3-13 0 0,-1 3 0 0,-8 29 128 16,0-4-128-16,2-5 0 0,-2 2 224 0,5-21-48 15,-1 1-16-15,-2 4 0 0,-1 1-32 0,2 3-128 16,-1-6 192-16,2-3-64 0,1-8-128 0,3-4 128 15,1-3-128-15,3-8 128 0,3-4-128 0,3-2 160 16,4-4-160-16,2-4 160 0,4-4 64 0,1-6 16 16,4-4 0-16,1-3 0 0,0-3-112 0,2-6 0 15,1-3-128-15,7-10 192 0,-1 6-192 0,0 2 0 16,-1-2 0-16,0 4-160 0,0 1 160 0,1 5-160 16,2 0 160-16,-1 3-160 0,0 5 160 0,1 3 0 0,0 5 0 0,1 8-128 15,0 0-32-15,-12-1 0 0,2 7 0 0,0-1 0 16,0 3 160-16,-1 0 0 0,0 1 0 0,-2 0 0 15,0 0 0-15,7 20 0 0,-5-6 0 0,-8-10 0 16,0-2-512-16,0-1-32 16,-1 0 0-16,2-2 0 0,1-3-784 15,-1-3-144-15,1 0-48 0</inkml:trace>
  <inkml:trace contextRef="#ctx1" brushRef="#br1" timeOffset="55638.92">7425 6958 19343 0,'0'0'848'0,"0"0"192"0,0 0-832 0,-4 4-208 16,0 1 0-16,-1 6 0 0,-1 0 656 0,-2 4 96 16,-3 3 16-16,-3 5 0 0,-3 2-384 0,-14 27-80 15,5-3-16-15,3-5 0 0,3 3 0 0,2-5 0 16,3 3 0-16,2-6 0 0,3-1-32 0,5-2 0 15,2-3 0-15,6-8 0 0,2-4-128 0,2-4-128 16,5-1 144-16,2-4-144 0,3-5 0 0,3-3 128 16,0-4-128-16,3-3 0 0,1-2 176 0,-2-1-16 15,-3-7 0-15,0-2 0 0,0-3 224 0,-1-1 32 16,-3 0 16-16,-2-3 0 0,-3-5 64 0,-1 3 16 16,-4-4 0-16,-3 2 0 0,-2-5 48 0,-1 4 16 0,-2-1 0 0,-2 6 0 15,-2 0-256-15,-2 4-32 0,-1 2-16 0,-2 2 0 16,1 2-272-16,-2 5 0 0,0-1 0 0,-1 3 0 31,0 2-1472-31,2 2-288 0,-2 1-64 0</inkml:trace>
  <inkml:trace contextRef="#ctx1" brushRef="#br1" timeOffset="56140.35">8060 6917 26031 0,'0'0'1152'0,"7"15"240"0,-1 1-1120 0,0 5-272 16,1 4 0-16,-2 2 0 0,-1 5 576 0,-2 1 64 15,-3-3 16-15,-2-1 0 0,1 3-144 0,-5 1-16 16,0-4-16-16,-2 2 0 0,-3 1-240 0,1-6-48 16,0-3-16-16,2-5 0 0,-2-5-48 0,4-2-128 15,7-11 192-15,0 0-64 0,0 0 16 0,0 0 0 16,0 0 0-16,0 0 0 0,6-13 176 0,4 0 16 15,2-5 16-15,3 0 0 0,0-4-64 0,2 3-16 16,1 1 0-16,-1-1 0 0,2-1-112 0,1 0-32 16,-1-1 0-16,1 0 0 0,3 0 0 0,0 5 0 15,1-1 0-15,0 5 0 0,0-1-128 0,-2 5 0 16,-2 2 0-16,-2 3 0 0,-2 2 0 0,-2 2 0 0,-1 2 0 0,-3 2 0 16,-10-5 0-16,7 13 0 15,-4 3 0-15,-1 0 0 0,-4-4 0 0,-3 4 0 16,-2-4 0-16,-3 2 0 0,-2-1 0 0,1 0 0 0,1-7 0 0,1 0 128 15,9-6-128-15,0 0 0 0,-9 4 0 0,9-4 128 16,0 0-128-16,6-10 0 0,3-1 0 0,2 0 128 16,2-3-128-16,2 0 0 0,2-1 0 0,1 2 0 15,1-2-128-15,0 1 128 0,0 2-160 0,0 3 160 0,1-2-128 0,-1 6 128 16,0 3 0-16,1 2-144 0,-1 2 144 0,-2 5 0 16,-1 3 0-16,-1 3-128 0,-1-1 128 0,-3 4 0 15,-1 1 0-15,-1 1 0 0,-1 0-208 0,-2-2 32 16,1 0 16-16,-2-2 0 15,0-3-2112-15,3-1-416 0,0-2-96 0</inkml:trace>
  <inkml:trace contextRef="#ctx1" brushRef="#br1" timeOffset="56457.3">9455 6802 15663 0,'0'0'1392'0,"-12"3"-1120"0,-2 1-272 0,7 6 0 0,-1 1 2160 0,-2 2 368 0,-2 2 80 16,-2 3 16-16,-2 5-1664 0,-3 3-336 0,-3 0-64 0,1 3-16 16,-1 0-288-16,0-1-64 0,3 3-16 0,0-1 0 15,0-4 320-15,3-1 64 0,2 1 16 0,3-5 0 16,5-3-176-16,4-3-16 0,3-5-16 0,4 1 0 16,4-4-368-16,1-2 0 0,3-3 0 0,2-5 128 15,3-3-128-15,2-1 0 0,3-3 0 0,2 0 0 16,1-7 0-16,-2 0 0 0,-1-1 0 0,-3 0 128 15,-2-1-128-15,-7 0 192 0,1 1-64 0,-6-1 0 16,-3 0 320-16,-6 0 80 0,-4-3 16 0,-4 3 0 16,-3 1-224-16,-3 2-64 0,-5 2 0 0,0 1 0 15,1 2-256-15,0 4 0 0,1 0-208 0,2 2 80 16,2 1-1136-16,2 3-208 0,1-1-64 0,3 1-12096 16</inkml:trace>
  <inkml:trace contextRef="#ctx1" brushRef="#br1" timeOffset="56857.81">10117 6796 21183 0,'0'0'1888'0,"0"0"-1504"16,0 0-384-16,0 0 0 0,0 0 1296 0,0 0 192 16,-3 10 48-16,-3 3 0 0,-5-4-896 0,-3 2-160 15,-4 3-32-15,-4 0-16 0,-3-1-288 0,-2 2-144 16,-2 0 160-16,0 0-160 0,2 3 0 0,1-1 128 15,2-1-128-15,4-3 0 0,1 0 160 0,6 1-16 16,3-2 0-16,5-3 0 0,5-9-16 0,0 0 0 16,8 12 0-16,3-6 0 0,3 2-128 0,4-4 128 15,3-3-128-15,5-1 128 0,-1-3-128 0,4 2 0 16,1 0 144-16,-4-3-144 0,0-1 0 0,-2 2 128 0,0 2-128 0,-2 1 0 16,-2-1 192-16,-1 2-16 0,0 2-16 0,-1 4 0 15,-3 6 352-15,-1 2 64 0,-1 3 0 0,-3 6 16 16,-2 5-256-16,-4-6-48 0,-3 6-16 0,-1 17 0 15,-3 2-96-15,-2 2-32 0,-5-2 0 0,0 2 0 16,-4 2 48-16,-4 1 16 0,-4 2 0 0,-2-2 0 16,-5 0 48-16,-3 0 16 0,-2 3 0 0,-3-4 0 15,-1-4-96-15,-1-4-32 0,-1-5 0 0,3-7 0 16,-1-4-144-16,5-3 128 0,-1 2-128 0,3-8 128 16,1-5-448-16,11-8-80 0,1-2-32 0,-1-4-10208 15,0-5-2048-15</inkml:trace>
  <inkml:trace contextRef="#ctx1" brushRef="#br1" timeOffset="57128.45">10880 6538 29487 0,'0'0'2624'0,"0"0"-2112"16,0 0-512-16,0 0 0 0,0 0 1120 0,-9-4 112 16,9 4 32-16,-12 0 0 0,3 1-912 0,-1 3-176 15,0-1-48-15,1 0 0 0,9-3-400 0,-10 5-96 0,-2-1-16 0,1 4 0 31,3-2-2656-31,-2 2-544 0</inkml:trace>
  <inkml:trace contextRef="#ctx1" brushRef="#br1" timeOffset="57260.06">10798 7078 8287 0,'0'0'736'0,"0"0"-592"0,0 0-144 0,5 10 0 15,-5-10 4928-15,5 13 960 0,-1-3 192 0,-4-10 48 16,5 10-4656-16,-5-10-912 0,0 0-192 0,9 5-9552 15,-9-5-1904-15</inkml:trace>
  <inkml:trace contextRef="#ctx1" brushRef="#br1" timeOffset="58041.75">12124 6852 11055 0,'-22'4'976'0,"12"-3"-784"16,-1 0-192-16,-1 0 0 0,2 2 912 0,-8 1 144 16,3 0 32-16,6-2 0 0,-1 1-288 0,0-1-48 15,1-2-16-15,3 1 0 0,6-1 192 0,0 0 32 16,-5-1 16-16,5 1 0 0,0 0 240 0,2-5 32 15,3-5 16-15,2 0 0 0,0-4-528 0,7-5-96 16,1 0-32-16,2-2 0 0,-1-2-208 0,3 1-32 16,1-3-16-16,-3-1 0 0,-1 2-144 0,-1 1-16 15,1-3-16-15,-2 6 0 0,-2 1-176 0,-1 5 0 16,2 2 0-16,0 4 0 0,1 4 0 0,-3 4 0 16,-11 0 0-16,13 9 0 0,-3 5-192 0,-1 3 192 15,0 5-192-15,-3 5 192 0,0 6-160 0,1 2 160 16,-3 3 0-16,-2-7-144 0,1 5 144 0,-3 2 0 15,-2 1 0-15,0 4-128 0,-2 4 128 0,-1-3 0 0,0-1 0 0,0-5 0 16,0-1 0-16,-2-3 0 16,4-6 0-16,-1-1 0 0,0-7 0 0,0-3 0 0,2-2 160 0,0-6-160 15,2 0 384-15,0-9-32 0,0 0 0 0,0 0 0 16,8-13 160-16,-2-2 16 0,3-6 16 0,6-12 0 16,1-1-160-16,-1-2-48 0,-1-3 0 0,-3 10 0 15,3-9-208-15,8-20-128 0,0 4 160 0,-7 18-160 16,6-3 128-16,14-17-128 0,-3 4 0 0,1 6 144 0,1 7-144 15,-4 5 0-15,0 8 0 0,-5 0-176 16,-2 6-320-16,-3 2-64 0,-1 3-16 0,-1 4 0 16,-4 0-1984-16,-4 2-416 0</inkml:trace>
  <inkml:trace contextRef="#ctx1" brushRef="#br1" timeOffset="58492.53">12831 5682 20671 0,'0'0'912'0,"-2"-11"192"0,6-3-880 0,5 1-224 16,4 2 0-16,-2 1 0 0,5 2 176 0,12-7-16 0,3 1 0 0,4-2 0 15,0 3-160-15,3 2 160 0,3 0-160 0,-2 3 160 16,0-1 160-16,-1 4 48 0,0 1 0 0,-1 3 0 16,-3 2 144-16,0 5 16 0,-3 0 16 0,-3 7 0 15,-4 3-368-15,-2 6-176 0,-7 3 160 0,-2-1-160 16,-5 3 128-16,-2 1-128 0,-6 4 0 0,-4 0 144 15,-5-2-144-15,-4 1 0 0,2-5 144 0,-2 1-144 0,0-2 192 16,1 2-16-16,-1-4-16 0,0 0 0 0,2-2 368 0,3-2 80 16,0-1 16-16,5-1 0 0,-1-3-48 0,5-2 0 15,3 0 0-15,2-4 0 0,4-1-304 0,2-2-64 16,4-3-16-16,5-4 0 0,4 0-64 0,6-3 0 16,2 0-128-16,2-1 192 15,2-2-1536-15,1-1-320 0,0-1-64 0</inkml:trace>
  <inkml:trace contextRef="#ctx1" brushRef="#br1" timeOffset="59041.68">14187 6909 14735 0,'-8'-6'640'0,"8"6"160"0,8-9-640 0,3 5-160 16,3 1 0-16,7 2 0 0,4-3 2352 0,-3 0 432 16,5 2 96-16,3-1 0 0,6 2-2064 0,23 0-432 15,4-3-64-15,-19 0-32 0,6 0-128 0,25-1-32 16,-7-5 0-16,-3 2 0 0,-1-3-128 0,-5 5 0 15,-1 1 0-15,0-2-7888 16,1 1-1584-16</inkml:trace>
  <inkml:trace contextRef="#ctx1" brushRef="#br1" timeOffset="59492.01">15829 6116 22111 0,'3'-9'1968'0,"3"3"-1584"16,3-3-384-16,4 2 0 0,1-2 0 0,4 2 0 15,2 2 0-15,3 0 0 0,1 2 176 0,1-1-48 16,2 0-128-16,0 1 192 0,1 3-192 0,2 1 176 16,3 1-176-16,-1 3 160 0,-3 4-160 0,-10-1 192 15,0 5-192-15,8 8 192 0,-5 5-192 0,-4 2 0 16,-4-2 0-16,-6 6 0 0,-2 4 0 0,-6 3 0 16,-4 6 0-16,-5-1 0 0,-6 3 0 0,1-12 0 15,-6 4 144-15,-2 7-144 0,-6 1 0 0,-2 2 128 16,0 2-128-16,-16 20 0 0,3-10 0 0,7-7 144 15,-1-7-144-15,6-4 0 0,4-4 448 0,3-2 0 16,2 0-16-16,4-6 0 0,1-3-112 0,4-3-32 0,3 0 0 16,1-4 0-16,1-5-288 0,4-2 160 0,3-4-160 15,2 1 128-15,2-5-128 0,2 3 0 16,3-4 144-16,2 1-144 0,0 1 0 0,4-2-240 0,4-5 48 16,2 1 0-1,4-1-1408-15,3 0-288 0,30-5-48 0,-9-3-16 0</inkml:trace>
  <inkml:trace contextRef="#ctx1" brushRef="#br1" timeOffset="59993.45">16521 6692 22111 0,'0'0'976'0,"0"0"208"0,0 0-944 0,0 0-240 16,1-11 0-16,2 5 0 0,-2-4 176 0,4 2-16 15,1-3 0-15,1 3 0 0,0-5-160 0,3-1 0 0,2-3 0 0,7-9 0 16,-1 2 0-16,0-1 0 15,-1 1 0-15,1-2 0 0,0 1 0 0,-2 3 0 0,-2-3 0 0,0 2 0 16,-2 2 0-16,-4 7 0 0,-1 2 0 0,3-1 128 16,-1 3-128-16,-9 10 0 0,0 0 0 0,10 11 0 15,-2 2 0-15,-2 9 0 0,-2 2 0 0,-1-3 0 16,-2 7 0-16,-1 16 0 0,-3 0 0 0,-2 1 0 16,0 3 0-16,-4 1 0 0,-1-4 0 0,3-12 0 15,-4 3 0-15,1-2 0 0,-1-5 0 0,-6 9 0 16,3-7 0-16,5-15 0 0,1-3 0 0,-3 1 0 15,11-14 464-15,0 0 176 0,0 0 16 0,0 0 16 16,0 0 528-16,11-9 96 0,2-1 32 0,4-7 0 16,2-4-752-16,13-14-160 0,-2 0-32 0,0-1 0 15,-2 1-384-15,0-6 128 0,-2-2-128 0,2 1 0 16,1-3 0-16,1 5 128 0,-1-1-128 0,3 5 0 0,1 6 0 0,-8 11 0 16,4 2 0-16,17-6 0 0,-3 1 0 0,-1 4-176 15,0 4 16-15,-4 1 0 16,-2 4-2272-16,-4 3-464 0</inkml:trace>
  <inkml:trace contextRef="#ctx1" brushRef="#br1" timeOffset="60959.94">17970 6886 14975 0,'0'0'656'0,"0"0"144"0,0 0-640 0,0 0-160 16,0 0 0-16,0 0 0 0,0 0 864 0,0 0 144 16,13 1 16-16,2-1 16 0,1 0-176 0,5-1-32 15,2-4-16-15,-6 2 0 0,5 2-368 0,3-1-64 16,5-1 0-16,3-1-16 0,5-3-128 0,3 0-32 15,2 2 0-15,20-6 0 0,-7-1 16 0,-4 3 0 16,-2 1 0-16,-3 4 0 0,-1 1-96 0,-4 2 0 16,0 1-128-16,0 2 192 0,-3 2-192 0,-14-1-256 15,1 1 48-15,12-3-7072 16,-6-1-1408-16</inkml:trace>
  <inkml:trace contextRef="#ctx1" brushRef="#br1" timeOffset="61227.2">18660 6211 23039 0,'0'0'2048'0,"0"0"-1648"0,0 0-400 0,0 0 0 0,0 14 0 0,1 4 0 15,1 3 0-15,-2 5 0 0,0 4 0 0,-2 6 0 16,0 3 0-16,-1 6 0 0,-2-2 192 0,1-10-32 16,-1 5-16-16,-1 3 0 0,-3 1 240 0,0-1 64 15,-1 4 0-15,-5 16 0 0,-1-9-160 0,4-1-32 16,0-5 0-16,3-1 0 0,-1-10-400 0,5-12-96 16,1 4-16-16,2-3-11072 0</inkml:trace>
  <inkml:trace contextRef="#ctx1" brushRef="#br1" timeOffset="61977.6">19780 6356 5519 0,'0'0'496'0,"0"0"-496"15,0 0 0-15,0 0 0 0,0 0 3696 0,0 0 640 0,4-10 128 0,-4 10 16 16,7-12-2944-16,5 0-608 0,3 2-112 0,3-3-32 15,-2 0-400-15,7-2-64 0,1-3-32 0,-6 7 0 16,3-5-288-16,10-12 128 0,-1 2-128 0,-5-4 0 16,-1-3 192-16,-2 2-192 0,-2 1 192 0,0-3-192 15,1-1 288-15,-2 2-48 0,-1 2-16 0,-1 1 0 16,0 1-32-16,-3 2 0 0,0-2 0 0,-1 9 0 16,-3 6 0-16,-1 1-16 0,-3 2 0 0,0 3 0 0,-6 7-48 0,0 0-128 15,7 8 192-15,-2 3-64 0,-3 4-128 0,-2 6 0 16,-1 4 0-16,-1 7-176 0,-2 7 176 0,0 6-160 15,-2 7 160-15,1 4-160 0,-4 4 160 0,0 5 0 16,-1 2-144-16,-1 3 144 0,1-2 0 0,0 4 0 16,0-1 0-16,1 0 0 0,0-5 0 0,1-2 0 15,2-6 0-15,-3-3 0 0,4-1 0 0,0-1 0 16,1-6 0-16,0-18 0 0,3 1 0 0,1 0-304 16,-1-5 48-16,0 0 16 15,-1 2-1520-15,2-7-304 0,-1 1-64 0</inkml:trace>
  <inkml:trace contextRef="#ctx1" brushRef="#br1" timeOffset="62179.61">19724 7322 23951 0,'0'0'1056'0,"0"0"224"0,0 0-1024 0,8 9-256 0,2 1 0 0,8 4 0 16,2-1 1056-16,-6-8 160 0,4 2 16 0,3 4 16 15,5-4-576-15,3 2-112 0,3-5-32 0,2 1 0 16,3-1-160-16,33-2-48 0,-8-2 0 0,-3 2 0 31,-6-2-1024-31,2-2-192 0,-1-3-64 0,0-1-12080 0</inkml:trace>
  <inkml:trace contextRef="#ctx1" brushRef="#br1" timeOffset="62850.98">21155 6455 25567 0,'0'0'1136'0,"0"0"224"0,16-6-1088 0,1 1-272 16,5 2 0-16,3 1 0 0,3-2 352 0,4 3 16 15,1 1 0-15,7 0 0 0,7-3-32 0,3 0 0 16,5 1 0-16,-1-1 0 0,-2 0-336 0,0-3 0 16,1 3 0-16,-1 0-8288 15,-1-1-1696-15</inkml:trace>
  <inkml:trace contextRef="#ctx1" brushRef="#br1" timeOffset="63024.77">21254 6800 17503 0,'-21'6'768'0,"13"-3"176"0,2 0-752 0,6-3-192 0,0 0 0 0,1 7 0 15,4-1 2096-15,4 3 384 0,4-7 80 0,5 2 0 16,3-1-1680-16,21-1-352 0,4-3-64 0,5 1-16 15,5-4-224-15,-18 0-48 0,5-2-16 0,5-4-8672 16,3 0-1728-16</inkml:trace>
  <inkml:trace contextRef="#ctx1" brushRef="#br1" timeOffset="63478.91">23213 6014 13823 0,'0'0'1216'0,"-5"-5"-960"15,-1-3-256-15,-1 5 0 0,7 3 1072 0,-12 0 160 16,-2 0 48-16,-3 3 0 0,-2 4-944 0,-2 0-176 0,-5 6-32 0,-3 4-128 15,-4 4 304-15,0 2-48 0,0 8-16 0,2-3 0 16,1 2 240-16,2 4 48 0,1 6 16 0,2 3 0 16,1-2-224-16,3 4-64 0,3 2 0 0,4 4 0 15,3 3-256-15,3-2 0 0,3-3 128 0,5-3-128 16,7-5 0-16,0-15 128 0,3 1-128 0,6 0 0 16,5-2 368-16,6-1-48 0,0-2 0 0,6-3 0 15,4 0 576-15,21 4 96 0,-2-6 32 0,-17-10 0 16,2-3-320-16,21-4-64 0,-6-4-16 0,-18-2 0 0,3-2 560 0,18-7 112 15,-6 2 32-15,-3-2 0 16,-5-3-1664-16,-15 4-336 0,-4-5-64 0,-2-5-16 0,1 0 960 0,2-17 192 16,-7-3 48-16,-9 2 0 0,-8-3 0 0,-6 7 0 15,-8 3 0-15,-5 2 0 0,-5 1-320 0,-10 3-128 16,-3 1 0-16,-4 2 128 16,-3 2-1232-16,-2 0-256 0,-3 1-48 0,5 4-12928 15</inkml:trace>
  <inkml:trace contextRef="#ctx1" brushRef="#br1" timeOffset="63980.49">24393 6360 13823 0,'0'0'608'0,"0"0"128"0,0 0-592 0,0 0-144 16,0 0 0-16,0 0 0 0,0 0 1184 0,0 0 208 0,0 0 32 0,16 0 16 16,1-5-160-16,3 2-48 0,3-1 0 0,6-2 0 15,6 0-656-15,4-2-128 0,3-2-16 0,3 1-16 16,0 0-288-16,1 0-128 0,-1 0 128 0,-1 3-128 16,-1 0-192-16,0 3-128 0,-1 0-32 0,-1 2-10480 15</inkml:trace>
  <inkml:trace contextRef="#ctx1" brushRef="#br1" timeOffset="64144.42">24637 6603 19807 0,'-24'10'880'0,"11"-1"176"0,3 0-848 0,5 1-208 0,2 2 0 0,6-1 0 15,2 1 448-15,6-3 64 0,3 0 0 0,5-4 0 0,6 2-160 0,4-6-32 16,5-2 0-16,6-3 0 0,4 0-192 0,3-1-128 15,5-3 128-15,5 1-6912 16,4-1-1392-16</inkml:trace>
  <inkml:trace contextRef="#ctx1" brushRef="#br1" timeOffset="64496.1">24910 5854 19343 0,'0'0'1728'0,"0"0"-1392"0,5-13-336 0,7 6 0 16,4-1 128-16,8 3-128 0,7 1 128 0,7 4-128 15,9 0 0-15,5 0 0 0,3 1 0 0,0 3 0 16,-2 1 0-16,3 4 0 0,2 0-128 0,5 5 128 15,1 5 0-15,0 4 0 0,-2 1 0 0,-5 3-128 16,-4 1 128-16,-5 4 0 0,-4 1 0 0,-3 2 0 16,-8 2 0-16,-5 0 0 0,-5 0 0 0,-7 3 0 15,-4 6 0-15,-8-3 0 0,-6 3 0 0,-4-1 0 16,-4 2 0-16,-5-3 0 0,-3 2 0 0,-4-4 128 16,-2-3 0-16,-3-3 16 0,-1-4 0 0,-1 1 0 15,-4-4-16-15,-1-5 0 0,0-1 0 0,2-4 0 16,3-2-320-16,3-5-64 0</inkml:trace>
  <inkml:trace contextRef="#ctx1" brushRef="#br1" timeOffset="64795.79">27379 5588 16575 0,'-14'-5'736'0,"2"4"160"0,-2 3-720 0,2 2-176 0,-6 5 0 0,0 1 0 16,-4 6 832-16,-3 3 144 0,-4 2 32 0,0 5 0 16,-2-1-816-16,1 7-192 0,-4 5 0 0,3 3 0 15,-1 5 0-15,3 1 0 0,1 5 0 0,2 4 0 16,1 5 0-16,1-1 0 0,5-3 0 0,2 2 0 15,3-3 128-15,5-3-128 0,4-4 0 0,5-8 0 16,5-7 0-16,4 0 0 0,1-8 0 0,3 0 0 31,2-3-480-31,2-4-96 0,1-2 0 0</inkml:trace>
  <inkml:trace contextRef="#ctx1" brushRef="#br1" timeOffset="65215.6">27515 6200 21183 0,'0'0'944'0,"0"-12"192"0,2 0-912 0,5-1-224 16,-2 3 0-16,2-3 0 0,1 1 1312 0,0 0 224 15,1-5 32-15,-1 1 16 0,1-2-1152 0,1 0-240 16,2-1-32-16,-1 5-16 0,0 1-144 0,0 4 0 15,-1-1 0-15,0 7 0 0,-1-1 0 0,-9 4 0 16,12 4 0-16,-3 1 0 0,-1 3-192 0,0 4 192 16,-3 3-192-16,0 8 192 0,-1 5-224 0,-4 5 80 0,-2 1 16 0,-2-1 0 15,-3-2 128-15,1 3 0 0,-3 2 0 0,-1-2 0 16,-2-3 0-16,1-6 0 0,0 2 0 0,-1-7 0 16,1-2 0-16,1-2 0 0,-1-3 0 0,4-3 128 15,0 0 144-15,7-10 48 0,0 0 0 0,0 0 0 16,0 0 320-16,0 0 64 0,8-13 0 0,2-5 16 15,3 0-144-15,1 0-16 0,1-2-16 0,4-6 0 16,2 0-272-16,3-4-48 0,0 0-16 0,1-4 0 16,1-2-80-16,2-1 0 0,2-2-128 0,1 4 192 15,-2 5-192-15,-1 1 0 0,-1 6-192 0,-1 1 192 16,1 1-496-16,-2 7 16 16,-2 1 0-16,-1 3 0 0,-4 2-1760 0,-1 6-368 0</inkml:trace>
  <inkml:trace contextRef="#ctx1" brushRef="#br1" timeOffset="65477.72">28435 6362 29663 0,'0'0'1312'0,"0"0"272"0,0 0-1264 0,0 0-320 16,0 0 0-16,0 0 0 0,0 0 128 0,0 0-128 0,13-1 192 0,1-3-192 15,0 0 160-15,2 1-160 0,2-5 128 0,2 0-128 16,3-4 0-16,3 3-272 0,-2-3 32 0,1 2 16 31,1 0-1184-31,-1-3-224 0,1 1-48 0,-1 3-9712 0</inkml:trace>
  <inkml:trace contextRef="#ctx1" brushRef="#br1" timeOffset="65746.53">29227 5766 13823 0,'0'0'1216'0,"8"-2"-960"0,-8 2-256 0,0 0 0 0,11 4 1440 0,-3 7 240 16,-5 2 48-16,0 7 16 0,-2 3-1008 0,-2 2-208 16,-4 6-32-16,-1 3-16 0,-3 2-480 0,-1 4 0 15,-1 4 0-15,-3-1 0 0,-1 3 256 0,-1-2-64 16,-2 3 0-16,-1-1 0 0,0 1 112 0,0-3 16 16,1 2 0-16,3-4 0 15,1 0-1120-15,2-4-224 0,3-2-32 0,2-7-8400 0</inkml:trace>
  <inkml:trace contextRef="#ctx1" brushRef="#br1" timeOffset="66065.03">29749 5173 20271 0,'0'0'1792'0,"0"0"-1424"0,12 3-368 0,1 4 0 15,1 2 1040-15,2 6 144 0,4 3 32 0,1 5 0 16,-2 8-944-16,2 5-272 0,0 1 128 0,-2 2-128 16,-1 2 0-16,-2 6 0 0,1 5 0 0,-2 3 0 15,-1 2 0-15,-3 4 224 0,0 0-48 0,-4 4-16 16,-1-2 144-16,-2 5 16 0,-6 0 16 0,-1-3 0 15,-6-1-336-15,-3 2 128 0,-5-4-128 0,-2 2 0 0,-1-8 208 0,-7-4-16 16,-1-7-16-16,-2 2 0 0,-2-6 0 0,0-3 0 16,1-3 0-16,1-5 0 0,1-7-176 0,1-4 0 15,0-1 0-15,5-7-8256 16,3-6-1632-16</inkml:trace>
  <inkml:trace contextRef="#ctx1" brushRef="#br1" timeOffset="66447.66">30324 4772 23039 0,'9'-25'2048'0,"1"11"-1648"0,3 0-400 0,5 4 0 15,6 0 704-15,1 2 48 0,-1 4 16 0,0-1 0 16,6 4-496-16,-4 1-80 0,-2 2-32 0,-3 2 0 16,-3-3-160-16,-2 3 128 0,-2 3-128 0,0 0 128 15,-5-2-128-15,0 7-144 0,-5-1 144 0,-2 4-208 16,-2 3 208-16,-2 1 0 0,-5 0 0 0,-2 0-144 16,-2 3 144-16,-2 0 0 0,-2-1 0 0,0 1 0 15,0-3 0-15,-1-1 144 0,1-2-16 0,4-2-128 16,2 0 512-16,2-4-16 0,1 2 0 0,5-1 0 15,2-2-16-15,4 3 0 0,4-4 0 0,2 1 0 16,2-4-144-16,2 2-16 0,3-1-16 0,3-3 0 0,0-2-112 0,3 0-32 16,3 2 0-16,0-2 0 0,-3 0-304 0,3-1-64 15,-3 0-16-15,-4 0 0 16,-5 2-1792-16,-1-2-352 0</inkml:trace>
  <inkml:trace contextRef="#ctx1" brushRef="#br1" timeOffset="66653.74">30548 5840 20271 0,'0'0'1792'0,"0"0"-1424"0,15 8-368 0,-2-3 0 15,1-3 2592-15,3 1 448 0,4 1 96 0,3-1 0 16,-1-1-2448-16,2-2-496 0,1-2-192 0,0 0 128 31,2 1-2032-31,-1-1-400 0,-2 0-96 0,0-2-9344 0</inkml:trace>
  <inkml:trace contextRef="#ctx1" brushRef="#br1" timeOffset="66816.5">30666 6179 19343 0,'0'0'848'16,"0"0"192"-16,0 0-832 0,15 0-208 0,2 0 0 0,2 0 0 16,1-1 2048-16,4 0 384 0,2 0 64 0,0-2 0 0,2-1-2096 0,3-2-400 15,1-1 0-15,2-1-12592 16</inkml:trace>
  <inkml:trace contextRef="#ctx1" brushRef="#br1" timeOffset="67164.75">31671 5432 28447 0,'0'0'1264'0,"-5"10"256"0,0 3-1216 0,-2 6-304 0,-2 4 0 0,-5 10 0 15,-4 4 0-15,-5 2-256 0,-5 3 64 0,-2 5 0 16,-4 5 192-16,-1 0 0 0,-2-2 0 0,1-1 0 15,5 2 0-15,1 0 0 0,5-1 0 0,3-1 0 16,5-7 0-16,5-2 0 0,6-5 0 0,5-4 0 16,4-5 0-16,6-3 128 0,5-4-128 0,4-6 0 15,4-4 448-15,4-3 0 0,7-6-16 0,2-6 0 16,2-8 256-16,1-4 48 0,1-3 16 0,-1 1 0 16,-3-2-528-16,-2-8-96 0,-3-1-128 0,-1-5 176 15,-1-5 32-15,-4-4 16 0,-3-1 0 0,-3 0 0 16,-4 5-32-16,-4 5 0 0,-4 2 0 0,-3 5 0 15,-5 6-192-15,-3 6 0 0,-4 3 0 0,-5 5-160 16,-5 4-1696-16,-6 1-320 0</inkml:trace>
  <inkml:trace contextRef="#ctx1" brushRef="#br1" timeOffset="70934">5809 9353 2751 0,'0'-13'256'0,"0"3"-256"16,-1 1 0-16,1-2 0 0,-2 2 1456 0,1-4 240 15,-1-1 48-15,-1 4 16 0,2-2-752 0,-3 1-160 16,0 2-16-16,2-2-16 0,-1 1 64 0,-1-3 16 16,1 0 0-16,-1 5 0 0,0-4 0 0,1 6 16 15,3 6 0-15,0 0 0 0,-6-4-256 0,6 4-48 16,-6 4-16-16,-1 2 0 0,2 8-336 0,0 4-80 0,-1 2-16 0,-1 7 0 15,2 1 32-15,0 5 0 0,0 2 0 16,1 4 0-16,2 0-192 0,1-1 160 0,1-4-160 0,2 1 160 16,1-2-160-16,3-1 160 0,3-8-160 0,4-1 160 0,3-4-160 0,2-5 160 15,1-3-160-15,1-3 160 0,1-2 64 0,4-7 16 16,-1-7 0-16,3 1 0 0,-3-10 32 0,4 1 16 16,0-5 0-16,0 0 0 0,1-5-64 0,-1 2-16 15,-1-3 0-15,-2 3 0 0,-2 3-208 0,-3-2 176 16,-2-3-176-16,-1 3 160 0,-3 3-160 0,-1 1 0 15,-2 4 0-15,-1 1 0 0,-1 5 0 0,-3 1 128 16,-6 8-128-16,0 0 0 0,0 0 0 0,7 10 0 16,-3 2 0-16,-3 11-176 0,-2 3 176 0,-2 7 0 15,-1 6 0-15,-2 3 0 0,-2 3 0 0,1-9 0 16,-1 5 160-16,-3 6-160 0,-5 1 128 0,-2 1-128 16,1 6 0-16,-6 2 144 0,-3 2 32 0,0-1 0 15,-4 5 0-15,0-4 0 0,-1 1 96 0,-13 23 32 16,6-17 0-16,11-26 0 0,0 2 16 0,-1-4 0 15,-2 2 0-15,-2-7 0 0,3-4-64 0,1-5-16 16,0-1 0-16,1-6 0 0,3-6-240 0,1-2 128 16,3-6-128-16,2-3 0 15,3-7-1136-15,3-4-320 0,4-4-64 0</inkml:trace>
  <inkml:trace contextRef="#ctx1" brushRef="#br1" timeOffset="71195">6923 9290 16575 0,'0'0'1472'0,"0"0"-1168"15,0 0-304-15,7 1 0 0,3-1 1552 0,3 0 256 16,4 0 48-16,2 0 16 0,1 0-1392 0,12-1-288 16,-2-3-48-16,-8 3-16 0,1-2 32 0,2 0 0 15,4 0 0-15,-1-1 0 0,-1 0-160 0,0 0 0 16,-2-1-160-16</inkml:trace>
  <inkml:trace contextRef="#ctx1" brushRef="#br1" timeOffset="71339.7">6957 9602 19407 0,'-8'13'848'0,"7"-4"192"0,2-3-832 0,2 3-208 15,2-4 0-15,2 3 0 0,1 0 320 0,2-5 32 16,3 1 0-16,10-1 0 0,2-5-176 0,-6 0-48 16,4 1 0-16,4-2-6336 0,2-1-1264 0</inkml:trace>
  <inkml:trace contextRef="#ctx1" brushRef="#br1" timeOffset="71851.75">9063 9049 13823 0,'0'0'608'0,"0"0"128"0,0 0-592 0,-6-1-144 16,-3-4 0-16,-4 3 0 0,2 3 1088 0,-3 4 192 15,-3 0 48-15,-1-3 0 0,-4 2-800 0,-5 4-144 16,-4 0-48-16,-3 4 0 0,-5-2 16 0,3 7 0 16,-2 5 0-16,11-6 0 0,-1 2 96 0,-1 5 0 0,-2 1 16 0,4 4 0 15,1-3-80-15,3 6 0 0,2-1-16 0,3 3 0 16,5-1-48-16,4 0 0 0,3-3 0 0,5 0 0 15,2 2-320-15,4-6 144 0,3 1-144 0,4-5 0 16,6-2 192-16,10 3-192 0,0-7 192 0,-8-6-192 16,4-2 176-16,6-5-176 0,-1 2 160 0,5-4-160 15,6-3-1072-15,0 0-304 16</inkml:trace>
  <inkml:trace contextRef="#ctx1" brushRef="#br1" timeOffset="72009.83">9513 9638 16575 0,'-5'22'736'0,"4"-8"160"0,1 7-720 0,-2 2-176 16,1 6 0-16,0 2 0 0,1 4 2576 0,-3 5 496 15,1 0 80-15,-2 0 32 0,-2 2-2160 0,1 0-448 16,-3-4-64-16,0-1-32 15,-2-3-1456-15,-1 10-304 0,2-8-48 0</inkml:trace>
  <inkml:trace contextRef="#ctx1" brushRef="#br1" timeOffset="72570.38">10561 9248 16991 0,'0'0'752'0,"-3"6"144"0,3 4-704 0,0-3-192 16,0-7 0-16,1 10 0 0,4-4 640 0,2 2 80 16,3-2 32-16,0-3 0 0,3 0-240 0,3 0-32 15,3-2-16-15,2-2 0 0,2-2 48 0,1 0 16 16,2-1 0-16,1-5 0 0,4-1-32 0,14-7-16 15,0-1 0-15,-3 1 0 0,-4-1-112 0,-3-1-32 16,-4 0 0-16,-4 1 0 0,-4 0-112 0,-3 0-32 16,-1 1 0-16,-4 0 0 0,-3 0-192 0,-5 2 176 15,-2-3-176-15,-3 4 160 0,-5 0-16 0,-3 3 0 16,-6-3 0-16,-2 3 0 0,-2 4 48 0,-7 6 16 16,-4 2 0-16,-5 3 0 0,-4 4 16 0,-5 3 0 15,-1 8 0-15,-1 5 0 0,-3 2 48 0,3 6 16 0,0 3 0 0,16-8 0 16,0 5-64-16,0 3-16 0,2 3 0 0,1 4 0 15,2 0-208-15,5-1 176 0,1 0-176 0,6-1 160 16,5-3-160-16,5 10 0 0,6-7 0 0,3-19 0 16,4-2 0-16,5 0 0 0,5-2-176 0,5-7 176 15,3-2-816 1,6-5-80-16,5-3 0 0</inkml:trace>
  <inkml:trace contextRef="#ctx1" brushRef="#br1" timeOffset="72985.07">12013 8047 18591 0,'0'0'832'0,"0"0"160"0,0 0-800 0,0 0-192 16,0 0 0-16,-11 6 0 0,0-1 672 0,-1 8 96 0,-2 2 0 0,-1 5 16 15,0 7-96-15,-6 5-32 0,3 1 0 0,1 5 0 16,1 3-160-16,2 3-48 15,0-1 0-15,3 3 0 0,1 1-128 0,2-1-48 0,2 2 0 0,3-19 0 16,2 4-80-16,2-2 0 0,2-1-16 0,1-3 0 16,-1 0-176-16,6-6 128 0,-1-2-128 0,2-1 128 15,-1-1-128-15,4-2-192 0,-2-5 32 0,1 0-7840 16,-2-5-1552-16</inkml:trace>
  <inkml:trace contextRef="#ctx1" brushRef="#br1" timeOffset="73101.85">11507 8610 24015 0,'0'0'1056'0,"0"0"224"0,0 0-1024 0,13 3-256 0,2 3 0 0,3-1 0 0,1-2 320 0,2 2 0 16,5 3 0-16,1-5 0 0,4-1-192 0,2 2-128 16,1 1 144-16,-7-4-144 0,4-4 0 0,5 0 0 15,5 0-208-15</inkml:trace>
  <inkml:trace contextRef="#ctx1" brushRef="#br1" timeOffset="73342.95">13218 8696 24879 0,'0'0'1088'0,"2"14"256"0,-2 1-1088 0,0 3-256 0,4 2 0 0,-3 6 0 16,-1 6 1280-16,0 4 208 0,-1 3 48 0,-3 1 0 15,0 3-1088-15,-2-1-192 0,-3 3-64 0,-2-3 0 16,-1 0-192-16,-1 0 0 0,-2-4 0 0,1-4 0 16,0-3-1904-16,1-1-272 15,0-1-48-15</inkml:trace>
  <inkml:trace contextRef="#ctx1" brushRef="#br1" timeOffset="73528.35">12837 9269 25919 0,'0'0'1152'0,"0"0"224"0,0 0-1104 0,9 4-272 15,0-1 0-15,2 0 0 0,5 0 320 0,-1-2 16 16,4 1 0-16,3-2 0 0,3-2-336 0,3 1 0 15,2-4 0-15,2 0 128 0,1 0-128 0,2-4 0 16,-1 1-176-16,1-1-7840 16,4 0-1584-16</inkml:trace>
  <inkml:trace contextRef="#ctx1" brushRef="#br1" timeOffset="73852.64">14961 8694 23951 0,'0'0'2128'0,"3"-7"-1696"0,-1 2-432 0,-2 5 0 15,0 0 256-15,0 0-48 0,0 0 0 0,0 0 0 0,-12 10 80 0,0-2 16 16,-4 6 0-16,-14 7 0 0,-1 2 0 0,6-2 0 15,-3 2 0-15,-3 3 0 0,-7 5-64 0,-2 3-16 16,-1 2 0-16,-15 16 0 0,12-8 64 0,6 3 16 16,6 0 0-16,14-19 0 0,2 4-64 0,3 0-16 15,3-3 0-15,4 2 0 0,2 0-224 0,5-3 0 16,4 0 0-16,4-4 0 0,4-1 0 0,3-5-208 16,6 0 16-16,2-4-8496 15,6-1-1680-15</inkml:trace>
  <inkml:trace contextRef="#ctx1" brushRef="#br1" timeOffset="74153.64">15350 9333 24879 0,'0'0'1088'0,"9"-5"256"0,2 1-1088 0,3 1-256 15,3 2 0-15,1 0 0 0,0 2 864 0,2 2 112 0,-1 2 32 0,-1 2 0 16,-4 1-496-16,1 3-112 0,-2 1-16 0,-3 3 0 16,-3 2-192-16,-1 0-64 0,-4 4 0 0,-2 2 0 15,-2-2-128-15,-4 2 128 0,-1 4-128 0,-5-2 128 16,0 3 32-16,-2-1 0 0,-2 2 0 0,1-3 0 16,0 0 192-16,1-2 32 0,3-1 16 0,-1 1 0 15,3-4-112-15,4-3-32 0,3 0 0 0,2-3 0 16,2 0-128-16,6 2-128 0,2-2 192 0,0-9-192 0,3-1 0 0,2 0 0 15,3-4-240-15,2 0 80 16,3-3-2176-16,2 0-432 0</inkml:trace>
  <inkml:trace contextRef="#ctx1" brushRef="#br1" timeOffset="74618.95">16856 8162 21247 0,'0'0'944'0,"0"0"192"0,-3 10-912 0,-3 1-224 0,0 3 0 0,-1 5 0 16,-1 7 768-16,-2 1 128 0,-2 6 0 0,1 4 16 15,-1 6-160-15,1 4-48 0,-2 5 0 0,6-15 0 16,-2 5-64-16,1 5 0 0,2 5-16 0,-1 2 0 15,1 0-48-15,2 1-16 0,2 0 0 0,2-2 0 0,0-1-272 0,3-4-48 16,4-2-16-16,0 0 0 0,1-7-224 0,2-3 0 16,0-2 0-16,4-7 0 0,0-2 0 0,0-4 0 15,0-2-128-15,0-4 128 16,-1-5-2064-16,4-1-304 0</inkml:trace>
  <inkml:trace contextRef="#ctx1" brushRef="#br1" timeOffset="74733.66">16428 9002 28559 0,'0'0'2544'0,"0"0"-2032"15,0 0-512-15,11-1 0 16,5 1-352-16,2 1-160 0,-1 1-48 0,5 1 0 0,3 4 560 0,5-5 144 16,1 0 16-16,5-4 0 0,8 0-160 0,1-1 0 15,2-2 0-15,-4-1-12096 0</inkml:trace>
  <inkml:trace contextRef="#ctx1" brushRef="#br1" timeOffset="75169.98">17695 9315 14735 0,'0'0'640'0,"4"6"160"0,1 3-640 0,4 0-160 16,3-1 0-16,5 2 0 0,4-1 2624 0,8 5 512 16,1-1 80-16,-9-6 32 0,0-4-2496 0,2-1-496 15,1-2-112-15,1-4-16 0,1 1 160 0,0-2 32 16,0-4 0-16,1 0 0 0,0 0 192 0,-3 0 32 15,-1-4 16-15,0 3 0 0,-4-3-352 0,0 1-64 16,-3-2-16-16,3-7 0 0,-6 2 16 0,-7 0 0 16,-6 1 0-16,-5 1 0 0,-1-1 16 0,-5 4 0 15,-3 4 0-15,-4 0 0 0,-3 3-160 0,-3 6 0 16,-1 2 0-16,-4 3 0 0,-3 6 0 0,10-2 0 16,-2 6 0-16,-1 2 0 0,-2 5 0 0,0 0 0 15,-1 5 128-15,3-1-128 0,2 4 0 0,3 1 0 16,3-1 0-16,4 4 0 0,5-4 0 0,4 2 0 15,4-2 0-15,4-4 128 0,3-2-128 0,6 0 0 16,5-4 0-16,3-4 0 0,3-3-320 0,3-1 0 16,2-4 0-16,3-2-8896 0,4-5-1792 0</inkml:trace>
  <inkml:trace contextRef="#ctx1" brushRef="#br1" timeOffset="75536.69">19279 7951 20847 0,'-10'9'912'0,"5"0"208"0,-3 4-896 0,3 2-224 15,0 0 0-15,-4 7 0 0,0 5 848 0,0 3 128 16,1 6 32-16,-4 2 0 0,1 4-368 0,2 0-80 16,-1 3-16-16,1 1 0 0,1 0 96 0,2-4 0 15,2 0 16-15,1 1 0 0,3-4-304 0,3-2-64 16,1-4-16-16,3-3 0 0,2-1-272 0,4-1 0 15,-2-5 0-15,5-4 0 0,0-2-128 0,2 0-144 16,1-3-32-16,3-4 0 16,-1 2-1376-16,1-6-288 0,-1-2-48 0</inkml:trace>
  <inkml:trace contextRef="#ctx1" brushRef="#br1" timeOffset="75720.06">18775 8583 33167 0,'0'0'2944'16,"15"1"-2352"-16,6 0-464 0,7 2-128 16,5 1-224-16,4 1-64 0,4 1-16 0,-9-3 0 0,5-1 432 0,24 3 64 15,0-2 32-15,6 1 0 0,7-2-224 0,1 1 0 16,2-3 0-16,-1 0-14656 16</inkml:trace>
  <inkml:trace contextRef="#ctx1" brushRef="#br1" timeOffset="78305.42">1126 11110 11919 0,'-12'-4'512'0,"4"-1"128"0,0 1-512 0,1 0-128 15,0 0 0-15,1-3 0 0,0 2 768 0,6 5 128 16,-4-7 32-16,4 7 0 0,-2-10-160 0,2 10-16 16,4-6-16-16,1-4 0 0,0 2-304 0,3-1-64 15,2 4-16-15,2 1 0 0,2-1-352 0,3-1 128 16,5 1-128-16,0 1 0 0,2-1 144 0,3 1-144 16,3-1 192-16,4 2-192 0,6 2 0 0,4 1 0 0,5-1 0 0,0-3 0 15,2 0 0-15,0 2-144 0,-2 2 144 0,6-2 0 16,1 0 0-16,4 1 0 0,6 1 0 0,2 0 0 15,2 0 0-15,0-2 0 0,-4 0 0 0,6-1 0 16,1 3 192-16,6 3 32 16,8-3 0-16,-2-3 0 0,-5-2 48 0,2 1 16 0,2-1 0 15,7-1 0-15,4 0-16 0,0-3 0 0,-5 0 0 0,6 0 0 16,2 1-80-16,2 2 0 0,3-4-16 0,0 3 0 16,-1-2-176-16,1 4 192 0,2 0-192 0,1-1 192 15,-1 0-192-15,1 2 128 0,2 1-128 0,0-1 128 16,0 2-128-16,1-1 0 0,-3 1 0 0,3-1 0 0,3 1 0 15,-3-2 0-15,-3 0 0 0,3 0 0 0,4 3 0 0,1 0 0 16,0-7 0-16,-1 3 0 0,-1 0 0 0,3-3 0 16,7 1 0-16,-3 0 128 0,-4-2-128 0,5 4 0 15,3-1 0-15,-4-3 128 0,-5 0-128 0,3-2 0 16,3 2 0-16,-1 1 0 0,-6 3 0 0,2-2 0 16,4 0 0-16,-3 2 0 0,-4-3 0 0,0 3 0 15,-2 3 0-15,4-5 0 0,5 1 0 0,0 0 0 16,-6-3 0-16,5 3 0 0,5-3 0 0,-3 1 0 15,-6-2 128-15,4 2-128 0,7 6 0 0,-6-7 0 16,-3-3 0-16,4 1 128 0,-1 5-128 0,2-3 0 16,-3 1 0-16,4-3 0 0,-4 2 0 0,3-3 0 15,1 1 0-15,1 1 128 0,2-2-128 0,-1-1 160 16,4-1-160-16,-3 2 160 0,3 0-160 0,-3 3 0 16,5-3 144-16,0 3-144 0,-4-3 128 0,4 4-128 0,6 0 128 0,-3 3-128 15,-2-5 160-15,2 5-32 0,4-1-128 0,1 0 192 16,-1 1-192-16,1 2 128 0,4 0-128 0,1-2 0 15,3 1 128-15,-2 1-128 0,-4-2 0 0,2 0 0 16,3 1 0-16,-1 0 0 0,-2 1 0 0,4-4 0 16,3 3 0-16,-5 2 0 0,-7-1 0 0,5 1 0 15,4-1 160-15,-2-1-160 0,-5 2 160 0,2-1-160 0,4 2 0 16,0 0 0-16,-2 0 0 0,2 1 0 0,4-2 0 0,0 1 128 16,-3 1-128-16,-3-1 0 0,1-1 192 0,1 0-16 15,2-1 0-15,-3 2 0 0,-5 1-32 0,5 0 0 16,5-1 0-16,-4 1 0 0,-5 0 32 0,4 0 0 15,6 1 0-15,-2 0 0 0,-2-1-176 0,2 2 0 16,2-1 144-16,0 3-144 0,-1-3 0 0,-1 2 0 16,1-3 0-16,0 2 0 0,1 2 0 0,-4 0 0 15,-4 1 0-15,5-1 128 0,1-1-128 0,0 1 0 16,-8 4 0-16,3-3 128 0,3 1-128 0,-2 2 128 16,-2-2-128-16,2 2 128 0,2-3-128 0,-1-1 0 15,1 0 0-15,-1 1 128 0,-1 0-128 0,2 0 0 16,4 3 0-16,-3-5 0 0,-7-1 0 0,5 0 0 15,5 1 0-15,-2-1 0 0,-7 2 0 0,2 0 128 16,3-2-128-16,6 1 0 0,-6-1 0 0,1 0 0 0,1-2 0 16,1 1 0-16,3 3 0 0,-3-3 0 15,-3-2 0-15,4 1 128 0,5 1-128 0,-5-1 0 0,-6-1 128 0,3-4-128 16,6 0 0-16,-1 2 0 16,-4 1 0-16,2-5 0 0,3 0 0 0,5-2 128 15,0 2-128-15,-3 1 128 0,-3-4-128 0,5 3 176 16,5-3-176-16,-1 1 192 0,-4-1-16 0,6 3 0 0,-2-4 0 0,3 5 0 15,5-3-176-15,-5 3 0 0,-4 1 144 0,3 0-144 16,4 2 0-16,-2 1 0 16,0-2 0-16,-2 3 0 15,-2 1-304-15,2 0-128 0,6-2-16 0</inkml:trace>
  <inkml:trace contextRef="#ctx1" brushRef="#br1" timeOffset="81390.8">13849 13966 34095 0,'-19'-5'3024'0,"1"2"-2416"0,2 2-480 0,3 1-128 15,3 0 320-15,2 1 64 0,8-1 0 0,0 0 0 16,0 0-384-16,0 0-160 0,0 0 16 0,9 7 0 31,5-2-2112-31,2-3-432 0</inkml:trace>
  <inkml:trace contextRef="#ctx1" brushRef="#br2" timeOffset="84960.75">1168 11955 14047 0,'0'0'624'0,"-6"-6"128"0,6 6-608 0,-7-10-144 0,2 1 0 0,0 0 0 16,0 1 832-16,5 8 128 0,-4-11 16 0,1 2 16 15,-3-1-224-15,6 10-32 0,0 0-16 0,-2-8 0 16,-1-2-304-16,3 10-64 0,-1-8-16 0,1 8 0 16,0 0-16-16,0 0 0 0,0 0 0 0,0 0 0 15,0 0-32-15,0 0-16 0,-2 8 0 0,-1 5 0 0,3-1-64 0,0 6-16 16,-1 6 0-16,1 3 0 0,1 2-64 0,2 7 0 16,-3 4-128-16,0 6 192 0,-3 0-192 0,6-12 176 15,-6 8-176-15,1 1 160 0,-2 7-32 0,1 1 0 16,1 0 0-16,-1-3 0 0,-1 0-128 0,4-2 128 15,0-4-128-15,3-6 128 0,-2-3-128 0,2-5 0 0,2 0 0 0,0-8 128 16,1-2-128-16,2-3 160 16,1-5-160-16,2-1 160 0,2-6 96 0,1-2 0 15,1-5 16-15,2-1 0 0,0-7-48 0,4-2-16 16,0-3 0-16,1-5 0 0,1-2-80 0,0-3-128 16,-2 3 176-16,1-3-176 0,1 2 144 0,-2-3-144 15,-3 0 0-15,6-15 144 0,-5 6-144 0,-7 14 0 16,-2 1 0-16,0-3 128 0,-1 0-128 0,5-7 0 15,-2 9 144-15,-4 5-144 0,0 4 0 0,-2 9 0 0,-6 5 0 0,0 0 0 16,5 5 0-16,-1 8-128 0,3 3 128 0,-2 3-128 16,-1 3 128-16,-2 5 0 0,3 1 0 0,-1 4 128 15,0-1-128-15,0 0 0 0,-1 2 0 0,2-1 0 16,2-1 0-16,-1-3 0 0,1 0 0 0,1-7 0 16,4-4 0-16,-1-3 0 0,5-5 0 0,-1-2 0 15,3-9 0-15,2-5 0 0,3-6 0 0,1-2 0 16,4-7 0-16,1-2 128 0,4-1 0 0,13-21 0 0,-7 3 176 0,-13 12 32 15,-1-4 16-15,10-20 0 0,-9 3 272 0,-4 1 48 16,-4 0 16-16,-2 3 0 0,-4 0-224 0,-2 3-32 16,-1 7-16-16,-3 5 0 0,2 6-416 0,-4 7 128 15,-2 3-128-15,1 3 0 16,-2 7-1056-16,-1 7-288 0,0 0-64 0,0 0-7840 16,0 0-1568-16</inkml:trace>
  <inkml:trace contextRef="#ctx1" brushRef="#br2" timeOffset="85343.71">2627 12109 23951 0,'0'0'2128'0,"0"0"-1696"16,0 0-432-16,-2 6 0 0,1 6 704 0,1 2 64 16,-4-2 16-16,1 14 0 0,1-3-336 0,-1-4-80 15,-2 2-16-15,1 6 0 0,0-2-96 0,-2 5 0 0,-2-4-16 0,1 2 0 16,0 3-112-16,0-4 0 0,-2-1-128 0,0-2 192 16,0-2-192-16,-1 0 176 0,1-5-176 0,1-1 160 0,5-4-160 0,0 0 128 15,2-6-128-15,1-6 128 0,0 0 416 0,0 0 80 16,5-4 16-16,3-5 0 0,0-1-80 0,4-6-16 15,2-5 0-15,2-1 0 0,-2 1-384 0,2 0-160 16,-1-1 128-16,0-1-128 0,2 0 0 0,-1 3 0 16,-1 0 128-16,10-8-128 0,-1 7 0 0,-9 10 0 15,-1-3 0-15,1 2 0 0,0 6 0 0,2-2 0 16,-2 2 0-16,2 1 0 16,-2 2-1536-16,-1 0-224 0,-1 0-48 0</inkml:trace>
  <inkml:trace contextRef="#ctx1" brushRef="#br2" timeOffset="85710.26">3438 12197 22111 0,'0'0'976'0,"0"0"208"0,0 0-944 0,0 0-240 15,0 0 0-15,-3 3 0 0,-3 4 752 0,1 3 96 0,-3 0 32 0,-1 5 0 16,-4 3-496-16,-1 2-80 0,0 7-32 0,-1-3 0 16,1 3-144-16,0-3-128 0,0 4 144 0,1-2-144 15,3 0 0-15,4-3 128 0,2-4-128 0,2 0 0 16,5-1 0-16,0-1 0 0,3-3 128 0,3-4-128 16,1-1 336-16,3-6 32 0,1 0 0 0,2-3 0 15,2-4 304-15,1 0 64 0,3-3 16 0,-5-2 0 16,1-4-112-16,0-1-32 0,-1-2 0 0,-2 2 0 15,-1 1-96-15,-4-4 0 0,-2 1-16 0,-3-1 0 16,-4 1-80-16,-1 1-16 0,-1 2 0 0,-4-1 0 0,-2-1-192 0,0 2-32 16,-2 4-16-16,0-1 0 0,-1 3-160 15,-1 0-192-15,0 2 32 0,1 1 16 16,2 3-1776-16,-1-2-336 0,4 1-80 0</inkml:trace>
  <inkml:trace contextRef="#ctx1" brushRef="#br2" timeOffset="86060.73">4004 12119 22799 0,'0'0'1008'0,"0"0"208"0,4 10-960 0,-2 2-256 16,2-1 0-16,-1 3 0 0,-2 0 800 0,-1 4 112 15,0 2 32-15,-1 2 0 0,-2 3-304 0,-1-1-64 16,1 2-16-16,-4 0 0 0,0-1 16 0,-2 0 16 0,-1-2 0 0,-1-1 0 15,2 0-416-15,1-3-176 0,-1-3 128 0,1-4-128 16,2-1 240-16,1-5-48 0,2 0 0 0,3-6 0 16,0 0 384-16,0 0 80 0,0 0 16 0,4-6 0 15,0-7-128-15,2-1-32 0,-1 0 0 0,4-1 0 16,1 0-320-16,2 1-64 0,-1 0 0 0,1 1-128 16,-1-2 128-16,2 0-128 0,-2 1 0 0,2 2 0 15,0 1 0-15,-1 1 0 0,1 2 0 0,0 5 0 16,-2 3 0-16,3 3 0 0,-2 5 0 0,-4 2 0 15,1 4 0-15,-1 4 0 0,-2 2 0 0,-1 1 0 16,0 5 0-16,-2 2-224 0,-2 1 64 0,2-3 16 16,-2-2-1328-16,2 0-272 0,-1-1-48 0,2 0-12160 15</inkml:trace>
  <inkml:trace contextRef="#ctx1" brushRef="#br2" timeOffset="86511.01">4950 12200 24879 0,'0'0'2208'0,"0"0"-1760"16,-2-6-448-16,1 0 0 0,1 6 768 0,0 0 64 15,-1-5 0-15,-3 1 16 0,2-3-464 0,-3 5-80 0,-2 1-32 0,0 1 0 16,-2 1-272-16,-3 3 0 0,-2 3 0 0,-1 2 0 16,-2 4 0-16,1 2-192 0,-2 3 192 0,2 1-192 15,0 1 192-15,-4 12 0 0,5-5 0 0,7-9 0 16,4 2 0-16,3-5 0 0,2 2 0 0,2-2 0 16,1-2 0-16,3-3 0 0,3-2 0 0,4-3 0 15,0-2 0-15,3-3 0 0,2-2 0 0,0-2 0 16,3 0 0-16,-1-3 0 0,2-2 0 0,-1 0 0 15,-2 0 192-15,-1 0-32 0,-1 0 0 0,-1 4 0 16,-2-3 272-16,-3 3 48 0,-1 4 16 0,-2 2 0 16,-9-1 128-16,6 7 16 0,-4 4 16 0,0 7 0 0,-2 2-80 0,-3 8 0 15,-2 3-16-15,-3 6 0 0,-3 5-240 0,-2 1-32 16,-3 5-16-16,-2-1 0 0,-2 3-128 0,-2-2-16 16,-1-1-128-16,0-3 192 0,-1 4-64 0,1-8-128 15,2 0 176-15,-1-4-176 16,2 1-592-16,1-5-240 0,2-4-32 0,1-6-14720 15</inkml:trace>
  <inkml:trace contextRef="#ctx1" brushRef="#br2" timeOffset="87164.28">7039 12144 17215 0,'7'-11'768'0,"-3"6"144"0,-1 0-720 0,1-3-192 15,-1 3 0-15,-2-4 0 0,0 2 1024 0,-1-4 160 16,0 3 32-16,-1-5 16 0,-3 1-464 0,0 1-80 15,-2-2-32-15,-2-1 0 0,0 3-240 0,-1-1-48 16,0 5-16-16,-3-1 0 0,0 4 160 0,-7 3 16 16,1 2 16-16,6 4 0 0,-2 6-96 0,-1 3-32 15,-1 2 0-15,-3 3 0 0,-2 3-256 0,2 1-160 16,0 3 192-16,1-3-192 0,0 1 192 0,4 2-192 16,0-2 192-16,6 3-192 0,4-3 192 0,3-4-192 15,2-1 192-15,4-2-192 0,2-2 192 0,7-6-192 16,-1 0 192-16,9-4-192 0,-1-4 256 0,-7-2-64 15,2-4-16-15,0 1 0 0,1-6 16 0,0 2 16 16,1-2 0-16,-1 2 0 0,-1-2-208 0,0 3 128 16,-4-4-128-16,0 5 0 0,-2 0 144 0,-1 3-144 15,-3 3 128-15,-6 0-128 0,0 0 352 0,4 10-16 16,-3 4 0-16,-2 5 0 0,-3 3 112 0,-1 7 32 0,-3 3 0 0,-2 6 0 16,-2 2-240-16,-2 0-48 15,-2 1-16-15,-1 3 0 0,-4-2-176 0,1 4 160 0,-3-1-160 0,0-1 160 16,-1-2-160-16,0-3 0 0,0 1 144 0,2-5-144 15,0-3-192-15,3-4-128 0,2-6 0 0,3-2-16 16,3-3-1552 0,4-9-304-16,2-2-64 0,5-6-10912 0</inkml:trace>
  <inkml:trace contextRef="#ctx1" brushRef="#br2" timeOffset="87528.73">7694 11983 30751 0,'0'0'1360'0,"0"0"288"0,0 0-1328 0,0 0-320 16,0 0 0-16,0 0 0 0,0 0 720 0,-2 8 80 16,-1 4 16-16,-2 4 0 0,-3 3-272 0,-1 2-48 15,-1 7-16-15,-1 1 0 0,-1 3-272 0,-5 19-48 16,-1-1-16-16,3-8 0 0,1-3-144 0,6-12 0 0,0-2 144 0,3 2-144 15,3-3 0-15,2-4 0 16,1-3 0-16,3-1 0 0,1-3-128 0,2-7 0 16,4-2 0-16,4-4 0 0,3-2 128 0,-7-1 0 0,3-7 0 0,3 0 0 15,2-5 192-15,1-1 0 0,0 0 16 16,1-2 0-16,-2-2-16 0,-1-1 0 0,-1-2 0 0,0-2 0 16,-2 1 64-16,-2-3 16 0,-2 2 0 0,-2 2 0 15,0 0-272-15,-1 5 128 0,-3 0-128 0,0 4 0 31,-4-1-272-31,0 1-176 0,2 4-16 0,-2 2-16 0,-1 8-2336 0,2-6-448 16</inkml:trace>
  <inkml:trace contextRef="#ctx1" brushRef="#br2" timeOffset="87845.36">8058 12161 23615 0,'0'0'1040'0,"0"0"224"0,2 9-1008 0,2 1-256 16,1-4 0-16,7 8 0 0,0-2 960 0,-2-6 128 16,3-3 48-16,2 1 0 0,2-2-640 0,1 1-128 15,1-2-32-15,0-1 0 0,1-4-336 0,1 3 144 16,-1-3-144-16,0 0 0 0,-2-1 144 0,2-3-144 16,-2 3 0-16,-4 2 144 0,0-5-16 0,-1 3-128 15,-3 1 192-15,-2-2-64 0,-3 1 224 0,-5 5 32 16,0 0 16-16,0 0 0 0,0 0 80 0,-8-2 16 15,-2 4 0-15,0 3 0 0,-7 2-256 0,-2 3-48 16,-4 2-16-16,-1 3 0 0,-3 3-48 0,2 4 0 0,-3 0 0 0,0 5 0 16,0-3 48-16,3 3 0 15,1 1 0-15,2 0 0 0,3-1-176 0,4-1 128 16,3-2-128-16,6 1 128 0,3-5-256 0,6-2-64 0,3-2-16 0,6-3 0 31,3-2-2080-31,5 0-400 0,4-5-96 0</inkml:trace>
  <inkml:trace contextRef="#ctx1" brushRef="#br2" timeOffset="88262.51">9123 12095 24351 0,'-6'-12'1088'0,"4"7"208"0,0 0-1040 0,-1-4-256 0,1 0 0 0,-2 1 0 0,-1 1 704 0,-2 3 96 16,0-3 16-16,-6 0 0 0,0 4-448 0,4 1-96 16,-1 2-16-16,-8 3 0 0,1-1-80 0,5 2-32 15,-2 3 0-15,-1-1 0 0,0 0-144 0,-3 4 192 16,0-2-192-16,2 4 192 0,2-1 0 0,2 0 0 16,1 2 0-16,3 1 0 0,2-2-192 0,3 0 128 15,4 2-128-15,2-2 128 0,1 0-128 0,2 2 192 16,2-1-192-16,1-1 192 0,2 2 0 0,2 1 0 15,2-3 0-15,-3 0 0 0,-1 2-64 0,2 1 0 16,-4-2 0-16,1-2 0 0,-1 2-128 0,0 1 192 16,-3-4-192-16,-2 3 192 0,-2-2 16 0,-2-2 16 15,-2 4 0-15,-2 0 0 0,-2-3 144 0,-2 3 16 0,-3-5 16 16,-3 4 0-16,-4 2-80 0,-3-5 0 0,0 0-16 0,-1-4 0 16,-1 1-160-16,-10 2-16 0,7-6-128 0,9-3 192 15,1-2-192-15,2-4-160 0,1-1 32 0,3-1 0 31,1-2-2768-31,4-4-560 0</inkml:trace>
  <inkml:trace contextRef="#ctx1" brushRef="#br2" timeOffset="88664.05">10144 11828 18431 0,'0'0'1632'0,"0"0"-1312"16,0 0-320-16,0 0 0 0,0 0 1920 0,-8 3 320 15,0 2 64-15,-4-2 16 0,-4 2-1296 0,-1 6-272 16,-4-4-48-16,-2 3-16 0,-6 2-352 0,0 2-64 16,-2 1-16-16,1 3 0 0,-2 0-256 0,2 0 160 15,2 1-160-15,5-2 128 0,2 0-128 0,4-1 0 16,1 0 0-16,5 0 128 0,2-1-128 0,4 2 0 15,2-1 0-15,3 1 0 0,3 1 0 0,5 0 0 16,-2-2 0-16,5 2 0 0,0 1 0 0,0 1 0 16,3 1 0-16,-1 2 0 0,1-2-128 0,0-1 128 15,0 1 0-15,-2 0 0 0,0 2 0 0,-1-2 0 16,-2-2 0-16,-3 1 0 0,-3-1 0 0,-2 0 0 0,-2-1 192 0,-3-1-64 16,-2-2 192-16,-4-1 48 0,-3-2 0 0,-4 1 0 15,0 0-96-15,-4-4-16 16,1 1 0-16,-4-2 0 0,-2-1-64 0,1-4 0 15,0-2-16-15,0-2 0 0,1-2-304 0,-8-6-64 0,10 2-16 0,9-2-9616 16,3 0-1920-16</inkml:trace>
  <inkml:trace contextRef="#ctx1" brushRef="#br2" timeOffset="89079.35">10508 12038 22111 0,'-14'7'1968'0,"9"-2"-1584"16,0-1-384-16,1 1 0 0,3 5 688 0,1-1 48 15,0 3 16-15,1-5 0 0,2 1-224 0,2-3-32 16,3 0-16-16,2-1 0 0,3-1-160 0,1-6-16 16,1 0-16-16,3 0 0 0,1-1-96 0,2-5 0 15,0 0-16-15,1-4 0 0,3 3-176 0,-1-3 192 16,-1 1-192-16,0 3 192 0,-3-4-192 0,-1 3 128 0,-3 1-128 0,0-2 128 16,-4 2 48-16,-1-1 0 15,-4 3 0-15,0 0 0 0,-5 0 240 0,-2 7 48 16,-4-5 16-16,-2-1 0 0,-3 7 0 0,-4 3 0 0,-3 0 0 0,-2 2 0 15,-1 6-288-15,-3 0-48 0,-1 1-16 0,-2 5 0 16,2 2-128-16,-1 3 0 0,1 0 0 16,-1 1 128-16,0 0-128 0,2-2 0 0,1 1 144 0,3 2-144 15,4-1 0-15,4-2 0 0,3-2-160 0,6-1 160 16,4-2-2368-16,4-3-352 0,6-2-80 0</inkml:trace>
  <inkml:trace contextRef="#ctx1" brushRef="#br2" timeOffset="89497.08">11977 11724 9215 0,'-7'-12'400'0,"3"6"96"0,1 0-496 0,-4-1 0 16,3 1 0-16,-3 2 0 0,-1 2 2512 0,-1-2 416 16,-2-1 80-16,-2 3 0 0,-1 2-1680 0,-1 2-352 15,-2 1-64-15,-6 4-16 0,2 0-128 0,-1 4-48 16,3 3 0-16,-1-2 0 0,-1 4-64 0,2-1-16 16,2 3 0-16,3-1 0 0,1 1-240 0,4 0-48 0,3 0-16 0,2 1 0 15,3 0-176-15,2 0-32 16,3 0-128-16,2 3 192 0,3-1-32 0,4 0-16 0,1-4 0 15,0 4 0-15,0-5-144 0,1 3 0 0,-1 2 144 16,0-1-144-16,-1-2 0 0,-1 0 0 0,-2-1 0 0,-2 0 128 16,-2-3 0-16,-3 2 0 0,-3-2 0 0,-4-2 0 15,-4 1 336-15,-2-1 80 0,-4-2 16 0,-3 2 0 16,-8-1-32-16,1-4 0 0,-1 4 0 0,-1-6 0 16,-4 0-320-16,1-2-64 0,-3-2-16 0,5-2 0 15,0-3-128-15,3-1-272 0,3-5 64 0,3 0-15344 16</inkml:trace>
  <inkml:trace contextRef="#ctx1" brushRef="#br2" timeOffset="89732.44">12621 11856 28559 0,'0'0'2544'0,"0"0"-2032"15,0 0-512-15,0 0 0 0,0 0 1344 0,0 0 192 16,0 0 16-16,0 0 16 0,1-8-1120 0,-1 8-208 16,0 0-48-16,0 0-16 15,0 0-1680-15,-6-2-336 0,-3 0-64 0,-2 5-11664 0</inkml:trace>
  <inkml:trace contextRef="#ctx1" brushRef="#br2" timeOffset="89856.52">12229 12409 29487 0,'0'0'2624'0,"0"0"-2112"0,0 0-512 0,0 0 0 16,7-4 1216-16,0 3 144 0,1-1 32 0,-8 2 0 15,9 2-2128-15,-1-1-416 0</inkml:trace>
  <inkml:trace contextRef="#ctx1" brushRef="#br2" timeOffset="92690.02">17611 12161 17503 0,'-2'5'1552'0,"-1"1"-1232"16,3-6-320-16,0 9 0 0,0-9 2560 0,4 7 464 15,1 0 96-15,3-2 16 0,2-1-1968 0,4 0-384 16,1-3-80-16,7-2 0 0,3-2-256 0,13 0-32 16,-2-1-16-16,-11 0 0 0,2-2-400 0,0-1-272 15,0 2 32-15,-2-2-14080 0</inkml:trace>
  <inkml:trace contextRef="#ctx1" brushRef="#br2" timeOffset="109160.82">15617 11426 6447 0,'0'0'576'16,"3"-10"-576"-16,-3 1 0 0,1-1 0 0,1 2 1840 0,-2 8 256 16,3-11 48-16,-1 1 16 0,-2 10-816 0,0 0-176 15,0 0-16-15,0 0-16 0,2-8-288 0,-2 8-48 16,0 0-16-16,0 0 0 0,0 0-144 0,0 0-16 16,-7 8-16-16,1 3 0 0,-2 6-48 0,1 2-16 15,-3 5 0-15,2 4 0 0,-1 4-112 0,1 2-32 16,0 3 0-16,0 4 0 0,0 2-176 0,3 1-32 15,0 2-16-15,1 0 0 0,1 0-176 0,1-4 192 16,1 1-192-16,2-5 192 0,3-4-192 0,2-3 0 16,2-3 0-16,3-5 0 0,1-6 128 0,1-1-128 15,2-1 0-15,3-6 128 0,2-4 96 0,3-3 16 16,1-4 0-16,3-6 0 0,3-3 80 0,1-3 0 16,-3-4 16-16,2-4 0 0,1 1-96 0,-1-3-32 15,-2-6 0-15,-1 4 0 0,0-4-80 0,-3 1-128 16,-3 1 176-16,-2-4-176 0,-1 2 240 0,-1-1-64 15,-3-3-16-15,0 2 0 0,-2 2 32 0,0 4 16 16,-6 0 0-16,1 5 0 0,1 7-208 0,-1 4 128 16,-2-1-128-16,-5 11 0 0,0 0 0 0,0 0 0 15,0 0 0-15,2 13 0 0,-2 4 0 0,-3 6 192 0,-1 6-48 16,-3 8-16-16,-1 5 0 0,-1 7-128 0,-1 4 192 16,-2 5-64-16,-2 6-128 0,-4 1 160 0,-1 3-160 0,-1 5 160 15,-3 2-160-15,8-22 160 0,-4 10-160 0,0 0 160 16,-3 4-160-16,-1 5 128 0,0 5-128 0,0-2 128 15,2-2-128-15,-2-2 0 0,-1-4 144 0,2-3-144 16,-1-5 0-16,0-5 128 0,2-6-128 0,2-2 0 16,-3-9 128-16,2-7-128 0,1-3 160 0,-7 7-160 0,3-12 192 0,11-9-48 15,-1-6-16-15,0 0 0 0,1-6-128 0,-1-2 192 16,1-6-192-16,1 1 192 0,1-7-48 0,2-1 0 16,2-5 0-16,1-1 0 0,2-3-144 0,3 0 0 15,3-2 0-15,2 2 128 0,1-1-128 0,6-7 0 16,2 6 0-16,-4 12-176 0,5-1 176 0,0 3 0 15,2 0 0-15,2 0 0 16,2 5-480-16,1-5-16 0,0 4 0 0,2-3-9840 16,0 2-1968-16</inkml:trace>
  <inkml:trace contextRef="#ctx1" brushRef="#br2" timeOffset="109744.83">17494 11697 6447 0,'0'0'576'0,"0"0"-576"16,-8 3 0-16,-4-3 0 0,3 0 1008 0,-1 0 80 15,-1 1 32-15,0 0 0 0,-1-2-272 0,2 1-48 16,-2 1-16-16,1 2 0 0,-2-1 176 0,0 2 48 16,1-3 0-16,0 1 0 0,3-1 48 0,9-1 16 15,0 0 0-15,0 0 0 0,0 0-192 0,0 0-48 16,12 2 0-16,2 1 0 0,1-2-64 0,4-1-32 15,1-1 0-15,6 0 0 0,4-1-288 0,3 0-64 16,0-2-16-16,3-1 0 0,1-1-80 0,3 2-16 16,4-1 0-16,-13 1 0 0,4-1 64 0,2 1 16 15,0-4 0-15,-2 2 0 0,-1 1-32 0,1-3 0 0,-2 3 0 16,-3 1 0-16,-2-1-176 0,-1 1-144 0,-3 2 192 0,4 1-192 16,-8 1 0-16,-8 1-224 0,-3 0 16 0,0 4 0 31,-9-5-1968-31,0 12-400 0,-4 0-80 0,-1-4-8352 0</inkml:trace>
  <inkml:trace contextRef="#ctx1" brushRef="#br2" timeOffset="109944.05">17512 12144 15663 0,'-14'4'688'0,"14"-4"144"0,-7 5-656 0,7-5-176 15,0 0 0-15,0 0 0 0,10 3 2240 0,3-1 432 16,3-2 80-16,3-3 0 0,5 1-1536 0,4 1-320 15,1-1-64-15,-6 0-16 0,10 1-96 0,2 0-16 16,2-2 0-16,16-4 0 0,-5-1-224 0,-1 3-48 16,0-3-16-16,-2 3 0 0,-2 1-224 0,2-1-32 15,-2 1-16-15,1 2-9888 16,2 1-1984-16</inkml:trace>
  <inkml:trace contextRef="#ctx1" brushRef="#br2" timeOffset="111329.99">19980 10924 9215 0,'3'-9'816'0,"2"3"-656"16,-2-4-160-16,1 2 0 0,0-3 832 0,-1 3 128 16,1-2 16-16,-1 2 16 0,-1-2-96 0,-2 10-32 15,4-7 0-15,-4 7 0 0,0 0-32 0,0 0-16 16,0 0 0-16,0 0 0 0,-7-11-240 0,7 11-64 15,-11-2 0-15,-1 3 0 0,-2 2 0 0,-3 4 0 16,-1 0 0-16,-2 5 0 0,-2 2 0 0,-2 4 0 16,-2 2 0-16,0 5 0 0,1 5-96 0,-1 1-32 15,1-1 0-15,-2 7 0 0,2 4-112 0,-2 4-16 16,-1 2-16-16,3 3 0 0,2 3-240 0,-1 6 176 0,-1 2-176 0,3 4 160 16,0 0-160-16,0 1 0 15,-1 0 0-15,3-3 128 0,4 2-128 0,2-1 0 0,1 2 0 0,4-1 0 16,1-7 0-16,7-1 208 15,2-1-16-15,2-18-16 0,3 6 16 0,2-4 0 16,2 5 0-16,2-3 0 0,0 1-192 0,2 1 128 0,1-3-128 0,1-2 128 16,-1-2-128-16,3-1 160 15,0-3-160-15,1-4 160 0,0-2-160 0,1-3 0 0,0-4 0 0,3-2 0 32,1-4-1856-32,1-5-384 0</inkml:trace>
  <inkml:trace contextRef="#ctx1" brushRef="#br2" timeOffset="112312.99">23989 10776 2751 0,'14'-6'256'0,"-3"5"-256"0,2-3 0 0,1-1 0 0,1 0 2192 0,0 1 400 16,1 3 80-16,0-1 16 15,2-1-1152-15,1 0-208 0,1 3-48 0,1 6-16 0,-4-3-304 0,1 6-48 16,3 1-16-16,0 7 0 0,3 1-288 0,3 2-64 16,1 6-16-16,1 3 0 0,0 5-224 0,2 3-48 15,-2 4-16-15,2 3 0 0,-1 3 16 0,-1 1 0 16,-2 2 0-16,-4 2 0 0,-3 3-32 0,-1 1 0 16,-5 5 0-16,-2 1 0 0,-2-2 32 0,-2 2 0 15,-7-5 0-15,-1-16 0 0,-1 5-32 0,-3-2 0 16,-3 3 0-16,0 1 0 0,-5-2 144 0,-3 3 16 15,-5-5 16-15,-3 0 0 0,0-3 80 0,-4 2 16 16,-1-1 0-16,-2 0 0 0,-2 0-176 0,-15 14-16 16,4-9-16-16,16-19 0 0,-2 3-496 0,1-2-112 15,-5 1 0-15,-4 1-8576 16,-4-8-1728-16</inkml:trace>
  <inkml:trace contextRef="#ctx1" brushRef="#br2" timeOffset="113097.81">20000 12736 8287 0,'0'0'736'0,"0"0"-592"0,-6 5-144 0,0 0 0 16,6-5 928-16,0 0 160 0,0 0 16 0,0 0 16 16,0 0-32-16,0 0-16 0,0-7 0 0,0 2 0 15,4-6-112-15,1-2 0 0,-1-1-16 0,1-5 0 16,2-3-112-16,4-8 0 0,0-3-16 0,-2 7 0 16,0 0-208-16,3-5-32 0,0-1-16 0,2-1 0 15,2-3-80-15,0-6-16 0,2-2 0 0,1-4 0 16,1-3-112-16,2-2-32 0,-2-2 0 0,10-27 0 0,-2 5-128 0,-2 7-48 15,0 6 0-15,-1 3 0 0,-1 6-144 0,-1 3 0 16,0 2 144-16,-1 2-144 0,-2 3 0 0,-2 5 0 16,-2 2 0-16,1 3 0 0,-2 2 0 0,2 4 0 15,-6 2 0-15,2 6 128 0,-2-1-128 0,1 4 0 16,-1 3 0-16,-1 2 0 0,-2 4 0 0,1 2 0 16,0 3 0-16,-9 4 0 0,0 0 0 0,0 0 0 15,12 13-144-15,-4-1 144 0,-3 6 0 0,1 6-144 16,1 2 144-16,-2 6 0 0,-1 4-128 0,1 6 128 15,0 5 0-15,-1 6 0 0,-2 2 0 0,-1-13 0 16,-1 5 0-16,0 6 0 0,0 4 0 0,0 28-128 16,-1-8 128-16,0-24 0 0,0 0 0 0,-2 23 0 0,1-10 0 15,0-25 0-15,0 0 0 0,-1-3 0 16,1-1 0-16,-1-4 0 0,2-4 0 0,0 0 0 16,-1-2 0-16,1-2 0 15,-2-6-1920-15,1-1-336 0,-1-1-64 0</inkml:trace>
  <inkml:trace contextRef="#ctx1" brushRef="#br2" timeOffset="113306.54">20445 12125 13823 0,'0'0'608'0,"0"0"128"0,0 0-592 0,0 0-144 0,0 0 0 0,0 0 0 16,14-2 2112-16,4-5 384 0,1 1 64 0,3-4 32 15,3 0-1952-15,1-4-384 0,2 1-64 0,0 2-32 16,2-3-32-16,0-3 0 0,1 1 0 0,-1 0 0 16,1 4-352-16,-2-1-80 0,0-2-16 0,2-2-6656 15,-1 6-1328-15</inkml:trace>
  <inkml:trace contextRef="#ctx1" brushRef="#br2" timeOffset="113613.8">21711 11192 16575 0,'0'0'1472'0,"7"-7"-1168"16,-7 7-304-16,0 0 0 0,0 0 864 0,0 0 112 15,0 0 32-15,7 13 0 0,-3 0-384 0,-6 5-80 16,-3 1-16-16,-2 3 0 0,-4 5 80 0,0 4 16 0,0 4 0 0,-3 3 0 15,-2 4-16-15,0 0 0 16,1 5 0-16,-5-1 0 0,0 2-96 0,0-1-32 16,-2-1 0-16,2 1 0 0,1-3-160 0,2 2-16 15,1-4-16-15,2 0 0 0,2 0-288 0,2-5 128 0,1-2-128 0,4-6 0 16,4-2-160-16,1-1-144 0,0-6-16 0,1-2-16 31,2-3-688-31,1-4-128 0,-1-2-16 0,-3-9-6512 0,0 0-1280 0</inkml:trace>
  <inkml:trace contextRef="#ctx1" brushRef="#br2" timeOffset="113765.55">21293 11855 13823 0,'0'0'608'0,"0"0"128"0,10-2-592 0,2 0-144 16,2-1 0-16,6 2 0 0,2 0 1232 0,4-1 224 15,2 0 32-15,2-1 16 0,3-3-976 0,0 1-192 16,0 1-32-16,-1-2-16 0,3-3-288 0,-4 3 160 15,13-6-160-15,-2-2 128 0</inkml:trace>
  <inkml:trace contextRef="#ctx1" brushRef="#br2" timeOffset="113979.17">22466 11541 28047 0,'0'0'1232'0,"-5"15"272"0,2 4-1200 0,1 3-304 0,-1 3 0 0,1 2 0 15,-5 5 160-15,2 1-32 0,-2 2 0 0,-2 2 0 16,-3-1-128-16,1-1 128 0,-1 0-128 0,1-1 128 16,1-1-320-16,-2 1-64 0,3-5 0 0,2 2-8096 15,-2-3-1616-15</inkml:trace>
  <inkml:trace contextRef="#ctx1" brushRef="#br2" timeOffset="114174.02">22180 11958 25567 0,'0'0'1136'0,"0"0"224"0,0 0-1088 0,0 0-272 16,11 1 0-16,5-1 0 0,3 0 240 0,1-1-16 15,2 1 0-15,-1 0 0 0,5-2-96 0,2 1 0 16,1-3-128-16,3 3 192 0,1-2-192 0,0-3 0 16,0 0 0-16,0 1-7888 15,-1-2-1632-15</inkml:trace>
  <inkml:trace contextRef="#ctx1" brushRef="#br2" timeOffset="114464.1">23379 11097 20271 0,'0'0'1792'0,"0"0"-1424"0,0 0-368 0,0 0 0 16,0 0 1264-16,-3 15 176 0,0 3 32 0,1 2 16 15,-2 6-1168-15,-1 1-320 0,1 4 128 0,-3 4-128 16,-1 3 224-16,-4 4 0 0,-3 2 0 0,0 1 0 16,-3 2 112-16,0 4 32 0,-1-4 0 0,2-2 0 0,0-1-64 0,0 0-16 15,2-2 0-15,1 3 0 0,0-7-544 0,3-1-96 16,-1-2-32-16,3-2 0 16,3 0-2704-16,0-7-560 0</inkml:trace>
  <inkml:trace contextRef="#ctx1" brushRef="#br2" timeOffset="114914.41">23183 11314 18879 0,'2'-17'832'0,"3"6"192"0,3-1-832 0,2-3-192 15,0-5 0-15,3 4 0 0,5 4 336 0,2-1 32 16,2-4 0-16,3 0 0 0,3 5-96 0,4 3-16 16,-3 1 0-16,6 2 0 0,1 1 288 0,1 2 48 15,0 5 16-15,-1 0 0 0,-5 1 32 0,-3 4 0 0,-2 3 0 0,-5 6 0 16,-3 1-368-16,-4 4-64 0,-4 3-16 0,-2 6 0 16,-4 5-48-16,-4 0-16 0,-4 3 0 0,-2 2 0 15,-3 3 160-15,-5-2 32 0,-1-3 0 0,-7 0 0 16,-1-2-144-16,-2-5-32 0,-3-4 0 0,-4-1 0 15,-1-5 160-15,1 1 16 0,0-3 16 0,3-1 0 16,2-4 112-16,6 0 32 0,3 0 0 0,0-3 0 0,5-1-224 0,6 3-64 16,3-4 0-16,1 3 0 0,2-1-192 0,4 1 0 15,2 2 0-15,2 2 0 0,4 1 0 0,0 2 0 16,3 2 0-16,1 2 0 0,2 2 0 0,-1-2 128 16,-4 4-128-16,-1-1 0 0,-1-2 144 0,-3 3-144 15,-3-3 128-15,-3 0-128 0,-5 3 320 0,-2-10 0 16,-3-1-16-16,-4 2 0 0,-5 1 32 0,-3-1 16 15,-3 0 0-15,-3-2 0 0,-2-1-144 0,-2-1-16 16,1 0-16-16,-2-1-10608 16,-3-7-2128-16</inkml:trace>
  <inkml:trace contextRef="#ctx1" brushRef="#br2" timeOffset="116485.17">25367 12058 7359 0,'0'0'320'0,"0"0"80"0,0 0-400 0,0 0 0 16,0 0 0-16,0 0 0 0,0 0 2496 0,11 6 432 15,6-7 80-15,0 0 0 0,1 1-1888 0,9-4-384 16,0-1-80-16,6-4-16 0,3 0 0 0,5-4 0 15,4 1 0-15,-3-1 0 0,1-4-128 0,-5 1-48 16,-3-1 0-16,0 0 0 0,-1 0-160 0,-3-1-48 0,-5 3 0 0,0 0 0 16,-3 0-16-16,-3 3-16 0,-2-2 0 0,-3 3 0 15,-2-1-32-15,-4-2-16 0,-4-1 0 0,-3 2 0 16,-3 3 48-16,-3-4 16 0,-3 0 0 0,-5 4 0 16,-3-1-48-16,-3 0-16 0,-1 3 0 0,-4-1 0 15,-4 6-176-15,-2 2 0 0,-1 1 0 0,-3 5 0 16,-4 4 0-16,-1 0 0 0,-2 2 0 0,-2 6 0 15,-4 4 0-15,2 6 0 0,2 0 0 0,5 3 0 0,4 2 0 16,3 2 0-16,0 2 0 0,5 2 0 0,2 1 128 0,5 2-128 16,3 2 0-16,5-3 128 0,2-3-128 15,4-13 0-15,2 4 0 0,3-2 0 0,2 4 0 0,6 6 0 16,2-1 144-16,6-9-144 0,3-1 0 0,-4-11 128 16,5-2-128-16,5 2 0 0,6-1 0 0,5-4-288 15,4-1 48-15,6-5-12384 16</inkml:trace>
  <inkml:trace contextRef="#ctx1" brushRef="#br2" timeOffset="116866.48">26884 10697 28559 0,'0'0'2544'16,"0"0"-2032"-16,0 0-512 0,-6 7 0 15,3 5-1136-15,-2 0-320 0,-1-1-64 0,0 3-16 0,-1 3 1536 0,-3 4 368 16,-3-1 32-16,1 6 16 0,-1 1 48 0,-1 5 16 15,-1 4 0-15,-2 2 0 0,1 5-64 0,-2-1-16 16,0-1 0-16,2 3 0 0,0-3-16 0,5 2 0 16,1 2 0-16,2-7 0 0,3-1-144 0,4 0-48 15,2-1 0-15,4-3 0 0,3-1-192 0,6-5 128 16,-2 1-128-16,5-7 0 0,1 1 0 0,1-2 128 16,0-3-128-16,2-3 0 0,-2 0 0 0,3-6 0 15,-2-1 0-15,1-3-160 16,-3-1-1984-16,-3-5-400 0</inkml:trace>
  <inkml:trace contextRef="#ctx1" brushRef="#br2" timeOffset="117065.95">26259 11248 21183 0,'0'0'944'0,"16"-7"192"15,5 0-912-15,5 2-224 0,6 0 0 0,6 0 0 0,7 0 2096 0,7-3 368 0,6 1 80 0,9 2 16 16,5-4-1952-16,-1 4-384 0,-3 0-80 0,-23 0-16 16,5 2-128-16,3 0 0 0,4 2 0 0,31 2-9088 15,-6 2-1904-15</inkml:trace>
  <inkml:trace contextRef="#ctx1" brushRef="#br2" timeOffset="123638.99">5743 14129 2751 0,'0'0'256'0,"0"0"-256"16,-8-2 0-16,8 2 0 0,0 0 2784 0,0 0 512 15,0 0 96-15,-7 0 32 0,-2-2-1776 0,9 2-368 16,-9-5-64-16,0 3 0 0,-1 5-448 0,-2 1-64 15,0-4-32-15,-2 1 0 0,0 2-240 0,-2-2-48 16,0-1-16-16,-2 0 0 0,-1 0 0 0,-1 1 0 16,-2-1 0-16,-1 3 0 0,-1-2-16 0,0 3 0 15,-1 2 0-15,2 2 0 0,-4 3-176 0,3-1-48 16,-2 2 0-16,1 2 0 0,0-3-128 0,0 3 0 16,4 0 144-16,2 1-144 0,2-4 0 0,7 1 0 15,5 2 0-15,5-2 0 0,1-3 0 0,6 1 0 16,3 0 0-16,2 3 0 0,4-1 0 0,3 0 0 15,1 1 0-15,3 1 0 0,4-3 0 0,-2 3 0 16,3 0 0-16,0 0 0 0,0 1 0 0,0-1 0 16,-1 1 0-16,-3 3 0 0,-3 1 0 0,0 0 0 0,-3-1 0 0,-4 1 0 15,-3 2 256-15,2 4 0 0,-10-3-16 0,-3-7 0 16,-3 1 272-16,-8 2 48 0,-1-1 16 0,-5 0 0 16,-3 3-144-16,-3-3-32 0,-4 2 0 0,-1-1 0 15,-6 0-224-15,-2 0-48 0,1-2-128 0,-2 1 192 16,0-4-192-16,2-3 0 0,-1 0 0 0,3-5 0 15,1-3-1440 1,-9-2-288-16,10-3-48 0</inkml:trace>
  <inkml:trace contextRef="#ctx1" brushRef="#br2" timeOffset="123903.85">6167 14153 15663 0,'0'0'1392'0,"0"0"-1120"0,0 0-272 0,2 12 0 15,-4 5 1264-15,0 1 192 16,-2 1 32-16,-2 2 16 0,-3 7-288 0,1-5-64 0,-2 4-16 0,-3 3 0 16,-1 2-416-16,-1 4-80 15,-3 1 0-15,-6 15-16 0,1-8-352 0,9-13-64 0,0 1-16 0,-1-3 0 16,0 1-192-16,1 1-192 0,1-6 48 0,2 2 0 31,2-5-1952-31,5-3-384 0,-4 11-80 0,10-16 0 0</inkml:trace>
  <inkml:trace contextRef="#ctx1" brushRef="#br2" timeOffset="124270.99">6504 14247 20271 0,'-3'21'896'0,"1"-10"192"0,2 5-880 0,-2 4-208 15,0 5 0-15,0-3 0 0,-1 5 1552 0,-2 1 272 16,-1 3 48-16,-3-2 16 0,-1 0-1120 0,-2-2-240 16,1-1-32-16,0-1-16 0,-2-2-288 0,1-3-48 15,3-4-16-15,-1-4 0 0,3-2-128 0,3-5 0 16,4-5 144-16,0 0-144 0,0 0 0 0,1-8 144 15,6-2-144-15,0-4 0 0,2-3 0 0,2-1 0 16,2-3 0-16,1 0 0 0,0 0 240 0,6-12-64 16,-2 5-16-16,-4 11 0 0,-1-2 80 0,2 1 16 15,2 1 0-15,-1 3 0 0,2 0-256 0,0 4 128 16,-2 2-128-16,1 6 0 0,-3 2 0 0,0 2 128 16,-3 5-128-16,1 4 0 0,-2 6 0 0,-1 2 0 15,-3 0 128-15,-1 5-128 0,0 5 0 0,-3 3 0 16,-2-3 0-16,-2 2 0 0,1-1-192 0,-4-2 0 15,0 2 16-15,1-4 0 16,-2 1-1360-16,3-5-288 0,2 0-48 0</inkml:trace>
  <inkml:trace contextRef="#ctx1" brushRef="#br2" timeOffset="124587.46">7763 14066 18431 0,'-7'5'1632'16,"-1"0"-1312"-16,-5 1-320 0,0 4 0 0,-2 5 1264 0,-2 4 176 15,-2 3 32-15,-2 1 16 0,-2 5-896 0,0-1-176 16,-1 5-32-16,1 3-16 0,-1 0-224 0,1 2-144 15,1 1 192-15,2 3-192 0,2 0 128 0,3-2-128 16,2-2 0-16,3-2 0 0,4 2 0 0,3-4 0 16,3-2 0-16,5 6 0 0,4-11 0 0,0-9 0 15,4-2 0-15,2 0 0 0,3-1-240 0,3-5-48 16,5-2-16-16,-1-2-7056 16,3-4-1408-16</inkml:trace>
  <inkml:trace contextRef="#ctx1" brushRef="#br2" timeOffset="124939.38">7834 14459 12895 0,'0'0'1152'0,"2"13"-928"0,-2-13-224 0,7 14 0 15,4 1 1136-15,2-4 176 0,2 1 32 0,0-6 16 16,2 1-208-16,2-4-64 0,1-1 0 0,5-2 0 15,0-5-256-15,-6-2-48 0,0 1-16 0,3 0 0 16,2-5-128-16,1 0-48 0,1 0 0 0,-1-3 0 16,2-3-16-16,-3 0-16 0,3 0 0 0,-4-2 0 0,-3 1-256 0,-1-1-48 15,-4 0-16-15,-2 1 0 0,-3 0 32 0,-6 2 16 16,-3-1 0-16,-2 2 0 0,-3 3 112 0,-10-3 32 16,-4 4 0-16,6 8 0 0,-4 3-112 0,-3 1-32 15,-4 6 0-15,-2 5 0 0,0 6-48 0,-2 4-16 16,0 5 0-16,-10 13 0 0,7 2-32 0,4 0 0 15,4-2 0-15,6-1 0 0,6 2-192 0,6-3 0 16,0-5 128-16,6 1-128 0,2 0-240 0,6-2-80 16,4-1-32-16,5-6-9728 15,5 1-1952-15</inkml:trace>
  <inkml:trace contextRef="#ctx1" brushRef="#br2" timeOffset="125328.41">10126 14232 22111 0,'-14'-6'1968'0,"14"6"-1584"15,-8 3-384-15,8-3 0 0,-10 5 784 0,4 1 80 16,1 6 16-16,-2-2 0 0,1 2 112 0,-2 5 32 15,1 2 0-15,0-1 0 0,0 4-304 0,-1 3-48 16,-1-1-16-16,0 6 0 0,-1-1-304 0,0 3-64 16,-2 1-16-16,1-3 0 0,0-3-272 0,0 1 128 15,1-4-128-15,3 0 0 0,0-1-192 0,2-4-160 16,1-5-32-16,-1-3-9008 16,5 1-1808-16</inkml:trace>
  <inkml:trace contextRef="#ctx1" brushRef="#br2" timeOffset="125638.65">10702 13398 18431 0,'0'0'1632'0,"0"0"-1312"0,0 0-320 0,0 0 0 16,1 9 1184-16,-1 3 160 0,-1 6 48 0,-6 14 0 16,-3 1-592-16,-1 5-112 0,-3 4-32 0,-2 5 0 0,1-4-208 0,-3 7-32 15,2 2-16-15,-2 1 0 0,0 5-16 0,2-4 0 16,-1 0 0-16,2-1 0 0,1 0-192 0,0-2-64 16,1-2 0-16,6-19 0 15,-1 3-576-15,0 15-128 0,5-4-32 0,1-8 0 16,1-3-672-16,1-12-128 0,1-1-16 0,2-1-5680 15,1 0-1152-15</inkml:trace>
  <inkml:trace contextRef="#ctx1" brushRef="#br2" timeOffset="125798.06">10165 14162 21183 0,'0'0'1888'0,"10"-8"-1504"16,2 3-384-16,3 1 0 0,3-2 1152 0,3 2 144 15,5-1 48-15,2 4 0 0,4-1-848 0,2 0-176 16,4-5-16-16,1 2-16 0,1 0-288 0,-3-1 0 16,-3 3 0-16,-2-2 0 15,-2-2-2080-15,-11 0-416 0</inkml:trace>
  <inkml:trace contextRef="#ctx1" brushRef="#br2" timeOffset="125960.51">10128 13841 20271 0,'-30'-7'1792'0,"12"3"-1424"0,0 0-368 0,6 4 0 16,-1 0 2304-16,5 0 400 0,8 0 80 0,0 0 16 0,0 0-1776 0,0 0-368 15,0 0-64-15,0 0-16 0,0 0-576 0,10-2-288 16,2-1 32-16,2-1-9216 16,1 2-1824-16</inkml:trace>
  <inkml:trace contextRef="#ctx1" brushRef="#br2" timeOffset="126366.17">12280 14200 19343 0,'0'0'848'0,"-6"5"192"16,-3 0-832-16,4 5-208 0,1 3 0 0,2 3 0 0,-2 3 2176 0,1-2 400 16,1 2 80-16,-2 4 16 15,-1 1-1968-15,0 5-384 0,0-3-64 0,1 3-32 0,-1 0-224 0,0 0 0 16,1 2 128-16,0-2-128 0,0-5-176 0,2-2-80 16,-1 1 0-16,1 0-16 15,0-6-816-15,2-3-176 0,2-2-16 0,0-3-10288 16</inkml:trace>
  <inkml:trace contextRef="#ctx1" brushRef="#br2" timeOffset="126543.1">12088 13952 28623 0,'0'0'1264'0,"0"0"272"0,0 0-1232 0,0 0-304 16,0 0 0-16,0 0 0 0,0 0 608 0,0 0 64 15,0 0 16-15,4 9 0 0,-4-9-544 0,7 9-144 16,0 0 0-16,1 0 0 16,-1-3-1088-16,1 1-304 0,4-3-48 0,0 3-10960 0</inkml:trace>
  <inkml:trace contextRef="#ctx1" brushRef="#br2" timeOffset="126890.52">13483 14174 22463 0,'0'0'992'0,"0"0"208"0,5-2-960 0,-5 2-240 0,0 0 0 0,0 0 0 16,0 0 1088-16,-3-5 192 0,-4 1 16 0,-5 3 16 16,-3-4-704-16,-3 3-144 0,-3 4-16 0,-14 4-16 0,1-1-272 0,0 5-160 15,4-2 192-15,4 3-192 0,0-2 192 0,5 3-192 16,3-1 192-16,4 0-192 0,1 1 192 0,6-2-192 15,3 2 192-15,4 3-192 0,4 3 288 0,2-1-48 16,2 2-16-16,-1-3 0 0,2 1 96 0,5 1 32 16,1 0 0-16,8 9 0 0,0 1-48 0,-9-8-16 15,3 0 0-15,-2 2 0 0,0 2-288 0,0-2 160 16,-3-2-160-16,-2 2 128 0,-2-5-128 0,-5 1 0 16,-3-1 144-16,-3 1-144 0,-5-2 368 0,-10 3 0 15,-5-2 0-15,4-8 0 0,-5 0-32 0,-1-2 0 16,-6 1 0-16,-2-4 0 0,-4-2-480 0,-14-2-112 15,3-4 0-15,20 0-10192 16,0-6-2032-16</inkml:trace>
  <inkml:trace contextRef="#ctx1" brushRef="#br2" timeOffset="127523.12">16098 14327 16575 0,'-11'-12'1472'0,"4"6"-1168"16,0 1-304-16,-2-4 0 0,1 1 1328 0,-1-2 208 15,-3 3 32-15,0-2 16 0,-2 2-528 0,-4 2-96 16,2 0-32-16,-1 5 0 0,-6 0-432 0,1 3-96 15,1 1-16-15,-2 1 0 0,-3 1 64 0,1 6 0 16,-2 0 0-16,-1 2 0 0,0 4 16 0,9-4 16 16,-1 1 0-16,-2 4 0 0,1 3-80 0,3 3-16 15,0-1 0-15,3 4 0 0,1-5-144 0,4 1-48 16,3 1 0-16,3-5 0 0,3-2-64 0,4-2 0 16,3-4-128-16,6-1 192 0,3 1-48 0,4-7-16 15,2-2 0-15,16-3 0 0,1-5 112 0,-1-3 16 16,0-3 0-16,-4-4 0 0,-2-4-64 0,-1 0-16 0,-3 2 0 0,0 0 0 15,-6-1-176-15,0 1 192 0,-2 0-192 0,-2 3 192 16,-3 0-192-16,-1 3 128 0,-1-1-128 0,-4 4 128 16,0 0-128-16,-8 8 128 0,0 0-128 0,8 8 128 15,-8-8-128-15,5 14 128 0,-3 8-128 0,0 1 128 16,-2 6-128-16,0 1 0 0,0 3 0 0,1 0 0 0,1 2 160 16,6-1-160-16,-2-2 192 0,3-12-192 15,4 0 0-15,5 0 0 0,2-1 0 0,6-2 0 0,3 0 0 0,3-2 0 16,2-5 0-16,4-1 0 15,3-5-1104-15,1-3-128 0,0-5-32 0,19-6 0 0</inkml:trace>
  <inkml:trace contextRef="#ctx1" brushRef="#br2" timeOffset="128950.03">17617 15105 11055 0,'0'0'976'0,"0"0"-784"16,-7 0-192-16,7 0 0 0,0 0 1168 0,0 0 192 16,0 0 48-16,0 0 0 0,0 0-448 0,0 0-64 15,0 0-32-15,9 0 0 0,0-1-160 0,4 1-16 16,3-2-16-16,6 1 0 0,3 0 96 0,6 1 32 15,2-2 0-15,2 1 0 0,2 0-192 0,4-2-32 16,0 2-16-16,3 0 0 0,1 0-336 0,28-2-64 16,-5 2-16-16,-1 1 0 0,3-2-144 0,-1 0 0 15,-3-2 144-15,1 0-144 0,2-1 128 0,2 3-128 0,3-2 160 0,-1 1-160 16,0 2 0-16,3-3 0 16,-3-1 0-16,1 1 0 0,1 2 128 0,4 1-128 15,1 1 0-15,-1 0 144 0,0-3 0 0,-1 0 0 0,0 0 0 0,2 0 0 16,3 1-16-16,0-1-128 0,-2-1 192 0,0-3-64 15,1 3-128-15,2 1 0 0,1 4 144 0,-1-2-144 16,-3-1 0-16,-1-1 128 0,0 2-128 16,0 1 0-16,-2 2 0 0,2 0 0 0,-1-2 0 0,-3 1 0 15,-4 0 0-15,0 0 0 0,-2-1 0 0,-1 2 0 16,3 0 0-16,1 1 0 0,-1 1 0 0,-3-4 0 0,-1 0 0 16,0 1 0-16,0 1 0 0,2 0 128 0,1-2-128 0,-1 0 144 15,-4-2-144-15,-1 2 160 0,-3 0-16 0,4 0 0 16,-1 0 0-16,1 2 0 0,3 0-144 0,-4 1 128 15,-4-2-128-15,-3-1 128 0,-2 0-128 0,0 0 0 16,1 0 144-16,2 0-144 0,-1 0 0 0,-2-1 144 16,-3-2-144-16,-2 1 0 0,-5 0 144 0,-2 0-144 15,0-3 0-15,-1 4 144 0,-1 1 800 0,0 0 144 16,-2 0 48-16,5 1 0 16,1 3-1648-16,-1-2-336 0,-1 1-64 0,1-3-16 0,-4 0 752 0,0 0 176 15,-6-2 0-15,2 1 0 0,3 1 0 0,-2 0 0 16,0-2 0-16,1 2 0 0,2 1 0 0,-2 0 0 15,2-1 128-15,-2-1-128 0,1 0 0 0,-2 1 0 0,-2 0 0 0,-1-2 0 16,-2-1 0-16,2 0 0 16,-2-1 0-16,1 3 0 0,0 0 896 0,-1-1 128 0,-1-1 32 0,0 0 0 31,1 3-1632-31,0 0-336 0,-3 0-64 0,0 0-16 0,-4-1 992 0,1 1 0 0,0 1 0 0,-3-1 0 16,-1 0 192-16,-2 0-64 0,1-1 0 0,-3 1-128 15,-1 4 208-15,0-3-64 0,1-1-16 0,-1 1 0 16,-2 2 64-16,-1-1 0 0,-2 2 0 0,1 0 0 15,-3 0-64-15,1-1-128 0,-3 1 192 16,-2-1-64-16,-7-3 0 0,0 0-128 0,12 7 192 0,-5-1-64 16,-7-6-128-16,0 0 0 0,0 0 0 0,0 0 0 15,7 11-208-15,-7-11 16 0,0 0 16 0,0 0 0 16,0 0-1888-16,-5 8-384 0</inkml:trace>
  <inkml:trace contextRef="#ctx1" brushRef="#br2" timeOffset="129540.53">26818 14376 20271 0,'0'0'1792'0,"-5"-6"-1424"16,1-3-368-16,0 0 0 0,4 9 512 0,-3-7 16 0,-2-2 16 0,1 0 0 15,-4 3-96-15,2-1 0 0,-1 2-16 0,-1 3 0 16,-1-5-48-16,-5 5-16 0,-2-2 0 0,-3 3 0 16,-2 1 80-16,-5 2 0 0,-3 2 16 0,-1 2 0 15,-3-2-112-15,-3 2-32 0,-2 3 0 0,1 0 0 16,1 0-112-16,1-1-16 0,-1 3-16 0,4-1 0 16,1 3-176-16,3 1 0 0,2-4 0 0,5 2 0 15,3 0 0-15,4-3 0 0,4 1 0 0,6 1 0 16,0 0 0-16,8 3 0 0,5 0 0 0,5-1 0 0,5 2 0 0,2 3 0 15,4 3 0-15,3-3 0 0,-3-1 0 0,3-2 128 16,0 0-128-16,-1 0 0 0,-1 2 0 0,1 0 0 16,0 0 128-16,-3 1-128 0,-3 0 0 0,-2 0 0 15,-3-1 0-15,-5 3 128 0,-4-1 16 0,-5-2 0 16,-3-3 0-16,-6-1 0 0,-3 0 448 0,-5 1 96 16,-3-1 16-16,-5-3 0 0,-3 1-96 0,-4-3-16 15,-1-1 0-15,-4-2 0 0,-3-1-320 0,-1-1-64 16,-2-3-16-16,2-3 0 0,-1-1-192 0,5-3 0 15,3-3 0-15,4-2-160 16,3 1-1568-16,7-4-320 0,4-1-64 0,6-3-11136 0</inkml:trace>
  <inkml:trace contextRef="#ctx1" brushRef="#br2" timeOffset="129941.21">27351 14271 12895 0,'0'0'1152'0,"7"-6"-928"0,-7 6-224 0,11-8 0 15,-11 8 1840-15,0 0 320 0,0 0 64 0,0 0 16 16,0 0-1280-16,0 0-240 0,-11-1-48 0,0 1-16 16,-3 1-112-16,-3 4-32 0,-3 5 0 0,0 3 0 15,-1 2 0-15,1 3 0 0,0 0 0 0,1 3 0 16,0 2-96-16,2 1-32 0,2 1 0 0,3-3 0 15,4-1-176-15,1 0-32 0,2 1-16 0,3 1 0 16,4-5-160-16,3-2 192 0,2-3-192 0,3 0 192 0,1 1-48 0,7-4 0 16,4-1 0-16,-1-2 0 0,2 0 160 0,2-5 16 15,0-2 16-15,0 0 0 0,0-4-32 0,0-1-16 16,-5-1 0-16,0 1 0 0,-1-4 32 0,-2 3 16 16,-2-5 0-16,-2 4 0 0,-2-2-80 0,-1 0-32 15,-2-6 0-15,-2 0 0 0,-2-2 16 0,-1 0 0 16,-4 0 0-16,-2 0 0 0,-1-1-32 0,-1 1 0 15,-1-1 0-15,-2 1 0 0,-2 3-208 0,-2 0 0 16,1 2 0-16,-4 0 0 0,0-1-176 0,-3-1-80 16,-3 6 0-16,1-3-16 15,0 5-688-15,1-2-128 0,0 3-16 0,1 3-8512 16,0-5-1712-16</inkml:trace>
  <inkml:trace contextRef="#ctx1" brushRef="#br2" timeOffset="130308.79">28407 13219 10127 0,'0'0'896'0,"0"0"-704"16,0 0-192-16,0 0 0 0,0 0 1584 0,0 0 272 15,0 0 64-15,1 6 16 0,-2 4-752 0,-3 3-160 16,-2 2-16-16,-2 8-16 0,1-2-240 0,-5 5-48 16,1 2-16-16,-7 16 0 0,-1 2-160 0,5-13-16 15,-5 1-16-15,0 3 0 0,1 1 144 0,-10 20 16 16,1-6 16-16,11-18 0 0,-1 3-272 0,2 2-48 15,-3-2-16-15,-3 15 0 0,2-3-208 0,3-10-128 16,2-5 128-16,2-1-128 0,0-3-176 0,3-2-96 16,0-3-32-16,2-1 0 15,2-6-1504-15,1-3-304 0,1-3-64 0</inkml:trace>
  <inkml:trace contextRef="#ctx1" brushRef="#br2" timeOffset="130693.51">29423 12885 16175 0,'0'0'704'0,"0"0"176"0,0 0-704 0,0 0-176 0,0 0 0 0,0 0 0 0,0 0 784 0,0 0 128 16,-8 9 32-16,0-2 0 0,0 2-224 0,0-3-32 15,-2 5-16-15,-2 1 0 0,0 4-48 0,-5 3-16 16,-3 3 0-16,-1 4 0 0,0-2-128 0,-2 5-32 15,-1-2 0-15,0 2 0 0,-2 5-32 0,1-2-16 16,-1-3 0-16,5 0 0 0,-1 1-256 0,2-5-144 16,-1-1 160-16,-4 8-160 0,5-4 0 0,8-13 0 15,1-1 0-15,1 0 0 16,-1 0-1760-16,4-5-352 0</inkml:trace>
  <inkml:trace contextRef="#ctx1" brushRef="#br2" timeOffset="131292.42">29695 13432 17215 0,'0'0'768'0,"-4"14"144"0,-2 4-720 0,0 5-192 16,0-2 0-16,-3 3 0 0,-1 3 1088 0,-1 2 192 16,-2 1 48-16,0 1 0 0,-1 2-704 0,0-1-144 15,0-1-32-15,-1 2 0 0,1-1-288 0,-1-1-160 16,0-3 160-16,-1 2-160 0,2-5 432 0,0 3-16 15,2-3 0-15,0 1 0 0,2-5 112 0,0 1 32 16,1-2 0-16,1-3 0 0,2-3 0 0,0 0 0 16,3 0 0-16,0-7 0 0,1 0-80 0,2-7-16 15,0 0 0-15,0 0 0 0,0 0 112 0,0 0 0 16,8-7 16-16,2 1 0 0,0-4-128 0,3 1-16 16,-1-5-16-16,2-3 0 0,2-3-240 0,0-4-32 15,3-1-16-15,1-3 0 0,2-2-144 0,2-3 0 16,3-1 144-16,1 1-144 0,1 0 0 0,2 1 0 15,-1-1 0-15,2 4 128 0,2 5-128 0,1 0 0 16,-2 4 0-16,1 4 0 0,-2 2 0 0,-2 1-160 16,-3 2 160-16,-2 6 0 0,0 2-160 0,-5 4 160 15,-2 2-128-15,-2 5 128 0,-2 4-144 0,-2 6 144 0,-5 2-160 0,0 7 160 16,-5 1-128-16,-2 5 128 0,-2 3 0 0,-2 2-144 16,-3 3 144-16,0 1 0 0,-1-1 0 0,-1 3-128 15,0-5 128-15,3-2 0 0,1 0 0 0,2-3 0 16,2 0 0-16,1-2 144 0,3-3-16 0,3 1-128 15,3-1 192-15,2-4-64 0,3 1 0 0,10 9-128 16,2-8 0-16,1-3-304 0,1-3 48 0,1-5-15168 16</inkml:trace>
  <inkml:trace contextRef="#ctx1" brushRef="#br2" timeOffset="141433.95">17737 13573 19295 0,'-6'-7'848'0,"6"7"176"0,0 0-816 0,0 0-208 0,0 0 0 0,0 0 0 16,0 0 0-16,-3 12 0 0,3 2 0 0,-1 0 0 16,-1-2 0-16,2 5 128 0,0 5-128 0,0 2 144 15,0-3 144-15,-2 8 32 0,0 4 0 0,-1 6 0 16,-1 1 64-16,1-2 0 0,-4 1 16 0,0 2 0 16,-2 5 160-16,-1-3 16 0,-3 0 16 0,1-6 0 15,0-2 48-15,-1-4 0 0,0-2 0 0,2 0 0 16,-1-4 160-16,3-1 32 0,-1-4 16 0,3-3 0 0,0-6-208 0,2 0-32 15,5-11-16-15,-2 9 0 0,2-9-224 0,0 0-48 16,0 0-16-16,0 0 0 0,10-7-128 0,1-5-32 16,2-2 0-16,2-1 0 0,3-5-144 0,1-2 0 15,0 1 0-15,5 0 128 0,2 1-128 0,4-3-144 16,-2-4 144-16,1 7-208 0,2 1 80 0,-2 5 128 16,-2-1-208-16,-2 4 80 0,1 1 128 0,-6 8-128 15,-1 3 128-15,-4 5-128 0,-2 6 128 0,-1 9-192 16,-4 10 192-16,-4 7-192 0,-4 4 192 0,-2 4 0 15,-2 3 0-15,-2-2 0 0,0 2 0 0,-1 0 0 0,-2 2 0 0,1-4 0 16,1-1 0-16,2-3 0 0,2-5 0 0,1-3 0 16,2-7-128-16,3-2 0 0,4-2 0 0,2-5-9312 15,1-5-1856-15</inkml:trace>
  <inkml:trace contextRef="#ctx1" brushRef="#br2" timeOffset="141868.41">19038 14122 23775 0,'-9'-10'1056'0,"2"2"224"0,-3 2-1024 0,3 1-256 16,-2-1 0-16,-4 2 0 0,-1 3 336 0,-4 2 32 16,-1 3 0-16,-5 5 0 0,-4 3-368 0,-5 0 0 15,-1 0 0-15,-1 5 0 0,1 6 0 0,3 4 0 16,-2-1 0-16,3 6 0 0,1 2 192 0,2 2-48 16,5 1 0-16,6-3 0 0,3-6 32 0,4 0 0 15,4 0 0-15,5-4 0 0,5-4-32 0,4 1 0 16,4-9 0-16,5 1 0 0,2-4 128 0,4-4 32 15,3-5 0-15,2-2 0 0,0-3 16 0,4-2 16 0,3-6 0 16,0-2 0-16,-2-3-176 0,-1-1-32 0,-4-1-128 16,-3 0 192-16,-6-1-192 0,-4 0 176 0,-3-1-176 0,-4-1 160 15,-6-1 96-15,-5 0 0 0,-1 1 16 0,-5 3 0 16,-6-2 192-16,-4 2 48 0,-3 5 0 0,-4-1 0 16,-1 1-512-16,-1 2 0 0,2 6 0 0,0-3 0 15,3 2-192-15,4 0-48 0,4 3 0 0,4 4-9232 16,10 1-1856-16</inkml:trace>
  <inkml:trace contextRef="#ctx1" brushRef="#br2" timeOffset="142386.54">19508 14001 29487 0,'-20'6'1296'0,"7"1"288"0,-1 5-1264 0,0 3-320 16,2 3 0-16,2 1 0 0,0 2 704 0,0 1 96 15,2-3 16-15,1-1 0 0,-1-2-624 0,2 0-192 16,-1-4 128-16,5-4-128 0,2-8 0 0,0 0 0 16,0 0 0-16,0 0 0 0,0 0 0 0,5-6 0 15,0-5 0-15,4 0 0 0,2-3 0 0,1 0 0 16,-1 0-192-16,3 0 48 0,1-2 144 0,1-2 0 15,-1-1 0-15,2 0 0 0,-2-3 0 0,1 4 0 16,1 4 128-16,1 2-128 0,1-2 0 0,0 6 0 16,0-1 0-16,1 5 0 0,-2 4 0 0,-3 1 0 0,2 2 0 0,-5 6-128 15,0 1 128-15,-3 5-128 0,-3 4 128 0,-2 2-128 16,-3 2 128-16,-3 2 0 0,-3 3 0 0,-4-4 0 16,-1-2 0-16,-2 1 0 0,1 0 0 0,-2-3 0 15,0-4 0-15,2-2 0 0,1-3 0 0,2-1 0 16,8-10 0-16,0 0 0 0,0 0 0 0,0 0 0 15,0 0 144-15,8-5-144 0,4-2 192 0,4 0-192 16,1-6 160-16,5 1-160 0,2 1 128 0,0-3-128 16,2 1 0-16,0-1 0 0,5-2 0 0,-2 3 0 15,0 0-144-15,1 3 144 0,1 0 0 0,-3 2 0 16,-2 0 0-16,-2 6-128 0,-5 5 128 0,0 2 0 16,-2 3 0-16,-3 2 0 0,-3 4 176 0,-3 5-176 15,-1 1 176-15,-4 7-176 0,-3-2 160 0,-1 4-160 16,-3-2 0-16,-1 1 0 0,1 1 0 0,0-3 0 15,1-1-2048-15,3 1-336 0</inkml:trace>
  <inkml:trace contextRef="#ctx1" brushRef="#br2" timeOffset="142768.76">20928 14005 26719 0,'-24'-11'1184'0,"8"8"240"15,-1 3-1136-15,-2 4-288 0,-2 5 0 0,0 1 0 0,-4 4 656 0,1 4 80 0,0 2 16 0,1-1 0 16,2-1-512-16,3 1-112 0,3 3 0 0,3-2-128 16,5-1 0-16,0-1 0 0,5-4 0 0,2 0 0 15,2 0 0-15,5-1 0 0,0-2-128 0,6-3 128 16,1-2-128-16,4-1 128 0,2 0 0 0,2-5-144 15,-1-2 144-15,2-2 0 0,0-2 160 0,2 1-160 16,1-4 320-16,-1 0-48 0,-1 0 0 0,-2 0 0 16,-2 0 112-16,-3 0 0 0,-4-4 16 0,-3 3 0 15,-4-2 240-15,-2-2 32 0,-5 3 16 0,-3-3 0 16,-4-3-128-16,-5 0-32 0,-4-1 0 0,-4 2 0 16,-3-2-384-16,-1 1-144 0,-1 2 0 0,1 5 144 15,-1-1-144-15,4 4-256 0,-1 1 64 0,2 2 16 16,2 2-448-16,3-1-80 0,4 2-32 0,12 1-9472 15,-6-5-1888-15</inkml:trace>
  <inkml:trace contextRef="#ctx1" brushRef="#br2" timeOffset="143135.76">21882 13857 28559 0,'-15'-3'2544'0,"-4"6"-2032"16,-4 0-512-16,-2 5 0 0,-4 5 256 0,-2 5-32 15,-1 1-16-15,2 0 0 0,-1 1-208 0,2 5 0 0,-3 2 0 0,6 1 0 16,-1-6 0-16,4-1 0 0,1 0 0 0,6-2 0 16,2-1 0-16,5-3-128 0,3-1 128 0,4-3-160 15,6-2-32-15,1 0 0 0,4-3 0 0,3-3 0 16,2-4 48-16,2-1 0 0,3-3 0 0,3-4 0 15,1 4 144-15,1-6 0 0,-1-1 0 0,0 1 0 16,-3 5 160-16,0 1-32 0,1 1-128 0,-4 2 192 16,1 4 240-16,-4 4 32 0,-1 5 16 0,-2 5 0 15,-1 3-48-15,-1 5-16 0,-2 4 0 0,-3 5 0 16,-4 3-160-16,-3 2-48 0,-2 0 0 0,-4 2 0 16,-2 4-80-16,-3-5-128 0,-3-2 176 0,-2 0-176 15,-3-2 160-15,1 0-160 0,-3-1 128 0,-2-9-128 16,-3-2 0-16,2-5-224 0,2-3 32 0,-1-3 0 15,1-3-1984-15,2-4-384 0</inkml:trace>
  <inkml:trace contextRef="#ctx1" brushRef="#br2" timeOffset="143551.51">22318 14274 26719 0,'0'0'2368'0,"0"0"-1888"0,0 0-480 0,0 0 0 15,0 0 752-15,0 0 48 0,0 0 16 0,0 0 0 16,13-4-432-16,1-3-64 0,1 2-32 0,3 1 0 15,1-1-144-15,2-4-16 0,0 2-128 0,2-3 192 16,1 2-192-16,-3-2 0 0,-4 1 0 0,0-2 0 16,-3-3 160-16,-1 1-160 0,-2 1 160 0,-1-3-160 15,-5-4 128-15,-2 1-128 0,-3 2 0 0,-3 3 144 16,-2 4-144-16,-4 2 0 0,-2 4 0 0,-4 2 0 16,-6 6 0-16,-2 4 0 0,-2 5 0 0,0 0 0 15,0 2 0-15,2 7 0 0,1 1 0 0,0 4 0 16,0-1 0-16,5 1 0 0,1-3 0 0,6 3 0 15,0-1 896-15,6 1 112 0,3-5 16 0,3 0 0 16,4-2-1680-16,4 0-336 0,2-7-64 0,6-2-16 16,1 0-1184-16,9-8-240 0</inkml:trace>
  <inkml:trace contextRef="#ctx1" brushRef="#br2" timeOffset="143900.7">23099 14251 15663 0,'-20'2'1392'0,"6"1"-1120"15,-6 3-272-15,3 4 0 0,-1 0 3520 0,0 4 656 16,0 4 128-16,2-1 32 0,-1-2-3216 0,2 0-640 0,-2 0-128 0,2-2-32 16,3-1-144-16,0-1-48 0,2-5 0 0,2 1 0 15,8-7-128-15,0 0 0 0,0 0 0 0,0 0 0 16,2-12-192-16,3-2 192 0,4 0-192 0,3 0 192 15,5-1-256-15,1-3 64 0,1 1 0 0,2 0 16 16,5 0 176-16,0 2 0 0,1 0 0 0,1 2-128 16,3 2 128-16,-5-1 224 0,-2 5-48 0,-3 0-16 15,0 4 96-15,0 3 32 0,-4 3 0 0,-1 5 0 16,-4 1-64-16,1 5-16 0,-1 1 0 0,-4 4 0 16,0 3-80-16,-3 2-128 0,-1 1 176 0,0 0-176 15,-2 1 0-15,0-2 0 0,-2 1 0 0,0-1 0 16,0-3-192-16,2-3 16 0,1 0 0 0,2-2 0 31,4 0-1760-31,1-5-368 0</inkml:trace>
  <inkml:trace contextRef="#ctx1" brushRef="#br2" timeOffset="144435.65">23675 14373 8287 0,'0'0'736'0,"0"0"-592"0,0 0-144 0,9-5 0 16,5 1 5264-16,6 2 1024 0,4 2 208 0,4 2 32 15,4-2-5248-15,3-2-1072 0,5 2-208 0,-2-2 0 16,1 1-144-16,6-2 0 0,2-2 0 0,1 0 0 16,-1-1-176-16,-2-5-48 0,-6 3 0 0,-3-4 0 0,-6 3 48 0,-2-1 16 15,-4-4 0-15,-3 1 0 0,-5 2 304 0,-3-2-128 16,-4 6 128-16,-9 7 0 0,0 0 0 0,0 0 304 16,-9 0-48-16,-4 3 0 0,-5 4-80 0,-5 4-32 15,1 4 0-15,-4 6 0 0,-3 2 0 0,1 5 0 16,-3 0 0-16,4 2 0 0,0-3-144 0,3 1 160 15,2-5-160-15,7 3 160 0,3-3-32 0,6 1-128 16,3 0 192-16,6-3-64 0,3-3-128 0,6-3 0 16,3-4 0-16,7 2 128 0,8 1-128 0,3-6-192 15,4-6 32-15,2 3-9040 16,1-1-1808-16</inkml:trace>
  <inkml:trace contextRef="#ctx1" brushRef="#br3" timeOffset="155126.1">782 15662 19807 0,'0'0'880'0,"0"0"176"0,0 0-848 0,0 0-208 0,0 0 0 0,0 0 0 16,0 0 208-16,0 0 0 0,0 0 0 0,-2 10 0 16,2-10-208-16,-1 15 0 0,1 3 128 0,0 0-128 15,1 1 144-15,2 2-16 0,-3 5 0 0,3 2 0 16,-2 3 192-16,0 6 48 0,-1 4 0 0,0 5 0 15,0 2-144-15,-2 5-32 0,-2 3 0 0,-3 1 0 16,-2-2 0-16,1 0-16 0,-3-2 0 0,0-1 0 16,-2 2-48-16,7-28 0 0,-3 6 0 0,0 1 0 0,0 0-128 0,2-1 0 15,-2-5 0-15,0 1 0 0,0-7 0 0,-4 16 0 16,6-9 0-16,4-6 128 16,0-8-1616-16,3-5-336 0</inkml:trace>
  <inkml:trace contextRef="#ctx1" brushRef="#br3" timeOffset="155659.4">648 15866 16575 0,'-4'-13'1472'0,"2"2"-1168"0,1-2-304 0,2-1 0 16,1 4 1264-16,4-3 192 16,0 1 32-16,-1 7 16 0,1 1-1120 0,1-4-208 15,3 2-48-15,1 2-128 0,3-1 128 0,3 1-128 0,-2 2 0 0,21-3 0 16,-5-3 0-16,2 5 0 0,3 2 0 0,1 4-144 16,1 3 144-16,0 2-128 0,-1 3 128 0,-1 0-128 15,-2 5 128-15,-2 3 0 0,-2 2 0 0,-2 2 0 16,-4-1 0-16,-2 1 0 0,-3 3 0 0,-1-1 0 15,-3-1 0-15,-1 1 0 0,-5-1 0 0,-4 2 0 16,-5-3 0-16,-4 1 192 0,-6 0-32 0,-5 0-16 16,-7 2 240-16,-2 3 32 0,-6 0 16 0,-5-2 0 0,-2 1-80 0,-3-5-16 15,-6 1 0-15,0 1 0 0,0-5-144 0,4-2-48 16,3-5 0-16,3-3 0 0,3 0-16 16,4-3-128-16,4-1 192 0,6 0-64 0,3-3-128 0,6 2-256 15,10-5 64-15,0 0 16 16,0 0-384-16,7 10-80 0,5-4 0 0,9 2-16 0,2-2 368 0,6 0 80 15,5 1 16-15,6-2 0 0,0 2 64 0,2 3 128 16,0-3-208-16,-1 5 80 0,-3-5 128 0,-1 5 0 16,-2 1 0-16,-2-1 0 0,-3 4 0 0,-2-1 144 15,-4 0-16-15,-4 2-128 0,-5 2 256 0,-3-2-64 16,-6 1-16-16,-3 0 0 0,-5 0 288 0,-4 0 64 16,-5-2 16-16,-7 2 0 0,-6 1 80 0,-2 1 16 15,-4 1 0-15,-2 0 0 0,-4 2-208 0,-6-5-48 16,-1-4 0-16,-1 1 0 0,-1-2-192 0,5 0-32 15,1-6-16-15,6 2 0 16,3-4-1872-16,4-3-384 0</inkml:trace>
  <inkml:trace contextRef="#ctx1" brushRef="#br3" timeOffset="156093.5">1436 16711 27695 0,'0'0'1216'0,"13"7"272"0,7-1-1184 15,5 4-304-15,0-3 0 0,2-1 0 0,2 0 0 0,-5-1 0 16,0-2 0-16,0-3 0 0,2-1-192 0,-1-2 0 15,-1-2 0-15,1-3 0 16,-4 2-448-16,-1-2-96 0,0 0-16 0,-1-4 0 16,-3 5-80-16,-2-5 0 0,-4 2-16 0,2-3 0 0,-3-1 480 0,-2 0 112 15,-2 2 0-15,-2-2 16 0,1-2 240 0,-4 2 192 16,-4 0-48-16,1 3 0 0,-2-2 256 0,-1 2 48 16,-3 2 16-16,-4-1 0 0,3 5-176 0,-4 2-32 15,-1 2-16-15,-2 2 0 0,0 3-48 0,-1 6 0 16,-3 0 0-16,2 7 0 0,-1 3-192 0,1 7 128 0,-1-2-128 0,2 6 0 15,1 3 0-15,2-1 128 0,1 1-128 0,0-2 0 16,4 2 0-16,1 1 0 16,1-1 0-16,5-1 0 0,1 0 0 0,4-6 0 15,3 0 0-15,2-7 0 0,2-1 0 0,0 0 0 0,4 0 0 0,1-4 0 32,0-1-512-32,4-5 0 0,1-1 0 0,2-6-6320 0,2 1-1248 0</inkml:trace>
  <inkml:trace contextRef="#ctx1" brushRef="#br3" timeOffset="156444.42">2667 15723 23327 0,'0'0'1024'0,"-5"11"224"0,0-1-992 0,1 5-256 16,0 2 0-16,-4 6 0 0,-2 5 0 0,-1 5 0 16,-6 4 128-16,1 3-128 0,-1 6 0 0,-3 4 0 15,1 4-144-15,-4 4 144 0,-1-1 0 0,-3 1 0 16,7 6 0-16,-1-3 0 0,2 4 144 0,2-4-16 15,-1 1-128-15,4-4 192 0,2-2 16 0,3-1 0 0,2-4 0 0,3-7 0 16,1 1-208-16,2-7 144 16,2-1-144-16,5-3 128 0,-1-7-128 0,2-2 0 0,3-6 0 0,3-1 0 31,4 0-576-31,0-9-128 0,3-2-48 0</inkml:trace>
  <inkml:trace contextRef="#ctx1" brushRef="#br3" timeOffset="156726.9">3053 15799 17503 0,'-14'4'768'0,"4"3"176"0,-3 2-752 0,1 9-192 16,-2 7 0-16,0 3 0 0,1 8 1184 0,-2 5 208 15,-2 1 32-15,1 8 16 0,-2 1-1152 0,1 3-288 16,1-1 0-16,1 4 0 0,1 0 0 0,-2 2 0 16,1 2 0-16,2 0 0 0,1 0 0 0,0-3 0 15,1-2 0-15,2-4 0 0,1-6 0 0,2-1 0 16,1-6 0-16,1-3 0 0,1-3-160 0,2-4-96 16,0-5 0-16,2-6-16 15,2-4-496-15,-1-5-80 0,-2-9-32 0</inkml:trace>
  <inkml:trace contextRef="#ctx1" brushRef="#br3" timeOffset="156927.96">2221 16434 18431 0,'0'0'816'0,"0"0"160"0,0 0-784 0,17 3-192 0,8 2 0 0,3 3 0 16,5-1 1856-16,6 3 320 0,7-1 64 0,2 0 0 16,8-4-1792-16,-3 0-448 0,1-2 0 0,-2 1-7776 15,-3-3-1648-15</inkml:trace>
  <inkml:trace contextRef="#ctx1" brushRef="#br3" timeOffset="157260.88">3194 16615 23039 0,'0'0'2048'0,"12"7"-1648"16,-1 1-400-16,3-4 0 0,3 0 1088 0,2-2 128 16,1 0 16-16,2-1 16 0,-1-2-640 0,2-2-128 15,-1-2-32-15,-1 1 0 0,0-4-272 0,-2 1-176 16,-1-3 192-16,-3 1-192 0,-2 0 0 0,-3 1 0 15,-3-6 0-15,-3 4 0 0,-4-1 0 0,-1-2 0 16,-2 1 0-16,-2 1 0 0,-2-3 0 0,-3 4 0 16,1-2 0-16,-3 7 0 0,1 0 0 0,-1 4 160 15,-2 1-32-15,2 8 0 0,-4 1 192 0,2 3 16 16,0 6 16-16,2 1 0 0,-1 7-224 0,2 1-128 16,-1 7 160-16,4-5-160 0,1 1 0 0,0 2 0 15,2 1 0-15,3-4 0 0,2-1 0 0,2 0 0 16,1-4 0-16,3-3 0 15,3-2-288-15,3-1-96 0,0-3-32 0,1-1-8608 0,0-5-1712 0</inkml:trace>
  <inkml:trace contextRef="#ctx1" brushRef="#br3" timeOffset="157560.82">3592 16686 20271 0,'0'0'1792'0,"4"15"-1424"0,-1-3-368 0,-1 5 0 0,-2 3 912 0,4 1 112 15,-2 1 32-15,-2-2 0 0,-2-1-688 0,-2 3-144 16,4-1-32-16,-1 2 0 0,-2-4-192 0,1-1 144 16,-2-3-144-16,0-2 128 0,-1-3 384 0,5-10 80 15,0 0 16-15,0 0 0 0,0 0-144 0,0 0-16 16,0 0-16-16,-1-12 0 0,1-4 48 0,2-2 16 16,5-1 0-16,-1 0 0 0,3-1-176 0,0-2-48 15,0 1 0-15,2-3 0 0,3-2 192 0,1 3 48 16,2-3 0-16,-1 4 0 0,1 4-144 0,2 0-32 15,1 2 0-15,5 2 0 0,0 4-208 0,3 0-128 16,1 5 160-16,2-2-160 0,-1 1 0 0,1 3 0 0,-1 3 0 16,3 3 0-1,-1 1-1008-15,2 2-288 0,1-2-64 0</inkml:trace>
  <inkml:trace contextRef="#ctx1" brushRef="#br3" timeOffset="158164.78">5559 16300 17503 0,'0'0'1552'0,"0"0"-1232"15,-9-2-320-15,9 2 0 0,-10 3 1648 0,2 6 272 16,0 0 48-16,1 7 16 0,-1 3-976 0,0 7-192 16,0-2-48-16,0 8 0 0,0 1-336 0,1 2-80 15,-2 2-16-15,2 1 0 0,1-1-336 0,0 2 144 16,-1 2-144-16,2-3 0 0,0-2 144 0,4-4-144 15,1-2 0-15,1-1 144 0,2-7-144 0,1-3 0 16,1-2 0-16,1-9 0 0,-6-8 0 0,13 7 0 16,-2-7 0-16,3-5 0 0,1-4 128 0,2-3 0 15,-1 0 0-15,2-4 0 0,0 0 64 0,0-1 0 0,0 2 0 0,-1 0 0 16,2-3 128-16,-1 0 48 16,-4 1 0-16,1 1 0 0,-1 6-80 0,-1 0-16 15,0 5 0-15,0 4 0 0,-1 2-272 0,0 4 0 16,-3 3 0-16,1 0 0 0,0 6 0 0,-2 3 0 15,-3 2-128-15,0 1 128 0,-1 1 0 0,-1 3-144 0,0 0 144 0,1 3 0 16,-2 1-160-16,2-4 160 0,0 0-192 0,2-5 192 16,2-4-160-16,2-5 160 0,2-1-128 0,0-5 128 15,2-4 0-15,4-2 0 0,2-3 0 0,1-4 0 16,-1-8 0-16,2-1 128 0,-2-1-128 0,0-2 176 16,-1-4-176-16,-2 3 0 0,-4 0 144 0,-1-1-144 15,1-2 320-15,0 1-16 0,-2-6 0 0,-2 2 0 16,-3-2 80-16,2 1 0 0,-2 3 16 0,1 1 0 0,-2 2-400 0,1 4 0 15,1 2 0-15,-4 3 0 16,0 4-624-16,-1 1-96 0,-2 9-32 0,0 0-8992 16,0 0-1808-16</inkml:trace>
  <inkml:trace contextRef="#ctx1" brushRef="#br3" timeOffset="158511.68">6558 16446 29199 0,'0'0'1280'0,"1"14"288"0,2 0-1248 0,-1 2-320 0,1 3 0 0,-1 5 0 16,1 4 336-16,-2 3 16 16,0-3 0-16,-1 4 0 0,0 3-352 0,0-2 128 0,-1-1-128 0,0-1 0 15,-2-1 0-15,1 2 128 16,-2-4-128-16,0 0 0 0,1-8 0 0,1-1 0 15,-1-4 0-15,2-3 0 0,1-12 0 0,0 0 0 0,0 0 0 16,0 0-128-16,0 0 128 0,1-12 128 16,4 0-128-16,2-4 176 0,2-3-48 0,0 0 0 15,1 0 0-15,0-1 0 0,0 0 80 0,2-2 16 0,2-3 0 0,1 2 0 16,1 2 96-16,1 0 32 0,-1-2 0 0,3 5 0 16,4 2-352-16,1 3 128 0,-2-2-128 0,2 3 0 15,0 5 0-15,-1-2 0 0,0 2 0 0,0 2 0 16,-3-1-1344-16,6 1-192 0,-2 0-48 15,1 1-11632-15</inkml:trace>
  <inkml:trace contextRef="#ctx1" brushRef="#br3" timeOffset="158845.57">7562 16392 28559 0,'-8'0'2544'0,"-3"4"-2032"16,1 1-512-16,-2 7 0 0,0-2 928 0,-1 6 96 16,-2 5 0-16,1 4 16 0,-4-1-784 0,1 7-256 0,1 2 128 0,0 0-128 15,1 1 0-15,0 2 0 16,1-2 0-16,1 2 0 0,2-3-176 0,3-1-32 0,3-4-16 0,4-2 0 31,5-3-336-31,1-3-64 0,7-1-16 0,1-5 0 0,2-1 352 0,5-6 64 16,0-1 16-16,0-5 0 0,4-5 208 0,2-1 128 15,0-1 0-15,1-6-128 0,-1 0 384 0,-2 0-48 16,0-4 0-16,-3 1 0 0,-1-2 80 0,-5 1 16 16,-1 2 0-16,-3-2 0 0,-3-4 160 0,-3 1 48 0,-5-1 0 0,-3-2 0 15,-2-1-304-15,-4-4-48 0,-5 3-16 0,2 1 0 16,-4 2-416-16,2 2-96 0,0 1-16 0,2 4 0 31,0 2-1680-31,2 2-352 0,0 4-64 0</inkml:trace>
  <inkml:trace contextRef="#ctx1" brushRef="#br3" timeOffset="159228.45">8051 16564 14735 0,'0'0'1312'0,"4"19"-1056"16,-3 4-256-16,2 4 0 0,-1-3 3552 0,1 5 656 15,-3-2 128-15,-1 3 16 0,-3 2-3024 0,0-2-624 16,-4-2-112-16,1 2-16 0,-2-6-384 0,0-3-64 16,-1 2 0-16,1-7-128 0,-1-4 0 0,1-2 0 15,3-4 0-15,6-6 0 0,-9 0 0 0,9 0 0 16,-8-6 128-16,3-4-128 0,2-2 128 0,2-1-128 0,1-4 192 0,3 0-192 16,1-1 192-16,1 0-192 15,0 0 192-15,2-1-192 0,1-1 224 0,1-3-64 16,0-1-16-16,2 5 0 0,2-2-16 0,1 4-128 15,1 0 192-15,3 2-64 0,-4 8-128 0,2 0 0 16,1 2 0-16,1 3 0 0,0 4 0 0,-1 1 0 0,0 8-128 0,-2 0 128 16,-1 4 0-16,-1 4-176 15,0 2 176-15,-2 4-128 0,-1-3 0 0,-4 1 0 0,-2 1 0 0,-2 0 0 32,-2 4-320-32,-2-3-64 0,0 1-16 0,-1 0 0 15,-1-1-1760-15,3-5-336 0,1 0-80 0,1-7-16 0</inkml:trace>
  <inkml:trace contextRef="#ctx1" brushRef="#br3" timeOffset="159679.96">9189 16648 32015 0,'-13'-15'1408'0,"7"6"320"0,-3 0-1392 0,0 1-336 16,-2 4 0-16,-2 2 0 0,-1-1 160 0,0 3-32 16,-1 3-128-16,-2 2 192 0,1 4-192 0,-2-2 0 15,-1 6-192-15,-3 5 192 0,-3 2-240 0,-2 3 64 16,2 1 16-16,1-1 0 0,1 5 160 0,1-2 0 16,2 0 0-16,2-2 0 0,1 2 0 0,5 2-128 15,3-5 128-15,2-2-128 0,2-2 128 0,4-2 0 16,2-3 0-16,3-1 0 0,-4-13 0 0,10 7 0 15,2 0 128-15,0-5-128 0,1-2 240 0,2-2-32 16,3-5 0-16,1 1 0 0,2-6-64 0,-1 2-16 16,-1-2 0-16,-1 0 0 0,-2 1-128 0,-2-2 0 15,0 1 0-15,-2 4 128 0,-1-3-128 0,-1 6 128 16,-10 5-128-16,0 0 128 0,9 4-128 0,-9-4 0 16,7 13 144-16,-4 5-144 0,-3 2 176 0,-2 7-48 0,-3-1 0 0,-5 7 0 15,-6 6-128-15,-3 1 128 0,-4 6-128 0,-1-3 128 16,-5 4-128-16,-4-4 0 0,-3 3 144 0,1-3-144 15,-1 3 0-15,3-6 144 0,-2-4-144 0,0-1 0 16,2-2 0-16,3-6-256 0,-1-1 32 0,4-4-9792 16,1-4-1952-16</inkml:trace>
  <inkml:trace contextRef="#ctx1" brushRef="#br3" timeOffset="160395.46">10841 16798 24879 0,'-19'-18'2208'0,"7"8"-1760"15,-5-3-448-15,1 0 0 0,-1 5 1168 0,-2-3 160 16,-3 0 16-16,-2 2 16 0,-2 3-912 0,-4-1-192 15,-1 4-48-15,-5 3 0 0,-2 2-208 0,-3 6 0 16,0-2 0-16,2 6 0 0,1 0 0 0,1 6 0 16,1 2 176-16,6 6-176 0,3-1 384 0,4 4-16 15,4-2-16-15,4 2 0 0,5 1-352 0,4-4 0 16,3 2 0-16,7-5 128 0,1-3-128 0,5 0 0 16,3-1 0-16,2-3 0 0,3-3 0 0,0-2 0 0,2-4 0 0,2-1 0 15,0 2 240-15,3-5-32 0,-1-3 0 0,1-1 0 16,1-1 112-16,-2-3 0 0,-1 1 16 0,-2-1 0 15,0 1-64-15,-4-1-16 16,-1 5 0-16,-4 4 0 0,-12-4 32 0,12 5 0 0,-5 1 0 0,0 7 0 16,-5 3 32-16,0 5 0 15,-4 0 0-15,0 5 0 0,-2-2-64 0,-1 4 0 0,-1-2 0 16,-3 6 0-16,-3-4-256 0,-1 3 128 0,-2 0-128 0,-3 0 0 16,-2-1 0-16,-2 0 0 0,0-5 0 0,-3 2 0 15,1-4-176-15,0-2 16 0,1-4 0 0,2-3 0 31,0 0-1712-31,3-9-352 0,2-3-64 0,2-5-12096 0</inkml:trace>
  <inkml:trace contextRef="#ctx1" brushRef="#br3" timeOffset="160746.49">11221 16783 27759 0,'0'0'1216'0,"0"0"272"0,0 0-1184 0,-1 12-304 15,0 4 0-15,-4 1 0 0,0 2 432 0,-2 4 16 16,0 4 16-16,-2 1 0 0,0 4-16 0,0 0 0 16,-1-3 0-16,1 3 0 0,0 1-256 0,2 0-48 15,-1 1-16-15,2-6 0 0,-1 0-128 0,3-4 128 16,3-4-128-16,0 1 128 0,1-9-128 0,2 1 160 15,2-1-160-15,-4-12 160 0,0 0 192 0,14-2 32 16,0-4 16-16,3-3 0 0,0-5-16 0,3-1-16 0,0-4 0 0,3 0 0 16,-3 1-160-16,2-4-16 15,-2-3-16-15,-1 1 0 0,0 1 160 0,-1-4 48 16,0 2 0-16,-2-6 0 0,0-1-16 0,-1 3 0 16,-1-1 0-16,-3 6 0 0,1-1-368 0,-2 6 0 0,-1 3 0 0,-2 4 0 31,0 0-576-31,-2 5-192 0,-5 7-48 0,7-7-10000 0,0 2-1984 0</inkml:trace>
  <inkml:trace contextRef="#ctx1" brushRef="#br3" timeOffset="161121.39">11974 16873 10127 0,'0'0'896'0,"11"1"-704"16,3-2-192-16,4 2 0 0,3 3 4448 0,0-4 864 16,2-3 160-16,-1 2 32 0,-1 0-4208 0,0-2-848 15,-4 1-160-15,0-1-32 0,-2-1-256 0,-1-3 144 16,-1 2-144-16,-2-2 128 0,-2-3-128 0,-1 1 0 16,-2-2 0-16,-2-3 0 0,-1 0 192 0,-3 2-32 15,-2-2-16-15,-2 0 0 0,-2-1 64 0,-2 4 16 16,0-2 0-16,-4 4 0 0,-2 2-224 0,-2 4 0 15,-2 4 128-15,-4 2-128 0,-3 3 0 0,-2 3 0 16,-2 4 0-16,-2 3 0 0,1 5-144 0,-1 0 144 16,1 2 0-16,2 4-144 0,2 0 144 0,2 3 0 15,1 3 0-15,4-2-128 0,3-1 128 0,3-1 0 16,3-5 0-16,2 3 0 0,5-4-176 0,1-1 176 16,2-2-208-16,4 0 80 0,1-1-160 0,4-3-32 0,2-4 0 15,3 1 0 1,3-4-368-16,2 2-80 0,1-7 0 0,5-1-12032 0</inkml:trace>
  <inkml:trace contextRef="#ctx1" brushRef="#br3" timeOffset="161547.04">13039 16710 19343 0,'-16'-5'1728'0,"6"1"-1392"16,-3-2-336-16,0 2 0 0,0 3 2624 0,1 2 464 15,-1 3 96-15,-2 4 16 0,-3-2-2560 0,1 5-496 16,0-2-144-16,-1 4 0 0,-3 1 0 0,2 0 0 16,0 0 0-16,0 2 0 0,0 0 0 0,0-1-144 15,0 0 144-15,1-1-192 0,0-1-112 0,3 1-16 16,0 0-16-16,2 0 0 15,3-3-128-15,4 3-32 0,1 0 0 0,3 0 0 0,5 0 208 0,5 1 32 16,2-1 16-16,5 3 0 0,0 1 240 0,3 0 128 16,2-2 0-16,1 2-128 0,2 0 448 0,-2-1 0 15,1 2-16-15,-3-1 0 0,-1-1-192 0,-3-3-48 16,-2-2 0-16,-3 1 0 0,-4 1 0 0,-3-1 0 16,-5-4 0-16,-1 2 0 0,-8-4 256 0,0-1 64 15,-3 0 0-15,-8-2 0 0,-2 0-192 0,-4 0-48 16,-4 1 0-16,-3-3 0 0,-5 0-64 0,1-2-16 0,-4-3 0 0,2 1 0 15,2-4-192-15,3 3 128 0,4-1-128 0,3 0 0 32,2-2-1312-32,7 1-352 0,2 1-80 0,6-4-11472 0</inkml:trace>
  <inkml:trace contextRef="#ctx1" brushRef="#br3" timeOffset="161964.39">13604 16771 29199 0,'0'0'1280'0,"0"0"288"0,0 0-1248 0,0 0-320 15,7 9 0-15,-2 2 0 0,-5-11 0 0,5 14 160 16,-1-2-160-16,0 1 128 0,0-1-128 0,-2 0 0 15,-2-12-160-15,0 15 160 0,0-1-304 0,2 0 48 16,-1-3 0-16,1 2 0 0,-2-13 256 0,6 17 0 16,-1-3-128-16,1 1 128 0,0-1 0 0,1 1 0 15,-4-1 0-15,1 3 0 0,-1 0 0 0,-2 3 0 16,-1-3 0-16,-1 5 0 0,0 5-128 0,-1-5 128 16,0-2 0-16,0-1 0 0,1-2 0 0,0 1 0 15,-2-1 0-15,1-1 0 0,-1-2 0 0,1-1 0 16,-2 1 0-16,-1 0 0 0,-1 0 0 0,-1-5 128 0,1 2-128 0,-4 2 0 15,2-4 208-15,-3 5-48 0,-1-1-16 0,-3-1 0 16,0 1-16-16,-3 0-128 0,0-2 192 0,-2 2-64 16,1 0 32-16,-4-3 0 0,0 1 0 0,0 1 0 15,0-5 1024-15,0 0 208 0,-1-2 32 0,1-2 16 32,0 0-1872-32,4-2-368 0,1-1-80 0,2-2-8928 0,1-1-1792 0</inkml:trace>
  <inkml:trace contextRef="#ctx1" brushRef="#br3" timeOffset="162820.7">14313 17005 35007 0,'-3'-16'3120'0,"3"0"-2496"0,4 4-496 0,1-2-128 16,2 1 768-16,0 0 144 0,2 7 32 0,0-4 0 15,0 2-944-15,0-1 0 0,0 4-192 0,0 0 16 16,-2-1-1824-16,-7 6-368 0,0 0-80 0</inkml:trace>
  <inkml:trace contextRef="#ctx1" brushRef="#br3" timeOffset="163018.73">14531 17510 23951 0,'0'0'2128'0,"0"0"-1696"0,0-5-432 0,0 5 0 15,0 0 3728-15,7-8 672 0,-1 3 128 0,-2 1 16 16,2-4-3760-16,-1 1-784 15,-1-5 0-15,0 3-224 16,-1-3-2624-16,-3-1-528 0</inkml:trace>
  <inkml:trace contextRef="#ctx1" brushRef="#br3" timeOffset="166125.03">16211 16830 8287 0,'0'0'736'0,"7"-9"-592"16,0 2-144-16,-1 1 0 0,2-4 880 0,-2 2 144 16,-1-4 16-16,1 1 16 0,3 2 96 0,0-1 0 15,-1 0 16-15,-2-1 0 0,1 3 16 0,-2-1 0 16,-5 9 0-16,6-7 0 0,-2-4-304 0,-4 11-64 0,0 0-16 0,0 0 0 16,0 0-112-16,0 0-32 0,0 0 0 0,0 0 0 15,0 0-208-15,-5 11-32 0,-2-1-16 0,1 5 0 16,0 4-240-16,-3 4-160 0,2 1 192 0,-2 8-192 15,1 1 128-15,-1 6-128 0,0 3 0 0,1 5 0 16,-1-2 0-16,3 3 0 0,1-1 0 0,2-4 0 16,6-2 0-16,-1-3 0 0,3-7 0 0,6-5 0 15,3-5 128-15,1-4-128 0,1 0 0 0,3-7 0 16,2-2 0-16,-1-3 0 0,3-4 0 0,0-2 0 16,1-2 160-16,0-7-32 0,0 0 0 0,3-5 0 15,-4-1 64-15,0-1 0 0,-2-2 0 0,0 1 0 16,-1-1-48-16,-2 1 0 0,-3-1 0 0,0-1 0 15,-2-5 96-15,-1 2 16 0,-4 2 0 0,1-5 0 16,-1 1 0-16,1 1 16 0,-4-2 0 0,0 4 0 0,-2-4-128 0,2 5-16 16,-4 3-128-16,3 4 192 0,0 4-192 0,-2-1 0 15,-2 11 0-15,0 0 0 0,0 0 0 0,0 0 176 16,0 0-176-16,0 0 160 0,8 14-160 0,-2 3 0 16,-1 2 0-16,0 3 0 0,0 2 0 0,-1 1 0 15,-1 4 0-15,-1 7 0 0,2 3 0 0,-4 7 0 16,0 4 0-16,-2 3 0 0,-5 4 0 0,2 7 0 15,1 6 0-15,-5 2 0 0,0 6-144 0,-2 2 144 16,-2-5 0-16,2 2 0 0,-2 2 0 0,0-4 0 16,1-2 0-16,-2-5 0 0,0-4 0 0,-1-2 0 15,-3-6 0-15,0-3 0 0,-1-2 0 0,0-6 0 16,-2-3 0-16,2-4 0 0,-1 0 0 0,-3-4 0 0,2-2 144 0,-1-3-144 16,0-2 160-16,1-7-160 0,2-2 192 0,-2-8-192 15,-2-3 192-15,2-7-64 0,0-3 0 0,4-8-128 16,-1-6 256-16,1-4-64 0,2-9-16 0,1-3 0 15,3-4-176-15,2-5 0 0,0-3 144 0,5 0-144 16,4-2 0-16,6 5 0 0,2 4 0 0,5 4 0 16,2 3 0-16,0 7-160 0,6 0 160 0,0 5-160 15,3 1 160-15,1 4-160 0,-3 1 160 0,4 5-160 16,-1 0 160-16,1 4-128 0,2 2 128 0,-3 3-128 16,3 3 128-16,-3-1 0 0,0 6 0 0,-1-1-128 31,1 3-1776-31,-1-2-336 0,2 1-80 0</inkml:trace>
  <inkml:trace contextRef="#ctx1" brushRef="#br3" timeOffset="166483">17643 16994 21359 0,'0'0'944'0,"0"0"208"0,0 0-928 0,0 0-224 0,10 10 0 0,4-5 0 16,4 0 784-16,4-3 112 0,4 0 32 0,5-2 0 15,3-3-224-15,-1-1-32 0,5 2-16 0,-1-7 0 16,3 0-256-16,0 0-48 0,0 0-16 0,0 0 0 16,1 2-336-16,0 2 0 0,-2-2 0 0,-1 3 0 31,2 1-1488-31,-6 3-320 0,-3 0-64 0</inkml:trace>
  <inkml:trace contextRef="#ctx1" brushRef="#br3" timeOffset="166633.1">17917 17383 25791 0,'0'0'2304'0,"11"1"-1856"0,0 0-448 0,10 0 0 0,4-1 944 0,6 0 80 15,3-2 32-15,7-1 0 0,3-3-672 0,3 0-144 16,5 3-32-16,3-3 0 15,-2-3-1424-15,-3 4-304 0</inkml:trace>
  <inkml:trace contextRef="#ctx1" brushRef="#br3" timeOffset="170903.59">19968 16480 17503 0,'0'0'768'0,"8"-9"176"0,-3-2-752 0,1 2-192 0,1-4 0 0,-1 6 0 15,0-2 1024-15,-6 9 160 0,7-8 32 0,-7 8 16 16,5-10-400-16,-5 10-96 0,0 0-16 0,0 0 0 16,0 0 48-16,0 0 16 0,0 0 0 0,0 0 0 15,0 0-144-15,-8 11-48 0,-1 1 0 0,-2 5 0 16,-2 5-96-16,-2 2-32 0,-3 5 0 0,-4 3 0 15,-1 5-144-15,-2 5-48 0,-3 1 0 0,1 6 0 0,1-4-112 0,0 5-32 16,1 2 0-16,2-1 0 0,1 1-128 0,3-2 0 16,4-2 0-16,4 1 128 0,3-2 16 0,4-3 0 15,-1 0 0-15,3-2 0 0,0-2 32 0,4-4 0 16,3-1 0-16,2-4 0 0,3-1-176 0,3-6 128 16,2-4-128-16,3-1 128 0,0-1-128 0,1-3 0 15,-1-1 0-15,3-4 0 0,2 1 0 0,1-4 0 16,-1 0 128-16,0-5-128 0,-1-1-208 0,-1-3-80 15,0-4-16-15,-2-2 0 16,-3-2-2496-16,-2-2-496 0</inkml:trace>
  <inkml:trace contextRef="#ctx1" brushRef="#br3" timeOffset="171115.63">19471 17047 27647 0,'-16'-1'1216'0,"9"2"256"0,7-1-1168 0,0 0-304 0,0 0 0 0,0 0 0 15,10 5 640-15,6 1 80 0,1-2 16 0,6 0 0 16,4-5-416-16,6 1-96 0,5-1-16 0,5-1 0 16,6 1-32-16,3-3-16 0,2-2 0 0,2 1 0 31,0 1-1024-31,-2-4-208 0,-3 2-32 0,-3 0-11824 0</inkml:trace>
  <inkml:trace contextRef="#ctx1" brushRef="#br3" timeOffset="171537.38">21706 16345 21183 0,'-8'-11'1888'0,"6"6"-1504"0,-5-3-384 0,7 8 0 16,-6-6 592-16,6 6 48 0,-9-4 16 0,0 1 0 16,0 3 112-16,-1 3 0 0,-1 0 16 0,-2 3 0 15,-1 2-240-15,-5 3-48 0,-4 7-16 0,-4 6 0 16,-2 0-16-16,0 7 0 0,-7 4 0 0,2 3 0 16,1 4-128-16,0 5-16 0,0 4-16 0,0 1 0 15,1 2-176-15,1 3-128 0,2 0 144 0,4 1-144 16,4 1 128-16,4-2-128 0,5 0 0 0,6-1 0 15,6-6 0-15,4-3 0 0,4-6-128 0,9-5 128 16,5-4-544-16,4-4 0 16,5-2 0-16,4-6-8288 0,4-4-1664 0</inkml:trace>
  <inkml:trace contextRef="#ctx1" brushRef="#br3" timeOffset="171987.7">21654 17648 23039 0,'0'0'2048'0,"0"0"-1648"16,6-13-400-16,3 1 0 0,2-5 448 0,5-2 0 0,1-2 0 0,4-2 0 15,2-5-304-15,2 0-144 0,0-4 160 0,3-4-160 16,2 1 384-16,0-3-32 0,3-6 0 0,-4 0 0 15,1-8 288-15,-2 1 64 0,-2 0 16 0,0-1 0 16,-2-3-112-16,-1 5-32 0,-2 1 0 0,1 2 0 16,-3 4-192-16,1 6-32 0,-1 5-16 0,-2 4 0 15,-3 4-144-15,-1 3-16 0,-2 3-16 0,-1 3 0 16,-1 2-160-16,-1 4 0 0,-2-1 144 0,-6 10-144 16,0 0 128-16,0 0-128 0,9-4 160 0,-9 4-160 15,0 0 128-15,9 6-128 0,-3 3 0 0,-2 1 0 16,-1 4 0-16,-1 3 0 0,1 1 0 0,-3 5 0 15,0 5 0-15,-3 0 0 0,2 3 0 0,-2 5 0 16,1 2 0-16,-2 5 0 0,0-2 0 0,-1 5 0 0,0-3 128 16,0 4-128-16,1-3 0 0,-2 5 0 0,2-2 0 0,0 0 0 15,0-1 0-15,1-3 0 0,-1-3 576 0,0-1 32 16,0-4 0-16,2-3 0 16,-1-5-2304-16,2-6-464 0,-1 0-80 0,1-2-32 15,-1-4-816-15,0-1-176 0</inkml:trace>
  <inkml:trace contextRef="#ctx1" brushRef="#br3" timeOffset="172164.34">21825 17225 28559 0,'0'0'2544'0,"0"0"-2032"0,9 4-512 0,4 0 0 15,2-2 208-15,7-1-48 0,4 1-16 0,5-2 0 16,4-2-144-16,2-1 192 0,3-3-192 0,-3 3 192 15,-1-2-32-15,1-3 0 0,1 2 0 0,2-3 0 32,-1 1-2464-32,2 3-480 0,14-8-96 0,-5-2-32 0</inkml:trace>
  <inkml:trace contextRef="#ctx1" brushRef="#br3" timeOffset="172521.01">23387 16371 19343 0,'-7'-12'1728'0,"0"5"-1392"16,1 2-336-16,6 5 0 0,-9-8 1360 0,9 8 208 15,-11-1 32-15,1 6 16 0,1-1-976 0,-1 2-192 16,-1 7-32-16,0 1-16 0,-3 1 112 0,-1 4 32 15,2 4 0-15,-1 2 0 0,-1 6 48 0,1 6 16 16,-2 7 0-16,3 2 0 0,-3 1-176 0,1-1-48 16,-2 3 0-16,2 3 0 0,0 2-48 0,2-1-16 15,3-1 0-15,2 3 0 0,1 2-192 0,4-2-128 16,1-3 128-16,3-3-128 0,3-4 0 0,2-1 0 16,1-4 0-16,4-5 0 0,0-3 0 0,3-5 0 0,3-3 0 0,-1-5 0 15,1-2 0-15,0-6-208 0,-4-1 48 0,3-7 16 31,-2-2-1472-31,0-3-304 0,-2-2-48 0,0-9-10688 0</inkml:trace>
  <inkml:trace contextRef="#ctx1" brushRef="#br3" timeOffset="172684.58">22857 16973 16575 0,'0'0'1472'0,"0"0"-1168"0,0 0-304 0,11-4 0 15,4-1 3024-15,4 2 560 0,5-1 96 0,5 1 32 16,6-1-2736-16,3-1-528 0,4 1-128 0,0 1 0 16,-3-4-80-16,3 0-16 0,0 0 0 0,0-2 0 15,-1 2-1888-15,-1-1-368 0</inkml:trace>
  <inkml:trace contextRef="#ctx1" brushRef="#br3" timeOffset="172937.83">24315 16634 23951 0,'0'0'2128'0,"0"0"-1696"15,0 0-432-15,-2 14 0 0,-1-1 912 0,-1 4 112 16,-1 5 0-16,-2 2 16 0,-3 8-480 0,-2 1-112 0,-2 3 0 0,-2 4-16 15,-5 2 80-15,0 3 0 0,-2-3 16 0,-1 2 0 16,-4-2-208-16,4 0-64 0,-1 0 0 0,2-3 0 16,6-1-432-16,1-2-80 0,2-3-32 0,4-6-9056 15,1-1-1792-15</inkml:trace>
  <inkml:trace contextRef="#ctx1" brushRef="#br3" timeOffset="173127.06">23841 16968 31151 0,'0'0'1376'0,"0"0"288"0,10-5-1328 0,6 3-336 16,4-1 0-16,7 2 0 0,7-1 192 0,4 1-16 16,7 0-16-16,0 0 0 0,4-1-160 0,-4 1 0 15,-3-1-160-15,0 0 160 16,2 0-1360-16,0-1-176 0,2 1-48 0,2 0-10816 15</inkml:trace>
  <inkml:trace contextRef="#ctx1" brushRef="#br3" timeOffset="173405.33">25426 16329 26079 0,'-14'13'1152'0,"8"-3"256"0,-3 4-1136 0,-1 7-272 0,-2 6 0 0,1 3 0 16,-2 6 432-16,-1 7 16 0,-1 3 16 0,0 4 0 15,0 0 16-15,-2 1 0 0,-2-4 0 0,1 2 0 16,-1 0-32-16,3-4-16 0,0 0 0 0,2-4 0 15,2 1-432-15,1-3 0 0,3 1 128 0,0-3-128 16,0-4-2064-16,2-5-448 16,2-2-96-16</inkml:trace>
  <inkml:trace contextRef="#ctx1" brushRef="#br3" timeOffset="173872.35">25307 16451 19343 0,'0'-18'1728'0,"1"4"-1392"15,4 0-336-15,4-2 0 0,4-1 1712 0,2 1 272 16,3 2 48-16,3 0 16 0,2-2-1568 0,7 4-304 16,-1 3-176-16,1 0 192 0,6 1 32 0,2-1 16 15,0 3 0-15,2 3 0 0,-1 1 336 0,-2 2 64 16,-3 0 0-16,-2 4 16 0,-2-2-208 0,-2 5-32 0,-2 1-16 0,-2 5 0 15,-1 0-224-15,-3 6-48 0,-3 4-128 0,-5 0 192 16,-3 0-192-16,-2 5 0 0,-7-1 0 0,-4 4-160 16,-5 1-32-16,-5 0 0 0,-4 2 0 0,-1-4 0 15,-2-2-112-15,-1-4-16 0,0 3-16 0,3-5 0 16,-2-3 336-16,0-1 0 0,1-2 0 0,2-2 0 16,3-4 0-16,3 2 0 0,4-5 0 0,4 5 0 15,4-6-192-15,4 4-128 0,2-1-32 0,7 3 0 16,-1 2 32-16,5 1 0 0,2 4 0 0,0 1 0 15,0 1 320-15,1 2 0 0,1 5 0 0,2-2 0 16,-2 3 0-16,1 1 128 0,-3-1 32 0,-3 3 0 16,-2 2 336-16,-5-2 64 0,-5-3 16 0,-4 0 0 15,-6 0 128-15,-7-3 48 0,-6-1 0 0,-5 1 0 16,-4-5 48-16,-5 0 16 0,-5-2 0 0,-4-3 0 0,-5-2-432 0,-2-2-64 16,-1-6-32-16,3-2 0 0,5-3-288 0,3-3 0 15,6-5-176-15,3-8-10752 16,2-5-2144-16</inkml:trace>
  <inkml:trace contextRef="#ctx1" brushRef="#br3" timeOffset="174272.62">26561 15805 2751 0,'0'0'128'0,"0"0"16"0,0 0-144 0,0 0 0 0,11 3 0 0,0 0 0 15,2 3 3824-15,1 2 720 0,4-1 160 0,6 6 32 16,2 3-2880-16,4 4-576 0,0 5-128 0,1 5 0 16,-1 2-320-16,-1 7-64 0,-1 6-16 0,0 3 0 15,0 3-192-15,-1 5-48 0,0 6 0 0,-3 0 0 16,-3 2-256-16,-3 2-48 0,-5 1-16 0,-7 2 0 0,-6 2 0 0,-5-1-16 16,-5-1 0-16,-5-7 0 0,-7 0-176 15,-1-6 128-15,2-4-128 0,-3-6 128 0,-1-4-128 0,0-8 192 16,-2-4-192-16,1-6 192 0,3-3-192 0,0-8 0 15,0-3 144-15,5-6-9152 16,4-4-1824-16</inkml:trace>
  <inkml:trace contextRef="#ctx1" brushRef="#br3" timeOffset="174706.18">27801 16710 20271 0,'0'0'896'0,"0"0"192"0,0 0-880 0,0 0-208 0,0 0 0 0,0 0 0 16,14 1 928-16,4-1 144 0,2-1 16 0,3-3 16 15,-2 3-480-15,4-4-112 0,-1-5 0 0,1 5-16 16,1-3 80-16,-1 0 32 0,-1 0 0 0,-1-1 0 16,-1-4-64-16,-3 3-16 0,-2-3 0 0,-1 2 0 15,-4-2 64-15,-3-2 16 0,-4-1 0 0,-2 5 0 16,-3 2-32-16,-3-1 0 0,-3 1 0 0,-4 3 0 16,-3 3-160-16,-3 3-32 0,-6 1-16 0,-2 6 0 0,-7-2-192 0,1 9-48 15,-2 2 0-15,0 5 0 0,-2-1 0 0,0 4-128 16,-1 5 192-16,2-3-64 0,2 1 0 0,3-2-128 15,2 3 192-15,7-3-64 0,6 2-128 0,4-4 0 16,4 0 0-16,7-2 0 0,4 2 0 0,8-4 0 16,6-1 0-16,6-4 0 0,3-4-192 0,4 0 192 15,3-4-160-15,0-4 160 16,1-3-1184-16,4-2-144 0,2-2-16 0,2-2-8656 16,0 0-1728-16</inkml:trace>
  <inkml:trace contextRef="#ctx1" brushRef="#br3" timeOffset="175190.89">29249 15359 4607 0,'0'0'400'0,"0"0"-400"16,0 0 0-16,0 0 0 0,0 0 2160 0,10 3 336 15,-10-3 80-15,0 0 16 0,9 3-1120 0,-9-3-240 16,0 0-32-16,0 0-16 0,0 0 224 0,3 13 32 16,-1-5 16-16,-4 4 0 0,0-3-176 0,-3 1-48 15,-4 6 0-15,-1-1 0 0,-2 4-272 0,1 1-64 16,-6 2-16-16,1 7 0 0,-2 3-336 0,0 4-64 16,-1 4-16-16,-2 1 0 0,2 6-144 0,-2-1-16 15,1 3-16-15,3 2 0 0,2-1-80 0,2-2-16 16,3-1 0-16,4-2 0 0,3-1-192 0,3-6 176 15,3-1-176-15,3-3 160 0,2-3-160 0,5-7 128 16,-1 0-128-16,3-2 128 0,2-10-128 0,2 1 0 0,1 0 0 16,1-8 0-1,-2-6-1408-15,-1-1-320 0,-3-3-64 0,0-5-11952 0</inkml:trace>
  <inkml:trace contextRef="#ctx1" brushRef="#br3" timeOffset="175373">28698 15838 25791 0,'7'-7'2304'0,"3"5"-1856"0,4 1-448 0,7 0 0 15,10 2 1792-15,6 2 272 0,5 2 48 0,1 4 16 16,1-2-1120-16,6 3-240 0,3-1-32 0,4 1-16 16,4-5-256-16,2 1-48 0,2 2-16 0,-3-2 0 15,-1 0-400-15,-8-1 128 0,-2-2-128 0,-4 0 0 16,-5 0-1616-16,-5 1-416 0,-4-2-80 0</inkml:trace>
  <inkml:trace contextRef="#ctx1" brushRef="#br3" timeOffset="178175.21">4901 18656 18431 0,'0'0'1632'0,"2"-6"-1312"0,-2 6-320 0,-2-12 0 16,-1 5 1120-16,-1-2 160 0,-1 2 16 0,-3 0 16 15,-2 0-464-15,-1 2-80 0,-2-3-32 0,-2 2 0 16,-3 4-288-16,-1 2-48 0,-2 1-16 0,0 2 0 16,-2 2-224-16,-3 4-160 0,1 0 192 0,-2 2-192 15,1 2 240-15,1-2-64 0,3 3-16 0,3 3 0 16,2 0 32-16,4 1 0 0,3-1 0 0,5-1 0 15,5 2-64-15,3 1 0 0,4-1 0 0,6 0 0 16,3 0 32-16,6-2 0 0,5-1 0 0,3-1 0 16,3 2-160-16,2-1 160 0,-1-1-160 0,-2 2 160 0,-3 0-160 15,-1-1 0-15,-1-2 0 0,-3 2 0 0,-4 0 0 0,-2 0 128 16,-4 1-128-16,-3-1 0 0,-4-2 128 0,-4 1-128 16,-4 1 128-16,-4-1-128 0,-5 0 448 0,-7 1 0 15,-3 1 0-15,-7 4 0 0,-4 0-96 0,-8-2-16 16,-4-3 0-16,-5-1 0 0,-3 1-144 0,5-6-48 15,1-1 0-15,3-6 0 0,2 0-144 0,7-4-192 16,5-2 32-16,5-2 16 16,6-2-2288-16,4-2-464 0</inkml:trace>
  <inkml:trace contextRef="#ctx1" brushRef="#br3" timeOffset="178388.24">5561 18627 25279 0,'0'0'1120'0,"0"0"224"0,0 0-1072 0,0 16-272 0,-2 4 0 0,-3 1 0 16,-2 1 592-16,-2 2 64 0,-3 6 16 0,-4 5 0 16,-3 0-224-16,-1 3-64 0,-2 3 0 0,1 2 0 15,-1-2 32-15,0-3 0 0,1 0 0 0,3 0 0 16,2-2-224-16,2-4-32 0,3-3-16 0,3-5 0 15,1-4-2640-15,5-4-544 16</inkml:trace>
  <inkml:trace contextRef="#ctx1" brushRef="#br3" timeOffset="178826.22">6260 18718 26719 0,'0'0'1184'0,"-5"7"240"0,0 4-1136 0,0 3-288 15,-1 5 0-15,-2 5 0 0,-6 1 896 0,-2 3 128 16,-5 0 32-16,-2 3 0 0,-3 4-544 0,-1 1-128 16,-1 3 0-16,-1-1-16 0,0-1-64 0,1-4-16 0,1-2 0 0,3-4 0 15,3 0-144-15,5-4-16 16,1-4-128-16,4-4 192 0,3-2-192 0,2-7 0 0,6-6 0 0,0 0 0 15,0 0 128-15,0 0-128 16,12-6 0-16,2-6 0 0,4 1 128 0,1-3-128 0,2-1 0 0,2-3 144 16,1 0-144-16,1-1 160 0,-3 0-160 0,1 1 160 15,0 0-32-15,-1 2 0 0,-1-2 0 0,-2 4 0 16,-1 0 0-16,0 3-128 0,0-3 192 0,-3 3-64 16,-1 4 0-16,-1 2 0 0,-1 0 0 0,0 2 0 15,-2 2 16-15,-10 1 0 0,13 2 0 0,-3 5 0 16,0-2-144-16,-2 1 0 0,-1 4 0 0,-2-1 0 15,1 3 0-15,-3 3 0 0,0-1-160 0,-3 1 160 16,-1 3-192-16,-2 4 48 0,-1-1 16 0,-1 1 0 16,-2 2 128-16,-2 1-160 0,-1-2 160 0,-1 5-160 15,-1-2-288-15,0 0-64 0,2-4-16 0,-1-3-9456 16,0 1-1872-16</inkml:trace>
  <inkml:trace contextRef="#ctx1" brushRef="#br3" timeOffset="179126.96">7414 18899 33919 0,'0'0'1504'0,"0"0"304"0,0 0-1440 0,0 0-368 16,-7-6 0-16,-5 3 0 0,-4 2 304 0,-7 1-16 0,-2 1 0 0,-7 3 0 15,-5 3-288-15,-1 1 0 0,0 4 0 0,1 2 0 16,0 3 0-16,1 1 0 0,3 2 0 0,4 1 0 16,2 2 0-16,6 2 0 0,4-3 0 0,6-1-144 15,2 3 144-15,4 3-160 0,4-5 160 0,3 1-160 16,3 1 160-16,4-4-192 0,4-1 192 0,3 0-192 16,3 0-64-16,6-2-32 0,0-2 0 0,3-2 0 31,2-2-448-31,3 1-96 0,2-7 0 0,0 0-13024 0</inkml:trace>
  <inkml:trace contextRef="#ctx1" brushRef="#br3" timeOffset="179426.53">7628 19146 18431 0,'0'0'816'0,"9"8"160"0,1-4-784 0,3-1-192 15,5 2 0-15,4-1 0 0,4-2 1360 0,2-4 240 16,0-7 32-16,2 1 16 0,2-2-1648 0,-3 0-256 16,-2-5-96-16,0-2-16 0,-2-1 368 0,-1 0 0 15,-1-2 0-15,1 2 0 0,-3-2 256 0,-4 2 192 16,-3 0 16-16,-3 3 16 0,-4 0 560 0,-4 2 112 16,-3 4 32-16,-4 0 0 0,4 9-240 0,-11-3-48 15,-7 0-16-15,0 4 0 0,-1 7-448 0,0 3-96 16,-4 5-16-16,-1 1 0 0,-2 8-320 0,1 3 144 0,-3-1-144 0,3 5 0 15,0 0 160-15,6 1-160 0,3-1 128 0,4-3-128 16,5 2 0-16,5 0 0 0,6-3 128 0,4 0-128 31,2-4-1408-31,7-2-320 0,2 0-64 0</inkml:trace>
  <inkml:trace contextRef="#ctx1" brushRef="#br3" timeOffset="179821.86">10213 19132 15663 0,'0'0'1392'0,"0"0"-1120"15,0 0-272-15,0 0 0 0,0 8 3168 0,-2 6 576 0,-2 2 112 0,-1 0 32 16,-1 2-2352-16,-4 2-448 15,-2 1-112-15,-1 2-16 0,-3 3-384 0,2-3-64 0,-3 1-32 0,0 2 0 16,-1-5-336-16,-1 0-144 0,0-1 128 16,0-2-128-1,-3-2-304-15,4-3-144 0,2-4-16 0,7-1-16 16,9-8-1824-16,0 0-352 0,0 0-80 0,12-11-9328 0</inkml:trace>
  <inkml:trace contextRef="#ctx1" brushRef="#br3" timeOffset="180077.31">11041 18458 5519 0,'0'0'240'0,"0"0"64"0,0 0-304 0,0 0 0 0,0 0 0 0,0 0 0 15,-3 11 5824-15,0 3 1120 0,-2 7 224 0,-6 0 32 0,-1 2-5408 0,-4 6-1072 16,-3 2-208-16,-2 6-64 0,-2 6-112 0,0-1-16 15,-1 2-16-15,2 1 0 0,1 4-304 0,2 2 128 16,1 1-128-16,2 0 0 0,4 1 0 0,2-3 0 16,-1 5 0-16,8-5 0 0,0-2-192 0,4-6-128 15,4-3-48-15,2-6 0 16,2-3-2432-16,2-8-480 0,1-2-112 0,0-6 0 0</inkml:trace>
  <inkml:trace contextRef="#ctx1" brushRef="#br3" timeOffset="180242.73">10483 19025 24879 0,'8'-12'1088'0,"3"9"256"0,7-3-1088 0,6 1-256 0,4 0 0 0,6 3 0 16,7-1 800-16,-3 1 96 0,3-3 32 0,1-1 0 15,-2 3-928-15,2-1 0 0,2-1 0 0,-3 0-8320 16,-1-2-1632-16</inkml:trace>
  <inkml:trace contextRef="#ctx1" brushRef="#br3" timeOffset="180407.26">10379 18790 32255 0,'-23'-5'2864'0,"14"3"-2288"0,9 2-576 0,0 0 0 0,0 0 320 0,0 0-32 15,14 3-16-15,1-2 0 16,3-2-544-16,1 1-112 0,-1 4-32 0,2-3-13936 16</inkml:trace>
  <inkml:trace contextRef="#ctx1" brushRef="#br3" timeOffset="180700.9">12587 19294 28223 0,'-13'18'1248'0,"4"-4"256"0,-1 4-1200 0,-2 3-304 0,1 2 0 0,-3 7 0 16,-2 0 416-16,-2 2 32 0,-3 0 0 0,1-1 0 15,-2-4-256-15,3 1-64 0,0-5 0 0,3-1 0 32,-1-2-1680-32,5-4-352 0</inkml:trace>
  <inkml:trace contextRef="#ctx1" brushRef="#br3" timeOffset="180884.28">12352 18840 32255 0,'-13'-7'1424'0,"13"7"304"0,0 0-1392 0,0 0-336 15,0 0 0-15,0 0 0 0,0 0 848 0,0 0 112 16,0 0 0-16,0 0 16 15,0 0-2256-15,0 0-448 0,6 11-80 0</inkml:trace>
  <inkml:trace contextRef="#ctx1" brushRef="#br3" timeOffset="181227.49">13483 19118 26655 0,'-17'-6'1184'0,"7"4"240"0,-3 1-1136 0,-2 1-288 0,-3 0 0 0,-2 5 0 15,-5 0 160-15,-2 1-32 0,-2 3 0 0,3 0 0 16,2 4-128-16,1 3 0 0,2 2 0 0,3 0 0 16,5-4 0-16,5 1 0 0,6 0-144 0,4 2 144 15,6-3 0-15,4 0 0 0,3 1 0 0,4 2 0 16,2 3 176-16,4-1-16 0,0-1 0 0,0 2 0 0,1-1 48 0,-2 1 16 15,0 1 0-15,-6 0 0 0,0 1 80 0,-8-2 16 16,-2-2 0-16,-5 1 0 0,-3-2 304 0,-3-1 64 16,-10-2 16-16,-4-1 0 0,-3 1-64 0,-7 0-16 15,-3-1 0-15,-5-6 0 0,0 1-384 0,-5-2-80 16,1-3-16-16,-3-2 0 16,-4-3-1552-16,3-9-304 0,-14-6-64 0,19 5-16 0</inkml:trace>
  <inkml:trace contextRef="#ctx1" brushRef="#br3" timeOffset="181620.94">14596 19125 16575 0,'-17'-7'1472'0,"1"1"-1168"0,-2-1-304 0,1 4 0 15,-1 3 2288-15,0 4 400 0,-1 4 64 0,-1 2 32 16,-1 6-1552-16,1 6-304 0,0 6-64 0,1-3-16 16,1 3 576-16,3 4 112 0,2-1 32 0,3 0 0 15,1 1-1920 1,2-3-384-16,4-4-80 0,3-1-16 0,2-1 832 0,5-3 128 0,3-1 32 0,4-2 16 0,3-7-176 15,3 1 0-15,1-6 144 0,2-2-144 0,2-4 256 0,0-3-32 16,0-3 0-16,0-3 0 0,1 1-32 0,-2-2 0 16,-2 1 0-16,-1 1 0 0,-2-4-64 0,-1 4-128 15,-3-2 176-15,1 6-176 0,-4-2 224 0,2 3-64 16,-4 2-16-16,-10 2 0 0,12 4 16 0,-3 3 0 16,-2 2 0-16,0 4 0 0,-3 0-160 0,-1 1 0 15,0 1 0-15,-1 1 0 16,1 0-1056-16,0-1-192 0,0-4-32 0</inkml:trace>
  <inkml:trace contextRef="#ctx1" brushRef="#br3" timeOffset="182062.08">17000 19106 24063 0,'-9'-8'1072'0,"9"8"208"0,-9-3-1024 0,0-1-256 0,-2 3 0 0,-2 2 0 16,-2 3 720-16,-4-1 96 0,-4 3 16 0,-2 2 0 15,-3 0-16-15,-2 4 0 0,0-2 0 0,1 4 0 16,-1 2-48-16,4-1-16 0,4-3 0 0,2 2 0 0,2 0-256 0,6 1-48 16,1-1-16-16,5-2 0 0,-1-1-272 0,7 3-160 15,3-1 192-15,2-2-192 0,1 2 144 0,4-2-144 16,2 2 0-16,6 2 144 0,2 0-144 0,-1-3 0 16,3 1 0-16,-2 1 0 0,-2-3 0 0,-2 0 0 15,0 2 0-15,-4 1 0 0,-3-4 0 0,-4 2 0 16,-5-1 0-16,-2-2 0 0,-3 3 128 0,-5-4-128 15,-7 4 0-15,-6-3 128 0,-4 1-128 0,-4-4 128 16,-2 2-128-16,-3-4 128 0,-2 0-128 0,1-2 160 16,0-3-160-16,4-2 160 0,1-1-160 0,6-3-192 0,-1-1 32 15,7 1-10288 1,3-5-2064-16</inkml:trace>
  <inkml:trace contextRef="#ctx1" brushRef="#br3" timeOffset="182962.03">17731 19388 23951 0,'-19'3'2128'0,"6"-1"-1696"0,-2 1-432 0,-2 2 0 15,0 0 1488-15,-3 5 224 0,0 0 32 0,-1 3 16 16,-2-3-1216-16,1 3-240 0,2 1-48 0,2 1-16 15,1-5-240-15,5 3 0 0,0 1 128 0,3-4-128 16,4 2 0-16,4-1 144 0,1-11-144 0,5 10 128 0,3 0 160 0,3-4 32 16,7 1 0-16,2-4 0 0,4-3-128 0,3-2 0 15,0-1-16-15,2-1 0 0,-4-1 0 0,2 1 0 16,1-5 0-16,-2 4 0 0,0-1-16 0,-3-2 0 16,-3 2 0-16,-3-2 0 0,-3 2 96 0,-4 2 0 15,-10 4 16-15,7-8 0 0,-7 8 48 0,1-7 16 16,-1 7 0-16,-4-7 0 0,-1-2-208 0,-1 4-128 15,-1-2 128-15,2 2-128 0,5 5 0 0,0-8 0 16,0 8 0-16,5-10 0 0,8 3-368 0,2-3 16 16,5 1 0-16,5-1 0 15,0 1-80-15,4-3-16 0,2-2 0 0,1-2 0 16,2 0-112-16,1-1-16 0,1-2-16 0,0-1 0 16,-1-2 96-16,3-1 32 0,4-8 0 0,0 0 0 0,1 2 464 0,-4-3 0 0,-3-4 0 0,0 0 0 15,-3-6 208-15,-2 2 96 16,-2 1 16-16,-2-2 0 0,-5-6-128 0,0 0-32 0,-4-1 0 0,-2-3 0 15,-3 3-160-15,-3 3 128 0,-2-2-128 0,-2 8 128 16,-1 3-128-16,-1 8 0 0,-1 7 0 0,-3 5 0 16,0 6 192-16,-4 1-32 0,4 9-16 0,-8 0 0 15,-1 3-144-15,-1 7 0 0,-3 7 0 0,-1 2 0 16,-2 3 0-16,-2 8 0 0,-2 3 0 0,-2 5 0 16,1 3 0-16,-1 4 0 0,0 1 0 0,1 2 0 15,-2 3 128-15,1 0 0 0,1 2 0 0,0 2 0 16,6 1-128-16,2 0 0 0,4-1 0 15,4-6 0-15,4-9 0 0,5-5 192 0,5-6-192 0,2-4 192 16,3-6-192-16,3-3 0 0,1-2 0 0,2-6 0 16,0-4 128-16,1-2-128 0,3-4 128 0,0-2-128 15,1 0 176-15,1-5-48 0,-1 0-128 0,1-4 192 16,-1 2-192-16,-1 0 0 0,0-5 0 0,0 4 0 16,2 3 0-16,-1-1 128 0,2 2-128 0,-3 0 0 15,-2 3 128-15,-1 5-128 0,0 1 0 0,-3 2 0 16,-5 1 272-16,0 1-32 0,-3 3-16 0,-1 3 0 0,-1-2-224 0,-4 2 0 15,-2 3 0-15,0-1 0 0,-2 0 128 16,-2-1-128-16,1 0 0 0,0-3 0 0,-1 1 128 0,2-10-128 16,0 0 0-16,0 0 0 0,0 0 128 0,0 0-128 15,16 0 0-15,-4-5 144 0,1-3-144 0,2 2 128 16,1-3-128-16,0 3 128 0,-1-6-128 0,3 3 0 16,-3-2 0-16,2 4 0 0,-2 0 0 0,0 3 0 15,1 3 0-15,-2 1 0 0,0 0 0 0,-2 4 0 16,1 3 0-16,-3 3 128 0,-1 7 64 0,-1 2 16 0,-2 3 0 0,-1 3 0 15,-2-1-16-15,-2 3 0 0,-2-3 0 0,0 3 0 16,-1-1-64-16,1-3-128 16,1-2 176-16,0-4-176 0,1-3 128 0,2 0-128 0,2-2 0 0,3-6 0 31,2-5-1040-31,4-2-272 0,5-4-48 0,4-6-14112 0</inkml:trace>
  <inkml:trace contextRef="#ctx1" brushRef="#br3" timeOffset="183229.09">21049 18313 36863 0,'0'0'3264'0,"10"6"-2608"15,-1 7-528-15,3 2-128 0,0 3 352 0,-2 6 32 16,-1 9 16-16,-3 4 0 0,-2 1-240 0,-1 7-160 16,-1-1 192-16,-2 6-192 0,-2 2 0 0,-2-1 0 15,-1-3 0-15,-3 2 0 0,-2-1 0 0,-2 1 0 16,0-6 0-16,-2 3 0 0,0-3-256 0,-2 0 64 16,1-3 0-16,-3-1 0 15,1-4-3088-15,-2-2-624 0</inkml:trace>
  <inkml:trace contextRef="#ctx1" brushRef="#br3" timeOffset="183595.99">20726 18980 21183 0,'15'-4'1888'0,"8"3"-1504"15,6-1-384-15,9 0 0 0,7 2 1536 0,6 2 256 16,1-1 32-16,1 0 16 0,-5-2-1264 0,-2 1-256 0,-3 1-64 0,-3-1 0 15,-5 1-64-15,-3-1 0 0,-4 0-16 0,-4 2 0 16,-2 0-176-16,-4 1 0 0,-4 1 0 0,-4 1 0 16,-6 1 0-16,-3 7 0 0,-5 5 0 0,-4 1 128 15,-3 6-128-15,-4 3 0 0,-3 5 144 0,-5 3-144 16,-2 2 144-16,-1-1-144 0,1 0 192 0,1-3-192 0,1-2 192 16,5-7-192-16,3 2 192 0,5-6-192 0,4-2 384 15,5-1-16-15,5-1-16 0,4-5 0 0,2-3-176 0,5-2-48 16,5-2 0-16,6-3 0 0,0-3-128 0,5-5 0 15,1-3 144-15,1-4-144 0,2 2 0 0,1-3 144 16,-2-2-144-16,-1 0 0 0,-6-1 288 0,-3 1-48 16,-5-5-16-16,-6 2 0 0,-5 0 384 0,-5-4 80 15,-4-4 16-15,-6 1 0 0,-5-1-352 0,-4 5-64 16,-5-4-16-16,-3 3 0 16,-5 2-1680-16,2 2-352 0,-2 3-64 0,2 1-16 0</inkml:trace>
  <inkml:trace contextRef="#ctx1" brushRef="#br3" timeOffset="184065.08">23207 18970 24879 0,'-15'-6'2208'0,"-3"3"-1760"0,-1 3-448 0,-2 4 0 0,-1 4 1408 0,-3 2 208 16,-3 6 48-16,-1 5 0 0,0 4-1264 0,1 2-240 15,3 2-160-15,3 4 192 0,3 0-192 0,5 1 0 16,4-3 0-16,5-1 0 0,3 0 0 0,6-6 128 16,4-1-128-16,5-4 192 0,4-3-192 0,5-2 0 15,5-4 144-15,3-4-144 0,5-6 0 0,0-4 0 16,2-4 0-16,-3-2 0 0,-3-4 192 0,-5-1-48 16,0-3 0-16,-4 0 0 0,-2 0 128 0,-2 1 32 15,-2-1 0-15,-3 1 0 0,0-1 400 0,-6 3 64 16,0 4 32-16,-2-1 0 0,-5 12-400 0,0 0-80 15,0 0 0-15,0 0-16 0,0 0-304 0,0 0 0 16,3 12 0-16,1-1 0 0,-1 2 0 0,-2 1 0 16,0-3 0-16,1 2 0 0,0 0-336 0,2-3 16 15,0 1 16-15,2-1-10512 16,3-4-2096-16</inkml:trace>
  <inkml:trace contextRef="#ctx1" brushRef="#br3" timeOffset="184612.53">25028 18885 27519 0,'-12'-18'1216'0,"4"4"256"15,-1-1-1168-15,0-2-304 0,-2 5 0 0,-1-2 0 0,-2-3 528 0,-1 6 48 16,-1 4 16-16,-3 5 0 0,-2 1-272 0,0 2-48 16,-1 1-16-16,-2 6 0 0,-3 5 80 0,-2 3 16 15,-3 1 0-15,-2 1 0 0,-2 3 48 0,1 3 16 16,2 3 0-16,3 0 0 0,4 3-144 0,3 2-16 16,2 1-16-16,6 1 0 0,3-3-240 0,4-3 176 15,4-3-176-15,5 1 160 0,4-5-160 0,7-4 0 16,4-8-160-16,5 0 160 0,4-4-288 0,7-5 32 15,2-7 16-15,6-7 0 0,2-3 96 0,-2-4 16 16,-2-2 0-16,-2-2 0 0,-3-2-48 0,0-1 0 16,0 3 0-16,-1-4 0 0,-3-3 336 0,0-4 64 15,-1-1 16-15,2-3 0 0,-1-2 80 0,-1-7 32 16,-3-3 0-16,-2-4 0 0,1-3-160 0,-2-4-16 16,-3 4-16-16,0-4 0 0,-2 7-160 0,-3 6 0 15,-4 6 0-15,-1 10-176 0,-2 9 176 0,-2 4 0 16,-2 10 0-16,-3 11 0 0,0 0 176 0,0 0-48 15,-7 14 0-15,0 6 0 0,-1 4-128 0,-4 9 0 0,-2 4 0 16,0 4 0-16,-3 5 0 0,-2 6 0 0,-3 4 0 0,-1 2 0 16,-2 7 0-16,0-3 0 0,0 2 0 0,3-3 0 15,-1 1 0-15,2-3 0 0,4-5 0 0,1 0 128 16,5-4-480-16,3-9-96 16,3-4-32-16,4-5 0 15,2-8-1584-15,2-6-320 0,1-7-64 0,-4-11-16 0</inkml:trace>
  <inkml:trace contextRef="#ctx1" brushRef="#br3" timeOffset="184778.33">25360 18912 26719 0,'0'0'2368'0,"-4"12"-1888"16,1 4-480-16,0 3 0 0,0 2 1152 0,1 7 128 15,-1-1 16-15,-3 5 16 0,-2-1-720 0,2-1-144 16,0 1-16-16,1 0-16 0,-2-6-16 0,2 3 0 15,1-7 0-15,2-2 0 0,-2-3-400 0,4 0-256 16,0-5 48-16,0-2-9856 0,0-9-1968 0</inkml:trace>
  <inkml:trace contextRef="#ctx1" brushRef="#br3" timeOffset="185115.74">26475 18377 26719 0,'-3'-16'1184'0,"3"16"240"0,-1-15-1136 0,0 1-288 0,0 1 0 0,-4 4 0 16,5 9 1168-16,-11-8 176 0,0 1 48 0,-2 6 0 15,-1 1-816-15,-4 1-144 0,-2 3-48 0,-3 2 0 0,-3 3-64 0,-4 3 0 16,-4-1-16-16,0 6 0 0,-2-2-48 0,2 6-16 15,-1 7 0-15,4 0 0 0,1 3-240 0,2 2 144 16,3 3-144-16,2 3 128 0,2 8-128 0,1-1 0 16,5 2 144-16,1 0-144 0,3-4 0 0,3 3 0 15,2-2 0-15,2 0 128 0,1-7-128 0,2 1 0 16,0-2 0-16,1-2 0 0,0-1-352 0,-1-2 16 16,-1-3 0-16,1 0 0 15,0 0-832-15,-3-3-176 0,-1 0-16 0,0-6-16 16,-2-5-2160-16,1-6-432 0</inkml:trace>
  <inkml:trace contextRef="#ctx1" brushRef="#br3" timeOffset="185249.89">25720 19134 15663 0,'5'-6'1392'0,"1"-1"-1120"16,5 4-272-16,1-1 0 0,4 2 2368 0,1 2 432 16,1 2 80-16,2-2 0 0,1 1-2016 0,2 0-416 15,0-2-64-15,3 0-32 0,2-3-192 0,1 1-32 16,2 0-128-16,-1-1-8080 15,1-6-1728-15</inkml:trace>
  <inkml:trace contextRef="#ctx1" brushRef="#br3" timeOffset="185547.29">26948 18446 17503 0,'4'-14'1552'0,"-2"3"-1232"0,1-4-320 0,-1 2 0 16,1 2 2320-16,-3 0 416 0,0 11 80 0,-3-8 0 0,3 8-1920 0,-6-8-400 16,-3 4-80-16,-1 4-16 0,-2 0-96 0,-2 3-32 15,-3 4 0-15,-5 1 0 0,-5 5 96 0,2 3 16 16,-4 4 0-16,-2 3 0 0,-1 5 0 0,2 4 16 16,1 7 0-16,1 3 0 0,0 2-48 0,4 4-16 15,-1 4 0-15,3 0 0 0,2-1-160 0,3-3-48 16,1-1 0-16,5 0 0 0,5-3-128 0,1-1 0 15,2-6 0-15,2-4 0 16,1-2-336-16,2 0-112 0,1-7 0 0,1-1-16 16,-3-8-2192-16,1-1-432 0</inkml:trace>
  <inkml:trace contextRef="#ctx1" brushRef="#br3" timeOffset="185701.14">26123 19006 21183 0,'0'0'1888'0,"0"0"-1504"16,15 5-384-16,4 0 0 0,3 2 1872 0,5-1 304 0,2 0 64 0,6 3 16 16,3-5-1792-16,4-1-464 0,2 0 128 0,1-3-128 31,2-1-1456-31,2-2-320 0,16-3-64 0,-6-6-16 0</inkml:trace>
  <inkml:trace contextRef="#ctx1" brushRef="#br3" timeOffset="185981.15">26912 19046 2751 0,'0'0'128'0,"0"0"16"16,0 0-144-16,0 0 0 0,13 0 0 0,2 0 0 0,0-1 5504 0,3 0 1088 16,3-6 192-16,-1 1 64 0,2-2-5408 0,-1-2-1072 15,1 1-224-15,-3-2-144 0,-3-4 128 0,-2 1-128 16,-2 1 0-16,-2-1 0 0,-2-1 496 0,-3 2-16 15,-4 3 0-15,-1 0 0 0,0 10 176 0,-5-7 48 16,-3 2 0-16,-2 4 0 0,-3 1-352 0,1 6-64 16,-4-1-16-16,1 8 0 0,-1-3-80 0,0 6-32 15,4 0 0-15,-2 3 0 0,1 0-160 0,1 2 0 16,2 3 0-16,3-3 0 0,2-2 0 0,2 1 0 16,3-1 0-16,3-2 0 15,2 2-1792-15,2-5-400 0</inkml:trace>
  <inkml:trace contextRef="#ctx1" brushRef="#br3" timeOffset="186264.35">27475 18887 19343 0,'0'0'1728'0,"-9"14"-1392"0,2-2-336 0,-2 3 0 16,3 4 768-16,-3-1 96 0,-3 1 16 0,1 1 0 15,-1-1 48-15,0-2 16 0,-1 2 0 0,-1-6 0 16,4-3 96-16,0 0 32 0,3-2 0 0,7-8 0 0,0 0-512 0,0 0-112 16,0 0 0-16,0 0-16 15,7-9 80-15,2 0 0 0,1-6 16 0,1-1 0 0,1 0-128 0,0-1-16 16,1 0-16-16,0 3 0 0,-2-3-208 0,4 3-32 16,2 0-128-16,1 1 192 0,-2 3-192 0,1-1-128 15,-2 3 128-15,-1 1-208 16,1 0-1968-16,-3 1-400 0,3-4-80 0,-2 2-16 0</inkml:trace>
  <inkml:trace contextRef="#ctx1" brushRef="#br3" timeOffset="186580.94">27998 18870 25791 0,'0'0'1152'0,"0"0"224"0,11-5-1104 0,2-3-272 16,1 3 0-16,0 1 0 0,0-4 320 0,0 2 16 0,0 0 0 0,-1-3 0 15,-1 1-336-15,-2-2 144 0,-3 2-144 0,-2-2 0 16,-5 10 192-16,4-9-192 0,-4-2 192 0,-2 2-192 16,0-2 416-16,-3 6-32 0,-3-2 0 0,-1 7 0 15,-2 3-144-15,-3 4-48 0,-3 0 0 0,0 5 0 16,-3 6 16-16,3 1 0 0,-1 4 0 0,1 3 0 15,0-4-48-15,4 3-16 0,0 0 0 0,3-3 0 16,2 0-144-16,3-1 0 0,4 2 144 0,2-4-144 16,3-4 0-16,4-4-320 0,2 2 64 0,3-8 16 15,1-2-2384-15,6-4-464 0,9-8-112 0,4-4 0 0</inkml:trace>
  <inkml:trace contextRef="#ctx1" brushRef="#br3" timeOffset="186899.07">28374 18874 8287 0,'-9'8'736'0,"-1"0"-592"16,-1 5-144-16,-2-1 0 0,-2-1 3952 0,-1 3 752 0,2 2 160 0,-1-1 16 16,-1-3-3104-16,5 1-624 15,2-1-128-15,4-4-32 0,5-8-400 0,0 0-80 16,0 0 0-16,0 0-16 0,0 0-368 0,16-4-128 15,1-1 0-15,3-5 0 0,1 0 128 0,1-3-128 16,1-4 0-16,0 5 0 0,-1 0 0 0,1 0 0 16,-2-2 0-16,-1 1 0 0,-1 1 144 0,0 1-144 0,-1 5 128 0,-2-1-128 15,0 5 128-15,-4 2-128 0,1 2 0 0,-4 5 128 16,-9-7-128-16,8 10 0 0,-5 5 144 0,-3 2-144 16,-2 0 0-16,-3 4 0 0,-4 4 0 0,-1 1 0 15,-2 1 0-15,0-2 0 0,0 0 0 0,1 0 0 16,-2-4-144-16,4-2 144 0,0 0-160 0,4-4 160 15,1-1-1744-15,4-5-256 0,0-9-48 0,8 8-9952 16</inkml:trace>
  <inkml:trace contextRef="#ctx1" brushRef="#br3" timeOffset="187198.31">29465 17771 28735 0,'-11'7'1280'0,"3"0"256"0,-1 9-1232 0,1 3-304 15,0 4 0-15,0 6 0 0,-4 6 192 0,2 10-32 16,0 2 0-16,1 6 0 0,0 7 96 0,3 0 32 0,-3 3 0 0,2-2 0 15,4 2 384-15,-4-1 80 0,0-5 16 0,0 3 0 16,3-2-160-16,1-4-32 16,-1-6 0-16,3 0 0 0,1-3-384 0,2-6-192 0,1-3 160 0,2-7-160 31,0-2-1152-31,0-8-320 0,0-3-64 0,-1-4-8032 0,-4-12-1616 0</inkml:trace>
  <inkml:trace contextRef="#ctx1" brushRef="#br3" timeOffset="187350.31">29142 18483 6447 0,'0'0'272'0,"0"0"80"0,14-2-352 0,5-1 0 16,4 2 0-16,5 1 0 0,3 1 5728 0,9 2 1072 15,4 2 224-15,3-3 32 0,2 1-5520 0,-1-2-1120 16,-1 0-224-16,1 2-32 0,2 0-160 0,1-1 0 16,0 3 0-16,2-1-9632 15,2 1-1888-15</inkml:trace>
  <inkml:trace contextRef="#ctx1" brushRef="#br3" timeOffset="187948.06">26420 20114 29135 0,'0'0'1280'0,"0"0"288"0,0 0-1248 0,0 0-320 0,0 0 0 0,0 0 0 0,0 0 176 0,0 0-32 16,-5 5 0-16,-2 3 0 15,2 2 208-15,1 4 32 0,0 1 16 0,0 4 0 0,-1 3 112 0,0 1 32 16,-3 5 0-16,1-3 0 0,-4 3-192 0,1 0-32 16,1 1-16-16,-3-3 0 0,-4 0-64 0,1-1-16 15,3-4 0-15,0-3 0 0,1-3-80 0,3-2-16 16,2-5 0-16,6-8 0 0,0 0 160 0,0 0 32 15,3-11 0-15,8-5 0 0,6-6-112 0,4-4-16 16,0-5 0-16,4-1 0 0,4-2-192 0,1-3 0 16,2-4 0-16,1 1 0 0,1-2 0 0,1 0 0 15,3 0-144-15,3 4 144 0,2 1 0 0,1 4 0 16,2 7-128-16,-5 5 128 0,-6 7 0 0,-2 2-144 16,-3 6 144-16,-4 2-128 0,-2 8 128 0,-2 2-160 15,-4 7 160-15,-4 4-160 0,-4 4 160 0,-5 3 0 16,-9 3-144-16,-5 2 144 0,-5 4 0 0,-5 0 0 15,-4 2 0-15,-5-2 0 0,-5 0-224 0,-6-5 32 16,-8-2 0-16,2-3 0 16,2-5-256-16,0-1-32 0,2-8-16 0,6-1 0 15,4-6-1888-15,6-5-384 0,4-4-80 0,5-4-16 0</inkml:trace>
  <inkml:trace contextRef="#ctx1" brushRef="#br3" timeOffset="188250.34">27315 19927 30287 0,'-18'15'1344'0,"7"1"272"0,0 2-1296 0,-3 1-320 16,-2 3 0-16,0 6 0 0,-3 0 0 0,-2 3 128 15,1 2-128-15,0-1 0 0,-1-7 0 0,4 2 128 16,-1-6-128-16,2-1 0 0,4-5 128 0,2-5-128 15,3-2 128-15,7-8-128 0,0 0 496 0,0 0 16 16,0 0 16-16,8-14 0 0,2-4-16 0,3-1-16 16,3-4 0-16,3-3 0 0,4 2-112 0,1-2 0 15,3 0-16-15,2 2 0 0,2 0-192 0,1 2-48 16,1 3 0-16,-3 1 0 0,-1 1-128 0,-2 4 0 16,0 4 0-16,-3 0 128 0,1 3-128 0,-2 1-256 15,-2 0 64-15,-2 2 16 16,-3 2-2608-16,-2-1-528 0</inkml:trace>
  <inkml:trace contextRef="#ctx1" brushRef="#br3" timeOffset="188686.28">27971 19887 32879 0,'0'0'1456'0,"0"0"304"0,-9 6-1408 0,-2 3-352 0,2 0 0 0,-4 5 0 16,-3 3 0-16,-2 3 0 0,-4 1 0 0,-1 5-192 16,0-5 192-16,-2 3 0 0,2 2 0 0,3-3 0 15,1-2 0-15,6 1 0 0,4-1 0 0,7-1-128 16,2-3-64-16,6-3-16 0,4-1 0 0,4 0 0 16,3-7-64-16,2 2-16 0,2-8 0 0,5-4 0 15,0-1 288-15,0-2 0 0,-2-4-128 0,-1 2 128 0,-3-4 0 0,-1 1-192 16,-1-1 192-16,-3 0-160 0,-1-1 352 0,-2 2 80 15,-5 1 16-15,0-3 0 0,-3 0 160 0,-3 0 16 16,-4 2 16-16,-1-1 0 0,-3 3-208 0,-2 1-32 16,-1-1-16-16,-2 2 0 0,-2-2-224 0,2 2 0 15,-2 3 0-15,0-1-160 0,0 1 160 0,-3 2-192 16,2-2 192-16,1 0-192 0,0 3 192 0,1-1 0 16,3 2-144-16,10 1 144 0,-9-3-272 0,9 3 16 15,-7-6 0-15,7 6 0 16,0 0-336-16,0 0-64 0,-3-9-16 0,3 9 0 15,3-9 128-15,-3 9 32 0,0 0 0 0,5-6 0 16,-5 6-144-16,0 0-32 0,7-5 0 0,-7 5 0 16,0 0-64-16,0 0-16 0,0 0 0 0,8-4 0 15,-8 4-528-15,0 0-112 0,0 0-32 0,10-5-7200 0</inkml:trace>
  <inkml:trace contextRef="#ctx1" brushRef="#br3" timeOffset="189133.14">28675 19495 27647 0,'0'0'2448'0,"0"0"-1952"15,0 0-496-15,0 0 0 0,-6 8 704 0,-2 1 32 16,1 2 16-16,-3 2 0 0,-2 6-368 0,-3 4-80 16,0 0-16-16,-3 6 0 0,-1 3 240 0,-2 6 48 15,0 4 16-15,0 0 0 0,0 5-144 0,-2-5-16 16,-2 3-16-16,0-3 0 0,1-1-128 0,1 0-32 16,2-6 0-16,3-3 0 0,4 1-256 0,3-5 128 15,4-6-128-15,6-3 0 0,5-4 0 0,3-1-192 16,5-9 0-16,2-2 0 0,6-2 16 0,3-5 16 0,7-5 0 15,-2-1 0-15,0-2 160 0,2 2 0 16,0-2 0-16,1 1 0 0,-3 3-192 0,-2 1 64 16,-2 2 0-16,-2 3 0 0,-3 2 128 0,-2 2 0 15,-5 4 0-15,-3 1 0 0,-5 3 160 0,-3 0 16 16,-2 3 0-16,-3-2 0 0,-6 2-32 0,-4 1 0 16,-4 1 0-16,-2-1 0 0,-2-2-144 0,-1 0 0 0,-2 1 0 15,2-7 0-15,0-2-144 0,3-1-64 0,2-2-16 0,4-3-10176 16,1-5-2032-16</inkml:trace>
  <inkml:trace contextRef="#ctx1" brushRef="#br3" timeOffset="189360.96">29264 19496 28559 0,'0'0'2544'0,"-4"12"-2032"16,-1-2-512-16,-3 6 0 0,-2 6 896 0,-3 3 96 16,-2-2 16-16,-3 8 0 0,-2 2-512 0,0 1-112 15,-6 2 0-15,2 2-16 0,0 1-16 0,0 0 0 16,0-3 0-16,1 0 0 0,0 0-176 0,3-3-48 16,1-7 0-16,3 0 0 15,6-3-1296-15,0-4-272 0,4-4-48 0,0-1-12672 0</inkml:trace>
  <inkml:trace contextRef="#ctx1" brushRef="#br3" timeOffset="189683.13">29430 20034 33055 0,'0'0'1472'0,"14"-3"288"0,3 2-1408 0,2 1-352 0,0 0 0 0,1-4 0 16,1-3 0-16,-1-1 0 16,0-3 0-16,-1 1-128 0,-1-3-144 0,-4-1-32 0,0-1 0 0,-4-2 0 15,-1-1 304-15,-2 3 0 0,-2-2 0 0,-3 1 0 16,-2 1 416-16,-2 1 32 0,-2 2 16 0,-2 3 0 0,-3 3-96 0,-2 1-32 16,-4 4 0-16,1 3 0 15,-4 6-192-15,2 2-144 0,-2 4 192 0,2 4-192 0,-1 2 224 0,2 6-64 16,2-2-16-16,2 5 0 0,-1 0-144 15,5 0 0-15,1-2 0 0,5 0 0 0,1-4-208 0,5-2 16 16,3 2 16-16,2-6 0 16,-1-5-1808-16,2-1-384 0,2-9-64 0,4-3 0 0</inkml:trace>
  <inkml:trace contextRef="#ctx1" brushRef="#br3" timeOffset="190184.56">30082 19761 24879 0,'-2'12'2208'0,"-3"1"-1760"15,-2 5-448-15,1 2 0 0,-4 4 1456 0,0 1 208 16,-3-3 32-16,-1 1 16 0,-1-1-1120 0,1-3-208 16,1 0-64-16,2-1 0 0,1-3 288 0,1-5 48 0,1-1 16 0,4-2 0 15,4-7-192-15,0 0-32 0,0 0-16 0,0 0 0 16,14-4-128-16,3-1-32 0,0-8 0 0,3 0 0 15,-3 1-272-15,1-1 0 0,0-4 0 0,0 3 0 16,-2 0 0-16,2 2 0 0,1-4 0 0,-1 2 0 16,0 5 128-16,-1-1-128 0,1 4 0 0,0 1 0 15,-3 4 0-15,-3 4 0 0,-2 1 0 0,-2 1 0 0,-8-5 0 16,5 16 0-16,-4-2 0 0,-2-2 0 0,-2 2 0 0,-5 0-144 16,-2 1 144-16,-1-1 0 15,-2-2 0-15,2 2-160 0,-2-1 160 0,2-5 0 0,-1 0 0 0,3-4 0 16,9-4 0-16,0 0 0 0,0 0 0 0,0 0 0 15,4-13 0-15,2 3 0 0,5-3 0 0,1-2 0 16,5 0 0-16,1 1 0 0,-1 0 0 0,4-1 0 16,-1-1 0-16,3 0 0 0,1 1 0 0,2 2 0 15,-1 4 128-15,0-1-128 0,1 1 144 0,-2 0-16 16,-2 4 0-16,-1 2 0 0,0 3 352 0,-2 3 64 16,-4 6 16-16,-2 1 0 0,-2 4-112 0,-1 5 0 15,-1 3-16-15,-3 3 0 0,-2-2-160 0,1 2-16 16,-3 3-16-16,1-4 0 0,0 3-112 0,1-5-128 15,0-2 176-15,2-2-176 0,2-3 192 0,3-1-192 16,3-5 192-16,4-1-192 16,1-3-816-16,5-3-272 0,4-2-48 0,2-2-16672 0</inkml:trace>
  <inkml:trace contextRef="#ctx1" brushRef="#br2" timeOffset="-140723.71">18285 14997 1839 0,'-14'-4'160'0,"0"-1"-160"16,0-4 0-16,1 3 0 0,2-1 1312 0,0-2 224 15,3 3 64-15,2-2 0 0,1 2-1024 0,1 0-208 16,-1-3-48-16,2 4 0 0,3 5-112 0,-2-9-16 16,0 2-16-16,-2 2 0 0,4 5-176 0,0 0 0 15,0 0 0-15,-6-6 0 0,0 3 0 0,6 3 0 0,-8-1 0 0,8 1 0 16,-10 3 0-16,2 1 0 0,8-4 0 0,-7 5 0 16,0-2 0-16,7-3 0 0,0 0 0 0,-5 11 0 15,5-11 0-15,-2 8 0 0,0 1 0 0,4-2 0 16,-2-7 128-16,6 11 112 0,3-2 16 0,4 3 0 15,-1-6 240-15,6 0 48 0,1-1 16 0,7-1 0 16,4 2 80-16,6 0 0 0,4-4 16 0,2-1 0 16,4-1-224-16,1 0-48 0,1 0-16 0,5-1 0 15,-3-1-64-15,6-1-16 0,4 2 0 0,4-1 0 16,2 0 48-16,4-2 16 0,-7-1 0 0,3 0 0 16,2 2 64-16,4 2 16 0,4-1 0 0,3-1 0 15,1 2-112-15,-1-2 0 0,0-2-16 0,1 3 0 16,4-1-64-16,0 1-16 0,2-1 0 0,-1 0 0 15,-1 0-224-15,-1 1 176 0,2 1-176 0,2 0 160 16,-1 0-160-16,-2 1 160 0,-3-2-160 0,1 2 160 0,-1 2-160 0,3-2 160 16,1 0-160-16,-1 1 160 0,-4 1-160 0,-1 2 0 15,-2-1 0-15,6-2 0 0,3-1 0 16,-3 0 0-16,-7 0 144 0,1 0-144 0,-1 1 240 0,3-1-32 16,2 0 0-16,-2 0 0 0,-3 0 48 0,-1 0 0 15,-4 0 0-15,2 0 0 0,-2 0-32 0,3 0 0 16,2 0 0-16,-2 0 0 0,-10 2-16 0,1-2 0 15,-2 0 0-15,0 0 0 0,3 0 96 0,-2 0 16 16,1 0 0-16,-3 0 0 0,-2 0-144 0,-6 0-32 16,0-2 0-16,-1 2 0 0,0 0 144 0,3-1 32 15,2-2 0-15,-1 2 0 0,-1-1-112 0,-2 0-16 16,-4 0 0-16,-3 1 0 0,-1-1-64 0,-2 1-128 16,-1-3 176-16,1 2-176 0,-4 0 192 0,3 2-64 0,1-2 0 0,-2 4-128 15,-2-4 192-15,-2 1-192 0,-3-2 192 0,-5 0-192 16,-2 1 224-16,-1 1-64 0,-3 1-16 0,0-2 0 15,-1 1-16-15,-3 0 0 0,-2 0 0 0,0-3 0 16,-1 2 16-16,-2 2 0 0,-2 0 0 0,-1 0 0 16,0-1-16-16,-2 0-128 0,-1 1 192 0,-9 0-64 15,0 0 0-15,10-1 0 0,-10 1 0 0,0 0 0 16,0 0 0-16,0 0 0 0,0 0 0 0,0 0 0 16,0 0 0-16,0 0-128 0,0 0 192 0,0 0-64 15,0 0-128-15,0 0 0 0,0 0 0 0,0 0 0 16,-9 7-160-16,0-2-112 0,2-1-32 0,7-4 0 31,-9 8-1424-31,1 1-304 0,2 2-48 0,6-11-16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9:26:16.29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3726 2281 8063 0,'0'0'352'0,"-2"-8"80"0,0-2-432 0,1 1 0 0,-1-3 0 0,1-2 0 16,0 0 1152-16,1 1 128 0,1-1 48 0,-1-1 0 0,0 1-304 0,-1 2-48 15,-1 1-16-15,1 1 0 0,1 1-256 0,0 9-48 16,-2-12-16-16,2 12 0 0,0 0 80 0,0 0 16 15,-2-7 0-15,2 7 0 0,0 0-16 0,0 0 0 16,0 0 0-16,0 0 0 0,-10 11-352 0,3 7-80 16,-2 6-16-16,0 1 0 0,-3 5-32 0,1 4-16 15,-2 4 0-15,-1 3 0 0,-1 2-32 0,0 3-16 16,-1 3 0-16,5 2 0 0,3-4-176 0,2-1 160 16,0-4-160-16,6-4 160 0,2-7-160 0,5-3 0 15,2-7 0-15,3-2 0 0,2-5 176 0,4-7-48 16,2-5-128-16,4-3 192 0,3-3 240 0,2-5 32 15,2-4 16-15,5-4 0 0,2-9-112 0,4 1-32 16,1-4 0-16,0-1 0 0,-2-3-176 0,1-1-32 16,-2-4-128-16,0 2 192 0,-2 1-192 0,-3-2 144 15,-3-4-144-15,-4 5 128 0,-2 3 32 0,-2 3 0 16,-1 1 0-16,-2 6 0 0,-2 5-160 0,-2 5 0 16,-3 6 0-16,-1 3 128 0,-3 4-128 0,-10 0 0 15,11 8 0-15,-4 7 0 0,-1 1 0 0,-4 8 0 16,0 9 0-16,-4 11 0 0,-4 5 0 0,-3 6 0 0,-2 5 160 15,-3 2-160-15,-3 3 256 0,-2 0-64 0,-6 2-16 16,6-16 0-16,-4 3 160 0,-1 7 48 0,-6 4 0 0,2 1 0 16,-3-2-112-16,-1 1-16 0,0-3 0 0,-10 23 0 15,8-16-80-15,15-31-32 0,0-4 0 0,-7 11 0 16,7-13-144-16,3-8 0 0,0-12 0 0,8-5 0 16,0-6-1936-1,0-3-272-15,1-6-48 0</inkml:trace>
  <inkml:trace contextRef="#ctx0" brushRef="#br0" timeOffset="418.85">5718 1039 5519 0,'0'0'240'0,"-7"5"64"0,7-5-304 0,-6 13 0 0,-2-4 0 0,1 4 0 16,-2-2 1536-16,0 2 256 0,-1 1 64 0,-2 2 0 15,-2-1-1152-15,5-3-240 0,0 2-32 0,-3 11-16 16,-4-1 128-16,4 3 32 0,-1 2 0 0,2 4 0 16,0 0 144-16,0 3 48 0,1 2 0 0,0-1 0 15,-1 1-176-15,3-4-16 0,-3-2-16 0,1 0 0 16,-1-4-144-16,2 0-32 0,-1-5 0 0,1-3 0 16,1-2-128-16,3-1-48 0,-3-2 0 0,5-3 0 15,-1-3-208-15,4-9 0 0,0 0 0 0,0 0-10048 16</inkml:trace>
  <inkml:trace contextRef="#ctx0" brushRef="#br0" timeOffset="570.54">5940 1150 21183 0,'0'0'944'0,"-1"10"192"0,1 8-912 0,-2 1-224 16,0 4 0-16,-2 2 0 0,-4 9 704 0,-2 6 112 15,-4 4 16-15,-2 3 0 0,-3 2-96 0,0-1-16 16,1-6 0-16,-3 2 0 0,1-3-400 0,-1-3-64 16,5-2-32-16,0-2-8288 15,-1-3-1664-15</inkml:trace>
  <inkml:trace contextRef="#ctx0" brushRef="#br0" timeOffset="917.95">6211 2318 20271 0,'0'0'1792'0,"0"0"-1424"16,14 0-368-16,3 0 0 0,5 0 1248 0,2 0 176 16,0-1 48-16,1-1 0 0,3 0-592 0,1-2-112 15,3-4-32-15,-1 3 0 0,5 1-352 0,1-1-64 16,2 3 0-16,2-1-16 0,0-1-304 0,0-2 0 15,1-3 0-15,0 2-8704 16,0-6-1696-16</inkml:trace>
  <inkml:trace contextRef="#ctx0" brushRef="#br0" timeOffset="1504.02">8144 1723 8287 0,'-27'-13'736'0,"11"7"-592"16,-2-4-144-16,0 1 0 0,2-5 1664 0,1 1 288 15,2 3 64-15,1-1 16 0,2 3-608 0,6-2-112 16,2 0-32-16,2-1 0 0,2 1-368 0,7 3-80 16,4 0 0-16,5 0-16 0,-2 0-432 0,6 1-64 15,1 2-32-15,5 2 0 0,1 2-96 0,3 2 0 16,0 4-16-16,-1 2 0 0,0 5-48 0,-2-1 0 16,-1 5 0-16,-1 2 0 0,-6 5-128 0,-3 0 0 15,-5 4 0-15,-6 3 0 0,-3 1 0 0,-5 1 0 16,-4 1 0-16,-8 2 128 0,-6 2 0 0,-1 1-128 0,-4 6 192 15,-4-6-64-15,-4-3-128 0,1-3 160 0,1 0-160 16,1-3 160-16,-1-1-160 0,2 1 0 0,3-6 144 0,5 1-144 16,2 2 144-16,3-5-144 15,4-2 192-15,5 0-192 0,2-2 192 0,4 0-64 0,4-2 0 0,4-2-128 16,3-1 128-16,4-2-128 0,3 1 0 0,5-2 0 16,5-5 0-16,3-2 128 0,0-1-128 0,5-2-8000 15,3-1-1664-15</inkml:trace>
  <inkml:trace contextRef="#ctx0" brushRef="#br0" timeOffset="1884.66">8974 1929 19343 0,'-7'11'1728'0,"1"3"-1392"16,1 4-336-16,2 4 0 0,-1 7 576 0,0 1 32 15,-4 5 16-15,2 3 0 0,-3-1-96 0,3 2-16 16,-3-2 0-16,0 0 0 0,-1 0 48 0,2-4 0 16,2-5 0-16,3 0 0 0,3-4-320 0,4-3-64 15,1-1-16-15,4-8 0 0,2-3 0 0,3-5 0 16,3-5 0-16,2-8 0 0,1-4 288 0,2-3 48 16,2-1 16-16,0-3 0 0,-1-6-48 0,1 3 0 15,0 2 0-15,1-2 0 0,-3 1 704 0,-1 5 144 16,-1 1 32-16,-2 5 0 15,-5-2-1744-15,-2 8-352 0,-2 0-64 0,-9 5-16 0,0 0 832 0,8 9 256 16,-5 4 0-16,-3 7 0 0,-3 4-128 0,-6 10 0 16,-5 7-128-16,-2 7 192 0,0 6-32 0,-4 0-16 15,-6 1 0-15,-1-2 0 0,2 2 0 0,-3-2 0 16,-2 0 0-16,-2-3 0 0,1-1 32 0,-2-4 0 16,0 2 0-16,5-6 0 15,4-4-1712-15,2-4-352 0,3-5-64 0,2-6-11616 0</inkml:trace>
  <inkml:trace contextRef="#ctx0" brushRef="#br0" timeOffset="2167.5">10234 1192 25791 0,'0'0'2304'0,"0"0"-1856"15,0 0-448-15,-7 9 0 0,2 2 0 0,-1 7 0 16,-4 5 0-16,0 5 0 0,-2 6 400 0,-3 8 192 16,-3 5 48-16,0 4 0 0,-1-2-176 0,0 0-16 15,-1 0-16-15,0 0 0 0,2-8-240 0,-3 4-64 16,1-4 0-16,2-5 0 15,2 0-800-15,1 1-160 0,2-4-48 0,3-3-11536 0</inkml:trace>
  <inkml:trace contextRef="#ctx0" brushRef="#br0" timeOffset="2687.3">10946 2456 9215 0,'0'0'816'0,"0"0"-656"0,0 0-160 0,11 0 0 15,-1 0 1664-15,4 2 288 0,0-2 64 0,3 2 16 16,2 1-832-16,0-2-176 0,-1 0-16 0,2-1-16 16,2-2-304-16,2 0-64 0,1 2-16 0,1-1 0 15,-2-3-48-15,4 3-16 0,-2-3 0 0,6-1 0 16,1 0-96-16,2 3 0 0,1-2-16 0,0 0 0 15,2 1-224-15,-2 2-32 0,-3-1-16 0,-3-1 0 16,-3 2-160-16,-3 0-256 0,-3-2 64 0,-4 2-7520 16,-1-3-1504-16</inkml:trace>
  <inkml:trace contextRef="#ctx0" brushRef="#br0" timeOffset="2959.2">11505 2032 17503 0,'0'0'1552'0,"0"0"-1232"16,0 0-320-16,0 0 0 0,-8 9 800 0,3 0 96 15,0 5 32-15,-4 0 0 0,0 3-224 0,-3 4-64 16,-1-1 0-16,-2 7 0 0,-2 3 48 0,1 3 0 15,-2 2 0-15,0 0 0 0,0 2-240 0,0 4-32 16,4 1-16-16,-1-3 0 0,1-2-176 0,3-3-32 16,-1 2-16-16,2-7 0 0,1-2-176 0,3-3-176 15,2-4 48-15,2 1-8000 16,0-6-1600-16</inkml:trace>
  <inkml:trace contextRef="#ctx0" brushRef="#br0" timeOffset="3635.94">12522 2022 16575 0,'-1'-13'1472'0,"1"13"-1168"15,0 0-304-15,0 0 0 0,0 0 992 0,0 0 144 16,0 0 16-16,0 0 16 0,0 0-592 0,-7 10-128 16,1 3-32-16,-3 1 0 0,0 4-16 0,-1-1 0 15,-2 1 0-15,4 4 0 0,-4 4 32 0,3 0 0 16,3 2 0-16,0-1 0 0,-1 3-144 0,1-2-32 16,1 3 0-16,2-2 0 0,2-5-128 0,2 4-128 15,2-4 192-15,3 0-192 0,2 0 160 0,2-3-160 16,5-5 128-16,3-6-128 0,2-2 224 0,6-5-32 15,4-5-16-15,2-4 0 0,5 0 32 0,2-7 16 16,-1-5 0-16,0-2 0 0,-1-3-48 0,-1 0-16 16,-2-2 0-16,-3 0 0 0,-2 4-160 0,-2-2 0 15,-1 3 144-15,-3-2-144 0,1-1 144 0,-3-1-144 0,-2 0 192 0,-3 2-192 16,-2 2 176-16,-1 3-176 0,-2 5 160 16,0 5-160-16,-4 0 0 0,-7 7 128 0,0 0-128 0,0 0 0 15,10 9 0-15,-2 1 128 0,-3 4-128 0,-1 6 0 16,-4 7 0-16,-4 2 0 0,0 4 0 0,-3 5 0 15,-5 5 128-15,0 8-128 0,-2 8 0 0,-2 3 0 16,-1 1 192-16,-4 5-48 0,-3 0-16 0,-1 6 0 16,-1 4 192-16,0 4 48 0,-1-2 0 0,8-21 0 0,-3 6-112 15,-1 3 0-15,0 5-16 0,-1-1 0 0,-1-1-240 0,1-1 128 16,-2-4-128-16,1-6 0 0,-2-5 224 0,0-4-48 16,2-8-16-16,-2-4 0 0,1-6 144 0,-1-3 16 15,0-8 16-15,2-4 0 0,1-5-16 0,1-5 0 16,0-3 0-16,1-7 0 0,1-3-96 0,2-2-32 15,3-7 0-15,1-3 0 0,4-4-16 0,2-6-16 16,-3-1 0-16,6-3 0 0,1 2-160 0,4-1 192 16,1-1-192-16,2 4 192 0,2 0-192 0,2 4 0 15,6-3 0-15,-2 6 0 0,6 1-128 0,4 1 128 16,1 2-160-16,15-5 160 0,-1 6-176 0,0 7 176 16,-1 1-192-16,2 3 192 15,0 0-544-15,0 3 0 0,-3-2 0 0,0 3-9968 16,-1-1-2000-16</inkml:trace>
  <inkml:trace contextRef="#ctx0" brushRef="#br0" timeOffset="4139.47">14388 2206 7359 0,'0'0'320'0,"0"0"80"0,-9-3-400 0,9 3 0 16,0 0 0-16,0 0 0 0,0 0 3552 0,0 0 624 15,9-6 128-15,2 2 32 0,7 0-3040 0,2 3-592 16,1 1-128-16,4-1-32 0,4 0-64 0,3-1-16 16,1-1 0-16,2 0 0 0,1 0-272 0,1 0-48 15,-2 1-16-15,-2-3 0 0,-2-1-128 0,0 2 160 16,-1 2-160-16,0-2 160 0,-5 1-160 0,2 1 0 0,-6 0 0 0,-2 1 0 31,-2 1-2048-31,-4 0-272 0,-13 0-64 0</inkml:trace>
  <inkml:trace contextRef="#ctx0" brushRef="#br0" timeOffset="4318.92">14463 2506 16575 0,'-17'16'1472'0,"2"0"-1168"0,1 2-304 0,6-3 0 16,3 0 1520-16,4-1 240 0,4 0 48 0,4-3 16 16,6 2-592-16,4 1-112 0,3-5-32 0,5 0 0 0,7-5 32 0,4 0 0 15,2-3 0-15,8-4 0 0,2-2-416 0,5-5-64 16,2 0-32-16,3-4 0 0,1 1-320 0,2 2-64 15,0-2-16-15,-3 0 0 16,0 4-672-16,-6-2-144 0,-5 3-32 0,-5-1-13840 16</inkml:trace>
  <inkml:trace contextRef="#ctx0" brushRef="#br0" timeOffset="5603.86">16884 2117 9215 0,'-11'0'400'0,"2"0"96"0,-2 0-496 0,-1 0 0 16,-2 1 0-16,0 2 0 0,0-1 1264 0,0 1 144 16,0 1 48-16,2 0 0 0,1-1-432 0,2 1-96 15,2 1-16-15,7-5 0 0,0 0-208 0,-7 7-32 16,7-7-16-16,-3 10 0 0,3-10-144 0,3 12-16 16,4 2-16-16,4 0 0 0,1-2 288 0,5-1 48 0,5 1 16 0,4-3 0 15,1 1-208-15,4-5-48 16,2 0 0-16,4 0 0 0,2-2-128 0,3-1-16 15,3-1-16-15,2-1 0 0,1 0-64 0,-1-1-16 16,-1-4 0-16,-2-3 0 0,-2 3-80 0,-5-4-32 16,-1 2 0-16,-3-5 0 0,-4 2-80 0,-2-4-16 15,-3 0 0-15,-2 2 0 0,-3 0-128 0,-2-2 160 0,-3 0-160 0,-1 3 160 16,-2-2-160-16,0 0 160 0,-2 2-160 0,-2-3 160 16,-2-1-160-16,-1-3 0 0,-1-1 144 0,-3-3-144 15,-3-3 128-15,-1 2-128 0,-1 0 128 0,-1 1-128 16,-2 5 0-16,-2 1 0 0,-1 2 0 0,-3 2 0 0,-3 4 0 0,1 0 0 15,-2 3 0-15,-3 4 0 0,-3-2 0 0,-2 6 0 16,-1 1 0-16,-2 5 0 0,-4 0 0 0,-3 3-160 16,-2 0 160-16,-3 4 0 0,-2 3 0 0,-3 5-128 15,-1 6 128-15,0 2 0 0,3-1 0 0,-2 4 0 16,1 1 0-16,1 4 0 0,-1 3 0 0,4-1 0 16,-1 1 0-16,2 3 0 0,2-3 0 0,6 3 0 15,4 2 0-15,7-3 0 0,3-3 0 0,6 0 0 16,5-4 0-16,4-3 0 0,6-2 0 0,3-2 176 15,6-2-48-15,3 0-128 0,4-2 336 0,5 0-32 16,-1-4-16-16,7 1 0 0,4-5-64 0,1-1-16 16,1-2 0-16,1-2 0 0,2-1-64 0,2-4-16 15,1 1 0-15,0-4 0 0,1-3-128 0,0-1-272 16,4-2 64-16,-1-2 16 16,-2-1-1696-16,-1-2-336 0,-1-1-64 0</inkml:trace>
  <inkml:trace contextRef="#ctx0" brushRef="#br0" timeOffset="6086.69">18598 1197 11967 0,'0'0'1072'0,"0"0"-864"15,0 0-208-15,0 0 0 0,0 0 1264 0,0 0 208 16,0 0 32-16,0 0 16 0,0 0-496 0,-9 7-112 15,-1 0-16-15,0 5 0 0,-2 2-240 0,2 5-48 16,0 2-16-16,0 6 0 0,-2 3 48 0,1 6 16 16,-1 3 0-16,1 5 0 0,-3 0-32 0,1 1-16 15,0-1 0-15,1 3 0 0,-2-2-176 0,1 1-48 16,0-4 0-16,2 0 0 0,1-5-192 0,2-1-32 16,3-2-16-16,2-2 0 0,0-2 48 0,3-1 16 15,3-6 0-15,1-1 0 0,3-3 96 0,0-3 16 16,3 0 0-16,2-2 0 0,2-4-16 0,0 0 0 15,0-2 0-15,1-2 0 0,0-3-176 0,-1-2-128 0,0-1 192 0,-1-1-192 32,-2-5-240-32,1 0-144 0,-2 0-48 0,-2 1 0 15,-8 5-1232-15,5-12-256 0,-3 2-64 0,-3 2-9824 0</inkml:trace>
  <inkml:trace contextRef="#ctx0" brushRef="#br0" timeOffset="6271.08">17924 1736 13823 0,'0'0'1216'0,"0"0"-960"0,13-3-256 0,3 3 0 0,5 3 2416 0,4-1 432 15,4 2 96-15,4-1 0 0,6 0-1920 0,1 2-400 16,5-1-80-16,4-1-16 0,5-3-80 0,0-1 0 16,0-3-16-16,-1 2 0 0,-1-1-224 0,-1 1-32 15,0 1-16-15,-3 4-8544 16,1 2-1696-16</inkml:trace>
  <inkml:trace contextRef="#ctx0" brushRef="#br0" timeOffset="11292.78">2575 5043 10127 0,'0'-11'448'0,"0"0"96"0,-1 4-544 0,1-3 0 15,0 2 0-15,-1-3 0 0,-3 2 1728 0,-1-3 224 16,-3 3 48-16,1-1 16 0,-6 4-944 0,0-4-192 0,-1 2-48 0,-2-1 0 15,-2 4-128-15,0 2-16 16,-4 1-16-16,0 2 0 0,-1 2-32 0,-1 4 0 0,-3 5 0 0,-2 0 0 16,-1 6-80-16,-1 2-32 15,0 3 0-15,-2 2 0 0,-3 6-224 0,1 1-48 0,-2 4-16 0,1 2 0 16,1 4-112-16,2 0 0 0,-2 2-128 16,6 5 192-16,1 2 64 0,4 2 16 0,3 4 0 0,3-2 0 15,4 1-64-15,4 0-16 16,3-1 0-16,6-2 0 0,3-1-192 0,4-5 128 0,2-1-128 0,4-9 0 15,-1-1 144-15,5-6-144 0,1-5 128 0,2-4-128 16,-1-2 0-16,3-1 0 0,1-2 128 0,3-7-128 16,0-5 0-16,2-3 0 0,1-1 144 0,2-5-144 15,1-4 176-15,-1-3-48 0,1-4 0 0,1 0 0 16,-2-1 0-16,-1-3-128 0,-1-3 192 0,-4 1-64 16,-3 3-128-16,-2-1 128 0,-3-2-128 0,-2 0 128 0,-4-1-128 0,-3-3 128 15,-1 1-128-15,-3-1 128 16,-1 1-128-16,-2-3 128 0,-2 1-128 0,0 0 128 0,1 5-128 15,0 3 0-15,0 2 0 0,-1 3 128 0,5-1-128 0,1 9 0 16,-4 7 0-16,0 0 0 0,11-7-192 0,1 6 192 16,-1 4-192-16,3 3 192 0,3 3-208 0,-1 5 80 15,-1 5 128-15,3 3-208 0,-1 6 208 0,-1-4 0 16,-1 2-160-16,1 0 160 0,-5 3 0 0,-2-1 0 16,-1 1 160-16,-2-1-160 0,0-1 192 0,-2-2-192 15,-5 3 192-15,2-4-192 0,-1 1 272 0,-1-4-48 16,-2-4-16-16,3-2 0 0,0-4-368 0,4 1-80 15,2-7-16-15,-6-5-13968 0</inkml:trace>
  <inkml:trace contextRef="#ctx0" brushRef="#br0" timeOffset="11641.56">3157 5389 24239 0,'0'0'1072'0,"0"0"224"0,-6 7-1040 0,2 6-256 0,0 4 0 0,-1 2 0 16,-2 2 528-16,-1 6 48 0,-2 1 16 0,0 6 0 15,0 4 112-15,-1 3 0 0,1-2 16 0,0 1 0 16,-1 2-144-16,2-2-16 0,1-1-16 0,3-5 0 16,5 0-288-16,3-5-48 0,2-2-16 0,2-6 0 15,4-4-192-15,1 0 144 0,3-7-144 0,6-2 128 0,0-7 0 0,2-1-128 16,0-5 192-16,1-5-64 0,2-4 320 0,-2-3 64 15,4-1 16-15,-3-1 0 0,-1-5-16 0,-1 3 0 16,-2 0 0-16,-2 0 0 0,-3-1-48 0,0-1-16 16,-4 0 0-16,0-2 0 0,-5 1-48 0,-2-4-16 15,-2-2 0-15,-3 0 0 0,-1-2-160 0,-2 4-32 16,-1-1-16-16,0 2 0 0,1 6-176 0,-1 3 0 16,1 4-192-16,-2 4 192 15,1-2-1728-15,-1 5-240 0,3-4-32 0,1 5-13440 0</inkml:trace>
  <inkml:trace contextRef="#ctx0" brushRef="#br0" timeOffset="12125.18">3826 5597 13823 0,'0'0'608'0,"0"0"128"0,0 0-592 0,1 9-144 0,-1-9 0 0,7 10 0 0,2-5 1664 0,2-1 288 16,4-3 64-16,6-2 16 0,-1-3-544 0,5-1-96 15,3-5-32-15,3-1 0 0,1-5-400 0,1 0-64 16,-2 1-32-16,3-2 0 0,-3-2-80 0,1 1-16 16,-4-2 0-16,-3 0 0 0,0-2-256 0,-4 3-64 15,-2 0-16-15,-1 4 0 0,-1 1-144 0,-6 0-32 16,-6 0 0-16,0 1 0 0,-2 3-64 0,-6-3-32 16,-6 2 0-16,-3 4 0 0,-6 5-160 0,-1 2 192 15,-2 1-192-15,-5 8 192 0,-4 5-192 0,-1 2 0 16,-6 3 0-16,-1 7 0 0,-2-1 0 0,2 7 0 15,0 4 0-15,4 2 0 0,2 4 0 0,5 2 0 16,3-2-144-16,6 3 144 0,4-3 0 0,5-3 0 16,7-5 0-16,3-2 0 0,4-4 0 0,5-3 0 15,6-4 0-15,3-2 0 0,5-4-368 0,5-2 48 16,4-6 0-16,10-3 0 16,6-4-1328-16,0-4-256 0,1-4-48 0,-1-5-11136 0</inkml:trace>
  <inkml:trace contextRef="#ctx0" brushRef="#br0" timeOffset="12541.84">5691 5220 19343 0,'2'-9'1728'16,"2"1"-1392"-16,-4 8-336 0,3-11 0 15,-3 2 768-15,0 9 96 0,-7-8 16 0,-3 3 0 0,-3-1-112 0,-4 3-32 16,-5 2 0-16,-2 3 0 0,-1 4-176 0,-3 0-48 16,-4 2 0-16,0 4 0 0,0 4 128 0,-1 1 32 15,-1 2 0-15,3 2 0 0,5-1-160 0,1 2-48 16,3-1 0-16,4 0 0 0,5-2-272 0,3-2-64 16,1-1-128-16,4-1 192 0,1-1-192 0,7 1 0 15,2-1 0-15,1 0 0 0,3-4 0 0,2 2 0 16,3 0 128-16,2-3-128 0,0 2 0 0,3-3 144 15,3 5-144-15,0 1 128 0,-1-4 0 0,1 2-128 16,-2-1 192-16,0-1-64 0,-1 4-128 0,-1 0 192 16,-1 2-192-16,-3-1 192 0,-4 0-192 0,-1 0 128 15,-4-1-128-15,-4 3 128 0,-2-2 96 0,-4 0 16 16,-4-1 0-16,-3 2 0 0,-3-1 208 0,0 0 32 16,-4-2 16-16,-5-1 0 0,-7 2-176 0,-1 0-16 15,-2-1-16-15,-1-1 0 0,-2 0-112 0,0-3-32 16,0-1 0-16,0-7 0 0,2-1-304 0,3-5-64 15,4-3-16-15,5 2-10576 16,4-3-2128-16</inkml:trace>
  <inkml:trace contextRef="#ctx0" brushRef="#br0" timeOffset="12943.06">6915 5053 26719 0,'0'0'2368'0,"-3"-9"-1888"16,0-1-480-16,3 10 0 0,-4-6 432 0,-5 1-16 16,-3 3 0-16,-4 4 0 0,-6 0-224 0,-4 5-32 15,-4 0-16-15,-3 5 0 0,-5-1-144 0,4 0 0 16,1 3 0-16,2 2 0 0,3 2 0 0,4-1 0 15,3 0 0-15,4 1 0 0,4-1 0 0,4 3 0 16,6-3 0-16,1 5 0 0,5 1 0 0,3 0 0 16,3 0 0-16,3 1 0 0,5 4 160 0,1-2 96 15,5 4 32-15,1-2 0 0,3-4 80 0,1 2 16 16,1 2 0-16,-1-1 0 0,-3 0-192 0,0-3-16 16,-2 1-16-16,-4-2 0 0,-2-1 208 0,-3 2 32 15,-3-4 16-15,-5-1 0 0,-2 0 176 0,-3-1 48 16,-4 1 0-16,-3-2 0 0,-4-2 0 0,-4-1 16 15,-4 1 0-15,-3-2 0 0,-4 0-224 0,-1-4-48 0,-9 0-16 16,1-4 0-16,-2 1-368 0,2-1 0 0,0-4 0 0,2-2-11536 16,-2-4-2352-16</inkml:trace>
  <inkml:trace contextRef="#ctx0" brushRef="#br0" timeOffset="13526.73">1819 3907 9215 0,'0'0'816'0,"0"0"-656"0,0-8-160 0,-3-3 0 15,-2 0 1296-15,-1 3 240 0,-2 4 32 0,-3-1 16 16,-1 1-304-16,1 4-64 0,0 4-16 0,-6 3 0 0,-3 1-288 0,-3 5-48 15,-3 4-16-15,-2 5 0 16,-2 6-80-16,-3 1-32 0,-1 7 0 0,-2 3 0 0,0 1-224 16,2 0-64-16,1 6 0 0,4-4 0 0,1 1-64 0,4 0 0 15,3-2-16-15,6-2 0 0,2 3-96 0,6-3-16 16,2-5 0-16,8-6 0 0,4-3-80 0,4-4-32 16,3-2 0-16,9-4 0 0,4-5-16 0,6-2 0 15,5-4 0-15,4-3 0 0,0-2-320 0,2-3-64 16,2-8 0-16,-1 1-8400 15,-2-1-1680-15</inkml:trace>
  <inkml:trace contextRef="#ctx0" brushRef="#br0" timeOffset="13859.65">2312 4223 20271 0,'-9'9'1792'0,"4"0"-1424"0,-2 1-368 0,0 3 0 16,0 2 416-16,-5 3 16 16,-6 1 0-16,-1 5 0 0,0 4 336 0,-1 0 80 0,-3 3 16 0,0 0 0 15,2 1-288-15,3-3-48 0,2 1-16 0,5-5 0 16,2 2-192-16,9-7-64 0,4-3 0 0,5-2 0 16,4-6-128-16,4-2-128 0,4-3 192 0,0-4-192 15,5-2 240-15,2-7-64 0,3-1-16 0,2-4 0 16,1 0 176-16,-1 0 48 0,-3-3 0 0,2-1 0 15,-3-3-32-15,-2 2 0 0,-3-1 0 0,-4 3 0 0,-1-1 16 0,-5 3 0 16,-3 1 0-16,-4 0 0 0,-2-3-128 16,-6 1-32-16,-4-1 0 0,-5 2 0 0,-3 0-80 0,-4 3 0 15,-2-1-128-15,0 2 192 16,-1 5-1216-16,1-2-240 0,-3 3-48 0,3 1-7888 16,0 3-1568-16</inkml:trace>
  <inkml:trace contextRef="#ctx0" brushRef="#br0" timeOffset="14193.46">2850 4155 13823 0,'0'0'1216'0,"0"0"-960"16,0 0-256-16,0 0 0 0,0 0 1472 0,6 6 240 15,-3 5 48-15,-2 2 16 0,-1 2-608 0,-3 3-112 16,-2 2-32-16,0 1 0 0,0 0-224 0,-1 2-48 0,-2 1-16 0,1 1 0 15,-1-1-128-15,0 2-32 0,2-3 0 0,-3 1 0 16,3-2-160-16,-1-3-32 0,-1-1-16 0,4-4 0 16,0-1 32-16,1-2 16 0,3-11 0 0,0 0 0 15,0 0-32-15,0 0 0 0,0 0 0 0,0 0 0 16,0 0-32-16,0 0-16 0,9-8 0 0,-1-2 0 16,-2-6-112-16,1-1-32 0,-1 2 0 0,2 0 0 15,-1-2-64-15,2-1-128 0,1-1 176 0,2 1-176 16,0 3 128-16,2 1-128 0,0-1 0 0,3 0 0 15,1 2 0-15,-1 3 0 0,1-3 0 0,0 2 0 16,1-1-224-16,3 1-160 0,-2 1-16 0,6 1-9776 16,0 2-1968-16</inkml:trace>
  <inkml:trace contextRef="#ctx0" brushRef="#br0" timeOffset="14543.18">3492 4191 12895 0,'0'0'576'0,"0"0"112"0,0 0-560 0,0 0-128 16,0 0 0-16,0 0 0 0,0 0 2496 0,0 0 480 16,-4 14 96-16,-1 3 0 0,-3 2-1728 0,1-1-368 15,-4 0-64-15,3-1-16 0,-1 2-224 0,0 2-48 16,-1-2-16-16,1 1 0 0,1-1-224 0,3-2-64 15,1-2 0-15,2 0 0 0,-1-5-192 0,3-10-128 16,0 12 128-16,0-12-128 0,0 0 272 0,0 0-16 16,0 0 0-16,10 4 0 0,-10-4 288 0,13-5 48 15,0-1 16-15,-1-4 0 0,1-1-160 0,-1-1-16 16,-1-2-16-16,0 0 0 0,1-2-208 0,-1-1-32 0,-1 2-16 16,2-3 0-16,-1-2-160 0,0 1 128 0,0-3-128 0,0 3 128 15,1 4-128-15,-2 1 0 0,0 1 144 0,2 1-144 16,0 4 0-16,1-2-192 0,1 2 32 0,-1-1 0 15,-1 4-1856-15,2-1-368 16,0 2-80-16</inkml:trace>
  <inkml:trace contextRef="#ctx0" brushRef="#br0" timeOffset="14859.94">3947 4218 5519 0,'0'0'496'0,"0"0"-496"15,-1 9 0-15,1-9 0 0,0 0 3520 0,1 13 624 16,-1-13 112-16,0 0 32 0,7 6-2176 0,4-2-448 16,-1-5-64-16,3-3-32 0,1-1-672 0,3-3-128 15,1-1-16-15,1-2-16 0,0-1-96 0,0 2 0 16,-1-4-16-16,0 1 0 0,-2 2-112 0,0-3-32 16,-2-3 0-16,-3 3 0 0,-1 2-112 0,-1 0-32 15,-1 1 0-15,-4 3 0 0,-6-2-32 0,0 4-16 0,-5-1 0 0,-1 4 0 16,-4 3-160-16,-4 3-128 15,-5 1 144-15,1 4-144 0,-3 5 0 0,0 3 128 16,-1 3-128-16,-1-1 0 0,4 2 0 0,-2 1 0 16,4 0 0-16,1 5 0 0,7-3 0 0,-2 1 0 0,4 0 0 0,4-4 0 15,4-1-256-15,4 0 16 0,2 0 0 0,2-3 0 32,6-4-1888-32,1-3-384 0,5 1-80 0</inkml:trace>
  <inkml:trace contextRef="#ctx0" brushRef="#br0" timeOffset="15195.09">4924 4030 3679 0,'0'0'320'0,"0"0"-320"15,0 0 0-15,9-6 0 0,-9 6 2560 0,7-8 432 16,-7 8 80-16,0 0 32 0,0 0-2368 0,0 0-480 15,0 0-80-15,0 0-32 0,-5-8 32 0,5 8 0 16,-11-7 0-16,4 2 0 0,-5 2 592 0,1 1 112 16,-2 0 16-16,0 4 16 0,2 0 112 0,-2 1 0 15,-1 2 16-15,0 2 0 0,-1 1-256 0,-3 5-48 16,-2 1-16-16,1 2 0 0,0-1-192 0,0 3-32 16,2 0-16-16,2 1 0 0,2 3-64 0,4-3-16 15,3 1 0-15,2-1 0 0,0-1-48 0,7 0-16 0,-1 0 0 0,5-6 0 16,2-2-112-16,2 1-32 15,2-5 0-15,2-1 0 0,5-2-48 0,1-3-16 0,-1-4 0 0,2 0 0 16,1 0-128-16,1-5 160 16,0 0-160-16,0 0 160 15,-1-1-1440-15,0-2-272 0,-3-1-64 0</inkml:trace>
  <inkml:trace contextRef="#ctx0" brushRef="#br0" timeOffset="15590">5296 3480 18431 0,'0'0'1632'0,"0"0"-1312"0,0 0-320 0,-2 15 0 0,1 3 2256 0,0 5 384 16,-3 4 80-16,-2 3 16 0,-5 3-1648 0,-1 4-336 16,-2 2-64-16,3-11-16 0,1 4-272 0,-1 0-48 15,-2 2-16-15,-3 9 0 0,2-4-208 0,1 0-128 16,5-4 128-16,3-11-128 15,0-3-768-15,0-1-208 0,0 2-48 0,0-2-16 16,0-1-928-16,1-4-176 0,0-2-32 0,2-2-16 16,-1-4 672-16,3-7 144 0,0 0 32 0,0 0 0 15,0 0 704-15,-5-9 160 0,-1-1 32 0,-2-2 0 16,2-2-320-16,-2 2-64 0,-1-4-16 0,2 4 0 0,1 1 1296 0,0-1 256 16,1 2 48-16,1 2 16 0,4 8 1184 0,-2-10 240 0,2 10 48 0,0 0 16 15,0 0-496-15,0 0-96 16,9-7-32-16,-1 4 0 0,4-1-480 0,3-1-112 15,4 2-16-15,7-1 0 0,-1 2-416 0,6-2-96 0,0-1 0 0,2 1-16 16,0 2-352-16,0-2-144 16,1-1 128-16,14 0-128 15,-5 1-1536-15,-4 1-384 0</inkml:trace>
  <inkml:trace contextRef="#ctx0" brushRef="#br0" timeOffset="16378.52">21036 1886 11055 0,'0'0'480'0,"0"0"112"0,0 0-464 0,0 0-128 16,0 0 0-16,0 0 0 0,0 0 1872 0,0 0 368 15,-10 5 64-15,-2 4 0 0,-2-2-1264 0,-1 6-256 16,-3 1-48-16,-5 4-16 0,-5 2-112 0,-1 2-32 16,-3 2 0-16,-3 3 0 0,-3-3-192 0,-3 6-32 15,-2 1-16-15,0 0 0 0,-2 3-128 0,1 0-16 0,-9-2-16 0,6-1 0 16,2-4-48-16,4 2 0 15,5-5 0-15,7 2 0 0,6-6 48 0,7 1 0 0,6 1 0 0,2 0 0 16,7-3 80-16,6-1 32 0,6 0 0 0,7 2 0 16,6-2-32-16,7-4 0 0,4-1 0 0,5-1 0 15,2-3-96-15,2 1-32 16,1-5 0-16,3 3 0 0,3-3-128 0,1-2 192 16,-1 0-192-16,-1 0 192 0,1 1-192 0,-6-4 0 15,-3-3-160-15,-5 2-8624 0,-6 0-1728 0</inkml:trace>
  <inkml:trace contextRef="#ctx0" brushRef="#br0" timeOffset="16594.93">20339 2531 28559 0,'0'0'1264'0,"10"-1"272"0,7 0-1232 0,7 1-304 16,5-1 0-16,8-1 0 0,8 2 640 0,6-2 64 15,6-3 0-15,5-2 16 0,7 0-336 0,6-5-64 16,5 0 0-16,1 0-16 0,-1-1-160 0,0-1-16 16,0 2-128-16,2 0 192 0,2 0-192 0,-3 0-240 15,-4 2 48-15,0-4-9376 16,-2 1-1888-16</inkml:trace>
  <inkml:trace contextRef="#ctx0" brushRef="#br0" timeOffset="17228.72">23815 1915 13823 0,'-21'-9'1216'0,"7"5"-960"16,-2 0-256-16,-1-1 0 0,-1 1 896 0,-2 3 144 15,-3 5 32-15,-1 4 0 0,-7 1-192 0,0 7-48 16,-7 7 0-16,1 4 0 0,-1 3-304 0,-2 1-64 16,1 2-16-16,1 4 0 0,-1 4-48 0,6 0-16 15,2 0 0-15,5 2 0 0,5-1-80 0,3-3-32 16,4-3 0-16,4-3 0 0,6-1-32 0,3-9-16 16,3-4 0-16,5-4 0 0,4-7 176 0,7-5 48 15,2-6 0-15,7-8 0 0,5-8 208 0,6-7 48 16,4-4 16-16,6-4 0 0,4-4-208 0,3-5-32 15,-3 0-16-15,-1-4 0 0,-6 0-240 0,0 0-48 0,1-4-16 16,-1-4 0-16,1-3 32 0,-3-3 0 16,1 1 0-16,-2 1 0 0,-2-4-192 0,-2-2 160 0,-5-1-160 0,-3-3 160 15,0-1-160-15,-4 4-176 0,-6 3 48 0,-1 5 0 16,-4 8-208-16,-1 9-48 16,-4 13 0-16,1 8 0 0,-6 6 192 0,-5 14 48 15,0 0 0-15,0 0 0 0,-2 17 0 0,-1 9 0 16,-4 4 0-16,-2 9 0 0,-1 8 144 0,0 3-128 15,0 6 128-15,-3 2-128 0,0 3 128 0,-2 2 0 0,1 4-144 0,1 0 144 16,-2 1 0-16,-1 2 0 0,2 0-144 0,1-1 144 16,3-5 0-16,2-4 0 0,2-3 0 0,3-4 0 15,3-4-1280-15,3-7-368 0,1-5-64 0,2-17-9744 16</inkml:trace>
  <inkml:trace contextRef="#ctx0" brushRef="#br0" timeOffset="17454.41">24544 1924 22511 0,'-6'20'992'0,"2"-5"224"0,-1 4-976 0,-1 2-240 16,-2 2 0-16,0 0 0 0,1-2 0 0,-2 3 176 15,0 2-176-15,0-2 160 0,0 1 352 0,0-2 80 16,3 1 16-16,-1 0 0 0,2-1 0 0,2-2 0 15,0 0 0-15,3 0 0 0,3-2-400 0,2-2-80 16,1 1 0-16,2 0-128 0,2-3 0 0,0-1 0 16,1-1 0-16,0-2 0 15,1 2-1152-15,2-1-304 0,0-5-48 0</inkml:trace>
  <inkml:trace contextRef="#ctx0" brushRef="#br0" timeOffset="17845.31">26095 1169 18431 0,'-5'-17'1632'0,"2"5"-1312"0,-1 0-320 0,-1-3 0 0,-1 0 576 0,-3 1 32 16,-1 0 16-16,-3 2 0 0,-3-2-224 0,-3 1-32 15,-2 3-16-15,-2-1 0 0,-2 3 16 0,-3 1 0 16,-1 3 0-16,-4 1 0 0,-3 2 144 0,-2 4 48 16,-3 2 0-16,-2 6 0 0,-4 4-128 0,1 3-32 15,3 4 0-15,4 4 0 0,3 7-144 0,3 6-16 16,1 3-16-16,4 5 0 0,4 5-64 0,-1 4-16 15,2 3 0-15,1 1 0 0,3 1-144 0,3 0 192 16,0-4-192-16,5 1 192 0,2-5-192 0,4-4 0 16,4-3 0-16,1-4 0 0,2-1-192 0,2-4-128 15,1-4-32-15,2-3 0 16,-1-6-1712-16,-1-5-352 0</inkml:trace>
  <inkml:trace contextRef="#ctx0" brushRef="#br0" timeOffset="17995.66">24947 1862 17503 0,'0'0'768'0,"13"2"176"0,2-3-752 0,5 1-192 0,6 0 0 0,9 0 0 16,6 0 832-16,4-1 144 0,0-7 32 0,0 2 0 16,-2-3-688-16,2 0-144 0,-1-5-32 0,1 1-9680 15</inkml:trace>
  <inkml:trace contextRef="#ctx0" brushRef="#br0" timeOffset="18296.49">26733 1080 13823 0,'-4'-15'1216'0,"3"9"-960"16,-2-2-256-16,-2 1 0 0,-4-2 1312 0,-1 2 224 15,-2 2 32-15,-2 0 16 0,-3 2-528 0,-2 4-96 16,-3 4-32-16,-9 4 0 0,-1 5-208 0,-3 3-32 16,-1 1-16-16,0 4 0 0,0 9-32 0,2 2-16 0,-1 4 0 0,1 2 0 15,3 3-144-15,-1 5-32 0,0 4 0 0,4 1 0 16,3 3 80-16,3 1 16 16,2-2 0-16,5 0 0 0,2-1-304 0,4-1-64 15,1-2-16-15,4-3 0 0,3-4-160 0,2-4 0 16,3-4 0-16,0-6 0 15,1-2-464-15,0-6-176 0,2-4-48 0,-4-3 0 16,-3-14-1520-16,0 0-304 0</inkml:trace>
  <inkml:trace contextRef="#ctx0" brushRef="#br0" timeOffset="18432.97">25778 1867 21423 0,'0'0'944'0,"0"0"208"0,13 0-928 0,1 0-224 0,3-2 0 0,2 1 0 0,2 0 304 0,5-4 16 15,4-2 0-15,3 4 0 0,0-5-80 0,5 3-16 16,-1 0 0-16,1-3-10480 16</inkml:trace>
  <inkml:trace contextRef="#ctx0" brushRef="#br0" timeOffset="18745.93">26616 1765 20207 0,'12'2'896'0,"2"0"192"0,2-2-880 0,4-2-208 0,3 0 0 0,0 1 0 15,3-1 896-15,-1 0 144 16,0-7 32-16,0 0 0 0,-4-1-672 0,-1 1-128 16,-2-2-16-16,-1 0-16 0,-2-1 128 0,-3 0 16 15,-2 3 16-15,-3-3 0 0,0 3-16 0,-5 0-16 16,-1 4 0-16,-1 5 0 0,0 0-64 0,0 0-16 15,-11-3 0-15,1 7 0 0,-4 1-80 0,1 8-16 0,-2 1 0 0,1 4 0 16,1 1-48-16,1 1-16 0,-2-1 0 0,2 0 0 16,2 3-128-16,2-1 0 0,3 1 0 0,3-2 0 15,3-2 0-15,3-1 0 0,6-5 0 0,1 0 0 16,2-2-528 0,1-5-144-16,3-2-32 0,2-5-7728 0,1 0-1552 0</inkml:trace>
  <inkml:trace contextRef="#ctx0" brushRef="#br0" timeOffset="18979.53">27348 1670 13823 0,'-2'7'1216'0,"-2"5"-960"15,-1 3-256-15,0 0 0 0,0 3 1792 0,-3 1 320 16,-1 3 64-16,-1-1 16 0,-3 1-1120 0,1-1-240 16,-1 0-32-16,0-2-16 0,2-1 0 0,-1-2 0 15,3-2 0-15,2 0 0 0,2-1-208 0,2-6-32 16,3-7-16-16,0 0 0 0,0 0 48 0,5-2 0 15,4-3 0-15,2-4 0 0,2 0-160 0,2-4-32 16,-1 2 0-16,3-4 0 0,-1-2-128 0,2-1-16 16,0-2-16-16,0 0 0 0,1-3-96 0,0 1 0 15,0 2-128-15,0-1 192 0,-1 4-192 0,0 1-128 0,0 1 128 16,-1 4-208 0,-1 2-1648-16,-1 0-320 0,-1 3-64 0</inkml:trace>
  <inkml:trace contextRef="#ctx0" brushRef="#br0" timeOffset="19463.63">28040 1602 5519 0,'-10'5'496'0,"1"3"-496"16,1-2 0-16,-1 2 0 0,2-3 2720 0,0 1 448 16,2 2 96-16,5-8 0 0,0 0-1280 0,0 0-272 15,0 0-48-15,0 0-16 0,0 0-480 0,0 0-80 16,0 0-32-16,12 4 0 0,0-4-416 0,3-3-96 15,-2-2-16-15,1-1 0 0,0-2-112 0,0-1-32 16,0 4 0-16,0-2 0 0,0 0-208 0,-2 1-48 16,-4-4-128-16,0 2 192 0,-2 0-192 0,-6 8 176 15,0 0-176-15,0 0 160 0,0 0-160 0,0 0 128 16,-10 4-128-16,-1 3 128 0,-3 0-128 0,0 6 0 0,0 2 144 0,1 3-144 16,2 0 0-16,-1 1 144 15,1-1-144-15,1-1 0 0,3 0 0 0,3-2 0 16,2-5 0-16,2 2 0 0,0-12 128 0,8 6-128 15,2 1 0-15,1-4 0 0,2-1 0 0,2-2 0 16,3-4 0-16,2-3 0 16,2 1-432-16,-1 1-192 0,0-4-32 0,-1 3-16 15,4-2-704-15,-1 2-144 0,-2-1-16 0,0-1-6224 0,1 1-1248 0</inkml:trace>
  <inkml:trace contextRef="#ctx0" brushRef="#br0" timeOffset="19814.88">28729 1437 15663 0,'0'0'688'0,"0"0"144"15,0 0-656-15,-2 6-176 0,-3 7 0 0,-1-4 0 0,-2 1 1104 0,-1 4 192 16,-2 0 48-16,0 1 0 0,-3 2-144 0,-5 10-32 16,2-6 0-16,-1 2 0 0,-1 0-176 0,3-4-32 15,0-1-16-15,5-2 0 0,1-2-368 0,3-1-80 16,4-3-16-16,3-10 0 0,0 0-192 0,0 0-32 15,0 0-16-15,0 0 0 0,8-6 80 0,5-2 0 16,2-5 16-16,-3 6 0 0,1-6-80 0,1 0-32 16,0 2 0-16,2-3 0 0,2-1 32 0,0-1 0 15,-1 0 0-15,3-1 0 0,-1 1-64 0,1 2 0 16,2 1 0-16,-3 2 0 0,-3 3-192 0,-1 1 0 16,-2 4 0-16,-1 3 0 0,-2 3 0 0,0 5 0 15,0 4 0-15,-1 2 0 0,-1 4 0 0,-3 3 0 16,-2 2 0-16,1-1 0 0,-2 2 176 0,-1 1-176 15,-1-2 192-15,0-1-192 0,2-3 0 0,1-1-144 16,1-2-16-16,2-2 0 16,2-1-1568-16,2-6-304 0,-2 2-64 0,7-6-10960 0</inkml:trace>
  <inkml:trace contextRef="#ctx0" brushRef="#br0" timeOffset="20081.34">29748 658 21423 0,'-7'10'944'0,"3"-5"208"0,-1 5-928 0,-2 0-224 0,0 4 0 0,-4 5 0 0,0 4 528 0,-2 5 64 16,1 5 16-16,-2 3 0 0,-2 2 96 0,2 4 32 15,0 2 0-15,2 0 0 0,0 0 0 0,5-2 0 16,0 0 0-16,5 0 0 0,2-4-352 0,4-2-64 15,2-3 0-15,5-1-16 0,3-3-176 0,4 0-128 16,1-2 192-16,3-2-192 16,2-5-272-16,0-3-176 0,2-7-16 0,-2-1-16 15,2-6-1904-15,0-5-384 0</inkml:trace>
  <inkml:trace contextRef="#ctx0" brushRef="#br0" timeOffset="20225.21">29607 1146 14735 0,'0'0'1312'0,"0"0"-1056"16,0 0-256-16,0 0 0 0,6 4 2160 0,6-2 368 16,1 0 80-16,3 0 16 0,3 1-1424 0,4-1-288 0,4 2-48 0,4-3-16 15,6 1-416-15,4-2-96 0,2 0-16 0,-1 2 0 32,1-2-832-32,1 1-192 0,-1 2-16 0</inkml:trace>
  <inkml:trace contextRef="#ctx0" brushRef="#br0" timeOffset="20748.16">27342 2470 17503 0,'-15'-11'768'0,"7"8"176"0,-1 1-752 0,9 2-192 15,-10 2 0-15,-1 5 0 0,-1 5 1792 0,-1 7 336 0,2 4 64 0,-4 7 16 16,-1 1-1376-16,1 4-288 0,0 2-48 0,0-1-16 15,-1 3-96-15,0-1-32 16,-1 1 0-16,2-2 0 0,0-3-32 0,0-1 0 0,-2 2 0 0,3-4 0 16,3-6-128-16,0-4-48 15,1-4 0-15,4-5 0 0,1-4 96 0,5-8 16 0,0 0 0 0,0 0 0 16,7-10 144-16,5-9 48 16,2-8 0-16,4 0 0 0,2-4-240 0,3-1-32 0,1-4-16 0,3 2 0 15,1 1-160-15,1-4 0 0,1-4 0 0,2 3 0 16,4 3 0-16,-6 3 0 0,0 4 0 0,-2 2 0 15,-3 5 0-15,2 3 0 0,-1 4 0 0,-3 6 0 16,-4 2 0-16,-3 6 0 0,-4 6 0 0,-2 2-176 16,-3 5 176-16,-5 2 0 0,-4 5 0 0,-6-1-128 0,-3 3 128 0,-5 2 0 15,-3 0 0-15,-1 2 0 0,-3-2-160 0,0-2 0 16,-1-5 0-16,0 1 0 16,0-3-800-16,2-4-176 0,3-5-16 0,3-5-12048 15</inkml:trace>
  <inkml:trace contextRef="#ctx0" brushRef="#br0" timeOffset="21031.24">28051 2297 12895 0,'-9'14'576'0,"2"-2"112"0,0 3-560 0,0 4-128 15,-1 4 0-15,-1 0 0 0,3 1 2240 0,-3 5 400 16,-3-1 96-16,1 3 16 0,-2-1-1696 0,1-3-336 15,-1-2-64-15,0-4-16 0,0-1 0 0,1-2 0 0,0-3 0 0,3-1 0 16,3-5-128-16,6-9-16 16,0 0-16-16,0 0 0 0,0 0-32 0,0 0 0 0,9-10 0 0,2-3 0 15,1-2-64-15,1-2 0 16,1 0-16-16,1-2 0 0,1-2-16 0,0 2 0 0,1-2 0 0,1-1 0 16,2 2-176-16,0 2-48 0,-1 3 0 15,1 3 0-15,0-1-128 0,-1 4 0 0,-1 1 0 0,0 3 0 16,1-3-1344-1,-1 3-320-15,0 2-48 0</inkml:trace>
  <inkml:trace contextRef="#ctx0" brushRef="#br0" timeOffset="21316.62">28717 2304 15663 0,'0'0'1392'16,"-7"6"-1120"-16,-2 1-272 0,-1 5 0 0,-2 4 2608 0,1 1 464 15,-10 2 80-15,4 2 32 0,-4-1-2144 0,0 5-416 16,-1 2-96-16,0 0-16 0,-1 0 64 0,3-3 0 16,2 1 0-16,4-5 0 0,3-3-160 0,3-4-32 15,3-1 0-15,4 0 0 0,1-12-240 0,6 6-144 16,-6-6 160-16,14 1-160 0,3-4 176 0,3-4-176 16,4-5 192-16,2-2-192 0,2-3 256 0,-2-1-64 15,2 0-16-15,0-1 0 0,-1-2 16 0,-3-1 0 16,-4-1 0-16,0 3 0 0,-3 1-192 0,-1 0 0 0,-6 0 0 0,-3 1 0 15,-2 0 0-15,-3 2 128 16,-5 2-128-16,-2 2 0 16,-2 0-1232-16,-4 4-336 0,0 0-64 0,-2 3-7616 15,-2 0-1520-15</inkml:trace>
  <inkml:trace contextRef="#ctx0" brushRef="#br0" timeOffset="21715.28">29157 2066 22111 0,'3'-11'1968'0,"-3"11"-1584"0,0 0-384 0,0 0 0 0,0 0 208 15,0 0-32-15,0 0-16 0,0 10 0 16,-3 4 304-16,-1 1 64 0,-2 2 16 0,-6 9 0 0,1 7 64 0,-4 2 16 16,-3 0 0-16,0 2 0 0,-2 0 272 0,-2 4 48 15,-1 1 16-15,-1 0 0 0,-1 1-64 0,2-1 0 16,-5-5 0-16,4-3 0 0,2-2-528 0,3-3-112 15,1-2-32-15,4-7 0 0,4-2-224 0,4-7 144 16,1-1-144-16,5-10 128 0,0 0-128 0,9-2 192 16,3-7-192-16,4-1 192 0,1-6-192 0,4-1 0 15,0-2 0-15,2 1 0 0,0 0 0 0,0 0 0 16,0 0 0-16,0 2 0 0,0-1 0 0,1 5 0 16,1 2 0-16,-8 3 0 0,-2 3-128 0,0 3 128 15,-1 1 0-15,-1 3 0 0,0 0 0 0,-3 5-144 16,-4-2 144-16,-2 6 0 0,-4-1-128 0,-4 3 128 15,-4 0 0-15,-4 5 0 0,-3 0 0 0,-5-2 0 0,-2-2 0 0,-1 2 144 16,0-3-144-16,0-2 0 16,-1 1-192-16,2 1 192 15,-2-6-656-15,2-2-16 0,3-3 0 0,3-3 0 16,1-2-2448-16,2-4-480 0</inkml:trace>
  <inkml:trace contextRef="#ctx0" brushRef="#br0" timeOffset="21999.06">29765 1828 22575 0,'0'0'992'0,"0"0"224"0,-4 8-976 0,-1 5-240 15,-2 3 0-15,0 3 0 0,-2 7 720 0,-1 4 112 16,-4 5 0-16,-8 17 16 0,1-3-80 0,-4 1-32 16,-3 2 0-16,3 0 0 0,-3-1 128 0,4-1 32 15,-2-5 0-15,4 1 0 0,0-1-512 0,4-4-80 16,3-4-32-16,3-4 0 16,2-6-704-16,5 0-144 0,3-6-16 0,0 0-16 15,2-3-2160-15,7-6-432 0,-7-12-96 0</inkml:trace>
  <inkml:trace contextRef="#ctx0" brushRef="#br0" timeOffset="22282.55">29713 2534 16991 0,'0'0'752'0,"0"0"144"0,6 8-704 0,2-3-192 0,0-2 0 0,4 0 0 15,2-2 256-15,4-2 32 0,3-4 0 0,3 0 0 16,1-4 480-16,0 1 112 0,-1-2 16 0,2 0 0 15,-4-3 272-15,0-1 64 0,-4 5 16 0,-2-3 0 16,0-1-352-16,-4 1-80 0,-3 0-16 0,-2-1 0 16,-4 5-208-16,-1-2-32 0,-5 4-16 0,-1 1 0 15,-6 2-144-15,-3 6-16 0,-3 2-16 0,-3 1 0 0,-3 4-176 0,-2 2-16 16,-3 4-16-16,1 5 0 16,-1 4-160-16,2-1 0 0,2 3 144 0,2-3-144 0,4-1 0 0,3 0 0 15,3-3 0-15,6-1 0 16,4-1-368-16,4-1-144 0,3-6-16 0,4-1-16 15,4-3-1792-15,4-2-352 0,6-4-80 0</inkml:trace>
  <inkml:trace contextRef="#ctx0" brushRef="#br0" timeOffset="22666.06">30576 2333 11055 0,'-5'10'976'0,"-2"0"-784"16,0 4-192-16,-4 4 0 0,0-1 2288 0,-4 3 400 15,-2 5 96-15,-1 3 16 0,-1 2-1664 0,-2-5-336 16,-2 6-64-16,0-5-16 0,0 2 240 0,3-2 64 16,1-1 0-16,3-2 0 0,2-4-176 0,4-2-16 0,3-2-16 0,2-5 0 15,1-1-448-15,4-9-96 16,0 0-16-16,0 0 0 0,6-6 240 0,3-2 32 0,1-2 16 0,4-2 0 16,3-3-32-16,-1 0 0 15,-1-3 0-15,3 0 0 0,1-3-80 0,3-1-32 0,0-5 0 0,0 2 0 16,-1-6-144-16,0 6-48 0,1 3 0 0,-2 3 0 15,-1 1-208-15,-1 6 0 0,-3-1 0 0,4 3 0 16,-3 5 0-16,-4 5 0 0,-12 0 0 0,11 11 0 16,-5 2 0-16,-2 5-128 0,-4 6 128 0,-3 0 0 15,-2 4 0-15,-1 0 0 0,-1 1 0 0,2 2 0 16,2-6 0-16,0 3 0 0,0-2 0 0,5-2 0 16,2-1 0-16,2-4 0 0,4-2 0 0,-1-8 0 0,2 1 0 15,2-3 0-15,2-2 0 0,4 1 144 0,4-3-336 0,4-1-64 16,4 1 0-16,16-1-16 15,-2 0-2288-15,0-2-464 0</inkml:trace>
  <inkml:trace contextRef="#ctx0" brushRef="#br0" timeOffset="23917.88">9715 5428 13823 0,'-4'-19'1216'0,"3"6"-960"0,1 3-256 0,0-4 0 15,0 1 1632-15,0 3 288 0,0-1 48 0,0 11 16 0,0-8-560 0,0 8-96 16,0 0-32-16,0 0 0 0,0 0-464 0,0 0-80 16,-4 7-32-16,0 9 0 0,-1 7-144 0,-1 9-48 15,0 7 0-15,1 8 0 0,1 4-208 0,1 1-64 16,2 3 0-16,4-3 0 0,0-4-256 0,5 2 0 15,3 1 128-15,5-6-128 0,0 0 0 0,8-6 0 16,3-4 0-16,5-5 0 0,1-7 160 0,5-5-32 16,4-7 0-16,1-6 0 0,-1-3 16 0,3-5 0 15,0-10 0-15,2-4 0 0,0-6 48 0,0-1 0 16,2-6 0-16,-6 2 0 0,-1 0-64 0,-4-1 0 16,0-1 0-16,-6 2 0 0,-7-3-128 0,-2 4 128 15,-2-2-128-15,-4 4 128 0,-3-3-128 0,-2 4 128 16,-2-3-128-16,-2 7 128 0,-3 2 0 0,0 5-128 15,1 6 192-15,-6 7-64 0,0 0-128 0,0 0 0 16,0 0 0-16,5 12-176 0,-1 2 176 0,0 10-128 16,-2 6 128-16,1 8-128 0,-3 4 128 0,-3 9 128 0,1 3-128 0,-1 7 176 15,0 8-176-15,-3 6 0 0,0 6 0 0,-2 1 0 16,-2 5 0-16,0 6 0 0,-4 5 0 0,0-2 0 16,-1 5 0-16,-3-4 160 0,-4 0-160 15,1-1 160-15,-5-3-160 0,9-30 128 0,-2 4-128 16,-3 0 128-16,-2-1 0 0,-2 1-128 0,1-6 192 15,-4-4-64-15,-2-3 224 0,-1-6 32 0,-1-2 16 0,0-7 0 16,2-2-48-16,-2-5-16 0,1-6 0 0,-3-4 0 16,0-6-96-16,-2-3-32 0,-1-6 0 0,1-5 0 15,3-8 64-15,2-2 16 0,1-7 0 0,3-3 0 16,3-4-80-16,3-4-16 0,3-1 0 0,5-3 0 0,4 0-192 0,4 2 0 16,3-2 0-16,5 4 0 0,3 2 0 0,5 4-128 15,4 1 128-15,4 1-208 0,2 2 208 0,4 2 0 16,4 2 0-16,15-4-144 15,0 4-1088-15,1 5-224 0,-2-1-32 0,-11 3-9328 16,1 0-1872-16</inkml:trace>
  <inkml:trace contextRef="#ctx0" brushRef="#br0" timeOffset="24308.12">11830 5687 15663 0,'-11'4'1392'0,"-1"-2"-1120"0,2-2-272 0,10 0 0 16,0 0 1792-16,0 0 288 0,0 0 64 0,0 0 16 0,0 0-1136 0,10 6-240 15,3 0-32-15,5-5-16 0,2-1-224 0,6-1-32 16,4-3-16-16,3 1 0 0,3-2-80 0,2-2 0 15,0-3-16-15,0 4 0 0,-2-5-224 0,-1 6-144 16,1-1 192-16,-4 2-192 16,-3 2-1520-16,-2 0-400 0</inkml:trace>
  <inkml:trace contextRef="#ctx0" brushRef="#br0" timeOffset="24460.69">11865 6127 26719 0,'-19'13'2368'0,"10"-4"-1888"15,4 1-480-15,5 3 0 0,6-2 784 0,4 1 64 16,3-1 16-16,7-3 0 0,6 2-64 0,4-5-16 16,3-1 0-16,5 0 0 0,6-4-400 0,1-3-96 0,5-2-16 15,-2 1 0 1,0-4-1296-16,5 2-256 0,0 1-48 0</inkml:trace>
  <inkml:trace contextRef="#ctx0" brushRef="#br0" timeOffset="36609.48">16062 5531 12895 0,'0'0'576'0,"0"0"112"0,0 0-560 0,0 0-128 15,-6 1 0-15,6-1 0 0,-6 4 944 0,0-1 144 16,0-1 48-16,-1 3 0 0,1-1-16 0,1 0 0 15,0 1 0-15,-1 1 0 0,2-1-208 0,0 2-32 16,0 0-16-16,2 0 0 0,0 4-288 0,2-3-64 16,2 2-16-16,3-1 0 0,2 2-64 0,6 2-16 15,1-4 0-15,2 2 0 0,5-2 0 0,4 2 0 16,4-5 0-16,5 1 0 0,0-3-64 0,1 0-16 16,2-4 0-16,1-1 0 0,3-2-64 0,-1 1-16 15,-1-2 0-15,2-2 0 0,1 1-64 0,-3-1-32 16,4-4 0-16,-3 3 0 0,-2-5-32 0,-1 2 0 15,-3 0 0-15,-1-2 0 0,-5 2-128 0,-3-2 192 16,-3-2-192-16,-2 0 192 0,-2 2-192 0,-3-1 128 16,-2 2-128-16,-2 1 128 0,0-3-128 0,-4 2 128 15,-3 0-128-15,0-1 128 0,-4 0-128 0,-1 0 0 0,-2-1 144 16,-1 0-144-16,-3 1 128 0,-1-2-128 0,0 1 160 0,-3-1-160 16,-2 1 0-16,-1-1 0 0,-1 1 0 0,-2 2 0 15,-2 0 0-15,-1-2 0 0,-2 3 0 0,0 1 0 16,-3 5-144-16,0 0 144 0,-2 3 0 0,-1 2-144 15,-1 3 144-15,0 1 0 0,0 5 0 0,-2 0-128 16,1 3 128-16,-3 4 0 0,-2 2 0 0,0 4-128 16,-2 3 128-16,-1 1 0 0,-2 2 0 0,0 4 128 0,-2 4-128 15,0 0 128-15,0 2-128 0,1 5 128 0,3-1-128 0,1 4 128 16,1 0-128-16,3 1 128 0,3-1-128 0,3-1 0 16,3 2 0-16,4-2 128 0,2 1-128 0,4-1 0 15,4-4 128-15,5-3-128 0,2 1 0 0,6 0 0 16,2 0 0-16,2-4 128 0,4-2-128 0,4-5 128 15,3-1-128-15,5-3 128 0,3 1 48 0,6-5 16 16,4 0 0-16,4-4 0 0,6-3-32 0,2 0 0 16,4-4 0-16,-1 1 0 0,1-6-160 0,1-2 160 15,-1-3-160-15,0-1 160 0,1 0-160 0,1-3 0 16,3 0 0-16,20-6 0 16,-11 1-448-16,-7-1-128 0,-8 1-32 0</inkml:trace>
  <inkml:trace contextRef="#ctx0" brushRef="#br0" timeOffset="37175.9">17979 3894 12895 0,'0'0'1152'0,"0"0"-928"0,0 0-224 0,0 0 0 0,0 0 768 0,0 0 96 15,0 0 32-15,0 0 0 0,0 0 48 0,0 0 16 16,0 0 0-16,-5 10 0 0,-2-4-128 0,1 5 0 16,0-1-16-16,-2 4 0 0,-1 1-80 0,-1 5-16 15,0 6 0-15,-2-1 0 0,-3 4-64 0,0 1-16 16,-2 1 0-16,1 5 0 0,-2 2-128 0,0 5-16 15,0-1-16-15,-1 2 0 0,-1-1-64 0,2-4-16 16,2 1 0-16,3 0 0 0,3 3-32 0,3-3-16 16,4-3 0-16,1-2 0 0,5 1-32 0,2-3-16 15,3 0 0-15,2-5 0 0,4-1-96 0,1-3-16 0,3 0 0 16,1-2 0-16,-1-5-64 0,2 1-128 0,0-3 176 16,2-2-176-16,1-1 192 0,0-1-64 15,0-5 0-15,-2 1-128 0,1-1 128 0,-1-2-128 0,0-3 0 0,-1 0 0 16,-2-1 0-16,-3-1-176 0,-2 0 32 0,-2-3 0 31,-1-2-800-31,-2-1-144 0,-2 1-48 0,-3-4-12816 0</inkml:trace>
  <inkml:trace contextRef="#ctx0" brushRef="#br0" timeOffset="37376.4">17474 4517 26719 0,'0'0'1184'0,"0"0"240"0,18 1-1136 0,0 0-288 16,2 1 0-16,0-4 0 0,6 0 656 0,4-1 80 16,5 1 16-16,7-3 0 0,3-3 112 0,5 2 32 15,3-3 0-15,1 2 0 0,-1-4-448 0,0 3-64 16,1-3-32-16,1 3 0 0,0 1-176 0,1 0-48 16,2 3 0-16,-4 1 0 15,-2-1-2080-15,-3 3-416 0</inkml:trace>
  <inkml:trace contextRef="#ctx0" brushRef="#br0" timeOffset="40295.22">14331 4409 6447 0,'0'0'272'0,"1"-5"80"0,-1 5-352 0,2-8 0 16,-2-1 0-16,2 4 0 16,-2 5 1776-16,2-8 272 0,-2 8 64 0,2-5 16 0,-1-4-848 0,0 2-192 15,0 2-16-15,-1-3-16 0,0 8-80 0,0-6-16 16,0 6 0-16,0 0 0 0,0 0-240 0,0 0-48 16,0 0-16-16,0 0 0 0,0 0-240 0,0 0-48 15,0 0-16-15,-3 7 0 0,-3 4 64 0,3 1 16 16,-1 2 0-16,0 4 0 0,-1 1-16 0,-3 4 0 15,3 1 0-15,-1 5 0 0,-2 1-96 0,1 3-32 16,-1 0 0-16,-3 6 0 0,-1 6-32 0,-1-1 0 16,-3 4 0-16,-2 2 0 0,-1 2-64 0,1 4-32 0,-5 2 0 0,2 2 0 15,-1 0-160-15,1-3 160 16,-1 0-160-16,4 1 160 0,0 1-160 0,2 0 128 16,-2-2-128-16,1 0 128 0,1-1-128 0,1-3 192 0,-1 1-192 0,1-2 192 15,-1-1-192-15,0 0 160 16,2 1-160-16,-6 18 160 0,2-9-160 0,3-5 192 15,1-4-192-15,3-5 192 0,0-5-192 0,5-4 192 0,1 1-192 0,2-4 192 16,3-5-64-16,3 2-128 0,1-2 192 0,1-6-64 16,3-2 16-16,0 1 0 0,1-1 0 0,1-3 0 15,6-3-144-15,-2-1 0 0,-2-2 144 0,2 1-144 16,2 0 128-16,0-5-128 0,2 0 160 0,1-2-160 16,1 2 128-16,-2-4-128 0,3-1 0 0,0 1 0 15,1-2 128-15,2-3-128 0,0-1 0 0,-1-3 144 16,-1-1-144-16,2 0 0 0,0-4 0 0,-3 0 0 15,-3-4-1424-15,-1 3-224 0,-2-3-32 0,-1 2-7376 16,-3 1-1472-16</inkml:trace>
  <inkml:trace contextRef="#ctx0" brushRef="#br0" timeOffset="40578.65">13429 5663 26031 0,'0'0'1152'0,"14"-5"240"0,4 1-1120 0,4-2-272 16,5 2 0-16,4-1 0 0,5 1 368 0,7-2 16 15,0-2 0-15,2 2 0 0,2-3 96 0,1 3 32 16,2-6 0-16,3 3 0 0,2-2-320 0,2 1-64 0,1 2-128 16,0 3 192-16,-2-3-192 0,-2 5-256 0,-3 0 48 0</inkml:trace>
  <inkml:trace contextRef="#ctx0" brushRef="#br0" timeOffset="52189.85">14920 3849 12895 0,'0'0'1152'0,"0"0"-928"0,0 0-224 0,0 0 0 32,0 0-384-32,0 0-128 0,0 0-32 0,0 0 0 0,0 0 1328 0,0 0 272 0,-3 6 48 0,-2-3 16 15,5-3 32-15,-6 5 0 0,6-5 0 0,-6 4 0 16,6-4-176-16,-4 3-16 0,-2-1-16 0,6-2 0 16,0 0-80-16,0 0-16 0,0 0 0 0,0 0 0 15,0 0-144-15,0 0-48 0,0-5 0 0,2-2 0 16,4 0-80-16,1 1-32 0,3-6 0 0,6 2 0 15,0 1-224-15,3 3-64 0,3-3 0 0,2 3 0 0,3-4-128 16,2 2-128-16,1-2 144 0,2 2-144 0,3-1 192 0,-1 2-64 16,-2-2-128-16,-1 2 192 0,0 2 0 0,-1 0-16 15,1 3 0-15,-1 0 0 0,-3 4-48 0,-1 3 0 16,-1 0 0-16,-2 0 0 0,-3 3-128 0,-2-1 0 16,-3 6 0-16,-2-3 0 0,0 3 128 0,-7 2-128 15,0 0 0-15,-1 3 128 0,-5 2-128 0,-3 0 160 16,-2-1-160-16,-3 3 160 0,-1 5-16 0,-1-1 0 15,-5 3 0-15,-2-2 0 0,-1 2 32 0,-2 0 0 16,-2-4 0-16,1 5 0 0,-5-4-176 0,3 4 192 16,-3-4-192-16,-1 1 192 0,-1-3-64 0,0-1 0 15,-1-1 0-15,1-2 0 0,1 0-128 0,2-1 128 16,-2-1-128-16,4-1 128 0,0-2-128 0,4-2 0 16,1 1 144-16,2 0-144 0,3-3 0 0,-1-1 0 15,2 2 0-15,3-3 128 0,-2 1-128 0,4-4 0 16,0 2 0-16,2-3 0 0,0 0 0 0,5-5 128 15,0 0-128-15,0 0 0 0,0 0 128 0,0 0-128 16,0 0 128-16,5 7-128 0,-5-7 176 0,9 6-48 16,3-4 0-16,0 1 0 0,4-2 0 0,3 0-128 15,1 3 192-15,3-1-64 0,2-1-128 0,0-1 160 0,3 1-160 0,1 0 160 16,1-1-32-16,0 2-128 0,0-2 192 0,1 2-64 16,-1-2 64-16,1 0 0 0,-3 1 0 0,1-1 0 15,0 0 32-15,-1-1 16 0,0 1 0 0,0 2 0 16,0-1-80-16,0 1-16 0,-4 1 0 0,-1-2 0 15,-5 0-144-15,-1-1 0 0,0 0 144 0,-2 2-144 16,-1-1 0-16,-1 1 0 0,-2 1 0 0,3-1-192 16,-4 0-1584-1,-3 3-320-15,-7-6-64 0</inkml:trace>
  <inkml:trace contextRef="#ctx0" brushRef="#br0" timeOffset="54437.9">21288 5337 10127 0,'0'0'896'0,"0"0"-704"15,5-11-192-15,-2 3 0 0,0-4 1408 0,-3 3 240 16,0 9 48-16,-3-13 16 0,0 5-592 0,-2-3-112 16,-2 4-32-16,0-1 0 0,-2 3-240 0,-2-3-48 15,-1 2-16-15,-3 2 0 0,-3 3-96 0,-1 1-32 16,-2 1 0-16,0 3 0 0,-2 2-256 0,-3 3-48 16,0 0-16-16,-5 4 0 0,-1 2-48 0,1 2-16 15,-1-2 0-15,3-1 0 0,2-1-160 0,3 2 192 16,6 0-192-16,7 2 192 0,5-2-192 0,6 0 160 15,6-2-160-15,5 1 160 0,6 0 64 0,4 1 16 16,5-2 0-16,3 1 0 0,4 1 64 0,2 3 16 16,1 2 0-16,0 1 0 0,-2-2-192 0,0-2-128 15,1 1 192-15,-1 0-192 0,-2 2 224 0,-3 1-64 16,-4-2-16-16,-3 1 0 0,-3 0-144 0,-6 3 0 16,-4 3 144-16,-6-5-144 0,-4 2 256 0,-4-2 0 0,-6 0-16 0,-7 0 0 15,-3-1 400-15,-3-1 96 0,-4 0 16 0,-3 0 0 16,-5-1-304-16,-1-3-64 0,-1-2-16 0,10-7 0 15,-2 1-240-15,-1-1-128 0,1-5 128 0,-11-3-128 32,10-9-1696-32,7 3-416 0,5-5-64 0</inkml:trace>
  <inkml:trace contextRef="#ctx0" brushRef="#br0" timeOffset="54722.87">21848 5142 11055 0,'0'0'976'0,"-2"13"-784"16,-2 0-192-16,1 1 0 0,1 3 1600 0,0 6 256 15,-3 1 64-15,-2 6 16 0,-2 1-384 0,-1 6-80 16,-2 1 0-16,-2 3-16 0,-1 0-336 0,1 4-64 15,-4-3-16-15,2 2 0 0,-2 0-464 0,3-3-112 16,1 1-16-16,1-4 0 0,1-6-288 0,4-4-160 16,1-4 160-16,1-3-160 0,3-3 0 0,2-6-336 15,1-12 48-15,0 0 16 16,8 7-1984-16,2-8-400 0</inkml:trace>
  <inkml:trace contextRef="#ctx0" brushRef="#br0" timeOffset="55121.23">22344 5081 11055 0,'0'0'480'0,"0"0"112"0,-1 10-464 0,-1 4-128 0,2 4 0 0,-2 1 0 16,-2 3 2384-16,-2 3 464 0,-2 2 96 0,-5 5 0 0,-1 3-1376 0,0 5-288 15,-2-1-48-15,-1 3-16 0,-1-4-224 0,-1 4-48 16,-1 0-16-16,1-1 0 0,1-3-352 15,0-3-80-15,1-2-16 0,0-5 0 0,2-2-272 0,2-7-48 16,3-4-16-16,4-5 0 0,-1 0 112 0,7-10 0 16,0 0 16-16,0 0 0 0,0 0 400 0,8-11 80 15,2-2 16-15,3-2 0 0,1-3-368 0,1-2-64 16,1-4-16-16,2 1 0 0,1 0-160 0,2-5-32 16,-1-1-128-16,2 1 192 0,2-1-192 0,-1 4 0 15,2-1 0-15,0 3 0 0,1 6 0 0,-2 7 0 16,-2 3 0-16,-2 3 0 0,0 3 0 0,-3 2 0 15,-4 6 0-15,-3 5 0 0,-1 3 0 0,-4 3 0 16,-5 1 0-16,-3 5 0 0,-1 4 128 0,-6 3-128 16,-2-3 0-16,-4 2 144 0,1 1-144 0,-2-5 0 15,0 1 144-15,1-3-144 0,2 0-192 0,4-2-96 16,1 1-32-16,4-5 0 16,3-3-2144-16,4-5-432 0,-2-10-96 0,12 8-10096 0</inkml:trace>
  <inkml:trace contextRef="#ctx0" brushRef="#br0" timeOffset="55388.48">23140 5241 21247 0,'0'0'944'0,"0"0"192"16,0 0-912-16,-11 2-224 0,1 0 0 0,-1 4 0 15,-3 6 944-15,-1 2 144 0,-3 4 16 0,-4 2 16 0,-5-1-208 0,-1 1-32 16,1 5-16-16,0 1 0 0,0 0-224 0,3 3-32 15,2-1-16-15,5 1 0 0,3 0-336 0,3-3-64 16,4-1 0-16,4-3-16 0,3-2-176 0,4-2 0 16,2 0 0-16,5-4 128 0,3-4-128 0,1 0 128 15,5-5-128-15,2 0 128 0,3-1-128 0,3-3 128 16,1 1-128-16,1-4 128 0,-2-3 0 0,0 0-128 16,0 0 192-16,-2-4-64 0,-2 2-304 0,-6 0-64 15,-3-3-16-15,8-3 0 16,-2 2-1936-16,-5-2-400 0,-3 2-80 0</inkml:trace>
  <inkml:trace contextRef="#ctx0" brushRef="#br0" timeOffset="55706.18">23194 5379 1839 0,'0'0'160'0,"4"10"-160"15,-4-10 0-15,6 6 0 0,2 2 3664 0,1-3 704 16,1 2 144-16,4 0 32 0,3-5-2640 0,2 1-528 0,2-3-96 0,3-1-32 15,3-1-208-15,2-1-32 0,2-4-16 0,3 1 0 16,-1-1-80-16,2-3-16 0,-4 1 0 0,14-7 0 16,-10 1-384-16,-5-2-64 0,-6 1-32 0,-6-2 0 15,-3 0-144-15,-4 3-16 0,-3 1-16 0,-2 4 0 16,-4-2 80-16,-4 6 32 0,-2-2 0 0,-3 6 0 16,-5 2 80-16,-3 3 16 0,-4 4 0 0,-5 3 0 15,-3 6-96-15,-3 5-16 0,-7 3 0 0,3 1 0 16,-1 5 0-16,3 1 0 0,2 2 0 0,3 6 0 0,4 0-336 0,6-1 128 15,3-1-128-15,8-12 0 0,4 3 0 0,4-2 0 16,5 0 0-16,4-3 0 0,6 3 0 0,6-5 0 16,6 0 0-16,20 3 0 15,5-5-768-15,4-6-240 0,-2-6-32 0</inkml:trace>
  <inkml:trace contextRef="#ctx0" brushRef="#br0" timeOffset="56990.44">24947 5316 11967 0,'0'0'1072'0,"-2"7"-864"0,2-7-208 0,-3 10 0 16,3-10 896-16,0 0 128 0,5 9 16 0,-5-9 16 15,14 7 32-15,4-4 16 0,2-4 0 0,6-2 0 0,5-3-144 0,0-1-48 16,2-3 0-16,1 0 0 0,3-8-128 0,-3 0-16 16,-2-1-16-16,-3 2 0 0,-1 0-240 0,0-1-64 15,-5-1 0-15,-1 1 0 0,-4 1-256 0,-3-1-64 16,-2 0-128-16,-3 1 192 0,-5 1-64 0,0 2-128 16,-6 1 176-16,-3 3-176 0,-4-3 256 0,-2 7-48 15,-1 2-16-15,-6 4 0 0,-3 4 80 0,-4 2 16 16,-2 7 0-16,-3 1 0 0,-2 4-128 0,0 5-32 15,-5 3 0-15,-2 5 0 0,-3 2-128 0,4 3 0 16,4 0 0-16,2 3 0 0,4-4 0 0,5 1 0 16,6-1 0-16,6-3 0 0,5-1 0 0,5-6 0 15,2 0 0-15,10-3 0 0,3-4 0 0,5-7 0 16,4-1 128-16,6-6-128 0,4-1 0 0,4-4-144 16,0-2 144-16,2-3-9040 15,-2-7-1696-15</inkml:trace>
  <inkml:trace contextRef="#ctx0" brushRef="#br0" timeOffset="57306.45">26322 4116 18431 0,'-10'3'1632'16,"-1"-1"-1312"-16,-3 4-320 0,0 2 0 0,-1 1 672 0,-3 4 64 16,-4 4 16-16,-1 2 0 0,0 5 80 0,-1 2 0 15,-2-1 16-15,1 5 0 0,5 6-256 0,1 1-48 16,1 2-16-16,3 2 0 0,4 2-304 0,2-5-64 16,2 0-16-16,6-2 0 0,2-2-144 0,3-1 160 15,2-1-160-15,2-3 160 0,1 2-160 0,1-2 0 16,2-6 144-16,2 0-144 0,-2 1 0 0,6-4 0 15,-1-2 0-15,-1-3 0 16,1-3-1072-16,-2 0-272 0,-1-5-64 0</inkml:trace>
  <inkml:trace contextRef="#ctx0" brushRef="#br0" timeOffset="57455.15">25846 4653 23151 0,'0'0'1024'0,"0"0"208"0,0 0-976 0,15-1-256 15,3 1 0-15,3 0 0 0,6-2 512 0,5 2 64 16,6 0 16-16,5 0 0 0,6-1-256 0,0-2-48 16,1 1-16-16,-3-1 0 15,-3 1-1424-15,-2 1-272 0,10-8-64 0,-7 2-16 0</inkml:trace>
  <inkml:trace contextRef="#ctx0" brushRef="#br0" timeOffset="58623.74">27376 5201 17503 0,'-11'-7'1552'0,"-3"3"-1232"16,-4 1-320-16,0 1 0 0,-2 4 512 0,-2 3 32 16,-4 1 16-16,-1 6 0 0,-4 4-192 0,2 1-48 15,0 0 0-15,0 4 0 0,1 2-16 0,4-1-16 16,3 3 0-16,3-4 0 0,2 2-32 0,3 1-16 15,3-6 0-15,5-4 0 0,1-1-16 0,5-1 0 16,-1-12 0-16,11 7 0 0,1-6 240 0,1-3 48 16,3-4 16-16,4-2 0 0,1-1 0 0,1-4 0 15,-1-1 0-15,1 1 0 0,0-1-192 0,-2-2-32 0,-4 0-16 0,1 4 0 16,-3 2-96-16,-4-1-32 0,-4 6 0 0,-6 5 0 16,0 0 64-16,0 0 16 0,0 0 0 0,0 0 0 15,0 0 16-15,-1 13 0 0,0 0 0 0,0 2 0 16,-2 3-112-16,2 0-16 0,-3-1 0 0,2 1 0 15,-1 0-128-15,3-3 0 0,3-1 0 0,3-4 128 16,-6-10-128-16,11 9 0 0,3-5 0 0,3-1 128 0,2-3 0 16,2-3-128-16,4-1 192 0,-2-6-64 0,-1-1 128 15,1-3 32-15,0-4 0 0,1 1 0 0,-1 1-288 0,0-1 160 16,-1 1-160-16,-1 2 128 0,0 0-128 0,0 1 0 16,1 0 0-16,-2 5 128 0,-2-3-128 0,0 6 0 15,0 1 0-15,-4-1 0 0,0 4 0 0,-2 2 0 16,0 6 0-16,-2-3 0 0,-3 3 0 0,-7-7 0 15,7 10 0-15,-2 2 0 0,-1-3 0 0,-4-9 0 16,0 11 0-16,2-2 0 0,-2 2 0 0,0-3 0 16,0-8 0-16,0 0 0 0,0 0 0 0,0 0 0 15,7 8 0-15,-7-8 0 0,12 0 0 0,1-3 0 16,0-3 0-16,2 1 0 0,3-5 128 0,0 2-128 16,-1-4 0-16,-1 5 128 0,-4-2-128 0,4 1 0 15,-4 2 0-15,0 0 0 0,-2 3 0 0,-10 3 0 16,11 1 0-16,-3 3 0 0,-8-4 0 0,6 10 0 15,1 3 0-15,-3-2 0 0,-2 2 0 0,2 2 0 16,-2 2 0-16,1-2 0 0,-2-1 0 0,3 1 0 16,1-3 0-16,2-4 0 0,-7-8 0 0,11 7 0 0,0-4 0 15,3-3 0-15,2-2 0 0,1-3 0 0,2-4 0 16,2 2 0-16,0-6 0 0,2 2 128 0,0-2-128 0,1 0 192 16,-1 1-192-16,-2-1 0 0,0 0 0 0,0-1 0 15,-2-1 0-15,-2 1 192 0,0 4-192 0,-2-4 192 16,-1 1-192-16,-2 5 0 0,-2 1-160 0,-10 7 160 15,9-5 0-15,-9 5-144 0,0 0 144 0,0 0 0 16,0 0 0-16,7 11 0 0,-7-11 0 0,2 12-128 16,-4 2 128-16,0-2 0 0,-1-3 0 0,1 1 0 0,2-10 0 0,-7 9 0 15,1 0 0-15,1-1 0 0,-2 1 0 0,4-3 0 16,-5 3 0-16,3-1 0 0,0 2 0 0,1-3 0 16,4-7 0-16,-6 12 0 0,1-3 0 0,2 2 0 15,-2-2 0-15,5-9 0 0,0 0 0 0,3 10 0 16,-3-10 0-16,0 0 0 0,6 12 0 0,-6-12 0 15,8 6 0-15,2-1 0 0,0-4 0 0,1-2 0 16,2-3 0-16,0-1 0 0,-1-6 0 0,2-2 0 16,2 0 0-16,-1-4 0 0,0-6 0 0,0 0 0 15,2 0 0-15,-1-4 0 0,1 2 0 0,0-6 0 16,-3 2 0-16,1-3 0 0,1-2 0 0,0-4 0 16,-1-8 128-16,3-4-128 0,1 0 128 0,2-8-128 15,-2-1 128-15,-3 12-128 0,1-8 0 0,1-3 0 16,-1 0 0-16,-2 9 128 0,-2 9-128 0,-2 7 0 15,-2 9 0-15,-3 6 0 0,2 6 0 0,-3 9-128 16,-5 3 128-16,0 8-128 0,-2 8 128 0,-2 10 0 16,-3 4 0-16,-2 10 0 0,-1 2 0 0,-2 2 0 0,-5 7 0 0,-2 0 0 15,-3 0 0-15,2 2 0 16,-2 0 0-16,2 1 0 16,0-2-704-16,2-1-144 0,1-4-48 0,-3 18-13200 0</inkml:trace>
  <inkml:trace contextRef="#ctx0" brushRef="#br0" timeOffset="58957.57">29869 4449 28559 0,'0'0'2544'0,"0"0"-2032"16,-6-8-512-16,-1 0 0 16,7 8-880-16,-7-4-272 0,-2 3-48 0,-2 3-16 0,1 3 1552 0,0 3 304 15,0 7 64-15,-1 4 16 0,-3 4 64 0,0 9 16 16,0 5 0-16,0 4 0 0,0 4-192 0,1 5-32 16,-2-1-16-16,1 5 0 0,0 2-80 0,0 2-16 15,0-2 0-15,0-1 0 0,1-3-144 0,0 0-48 16,3-4 0-16,1-4 0 0,0 0-272 0,3-3 160 15,5-8-160-15,-1-4 128 0,2-2-128 0,3-7 0 16,2-6 0-16,0-4 0 16,-5-10-576-16,10 3 0 0,3-6 0 0,-2-2 0 15,-2-6-2080-15,0-1-416 0,-4-2-64 0,-2-4-32 0</inkml:trace>
  <inkml:trace contextRef="#ctx0" brushRef="#br0" timeOffset="59094.67">29410 5065 20671 0,'0'0'912'0,"0"0"192"0,13 3-880 0,2 2-224 0,3 2 0 0,2-5 0 16,4 1 800-16,3-3 112 0,3 0 32 0,5-1 0 16,4-2-304-16,3-3-48 0,3-2-16 0,2-2 0 15,1 2-576-15,0-2 0 0,1 1 0 0,-6-2-11536 16</inkml:trace>
  <inkml:trace contextRef="#ctx0" brushRef="#br0" timeOffset="59558.72">30307 4965 22047 0,'-8'13'976'0,"4"-1"208"0,0-2-944 0,1 4-240 16,2-2 0-16,1 0 0 0,1 3 736 0,3-1 96 0,3-5 32 0,3 0 0 16,4-4-160-16,2 1-16 0,3-3-16 0,2-3 0 15,0-3-352-15,3-2-64 0,2-1 0 0,-1-3-16 16,-1-1 16-16,-2-2 16 0,-3 4 0 0,-2-4 0 15,-3 1-144-15,-2 0-128 0,-2 0 192 0,-2 2-192 16,-3-2 144-16,-2 3-144 0,-3 8 0 0,-2-10 144 16,-1 5-144-16,3 5 0 0,-11-3 0 0,0 5 0 15,-2 1 0-15,-5 5 0 0,-2 3 0 0,0 5 0 16,-2 1 160-16,1 3-160 0,-1 4 192 0,3 5-192 0,2 0 208 0,2-1-64 16,1 0-16-16,3-4 0 0,2 0-128 15,2 2 128-15,4-2-128 0,3-2 128 0,3 0-128 0,5-5 128 16,1-4-128-16,5-1 128 0,6 0-128 0,3-7 0 15,-2-4 0-15,1-2 0 16,6-2-1600-16,0-4-368 0,10-10-64 16,-1-4-9808-16</inkml:trace>
  <inkml:trace contextRef="#ctx0" brushRef="#br0" timeOffset="59863.07">31368 3613 22223 0,'0'0'976'0,"0"0"224"0,0 0-960 0,0 0-240 0,0 0 0 0,0 9 0 16,0 5 384-16,-4 2 16 0,-1 5 16 0,-2 2 0 15,0 3 256-15,-4 4 48 0,0 5 16 0,-2 2 0 16,-3 5-176-16,-3 15-48 0,2-3 0 0,-1-5 0 16,4-4-192-16,0-1-64 0,2-3 0 0,2-3 0 15,3 1-256-15,3-2 128 0,2-2-128 0,1-4 0 0,2 1 128 0,3-7-128 16,1 1 0-16,0-4 0 16,0-5-1248-1,-1 0-352-15,0-2-80 0</inkml:trace>
  <inkml:trace contextRef="#ctx0" brushRef="#br0" timeOffset="60013.53">30953 4297 26255 0,'15'-3'1152'0,"-3"3"256"0,4 0-1120 0,6 0-288 16,2 0 0-16,4 0 0 0,3-1 640 0,4 1 80 16,6 0 16-16,3 0 0 0,6 1-288 0,2 2-48 15,1-2-16-15,1 2 0 16,-1-1-992-16,-1 5-208 0</inkml:trace>
  <inkml:trace contextRef="#ctx0" brushRef="#br0" timeOffset="60609.11">25745 6746 8287 0,'2'-18'736'0,"-2"3"-592"16,-2-3-144-16,-1-1 0 0,-5-4 1744 0,0-1 320 15,-2 1 64-15,-1 3 16 0,-5 4-336 0,1 3-64 16,-1 4-16-16,-2 1 0 0,-2 3-496 0,-3 4-96 15,1 2-32-15,2 9 0 0,-1 2-416 0,2 6-96 16,1 2-16-16,2 3 0 0,1-2-192 0,3 5-64 16,3 1 0-16,4-3 0 0,3-1-192 0,3-1-128 0,4-2 128 0,4-5-128 15,4-5 144-15,5-1-144 0,4-5 192 0,6-4-192 16,4-4 208-16,2-8-64 16,3-3-16-16,0-1 0 0,-1-1 48 0,-3-3 0 15,-4-3 0-15,-5 3 0 0,-3-2-176 0,-4 2 192 16,-3 1-192-16,-1 1 192 0,-7 0-192 0,1 5 0 0,-2 1 144 0,-5 12-144 15,0 0 0-15,0 0 0 0,0 0 0 0,0 0 0 16,2 11 0-16,1 2 0 0,-2 3 0 0,2 3-192 16,-1 2 192-16,1 2 0 0,1-2-144 0,1-2 144 15,1 2-224-15,3-2 32 0,1-3 0 0,3-2 0 16,3-2-2752 0,3-7-528-16,8-4-112 0,4-5-32 0</inkml:trace>
  <inkml:trace contextRef="#ctx0" brushRef="#br0" timeOffset="60876.46">26512 6339 20271 0,'-5'17'1792'0,"-3"3"-1424"15,-1 7-368-15,2 0 0 0,-1 5 608 0,-2 3 48 16,-2 3 16-16,0 2 0 0,-2-2-176 0,0 1-48 16,0-1 0-16,0 0 0 0,0-1 384 0,2-2 64 15,1-5 0-15,5-6 16 0,0-5 16 0,4-2 0 16,1-3 0-16,3-8 0 0,-2-6-448 0,0 0-96 15,12-5 0-15,0-8-16 0,4-1 80 0,-2-3 0 16,1-4 16-16,3 0 0 0,-1-2-144 0,2-3-16 16,-1 2-16-16,1-4 0 0,3 4-160 0,2-4-128 0,2 1 192 0,-1 5-192 15,5 1 0-15,0 6 0 16,-2 2 0-16,-2 3 0 0,0 4 0 0,-2 3 0 16,-2 3 0-16,-2 1-144 15,-2 2-1712-15,-3 3-352 0,-4 3-64 0</inkml:trace>
  <inkml:trace contextRef="#ctx0" brushRef="#br0" timeOffset="61242.52">27473 6625 15663 0,'0'0'1392'0,"0"0"-1120"15,0 0-272-15,13-3 0 0,-2-1 768 0,-1-186 80 16,-4 365 32-16,2-184 0 0,0 1-192 0,1-3-48 16,-2 2 0-16,2-5 0 0,0 0 320 0,0-1 48 15,-3-2 16-15,1-1 0 0,-1-1-224 0,-1 3-32 16,-2 3-16-16,-2-1 0 0,-2 2-288 0,1 12-48 16,-4-7-16-16,-4 2 0 0,-1 1-80 0,-3 4-32 15,-4 1 0-15,-3 6 0 0,-2 0-64 0,-3 7-16 16,-3 5 0-16,-2 4 0 0,-4 1 0 0,1 2 0 15,-1 3 0-15,1 0 0 0,1 2-80 0,5 0 0 16,3 0-128-16,5-4 192 0,7-3-192 0,6 0 176 16,3-4-176-16,9-1 160 0,4-2-160 0,7-4 0 15,3-6 0-15,9-2 0 0,4-5 0 0,3 0 0 16,0-4 176-16,5-2-176 0,1-7 0 0,3 1-208 16,3-1 16-16,3 0-14032 0</inkml:trace>
  <inkml:trace contextRef="#ctx0" brushRef="#br0" timeOffset="61726.61">29015 5794 20271 0,'-12'-11'1792'0,"6"7"-1424"16,-2-1-368-16,8 5 0 0,-10 0 1536 0,0 7 256 16,0 2 32-16,-2 7 16 0,-3 3-1136 0,-1 6-240 15,-2 3-32-15,-1 4-16 0,-3 2 64 0,-2 7 16 16,-2 6 0-16,1 6 0 0,-2 4-208 0,4 3-32 15,1 1-16-15,0-4 0 0,2 1-240 0,-1-1 176 16,6-4-176-16,0-2 160 0,3-3-160 0,5-6 160 16,0-5-160-16,4-5 160 0,0-7-160 0,4-7 192 15,3-6-192-15,4-2 192 0,3-8-64 0,3-2 0 16,3-5 0-16,3-5 0 0,3-1 240 0,4-2 32 16,1-5 16-16,3-1 0 0,-1-4-272 0,-2 2-144 15,-2-2 160-15,1 2-160 0,-2 2 128 0,0 5-128 16,-5 2 0-16,-1 4 0 0,-3 2 0 0,0 4 0 0,-4 4 0 15,1 6 0-15,0 5 0 0,-2 1 0 0,-2 4 0 0,3 6 0 16,-2 2 0-16,-1 3 0 0,-4-1 0 0,0 0 0 16,-3 1 0-16,1-2 0 0,1 1 0 0,0-4 0 15,2-5-256-15,3-1 64 0,1-3 16 0,3 0 0 32,2-5-2208-32,1 0-448 0,1-7-96 0</inkml:trace>
  <inkml:trace contextRef="#ctx0" brushRef="#br0" timeOffset="63011.46">29899 6448 14735 0,'0'0'1312'0,"0"0"-1056"0,-5-4-256 0,5 4 0 0,-9-3 2064 0,-1 6 368 16,-1 3 64-16,-2 6 0 0,-1 0-1344 0,-2 5-256 16,-3 1-64-16,-1 1-16 0,-1 2-288 0,1 2-48 15,-1 4-16-15,1-3 0 0,-1 1 32 0,5 2 0 16,2-4 0-16,3-1 0 0,2-3-176 0,4-2-48 15,5-3 0-15,3-1 0 0,4-1-80 0,4-6-32 16,6-2 0-16,4-4 0 0,3-4 96 0,4-2 0 16,4-3 16-16,1 1 0 0,0-3 48 0,0-1 0 15,-2 1 0-15,-4-5 0 0,-2 0-160 0,-3-2-32 16,-5 2 0-16,-3 0 0 0,-3 2-128 0,-5 2 160 16,-4-2-160-16,-2 2 160 0,-3 3-160 0,-4 0 192 15,-4 3-192-15,-4 2 192 0,-5-3-192 0,0 2 0 16,0-2 0-16,-3 1 0 0,0 2-272 0,3 1 64 0,3-2 16 15,4 0 0-15,3 0-128 0,10 5-32 0,0 0 0 16,3-7 0 0,7-6-256-16,4 1-48 0,6 4-16 0,2-5 0 0,5 0 432 0,1 2 96 0,2-3 16 0,-3 1 0 15,0 5 128-15,-2 1 0 0,4 2-144 0,0 2 144 16,1 3 0-16,-2 4 0 0,0 5 192 0,-3 0-64 16,-3 3 32-16,-3 2 0 0,-4 0 0 0,-6 3 0 15,-3 1-160-15,-3 0 160 0,-3-2-160 0,-3 3 160 16,-2 3-32-16,-3-6-128 0,-2-1 192 0,0 1-64 15,-3-2 0-15,2-2 0 0,-3-4 0 0,5-2 0 0,9-6 64 0,-9 6 0 16,9-6 0-16,0 0 0 0,0 0-48 0,0-11 0 16,3 2 0-16,3-5 0 0,2-1 96 0,2 0 16 15,1-2 0-15,2 1 0 0,1-1-256 0,0 3 144 16,0-1-144-16,3-1 128 0,0-2-128 0,2 1 128 16,-1 6-128-16,0 3 128 0,-3-1-128 0,0 4 0 15,-3 3 0-15,-12 2 0 0,9 4-144 0,0 3 144 16,-2 0-192-16,-2 4 192 0,-3-1-128 0,-4 4 128 15,-1 0 0-15,-1-2 0 0,0-1 0 0,-1 3 0 16,-3-4 0-16,2 2 0 0,1-1 0 0,5-11 0 16,-4 9 0-16,4-9 0 0,0 0 0 0,0 0 0 15,0 0 0-15,10 1 0 0,3-6 128 0,0 1 0 16,1-3-128-16,1-1 192 0,3-5-192 0,-2 3 0 16,-1-1 0-16,1-2 0 0,-1-1 0 0,0 0 0 15,-1-1 0-15,-4 5 0 0,2 3 0 0,-1 0 0 16,1 0 0-16,-1 3 0 0,1 1 0 0,-4-1 0 15,3 4 0-15,-4 2 0 0,3 1 0 0,-3 1 0 16,-1 3 0-16,-1 4 0 0,0-6 0 0,0 2 0 16,0-2 0-16,1 2 0 0,-1 0 0 0,2-3 0 0,-7-4 0 0,10 3 0 15,2-1 0-15,-1-1 0 0,1-2 0 0,2-1 0 16,1-1 0-16,3-1 0 0,1-2 0 0,0 1 0 16,-1-2 0-16,-2-3 0 0,1 0 0 0,-2-1 0 15,0 2 0-15,-2 0 0 0,-2-1 0 0,0 1 0 16,-4-3 0-16,-2 6 0 0,-2 1 0 0,-3 5 0 15,0 0 0-15,0 0 0 0,0 0 0 0,-7 4 0 16,-1 1 0-16,-1 4-128 0,-3-2 128 0,3 6-160 16,-1-1 160-16,0 2 0 0,0 0 0 0,1-1 0 0,1-1 0 0,2-1-128 15,2 2 128-15,2-5 0 0,2 2 0 0,2-2 0 16,3 0 0-16,2-3 0 0,1 2 0 0,4-5 0 16,-1-2 0-16,3-1 0 0,0 0 0 0,2-2 0 15,-1-1 0-15,-1-1 0 0,-1-2 0 0,-2 2 0 16,-2-5 0-16,0 2 0 0,-2 3 0 0,-2-3 0 15,1 2 0-15,-6-3 128 0,0 1-128 0,0 3 0 16,0 5 128-16,-6-7-128 0,1 2 0 0,-1-1 0 16,-2 1 0-16,1 3 0 0,-2-1 0 0,1 1 0 15,1 0-128-15,0 1 128 0,7 1 0 0,0 0-128 16,0 0 128-16,0 0 0 0,0 0-144 0,0 0 144 16,0 0-160-16,7-4 160 0,3-2-176 0,1 1 176 15,2-1-192-15,1-2 192 0,1 3-160 0,0-3 160 16,2 1-128-16,1 2 128 0,1-2 0 0,2 2 0 15,1 1 0-15,0 3-128 0,1-2 128 0,-1 2 0 0,0 1 0 0,2 1-128 16,0-1 128-16,-1 2 0 0,-1-2 0 0,-1 1 0 16,-2 0 0-16,-1 2 0 15,-1-2 0-15,-1 2 128 0,-4 0-128 0,-1 4 0 16,-1-3 0-16,1 1 0 0,-3 1 0 0,0-1 0 0,-2 3 0 0,1-2 128 16,-7-6-128-16,6 5 0 0,-6-5 0 15,5 7 0-15,-1 0 0 0,0 0 0 0,-4-7 0 0,4 10 0 16,-1-3 0-16,1 3 0 0,-1-2 0 0,-1 5 0 15,1-3 0-15,-1 4 0 0,0 1 0 0,-1 3 0 16,-1 1 0-16,1 3 0 0,-1 2 0 0,0-1 0 16,-1 2 0-16,0 3 0 0,-1-2 0 0,2 1 0 15,-1 3 0-15,0-5 0 0,0-1 0 0,-1 2 0 16,0-6 128-16,-1-2-128 0,-2 0 128 0,-1-1-128 16,-2-1 160-16,1-4-32 0,-4 1-128 0,-3 1 192 15,2 1-1328-15,-5-1-272 0,-2-3-48 0</inkml:trace>
  <inkml:trace contextRef="#ctx0" brushRef="#br0" timeOffset="66746.55">12397 7089 12431 0,'0'18'544'0,"0"-8"128"0,-1-1-544 0,0 3-128 0,-1-3 0 0,0 5 0 15,-2 0 1184-15,3-8 208 16,-2 2 32-16,2-1 16 0,1-7-160 0,0 12-16 0,0-12-16 0,0 0 0 16,0 0-176-16,0 0-48 15,0 0 0-15,0 0 0 0,11-11 144 0,-3 5 32 0,0-7 0 0,4-8 0 16,2-6-272-16,2 2-48 0,-1-6-16 0,1-1 0 16,1-3-352-16,1-2-64 0,1-4 0 0,0-2-16 15,0-7-80-15,0-2-16 0,-1-2 0 0,0-6 0 16,-1-5-32-16,0-1-16 0,-1-4 0 0,0-4 0 15,-1-3-80-15,0-3-16 0,2-3 0 0,-2-2 0 0,-1 6-192 16,0-1 0-16,-3 3 128 0,3-2-128 0,0 0 0 0,0 3 0 16,-1 2 0-16,0 4 0 0,-2 3 128 0,2 4-128 15,0 4 0-15,-1 4 144 0,0 2-144 0,1 6 0 16,-2 5 0-16,2 4 0 0,-1 2 0 0,0 4 0 16,-2 2 0-16,-1 3 0 0,0 5 0 0,0 3 0 15,1 2 0-15,1 1 0 0,-2 1 0 0,0 4 0 16,0 2 0-16,0 1 0 0,-2 3 0 0,-7 5 0 15,11 0-128-15,-1 5 128 0,0 4 0 0,1 2 0 16,-3-2-144-16,0 7 144 0,-2 1 0 0,0 6-128 16,1 4 128-16,-1 1 0 0,0 4 0 0,1 6 0 15,-1 8 0-15,-1 4 0 0,-1 6 0 0,0 4-128 16,-2 5 128-16,2 2 0 0,-2 3 0 0,-2 3 0 16,-4 3 0-16,0-1 0 0,4-3 0 0,-4 2 0 15,-1-2 0-15,1 0 0 0,-1-1 0 0,5-3 0 16,-2-4 0-16,-1-3 144 0,0-5-144 0,5-4 0 15,-1-4 144-15,0-6-144 0,1-2 176 0,0-1-48 16,2-2 0-16,0-3 0 0,-2-2-128 0,2-1 192 0,-1-6-192 16,0 0 192-16,1-3-192 0,0-9 160 0,-1-2-160 0,0 4 160 15,1-1-160-15,-4-14 0 16,0 0 0-16,0 0 0 16,0 0-352-16,0 0-96 0,0 0-32 0,0 0 0 15,0 0-2336-15,4-10-480 0,-4-1-96 0</inkml:trace>
  <inkml:trace contextRef="#ctx0" brushRef="#br0" timeOffset="66964.59">12658 6264 21183 0,'-1'-8'1888'0,"1"8"-1504"15,5-9-384-15,5-3 0 0,5 5 2704 0,4-4 480 16,4 1 80-16,2-2 32 0,6-4-2112 0,3 1-416 15,4 0-96-15,4 1-16 0,0-3-352 0,2 1-80 16,-3-1-16-16,1 1 0 0,-2 3-208 0,-3 3 176 16,-6 0-176-16,0 3 160 0,-3-2-336 0,-4 6-64 15,-5 0-16-15,-4 3-15680 0</inkml:trace>
  <inkml:trace contextRef="#ctx0" brushRef="#br0" timeOffset="70699.49">1194 8735 4607 0,'-11'3'400'0,"3"0"-400"0,8-3 0 0,-9 5 0 15,0-2 2160-15,9-3 336 0,0 0 80 0,-8 6 16 16,8-6-1520-16,0 0-304 0,-5 8-64 0,5-8-16 16,0 0-240-16,1 8-64 0,-1-8 0 0,7 10 0 15,4-5 112-15,-1 2 16 0,0-2 0 0,2-1 0 16,2-2-80-16,2 1-16 0,3-3 0 0,2 1 0 15,2 1-80-15,2 0-16 0,2-2 0 0,5 1 0 16,2 2-64-16,1-1 0 0,4 1-16 0,-1-3 0 0,0-2 32 0,3 1 16 16,0 1 0-16,3 1 0 0,0-1 0 0,4 0 0 15,3-1 0-15,4 2 0 0,2 2-96 0,3-1-32 16,0-2 0-16,-1 0 0 0,2 0 48 0,3 3 16 16,3 3 0-16,5-2 0 0,3-1 32 0,1-3 0 15,-8-2 0-15,4 2 0 0,0 3-64 0,6-2 0 16,4 0 0-16,1-1 0 0,-1 0-16 0,2-1-16 15,-1 0 0-15,3 1 0 0,5 0-32 0,0 0 0 16,-1-3 0-16,2 3 0 0,0-1-128 0,0 1 0 16,6 1 144-16,-1-1-144 0,-2-1 0 0,2 1 0 15,-1 1 0-15,7-1 128 0,2-1-128 0,-3 0 0 0,-1-2 0 0,2 1 128 16,6 2-128-16,-1-1 0 0,-2-1 0 0,1 0 0 16,1 0 0-16,2 1 0 0,5 0 0 0,-1 0 0 15,-3-1 0-15,3 1 0 0,4 0 0 0,-1 0 0 16,-4-5 0-16,4 4 144 0,4-1-144 0,-2 1 0 15,0-2 144-15,0-1-144 0,1 1 0 0,2 0 144 16,3 2-144-16,1-1 0 0,-1 1 144 0,1-3-144 16,-2-2 0-16,2 3 128 0,1-1-128 0,3 0 0 15,1-1 0-15,1-3 0 0,-1 3 0 0,2-3 128 16,2 1-128-16,1 2 0 0,0-3 0 0,0 1 0 16,1-4 0-16,1 1 144 0,-2 1-144 0,1-1 0 15,0 2 0-15,3-3 0 0,-1 4 0 0,1-4 0 16,-1 3 0-16,5 2 0 0,2 0 0 0,-3-3 0 15,-6 1 128-15,4 0-128 0,4 4 0 0,-3-5 0 0,-5 1 128 16,6-1-128-16,0 5 0 0,2-2 0 0,-7 0 960 0,5 0 64 16,3-4 32-16,2 6 0 15,-1 1-1664-15,1-2-336 0,2-2-64 0,0 1-16 16,4 3 848-16,-2-1 176 0,-3-6 0 0,5 6 0 0,2 2 0 0,-1-1 144 16,-1-3-144-16,1 1 128 0,4-4 48 0,1 2 0 15,1-1 0-15,0 0 0 0,-4-1-32 0,3 1 0 16,2-2 0-16,1 3 0 0,-3 1-144 0,-1 0 128 15,-1-3-128-15,3 4 128 0,-2 2-128 0,-1 1 0 16,-2-3 0-16,1 1 0 0,3 0 0 0,-2-1 0 16,-4 1 0-16,0-2 0 0,3 0 176 0,-1 0-48 15,0 3-128-15,0-1 192 0,-1-2-64 0,1 3-128 16,1 0 176-16,-2-1-176 0,-3 0 240 0,1 2-64 0,2 2-16 0,0 0 0 16,-1 0-32-16,0-1 0 0,-2 1 0 15,1 1 0-15,-1 0-128 0,-1 0 128 0,-7 0-128 0,2-1 128 16,3 1-128-16,-2 0 128 0,-5 1-128 0,-1-1 128 15,5 0-128-15,-1 0 0 0,-2-1 0 0,1-2 0 16,-3 2 0-16,1 0 0 0,3-1 0 0,-4 1 0 16,-3 0 0-16,0 0 0 0,3-1 0 0,-2 0 0 15,-4-6 0-15,5 4 0 0,6 0 0 0,-5 2 0 16,-4-4 0-16,3-1 0 0,5 2 0 0,-3-1 0 16,-6 2 0-16,4-1 0 0,4 0 128 0,-3-3-128 15,-4 3 0-15,4 0 0 0,3-3 0 0,-1 3 128 16,-3-1-128-16,1-2 0 0,0 1 0 0,2-2 0 15,2 4 0-15,-2-4 0 0,-2 0 128 0,2-1-128 16,2 1 0-16,-2-3 0 0,-3-2 0 0,4 4 128 0,2 0-128 16,-1 2 0-16,-1-8 0 0,3 4 128 0,3 6-128 0,-1 1 160 15,-3-4-160-15,4 3 160 0,2-4 16 0,5 3 0 16,-1 7 0-16,-2-6 0 0,-2-6-176 0,5 6 160 16,4 0-160-16,-6 2 160 0,-3 1-160 0,0 0 0 15,6-4 0-15,-6 6 0 0,-2 2 0 0,0-1 128 16,-4-2-128-16,-2 2 0 0,0 3 0 0,-6 4 0 15,-4-3 0-15,-5-1 0 0,-5 0 0 0,-5 2 0 16,-1-2 0-16,-8 2 0 0,-9 5-224 0,-7 0-128 16,-2 3-32-16</inkml:trace>
  <inkml:trace contextRef="#ctx0" brushRef="#br1" timeOffset="74652.25">3421 9704 12895 0,'-4'-13'576'0,"3"6"112"0,-2-1-560 0,0-2-128 16,1 2 0-16,1-1 0 0,-3 3 1664 0,1-3 320 16,1 3 48-16,-1 1 16 0,-1-2-944 0,2 1-176 0,2 6-32 0,0 0-16 15,0 0-240-15,-8-1-32 0,3 2-16 0,0 4 0 16,-3 4-208-16,2 1-64 0,0 8 0 0,-1 5 0 16,1 2-320-16,0 7 144 0,-1 1-144 0,1 5 0 15,1 4 208-15,-3 6-64 0,-1 3-16 16,5 0 0-16,-1-4 16 0,3 1 0 0,-1-4 0 0,5-2 0 15,4-6-16-15,0-5-128 0,1-4 192 0,2-4-64 16,3-6 208-16,4 0 48 0,3-7 0 0,3-5 0 16,5-4 128-16,4-4 48 0,4-8 0 0,2-4 0 15,3-6-240-15,-2-2-32 0,-1-7-16 0,-3 1 0 16,-2-3-128-16,-2-3-16 0,1-1-128 0,-5 3 192 0,-3 3-192 16,-2 2 128-16,-2-3-128 0,-2 4 0 0,0 0 160 15,-3 5-160-15,-3 3 160 0,1 2-160 0,-3 5 128 0,-2 7-128 16,-7 5 0-16,8 2 144 0,-3 6 0 0,-1 7 0 15,-3 8 0-15,0 7 0 0,-1 10 16 0,-2 7 0 16,-2 5 0-16,-5 4 0 0,0 1-32 0,-2 4 0 16,-3-1 0-16,-4 5 0 0,-4-3 64 0,-2 4 0 15,0 1 0-15,-3-3 0 0,-2 1 128 0,-1-6 16 16,-3 0 16-16,-2-2 0 0,0-7-96 0,-1-5-32 16,2-5 0-16,3-5 0 0,2-2-96 0,2-3-128 15,3-7 176-15,0-6-176 0,4-3 0 0,2-7 0 16,3-3-240-16,-2-7 80 15,4-5-2160-15,6-6-432 0,2-5-96 0</inkml:trace>
  <inkml:trace contextRef="#ctx0" brushRef="#br1" timeOffset="75035.71">4772 9271 24703 0,'0'0'1088'0,"0"0"240"0,2-4-1072 0,-2 4-256 16,0 0 0-16,0 0 0 0,0 0 368 0,0 0 16 15,0 0 0-15,0 0 0 0,9 5 128 0,-5 4 16 16,0-3 16-16,-3 8 0 0,-2 4 112 0,-2 2 32 16,0 4 0-16,-3 6 0 0,-1 1-80 0,-3 1-16 15,-3 4 0-15,-1-2 0 0,0-2-176 0,-3 0-32 16,2 2-16-16,0-2 0 0,-3-3-208 0,4 0-32 16,0-5-128-16,4-2 192 0,4-4-192 0,2-4-240 0,1-3 48 15,1-2 16 1,2-9-1968-16,0 0-400 0,16 0-80 0,2-6-9728 0</inkml:trace>
  <inkml:trace contextRef="#ctx0" brushRef="#br1" timeOffset="75208.62">5359 9141 22111 0,'0'0'1968'0,"4"5"-1584"0,-4-5-384 0,2 13 0 16,2 2 1408-16,-2 1 208 0,-4 2 48 0,0 6 0 15,-3 3-272-15,-2 6-48 0,-3 5-16 0,-3 4 0 16,1-1-496-16,-9 1-112 0,0 2-16 0,-2-2 0 16,0 2-336-16,0-4-80 0,0-2-16 0,-6 12 0 15,5-12-1408-15,7-5-272 0,6-9-64 0</inkml:trace>
  <inkml:trace contextRef="#ctx0" brushRef="#br1" timeOffset="75793.61">6392 10043 18431 0,'0'0'1632'15,"0"0"-1312"-15,0 0-320 0,0 0 0 0,0 0 1248 0,0 0 176 16,9 3 48-16,4-1 0 0,2-2-416 0,3 0-80 16,2-2-16-16,5 1 0 0,3-2-256 0,3-1-48 15,5 2-16-15,3-2 0 0,6-2-272 0,1-1-64 16,-2 1-16-16,1-4 0 0,-1 0-288 0,-1 1 0 15,-1 0 0-15,14-1 0 16,-6-2-2048-16,-6 6-384 0,-6 1-64 0</inkml:trace>
  <inkml:trace contextRef="#ctx0" brushRef="#br1" timeOffset="76186.64">8120 9318 23951 0,'0'0'2128'0,"6"-9"-1696"0,2 1-432 0,2-2 0 16,0 2 448-16,3-2 0 0,1 4 0 0,0-3 0 15,1 3-64-15,2 2-16 0,1-3 0 0,2 2 0 0,0 1 144 0,4 3 48 16,-1 0 0-16,-1 2 0 0,-2 2-176 15,1 3-16-15,-6 4-16 0,-1 3 0 0,-2-2-192 0,0 3-32 16,-6 2-128-16,-1 3 192 0,-3 2-192 0,-4 5 176 16,-3-1-176-16,-4 4 160 0,-3 1-160 0,-5 1 128 15,-3 4-128-15,-4-1 128 0,-2-1-128 0,0 0 0 16,-1 0 144-16,0 1-144 0,-1-3 0 0,3-2 144 0,1-5-144 0,2 3 0 16,3-3 256-16,4-2-48 0,2 1-16 15,4 0 0-15,4-4-192 0,4-3 176 16,5-3-176-16,3 0 160 0,6-1-160 0,3-3 0 0,6 3 0 15,15-3 0 1,2-2-272-16,3-4-144 0,4-2-32 0,-16-4-8896 16,4-2-1792-16</inkml:trace>
  <inkml:trace contextRef="#ctx0" brushRef="#br1" timeOffset="76523.38">9044 9483 23263 0,'0'0'1024'0,"0"0"224"0,0 0-992 0,0 0-256 0,0 0 0 0,1 11 0 16,2 2 832-16,-2 2 112 0,-1 3 16 0,0 4 16 15,-2 2-144-15,-2-1-16 0,-3 7-16 0,4-1 0 16,-2 2-112-16,1-1-32 0,-1-3 0 0,3 1 0 16,1-6-336-16,4-1-64 0,0-3 0 0,4-3-16 0,0 1-240 0,5-8 144 15,2-1-144-15,2-6 128 0,3-3-128 16,3-6 128-16,1 0-128 0,1-3 128 0,2-4 64 0,0 1 16 15,1-3 0-15,1 1 0 0,0-1 80 0,-1 2 16 16,-3 3 0-16,-1 5 0 0,-4-2-80 0,-2 5-16 16,-3 5 0-16,-1 8 0 0,-4 3 80 0,-4 7 16 15,-2 7 0-15,-6 6 0 0,-5 6-96 0,-4 4-16 16,-4 7 0-16,-4 1 0 0,-7 3-64 0,-2 0-128 16,-3 0 176-16,-2-3-176 0,-1-2 176 0,0 0-176 15,0-4 160-15,-11 17-160 16,9-13-1024-16,8-5-320 0,6-6-48 0,10-17-9120 15,4-2-1840-15</inkml:trace>
  <inkml:trace contextRef="#ctx0" brushRef="#br1" timeOffset="76798.39">10558 8751 26719 0,'-10'6'2368'0,"2"4"-1888"0,1 5-480 0,1-1 0 0,-1 3 1104 0,0 7 128 16,-4 3 32-16,1 5 0 0,-2 3-720 0,-2 3-144 15,-3-1-16-15,-2 1-16 16,-3 3-176-16,0-2-48 0,-1-2 0 0,3-1 0 0,-3-2-144 15,3-2 0-15,1-5 0 0,-5 9 128 16,6-4-2144-16,4-2-432 0,5-8-96 0</inkml:trace>
  <inkml:trace contextRef="#ctx0" brushRef="#br1" timeOffset="77037.67">11494 9208 21183 0,'0'0'944'0,"1"10"192"0,-1 4-912 0,0 3-224 16,-1 2 0-16,-2 3 0 0,0 7 1920 0,-2 3 320 16,-1 2 80-16,-2 4 16 0,-4 0-1408 0,-1 2-288 0,-1-2-48 0,0 0-16 15,-3-1-288-15,2 0-64 0,0-2-16 0,-7 12 0 31,3-10-1168-31,3-5-256 0,2-7-32 0,1 2-11904 0</inkml:trace>
  <inkml:trace contextRef="#ctx0" brushRef="#br1" timeOffset="77182.41">11144 9740 20559 0,'0'0'896'0,"0"0"208"15,0 0-880-15,0 0-224 0,8-2 0 0,0 4 0 16,4 0 912-16,1 2 144 0,3 0 32 0,2-2 0 15,2 2-496-15,6-1-80 0,3 0-32 0,4-1 0 0,5-1-480 0,3-1 128 16,2-3-128-16,17-4-11648 16</inkml:trace>
  <inkml:trace contextRef="#ctx0" brushRef="#br1" timeOffset="77588.72">12590 9222 12895 0,'0'0'576'0,"0"0"112"0,0 0-560 0,0 0-128 0,0 0 0 0,-1 9 0 16,-1 1 3040-16,-2 4 576 15,-1 2 112-15,0 3 32 0,-3 4-2608 0,0 3-528 16,0 7-112-16,-3-2 0 0,1-1-96 0,1 2-16 16,0 0 0-16,3-4 0 0,4 0-80 0,2-5-32 15,5-2 0-15,0 2 0 0,5-5-160 0,3-5-128 16,2-2 192-16,4-5-192 0,4-4 160 0,2-5-160 0,2-2 128 0,2-4-128 15,3-2 320-15,2-5-32 0,2 1 0 0,-3-1 0 16,1-1 208-16,-1-2 32 0,-1 0 16 0,0 1 0 16,-3 2-48-16,-1 0-16 0,-3 4 0 0,0-1 0 15,-4 0-208-15,-2 4-32 0,-2 1-16 0,-6 5 0 16,-1 7-80-16,-2 5-16 0,-2 1 0 0,-3 8 0 16,-2 8-128-16,-3 7 192 0,-3 4-192 0,-7 4 192 15,-2 9-64-15,-4 0 0 0,-5 2 0 0,-2 3 0 0,-4 2 128 0,-4 2 32 16,-3-1 0-16,-1 3 0 0,-2 0 0 0,-1-1 0 15,4-5 0-15,-4-1 0 0,3 0-288 0,3-7 160 16,0-5-160-16,-11 7 128 16,8-12-512-16,7-10-128 0,3-9 0 0,8-9-16 15,1-11-1776-15,4-3-368 0,2-1-64 0,3-11-11600 16</inkml:trace>
  <inkml:trace contextRef="#ctx0" brushRef="#br1" timeOffset="77922.75">14464 9321 18431 0,'0'0'1632'0,"0"0"-1312"0,0 0-320 0,0 0 0 16,9 4 1696-16,0 0 272 0,2 1 48 0,6-2 16 15,3-2-1184-15,4-1-224 0,4 0-48 0,3-1-16 16,2 1-304-16,1-4-48 0,1-3-16 0,-2 4 0 15,0 0-416-15,-2-1-96 0,1 1 0 0,-3 1-7920 16,-3 2-1568-16</inkml:trace>
  <inkml:trace contextRef="#ctx0" brushRef="#br1" timeOffset="78045.46">14552 9769 24191 0,'-23'19'1072'0,"10"-5"208"0,2-3-1024 0,3 2-256 15,4 0 0-15,7-4 0 0,-3-9 960 0,13 9 144 16,4-4 32-16,6-3 0 0,7-3-688 0,5-3-144 15,5 2-32-15,-1-4 0 16,0-2-912-16,1 4-192 0,-2-5-48 0</inkml:trace>
  <inkml:trace contextRef="#ctx0" brushRef="#br1" timeOffset="79272.42">16790 8828 6447 0,'0'0'272'0,"0"0"80"0,0 0-352 0,0 0 0 0,3-7 0 0,-3 7 0 16,0 0 1088-16,0 0 160 0,5-12 32 0,-5 12 0 15,4-7-320-15,-4 7-64 0,7-9-16 0,-7 9 0 0,7-8 144 0,-7 8 16 16,7-9 16-16,-2 3 0 0,-5 6-32 0,0 0 0 16,0 0 0-16,0 0 0 0,0 0-192 0,0 0-32 15,0 0-16-15,0 0 0 0,0 0-96 0,3 14-32 16,-3 1 0-16,-1 7 0 0,-3 3-208 0,-2 7-64 16,-3 1 0-16,-3 5 0 0,1 4-32 0,-2 2-16 15,-1 3 0-15,-4 2 0 0,0 3 112 0,1 0 0 16,-5 0 16-16,3 0 0 0,0 2-128 0,0-1-16 15,1-1-16-15,2-5 0 0,0-2-112 0,5-3 0 16,1-6-16-16,3-1 0 0,4-5 112 0,0-4 32 16,3-1 0-16,4-5 0 0,1-2-160 0,2 1-32 15,4-1 0-15,0-1 0 0,2-6-128 0,2-2 0 16,2 2 0-16,0-4 128 0,2-1-128 0,2 0 0 16,-1-3 0-16,0 2 0 15,0-1-496-15,-1-4-128 0,-2-4-16 0,0-1-16 16,-3-4-2080-16,-1-1-400 0</inkml:trace>
  <inkml:trace contextRef="#ctx0" brushRef="#br1" timeOffset="79438.41">16283 9506 18431 0,'0'0'1632'0,"0"0"-1312"0,0 0-320 0,0 0 0 16,14 0 2624-16,4 0 464 0,2-2 96 0,7 0 16 15,5-1-2176-15,5-2-416 0,2-1-96 0,4 1 0 16,4-2-128-16,4-1 0 0,1 0-16 0,0-1 0 16,-1 3-1664-16,-4-4-336 0,-5 1-64 0</inkml:trace>
  <inkml:trace contextRef="#ctx0" brushRef="#br1" timeOffset="79972.8">17842 9520 11967 0,'-14'7'528'0,"14"-7"112"0,0 0-512 0,0 0-128 0,0 0 0 0,0 0 0 15,0 0 2224-15,2 10 400 0,3-2 96 0,5 0 16 16,2-8-1424-16,3-2-288 0,3 0-48 0,1-3-16 16,1 0-16-16,2 1-16 0,1-7 0 0,2 3 0 15,2-2-176-15,1 2-48 0,-2-1 0 0,0 3 0 16,-2-7-208-16,-1 6-48 0,-3-2-16 0,-1 2 0 15,-1-4-208-15,-3 1-32 0,2-4-16 0,-4 2 0 16,-4 3-16-16,-2-2 0 0,-2 2 0 0,-2-4 0 16,-4 1-16-16,-3 1 0 0,-4-3 0 0,-2 3 0 15,-3 2-16-15,0-1-128 0,-3 4 192 0,-3 2-64 0,-1 2-128 16,-3 2 0-16,-3 4 0 0,0 1 128 0,-4 7-128 16,1-1 0-16,-1 6 0 0,0 7 0 0,2 1-176 0,-1 8 176 15,-1 2-128-15,0 2 128 0,4-4 0 0,2 2-128 16,-1 2 128-16,5 0 0 0,4-1 0 0,4-2 0 15,4-6 0-15,3 1-128 0,2 2 128 0,5-7 0 16,3-3 0-16,5 0 128 0,3-4-128 0,5-1 0 16,2-4 128-16,4 2-128 0,3-5 0 0,4-1 0 15,0-4 0-15,2-4 128 16,2-5-1136-16,2-6-208 0,1 0-64 0,0-2-12896 0</inkml:trace>
  <inkml:trace contextRef="#ctx0" brushRef="#br1" timeOffset="80372.89">19476 8486 11967 0,'0'0'528'0,"0"0"112"16,0 0-512-16,-2-5-128 0,-1 0 0 0,3 5 0 0,0 0 2512 0,-10 7 480 16,-3 3 80-16,2 2 32 0,-1 7-1696 0,-4 4-320 15,-3 0-80-15,-2 1-16 0,0 6-144 0,-1 3-16 16,2 2-16-16,2 2 0 0,0 1-96 0,3-1-16 15,1 2 0-15,4 0 0 0,2-5-176 0,4-1-32 16,3 0-16-16,4-1 0 0,0-5-224 0,5 0-64 16,2-4 0-16,2-2 0 0,2-5-64 0,4-1 0 15,3 1-128-15,3-5 192 0,2-1-192 0,0 0 128 16,2-4-128-16,-1-5 0 0,-2-1-192 0,0 0-144 16,-4-3-32-16,-2-3-9840 15,-3-3-1968-15</inkml:trace>
  <inkml:trace contextRef="#ctx0" brushRef="#br1" timeOffset="80533.13">18961 8936 29487 0,'0'0'2624'0,"0"0"-2112"0,13 8-512 0,4-6 0 16,4-2 352-16,8 2-32 0,7-1-16 0,6 0 0 15,5-2 320-15,8-2 64 0,7 2 16 0,4-4 0 16,3-3-400-16,-1 2-80 0,1-4-16 0,2 4-10144 15,2 2-2032-15</inkml:trace>
  <inkml:trace contextRef="#ctx0" brushRef="#br1" timeOffset="82407.97">1476 12432 11055 0,'0'0'976'0,"-3"-5"-784"0,3 5-192 0,-1-11 0 16,0 5 1216-16,-1-3 192 0,0 3 32 0,1-2 16 15,1 8-320-15,-2-9-64 16,1 4-16-16,1 5 0 0,0 0-288 0,0 0-64 15,0 0-16-15,0 0 0 0,0 0-288 0,-4 4-48 16,0 2-16-16,1 7 0 0,-1 1-144 0,0 5-16 0,0 2-16 0,0 5 0 16,1 6-160-16,-5 33 160 15,-1-9-160-15,4 1 160 0,1 0-160 0,2 2 0 0,-2-3 0 0,3-2 0 16,1-2 128-16,2-16-128 0,2 1 128 0,3-3-128 0,2-2 0 0,3-5 0 16,1-5 0-16,1-3 0 0,2-3 256 0,3-2-16 15,3-7-16-15,-1-2 0 0,2-3 304 0,1-9 64 16,2 0 16-16,-1-9 0 0,2-1-304 0,11-10-64 15,-2-2-16-15,-3-2 0 0,-4 3-224 0,-2-2 0 16,-5-1 0-16,3 3 0 0,-4-1 128 0,0 2-128 16,-4-2 0-16,1 2 0 0,-3 3 128 0,-2 5-128 15,-3 3 0-15,0 4 144 0,1 7-144 0,-11 5 0 16,11 4 0-16,1 7 0 0,-1 6 0 0,0 7 0 16,1 5 0-16,-1 7 0 0,2 5 0 0,-5-10 0 15,-1 5 0-15,1 2 0 0,1 3 0 0,0-1 0 16,0-1 0-16,-1-3 0 0,1-4 0 0,3-6 0 15,1-5 0-15,2-4 0 0,1-5 0 0,2-5 0 16,2-5 0-16,3-5 0 0,1-8 224 0,2-6 112 16,1-8 32-16,1 0 0 0,1-7 0 0,10-11 0 15,-6-1 0-15,-5 0 0 0,-4-1 80 0,-3 3 0 16,-6 1 16-16,-4-4 0 0,-3 1 80 0,-3-3 16 16,-2 0 0-16,-3 2 0 0,-4 0-560 0,0 5 0 15,0 2 0-15,0 8 0 16,2 7-592-16,-1 5-240 0,2 4-32 0,0 6-16 15,1 8-2000-15,0 0-416 0</inkml:trace>
  <inkml:trace contextRef="#ctx0" brushRef="#br1" timeOffset="82724.75">2945 12683 25391 0,'-6'25'1120'0,"5"-5"240"0,1 7-1088 16,-2 4-272-16,1 7 0 0,-2 3 0 0,-2 2 704 0,0 1 64 16,0 0 32-16,0 1 0 0,1-5-144 0,-1 2-16 15,-1-4-16-15,1-3 0 0,1-6-304 0,0 0-48 16,3-5-16-16,1-8 0 0,0-4-128 0,1-4-128 16,-1-8 144-16,0 0-144 0,8 1 368 0,-1-5-32 15,2-2 0-15,2-7 0 0,0-1 288 0,2-2 48 16,2-2 16-16,1-1 0 0,1-1-384 0,6-11-80 15,-3 4-16-15,1 1 0 0,0-1-48 0,-1 0-16 16,0 2 0-16,-1 3 0 0,0 3-144 0,-2 3 0 16,1-1 0-16,-1 6 0 0,-1 2 0 0,0 1-176 15,-2 3 48-15,1 3 0 16,1-2-1792-16,-2 2-368 0,2 2-64 0,-4-1-11376 0</inkml:trace>
  <inkml:trace contextRef="#ctx0" brushRef="#br1" timeOffset="83057.77">3806 12950 26207 0,'0'0'1152'0,"-3"-5"256"0,2-4-1136 0,1 9-272 0,-4-3 0 0,4 3 0 16,0 0 832-16,0 0 96 0,-5 8 32 0,-1 4 0 15,-2 6-512-15,0 2-80 0,0 5-32 0,0 1 0 0,-1 3 128 0,-2 0 32 16,4 4 0-16,0-1 0 0,1-3-128 0,4-3-32 15,2-2 0-15,4 0 0 0,1-4-208 0,1-2-128 16,3-6 160-16,3-3-160 0,2-6 0 0,2-1 128 16,3-6-128-16,3-3 0 0,-3-7 256 0,5-3 16 15,3-4 0-15,-3 0 0 0,0-5 208 0,-1 5 32 16,-2-3 16-16,0-1 0 0,-3 3-240 0,-3 1-48 16,-2 0-16-16,-5-1 0 0,-5 0-16 0,-3 2 0 15,-4 2 0-15,-1 2 0 0,-1 0-80 0,-3 6 0 16,-4-1-128-16,-1 6 192 0,-2-2-192 0,-1 5-288 15,-2-1 64-15,0 5 16 16,-1 0-1312-16,3 3-256 0,2-1-48 0,2 0-8416 16,3 1-1696-16</inkml:trace>
  <inkml:trace contextRef="#ctx0" brushRef="#br1" timeOffset="83408.38">4525 12718 26719 0,'0'0'2368'0,"9"9"-1888"16,-3 1-480-16,0 5 0 0,-4 4 544 0,1 1 16 0,-3 3 0 0,-5 3 0 16,-1-2-80-16,-1 3-16 0,-5-2 0 0,0 3 0 15,-4-3-80-15,2 2-32 0,-2-1 0 0,1-6 0 16,1-1 144-16,2-4 16 0,2-2 16 0,2-6 0 16,8-7-336-16,0 0-64 0,0 0 0 0,0 0-128 15,0 0 304-15,2-7-48 0,5-5-16 0,2-2 0 0,1-2-48 0,2-2-16 16,-1-1 0-16,2 1 0 0,1 0-176 0,1 1 160 15,-2-1-160-15,3 1 160 0,2 1-160 0,0 2 128 16,-1 0-128-16,0 1 128 0,1 4-128 0,-1 2 0 16,-3 4 0-16,0 4 0 0,0 3 0 0,0 6 0 15,-2 3-128-15,-1 4 128 0,1 0 0 0,-3 4 0 16,-3 0 0-16,0 3 0 0,0 3 0 0,-2-5 0 16,-2-1 0-16,2 2 0 0,-1-2-128 0,2-4-16 15,1 1 0-15,2-5 0 16,1 1-1952-16,3-3-384 0,1-6-80 0,2-2 0 0</inkml:trace>
  <inkml:trace contextRef="#ctx0" brushRef="#br1" timeOffset="83778.47">5754 12587 22111 0,'-11'-5'1968'0,"0"2"-1584"0,0 1-384 0,1 0 0 16,1 2 2240-16,-2 0 384 0,-2 3 64 0,-2 3 0 15,-4 4-2096-15,-2 3-416 0,-3-3-176 0,0 7 128 16,-1 2-128-16,-2 6 0 0,-2 1-192 0,3 3 192 16,1-2-208-16,6 1 80 0,1-3 128 0,5 2-208 15,3-6 208-15,5 0 0 0,3-6 0 0,3 0 0 16,4-5-144-16,4 1 144 0,2-8-128 0,2 0 128 0,0-3 0 0,2-3-128 15,3 0 128-15,3-4 0 0,2-2 0 0,0 2 256 16,1-5-48-16,-2 2 0 0,1 1 16 0,-3-1 0 16,-1 4 0-16,-1 4 0 0,0 2 0 0,-2 7 0 15,-2 4 0-15,-5 7 0 0,-1 4 160 0,-3 9 48 16,-3 5 0-16,-3 5 0 0,-3 3 16 0,-3 1 16 16,-5 0 0-16,-3 0 0 0,-9 3-144 0,-3-2-16 15,-3 0-16-15,-5 1 0 0,1-4-96 0,2 1-32 16,-1-6 0-16,1-2 0 15,2-5-1568-15,3-2-304 0,4-5-64 0</inkml:trace>
  <inkml:trace contextRef="#ctx0" brushRef="#br1" timeOffset="84442.34">7536 12249 20271 0,'0'0'1792'0,"-7"-5"-1424"15,-2 0-368-15,-1 2 0 0,-3 0 1104 0,0 2 160 16,1-1 16-16,-2 2 16 0,0 3-848 0,-3 1-192 16,2 3-16-16,-5 4-16 0,-2 4-80 0,-1 2-16 15,0 2 0-15,-1 2 0 0,1 4 32 0,2 1 0 16,0 4 0-16,5-1 0 0,2 1 32 0,4 3 16 16,6-2 0-16,2-2 0 0,1-2-208 0,2-3 144 15,3-4-144-15,4-2 128 0,2-3 16 0,5-3 0 16,3-6 0-16,1-3 0 0,0-3 80 0,3-3 16 15,2-1 0-15,0-7 0 0,-2-2 80 0,-1 2 32 16,2-3 0-16,-2 0 0 0,-4 1-128 0,-1 3-32 0,-2-2 0 0,-2 6 0 16,0-2 0-16,-12 8-16 0,11 0 0 0,-11 0 0 15,10 12 144-15,-2 6 48 16,-2 8 0-16,-2 5 0 0,-3 2-16 0,-2 6 0 0,-1 7 0 0,-3 2 0 16,-3-1 0-16,0-10 0 0,-3 5 0 0,-3 0 0 15,-1 3-80-15,-3 2-16 0,-2 1 0 0,-5-1 0 16,-4 1-32-16,-3 1-16 0,-2-5 0 0,0 2 0 15,1-4-208-15,2-3 0 0,2-4 0 0,2-4 0 16,3-4-1280-16,4-7-368 0,2-7-64 0,4-4-13136 16</inkml:trace>
  <inkml:trace contextRef="#ctx0" brushRef="#br1" timeOffset="84808.36">8121 12254 30927 0,'-21'20'1360'0,"8"-3"304"0,1 3-1344 0,2 7-320 15,1 1 0-15,2 8 0 0,-1 9 416 0,2-3 16 16,1 2 0-16,1 0 0 0,1-1-432 0,1 1 128 15,-2 0-128-15,4-1 0 0,3-4 128 0,0-6-128 16,4-6 128-16,0-2-128 0,-2-6 0 0,3-5 128 0,2-6-128 16,3-3 0-16,1-5 256 0,4-4-48 0,1-2 0 0,1-8 0 15,3-4 336-15,2-5 64 0,2-6 16 0,2 0 0 16,2 1-288-16,-2-4-48 0,-2 3-16 0,-3 1 0 16,-5-3-16-16,-2-2-16 0,-5-2 0 0,0 0 0 15,-3 4 96-15,-2-2 32 0,-2 0 0 0,0 2 0 16,-2 7-240-16,-1 2-128 0,1 4 160 0,-2 6-160 15,-1 0-208-15,0 12-144 0,0 0-32 0,0 0 0 16,0 0-1856-16,0 0-368 0,0 0-80 0,-2 13 0 16</inkml:trace>
  <inkml:trace contextRef="#ctx0" brushRef="#br1" timeOffset="85127.74">8878 12457 21183 0,'0'0'944'0,"0"0"192"0,6 13-912 0,3-3-224 16,2-4 0-16,2-1 0 0,1 6 1824 0,0-8 320 15,-1 1 64-15,1-4 16 0,0-4-1488 0,2 2-288 16,-2-3-64-16,1-4-16 0,-1 0-208 0,0-4-32 16,-1 1-128-16,0-1 192 0,-3 3-64 0,-2-3-128 15,-3 2 176-15,0-1-176 0,-4-1 240 0,-1 3-64 16,-1-2-16-16,-4 1 0 0,0 2 144 0,-4-1 16 15,-4 3 16-15,0 2 0 0,-1 2-160 0,-4 8-48 16,1 0 0-16,-2 8 0 0,-1 2-128 0,-1 4 0 16,-5 2 0-16,4 3 128 0,1 8-128 0,3 4 0 15,1 1 0-15,1 0 128 0,1-1-128 0,4-1 0 0,2-2 0 0,8 2 0 16,1-6 0-16,5-1 0 0,5-3 0 0,3-3 0 31,0-2-1376-31,5-5-208 0,3-4-32 0,1-4-11696 0</inkml:trace>
  <inkml:trace contextRef="#ctx0" brushRef="#br1" timeOffset="85476.94">9744 12298 20271 0,'13'-9'1792'0,"-5"3"-1424"0,-2-4-368 0,0 3 0 0,-2-1 1440 0,-4 8 224 15,0 0 32-15,0 0 16 0,-4-8-496 0,-2 2-80 16,-4 3-32-16,-1 3 0 0,-6-1-592 0,-2 3-112 15,-3 3-16-15,-2 1-16 0,-3-1-48 0,1 5 0 16,-1-1 0-16,2 3 0 0,1 1-16 0,1-1-16 16,4 1 0-16,2 3 0 0,4-4-288 0,6 0 0 0,3-1 0 0,4 1 0 15,4-3 0-15,3 3 0 16,4-1-144-16,1 3 144 0,3 0 0 0,3-4-160 16,3-1 160-16,0 3 0 0,2 2 0 0,0 0 0 15,0 0 0-15,0 0 0 0,-2-5 0 0,-2 3 0 16,3 2 128-16,-5-4-128 0,-7 1 128 0,-3-2-128 15,-4 1 0-15,-3 2 144 0,-1-3 32 0,-4 3 0 16,-6-2 0-16,-3 2 0 0,-3-1 48 0,-4 1 16 16,-2-1 0-16,-2 1 0 0,0-6-112 0,-1 2-128 15,1 1 176-15,1-4-176 0,1-2-128 0,2 1-144 0,2-3-32 0,3-1 0 32,2-1-2304-32,4-3-464 0,1 1-80 0</inkml:trace>
  <inkml:trace contextRef="#ctx0" brushRef="#br1" timeOffset="85845.6">10822 12209 11967 0,'9'-9'1072'0,"-9"9"-864"15,4-12-208-15,-1 3 0 0,-3 9 3520 0,-3-10 640 16,3 10 144-16,-9-5 32 0,0 2-2656 0,-3 2-528 15,-5 1-96-15,-2 2-32 0,-3 3-560 0,-2 4-112 16,-2-2-32-16,-2 4 0 0,0-1 16 0,-2 4 0 16,1 0 0-16,0 3 0 0,-2-1-16 0,2 3-16 15,2 0 0-15,6 2 0 0,3-2-96 0,4 0-16 16,4-1 0-16,4 1 0 0,0 1-16 0,5 0-16 16,2-2 0-16,5 2 0 0,-1 5-160 0,6-2 128 15,2-2-128-15,-1-1 128 0,1 1-128 0,1-2 0 16,0 1 0-16,0 1 0 0,-5-4 0 0,1 1 0 15,-2-1 0-15,-3-1 0 0,-3-1 128 0,-2-1-128 16,-2 2 0-16,-4-2 128 0,-3 2 0 0,-4-2 0 16,-2-2 0-16,-4-1 0 0,-4 0 0 0,-4-3-128 15,2-2 192-15,-2 0-64 16,-4-6-1488-16,3-3-304 0,0-3-64 0</inkml:trace>
  <inkml:trace contextRef="#ctx0" brushRef="#br1" timeOffset="86151.91">11600 12314 23951 0,'0'0'2128'16,"-4"-7"-1696"-16,-1-4-432 0,4 6 0 0,1 5 2208 0,0-5 352 16,-1-4 80-16,0 4 16 0,1-1-1696 0,0 6-320 15,0 0-80-15,0 0-16 0,2-7-544 0,-2 7 0 16,0 0 0-16,0 0 0 15,0 0-1408-15,0 0-400 0,1 11-80 0</inkml:trace>
  <inkml:trace contextRef="#ctx0" brushRef="#br1" timeOffset="86284.78">11262 12869 27647 0,'0'0'2448'0,"0"0"-1952"15,0 0-496-15,4-8 0 0,1-1 1696 0,3 1 240 0,1-1 48 0,5-4 16 31,-2-2-2208-31,2 1-448 0,0 1-96 0,1 4-13968 0</inkml:trace>
  <inkml:trace contextRef="#ctx0" brushRef="#br1" timeOffset="87177.81">12940 11832 18431 0,'-4'-8'1632'0,"2"-3"-1312"15,-2 2-320-15,1-3 0 0,-2 2 896 0,1 0 96 16,-1 4 32-16,2 1 0 0,-3 2 0 0,1 3 0 15,-1 3 0-15,0 3 0 0,-3 0-576 0,1 7-128 16,-1 2 0-16,-1 4-16 0,-1 3-304 0,-1 2 128 16,2 5-128-16,2 4 0 0,-2 0 128 0,4 0-128 15,1 3 0-15,1-3 0 0,3 0 128 0,2-4-128 0,2-4 0 0,3-3 0 16,1 0 272-16,6-8 0 16,4-4 0-16,4-5 0 0,5-5 432 0,6-4 64 0,4-3 32 0,5-7 0 15,1-4-256-15,0-6-48 0,1-3-16 0,-3-1 0 16,-1 2-336-16,-2-2-144 0,-4 1 128 0,-3-1-128 15,0 4 128-15,-5 0-128 0,-2-1 0 0,-3 5 128 16,-2 1-128-16,-3 4 128 0,-2 5-128 0,-4 1 128 16,-1 6-128-16,-8 3 0 0,6 10 144 0,-1 6-144 15,-2 9 0-15,-2 8 0 0,-1 9 0 0,-1 10 128 16,-5 4-128-16,-1 8 128 0,-2 0-128 0,-1 5 128 16,-5 1-128-16,-2 2 192 0,-2 2-64 0,-1 1 0 0,-3 1 64 15,-3-2 0-15,0-1 16 0,0-3 0 0,-1-2-48 0,6-7-16 16,-5-2 0-16,4-9 0 0,-1-2-144 0,1-9 0 15,2-3 144-15,-4 4-144 16,3-12-1408-16,7-10-368 0,4-12-64 0</inkml:trace>
  <inkml:trace contextRef="#ctx0" brushRef="#br1" timeOffset="87482.78">14107 11900 22111 0,'0'0'1968'0,"0"0"-1584"0,0 0-384 0,0 0 0 15,9 2 544-15,1-1 32 0,1 0 0 0,6-1 0 16,-2 2 64-16,3-4 0 0,0 0 16 0,0-1 0 16,1-1-272-16,1 3-48 0,2-3-16 0,1 0 0 15,-2 2-176-15,2 1-144 0,-1-1 192 0,-1 1-192 16,1 1 0-16,-3 0-144 0,-1 0-16 0,2 1-12144 16</inkml:trace>
  <inkml:trace contextRef="#ctx0" brushRef="#br1" timeOffset="87621.55">14144 12330 27647 0,'0'0'1216'0,"0"0"256"0,0 0-1168 0,0 0-304 15,9 9 0-15,1-5 0 0,5-3 1504 0,4 0 240 16,3-2 48-16,4-2 16 0,6-2-1216 0,1-4-240 16,3 2-48-16,17-8-16 15,3-2-848-15,-2 1-160 0,3 0-48 0</inkml:trace>
  <inkml:trace contextRef="#ctx0" brushRef="#br1" timeOffset="88763.25">18822 10814 10127 0,'-16'-4'448'0,"11"4"96"0,-1 0-544 0,-2 1 0 0,-1 0 0 0,0 2 0 16,-1 3 2384-16,0-1 368 0,-3 4 80 0,1-1 16 15,-2 3-1808-15,-3 1-352 0,-1 3-80 0,-1 4-16 16,-1 5-16-16,0 0-16 0,-1 7 0 0,1-1 0 15,0 6 16-15,-1 6 0 0,2 0 0 0,0 7 0 16,-1 5-208-16,2 2-48 0,1 6 0 0,2 2 0 16,3 2-128-16,1-4-48 0,4 2 0 0,4-3 0 0,3 3-144 0,4-4 0 15,5-1 144-15,0-3-144 0,3-3 0 0,2-7 0 16,2-6 0-16,9 9 0 16,2-11-560-16,2-6-128 0,5-12-16 0,-8-7-7280 15,3-7-1440-15</inkml:trace>
  <inkml:trace contextRef="#ctx0" brushRef="#br1" timeOffset="89228.87">19247 12256 2751 0,'-11'13'256'0,"6"-9"-256"0,-2-2 0 0,1 3 0 16,0 3 2560-16,1-4 480 0,0-2 96 0,5-2 0 16,-5-2-1248-16,1-1-256 0,1-3-48 0,3-5-16 15,3-3-96-15,2-4-32 0,1-3 0 0,3-3 0 16,4-7-672-16,2-4-144 0,3-2-32 0,2-5 0 15,-1-3-592-15,5-4 0 0,1-5 0 0,-3-2 0 0,4-3 0 0,-3-6 0 16,-2-3 0-16,1-3 128 16,-4-4 128-16,0 1 16 0,1-1 16 0,0 5 0 0,0 3 160 0,0 7 16 15,0 3 16-15,-1 7 0 0,-3 11-224 0,-2 4-64 16,-1 4 0-16,0 9 0 0,-3 4-192 0,0 6 0 16,-2 5 0-16,-7 7 0 0,8 4 0 0,-1 5 0 15,0 7-128-15,-2 7 128 0,0 0-128 0,-1 6 128 16,-2 3-192-16,0 5 192 0,0 5 0 0,-2-3 0 15,0 5 0-15,0 1 0 0,0 0 0 0,0 2 0 16,0 2 0-16,0-2 0 0,0-1 0 0,0 1 0 16,0-2 0-16,0 2 0 0,0-3 0 0,0 1 0 15,0-6 0-15,1 13 0 16,2-8-672-16,-1-8-32 0,1-6 0 0,-2-11-7744 16,-1-3-1536-16</inkml:trace>
  <inkml:trace contextRef="#ctx0" brushRef="#br1" timeOffset="89393.53">19331 11618 23951 0,'0'0'2128'0,"0"0"-1696"0,9 2-432 0,3-4 0 16,3 1 400-16,5 0 0 0,4-2 0 0,4-1 0 15,2-3-64-15,1-1-16 0,5 0 0 0,12-4 0 16,-2-2-1104-16,-4 5-240 0,-3-4-32 15</inkml:trace>
  <inkml:trace contextRef="#ctx0" brushRef="#br1" timeOffset="89712.8">20691 10795 24351 0,'0'0'1088'0,"-5"10"208"0,0-1-1040 0,-1 3-256 16,-1 5 0-16,1 3 0 0,-1 7 160 0,-4 2-32 16,0 4 0-16,-2 5 0 0,0 4 0 0,-1 1 0 15,-1 5 0-15,-1-1 0 0,-2 2 128 0,0 3 0 16,2 0 16-16,-1 0 0 0,2 1 80 0,1-1 16 15,1 0 0-15,2-4 0 0,1-1-192 0,3-4-48 0,3 2 0 0,3-7 0 16,2-2-128-16,2-6-272 16,-1-5 64-16,9 9 16 0,-1-10-576 0,0-9-128 0,0-5 0 15,2-6-10368-15</inkml:trace>
  <inkml:trace contextRef="#ctx0" brushRef="#br1" timeOffset="89862.55">20104 11543 24703 0,'0'0'1088'0,"0"0"240"0,17-1-1072 0,0 0-256 15,4-2 0-15,3 1 0 0,3-6 128 0,6 2-128 16,2-1 144-16,8-3-144 0,3-5-208 0,3 1-144 16,-1 1-32-16</inkml:trace>
  <inkml:trace contextRef="#ctx0" brushRef="#br1" timeOffset="90087.8">21366 11265 27519 0,'-9'19'1216'0,"4"-3"256"0,0 6-1168 15,0 5-304-15,-1 5 0 0,-1 3 0 0,0 6 608 0,-2 2 64 16,-1-2 16-16,0-1 0 0,-1 2-352 0,1-2-64 16,1-2-16-16,2-3 0 0,2-2-256 0,0-2 0 0,-1-4 0 15,3 1 0 1,-1-5-2320-16,0-4-528 0</inkml:trace>
  <inkml:trace contextRef="#ctx0" brushRef="#br1" timeOffset="90275.66">20974 11622 24479 0,'0'0'1088'0,"15"0"208"0,3-4-1040 16,2 2-256-16,2-1 0 0,3-1 0 0,3 2 0 0,5-5 160 15,3 1-160-15,2 1 128 0,0-3-128 0,5 3 0 16,0 0 0-16,3-1-7232 15,4-2-1568-15</inkml:trace>
  <inkml:trace contextRef="#ctx0" brushRef="#br1" timeOffset="90530.59">22247 10906 20271 0,'0'0'896'0,"-9"0"192"0,9 0-880 0,-9 7-208 16,3 4 0-16,0 3 0 0,-1 9 1584 0,1 3 272 15,-2 5 48-15,2 5 16 0,-2 2-1456 0,1 5-272 0,-1 6-64 0,-1 0-128 16,-1-3 144-16,0 1-144 0,0 0 0 16,-2-3 144-16,-2 3-144 0,2-3 192 0,-1-5-192 0,0-1 192 15,-1-5-192-15,1 0 0 0,1-3 144 0,0-6-144 16,2 1-592-1,3-5-192-15,0-4-48 0,2-5-7040 0,5-11-1424 0</inkml:trace>
  <inkml:trace contextRef="#ctx0" brushRef="#br1" timeOffset="90963.78">22105 10998 11055 0,'7'-18'976'0,"2"-2"-784"16,3-4-192-16,4 2 0 0,5 4 2160 0,3 3 384 16,6 0 80-16,2 2 0 0,4-2-1728 0,1 2-336 15,2 3-80-15,5 2-16 0,5 6 32 0,-2-1 0 16,-1 3 0-16,-8 3 0 0,-3 3-96 0,-3 7-16 16,-5 0 0-16,-4 3 0 0,-6 2-384 0,-4 2 0 15,-6 2 128-15,-6 4-128 0,-4 4 0 0,-4 1 0 16,-5 1 0-16,-4 0 0 0,-5 0 0 0,-5 0 0 0,-7-3-160 0,-6-1 160 15,-4 1 0-15,1-5 0 0,2-2 0 0,1-1 0 16,6-2 0-16,7-3 192 16,3-2-16-16,5 0 0 0,4 0 80 0,5-4 0 15,5 1 16-15,6 2 0 0,3-4-272 0,5 4 0 16,3-1 0-16,4 2 0 0,4 3 144 0,3 2-16 16,5 4-128-16,3-2 192 0,3 4 48 0,0 1 0 0,-2-2 0 15,-3 3 0-15,-2-2 80 0,-4 0 32 0,-4 0 0 16,-6 0 0-16,-4 3-64 0,-4-2-16 0,-5 1 0 15,-3-3 0-15,-3 0 128 0,-7 0 32 0,-4-4 0 0,-7-1 0 16,-5 3-80-16,-6-4-16 0,-7-3 0 0,0 0 0 16,3-5-144-16,-1-1-48 0,3-4 0 0,2-3 0 15,-2-5-1792-15,3-1-352 0,4-6-80 0</inkml:trace>
  <inkml:trace contextRef="#ctx0" brushRef="#br1" timeOffset="91380.96">23264 10406 25791 0,'0'0'2304'0,"0"0"-1856"16,6-9-448-16,3 6 0 0,2 4 512 0,1 3 16 16,9 4 0-16,-2 3 0 0,2 7-336 0,3 6-64 15,4-1 0-15,2 8-128 0,0 2 0 0,2 5 0 0,2 1 0 0,2 6 0 16,-1 6 0-16,0 5 0 0,-2 3 0 0,-3 4 0 15,-2 4 192-15,-2 2-64 0,-6 0 0 0,-3 3-128 16,-5 0 304-16,-7 2-48 0,-5-2-16 0,-5 2 0 16,-5-3 272-16,-3-3 64 0,-3-6 16 0,-4-1 0 15,-5-4-272-15,0-6-48 0,-3-7-16 0,-3-2 0 16,-3 0-80-16,-3-7-32 0,0-6 0 0,3-3 0 16,2-4-1360-16,2-3-256 15,2-5-64-15,2-6-16 0</inkml:trace>
  <inkml:trace contextRef="#ctx0" brushRef="#br1" timeOffset="92449.36">24352 11218 1839 0,'0'0'160'0,"0"0"-160"0,0 0 0 0,0 0 0 0,-6 1 3392 0,6-1 656 15,-9 9 128-15,3-3 32 0,1 2-2320 0,-1 1-464 16,1-1-80-16,2 3-32 0,-1-2-400 0,2 2-80 16,2 2 0-16,3-2-16 0,1 2-240 0,1 0-32 15,1-4-16-15,7 1 0 0,5-4 48 0,1 2 0 16,0-4 0-16,5-2 0 0,3 1 64 0,3-3 32 15,5-1 0-15,4-2 0 0,3-1-176 0,4-3-48 16,-3-1 0-16,0-5 0 0,-5-1-144 0,0 0-48 16,1-1 0-16,-5 0 0 0,-4-3-128 0,-2 3-128 15,0-1 192-15,-2 0-192 0,-2 1 144 0,-4 2-144 16,-2 0 0-16,-2 1 144 0,-2-4-144 0,-2 2 0 16,-3-2 0-16,-4 2 128 0,-1-1-128 0,-7-1 0 15,-2-1 0-15,-4 0 0 0,-1 0 0 0,-3 3 0 16,-2-1 0-16,-1 5 0 0,-4 5 0 0,0 5 0 15,-4-1 0-15,-3 3 0 0,-4 5-224 0,1 3 80 16,-2 8 16-16,1-1 0 0,-4 1 128 0,0 4-160 16,-5 1 160-16,0 5-160 0,-4 1 160 0,3 3 0 15,1 3-144-15,5 7 144 0,0-1 0 0,5 6 0 16,2 0 0-16,4 1 0 0,2-1 0 0,5-4 0 16,6 1 0-16,2-2 0 0,4-7 128 0,4-4-128 15,2-2 192-15,5-1-64 0,7-5 64 0,4-4 0 0,0-3 0 0,5 0 0 16,3-5 32-16,5-1 16 0,1 0 0 0,8-5 0 15,3-3-64-15,1-1-16 0,0-2 0 0,-2-6 0 16,-3-3-304-16,-1 0-64 0,0 0-16 0,1-5 0 31,0-2-2352-31,0-1-480 0</inkml:trace>
  <inkml:trace contextRef="#ctx0" brushRef="#br1" timeOffset="92831.62">25839 9928 6447 0,'0'0'272'0,"0"0"80"0,-2-9-352 0,2 9 0 16,0 0 0-16,0 0 0 0,0 0 3712 0,0 0 656 16,0 0 144-16,-1 14 32 0,-2 5-3472 0,-1 2-688 15,0 6-144-15,-3-1-32 0,-2 5 288 0,-3 2 48 16,0 3 16-16,-3 2 0 0,-1 5 96 0,1 4 32 0,0 3 0 0,1-2 0 16,1-1-48-16,2 3 0 0,0 1 0 0,5-2 0 15,4-2-192-15,2 2-64 16,3-7 0-16,2 2 0 0,1-5-112 0,2-2-16 0,6-4-16 15,-1-1 0-15,0-5-96 0,1 0-16 0,1-5 0 0,2-1 0 16,-1-5-128-16,1-2 0 0,-5-7 0 0,1 0 0 31,-1-2-1088-31,-2-3-288 0,-3-9-64 0,0-4-11824 0</inkml:trace>
  <inkml:trace contextRef="#ctx0" brushRef="#br1" timeOffset="92998.85">25325 10445 26719 0,'0'0'2368'0,"14"-3"-1888"16,5-2-480-16,6 3 0 0,4 2 480 0,11 0 0 15,3 0 0-15,10 0 0 0,10-5 0 0,0 2 0 16,1 1 0-16,-2-6 0 0,0 0-224 0,1-2-64 16,0 3 0-16,3-2-9248 15,5 2-1856-15</inkml:trace>
  <inkml:trace contextRef="#ctx0" brushRef="#br1" timeOffset="97479.82">15928 9604 8287 0,'0'0'368'0,"4"-13"80"0,-4 3-448 0,0 10 0 0,7-10 0 0,-7-1 0 15,0 1 1728-15,0 10 256 0,0 0 48 0,0 0 16 16,-3-14-944-16,3 4-176 0,0 10-32 16,0 0-16-16,0 0-80 0,0 0-16 15,0 0 0-15,0 0 0 0,0 0-80 0,0 0-32 0,0 0 0 0,0 0 0 16,0 0-288-16,0 0-64 0,-8 10-16 0,1 3 0 15,0-2-112-15,2 5-32 0,-1 1 0 16,0 5 0-16,-1 5-32 0,2-3 0 0,-2 3 0 0,0-2 0 16,1 5-128-16,1-2 192 0,0 2-192 0,0 0 192 15,0-1-192-15,-1 1 128 0,1-2-128 0,0-3 128 16,0 2-128-16,0-1 128 0,1-4-128 0,1-2 128 0,1 1-128 0,0-1 0 16,-1-2 0-16,4-5 0 0,-1-1 0 0,2 2 0 15,-2-14 0-15,4 10 0 0,-4-10 192 0,7 11-32 16,0-3-16-16,0 1 0 0,-7-9 80 0,12 3 16 15,-2-3 0-15,2-1 0 0,2 2-16 0,2-2 0 16,-1-1 0-16,3-3 0 0,1-5-32 0,1 4-16 16,0-4 0-16,2 5 0 0,1-1-176 0,1 1 0 15,0 2 0-15,2 0 0 0,2 0 0 0,-3 1 0 16,3-3 0-16,-1 2 0 0,1 1 128 0,-2-1-128 16,-1 1 128-16,0-1-128 0,-1 2 128 0,0-2-128 15,-1 3 128-15,3 0-128 0,-4-1 0 0,3 0 128 16,-1 1-128-16,0 2 0 0,0 2 0 0,-1 0 0 15,1-3 0-15,2 2 0 0,-1 1 0 0,-1 2 0 16,-1-1 0-16,1 0 0 0,-2-2 0 0,-2 2 0 16,0-1 0-16,-1-1 0 0,1 4 0 0,-4 0 0 15,-1-3 128-15,-3 1-128 0,-2 0 0 0,-2 0 0 0,2-1 0 0,-10-4 128 16,0 0 128-16,7 1 0 0,-7-1 16 0,0 0 0 16,11 4 48-16,-11-4 0 0,0 0 0 0,0 0 0 15,7-5-64-15,1 0 0 0,-3-3 0 0,-1 1 0 16,-1-1-16-16,1-3-16 0,-1-1 0 0,-1 1 0 15,1-3-64-15,1-3-16 0,-2 0 0 0,1-1 0 16,-1 0 32-16,1 2 0 0,-1-1 0 0,0 2 0 16,-2-2-176-16,0 4 128 0,1 1-128 0,-1 0 128 15,0 12-128-15,0 0 0 0,3-9 0 0,-3 9-176 16,0 0-2176-16,0 0-432 0,0 0-96 0,8 3 0 0</inkml:trace>
  <inkml:trace contextRef="#ctx0" brushRef="#br1" timeOffset="98570.17">17494 9751 6447 0,'0'0'576'0,"0"0"-576"15,-6-3 0-15,6 3 0 0,-7-3 1424 0,7 3 176 16,-7-4 48-16,7 4 0 0,0 0-368 0,-7-3-64 15,7 3 0-15,-8-2-16 0,8 2-240 0,0 0-64 16,-9 0 0-16,9 0 0 0,-9 0-160 0,9 0-32 16,0 0-16-16,0 0 0 0,-9 10-192 0,2-1-48 15,-1 2 0-15,2 1 0 0,-2 2-256 0,2 2-48 16,-1 3-16-16,1 3 0 0,-2 3-128 0,-1-1 0 0,3 2 0 16,-2-2 0-16,-1 1 0 0,2 3 0 0,3-3 0 0,-2 0 0 15,-1-5 0-15,2-1 0 0,0-6 144 0,1 0-144 16,1 1 0-16,0 0 0 0,2-1 0 0,1-3 128 15,0-10-128-15,4 12 0 0,-1 0 0 0,2-5 128 16,-5-7-128-16,0 0 0 0,13 7 128 0,-3-5-128 16,-10-2 256-16,12 0-32 0,-1-3 0 0,-1 0 0 15,-10 3-80-15,13-3-16 0,0 1 0 0,-3-2 0 16,3-5-128-16,-2 5 0 0,1 1 144 0,3-3-144 16,-1 4 0-16,1 2 144 0,0-1-144 0,2-2 0 0,-1-2 0 15,2-1 0-15,0 2 0 0,2 1 0 0,2 1 0 0,1 1 0 16,-2-2 0-16,6 0 0 0,0 1 128 0,-1 1-128 15,1-2 0-15,1 1 0 0,0-1 0 0,-2 2 0 16,-1-3 0-16,-3 0 0 0,-3 3 0 0,0-2 0 16,0 1 0-16,0 0 0 0,-1 4 0 0,-1 0 0 15,0 0 0-15,-2-1 0 0,-1 0 160 0,-1 2-160 16,0-2 128-16,-1 1-128 0,1 1 0 0,-2 0 0 16,1 0 0-16,-2 2 0 0,-10-5 0 0,13 3 128 15,-1 0-128-15,-12-3 0 0,9 5 0 0,-9-5 0 16,13 5 0-16,-13-5 0 0,12 6 0 0,-12-6 0 15,0 0-144-15,11 3 144 0,-11-3 0 0,0 0 0 16,11 5 0-16,-11-5 0 0,11 3 0 0,-11-3 0 16,0 0 0-16,14 4 0 0,-3-2 0 0,-11-2 0 15,11 0 0-15,-11 0 0 0,12-2 0 0,-3-2 0 16,-9 4 128-16,11-5-128 0,-2 2 128 0,-1-2 0 16,-1-3-128-16,2 3 192 0,0-4 224 0,0 1 32 15,0 1 16-15,0-5 0 0,-2-3 48 0,1-2 0 0,-2-2 0 0,2 2 0 16,-3 3-144-16,0 3-32 0,-1 0 0 15,0 3 0-15,0-3-336 0,-4 11 144 0,0 0-144 0,0 0 0 16,0 0 0-16,0 0-272 0,0 0 16 0,-4 10-9168 31,-5 9-1840-31</inkml:trace>
  <inkml:trace contextRef="#ctx0" brushRef="#br1" timeOffset="100988.02">16902 11171 12895 0,'0'0'1152'0,"0"0"-928"16,0 0-224-16,6-3 0 0,1 1 1152 0,-7 2 192 15,5-3 48-15,-5 3 0 0,0 0-272 0,0 0-48 16,0 0-16-16,0 0 0 0,0 0-224 0,0 0-64 16,0 0 0-16,0 0 0 0,0 0 0 0,-1 8-16 15,-2 2 0-15,-1-1 0 0,-2 4-144 0,0 2-32 16,-1 1 0-16,-2 3 0 0,2 2-160 0,-3 2-32 15,-2 2-16-15,-1 2 0 0,-1 3-48 0,-1 5-16 0,2 0 0 16,-1 6 0-16,-2 1-112 0,-1 0 0 0,0 2-16 0,-2 5 0 16,-1 4-176-16,1 0 160 15,0-1-160-15,0 1 160 0,1 0-16 0,2-2 0 16,1-7 0-16,1 2 0 0,0-5-16 0,5-3 0 0,0-1 0 0,3-4 0 16,2 0 352-16,1-4 64 0,2-4 16 15,2 3 0-15,2-5-80 0,2-2-16 0,3-1 0 16,-1-1 0-16,1-1-208 0,3-2-32 0,1 1-16 0,0-3 0 15,5-4-80-15,-1 0 0 0,3 3-128 0,3-5 192 16,1-3-192-16,0 0 144 0,2-2-144 0,-1-3 128 16,3-1-128-16,-1-1 0 0,-2-3 0 0,-1 1 128 15,-1 0-128-15,1 0 0 0,-1-2 0 0,-2-1 0 0,-1 1-192 16,-1-3-128-16,-1 4-32 0,6-5 0 16,-7 0-1888-16,-5-2-384 0,-2 3-80 0</inkml:trace>
  <inkml:trace contextRef="#ctx0" brushRef="#br1" timeOffset="101240.85">16100 11842 30399 0,'0'0'1344'0,"0"0"288"0,0 0-1312 0,6-5-320 15,2 0 0-15,5 1 0 0,5 0 576 0,3 2 32 16,3-1 16-16,4-2 0 0,5 1 80 0,3 0 32 16,1 2 0-16,2-2 0 0,3-2-224 0,3 2-32 15,2 3-16-15,1-3 0 0,5-4-256 0,5 2-48 16,-3-3-16-16,1 1 0 0,-1 2-144 0,0-2 0 0,-2 3 0 0,23 0 128 31,-7-3-1312-31,-4 6-272 0,-2 2-48 0</inkml:trace>
  <inkml:trace contextRef="#ctx0" brushRef="#br1" timeOffset="106024.69">14244 14190 19407 0,'0'0'848'0,"0"0"192"0,0 0-832 0,0 0-208 16,0 0 0-16,0 0 0 0,0 0 800 0,7 7 112 15,1-2 32-15,4-3 0 0,3-1 16 0,4-2 0 16,3-1 0-16,5-4 0 0,4-2-96 0,4 2-16 16,4-3 0-16,4 1 0 0,4-3-400 0,0 1-96 15,-1-4-16-15,-3 2 0 0,-2 4-336 0,-3-5-192 16,-2 1 32-16,-3 3-8800 15,-4 6-1744-15</inkml:trace>
  <inkml:trace contextRef="#ctx0" brushRef="#br1" timeOffset="106192.66">14315 14655 24879 0,'0'0'2208'0,"0"0"-1760"16,0 0-448-16,0 0 0 0,0 0 1280 0,9 9 192 15,4-5 16-15,5-1 16 0,5 0-736 0,5-3-128 16,3-1-48-16,8-3 0 0,4 0-272 0,3-4-48 16,1-1-16-16,0-2-10016 15,-3 0-2016-15</inkml:trace>
  <inkml:trace contextRef="#ctx0" brushRef="#br1" timeOffset="107291.73">15547 14937 11967 0,'0'0'528'0,"0"0"112"0,0 0-512 0,0 0-128 0,0 0 0 0,0 0 0 16,0 0 1536-16,0 0 256 15,0 0 64-15,0 0 16 0,0-6-928 0,3-6-192 0,0 1-48 0,3-3 0 16,0-5 208-16,2-4 48 0,0 0 0 0,3 1 0 16,0-2-144-16,3-1-32 0,1-1 0 0,2-5 0 15,-1-4-128-15,2 0-16 0,2-3-16 0,0-4 0 16,-3-3-128-16,1-2-32 0,2-1 0 0,0-4 0 0,-3-4-208 0,7-27-64 16,-2 8 0-16,-2 6 0 0,2 6-32 0,-4 7-16 15,0 4 0-15,-2 9 0 0,2 6-144 0,0 5 128 16,-2 10-128-16,-2 5 128 0,-1 1-128 0,-3 6 0 15,2 5-160-15,-12 5 160 0,14 4-128 0,-2 5 128 16,0 0 0-16,2 6-144 0,-2 5 144 0,4 8-192 16,-2 3 192-16,0 4-192 0,-2 4 192 0,-3-6 0 15,1 7-144-15,-2 2 144 0,0 5 0 0,-2-1 0 16,-1 4 0-16,0 0 0 0,-1 4 0 0,2-2 0 16,-2 0 0-16,3-2 0 0,-4-3 0 0,1 0 0 15,2-9 0-15,0-1 0 0,-1-3 0 0,0-1 0 16,1-9 0-16,-1-1 0 15,2-5-768-15,-4-4-96 0,1-3-16 0,-3-3-12432 0</inkml:trace>
  <inkml:trace contextRef="#ctx0" brushRef="#br1" timeOffset="107466">15916 14401 25391 0,'0'0'1120'0,"0"0"240"0,0 0-1088 0,0 0-272 0,0 0 0 0,0 0 0 15,9 3 528-15,1 0 48 0,0-2 16 0,3-1 0 16,2-1-80-16,5 0-32 0,2-2 0 0,2 1 0 0,3-1-160 0,2-2-16 16,3-1-16-16,1-1 0 0,0 0-480 0,-1 0-112 15,-1 1-16-15,-1-4-12816 16</inkml:trace>
  <inkml:trace contextRef="#ctx0" brushRef="#br1" timeOffset="107809.08">17127 13619 20271 0,'0'-8'1792'0,"3"-2"-1424"16,-1 2-368-16,-2 8 0 0,0 0 608 0,0 0 48 15,1-7 16-15,-1 7 0 0,0 0 288 0,0 0 64 16,-5 13 16-16,0 4 0 0,-2 5-272 0,-2 6-64 16,-1 1-16-16,-3 7 0 0,-1 2-112 0,0 5 0 0,0 5-16 0,-1 2 0 15,-1 0 64-15,1 2 16 0,1-3 0 0,0 3 0 16,0 2-128-16,2-1 0 0,0 1-16 0,2-2 0 16,2-2-304-16,2-3-64 0,2-1-128 0,4-5 192 15,0-2-192-15,0-11 0 0,4-4 0 0,1 3 0 16,-1-7 0-16,1-2 0 0,1 0 0 0,4 2 0 15,-1-4-464-15,2-9-48 0,0-2 0 16,0-3 0-16,1-2-1424 0,-2-7-304 0,1 0-48 0</inkml:trace>
  <inkml:trace contextRef="#ctx0" brushRef="#br1" timeOffset="107977.16">16713 14291 17503 0,'0'0'768'0,"-10"2"176"0,1-2-752 0,9 0-192 15,0 0 0-15,0 0 0 0,0 0 2416 0,10-3 448 16,3-1 80-16,4-1 32 0,5 0-2032 0,3-1-416 16,5-3-80-16,-2 1 0 0,0-5-64 0,5-1-16 15,1 2 0-15,3-2 0 0,-2-1 560 0,1 1 112 16,-3-2 32-16,0 4-10928 16,0-1-2192-16</inkml:trace>
  <inkml:trace contextRef="#ctx0" brushRef="#br1" timeOffset="108375.86">17569 13277 16575 0,'0'0'1472'0,"0"0"-1168"0,-3-6-304 0,3 6 0 16,-3-9 1984-16,3 9 352 0,0 0 64 0,0 0 16 0,6-9-1392 0,3 0-256 15,3 3-64-15,1 2-16 0,3 0 16 0,1 0 16 16,4 2 0-16,3 0 0 0,4 1-64 0,-1 1-16 16,0 3 0-16,-3 3 0 0,-1 0-416 0,-3 2-96 15,-2 3 0-15,0 6-128 0,-4 1 0 0,-4 2 0 16,-4 4 0-16,-3 4 0 0,-5 4 0 0,-4 1 0 15,-5 4 0-15,-3 1 0 0,-3 1 0 0,-3 2 0 16,-2-3 0-16,1-1 0 0,-2-4 0 0,2-1 0 16,4-2 0-16,1-4 0 0,5-1 128 0,2-2 80 15,5-4 16-15,4 0 0 0,4-1-32 0,4-4-16 16,2-6 0-16,4 1 0 0,5-4-176 0,4-3 128 16,2-2-128-16,6-2 128 15,2-2-1312-15,0-4-272 0,-1-1-48 0</inkml:trace>
  <inkml:trace contextRef="#ctx0" brushRef="#br1" timeOffset="113846.89">18529 14202 10127 0,'0'0'896'0,"-6"-1"-704"0,-3-3-192 0,3-1 0 16,6 5 1056-16,-9-4 176 0,9 4 48 0,0 0 0 15,-9-5-624-15,2 0-112 0,7 5-32 0,0 0 0 16,0 0 160-16,0 0 32 0,-7-9 0 0,7 9 0 15,0 0 32-15,0 0 16 0,0 0 0 0,0 0 0 16,0 0-144-16,0 0-32 0,0 0 0 0,13 7 0 0,-2-1 16 0,3-2 0 16,1 3 0-16,6-1 0 0,-1-4-16 0,4-2-16 15,3-1 0-15,3 0 0 0,2-1-144 0,4-4-32 16,2 0 0-16,1-5 0 0,2 4-64 0,-2-6 0 16,-2-1-16-16,-3 0 0 0,-2-5-160 0,-1-1-16 15,-1 1-128-15,-4 0 192 0,-1-2-192 0,-2 2 144 16,-3 1-144-16,-1 2 128 0,-2-2-128 0,-4 3 0 15,-3 2 0-15,-5 0 128 0,-1-1-128 0,-4 4 0 16,-4-1 0-16,-4 1 0 0,-2 3 0 0,-5 3 0 16,-3 6 0-16,-2-1 0 0,-8 1 0 0,1 7-224 15,-1 0 48-15,-1 7 16 0,-3 0 160 0,-2 2 0 16,-3 0-144-16,-3 3 144 0,-3 7 0 0,1 0 0 16,2 4-144-16,3 2 144 0,-3 1 0 0,6 1 0 15,2 3 0-15,5 0 0 0,3 0 0 0,5 2 144 16,4-4-16-16,6-3 0 0,4-3 0 0,5-3-128 15,3-5 192-15,4-2-64 0,6 1 160 0,6-4 32 16,4-2 0-16,6-4 0 0,4-2-320 0,5-3 160 16,5 4-160-16,5-6 128 0,1-2-128 0,3-3 0 15,-2-1 0-15,-2-1 0 16,-5-1-1216-16,2-2-240 0,2-1-32 0,-5-1-16 0</inkml:trace>
  <inkml:trace contextRef="#ctx0" brushRef="#br1" timeOffset="114186.85">19912 13027 22111 0,'0'0'1968'0,"0"0"-1584"16,0 0-384-16,0 0 0 0,0 0 752 0,-6 8 64 16,1 0 16-16,-2 5 0 0,0 2-64 0,-1 3 0 15,-2 1 0-15,0 3 0 0,-3 3-176 0,0 4-32 16,1 4-16-16,-1 3 0 0,1 1-160 0,2 2-16 16,1 2-16-16,3 2 0 0,2-2-96 0,3-2-32 15,2-1 0-15,3 2 0 0,1-7-96 0,3-2 0 16,2-1-128-16,1-7 192 0,3-1-192 0,3-1 0 15,-1-7 128-15,5 0-128 0,-3-2-256 0,1-4-112 0,0 0-16 0,1-5-8992 32,-3-3-1808-32</inkml:trace>
  <inkml:trace contextRef="#ctx0" brushRef="#br1" timeOffset="114334.85">19564 13480 16575 0,'0'0'1472'0,"0"0"-1168"0,0 0-304 0,9 0 0 15,2-2 3584-15,4 1 640 0,5-1 144 0,5 2 32 16,4-2-3216-16,9-2-640 0,6 1-128 0,3-3-32 16,3 0-208-16,4 1-48 0,-2-4-128 0,23 0 192 15,-9-1-1712-15,-2 3-336 0</inkml:trace>
  <inkml:trace contextRef="#ctx0" brushRef="#br1" timeOffset="114897.29">21735 13540 11967 0,'0'0'1072'0,"4"-5"-864"0,0-3-208 0,-1 5 0 0,-3 3 2560 0,0 0 448 15,0 0 112-15,8 7 16 0,-3 5-1808 0,-1 3-368 16,0 3-64-16,-3 3 0 0,-1 7-96 0,-1 7-16 15,-2 4 0-15,1 4 0 0,-2 5-368 0,-1 5-80 16,-2 0-16-16,-1 3 0 0,-1-1-64 0,0 2 0 16,-1-1-16-16,1-2 0 0,0 1-112 0,0-2-128 15,0-2 176-15,-1 14-176 16,2-14-1584-16,3-10-416 0,3-7-96 0,2-7-9840 0</inkml:trace>
  <inkml:trace contextRef="#ctx0" brushRef="#br1" timeOffset="115021.36">21476 14107 12895 0,'0'0'1152'0,"0"0"-928"16,2-6-224-16,5 2 0 0,3 1 3728 0,5 1 704 16,4-1 144-16,3-1 32 0,6 1-3488 0,2-1-688 15,4 0-144-15,5-4-32 0,4 2 0 0,4 1-16 16,4-3 0-16,20 1 0 0,-8-2-1360 0,-5 1-272 0,-6-2-48 15</inkml:trace>
  <inkml:trace contextRef="#ctx0" brushRef="#br1" timeOffset="115497.34">23372 13013 3679 0,'0'0'320'0,"0"0"-320"16,0 0 0-16,0 0 0 0,0 0 3952 0,0 0 720 0,0 0 128 0,0 0 48 15,-2 12-2880-15,-1 4-576 0,1 3-112 0,-2 5-32 16,-1 4-560-16,0 6-112 0,-2 4-32 0,0 8 0 15,-2 1-288-15,0 6-48 0,-1 5-16 0,-1 4 0 16,1 0 112-16,0 4 16 0,-1 0 0 16,-1-2 0-16,1 1-128 0,1-2-32 0,-1 0 0 0,1-4 0 15,5-3-160-15,-1-5-272 0,-1-3 64 0,1 7 16 16,2-16-2096-16,3-8-400 0,1-11-96 0</inkml:trace>
  <inkml:trace contextRef="#ctx0" brushRef="#br1" timeOffset="115965.17">23101 13130 13823 0,'0'-12'1216'0,"4"-1"-960"16,4-3-256-16,5-6 0 0,-1 1 2704 0,6-1 496 15,2-1 112-15,6 0 16 0,3 3-2448 0,3 0-496 16,3 1-80-16,5 2-32 0,3 2 64 0,5 5 16 16,1-1 0-16,0 6 0 0,0 2 80 0,-1 3 16 15,-4 2 0-15,0 4 0 0,-2 7-160 0,-4 0-32 16,-4 5 0-16,-4 3 0 0,-3 2-256 0,-7 5 0 16,-4-2 0-16,-7 4 0 0,-6 2 0 0,-4 3 0 15,-9 1 0-15,-4 0-144 0,-4-1 16 0,-3 1 0 0,-4-3 0 16,-2-1 0-16,-3-1-32 0,-1-4 0 15,-3 0 0-15,1-2 0 0,0-1 160 0,3-2 0 0,2-4 0 0,2 0 0 16,5-3 0-16,4-3 0 0,5 0 0 0,4 2 128 16,4-1-128-16,7-3 0 0,3 2 0 0,4 2-128 15,5 0 128-15,5 3 0 0,1-1 0 0,5 2 0 16,0 3 0-16,1 0-128 0,0 1 128 0,-1-1 0 16,1 6 0-16,-2-1 0 0,0 0 144 0,-4 2-144 15,-2 1 512-15,-3 1-16 0,-5 1 0 0,-2 1 0 0,-5-1 112 16,-3-3 32-16,-5 3 0 0,-5-3 0 0,-5 2-320 0,-2-1-64 15,-3-5-16-15,-3 0 0 0,-2 0-112 0,-4-3 0 16,-3-2-128-16,-3-3 192 0,0 1-352 16,-3-10-80-16,-2 1-16 0,-11-5 0 15,8-7-2544-15,6-6-512 0</inkml:trace>
  <inkml:trace contextRef="#ctx0" brushRef="#br1" timeOffset="116331.3">24960 13103 27647 0,'0'0'2448'0,"0"0"-1952"0,0 0-496 0,0 0 0 16,-5 6 128-16,0-1-128 16,0 5 0-16,-2 1 0 0,1 1 320 0,-3 5-48 0,-2-1 0 0,2 6 0 15,-3 6 112-15,-1 2 0 0,-1 4 16 0,0 5 0 16,-1 5-80-16,1 3 0 0,0 6-16 0,0 0 0 16,0 5-32-16,0 0 0 0,2-2 0 0,-2 2 0 15,1-1-80-15,4 3 0 0,-1-2-16 0,3-2 0 16,2-4-176-16,4-2 128 0,4-9-128 0,3-4 128 0,0-4-128 0,3-4 0 15,3-6 0-15,0-4 0 0,2-3 0 0,2-4-144 16,0-6 144-16,6 0-208 16,-1-7-240-16,0-4-64 0,-3-4 0 0,-7 2-8864 15,-1-5-1776-15</inkml:trace>
  <inkml:trace contextRef="#ctx0" brushRef="#br1" timeOffset="116477.62">24336 13743 26719 0,'-16'-2'1184'0,"16"2"240"0,0 0-1136 0,0 0-288 16,0 0 0-16,0 0 0 0,0 0 816 0,11-4 96 16,3 2 32-16,6-2 0 0,5-3-752 0,6 2-192 15,6-1 0-15,7-3 0 0,3 4 128 0,4-5-128 16,0 1 192-16,18-6-64 16,-10-2-1392-16,-4 4-272 0,-4 2-64 0</inkml:trace>
  <inkml:trace contextRef="#ctx0" brushRef="#br1" timeOffset="116948.16">25561 13733 21183 0,'-13'8'1888'0,"7"0"-1504"15,6-8-384-15,-6 7 0 0,6-7 0 0,-2 13-208 16,2-13 16-16,5 11 16 0,-5-11 992 0,12 10 192 16,3-3 32-16,4-1 16 0,7-2 128 0,0-3 32 15,5-1 0-15,-1-2 0 0,3-2-448 0,-1-1-96 16,1-2-16-16,-1-1 0 0,-2-1-176 0,1-1-32 15,-2 2-16-15,-1-4 0 0,-4 2-208 0,-1-2-32 16,-2 4-16-16,-4-3 0 0,-3-2-48 0,-3 3-128 16,-4-3 192-16,-2 0-64 0,-2 4 0 0,-5-2 0 15,-1-2 0-15,-5 3 0 0,-3 0-128 0,-5 5 128 16,-3 3-128-16,-4 2 128 0,-2 3-128 0,-2 8 0 16,-2 3 0-16,0 7 0 0,-3 2 0 0,-1 3 0 15,0 5-176-15,-1 4 176 0,-2 4 0 0,3 4-160 16,1 0 160-16,6 5 0 0,1-1 0 0,8 0-128 15,3-5 128-15,5 2 0 0,5-3 0 0,6-2 0 0,6-4 0 0,6 0 0 16,4-4 0-16,5-5-208 16,5 2 64-16,5-8 16 15,2-1-1728-15,3-5-352 0,-1-6-64 0</inkml:trace>
  <inkml:trace contextRef="#ctx0" brushRef="#br1" timeOffset="117415.25">27118 11839 21359 0,'1'-14'944'0,"-1"14"208"0,0-7-928 0,0 7-224 0,2-7 0 0,-2 7 0 15,0 0 752-15,0 0 96 0,0 0 32 0,-8 13 0 16,0 4-336-16,1 2-64 0,-2 5-16 0,0 8 0 15,-1 6 0-15,0 2 0 16,-2 5 0-16,1 2 0 0,-2 1 16 0,3 6 0 16,1 0 0-16,-4 5 0 0,1-1-96 0,1 1-32 0,4-1 0 15,0-1 0-15,1-3-96 0,5-8-32 0,2-2 0 0,2-5 0 16,0-3-32-16,4-3-16 0,0-4 0 0,5-2 0 16,2-5-16-16,0-3 0 0,0-4 0 0,-1-2 0 31,2-7-480-31,1-1-80 0,1-2-32 0,-3-5-9040 0,-1-1-1824 0</inkml:trace>
  <inkml:trace contextRef="#ctx0" brushRef="#br1" timeOffset="117565.28">26521 12509 29487 0,'14'-1'2624'0,"5"-3"-2112"15,7-1-512-15,11 1 0 0,13 7 704 0,6-2 16 16,5-1 16-16,4 0 0 0,3 0-368 0,9 1-80 15,4 2-16-15,8-2 0 0,2-1-80 0,-3 1-32 16,4 3 0-16,0 5-15040 0</inkml:trace>
  <inkml:trace contextRef="#ctx0" brushRef="#br2" timeOffset="121952.03">22786 12578 8287 0,'-15'-3'736'0,"7"1"-592"15,-1-2-144-15,3 1 0 0,-2 3 1856 0,3 0 352 16,0-2 64-16,5 2 16 0,0 0-1376 0,0 0-272 16,-4 6-48-16,4-6-16 0,0 0-384 0,0 0-192 15,0 0 160-15,0 0-160 0,0 0 128 0,0 0-128 16,0 0 0-16,0 0 0 0,8 10 144 0,-8-10-144 0,0 0 128 0,10 13-128 16,0-1 144-16,-1-4-144 0,-2 1 160 0,2-1-160 15,-1 3 192-15,0 0-48 16,1 0-16-16,1-2 0 0,3 2 224 0,0 5 32 15,2 1 16-15,5 1 0 0,-1 0 96 0,4 2 16 16,1 5 0-16,5 1 0 0,5 0-128 0,1 4-32 16,2 3 0-16,0 0 0 0,-2-2-112 0,2 2-32 15,0-1 0-15,4 1 0 0,3 1-80 0,2 2-128 0,2-1 176 0,5 1-176 16,4 1 208-16,-1 1-64 0,0-1-16 0,-4 1 0 16,-4-1-128-16,3 1 0 0,1 2 144 0,1 1-144 0,2-4 128 0,1 0-128 15,2 1 128-15,0-3-128 0,-4-1 0 0,0 1 0 16,-4 1 0-16,3-1 0 0,-1 2 128 0,1 0 0 15,2-3 0-15,2 6 0 0,1 4-128 0,0-3 176 16,-4 1-176-16,1 0 192 0,-2-3-64 0,1-1 0 16,0 0 0-16,2 3 0 0,3 2-128 0,1-3 0 15,-3-1 0-15,-5 1 0 0,-3-1 128 0,-2-1-128 16,0 0 0-16,1-1 128 0,-3 2-128 0,2 0 0 16,3-4 0-16,-1 1 0 0,1-1 0 0,0 2 192 15,-3 1-192-15,-3-2 192 0,-2 0-16 0,1-2 0 16,2 0 0-16,-1 2 0 0,-1-1-176 0,1 1 192 15,1-4-192-15,1 1 192 0,3 0-64 0,-5-4-128 16,-2-1 192-16,-3 0-64 0,-2 3 64 0,-1-1 0 16,-2-5 0-16,-1 5 0 0,-1-5 96 0,0 2 32 15,-2-3 0-15,1 1 0 0,-3-2-112 0,1 1-16 16,0 2 0-16,0-2 0 0,1 0-192 0,-1 0 144 16,-2-6-144-16,-1 0 128 0,-2 0-128 0,2-2 128 15,-3 2-128-15,-2-5 128 0,-2-1-128 0,1 2 0 16,-3-3 0-16,0-1 0 0,-2 1-272 0,-1-3-48 15,-3-2 0-15,0 2 0 16,-1-6-720-16,-10-2-160 0,9 4-16 0,0 0-16 16,-9-4-1264-16,10-1-240 0,0 1-48 0,-10 0-16 0</inkml:trace>
  <inkml:trace contextRef="#ctx0" brushRef="#br2" timeOffset="122307.24">26983 15119 6447 0,'0'0'272'0,"0"0"80"0,0 0-352 0,11-3 0 15,0 4 0-15,4 7 0 0,3 2 4768 0,4 4 880 16,1 3 176-16,3 3 48 0,5 6-4672 0,2 0-944 15,1 0-256-15,2 3 0 0,-1 3 0 0,1 2 0 16,0 2 0-16,-3-1 0 0,-3-1 0 0,-1 1 0 16,-1 4 0-16,-2-1 0 0,-1 0 0 0,-3-1 0 15,-4 4 0-15,-2 0 0 0,-5-2 0 0,0 0 0 16,-5 0 0-16,-2 0 0 0,-4 2 256 0,-3-4-48 16,-3-1-16-16,-4-1 0 0,-3-3 176 0,-5 1 16 15,-2-3 16-15,-3 2 0 0,-4-7 176 0,-2 3 16 16,-3-4 16-16,-3-1 0 0,-6 0-160 0,0-4-48 15,-4-2 0-15,3-3 0 0,2 0-400 0,5 0 0 16,3 0-192-16,5-4 192 16,6 1-2448-16,4-6-368 0</inkml:trace>
  <inkml:trace contextRef="#ctx0" brushRef="#br2" timeOffset="122919.23">28844 16105 19343 0,'-12'-11'1728'0,"-1"-5"-1392"16,1-1-336-16,2-1 0 0,3 1 976 0,2 5 128 16,2 1 32-16,2 0 0 0,0 5-368 0,1 6-64 15,0 0 0-15,0 0-16 0,0 0-448 0,0 0-96 16,0 0-16-16,7 12 0 0,-4 5 64 0,-3 3 0 15,-4 6 0-15,-2 4 0 0,-3 3 144 0,-2 7 48 0,-1-1 0 0,-2 0 0 16,-1 2-64-16,-3 4 0 16,-3-5 0-16,0 2 0 0,-2 3 128 0,1-3 0 0,-3-2 16 0,1 0 0 15,0-2-144-15,1-1-48 0,1-3 0 0,2-6 0 16,1-1 0-16,0-6 0 0,2 0 0 0,2-6 0 16,1-2 144-16,4-5 32 0,0 0 0 0,10-8 0 15,0 0-160-15,0 0-32 0,0 0 0 0,0 0 0 16,3-14-48-16,5 1-16 0,3-3 0 0,3-3 0 15,2-3-192-15,1 1 0 0,1-5 0 0,3-1 0 16,0-4 0-16,5 3-160 0,0-2 160 0,2 9-192 16,1 2 32-16,-1 4 0 0,-1 1 0 0,-1 7 0 0,-1 5-32 0,-1 4 0 15,-2 3 0-15,-3 9 0 0,-3 4 192 0,-4 8-208 16,-1 8 80-16,-4 4 128 0,-5 1-160 0,-1 3 160 16,-2-1 0-16,-1 1-144 0,-1 1 144 0,-1-3 0 15,-1-1 0-15,1-1 0 0,-1-2 0 0,1-3 0 16,-1-1 0-16,2-1 0 0,0-5 0 0,3-3 0 15,0-3 0-15,4-5 0 16,1-3-1664-16,2-3-240 0,-7-9-48 0</inkml:trace>
  <inkml:trace contextRef="#ctx0" brushRef="#br2" timeOffset="123302.98">29475 16723 25791 0,'-10'-6'1152'0,"10"6"224"0,-9-6-1104 0,9 6-272 15,-10-1 0-15,1 4 0 0,0 3 1664 0,0 3 288 0,-3 5 48 0,2 2 16 16,-4-3-1632-16,-2 4-384 16,-1 0 0-16,1 1 0 0,-1 0 0 0,2 2 0 0,2 2 0 0,1-4 0 15,0 1 0-15,4 0 0 0,1 0 0 0,3-1 0 16,3-3 0-16,3 0 0 0,3-5 0 0,4 1 0 15,5-4 160-15,0 1-160 0,2-6 160 0,4 1-160 16,3-4 336-16,2-1-16 0,1-3-16 0,-1-4 0 16,2 2-80-16,-2-6-16 0,-1 0 0 0,-2-2 0 0,-3 0-208 15,-3-5 0-15,-2-1 128 0,-1 0-128 0,-3-1 160 16,-1-2-16-16,-4-4 0 0,-2-1 0 0,-3-1 160 0,-1 0 16 16,-5 1 16-16,-2 5 0 0,0 4-192 0,-2 3-144 15,-2 0 192-15,-2 6-192 0,-1 2 0 0,-1 5 0 16,0-1 0-16,1 4-192 15,0-2-320-15,1 3-48 0,1 0-16 0,4 3 0 16,9-3-1968-16,0 0-400 0</inkml:trace>
  <inkml:trace contextRef="#ctx0" brushRef="#br2" timeOffset="123820.26">29986 16575 22111 0,'0'0'976'0,"-8"8"208"16,-2 1-944-16,0 1-240 0,0 3 0 0,1 5 0 0,-1 1 1104 0,-2 0 176 0,-3 0 48 0,0 0 0 16,-1 1-736-16,1 1-144 0,0-1-16 0,0-2-16 15,-2-3 352-15,2-1 64 0,2-1 0 0,0 1 16 16,3-4-48-16,-1 1-16 0,5-6 0 0,6-5 0 16,0 0-224-16,0 0-48 0,0 0-16 0,0 0 0 15,0 0 0-15,3-6 0 0,5-4 0 0,2-2 0 0,2-2-112 0,2-2-32 16,2 1 0-16,2-2 0 0,0 1-160 0,2-2-48 15,-2 0 0-15,2-1 0 0,-1 0-144 0,4-2 160 16,-3 1-160-16,1 1 160 0,-3 4-160 0,-1 1 0 16,0 5 0-16,-2 1 0 0,-1 4 0 0,-4 4 0 15,-10 0 0-15,12 7-176 0,-3 3 176 0,-3 3-160 16,-2 1 160-16,-2 4-160 0,-3-1 160 0,-1 2-208 16,-2 3 80-16,-4-2 128 0,0 1-240 0,-2-1 80 15,0 0 16-15,-1 1 0 0,-3-5 144 0,1-2 0 16,2-1 0-16,0-5 0 0,0-2 0 0,11-6 0 15,0 0 0-15,0 0 128 0,0 0 32 0,0 0 16 16,0 0 0-16,6-13 0 0,2 0 0 0,2-1 0 16,3-2 0-16,-1-2 0 0,2-2-176 0,2-1 0 15,0 1 0-15,2 1 128 0,0-4-128 0,0 4 0 16,-2 3 0-16,-1 2 128 0,-2 3-128 0,-1 6 0 16,-12 5 0-16,11 3 0 0,-2 5 0 0,-4 2-176 15,1 6 176-15,-3 5-128 0,-2 4 128 0,0 3 0 16,-1 2 0-16,0 2-128 0,0-5 128 0,0 3 0 15,0 3 0-15,3-6 0 0,0 0 0 0,2-4-160 16,1-2 160-16,4-2 0 16,3-3-512-16,5-2 0 0,2-5 0 0,4-2 0 15,4-4-1824-15,4-3-352 0,3-3-80 0</inkml:trace>
  <inkml:trace contextRef="#ctx0" brushRef="#br2" timeOffset="124204.34">31069 16690 20271 0,'-8'-8'1792'0,"4"-1"-1424"0,1 0-368 0,-1-2 0 0,0 3 2320 0,0 1 400 0,-1 2 80 0,5 5 16 0,-11 0-1968 0,-2 2-384 15,-2 2-80-15,-3 5 0 0,-1 0 0 0,-2 3 0 16,-3 2 0-16,0 3 0 0,1 2-80 0,3 3-16 15,-3-1 0-15,5 5 0 0,3-2-128 0,4 0-32 16,2 1 0-16,4-2 0 0,2-1-128 0,6-2 0 16,0-2 0-16,5-1 128 0,2-5-128 0,4 1 128 15,4-7-128-15,2-1 128 0,2-3 48 0,3-4 0 16,3-3 0-16,2-2 0 0,-1-5 128 0,-1-3 16 0,0 0 16 0,-3-2 0 16,-3-1-144-16,-3 2-16 15,-4-1-16-15,-2 1 0 0,-3-6 80 0,-6 1 16 16,-2-2 0-16,-3-3 0 0,-3 1-48 0,-2 2 0 15,-4 0 0-15,-3 4 0 0,-2 3-208 0,-3 4-208 16,-2-3 32-16,-2 6 16 16,-2 4-320-16,1 1-64 0,0 3-16 0,3-2 0 15,1 1-2176-15,6-1-432 0,5 3-96 0</inkml:trace>
  <inkml:trace contextRef="#ctx0" brushRef="#br2" timeOffset="124754.19">31711 16583 11967 0,'-2'-6'1072'0,"1"-4"-864"16,1 10-208-16,-1-8 0 0,1-1 4416 0,0 9 832 15,-4-6 160-15,4 6 32 0,0 0-4080 0,-10-2-816 16,-1 2-160-16,0 3-48 0,-4 5-336 0,-1 3 128 16,-1 3-128-16,-5 2 0 0,-3 5 160 0,-2 2-32 15,-1 2-128-15,2-1 192 0,2-1-192 0,2 3 176 16,5-4-176-16,6 0 160 0,1-2-160 0,7-2 0 15,6-3 0-15,4-1 128 0,5 0-128 0,3-5 192 16,4-1-192-16,5-4 192 0,3-4 0 0,1-3 16 16,1-2 0-16,2 0 0 0,-1-3 32 0,-1-3 0 15,1 0 0-15,-4 0 0 0,0-1-80 0,-3-1-16 16,-3-1 0-16,-1-1 0 0,-2-2 176 0,-3 1 16 16,-3 3 16-16,0 2 0 0,-2-1-64 0,-2 2-16 15,-7 10 0-15,0 0 0 0,0 0-272 0,0 0 128 16,0 0-128-16,0 14 0 0,-2 5 0 0,-1 6 0 15,-5 2 0-15,-1 5 0 0,-1 5-144 0,-3 2 144 16,2 4-128-16,-2-1 128 0,-1-2 0 0,-1 4 0 0,-2 1 0 16,1-1 0-16,-1-3 0 0,-1 2 0 15,2 0 128-15,-2-2-128 0,0 0 256 0,1-1-32 0,-1-3 0 0,-1-1 0 16,-4-6 32-16,2 1 0 0,-1-1 0 0,0-7 0 16,0-3-48-16,-2-2 0 0,-1-1 0 0,-1-3 0 15,1-5-32-15,0-2-16 0,-5-3 0 0,2-4 0 16,-1-1-32-16,1-4 0 0,0-7 0 0,1 0 0 15,2-4 48-15,5 1 0 0,-1-5 0 0,4 1 0 16,1 0 80-16,5 0 0 0,2-2 16 0,4 3 0 0,2 4-272 16,3 2 160-16,3-1-160 0,1 0 128 0,3 6-128 0,4-2 0 15,1 2-192-15,3 4 192 0,3 0-368 0,4 1 48 16,3 0 16-16,3 1 0 16,4-2-256-16,2 3-48 0,5 0-16 0,2 4 0 15,4 3-1824-15,-1-2-368 0,0 2-80 0</inkml:trace>
  <inkml:trace contextRef="#ctx0" brushRef="#br2" timeOffset="130841.64">22934 10465 25455 0,'-3'-23'1120'0,"3"11"240"0,0-1-1088 0,0 4-272 0,0 0 0 0,0 9 0 16,1-9 0-16,-1 2 0 0,0 7 0 0,0 0 0 16,0 0 0-16,0 0 0 0,-10 7 0 0,0 4 0 15,-3 3 160-15,-2 5-32 0,-4 2 0 0,-3 8 0 16,-3 6 64-16,-2 9 0 0,-2 8 0 0,-3 9 0 16,-1 4-192-16,-5 8 0 0,-6 8 144 0,-5 3-144 15,-3-4 288-15,-1 8-16 0,-1 4 0 0,1 6 0 16,2-1-112-16,-1 1-32 0,4-4 0 0,-2-4 0 15,-2-1-128-15,4-9 0 0,-1-2 144 0,9-11-144 0,2-6 464 0,5-6 32 16,2-2 0-16,4-5 0 0,3-4 16 16,4-5 0-16,3-5 0 0,5-1 0 0,1-2-512 0,6-8 0 15,3-3 0-15,4-5-9440 16,3-6-1904-16</inkml:trace>
  <inkml:trace contextRef="#ctx0" brushRef="#br2" timeOffset="131226.17">21837 10320 31327 0,'0'0'2784'0,"0"0"-2224"0,0 0-560 0,3 9 0 16,1 5 0-16,4 7 0 0,2 5 0 0,3 7 0 16,2 6 0-16,7 4 0 0,4 8 0 0,4 1 0 15,1 2 128-15,2 9-128 0,4 4 192 0,1 3-192 16,1 2 208-16,2 1-64 0,4 1-16 0,1 3 0 15,2 1-128-15,3 2 0 0,2 0 144 0,1-4-144 16,0-1 0-16,-3-4 0 0,-4-1 0 0,-2-2 0 0,-2-2 0 16,-1-3 0-16,0 2 0 0,1-4 0 0,-1 0-304 0,-1-5 32 15,-1-1 0-15,2-2 0 16,0-1-1408-16,-4-1-288 0,-3 0-48 0,-5-5-16 0</inkml:trace>
  <inkml:trace contextRef="#ctx0" brushRef="#br2" timeOffset="132192.85">22512 9984 12895 0,'0'0'1152'0,"-7"-9"-928"0,2 0-224 0,1 2 0 0,4 7 1296 0,0 0 224 15,0 0 32-15,0 0 16 0,0 0-992 0,0 0-208 16,0 0-48-16,0 0 0 0,4 12 160 0,-3 1 32 16,2-1 0-16,0-1 0 0,-1 1-128 0,2 6 0 15,1 0-16-15,-1 5 0 0,-2 2-192 0,1 1-48 16,-1 2 0-16,1-1 0 0,1 4 32 0,-3-1 0 15,4-2 0-15,0 0 0 0,-1-6-160 0,1-2 160 16,3-1-160-16,-1-2 160 0,1-2-160 0,0-2 0 16,1-4 0-16,-1-2 0 0,-8-7 272 0,12 3-16 15,-2-3-16-15,0-6 0 0,-1-6 352 0,0-3 80 16,-1-2 16-16,1-2 0 0,-3-2-288 0,5-3-48 16,-2-1-16-16,1-4 0 0,2 0-192 0,-2-3-144 0,0-2 192 0,-1-2-192 15,-3-1 128-15,2 3-128 0,0 4 0 0,-2 4 0 16,4-2 0-16,-2 7 0 0,-1 3 0 0,1 3-144 15,0 3-48-15,-2-1 0 0,0 3 0 0,2 1 0 32,0 2-576-32,-8 7-128 0,12-4-32 0,-12 4-10720 0</inkml:trace>
  <inkml:trace contextRef="#ctx0" brushRef="#br2" timeOffset="132492.29">22756 10230 23903 0,'-16'0'1056'0,"6"0"224"0,-1-1-1024 0,11 1-256 16,-9-8 0-16,4 1 0 0,2-5 320 0,5-2 32 15,3-5 0-15,2-4 0 0,3-8-112 0,4-5-32 16,4-5 0-16,4-2 0 0,2-5-208 0,3 1 176 15,2 1-176-15,4-2 160 0,1-1-160 0,2 7 0 16,-1 3 0-16,6 1 0 0,-3-3 192 0,-1 6-64 16,-3 0 0-16,1 5 0 0,0-2 0 0,3 3 0 15,2 3 0-15,1 1 0 0,-1 3-128 0,2 2 0 16,-1 2 0-16,-4 3 0 16,-4 2-1728-16,-3 2-368 0</inkml:trace>
  <inkml:trace contextRef="#ctx0" brushRef="#br2" timeOffset="132776.91">24156 8796 26543 0,'0'0'1168'0,"-8"2"256"16,8-2-1136-16,-9 10-288 0,-2 5 0 0,1 4 0 15,-1 3 0-15,2 6 0 0,-4 0 0 0,-1 7 0 16,3 7 0-16,-3-1 0 0,-1 1 0 0,1 1 0 0,0-2 0 16,1 1 0-16,0-2 0 0,3 0 0 0,0-3 0 0,1 0-224 15,0-2 32-15,4-6 16 16,2-6-2560-16,2-5-512 0,1-1-96 15,0-17-32-15</inkml:trace>
  <inkml:trace contextRef="#ctx0" brushRef="#br2" timeOffset="133176.5">24169 8818 25791 0,'-19'-13'1152'0,"9"10"224"0,0-5-1104 0,3 2-272 0,7 6 0 0,-1-8 0 16,4-1 272-16,7 3 0 0,3-4 0 0,6 2 0 16,5-4-80-16,2 5 0 0,4-3-16 0,1 3 0 15,4-3-176-15,0 5 0 0,1 3 144 0,1 0-144 16,-2 2 0-16,0 4 0 0,-2 5 0 0,-1 4 0 16,-7 2 0-16,-2 1-192 0,-4 2 64 0,-5 3 0 31,-4 0-256-31,-6 3-64 0,-5-2 0 0,-3 1 0 0,-3 5 288 0,-3-5 160 0,-2-2-192 0,-5 0 192 15,-2-4 0-15,1 0 0 0,0-2 128 0,2 0-128 16,-1 1 448-16,3-5-16 0,2-1 0 0,3 2 0 16,2-5-224-16,7-7-32 0,0 0-16 0,0 13 0 15,0-13-160-15,6 9 0 0,-6-9 0 0,8 11 0 16,-1 0 0-16,0-1 0 0,0 2 0 0,-3-1 0 0,-3 0 0 0,-2 2 0 16,-5-3 0-16,-1 3 0 0,-5 1 0 0,-4-2 0 15,-3 4 0-15,-8-1 0 0,2-1 0 0,-2 2 0 16,-4 0-192-16,5-4 192 0,-2 2-336 0,4-1 48 15,2-3 16-15,2-2 0 16,1-3-1504-16,3-1-288 0</inkml:trace>
  <inkml:trace contextRef="#ctx0" brushRef="#br2" timeOffset="133610.2">25337 8859 26607 0,'0'0'1168'0,"0"0"256"0,-7 11-1136 0,2-1-288 0,-3 3 0 0,2 2 0 15,-1 1 0-15,1 0 0 0,-3 2 0 0,0 1 0 16,0 4 0-16,0-3 0 0,-2 1 0 0,-1-2 0 15,0 0 0-15,-1-3 0 0,-1-2 128 0,3 1-128 16,-1-6 176-16,2 1-32 0,0-2 0 0,2-2 0 16,8-6 112-16,0 0 32 0,0 0 0 0,0 0 0 15,3-10 144-15,3 1 16 0,4-5 16 0,4-1 0 16,4-1-144-16,1-3-48 0,0-2 0 0,2-2 0 0,-4-2-272 16,2 2 128-16,2 0-128 0,-2 0 0 0,0 5 0 0,0 5 0 15,-1 0 0-15,-2 1 0 0,-1 7 0 0,-1 1 0 16,-2-1 0-16,-1 8 0 0,-11-3 0 0,11 10 0 15,-4 4 0-15,-3 3 0 0,-3-1 0 0,-3 3 0 16,-2 0 160-16,-2 4-160 0,-2 3 0 0,0-4 0 16,-1 0 0-16,0-2 0 0,2-1 0 0,2-1 0 15,1-4 0-15,3 0-176 16,2-5-400-16,-1-9-96 0,10 10-16 0,4-6 0 16,0-6-2000-16,6-5-384 0</inkml:trace>
  <inkml:trace contextRef="#ctx0" brushRef="#br2" timeOffset="133910.24">26026 8865 6447 0,'0'0'576'0,"0"0"-576"0,-4-6 0 0,4 6 0 15,-8-3 4048-15,-4 1 704 0,2 0 144 0,-3-181 32 16,-1 369-3232-16,0-182-640 0,-1 2-128 0,-1 4-32 16,-2 4-336-16,-3-1-80 0,1 1-16 0,-2 2 0 15,2 1-96-15,1 1-32 0,2 0 0 0,2-2 0 16,1 1-128-16,4 0-16 0,4 0-16 0,2-3 0 15,4-5-176-15,0-9 0 0,8 7 144 0,2-1-144 16,1-4 128-16,3-2-128 0,0-1 128 0,4-4-128 16,1-4 192-16,1-1-16 0,-1-3-16 0,0-2 0 15,1-1 0-15,-3 2 0 0,1 4 0 0,-3-4 0 16,-1-1 0-16,-2 1 0 0,-3 1 0 0,-3 1 0 16,-3-1 64-16,-2 2 16 0,-2-3 0 0,-1 0 0 15,-3 1-240-15,0 3 144 0,-1-2-144 0,-2 7 128 16,-1-1-560-16,-1 1-112 0,0 1-32 0,10 4-9200 15,-8-1-1840-15</inkml:trace>
  <inkml:trace contextRef="#ctx0" brushRef="#br2" timeOffset="134110.47">26465 8372 27647 0,'0'0'2448'0,"0"0"-1952"15,0 0-496-15,-3 9 0 0,-1 4 192 0,-1 2-48 0,-1-3-16 0,-3 9 0 16,4 3 16-16,-5 5 0 16,-2-5 0-16,2 8 0 0,0 0-144 0,0 1 192 0,-2 3-192 0,2-1 192 15,1-2-192-15,3-2 0 0,0-2 0 0,2-4 128 32,0 1-512-32,2-1-96 0,0-3-32 0,2-1-7792 0,-2-5-1552 0</inkml:trace>
  <inkml:trace contextRef="#ctx0" brushRef="#br2" timeOffset="134267.35">26096 8728 28095 0,'0'0'1248'0,"0"0"256"0,0 0-1200 0,0 0-304 0,0 0 0 0,0 0 0 16,8 10 160-16,5-2-32 0,2-5 0 0,6-1 0 15,5-2 16-15,4-2 0 0,5 0 0 0,0-4 0 16,0-1-304-16,1 1-64 0,1-3-16 0</inkml:trace>
  <inkml:trace contextRef="#ctx0" brushRef="#br2" timeOffset="134679.57">27536 8625 11055 0,'0'0'480'0,"0"0"112"0,-7 5-464 0,-2 6-128 0,-3 5 0 0,2-1 0 16,-2 0 2480-16,-2 7 464 0,-3 1 112 0,-1 1 16 16,-1 4-2128-16,-2-2-432 0,-1 1-64 0,-2 0-32 15,0 5 16-15,-2-3 0 0,1-6 0 0,1-2 0 16,2-5-160-16,4-4-16 0,4-5-16 0,3 0 0 15,1-3-32-15,10-4 0 0,0 0 0 0,0 0 0 16,2-14 176-16,5 0 16 0,1-5 16 0,5 0 0 16,2 0-144-16,2 0-16 0,1 0-16 0,1-3 0 15,1-3-240-15,0 3 176 0,2 3-176 0,0 0 160 16,-3 1-160-16,1 3 0 0,-2 2 0 0,-3 6 0 16,2 0 0-16,-2 5 0 0,-1 6 0 0,-1 2 0 0,-1 7 0 0,-3 2-144 15,-2 3 144-15,-2 3 0 0,-4 2 0 0,-1 3 0 16,-1 0 0-16,1 1 0 0,-4 0 0 0,3-1 0 15,-3 1 0-15,0-4 0 0,-1 1-352 0,2-5 32 16,3-6 16-16,3 1-8144 16,2 0-1648-16</inkml:trace>
  <inkml:trace contextRef="#ctx0" brushRef="#br2" timeOffset="135044.32">27944 8800 29599 0,'0'0'1312'0,"0"0"272"0,0 0-1264 0,0 0-320 0,0 0 0 0,0 0 0 15,11 5 0-15,1-2 0 0,5-6 0 0,3 1 0 16,3-7 0-16,1 0 0 0,3-5 0 0,1 0 0 15,0 0 0-15,0-1 0 0,-2-2 0 0,-1 2 0 16,-4-1 0-16,-2 0 0 0,-5 1 0 0,-2 4 0 16,-5-2 0-16,-3 4 0 0,-4 9 0 0,0 0 0 15,-5-8 0-15,-5 6 128 0,-7 1-128 0,-4 3 0 16,-3 6 128-16,-3 6-128 0,-2 5 0 0,1 2 0 16,0 4 0-16,0-3 0 0,0 5 0 0,2-2 0 0,5 6 0 0,2-2 0 15,2 0 0-15,4-3 0 16,3-3 0-16,4-4 0 0,6-3 0 0,4-2-144 15,3-3-464-15,4-5-96 0,3-1 0 0,3-3-7632 16,5 0-1520-16</inkml:trace>
  <inkml:trace contextRef="#ctx0" brushRef="#br2" timeOffset="135362.42">28391 8817 15663 0,'0'0'688'0,"-8"-4"144"0,-1 3-656 0,9 1-176 16,0 0 0-16,0 0 0 0,0 0 1536 0,0 0 256 0,10-4 64 0,2-1 16 15,2 0-1360-15,1-3-288 0,1-1-48 0,2-2-16 16,0 2 48-16,0-3 16 0,0 0 0 0,-1 0 0 16,0 0-16-16,-2-1 0 0,-2 3 0 0,-3-2 0 15,-1-2 112-15,-3 5 32 0,-1-2 0 0,-5 11 0 16,0 0 224-16,0 0 32 0,0 0 16 0,-9 4 0 15,-6 2-240-15,0 0-32 0,-3 6-16 0,-1 1 0 16,0 3-144-16,0 3-48 0,0 0 0 0,-1 0 0 16,3 2-144-16,1-6 0 0,2 0 144 0,2 0-144 15,3-1 0-15,7 0 0 0,2-3 0 0,3-1 0 16,6-5-352-16,4 0-32 0,2-5-16 0,3-1 0 16,2-2-1904-16,2-1-368 0,1-2-80 0</inkml:trace>
  <inkml:trace contextRef="#ctx0" brushRef="#br2" timeOffset="135795.57">29074 8718 11967 0,'0'0'1072'0,"0"0"-864"16,0 0-208-16,0 0 0 0,-5-5 1408 0,5 5 256 15,-10-2 32-15,3 2 16 0,-4 3-1024 0,1-2-208 16,-2 3-32-16,-5 4-16 0,2-2 0 0,-3 5 0 15,-2-2 0-15,-2 3 0 0,-1-2 16 0,1 1 0 16,-2 3 0-16,1 2 0 0,1-1 0 0,0 3 0 16,4 3 0-16,3-4 0 0,1-6 16 0,4 2 16 0,3-4 0 0,4 1 0 15,1 1-160-15,2-11-48 16,0 0 0-16,14 5 0 0,3-1-96 0,3-5-32 0,8-3 0 0,3-6 0 16,3 0-144-16,2-5 192 0,-1-2-192 0,-1-3 192 15,0-1-192-15,0-1 0 0,0 0 0 0,0-1 0 16,0 0 0-16,-1-4 0 0,-3 2 0 0,-1-3 0 15,1 3 160-15,-1-5-160 0,-1 5 192 0,0-7-192 16,-3-1 304-16,1-4-48 0,-2-1-16 0,-3-3 0 16,-2 0-112-16,-3 2-128 0,-4 6 176 0,-1 7-176 15,-5 0 208-15,-2 8-64 0,-3 7-16 0,-2 2 0 16,1 9 80-16,-9 3 16 0,0 4 0 0,-4 3 0 16,-5 3-224-16,-2 5 0 0,-2 5 0 0,-2 6 0 15,-1 5 0-15,-3 2 0 0,-3 1 0 0,2 0 0 16,2 0 0-16,0 1-160 0,-1 0 160 0,3 4-192 15,3-2-1312-15,4 0-272 16,2-3-48-16</inkml:trace>
  <inkml:trace contextRef="#ctx0" brushRef="#br2" timeOffset="136098.53">29452 8784 23039 0,'-14'-4'1024'0,"14"4"192"16,-10 2-960-16,1 1-256 0,9-3 0 0,0 0 0 0,-8 4 1040 0,8-4 176 16,0 0 16-16,0 0 16 0,0 0-992 0,0 0-256 0,0 0 0 0,14 0 0 15,2-3 128-15,-1 1-128 0,-1-3 0 0,0-3 144 16,0 2-144-16,-2-4 0 0,1 1 0 0,-1-2 128 16,-4 3-128-16,0-3 0 15,-2 6 0-15,-6 5 0 0,0 0 304 0,0 0-32 0,3-7 0 0,-3 7 0 16,0 0 64-16,0 0 16 0,-11 10 0 0,-2 4 0 15,0-1-160-15,-1 1-16 0,0-1-16 0,1 4 0 16,-1 1-160-16,0 0 0 0,2-1 144 0,0 1-144 16,3-4 0-16,4-1 0 0,3 0 0 0,3-1 0 15,3-3 0-15,2 0-160 0,6-3 16 0,-1-3 0 16,4-4-1264 0,3-2-240-16,0-1-48 0</inkml:trace>
  <inkml:trace contextRef="#ctx0" brushRef="#br2" timeOffset="136495.54">29963 8779 19343 0,'-11'1'1728'0,"-3"3"-1392"16,0 1-336-16,-3 4 0 0,-2 0 1088 0,-3 3 128 15,-1-3 48-15,2 4 0 0,1 2-944 0,0-1-192 16,3-1-128-16,0 1 144 0,2 0 48 0,5 1 16 15,-2-3 0-15,6-2 0 0,6-10-48 0,0 0-16 16,0 0 0-16,0 0 0 0,0 0-144 0,10 6 160 16,4-6-160-16,4-2 160 0,2-5 80 0,7-6 16 15,0-4 0-15,3-2 0 0,1-2-128 0,3-2-128 16,-1-1 176-16,-1-1-176 0,-4-2 256 0,0 0-48 0,0 1-16 0,1-2 0 16,0-7 208-16,0 0 48 0,1-5 0 0,-1 0 0 15,-1 2-176-15,2-4-16 0,-3-8-16 0,1 1 0 16,-1 0-240-16,-3 0 144 0,-3 3-144 0,-3 9 128 15,-5 12-128-15,-4 4 0 0,0 6 144 0,-5 9-144 16,-4 6 144-16,0 0-144 0,-7 5 192 0,-4 10-192 16,-5 7 0-16,-3 8 0 0,-3 7 0 0,-4 5 0 15,-2 6 0-15,3 4 0 0,-7 3 0 0,3 2 0 16,-2 0-160-16,3 3 160 0,0 1-160 0,3-1-8912 16,2-3-1776-16</inkml:trace>
  <inkml:trace contextRef="#ctx0" brushRef="#br2" timeOffset="136929.51">29059 9601 3679 0,'0'-15'160'0,"0"3"32"0,-1 1-192 0,1 2 0 0,-1-1 0 0,-1 2 0 16,0-3 5584-16,-1 4 1072 0,-2 1 224 0,-1 2 32 15,-3 2-5296-15,-1 4-1056 0,-2 3-224 0,-2 0-32 16,-2-1-176-16,-1 5-128 0,0 0 144 0,-1 4-144 15,0-1 0-15,3 1 128 0,4 0-128 0,1 1 0 16,4-5 0-16,2 2 0 0,4-11 0 0,0 13 0 16,3-2 0-16,3 1 0 0,2-2 0 0,3 0-160 15,2 2 160-15,2-2 0 0,-3 2 0 0,2 0 0 16,-2 1 0-16,1 1 0 0,-2 1 0 0,0-2-128 16,-5-3 128-16,-2 2 0 0,-2-3 0 0,-2-9 0 15,-4 10 0-15,-2 1 0 0,-3-5 0 0,-1 2 128 16,-3 1-128-16,-2-4 144 0,-3 2-144 0,-2-3 160 15,-3-3-160-15,0-1 0 0,0-1 0 0,3-1 0 16,1-4-1408-16,2 0-192 0,5-4-64 16</inkml:trace>
  <inkml:trace contextRef="#ctx0" brushRef="#br2" timeOffset="137125.68">29363 9488 21183 0,'0'0'1888'0,"-9"11"-1504"16,-1 3-384-16,-2-1 0 0,2 2 1552 0,0 2 240 15,-1 1 64-15,-1 1 0 0,0-2-1520 0,-1 3-336 16,0 0 0-16,2 2 0 0,-3-2-176 0,1-2-16 16,0 1-16-16,2-2 0 15,1 0-768-15,1-4-160 0,2-1-16 0,4 0-9696 0</inkml:trace>
  <inkml:trace contextRef="#ctx0" brushRef="#br2" timeOffset="137512.92">29673 9619 27071 0,'-14'10'1200'0,"4"3"240"16,1 1-1152-16,-2 5-288 0,-5 1 0 0,4 0 0 0,-2-2 0 0,1 0 0 15,2-1 0-15,-1-3 0 0,2-3 0 0,1 0 128 16,3-5-128-16,6-6 0 0,0 0 288 0,0 0-48 16,0 0-16-16,0 0 0 0,1-12 48 0,5-3 16 15,4-4 0-15,-1-3 0 0,3-1-32 0,2 0-16 16,2 2 0-16,1-1 0 0,-1-1-240 0,3 2 144 15,1 2-144-15,-1 0 128 0,2-1-128 0,1 5 0 16,-2 3 0-16,0 5 128 0,0 2-128 0,-1 1 0 16,0 4 0-16,-4 7 0 0,-2-1-160 0,-1 7 160 15,-1 3 0-15,-4 3-144 0,-3 2 144 0,-4-1 0 16,-6 3 0-16,1 4-128 0,-1-2-112 0,-1 3-16 0,-1-5 0 0,1-2 0 31,1-2-1280-31,4-3-256 0,2-4-48 0,2 0-9152 0</inkml:trace>
  <inkml:trace contextRef="#ctx0" brushRef="#br2" timeOffset="137727.49">30442 9443 16575 0,'-11'-10'1472'0,"1"4"-1168"0,-1 0-304 0,0 4 0 16,-3 6 2576-16,-1 2 464 0,-3 3 96 0,-2 3 0 15,-3 1-2400-15,-1 0-480 0,-2 3-112 0,-1 5-16 16,1 2 16-16,0 0 0 0,0 3 0 0,3-4 0 16,2-3 0-16,5 2 0 0,2 0 0 0,4 0 0 15,2-3-144-15,3-3-176 0,4-2 48 0,3-2 0 16,-2-11-512-16,9 6-80 0,4-1-32 0,0-3-7376 16,2-5-1488-16</inkml:trace>
  <inkml:trace contextRef="#ctx0" brushRef="#br2" timeOffset="138046.95">30304 9619 13823 0,'0'0'1216'0,"0"0"-960"15,0 0-256-15,0 0 0 0,12 1 1728 0,2-1 320 16,-1-1 48-16,4-3 16 0,2 0-1280 0,1-1-256 0,-1-5-64 0,3 2 0 15,-1-1 256-15,0 2 64 0,-2-3 0 0,-2 1 0 16,1-5-32-16,-3 5 0 0,-2-4 0 0,-1 0 0 16,-2 5-160-16,-3-4-48 0,-1 2 0 0,-3 1 0 15,0-1 160-15,-3 10 16 0,0 0 16 0,0 0 0 16,0 0-240-16,-10-1-48 0,-2 2-16 0,2 8 0 16,0 0-288-16,-4 3-64 0,-1 4-128 0,-1 3 192 15,1 2-192-15,0 1 0 0,-2-2 0 0,7-1-160 16,1 0 160-16,4 0 0 0,4-1-144 0,2 0 144 31,3-3-1168-31,2-2-176 0,3 0-16 0,4-2-8432 0,2-4-1664 0</inkml:trace>
  <inkml:trace contextRef="#ctx0" brushRef="#br2" timeOffset="138965.42">29587 10323 12895 0,'0'0'576'0,"-3"-10"112"0,1 2-560 0,2 8-128 0,0 0 0 0,0 0 0 15,0 0 3120-15,0 0 592 16,0 0 112-16,0 15 16 0,-2 1-3008 0,0 0-592 0,2-2-240 0,-3 5 176 15,1 5 80-15,-2-2 32 0,1 1 0 0,0 2 0 16,-3-2-16-16,1 3 0 0,0 2 0 0,1-7 0 16,-2-2-128-16,1-1-16 0,0-1-128 0,4-3 192 15,-3 0-192-15,3-4 128 0,1-10-128 0,0 0 0 16,5 9 176-16,-5-9-176 0,9 2 192 0,1-3-192 16,0-4 336-16,0-5-32 0,2-2-16 0,0 1 0 15,3-6-128-15,-1-1-32 0,-2-2 0 0,-1 2 0 16,1 2-128-16,-1 2 0 0,1-3 144 0,-3 5-144 15,2 0 0-15,-2 2 0 0,-4 5 0 0,-5 5 128 16,0 0 0-16,0 0 0 0,0 0 0 0,6 8 0 16,-6-8 128-16,4 14 16 0,-4 1 16 0,0 4 0 15,-1-3-288-15,0 2 160 0,-1 1-160 0,1-1 128 0,1-1-128 0,0-2 0 16,1-4 0-16,3 1 0 0,-4-12 0 0,8 14 0 16,2-5 0-16,1-2 0 0,2-4 0 0,2-3 128 15,2-2-128-15,2-1 0 0,0-4 0 0,4 2 0 16,2-1 128-16,-1-4-128 0,-3-1 0 0,0 3 0 15,1-5 0-15,1 1 0 0,-5 0 0 0,1-2 0 16,0 2 0-16,-1-2 0 0,-1-3 0 0,1 0 0 16,-1 2 0-16,-3-2 0 0,-4 3 0 0,-2 0 0 15,-1 3 0-15,-2-2 0 0,-1 4 0 0,-4 9 0 16,0 0 0-16,0 0 0 0,0 0 0 0,0 0 0 16,-11 7 0-16,-2 0 0 0,-1 2-192 0,0 0 0 15,-1 6-16-15,1 2 0 0,1-1-144 0,4 1-32 0,-2-1 0 0,4 0 0 16,1-4 48-16,3 2 0 0,3-2 0 0,3-6 0 15,-3-6 32-15,8 9 16 0,0-4 0 0,4-4 0 16,2-3 288-16,4-5 0 0,-2-3-128 0,5 0 128 16,0 0 0-16,3-3 176 0,-1 1-32 0,0-1 0 15,-1-2-16-15,-2-2 0 0,-3 3 0 0,-1 1 0 16,-2 2 32-16,-3-2 0 0,-2 6 0 0,-9 7 0 16,5-9-32-16,-5 9 0 0,0 0 0 0,0 0 0 15,-7 2 32-15,-2 3 0 0,0-1 0 0,-1 2 0 16,0 5-160-16,0-2 0 0,-1 1 0 0,2-4 0 15,3-1 0-15,6-5 0 0,0 0 0 0,0 0 0 16,0 0 0-16,0 0 0 0,10-2 0 0,6-6-176 16,3-3 176-16,3-5 0 0,3 2 0 0,1-2 0 15,2-1 0-15,0-1 0 0,-1 3 0 0,-2 0 0 0,-3 1 0 16,1 1 0-16,-3 2 128 0,-1 2-128 0,0 0 272 0,-1 5-16 16,0-1 0-16,0 8 0 0,-3 0 80 0,0 3 16 15,-1 2 0-15,3 3 0 0,-2 3-32 0,-1 2 0 16,0 2 0-16,0 1 0 0,0-1-160 0,0 2-32 15,0 4-128-15,4-2 192 0,2-7-192 0,3 0 0 16,2 1 128-16,2-2-128 0,1-2 0 0,1-4 128 16,2 2-128-16,1-5 0 0,-2 0 160 0,4 4-160 15,-1-1 160-15,3 3-160 16,0-3-800-16,-1 5-256 0,1 1-48 0</inkml:trace>
  <inkml:trace contextRef="#ctx0" brushRef="#br2" timeOffset="143067.39">14998 14773 9263 0,'-5'-14'400'0,"4"6"112"0,-3-2-512 0,3 1 0 15,-1-1 0-15,2 0 0 0,-4 1 832 0,3-1 64 16,1 10 0-16,-2-10 16 0,-1-3-32 0,-1 4-16 16,3-4 0-16,-2 8 0 0,3 5 160 0,-5-7 48 15,2 2 0-15,3 5 0 0,-5-5-80 0,5 5-16 16,-7-7 0-16,7 7 0 0,-5-6-144 0,5 6-16 0,0 0-16 0,0 0 0 16,-9-1-208-16,9 1-32 0,-6 0-16 0,6 0 0 15,0 0-96-15,-9 3 0 0,4 4-16 0,0 2 0 16,-3-2-144-16,4 6-32 0,0 4 0 0,-1-1 0 15,0 1 768-15,2 3 160 0,3 3 32 0,-2 5 0 32,0 1-1696-32,-1 4-336 0,-1 0-64 0,1 1-16 0,-1 1 896 0,1 2 0 0,2 1 0 0,0-1 0 15,-3-2 0-15,3 2 0 0,1 4 0 0,3-8 128 16,1-1-128-16,0-1 0 0,-1 0 0 0,3-3 0 16,2 1 880-16,0-4 144 0,1 3 16 0,3-3 16 15,-2 0-1696 1,5-2-320-16,-1-3-80 0,3 2-16 0,-1-2 848 0,2 3 208 0,2-1 0 0,-1-3 0 15,2-2 0-15,2 1 0 0,0 0 0 0,2 0 160 16,2-4-32-16,-1-1-128 0,0-1 192 0,-1 1-64 0,-1-4-128 16,0 1 192-16,-1-5-192 0,4 0 192 0,-3 0-192 0,3-2 0 15,1 1 0-15,1-1 128 0,2 0-128 0,-1 0 160 16,1-3-160-16,2-3 160 0,2 0-160 0,1 0 0 16,1-1 0-16,0-1 128 0,1-2-128 0,-4 1 0 15,-1-5 144-15,-1 2-144 0,1-3 0 0,0 5 128 16,0-4-128-16,0 4 0 0,-2-3 0 0,2 3 128 15,-2-2-128-15,1 3 0 0,-1-4 0 0,-1 2 0 16,-1-4 0-16,1 3 0 0,-4-4 0 0,2 3 128 16,-2-2-128-16,-2-2 0 0,-1 0 0 0,2 3 0 15,2-2 0-15,0 2 128 0,-1 2-128 0,0-1 0 16,2 2 0-16,-3-1 0 0,2 3 0 0,2 1 0 0,-1-3 0 16,1 4 0-16,0 2 0 0,2-1 0 0,-2 1 0 0,0-3 0 15,-1 3 0-15,0 1 0 0,-2 0 0 0,3 0 0 16,-5-1 0-16,3 2 0 0,-3 2 0 0,1 0 0 15,1 1 0-15,1 2 0 0,-2-1 0 0,0-1 0 16,3 2 0-16,-2 3 0 0,2-3 0 0,0 3-128 16,-2 1 128-16,1 0 0 0,1-1 0 0,-1 1 0 15,-3 2 0-15,-1 0 0 0,-2-1 0 0,1 3 0 16,-3-4 0-16,-1 1 0 0,-2 3 0 0,-2-2 0 16,2 3 0-16,-5 1 0 0,-3-1 160 0,-3 2-160 15,-1 1 128-15,-1 2-128 0,-3 0 0 0,-2 1 0 16,-3-4 192-16,-2 2-48 0,0 0-16 0,-2-2 0 15,-3-3 128-15,1 1 0 0,0 1 16 0,2-2 0 16,-3-3-112-16,3 0-32 0,2-5 0 0,7-5 0 0,-10 5-128 0,10-5 0 16,0 0 144-16,0 0-144 0,0 0 192 0,0 0-16 15,-4-7-16-15,1-5 0 0,6 0 32 0,1-4 16 16,2 0 0-16,4-2 0 0,3-1-208 0,1-1 128 16,2-5-128-16,1 3 0 0,-1 0 0 0,2-2 0 15,0 1 0-15,2 1 0 0,1-1 0 0,1-1 0 16,-2 0 0-16,1 4 0 0,1 1 0 0,-1 2 0 15,1 2 0-15,0 2 0 0,-1 2 0 0,1-1 0 16,-1 1 0-16,2 3 0 0,-2 4-128 0,-1-1 128 16,-1 3 0-16,0 2 0 0,1 0 0 0,0 5-128 15,-1 0 128-15,2 0 0 0,3 5 0 0,-1-2 0 16,-1 2-128-16,2-1 128 0,1 2 0 0,3 0 0 16,3 0-128-16,2 2 128 0,3-3 0 0,2 1 0 0,0 1 0 0,5-3 0 15,-1 0 0-15,0-3 0 0,1-1 0 0,0-1 0 16,2-4 0-16,1-1 0 0,1-2 0 0,2-1 0 15,2-1 0-15,2-5 0 0,1 0 0 0,-1-3 0 16,-3-3 0-16,-1 0 0 0,0 0 0 0,1-3 0 16,1-3 0-16,0 0 0 0,0-3 128 0,0 0-128 15,-3-5 0-15,-1 4 144 0,-2-5-144 0,-5-1 128 16,-2-2 32-16,-2-2 0 0,-3 1 0 0,-2-1 0 16,0-1 64-16,-3 2 16 0,-2-1 0 0,-5 2 0 15,1-2-112-15,-2 6 0 0,-2 1-128 0,-3 4 192 16,-2 0-192-16,-1 5 144 0,-2 3-144 0,-3 6 128 15,-2-2-128-15,-2 3 0 0,-3 4 0 0,0 6 0 32,0 0-1088-32,-9-4-192 0,0-1-32 0,-1 3-9616 0,-1 4-1920 0</inkml:trace>
  <inkml:trace contextRef="#ctx0" brushRef="#br2" timeOffset="144884.75">17238 16141 1839 0,'0'0'160'0,"0"0"-160"15,7-7 0-15,1 2 0 0,1-1 2608 0,-3 1 480 16,2 0 112-16,-8 5 0 0,7-8-1616 0,1 2-336 0,0 2-64 0,-8 4-16 15,9-6-288-15,-9 6-64 16,0 0-16-16,7-5 0 0,-7 5-176 0,0 0-48 16,7-7 0-16,-7 7 0 0,0 0 128 0,0 0 0 0,0 0 16 0,5-7 0 15,-5 7-16-15,0 0 0 0,0 0 0 0,0 0 0 16,0 0-208-16,0 0-48 0,0 0-16 0,0 0 0 16,0 0-96-16,-4 14-16 0,-1 1 0 0,-2 1 0 15,-3 2-16-15,0 0-16 0,-1 3 0 0,-6 5 0 16,-1 1-48-16,1 4-16 0,-6 0 0 0,0 6 0 15,-4 3 16-15,-1 4 0 0,-2 3 0 0,-2 2 0 16,1 2-16-16,-3 0 0 0,-3 0 0 0,0-2 0 16,2 2-32-16,-3-5 0 0,-2 0 0 0,1 1 0 15,-2-3 0-15,0 2-16 0,1-5 0 0,0-1 0 0,1 0-176 0,1-3 0 16,2 1 144-16,1-3-144 0,-1-2 0 0,3 3 144 16,0 0-144-16,0-1 0 0,-1 1 144 0,0-1-144 15,3 1 0-15,1-2 144 0,1-2-144 0,1 1 0 16,3 0 144-16,2-1-144 0,1-3 0 0,1 3 0 15,0 0 0-15,2-3 0 0,0-1 0 0,3 1 0 16,2-4 0-16,0 1 0 0,-1 1 0 0,2-5 0 0,-4 3 0 16,3-2 0-16,2-3 0 0,1-1 0 15,-1-1 0-15,2-2 0 0,1-3 0 0,1-4 0 16,2 1 0-16,6-10-128 0,0 0-64 0,0 0-16 16,0 0 0-16,0 0 0 15,0 0-480-15,4-11-80 0,2-2-32 0,0-4-9072 16,3-3-1824-16</inkml:trace>
  <inkml:trace contextRef="#ctx0" brushRef="#br2" timeOffset="145234.72">15921 17309 22111 0,'-17'0'1968'0,"3"2"-1584"0,2 2-384 0,-1 3 0 0,1 0 752 0,4 0 64 16,-3 4 16-16,1-1 0 0,1 4-512 0,0 4-112 16,-1 1-16-16,0 6 0 0,-3 1 96 0,1 4 16 15,0 2 0-15,2 1 0 0,0 3 48 0,0 3 16 16,-2 2 0-16,1-3 0 0,1 0 64 0,1-1 16 16,0 0 0-16,0-2 0 0,0 0 0 0,3-1 0 15,1 0 0-15,1-2 0 0,1-5-64 0,3-1 0 16,3-4 0-16,2-2 0 0,3 0 80 0,3-5 16 15,2-1 0-15,4-4 0 0,4-1-224 0,3-3-32 16,3-3-16-16,1-1 0 0,2-2-208 0,3-4 176 16,4-2-176-16,5-2 160 0,4-3-160 0,3-4 0 15,7-2 0-15,0 1 0 16,1-2-1040-16,-2 0-240 0,-4-1-64 0,-2 0-8384 16,-1 0-1696-16</inkml:trace>
  <inkml:trace contextRef="#ctx0" brushRef="#br2" timeOffset="145768.93">17567 16936 20671 0,'0'0'912'0,"0"0"192"0,0 0-880 0,-9 5-224 15,4 7 0-15,0-1 0 0,-1 6 768 0,-1 4 96 16,0 2 32-16,0 5 0 0,2 10-256 0,-4 1-32 16,-1 0-16-16,-1 4 0 0,-3 4-80 0,-2 3-32 15,2 1 0-15,0-2 0 0,-1 2-80 0,0-1-16 16,-2-2 0-16,1-4 0 0,1-3-80 0,1-7-32 15,-2-4 0-15,4-6 0 0,1-5 224 0,4-5 32 16,2-4 16-16,5-10 0 0,0 0 32 0,0 0 16 16,0 0 0-16,0 0 0 0,5-15-240 0,2-6-48 15,4-5-16-15,0-2 0 0,1-5-288 0,0-2 128 16,1 1-128-16,-2-1 0 0,3-4 128 0,-1-1-128 16,1-5 0-16,1 3 0 0,1-1 0 0,1 4 0 15,5 1 0-15,-2 4 0 0,3 7 0 0,1 0 0 16,-1 5 0-16,1 4 0 0,3 2-144 0,-5 6 144 15,-2 2-128-15,0 4 128 0,2 2 0 0,-2 0-128 16,-1 2 128-16,-2 6 0 0,-3 0 0 0,-3 7 0 16,-3-2 0-16,-2 2 0 0,-2 2 0 0,-4 3 0 0,-4 0 0 0,-1-2 0 15,-4 1 0-15,-5 0-128 16,-3 0 128-16,-3-2 0 0,0-2 0 0,-1-2 0 0,-2 0 0 0,2-5 0 16,2-1-160-16,0 0-48 0,-1-4-16 0,2-2 0 15,2-4-2304 1,2-1-464-16,-6-12-80 0,10 0-32 0</inkml:trace>
  <inkml:trace contextRef="#ctx0" brushRef="#br2" timeOffset="146052.19">18228 16400 20671 0,'-5'-13'912'0,"5"13"192"0,0 0-880 0,0 0-224 16,0-6 0-16,0 6 0 0,0 0 656 0,0 0 96 16,0 0 16-16,-1 9 0 0,-2 5-96 0,-1 5-16 15,-1 4 0-15,1 3 0 0,-2 4-128 0,-2 0-16 16,-1 7-16-16,1 4 0 0,-4 1 64 0,1 0 16 16,-2 2 0-16,-1 1 0 0,0 2-64 0,-1 1-16 15,1-2 0-15,1-1 0 0,2-4-336 0,2-1-160 16,-3-4 160-16,3-3-160 0,4-5 0 0,0-5 0 15,0-1-176-15,1-2 176 16,2-5-768-16,2-1-16 0,1-5-16 0,-1-9-12320 0</inkml:trace>
  <inkml:trace contextRef="#ctx0" brushRef="#br2" timeOffset="146385.71">18386 16938 9215 0,'0'0'400'0,"0"0"96"0,-7 11-496 0,2 1 0 15,1 3 0-15,-2 3 0 0,0 2 2800 0,0 4 464 16,3 0 80-16,-2 5 32 0,-2 3-2272 0,2 0-448 16,-1-3-80-16,1-3-32 0,1 0 160 0,4-3 48 15,0-4 0-15,1-1 0 0,3-4-80 0,2-4-16 16,2 0 0-16,2-3 0 0,2-1 96 0,3-5 16 15,3-2 0-15,-1-4 0 0,1-1-160 0,1-1-32 16,3-5 0-16,0-4 0 0,-1-1-144 0,-2-1-48 16,3 1 0-16,-2 1 0 0,-1-3-128 0,-1 0-16 15,-3-2-16-15,0 1 0 0,-3-3-32 0,-1-4-16 16,-2 4 0-16,-1-1 0 0,-2 4-176 0,-2 1 192 16,0 1-192-16,-4 3 192 0,0 1-416 0,-3 2-80 15,0 2-16-15,-3 4 0 16,0 2-2752-16,-2 0-544 0</inkml:trace>
  <inkml:trace contextRef="#ctx0" brushRef="#br2" timeOffset="146836.59">19307 16783 19807 0,'-4'-13'880'0,"2"3"176"0,-2 3-848 0,0-5-208 0,-5-2 0 0,0 1 0 16,0 2 752-16,-2-2 96 0,-2 4 32 0,-1 0 0 16,-3 5-432-16,-4 2-96 0,0 0-16 0,-2 5 0 0,0 1-96 0,-1 7-32 15,-2 1 0-15,1 4 0 0,-1 4 160 0,2 3 16 16,0 0 16-16,1-1 0 0,2-2-16 0,4 1 0 16,3 0 0-16,5-1 0 0,3-2-64 0,3 0-32 15,5-3 0-15,4-2 0 0,2-2-48 0,4 1-16 16,4-6 0-16,1-1 0 0,1-1 144 0,4-4 16 15,2-2 16-15,3-2 0 0,1-1-80 0,2-4 0 16,2 2-16-16,0-3 0 0,-2 3-128 0,-1 0-32 16,-2-3 0-16,0 4 0 0,-1-1 32 0,0 4 0 15,-3 0 0-15,-3 3 0 0,-2 3 0 0,-3 2 0 16,0 4 0-16,-1 3 0 0,-5 4 96 0,0 5 32 16,-5 2 0-16,-2 4 0 0,-2 3-128 0,-1 6-32 15,-1 2 0-15,-3 0 0 0,-4-1-16 0,-3 2-128 16,-3-1 192-16,-3 1-64 0,3 0 48 0,-5 0 0 15,-1 2 0-15,1-5 0 0,1-3 80 0,-1-3 32 16,-2-2 0-16,0-5 0 0,-1-1 16 0,2-2 0 16,0-2 0-16,1-2 0 0,1-2-304 0,0-1 160 15,-3-5-160-15,5-1 128 16,-2-2-2096-16,1-3-416 0</inkml:trace>
  <inkml:trace contextRef="#ctx0" brushRef="#br2" timeOffset="148243.93">20484 16764 7359 0,'0'0'656'16,"0"0"-528"-16,0 0-128 0,0 0 0 0,0 0 2944 0,0 0 576 15,0 0 96-15,0 0 32 0,-6 8-2096 0,2 3-400 16,-2 3-96-16,-2 3-16 0,-1 4-320 0,-1 5-64 16,-3 2-16-16,1 4 0 0,-2 2-256 0,-2 0-48 15,2-1-16-15,-1-3 0 0,2-1-128 0,2 1-48 16,2-6 0-16,4-1 0 0,-1-4-144 0,2-4-192 16,1-1 32-16,3-14-8112 15,4 9-1632-15</inkml:trace>
  <inkml:trace contextRef="#ctx0" brushRef="#br2" timeOffset="148621.57">20961 16832 18143 0,'-12'15'800'0,"4"1"160"0,-4 1-768 0,1 5-192 0,-2 5 0 0,0-1 0 15,-1 1 704-15,0 0 112 0,0-3 16 0,2 3 0 16,-1-3-64-16,3 1 0 0,2-6 0 0,0-1 0 16,6-4-368-16,-1-2-80 0,2-5 0 0,1-7-16 15,0 0 208-15,0 0 32 0,11 4 16 0,2-5 0 16,1-6 16-16,1 0 0 0,2-7 0 0,1 0 0 16,2 2-224-16,0-3-32 0,0 0-16 0,-1-2 0 15,-2 3 16-15,1-1 0 0,-1 1 0 0,-2-1 0 16,-1-2 80-16,0 2 32 0,-1 0 0 0,1 3 0 0,-3 3-240 0,-1 4-64 15,2 0 0-15,-12 5 0 0,10 2 0 0,0 4-128 16,-1 0 192-16,0 8-64 0,-2 3-128 0,0 2 192 16,-2 6-192-16,-3 3 192 0,1 5-192 0,-3-1 0 15,-3 0 0-15,2 1 0 0,-1 0 0 0,-1 1 0 16,-1-1 0-16,2-1 0 0,0-4 0 0,4 3 0 16,-1-6-144-16,3 0 144 15,1-3-1760-15,2-3-240 0,2-4-48 0</inkml:trace>
  <inkml:trace contextRef="#ctx0" brushRef="#br2" timeOffset="148804.37">20791 16436 35471 0,'0'0'1568'0,"0"0"336"0,0 0-1520 0,0 0-384 0,0 0 0 0,15 0 0 15,0 1 0-15,2 3 128 0,-5-1-128 0,5 4 0 32,1-3-1104-32,-1 1-304 0,0-1-48 0</inkml:trace>
  <inkml:trace contextRef="#ctx0" brushRef="#br2" timeOffset="149722.04">12035 18928 18431 0,'0'0'1632'0,"0"0"-1312"15,0 0-320-15,0 0 0 0,-6-6 1040 0,6 6 144 16,0 0 32-16,0 0 0 0,-9 0-368 0,9 0-64 15,0 0-16-15,-8 9 0 0,2 2-208 0,1 3-48 0,-2-1-16 0,2 2 0 16,0 7-96-16,0-1-16 0,-1 2 0 0,1 6 0 16,0 1-144-16,-1 0-48 15,1 2 0-15,-1 0 0 0,3-2-192 0,0 2 144 0,0-3-144 0,2-3 128 16,0-1-128-16,3-5 0 16,2-2 0-16,2-5 128 0,2 0-128 0,2-1 192 15,4-4-192-15,-1-2 192 0,1-2 48 0,4-3 16 16,-1-2 0-16,1-3 0 0,1-3-112 0,2-2-16 0,-2-4 0 0,2-1 0 15,-2-2-128-15,2-2 192 0,-1 0-192 0,-2 0 192 16,-2-1-192-16,-2 1 0 0,-1 2 144 0,-2 4-144 16,0 0 0-16,-1 1 144 0,-6 3-144 0,-4 8 0 15,0 0 0-15,0 0 0 0,10 6 0 0,-3 4 0 16,0 4 0-16,-2 0 0 0,0 6 0 0,-1-1 0 16,0 1 0-16,1-3 0 0,0 0 0 0,1-3 0 0,2-1 0 0,2-3 0 15,0-6 0-15,3-2-144 0,-1-4 144 0,4-2 0 16,-1-6 0-16,4-3 0 0,3-6 224 0,1-3-32 15,-1-1 0-15,1-8 0 0,0-5-64 0,-3 0 0 16,-3 2-128-16,-3 0 192 0,-5 2-192 0,0 3-240 16,-4-4 48-16,-1 8 16 15,-2 4-528-15,0 6-128 0,-2 1 0 0,-2 2-8288 16,2 12-1648-16</inkml:trace>
  <inkml:trace contextRef="#ctx0" brushRef="#br2" timeOffset="149931.5">12979 18954 23039 0,'0'0'2048'0,"0"0"-1648"16,0 0-400-16,-6 6 0 0,-2 4 1344 0,2 2 192 16,1 3 48-16,-1 4 0 0,-2 1-944 0,-1 7-192 15,-2-2-48-15,-1 5 0 0,0-2-16 0,-1 2-16 16,-4-1 0-16,1-1 0 0,-1 1-112 0,2-1 0 15,0-3-16-15,5-3 0 0,1-1-240 0,2-3 0 0,2-4-144 0,4 0 144 32,2-7-2528-32,-1-7-416 0,0 0-64 0</inkml:trace>
  <inkml:trace contextRef="#ctx0" brushRef="#br2" timeOffset="150255.19">13593 18371 19983 0,'0'0'880'0,"0"0"192"0,0-8-864 0,4-3-208 15,-4 11 0-15,0 0 0 0,4-6 816 0,-4 6 112 16,0 0 32-16,0 0 0 0,0 0-112 0,-3 9-16 15,2 4 0-15,-5 4 0 0,-2 5-96 0,-3 7-32 0,-4 6 0 0,-3 3 0 16,0 2 0-16,-1 9-16 0,-1 2 0 0,-1 1 0 16,0 5-160-16,-1 0-16 0,-5 3-16 0,3 2 0 15,1 3-272-15,2 1-48 16,-1-2-16-16,4-6 0 0,3-6-160 0,2-6-272 0,6-3 64 0,0-10 16 31,3-7-928-31,3-5-176 0,2-2-48 0,6-7-12032 0</inkml:trace>
  <inkml:trace contextRef="#ctx0" brushRef="#br2" timeOffset="150489.06">13911 18355 26543 0,'0'0'1168'0,"1"13"256"0,-1 2-1136 0,-1 3-288 15,-3 5 0-15,-1 8 0 0,-2 4 560 0,-4 3 48 16,-2 4 16-16,-3 5 0 0,0 4-112 0,-2 1 0 16,-4 0-16-16,-1-1 0 0,1 1 16 0,3-1 0 15,-2 1 0-15,2-1 0 0,-1-3-368 0,2-2-144 16,0-1 128-16,3-5-9760 16,-2-5-1952-16</inkml:trace>
  <inkml:trace contextRef="#ctx0" brushRef="#br2" timeOffset="150670.18">12785 18473 19343 0,'-13'1'1728'0,"1"1"-1392"0,3 1-336 0,9-3 0 16,-3 11 3584-16,3-2 656 0,4 2 128 0,1 0 32 15,1-4-3808-15,2 0-752 0,2 2-160 0,2-4-9888 16,0-1-1984-16</inkml:trace>
  <inkml:trace contextRef="#ctx0" brushRef="#br2" timeOffset="151140.56">14947 18979 29487 0,'-9'1'2624'0,"-1"1"-2112"15,0-2-512-15,-2 1 0 0,-2 0 320 0,-2 3-64 16,-4-3 0-16,-2 2 0 0,0-1-256 0,-3 3 128 16,-2 3-128-16,-2 0 0 0,-3 4 0 0,1 1 0 15,-1 0 0-15,0 3 0 0,1 0 0 0,5 0 0 16,2 1 0-16,3 0 0 0,5-1 0 0,4-5 0 16,3 0 0-16,6 0 0 0,3-11 0 0,0 0 0 15,0 0 0-15,12 5-144 0,5-4 144 0,1-4 0 16,-1-4 0-16,6-1 0 0,4-3 0 0,0-1 0 15,-2-3 0-15,-1 1 0 0,-1 3 0 0,-3 2 0 16,-3 0 0-16,-3 6 0 0,-3 2 0 0,-2 4 0 0,-9-3 0 0,8 12 0 16,-3 6 0-16,-5 5 128 0,0 5-128 15,-5 4 0-15,-3-2 0 0,-3 2 0 0,-6 0 0 0,-2 1 128 16,-2-3 16-16,-1 1 16 0,-5-1 0 0,-1 1 0 16,0-3-16-16,0 2 0 0,-1-4 0 0,4-1 0 15,-2-6-144-15,3-2-144 0,1-5 144 0,8 0-9408 16,2-7-1776-16</inkml:trace>
  <inkml:trace contextRef="#ctx0" brushRef="#br2" timeOffset="151456.01">15027 19297 28095 0,'0'0'1248'0,"0"0"256"0,0 0-1200 0,13 1-304 16,0-2 0-16,2 0 0 0,0-2 512 0,3-2 32 16,2-3 16-16,-1 1 0 0,-1-5-560 0,1 2 0 15,-1-1 0-15,-3-3 0 0,-3-3 0 0,2 3 0 16,-3 3 0-16,-1-2 0 0,-3-1 176 0,-2 1 16 16,-1 3 16-16,-2-1 0 0,-3 3 304 0,1 8 64 15,0 0 16-15,-9 0 0 0,-3 3-192 0,-1 5-32 16,-5 6-16-16,-3 4 0 0,0 1-352 0,-2 7 144 15,-1-2-144-15,1 4 0 0,1-3 128 0,4 3-128 16,2-4 0-16,4-1 0 0,4-1 0 0,4-3 0 16,4-1 0-16,4-3 0 15,2-2-1280-15,5-1-304 0,5-5-64 0</inkml:trace>
  <inkml:trace contextRef="#ctx0" brushRef="#br2" timeOffset="151672.46">15916 18580 20271 0,'-8'8'1792'0,"-1"4"-1424"16,-1 2-368-16,0 8 0 0,-2 5 1968 0,-2 4 320 16,-1 5 64-16,-3 3 16 0,-2 3-1296 0,0-1-256 15,-2 2-48-15,3 2-16 0,0-1-80 0,2 1-16 16,1-6 0-16,3-1 0 0,3 2-416 0,2-7-96 15,5-5-16-15,-2-4 0 16,3 1-1824-16,1-3-368 0,1-7-80 0</inkml:trace>
  <inkml:trace contextRef="#ctx0" brushRef="#br2" timeOffset="151833.51">15494 19012 23039 0,'0'0'1024'0,"11"1"192"0,4 2-960 0,6 1-256 0,3 2 0 0,5-2 0 16,4 0 1152-16,4-1 192 0,2 1 48 0,1-2 0 15,-5-1-1264-15,2-2-256 0,0-5-64 0</inkml:trace>
  <inkml:trace contextRef="#ctx0" brushRef="#br2" timeOffset="152623.74">16506 18903 6447 0,'0'0'576'0,"0"0"-576"0,0 0 0 0,0 0 0 0,0 0 3248 0,0 0 528 0,2 12 128 0,1 2 0 15,-3 5-2640-15,0 4-544 0,0 0-96 0,-3 5-32 16,2 0-96-16,-3 3-32 0,-1-3 0 0,0 1 0 15,-4 1 80-15,1-3 16 0,2-1 0 0,-3-6 0 16,-1-2 48-16,1-2 16 0,1-4 0 0,5-2 0 16,-1-1-128-16,4-9-32 0,0 0 0 0,0 0 0 15,0 0 16-15,5-8 0 0,5-3 0 0,3-6 0 16,1-5-192-16,3 0-32 0,4-3-16 0,-1-1 0 0,6 2-240 0,-1-3 0 16,-1 1 0-16,2 0 0 0,0 0 0 0,-2 3 0 15,1 1 0-15,-3 4 0 0,0 4 0 0,0 2 0 16,-3 2 0-16,-3 5 0 0,-2 4 0 0,-1 5 0 15,-2 5 0-15,-2 2 0 0,-4 7 0 0,-1 5 0 16,-3 1 0-16,-2 5 0 0,-4-2 0 0,-3 3 0 16,0-2 0-16,-4 3 0 0,-2-3 0 0,0-4 0 15,-1-3 0-15,2-4 0 0,1-3 128 0,4-6-128 16,8-8 0-16,0 0 144 0,0 0 64 0,0 0 16 16,0 0 0-16,14-8 0 0,2-5-64 0,2-3-16 15,1-5 0-15,3 0 0 0,-1 0-144 0,2-3 0 16,-1 1 0-16,0 3 0 0,-1 2 0 0,1 4 0 15,1 3 0-15,-4 1 0 0,0 5 0 0,-1 3 0 16,-2 6 0-16,-2 4 0 0,-2 3 0 0,-5 8 0 16,2 5 0-16,-4 4 0 0,-2 4 0 0,-5-1 0 15,0-1 0-15,-3 2 0 0,-3 0 0 0,1-3 0 16,-4-1 0-16,2-1 0 0,2-3-256 0,-2-3 32 16,4-2 0-16,1-2 0 15,4-3-2576-15,0-14-512 0</inkml:trace>
  <inkml:trace contextRef="#ctx0" brushRef="#br2" timeOffset="152973.74">17384 19132 27759 0,'0'0'1216'0,"-4"7"272"0,0 6-1184 0,2-2-304 16,2 1 0-16,-3 4 0 0,-1 5 384 0,2-2 32 16,-1-3 0-16,2 1 0 0,-2-2-160 0,2 3-48 15,0-2 0-15,2-2 0 0,2-4-208 0,1 3 176 16,-1-3-176-16,1 2 160 0,0-3-160 0,-4-9 0 16,8 5 0-16,-1 0 128 0,-7-5 176 0,12 2 16 15,-2-3 16-15,1-1 0 0,1-1 176 0,0-1 48 16,1-6 0-16,1 2 0 0,4-4-112 0,-2-1 0 15,-2-4-16-15,0 3 0 0,0 1-176 0,2-4-48 16,-6 0 0-16,0 1 0 0,-1-2-80 0,-1-1-128 16,-5 0 176-16,1-1-176 0,-1 1 128 0,-3 1-128 15,1 1 0-15,-1 1 0 16,-1 3-928-16,-1 4-288 0,-3-1-64 0,0 4-13616 0</inkml:trace>
  <inkml:trace contextRef="#ctx0" brushRef="#br2" timeOffset="153332.68">17802 19027 21183 0,'0'0'1888'0,"0"0"-1504"15,4-9-384-15,-4 9 0 0,5-7 208 0,-5 7-16 16,8-5-16-16,-8 5 0 0,0 0 528 0,10 0 96 16,-10 0 32-16,7 7 0 0,-1 6 208 0,-4-2 48 15,-3 1 16-15,0 3 0 0,-2 3-464 0,-1 0-80 16,-2 0-32-16,-1-1 0 0,1 0-208 0,-3-1-32 15,0 0-16-15,0-2 0 0,2 1-128 0,-1-2-16 16,-1-2-128-16,2 0 192 0,-1 1-192 0,0-6 0 16,8-6 0-16,-5 8 0 15,5-8-1440-15,-5 6-336 0,5-6-64 0,0 0-10560 0</inkml:trace>
  <inkml:trace contextRef="#ctx0" brushRef="#br2" timeOffset="153941.17">17688 19402 3679 0,'0'0'320'0,"0"0"-320"15,0 0 0-15,0 0 0 0,-5 7 2608 0,5-7 448 16,0 0 80-16,0 0 32 0,0 0-1840 0,0 0-368 15,0 0-80-15,0 0-16 0,11-2 176 0,0-1 48 16,1 0 0-16,1-5 0 0,-1 1 64 0,5-5 32 16,-1 2 0-16,2-4 0 0,0-1-384 0,2-3-80 15,1-1-16-15,-2 0 0 0,0-1-240 0,1-5-48 16,0-1-16-16,1-3 0 0,-1 2-16 0,0-4-16 16,2 0 0-16,0-1 0 0,-2-6-80 0,2 2-16 0,-1 0 0 0,1 0 0 15,-4-2-112-15,1-3-32 0,-1-2 0 0,-3-4 0 16,0 0-128-16,-1 3 0 0,0 4 144 0,-1-1-144 15,-3 2 0-15,-2 3 0 0,-1 3 0 0,-2 4 128 16,-2 2-128-16,1 5 144 0,-3 5-144 0,-2-1 160 16,-3 5-16-16,1 5 0 0,3 8 0 0,-9-7 0 15,-2 4-144-15,-3 5 160 0,-3 4-160 0,2 3 160 16,-5 5-160-16,-1 7 0 0,-3 7 0 0,-1 3 128 16,2 8-128-16,-1 2 0 0,1 5 0 0,0 5 0 0,0 3 0 15,2 3 0-15,2 2 0 0,1-4 0 0,1-1 0 16,3 0 0-16,3-1 0 0,6-3 0 15,0-3 0-15,2-3 0 0,6-6 0 0,-1-2 0 0,2-4-192 0,4-7 16 16,1-3 16-16,1-1 0 16,2-6-2640-16,1-2-528 0</inkml:trace>
  <inkml:trace contextRef="#ctx0" brushRef="#br2" timeOffset="154308.03">18753 18341 22287 0,'8'-9'976'0,"-8"9"224"0,11-4-960 0,0 3-240 0,0 2 0 0,-11-1 0 15,0 0 912-15,10 10 144 0,-5 3 32 0,-4 5 0 16,-3 2-320-16,-5 7-48 0,-4 3-16 0,-4 7 0 16,1 7-80-16,-4 1-32 0,-1 6 0 0,-2 1 0 0,0-1-80 15,-1 1-32-15,0 0 0 0,5-1 0 16,-5-4-32-16,4 1 0 0,2 2 0 0,2-7 0 0,1-2-320 0,4-3-128 15,2-7 0-15,1-2 144 16,1-4-464-16,5-3-80 0,-1-7-32 0,2-2-9488 16,2 0-1920-16</inkml:trace>
  <inkml:trace contextRef="#ctx0" brushRef="#br2" timeOffset="154492.45">18443 18927 27647 0,'0'0'2448'0,"0"0"-1952"16,14 11-496-16,0-4 0 0,1 2 640 0,4-4 48 0,3 0 0 0,2 0 0 15,1-3-368-15,2-2-80 16,2-2-16-16,2-3 0 0,-2 1-384 0,0-1-80 16,2-5-16-16,-1 2-13232 0</inkml:trace>
  <inkml:trace contextRef="#ctx0" brushRef="#br2" timeOffset="154668.32">19106 18909 8287 0,'-5'15'736'0,"3"-1"-592"0,-2 2-144 0,0 5 0 15,-1 5 4032-15,0 3 768 0,-2 4 144 0,-1 0 48 0,-1-1-3392 0,-1-1-688 16,-1 1-128-16,0-2-16 0,-2-5-480 0,4 2-96 15,-1-6 0-15,3-2-8896 16,1-3-1760-16</inkml:trace>
  <inkml:trace contextRef="#ctx0" brushRef="#br2" timeOffset="155193.04">19274 19026 28559 0,'-10'5'2544'0,"5"5"-2032"16,0 2-512-16,1 8 0 0,1 4-176 0,-2 0-128 15,-1 6-16-15,-2 0-16 0,-1 8 624 0,-2-6 128 0,-2-1 32 0,1 0 0 16,-1 0 160-16,0-6 32 0,-2 1 16 0,2-1 0 16,2-5-320-16,1-2-64 0,1-1-16 0,2-8 0 15,7-9-256-15,0 0 128 0,0 0-128 0,0 0 0 16,0 0 0-16,12-8 0 0,-1-3 0 0,2-2-144 16,0-5 144-16,1-2-160 0,-2 1 160 0,2 0-160 15,2-4 160-15,-2 1 0 0,-2-3 0 0,1-2 0 16,0-4 0-16,2-2 0 0,-1-2 128 0,2-2-128 0,-2 1 0 15,4 2 0-15,3 2 0 0,-1 2 128 0,0 6-128 0,1 1 0 16,0 6 0-16,-1 5 0 0,-2-1 0 0,-2 4 0 16,-1 3-144-16,-1 3 144 0,-2 3 0 0,-1 1 0 15,-11-1 0-15,10 12 0 0,-4-1 0 0,-2 4 0 16,-3 3 0-16,-2 4 0 0,-3 5 0 0,-2-3 0 16,-3 2 0-16,-3 0 0 0,-3 4 0 0,0 0 0 15,-4 0 0-15,-3-1 0 0,-1-6 0 0,1-1 0 16,-1-4 0-16,1-2 0 0,3-3 0 0,0-1 0 15,1-6 0-15,3-1 0 16,1-3-880-16,1-3-256 0,2-3-48 0,-1-4-16 0</inkml:trace>
  <inkml:trace contextRef="#ctx0" brushRef="#br2" timeOffset="155542.49">20044 18024 16575 0,'0'0'1472'0,"0"0"-1168"16,0 0-304-16,0 0 0 0,0 0 1520 0,0 0 240 16,0 0 48-16,7 12 16 0,-5 4-736 0,-2 9-160 15,-2 1-32-15,-3 10 0 0,-3 7-224 0,-3 2-48 16,-5 5-16-16,-1 4 0 0,-5 3 112 0,-2 7 32 16,-2 0 0-16,1 4 0 0,-2-2-112 0,-1-4-32 15,0 2 0-15,2-5 0 0,0 1-416 0,2-1-192 16,2-5 160-16,3-3-160 15,4-8-256-15,4-3-160 0,3-9-32 0,5-3-9280 16,2-8-1856-16</inkml:trace>
  <inkml:trace contextRef="#ctx0" brushRef="#br2" timeOffset="155909.13">20210 19050 13823 0,'0'0'1216'0,"0"0"-960"0,12 3-256 0,4 2 0 15,3-1 3520-15,4-2 640 0,2-2 144 0,7-1 32 16,-1-3-3264-16,5-2-656 0,1-1-128 0,-1-3-32 16,-6 0-80-16,2-4-32 0,-2 0 0 0,2 0 0 15,-1-1 208-15,-3-2 32 0,-2 1 16 0,-2-1 0 16,-1-1-64-16,-2 1-16 0,-4-1 0 0,-1-1 0 15,-5 0 0-15,-1 1-16 0,-3 4 0 0,-2 0 0 0,-5 5 80 0,0 9 32 16,0 0 0-16,-10-5 0 16,-2 5-176-16,-4 8-48 0,-2 2 0 0,-3 8 0 0,-3 7-64 0,0 0-128 15,-1 7 176-15,1 4-176 0,1 3 176 0,0 4-176 16,3-1 160-16,2 2-160 0,2 0 176 0,5-5-176 16,2-4 192-16,4-1-192 0,2-2 128 0,6-4-128 15,2-3 0-15,4-4 0 0,-1-6 0 0,3-1-176 16,4-3 32-16,-2-1 0 15,1-4-1776-15,1-5-336 0,1-2-80 0</inkml:trace>
  <inkml:trace contextRef="#ctx0" brushRef="#br2" timeOffset="156095.13">19844 18509 38703 0,'-11'-3'3440'0,"2"2"-2752"0,9 1-560 0,-6 4-128 16,6-4 528-16,-9 5 80 16,3 4 16-16,6-9 0 0,-3 5-464 0,3-5-160 0,0 0 0 0,0 0 144 31,0 0-1360-31,0 0-288 0,0 0-48 0,5-10-15152 0</inkml:trace>
  <inkml:trace contextRef="#ctx0" brushRef="#br2" timeOffset="159861.9">11843 6763 10127 0,'0'0'448'0,"0"0"96"0,0 0-544 0,0 0 0 0,0-10 0 0,0 10 0 16,5-7 832-16,-5 7 64 0,5-10 16 0,-5 10 0 16,7-6-240-16,-1 1-48 0,0-3-16 0,1 3 0 15,3 1-96-15,-3-2-32 0,4 1 0 0,-1 2 0 0,1-3-96 0,2-1-32 16,0 4 0-16,-1 0 0 0,1-2-32 0,0 0-16 15,-2 2 0-15,1 2 0 0,-1 0 64 0,1 1 16 16,-1 0 0-16,0 1 0 0,1 2-16 0,-1 0 0 16,-1 3 0-16,3 0 0 0,-4 5 96 0,0 1 32 15,-1 0 0-15,-1 6 0 0,0 3 16 0,-2 4 0 16,0 0 0-16,0 5 0 0,-1-2-64 0,-1 6-16 16,0 0 0-16,-2 1 0 0,-1-1-112 0,0 0-32 15,-1 3 0-15,0 1 0 0,-2-2-112 0,-1-2-32 16,-1-1 0-16,-1-1 0 0,-2-3 80 0,1 0 16 15,-2-2 0-15,0 1 0 0,0-3 80 0,0 1 32 16,-1-6 0-16,2 1 0 0,1-1-80 0,0-1-16 16,1-1 0-16,2-3 0 0,2 0-256 0,2-2 0 15,2-4 0-15,-2-9 0 0,0 13 0 0,0-13 0 0,7 10 128 0,-7-10-128 16,7 10 176-16,2 0-32 0,1-4 0 0,2-3 0 16,-2 0 176-16,3-1 16 0,1-2 16 0,1-1 0 15,3-2-112-15,2 2-32 0,4 1 0 0,3-1 0 16,2-2-208-16,0-1 144 0,3-1-144 0,2 1 128 15,3 1-128-15,3-1 0 0,3 1 0 0,0 0 128 16,5-1-128-16,-1 1 0 0,-1 2 0 0,2 0 0 0,2-2 0 0,1 1 128 16,0-1-128-16,3 2 0 0,6-1 0 15,2 1 0-15,1 0 0 0,-1 0 0 0,-2-1 0 0,-1 1 0 16,1 1 0-16,5 1 0 0,0 1 0 0,2-1 0 16,-1-1 0-16,0 1 0 0,-2-1 0 0,-2 0 0 15,-2 1 0-15,4-1 0 0,3 0 0 0,3 0 0 16,1-2 0-16,0-1 128 0,-3 0-128 0,-1-1 0 15,-1-1 0-15,3 1 128 0,3 1-128 0,1-2 0 16,-1-2 0-16,-1 0 0 0,-1-2 128 0,0 3-128 16,0 3 0-16,2 0 128 0,5-2-128 0,-5-3 0 15,-2-2 0-15,0 3 0 0,0 6 128 0,-2 0-128 16,1-2 0-16,1 1 128 0,0-5-128 0,-1 2 0 16,-3 2 0-16,1-4 128 0,-1 3-128 0,3 2 0 15,1 1 0-15,0-2 128 0,0-5-128 0,-3 1 0 16,-4 0 0-16,0 1 0 0,-2 3 0 0,0 0 128 0,2-2-128 0,1-1 0 15,-1 3 144-15,0-1-144 16,-5 3 160-16,-1-4-160 0,2-3 160 0,-4 4-160 16,-2 3 160-16,4-2-160 0,0 2 160 0,-1 0-160 15,-1-3 160-15,-4 1-160 0,-4 1 0 0,-1-1 128 0,-2 3-128 0,-1 0 0 16,-2 0 0-16,0 3 128 0,-3-3-128 0,0 0 0 16,0-1 0-16,-1 2 0 0,-3 1 0 0,-1-2 0 15,-2-2 0-15,-2 1 144 0,-2 2-144 0,-3-1 192 16,-1 0-192-16,-4 0 0 0,1-1 0 0,-2 1 0 15,-3 2 144-15,0 2-144 0,-2 0 160 0,1-3-160 16,-4-1 144-16,0 0-144 0,-10 0 128 0,12 0-128 16,-12 0 128-16,9-4-128 0,0 0 0 0,-9 4 128 15,9-5 0-15,-1 0 0 0,-2-4 0 0,-1 3 0 0,0-4-128 16,-1 2 160-16,-1-3-160 0,1 1 160 0,-1-4-160 0,-1-3 128 16,1-2-128-16,-3-1 128 0,0-3-128 0,2-3 160 15,-2-3-160-15,0 0 160 0,2-3-160 0,-1-1 160 16,-1-5-160-16,1 2 160 0,2-1-160 0,-1-2 160 15,1-3-160-15,1 1 160 0,-2 2-160 0,1-2 0 16,-1-1 0-16,2 4 0 0,1 4 0 0,-1 2 0 16,0 4 0-16,0 2 0 0,1 1 0 0,0 4 0 15,0-1 0-15,1 2 0 0,-2 2 0 0,2 3 0 16,-1 2 0-16,1-2 0 0,-3 0 0 0,1 2 0 16,0 4 0-16,0 0 0 0,0-1 0 0,-1 0 0 15,-3 10 0-15,5-7 0 0,-5 7-128 0,0 0 128 16,0 0 0-16,0 0 0 0,0 0 0 0,0 0 0 15,0 0 0-15,9 7 0 0,-9-7-144 0,8 12 144 16,-2 5 0-16,1-1 0 0,-5-2-144 0,2 0 144 16,0 4 0-16,-2 4-144 0,1-1 144 0,-1 2 0 15,0 4 0-15,-1 1 0 0,-1 5 0 0,0 4 0 16,0 1 0-16,-1 1-128 0,-1 2 128 0,0 0 0 0,1 2 0 0,-2 1 0 16,-1-5 0-16,1 0 0 0,-1 0 0 0,-3 0 0 15,2-9 0-15,0 4 0 0,1 1 0 0,1-1 0 16,-3 0 0-16,1-1 0 0,0-5 0 15,0 0 0-15,0-1 0 0,1 0 0 0,1-2 0 0,0-1 0 16,-2-3 0-16,1-2 0 0,-1-2 0 0,4 0 0 16,-2-6 0-16,1 1 0 0,2-12 0 0,-4 13 0 15,0-5 0-15,4-8 0 0,-4 11 0 0,4-11 128 0,0 0-128 0,0 0 0 16,0 0 0-16,-7 5 0 0,7-5 0 0,-11 7 0 16,11-7 0-16,-9 4 128 0,1-1-128 15,8-3 0-15,-12 0 0 0,2 2 0 0,1 1 0 16,-2-1 0-16,-2 2 0 0,0-3 0 0,-1-1 0 0,-2 2 0 15,-2-2 0-15,-1 1 0 0,-4 0 0 0,0 0 0 16,-1 2 0-16,-4 0-128 0,0-2 128 0,-4 0-192 16,-3 0 192-16,-3-1-192 0,-3 3 192 0,0-1-160 15,2-3 160-15,-2 2-160 0,0 1 160 0,-2 0 0 16,-1 1 0-16,-1 2-128 0,-2 3 128 0,-4-3 0 16,-2 0 0-16,-3 2 0 0,-2-3 0 0,0 3 0 15,4 1 0-15,-2-3 0 0,-1 3 0 0,-2-2-160 16,-4 1 160-16,-2 2 0 0,-3-2-176 0,2 2 176 15,3-4-160-15,-2 3 160 0,1 0-176 0,-1-3 176 16,-6 2-192-16,0 0 192 0,-1-4-128 0,0 5 128 16,3-2 0-16,0 0 0 0,2-1-128 0,-1 2 128 15,-2-3 0-15,0 1 0 0,0 0 0 0,2-2-128 16,0-2 128-16,2 2 0 0,1-1 0 0,-2 1 0 0,-4-2 0 16,0-1 0-16,1 0 0 0,1 0 0 0,2-3 0 0,2 2 0 15,1 0 0-15,0 0 0 0,-6-1 0 0,4 1 0 16,1 1 0-16,2-3 0 0,1 2 0 0,1-3 0 15,4 3 0-15,-1-1 0 0,-5-2 0 0,2 1 0 16,-1 1 0-16,3-1 0 0,4-1 0 0,-1 1 0 16,2-3 0-16,-2 3 0 0,2-4 0 0,-4 3 0 15,-1 2 0-15,0 1 0 0,-1-3-176 0,2 1 176 16,1 1-144-16,1 0 144 0,1 0 0 0,-1-1 0 16,-2 3 0-16,-1 0 0 0,0 0 0 0,1 0 0 0,5 0 0 0,1 0 0 15,0-1 0-15,2 0 0 0,2 1 0 0,0-1 0 16,-2-2 0-16,2 1 0 0,-1-2 0 0,2 0 0 15,3 3 0-15,2-1 0 0,1 1 0 0,6 1 0 16,0-1 0-16,1 0 0 0,2-3 0 0,3-1 0 16,-3 1 0-16,6 1 0 0,-2-2 0 0,1 0 0 15,-1 3 0-15,1-4 0 0,4 3 0 0,-2-2 0 16,1 1 0-16,2 0 0 0,-1 0 0 0,4-3 0 16,1 0 0-16,2 2 0 0,1-5 0 0,3 2 0 15,1-3 0-15,1 2 0 0,-1-3 0 0,1 2 0 16,4 0 0-16,0-4 0 0,-1 1 0 0,2 2 128 15,0-2-128-15,0 1 0 0,0 0 0 0,2-1 0 16,1-2 0-16,-3-1 0 0,0-1 0 0,0-1 128 16,-1-1-128-16,3 0 0 0,-2 1 0 0,1-1 0 15,0 0 128-15,1-4-128 0,2-2 0 0,1 1 0 16,1 1 0-16,2-2 0 0,-1 0 0 0,4-1 128 0,-1 0-128 0,1 0 0 16,0 1 0-16,1 3 0 0,0-5 0 0,2 3 0 15,0 5 0-15,0-4 0 0,0-3 0 0,0 3 0 16,0-1 0-16,0-1 0 0,0 3 0 0,-3 1 0 15,1-2 0-15,-3 2 0 0,0 1 0 0,-1 1 0 16,2 0 0-16,-1 0 0 0,-2 1-128 0,1 3 128 16,-2 2 0-16,0 3 0 0,-1 0 0 0,1 3 0 15,-1 2 0-15,0 5-128 0,0 0 128 0,0 0 0 16,0 0 0-16,0 0-160 0,0 0 160 0,-3 7-128 0,-2 3 128 16,-1 3-128-16,1 6 128 0,-1 1-128 0,0 5 128 0,1 2-128 15,0 4 128-15,-2 2-128 0,1 0 128 0,-2 2 0 16,-1 2 0-16,3 0 0 0,-2 2 0 0,1 1 0 15,-2-2 0-15,1 0-128 0,1-1 128 0,1-3 0 16,1-3 0-16,2-1 0 0,0 3 0 0,2-6 0 16,-1 0 0-16,2-4 0 0,2 1 0 0,2 1 0 15,1-2 0-15,2-3 0 0,1-3 0 0,2-2 0 16,1-1 0-16,5-4 0 0,-2 3 0 0,2-1 0 16,-1-5 0-16,5 3 0 0,1-2 0 0,5 0 0 15,-1-3 0-15,3-3 0 0,2 2 0 0,1 2 0 16,1 1 0-16,-2-6 0 0,3-1 0 0,0-1 0 15,2 1 0-15,2 2 0 0,1 1 0 0,2 1 0 16,1 1 0-16,6-2 0 0,5 0 0 0,3 0 0 16,2-2 0-16,0-1 0 0,0 0 0 0,2 0 0 15,2 0 0-15,4 1 0 0,2 0 0 0,4-1 0 16,2-1 0-16,-1 0 0 0,1-2 0 0,-1 2 0 16,2 1 0-16,6 0 0 0,6 0 0 0,-2 0-128 0,-4-3 128 15,0 3 0-15,1 0 0 0,5 0 0 16,5 0 0-16,2 0-128 0,0-3 128 0,1-2 0 0,1 2 0 0,6-1 0 15,3 0 0-15,0-1-128 0,-1-4 128 0,5 6 0 16,4 1 0-16,0 0-128 0,0-6 128 0,0 6 0 16,1 2 0-16,0-2-160 0,0-1 160 0,-1 0 0 15,0 4 0-15,1 1-128 0,3-2 128 0,-6 0 0 16,-5 0 0-16,0 1 0 0,-2 0 0 0,-1 2 0 16,-7-2 0-16,-3 3 0 0,-7 2 0 0,0-1 0 0,-4 2 0 15,-1 1 0-15,-7 0 0 0,-5 2 0 0,-4-1 0 0,-6 1 0 16,-4 3 0-16,-5-3 0 15,-3 3 0-15,0 0 0 0,-2-2 0 0,-2 3 0 0,-5 1 0 0,-1 1 0 16,-4-5 0-16,-4 0 0 0,-3 1 0 0,-3-3 0 16,-3 3 0-16,-2-3 0 0,0 0 0 0,-2-1 0 15,-1-2 0-15,-1-2 0 0,-3-3 0 0,1 1 0 16,-11-2 0-16,9-2 0 0,-9 2 0 0,9-9 0 16,-4-1 176-16,0-1-176 0,-1-2 320 0,0-3-32 15,0-7-16-15,-2-1 0 0,0-2 112 0,-2-4 32 16,0-5 0-16,2 0 0 0,-2-2-80 0,2-8-16 15,-1-2 0-15,1-4 0 0,1-2-48 0,-2 0-16 16,3-4 0-16,1 1 0 0,0 2-256 0,0 6 160 16,0 1-160-16,2 4 128 0,0 3-128 0,-2 2 0 15,-1 4 0-15,-1 3 0 0,-1 2 0 0,0 5 0 16,-2-3 0-16,-2 4 0 16,0 0-832-16,-1 4-160 0,-2 2-32 0,-1 0-10592 0,-2-1-2128 0</inkml:trace>
  <inkml:trace contextRef="#ctx0" brushRef="#br2" timeOffset="162282.7">2896 2358 11343 0,'-11'-8'496'0,"11"8"112"0,-8-9-480 0,1 2-128 16,-2 2 0-16,3-1 0 0,0 2 704 0,6 4 128 16,-7-5 32-16,1 2 0 0,6 3-320 0,0 0-64 15,-8-2-16-15,8 2 0 0,0 0-176 0,0 0-32 16,-10 2-16-16,10-2 0 0,-8 9-112 0,3 4-128 16,2 5 176-16,0 1-176 0,0 1 224 0,2 7-64 15,1 2-16-15,0 3 0 0,-1 2 48 0,1 4 16 16,1 1 0-16,-1 4 0 0,-2 1 128 0,-2 7 32 15,-3 1 0-15,1 3 0 0,2 1-128 0,-2-2-32 16,-2-1 0-16,3-4 0 0,1-6-208 0,2 2 176 16,-2-7-176-16,2 0 160 0,0-4-160 0,2 1 0 15,-1-1 144-15,0-6-144 0,-1-1 0 0,4-6 128 16,0 1-128-16,1-2 0 0,1-2 0 0,2-3 128 16,2 1-128-16,2-2 0 0,1-6 0 0,3 1 144 15,3-1-144-15,2-2 0 0,2-4 144 0,4 0-144 16,0-1 0-16,4 1 144 0,3-4-144 0,2 1 128 0,3 1-128 0,4 0 128 15,2 0 64-15,0 0 16 0,-1 0 0 0,3-2 0 16,2-1 80-16,2-2 16 0,3 2 0 0,6 1 0 16,5-1-48-16,2 3-16 0,0-1 0 0,0 0 0 15,-2-2-240-15,3 2 176 0,3 1-176 0,3-3 160 16,3 1-160-16,-1 1 0 0,-3 2 0 0,1-2 0 16,-1-2 0-16,1 1 128 0,3 2-128 0,1 0 0 15,-3 0 0-15,-2 1 0 0,0 0 0 0,-2 2 0 0,2-3 0 0,2 1 0 16,0-1 128-16,1 5-128 0,-2-2 0 0,0-1 0 15,-2-1 0-15,-2-1 0 0,2 0 0 0,5 2 0 16,1 0 0-16,-1-1 0 0,-2 1 0 0,-1-1 0 16,1 0 0-16,2 2 0 0,1-3 0 0,3 2 0 15,0 1 0-15,1-2 128 0,-3-1-128 0,2 0 0 16,1 0 0-16,1 0 0 0,3 1 0 0,-1 2 0 16,-4 0 0-16,-2-2 128 0,0 0-128 0,5 3 0 15,6-2 0-15,-3 1 0 0,-4-2 0 0,0 3 0 16,-1-3 144-16,3 2-144 0,4 1 0 0,-2-2 0 15,-2-1 0-15,-1 1 128 0,1 0-128 0,2 1 192 0,4-1-64 16,-2-2 0-16,-4-1-128 0,0 0 0 0,1 0 0 0,0-1 0 16,2 2 0-16,-2-1 0 15,-2 0 0-15,-2 1 0 0,-2-2 0 0,2 1 0 0,1 1 0 0,1 0 0 16,-2 0 0-16,0 0 0 0,-5 1 0 0,-1 1 0 16,-1-2 176-16,2 2-48 15,1 0 0-15,-1-2 0 0,-4 0-128 0,1 0 0 16,-2 0 0-16,-1 1 0 0,0 1 0 0,1 1 0 0,1-1 0 0,-3 1 0 15,-3 0 0-15,0 0 0 16,1 2 144-16,-1 1-144 0,1-3 0 0,0 0 0 0,2 2 0 16,-5 0 128-16,-1-1-128 0,-2-2 0 0,0 1 0 0,0 1 0 15,-2-2 0-15,2 2 128 0,0-3-128 0,-2 1 128 16,0-2-128-16,-4 0 0 0,-1 0 0 0,-1 0 0 16,-1 0 0-16,-1 0 128 0,-2-2-128 0,2 2 0 15,3-1 0-15,-3 0 0 0,-2-2 0 0,-2 2 128 16,-4-2-128-16,-2 2 144 0,1 1-144 0,-2-1 160 15,-3 0-160-15,-3-1 192 0,-1 2-192 0,1-1 192 0,0 0-64 0,-1 0-128 16,-2-1 192-16,1 1-64 0,0-2 0 0,0 2 0 16,-4 0 0-16,-1 0 0 0,-1 1-128 0,-3-2 0 15,0 0 144-15,-3 2-144 0,3 0 0 0,-2 1 0 16,0-1 0-16,-1 0 128 0,-1-1-128 0,-1 1 0 16,-1 0 128-16,1 0-128 0,-2 0 0 0,2 1 0 15,-2-1 0-15,-1 0 0 0,-1 0 0 0,-1-1 128 16,0 0-128-16,-1-2 0 0,-1 2 0 0,3 0 0 15,-2-1 0-15,1 0 128 0,-2-1 0 0,-2 1 16 16,1-2 0-16,-1 3 0 0,0-2 48 0,-8 3 0 16,9-5 0-16,-1 1 0 0,-8 4-16 0,9-5 0 15,-2 2 0-15,1 0 0 0,-1-4-176 0,1 3 192 16,2 1-192-16,-2-2 192 0,2-2-192 0,-2 2 0 16,2 0 0-16,-1-4 128 0,0 2-128 0,1-2 0 15,0 2 0-15,-1-2 0 0,0 0 0 0,0-2 0 16,0 2 128-16,-1-4-128 0,0 1 0 0,0 0 0 15,-1-2 0-15,0-1 128 0,-1-1-128 0,-1-1 128 0,1 0-128 0,0 1 128 16,-1-1 176-16,0 1 16 0,-1-3 16 0,-1 0 0 16,1 0-16-16,-3 0-16 0,1-3 0 0,-2 3 0 15,0-3-96-15,0-1-16 0,0 1 0 0,0 0 0 16,0 0-48-16,0 0-16 0,0 1 0 0,0 1 0 16,-2 0-128-16,1 2 0 0,1 1 144 0,0 2-144 15,-1 5 0-15,2 0 0 0,-1 10 0 0,0 0 0 16,0 0-176-16,0-7 0 0,0 7 0 0,0 0 0 15,0 0-1840-15,0 0-368 0,9-1-80 0</inkml:trace>
  <inkml:trace contextRef="#ctx0" brushRef="#br2" timeOffset="163848.32">15731 2389 10127 0,'0'0'896'0,"0"0"-704"0,0 0-192 0,0 0 0 15,0 0 1024-15,0 0 160 0,12 1 32 0,-12-1 16 16,11 0-640-16,-11 0-128 0,13 2-16 0,-4 0-16 15,-9-2-16-15,11 5 0 0,-11-5 0 0,11 4 0 16,-11-4 32-16,8 9 0 0,-2 1 0 0,0 1 0 16,-2-2-112-16,0 5-16 0,2 2 0 0,-2-1 0 0,-1-1-80 0,1 2-32 15,0 3 0-15,0 1 0 0,-2 0 32 0,1-1 0 16,0 0 0-16,-1 3 0 0,-1 4 32 0,1 2 16 16,-2 3 0-16,0-5 0 0,-2 4 96 0,1-1 0 15,-1 3 16-15,-1-1 0 0,-1 1-96 0,2-3-32 16,-6 3 0-16,3 0 0 0,0 0-80 0,-3-6-32 15,2 1 0-15,-2-4 0 0,1-1-32 0,-2-1-128 16,2 1 192-16,2-3-64 0,-1 0 0 0,2 0 0 16,-2-4 0-16,1 1 0 0,0-4-128 0,1 1 192 15,0 0-192-15,0-3 192 0,4-10-192 0,-5 11 0 16,0-2 144-16,5-9-144 0,-5 12 0 0,1-1 144 0,4-11-144 0,-4 9 0 16,4-9 128-16,-4 10-128 15,4-10 0-15,-2 8 0 0,2-8 128 0,0 0-128 16,0 0 0-16,0 0 0 0,0 0 0 0,0 0 0 15,0 0 128-15,0 0-128 0,0 0 176 0,5 13-32 16,-5-13 0-16,8 6 0 0,-8-6 96 0,12 4 16 16,0 1 0-16,-1-3 0 0,1-2-64 0,0 2-16 15,2-2 0-15,0 0 0 0,-1 0-176 0,1 0 192 0,0 0-192 0,3 0 192 16,0 0-192-16,4 0 160 0,0 1-160 16,2-1 160-16,3-1-160 0,0 1 192 0,2 0-192 0,3 0 192 15,1 0-192-15,2 0 128 0,5 0-128 0,1 0 128 16,2-2-128-16,-2 0 0 0,-3-3 0 0,3 1 128 15,-2 0-128-15,1 3 128 0,2-2-128 0,-2 1 128 16,4-2-128-16,2 3 0 0,2 2 0 0,2-2 128 16,2-1-128-16,-1 0 0 0,-2-2 0 0,0 0 128 0,-2-2-128 0,0 3 0 15,-1 1 0-15,2 2 128 0,0 2-128 16,1 1 0-16,1-3 0 0,1 0 128 0,-2-1-128 0,-2-1 0 16,-3 2 0-16,-1 0 0 0,0 0 0 0,0 3 0 15,-2 1 0-15,-1-2 0 0,-1 1 0 0,1-2 0 16,1 0 0-16,-1 2 0 0,1 1 0 0,-3 1 0 15,-3-3 0-15,-1 0 0 0,-4-1 0 0,3-1 0 16,-2 2 0-16,1 1 0 0,-2-1 0 0,-1 2 0 16,-1 0 0-16,0-1 0 0,-2 0 128 0,2 0-128 15,-1-2 0-15,0 3 128 0,-3-1-128 0,0-1 0 16,1-1 0-16,-4 2 0 0,2-2 0 0,-2 2 0 16,-2-2 0-16,-3 0 0 0,-1-1 0 0,-1 3 0 15,-2-2 0-15,-1 0 0 0,-10-1 128 0,12 2-128 16,-2-2 0-16,-10 0 128 0,9 2-128 0,-9-2 0 15,0 0 0-15,0 0 0 0,0 0 128 0,0 0-128 16,0 0 128-16,0 0-128 0,0 0 208 0,0 0-32 16,0 0-16-16,5-5 0 0,-5 5 80 0,2-11 16 15,-2 0 0-15,-1 3 0 0,-3-1-16 0,3-1 0 16,-1-6 0-16,-1 1 0 0,-1 1-32 0,2 0 0 16,0-1 0-16,2-2 0 0,0-2 0 0,2-1 0 0,-1-3 0 15,1 0 0-15,1 2-80 0,1-2 0 0,1 0-128 0,0 0 192 16,1-1-192-16,1-3 0 0,-2 3 0 0,1-2 0 15,1 1 0-15,-1 3 128 0,-1 3-128 0,1 3 0 16,1-2 0-16,-1 4 0 0,-1 3 0 0,0 3 0 16,-5 8 0-16,0 0 0 0,0 0 0 0,0 0 0 15,0 0-1488-15,0 0-192 0,-1 9-48 0,-3 2-12944 16</inkml:trace>
  <inkml:trace contextRef="#ctx0" brushRef="#br2" timeOffset="169120.21">21988 18590 12031 0,'0'0'528'0,"0"0"112"0,0 0-512 0,0 0-128 0,0 0 0 0,0 0 0 15,0 0 0-15,0 0 0 0,-9 4 0 0,9-4 0 16,-10 4 0-16,1-2 0 0,-1-1 0 0,1 3 0 15,0 0 336-15,0 1 48 0,-2-1 0 0,-1 1 0 16,1-1 384-16,-1 1 96 0,1-1 16 0,-1 2 0 16,1 3 16-16,0-3 0 0,-2 3 0 0,4-2 0 15,-1 0-80-15,1 2-16 0,0 0 0 0,3 0 0 16,-1 0 16-16,5 0 0 0,2-9 0 0,-5 7 0 16,2 4-112-16,3-11 0 0,3 12-16 0,2-3 0 15,-5-9-128-15,10 13-32 0,1-3 0 0,2 2 0 16,4-2-96-16,0-3-32 0,2 1 0 0,3 0 0 0,2-3-160 0,2 2-48 15,0-3 0-15,4-1 0 0,-2-3 112 0,-1-2 16 16,1 0 0-16,-1-6 0 0,-1-2 160 0,-4-4 32 16,5 1 16-16,-4-2 0 0,-1 0-144 0,-1-2-48 15,0 1 0-15,-2-2 0 0,-2-1-144 0,1 0-16 16,-3-1-16-16,-2 2 0 0,-1 0-160 0,-2-1 192 16,-1 0-192-16,-3 0 192 0,-3-2-48 0,-1 1 0 15,-2 1 0-15,-1-1 0 0,-3-2-16 0,-1 4 0 16,0 4 0-16,-4 0 0 0,0 3-128 0,-1 1 0 15,-2 1 0-15,-1 2 0 0,-3 4 0 0,-2 0 0 16,-1 1 0-16,-1 4 0 0,-3 1 0 0,0 0 0 16,-1 5 0-16,-3 3 0 0,-3 6 0 0,1 1 0 0,-2 1 0 0,2 5 0 15,-2 3 0-15,5-2 0 0,-3 3 0 0,4 1 0 16,2 4 0-16,2 2 0 0,2-1 0 16,2 3 0-16,1 1 0 0,2 0 0 0,4 0 0 0,1-1 0 15,1-3 0-15,4-1 0 0,3 1 128 0,4-4-128 16,3-1 0-16,4-1 0 0,3-2 0 0,3-5 128 15,5 0 32-15,3-4 0 0,1 1 0 0,6-3 0 16,2-3 48-16,1-3 16 0,3-4 0 0,-1-1 0 16,-2 1-96-16,1-5 0 0,0-3-128 0,2-2 192 15,0 0-192-15,2-1 0 0,0-3 128 0,2 2-128 16,0-3 0-16,-1 3 0 0,0-5-144 0,-2 0 144 16,-1-2-1728-16,-4 0-240 15,-3-3-48-15</inkml:trace>
  <inkml:trace contextRef="#ctx0" brushRef="#br2" timeOffset="169653.09">23371 17377 9215 0,'0'0'400'0,"-1"-11"96"0,-1 1-496 0,1 2 0 0,1 8 0 0,0 0 0 16,-2-15 3328-16,-1 6 576 0,3 9 128 0,-4-10 0 16,4 10-2112-16,0 0-448 0,-6-6-64 0,6 6-32 15,-9-4-288-15,9 4-48 0,0 0-16 0,-12 6 0 16,1 2-304-16,0 4-64 0,-2 2-16 0,1 4 0 16,4 3-128-16,-3 1-16 0,0 5-16 0,0 2 0 15,-1 3-96-15,4 4 0 0,-2 1-16 0,3 2 0 16,0 7-32-16,1-4 0 0,0 3 0 0,1-3 0 0,-1 0-32 0,4 2-16 15,1-3 0-15,1-1 0 0,0-3-32 0,3-3-16 16,3-2 0-16,1 0 0 0,3-3 0 0,0-5 0 16,2-2 0-16,1-2 0 0,-1-1-96 0,5-1-16 15,1-4 0-15,-1 0 0 0,3-4-128 0,0-1 128 16,3-2-128-16,1 0 128 0,0-6-128 0,-1-2 0 16,0-2 0-16,-2-2 128 0,1-2-352 0,-3-2-80 15,-4 0-16-15,-2-3 0 16,-5 3-1584-16,-6-6-320 0,-4-3-64 0,-5 1-8592 15,-4-5-1728-15</inkml:trace>
  <inkml:trace contextRef="#ctx0" brushRef="#br2" timeOffset="169818.97">23024 17709 28559 0,'0'0'1264'0,"0"0"272"0,-3-7-1232 0,3 7-304 0,7-8 0 0,5 4 0 15,7 4 704-15,3 0 64 0,5 0 32 0,1 0 0 16,2 0 16-16,5 0 0 0,3 0 0 0,6 0 0 15,6 0-192-15,7 0-48 0,7 1 0 0,-2 1 0 16,0-4-352-16,2 0-80 0,-5-1-16 0,2 1 0 31,2-1-1248-31,-1 1-256 0,0 2-48 0</inkml:trace>
  <inkml:trace contextRef="#ctx0" brushRef="#br2" timeOffset="171853.62">15852 2254 12895 0,'-9'-12'1152'0,"4"1"-928"16,1 4-224-16,2-2 0 0,2 9 864 0,0-9 128 16,0 0 32-16,0 9 0 0,0 0-176 0,0 0-16 15,0 0-16-15,9-1 0 0,-9 1-304 0,12-1-48 0,0 1-16 0,-12 0 0 16,10 2 160-16,0 4 32 0,-10-6 0 0,12 9 0 15,-3 4-144-15,-2 4-32 0,1 0 0 0,-3 2 0 16,0 3-32-16,-1 3-16 0,0 3 0 0,-4 7 0 16,0 3 64-16,0 5 16 0,-5-1 0 0,-2 3 0 15,1-1-80-15,-4 3-16 0,-2 0 0 0,0 3 0 16,-2-1-192-16,0-3-32 0,0-2-16 0,-2 0 0 16,-1 1 16-16,3-4 0 0,-2-3 0 0,2-1 0 15,2-5 16-15,1 0 0 0,1-4 0 0,1 0 0 16,2-2-64-16,2-2-128 0,1-6 192 0,3-3-64 15,-1-3 0-15,4-1 0 0,0-2 0 0,-2-9 0 16,0 0-128-16,0 0 192 0,0 0-192 0,0 0 192 16,12 0-32-16,-2-1 0 0,0-2 0 0,0 1 0 15,0-1 0-15,2 0 0 0,2-4 0 0,0 1 0 0,1-1 16 0,3-1 0 16,-1 1 0-16,4 1 0 0,0 2-176 0,6 1 160 16,4 1-160-16,2 1 160 0,2-2-160 0,5 2 128 15,3 0-128-15,4-2 128 0,2 2-128 0,4-4 0 16,-1-3 0-16,0 0 0 0,-1 6 0 0,1-1 0 15,1 1 0-15,2 1 0 0,3 2 0 0,3-1 128 16,2 0-128-16,-2-1 0 0,-3-5 0 0,2 3 0 16,1 0 0-16,2 2 0 0,1 1 0 0,3-1 0 15,1-1 0-15,-2 1 0 0,-1 0 0 0,-3-2 0 16,-1-1 0-16,1 2 0 0,-1-1 0 0,-1 3 0 16,0-1 128-16,-2 0-128 0,-2-4 0 0,-4 0 0 15,-3 1 0-15,-2 1 0 0,-2 2 0 0,-1 1 0 16,-4 1 0-16,2 3 0 0,1 4 0 0,-1-3 0 0,-2-1 0 15,-1-1 0-15,-1 2 0 0,-1-1 0 0,-5-1 0 0,-2 1 0 16,-3 2 0-16,-1-1 0 0,-2-1 144 0,-3 1-144 16,-2-1 0-16,-2-3 0 0,-3-2 0 0,-3 1 0 15,-1 1 0-15,-10-1 0 0,0 0 128 0,0 0-128 16,8-5 192-16,-8 5-16 0,4-8-16 0,-4 8 0 16,1-9-160-16,-1 1 0 0,-2-1 0 0,-1 0 128 15,1-1-128-15,0 1 0 0,-3-3 0 0,3 2 128 16,-1-3-128-16,1-3 128 0,0-3-128 0,1 0 128 15,0-4 0-15,1-4-128 0,-2-3 192 0,2-1-64 16,0-2 48-16,0-2 0 0,0-6 0 0,2-1 0 16,-1 1-176-16,0 1 128 0,1-1-128 0,-1 5 128 0,0 7-128 15,-1 0-176-15,-1 3 48 0,0 2 0 16,-2 3-256-16,0 4-64 0,-4 6 0 0,-3 4-10432 16,-3 7-2080-16</inkml:trace>
  <inkml:trace contextRef="#ctx0" brushRef="#br2" timeOffset="185514.19">23790 19199 7359 0,'0'0'656'15,"0"0"-528"-15,8-8-128 0,0 4 0 16,-8 4 720-16,10-6 112 0,-3-2 32 0,0 3 0 0,-7 5-672 0,6-7-192 15,0-1 0-15,-6 8 128 0,0 0-128 0,8-7 0 16,-2 0 0-16,0 2 0 0,-6 5 0 0,8-4 0 16,-8 4 0-16,9-5 128 0,-9 5 304 0,9-4 64 15,-9 4 16-15,0 0 0 0,12-2 384 0,-12 2 64 16,0 0 32-16,14 1 0 0,-3 0 112 0,-11-1 32 16,13 9 0-16,-2-2 0 0,-2 2-192 0,1 1-48 15,0 2 0-15,3 1 0 0,0 2-192 0,1 2-64 16,0-3 0-16,-1 2 0 0,-1 3-96 0,-2 1-32 15,-3-4 0-15,-1 3 0 0,-1-1 96 0,-1 0 16 16,-4-1 0-16,-2 1 0 0,-4-1 112 0,-1 1 32 0,-3-2 0 16,-3 2 0-16,-4 0-176 0,1 0-16 0,-3 1-16 15,0-2 0-15,-3 1-256 0,-1 0-48 0,0 0-16 0,-3-2 0 16,0 0-240-16,1-1 144 0,-1-1-144 0,2 0 128 16,3-3-384-16,0-3-96 0,4-1-16 0,1-4 0 31,5-3-1856-31,11 0-368 0,-4-14-80 0</inkml:trace>
  <inkml:trace contextRef="#ctx0" brushRef="#br2" timeOffset="186197.11">25811 18552 8287 0,'0'0'736'0,"0"0"-592"0,-6-8-144 0,2 1 0 16,4 7 4064-16,0 0 784 0,0 0 144 0,0 0 48 15,0 0-3584-15,0 0-720 0,-6 10-144 0,-2 5-16 16,-1 0-240-16,1 6-32 0,-3 4-16 0,0 6 0 16,-4 4 48-16,-2 1 16 0,2 2 0 0,-5 0 0 15,0-1-64-15,0 0-16 0,-1 0 0 0,0-1 0 16,1 0 96-16,1-2 16 0,1-1 0 0,0-1 0 16,2-5 64-16,0-3 0 0,2-4 16 0,2-2 0 15,3-3 80-15,2-4 16 0,7-11 0 0,0 0 0 16,0 0-32-16,0 0 0 0,4-12 0 0,5-6 0 0,1-4-256 15,3-3-48-15,0 0-16 0,1-3 0 0,0 0-208 16,1-2 0-16,0-4 0 0,3 1 0 0,-3 0 0 0,3-1 0 16,2 0 0-16,-1 3 0 0,2 1 0 0,-1 4 0 15,0 1 0-15,1 3 0 0,-2 4-128 0,-1 6 128 16,-3 5-192-16,-1 5 192 0,-1 4-176 0,-2 3 176 16,-3 6-160-16,-1 5 160 0,0 7-192 0,-3 6 192 15,-4 1-208-15,-2 3 80 0,-3 2 128 0,0 2-128 16,-3 1 128-16,0 4-128 0,-1-1 128 0,-3 2 0 15,2 1 0-15,1-4 0 0,-2-5-288 0,3-1 32 16,4-8 0-16,2 0 0 16,-1-7-1216-16,6-4-224 0,6-4-48 0,2-2-8192 15,0-7-1648-15</inkml:trace>
  <inkml:trace contextRef="#ctx0" brushRef="#br2" timeOffset="186547.24">26497 18791 30399 0,'-11'-10'2704'0,"3"7"-2160"0,-1 1-544 0,9 2 0 15,-12-2 992-15,2 4 96 0,0 0 0 0,0 5 16 16,-2 1-880-16,1 3-224 0,-3 1 0 0,-1 5 0 16,-1 1 0-16,-1 1 0 0,-4 1 0 0,0 5 0 15,2 0 0-15,2 0 0 0,3 2 0 0,4-3 0 16,2 1 0-16,4-2 0 0,4-2 0 0,4-2 0 15,4-3 0-15,3-1-128 0,5-2 128 0,1-4 0 16,4-3 0-16,0 1 0 0,3-5 128 0,2-3-128 16,-1-3 480-16,3-5 0 0,3 0 0 0,-1-3 0 0,1-2-32 0,-2 0 0 15,-2 0 0-15,-2-3 0 0,-2-1-128 0,-4 1-16 16,-4 0-16-16,-3-2 0 0,-6-1 208 0,-2-3 32 16,-5 0 16-16,-3 1 0 0,-4-3-96 0,-2 2 0 15,-3-1-16-15,1 1 0 0,-4 5-432 0,1 3 0 16,-1 0 0-16,-2 3 0 15,0 7-592-15,0 1-48 0,0 0-16 0,2 2 0 16,1 1-1968-16,2 1-384 0,1 3-64 0</inkml:trace>
  <inkml:trace contextRef="#ctx0" brushRef="#br2" timeOffset="186848.39">27258 18073 16575 0,'8'-12'1472'0,"-3"3"-1168"0,-1 2-304 0,-4 7 0 15,7-8 1920-15,-7 8 320 0,0 0 64 0,0 0 0 16,0 0-1024-16,3 12-192 0,-5 2-64 0,0 3 0 16,-3 4-208-16,-3 7-48 0,-2 2-16 0,-1 7 0 15,-5 4-160-15,1 1-16 0,-3 1-16 0,2 4 0 16,-2 4 80-16,4 1 0 0,0 1 16 0,-1 2 0 15,1 1-288-15,0-3-64 0,4 1-16 0,1-5 0 0,1-3-128 16,3-3-32-16,1-5 0 0,3-2 0 0,2-4-128 16,3-6 0-16,1-2 0 0,1 1 0 0,1-6-368 0,0-4 48 15,0-4 16-15,3 0 0 16,-2-8-1696-16,-8-3-352 0,0 0-64 0</inkml:trace>
  <inkml:trace contextRef="#ctx0" brushRef="#br2" timeOffset="186994.45">26817 18608 17503 0,'-10'-10'768'0,"10"10"176"0,-4-10-752 0,4 10-192 16,0 0 0-16,0 0 0 0,14-4 3264 0,2 2 640 15,2 2 112-15,3 0 16 0,1 0-2912 0,5 0-592 16,4 0-112-16,2 0-32 0,2 0-176 0,2-1-32 16,4-1-16-16,2-1 0 15,5-2-1792-15,1 1-352 0</inkml:trace>
  <inkml:trace contextRef="#ctx0" brushRef="#br2" timeOffset="188084.26">28552 18187 25567 0,'0'0'1136'0,"0"0"224"0,1-11-1088 0,2 6-272 0,-3 5 0 0,0 0 0 15,0 0 528-15,0 0 48 0,0 0 16 0,0 0 0 16,0 0-32-16,-5 9-16 0,-3 1 0 0,-1 4 0 15,-2 1 96-15,1 4 0 0,-4 5 16 0,-2 8 0 16,-1 1-144-16,-4 5-16 0,-2 3-16 0,0 6 0 16,-2-3-192-16,0 7-32 0,-2 1-16 0,2 2 0 15,0-4-16-15,6 0 0 0,1-7 0 0,5-2 0 0,1-2 48 16,3-3 16-16,7-3 0 0,2-1 0 0,2-2 96 0,3-6 0 16,4-2 16-16,4 1 0 0,2-5-224 0,4-6-48 15,2-1-128-15,1-3 192 0,1 1-192 0,-1-6-160 16,1-4 32-16,0-2 0 15,-2-5-1440-15,0 0-288 0,-2-4-48 0,-3-3-12992 0</inkml:trace>
  <inkml:trace contextRef="#ctx0" brushRef="#br2" timeOffset="188210.53">28004 18678 24879 0,'0'0'2208'0,"0"0"-1760"0,0 0-448 0,0 0 0 15,0 0 1856-15,10 7 304 0,3-3 48 0,5 0 16 16,3-1-1680-16,6-2-336 0,4 0-64 0,5 3-16 16,5-2-128-16,5-2 192 0,1-1-192 0,0-1 192 31,-3-3-1888-31,0 1-368 0</inkml:trace>
  <inkml:trace contextRef="#ctx0" brushRef="#br2" timeOffset="188599.63">28910 18882 34095 0,'0'0'3024'0,"0"0"-2416"15,9-5-480-15,3 3-128 0,-1 1 432 0,2-2 64 16,1-1 16-16,2-3 0 0,1-4-512 0,1 2 0 15,1 1-128-15,1-1 128 0,-2-5-192 0,0-2 64 16,-3 1 128-16,-1-3-208 0,-3 1 208 0,0-1 0 16,-6 0 0-16,0 0-144 0,-3 0 144 0,-2 4 128 15,-2-1-128-15,-2 4 176 0,-4-1 96 0,-2 7 32 16,-4 3 0-16,-4 2 0 0,-2 3-48 0,-4 5-16 16,-4 6 0-16,-4 5 0 0,-2 4-112 0,-3 4-128 15,-1-1 176-15,-2 5-176 0,0 2 128 0,3 1-128 16,3-1 0-16,3 2 0 0,2-4 0 0,5 2 0 15,5-1 0-15,5-1 0 0,3-5 0 0,6 4 0 0,4-7 128 16,6-1-128-16,4 1 0 0,5-4 128 0,1-3-128 0,6-4 0 16,4 1-176-16,7-3-144 0,3-6-16 0,4-3-16 31,0-1-1856-31,0-5-368 0,2-6-80 0</inkml:trace>
  <inkml:trace contextRef="#ctx0" brushRef="#br2" timeOffset="188965.13">29991 17844 27647 0,'0'0'2448'16,"-9"-8"-1952"-16,3 3-496 0,6 5 0 0,0 0 752 0,-9 3 48 16,0-1 16-16,0 5 0 0,0-1-368 0,-1 3-64 15,-3 2 0-15,-1 5-16 0,-5 3 16 0,-1 4 16 16,1 3 0-16,-2 3 0 0,0 3 16 0,2 3 0 16,2 0 0-16,2 2 0 0,0 2-128 0,3 2-32 15,5-1 0-15,3-4 0 0,1 1 128 0,5-1 0 16,0-1 16-16,3 0 0 0,3-7-144 0,2-2-16 15,1 5-16-15,1-7 0 0,-1-2-224 0,2-3 128 0,-2-1-128 0,5-1 0 16,-2 2 0-16,0-6-336 0,-2-5 48 0,0-1 16 31,1-4-1808-31,-13-3-352 0,0 0-80 0,5-10-16 0</inkml:trace>
  <inkml:trace contextRef="#ctx0" brushRef="#br2" timeOffset="189110.68">29381 18197 8287 0,'0'0'368'0,"0"0"80"0,0 0-448 0,0 0 0 0,12-6 0 0,6 3 0 16,8 5 5984-16,2 0 1120 0,5 1 208 0,6-1 48 15,6 3-5632-15,7 0-1152 0,6 2-208 0,6 0-48 0,6-3-320 0,2 0 0 16,-1-1 128-16,2 3-128 16,-2 0-1920-16,-1 4-432 0</inkml:trace>
  <inkml:trace contextRef="#ctx0" brushRef="#br3" timeOffset="-168995.67">16037 2207 13823 0,'-4'-20'1216'0,"4"6"-960"16,2 1-256-16,1 3 0 0,-1-3 1008 0,1 4 144 0,-3 9 48 15,5-10 0-15,-5 10 112 0,0 0 32 16,0 0 0-16,0 0 0 0,0 0-832 0,0 0-176 0,0 0-16 0,0 0-16 15,0 0-160-15,6 14-16 0,-2 0-128 0,-4 1 192 16,-1 5-32-16,-3 0-16 0,-1 0 0 0,0 3 0 16,-3 5 144-16,-1 3 32 0,0 3 0 0,-1 4 0 15,-1 5-64-15,-1 0-16 0,0 3 0 0,-2-1 0 16,-2 0-112-16,2 0-128 0,0 2 176 0,3-1-176 16,-2-1 240-16,2-1-64 0,1-2-16 0,0-2 0 15,1 1 48-15,-3 1 16 0,3-3 0 0,0-2 0 16,-1-5 32-16,0-2 0 0,1 2 0 0,0-1 0 15,-1-6 0-15,0 2 0 0,0-6 0 0,1 1 0 16,0-3-80-16,3-1-16 0,-1-4 0 0,2 1 0 16,0-2-32-16,3-3 0 0,-2 2 0 0,4-12 0 15,0 0-128-15,0 10 160 0,0-10-160 0,0 0 160 0,0 0 32 0,0 0 0 16,0 0 0-16,14 6 0 16,-3-3 64-16,3-3 32 0,0 0 0 0,4-2 0 0,2 1-128 0,2-3-32 15,1-2 0-15,3 0 0 0,0-2-128 0,4 2 128 16,5 0-128-16,2-2 128 0,-2 1-128 0,7 5 0 15,4-1 0-15,2-1 0 0,2 2 0 0,1-1 0 16,-1 1 0-16,4 0 0 0,-2 0 0 0,3 1 128 16,-2 2-128-16,7 1 0 0,5 2 0 0,2-3 0 15,2-2 0-15,-1 0 0 0,0-2 0 0,0 3 0 16,1 2 0-16,1-1 0 0,3-1 0 0,-1-3 0 16,-2 1 0-16,-3-1 0 0,-1 0 0 0,-4 3 0 15,-3 3 0-15,-1 0 0 0,2-1 0 0,-2 1 0 16,0-3 0-16,-6 1 128 0,-5 0-128 0,-3 3 0 0,0 3 0 15,-5-2 0-15,-1 4 0 0,-5-2 0 0,0 5 144 0,0-3-144 16,-1 2 0-16,-4-3 0 0,-3 2 0 0,-2-3 0 16,-2 2 0-16,-2-2 0 0,-3 2 0 0,-1-3 0 15,-2 0 0-15,-3 2 0 0,-2-3 0 0,-8-5 0 16,8 6 0-16,-8-6 0 0,0 0 0 0,0 0 128 16,0 0-128-16,0 0 0 0,0 0 128 0,0 0-128 15,0 0 288-15,6-6-16 0,-2-2 0 0,-2-4 0 16,1-5 144-16,-2-3 32 0,0-6 0 0,2 1 0 15,-3-4-80-15,2-4-16 0,1-3 0 0,1-2 0 16,0-1-80-16,1-3-16 0,2-5 0 0,1-4 0 16,-2-3-128-16,2 1-128 0,0 0 192 0,2-1-192 15,-5 6 128-15,0 0-128 0,0 4 0 0,0 5 0 16,-4 7 128-16,-1 2-128 0,-2-1 0 0,-1 6 0 0,-1 1 0 16,2 6 0-16,-2 5 0 0,2 3 0 15,2 10-1152-15,0 0-224 0,-4 10-48 0</inkml:trace>
  <inkml:trace contextRef="#ctx0" brushRef="#br2" timeOffset="84937.18">11637 7856 8975 0,'-10'-19'384'0,"5"5"112"0,0-3-496 0,1 1 0 0,0-2 0 0,3-1 0 31,2 0-256-31,3 0-128 0,1 0-48 0,1 0 0 0,1-3 432 0,2 3 192 0,0 1 0 0,-1 0-16 16,1 3 80-16,0 0 32 0,0 2 0 0,0 4 0 16,3-3-288-16</inkml:trace>
  <inkml:trace contextRef="#ctx0" brushRef="#br2" timeOffset="86164.61">11978 7314 9503 0,'0'0'416'0,"0"0"96"0,0 0-512 0,0 0 0 16,0 0 0-16,0 0 0 0,0 0 640 0,0 0 16 16,0 0 16-16,0 0 0 0,6-7-368 0,-6 7-80 15,0 0-16-15,0 0 0 0,0 0-80 0,7 7 0 16,-7-7-128-16,6 11 192 0,0 1-64 0,1 0-128 16,0-2 176-16,2 3-176 0,1-7 128 0,3 3-128 15,4-3 0-15,-1-2 0 0,2-4 160 0,1 0-32 16,1 0 0-16,2 1 0 0,-1 1 176 0,7-2 16 15,3 0 16-15,3 0 0 0,4 5-32 0,6-3-16 0,4 1 0 0,8-1 0 16,7-2-32-16,0-1 0 0,3-3 0 0,0 0 0 16,5 1 80-16,5 0 16 0,6 2 0 0,0-3 0 15,-2-1 0-15,2-3 0 0,-2 3 0 0,4 4 0 16,3 1-80-16,1 0-16 0,-1-1 0 0,-1-2 0 16,-5 1 64-16,5 2 0 0,1 1 0 0,3-1 0 15,1-4-128-15,0 1-32 0,-3 1 0 0,1 1 0 16,2-1-160-16,0 0 160 0,-2-7-160 0,-2 3 160 15,-5 3-160-15,4-1 0 0,2 0 0 0,0 2 128 16,-1-1 0-16,-2 1 0 0,1-1 0 0,-2 2 0 16,4-2 0-16,0 0 0 0,-1-1 0 0,-3 0 0 15,-4 0 0-15,2 2 0 0,2-2 0 0,0 1 0 16,-1 5 0-16,-3-2 0 0,-7-2 0 0,-1 2 0 16,-4 0 0-16,2 3 0 0,3 1 0 0,-2-4 0 0,-4-4 32 0,-3 3 0 15,-2-1 0-15,-5 2 0 0,-2 7 0 0,-2-4 0 16,-1-1 0-16,-2 1 0 0,-2 1-160 0,-2 0 0 15,-3-1 0-15,-5-1 0 0,-6-1 0 0,-3 1 0 16,-6 0 0-16,-1 3 0 0,-4 0 128 0,-4-1-128 16,-4-2 0-16,-10-2 128 0,0 0-128 0,0 0 0 15,0 0 0-15,0 0 0 0,-13 6 256 0,-2 0-16 16,-5-2-16-16,-7-1 0 0,-6-1-32 0,-7 1 0 16,-7 1 0-16,-1-3 0 0,-5-1-64 0,-3 0-128 15,-3 0 176-15,-2 1-176 0,-2 0 208 0,-7-1-64 16,-9-1-16-16,-2 0 0 0,-1 0 0 0,-4-2-128 15,-2 2 192-15,-10-1-64 0,-10 2 0 0,1 2 0 0,1-1 0 16,-5 3 0-16,-5-2-128 0,-1 0 0 0,2-2 0 16,-2 1 0-16,0 5 0 0,0-1 128 0,-1-5-128 0,0 4 0 15,1 1 0-15,-3-1 0 0,-4-4 0 0,0 3 0 16,3 3 0-16,-3-2 0 0,-6 0 128 0,3-1-128 16,6 4 0-16,-3-5 0 0,-6 0 0 0,6 1 0 15,5 5 128-15,2-3-128 0,-3-2 0 0,8-1 128 16,2 1-128-16,13 2 0 0,4-1 0 0,3-3 0 15,-1-1 0-15,10 0 0 0,9-1 0 0,5-1 0 16,5 2 0-16,5 2 0 0,5-1 128 0,5 0-128 16,4-2 0-16,4-2 0 0,8-2 0 0,5 3 128 15,7 0-128-15,6 0 0 0,5-2 0 0,8 4 0 16,0 0 0-16,10-1 0 0,6-2 0 0,10-1 0 16,5 1-224-16,8-1 32 0,5 0 0 0,7-4 0 0,5 2 192 15,9 1-192-15,6 1 192 0,10-2-192 16,8 1 192-16,3-2 0 0,2-2-160 0,9 6 160 0,7 1 0 15,3 0 0-15,1-6 0 0,5 6 0 0,7-1-144 0,1 2 144 16,1-7 0-16,6 4 0 0,3 3 0 0,2-3 0 16,3-1 0-16,4 0 0 0,4 3 0 0,-4-1 0 15,-3 0 0-15,4 3 0 0,6 0 0 0,-5 0 176 16,-4 3-48-16,0 0-128 0,-2-1 224 0,-1 4-64 16,-1 2-16-16,-4 0 0 0,-8-4-144 0,-4 1 192 15,-7 0-192-15,-5 2 192 0,1-3-192 0,-9 1 0 16,-10-6 144-16,-9 5-144 0,-6 3 128 0,-7-2-128 15,-4 3 128-15,-7-5-128 0,-8-5 0 0,-8 1 144 16,-11 1-144-16,-6 1 0 0,-6-1 240 0,-7 0-64 16,-5-1-16-16,-10 1 0 0,0 0-16 0,0 0 0 0,-9 4 0 0,-7-2 0 15,-9 2-144-15,-10 1 0 0,-11 2 0 0,-7-6 0 16,-11-4 0-16,-6 1 0 0,-5 2 0 0,-7 4-176 16,-11-2 176-16,-5 0-192 0,-6-4 192 0,-3 1-192 15,-4 4 192-15,-9-2 0 0,-9-4-144 0,0 6 144 16,-1 3 0-16,-2 1-144 0,-4-5 144 0,0 2 0 15,-4 5-160-15,1-3 160 0,1-1-128 0,-3 3 128 16,0-2 0-16,-3 1-128 0,0-1 128 0,-6 0 0 16,-5 4 0-16,3-2 0 0,7 1 0 0,-5-1 0 15,-7 2 0-15,6-3 0 0,4 4 0 0,3-4 0 16,2 1 0-16,6 1 128 0,7-3 0 0,6 4 0 16,5-2 0-16,11 2 0 0,12-2 0 0,7 2 0 15,7-4-128-15,9 2 128 0,8-3-128 0,11-3 128 0,12 1-128 16,11-2-240-16,11 0 64 0,19-1 16 15,0 0-1696-15,13-3-320 0</inkml:trace>
  <inkml:trace contextRef="#ctx0" brushRef="#br2" timeOffset="87432.12">15989 3304 17503 0,'2'-7'1552'0,"-2"-6"-1232"16,4 3-320-16,1-3 0 0,1-1 304 0,2 4 0 0,2-2 0 0,1 1 0 15,2 2 208-15,1-2 64 0,0 2 0 0,1-1 0 16,3 3-336-16,5-2-64 0,4 4-16 0,3 0 0 16,3-1-32-16,4 1-128 0,5 0 192 0,0-2-64 15,1 2-128-15,0 1 0 0,6-1 0 0,3 0 0 16,4 3 0-16,5 0 0 0,5 1 0 0,1 0 0 15,0 0 0-15,3-1 0 0,0 1 0 0,1 1-176 16,2 0 16-16,4 1 0 0,0-1 0 0,-4 2 0 16,-3-1 160-16,-4 0 0 0,-7 2 0 0,-1 0 0 15,0 3 0-15,-5-3 0 0,-5 1 0 0,-2 1 0 16,-5 0 0-16,-7-1 0 0,-7-3 0 0,-6 2 0 16,-5-2 0-16,-5 2 0 0,-11-3 144 0,0 0-144 15,0 0 416-15,0 0-32 0,0 0 0 0,-11 2 0 0,-5 1 64 16,-6-2 16-16,-10 0 0 0,-6 2 0 0,-8-1-144 15,-2 1-48-15,-5-2 0 0,-5 2 0 16,-6 1-128-16,-7-1-16 0,-9 1-128 0,-6 1 192 0,-6 0-32 0,-1-1-16 16,-1 0 0-16,-4 2 0 0,-8 2-144 0,3-3 0 15,5 1 0-15,1 3 0 0,4-2 0 0,-1 2 0 16,-2-7 0-16,11 3 0 0,6 2 0 0,6-1 0 16,6 0 0-16,6 4 0 0,0-2 0 0,4 2 0 15,8-3 0-15,6 0 0 0,5-2 0 0,9-2 0 16,7-1 0-16,8 1 128 0,4 0-128 0,10-3 160 15,0 0-160-15,0 0 160 0,22 7-160 0,9-4 0 16,9-5 0-16,7 2 128 0,8-2-128 0,6-1 0 16,3 0 0-16,9 1 0 0,6 2 128 0,6 0 0 0,5-1 0 0,0-2 0 15,-2 0-128-15,2 1 0 0,2 2 0 0,3 0 0 16,0-1 0-16,0-1 0 0,-5 0 0 0,1 4 0 16,3 0 128-16,-2-1 0 0,-4-1 0 0,-6 3 0 15,-4 1-128-15,-3 2 0 0,-4-1-160 0,-2-1 160 16,-3 1 0-16,-7 1 0 0,-5-2 0 0,-7 3 0 15,-5 1 0-15,-7-1 0 0,-3 2 0 0,-6-3 0 16,-5 0 0-16,-6 3 0 0,-3-4 0 0,-4 3 0 16,-8-8 0-16,0 0 0 0,-6 6 0 0,-2 1 0 15,-9-1 128-15,-7-1-128 0,-7-1 144 0,-7 0-144 16,-9-3 144-16,-7 2-144 0,-7-2 128 0,-1 0-128 16,3-2 144-16,-2 0-144 0,-2-3 160 0,-1 1-160 15,-4-1 208-15,-3 3-48 0,-4 0-16 0,4-2 0 16,4-3-144-16,0 1 0 0,1 2 144 0,0 0-144 15,-1-3 0-15,1 3 144 0,1-2-144 0,6-2 0 0,9-2 128 0,4 4-128 16,6-2 0-16,5-1 0 0,3-1 0 0,8 3 0 16,5 2 128-16,5-1-128 0,6-2 0 0,8 7 0 15,0 0 0-15,9-5 0 0,9 2 0 0,9-2 0 16,6 1 0-16,15 1 0 0,14 3 0 0,12-2-144 16,11-1 144-16,10 1 0 0,6 2 0 0,12 0 0 15,12-2 0-15,-1 4 0 0,-1 0 0 0,3-1 0 16,8 1 0-16,-8 1 0 0,-8 3 0 0,0 1 0 15,0-1 0-15,-11 5 0 0,-12-1-288 0,-9 5 32 16,-11 5 0-16,-9-1-12368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9:29:47.70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 2725 2751 0,'-7'-18'128'0,"3"8"16"0,-1-2-144 0,0-2 0 15,-2 0 0-15,1 0 0 0,0 0 992 0,-2 0 160 16,-3-1 48-16,3 0 0 0,2-1 32 0,-1 1 16 15,1-4 0-15,-2 1 0 0,1-1 32 16,2 2 0-16,0-3 0 0,-1 4 0 0,1-1-192 0,-1 1-48 16,0 2 0-16,2 0 0 0,3-3 16 0,-2 5 0 15,1 2 0-15,0-1 0 0,1 5-144 0,1 6-16 16,0 0-16-16,0 0 0 0,0 0-208 0,0 0-32 16,-8 9-16-16,2 6 0 0,-2 5-304 0,-1 7-64 15,2 2-16-15,-3 8 0 0,-2 8-112 0,1 1 0 16,-2 1-128-16,-1 3 192 0,-1 2-192 0,1 3 176 15,2 1-176-15,4-1 160 0,0-2-160 0,8-20 0 16,0-1 0-16,6-4 0 0,2-1 0 0,3-6 128 16,3-3-128-16,5-5 0 0,3-6 0 0,5-4 0 15,6-7 128-15,18-10-128 0,-2-8 272 0,-1-8 32 16,-1-8 0-16,-1-2 0 0,-1 0-48 0,-3-2-16 0,-3 2 0 0,-1 1 0 16,-3-2-96-16,-4 1-16 15,-3 0 0-15,-2 1 0 0,-2 1 128 0,-3 1 0 0,-3 0 16 0,-4 8 0 16,-1 7-272-16,-3 6 160 0,-4 3-160 0,-6 13 128 15,0 0-128-15,7 10 0 0,-5 8 0 0,-3 10 0 16,-4 11 0-16,1-3 0 0,-2 8 0 0,-4 8 0 16,-4 8 0-16,-4 9 208 0,-5 10-16 0,-4 2-16 15,-3 5 80-15,-5 3 0 0,-3 8 16 0,-1 3 0 16,-2 1-16-16,1-2-16 0,-2-1 0 16,-5 1 0-16,0-5-96 0,0-10-16 0,0-10 0 0,2-8 0 15,2-10 48-15,3-5 0 0,5-11 0 0,3-4 0 16,5-4-176-16,1-10-176 0,-1-4 48 0,3-5 0 15,2-9-2208-15,3-6-432 0,1-3-96 16</inkml:trace>
  <inkml:trace contextRef="#ctx0" brushRef="#br0" timeOffset="399.78">3529 1415 4607 0,'0'0'400'0,"0"0"-400"15,0 0 0-15,-3 13 0 0,2 2 4288 0,-2 6 784 0,1 4 160 0,-2 2 16 16,-2 5-3520-16,-2 2-720 0,-2 4-144 0,-2 3-32 16,0-1-48-16,-4 1-16 0,0 4 0 0,-1 3 0 15,0 1-256-15,-1 1-64 0,1-4-16 0,3-1 0 16,2-6-256-16,1-6-48 0,0-7-128 0,1 2 192 15,-2-9-480 1,7-1-96-16,1-3-32 0,4-6 0 0,0-9-624 16,0 0-128-16,9-3-32 0,3-8-10832 0</inkml:trace>
  <inkml:trace contextRef="#ctx0" brushRef="#br0" timeOffset="566.19">3868 1348 22111 0,'0'0'1968'0,"1"14"-1584"15,2 5-384-15,-3 5 0 0,-3 9 1008 0,-2 5 112 16,-2 8 32-16,-6 6 0 0,-7 4 144 0,-2 4 48 16,-3 3 0-16,-3 1 0 0,-4 3-544 0,0-4-96 15,1-2-32-15,2-5 0 16,0-4-1968-16,2-5-400 0,-6 15-80 0,12-9-16 0</inkml:trace>
  <inkml:trace contextRef="#ctx0" brushRef="#br0" timeOffset="984.81">4464 2783 21183 0,'0'0'1888'0,"0"0"-1504"15,0 0-384-15,0 0 0 0,0 0 1344 0,12 8 208 16,-1-3 48-16,2-1 0 0,2 1-800 0,4 0-160 16,3-4-16-16,4 2-16 0,5-2-96 0,2 0-32 0,1-2 0 0,4-2 0 15,-3 1-208-15,0-3-32 16,2 0-16-16,-1 2 0 15,-3 0-1312-15,1 1-272 0,-2-2-48 0</inkml:trace>
  <inkml:trace contextRef="#ctx0" brushRef="#br0" timeOffset="1401.48">6082 1849 26207 0,'12'-18'1152'0,"-2"5"256"0,4 2-1136 0,1-1-272 16,3 0 0-16,1 4 0 0,0 2 192 0,1 2-32 15,0 0 0-15,-1 4 0 0,-2-1 48 0,1 3 16 16,0 2 0-16,0 5 0 0,-3 0 0 0,2 7 0 15,-3 6 0-15,-3 5 0 0,-3-2-96 0,-3 8 0 16,-4 7-128-16,-4 4 192 0,-3 1-64 0,-4 4-128 16,-7 3 176-16,-3 4-176 0,-8 3 144 0,-4 3-144 15,-3-2 0-15,-5 3 144 0,-2-3-144 0,2-1 0 16,2-7 0-16,2-5 128 0,3 0-128 0,2-8 0 16,3-5 144-16,6-6-144 0,2-2 0 0,8-6 144 15,4-2-144-15,6-4 0 0,3-5 352 0,8 2-32 16,3-2-16-16,6 0 0 0,3-5-304 0,5 1 128 15,6 1-128-15,2-1 0 0,3-2 160 0,5-1-160 16,3 1 128-16,-1-2-128 0,-1-1 0 0,-1 0-224 16,-2-1 32-16,-14 0-13520 0</inkml:trace>
  <inkml:trace contextRef="#ctx0" brushRef="#br0" timeOffset="1767.4">6850 2406 28559 0,'0'0'2544'0,"-1"11"-2032"15,0 3-512-15,1 6 0 16,1 3-240-16,-2 4-144 0,-2 6-16 0,0 2-16 0,1 2 592 0,-2 1 112 16,-1 3 32-16,1-1 0 0,2-2-144 0,-1 0-32 15,1-3 0-15,4-3 0 0,2-6-144 0,4-4 0 16,2-4 144-16,1-6-144 0,3-3 0 0,4-7 0 15,4-2 0-15,-5-2 128 0,4-9 320 0,0 1 80 16,3-4 16-16,2-2 0 0,-2-2-64 0,0 0-16 16,-2-1 0-16,10-8 0 0,-6 5-144 0,-3 4-48 15,-3 4 0-15,-3 4 0 0,-4-1 64 0,-3 8 16 16,-10 3 0-16,10 5 0 0,-2 9-112 0,-3 6-32 16,-4 7 0-16,-2 5 0 0,-4 8 32 0,-4 11 0 15,-4 9 0-15,-2 2 0 0,-3 3-48 0,-2 4-16 16,-6 0 0-16,-2 0 0 0,-2 0 0 0,-1-3 0 15,-2 1 0-15,3-8 0 16,3-3-688-16,3-6-144 0,4-4-32 0,4-6 0 16,0-7-2096-16,4-8-416 0</inkml:trace>
  <inkml:trace contextRef="#ctx0" brushRef="#br0" timeOffset="2051.67">8280 1315 25791 0,'-6'10'2304'0,"-3"2"-1856"15,-1 3-448-15,0 5 0 0,-1 7 1328 0,-1 7 160 16,-5 9 48-16,-3 8 0 0,-3 0-656 0,-1 2-128 16,-2 1-32-16,0 3 0 0,-4 3-336 0,4 2-80 15,2-3-16-15,3-4 0 16,0-2-1040-16,3-3-208 0,0 0-32 0</inkml:trace>
  <inkml:trace contextRef="#ctx0" brushRef="#br0" timeOffset="2585.76">9066 2726 18431 0,'0'0'1632'16,"0"0"-1312"-16,0 0-320 0,0 0 0 0,0 0 1792 0,0 0 304 15,12 7 48-15,5 1 16 0,3-4-1392 0,6-2-256 16,3 1-64-16,6-3-16 0,7 0-128 0,5-1-32 16,6-3 0-16,0 1 0 0,2-4-96 0,-16 3-32 15,6-2 0-15,2 2 0 0,2-4-144 0,3 3 0 16,2 1 144-16,-2-2-144 0,-3 2 0 0,-3 0 0 16,-5 3 0-16,10-5 0 15,-13-3-2496-15,-10 1-400 0,-2-3-96 0,-9 6-16 0</inkml:trace>
  <inkml:trace contextRef="#ctx0" brushRef="#br0" timeOffset="2801.91">9680 2221 30399 0,'0'0'1344'0,"0"0"288"0,0 0-1312 0,-3 10-320 0,2 4 0 0,1 7 0 0,0 7 208 0,-1 5-16 16,-2 6-16-16,0-7 0 0,-2 6 256 0,-1 3 48 15,-2 4 16-15,-6 20 0 0,-2-5-176 0,-1-5-48 16,2-4 0-16,0-3 0 0,2-2-272 0,2-3 0 16,1 0 0-16,-3-4 0 15,3-2-2816-15,-1-5-640 0</inkml:trace>
  <inkml:trace contextRef="#ctx0" brushRef="#br0" timeOffset="3236.35">11112 2188 32255 0,'-20'-5'1424'0,"10"1"304"0,-2 3-1392 0,1 2-336 0,1 3 0 0,-1 2 0 31,0 7-272-31,-2 0-128 0,-2 3-32 0,1 3 0 0,0 3 432 0,0 2-160 0,-1 5 160 0,0-2 0 16,1 2-144-16,2-1 144 0,2 3 0 0,4 1-144 16,3-4 144-16,2 1 0 0,2 0 0 0,5-5 0 15,5-2 0-15,3-2 0 0,6-5 0 0,0-2 0 16,7-7 0-16,3 1 0 0,2-6 0 0,0-6 0 0,4-3 128 0,-10 2 48 16,5-5 16-16,16-5 0 0,-4 0 32 15,-2-1 16-15,-3-2 0 0,-1 0 0 0,-3-1-64 16,-2 2-16-16,-2 0 0 0,-5 2 0 0,-3 4-32 0,-1 3 0 15,-5 4 0-15,-2 3 0 0,-2 6 64 0,-3 4 16 16,-4 10 0-16,0 9 0 0,-3 2 16 0,-2 12 0 16,-2 3 0-16,-3 10 0 0,-4 9 192 0,-5 2 32 15,-5 5 16-15,2-15 0 0,-4 9 16 0,-5 8 0 16,-7 1 0-16,-4 5 0 0,-2 2-64 0,-18 28-16 16,5-15 0-16,6-8 0 0,6-11-224 0,15-29-48 15,0 0-128-15,-9 11 192 16,5-7-1136-16,5-13-224 0,1-11-48 0,3-9-9824 15,5-7-1952-15</inkml:trace>
  <inkml:trace contextRef="#ctx0" brushRef="#br0" timeOffset="3720.61">13107 2262 26719 0,'0'0'2368'0,"0"0"-1888"15,0 0-480-15,0 0 0 0,2 13 464 0,4-7 0 16,6 0 0-16,3 2 0 0,3-3-80 0,2-2-32 16,4-5 0-16,-2 0 0 0,3-1-32 0,6-1 0 0,3-3 0 0,16-1 0 31,-2-2-1152-31,-1 5-256 0,-2 2-32 0</inkml:trace>
  <inkml:trace contextRef="#ctx0" brushRef="#br0" timeOffset="3864.09">13184 2666 14735 0,'-15'17'1312'0,"0"0"-1056"0,2 0-256 0,4 3 0 16,4-2 2480-16,5 0 432 0,5-5 96 0,6-2 0 15,5 0-1984-15,4-4-384 0,5-6-96 0,-2-1-16 0,5 0-528 0,8-2 0 16,2-4-192-16,5-1-11936 15</inkml:trace>
  <inkml:trace contextRef="#ctx0" brushRef="#br0" timeOffset="4269.75">16024 1550 23039 0,'0'0'1024'0,"-9"-2"192"0,9 2-960 0,-10 0-256 0,0 1 0 0,-1 8 0 16,0 3 752-16,-2 7 96 0,-3 7 32 16,-2 3 0-16,0 7-176 0,-2 8-48 0,-1 6 0 0,-1 6 0 15,-4 3-176-15,-1 8-32 0,1-1-16 0,-2 1 0 16,-1 3-128-16,-2 2-32 0,-2 0 0 0,2 4 0 16,4 1-128-16,4-4-16 0,2-2-128 0,7-10 192 0,4-6-192 0,6-6 0 15,4-4 128-15,4-8-128 16,3-8 0-16,5-4 0 0,3-7-144 0,3-7 144 0,3-2-416 0,4-4 16 15,-1-5 0-15,-6-3-13136 16</inkml:trace>
  <inkml:trace contextRef="#ctx0" brushRef="#br0" timeOffset="4405.5">15209 2520 19343 0,'-25'4'848'0,"12"-2"192"0,4 1-832 0,9-3-208 16,0 0 0-16,0 0 0 0,13 11 2288 0,7-3 400 15,5-3 96-15,7-2 16 0,4-3-2096 0,7-3-400 16,3-2-96-16,7-3-16 0,6-2-48 0,4 0-16 16,5 1 0-16,-21-1-13632 0</inkml:trace>
  <inkml:trace contextRef="#ctx0" brushRef="#br0" timeOffset="4737.28">16353 2763 27583 0,'0'0'1216'0,"15"2"256"0,3-2-1168 0,0-1-304 0,2-3 0 0,6 2 0 16,0-6 464-16,4 2 48 0,0-3 0 0,4-3 0 15,2-4-208-15,-2-1-48 0,-2-1 0 0,-1-1 0 16,-5 2-112-16,-3-4-16 0,-4-3-128 0,2-8 192 15,-7 1 272-15,-7 3 48 0,-7 2 16 0,-4 7 0 0,-6 3 48 0,-4 7 16 16,-4 6 0-16,-6 2 0 0,-5 5-224 0,-3 7-48 16,-3 9-16-16,9 0 0 0,-2 4-128 0,-15 15-32 15,4 0 0-15,3 5 0 0,0 1 16 0,5 2 0 16,3-5 0-16,4 3 0 0,2 1-160 0,8-3 0 16,6-1 0-16,6-4 128 0,4-4-128 0,5-1 0 15,4-6 0-15,1-10 0 16,4-1-576-16,6-1-32 0,3-5-16 0,7-1-9952 15,2-6-2000-15</inkml:trace>
  <inkml:trace contextRef="#ctx0" brushRef="#br0" timeOffset="6037.76">18036 1283 9951 0,'0'0'448'0,"0"0"80"0,0 0-528 0,3-6 0 15,-1-3 0-15,1 4 0 0,-3 5 992 0,0 0 96 16,1-7 0-16,0 0 16 0,2-1 80 0,-3 3 16 15,0-1 0-15,0 6 0 0,1-7-144 0,-1 7-32 16,0 0 0-16,0 0 0 0,0-5-112 0,0 5-16 16,0 0-16-16,0 0 0 0,0 0-288 0,-6 7-48 15,-2 7-16-15,-1 5 0 0,-2 4-32 0,-3 8-16 16,-2 5 0-16,-1 5 0 0,-2 6-112 0,-2-2-32 16,-2 2 0-16,0 3 0 0,2 1 64 0,1-4 16 15,0-1 0-15,4-6 0 0,2-2-192 0,4-2-32 16,3-2-16-16,6-2 0 0,5-5-48 0,4-2-128 15,4-3 192-15,4-6-64 0,6-2-128 0,5-6 0 16,2-3 144-16,13-2-144 16,-4-8-1648-16,-2-2-400 0,10-12-64 0,-13 0-32 0</inkml:trace>
  <inkml:trace contextRef="#ctx0" brushRef="#br0" timeOffset="6204.42">17628 1733 27647 0,'-14'-1'2448'0,"14"1"-1952"0,0 0-496 0,0 0 0 16,6 6 960-16,6-1 80 0,3 2 32 0,8 0 0 0,5 0-400 0,7 0-80 16,7-3-16-16,5-1 0 0,3-3-320 0,5 0-80 15,4-4-16-15,25-1 0 16,-6 1-768-16,-3 0-160 0,-1 0-16 0,-6-5-13600 16</inkml:trace>
  <inkml:trace contextRef="#ctx0" brushRef="#br0" timeOffset="6989.13">1595 6066 15663 0,'0'0'1392'0,"-1"-9"-1120"0,1 9-272 0,0 0 0 16,-1-7 960-16,1 7 128 0,0 0 16 0,0 0 16 15,0 0 176-15,0 9 48 0,-2 5 0 0,1 6 0 16,1 4-368-16,0 3-64 0,0 5-16 0,0 2 0 0,1 5-176 0,-3 6-32 16,-2-1-16-16,0 5 0 0,-2-1-112 0,-3 1-32 15,-1 4 0-15,0-1 0 0,1-4-240 0,-3-4-48 16,1 2-16-16,1-8 0 0,1-1-224 0,2-4-128 16,1-10 128-16,1 4-208 15,4-9-2368-15,3-12-480 0</inkml:trace>
  <inkml:trace contextRef="#ctx0" brushRef="#br0" timeOffset="7146.49">1594 5644 29487 0,'-13'-5'2624'0,"13"5"-2112"15,-6-1-512-15,6 1 0 0,-12 0 480 0,6 2-16 16,6-2 0-16,-7 8 0 0,0 1 32 0,2-1 0 0,5-8 0 0,-4 10 0 15,4-10-320-15,0 0-176 0,0 0 192 0,0 0-192 32,10 5-1744-32,2-3-464 0,-1-3-96 0</inkml:trace>
  <inkml:trace contextRef="#ctx0" brushRef="#br0" timeOffset="7454.8">3039 5460 11967 0,'10'-13'1072'0,"2"-2"-864"16,1 1-208-16,-2-4 0 0,-5-3 2928 0,-1-4 528 15,-5-3 128-15,-3 3 0 0,-1 1-2112 0,-3 1-448 16,-3 3-64-16,-1 2-32 0,-3 3-288 0,-4 4-64 16,0 0-16-16,-1 6 0 0,0 5-32 0,-1 1 0 15,-3 6 0-15,-1 3 0 0,-3 5-272 0,0 5-64 16,-3 4-16-16,1 9 0 0,-3 6 48 0,4 6 16 15,0 6 0-15,0 6 0 0,-1 4 16 0,1 7 0 16,2 2 0-16,1 6 0 0,1 5-64 0,0 1-16 16,1 2 0-16,2 1 0 0,4-3-176 0,3 0 0 15,1-3 0-15,1-6 0 16,4-5-1216-16,-1-5-256 0,1-7-64 0,2-6-16 16,-1-10-656-16,1-8-128 0,-3-8-32 0,3-9 0 0</inkml:trace>
  <inkml:trace contextRef="#ctx0" brushRef="#br0" timeOffset="7581.87">2156 6463 21183 0,'0'0'1888'0,"0"0"-1504"0,11-3-384 0,5 1 0 15,3 0 1312-15,3 4 192 0,5-1 32 0,5 2 16 16,6-2-912-16,5 1-192 0,8 0-48 0,6-1 0 16,4-2-400-16,-1-3 0 0,-1-4 0 0,2-3 0 15</inkml:trace>
  <inkml:trace contextRef="#ctx0" brushRef="#br0" timeOffset="8072.31">4499 5728 22111 0,'0'0'1968'0,"0"0"-1584"15,7 13-384-15,2 7 0 0,-1 4 784 0,3 9 80 0,2 3 16 0,2 7 0 16,0 5-176-16,2 5-16 0,-2-1-16 0,0 1 0 15,-1-1-224-15,2-5-32 0,-2-1-16 0,2 0 0 16,-1-4-160-16,1 0-48 0,-1-4 0 0,-2-5 0 16,-2-3-1760-16,0-6-352 15,1-4-80-15</inkml:trace>
  <inkml:trace contextRef="#ctx0" brushRef="#br0" timeOffset="8231.94">5130 5856 23151 0,'0'0'1024'0,"0"18"208"0,0 3-976 0,-1 5-256 16,0 4 0-16,-3 6 0 0,-2 8 1152 0,-3 3 176 15,-2 6 32-15,-3 7 16 0,-3 1-480 0,-4 5-80 16,-3 4-32-16,0 4 0 0,-6 2 176 0,-1 5 48 16,-1-2 0-16,0 2 0 0,1-2-528 0,1-4-96 15,1-4-32-15,0-3 0 16,5-10-1312-16,1-7-272 0,8-7-48 0,2-9-8560 15,4-10-1696-15</inkml:trace>
  <inkml:trace contextRef="#ctx0" brushRef="#br0" timeOffset="8605.91">5965 5895 24815 0,'-10'-7'1088'0,"3"3"256"0,-4-1-1088 0,1 3-256 0,-1 1 0 0,-3 2 0 0,-3 8 560 0,0 3 48 15,-4 9 16-15,-3 3 0 16,-4 1-208-16,0 10-32 0,0 8-16 0,3 1 0 0,1 5-64 0,3-4-16 16,5 2 0-16,6-1 0 0,6-5-288 0,6-3 0 15,3-4 0-15,6-1 0 0,2-7 144 0,7-5-144 16,0-3 0-16,5-8 144 0,3-5 0 0,4-6 0 15,-1-6 0-15,0-9 0 0,1-1 480 0,1-4 80 16,1-4 32-16,0-2 0 0,-3-7-160 0,-1 1-16 16,-5 0-16-16,-3 3 0 0,-5-1-32 0,-4-4-16 15,-3 1 0-15,-5-2 0 0,-6 1-48 0,-5 0-16 16,-4 1 0-16,-4 5 0 0,-4 0-304 0,-3 7-128 16,-1 4 128-16,-3 7-128 15,1 7-256-15,0 3-144 0,0 3-32 0,4 2 0 16,2 5-2048-16,3-3-400 0</inkml:trace>
  <inkml:trace contextRef="#ctx0" brushRef="#br0" timeOffset="8907.12">6555 5729 16575 0,'0'0'736'0,"1"14"160"0,-1 2-720 0,0 3-176 0,0 4 0 0,0 7 0 15,0 4 2368-15,-1 6 448 0,-3 4 96 0,1 3 16 16,-3-1-2128-16,3 1-416 0,-2 0-96 0,5-6-16 16,0-2 48-16,3-2 16 0,1-3 0 0,3-4 0 15,0-10-128-15,5-1-16 0,-1-5-16 0,3-8 0 16,4-3 144-16,1-4 48 0,1-4 0 0,2-6 0 0,1-5 528 0,0-4 128 16,0-5 0-16,1 2 16 0,0-2-208 0,-1 1-64 15,-4-7 0-15,-3 2 0 0,-3-3-160 0,-2-1-32 16,-2-2-16-16,-1-1 0 0,-2-1-160 0,-1 4-16 15,-1 1-16-15,0 8 0 0,-1 7-368 0,0 1 0 16,0 4 0-16,-1 4 0 16,-2 8-384-16,0 0-80 0,0 0-32 0,0 0-11376 15,0 0-2272-15</inkml:trace>
  <inkml:trace contextRef="#ctx0" brushRef="#br0" timeOffset="9339.81">8475 4704 24879 0,'0'0'2208'0,"0"0"-1760"0,0 0-448 0,0 0 0 15,0 0 0-15,0 0-192 16,0 0 0-16,-3 9 16 0,1 8 704 0,-4 5 144 0,3 6 32 0,-1 6 0 16,0 6-256-16,0 9-32 0,0 5-16 0,-1 5 0 15,-1 10-160-15,-2 2-48 0,1 3 0 0,0 5 0 16,-2-4 64-16,1 1 0 0,-6 1 0 0,0 1 0 0,-2-7-48 0,1-6 0 16,0-4 0-16,3-8 0 0,3-8-64 0,2-8-16 15,-1-5 0-15,6-11 0 0,-1-6 128 0,3-15 0 16,0 0 16-16,0 0 0 0,13 2 144 0,1-6 32 15,0-9 0-15,0-3 0 0,1-3-64 0,0-3-16 16,1-2 0-16,0 0 0 0,1 2-368 0,2 5 128 16,-3 3-128-16,-1 7 0 0,-1-1 0 0,0 8 0 15,0 7 0-15,2 0-128 0,-2 6 128 0,3 5-128 16,0 5 128-16,-4 5-128 0,-3 1 128 0,-1 1 0 16,-2 2 0-16,0 0 0 15,0 0-1552-15,2-2-240 0,0-2-32 0</inkml:trace>
  <inkml:trace contextRef="#ctx0" brushRef="#br0" timeOffset="9673.6">9528 5625 27807 0,'0'0'1232'0,"0"0"256"0,-7 4-1184 0,-5 2-304 0,2-1 0 0,-3 8 0 16,-2 4 544-16,-1 2 48 15,-3 2 16-15,-7 2 0 0,-2 5-224 0,-1 0-64 0,-2 1 0 0,2 6 0 16,4 2 96-16,2-3 16 0,1-1 0 0,6-4 0 16,4-1-256-16,6-4-48 0,3-2-128 0,6-9 192 15,2-3-192-15,5-8 144 0,4-6-144 0,4-4 128 16,1-1-128-16,5-5 0 0,4-4 0 0,1-4 0 16,-1-4 208-16,-1 1 16 0,-2-1 0 0,1 2 0 15,-6-1 80-15,-2 0 16 0,-4 2 0 0,-1 3 0 0,-3 3 48 0,-2 3 16 16,-2 7 0-16,-6 7 0 0,0 0-224 0,0 0-32 15,0 0-128-15,8 6 192 0,-3 9-192 0,-3 2 0 16,-1 2 0-16,2 0 0 0,0 0-160 0,0 0 160 16,1 0-128-16,0 0 128 15,1-1-1968-15,1-1-304 0,5-3-64 0</inkml:trace>
  <inkml:trace contextRef="#ctx0" brushRef="#br0" timeOffset="10340.87">10808 5473 21359 0,'0'0'944'0,"0"0"208"0,0 0-928 0,0 0-224 16,0 0 0-16,0 0 0 0,0 0 752 0,0 0 96 15,0 0 32-15,0 0 0 0,-7-9 16 0,-3 4 0 16,-4-3 0-16,-3 4 0 0,-2 4 32 0,-1 4 16 16,-4 2 0-16,-2 3 0 0,2 3-368 0,-4 3-64 15,3 4 0-15,-6 5-16 0,-1 8-224 0,0 4-32 16,2-1-16-16,2 3 0 0,0-1-96 0,8-1 0 15,2 2-128-15,5-1 192 0,4 0-192 0,5-3 0 16,4-4 0-16,7-4 0 0,4-5 0 0,6-8 0 16,4-3 0-16,5-8 0 0,4-5 0 0,3-6 0 15,4-5 0-15,3-9 0 0,0-5 0 0,1-5 0 16,0-2 0-16,-1-1 144 0,0 0-144 0,0 0 0 16,0-5 0-16,-2-5 128 0,-2-2 320 0,-2-4 48 15,-1-2 16-15,-4-5 0 0,-5-10-112 0,-1-1-16 16,-4-5 0-16,-3-1 0 0,-2-8-240 0,-3 0-144 15,-3 3 160-15,-1 12-160 0,-2 13 0 0,2 9 0 16,-1 14 0-16,-1 9 0 0,-1 6 0 0,-2 11 0 0,-2 7 0 0,0 0-160 16,-1 17 160-16,-1 9-208 0,-2 9 80 0,0 10 128 15,-1 2-192-15,-1 6 192 0,-1 3-160 0,1 9 160 16,-2 4-128-16,1 1 128 0,-1 2 0 0,2-1-144 16,1 2 144-16,1-2-192 0,2-1 192 0,2-3-10928 15,3-1-2064-15</inkml:trace>
  <inkml:trace contextRef="#ctx0" brushRef="#br0" timeOffset="10924.36">13671 5306 15663 0,'-3'-16'688'0,"3"7"144"0,-2-4-656 0,1 0-176 15,-2 1 0-15,1-4 0 0,-2 0 1728 0,-1-2 304 16,-4-1 64-16,0 0 16 0,-4-4-816 0,0-1-144 0,-2 1-48 0,-4-4 0 16,-3 4-192-16,1 3-32 0,-1 2-16 0,2 4 0 15,0 5-176-15,-1 4-48 0,-2 8 0 0,-1 3 0 16,-4 8-272-16,-1 8-64 0,-3 8-16 0,-1 6 0 16,-1 3-288-16,0 4 0 0,0 6 0 0,3 0 0 15,1-2 0-15,4 0 0 0,0 2 0 0,9-10 0 16,4-5 0-16,8-6 0 0,7-2 0 0,5-6 0 15,-1-2 0-15,8-5 0 0,5-8 0 0,6-5-144 16,6-7 144-16,2-4 0 0,1-4-144 0,3-3 144 0,0-4 0 0,1 1 0 16,-1-5 0-16,0 3 0 0,-1 3 0 0,-1 0 128 15,-3 1-128-15,0 3 0 0,-3 2 144 0,-4 8-144 16,-2 0 160-16,-5 3-160 0,-3 3 160 0,-3 8-160 16,-3 1 160-16,-6 8-160 0,0 10 192 0,-4 5-64 15,-7 9-128-15,-2 3 192 0,-4 7 48 0,-6 2 0 16,-7 1 0-16,-2 0 0 0,-7 2 0 0,-3 1 0 15,-5 2 0-15,-3 1 0 0,-2-4-48 0,-2-2-16 16,1 0 0-16,-2-6 0 0,-2-7-304 0,3-4-64 16,5-6-16-16,4-5 0 15,6-6-1296-15,7-6-256 0,4-4-48 0,3-9-12448 0</inkml:trace>
  <inkml:trace contextRef="#ctx0" brushRef="#br0" timeOffset="11307.83">14357 4903 23039 0,'-9'-9'1024'0,"9"9"192"0,0 0-960 0,-8 7-256 0,-1 0 0 0,0 9 0 15,-3 1 1136-15,2 7 176 0,-3 8 32 0,-1 6 16 16,-1 7-848-16,1-3-192 0,-1 1-16 0,1 5-16 0,1 4 64 0,3 1 16 16,2-4 0-16,3-6 0 0,4-5-192 0,2-4-48 15,3-5 0-15,4-6 0 0,2-3 144 0,3-5 32 16,2-2 0-16,3-9 0 0,1-7 224 0,4-6 48 16,2-2 16-16,4-7 0 0,2-5 48 0,1 0 0 15,-1-1 0-15,1-4 0 0,-3 2-288 0,1-5-48 16,-4 3-16-16,-1-1 0 0,-4-7 32 0,-2 1 0 15,-1-4 0-15,-3-2 0 0,-2-3-192 0,-2 5-128 16,1 3 192-16,-3 7-192 0,-3 7 0 0,2 5-176 16,-4 4 0-16,-2 7 0 15,-2 6-1088-15,0 0-208 0,0 0-64 0,0 0-13888 0</inkml:trace>
  <inkml:trace contextRef="#ctx0" brushRef="#br0" timeOffset="11625.9">14843 5194 15663 0,'0'0'1392'0,"8"9"-1120"0,3-4-272 0,4-2 0 16,4 1 2240-16,-3-3 384 0,1-1 64 0,4 0 32 15,0 0-1248-15,3-3-256 0,1 0-64 0,1-4 0 16,2-2-672-16,-1 0-144 0,-2-3-16 0,0-4-16 15,-3 0-160-15,-1 1-16 0,-3-1-128 0,-3 2 192 16,-2-2-64-16,-3-1 0 0,-3 2-128 0,-2-1 192 16,-3 2 208-16,-5 0 48 0,-2 2 0 0,-4 1 0 0,-2 4-144 0,-5 1-32 15,-3 5 0-15,-4 3 0 0,-4 5-272 0,-4 0 0 16,-1 7 0-16,-11 12 0 0,2 2 0 0,7 3 0 16,2 1 0-16,4 1 0 0,4 2 0 0,3 0 0 15,5-1 0-15,5-1 0 0,4 1 0 0,6-5 0 16,1-4 0-16,5-8 0 15,3-2-1280-15,5-4-144 0,3 2-48 0,12 0-12128 0</inkml:trace>
  <inkml:trace contextRef="#ctx0" brushRef="#br0" timeOffset="11991.64">16347 4852 30399 0,'0'0'2704'0,"0"0"-2160"16,0 0-544-16,-5-3 0 0,-3-3 336 0,-2 5-32 0,-3 0-16 0,-3 2 0 15,-5 3-16-15,-3 0 0 0,-4 0 0 0,-15 2 0 16,1 2-272-16,5-1 0 0,-1 5 0 0,2 2 0 16,5 2 0-16,4 1 0 0,5 3 0 0,6-2 0 15,4 0 0-15,6-4 0 0,3 0 0 0,6 3 0 16,3 2 0-16,6 0 0 0,6-2-128 0,3 0 128 15,5-3 0-15,-6-2 0 0,3 1 0 0,3 2-144 16,4 0 144-16,1 1 0 0,3-1 0 0,-1 0 0 0,0 0 0 0,-4 6 0 16,-4-3 0-16,-3-4 128 0,-6 1-128 0,-3-1 0 15,-4 1 0-15,-5-1 0 0,-4-1 320 0,-7 2 0 16,-5 0 0-16,-7 1 0 0,-5-2 112 0,-7-6 16 16,-5 1 0-16,-16 0 0 0,5-1-272 0,5-4-48 15,4-3-128-15,3-4 192 0,3-6-400 0,6-1-96 16,5-4-16-16,4-3-9984 15,6 0-2016-15</inkml:trace>
  <inkml:trace contextRef="#ctx0" brushRef="#br0" timeOffset="12374.45">17627 4682 25103 0,'0'0'1104'0,"-4"-5"240"0,0 0-1072 0,-2-2-272 15,-2 4 0-15,-2 1 0 0,-2 4 480 0,-5 1 32 16,-5 4 16-16,-2-1 0 0,-4 4-80 0,-4-1 0 0,-3 4-16 0,-1 2 0 16,0 4 160-16,3 0 48 0,3-1 0 0,4 1 0 15,6 0-288-15,2 0-48 0,7-1-16 0,4 1 0 16,2 2-288-16,5-2 0 0,5-3 0 0,2 1 0 15,4-2 0-15,3-1 0 0,2 1 0 0,0 0 0 16,1-1 128-16,0 3-128 0,2-2 192 0,-1 2-192 16,-1-1 208-16,-3 2-64 0,-3-1-16 0,-2 0 0 15,-3-1-128-15,-3-1 128 0,-4-1-128 0,-6 0 128 0,-4 1 160 16,-6-1 32-16,-3-4 0 0,-5 2 0 0,-6-1-144 0,-15-1-32 16,3-1 0-16,2-6 0 0,3-3-144 0,3-3 0 15,2-3 0-15,5-2 0 16,5-6-1744-16,6 0-240 0,6 0-32 0,6-4-16 0</inkml:trace>
  <inkml:trace contextRef="#ctx0" brushRef="#br0" timeOffset="12675.64">18159 4934 25791 0,'9'6'2304'0,"4"-3"-1856"16,3 0-448-16,3 1 0 0,4 0 496 0,2-4 0 16,0-3 0-16,-1 2 0 0,-1 0-224 0,0-3-32 15,-2-1-16-15,-1-5 0 0,-4 0-96 0,-1-3 0 16,-2-1-128-16,-2 3 192 0,-2-2 192 0,-1-1 16 0,-4 0 16 0,1-1 0 16,-3 1 96-16,-3 0 32 0,-3-2 0 0,-2 5 0 15,-3 3-224-15,-4 2-32 0,-3 0-16 0,-4 4 0 16,-5 4-272-16,-1 1 160 0,-6 5-160 0,-14 7 128 15,3 4-128-15,4 2 0 0,0 2 0 0,5 2 0 16,2-1 0-16,6 2 128 0,4-1-128 0,11-7 0 16,0 0 0-16,4 1 0 0,2 0-144 0,3-1 144 15,5-3-1920-15,5-1-256 0,3-5-64 16</inkml:trace>
  <inkml:trace contextRef="#ctx0" brushRef="#br0" timeOffset="13108.72">19334 4879 16575 0,'-15'-8'736'0,"7"7"160"0,-1 1-720 0,-2 1-176 16,-3 3 0-16,-3 4 0 0,-3-2 2288 0,-6 4 416 16,-3 3 96-16,-3 4 16 0,-2 2-1856 0,-2 1-352 15,-3 4-80-15,0-1-16 0,-1 2 48 0,1 2 0 16,-1 4 0-16,2-3 0 0,5 0-192 0,4-3-48 15,5 2 0-15,6-6 0 0,4-2-320 0,5-1 0 16,5-4 0-16,6-4 0 0,4-1 0 0,5-4-128 16,6-3 0-16,7-6 0 0,5-8 128 0,4 0 0 15,5-6 0-15,1-4 0 0,-1 1 0 0,1-2 224 16,1-7-48-16,0 3-16 0,2-8 240 0,0 0 48 0,0-4 16 0,3-2 0 16,0-3 48-16,0-7 16 0,1-4 0 0,-3-9 0 15,-1-3-256-15,-2-8-48 0,0-4-16 0,-2-3 0 16,-2 1-208-16,-3-3 0 0,-3 3 128 0,-1 3-128 15,-5 12 0-15,-1 8 0 0,-4 11 128 0,-3 9-128 16,-5 7 0-16,-3 10 0 0,-2 7 0 0,-6 6 0 16,0 8 0-16,-6 10 128 0,-4 10-128 0,-4 10 0 0,-4 8 0 15,-3 10 0-15,-3 4-144 0,-4 5 144 16,-3 4-160-16,-1 7 160 0,-1 0-160 0,-2 5 160 0,1 1 0 0,2 2 0 16,3 3 0-16,-8 22 0 15,8-12-2736-15,10-9-448 0,2 12-80 0,20-20-32 0</inkml:trace>
  <inkml:trace contextRef="#ctx0" brushRef="#br0" timeOffset="15027.03">21984 4458 14335 0,'0'0'640'0,"3"-10"128"0,-1 0-624 0,-1 0-144 15,-1 10 0-15,0 0 0 0,3-8 624 0,-3 8 80 16,0 0 32-16,0 0 0 0,0 0-208 0,3-9-32 16,-3 2-16-16,0 7 0 0,0 0 112 0,0 0 32 15,0 0 0-15,0 0 0 0,0 0 48 0,0 0 16 16,0 0 0-16,-9 6 0 0,0 2-320 0,-1-1-64 15,-2 3-16-15,2 4 0 0,-1 8-48 0,0 5-16 16,0 6 0-16,-1 5 0 0,1 6-224 0,1 2 0 16,0 5 128-16,1 2-128 0,0-1 0 0,3 1 0 15,3-4 0-15,3-3 0 0,4-4 0 0,3-7 0 16,6-7 0-16,5-5 0 0,4-5 256 0,6-5-32 16,3-6-16-16,5-3 0 0,2-9 240 0,0-2 64 0,-1-6 0 15,-1-5 0-15,-2-5-96 0,0-5-16 16,-2 1 0-16,-3-2 0 0,-3 3-128 0,-3-2-16 0,-3 3-16 0,-2 3 0 15,-2-1 48-15,-1 0 16 0,-2 0 0 16,-1-1 0-16,-2 5 64 0,-3 6 16 0,-3 2 0 0,-4 11 0 16,4-9-128-16,-4 9-32 0,0 0 0 0,-4 14 0 15,-2 7-224-15,-3 10 0 0,-1 7 0 0,-3 10 0 16,-2 11 128-16,1 7-128 0,-4 4 0 0,0 3 0 16,-1 6 0-16,-4 5 0 0,-2 3 0 0,-2 0 0 15,1-4 224-15,-2-1-48 0,1 2-16 0,-5-7 0 0,-2-1 80 0,-3-4 16 16,-2-2 0-16,0-4 0 15,3-7-80-15,2-6-16 0,5-5 0 0,3-11 0 0,1-4-160 0,11-16 0 16,0-7 0-16,-3 3 0 16,0-6-2576-16,3-7-448 0</inkml:trace>
  <inkml:trace contextRef="#ctx0" brushRef="#br0" timeOffset="15319.38">22893 4550 27647 0,'0'0'2448'0,"0"0"-1952"0,0 0-496 0,0 0 0 31,0 0-640-31,0 0-208 0,11-5-48 0,3-2-16 0,3 2 1216 0,3 1 240 0,6-1 48 0,2-2 16 16,1 0-32-16,3 0 0 0,2 2 0 0,-1 0 0 15,-2-4-224-15,-1 4-48 0,-2 1-16 0,-3 1 0 16,-2 2-544-16,-4 2-128 0,-2 2 0 0,-4-1-16 16</inkml:trace>
  <inkml:trace contextRef="#ctx0" brushRef="#br0" timeOffset="15454.04">22815 4945 21183 0,'0'0'1888'0,"0"0"-1504"16,0 0-384-16,12 9 0 0,2-5 1184 0,4-2 160 15,5 0 48-15,7-4 0 0,7 0-512 0,6-7-112 16,4-1 0-16,0-5-16 0,-1-2-368 0,-2 0-64 16,0 1 0-16,-2 1-9072 15,-2-2-1808-15</inkml:trace>
  <inkml:trace contextRef="#ctx0" brushRef="#br0" timeOffset="16110.85">25215 3656 12207 0,'5'-19'528'0,"-2"4"128"0,1-2-528 0,0 2-128 16,-2 2 0-16,3 1 0 0,-2-1 1088 0,-3 13 192 16,0 0 48-16,0 0 0 0,0 0-144 0,0 0-32 15,-5 9 0-15,-2 4 0 0,0 8-192 0,-5 5-64 16,-3 7 0-16,-2 4 0 0,0 7-320 0,-4 7-80 15,-3 4-16-15,0 6 0 0,-4 2-288 0,3 6-64 0,-6 2-128 0,4 1 192 16,2 1-64-16,1 2 0 0,1 4-128 0,4-8 192 16,4-8-64-16,3-4-128 0,5-12 176 0,5-1-176 15,2-8 256-15,4-4-64 0,5-7-16 0,2-3 0 16,5-5 80-16,2-2 32 0,4-5 0 0,4-3 0 16,3-5-288-16,3-5 0 0,1-2 0 0,1-6 0 15,1 0-576-15,-5-2-208 0,-3-2-48 16,-12 0-11200-16</inkml:trace>
  <inkml:trace contextRef="#ctx0" brushRef="#br0" timeOffset="16278.89">24515 4352 29311 0,'-12'-2'1296'0,"12"2"272"0,0 0-1248 0,0 0-320 15,6-5 0-15,5 0 0 0,2 1 160 0,10 2-32 16,2-3 0-16,7-3 0 0,3 0 192 0,4-6 16 15,1-2 16-15,3-1 0 0,3 0-96 0,1 0 0 16,-1 2-16-16,0 1 0 16,-1 0-1392-16,3-1-256 0,-3 3-64 0,-14 5-11232 0</inkml:trace>
  <inkml:trace contextRef="#ctx0" brushRef="#br0" timeOffset="17595.8">23759 5197 12895 0,'0'0'1152'0,"-3"-5"-928"16,2-5-224-16,1-1 0 0,0-4 1312 0,1 0 224 16,2-2 32-16,0-4 16 0,1-2-256 0,3-6-48 15,-1-2-16-15,0-3 0 0,3-4-112 0,3-4 0 16,2-3-16-16,1-2 0 0,-1-6-448 0,0-4-96 15,0-7-16-15,0-5 0 0,0-6-128 0,-2 2-48 16,-1-4 0-16,-2-4 0 0,2 2-144 0,-2-3-48 16,0-1 0-16,2 4 0 0,2 7-208 0,2 6 144 15,2 6-144-15,-1 7 128 0,-1 3 64 0,3 8 16 16,-1 4 0-16,-2 6 0 0,-1 8-208 0,-1 6 0 16,-2 4 128-16,-1 0-128 0,-2 4 0 0,0 4 0 15,-1 3 0-15,-7 3 0 0,10 3 0 0,-2 9-160 16,0 4 160-16,-1 5-128 0,0 5 128 0,0 7-128 15,1 6 128-15,0 8-128 0,-1 5 128 0,1 4 0 16,-1 4-144-16,0 4 144 0,-2 4 0 0,-1 2 0 16,1 0-144-16,-3 2 144 0,0 3 0 0,-2 2 0 15,0 0 0-15,-2 1 0 0,0-6 0 0,0-2 128 0,0-8-128 0,1 2 0 16,-1-7 0-16,0-3 0 0,1-1 0 0,-3-9 0 31,0-3-560-31,1-4-208 0,0-4-32 0,0-6-8192 0,-2-8-1632 0</inkml:trace>
  <inkml:trace contextRef="#ctx0" brushRef="#br0" timeOffset="17780.46">23897 4535 27647 0,'-9'-9'2448'0,"9"9"-1952"0,0 0-496 0,0 0 0 0,3-11 832 0,-3 11 64 15,10-5 0-15,4-2 16 0,4 0-544 0,5 1-112 16,5-4-32-16,2 1 0 0,8-2 16 0,2-2 0 15,0-1 0-15,0 0 0 0,-3-4-240 0,-1 0 176 16,1-1-176-16,0 3 160 16,0 2-1456-16,2-2-304 0,1 3-48 0,4-3-11296 0</inkml:trace>
  <inkml:trace contextRef="#ctx0" brushRef="#br0" timeOffset="18247.91">25575 2758 22799 0,'0'0'1008'0,"0"0"208"0,0 0-960 16,9-7-256-16,2 5 0 0,5-1 0 0,4-1 496 0,4 4 48 15,2 2 16-15,1 0 0 0,1 1-112 0,0 3 0 16,0-1-16-16,-1 3 0 0,0 3-96 0,-4 2-16 15,-3 1 0-15,-2 6 0 0,-2 2-320 0,-4 1 0 16,-5 5 0-16,-4 1 0 0,-6 4 0 0,-3 1 0 16,-2 2 0-16,-3 1 128 0,-4-3-128 0,-1 2 0 15,1 1 0-15,0-4 128 0,0-2-128 0,1-5 0 16,1-2 128-16,2-1-128 0,2-3 320 0,2-1-16 16,6-1 0-16,2-5 0 0,3-4 16 0,4-2 0 15,4-3 0-15,5-1 0 0,2-3-32 0,4-2 0 16,4 0 0-16,2-3 0 15,1 0-1248-15,2 0-256 0,0-6-64 0</inkml:trace>
  <inkml:trace contextRef="#ctx0" brushRef="#br0" timeOffset="18881.9">26368 4200 16575 0,'0'0'736'0,"-1"10"160"0,1-10-720 0,2 13-176 15,-2-13 0-15,8 12 0 0,0 0 1040 0,4 1 176 0,2-7 48 0,5-1 0 16,3-2-128-16,5-6-32 16,1 1 0-16,4-2 0 0,3-4-176 0,7-3-32 15,3 1-16-15,-1-2 0 0,-2-3-256 0,-4-3-48 0,-2 1-16 0,-6-2 0 16,-3-3-320-16,-4-1-64 0,-4 3-16 0,-5-2 0 15,-4 0-160-15,-2 1 160 0,-8-2-160 0,-3 3 160 16,-5-1-160-16,-2 2 192 0,-5 3-192 0,-5 4 192 16,-3 7-192-16,-9 5 128 0,-6 5-128 0,-8 5 128 0,-6 2-128 0,-1 10-176 15,-2 8 48-15,4 6 0 16,3 3 128-16,3 4 0 0,7 6 0 0,0 1-128 0,5 1 128 0,3-1 0 16,0-2 0-16,7 0-128 0,7-4 128 0,6-4 0 15,7-2 0-15,4-6 0 0,5-3 0 0,6-1 0 16,6-6 128-16,5-4-128 0,4-8 0 0,3-1 0 15,3-8 0-15,5-1 0 16,4-8-1136-16,5 0-192 0,3-6-32 0</inkml:trace>
  <inkml:trace contextRef="#ctx0" brushRef="#br0" timeOffset="19563.48">28119 2400 9215 0,'10'-14'816'0,"-3"9"-656"0,1-2-160 0,2-1 0 15,0-3 1376-15,-1 3 240 16,-9 8 48-16,0 0 16 0,10-6-352 0,-10 6-80 0,0 0-16 0,0 0 0 16,0 0-256-16,0 0-48 15,0 12-16-15,-1 5 0 0,-4 3-256 0,-3 8-48 0,-1 3-16 0,-1 4 0 16,-2 1-224-16,-1 6-48 16,1 0-16-16,-2 5 0 0,2 0 176 0,-2 2 32 0,-1 0 16 0,2-3 0 15,4-1-48-15,1 1-16 0,2-4 0 0,2-5 0 16,3-2-80-16,2-2 0 0,3-6-16 0,2 1 0 15,2-6-32-15,2-2 0 0,2-1 0 0,3-2 0 16,3-3 48-16,2 0 0 0,2-5 0 0,0-1 0 16,4-4-208-16,1-4-48 0,-1-1 0 0,1-3 0 15,-2-2-1376-15,-1 1-288 16,-3-3-48-16,-6-5-11984 0</inkml:trace>
  <inkml:trace contextRef="#ctx0" brushRef="#br0" timeOffset="19713.66">27660 2871 26207 0,'0'0'1152'0,"12"-2"256"0,7 0-1136 0,6-1-272 15,5 2 0-15,3 1 0 0,4-1 352 0,4-3 16 16,3 0 0-16,6 0 0 0,6-2 144 0,6-2 16 16,5 5 16-16,3 0 0 0,3 1-320 0,-3-2-64 15,-8-1-16-15,-4 3-8976 0,0 4-1792 0</inkml:trace>
  <inkml:trace contextRef="#ctx0" brushRef="#br0" timeOffset="21681.73">2354 9024 18191 0,'-6'-9'800'0,"6"9"176"0,0 0-784 0,0 0-192 0,0 0 0 0,-7 3 0 16,1 2 704-16,0 6 80 0,1 4 32 0,-2 4 0 16,1 3-304-16,1 9-48 0,0 0-16 0,-2 9 0 15,2 0-240-15,-1 5-48 0,-3 2-16 16,-1 1 0-16,-2-1 32 0,1 2 0 0,-2 1 0 0,1 1 0 16,1-4 80-16,0-1 32 0,0-1 0 15,-1-5 0-15,4-4-160 0,1-7-128 0,-1-4 192 0,4-4-192 16,2-5 464-16,1-7-16 0,1-9 0 0,0 0 0 15,0 0 336-15,6-7 64 0,0-6 16 0,4-4 0 0,-2-4-336 0,5-2-64 16,1-6-16-16,1-3 0 0,0-4-288 0,2-1-160 16,1-1 160-16,-1-1-160 0,1-1 0 0,3-1 0 15,1-1 0-15,4 5 0 0,2 2 0 0,2 4 0 16,2 3 0-16,4 0 0 0,2 5 0 0,-3 4 0 16,2 4 0-16,0 7-160 0,0 3 160 0,-3 6 0 15,-3 7-144-15,-4 3 144 0,-5 7 0 0,-1 5 0 16,-3 0-144-16,-4 6 144 0,-4-1 0 0,-4 4 0 15,-3 3 0-15,-5 0 0 0,-5 0 0 0,-5 1 0 16,-2 1 0-16,-4-2 0 0,-4-2-224 0,-1-6 64 16,0 0 16-16,-1-6 0 0,0-3 144 0,-2-5 0 15,1-7 0-15,-11-2 128 16,6-8-1408-16,2-6-256 0,2-4-64 0</inkml:trace>
  <inkml:trace contextRef="#ctx0" brushRef="#br0" timeOffset="21948.62">3707 8353 13823 0,'3'-6'1216'0,"-3"6"-960"0,3-6-256 0,-3 6 0 15,0 0 1824-15,0 0 320 0,0 0 64 0,0 0 16 16,-1 17-1296-16,-3 2-256 0,-4 3-48 0,-2 6-16 0,-3 2-288 0,-1 6-48 15,-2 4-16-15,-2 5 0 16,-2 6 64-16,-3 3 0 0,-1 4 0 0,-2 3 0 0,1-2-112 0,-1 7-16 16,2 0 0-16,3-3 0 0,0-3-192 0,6-3 0 15,2-6 0-15,3 15 0 16,6-17-1024-16,6-9-240 0,4-9-48 0,4-10-9264 16</inkml:trace>
  <inkml:trace contextRef="#ctx0" brushRef="#br0" timeOffset="22248.95">3976 9052 23039 0,'0'0'2048'0,"-2"8"-1648"15,-1 3-400-15,0 0 0 0,0 3 400 0,-1 6 0 16,0 4 0-16,-1-1 0 0,1-1 240 0,0 4 64 15,0-3 0-15,2 0 0 0,1-3-368 0,2 0-64 16,1-2-16-16,5-3 0 0,0-3-64 0,4-2 0 0,0-5-16 0,2-4 0 16,3-2 144-16,5-2 16 0,2-5 16 0,3-3 0 15,1-4 288-15,0-4 64 0,-1-3 16 0,1 0 0 16,-3-1-64-16,-1 2-16 0,-5-2 0 0,0-1 0 16,-4 1 80-16,-2 1 16 0,-3-4 0 0,-2 2 0 15,-1 2-224-15,-2 2-32 0,0 0-16 0,-3 6 0 16,-1 0-464-16,-1 2 0 0,-1 6 0 0,0-4 0 15,2 10-1472-15,0 0-384 0,0 0-64 0</inkml:trace>
  <inkml:trace contextRef="#ctx0" brushRef="#br0" timeOffset="22631.86">5299 8826 26719 0,'0'0'2368'0,"0"0"-1888"16,-3-4-480-16,-1 1 0 0,-3 1 768 0,0 1 64 15,-3-2 16-15,-3 3 0 0,-1 3-560 0,-4-1-112 16,-4 1-32-16,-2 4 0 0,-2 3-144 0,-2-1 0 16,1 4-160-16,-11 6 160 0,3 0-128 0,6-1 128 15,5-2 0-15,5 2-144 0,3 3 144 0,4-2 0 16,3 0-144-16,5-3 144 0,3-3 0 0,5 0-144 15,4-6 144-15,3 0 0 0,4-6-144 0,4 0 144 16,3-2 0-16,2-3-144 0,3-1 144 0,3 1 192 0,-1-1-32 16,1 0-16-16,-4 3 48 0,0 2 0 0,-2 2 0 0,-2 7 0 15,-2 4 176-15,-4 4 32 0,-3 5 16 16,-3 7 0-16,-1 8 80 0,-4 4 16 0,-2 1 0 0,-3 6 0 16,-3 3-64-16,-2-3 0 0,-4 1 0 0,-3 0 0 15,-5-3-80-15,-2 0-32 0,-4 1 0 0,-4-5 0 16,-3-3-80-16,1-3-32 0,-2-5 0 0,3-4 0 15,-1-2-1488 1,5-4-288-16,0-3-64 0</inkml:trace>
  <inkml:trace contextRef="#ctx0" brushRef="#br0" timeOffset="22901.24">6644 8823 18431 0,'0'0'1632'0,"0"0"-1312"16,0 0-320-16,3 13 0 0,-1 0 2144 0,0 4 352 15,-4 8 80-15,-2-1 16 0,-2 4-1440 0,-3 2-304 16,-1 8-48-16,-3 0-16 0,-2 2-272 0,0-3-48 15,0-2-16-15,-1 1 0 0,1-6-192 0,4-3-64 16,-1-2 0-16,3-4 0 16,-2-3-1296-16,4-2-272 0,4-4-48 0,3-12-11760 0</inkml:trace>
  <inkml:trace contextRef="#ctx0" brushRef="#br0" timeOffset="23316.73">7459 8856 21183 0,'0'0'1888'0,"-1"17"-1504"0,1-1-384 0,0 3 0 0,0 2 1728 0,0 3 256 16,0 2 64-16,-2-1 16 0,-1 1-1184 0,-2-2-240 15,-2 2-64-15,2-3 0 0,-1-4-192 0,-1-4-32 16,2-5-16-16,0 2 0 0,5-12-144 0,-5 9-48 15,5-9 0-15,0 0 0 0,0 0 64 0,0 0 16 16,1-9 0-16,7-5 0 0,0-2 176 0,2 1 48 16,4-1 0-16,-1-3 0 0,-2-3-224 0,4 2-32 15,3 1-16-15,1 0 0 0,1 1-176 0,1 1 192 16,0 2-192-16,1 2 192 0,-2 4-192 0,1-1 0 16,-1 4 0-16,-1 5 128 0,0 2-128 0,0 4 128 15,-1 4-128-15,-2 0 128 0,0 3 16 0,-2 6 0 16,0 3 0-16,-4 0 0 0,0 2-144 0,0-1 128 15,-1-2-128-15,-1 0 128 0,-2 1-128 0,2-2 0 16,-1-1 0-16,2-2 128 0,0 2-128 0,1-3 0 16,-1-3 144-16,0-4-144 0,0 3 0 0,0-6 0 15,0 1 0-15,1-2 0 0,1-4-384 0,2 0 16 16,0-4 0-16,0 0-10384 0,-3-1-2064 0</inkml:trace>
  <inkml:trace contextRef="#ctx0" brushRef="#br0" timeOffset="23486.27">6788 8043 38703 0,'-24'-3'3440'0,"13"2"-2752"16,11 1-560-16,0 0-128 0,0 0 0 0,0 0-256 15,9 4 64-15,0 2 16 0,1 0 176 0,2 3-128 16,1-2 128-16,1-5-11312 15,1 1-2176-15</inkml:trace>
  <inkml:trace contextRef="#ctx0" brushRef="#br0" timeOffset="24917.49">10456 8767 19231 0,'-19'0'848'0,"9"0"176"0,1-1-816 0,9 1-208 16,-9-9 0-16,5 0 0 0,4-5 1392 0,6 0 224 16,4-4 48-16,4-2 16 0,5-2-832 0,4-4-160 15,5-1-48-15,1-6 0 0,0-3-320 0,5 1-80 16,3-1-16-16,4 1 0 0,1-2-224 0,2 2 144 0,3 4-144 0,2 5 128 15,4 6-128-15,-2 3 0 0,-4 2 0 0,-3 8 0 16,-2-1-160-16,-2 8 160 0,-3 8 0 16,-4 2-144-16,-4 5-96 0,-2 7-16 0,-4 6 0 0,-4 1 0 31,-3 5-256-31,-3 5-48 0,-4 2-16 0,-3-3 0 0,-1 2 320 0,0-1 64 0,-1 2 16 0,1-6 0 16,1-4 176-16,3-3 0 0,2-5 0 0,5-4 0 15,4-3 256-15,7-4 48 0,6-8 0 0,1-4 0 16,7-3 288-16,6-7 64 0,3-4 16 0,6-1 0 0,5-6-352 0,6-2-64 15,4-1 0-15,-1-2-16 0,-4 0-240 0,-1 2 0 16,-3-3 0-16,1 2 0 0,-1-3 0 0,0 5 0 16,2 4 0-16,-3 2 0 0,-3 2-256 0,-4 6 64 15,-7-1 16-15,-4 8 0 16,-4 3-192-16,-2 5-32 0,-4 6-16 0,-1 3 0 0,0 0 416 0,-4 3-128 16,1 2 128-16,1 1 0 0,4 0-208 0,-3 1 32 15,0-2 16-15,1 4 0 0,-1-2 160 0,0-2 0 16,-3-1 0-16,2-3 0 0,2-2 0 0,4-6 0 15,2 1 0-15,6-7 0 0,7-2 192 0,5-4 80 16,5-4 16-16,3-1 0 0,-1-6-16 0,2 0 0 16,0-3 0-16,2 0 0 0,3-1-272 0,5 0 0 15,4 0 0-15,-3 0 0 0,-5-1-144 0,-2 2 144 16,1 3-128-16,0 3 128 0,1 6 0 0,0 4-128 16,0 5 128-16,-6 0 0 0,-5 0 0 0,-3 5 0 15,2 0 0-15,-2 2 176 0,-1-1-176 0,1 1 128 16,4-4-128-16,-4-1 128 0,-3 0 320 0,-2-3 48 0,-1-1 16 0,-1-4 0 15,-1-2 384-15,4 0 96 16,1 0 16-16,4-4 0 0,2 0-336 0,-2-5-64 0,-2-3-16 16,1 1 0-16,-2 2-464 0,0 2-128 0,-3-2 0 0,1 1 0 31,1 1-2400-31,-2 0-544 0</inkml:trace>
  <inkml:trace contextRef="#ctx0" brushRef="#br0" timeOffset="27635.78">18543 8034 11055 0,'0'0'480'0,"-10"2"112"0,1 2-464 0,9-4-128 15,0 0 0-15,0 0 0 0,0 0 2064 0,0 0 400 0,9 7 80 0,5-2 16 16,4-4-1280-16,7-1-240 0,3-4-48 0,5 2-16 16,4-4-240-16,6 1-48 0,6-1-16 0,3-3 0 15,1 1-304-15,-1-3-64 0,-2 0-16 0,-1 0 0 16,1 5-112-16,-2 0-32 0,1 3 0 0,-4 3 0 15,-1 1-144-15,-4 3 0 0,-3 1 0 0,-6 0-12384 16</inkml:trace>
  <inkml:trace contextRef="#ctx0" brushRef="#br0" timeOffset="27812.86">18689 8499 17503 0,'-17'4'768'0,"8"0"176"0,9-4-752 0,0 0-192 15,0 0 0-15,0 0 0 0,0 0 2352 0,14 7 432 16,5 0 96-16,7-4 0 0,7-3-1984 0,8-2-416 16,4-3-80-16,3-2-16 0,0-4-64 0,4 1-32 15,2 0 0-15,2-2 0 0,0 3-288 0,2-1 0 16,3 1 0-16,-1-3 0 16,-3-5-2528-16,-5 1-512 0</inkml:trace>
  <inkml:trace contextRef="#ctx0" brushRef="#br0" timeOffset="28136.72">19279 7619 28559 0,'10'4'2544'0,"6"0"-2032"0,4 1-512 0,5 2 0 15,5-2-832-15,4 5-272 0,5-1-48 16,5 3-16-16,-3 1 1168 0,5 1 128 0,3 3 64 0,0 2 32 16,3 5 64-16,2 0 16 0,-1 5 0 0,0-2 0 0,-1 3-48 15,-1 1 0-15,-6 1 0 0,-1 2 0 0,-4 2-112 0,-15-7-16 16,-2 5-128-16,0 3 192 0,-5 2-192 0,-6 6 176 16,-4-2-176-16,-5 26 160 0,-9-6-160 0,-6 1 0 15,-7-8 0-15,-5 0 0 0,-7-3 0 0,-3-3 128 16,-4-2-128-16,-3-7 0 0,-9-3 0 0,1 0 0 15,-2-4 0-15,4-2-8224 16,0-4-1728-16</inkml:trace>
  <inkml:trace contextRef="#ctx0" brushRef="#br0" timeOffset="30105.63">22885 8128 6447 0,'0'0'576'0,"0"0"-576"16,0 0 0-16,0 0 0 0,8 13 2304 0,1-5 336 0,1 1 80 0,3-5 16 15,2-4-1216-15,4 0-240 0,3 1-64 0,3-1 0 16,2-2-176-16,1-2-32 0,1-5-16 0,1 3 0 16,2 0-96-16,0-6 0 0,-3-1-16 0,2 2 0 15,-1-2-288-15,-2-1-48 0,-2-1-16 0,-3-2 0 16,-2 2-144-16,-2 2-48 0,-2 0 0 0,-3 0 0 16,-4-2-144-16,-2-1-48 0,-5 0 0 0,-3-2 0 15,-3-4 144-15,-6 2 32 0,-3 0 0 0,-3 1 0 16,-2 1-128-16,-3 3 0 0,-3 3-16 0,-2 5 0 0,-4 5-176 0,-2 6 0 15,-2 6 0-15,-4 4 128 0,-4 5-128 16,-3 5 0-16,-3 8 0 0,1 5 0 0,2 6 0 0,3 7 0 16,3 7 128-16,2 2-128 0,6-2 0 0,3-1 0 15,5 0-224-15,5-2 80 0,1 0 144 0,6-4 0 16,6-3 0-16,4-5 0 0,4-5 0 0,9-2 0 16,1-5 128-16,5-6-128 0,4-2 0 0,6-6 144 15,5-3-144-15,8-7 0 0,7-3 0 0,4-6-224 16,2-4 16-16,-1-7-14288 0</inkml:trace>
  <inkml:trace contextRef="#ctx0" brushRef="#br0" timeOffset="30639.32">24319 6008 6447 0,'7'-13'576'0,"-7"13"-576"0,5-11 0 0,-5 11 0 15,0 0 3904-15,0 0 688 16,0 0 128-16,0 0 16 0,0 0-3360 0,5 11-672 16,-5 2-144-16,-3 8-32 0,-2 5-160 0,-4 7-48 15,-2 5 0-15,-3 6 0 0,-2 3-128 0,1 3-16 0,-3 2-16 0,-1 2 0 16,-2-1 80-16,-1 0 16 16,2-3 0-16,-1-2 0 0,4 2 0 0,4-3 16 0,0-4 0 0,6-1 0 15,2-4-272-15,5-4 160 0,5-6-160 16,2-1 128-16,3-5 16 0,4-5 0 0,3 0 0 0,1-3 0 31,5-6-1424-31,-4-5-304 0</inkml:trace>
  <inkml:trace contextRef="#ctx0" brushRef="#br0" timeOffset="30787.06">23806 6611 23951 0,'0'0'2128'0,"0"0"-1696"0,0 0-432 0,0 0 0 0,11-2 1344 0,7 1 176 0,7 2 32 0,10-2 16 0,5-3-1136 0,12 1-240 16,11-2-32-16,2-2-16 0,1 0-144 0,0-2 128 16,0 4-128-16,1 1 128 15,3 4-1040-15,0-1-224 0,0 0-32 0</inkml:trace>
  <inkml:trace contextRef="#ctx0" brushRef="#br0" timeOffset="31961.42">20435 7408 11343 0,'0'0'496'0,"-3"-8"112"0,1 0-480 0,-1 2-128 15,0-6 0-15,3 2 0 0,6 0 1344 0,-1-3 256 16,0 3 64-16,1-2 0 0,2 1-400 0,2 1-80 16,1-3-16-16,3 2 0 0,2 1-144 0,0-4-16 15,1 1-16-15,-1 1 0 0,2 0-224 0,1-2-32 16,1 5-16-16,1-1 0 0,-2 2-224 0,-2 0-48 16,-1 3-16-16,-2 4 0 0,-2 1-304 0,-1 5-128 15,-4 4 128-15,0 2-128 0,-5 3 0 0,-3 8 0 16,-3 6 0-16,-4-1 0 0,-3 4 0 0,-7 4 0 15,-5 0 0-15,-1 2 0 0,-1 3 0 0,-1 0 0 16,0-4 0-16,-1 1 0 0,0-2 0 0,4-4 0 16,6-3 0-16,4-5 0 0,5-2 0 0,6-3 0 15,3-3 0-15,7-3 0 0,3-3 192 0,4-2 16 16,4-4 0-16,2-3 0 0,2 0-16 0,1 0 0 16,2-3 0-16,2 1 0 0,2-2-192 0,-1 4 176 0,-1 3-176 15,0 2 160-15,-3 1-160 0,-1 7 0 16,-2 6 0-16,-4 5 128 0,-4 4-128 0,-5 4 0 0,-3 2 0 15,-5 4 0-15,-3 2 0 0,-5 4 0 0,-4 3 0 0,-3 1 0 16,-4-4 128-16,-1 3-128 0,-1-3 0 0,-1 3 128 16,0-4-128-16,-1 3 0 0,-1 1 0 0,4-5 128 15,3-4-128-15,6-2 0 0,-1-2 0 0,6-7 128 16,3-1-128-16,4-5 0 0,5-1 0 0,2-1 128 16,-2-4-128-16,6-1 0 0,1 0 0 0,4-2 0 15,-1-1 0-15,1 3 0 0,0-1 0 0,2 2 0 16,-2 3 0-16,-3 2 0 0,3 3 0 0,-4-1 0 0,-1 1 0 0,-2 5 0 15,-4-4 0-15,-2 3 0 0,1-3 0 0,-6 4 0 16,0-5 0-16,-5-3 0 0,0 0-128 0,-3-2 128 16,-1-1 0-16,1-3 0 0,-3-6 0 0,1-1 0 15,0-6 0-15,0-4 0 0,0-3 144 0,1-4 0 16,0-4 0-16,0-6 0 0,0-8 112 0,1-7 0 16,1-5 16-16,-1-2 0 0,3-7-80 0,-1-3 0 15,-1-4-16-15,4-6 0 0,-2-5-176 0,-1-10 0 16,1-3 144-16,2-7-144 0,-1-2 0 0,2-3 0 15,1-7 0-15,2 2 0 0,3 3 0 0,1 4 0 16,0 2 0-16,2 3-128 0,0 4 128 0,1 6 0 0,-2 4 0 0,2 3-128 16,-2 6 128-16,1 7 0 15,-2 3 0-15,0 10 0 0,-1 6 0 0,-2 4-192 16,-2 3 192-16,0 6-192 0,0 4 48 0,-1 1 0 16,-2 4 0-16,0 2 0 0,-1 3 144 0,-1 1-208 15,5 8 80-15,-7-7 128 0,1 2-320 0,0 1 48 0,6 4 16 0,0 0 0 16,-9-3 128-16,9 3 128 15,0 0-192-15,0 0 192 0,0 0-192 0,0 0 192 0,0 0-192 0,0 0 192 16,0 0-160-16,10 8 160 0,-1-1-128 0,1 3 128 16,-1-1-128-16,0 4 128 0,-2 3-128 0,2 2 128 15,0 0 0-15,0 1-128 0,-3 4 128 0,0 3 0 16,0 4 0-16,-1 3-128 0,-1 1 128 0,-2 5 0 16,1 5-128-16,-2 0 128 0,0 6-128 0,1 2 128 15,-2 1 0-15,1 0 0 0,2 3 0 0,0 2 0 16,2-1 0-16,1 1 0 0,0-3 0 0,2 1 0 15,-1-3 0-15,1-15 0 0,2 4 0 0,8 18-128 16,-4-5 128-16,1-2 0 0,0-1 0 0,0-2 0 16,-1 1 0-16,-1 1 0 0,0 0 0 0,-4-1 0 15,-3-2 0-15,-2-2 0 0,-2 2 0 0,-3 0 0 0,-4-6 0 0,-4 3 0 16,-2-1 0-16,-6-1 128 0,-3-4-128 0,-2-2 0 16,-6-1 0-16,3-2 0 15,-4-2-1360-15,1 1-304 0,-2 0-48 0</inkml:trace>
  <inkml:trace contextRef="#ctx0" brushRef="#br1" timeOffset="38926.74">25409 6317 8287 0,'10'-16'736'0,"-5"9"-592"0,-1-5-144 0,1 1 0 0,0-1 1264 0,0 0 208 16,0 2 64-16,1 1 0 0,-1-3-128 0,0 2-32 16,1-4 0-16,-1 0 0 0,-2 0-464 0,1 1-80 15,0-2-32-15,-1-1 0 0,-1-1-144 0,1-1-16 16,-3 2-16-16,-2-2 0 0,1-1-256 0,-1-1-48 16,-3-1-16-16,-2 0 0 0,-2 0 0 0,0 1 0 15,-2-2 0-15,-1 3 0 0,-4 0-32 0,-2-1 0 16,-1-3 0-16,0 3 0 0,-3-1-16 0,0 1-16 15,-4 1 0-15,-3 0 0 0,-3-2-48 0,-1 1 0 16,-5-3 0-16,-3 2 0 0,-1 0 0 0,-1 4 0 16,0-1 0-16,0 0 0 0,-3-2 32 0,0 2 0 15,-1 1 0-15,-5 3 0 0,-4 2-224 0,-4 0 176 0,-5-3-176 0,1 2 160 16,-1 3-160-16,-3 0 0 16,4 5 144-16,-6-3-144 0,-5 1 0 0,-2-2 128 15,-1 1-128-15,1 5 0 0,4 2 0 0,-1 2 0 0,0 1 0 16,-1 0 128-16,-6 2-128 0,5 4 0 0,2-1 0 0,3 7 0 15,-1 0 0-15,0 2 0 16,-3-4 0-16,0 5 0 0,-1 2 0 0,2 2 0 0,3 5 0 16,1-1-128-16,-1 5 128 0,-3 1 0 0,-2-4 0 0,1 5 0 15,2 3 0-15,6 6-128 0,0 1 128 0,3 0 0 16,2 1 0-16,1 3 0 0,1-3 0 0,3 5-128 16,1 3 128-16,2 0 0 0,6 0 0 0,2 2 0 0,3 2 0 0,1 0-128 15,-1-1 128-15,1 2 0 0,-1-1 0 0,2 0-160 16,-1 0 160-16,2 4 0 0,0 1 0 0,2-1 0 15,0 4 0-15,1-4 0 0,3 1 0 0,1 0 0 16,2-2 0-16,-1 0 0 0,3 0 0 0,1 2 0 16,1-4 0-16,2-2 0 0,1 1 0 0,1 0 0 15,-1-2 0-15,4 2 0 0,2-2 0 0,0 3-128 16,0 3 128-16,4-1 0 0,1-2 0 0,5 0 0 16,-3 2 0-16,5 5 0 0,5-5 0 0,1 1 0 15,1-4 0-15,4 4 0 0,3-2 0 0,2-1 0 16,1-1 0-16,3-1 0 0,0-2 0 0,4 2 0 15,1-2 0-15,3 0 0 0,1-2 0 0,2-2 0 16,3 3 0-16,-1 0 0 0,-1-1 0 0,2 1 0 16,0 1 0-16,4-3 0 0,-3-1 0 0,4-1 0 15,2-2 0-15,0 3 0 0,1-4 0 0,2 2 0 16,0-3 0-16,2 3 0 0,0-7 0 0,0 2 0 16,-1-4 0-16,0 0 0 0,0 0 0 0,1-2 0 15,4-4 0-15,3-1 0 0,1-4 0 0,8 0 0 16,0-4 0-16,1 1 0 0,1 1 0 0,0-6 0 15,-4-5 0-15,9-2 0 0,1-2 0 0,4 0 0 16,4-2 0-16,1 1 0 0,-3-5 0 0,-3-5 128 16,-1-1-128-16,5-1 0 0,5 1 0 0,3-3 0 15,1-3 128-15,-5 0-128 0,-5 0 0 0,1-1 0 16,4-4 0-16,-17 5 0 0,8-4 0 0,1-1 128 0,2 0-128 0,1 0 0 16,1-7 0-16,4 1 0 0,5-1 128 0,32-11-128 15,-11 3 0-15,-10-3 0 0,-10-1 0 0,2 2 0 16,1 0 128-16,2-1-128 0,2-1 0 0,-7-1 144 15,-7-3-144-15,0-1 0 0,-1-4 0 0,5-3 128 0,3 2-128 16,-5-4 0-16,-6-4 144 0,-4-1-144 0,-3-4 0 0,-4 0 128 16,-1-3-128-16,1-1 0 0,2 0 0 0,-2-3 128 15,-3-2-128-15,-5-5 0 0,-7-3 240 0,-3-5-32 16,-2-1 0-16,-2-5 0 0,0-4 304 0,-1-1 48 16,-1-5 16-16,1 1 0 0,-4 2-64 0,3-1 0 15,-2 0 0-15,-2 4 0 0,-3-1-304 0,-4 3-64 16,-4 0-16-16,-2 8 0 0,-3 1 16 0,-2 7 0 15,-4 7 0-15,-4 4 0 0,-4 1 16 0,-2 6 0 16,-7 3 0-16,-2 5 0 0,-6 3-160 0,-2 6 0 16,-4 3 0-16,-6 4 128 15,-5-1-1088-15,-4 6-240 0,-2 0-32 0,-2 4-9168 16,-1 1-1824-16</inkml:trace>
  <inkml:trace contextRef="#ctx0" brushRef="#br1" timeOffset="39544.57">27052 7523 15663 0,'0'0'1392'0,"0"0"-1120"16,0 0-272-16,0 0 0 0,0 0 896 0,0 0 112 15,0 0 16-15,0 0 16 0,0 0-336 0,-10 2-64 16,-3 6 0-16,-1 2-16 0,-4 7-272 0,-1 4-48 16,-2 2-16-16,-5 1 0 0,-2 4-32 0,-1 0-16 15,-3 4 0-15,-3 0 0 0,0 2-80 0,-5-2-16 0,-2 0 0 0,5-2 0 16,3 1-16-16,4-3-128 16,4 0 192-16,4-4-64 0,6 0 48 0,3-2 0 15,3-2 0-15,5-2 0 0,3-3 208 0,6-1 64 0,2-3 0 0,6 2 0 16,3 1 16-16,6-6 16 0,0 1 0 0,8-4 0 15,3 0-192-15,2-1-32 0,1 1-16 0,2-4 0 16,-2 1-112-16,0 1-128 0,-5 0 176 0,1-2-176 16,-3-1-160-16,0-1-144 0,-2-2-16 0,-3 0-8272 15,-4 2-1648-15</inkml:trace>
  <inkml:trace contextRef="#ctx0" brushRef="#br1" timeOffset="39701.23">26705 7946 17503 0,'0'0'1552'0,"14"-1"-1232"15,4 0-320-15,5-2 0 0,5-3 1856 0,3 1 304 16,4 1 64-16,3-1 16 0,4-2-1696 0,1 2-336 16,5 1-64-16,2-3-11632 0</inkml:trace>
  <inkml:trace contextRef="#ctx0" brushRef="#br1" timeOffset="40128.56">28604 7738 18431 0,'0'-11'1632'0,"3"1"-1312"0,-2 3-320 0,-1 7 0 16,0-12 992-16,-1 5 128 0,-2-5 32 0,-1 5 0 15,-2-4-368-15,-5 4-64 0,-5-5-16 0,-2 2 0 16,-1 1-272-16,-2 4-64 0,-3-1-16 0,-3 3 0 16,-5 2-160-16,-1 5-16 0,-1 6-16 0,-2 0 0 0,-2 3-160 0,2 1 0 15,3 1 0-15,4 2 0 16,4-1 192-16,3 2-32 0,3 0-16 0,5 0 0 16,4-1-144-16,4 1 128 0,3-5-128 0,6 0 128 0,3-2 0 0,5-5 0 15,6 1 0-15,3-2 0 0,1-3 112 0,7-3 16 16,2-5 0-16,3 1 0 0,0 1-16 0,0-4 0 15,-2-1 0-15,-2-1 0 0,-4 2-80 0,0 3-16 16,-6-2 0-16,2 3 0 0,-3 3-144 0,-4 3 192 16,0 8-192-16,-4 2 192 0,-4 4 16 0,0 9 16 15,-4 1 0-15,-2 11 0 0,-2 8-32 0,-5 3-16 16,-2 8 0-16,-3 2 0 0,-5-1-16 0,-2-1 0 16,-3 3 0-16,-4-3 0 0,-4 1 96 0,-5-2 0 15,-3-5 16-15,-3-1 0 0,-1-1-16 0,4-6-16 16,2-6 0-16,6-5 0 0,4-1-432 0,1-8-64 15,3-4-32-15,5-5-9824 16,4-8-1984-16</inkml:trace>
  <inkml:trace contextRef="#ctx0" brushRef="#br1" timeOffset="40544.99">28949 8020 22111 0,'0'0'1968'0,"11"-3"-1584"0,2 1-384 0,1-1 0 16,0-3 848-16,1 3 96 0,0 1 16 0,3-1 0 0,0 1-320 0,-4-3-64 16,2 2-16-16,10-1 0 0,-2 0-112 0,0-2-32 15,-1-3 0-15,-7 5 0 0,2-3 80 0,3-1 16 16,1 2 0-16,8-8 0 0,-6 0-112 0,-4 0-16 15,-2-1 0-15,-3-3 0 0,-2-1-32 0,-3 1-16 16,-2-1 0-16,-3 1 0 0,-3 0-64 0,-2 2-16 16,-1 3 0-16,-4-1 0 0,-1 5-80 0,-5 5-32 15,-2 4 0-15,-5 5 0 0,-5 3-144 0,-3 5 0 16,-3 1 0-16,0 5 0 0,-2 4 0 0,2 2-176 16,2 7 48-16,0 0 0 0,2-4 128 0,3 2 0 15,2 2-144-15,4-3 144 0,-1-1 0 0,7-1 0 16,1-1 0-16,4-1 0 0,3-5 0 0,4-2 0 15,3-4 0-15,3-2 0 0,2-4 0 0,4 0 0 16,4-6-128-16,4 0 128 0,0-4-256 0,5 0 0 16,2-6 16-16,4-1 0 15,4-6-2416-15,3 0-480 0</inkml:trace>
  <inkml:trace contextRef="#ctx0" brushRef="#br1" timeOffset="40830.26">30442 6821 22111 0,'0'0'1968'16,"0"0"-1584"-16,0 0-384 0,0 0 0 0,-6 1 448 0,-2 5 0 16,-2 2 0-16,-4 8 0 0,-5 3 48 0,0 5 16 15,-4 5 0-15,0 5 0 0,0 6-64 0,-1 3 0 16,0 7 0-16,-1 6 0 0,-3 6 128 0,0 0 0 15,1 3 16-15,0 1 0 0,3-1-64 0,1 1-16 16,2-4 0-16,2 2 0 0,2-1-256 0,4 0-48 16,3-6-16-16,4-2 0 0,2-3-192 0,3-3 176 15,2-4-176-15,1 0 160 0,4-5-160 0,0-2 160 16,3-5-160-16,0-5 160 0,0-6-160 0,1-5-224 16,1-3 48-16,7-3 16 15,-1-9-2064-15,-3-4-400 0</inkml:trace>
  <inkml:trace contextRef="#ctx0" brushRef="#br1" timeOffset="40984.94">29758 7654 24879 0,'0'0'2208'0,"0"0"-1760"16,13-1-448-16,1 1 0 0,5 0 1312 0,6 1 176 16,5 1 48-16,4 1 0 0,5-2-704 0,7 0-128 15,5 1-16-15,5-2-16 0,5 0-352 0,9 0-64 0,6 1 0 0,31 0-16 31,-12-1-1168-31,-7 0-224 0,-5-1-64 0</inkml:trace>
  <inkml:trace contextRef="#ctx0" brushRef="#br1" timeOffset="58691.79">21229 8249 11455 0,'0'0'512'0,"8"-13"96"0,-1 3-480 0,2-3-128 16,1-3 0-16,2 0 0 0,-1 0 912 0,2-1 176 16,1-1 16-16,1 1 16 0,0-1-336 0,2 3-64 0,1 2-16 0,-2-1 0 15,0 1-224-15,-1 6-48 0,0-1-16 0,-1 5 0 16,-1 1-80-16,1 1-16 15,-5 1 0-15,2 2 0 0,-1 3 64 0,0 3 16 0,-1-2 0 0,-1 7 0 16,1 2-128-16,-2 2-16 0,1-1-16 0,-2 3 0 16,0 3-48-16,-3-1 0 0,0 2 0 0,-2 3 0 15,-1-3 112-15,-1 1 16 0,-2 1 0 0,0-3 0 16,-4 1 16-16,1 0 16 0,-1-3 0 0,1-2 0 0,-2-4 352 0,3-4 80 16,0-1 16-16,0-3 0 0,0 6-112 0,5-12-32 15,-9 5 0-15,9-5 0 0,0 0-128 0,0 0-16 16,0 0-16-16,-9-7 0 0,6-4-80 0,-1-2-16 15,4-1 0-15,4-4 0 0,-3-2-160 0,4-2-48 16,1 1 0-16,2-5 0 0,1 2-192 0,1 1 144 16,1-3-144-16,1 2 128 0,-1 1-128 0,2 2 0 15,0 1 0-15,-1 5 0 0,0 2 0 0,2 2 0 16,0 2 0-16,-1 2 0 0,-1 5 0 0,0 4 0 16,-2 2-176-16,-1 4 176 0,-2 6-128 0,0 2 128 15,-2 3-128-15,-3 2 128 0,0-2 0 0,-4 5-128 16,0 4 128-16,-3-3 0 0,-2 3 0 0,-3-2 0 15,-1 0 0-15,1-3 0 0,1 1 0 0,1-2 0 16,0-8 0-16,2 0 0 0,2-1 0 0,2-6 0 16,2-7 0-16,0 0 128 0,0 0-128 0,0 0 128 15,9-7-128-15,1-7 128 0,0-4 96 0,3-1 32 16,3-2 0-16,1-1 0 0,1-4-128 0,1 2-128 0,1-3 176 0,0 2-176 16,2 1 128-16,2-4-128 0,-1 2 0 0,4-2 0 15,2 7 128-15,-1 0-128 0,-3 4 0 16,1 3 0-16,-2 4 128 0,0 4-128 0,-4 5 0 0,1 4 0 15,-6 4 0-15,0 6 0 0,-2 4 0 0,-2 3 0 16,-1 4 0-16,-2 1 0 16,-2 6 0-16,-1-1 0 0,-2 2 128 0,2 3-128 0,-2 0 0 0,-1-2 0 15,-1-2 144-15,3-5-144 16,-1 4 0-16,6-1 144 16,2-2-1120-16,1 1-240 0,-1-4-32 0,2 1-16 0</inkml:trace>
  <inkml:trace contextRef="#ctx0" brushRef="#br1" timeOffset="62293.37">15557 1183 4607 0,'0'0'192'0,"-7"-4"64"0,-1 0-256 0,8 4 0 0,-11 1 0 0,2 4 0 16,0-5 1472-16,0 3 256 0,0 0 64 0,-1 0 0 16,0 4-1216-16,0 0-256 0,-2-3-32 0,1 5-16 15,-3 0-16-15,1 2 0 0,-1-3 0 0,3 3 0 16,-2-2 64-16,0 3 0 0,-1 2 0 0,-1-1 0 16,-2-1 48-16,0 3 16 0,-4 2 0 0,-2 0 0 15,-2 2-48-15,-3 2 0 0,2 7 0 0,-1 1 0 16,-3 2-80-16,2 2-32 0,0 0 0 0,2 4 0 0,0 2-64 0,1 4-16 15,-1 2 0-15,0 3 0 0,2-1-144 16,1 8 192-16,2 2-192 0,0 4 192 0,2-6-192 0,0 3 0 16,0 3 0-16,1-1-176 0,-1 0 176 0,0 3 0 15,1 1 0-15,1-1 0 0,2-2 0 0,1 3 0 16,0-4 0-16,3-3 0 0,2-5 176 0,1-1-48 16,3-2 0-16,2 2 0 0,2-2 240 0,4-2 32 15,1 0 16-15,2 0 0 0,3 2-144 0,0 0-16 16,3-7-16-16,2 2 0 0,2-3-64 0,1-2-16 15,1-1 0-15,1-1 0 0,0-1-160 0,2-2 0 16,0-1 0-16,3-2 0 0,3-4-240 0,4 0-128 16,-2-1-16-16,5-2-16 15,2-3-608-15,5-3-112 0</inkml:trace>
  <inkml:trace contextRef="#ctx0" brushRef="#br1" timeOffset="62928.27">16128 1226 15663 0,'0'0'1392'0,"0"0"-1120"0,3-8-272 0,-3 8 0 16,0-11 256-16,0 11-16 0,1-8 0 0,-1 8 0 16,0 0 0-16,0 0 0 0,0 0 0 0,0 0 0 15,0 0-240-15,0 0 0 0,5 7 0 0,-5-7 0 16,4 12 0-16,-2 0 0 0,0 0 0 0,-1 5 0 15,-1 1 128-15,1 2-128 0,-1 2 176 0,3 3-176 16,0-3 144-16,0 8-144 0,1 2 0 0,1 4 144 16,1 3-144-16,-2 2 0 0,-1-1 0 0,0 6 0 15,0-1 0-15,2 3 160 0,-4-2-160 0,3 2 160 16,0 2 16-16,-2 3 0 0,-2 2 0 0,0-2 0 16,-1-1 16-16,-1 2 0 0,-3 0 0 0,-3 1 0 15,-1-2 160-15,-2 3 32 0,-3 3 16 0,-3-1 0 16,-2-2-32-16,-1 1-16 0,-3-1 0 0,-4-1 0 0,-1-3 112 15,-2 1 32-15,-3 1 0 0,-3 2 0 0,-1 1-112 0,-1 3-32 16,-3-3 0-16,1 0 0 0,-1 3-176 0,0 2-48 16,1-4 0-16,3 3 0 0,1-1-128 0,3 0 128 15,1 2-128-15,2-1-7600 16,2 7-1600-16</inkml:trace>
  <inkml:trace contextRef="#ctx0" brushRef="#br1" timeOffset="64478.36">1635 12844 10127 0,'0'0'896'0,"0"0"-704"16,0 0-192-16,0 0 0 0,0 0 1280 0,0 0 240 0,0 0 32 0,11 2 16 15,2 3-800-15,1 0-176 0,0-1-16 0,2-1-16 16,3 0 176-16,6 1 32 0,4 3 16 0,5-2 0 15,5 1-144-15,6 3-16 16,2-3-16-16,1 4 0 0,2-1-304 0,1 2-64 0,1 0-16 0,1-3 0 16,1-1 64-16,2 3 16 0,3 3 0 0,-2-3 0 15,-3 2-112-15,-1 2-32 0,-4-5 0 0,-2 3 0 16,-4 1-160-16,-3 0 192 0,-1 2-192 0,-4-1 192 16,-6 2-192-16,-1 0 0 0,-5-1 144 0,5 8-144 15,-10-4-352-15,-6-3-144 0,-5-2-16 0,-4-3-6816 16,-6 1-1360-16</inkml:trace>
  <inkml:trace contextRef="#ctx0" brushRef="#br1" timeOffset="64745.41">1834 13721 11967 0,'-37'12'528'0,"21"-7"112"0,-1 2-512 0,0 2-128 15,-1-3 0-15,2 3 0 0,4-3 2480 0,2 4 464 16,2-2 80-16,3 1 32 0,1-3-1984 0,4 2-400 16,5 1-80-16,4-4-16 0,2 1-336 0,6 2-80 15,6-3-16-15,5 0 0 0,5 3 400 0,6-3 80 0,6-1 16 0,6 1 0 16,2-3-240-16,3-1-32 0,0-1-16 0,4-1 0 16,2 0-160-16,4 0-48 15,5 1 0-15,-1 0 0 0,0-2-144 0,-3 2 0 0,-3 0 144 0,22 2-144 16,-8 0 0-16,-7 1 0 0,-2-2-192 0,-4 0 64 31,-4 1-1744-31,-7-5-352 0,-5-1-64 0</inkml:trace>
  <inkml:trace contextRef="#ctx0" brushRef="#br1" timeOffset="65129.18">2760 12574 22111 0,'0'0'976'0,"14"4"208"0,3 0-944 0,9 6-240 15,6 0 0-15,4 5 0 0,5 3 0 0,5 2 128 0,3 2-128 0,2 0 0 16,1 1 320-16,1 6-48 0,-1 0 0 0,-1 4 0 15,4 1-16-15,-1 4 0 0,3 4 0 0,-2 2 0 16,-1 1-256-16,-2 0 128 0,-2 1-128 0,-5-2 0 16,-5 2 176-16,-2-3-176 0,-3 4 160 0,-5-4-160 15,-2 2 528-15,-5-4 16 0,-4 0 0 0,-4 1 0 16,-2-3 160-16,-8-1 48 0,-6 1 0 0,-6 0 0 16,-4 2-16-16,-7 0 0 0,-3-2 0 0,-9 3 0 15,-4 1-368-15,-4-1-80 0,-4 3-16 0,-8-2 0 16,-4 4-144-16,-5-4-128 0,3-1 144 0,-2 0-144 15,1-4-1024-15,2 0-288 0,4-2-64 16,2-3-12000-16</inkml:trace>
  <inkml:trace contextRef="#ctx0" brushRef="#br1" timeOffset="65778.72">6827 12533 18431 0,'-7'-11'1632'0,"4"7"-1312"0,3 4-320 0,-4-6 0 16,2-2 384-16,-1 2 0 0,-1-4 0 0,-2 5 0 0,0-2-64 0,-3 2 0 15,-3 0 0-15,0 1 0 16,-4 0 0-16,0 3 0 0,-3 2 0 0,-3 5 0 15,-2-3-160-15,0 4-32 0,-3 5-128 0,-1 2 192 0,0 2-192 0,-2 3 176 16,-5 2-176-16,-2 5 160 0,-1 4 144 0,-5 5 16 16,-1 1 16-16,-5 5 0 0,1 6 192 0,2 3 48 15,3 3 0-15,1 2 0 0,5-1 48 0,5 2 16 16,5 1 0-16,2 6 0 0,9-2-400 0,-1-1-80 16,6-6-16-16,6 0 0 0,6 0-144 0,4-3 192 15,4-3-192-15,2 1 192 0,7-9-64 0,5 1-128 16,3 1 192-16,4-5-64 0,3-5-128 0,8-2 0 15,1-1 144-15,2-6-144 0,2-1-256 0,1-6-112 16,1-2-16-16,2-1-8224 16,-1-4-1632-16</inkml:trace>
  <inkml:trace contextRef="#ctx0" brushRef="#br1" timeOffset="66130.5">7557 13300 24879 0,'-13'-4'2208'0,"13"4"-1760"16,-8 6-448-16,1 1 0 0,-6 4 176 0,0 2-48 16,-2 6-128-16,-1 6 192 0,-3 1 64 0,0 4 16 0,-2 3 0 0,7-8 0 15,-4 6 64-15,2 2 16 0,1-2 0 0,2 1 0 16,1 1-160-16,5-2-48 0,2-3 0 0,5-1 0 15,2-3-144-15,6-1 0 0,5-5 144 0,2-5-144 16,4-2 288-16,1-6-16 0,3-1 0 0,1-5 0 16,2-4 32-16,3-3 0 0,0-5 0 0,2-1 0 15,-1-2 128-15,-1-2 16 0,-1 0 16 0,-1-2 0 16,-1-2-144-16,-5-3-48 0,1 2 0 0,3-11 0 0,-7-1 176 0,-7 1 48 16,-7 2 0-16,-6 2 0 0,-6 0-64 15,-5 4-16-15,-3-5 0 0,-3 7 0 0,0 1-416 0,-2 5 0 16,-1 4 0-16,0 2 0 15,0 3-448-15,2 3-112 0,-2 4-16 0,7 2-9792 16,0 0-1936-16</inkml:trace>
  <inkml:trace contextRef="#ctx0" brushRef="#br1" timeOffset="66454.7">8214 13187 26431 0,'0'0'1168'0,"4"19"240"0,-2 1-1120 0,1 8-288 16,-3 4 0-16,-1 3 0 0,-4 2 464 0,-3 1 48 15,-1 2 0-15,1-11 0 0,0 0-32 0,-4 4 0 16,2 2 0-16,-5-2 0 0,-1 1 0 0,2-3 0 0,2-5 0 0,0-2 0 16,3-2-176-16,3-8-48 0,-2-3 0 0,3-2 0 15,1-4 0-15,4-5-16 0,0 0 0 0,0-7 0 16,3-5 256-16,2-3 48 0,3-3 16 0,1-1 0 0,2-6-304 0,6-8-64 15,-1 2-16-15,2 0 0 0,-2-3 48 16,1 4 16-16,-2-3 0 0,6 0 0 0,1 0-64 0,3 4-16 16,-1 3 0-16,1 3 0 0,3-1-160 0,-2 5 0 15,-1 4 0-15,-1 5 0 0,-2 1 0 0,-2 4-176 16,-1 2 176-16,-2 2-128 16,-3 1-416-16,-2 1-80 0,1 3-16 0,0-2-10016 15,-2 2-2016-15</inkml:trace>
  <inkml:trace contextRef="#ctx0" brushRef="#br1" timeOffset="66846.49">9429 12893 23039 0,'0'0'1024'0,"0"0"192"0,0 0-960 0,-1 13-256 16,-2 5 0-16,0 3 0 0,-4 2 800 0,-2 5 112 0,-1 5 32 0,1 3 0 15,0 1-480-15,-1 3-80 0,-5 0-32 0,1 2 0 16,-3 3 32-16,5 0 0 0,-4 1 0 0,1-3 0 16,0 4 128-16,1-4 16 0,-1-1 16 0,6-15 0 15,0-1-224-15,-1-1-64 0,2-4 0 0,1-3 0 16,1-4 0-16,3-5 0 0,-1 0 0 0,4-9 0 15,0 0 496-15,0 0 80 0,5-14 32 0,0 1 0 16,1-1-352-16,4-13-64 0,2 2 0 0,-3-4-16 16,1-4-304-16,0 0-128 0,0 5 128 0,2-7-128 15,0-2 0-15,1 1 0 0,2-3 128 0,3 5-128 16,0 4 0-16,1 5 0 0,-1 1 0 0,2 5 0 16,2 4 0-16,1 4 0 0,-2-1-192 0,0 6 192 15,-2 2-640-15,1-1 0 0,0 4 0 0,3 1-10080 16,0 1-2016-16</inkml:trace>
  <inkml:trace contextRef="#ctx0" brushRef="#br1" timeOffset="67247.53">10053 13281 20271 0,'0'0'1792'0,"12"6"-1424"0,0-3-368 0,5-1 0 15,2-2 1504-15,3-1 224 16,-1 0 64-16,3-7 0 0,2 0-832 0,-1 1-176 0,-1-6-16 0,2 2-16 16,1-1-352-16,-1 0-64 0,1-5-16 0,-2 2 0 15,0-2 64-15,-5 1 16 0,-2-1 0 0,-4 1 0 16,-4 0-80-16,-3 0 0 0,1 1-16 0,-4-1 0 15,-5 4 48-15,-6 1 16 0,0-1 0 0,-4 5 0 16,-1 1-80-16,-5 6-16 0,-4 4 0 0,-5 4 0 0,-2 2-272 0,-1 4 0 16,-2 2 0-16,2 5 0 0,0 5-128 0,1 1 128 15,0 2 0-15,1 7-144 0,3-1 144 0,4 2 0 16,0 0 0-16,3-1-128 0,3-2 128 0,5-1 0 16,4-5 0-16,5 0-128 0,5-5 128 0,0-7-128 15,4-2 128-15,9 5-128 16,5-2-240-16,3-4-32 0,4-4-16 0,3-3 0 15,5-1-1152-15,6-4-224 0,7-1-64 0</inkml:trace>
  <inkml:trace contextRef="#ctx0" brushRef="#br1" timeOffset="67581.22">11543 13138 21423 0,'-4'-19'944'0,"4"8"208"0,0-4-928 0,0-2-224 16,0-2 0-16,-2 1 0 0,-1 1 736 0,-2 3 96 0,-3 1 32 0,-2 4 0 16,-1 1-128-16,-4 4-32 0,-4 3 0 0,-4 4 0 15,-4 3-208-15,2 3-48 0,-2 4-16 0,-1 5 0 16,-1 2 80-16,5 5 0 0,-2 4 16 0,2 3 0 15,1-1-32-15,3 1-16 0,4 1 0 0,5 2 0 16,2 1-48-16,4-2-16 0,4-1 0 0,1-2 0 16,5-6-32-16,5-1-16 0,4-1 0 0,5-3 0 0,4 0-96 0,1-4-16 15,7-6 0-15,2 0 0 0,6-2-128 0,3 0-128 16,4-7 144-16,2-1-144 16,2-9-896-16,-2 0-256 0,0-6-64 0,1 0-8800 15,0-6-1760-15</inkml:trace>
  <inkml:trace contextRef="#ctx0" brushRef="#br1" timeOffset="67914.64">12838 11720 23039 0,'0'0'2048'0,"-9"9"-1648"0,1 0-400 0,1 6 0 15,0 5 384-15,0 11-16 16,0 4 0-16,-1 7 0 0,-1 9 192 0,0 6 32 16,0 8 16-16,-1 3 0 0,-4 1-160 0,-2 12-48 0,-1 4 0 15,-1 0 0-15,0 3-112 0,-2-1-32 0,-1 1 0 0,0 0 0 16,2-1-256-16,1-3 160 0,1-7-160 0,3-6 128 15,1-10-128-15,3-2 192 0,2-4-192 0,4-9 192 16,3-5-320-16,2-10-64 0,2-1-16 0,2-2 0 16,0-8-2256-16,3-9-448 0,-8-11-96 15,17-3 0-15</inkml:trace>
  <inkml:trace contextRef="#ctx0" brushRef="#br1" timeOffset="68096.92">12165 12716 31327 0,'0'0'1392'0,"0"0"272"0,0 0-1328 0,0 0-336 15,17 2 0-15,8-1 0 0,1-2 560 0,9 1 32 16,7 0 16-16,5 0 0 0,9-4-240 0,6-1-48 16,5 0-16-16,4 1 0 0,3-6-176 0,4 2-128 15,4 2 192-15,5-3-192 16,9 1-1664-16,-2-4-432 0,-2-2-80 0</inkml:trace>
  <inkml:trace contextRef="#ctx0" brushRef="#br1" timeOffset="68948.61">17376 12761 11967 0,'8'-13'1072'0,"1"-2"-864"0,1-2-208 0,3 0 0 15,-2-2 1728-15,-1 0 320 0,-1-4 48 0,-1-2 16 16,-2 0-992-16,-1-3-192 0,-1 1-32 0,-1-2-16 15,-5-4-304-15,1 3-64 0,-3 0-16 0,-1 0 0 16,-1-1 128-16,-2 6 16 0,-1 5 16 0,-2 2 0 16,-2 5-32-16,-5 9-16 0,-3 3 0 0,-5 4 0 15,-3 8-432-15,-7 7-176 0,-3 6 128 0,0 8-128 16,-1 2 0-16,0 4 0 0,-1 3 0 0,0 6 0 0,-1 0 128 0,4 1-128 16,1 1 0-16,0-2 128 0,-1 5-128 0,4-1 0 15,3-3 144-15,6-4-144 0,5 1 128 0,4-8-128 16,8-6 160-16,5-5-160 0,7-6 192 0,5-3-48 15,2-2-16-15,10-4 0 0,5-6 96 0,5-6 16 16,-1-6 0-16,5-2 0 0,1-4-96 0,5-2-16 16,-2-3 0-16,2 0 0 0,0-2-128 0,-3 1 0 15,3 0 0-15,-3 2 0 0,-3 3 0 0,-2 5 0 16,0-2 0-16,-5 6 0 0,-3 3 0 0,0 2 0 16,-5 3 0-16,-1 7 0 0,-2 3 752 0,-3 7 208 15,-3 7 64-15,-3 3 0 0,-3 3-832 0,-2 6-192 16,-5 1 0-16,-1 2 0 15,-5 4-704-15,-2 0-192 0,-4 5-48 0,-3-2 0 0,-4 2 944 0,3-14 128 16,-6 2 48-16,-6 7 16 0,-3 1-48 0,-3 0 0 16,-4-4 0-16,-1 3 0 0,-1-4 112 0,-1 1 0 15,-2-2 16-15,0-3 0 0,3-4-16 0,-2-1-16 16,0-5 0-16,4 0 0 0,2-6-240 0,2-6 0 0,2-4 0 16,6-7-10416-16,4-4-1968 0</inkml:trace>
  <inkml:trace contextRef="#ctx0" brushRef="#br1" timeOffset="69398.48">18600 12251 16575 0,'0'0'1472'0,"-3"12"-1168"16,-1 2-304-16,-1 3 0 0,-4 8 1648 0,0 1 272 16,0 6 48-16,-1 5 16 0,-2 9-1248 0,1 3-240 15,-1 2-48-15,2 2-16 0,-4 0-128 0,2 0-32 16,-2 7 0-16,2-4 0 0,5-3-32 0,1-3-16 15,1-2 0-15,5-7 0 0,5-5-32 0,3-5 0 16,1-8 0-16,5-4 0 0,3-4 544 0,3-3 96 16,5-10 32-16,6-2 0 0,1-5 96 0,3-8 0 15,3-2 16-15,3-3 0 0,2-2-528 0,0-2-96 16,1-7-32-16,-2 0 0 0,-6 0-16 0,-1-6-16 16,-5-3 0-16,-2-1 0 0,0-3 192 0,-4 0 32 15,-1-4 16-15,-2 3 0 0,-4-4-224 0,-1 6-48 0,-4 6-16 16,-2 2 0-16,-1 2-240 0,-2 4 0 0,-2 5-192 0,-1 2 192 31,-2 6-544-31,-2 2 0 0,-4 3 0 0,1 0 0 16,3 9-2320-16,-8-4-464 0</inkml:trace>
  <inkml:trace contextRef="#ctx0" brushRef="#br1" timeOffset="69833.21">19366 12605 22975 0,'0'0'1024'0,"0"0"192"0,7 8-960 0,2 4-256 16,3-4 0-16,3 0 0 0,3-2 656 0,1-1 96 15,1-2 16-15,2 1 0 0,0-5-144 0,4-3-32 16,1 0 0-16,2 1 0 0,-1-3-128 0,4-1-16 15,-1-1-16-15,2-1 0 0,4 3-64 0,0-3-16 16,-1 0 0-16,13-6 0 0,-3-2-64 0,-5 1-16 16,-6-1 0-16,-5 1 0 0,-4-3-80 0,-2 0-32 15,-2 0 0-15,-3 1 0 0,-4 0 0 0,-2-1 0 16,-3-1 0-16,-5 4 0 0,-2-1 112 0,-2 1 32 16,-1 4 0-16,-2-1 0 0,-9-1-96 0,1 5-16 15,-2-1 0-15,-5 6 0 0,-3 1-192 0,-4 6 0 0,-8 2 0 0,-3 8 0 16,-4 2 0-16,-2 5 0 0,-1 1-144 15,0 4 144-15,0 3 0 0,3 5 0 0,-2 3-128 0,3 2 128 16,3 1 0-16,2 2 0 0,2 1 0 0,3-1-144 16,4-1 144-16,4 2 0 0,3-2 0 0,6-2 0 15,4-3 0-15,5-3 0 0,4-5 0 0,6 1 0 16,2-3 0-16,4-2-160 0,5-1 160 0,18 1 0 16,1-6-768-16,5-4-64 0,6-3 0 0,8-1-13408 15</inkml:trace>
  <inkml:trace contextRef="#ctx0" brushRef="#br1" timeOffset="70349.13">22165 12109 25743 0,'-8'-15'1136'0,"4"11"240"0,0-4-1104 0,-2 3-272 16,0-1 0-16,-3-1 0 0,-3 6 496 0,-3 0 32 16,-4 0 16-16,-5-1 0 0,-7 1-368 0,-2 1-176 15,-2 0 160-15,-3 1-160 0,-3 2 192 0,-2 3-48 16,-1 1-16-16,0 1 0 0,-6 5 192 0,2 1 48 0,1 1 0 0,1-1 0 15,2 0-80-15,4 3-16 0,6-1 0 0,5 1 0 16,5 1-48-16,5-2-16 0,5 1 0 0,5 1 0 16,5 2-208-16,4 0 144 0,5-1-144 0,5 4 128 15,8 0 16-15,2-3 0 0,7 2 0 0,3 0 0 16,5 1 16-16,2-2 0 0,0-1 0 0,1 0 0 16,2 0-160-16,2 1 0 0,-1 5 0 0,0-5 128 15,-3 1-128-15,-1 1 0 0,2-1 0 0,11 6 128 0,-8 0-128 16,-9-2 0-16,-9 1 144 0,-5-3-144 0,-4 0 128 0,-6-2-128 15,-5-2 160-15,-7-2-160 0,-4 0 256 0,-9 0-64 16,-4-1 0-16,1-4 0 0,-10-3 208 0,-6 3 48 16,-5-3 0-16,-6 4 0 0,-5-1-112 0,-4 1-16 15,-3-5 0-15,-4 2 0 0,-3-2-80 0,0-1-32 16,0-6 0-16,3 2 0 0,2-3-208 0,6-1 0 16,4-2 0-16,-12-3 0 15,10-6-1520-15,12 0-336 0,10-4-80 0,14 3-8064 16,2 3-1616-16</inkml:trace>
  <inkml:trace contextRef="#ctx0" brushRef="#br1" timeOffset="70932.78">23812 11645 28959 0,'-18'-13'1280'0,"9"9"272"0,2 3-1232 0,-4 0-320 16,3 0 0-16,-3 1 0 0,-1 2 128 0,-2 1-128 15,-3 2 144-15,1 2-144 0,-2-2 0 0,0 3 0 16,2 1 0-16,0 0 0 0,4 0 0 0,-2 2 0 16,1 1 0-16,4 3 0 0,3 1 224 0,2 4-48 15,3 0-16-15,2 4 0 0,3 0-32 0,2 2 0 16,3 4 0-16,5 1 0 0,0-1 32 0,2 1 0 16,2-1 0-16,0 1 0 0,4-2 64 0,0 1 16 15,1 2 0-15,2-1 0 0,0 2 16 0,-1-3 0 16,4 1 0-16,0-3 0 0,0 2 48 0,0 1 16 15,-1-3 0-15,-1 2 0 0,1-3 0 0,-2 0 0 16,0 0 0-16,-3 0 0 0,-1-4-128 0,-3 2 0 16,-3-3-16-16,-1 0 0 0,-3-1 48 0,-2 2 16 15,-1-2 0-15,-6-1 0 0,-2-1-64 0,-2 3-16 16,-3-1 0-16,-3 2 0 0,-2-1 96 0,-3-2 0 16,-3 2 16-16,-3-2 0 0,-3-2 176 0,-1-2 48 15,-1-1 0-15,-3 1 0 0,1-1 112 0,-5-4 32 16,-2 0 0-16,-1-1 0 0,-2-4-32 0,-1 0 0 15,-3 2 0-15,-2-5 0 0,-4-5-304 0,1-3-64 16,-4 0-16-16,3 0 0 0,2-4-224 0,2 2 128 0,2-1-128 16,-9-5 0-1,8 2-400-15,8 4-176 0,5-3-48 0,4 4 0 16,3 1-2448-16,2-2-480 0</inkml:trace>
  <inkml:trace contextRef="#ctx0" brushRef="#br1" timeOffset="72000.72">7492 16311 22111 0,'-1'-13'1968'0,"1"8"-1584"16,0 0-384-16,1-2 0 0,0 1 992 0,2 0 112 15,-1-3 32-15,-2 9 0 0,0 0-448 0,0 0-96 16,0 0-16-16,0 0 0 0,0 0-192 0,0 0-64 15,0 0 0-15,0 13 0 0,-1 1-128 0,-1 6-16 0,-2 4-16 16,-3 9 0-16,2 4-160 0,0 5 0 0,-1 8 0 0,1 4 128 16,0 9-128-16,1 0 0 0,1 6 0 0,2 2 0 15,0 0 0-15,2 2-144 0,2-2 144 0,2-1 0 16,0-8 0-16,6-3 0 0,2-7 0 0,2-8 0 16,3-4 128-16,2-7-128 0,4-5 176 0,4-7-176 15,5-4 608-15,2-8 16 0,5-2 0 0,4-5 0 0,1-5-304 16,4-5-64-16,0-3-16 0,0-7 0 15,-4-6-240-15,4 0 176 0,-4-5-176 0,2 1 160 16,-1-4-160-16,-1 1 0 0,-2-3 0 0,-1-2 0 0,-5 2 0 0,-3-1 0 16,-3-1 144-16,-1-1-144 0,-6-1 0 0,2 0 144 15,-1 0-144-15,-2 2 0 0,-4 2 160 16,0 3-160-16,0 5 128 0,-1 4-128 0,-3 5 176 0,0 3-48 16,-1 4-128-16,-1 8 192 0,-1 4-192 0,-1 7 176 15,0 4-176-15,0 5 160 0,-2 5-160 0,-3 5 0 16,0 7 0-16,2 10 0 0,-4 3 0 0,-2 5 0 15,-3 7 0-15,-2 4 0 0,-2 5 0 0,-2 9 0 16,-1 0 0-16,-6 5 0 0,-1 0 208 0,-3 1 16 16,-2 0 0-16,-2-4 0 0,-2 3 240 0,-3-7 48 15,1-1 16-15,-2-3 0 0,1-4 112 0,-4-5 32 16,-3-6 0-16,-1-1 0 0,-4-2-160 0,1-3-48 16,-1-6 0-16,1 0 0 0,0-3-256 0,1-5-48 15,1-4-16-15,4-5 0 0,1-7-144 0,-1-3-272 16,4-1 64-16,1-11 16 15,-1-5-1376-15,3-5-272 0,1-3-48 0,3-6-16 16,6-5-976-16,6-1-192 0,4-4-32 0</inkml:trace>
  <inkml:trace contextRef="#ctx0" brushRef="#br1" timeOffset="72398.17">10083 16240 24815 0,'-13'1'1088'0,"13"-1"256"0,0 0-1088 0,0 0-256 16,-7-1 0-16,7 1 0 0,0 0 1328 0,0 0 208 16,0 0 32-16,0 0 16 0,12-1-624 0,1-2-112 15,4-2-16-15,6 1-16 0,4-1-176 0,4 0-48 16,2-1 0-16,3 1 0 0,4-1-288 0,4-1-64 15,1 0-16-15,-2 2 0 0,-4-2-224 0,2 2 0 0,-4 1 0 0,-3-1 0 32,-1 4-1984-32,-6 2-512 0,-3 3-80 0</inkml:trace>
  <inkml:trace contextRef="#ctx0" brushRef="#br1" timeOffset="72564.45">10156 16916 33167 0,'-11'8'2944'0,"11"-8"-2352"0,0 0-464 0,5 10-128 0,1-3 368 0,4 4 48 16,4-5 16-16,4 3 0 0,3-3 32 0,3 1 16 16,5-2 0-16,3-3 0 0,5 0 96 0,3-4 32 15,3 0 0-15,2-5 0 0,-2 2-608 0,3-1-160 16,-3-4-16-16,21-6-16832 16</inkml:trace>
  <inkml:trace contextRef="#ctx0" brushRef="#br1" timeOffset="74901.73">11985 17465 9215 0,'0'0'400'0,"0"0"96"0,-5 8-496 0,0-3 0 16,0 0 0-16,0 3 0 0,0-3 1856 0,0 4 256 15,0-4 64-15,1 1 16 0,0 2-992 0,0-3-208 16,1 1-32-16,-2 0-16 0,5-6 64 0,0 0 16 16,-4 7 0-16,4-7 0 0,0 0-32 0,0 0 0 15,0 0 0-15,0 0 0 0,0 0 0 0,5-8 0 16,2-5 0-16,4-2 0 0,1-4-480 0,5-4-112 16,2-9-16-16,2-3 0 0,4-3-224 0,1-8-160 15,1-2 192-15,2-6-192 0,2-4 128 0,1-3-128 16,1-7 0-16,0 0 0 0,1-5 0 0,2-3 0 15,-1-3 0-15,2-3 0 0,0-3 0 0,2 2 0 16,-2-1 0-16,-1-1 0 0,-2 1 0 0,0 5 0 16,-2 4 0-16,11-19 0 0,-6 18 0 0,-2 15 0 15,-2 7 0-15,-5 9 0 0,0 7 0 0,-6 6 0 16,1 5 0-16,-2 5 0 0,-2 5 0 0,-3 3 0 0,-2 1-128 16,-1 8 128-16,-4 1 0 0,1-1 0 0,-1 4 0 0,-9 1 0 15,11 7-128-15,-4 2 128 16,0 4 0-16,1 2-144 0,-3-2 144 0,0 1 0 0,-1 5 0 0,0 4 0 15,-2 0 0-15,3 6-160 0,-2 1 160 0,1 11 0 16,0 2-128-16,1 9 128 0,-2 3 0 0,1 9 0 16,1 2 0-16,0 5 0 0,-1-1 0 0,0 5 0 15,1 6 0-15,0-2 0 0,-4 4 0 0,2-2 0 16,-2-1 0-16,-1 0 0 0,0 0 0 0,0-5 0 16,-2-2 0-16,-1-2 128 0,3-5 0 0,-2-8 16 0,-1-2 176 15,2-6 16-15,-2-2 16 0,2-8 0 0,1-4-96 0,0-4 0 16,-1-6-16-16,1-3 0 0,0-2-240 0,2-8 0 15,2-3 0-15,-4-10 0 16,0 0-1328-16,0 0-208 0,0 0-32 0,3-9-7808 16,-3 0-1568-16</inkml:trace>
  <inkml:trace contextRef="#ctx0" brushRef="#br1" timeOffset="75093.74">12124 16879 32303 0,'-23'-4'1424'0,"15"3"304"0,1-1-1376 0,2 0-352 16,5 2 0-16,0 0 0 0,6-5 576 0,4 1 32 15,4-2 16-15,7-2 0 0,4-2-288 0,8 0-48 16,6-4-16-16,9 0 0 0,5-1 48 0,7 1 0 16,6-3 0-16,2 0 0 0,-3-2-192 0,3-2-128 15,0 2 192-15,29-6-192 16,-7 4-1488-16,-9 0-416 0,-6 0-80 0</inkml:trace>
  <inkml:trace contextRef="#ctx0" brushRef="#br1" timeOffset="76503.72">14620 15900 8287 0,'0'0'736'0,"-1"-3"-592"16,0-4-144-16,1 1 0 0,0 0 832 0,1-3 144 15,0 1 32-15,2-2 0 0,0 2-208 0,0-2-32 16,0 2-16-16,2 0 0 0,0 1-176 0,0-2-16 15,0 0-16-15,2 1 0 0,-2 0 80 0,-1 2 16 0,2-3 0 0,0 2 0 16,-1-2 128-16,-1 3 48 0,0 0 0 0,0-2 0 16,-4 8-48-16,0 0-16 0,1-5 0 0,-1 5 0 15,0 0-16-15,0 0 0 0,0 0 0 0,0 0 0 16,-6 0-304-16,-1 3-64 0,0 3-16 0,-3 4 0 16,1-1-64-16,-3 4-16 0,-3 1 0 0,1 6 0 15,-3 5 64-15,0 6 16 0,-5 6 0 0,2 6 0 16,-1 3-48-16,2 6-16 0,-2 5 0 0,-1 5 0 0,0 1-144 0,2 4-16 15,1 2-128-15,3 1 192 0,-2-1 16 0,4-2 0 16,1-3 0-16,3 2 0 0,1-6-16 0,1-3-16 16,2-2 0-16,2-3 0 0,2-5 240 0,2-4 48 15,3 1 16-15,3-5 0 0,1-5-96 0,3 1 0 16,3-1-16-16,4-5 0 0,-1-1-128 0,3-4-32 16,1 2 0-16,3-5 0 0,3-3-208 0,2-3 128 15,1-2-128-15,1-1 0 0,4-2 0 0,-1-3 0 16,0-2 0-16,-2-1 0 15,0-4-544-15,-4-5 0 0,-2 0 0 0,-2 1 0 16,-3-6-2000-16,-2 1-400 0,-3-5-64 0</inkml:trace>
  <inkml:trace contextRef="#ctx0" brushRef="#br1" timeOffset="76737.94">14012 16544 30399 0,'-17'0'2704'0,"17"0"-2160"0,0 0-544 0,0 0 0 15,0 0 640-15,9 0 32 0,6 0 0 0,6 0 0 16,5-3-352-16,6-3-64 0,5-1 0 0,6 0-16 16,4-5-48-16,4 0-16 0,0-4 0 0,4-1 0 15,6-3-176-15,2 1 0 0,2-1 0 0,21-8 128 16,-11-1-2064-16,-9 5-432 0,18-16-64 15,-12 11-32-15</inkml:trace>
  <inkml:trace contextRef="#ctx0" brushRef="#br1" timeOffset="77737.64">15199 14956 18191 0,'0'0'800'0,"0"0"176"0,-5 1-784 0,5-1-192 0,0 0 0 0,0 0 0 15,0 0 1184-15,0 0 192 0,0 0 32 0,0 0 16 16,7-3-448-16,6-1-80 0,4-4-32 0,2 0 0 16,2-2-320-16,5 1-64 0,3-3-16 0,3 3 0 15,2-1-176-15,3 2-32 0,2-2-16 0,3 5 0 16,1-2-16-16,3 6 0 0,-3 1 0 0,-1 6 0 15,-3 1-96-15,-4 4 0 0,-3 1-128 0,-4 3 192 16,-7 1-192-16,-1 2 0 0,-6 4 0 0,-6 1 0 0,-4 0 0 16,-4 1 0-16,-5 4 128 0,-4-2-128 0,-3 1 0 0,-5-3 144 15,-3 4-144-15,-3-4 128 0,-3 1-128 0,0-3 192 16,-2-3-192-16,1-1 192 0,3-2-32 0,4-2 0 16,2 0 0-16,-1 5 0 0,7-7-160 0,7 1 128 15,5-4-128-15,7 4 128 0,4-3-128 0,5 4 0 16,5 0 0-16,4 2 0 0,6 1 0 0,1-2 128 15,-1-1-128-15,1 3 0 0,0 2 0 0,-4 2 0 16,-1 2 0-16,-8-8 0 0,-3 2 0 0,-2 2 0 16,-1 1 128-16,-4 2-128 0,-4-2 304 0,-5 3 16 15,-4-1 16-15,-2-2 0 0,-7 2 432 0,-5 1 64 16,-4 1 32-16,-3-3 0 0,-3 1-272 0,-5 1-48 16,-5 0-16-16,0-2 0 0,-3-3-336 0,0 0-192 15,2-3 192-15,1-3-192 0,1-2-192 0,3 0-160 16,4-4-32-16,4-2-10784 15,3-4-2160-15</inkml:trace>
  <inkml:trace contextRef="#ctx0" brushRef="#br1" timeOffset="78371.11">16556 16992 12895 0,'-7'2'1152'0,"-1"-2"-928"16,1 0-224-16,0 0 0 0,7 0 2672 0,0 0 480 16,0 0 112-16,0 0 0 0,0 0-2368 0,0 0-464 15,0 0-112-15,4 5 0 0,2 1 224 0,2-3 48 16,5-2 16-16,1-1 0 0,2-1 32 0,7-3 16 15,0-3 0-15,6 1 0 0,2-4-32 0,3 0-16 16,3-6 0-16,0 2 0 0,1-1-192 0,0-1-32 16,0 2-16-16,-1-3 0 0,0 1-368 0,-2-1 144 15,-2 1-144-15,-2-2 0 0,-3 3 0 0,0-1 0 0,-4 0 0 0,-2 3 0 16,-3-1 0-16,1-4 128 0,-6 2-128 0,-8-1 0 16,-6-1 160-16,-3 4-160 0,-5 2 128 0,-5 2-128 15,-5-3 192-15,-6 5-64 0,-1-1 0 0,-6 8 0 16,-3 5 0-16,-4 6-128 0,-3 7 192 0,11-2-64 15,-6 5-128-15,-5 7 0 0,-6 3 144 0,-1 5-144 16,-4 0 160-16,0 6-32 0,1 6-128 0,4 5 192 16,3 0 0-16,2 2-16 0,5 2 0 0,4-2 0 0,5 0 16 0,5-2 16 15,5-3 0-15,5-4 0 0,6-3 16 0,4-2 0 16,6-8 0-16,4-3 0 0,6-1-224 0,6-5 0 16,5-1 128-16,7-6-128 0,3-3 0 0,7-7 0 15,8-2 0-15,7-4-160 16,5-5-352-16,2-2-64 0,-1-6 0 0,0-1-10304 15,-1-3-2048-15</inkml:trace>
  <inkml:trace contextRef="#ctx0" brushRef="#br1" timeOffset="78888.73">18176 14669 20271 0,'0'0'1792'0,"0"0"-1424"15,0 0-368-15,0 0 0 0,0 0 960 0,0 0 112 16,0 0 16-16,-5 10 16 0,1-2-336 0,-1 4-80 15,-2 1-16-15,1 4 0 0,-2 2 0 0,1 5 0 16,-2 1 0-16,0 6 0 0,0 2-80 0,0 4-16 16,0 1 0-16,0 6 0 0,2 6-16 0,0 2-16 15,-5 0 0-15,2 0 0 0,-1 3-176 0,4 1-48 16,-1 2 0-16,3-4 0 0,1-6-192 0,3-14-128 16,1 3 160-16,3-3-160 0,2 1 256 0,1-4-64 15,0-3 0-15,5 0 0 0,-1-6 0 0,-1-2-16 16,2-2 0-16,4-3 0 0,-2 1-176 0,2-7 0 15,2-1 0-15,6-2 0 16,-2-4-352-16,1-3-48 0,-1-4-16 0,-7 1-9952 0,-1-8-1984 0</inkml:trace>
  <inkml:trace contextRef="#ctx0" brushRef="#br1" timeOffset="79071.55">17651 15336 35007 0,'0'0'3120'0,"0"0"-2496"0,0 0-496 0,14-5-128 16,2 2 640-16,7 2 96 0,8-3 32 0,7-1 0 16,6 2-416-16,6-3-80 0,3-5-16 0,8 0 0 15,9-2 0-15,9-4-16 0,9 1 0 0,2-2 0 16,3-1-368-16,0 1-80 0,-1 2-16 0,5 0-17136 16</inkml:trace>
  <inkml:trace contextRef="#ctx0" brushRef="#br1" timeOffset="80447.53">21871 14443 14735 0,'0'0'1312'0,"-4"-8"-1056"15,0-2-256-15,1 3 0 0,-3 2 784 0,6 5 112 16,-7-6 0-16,-3 3 16 0,1 2-352 0,-1 2-80 16,-3 2-16-16,-1 3 0 0,-3-1-112 0,0 8-32 15,-5 2 0-15,0 6 0 0,-3 2 64 0,-3 8 0 16,-1 5 0-16,-3 6 0 0,-5 7 128 0,-1 6 16 16,-3 2 16-16,1 9 0 0,-1 7-128 0,0 6-32 0,-2 7 0 0,16-20 0 15,-4 7-192-15,-2 5-64 0,-2 10 0 16,2 4 0-16,0 3-128 0,0 2 128 15,1 6-128-15,2 0 128 0,3 1-128 0,2-1 0 16,2-2 144-16,5-4-144 0,7 2 128 0,0-7-128 0,6-1 160 0,4-4-160 16,6-6 128-16,3-2-128 0,4-7 0 0,5 1 144 15,3-3-144-15,3-8 0 16,3-4 0-16,3-7 0 16,0-5-1328-16,3-4-288 0,1-7-64 0</inkml:trace>
  <inkml:trace contextRef="#ctx0" brushRef="#br1" timeOffset="80923.2">22589 15831 23327 0,'-16'-6'1024'0,"5"4"224"0,3-2-992 0,-5 4-256 15,-1 4 0-15,-4 2 0 0,-2 3 272 0,-2 6 16 16,-2 5 0-16,1 5 0 0,0 2-96 0,-1 2-32 15,1 1 0-15,2 2 0 0,-1 5-32 0,11-10 0 16,0-1 0-16,0 4 0 0,2-1-128 0,4-4 192 16,5 2-192-16,1-5 192 0,2-3-48 0,3-2 0 15,4-4 0-15,4-4 0 0,4 1 256 0,2-5 48 16,2-3 16-16,3-4 0 0,3 0 176 0,3-7 48 16,1 1 0-16,-1-4 0 0,1-2-288 0,9-8-48 15,-8 0-16-15,-8 3 0 0,-4-1-144 0,-6-4-48 0,-6 0 0 0,-3 2 0 16,-3 0 144-16,-5-2 32 0,-3 0 0 0,-2 2 0 15,-6 2 16-15,-2 2 16 0,-7 2 0 0,-2 3 0 16,-1 6-352-16,-5 0 0 0,-1 5 0 0,1 2-128 31,0 0-1168-31,3 2-240 0,3 2-32 0,4 0-12112 0</inkml:trace>
  <inkml:trace contextRef="#ctx0" brushRef="#br1" timeOffset="81223.41">23123 15603 15663 0,'0'0'688'0,"-4"11"144"0,2 7-656 0,-2 0-176 15,-1 1 0-15,0 7 0 0,0 2 1824 0,-3 2 336 16,-2-2 64-16,0 4 16 0,-4 1-1792 0,0 0-448 16,-3 2 0-16,1-1 0 0,-2-5 400 0,3 1 0 15,2-3 0-15,3 0 0 0,1-4 176 0,2-4 16 16,4-7 16-16,3-12 0 0,1 9-48 0,-1-9-16 15,0 0 0-15,10-5 0 0,3-5 256 0,1-5 48 16,1-4 16-16,2-3 0 0,-1-1-256 0,1-1-48 16,0-5-16-16,1 2 0 0,1-2-256 0,0 2-48 15,0-1-16-15,0 4 0 0,1-1-96 0,0 3-128 16,0 5 176-16,3 1-176 0,4 1 0 0,-2 5 0 16,2 2 0-16,3 4 0 0,-4 2 0 0,2 4-256 15,-4 2 80-15,0 6-10224 0,-2 3-2048 16</inkml:trace>
  <inkml:trace contextRef="#ctx0" brushRef="#br1" timeOffset="102754.66">24462 15593 13295 0,'0'0'576'0,"5"-10"144"0,-5 10-576 0,6-8-144 0,-6 8 0 0,0 0 0 15,6-9 960-15,-6 9 144 0,0 0 48 0,0 0 0 16,0 0-416-16,0 0-80 0,0 0-16 0,-3 13 0 15,-1 1-64-15,0 5-32 0,-4 0 0 0,-1 4 0 16,0 7-48-16,1 3-16 0,-3 2 0 0,2 4 0 16,-1-1-240-16,1 3-48 0,2 1-16 0,-1 0 0 0,1-1-48 15,1 2 0-15,3-4 0 0,1-5 0 0,1-3-128 0,4-4 0 16,2-7 0-16,1-2 128 0,0-3 288 0,5-4 48 16,3-4 16-16,1-7 0 0,3-4 144 0,2-6 16 15,2 1 16-15,2-4 0 0,1-5-144 0,1-1-48 16,-5-6 0-16,1 0 0 0,-2 2-208 0,-2-4-32 15,-3 3-16-15,-2-4 0 0,0 2-80 0,-1-2-128 16,0 3 176-16,-1-2-176 0,-1 4 144 0,2 4-144 16,-5 4 0-16,0 6 144 0,-2-1-144 0,-5 10 0 15,0 0 0-15,0 0 0 0,0 0-192 0,5 18 192 16,-4 4-192-16,-1 7 192 0,-1 5 0 0,-2 4 0 16,1 4 0-16,-2 5 0 0,0 7 0 0,-2 0 0 0,-2 5 0 0,-2 4 0 15,-3 1-128-15,-1 1 128 0,0 1 0 0,-1 4 0 16,-3 3 0-16,-2 1 0 0,-4 0 0 0,-2 0 0 15,1-1 0-15,1 1 0 0,0 1 0 0,0-9 0 16,1-1 0-16,2-10 0 0,1-3 0 0,2-12 0 16,2-5 480-16,2-5 16 0,1-6 0 0,2-6 0 15,-1-4 16-15,3-8 16 0,9-6 0 0,0 0 0 16,-7-6-272-16,4-7-64 0,1-4-16 0,3-5 0 16,3-1-176-16,1-4 0 0,4 3 0 0,2-6 0 15,3-2 0-15,0 4-144 0,-1 0 144 0,2 4-208 31,1 1-240-31,2 0-64 0,0 1 0 0,1 3 0 16,1 2-1712-16,1 0-336 0,-2 1-80 0</inkml:trace>
  <inkml:trace contextRef="#ctx0" brushRef="#br1" timeOffset="103052.17">25261 15856 22111 0,'0'0'976'0,"0"0"208"16,0 0-944-16,0 0-240 0,10-5 0 0,2 0 0 0,0-3 592 0,5 2 80 0,2-1 16 0,4-1 0 16,-2 2-432-16,2 1-64 0,-1-1-32 0,2 2 0 15,0 2-160-15,-2 0-144 0,-3 2 144 0,-4 3-11184 16</inkml:trace>
  <inkml:trace contextRef="#ctx0" brushRef="#br1" timeOffset="103199.85">25229 16148 4607 0,'-9'4'400'0,"9"-4"-400"0,0 0 0 0,0 0 0 16,0 0 5488-16,13 4 1008 0,4-4 208 0,4-3 32 0,0 1-4880 0,7-7-992 15,5-1-192-15,5-3-32 0,4 0-384 0,6 1-80 16,7-4-16-16,2 1 0 16,1-1-1600-16,-3 0-320 15</inkml:trace>
  <inkml:trace contextRef="#ctx0" brushRef="#br1" timeOffset="104022.56">26521 15109 17503 0,'0'-9'1552'0,"4"2"-1232"16,-2-3-320-16,2 4 0 0,0-3 704 0,-2 1 64 0,2-1 32 0,0 4 0 15,-4 5-64-15,0 0-16 0,0 0 0 0,0 0 0 16,0 0-240-16,4 10-48 15,-3 1-16-15,-1 3 0 0,-3 2 160 0,1 4 16 0,-2 7 16 0,-1 2 0 16,-1 6-320-16,-1 4-64 0,1 7-16 0,-2 1 0 16,1 1-80-16,-1 4-128 0,0 2 176 0,2 2-176 15,1 2 224-15,-1-1-64 0,1-1-16 0,2-2 0 16,-1-2-144-16,3-5 0 0,3-3 144 0,2 13-144 16,0-7 0-16,0-23 144 0,2-1-144 0,6 7 0 15,0-7 0-15,4-4 0 0,1-7 0 0,1-4 0 0,1-6 0 16,0-2 0-16,0-6 0 0,1-1-192 15,1-6-1056-15,-1 0-208 0,0-5-32 0,-5-2-9584 16</inkml:trace>
  <inkml:trace contextRef="#ctx0" brushRef="#br1" timeOffset="104187.05">26242 15827 22111 0,'0'0'1968'0,"0"0"-1584"15,0 0-384-15,11-8 0 0,3 0 656 0,1 2 48 16,3-3 16-16,2 2 0 0,2-6-400 0,7-1-96 16,3-4-16-16,3 0 0 0,2-1 112 0,4 1 32 15,2 2 0-15,4-2 0 0,1-2-352 0,-3 2 0 16,-6 2 0-16,-5-1-11808 0</inkml:trace>
  <inkml:trace contextRef="#ctx0" brushRef="#br1" timeOffset="104540.01">26901 14840 19343 0,'0'0'1728'0,"4"-11"-1392"0,1 0-336 0,2-2 0 15,4-4 592-15,1 3 48 0,3-1 16 0,2 1 0 0,0 3 272 0,0-2 48 16,2-2 16-16,2 6 0 0,-1 0-288 0,0 5-64 16,-2-1-16-16,0 5 0 0,-1 4-464 0,-5 2-160 15,-2 7 0-15,-2 0 144 0,-2-1-144 0,-4 9 0 16,-6 5 0-16,-1 1 0 0,-3 2 128 0,-3 4-128 16,-5 3 0-16,0-2 128 0,-1 1-128 0,0-1 192 15,-2 0-192-15,2-2 192 0,0-2 128 0,5 0 48 16,2-5 0-16,4-2 0 0,5-1 176 0,0-5 32 15,1-3 16-15,5-1 0 0,3-2-256 0,4-4-48 16,5-2-16-16,3-1 0 0,6-7-96 0,3 1-32 16,4-3 0-16,4-1 0 15,1-4-1488-15,1 0-288 0,1-4-64 0</inkml:trace>
  <inkml:trace contextRef="#ctx0" brushRef="#br1" timeOffset="104824.07">27718 14631 11055 0,'0'0'976'0,"0"0"-784"0,0 0-192 0,0 0 0 15,12 0 1776-15,-12 0 304 0,6 9 64 0,-4 2 16 16,-2-11-1232-16,-5 18-240 0,-5 7-48 0,-2 3-16 15,-5 5-64-15,-1 4-16 0,-2 3 0 0,-2 8 0 16,-2 1-192-16,1 5-32 0,0 2-16 0,-2 1 0 0,-2 3 112 0,3 3 32 16,-1 2 0-16,4 1 0 0,2 1-256 0,3 0-32 15,2-3-16-15,2 2 0 0,3-5-144 0,4-1 0 16,3-4 0-16,4-5-176 16,3-5-1808-16,6-7-384 0</inkml:trace>
  <inkml:trace contextRef="#ctx0" brushRef="#br1" timeOffset="105239.81">27847 16095 13823 0,'0'0'1216'0,"0"-9"-960"0,5-1-256 0,0-5 0 16,1-3 960-16,0-3 128 0,6-4 48 0,-3 0 0 15,1-5-320-15,1 1-64 0,1-5-16 0,1-4 0 16,-2-5 128-16,2-3 32 0,-2-5 0 0,2-4 0 16,0-4-128-16,1-2-32 0,-1-3 0 0,0 0 0 15,0-3-416-15,1 6-64 0,0-1-32 0,1 7 0 16,-1 6-64-16,1 7-16 0,-1 5 0 0,0 6 0 15,-1 7-16-15,0 6 0 0,-3 2 0 0,0 6 0 16,-2 2-128-16,-8 8 0 0,10-1 0 0,0 4 0 0,-1 6 0 0,-1 3 0 16,-3 6 0-16,0 7 0 0,-1 4 0 0,-2 8 0 15,-2 5 0-15,0 1 0 0,-2 6-144 0,-1 0 144 16,-3 2 0-16,-1 1 0 0,2-1 0 0,-1 1 0 16,-3 1 0-16,4 0 0 0,0-3-224 0,2-5 64 15,-2 1 16-15,4-8 0 16,0-3-544-16,-1-2-96 0,1-7-32 0,-1-1-6816 15,-1-2-1376-15</inkml:trace>
  <inkml:trace contextRef="#ctx0" brushRef="#br1" timeOffset="105390.8">28012 15659 19343 0,'0'0'1728'0,"10"-6"-1392"16,-1 1-336-16,2-2 0 0,1 2 368 0,3 1 0 15,1-6 0-15,5 1 0 0,-1-1-144 0,4 2-32 16,-1-2 0-16,4 3 0 0,1-7-192 0,-1 5-128 0,1-3 128 0</inkml:trace>
  <inkml:trace contextRef="#ctx0" brushRef="#br1" timeOffset="105690.9">28800 14970 16575 0,'0'0'736'0,"9"-5"160"0,2 1-720 0,-11 4-176 16,9 0 0-16,-9 0 0 0,10 8 1152 0,-5 3 192 16,2 6 32-16,-9 2 16 0,-3 4-496 0,-1 2-112 15,-5 7-16-15,-2 3 0 0,-6 2-240 0,-3 4-48 16,2 2-16-16,-2-1 0 0,-1 5-16 0,0-4-16 15,2 3 0-15,2-3 0 0,2 6 0 0,6-7 0 16,1-2 0-16,2 2 0 0,2-5-288 0,3-4-144 16,2-4 160-16,3-1-160 0,0-5 0 0,1-2-288 15,3-2 32-15,1-4 16 16,3-4-592-16,3-4-128 0,-3 0-32 0,2-4-6880 16,-1-4-1360-16</inkml:trace>
  <inkml:trace contextRef="#ctx0" brushRef="#br1" timeOffset="105851.56">28439 15543 12895 0,'0'0'1152'0,"0"0"-928"0,0 0-224 0,5-9 0 16,3 2 2432-16,4 0 432 0,2 0 80 0,4 0 32 16,1 0-2320-16,4-2-464 0,2-1-192 0,5 1 176 15,1-4 0-15,3 4 0 0,0-2 0 0,1 2-7360 16,2-3-1472-16</inkml:trace>
  <inkml:trace contextRef="#ctx0" brushRef="#br1" timeOffset="106063.51">29177 15234 23039 0,'0'0'2048'0,"-3"9"-1648"15,-3 3-400-15,1-1 0 0,2 4 448 0,-1 6 16 16,0 5 0-16,0 4 0 0,-1-2 48 0,0 2 16 16,0 1 0-16,0-2 0 0,-2 3-256 0,2-1-48 15,2-4-16-15,1 1 0 0,0-4-208 0,0 2-160 16,1-6 32-16,1 0-7904 16,0-2-1568-16</inkml:trace>
  <inkml:trace contextRef="#ctx0" brushRef="#br1" timeOffset="106259.08">28991 15523 22111 0,'0'0'1968'0,"0"0"-1584"0,0 0-384 0,0 0 0 16,0 0 784-16,0 0 80 0,10-1 16 0,1-2 0 15,3-1-592-15,1 1-112 0,6-3-32 0,-1 3 0 16,2-5 112-16,3 2 0 0,3 1 16 0,1-2 0 15,2 2-272-15,1 0 160 0,2-3-160 0,-2 5 128 16,-2-1-1744-16,-1-4-368 0</inkml:trace>
  <inkml:trace contextRef="#ctx0" brushRef="#br1" timeOffset="106541.07">29856 14881 17503 0,'-13'1'768'0,"6"3"176"0,-2 3-752 0,1-1-192 16,1 7 0-16,-2-1 0 0,0 6 1184 0,0 2 208 16,0 3 32-16,-1 3 16 0,-2 6-592 0,1 3-112 0,-2 1-32 0,1 3 0 15,-1 3-304-15,-4 1-64 16,2 0-16-16,0-1 0 0,1-3 80 0,1-4 16 15,0-2 0-15,3-4 0 0,1 1-256 0,4-4-160 0,3 2 192 0,-1-2-192 32,2-2-768-32,0-5-272 0,1-4-48 0,2-5-6608 15,1-1-1328-15</inkml:trace>
  <inkml:trace contextRef="#ctx0" brushRef="#br1" timeOffset="106941.2">29645 15165 8287 0,'-1'-13'736'0,"0"-2"-592"0,1-5-144 0,2 4 0 16,2-1 2912-16,2 1 544 0,3-3 128 0,4 0 0 15,1 2-2304-15,4 5-480 0,2-2-96 0,4 1 0 0,2 1-256 0,3 2-32 16,1-1-16-16,1 3 0 0,-1-1 176 0,1 4 48 16,-3 3 0-16,0-1 0 0,-1 4-208 0,-2 2-32 15,-1 3-16-15,-2 4 0 0,-4 6-240 0,-3 0-128 16,-3 2 128-16,-5 4-128 0,-7 1 0 0,-4 3 0 15,-2 0 0-15,-6 3 0 0,-3-1 0 0,-3 1 0 16,-1-4 0-16,-5 3 0 0,-1-3 0 0,-1 1 0 16,1-3 0-16,-2-2 0 0,-1-4 256 0,5 1 48 15,3 0 0-15,6 1 0 0,1-3-48 0,7 2-16 16,4-1 0-16,5-1 0 0,2 1-240 0,4-2 0 16,4 0 0-16,1 3 0 0,2 1 0 0,2-1 0 15,2 2 0-15,1 1 0 0,-4 4 0 0,1-1 0 16,-1-3 0-16,-4-2 0 0,-3 1 0 0,-1 2 0 0,-3-1 0 0,0 0 0 15,-6-4 0-15,-5 1 0 16,-2-3 128-16,-6 2-128 0,-6 1 160 0,-7-2-160 16,-4 2 160-16,-6-3-160 0,-3-2 0 0,-1-4 0 15,0 0 0-15,3-5 0 16,1-2-400-16,5-3-128 0,0-4-32 0,4-5-12784 0</inkml:trace>
  <inkml:trace contextRef="#ctx0" brushRef="#br1" timeOffset="107292.48">30015 14362 22111 0,'0'0'1968'0,"1"-10"-1584"15,-1 10-384-15,7-9 0 0,0 1 544 0,2 4 32 16,1 0 0-16,3 3 0 0,-1 3-80 0,3 3-16 16,3 3 0-16,1 1 0 0,-2 5-48 0,3 4-16 15,-1 4 0-15,-2 8 0 0,1 3-32 0,-1 5-16 16,-2 4 0-16,-1 7 0 0,-3 3 64 0,2 3 16 16,0 1 0-16,0 3 0 0,-5 2 0 0,3 1 0 15,-1 1 0-15,-1-2 0 0,-3 2-112 0,-5-5-16 16,-3 3 0-16,-3 3 0 0,-3-3-144 0,-2 1-48 0,-3-4 0 0,-1 1 0 15,0-6-128-15,-1-3 128 16,-5-1-128-16,2-7 128 0,0 2-128 0,0-8 0 16,3-5-192-16,0-2 192 15,-2-7-1536-15,4-3-192 0,2-4-48 0,6-3-11328 0</inkml:trace>
  <inkml:trace contextRef="#ctx0" brushRef="#br1" timeOffset="107726.45">30614 15351 22399 0,'0'0'992'0,"10"3"208"0,-10-3-960 0,15 0-240 15,3 0 0-15,1-1 0 0,0-1 1024 0,3-1 144 16,1-3 48-16,3-2 0 0,0 0-512 0,0-2-80 16,0 1-32-16,-1-3 0 0,1 0-144 0,-1 0-48 15,-7-2 0-15,-3 2 0 0,-3 0 96 0,-5-2 16 16,1-4 0-16,-4 2 0 0,-4-1-16 0,-3 3 0 16,-2 0 0-16,-4 5 0 0,-4 4-208 0,-2 2-32 15,-4 6-16-15,-5 1 0 0,-1 0-240 0,-2 9 128 16,-2 5-128-16,-1 2 0 0,1 5 0 0,0 3 0 15,0 4 0-15,3 0 0 0,3 2 0 0,3 0 0 16,1-1-128-16,4-1 128 0,2-1 0 0,5-5 0 16,5 2 0-16,1-5 0 0,4-2 0 0,3-2 0 15,1-1 0-15,5-3 0 0,3-4 0 0,3-6 0 16,2-2-128-16,3-2 128 0,2-2-256 0,1-3 16 0,1-6 0 0,3 0 0 31,0-4-2400-31,2-2-496 0,13-6-80 0,-7 0-32 0</inkml:trace>
  <inkml:trace contextRef="#ctx0" brushRef="#br1" timeOffset="108075.68">31429 13899 21183 0,'0'0'1888'0,"0"0"-1504"0,-6-6-384 0,6 6 0 16,0 0 384-16,0 0 0 0,0 0 0 0,-8 4 0 16,2 1 368-16,0 7 80 15,-4 3 0-15,0 3 16 0,0 1-240 0,-2 6-48 0,-2 8-16 16,4 4 0-16,-3 1-144 0,1 2-16 0,1 3-16 0,1-1 0 15,1 4-32-15,3-3 0 0,1 1 0 0,2-3 0 16,2-2-16-16,4 1 0 0,0 1 0 0,0-6 0 16,3-4-144-16,2-2-48 0,2-1 0 0,0-3 0 15,-1-2-128-15,1-1 192 0,2-4-192 0,-1-3 192 32,1-2-1248-32,-1-1-240 0,-1-4-48 0,-10-8-11568 0</inkml:trace>
  <inkml:trace contextRef="#ctx0" brushRef="#br1" timeOffset="108233.08">31089 14389 29135 0,'0'0'1280'0,"10"-4"288"0,2 2-1248 16,6-1-320-16,6-4 0 0,2 2 0 0,9-1 256 0,3 1-16 16,4-4 0-16,7 3 0 0,5-5-112 0,-1 4-128 15,-2 1 176-15,-3 1-176 0,-4-1 0 0,-1-3 0 16,-1 2-240-16</inkml:trace>
  <inkml:trace contextRef="#ctx0" brushRef="#br1" timeOffset="120401.14">11269 17423 19743 0,'-2'-10'880'0,"2"10"176"0,3-11-848 0,1 2-208 0,-1 1 0 0,-3 8 0 16,8-6 224-16,-2-2 0 0,1 3 0 0,0 0 0 15,-7 5 16-15,9-8 0 0,-1 3 0 0,0 1 0 16,-8 4-48-16,10-6 0 0,-10 6 0 0,10-5 0 15,-10 5-48-15,9-3-16 0,-9 3 0 0,0 0 0 16,0 0 0-16,0 0-128 0,9 3 192 0,-9-3-64 16,0 0 144-16,5 15 32 0,-3 4 0 0,-2 3 0 15,-1 3 0-15,-2 1 0 0,0 4 0 0,-2-1 0 0,-1 3-112 16,1 4 0-16,-2 3-16 0,-1 4 0 0,1-2-48 0,-4 2-128 16,-1 3 192-16,0 4-64 0,0-1 64 0,-2 0 16 15,-2 0 0-15,4 2 0 0,-2-1-80 0,-2-5 0 16,1-5-128-16,2 0 192 0,-1-1-16 0,2-5-16 15,-1-5 0-15,2-1 0 0,-1-5 96 0,3-1 0 16,-2-2 16-16,2-2 0 0,4-4-16 0,0-2 0 16,1-1 0-16,4-11 0 0,-4 8-128 0,4-8-128 15,0 0 192-15,0 0-192 0,0 0 192 0,6 11-192 16,-6-11 192-16,14 3-192 0,4-3 128 0,1-1-128 16,4-1 0-16,3-4 0 0,-1 3 0 0,7-2 0 15,0-6 0-15,6 4 0 0,4-2 0 0,5 3 0 0,3 0 0 0,3 0 0 16,-3 2 0-16,3 2 0 0,0-1 0 0,5-1 0 15,5-3 0-15,4 4 0 0,4 2 0 0,4 1 0 16,-2-3 0-16,0 3 0 0,1 0 0 0,2 0 0 16,5 0 0-16,1 0 0 0,3 2 0 0,-1 0 0 15,-1 1 0-15,2-1 0 0,4 2 0 0,2-1 0 16,1-2 0-16,-2 0 0 0,-3 0 0 0,3 2 0 16,4 0 0-16,-4-1-144 0,2 2 144 0,-5 0 0 15,-3-2 0-15,3 2-128 0,1-1 128 0,-1 2 0 16,1 0 0-16,-3 0 0 0,-2 1 0 0,-1-1 0 15,2-1 0-15,-2 1 0 0,1 2 0 0,-2-2 0 16,-4 0 0-16,1 1 0 0,-2-1 0 0,5 2 0 16,6-1 0-16,-5-1 0 0,-4-1 0 0,-2 1 0 15,-1 1 0-15,1-2 0 0,6 0 0 0,-3 0 0 16,-4-1 0-16,-4 1 0 0,0-2 0 0,-1 0 0 0,-2-1 0 0,4 2 0 16,3-1 0-16,-5 0 0 0,-6 2 0 0,0-4 0 15,-1-2 0-15,1 2 0 0,-5 0 0 0,3-2 0 16,1 0 0-16,1 2 0 0,-2 0 0 0,-1 2 0 15,-5 2 0-15,1-2 128 0,-2-1-128 0,0 1 0 16,1 0 0-16,2 1 0 0,-1 1 0 0,-3 1 0 16,-5-2 0-16,0 3 0 0,-2-3 0 0,-2 4 0 15,-1-2 0-15,-3 1 128 0,-1 2-128 0,1-3 0 16,2 2 0-16,-1-1 0 0,0-4 0 0,-3 2 0 16,-3 2 0-16,-3-2 0 0,-1 0 0 0,-6-2 0 15,0 1 0-15,-4 0 0 0,0 2 128 0,-2-3-128 16,-3-3 160-16,-3 1-160 0,-1 1 288 0,-2 0-32 0,1-1-16 0,-2 0 0 15,-10 0 48-15,10-1 16 0,-2-3 0 0,-2-2 0 16,0 1 48-16,2 0 16 0,-3-5 0 0,0 2 0 16,0-5 64-16,0 1 16 0,0-4 0 0,0-3 0 15,-1-4 48-15,0-1 16 0,0-6 0 0,0-3 0 16,-1-4 16-16,3-3 16 0,-3-2 0 0,2-5 0 16,2-1-192-16,-2 1-32 0,0-5-16 0,1 1 0 15,1 2-96-15,-1 2-16 0,-1 2 0 0,0 6 0 16,-1 3-64-16,0 3-128 0,-2 1 176 0,2 6-176 15,-3-1 128-15,-1 7-128 0,-2 0 0 0,-1 3 0 16,0 1-144-16,-4 4-96 0,1 2-16 0,-4 1 0 16,-2 5-1984-16,-1 4-416 0,0 5-80 0</inkml:trace>
  <inkml:trace contextRef="#ctx0" brushRef="#br1" timeOffset="124286.69">29458 16091 5519 0,'0'0'240'0,"-11"-6"64"0,-2 1-304 0,0 1 0 0,2-2 0 0,0 0 0 16,0 3 1568-16,1-2 256 0,-1-4 48 0,1 5 16 16,-2-1-896-16,3-2-176 0,-1 2-48 0,-1 1 0 15,1-2-48-15,1 2-16 0,1 1 0 0,2 0 0 16,-1-1 16-16,1 0 0 0,1-1 0 0,5 5 0 15,0 0-48-15,0 0-16 0,-7-4 0 0,7 4 0 16,0 0-128-16,0 0-16 0,0 0-16 0,0 0 0 16,0 0-176-16,0 0-16 0,4 9-16 0,1 0 0 15,-5-9 32-15,12 12 0 0,2-3 0 0,0 3 0 16,0 0-192-16,1 0-128 0,3 1 192 0,1 1-192 16,2 1 256-16,1-1-48 0,0-1-16 0,-2-4 0 15,0 1 32-15,1 2 0 0,0-4 0 0,0 1 0 16,-1-2 16-16,2-1 0 0,-1 0 0 0,1-2 0 15,1-1-48-15,0-1 0 0,-1-3 0 0,0 1 0 0,0-1-16 0,1 0-16 16,-1-2 0-16,1-1 0 16,1-2-160-16,-3 1 128 0,-3 3-128 0,-4-4 128 0,0-5-128 0,-3-1 160 15,-1 6-160-15,-2-4 160 0,-2 2-160 0,-6 8 128 16,4-11-128-16,0 4 128 0,-4 7-128 0,0 0 0 16,0 0 144-16,0 0-144 0,0 0 128 0,0 0-128 15,0 0 160-15,0 0-160 0,0 0 160 0,0 0-160 16,-10 2 160-16,-2 3-160 0,2 4 0 0,-3-2 0 15,-1 1 0-15,0-3 0 0,0 4 0 0,-2 0 0 16,-2-3 0-16,-1 3 0 0,0-3 0 0,0 3 128 16,-1-2-128-16,-2 0 0 0,-1 1 128 0,-1-2-128 15,0 3 176-15,-2-4-176 0,0 1 224 0,3 1-64 16,-3-3-16-16,2-1 0 0,-1-1 48 0,-1-2 0 0,-3 0 0 16,0 0 0-16,-2-3-64 0,2 1 0 0,0-3 0 15,1-3 0-15,2 2-128 0,2-5 128 0,1 3-128 0,3-4 128 16,2 2 0-16,0-4-128 0,1-1 192 0,0-1-64 15,4 2 0-15,3 2 0 0,1-4 0 0,2 2 0 16,-2 3-128-16,3 2 0 0,2-1 0 0,4 10 128 16,-3-6-128-16,3 6 0 0,0 0 0 0,0 0 0 15,0 0-144-15,0 0 144 0,10 9-192 0,2 2 192 16,0 4-176-16,2 0 176 0,3-2-160 0,1 4 160 16,2-1 0-16,2 2-144 0,2 1 144 0,4-1 0 15,2-2 0-15,3 0 0 0,3-2 0 0,0 1 0 16,-1-6 0-16,1 1 144 0,-1-4-144 0,2 2 160 15,0-3-32-15,2 0-128 0,3-1 192 0,2 0-64 16,0-2-128-16,3 1 0 0,1-3 144 0,0 1-144 16,-4 0-768-16,-3 1-208 0,-4-1-48 0,-6 1-13696 15</inkml:trace>
  <inkml:trace contextRef="#ctx0" brushRef="#br1" timeOffset="128289.76">31165 12897 9215 0,'9'2'816'0,"1"5"-656"15,2 2-160-15,1 0 0 0,1 1 1120 0,0 3 192 16,1-2 32-16,3 3 16 0,-1 2-416 0,4 2-96 15,-2 4-16-15,1-2 0 0,1-1-208 0,0 2-48 0,1-4-16 0,-1 2 0 16,4 1-80-16,-14-9-16 16,3 4 0-16,1 4 0 0,3 5-48 0,0-1-16 0,0 4 0 0,-1 2 0 15,0 3-144-15,13 28-16 0,-4-6-16 0,-5-3 0 16,0-2-224-16,-3-1 144 0,-2 0-144 0,-1 2 128 16,1-1 0-16,-1 2-128 0,-1-3 192 0,4 2-64 15,-3 2 304-15,0-2 48 0,-1-5 16 0,0 5 0 16,-1 3 176-16,-2 1 32 0,-1-1 16 0,1 1 0 15,-1-1-272-15,-3 2-48 0,0 1-16 0,-2-1 0 16,0-1-80-16,-3-1-32 0,-2 2 0 0,-1 1 0 16,-1 1-80-16,-2-1 0 0,0-1-16 0,-1 1 0 15,-1 1-176-15,-1 0 160 0,1 1-160 0,0-5 160 16,-3-6-160-16,2 2 0 0,0 2 144 0,-2-1-144 16,-4-2 0-16,2 3 144 0,-3-2-144 0,0 0 0 15,-2-2 240-15,2 2-64 0,-2 1-16 0,-3-5 0 16,-3 2 0-16,2 2 0 0,-2-3 0 0,2 2 0 0,-2-5-32 0,2 3-128 15,0 3 192-15,-2-5-64 0,-2-4 144 0,-2 2 32 16,5-4 0-16,-3-1 0 0,0 4 32 0,-3 0 16 16,0-3 0-16,2 0 0 0,1 0-64 0,-1 1-16 15,3 1 0-15,0-2 0 0,-1-1-16 0,0-2 0 16,2 4 0-16,0-3 0 0,3-1 0 0,2-4 0 16,-1 3 0-16,2-4 0 0,2-2-16 0,2-1-16 15,3-3 0-15,-1-1 0 0,3-4-32 0,1-3 0 16,0-4 0-16,1-1 0 0,2-3-48 0,2-8-16 15,0 0 0-15,0 0 0 0,0 0-128 0,0 0 192 16,0 0-192-16,0 0 192 0,0 0-192 0,0 0 0 16,8-7-160-16,0-3 160 15,-2 1-2048-15,0-5-320 0,-1-1-64 0</inkml:trace>
  <inkml:trace contextRef="#ctx0" brushRef="#br1" timeOffset="129807.95">6179 14980 8287 0,'11'-11'736'0,"3"-6"-592"0,3-3-144 0,1 1 0 16,1 0 816-16,1-3 128 0,0-1 16 0,-1 3 16 16,-1 2-544-16,-1 2-112 0,-1-1-32 0,0 1 0 0,-2-1-96 0,2 2 0 15,1 3-16-15,-2 1 0 0,-2 3-176 0,-2-1 128 16,0 3-128-16,1-3 128 0,-2 3-128 0,-1 3 0 16,-9 3 0-16,11 0-176 0,0-2-80 0,-11 2-32 15,11 2 0-15,-2-2 0 0,-9 0 288 0,9-2 0 16,-9 2-128-16,0 0 128 0,0 0 0 0,9-3 176 15,-9 3-32-15,0 0 0 0,0 0 176 0,0 0 16 16,0 0 16-16,0 0 0 0,0 0 0 0,0 0 0 16,7 5 0-16,0 0 0 0,-7-5-32 0,0 0 0 15,0 0 0-15,0 0 0 0,0 0-320 0,0 0 0 16,0 0-192-16,0 0 64 0</inkml:trace>
  <inkml:trace contextRef="#ctx0" brushRef="#br2" timeOffset="134644.45">19711 13995 17503 0,'0'0'1552'0,"-5"-6"-1232"0,5 6-320 0,0 0 0 16,-7-3 1280-16,-1 1 208 0,8 2 48 0,-13-2 0 15,-1 2-1088-15,-2-184-192 0,-2 362-64 0,-1-179 0 16,-1 1 16-16,-5-1 0 0,3-3 0 0,-8 1 0 15,-3 1-16-15,-4-2 0 0,-2 1 0 0,-2 1 0 16,-1-2 16-16,-1 0 0 0,-3 2 0 0,-1-2 0 16,-2 0-48-16,-2 1-16 0,-6 2 0 0,-4-3 0 15,-5-3 0-15,-3 0 0 0,5 1 0 0,-3-2 0 16,-2 3-144-16,-4 0 0 0,-7-1 144 0,-2 1-144 16,-2 1 176-16,-1-2-48 0,-3 2 0 0,-4 2 0 15,-11 2-128-15,1 2 0 0,0 0 0 0,-4 1 128 0,-5 3-128 16,-3-3 0-16,-5-1 144 0,0 2-144 15,-1 6 0-15,-4-3 0 0,-6 2 0 0,3-2 128 0,-1 2-128 0,-3-1 0 16,-5 3 0-16,1-1 128 0,2-1-128 0,-2-2 0 16,-2 0 0-16,1 1 0 0,0 6 0 0,-2-7 0 15,-3 0 0-15,3 0 0 0,-5 6 0 0,5-3 128 16,-1 0-128-16,-2 1 0 0,-3 0 256 0,2 0 0 16,1-3-16-16,1 4 0 0,-1-4 176 0,1 4 32 15,3-4 16-15,0 3 0 0,-8 2-112 0,7-3-32 16,5 1 0-16,-4-1 0 0,-3 4-96 0,6-1-32 15,7-1 0-15,-4-4 0 0,-5 3-192 0,4-5 144 16,5 5-144-16,-3-3 128 0,-7 1-128 0,6-3 0 0,4 3 0 0,-3 1 0 16,-4 1 128-16,3-3-128 0,5 5 0 0,-1-5 128 15,-4 1-128-15,4-3 0 0,3 4 0 0,1-2 0 16,-3 2 0-16,3-1 0 0,2 2 0 16,2-2 0-16,1 4 0 0,-1-4 0 0,0 0 0 0,1 3 0 15,-2 1 0-15,1 0 0 0,0 0 0 0,4-3 0 16,2 1 0-16,-4 3 128 0,-2 0-128 0,5-2 0 15,2 0 128-15,2 1-128 0,-4 0 128 0,4-2-128 16,3 1 160-16,3-2-160 0,-2 2 192 0,2 1-192 16,-1-4 128-16,4 4-128 0,6-3 0 0,1 1 0 15,-1 1 128-15,2-6-128 0,0 2 0 0,6 1 0 16,5 2 0-16,1-2 128 0,0 1-128 0,1-2 0 16,2 1 0-16,3-3 0 0,5 0 0 0,4 1 0 15,2-3 0-15,2-2 0 0,3 2 0 0,1 0 0 16,-1 0 0-16,5-1 0 0,2-1 0 0,6 3 0 15,5-1 0-15,2-1 0 0,2-1 0 0,4 1 0 0,2-3 0 0,6 2 0 16,-1-2 0-16,5 0 0 0,3 2 0 0,1 1 0 16,0-2 0-16,1 0 0 0,2 3 160 0,2 0-160 15,-1 0 128-15,4 1-128 0,1 5 0 0,2-1 0 16,4 4 0-16,-1 1 0 0,1 2 0 0,-1 1 0 16,3-1 0-16,3 3 0 0,-1 3 0 0,2 2 0 15,1 5-144-15,0 2 144 0,-2-3 0 0,2 5 0 16,0 4-128-16,0 3 128 0,-1 2 0 0,-1 4 0 15,-1 6 0-15,0 4 0 0,1 0 0 0,-1 6-128 16,-2 4 128-16,-1 4 0 0,-1-2 0 0,-2 8 0 0,0 1-128 0,-1 9 128 16,-2 4 0-16,1-1 0 0,-2-1 0 0,1 2 0 15,-2 1 0-15,0 1 0 0,-1 2 0 0,-2 0 0 16,0-1 0-16,0 0 0 0,0-1 0 0,0-1 0 16,1-4 0-16,-1 2 0 0,1-2 0 0,-2-3 0 15,2-2 0-15,-3 2 0 0,0-4 0 0,0 2 0 16,-2-4 144-16,1 2-16 0,-1-3 0 0,-1-1 0 15,1 1 0-15,-1-3-128 0,-1-1 192 0,3-1-64 16,0 1-128-16,1-2 160 0,1-3-160 0,0-3 160 16,2 0-160-16,1-8 128 0,1-2-128 0,0-2 128 15,3-1-128-15,1-2 0 0,2-6 144 0,3 2-144 16,0-5 0-16,3-4 128 0,3-4-128 0,3 0 0 16,-2-8 0-16,5 1 0 0,2-6 0 0,2 0 128 15,3-2-128-15,6-1 0 0,1-3 0 0,6-4 128 16,2 1-128-16,5 1 0 0,5-3 0 0,3-1 0 0,6-2 0 0,1-1 0 15,-1-2 0-15,4-1 128 0,2-2-128 0,6 0 0 16,5-2 0-16,6 1 128 0,5 0-128 0,2-3 144 16,0 0-144-16,3 0 160 0,7 2-160 0,3-2 0 15,3-2 144-15,3 2-144 0,0-2 0 0,6 0 0 16,8 4 0-16,-1-3 128 0,-3-3-128 0,5 3 0 16,4 0 0-16,2-3 0 0,-1 1 0 0,7-2 0 15,3 4 0-15,1 0 0 0,-1-5 0 0,7 3 0 16,5 1 0-16,-1-2 0 0,-7 1 0 0,7-4 0 15,3 4 0-15,0-2 0 0,-4 4 0 0,3-4 0 16,4 0 0-16,2 1 0 0,-1 3 0 0,1 0 0 16,2-5 0-16,1 5 0 0,2 1 0 0,-1-2 0 0,-3-2 0 0,1-1 0 15,2 0 0-15,-1 3 0 0,-3-3 0 0,2 4 0 16,0-4 0-16,2 2 0 0,2-1 0 0,-3 2 0 16,-4 0 0-16,4 0 0 0,3 1 0 0,-3 1 0 15,-6 3 0-15,2 1 0 0,2-3 0 0,-1 3 0 16,-1 0 0-16,-1 3 0 0,-3 0 0 0,1 2 0 15,-3 0 0-15,0 0 0 0,1 1 0 0,-4 3 0 16,4-1 0-16,-5 2 0 0,-5-4 0 0,2 6 0 16,3-4 0-16,-4 4 0 0,-7-3 0 0,4 1 0 15,1-2 0-15,-4 3 0 0,-3 2 0 0,1-3 0 16,3 3 0-16,-4-3 0 0,-6-4 0 0,-1 2 128 16,-3 3-128-16,0 1 0 0,-4-5 0 0,-3 6 128 15,-2-2-128-15,0 5 0 0,4-4 0 0,-7 1 0 16,-6-3 0-16,-4 2 0 0,-1-3 0 0,-1 1 0 15,-2 3 0-15,-4-5 0 0,-6 4 0 0,-3-5 0 0,-7 4 0 0,-1-2 0 16,1 1 0-16,-4-3 0 0,-6 2 0 0,-3-1 0 16,-8 1 0-16,-3-4 128 0,-2-1-128 0,-6-1 0 15,-2 3 128-15,-2-3-128 0,-2 0 0 0,-4-1 128 16,0-2-128-16,-5-1 0 0,2-1 0 0,-4 0 144 16,1 0-144-16,-2-5 0 0,-2-1 192 0,-3-3-192 15,-2 0 192-15,0-4-192 0,-1-2 288 0,0-1-48 16,-3-1-16-16,-1-2 0 0,1-6-64 0,-2-2-16 15,-1-7 0-15,0-2 0 0,-1 0-144 0,-1-4 160 16,0-8-160-16,-2-2 160 0,2-2-32 0,-3-1 0 16,1 0 0-16,-2-2 0 0,-1-8 48 0,1 1 0 15,-1-4 0-15,2-2 0 0,0-5-176 0,-1-4 0 16,3-1 144-16,0-4-144 0,0-2 0 0,0-4 0 0,1-4 0 0,0-2 0 16,0-5 0-16,0-4 0 0,3 0 0 0,-2-2 0 15,3-2 0-15,0-3 0 0,0-5 0 0,2 1 128 16,1-6 0-16,0 5 16 0,1-1 0 0,0 0 0 15,1 2 144-15,0 1 32 0,1-1 0 0,0 3 0 16,4 1 48-16,-1 4 16 0,2 0 0 0,-2 4 0 16,0 1-256-16,0 1-128 0,0 3 160 0,-1 1-160 15,-1-1 0-15,-2 2 0 0,-2 2 0 0,1-2 0 16,-3 7 0-16,-2 4-288 0,-2 1 64 0,-1-1 16 16,-2 3 16-16,-1 5 16 0,1 4 0 0,-2 3 0 15,0 2 48-15,1 6 0 0,-2 4 0 0,0 5 0 16,-2 0 128-16,1 5-208 0,0 6 80 0,1 4 128 15,-1 6-384-15,-1 3 64 0,0 6 0 0,-1 5 0 16,1 3-1248-16,-1 6-240 0,3 10-48 16</inkml:trace>
  <inkml:trace contextRef="#ctx0" brushRef="#br2" timeOffset="136952.29">21240 13634 25567 0,'-2'-13'1136'0,"2"13"224"0,0 0-1088 0,0 0-272 15,0 0 0-15,0 0 0 0,0 0 0 0,0 0 0 16,0 0 0-16,0 0 0 0,0 0 0 0,0 0 0 16,0 0 0-16,0 0 0 0,0 0 160 0,0 0-32 15,0 0 0-15,0 0 0 0,2 14 0 0,0 0 0 16,-2 4 0-16,0 1 0 0,-2 0-128 0,1 3 0 16,0 3 0-16,0 5 0 0,-1 4 240 0,-1 4-48 15,-5 3 0-15,0 1 0 0,-1 9 32 0,1 2 0 16,-1 3 0-16,-2 5 0 0,-3 2 64 0,1 7 16 15,-3 1 0-15,1 4 0 0,0 2-16 0,-2 3 0 16,1-3 0-16,-2 7 0 0,-1 1-32 0,1 1 0 16,0 0 0-16,2 0 0 0,-1 0-128 0,1 1-128 15,-1 4 192-15,1 0-192 0,-1-1 160 0,1 2-160 16,-1-3 128-16,4 2-128 0,-2 0 192 0,1-1-32 16,1 0-16-16,-1-1 0 0,4-1-144 0,-1-1 128 0,1 0-128 0,-1-3 128 15,3-2-128-15,0 2 0 16,-1-1 144-16,0-4-144 0,0 1 192 0,0 0-48 15,0-3 0-15,1 5 0 0,-1-7 32 0,0 2 0 0,0 3 0 16,1-6 0-16,-1-1 48 0,2-2 16 16,-1 0 0-16,2-1 0 0,-2-3 16 0,2-2 0 0,-1 1 0 0,1-1 0 15,1-5-112-15,1-2-16 0,0-3 0 0,3-2 0 16,0-6-128-16,1-2 128 0,0-1-128 0,2-4 128 16,2-2-128-16,-3-4 0 0,2-2 144 0,-1 0-144 15,1-7 0-15,0 2 128 0,-1-3-128 0,2-1 0 16,-4 2 0-16,0-3 144 0,0-3-144 0,0-1 0 15,0-2 128-15,1-1-128 0,0 2 0 0,1-4 0 16,-1-3 128-16,3 2-128 0,0-3 0 0,1 2 0 0,1-5 128 0,3 0-128 16,2-1 0-16,3-1 0 0,2-3 0 15,1 2 0-15,4-3 0 0,3-1 0 0,3-1 144 0,4 2-144 16,2-1 0-16,6-1 144 0,4-5-144 0,3 2 0 16,3 1 0-16,2-5 128 0,1 1-128 0,3-1 0 15,5 0 0-15,3-1 0 0,6 5 0 0,4-2 128 16,5-6-128-16,2 2 0 0,3 1 128 0,6-3-128 15,3 2 128-15,5-1-128 0,-2-3 0 0,3 0 0 16,1 2 0-16,7 0 0 0,3-1 0 0,-2-2 0 16,-5-1 0-16,4 2 0 0,6 1 0 0,0 3 0 15,-4-5 0-15,3 4 0 0,3-1 0 0,1 3 0 16,0-4 0-16,2 5 0 0,-1-3 0 0,3 5 240 16,5-5-64-16,-2 2-16 0,-5 1-160 0,5-2 0 0,4 5 0 0,-3-3 0 15,-4 1 0-15,6-1-144 0,6 0 144 0,-8-1 0 16,-2 1 0-16,3 0 0 0,6 3 0 0,-2-2 0 15,-5-3 0-15,5-2 0 0,5 5 0 0,-3-4 0 16,-5-3 0-16,2 1 0 0,4 2 128 0,-3-2-128 16,-5-1 0-16,2 0 0 0,-1 1 128 0,1-2-128 15,-2 0 0-15,2-1 0 0,-1 2 0 0,0 0 0 0,-2 0 0 0,-1-1 0 16,-1 5 128-16,1-2-128 16,-1 4 0-16,-1-2 0 0,-6-1 0 0,3 3 0 0,2-1 0 0,-4 3 0 15,-4-2 128-15,3 2-128 0,5 2 0 0,-2-1 0 16,-3 1 128-16,-1 2-128 0,2 2 0 0,-1 0 0 15,-1 0 0-15,-1 1 0 0,-4 0 0 0,1 1 0 16,1 1 0-16,-4 0 0 0,-5 0 0 0,-3 2 0 16,0 2 0-16,0-1 0 0,-2 1-144 0,-5-3 144 15,-6 2 0-15,-4-1-144 0,-2 0 144 0,-2 0 0 16,2 0-144-16,-6-1 144 0,-5 0 0 0,-3 0 0 16,-4-2 0-16,-3 1 0 0,-2 1 0 0,-3 2 0 15,-3-1 0-15,1-2 0 0,-1 1 0 0,-3 1 0 16,-3 5 0-16,-1-4 0 0,-4 2 0 0,-1-2 128 15,0 1-128-15,-15-3 0 16,2 4 0-16,1-2 0 0,3 4 128 0,0-3-128 0,0 2 0 0,0-1 0 16,-1-2 0-16,19 7 0 0,-7-6 0 0,-7 1 0 15,-7-1 0-15,-3-4 0 0,-3 0 0 0,-1-2 0 16,-3-2 144-16,0 1-144 0,-1-1 0 0,0-1 128 16,0-3-128-16,0 1 0 0,0 0 128 0,-1-4-128 15,1 0 128-15,0-4-128 0,0 0 0 0,-7 7 128 16,2-7-128-16,1-1 0 0,1-4 128 0,-1-2-128 0,0-3 160 0,1-1-160 15,1-5 192-15,8-22-64 0,-5 9-128 0,1 0 192 16,-4 1-192-16,0 0 128 0,2-9-128 0,-1-3 0 16,-2-5 0-16,0-4 0 0,0 0 0 0,-3 0 0 15,-1 4 0-15,0-1 0 0,0-8 0 0,0-2-160 16,1-8 160-16,-3 40-192 0,-5 37 192 0,0 0-192 16,0 0 192-16,0 0 0 0,0 0 0 0,0 0 0 0,0 0 0 0,0 0 0 15</inkml:trace>
  <inkml:trace contextRef="#ctx0" brushRef="#br2" timeOffset="137848.37">32955 14833 36911 0,'-9'-59'1632'15,"0"-13"352"-15,-1-16-1600 0,0-2-384 0,0 0 0 0,1 1 0 0,0 1 0 0,1-2 0 16,1-6 0-16,2 4 0 0,-3 6 0 0,2 3 0 16,2 4 0-16,-2-4 0 0,-1 1 0 0,3 37 0 15,-1-7 0-15,0 0 0 0,0 0 0 0,1-3 0 16,-3-2 0-16,0-5 0 0,1-2 0 0,-5-55 0 15,0 24 0-15,4 17 0 0,-1 14 0 0,2 1 0 16,-1 0 0-16,1 0 0 0,0 3 0 0,-1 0-176 16,2 0 176-16,0 8-192 0,0 7 192 0,0 1-128 0,1 6 128 0,0 1-128 15,-1 1 128-15,0-1 0 16,3-1 0-16,-2-1 0 0,-1 3 0 0,-2 0 0 16,5 2 0-16,-2 1 0 0,-1 3 0 0,-1 5 0 15,3 1 0-15,-1 2 0 0,-1 3 0 0,-1 4 0 16,-1 2-160-16,2 0 160 0,-1 3 0 0,1 1 0 0,-3 4 0 15,2-1 0-15,6 6 0 0,-9-5 0 0,0 2 0 0,0 1-160 16,0 1 160-16,-1 1 0 0,-2 1 0 0,-1 1-128 16,-1 0 128-16,-1 0-128 0,-3 2 128 0,-1 2-128 15,-4-1 128-15,-4 2 0 0,-5 2 0 0,13-8-128 16,-5 5 128-16,-5 6-128 0,-4-3 128 0,-4 3-128 16,-2 2 128-16,-3 0 0 0,-4-1-144 0,-42 17 144 15,9-4 0-15,4-1 0 0,2-2 0 0,0-1 0 16,5-3 0-16,-2 4 0 0,-2-2 0 0,-1-2 0 15,-4 1 0-15,36-9 0 0,-9-2 0 0,-7 4 0 0,-9-1 0 0,-4 1 0 16,-3 2 0-16,-4 0 0 0,-2 2 0 0,-80 16 0 16,20-8 0-16,17 1 0 0,9-3 0 0,7-4 0 15,3 0 0-15,-2 1 0 0,-1-2 0 0,1 0 0 16,6 1 0-16,-4-1 0 0,-5-2 0 0,1-1 0 16,2 2 0-16,-1 0 128 0,1 0-128 0,-2 2 128 15,-1-1-128-15,3 1 128 0,2-1-128 0,-2 1 0 16,-4 0 0-16,2 0 0 0,2 2 0 0,2 1 0 15,1 1 0-15,-1-4 0 0,-2 3 0 0,2 0 0 16,5-1 0-16,-6 2 0 0,-6-4 0 0,5 4 128 16,3 1-128-16,2-1 0 0,1-4 0 0,-2 1 0 15,-4 0 0-15,2 0 0 0,4 0 0 0,-2-1 0 16,-3-1 128-16,0 0-128 0,-2-2 0 0,3 2 0 16,1-1 0-16,-4-2 0 0,-5-1 0 0,3 0 0 15,4-3 0-15,-2 3 0 0,-3 0 0 0,1 2 0 16,1-6 0-16,4 4 0 0,4 0 224 0,-1 1-32 15,-3-6-16-15,5 2 0 0,4 3-48 0,1-2 0 0,1-1 0 16,-2 2 0-16,-2-3-128 0,2 1 0 16,3-3 0-16,2 2 0 0,-1-2 0 0,0 1 0 15,-4-4 128-15,4 4-128 0,1-3 0 0,1 3 0 0,-1 0 0 16,-1-1 0-16,-2 2 0 0,3-1 128 0,5 0-128 0,-1 2 0 16,0-1 128-16,-1 2-128 0,-1-5 0 0,2 6 128 15,2-4 0-15,1 1 0 0,3 3 0 0,-1-4 0 16,-3 1 0-16,2-1 0 0,2 2 0 0,3-1 0 0,3 3 16 0,2-2 0 15,-3-3 0-15,7 1 0 0,2-4 16 16,4 3 0-16,1 1 0 0,5-2 0 0,1 1 0 0,3-2 0 16,2 3 0-16,-1-4 0 0,4-1-32 0,3 0-128 15,3 1 192-15,4-3-64 0,2 1 0 0,4-3 0 16,2 0 0-16,6 2 0 0,1 1-128 0,3 1 0 16,4 1 0-16,3-1 128 0,2-3-272 0,9-1-64 15,0 0-16-15,0 0 0 16,0 0-2464-16,9 8-480 0</inkml:trace>
  <inkml:trace contextRef="#ctx0" brushRef="#br2" timeOffset="139247.89">20480 18385 8287 0,'-7'-8'736'0,"0"-1"-592"0,4 0-144 0,3 9 0 16,-4-9 2848-16,4 9 544 0,0-12 96 0,1 5 32 16,5-5-2208-16,3 5-432 0,4-2-96 0,2 1-16 15,4 3-128-15,3-5-16 0,3 0-16 0,2 1 0 16,5 2-272-16,2 1-48 0,3 0-16 0,5 1 0 16,4-3-144-16,6 3-128 0,5 0 144 0,4-4-144 0,1-1 128 0,3-2-128 15,1 0 0-15,4 4 144 0,1-2-144 0,8 1 128 16,5-5-128-16,1 1 128 0,-2 2-128 0,8-1 160 15,1-2-160-15,3 2 160 0,4 0-160 0,2 0 192 16,-1-1-192-16,6 3 192 0,6-2-192 0,-3 5 128 16,-5-5-128-16,4 6 128 0,3-3-128 0,-1 3 0 15,2 2 0-15,-2-3 0 0,0 2 0 0,4 3 0 0,6 1 0 16,-2-3 128-16,-6-3 32 0,6 2 0 0,7 1 0 0,-3 2 0 16,-6-4 224-16,4 0 32 0,9 1 16 0,-7-1 0 15,-3 1 48-15,3 1 16 0,5-1 0 0,-5-1 0 16,-5 1-128-16,2 2-32 15,1-1 0-15,1-2 0 0,-5 2-160 0,-2 0-48 16,-1-2 0-16,3 2 0 0,3-1-128 0,-2 1 128 16,-4-2-128-16,4 1 128 0,5 0-128 0,-3-3 0 0,-10 0 0 0,3 3 0 15,1-1 0-15,-1 1 128 0,-3-1-128 0,-1-2 0 16,0 2 128-16,0 0-128 0,3 1 0 0,-4 2 128 16,-6-2-128-16,2-2 0 0,4 5 0 0,-7-2 0 15,1 0 0-15,-6 0 0 0,-1-1 0 0,3 3 0 16,1 0 192-16,-5 0-32 0,-4-1-16 0,0 1 0 15,-2 0 32-15,3 2 0 0,1 0 0 0,-5-1 0 16,-3-1-176-16,1 0 128 0,-2 0-128 0,2 2 128 16,1 6-128-16,-1-6 0 0,-2-4 0 0,-4 3 0 15,0 0 0-15,-1 1 0 0,0 1 128 0,0-1-128 0,-2 0 0 16,-2 1 0-16,-5-2 0 0,0 1 0 0,-2 0 0 16,0 1 128-16,1 3-128 0,-3-1 128 0,-1-2-128 0,-3-1 160 15,-4-1-160-15,-1 1 160 0,-2 0-160 0,-1 1 160 16,2 0-160-16,-2 2 160 0,0-1-160 0,0 0 0 15,-2-2 144-15,-2 0-144 0,-4-4 0 0,2 1 128 16,-1 2-128-16,-1 1 0 0,-1 0 0 0,1 0 144 16,-4-1-144-16,5 2 0 0,-1 0 0 0,-1-1 0 15,1 0 0-15,-4-4 0 0,-3-1 0 0,-1 1 0 0,-3 2 0 16,-1-1 0-16,-3 0 128 0,-13 1-128 16,3 0 0-16,0 0 0 0,1 1 0 0,-1 0 160 0,0 0-160 15,-2 1 128-15,0 0-128 0,11 0 160 16,-8 0-160-16,-4 0 160 0,-5-2-160 0,-1 2 0 15,-10 0 144-15,0 0-144 0,0 0 0 0,0 0 0 0,0 0 0 0,0 0 128 16,0 0-128-16,0 0 0 16,0 0 0-16,0 0 0 0,0 0 0 0,0 0 0 0,0 0 0 0,-9-2-128 15,0 1 128-15,-1 1-192 0,-1 0 192 0,-1 2-192 16,0 1-80-16,-2 0-32 0,1 3 0 0,-2-3 0 16,-2 0-192-1,10-1-32-15,-4 1-16 0,0 0 0 0,-2 0-496 0,0 0-112 16,-2-2 0-16,1 0-16 0,-1 2-1904 0,-12 3-384 0,-8 2-80 15,4 1-16-15</inkml:trace>
  <inkml:trace contextRef="#ctx0" brushRef="#br2" timeOffset="141948.42">5402 19315 18431 0,'-9'-2'1632'0,"2"1"-1312"16,7 1-320-16,0 0 0 0,-8-3 448 0,8 3 0 15,0 0 16-15,0 0 0 0,-5-7 112 0,5 7 32 16,0 0 0-16,0 0 0 0,0 0-288 0,0 0-64 15,6-10-16-15,2 1 0 0,1 5-112 0,1-1 0 0,0-3-128 0,2 3 192 16,0 3-192-16,2-1 0 16,2-2 0-16,0 2 0 0,2 1 0 0,0-1 0 15,3 1 0-15,4-1 0 0,1 2 0 0,3-3 0 0,1-1 0 0,4 3 0 16,3 0 192-16,-2 1-48 0,-1 1-16 0,0 0 0 16,0-4 64-16,3 0 0 0,1 3 0 0,3 1 0 15,1 0 64-15,5 0 0 0,4-1 16 0,3 0 0 16,2-1 80-16,0 0 16 0,-2-5 0 0,1 2 0 15,1 2-80-15,4-1-16 0,1-5 0 0,5 4 0 0,5 2-64 0,-1-1-16 16,-4-3 0-16,1 3 0 0,1 3-64 16,2-1 0-16,0 1-128 0,6 0 192 0,4 1-64 0,2-1-128 15,-5-2 176-15,2 3-176 0,4 4 128 0,1-2-128 16,5-2 0-16,-2-1 0 0,-2 0 128 0,3 1-128 16,1-1 0-16,3 1 0 0,0-2 0 0,0 1 0 15,-3-5 0-15,1 4 0 0,2 2 0 0,-2-1 0 16,3 0 128-16,-2 1-128 0,0 1 0 0,0 2 0 0,4-2 0 0,-1 2 0 15,-2 0 128-15,1 0-128 0,-4-1 0 0,2 2 0 16,5 0 144-16,-1 1-144 16,-1-1 0-16,0-2 144 0,-1 2-144 0,5 0 0 15,5 1 0-15,-4-1 0 0,-6-3 0 0,2 1 128 0,0-1-128 0,3 0 0 16,4 0 128-16,-4-1-128 0,-5 0 128 0,2 3-128 16,3 2 0-16,-2-4 0 15,-2-2 128-15,0 2-128 0,1 3 0 0,0-1 0 0,1-5 144 0,0 1-144 16,-2 1 0-16,-1 0 144 0,3 0-144 0,2 0 0 15,3-1 144-15,-4 1-144 0,-4-1 0 0,0-2 144 16,1-2-144-16,3 0 0 0,2 0 144 0,-4-3-144 16,-5 3 128-16,1 1-128 0,0-1 128 0,-1-1-128 15,2-1 240-15,-2 2-32 0,-2-2 0 0,1 2 0 16,-1 0 16-16,-1-1 0 0,2 3 0 0,-1-1 0 16,-4 1-32-16,0-1-16 0,0 1 0 0,1 0 0 15,1 2-48-15,-3 0-128 0,-3-2 192 0,0 2-64 0,0 2-128 16,4 0 0-16,1-1 0 0,-5 2 128 0,-2-2-128 0,-3 1 0 15,-1 0 0-15,1 0 128 0,1 1-128 0,3 1 0 16,-6-1 0-16,1 0 0 0,-3 0 128 0,0-2-128 16,-1 0 128-16,3 0-128 0,3 0 256 0,-2 0-16 15,-4-2-16-15,-2 1 0 0,0 0-16 0,-1-1 0 16,-2-1 0-16,2 0 0 0,4 1-32 0,-3-1-16 16,-3 2 0-16,-2 1 0 0,1-3-160 0,1 2 128 15,1 0-128-15,1-2 128 0,3 1-128 0,-3 0 0 16,-6 1 0-16,4 1 0 0,-3-1 0 0,1 0 0 15,-1-2 0-15,2 3 0 0,-1 0 0 0,-1 0 0 16,1 0 0-16,-4 3 0 0,-1-1-192 0,-4 1 192 16,0-2-192-16,-1 3 192 0,2-1-208 0,-1 0 80 15,5 1 128-15,-6 0-208 0,-6 2 208 0,0-3 0 16,-1-1 0-16,-3 1-144 0,-2-1 144 0,-3 1 0 16,-2-1 0-16,-1 2 0 0,1-1 0 0,-2-2 0 15,-2-1 0-15,-1 2 0 0,-4 2 0 0,0 0 0 16,-3-3 128-16,-3 1-128 0,-5-2 144 0,-1 1-144 0,-2 0 192 0,0 0-192 15,-3-1 176-15,0 0-176 0,-10 0 160 16,9 4-160-16,-9-4 0 0,0 0 0 0,0 0 0 0,0 0 0 16,8 4 0-16,-8-4 0 0,0 0 0 0,0 0 0 15,0 0 0-15,0 0-256 0,-7 8 48 0,7-8 16 32,-11 3-1152-32,-3 4-240 0,-1 2-32 0,-7-2-12784 0</inkml:trace>
  <inkml:trace contextRef="#ctx0" brushRef="#br2" timeOffset="145368.51">4900 18926 13823 0,'-9'-5'1216'0,"9"5"-960"15,-11-6-256-15,11 6 0 0,0 0 1328 0,0 0 208 16,0 0 64-16,-9-6 0 0,9 6-1296 0,0 0-304 16,0 0 0-16,-10-2 0 0,10 2 0 0,-10 1 0 15,10-1-128-15,-11 2 128 0,11-2-208 0,-11 7 32 16,2-2 16-16,0 0 0 0,0 1-32 0,0-1 0 16,2-1 0-16,7-4 0 0,-9 6 192 0,9-6 0 15,-5 8 0-15,5-8-128 0,-7 5 128 0,7-5 0 16,0 0 0-16,0 0 0 0,-3 10 144 0,3-10 64 15,-2 9 16-15,4 1 0 0,-2-10 352 0,6 8 64 16,-1 1 0-16,5-4 16 0,0 0 144 0,2 1 32 16,2-2 0-16,0-1 0 0,2 2-112 0,3 0-16 0,2-2 0 15,4-1 0-15,2 1-160 0,2 0-32 0,2 0-16 0,4 2 0 16,5-1-160-16,3-3-16 0,1 2-16 0,3 1 0 16,-1-2-96-16,1 2-16 0,1-2 0 0,2 1 0 15,0 0-64-15,3 0 0 0,3 0-128 0,4 1 192 16,2-2-48-16,-1 1-16 0,-4-2 0 0,3 2 0 15,-2-1-128-15,2 1 192 0,0 0-192 0,3 1 192 16,5 0-192-16,-2 1 192 0,-3 2-192 0,1-2 192 16,-2-2 48-16,1 5 16 0,-2-3 0 0,6 1 0 15,5 6-16-15,0-4 0 0,-4-1 0 0,0 0 0 16,-1 3-48-16,0-5-16 0,1 1 0 0,5 1 0 16,7-2-176-16,-3-4 128 0,-2-2-128 0,1-2 128 15,0 2-128-15,4 0 192 0,4-3-192 0,0 1 192 0,-4-3-192 0,0 2 0 16,-1 1 0-16,1 0 128 0,3 0-128 15,-2-1 0-15,2 0 0 0,-3 1 128 0,-3 3-128 0,0-3 0 16,-1 1 0-16,3-1 0 0,2 2 0 0,-3-2 0 16,-6 1 0-16,1-1 0 0,-2-1 0 0,4 3 0 15,4 1 0-15,-3-3 0 0,-2-2 0 0,-2 3 0 16,-1-2 128-16,0 0-128 0,1 0 0 0,3 1 128 16,2-1-128-16,-1-1 128 0,-2 2-128 0,0 1 160 15,-2-2-160-15,5 1 160 0,1-1-160 0,1-1 0 16,-1 2 0-16,-1-1 128 0,0 1-128 0,0-2 0 15,1 0 0-15,2 1 0 0,0 2 0 0,-3-2 0 16,-2-1 0-16,-1 1 0 0,-2 1 0 0,3 2 0 16,4 0 0-16,-4-2 0 0,-4 3 0 0,2-1 0 15,-2 0 0-15,2 1 0 0,-1 0 0 0,3 0 0 0,1 0 128 0,-1 0-128 16,-4-4 0-16,-1 3 0 0,-1-1 0 0,3 0 0 16,5-1 0-16,-1 1 0 0,-4-5 0 0,1 2 0 15,-3 0 0-15,0 1 0 0,-3-1 0 0,3 2 128 16,2-1-128-16,0 0 160 0,-5-2-160 0,0 3 160 15,-2-1-160-15,0 3 0 0,-1-3-160 0,2 2 160 16,4-2 0-16,-2 1 0 0,-2 1 0 0,0-1 0 16,-1-1 0-16,0 2 0 0,0-5 0 0,4 4 0 15,3 1 0-15,-2-1 0 0,0 0 0 0,-5-2 0 16,1 2 0-16,0 1 0 0,-1 1 0 0,2 1 0 16,3 0 0-16,-4 0 0 0,-4 0 0 0,1 1 0 15,-5 3 0-15,1 2 0 0,-1 0 0 0,2-1 0 16,5 2 0-16,-2-2 0 0,-1-3 176 0,-1 4-48 0,-2 0-128 0,-2-1-160 15,-1-1 160-15,3 1-208 0,0 1 208 0,2-2 0 16,2 1 0-16,-5 1 0 0,-5-2 0 0,1-1 0 16,0 2 0-16,0 1 0 0,-2-1 0 0,3 0 0 15,2 4 0-15,0-4 0 0,-1 3 0 0,-3 0 0 16,-3-6 160-16,1 3-160 0,-2 3 192 0,0-3-64 16,-4 0 0-16,5 1 0 0,0 0-128 0,0-1 192 15,3-2-192-15,-5 4 192 0,-2-2-192 0,-1-1 128 16,1-3-128-16,0 2 128 0,-5 4-128 0,0-3 128 15,0 1-128-15,5 3 128 0,4-3-128 0,-1 1 128 16,-2 2-128-16,0-3 128 0,-2 5-128 0,-1-4 0 16,2 3 0-16,-3 0 0 0,0 1 0 0,-1-2 0 15,-4 3 0-15,4-2 0 0,0 1 0 0,0-4 0 0,0-1 0 0,-1 1 0 16,-2-2 0-16,1-2 0 0,-5 1 0 0,1-1 0 16,-2-2 0-16,0 4 0 0,0 0 0 0,-1-1 0 15,-2 0 0-15,0 1 0 0,-1 1 0 0,3-1 0 16,-2-3 0-16,1-1 0 0,-1 2 0 0,-3 0 0 15,-2 1 0-15,-3-3 0 0,-3-2 0 0,-1 4 0 16,-1 0 0-16,-2 2 0 0,1-4 0 0,-3 1 0 16,-1 1 0-16,-2-1 0 0,-1 0 0 0,0 3 0 15,-10-4 0-15,12 4 0 0,-4 3 0 0,-8-7 0 16,8 3 0-16,-8-3 0 0,9 2-144 0,-9-2 144 16,0 0-160-16,9 8 32 0,-9-8 0 0,0 0 0 15,0 0-112-15,0 0-16 0,5 8 0 0,-5-8 0 16,0 0-288-16,0 0-64 15,0 12-16-15,-2-4-9696 0,2-8-1952 0</inkml:trace>
  <inkml:trace contextRef="#ctx0" brushRef="#br2" timeOffset="151122.38">28403 18702 3679 0,'-7'-10'320'0,"0"2"-320"0,1-2 0 0,6 10 0 16,0 0 4256-16,0 0 784 0,0 0 144 0,0 0 48 15,-8 10-4016-15,1 2-784 0,-1 4-176 0,0 3-16 16,2 4 112-16,-4 2 32 0,-2 8 0 0,1 1 0 16,-2 0 96-16,1 3 32 0,-1 3 0 0,-1 1 0 15,-1 2-144-15,1-1-32 0,0-1 0 0,1 2 0 16,0-1-128-16,1-4-16 0,-2-2-16 0,3-3 0 16,-1 0-176-16,0-5 0 0,2-1 0 0,2-5 0 15,0-1-304 1,2-3-144-16,3-6-16 0,3-2-7680 0,0-10-1536 0</inkml:trace>
  <inkml:trace contextRef="#ctx0" brushRef="#br2" timeOffset="151556.22">28197 18688 26719 0,'-5'-8'2368'0,"1"-1"-1888"16,2-2-480-16,4 2 0 0,4 0 960 0,4 3 80 16,2 2 32-16,5-2 0 0,5-2-880 0,3 3-192 15,5 0 0-15,1 1 0 0,2 0 0 0,-2 3 0 0,-1 0 0 0,2-1 0 16,-2 2 128-16,1 4-128 0,-3 1 192 0,0 7-192 16,-3-2 0-16,-2 5 0 0,-4 6 0 0,-5-1 0 15,-4-2-384-15,-5 1 32 0,-5 0 0 0,-3 1 0 16,-6-1 160-16,-5 3 48 0,-5 1 0 0,-4 0 0 15,-5-3 144-15,0-1 0 0,-1-3 0 0,-1 1-128 16,0-2 128-16,-1-2 0 0,1-2 0 0,2 1 128 16,2-3 0-16,6 1 0 0,5-5 0 0,5 1 0 15,10-6-128-15,-4 12 0 0,4-12 0 0,5 12 0 16,3-1 0-16,4 1 0 0,0 6-176 0,3-4 176 16,3 0-128-16,0 4 128 0,-2 4 0 0,-1-1-144 15,-1-2 144-15,-1-1 0 0,-5 1 0 0,-3 1 0 16,-4-2 0-16,-4 1 176 0,-2 0-48 0,-6 0 0 15,-7-1 288-15,-6 0 48 0,-5 1 16 0,-7-2 0 0,-7-5-192 0,0 2-32 16,-2-5-16-16,2 3 0 0,1-5-240 0,3 0 0 16,2-7 128-16,5-2-128 15,5-1-352-15,7-1-112 0,2-1-32 0,6-6-13296 16</inkml:trace>
  <inkml:trace contextRef="#ctx0" brushRef="#br2" timeOffset="151751.67">28898 19096 35471 0,'0'0'1568'0,"0"0"336"0,0 0-1520 0,9-8-384 0,2 5 0 0,3 0 0 15,3-1 192-15,2 2-16 0,2-2-16 0,0 0 0 16,0 0-400-16,3-1-80 0,1-3 0 0,-1 3-16 31,-1-1-2336-31,-2-2-464 0,-1 3-80 0</inkml:trace>
  <inkml:trace contextRef="#ctx0" brushRef="#br2" timeOffset="151915.04">28745 19337 25791 0,'-11'4'2304'0,"1"1"-1856"0,1-3-448 0,9-2 0 15,0 0 1072-15,0 0 112 0,5 6 32 0,9-1 0 0,5-1-816 0,6-4-144 16,6-4-48-16,8-1 0 0,1-1-80 0,0-5 0 16,0 0-128-16,2-3 192 15,1 1-1568-15,3 1-320 0,-1 0-64 0</inkml:trace>
  <inkml:trace contextRef="#ctx0" brushRef="#br2" timeOffset="152290.24">29999 18848 24879 0,'-32'-4'2208'0,"11"4"-1760"16,-3 2-448-16,0 1 0 0,-4 1 2288 0,-1 8 368 0,0 3 80 0,-3 3 16 15,0 3-2240-15,2 3-512 0,-1 7 0 0,1-1 0 16,0 6 0-16,5 2 0 0,3-2 0 0,5 1 0 15,3-1 0-15,5-1 0 0,4-2-144 0,3-3 144 16,5 0-176-16,4-6 32 0,1 0 0 0,7-3 0 16,6-3 144-16,4-2 0 0,6-5-144 0,5-1 144 15,8-7 208-15,1-1 112 0,8-3 32 0,1-2 0 16,2-3 224-16,-1-4 32 0,-2 0 16 0,1-2 0 16,-1-4-64-16,-3-1-16 0,-5-2 0 0,-3 1 0 15,-4 2 80-15,-6-4 16 0,-6-8 0 0,-7 0 0 16,-8-4-112-16,-6-3-16 0,-6-3 0 0,-7-2 0 15,-7-4-64-15,-8 8 0 0,-4 4-16 0,-3 6 0 16,-3 5-304-16,-8 4-128 0,-1 2 0 0,0 6 128 16,0 7-480-16,0 0-96 0,1 2-32 0,-5 2 0 15,0 4-2112-15,8-1-416 0</inkml:trace>
  <inkml:trace contextRef="#ctx0" brushRef="#br2" timeOffset="162179.72">14256 3242 5519 0,'0'0'496'0,"0"0"-496"16,2-5 0-16,-2 5 0 0,0 0 1056 0,0 0 112 15,0 0 32-15,0 0 0 0,0 0-304 0,0 0-64 16,0 0-16-16,0 0 0 0,0 0-224 0,0 0-32 0,0 0-16 0,0 0 0 15,0 0-32-15,0 0 0 0,0 0 0 0,0 0 0 16,-7 4-64-16,0 1 0 16,1 0-16-16,0 2 0 0,0-3-64 0,3 3-16 0,-4 0 0 0,2 0 0 15,0 3-96-15,0-3 0 0,0 4-16 0,1-3 0 16,0 5 16-16,3 0 16 0,-2 0 0 0,3 1 0 16,3-2-80-16,-2 0-32 0,1 0 0 0,3 7 0 15,0-2 0-15,0-3 0 0,-4 0 0 0,3 1 0 0,0 0-32 0,0 2-128 16,1 1 192-16,-3 0-64 0,2-1-128 0,1 1 0 15,1 0 0-15,-1 0 0 0,2 0 144 0,3-1-144 16,-1 1 160-16,1 0-160 0,0 0 304 0,2-3-48 16,0-1 0-16,0 0 0 0,3-3 0 0,0 3 0 15,1 0 0-15,0 2 0 0,1-4-64 0,0 2 0 16,1-1-16-16,1 0 0 0,2-3 16 0,0 1 16 16,3-2 0-16,-3 1 0 0,2-3-16 0,1 2-16 15,0-3 0-15,0 2 0 0,0-5 16 0,0 0 0 16,-1 1 0-16,-1-2 0 0,-1 0 32 0,0-2 16 15,-3-2 0-15,1 0 0 0,0-1 32 0,-1 2 16 16,-2-3 0-16,-1-1 0 0,2 0-64 0,-2 1-16 0,0 0 0 0,1-2 0 16,-1 1-32-16,-1 1-16 0,0-1 0 0,0-1 0 15,0 1-16-15,0-4 0 0,1 0 0 0,-1 2 0 16,3-1-144-16,-1 1 128 0,1-3-128 0,-1 4 128 16,-1-3-128-16,1 1 0 0,-4 2 144 0,4-3-144 15,-1 1 0-15,-1-2 0 0,-1 4 0 0,-1-4 0 16,0 1 0-16,-1-1 0 0,-2 2 0 0,0-2 128 15,0 2-128-15,-2-1 0 0,1 2 0 0,0-2 128 16,-2 4-128-16,2-1 192 0,-8 6-64 0,6-6 0 16,0 1 0-16,-1 3 0 0,2-4 0 0,-7 6 0 0,4-5-128 0,-4 5 128 15,0 0-128-15,5-3 128 0,-5 3-128 0,0 0 0 16,4-4 0-16,1-1 0 0,-5 5 0 0,0 0 144 16,0 0-144-16,0 0 0 0,0 0 0 0,0 0 0 15,0 0 0-15,0 0 0 0,0 0 0 0,0 0 0 16,0 0 0-16,0 0 0 0,0 0 0 0,0 0 0 15,0 0 0-15,0 0 0 0,0 0 0 0,0 0 0 16,0 0 0-16,0 0 0 0,-5 6 0 0,1 0 0 16,0 3 0-16,-1-2 0 0,0 1 0 0,-2 1 0 15,1 3 0-15,1-6 0 0,-1 3 0 0,1-1 0 16,-3 2 0-16,0-2 0 0,1 2 0 0,-2-4 0 16,-1 2 0-16,-1 1 0 0,1-2 0 0,-2 3 0 15,0-2 0-15,-1 1 0 0,-1-5 0 0,-1 1 0 16,1 0 0-16,-1 0 0 0,0-1 0 0,1 1 0 15,0 0 0-15,0-3 0 0,0 0 0 0,0 0 0 16,0-2 0-16,1 0 0 0,-2-1-288 0,1 0 32 16,0 1 16-16,-1 0 0 15,-2-2-160-15,1 1-48 0,-2-1 0 0,0-2 0 16,0 3-288-16,3-1-64 0,0 1-16 0,2-2-11984 0</inkml:trace>
  <inkml:trace contextRef="#ctx0" brushRef="#br2" timeOffset="162848.2">15625 1218 6447 0,'0'0'576'0,"0"0"-576"0,0 0 0 0,7-1 0 16,-7 1 1360-16,8-2 176 0,1-1 16 0,-9 3 16 16,0 0-736-16,0 0-128 0,0 0-48 0,0 0 0 15,0 0-256-15,0 0-48 0,0 0-16 0,-5-1 0 16,-3-1 48-16,-2 2 16 0,-3-2 0 0,1 3 0 15,-2 2-48-15,-2-1-16 0,0 2 0 0,-2 0 0 16,-2 0-80-16,-1 2-32 0,0 3 0 0,-12 4 0 16,1-1-80-16,10 0-16 0,1 2 0 0,-7 1 0 15,-3 2 0-15,-2 3-128 0,-2 2 192 0,-1 0-64 16,-1 9 64-16,1 2 0 0,1 4 0 0,2 2 0 16,-1 4 96-16,-12 27 32 0,8-4 0 0,5 3 0 15,2 1-176-15,3 4-16 0,3-1-128 0,1 2 192 0,2 0-192 16,2 2 0-16,-1-2 0 0,9-22 0 0,-2 6 0 0,1 4 0 15,1-1 0-15,1 4 0 0,0-2 128 0,0 0-128 16,2-7 0-16,2 1 0 0,0 2 128 0,4-4-128 16,0-4 0-16,3-1 0 0,1-2 176 0,2-3-176 15,1-4 192-15,1-1-192 0,1-4 176 0,2-4-176 16,1-3 160-16,1-1-160 0,0-4 0 0,1-3 0 16,2 1 0-16,0-5 0 0,0-1-128 0,1-3-128 15,1-2-32-15,0 0-6400 16,2-7-1280-16</inkml:trace>
  <inkml:trace contextRef="#ctx0" brushRef="#br2" timeOffset="163282.06">15856 1018 5519 0,'0'0'496'0,"0"0"-496"16,0 0 0-16,0 0 0 0,8 0 1056 0,-1 2 112 15,1 1 32-15,0 0 0 0,-2 1-384 0,1 5-80 16,2-1-16-16,0 6 0 0,1 2 32 0,1 5 0 16,0 7 0-16,1 2 0 0,-1 6-144 0,0 4-32 15,1 6 0-15,-1 6 0 0,1 7-128 0,3 32-16 16,-1-3-16-16,-6-26 0 0,-2 3-272 0,-2 9-144 16,-3 7 160-16,-4 4-160 0,-3 2 208 0,-3 4-48 15,-5 3-16-15,-1 2 0 0,-3-1 176 0,-2-1 16 16,-3-1 16-16,0-7 0 0,0-6 16 0,0-2 0 15,2-7 0-15,-1-7 0 0,2-3-144 0,-2-7-32 16,1-3 0-16,-1-5 0 0,0-6-192 0,3 0 0 16,-1-7 0-16,1-1 0 15,1-3-1408-15,2-6-368 0</inkml:trace>
  <inkml:trace contextRef="#ctx0" brushRef="#br2" timeOffset="163731.96">16963 1049 7359 0,'0'0'656'0,"0"0"-528"16,0 0-128-16,0 0 0 0,0 0 1408 0,0 0 256 16,0 0 64-16,0 0 0 0,0 0-608 0,-7 4-112 15,-4 2-32-15,-1 2 0 0,-5 5-208 0,-3 5-32 16,-4 3-16-16,-3 6 0 0,-5 2 0 0,-1 8 0 15,-4 1 0-15,-6 13 0 0,-1 10-240 0,0-1-48 16,0 7-16-16,-2 7 0 0,0 5-272 0,-2 7-144 16,-3 4 160-16,-1 2-160 0,0-1 0 0,4 6 0 15,-2-2 0-15,6 3 0 0,3-3 160 0,4 0-160 16,0-3 160-16,4 0-160 0,4-7 0 0,3-2 0 16,5-7 0-16,2-2 0 0,4-3 0 0,-2 24 0 15,7-21 0-15,6-34 0 16,3 1-848-16,2-3-64 0,3-2-16 0,2-4-5664 0,4-2-1152 0</inkml:trace>
  <inkml:trace contextRef="#ctx0" brushRef="#br3" timeOffset="-208941.84">2176 10712 19695 0,'-10'-11'864'0,"10"11"192"0,-8-4-848 0,1-1-208 0,0-2 0 0,-2 3 0 16,9 4 0-16,0 0 176 0,-6-3-176 0,6 3 160 0,-9-3-16 0,9 3 0 15,0 0 0-15,-9-4 0 0,0 3-144 0,9 1 160 16,0 0-160-16,-7 10 160 0,-1-1-160 0,2 4 0 15,-2 2 0-15,3 5 0 0,-1 7 0 0,-1 1 0 16,1 5 0-16,-2 5 0 0,1 5 0 0,-2 2 0 16,-1 4 0-16,-3-1 0 0,-1 1 176 0,0 2 0 15,-1 1 0-15,1-1 0 0,1-5-32 0,0-3 0 16,2-8 0-16,1-3 0 0,1-4 176 0,1-5 48 16,3-5 0-16,3-5 0 0,2-13 208 0,0 0 64 15,0 0 0-15,0 0 0 0,0-11 192 0,2-5 32 16,3-7 16-16,2-1 0 0,-1-2-624 0,3-4-112 15,0-6-16-15,2 1-128 0,1-2 0 0,-1-1 0 0,6-3 0 0,-1 0 0 16,3-1-128-16,3 3 128 16,1 2 0-16,2 2-144 0,2-1 144 0,-2 7-160 0,-1 5 160 0,2 3-160 15,1 6 160-15,-1 1 0 0,-2 1-144 0,0 7 144 16,1 1 0-16,-2 7 0 0,-3 2 0 0,-1 1 0 16,-3 7-144-16,0-1 144 0,-4 4 0 0,-3 3 0 15,-4 0 0-15,-2 2 0 0,-2 7 0 0,-3-4 0 16,-6-1 0-16,-2 0 0 0,-4-1 0 0,-4-1 0 15,2 3 0-15,-6-1 0 0,-1-5 0 0,-1 0 144 16,-1-2-16-16,0-2-128 0,1-7 192 0,1 2-64 16,4-3-128-16,-1-4 0 0,-2-1 0 0,3-1-176 15,0-4-832-15,4-3-160 0,2 1-48 16,6-7-10256-16</inkml:trace>
  <inkml:trace contextRef="#ctx0" brushRef="#br3" timeOffset="-208692.28">2983 10027 30399 0,'-25'4'2704'0,"13"1"-2160"16,-2-1-544-16,3 8 0 0,0 4 0 0,-1 4 0 0,-1 1 0 0,1 10-144 15,-2 2 144-15,-1 4 0 0,1 2 0 0,1 1 128 16,-2-1-128-16,-1 7 0 0,-3 3 0 0,1 1 0 16,3 2 0-16,-1 0 0 0,-3 0 0 0,1 2 0 31,-1-1-384-31,0-2-160 0,-2-7-32 0,4 2-8064 0,-1-6-1632 0</inkml:trace>
  <inkml:trace contextRef="#ctx0" brushRef="#br3" timeOffset="-208339.5">3198 10684 30927 0,'-11'23'1360'0,"4"-5"304"0,1 6-1344 0,1 0-320 15,0 6 0-15,2-4 0 0,3 4 0 0,3 0 128 16,1 0-128-16,3-2 0 0,2-8 128 0,4-2-128 16,-2-3 128-16,6-7-128 0,-1 0 0 0,5-6 0 15,2-6 0-15,1-2-128 0,0 0-80 0,3-8-16 16,2-3 0-16,-2-4 0 0,-1-1 224 0,1-3 0 16,-2-1 0-16,3 0 0 0,-2-5 0 0,-3-1 0 15,-3 0 0-15,-6 4 0 0,-3-2 496 0,-3 1-16 16,-3 0 0-16,-1-1 0 0,-4 6 96 0,-1 3 32 15,-2 5 0-15,-2 1 0 0,0 0-336 0,-3 6-64 0,8 9-16 0,-6-6 0 16,0 0-448-16,6 6-112 0,0 0-16 0,0 0 0 31,0 0-2624-31,0 0-544 0</inkml:trace>
  <inkml:trace contextRef="#ctx0" brushRef="#br3" timeOffset="-207923.03">4384 10398 27647 0,'0'0'2448'0,"0"0"-1952"0,1-6-496 0,-1 6 0 16,-2-8 224-16,2 8-48 0,-9-5-16 0,0 2 0 16,-4 2 0-16,2 0 0 0,-4-2 0 0,-3 7 0 15,-2 1-160-15,-3 4-144 0,-4-1 144 0,0 7-208 0,-5 3 64 0,2 0 16 16,-1 1 0-16,3 0 0 0,2-1 128 0,4 2 0 15,4 0 0-15,4 3 0 0,3-8 0 0,3 3-160 16,5-3 160-16,1-1 0 0,2-14-128 0,7 14 128 16,0-5 0-16,7 0 0 0,0-6 0 0,5-1 128 15,3-2 0-15,2-1 16 0,1-2 112 0,3 0 0 16,2-5 16-16,-4 2 0 0,-2-6-144 0,-1 5-128 16,-1-6 192-16,-2 3-192 0,-3-2 128 0,-2 2-128 15,-3 4 0-15,-1 4 0 0,-11 2 128 0,0 0-128 16,6 6 192-16,1 4-192 0,-6 0 352 0,-4 6-32 15,-3 7-16-15,-2 3 0 0,0 5-96 0,-4 2-16 16,-4 3 0-16,-2 0 0 0,-1-1-64 0,-3 2 0 0,-2 0-128 0,-4 2 192 16,0 1-192-16,-2-1 176 0,-2-4-176 0,1-4 160 15,2-1-160-15,4-6 0 0,2-3 0 0,4-4 0 32,2-4-1392-32,4-7-304 0,3 1-64 0,10-7-10832 0</inkml:trace>
  <inkml:trace contextRef="#ctx0" brushRef="#br3" timeOffset="-207686.63">5065 10445 34095 0,'-7'4'3024'0,"0"3"-2416"16,-1 5-480-16,0 3-128 0,-2 4 128 0,1 3 16 16,-3 3 0-16,2-1 0 0,-1 6-144 0,1-5 0 15,-1 0 0-15,3 2 0 16,-1-3-1216-16,1 0-288 0,0-3-48 0,2-3-12272 0</inkml:trace>
  <inkml:trace contextRef="#ctx0" brushRef="#br3" timeOffset="-207241.35">5509 10332 11967 0,'0'0'1072'0,"0"0"-864"0,0 0-208 0,0 0 0 16,0 0 2896-16,-4 16 544 0,2 2 96 0,-2 1 32 15,-1 2-2560-15,-2 2-512 0,-1 2-112 0,1 4 0 16,0-1-112-16,-2 4-16 0,-2-2 0 0,0 3 0 16,-3-1-16-16,3-1-16 0,-3-1 0 0,3 1 0 15,3-7-64-15,0-2-16 0,0-1 0 0,3-6 0 16,-1-3-144-16,6-12 192 0,0 0-192 0,0 0 192 16,0 0 48-16,0 0 16 0,6-5 0 0,3-8 0 15,3-1-64-15,3-1-16 0,0-3 0 0,4-1 0 0,-1-4-176 0,0 3 0 16,3-2 0-16,1-3 0 0,1-1 0 0,0 0 0 15,0 1 128-15,2 5-128 0,0 1 0 0,2 4 192 16,0-2-192-16,-4 7 192 0,-2 2 0 0,0 6 0 16,-4 3 0-16,0 0 0 0,-2 3 96 0,-1 5 32 15,-4 1 0-15,-2 6 0 0,-3 3-192 0,0 1-128 16,0 3 144-16,-3 1-144 0,-4-1 0 0,2 5 128 16,-4-3-128-16,2 3 0 0,-2-2 0 0,-1 2 128 15,0-3-128-15,0 0 0 0,-2-3 128 0,1-3-128 16,0 0 0-16,2-5 0 0,1-4 0 0,2 2 0 15,1-5 0-15,0-7 0 16,4 9-1408-16,-4-9-384 0,0 0-80 0</inkml:trace>
  <inkml:trace contextRef="#ctx0" brushRef="#br3" timeOffset="-207050.29">5097 10107 40543 0,'-15'-5'3600'0,"4"1"-2880"15,2 4-576-15,9 0-144 0,0 0 512 0,-2 10 64 16,4 4 0-16,3-1 16 16,2 0-1488-16,6 1-320 0,1 0-48 0,4-3-16416 0</inkml:trace>
  <inkml:trace contextRef="#ctx0" brushRef="#br3" timeOffset="-204872.95">7103 10201 2751 0,'-4'-9'128'0,"4"9"16"0,-1-10-144 0,0 2 0 15,-2-2 0-15,2 4 0 0,1 6 2576 0,-3-10 496 16,3 10 80-16,-2-8 32 0,-2-1-2064 0,4 9-416 15,0 0-64-15,0 0-32 0,0 0-288 0,0 0-48 16,-6-5-16-16,6 5 0 0,0 0-64 0,0 0-32 16,-9 8 0-16,1 3 0 0,2 3-32 0,1 3-128 15,0 4 192-15,-1 2-64 0,3 2-128 0,-1 0 128 16,0 1-128-16,2 1 128 0,-1 0-128 0,3-1 0 16,0 5 0-16,1-4 0 0,1-1 0 0,1-3 0 15,4 0 0-15,-2-1 0 0,4-3 224 0,1-3-32 0,1 0-16 16,2-4 0-16,0-4 368 0,1-2 80 0,2-1 16 15,2-2 0-15,0-6-128 0,2 1-32 0,4-3 0 0,2-7 0 16,-2 0-240-16,3-5-48 0,-2-2-16 0,-1 1 0 16,-2 3-176-16,-3-4 160 0,-3-4-160 0,1 1 160 15,-3 2-160-15,0 1 0 0,-1 1 144 0,-2 0-144 16,-1 2 0-16,0 2 128 0,0 0-128 0,-1 4 0 16,-2-2 128-16,-1 6-128 0,2-2 128 0,-8 8-128 15,0 0 128-15,0 0-128 0,0 0 160 0,0 0-160 16,6 9 192-16,-1 1-48 0,-1 3-16 0,-2 2 0 15,0 1-128-15,-1 4 160 0,0 1-160 0,-2 5 160 16,-2 1-160-16,0 3 0 0,-4-4 0 0,0 7 0 16,-3 2 144-16,-2 2-144 0,1-5 160 0,-2 3-160 0,-2 2 160 0,-1-1-160 15,-1-3 160-15,-1-4-160 0,0 2 240 0,-1-6-48 16,-3 2-16-16,1-3 0 0,-1 3 16 0,-1-6 0 16,-1-3 0-16,3 0 0 0,3-2-192 0,0 0 128 15,0-6-128-15,2 1 128 0,-1-3-128 0,3 1 0 16,1-6 0-16,2 4 0 15,1-2-640-15,1-3-16 0,9-2 0 0,0 0-7184 16,0 0-1440-16</inkml:trace>
  <inkml:trace contextRef="#ctx0" brushRef="#br3" timeOffset="-204484.28">8093 9712 20271 0,'0'0'1792'0,"0"0"-1424"16,0 0-368-16,-6 9 0 0,1 3 672 0,1 2 64 16,-1 4 16-16,0 2 0 0,-3 2-400 0,-1 5-80 15,0-1-16-15,2 5 0 0,-2-3-256 0,0 2 128 16,-1 3-128-16,1-1 0 0,0-5 160 0,1 1-160 15,2-7 128-15,0 0-128 16,-1-3-272-16,1-3-144 0,0-1-32 0,2-5-9904 0</inkml:trace>
  <inkml:trace contextRef="#ctx0" brushRef="#br3" timeOffset="-204273.29">8328 9624 24879 0,'0'0'1088'0,"0"0"256"0,-3 13-1088 0,-1 3-256 0,4 7 0 0,-1 0 0 16,-2 5 208-16,-1-1-16 0,-1 4 0 0,-1 1 0 16,-2 0-16-16,-1 1-16 0,2 1 0 0,-1-1 0 15,0-1-160-15,3-3 0 0,1 3 0 0,1-3-7680 16,0-7-1616-16</inkml:trace>
  <inkml:trace contextRef="#ctx0" brushRef="#br3" timeOffset="-203940.81">8682 10376 3679 0,'0'0'160'0,"0"0"32"0,0 0-192 0,0 0 0 0,0 0 0 0,11-2 0 16,4 1 5472-16,2 1 1056 0,1 1 192 0,5-1 64 16,3-3-5456-16,4 0-1088 0,1 0-240 0,4-1 0 31,2 0-752-31,-2-1-144 0,-3-2-16 0,0 0-10608 0</inkml:trace>
  <inkml:trace contextRef="#ctx0" brushRef="#br3" timeOffset="-203537.67">9401 9839 14735 0,'9'-13'1312'0,"-1"8"-1056"15,3-3-256-15,4 3 0 0,1 1 1792 0,2 3 320 16,1-1 48-16,0 0 16 0,0 1-1616 0,2 2-320 16,-2 1-64-16,3 1-16 0,0 0-160 0,-3 2 0 15,-3 3 0-15,-1-1 128 0,-2 6-128 0,-1 4 0 16,-5 0 0-16,-2 2 0 0,-2 7-144 0,-3 1 144 16,-5-2-192-16,-4 5 192 0,-4 3-224 0,-3 1 64 15,-6-3 16-15,0 4 0 0,-2 0 144 0,-1 1 0 16,-2-1 0-16,-1-2 0 0,-1-1 0 0,1 0 128 15,4-4 0-15,-2 1 0 0,4-2 160 0,1 0 32 16,3-5 16-16,7-1 0 0,5-3-16 0,3-4-16 0,3 0 0 0,5-4 0 16,3-1-48-16,3-4 0 0,4 1 0 0,5-1 0 15,1-1-256-15,3 0 128 0,2-3-128 0,-1 0 0 16,-1-1 0-16,2 0 0 0,-2 0 0 0,0 0 0 31,0-1-272-31,0 0-176 0,-1-2-16 0,-1-1-10656 0</inkml:trace>
  <inkml:trace contextRef="#ctx0" brushRef="#br3" timeOffset="-203154.78">10207 10173 20271 0,'0'0'1792'0,"0"0"-1424"16,0 0-368-16,0 0 0 0,0 0 976 0,0 0 128 15,0 15 32-15,-1 3 0 0,0 0-816 0,-2 5-144 16,-1 0-48-16,3 1 0 0,-3 0-128 0,0-1 192 16,1 4-192-16,0-1 192 0,0-3-192 0,3 1 0 15,0-3 0-15,0-1 0 0,3-2 0 0,1-3 0 16,0-2 0-16,1-2 0 0,1-3 0 0,-6-8 0 16,11 5 0-16,2-6 0 0,-1-6 0 0,0 1 0 15,1-3 0-15,1 0 0 0,0-1 0 0,0 0 0 16,0-4 0-16,0 0 0 0,0-2 0 0,0 6 0 15,-4-4 0-15,2 3 128 0,-1 2-128 0,-1 3 160 16,-10 6-160-16,9-3 160 0,-9 3 32 0,11 8 0 0,-4 4 0 16,-3 7 0-16,-2 4 240 0,-3 4 48 0,-4 7 16 0,1 3 0 15,-2 0-304-15,-3 5-64 0,-3-1-128 0,-2 3 192 16,-3-1-64-16,-1 2-128 0,0-1 176 0,-1-3-176 16,-1-4 0-16,0-5 0 0,1-3 0 0,2-7-8576 15,0-6-1600-15</inkml:trace>
  <inkml:trace contextRef="#ctx0" brushRef="#br3" timeOffset="-202857.14">11097 9287 18431 0,'0'0'1632'0,"-10"3"-1312"16,0 0-320-16,1 6 0 0,0 2 2768 0,1 4 496 15,-1 4 80-15,0 6 32 0,2 4-2464 0,-3 5-480 16,-1 0-112-16,1 1 0 0,0 0-176 0,-1-1-16 15,-1 0-128-15,1 1 192 0,-5 0-192 0,3 1 0 16,-1-3 0-16,1-4 0 16,0-2-2144-16,2-7-416 0</inkml:trace>
  <inkml:trace contextRef="#ctx0" brushRef="#br3" timeOffset="-202387.83">11393 10357 24879 0,'0'0'1088'0,"0"0"256"0,13-9-1088 0,2 4-256 16,4 2 0-16,3 0 0 0,3 2 688 0,1 1 80 0,3 0 0 0,1 0 16 15,1 0-592-15,1 0-192 0,-1 0 128 0,2 0-128 16,2-2 0-16,-2 0 0 0,0 1 0 0,0-1 0 16,-1 1-160-16,-1 2 16 0,4-1 0 0,-5-1 0 31,-2-1-448-31,-2 0-96 0,-5 1-16 0,2 1-6944 0,-6-3-1392 0</inkml:trace>
  <inkml:trace contextRef="#ctx0" brushRef="#br3" timeOffset="-202166.49">11823 9939 24879 0,'-12'8'2208'0,"12"-8"-1760"16,-9 10-448-16,2 4 0 0,0 4 512 0,0 3 0 16,0 6 16-16,-1 5 0 0,-3-2-208 0,0 3-64 15,1 4 0-15,0 0 0 0,-2 0-256 0,2-1 160 16,-1-3-160-16,-1-2 128 0,1 6-128 0,0-4 160 16,0 0-160-16,3 0 160 15,-2-1-1360-15,4-1-272 0,0-2-48 0</inkml:trace>
  <inkml:trace contextRef="#ctx0" brushRef="#br3" timeOffset="-201570.93">12446 9787 23951 0,'0'0'2128'0,"0"0"-1696"16,0 0-432-16,0 9 0 0,-2 3 304 0,0 6-32 15,-2 4 0-15,-1 6 0 0,-1 5-80 0,-2 0 0 16,-1-2-16-16,-1 5 0 0,0 1-176 0,-1 2 0 16,0-1 0-16,1 1 0 0,1-4 0 0,1 1 128 15,3-3-128-15,3-5 0 0,2-3 0 0,2-6 0 16,2-3 0-16,4-6 0 0,2-1 0 0,1-6 0 15,3-3 0-15,4 0 0 0,2-5 144 0,5-4-144 16,4-1 160-16,3-4-160 0,-3-2 144 0,4-3-144 16,0-2 128-16,-1-3-128 0,-3-1 128 0,-4-2-128 15,-2 2 0-15,0-3 128 0,-3 0-128 0,2-3 192 16,-2 3-192-16,-1 2 192 0,1 4-192 0,-3 4 128 16,0 4-128-16,-2 7 128 0,0-1-128 0,-1 8 0 15,-1 4 0-15,-3 5 0 0,-1 3 224 0,-3 5-32 16,-2 4-16-16,-1 4 0 0,-3 6-176 0,-1 2 0 15,-5 6 144-15,-1 1-144 0,-3 6 0 0,-3-3 0 16,-4 4 0-16,-2 0 0 0,-2 4 0 0,-5 1 0 16,-2 3 0-16,0-2 128 0,-1-1-128 0,-3-1 144 0,-1 1-144 0,-2-7 160 15,-3-3 144-15,1-5 16 0,-3-4 16 16,5-4 0-16,-1 0 352 0,2-3 64 0,3-9 16 0,3 0 0 16,2-3-416-16,-1-1-80 0,2-8-16 0,3-1 0 15,0-2-80-15,3-4-32 0,3-4 0 0,2 0 0 16,1-5-144-16,4-2 128 0,3-6-128 0,2-3 128 15,3 2-128-15,3 1-192 0,3-5 32 0,4 5 16 16,3 2-160-16,2 3-16 0,2-1-16 0,3 1 0 16,3 1-80-16,2 2-16 0,1-2 0 0,3-1 0 15,0 4-1696-15,7-3-352 0</inkml:trace>
  <inkml:trace contextRef="#ctx0" brushRef="#br3" timeOffset="-200891.04">13634 10087 19343 0,'0'0'848'0,"0"0"192"0,0 0-832 0,6-11-208 15,5 5 0-15,-1 0 0 0,1 2 1088 0,3 0 160 16,-2 0 32-16,3 0 16 0,0-1-784 0,2 3-144 16,0-1-48-16,3 1 0 0,1-2-144 0,1 0-48 0,1 2 0 0,0 0 0 15,-1 0-128-15,-1 1 0 16,-2-1 0-16,-1 2 0 15,-2 2-1088-15,-1-1-256 0,-2-1-64 0</inkml:trace>
  <inkml:trace contextRef="#ctx0" brushRef="#br3" timeOffset="-200695.21">13571 10313 27647 0,'0'0'1216'0,"0"0"256"0,0 0-1168 0,8-3-304 16,5 2 0-16,2 1 0 0,4 3 912 0,6-1 128 16,-1 2 32-16,2-2 0 0,2 1-816 0,3-3-256 15,1 0 160-15,2 0-9504 16,2-3-1920-16</inkml:trace>
  <inkml:trace contextRef="#ctx0" brushRef="#br3" timeOffset="-198218.27">16073 9993 12895 0,'0'0'1152'0,"0"0"-928"0,0 0-224 0,0 0 0 16,0 0 960-16,0 0 128 0,0 0 48 0,0 0 0 16,0 0-608-16,0 0-112 0,-1 11-32 0,1-11 0 15,4 13-192-15,2-4-64 0,-6-9 0 0,12 10 0 16,0-5-128-16,2 2 0 0,2-1 144 0,1-5-144 16,5 1 256-16,1 0-32 0,1-2 0 0,2-4 0 15,0 0-48-15,0-5-16 0,-1 1 0 0,-2-2 0 16,0 3-160-16,-2-5 0 0,1 2 0 0,0-1 128 15,-1-1-128-15,0 2 0 0,-2-4 0 0,-3 1 0 0,1-2 176 0,-2 1-48 16,-1 1-128-16,-1-2 192 0,-4 1 112 0,2 1 16 16,-5-1 0-16,3-1 0 0,-2 1-64 0,-5-2-16 15,2-2 0-15,-3-1 0 0,-1-1-48 0,-1 0-16 16,-3 0 0-16,3 2 0 0,-4 2-176 0,0 3 160 16,-2 4-160-16,1-1 160 0,-3 5-32 0,-1 0 0 15,-2 0 0-15,-1 5 0 0,-3 2-128 0,0 5 0 16,-2-2-160-16,-2 5 160 0,-1-2 0 0,1 6 0 15,-2 5 0-15,-1-2 160 0,-1 2-160 0,-2 3 160 16,-4 3-160-16,1 0 160 0,0-1-160 0,0 5 0 16,-2 4 144-16,4-1-144 0,3-4 0 0,3 1 0 15,0-4 0-15,4 6 0 0,3-3 0 0,2 0 144 16,3 1 0-16,2-5 0 0,2 0 16 0,3 1 0 16,2-5 0-16,4-1 0 0,1-1-32 0,7 0 0 15,-1-2 0-15,6-2 0 0,2-4 32 0,5 2 0 16,4-6 0-16,6-1 0 0,2 0-32 0,2-1 0 15,1-1 0-15,1-2 0 0,-1-1-128 0,2-1 0 16,-2-2 0-16,0 0 128 16,0-3-480-16,1 1-96 0,2 0-32 0,0-4-11200 0</inkml:trace>
  <inkml:trace contextRef="#ctx0" brushRef="#br3" timeOffset="-197784.22">17025 8758 19983 0,'0'0'880'0,"-10"9"192"0,0 3-864 0,1 2-208 16,0 6 0-16,0 5 0 0,1 8 384 0,0 2 48 15,0 2 0-15,1 2 0 0,0 0-128 0,-2 2-32 16,2 4 0-16,0-3 0 0,1 3-80 0,1-7 0 16,1-3-16-16,3-1 0 0,1 0-176 0,1-3 160 0,2-3-160 15,0-3 160-15,3-3-160 0,0-4 192 0,2-4-192 0,0-2 192 16,0 1-192-16,2-4 0 0,2-1 0 0,-1-5 0 16,2-1-272-16,1-2-96 0,0-2-16 0,1-1-9792 15</inkml:trace>
  <inkml:trace contextRef="#ctx0" brushRef="#br3" timeOffset="-197567.83">16704 9093 29487 0,'14'-8'1296'0,"2"2"288"0,9-1-1264 0,6 1-320 15,6-2 0-15,3 3 0 0,0 3 240 0,5-2-16 16,2-2 0-16,2 4 0 0,2 2-224 0,3 0 0 16,7-1 128-16,-3-2-128 0,-1 1-272 0,-5-1-112 15,-6 2 0-15,-4-1-8384 16,-4-1-1680-16</inkml:trace>
  <inkml:trace contextRef="#ctx0" brushRef="#br3" timeOffset="-197001.01">17613 10041 11055 0,'0'0'976'0,"11"1"-784"16,3-1-192-16,4 3 0 0,4 2 2496 0,4-1 464 16,7-2 96-16,5 1 16 0,6-1-2032 0,0-2-400 0,1-1-64 0,2 0-32 15,1-2-288-15,2 2-48 0,-1-2-16 0,4 2 0 16,5 2-192-16,3-2 0 16,4-4 0-16,-4 1 0 0,-7 0 0 0,-2 3 0 0,-2 0 0 0,-3 1 0 31,-3 1-640-31,-3 3-160 0,-2 1-32 0,-4 0-6000 0,-2-2-1184 0</inkml:trace>
  <inkml:trace contextRef="#ctx0" brushRef="#br3" timeOffset="-196734.15">17705 10346 27119 0,'0'0'1200'0,"0"0"256"0,0 0-1168 0,0 0-288 16,0 0 0-16,0 0 0 0,0 0 320 0,11 0 0 15,1 2 0-15,7 0 0 0,4-4-32 0,5 1 0 16,5-1 0-16,3-1 0 0,0 1-96 0,0 0 0 16,6-2-16-16,2-1 0 0,0 0-176 0,2 1 192 15,-2-2-192-15,5 0 192 0,3 1-192 0,0-2 0 16,0 0-192-16,-4 0 192 15,-3-3-720-15,-3 5-32 0,-3-3 0 0,-5 2 0 16,-3 0-2096-16,-4-3-416 0</inkml:trace>
  <inkml:trace contextRef="#ctx0" brushRef="#br3" timeOffset="-196384.06">18570 9522 21183 0,'-6'9'1888'0,"-2"3"-1504"16,-1 4-384-16,-1 4 0 0,-2 5 464 0,-2 3 32 15,0 7 0-15,-2 3 0 0,-3 4 16 0,-2 3 0 16,-4 4 0-16,-3 3 0 0,-2 1-64 0,-2 0-16 16,-1 3 0-16,1-2 0 0,3 2-16 0,1-1 0 15,1-3 0-15,0 2 0 0,2-1-128 0,0-2-32 16,0-3 0-16,4-5 0 0,0-1-128 0,2-2-128 16,0-5 192-16,3-2-192 0,-1-1 144 0,2-1-144 15,0-7 0-15,2-3 144 0,3 0-352 0,4-9-80 16,0 0-16-16,6-12-8208 15,0 0-1632-15</inkml:trace>
  <inkml:trace contextRef="#ctx0" brushRef="#br3" timeOffset="-195950.32">19252 9515 12895 0,'0'0'1152'0,"-10"3"-928"16,1 5-224-16,0 5 0 0,2 5 2064 0,-2 2 368 15,0 4 80-15,3 0 16 0,-3 8-1904 0,1 0-384 16,1 1-80-16,-1 4-16 0,0 2-144 0,1 3 0 16,-2 6 0-16,0-3 128 0,-1 1-128 0,0-3 0 15,-1 3 144-15,4-3-144 0,-1 1 256 0,2-2-32 16,1-5 0-16,0-1 0 0,1-7 64 0,1-2 16 15,1 2 0-15,0-4 0 0,2 3-80 0,2-5-16 16,0-1 0-16,3-5 0 0,0-4-16 0,2 1 0 16,-1-2 0-16,3-2 0 0,0-6-336 0,1-2-80 15,2-1-16-15,-1-2-7360 16,0-1-1472-16</inkml:trace>
  <inkml:trace contextRef="#ctx0" brushRef="#br3" timeOffset="-195731.05">18769 10001 13823 0,'-3'-15'1216'0,"1"2"-960"0,2 3-256 0,7 1 0 0,5 4 3872 0,5 3 736 15,3 1 128-15,4 1 48 0,7 0-3776 0,2 1-752 16,4-2-256-16,2 1 144 0,1-2-144 0,2 4 0 15,2 0 0-15,1-1-176 16,-2-1-720-16,3 2-128 0,2-1-48 0,-1-1-11664 16</inkml:trace>
  <inkml:trace contextRef="#ctx0" brushRef="#br3" timeOffset="-195266.21">19641 10143 14735 0,'0'0'1312'0,"0"0"-1056"0,0 0-256 0,0 0 0 15,-5 7 944-15,5-7 128 0,-2 13 16 0,1 0 16 16,2-3-544-16,1 1-112 0,2-1-32 0,3-1 0 15,-7-9 48-15,11 8 16 0,0-2 0 0,1-3 0 16,-2-4 16-16,4-1 0 0,0 0 0 0,0-5 0 16,0 1-128-16,1-3-32 0,-1-1 0 0,3-2 0 15,0 2 16-15,1-2 0 0,0 0 0 0,-1 1 0 16,-2-3-48-16,-1-2-16 0,-3 2 0 0,-1 3 0 0,-1-4 112 0,-4 0 32 16,-2-1 0-16,-3 2 0 15,-3-1 0-15,-2 5 0 0,-1-3 0 0,-4 4 0 16,-3-3-304-16,-2 6-128 0,-3 4 128 0,0 7-128 0,-1-2 0 0,-1 3 0 15,0 4 0-15,-5 4 0 0,2 4 0 0,2 5 0 16,-2 1 0-16,4 6 0 0,-1 2-128 0,2 3 128 16,1 0 0-16,2 1 0 0,1-5 0 0,4 1 0 15,2-1 0-15,3-6 0 0,3 1 0 0,3-4 0 16,1 3 0-16,4-4 0 0,1-2 0 0,3-5 0 16,3-2 0-16,2-1 0 15,4-3-640-15,3-2-64 0,2 0-16 0,3-4-12032 0</inkml:trace>
  <inkml:trace contextRef="#ctx0" brushRef="#br3" timeOffset="-194782.69">20333 9183 10127 0,'0'0'896'0,"0"-6"-704"16,1-3-192-16,-1 9 0 0,0 0 2096 0,0 0 384 16,4-7 80-16,-4 7 0 0,0 0-1344 0,0 0-288 15,0 0-48-15,0 0-16 0,3 14-352 0,-3-2-64 16,-3 3 0-16,-1 4-16 0,-1 4-48 0,-3 1-16 15,0 0 0-15,-1 5 0 0,-1 4-160 0,-1 1-16 16,1-3-16-16,-1 2 0 0,-1 0 16 0,1 2 0 16,-1-1 0-16,5-1 0 0,-1-6-16 0,3 2 0 15,3-2 0-15,2-1 0 0,2-5-176 0,3-2 128 16,2 0-128-16,0-4 128 0,2-1-128 0,1-5 0 0,3 0 144 0,1-4-144 31,1 0-448-31,2-1-176 0,0-4-16 0</inkml:trace>
  <inkml:trace contextRef="#ctx0" brushRef="#br3" timeOffset="-194601.78">19910 9485 35295 0,'0'0'1568'0,"16"-3"320"16,7-3-1504-16,5 3-384 0,4 1 0 0,5 2 0 0,3 2 0 0,5 1 0 15,4 3 0-15,7-1 0 0,4 4-176 0,6-4-48 16,7-5-16-16,-2 1-10064 16,-3 0-2000-16</inkml:trace>
  <inkml:trace contextRef="#ctx0" brushRef="#br3" timeOffset="-186626.89">14338 9869 6447 0,'0'0'272'0,"0"0"80"0,0 0-352 0,0 0 0 16,0 0 0-16,0 0 0 0,0 0 768 0,0 0 96 15,0 0 16-15,0 0 0 0,0 0-160 0,0 0-16 16,0 0-16-16,0 0 0 0,0 0 0 0,0 0 0 0,0 0 0 0,5 10 0 16,-5-10-144-16,0 0-32 0,2 13 0 0,-2-13 0 15,-3 10 0-15,3-10-16 0,-4 10 0 0,4-10 0 16,-5 12-96-16,5-12-16 0,0 0 0 0,0 0 0 16,0 0 0-16,0 0 0 0,0 0 0 0,0 0 0 15,0 0 128-15,-5-9 0 0,5 0 16 0,0-2 0 16,0-1-192-16,5 3-32 0,0-3-16 0,2-1 0 15,0 1-144-15,1-3-16 0,0 1-128 0,-1 2 192 16,0 0-192-16,0 1 0 0,-1 2 0 0,1 1 0 16,-2 3 0-16,-5 5 0 0,5-6 0 0,-5 6 0 15,0 0 0-15,0 0 0 0,0 0-128 0,9 12 128 16,-4 4 0-16,-1 0-192 0,-3 2 192 0,-1 2-160 16,-2 7 160-16,-2-2 0 0,-1 3 128 0,-2 0-128 0,0 4 144 0,-2 1-144 15,-1 0 192-15,-2-2-192 0,-2-1 208 0,1 2-64 16,1-5-16-16,0-1 0 0,1-5 48 15,2-1 0-15,0-3 0 0,3-3 0 0,-1-2 96 0,4-4 32 16,3-8 0-16,0 0 0 0,0 0 16 0,0 0 16 16,0 0 0-16,1-8 0 0,1-4 144 0,2-4 32 15,1-4 0-15,0 1 0 0,2 0-288 0,-1-3-48 16,2-4-16-16,-1 3 0 0,2-3-160 0,1 2 0 16,2 1 144-16,-3 0-144 0,2 4 0 0,-1 3 0 15,0 0 0-15,1 3 0 0,-1-4 0 0,-1 4 0 16,-2 4 0-16,1-1 0 0,-2 5 0 0,-6 5 0 15,0 0 0-15,12 1 0 0,-2 2 0 0,-2 6 0 16,-2-2 0-16,0 5 0 0,-1-2-176 0,-1 3 176 0,-1 2-208 0,-2-2 80 16,0-1 128-16,-1 2 0 0,-1 3 0 0,-2-3-128 15,1-5 128-15,2-9 0 0,0 0 0 0,0 0 0 16,-3 11 0-16,3-11 0 0,0 0 0 0,0 0 128 16,0 0-128-16,5-10 176 0,1 0-176 0,-1-3 192 15,0-1-192-15,1-1 0 0,0-3 144 0,3 0-144 16,3-1 0-16,-1 0 144 0,1-1-144 0,0 0 0 15,1 2 0-15,1 0 0 0,0 0 0 0,1 4 0 16,1 4 0-16,0-1 0 0,-1 2 0 0,1 5 0 16,-2 4 0-16,0 4 0 0,-2 3 0 0,-3 2 0 15,1 1-160-15,-1 6 160 0,-1 0-160 0,-2 6 160 16,-1 2 0-16,-1 4 0 0,-1-3 0 0,-1 6 0 0,-2 2 0 16,0 0 0-16,0-1 128 0,0-2-128 15,0-3 144-15,0-3-144 0,-1 0 0 0,2-1 144 0,2-4-272 16,-1-1-64-16,2-5-16 0,2-2-8720 15,-1-3-1744-15</inkml:trace>
  <inkml:trace contextRef="#ctx0" brushRef="#br3" timeOffset="-185992.1">15177 10465 17503 0,'-12'4'1552'0,"-2"1"-1232"0,1 0-320 0,1-1 0 16,3 1 1728-16,9-5 272 0,-10 3 64 0,10-3 16 16,0 0-1200-16,0 0-240 0,0 0-64 0,0 0 0 15,-3-10-240-15,1-4-48 0,1-3-16 0,4 1 0 16,2-1-128-16,2-2-16 0,-2-4-128 0,2-4 192 16,-2 2-192-16,2-7 128 0,-2 2-128 0,1-1 0 15,1-3 128-15,-2 0-128 0,0-2 0 0,0-2 0 16,2-7 144-16,-1 1-144 0,-1-4 128 0,2-1-128 15,-1 4 160-15,3-5-160 0,0 2 192 0,2 3-192 0,2 1 192 0,-2 2-192 16,3 2 192-16,-1 3-192 0,-2 3 144 0,1 1-144 16,1 3 0-16,-1 2 144 0,1-3-144 0,0 7 0 15,1-1 0-15,0 4 0 0,-2 5 0 0,2 0 0 16,-1 5 0-16,-1 0 0 0,0 2 0 0,0 1 0 16,-2 3-128-16,0 2 128 0,-10 3 0 0,13 3-144 15,-2 0 144-15,-1 3 0 0,-2 4-208 0,0 1 64 16,-1 1 16-16,1 3 0 0,-4 2 128 0,1 2-128 15,-1 1 128-15,-2 8-128 0,3 1 128 0,-2 6 0 0,-1 3-144 0,0 2 144 16,-1 0 0-16,-1 0 0 0,0 6-144 0,1 0 144 16,-1 2 0-16,0 4 0 0,0 1 0 15,1-3 0-15,1-1 0 0,-1-1 0 0,1 0 0 0,-2-3 0 16,3 1 0-16,0-5 128 0,-1 3-128 0,1-6 0 16,-2-3 128-16,0 0-128 0,-1-1 0 0,1-3 144 15,1-1-144-15,-2-1 0 0,-2-3 144 0,2-2-144 16,0-3 0-16,-1-1 0 0,0-6 0 0,1 1 0 31,1-1-480-31,0-2-160 0,-1-12-48 0,0 0-7504 0,0 0-1520 0</inkml:trace>
  <inkml:trace contextRef="#ctx0" brushRef="#br3" timeOffset="-185696.85">15137 10117 23727 0,'-9'-6'1040'0,"9"6"240"0,-3-8-1024 0,3-1-256 16,1 2 0-16,3-2 0 0,-4 9 496 0,10-5 48 15,1-2 16-15,4 0 0 0,1-1-304 0,5-2-48 16,3 2-16-16,1-1 0 0,1 3-48 0,0-3-16 16,1 1 0-16,4 3 0 0,0 0-128 0,2-1 0 0,2 0 0 0,2 0 128 31,1 5-448-31,4 0-80 0,2 1-32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8:36:16.160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</inkml:brush>
    <inkml:brush xml:id="br5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3323 7591 2751 0,'0'0'256'0,"0"0"-256"0,2-6 0 0,-2-8 0 16,0 3 1728-16,0 4 320 0,0 2 48 0,0-4 16 15,0 3-1152-15,0-3-208 0,0 1-48 0,0 2-16 16,-1-1 16-16,0 0 0 0,-1-2 0 0,4 2 0 16,-4 2-128-16,2-3-32 0,0 8 0 0,0 0 0 15,0 0-128-15,0 0-32 0,0 0 0 0,0 0 0 16,0 0 0-16,0 0 0 0,0 0 0 0,-3 9 0 0,-1 0-48 0,1 6-16 15,1 3 0-15,-1 5 0 16,-1 3-96-16,2 1-32 0,-1 4 0 0,1 3 0 0,-2-1-48 0,1 2-16 16,2 4 0-16,0-3 0 0,0 0-128 0,-1 15 160 15,4-8-160-15,0-15 160 0,1-5-160 0,0 0 0 16,1-3 144-16,4 1-144 0,0-4 0 0,-1-4 144 16,2-2-144-16,1-5 0 0,0 0 240 0,3-4-64 15,1-3-16-15,0-4 0 0,0-3 160 0,1 0 48 16,2-3 0-16,1-3 0 0,1-2-48 0,0-1-16 15,0-2 0-15,-1-1 0 0,-2 0-304 0,-1-2 128 16,1-3-128-16,-4 2 0 0,0 1 144 0,-2 1-144 16,1-1 0-16,-3 3 144 0,0 2-144 0,1 1 0 15,-2 2 0-15,0 0 0 0,-4 0 0 0,1 5 0 16,0-1 0-16,0 5 0 0,-4 5 0 0,0 0 0 16,0 0 0-16,0 0 0 0,5 11 0 0,-3-1 0 15,-2 4 0-15,0 2 0 0,2 3 0 0,-1 1 0 16,-1 0 0-16,0 3 0 0,0 1 0 0,1-1 0 15,1-2 0-15,-1 0 0 0,3-1 0 0,-1-2 0 0,4-2 0 0,0-4 0 16,2-2 0-16,3-2 0 0,0-3 0 0,2-2 0 16,2-3 480-16,0-3 16 0,1-2 0 0,1-3 0 15,1 1-112-15,0-1-32 0,0-3 0 0,0 3 0 16,-1-1-224-16,-1 3-128 0,0-2 160 0,-1 2-8928 16,0 1-1792-16</inkml:trace>
  <inkml:trace contextRef="#ctx0" brushRef="#br0" timeOffset="417.6">4515 7166 10127 0,'0'0'448'0,"-4"-5"96"0,2 0-544 0,-1-2 0 16,1 2 0-16,2 5 0 0,-5-2 1728 0,-1 0 224 15,0 1 48-15,0 2 16 0,-1-1-1088 0,0 5-224 0,-2 4-32 0,-3 1-16 16,0 4-128-16,-1 5-16 0,-2 4-16 0,-1 5 0 16,-4 3 96-16,-5 17 32 0,2-2 0 0,10-12 0 15,-1 3-96-15,1 1-16 0,1 5 0 0,0 2 0 16,1 2-176-16,-1-1-32 0,2 3-16 0,3-3 0 16,-2-2-160-16,2 0-128 0,2-2 192 0,4-4-192 15,4-3 0-15,0-3 0 0,2-5 0 0,1-3 0 16,0-1-512-16,1-7 0 0,2-3 0 15,3-3 0-15,2-3-1664 0,1-5-320 0</inkml:trace>
  <inkml:trace contextRef="#ctx0" brushRef="#br0" timeOffset="717.34">4837 7219 18431 0,'0'0'816'0,"0"0"160"0,0 0-784 0,0 0-192 15,0 0 0-15,0 0 0 0,0 0 416 0,-5 10 32 16,-1 3 16-16,-1 2 0 0,-2 6 48 0,-6 14 0 16,-1 3 0-16,5-12 0 0,-3 4-80 0,-6 16-16 15,-2 0 0-15,9-16 0 0,-1 5-128 0,0 1-32 16,2 3 0-16,2-1 0 0,-1-3-128 0,5 3-128 15,-2 1 144-15,3-1-144 0,1 0 0 0,4 0 0 16,-1-6 0-16,4-3 0 16,3-4-512-16,3-3-80 0,0-7-32 0,2 0 0 15,1-1-176-15,2-2-32 0,-2-7-16 0,1-1-5248 0,1-3-1056 0</inkml:trace>
  <inkml:trace contextRef="#ctx0" brushRef="#br0" timeOffset="869.34">4515 7806 17215 0,'0'0'768'0,"0"0"144"0,0 0-720 0,10 5-192 0,3-1 0 0,2-1 0 0,3-2 448 0,2 0 64 15,2-1 16-15,2 2 0 0,4-4-240 0,-1-2-48 16,1-2-16-16,0 1 0 16,-3 2-1104-16,3-2-208 0</inkml:trace>
  <inkml:trace contextRef="#ctx0" brushRef="#br0" timeOffset="1151.63">5060 7178 16575 0,'0'0'1472'0,"9"7"-1168"16,1 0-304-16,3 0 0 0,1 4 816 0,3 1 96 15,2 3 32-15,0 5 0 0,1 2-32 0,-1 1 0 16,2 3 0-16,-2 6 0 0,-3 6-208 0,1 6-64 16,-1-3 0-16,-2 5 0 0,-1 0-288 0,-6 2-64 0,-1 3-16 0,-4 4 0 15,-2 1-48-15,-2 2-16 0,-5 4 0 0,-8 29 0 16,-2-11-208-16,-4-9-288 0,-6-6 64 0,-2-9 16 31,-3-3-624-31,0-6-128 0,-2-5-32 0,1-1 0 16,2-4 0-16,2-3 0 0,6-2 0 0</inkml:trace>
  <inkml:trace contextRef="#ctx0" brushRef="#br0" timeOffset="3636.33">14812 6988 18719 0,'7'-3'832'0,"-1"2"160"0,0-2-800 0,1 2-192 0,-3 0 0 0,1 1 0 16,-5 0 384-16,0 0 48 0,0 0 0 0,0 0 0 16,0 0-240-16,0 0-32 0,0 0-16 0,0 0 0 15,-13 0-144-15,-1 1 0 0,0-1 0 0,-5 1 0 16,-3 3-192-16,-2 0 16 0,-4 1 16 0,-4-2 0 15,-2-2 160-15,-3-1 0 0,-3 0-144 0,0 0 144 16,1 0 0-16,-6 0 0 0,1 1 0 0,-6 3 128 16,-4 2-128-16,-9-1 0 0,-7-2 0 0,-2 0 0 15,3-1 128-15,-1 3 64 0,0 0 0 0,-7 0 0 16,-8 0 128-16,-4 3 16 0,-3-3 16 0,6 0 0 16,-3 0-224-16,-8-1-128 0,-7 2 128 0,2 1-128 15,2-3 0-15,-2-2 0 0,1-1 0 0,-6 1 0 16,-4-1 0-16,2-1 0 0,3-1 0 0,-7 1 0 15,-8-2 128-15,3 1-128 0,4 0 128 0,-2 1-128 0,-7-6 272 0,6 0-16 16,1 5 0-16,3-3 0 0,-4-1 32 0,0-2 0 16,0 0 0-16,3 2 0 0,0 0 32 0,-3 0 0 15,-4 0 0-15,5-1 0 0,2 1-96 0,-3-1-16 16,-7-4 0-16,6 3 0 0,6-2-80 0,-2 0 0 16,-4-4-128-16,2 0 192 0,6 2 64 0,2-2 16 15,-1 6 0-15,-1-7 0 0,-2-3 48 0,4 2 16 16,5 0 0-16,-5 3 0 0,-6-1-48 0,6 3-16 15,5 0 0-15,-2-1 0 0,-1 2-80 0,-1-3-32 16,-1 1 0-16,2 3 0 0,3-1-160 0,-4 2 128 16,-6 0-128-16,5-1 128 0,5 2-128 0,-2 1 0 0,-7-2 0 15,4 3 128-15,0-2-128 0,1 0 0 0,3 4 144 16,-4 1-144-16,-8-2 0 0,8 3 0 0,4 0 0 0,-3 0 0 16,-1 0 0-16,-1 0 0 0,6 0 0 0,1 0 0 15,0 1 0-15,-1 1 0 0,-6-1 0 0,7-1 128 16,5-1-128-16,0 1 0 0,-1 1 128 0,1-1-128 15,-2 0 128-15,5 1-128 0,3 2 128 0,0 1-128 16,-1-2 128-16,0 1-128 0,2-2 128 0,2 3-128 16,3 0 0-16,0 2 128 0,-3-2-128 0,0 1 0 15,0 1 0-15,1 0 0 0,3 0 0 0,0 2 0 16,-2-1 0-16,1-1 0 0,2 1 0 0,2-2 0 16,2 4 0-16,3-3 0 0,2 0 0 0,-1 2 0 15,-5-3 0-15,4 0 0 0,2 0 0 0,4 1 0 16,3 3 0-16,0 2 0 0,0-1 0 0,1-4 0 0,0-1 0 0,5-1 0 15,4 0 0-15,3 1 0 16,3 0 0-16,4 4 128 0,2-3-128 0,3 1 0 0,1-2 0 0,2-3 0 16,-1-1 0-16,3 1 0 0,0-1 0 0,4 0 0 15,4 1 0-15,4-2 0 0,3-2 0 0,3 0 0 16,1 0 0-16,6 1 0 0,0 2 0 0,3 2 176 16,2 0-176-16,7-3 192 0,0 0-192 0,0 0 0 15,0 0 144-15,0 0-144 0,0 0 0 0,3 12 0 16,-3-12 0-16,8 14 0 0,0-4 0 0,2 3 0 15,0 0-176-15,0 0 176 0,2 2 0 0,-1 3 0 16,-1-1-128-16,4 5 128 0,-1 5 0 0,1-1 0 16,-1 1 0-16,-2 5-144 0,-2 0 144 0,0 7 0 0,0 2 0 15,-5 3 0-15,-2 1 0 0,-1 0-128 16,-2 5 128-16,-1 2 0 0,-2 0 0 0,-5 4 0 0,3 1 0 0,-2 4-128 16,-2-2 128-16,0 3 0 0,-1-2 0 0,-1 0 0 15,0 3 0-15,2-3 0 0,-3 2 0 0,2-2 0 16,-1 2 0-16,1 0 0 0,-2-2 0 0,3 1 0 15,0-4 0-15,1-2 0 0,0-2 0 0,2 0 0 16,-1-4 0-16,2-2 0 0,-1 0 0 0,3-2 0 16,1-3 0-16,1-3 0 0,2-3 0 0,2-3 128 15,0-4-128-15,1 0 0 0,3 0 0 0,2-6 0 16,1-5 0-16,2 0 0 0,2-3 0 0,1 0-128 16,0-2 128-16,2 1 0 0,-1-1 0 0,7-4 0 15,0 1 0-15,3-1 0 0,2-2 0 0,-1-2 0 16,4 3 0-16,0-4 0 0,1-2 128 0,1 1-128 0,1-2 176 0,1-1-48 15,1 0 0-15,4 0 0 0,0-1-128 16,4 0 0-16,2-1 0 0,3 2 0 0,4-3 0 0,2-2 0 16,0 1 128-16,0 0-128 0,2 1 0 0,-1 1 0 15,1-1 0-15,4-1 0 0,4 1 0 0,3-1 0 16,2 1 0-16,-1-1 0 0,-2-1 0 0,2 3 0 16,-1 1 0-16,6 1 0 0,3 0 0 0,1 0 0 15,1-2 0-15,-1 4 0 0,1 0 0 0,3 1 0 16,3 2 0-16,1-3 0 0,-1-2 0 0,1 0 0 15,-2 0 0-15,6 2 0 0,3-2 0 0,-2 0 0 16,1-2 0-16,1 1 0 0,-2 0 0 0,5-1 0 16,5 0 0-16,-2-1 128 0,-2 0-128 0,-1 0 0 0,2 3 0 0,5-1 0 15,3-2 0-15,-3 1 0 16,-4-2 128-16,2 3-128 0,4-3 0 0,-1 1 0 0,-2 1 0 0,1-1 128 16,-1-3-128-16,5 1 0 0,2 0 0 0,-1-2 0 15,-4 2 0-15,1 3 128 0,3-1-128 0,-2-1 0 16,1-3 0-16,-2 3 0 0,-1-1 128 0,4 1-128 15,4 1 0-15,-1 2 0 0,-7 1 0 0,2-1 0 16,3-3 0-16,-1 4 0 0,-3 0 0 0,-1 0 0 16,0-5 0-16,0 1 0 0,6 7 0 0,-2-6 0 15,-6-2 0-15,0 1 0 0,1 0 0 0,1 2 0 16,-1-1 0-16,-3 6 128 0,-1-6-128 0,3 3 0 16,2-1 160-16,-1 0-160 0,-3 1 192 0,-2 0-192 15,-3 0 0-15,4 2 0 0,1 2 0 0,-1-1-144 16,-4-3 144-16,0 0 0 0,1 0 0 0,-1 2 0 15,0 1 0-15,-3 2 0 0,-5 1 0 0,2-3 0 16,2-3 0-16,-1 1 0 0,-1 0 0 0,-3 2 0 0,-3 2 0 0,1-1 0 16,0-2 0-16,2 1 0 0,0 2 0 0,-2-1 0 15,-5 0 0-15,0-2 128 0,-2-1-128 0,4 1 0 16,3 1 0-16,-4 1 0 0,-7 0 0 0,-1 0 0 16,1-2 0-16,0 2 0 0,2 1 0 0,-1 2 0 15,1-5 0-15,-5 2 0 0,-2 0 0 0,-2 2 0 16,0-2 0-16,0 1 0 0,0 1 0 0,-1-2 0 15,1-1 0-15,-4-1 0 0,-5 1 0 0,0 3 144 16,-3-2-144-16,1-1 0 0,-5-1 0 0,3 2 0 16,1 1 0-16,-3-1 0 0,0-2 128 0,-4 1-128 15,-3-2 144-15,-4 3-144 0,0 0 0 0,-3-2 0 16,0 1 0-16,-2-2 0 0,-1 0 0 0,-2-1 0 0,-2 0 0 0,2 2 0 16,-2-2 0-16,-1 1 0 0,-1-1 144 0,-2 0-144 15,-1-3 0-15,3 2 0 0,-6-3 0 0,0 2 0 16,-3-2 0-16,-1 0 0 0,-1 0-144 0,-1 1 144 15,-1-4 0-15,-1 1 0 0,1 0 0 0,-3-2 0 16,-1 2 0-16,2-3 0 0,-2 1 0 0,0 2 0 16,0-4 0-16,-1 2 144 0,-1-2-144 0,0 2 128 15,-1-3-128-15,0-1 0 0,0 1 0 0,-1-2 0 16,1 0 0-16,-1 3 128 0,-1-4-128 0,0 1 0 16,0 1 0-16,0-2 0 0,-1-1 0 0,0-2-176 15,0 2 176-15,-1 0-128 0,1 1 128 0,0 0-128 16,1-3 128-16,0 0 0 0,-1 1 0 0,0-1 0 15,1 0-160-15,-1-1 160 0,0-2-192 0,-2-1 192 16,1 2-160-16,-1-1 160 0,1 1-128 0,-1-2 128 0,0-2 0 16,1 3 0-16,-3-1 0 0,3-4 0 0,-1 3 0 0,1 0 0 15,0-2 0-15,0 0 0 0,1-1 0 0,0-2 0 16,1-1 0-16,-1 0 128 0,1 3-128 0,-4-5 0 16,1-3 0-16,-1 0 0 0,-1-1 0 0,0-3 0 15,-1-3 0-15,-1 1 0 0,1-1 176 0,-3-3 16 16,0 1 0-16,1-3 0 0,-3-1-32 0,1-1 0 15,-1 0 0-15,-2 0 0 0,0 1 112 0,-1 3 32 16,-5-3 0-16,1 1 0 0,-1 0 112 0,-1 3 32 16,-3 2 0-16,0 1 0 0,-2-3 64 0,1 4 32 15,0 2 0-15,0 4 0 0,-1 6-272 0,1 0-48 16,2 5-16-16,-2 2 0 0,-3 1-208 0,2 0-256 16,-2 0 48-16,2 2 16 15,-1 2-2592-15,1 2-512 0</inkml:trace>
  <inkml:trace contextRef="#ctx0" brushRef="#br0" timeOffset="13342.63">15931 3119 8287 0,'0'0'736'0,"0"0"-592"0,3-9-144 0,-3 9 0 16,5-9 640-16,-5 9 112 0,3-10 16 0,1 2 0 15,-4 8-64-15,4-9 0 0,-4 9 0 0,0 0 0 16,4-8 96-16,-4 8 16 0,0 0 0 0,0 0 0 16,0 0-144-16,0 0-32 0,0 0 0 0,5 17 0 15,-2 1 0-15,-2 2 0 0,-1 7 0 0,-1 1 0 0,-1 4-352 0,0 4-80 16,-2 3-16-16,0 3 0 0,-1 2-192 0,2-11 128 16,1 3-128-16,1-1 0 0,1 1 128 0,2-4-128 15,2-6 0-15,2-2 0 0,2-2 128 0,2-7-128 16,2-2 0-16,0-2 0 0,4-5 160 0,0-4-160 15,3-3 160-15,-1-3-160 0,2-6 304 0,1-2-48 16,0-3 0-16,10-14 0 0,-7 2-96 0,-4-2-32 16,-2 5 0-16,-3-3 0 0,-2 4-128 0,-3 0 160 15,-4-3-160-15,0 3 160 0,-1 2-160 0,0 4 0 16,-5 0 0-16,2 3 0 0,0 5 0 0,-2 9 0 16,0 0 0-16,0 0 0 0,0 0 144 0,0 0-144 15,1 8 160-15,-1 6-160 0,0 1 240 0,0 3-48 16,1 1-16-16,-1 0 0 0,1 1-176 0,2-1 128 15,-1 2-128-15,1-6 128 0,0 3-128 0,2 0 0 0,0-2 0 16,1 1 0-16,0-3 0 0,2-4 0 16,0 1 0-16,1-3 0 15,-1 1-1360-15,1-5-304 0,2-2-64 0</inkml:trace>
  <inkml:trace contextRef="#ctx0" brushRef="#br0" timeOffset="13660.87">17003 2833 8287 0,'0'0'736'0,"0"0"-592"0,0 0-144 0,0 0 0 0,0 0 1344 0,0 0 256 16,-4 7 32-16,-1 10 16 0,-3 1-352 0,-1 4-64 16,-2 3-16-16,-1 8 0 0,1 2-480 0,-1 5-96 15,-2 3-32-15,-1 3 0 0,4 2-96 0,-1-1-32 16,3 4 0-16,2-2 0 0,0-4-176 0,4 1-48 16,-1-6 0-16,4-11 0 0,2-1-256 0,2 0 128 15,1-1-128-15,2-1 0 16,1-7-448-16,1 0-192 0,5-4-32 0,-1-5-16 15,1-1-1008-15,1-4-208 0</inkml:trace>
  <inkml:trace contextRef="#ctx0" brushRef="#br0" timeOffset="13929.72">17453 2948 11967 0,'0'0'528'0,"0"0"112"0,0 0-512 0,0 0-128 16,0 0 0-16,-3 9 0 0,-1-1 1504 0,0 3 272 0,1 6 48 0,-4 1 16 15,0 6-800-15,-1 4-144 0,-1-2-48 0,-1 6 0 16,0 4-384-16,-2 2-80 0,1-1 0 0,-1 1-16 16,3 1-112-16,1-2-32 0,0-1 0 0,2 12 0 0,3-4-96 0,3-18 0 15,3 1-128-15,2-3 192 0,1-4-192 0,-1-2 0 16,4-4 0-16,0 0 0 15,0-5-288-15,0 0-160 0,0-7-16 0,1-1-16 16,-1-1-576-16,0-1-112 0</inkml:trace>
  <inkml:trace contextRef="#ctx0" brushRef="#br0" timeOffset="14083.48">17141 3401 14735 0,'9'4'1312'0,"0"-3"-1056"15,2 0-256-15,15 0 0 0,-1-1 736 0,-4-1 96 16,4 0 0-16,5-3 16 0,-2-4-384 0,4 1-80 16,3-2 0-16,-1 0-16 0,0-5-368 0,2 4 0 15</inkml:trace>
  <inkml:trace contextRef="#ctx0" brushRef="#br0" timeOffset="14346.14">17896 2763 21647 0,'0'0'464'0,"8"2"112"0,2 1 0 0,1-1 64 0,3 3-512 0,3-1-128 0,2 4 0 0,-1 2 0 0,3 5 560 0,0 2 80 15,-2 3 32-15,1 2 0 0,0 2-432 0,0 3-96 16,-3 6-16-16,1 1 0 0,-1 2 96 0,-2 0 16 15,-1 1 0-15,-3 1 0 0,-1 3-48 0,-3 2 0 16,-5-1 0-16,-2 0 0 0,-2 0-192 0,-3-2 176 16,-5-4-176-16,2 0 160 0,-2-4-160 0,-2-4-272 15,1-2 64-15,-1-5-7504 16,1-3-1504-16</inkml:trace>
  <inkml:trace contextRef="#ctx0" brushRef="#br0" timeOffset="14619.29">18603 3008 14447 0,'9'-10'640'0,"-3"7"128"0,3 1-608 0,2-1-160 0,2-1 0 0,1 1 0 16,1 0 240-16,2 1 16 0,2 0 0 0,0 1 0 0,-1 1-528 0,-2 1-112 16</inkml:trace>
  <inkml:trace contextRef="#ctx0" brushRef="#br0" timeOffset="14782.81">18598 3297 18431 0,'0'0'1632'0,"0"0"-1312"15,13 3-320-15,-1 1 0 0,5 1 1264 0,-5-2 176 16,4-2 32-16,2-1 16 0,3-1-464 0,3-2-112 16,3-1-16-16,2-1 0 0,2 0-544 0,-1-4-112 15,1 2-32-15,-2-2 0 16,-4 0-1680-16,0-4-320 0,19-12-80 0,-11 4-16 0</inkml:trace>
  <inkml:trace contextRef="#ctx0" brushRef="#br0" timeOffset="15278.05">19640 2459 13823 0,'0'0'1216'0,"0"0"-960"16,0 0-256-16,0 0 0 0,0 0 512 0,0 0 64 15,3 13 16-15,-2-1 0 0,-1 4 688 0,-1 3 128 16,-2 5 16-16,-2 15 16 0,-1-1-592 0,-4 3-112 15,-2 3-32-15,-1-2 0 0,1 4-128 0,-4-3-16 16,4 2-16-16,-2-2 0 0,-2 4-192 0,2-5-32 16,1-1-16-16,4-3 0 0,0 1-304 0,1-7 128 15,3-4-128-15,4-4 0 16,2-5-480-16,3-3-208 0,1-6-32 0,-5-10-16 16,10 1-512-16,2-5-96 0,-1-10-32 0,2-2-8032 0</inkml:trace>
  <inkml:trace contextRef="#ctx0" brushRef="#br0" timeOffset="15626.81">19640 2498 12895 0,'5'-20'1152'0,"3"9"-928"0,2 0-224 0,0 1 0 0,3 1 528 0,9-5 64 16,0 5 16-16,-3 3 0 0,4 1 288 0,1 1 48 15,3-2 16-15,1 2 0 0,4 1-144 0,-2 2-32 16,-2 1 0-16,2 1 0 0,-4 3-352 0,0 4-80 16,-5 0-16-16,0 3 0 0,-2-1-160 0,-3 5-48 15,-3 4 0-15,-5 3 0 0,-1 1 64 0,-4-1 0 16,-6-1 0-16,-2 2 0 0,-2 4-16 0,-5-3 0 16,-2 5 0-16,-4-2 0 0,-2 1-176 0,-3-2 192 15,-4 1-192-15,-1-4 192 0,0-1-192 0,-1-1 128 16,-1-2-128-16,2-1 128 0,5 0-128 0,-9 5 0 15,8-4 0-15,9-1 0 0,2 2 0 0,9-6 0 16,3 2 0-16,1 0 0 0,4-2-128 0,2 1 128 16,4 1-160-16,6 1 160 0,1-2 0 0,4 2 192 15,2-2-16-15,1 0 0 0,4-2 0 0,-2 1 0 16,1 0 0-16,0-1 0 0,-2-3-432 0,1 3-64 16,-1-5-32-16,-1 1 0 0</inkml:trace>
  <inkml:trace contextRef="#ctx0" brushRef="#br0" timeOffset="15970.49">20817 2627 9215 0,'0'0'816'0,"0"0"-656"16,0 0-160-16,0 0 0 0,0 0 1264 0,0 0 208 16,-7 4 64-16,-1-1 0 0,0 2-384 0,-1 6-64 15,-2-1 0-15,0 6-16 0,-3 5-240 0,-7 12-32 16,2 1-16-16,0 2 0 0,0 0-80 0,3 3 0 15,2-3-16-15,0 1 0 0,3 3-272 0,2-3-48 16,2-3-16-16,4-4 0 0,3 0-224 0,4-5-128 16,1-1 160-16,7-5-160 15,0-2-256-15,0-10-128 0,4 2-48 0,1-4 0 16,3-1-784-16,2-3-144 0,2-2-48 0</inkml:trace>
  <inkml:trace contextRef="#ctx0" brushRef="#br0" timeOffset="16327.91">21246 2722 17615 0,'0'0'768'0,"0"0"192"16,-4 4-768-16,-1 1-192 0,0 1 0 0,-3 1 0 15,-1 4 704-15,-1-1 128 0,0 4 0 0,-6 4 16 16,4 0-208-16,4-3-32 0,2 0-16 0,-1-1 0 0,2 2-272 0,2-2-48 15,0 1-16-15,3-4 0 0,3-1-256 0,0 2 128 16,1-6-128-16,3 2 0 0,0-3 288 0,3-4-48 16,3 0-16-16,1-2 0 0,3-1 208 0,5-6 32 15,1 0 16-15,-7 3 0 0,0-4-144 0,1 2-16 16,-2-3-16-16,-1 2 0 0,1-3-112 0,-2 2-32 16,-3-3 0-16,-2 1 0 0,-3-1-16 0,-4 0 0 15,-2-2 0-15,-3 0 0 0,-1 1 128 0,-3-1 32 16,-2-1 0-16,0 2 0 0,-4 3 16 0,2-2 16 15,-2 5 0-15,0-2 0 0,0 4-336 0,-3 1 0 16,3 1-160-16,5 3 160 16,1 2-1696-16,2-1-224 0,6-1-64 0,0 0 0 0</inkml:trace>
  <inkml:trace contextRef="#ctx0" brushRef="#br0" timeOffset="16728.59">21834 2516 14975 0,'0'0'656'0,"0"0"144"0,5-4-640 0,0 0-160 0,-1-2 0 0,-4 6 0 15,0 0 928-15,0 0 160 0,0 0 16 0,0 0 16 16,0 0-272-16,0 0-48 0,-6 0-16 0,-2 4 0 15,0 0-160-15,0 0-48 0,-3 2 0 0,0 3 0 0,-2 2-64 0,3-1 0 16,-1 2-16-16,2-3 0 0,0 3-112 0,3 1 0 16,0-4-16-16,5 4 0 0,1-4-368 0,0 1 0 15,3 1 0-15,2 2 0 0,1 1 128 0,-1-4-128 16,2-1 128-16,4 5-128 0,-1-1 256 0,-2-7 0 16,1 4-16-16,0-2 0 0,-2 3-96 0,1 0-16 15,-2 1 0-15,-2 0 0 0,-1-1-128 0,-3 2 0 16,-2 1 0-16,-2-1 0 0,-3 0 144 0,0 1 0 15,-4 2 0-15,0-4 0 0,-3 0 16 0,-3 1 0 16,-1-1 0-16,1-4 0 0,-1-2-32 0,0 1 0 16,1-5 0-16,2 1 0 15,2-2-560-15,2-2-112 0,1-2-32 0,5-1-12224 0</inkml:trace>
  <inkml:trace contextRef="#ctx0" brushRef="#br0" timeOffset="17127.91">22554 1881 8287 0,'0'0'368'0,"0"0"80"0,0 0-448 0,0 0 0 16,0 0 0-16,0 0 0 0,0 0 2288 0,-8 1 368 16,2 1 80-16,-1 2 16 0,1 5-1632 0,-2 1-320 15,-2 4-64-15,-1 5-16 0,-2 4 16 0,-1 5 0 16,-1 0 0-16,1 5 0 0,-2 4-176 0,4 2-48 15,-4 1 0-15,3 1 0 0,-1 6-96 0,-2-2-32 16,5 4 0-16,-1 0 0 0,1-3-192 0,-3 20-64 16,4-9 0-16,5-21 0 0,1 2-128 0,1-2 128 15,5-3-128-15,-1 0 128 0,1 0-128 0,2-7-272 16,1-1 64-16,2-5 16 16,-1-2-768-16,3-3-128 0,-4-5-48 0,1-1 0 15,1-5-720-15,-7-4-128 0</inkml:trace>
  <inkml:trace contextRef="#ctx0" brushRef="#br0" timeOffset="17289.81">22162 2512 12895 0,'0'0'1152'0,"0"0"-928"0,0 0-224 0,0 0 0 16,0 0 2064-16,0 0 368 0,0 0 80 0,10 3 16 16,3-2-1488-16,3 0-288 0,6-1-64 0,5 0-16 15,3 0-64-15,6 0-16 0,3-1 0 0,25-3 0 16,-3-1-464-16,-3-2-128 0,-3 0 0 0,-2 1-7856 15,-1-4-1584-15</inkml:trace>
  <inkml:trace contextRef="#ctx0" brushRef="#br0" timeOffset="18329.41">27145 832 12207 0,'0'0'528'0,"0"0"128"15,0 0-528-15,0 0-128 0,0 0 0 0,0 0 0 0,0 0 384 0,1 14 32 16,2 0 16-16,-1 1 0 0,1 5 96 0,-1 5 32 16,1 1 0-16,2 6 0 0,3 4-208 0,0 8-32 15,3 3-16-15,0 4 0 0,-3 2-176 0,2 3-128 16,-4 0 192-16,-2-11-192 0,1 6 224 0,-1 6-64 15,0 1-16-15,-2 7 0 0,1 0-144 0,-2 2 0 16,-1 2 0-16,-1 33 128 0,0-11-128 0,1-7 0 16,-3-6 0-16,-1-1 0 0,2 1 0 0,-3-2 0 15,-1 1 0-15,1 2 0 0,-1-1 128 0,0-6-128 0,-2-1 128 0,2 1-128 16,-2-1 192-16,-1-3-64 16,-1-3 0-16,0 1 0 0,-3 0 48 0,3-3 0 0,-3-1 0 0,-1-4 0 15,0 1-48-15,-1-3 0 16,0 1 0-16,0-6 0 0,-1-2 16 0,0 0 0 0,-1-6 0 0,1 3 0 15,0-6-16-15,1-1 0 16,1-5 0-16,3-4 0 0,-1-3-128 0,2-3 0 0,1-5 0 0,3-3-6128 16,0-6-1216-16</inkml:trace>
  <inkml:trace contextRef="#ctx0" brushRef="#br0" timeOffset="19163.18">23778 2714 10191 0,'0'0'448'0,"0"0"96"15,0 0-544-15,0 0 0 0,10 3 0 0,1 2 0 16,1-2 0-16,2-1 0 0,3-2 0 0,4-1 0 16,3 0 144-16,4-1-144 0,2-2 0 0,5 1 144 0,3 0-144 0,1 2 128 15,2-2-128-15,0 1 128 0,1-1 48 0,-2-1 0 16,3-1 0-16,3 3 0 0,1 1 96 0,7-1 32 16,4 1 0-16,4 1 0 0,3-1-48 0,-1-2-16 15,-4-2 0-15,1 3 0 0,2-1 32 0,7 0 16 16,5 2 0-16,1-3 0 0,1-3-64 0,-5 0-16 15,-2 2 0-15,6-4 0 0,2 3 48 0,3-3 0 16,7 3 0-16,-6 1 0 0,-5-4 0 0,3 2 16 16,0-1 0-16,6 1 0 0,5 3-48 0,-4-2-16 15,-7 0 0-15,5 1 0 0,2-4-80 0,4 4 0 16,6 1-128-16,-5-3 192 0,-7 1-192 0,4 1 176 0,4-5-176 0,2 5 160 16,3-4-16-16,0 1 0 15,-6 2 0-15,6-3 0 0,3 3-144 0,0-3 0 16,1 2 0-16,-3-2 0 0,-1 2 272 0,4 0-16 0,6 0-16 0,-4 2 0 15,-4-4-240-15,1 3 0 16,1 0 0-16,2-1-160 0,3-1 160 0,-4-1 0 16,-7 0 0-16,5 3 0 0,4 1 176 0,-3-1 16 0,-6-3 0 0,-2 1 0 15,1 2-48-15,2-2 0 0,5 3 0 0,-4 0 0 16,-5-5-144-16,1 3 160 0,-3 1-160 0,5 1 160 16,2 0-160-16,-4-4 0 0,-5 3 0 0,-3 2 0 15,-1 1 0-15,2-1 128 0,0 1-128 0,-8-1 0 16,-11 3 0-16,-6-2 0 0,-6 0 0 0,-5 1-9360 15</inkml:trace>
  <inkml:trace contextRef="#ctx0" brushRef="#br0" timeOffset="22098.95">23842 3351 7359 0,'0'0'656'0,"0"0"-528"15,0 0-128-15,0 0 0 0,0 0 848 0,0 0 144 16,-1 5 32-16,1 3 0 0,-2-4-320 0,2 1-64 15,0 2-16-15,0 0 0 0,3-1-112 0,0 2 0 0,0-2-16 0,2 6 0 16,-2-4-128-16,5 5-32 0,2 1 0 0,4 5 0 16,-1-1-144-16,-2-7-48 0,0 2 0 0,1 1 0 15,2-2-144-15,3-1 160 0,1 2-160 0,-1-1 160 16,2-1-160-16,1 0 160 0,-1-2-160 0,0 1 160 16,0-4 32-16,1 2 16 0,-1-3 0 0,0-2 0 0,0 1 48 15,9 1 16-15,-4-4 0 0,2 0 0 0,-3-2 0 16,-7 0 0-16,2-2 0 0,0 1 0 0,0-1-80 0,1 0-32 15,0 1 0-15,1-2 0 0,2-2 80 0,-1-1 16 16,0 1 0-16,0-4 0 0,3 0-64 0,2 0 0 16,-2-2 0-16,0 1 0 0,-2-2 0 0,2-2 0 15,-3 1 0-15,2 1 0 0,-2-1 0 0,-1-1-16 16,-2-2 0-16,0 1 0 0,-1-1 80 0,2 1 32 16,-1-1 0-16,0 2 0 0,-3 1-112 0,2 0-32 15,-2-1 0-15,0 1 0 0,1-2-144 0,-1 2 160 16,0-1-160-16,-1 0 160 0,3-2-160 0,-2 2 0 15,0-1 144-15,2-1-144 0,0 2 128 0,8-8-128 16,-4 1 160-16,-6 7-160 0,2-1 128 0,7-7-128 16,-1 0 0-16,-1 0 144 0,-2 0-144 0,-1 3 0 15,0 1 0-15,-1 0 128 0,-2-2-128 0,1-2 0 16,-2-1 144-16,2 3-144 0,1-3 0 0,-1 1 0 16,1 1 0-16,-1-1 128 0,-2-1-128 0,3 1 0 15,1 1 0-15,1 1 128 0,2-2-128 0,-1 4 0 0,5 0 0 0,0 0 0 16,4-3 0-16,-2 4 0 15,-4-2 0-15,1 0 0 0,1-3 0 0,-1 3 128 0,0 2-128 0,-2-1 0 16,-2-2 0-16,0 2 0 0,-2 0 0 0,2 0 0 16,-1 0 0-16,-1 1 0 0,-1-2 0 0,1 1 128 15,0-1-128-15,1 0 0 0,1 0 0 0,-1 0 0 16,0 2 0-16,1 0 0 0,2 0 0 0,-2 2 0 16,1-1 0-16,1 1 0 0,1-1 0 0,-1 0 128 15,-2-1-128-15,0 0 0 0,-2 0 0 0,1-1 128 0,-1 0-128 0,-1 0 0 16,0 0 0-16,-2 2 0 0,0 1 0 0,0-2 0 15,-2 0 0-15,4 0 0 0,-2 1 0 0,1-1 128 16,-2 0-128-16,0 2 0 0,1 2 0 0,-2-3 128 16,1 3-128-16,1-1 0 0,0 1 0 0,-1 1 0 15,1-1 0-15,0 1 0 0,-1 2 0 0,0 1 0 16,-1 0 0-16,3 1 0 0,0-3 0 0,1 5 0 16,-1-4 0-16,-1 4 0 0,0-2 0 0,-1 1 0 15,3-2 0-15,-4 3 0 0,1-4 0 0,0 4 0 16,-1-6 0-16,0 4 0 0,-1-1 0 0,1 2 0 15,0-1 0-15,0 2 0 0,0-6 0 0,0 2 0 16,0 0 0-16,1 1 0 0,1 3 0 0,0-2 0 16,-4 2 0-16,4-1 0 0,-2-1 0 0,0 2 0 15,0-2 0-15,1 4 0 0,-1-1 0 0,1 1 0 0,-1-1 0 0,1-2 0 16,3 2 0-16,1 2 0 16,-1-4 0-16,0 3 0 0,0 0 0 0,-1-1 0 15,0 0 0-15,-1 1 0 0,2 2 0 0,0-4 0 16,-4 3 0-16,1 1 128 0,1-2-128 0,-2-2 0 15,-3 2 128-15,3 3-128 0,-1-2 0 0,-2-1 144 16,1 0-144-16,-1 2 0 0,-1-1 128 0,3-1-128 0,-3 1 0 0,3 2 0 16,1-1 0-16,-2 2 160 0,0-2-160 0,-5 2 128 15,4 1-128-15,-2-1 0 0,1-2 0 0,1 3 0 16,2 3 0-16,0-2 0 0,-1 0 0 0,6 3 0 16,-3-1 0-16,1 2 0 0,-2 1 0 0,0-2 0 15,0 1 0-15,1 3 0 0,-1-2 0 0,0 2 0 16,-2 1 0-16,1-2 0 0,0 2 0 0,-2-1 0 15,0 3 0-15,1-2 0 0,0 0 0 0,0 1 0 16,1-1 0-16,-1 2 0 0,-1-3 0 0,0 4 0 0,1-2 0 16,-2 2 0-16,0 0 0 0,0 1 0 0,1 1 0 0,0 1 0 15,-1-1 0-15,0-1 0 0,-1 2 0 0,1 0 0 16,1-1 0-16,0 1 0 0,-1 1 0 0,2-3 0 16,-1 1 0-16,-2-1 0 0,-1 0 0 0,0 0 0 15,1 1 0-15,2 1 0 0,-1 1 0 0,0 2 0 16,1-1 0-16,1 0 0 0,0 1 0 0,0 1 0 15,-1 0 0-15,1-1 0 0,0 0 0 0,5 7 0 16,-2-2 0-16,-3-10 0 0,-1 1 0 0,2 1 0 16,-2 3 0-16,2-1 0 0,0-1 0 0,-2 1 0 15,3-1 0-15,-2 1 0 0,-2-2 0 0,2 1 0 16,-1-2 0-16,-1 0 0 0,0 2 0 0,0-1 0 16,-1 1 0-16,4 7 0 0,-3-4 0 0,0-1 0 15,-2 1 0-15,1-1 0 0,-3-3 0 0,2 1 0 16,-1-2 0-16,0 1 0 0,-1 1 0 0,0 1 0 0,2-1 0 0,0 0 0 15,-2-1 0-15,-1-1 0 0,1-1 128 0,1 1-128 16,-2 1 0-16,2-1 0 0,1-2 0 0,0 4 0 16,1-1 0-16,-1 0 0 0,0 2 0 0,-4-8 0 15,0 2 0-15,1 2 0 0,0-2 0 0,0 2 0 16,0 1 0-16,3 0 0 0,-3-3 0 0,1 2 0 16,0 1 0-16,2 0 0 0,-3-1 0 0,3 1 128 0,-1 1-128 0,1-1 0 15,0-3 0-15,-1 3 0 0,3 0 0 0,-3 2 0 16,2-1 0-16,2 5 0 0,-1-2 0 0,-2-8 0 15,0 3 0-15,-1 1 0 0,1-3 0 0,1 2 0 16,1 0 0-16,0-1 0 0,-1-1 0 0,2 1 0 16,1-3 0-16,-2 1 0 0,0 2 0 0,-1-2 128 15,0 3-128-15,5 4 0 0,-1-1 0 0,-4-9 0 16,-1 4 0-16,1-4 0 0,2 3 0 0,0-1 0 16,-2 3 128-16,1-3-128 0,-1 1 0 0,1-3 0 15,-1 2 0-15,4 1 0 0,-2 1 0 0,1 0 0 16,-2-5 144-16,0 2-144 0,-1 0 0 0,1-3 128 15,0 1-128-15,4 2 0 0,-1-3 0 0,-2 4 0 16,-1-2 0-16,1 2 128 0,0-2-128 0,-3-4 0 0,1 5 0 0,1-2 128 16,0-1-128-16,3 4 0 15,-2-2 0-15,1 2 0 0,0-3 0 0,1 0 0 0,1 2 0 0,2-3 0 16,0 3 0-16,0 1 0 16,1-3 0-16,-1 3 0 0,2-4 0 0,-1 3 128 0,-1 0-128 0,1-1 0 15,0 2 0-15,0-4 0 0,-2 4 0 0,0-3 0 16,-1 2 0-16,0-1 0 0,-1-3 0 0,1 1 128 15,-1 2-128-15,0-2 0 0,-1-2 0 0,1 2 0 16,4 1 0-16,-3-3 0 0,-2 1 0 0,7 4 0 16,-1-3 0-16,-6-3 0 0,-1 1 0 0,8 2 128 15,-1 0-128-15,-7-2 0 0,2-2 128 0,0-1-128 16,1 0 0-16,0 0 0 0,0-1 0 0,1 1 128 16,0-2-128-16,2 1 0 0,-1 0 128 0,1 0-128 0,-2-3 0 0,1 0 0 15,1 0 0-15,0-1 128 0,-1-1-128 16,1-1 144-16,-1 1-144 0,-1-4 160 0,-1 2-160 0,2-3 0 15,-1-3 144-15,0 1-144 0,0-1 0 0,2 0 128 16,1-1-128-16,-2 1 0 0,2-3 0 0,0 1 0 16,0-2 0-16,-1 3 128 0,4-3-128 0,-2 1 0 15,-1 0 0-15,1-1 0 0,1-1 0 0,2-2 128 16,0 0-128-16,13-13 0 0,-5-1 0 0,-3 1 0 16,1 3 0-16,-3-3 128 0,0-4-128 0,-8 7 0 15,2-5 0-15,2-4 128 0,0-7-128 0,4-1 192 16,0-6-64-16,3 0 0 0,-3-7-128 0,2 2 0 15,4 0 0-15,-2 1-128 0,0 4 128 0,0 4 0 16,0 6 0-16,10-20 0 0,-9 11 0 0,-15 24 0 16,2-2 0-16,-2 1 0 0,-1 3 0 0,-1-1 0 15,-2 4 0-15,-3-3 0 16,-3 2-1216-16,-4 3-304 0,-3 3-64 0</inkml:trace>
  <inkml:trace contextRef="#ctx0" brushRef="#br0" timeOffset="22788.55">26917 1253 6447 0,'-14'1'576'0,"4"0"-576"0,-1-1 0 0,-2 0 0 16,0 0 864-16,-1 0 64 0,0 1 16 0,0-2 0 15,0-1-240-15,0-2-32 0,0 1-16 0,-1 1 0 16,1 0 112-16,-1 1 32 0,-2 1 0 0,5 0 0 16,2 0 16-16,-1 0 0 0,1 0 0 0,3 1 0 15,7-1-112-15,0 0 0 0,0 0-16 0,0 0 0 0,0 0-128 16,0 0-32-16,0 0 0 0,15 4 0 15,1-1 48-15,5-2 0 0,3-2 0 0,0 0 0 0,4-1-144 0,0 0-32 16,1-1 0-16,2 1 0 0,0-2-176 0,2-1-32 16,3 2-16-16,2 1 0 0,2-1 48 0,3-1 16 15,4-1 0-15,0 1 0 0,1 1-240 0,-2-6 176 16,-3 0-176-16,-3-1 160 0,-5 2-32 0,-2-2-128 16,0 2 192-16,-15 4-64 0,0-2-128 0,0 2 192 15,-3 0-192-15,-1 2 192 0,-3-1-192 0,-2 2-224 16,-9 1 48-16,0 0 16 15,0 0-1728-15,0 0-352 0,0 0-64 0</inkml:trace>
  <inkml:trace contextRef="#ctx0" brushRef="#br0" timeOffset="23165.39">28003 485 16527 0,'0'0'720'0,"0"0"176"0,0 0-720 0,0 0-176 0,0 0 0 0,0 13 0 0,-1 1 304 0,-1-2 16 15,-1 0 16-15,-1 4 0 16,0 3 192-16,-1 7 48 0,0 0 0 0,-2 4 0 0,0 1 0 0,-1 1 16 16,0 1 0-16,2 0 0 0,0-1-160 0,-2 2-48 15,1 0 0-15,-1-1 0 0,0-3-208 0,2 1-48 16,0-2-128-16,2-5 192 0,0-1-192 0,1 6 0 16,5-7 0-16,0-5 0 15,1-3-496-15,-1-8-32 0,2 0-16 0,1-1 0 16,-5-5-544-16,7 0-128 0,4-8 0 0,-11 8-16 0</inkml:trace>
  <inkml:trace contextRef="#ctx0" brushRef="#br0" timeOffset="23699.63">27925 583 12671 0,'8'-8'560'0,"-3"3"112"0,1 0-544 0,3 1-128 0,1-3 0 0,6-2 0 15,-4 4 720-15,1-2 112 0,2 0 32 0,-1 3 0 16,-1-1-16-16,-3 2 0 0,2 2 0 0,5 0 0 16,-1 1-32-16,-6 1-16 0,1 0 0 0,2 3 0 15,1 2-256-15,0-2-48 0,0 3-16 0,0 1 0 16,0 3-288-16,0 1-48 0,-1 2-16 0,-2 2 0 15,-2 0-128-15,0 9 0 0,-4 2 0 0,-2-10 128 0,-1 0-128 0,-1 1 0 16,-2 1 0-16,-1 0 0 0,-1-1 0 0,-1 0 0 16,-3-1 0-16,1-4 0 0,0 3 176 0,0-2-48 15,-2 1-128-15,1-1 192 0,-2-4-48 0,0 3-16 16,0-2 0-16,1-2 0 0,2 1-128 0,-2-1 128 16,1 0-128-16,7-9 128 0,-6 5 0 0,6-5 0 15,0 0 0-15,0 0 0 0,0 0-128 0,0 0 0 16,-5 4-192-16,5-4 192 0,-6 8-224 0,6-8 80 15,0 0 16-15,0 0 0 0,-4 6 128 0,4-6-208 16,-4 5 80-16,1 1 128 0,-2 0-128 0,1-3 128 16,-1 2 0-16,-2 4 0 0,3-1 0 0,1 0 0 15,0-3 0-15,2 2 0 0,0 2-128 0,-1-2 128 16,2 3-160-16,2-3 160 0,-1 5-128 0,1-3 128 0,3 3 0 0,-1 2-144 16,3-3 144-16,0 1 0 15,3 2 0-15,2-1 0 0,1 0 0 0,1 2 224 0,0-2-48 0,3 1-16 16,2-3-16-16,11 7 0 15,-4-3 0-15,-7-5 0 0,0-3-144 0,3 2 160 16,-2-4-160-16,2 2 160 0,0 0-368 0,-2-4-80 0,0 4-16 16,-2-1 0-16</inkml:trace>
  <inkml:trace contextRef="#ctx0" brushRef="#br0" timeOffset="24452.62">27196 3627 13823 0,'0'0'1216'0,"0"0"-960"15,0 0-256-15,0 0 0 0,0 0 128 0,0 0 0 16,0 0-128-16,6 9 192 0,-2-3 816 0,0 7 144 16,-3-4 48-16,0 6 0 0,1 8-464 0,-1 9-96 15,-1 1 0-15,0-8-16 0,1 1-176 0,-1 3-48 16,0-1 0-16,-1 4 0 0,0 1-16 0,-2 0 0 16,-1 0 0-16,0-1 0 0,-1 1 32 0,-1 0 0 15,0 0 0-15,-1 0 0 0,0-3-112 0,-1 1-32 16,4-1 0-16,0-4 0 0,0 0-144 0,1-3-128 15,0 1 192-15,1-2-192 0,-1-4 144 0,2-3-144 16,1 3 0-16,0-4 144 0,1-1-288 0,0-6-64 16,-1 2-16-16,0-9 0 15,0 0-2016-15,0 0-416 0</inkml:trace>
  <inkml:trace contextRef="#ctx0" brushRef="#br0" timeOffset="24783.94">26703 4027 16127 0,'0'0'704'0,"0"0"160"0,0 0-688 0,10 2-176 16,2-2 0-16,2 1 0 0,3-1 512 0,3 2 80 16,4 1 16-16,3-3 0 0,0-3 64 0,3 1 16 15,3 1 0-15,3-2 0 0,2 2 16 0,-9-3 0 16,4 0 0-16,7 0 0 0,6 2-96 0,1-3-16 16,1-2 0-16,-1 4 0 0,-1 0-336 0,-3-1-80 15,-2-2-16-15,-3 2 0 0,-3 2-160 0,-2-1-256 16,-2 0 64-16,-6 3-11200 0</inkml:trace>
  <inkml:trace contextRef="#ctx0" brushRef="#br0" timeOffset="25184.99">25534 4442 13823 0,'0'0'1216'0,"0"0"-960"15,0 0-256-15,0 0 0 0,0 0 1072 0,0 0 160 16,14-1 48-16,2 2 0 0,-1 1-208 0,5 1-48 16,3-2 0-16,2-1 0 0,2 0-288 0,2-1-64 15,2-2-16-15,-2 1 0 0,-1-1-208 0,-1-1-32 16,0-2-16-16,-3 1 0 0,-3 1-208 0,0-1-64 15,-2 0 0-15,-3 1 0 0,-3 0-368 0,-5 2-80 16,-2-2 0-16,3 0-11072 0</inkml:trace>
  <inkml:trace contextRef="#ctx0" brushRef="#br0" timeOffset="25502.01">26350 4043 14735 0,'0'0'1312'16,"0"0"-1056"-16,0 11-256 0,0 1 0 0,0 3 576 0,0 1 64 15,0 5 16-15,2-2 0 0,-2 0 272 0,0 2 48 16,0 2 16-16,0 3 0 0,-2-2-448 0,1 4-96 16,-1-5 0-16,-1 1-16 0,-1 0-224 0,2-2-32 15,-1-2-16-15,2-1 0 0,0 0-160 0,-1-1 128 16,0-4-128-16,1 0 128 0,-1-3-368 0,2 1-80 16,0-2 0-16,0-10-6304 15,0 0-1248-15</inkml:trace>
  <inkml:trace contextRef="#ctx0" brushRef="#br0" timeOffset="25884.7">26321 4053 11967 0,'7'-8'1072'0,"1"-1"-864"0,4 3-208 0,2-3 0 16,-1 1 608-16,3 3 80 0,2-2 16 0,-4 3 0 15,2 1-32-15,3 0 0 0,1-3 0 0,-1 4 0 16,0 1-16-16,7-1 0 0,-3 2 0 0,-2 2 0 16,-4 0-272-16,-5 2-64 0,-1 0-16 0,1 1 0 15,-2 4-48-15,-3-2-16 0,-1 5 0 0,-1-2 0 16,-5 3-64-16,0-1-16 0,0 0 0 0,-5 1 0 16,-2-1 128-16,1-2 32 0,-4 2 0 0,0-2 0 0,-2 0-64 0,-1 0 0 15,-1-2 0-15,-1 2 0 0,2-2 32 0,-6 6 0 16,3-4 0-16,3 1 0 0,3 1 48 0,4-3 16 15,-1 2 0-15,6-4 0 0,1 4-96 0,3-3 0 16,2 2-16-16,1-1 0 0,5 2 16 0,2 1 16 16,2-2 0-16,3 2 0 0,1 1 16 0,4-3 0 15,1 2 0-15,13 3 0 0,-4-2-144 0,-2-1-16 16,-3-1-128-16,-11-8 192 0,0 0-192 0,5 1-288 16,-2-3 64-16,0-2-12688 0</inkml:trace>
  <inkml:trace contextRef="#ctx0" brushRef="#br0" timeOffset="26902.57">30747 2526 1839 0,'0'0'160'0,"0"0"-160"16,0 0 0-16,0 0 0 0,0 0 1088 0,0 0 192 15,7-12 48-15,-4 4 0 0,2-1-768 0,-1 1-160 16,0 0-16-16,-4 8-16 0,4-8 416 0,1-1 96 16,0 0 16-16,0-1 0 0,3 4-208 0,-3-5-48 0,0 1 0 0,1-2 0 15,1 0-192-15,-1 2-64 16,0-5 0-16,1 1 0 0,0-4-240 0,0 1-144 16,-2 2 160-16,4 1-160 0,-2-4 128 0,4 1-128 15,-4-5 0-15,3 0 0 0,2-2 352 0,0 1-32 0,2-2 0 0,0-1 0 16,0-4 240-16,2-1 32 0,1 1 16 0,1-1 0 15,-1 1 32-15,-1 2 16 0,0-1 0 0,0 3 0 16,1 0-112-16,-1 4-32 0,-1 0 0 0,3 3 0 16,0 2-128-16,2 1-48 0,-2 2 0 0,-1 2 0 15,3 0-144-15,0-1-48 0,1 1 0 0,0 3 0 16,1-1-144-16,-2 3 0 0,1 0 144 0,-2 2-144 16,1 1 0-16,-1-4 128 0,-4 2-128 0,1 1 0 0,-2 1 0 15,-1 0 0-15,1 0 0 0,-1 0-192 16,-3 3-576-16,1-1-112 0,-11 2-16 0</inkml:trace>
  <inkml:trace contextRef="#ctx0" brushRef="#br0" timeOffset="27986.03">30921 1635 11567 0,'0'0'512'0,"0"0"112"0,0 0-496 0,-9 0-128 0,1 0 0 0,8 0 0 16,0 0 768-16,-8 5 144 0,2 2 32 0,1-1 0 16,1 3-128-16,1 2-32 0,1 2 0 0,2 1 0 15,2 1-112-15,-1 2-32 0,-1 1 0 0,0 6 0 16,6 1-160-16,-5 7-32 0,3 1-16 0,1 4 0 16,0 1-80-16,1 4-16 0,2 1 0 0,-1 0 0 15,0 4-16-15,-1-1 0 0,2 1 0 0,-2 3 0 0,-1-7-96 0,0 2-32 16,0-6 0-16,0-2 0 0,-1 0-64 0,4-3 0 15,-2-4-128-15,1-2 192 0,-1-2-64 0,0-6-128 16,-3-1 176-16,3-2-176 0,-1-2 240 0,0-4-64 16,-1 1-16-16,-1-4 0 0,-1 2-32 0,-2-10-128 15,0 0 192-15,0 0-64 0,0 0 64 0,0 0 16 16,0 0 0-16,0 0 0 0,2-10 0 0,-2-1 0 16,0-3 0-16,-2-1 0 0,-2-1-208 0,1-5 0 15,-1-3 0-15,0-6 0 0,0-3-240 0,0 1 64 16,1-1 16-16,0-4 0 0,-1-3-128 0,2 1-32 15,-1 2 0-15,1-1 0 0,-1-1 64 0,-1 3 0 16,0 4 0-16,1 1 0 0,-1 1 256 0,0 5 0 16,-1 3-128-16,0-2 128 0,1 0 0 0,-1 5 0 15,-1 1 0-15,-1 3 0 0,1 2 0 0,-3 3 0 16,0-3 0-16,3 6 0 0,-1-4 144 0,2 6-144 16,5 5 128-16,0 0-128 0,-5-7 0 0,5 7 0 15,0 0 128-15,0 0-128 0,0 0 0 0,0 0 0 0,4 14 0 16,2 2 0-16,-1 3 0 0,2 7 0 15,-1-2 144-15,0 8-144 0,2-1 0 0,0 1 144 16,-1 4-144-16,1-1 0 0,-2 2 176 0,1 3-176 0,-1-3 160 16,0-1-160-16,-1 0 128 0,1-3-128 0,-1-2 0 0,0-2 144 15,-1-1-144-15,-1-3 0 0,1-1-192 0,1-2 192 16,0 0-1728-16,0-2-208 0,1-5-48 0</inkml:trace>
  <inkml:trace contextRef="#ctx0" brushRef="#br0" timeOffset="28536.53">30803 3608 4607 0,'-14'2'400'0,"5"1"-400"15,-1-2 0-15,0 2 0 0,0-1 2016 0,0 0 320 0,10-2 64 0,-8 1 16 16,8-1-1040-16,-10-1-208 0,10 1-32 0,0 0-16 16,0 0-48-16,-1-8-16 0,1 8 0 0,1-11 0 15,5 0-352-15,2 3-80 0,2-4-16 0,1 3 0 16,6-4-48-16,1 2-16 0,1 2 0 0,1 0 0 16,2 0-64-16,1 4-16 0,1-1 0 0,-3 5 0 15,-2 2-272-15,-1 5-48 0,-4-1-16 0,0 7 0 16,-4-2-128-16,-1 6 0 0,-2 4 0 0,-4 1 128 0,-1 5-128 0,-4-1 128 15,-3 4-128-15,-2 3 128 0,-3-1-128 0,-2-1 192 16,-1-1-192-16,-1-2 192 0,3 1-192 0,-3-3 160 16,-1-1-160-16,3-2 160 0,1-4-160 0,2-4 0 15,1 0 0-15,3-1 0 0,3-5 144 0,2-8-144 16,0 0 160-16,6 9-160 0,3-6 128 0,5-3-128 16,5-3 0-16,4 0 144 0,-3-6-144 0,6 0 0 15,0-5 144-15,0 0-144 16,-2-3-480-16,-2 2-160 0,-3 1-48 0,-2-1-11552 0</inkml:trace>
  <inkml:trace contextRef="#ctx0" brushRef="#br0" timeOffset="28813.57">31450 3467 21071 0,'0'0'928'0,"0"10"208"0,-1 1-912 0,0 2-224 0,-1 2 0 0,-1 3 0 16,-1 1 480-16,-3 3 48 0,2 1 16 0,-1-2 0 16,-2 0-32-16,-1 3-16 0,-1 1 0 0,1-1 0 15,0 4-128-15,1-5-32 0,-1 0 0 0,2 0 0 0,2-4-144 16,0 1-48-16,0 1 0 0,2-3 0 15,2-3-144-15,2-1 0 0,-1-4 0 0,2 1 128 16,-2-11-848-16,4 8-176 0,-4-8-48 0,0 0-6384 16,0 0-1280-16</inkml:trace>
  <inkml:trace contextRef="#ctx0" brushRef="#br0" timeOffset="29068.33">31671 3413 8287 0,'0'0'368'0,"0"0"80"0,-2 11-448 0,-1 3 0 15,1 0 0-15,0 3 0 0,0 4 3424 0,-1-1 608 16,1 0 112-16,-2 3 16 0,-1 4-2864 0,0-3-576 16,0 3-112-16,1-2-32 0,0 4-80 0,0-1-32 15,-1 3 0-15,1-4 0 0,2-1-144 0,1-2-16 0,-1 4-16 0,2-7 0 16,2-3-160-16,-1-1-128 15,1 0 144-15,1-2-144 0,-2-3 0 0,2-1 0 16,-3-11 0-16,4 13 0 16,-4-13-560-16,0 0-208 0,0 0-32 0,0 0-11008 0</inkml:trace>
  <inkml:trace contextRef="#ctx0" brushRef="#br0" timeOffset="29269.8">31206 3520 20671 0,'17'-7'912'0,"-3"2"192"0,5-7-880 0,5 3-224 15,5-2 0-15,8-1 0 0,5 3 192 0,4-2 0 16,1 2 0-16,-2-4 0 0,2-1 288 0,0 0 48 16,-1 0 16-16,1 3 0 0,0 2-352 0,-1 4-64 15,1 2 0-15</inkml:trace>
  <inkml:trace contextRef="#ctx0" brushRef="#br1" timeOffset="45199.06">15430 7355 7359 0,'0'0'656'0,"0"0"-528"0,3-5-128 0,-1-1 0 16,0-1 720-16,1 2 112 0,0-2 32 0,-1 1 0 15,0 3-96-15,-1-4 0 0,0 1-16 0,1 0 0 16,-2 6-64-16,0 0-16 0,0 0 0 0,0 0 0 0,0 0 32 0,0 0 16 16,0 0 0-16,0 0 0 0,0 0-64 0,-6 7-16 15,1 6 0-15,-1 1 0 0,-2 0-192 0,1 5-32 16,-2 4-16-16,0 1 0 0,1 7-176 0,-1-2-32 16,1 1-16-16,-1 3 0 0,0-1-48 0,0-3 0 15,2 1 0-15,4-2 0 0,0-4-128 0,3-4 128 16,4-2-128-16,1-3 128 0,1-2-128 0,3-6 0 15,1-2 144-15,2-2-144 0,1-4 0 0,2-4 0 16,0-3 0-16,2-5 0 0,-2-1 176 0,3-2-48 16,-1-1 0-16,-1-2 0 0,2-2-128 0,-3 0 0 15,0 1 0-15,-1 0 0 0,-1-2 0 0,-2 2 0 16,-1 1 0-16,0 1 0 0,-1 3 0 0,-1 3 0 16,-2 1 0-16,-1 4 0 0,-1 1 0 0,-4 6 0 15,0 0 0-15,0 0 0 0,2 9 0 0,-1 0 0 16,-1 3 0-16,-1 4 128 0,-3 0 16 0,0 10 0 15,0 0 0-15,3-8 0 0,-4 2-144 0,2 1 160 16,1 0-160-16,0 2 160 0,2-2-160 0,2-2 0 16,0-4 0-16,2-1-7280 0,1 0-1552 0</inkml:trace>
  <inkml:trace contextRef="#ctx0" brushRef="#br1" timeOffset="45532.62">16180 7068 12831 0,'0'0'576'0,"0"0"112"0,-4 7-560 0,-1 6-128 16,-5 2 0-16,2 3 0 0,-3 1 1088 0,1 4 192 16,-3 3 48-16,-1 0 0 0,-1 7-288 0,0 2-48 15,-2 0-16-15,2 2 0 0,-2 1-80 0,0 0 0 16,3 0-16-16,0-1 0 0,1 3-512 0,3-7-112 16,2-1 0-16,3-2-16 0,2-6-240 0,3 0 0 15,3-3-192-15,2-5 192 16,3-6-928-16,2 1-80 0,4-6-16 0,1 0-5712 15,3-4-1152-15</inkml:trace>
  <inkml:trace contextRef="#ctx0" brushRef="#br1" timeOffset="45815.21">16642 7214 17903 0,'0'0'784'0,"0"0"176"0,0 0-768 0,0 0-192 0,0 0 0 0,0 0 0 16,0 0 816-16,0 0 112 0,-3 10 32 0,-2-1 0 0,-1 5-144 0,-2 1-32 16,-1 6 0-16,0-1 0 15,-1 4-176-15,-1 4-32 0,-1 1-16 0,-2 3 0 0,0 5-240 0,0 0-32 16,3 1-16-16,-1-1 0 0,1-2-48 0,2 0-16 16,1-4 0-16,3 4 0 0,3-2-208 0,0 0 176 15,4-3-176-15,0-4 160 0,2-5-352 0,0 0-80 16,2-1-16-16,2-5 0 15,-2-1-560-15,2-1-112 0,-1-4-32 0,4-1 0 16,-2-6-272-16,-1-1-48 0,0-1-16 0,-2-2 0 0</inkml:trace>
  <inkml:trace contextRef="#ctx0" brushRef="#br1" timeOffset="45954.97">16371 7628 14335 0,'0'0'640'0,"6"-2"128"0,3-2-624 0,0 0-144 15,4 0 0-15,3 1 0 0,3-3 352 0,3 3 32 16,1-5 16-16,1 2 0 0,0 1 96 0,3-3 16 16,5 3 0-16,-1 0 0 0,2-4-288 0,-1 1-48 15</inkml:trace>
  <inkml:trace contextRef="#ctx0" brushRef="#br1" timeOffset="46215.61">16947 7163 18591 0,'0'0'832'0,"11"4"160"0,1 1-800 0,1-1-192 0,3 2 0 0,2 6 0 0,-1-2 1024 0,2 4 144 16,2 2 48-16,-2 5 0 0,-3-1-608 0,0 5-112 15,-2 1-32-15,-2 3 0 0,-2 4-272 0,-2 0-48 16,-3-1-16-16,-2 2 0 0,-3 1-128 0,-4 1 0 15,-2 3 0-15,-3 0 0 0,-2-1-208 0,-1 0 16 16,0-1 16-16,-2-1 0 16,0-7-448-16,3-4-80 0,-1-3-32 0,5-2-9360 0</inkml:trace>
  <inkml:trace contextRef="#ctx0" brushRef="#br1" timeOffset="46456.49">17599 7566 11967 0,'0'0'1072'0,"0"0"-864"0,0 0-208 0,0 0 0 15,0 0 1888-15,6 1 336 0,2-2 64 0,2 1 16 16,1 1-1952-16,2 1-352 0,2-2-128 0,3 0 0 16,1-2-112-16,1 0-16 0,0-2 0 0,4 0-8288 15</inkml:trace>
  <inkml:trace contextRef="#ctx0" brushRef="#br1" timeOffset="46601.11">17629 7773 13823 0,'0'0'608'0,"0"0"128"0,0 0-592 0,7 9-144 16,3-4 0-16,1 0 0 0,3 0 2448 0,4-1 464 16,7-3 96-16,3 1 0 0,2-2-2096 0,1-2-416 15,2-1-96-15,0-2-16 16,1 0-1120-16,-1-1-224 0,-2-1-64 0</inkml:trace>
  <inkml:trace contextRef="#ctx0" brushRef="#br1" timeOffset="46974.23">18716 7274 17391 0,'0'0'768'0,"0"0"160"0,0 0-736 0,-3 6-192 0,1 0 0 0,1 6 0 0,-4 1 928 16,1 3 160-16,0 3 16 0,-4 14 16 0,1 3-304 0,3-11-64 15,0 2-16-15,-4 3 0 0,1 2-320 0,-1 0-64 16,1 0-16-16,-1 0 0 0,0 1-336 0,1-3 0 16,-1-3 0-16,2 2-192 15,-2-2-384-15,2 1-96 0,2-5-16 0,0-3 0 16,2-4-2288-16,0-2-464 0</inkml:trace>
  <inkml:trace contextRef="#ctx0" brushRef="#br1" timeOffset="47351.13">18684 7270 14735 0,'8'-4'1312'0,"0"0"-1056"15,3-2-256-15,5 1 0 0,1 0 672 0,3-2 80 16,2 2 16-16,0 2 0 0,-1-3-464 0,1 1-96 0,-1 3-16 0,0 1 0 15,-1-1 96-15,-1 2 16 0,-1 0 0 0,-2 3 0 16,0 1 128-16,-2 2 16 0,-2 0 16 0,-1 6 0 16,-4-2-208-16,-3 5-32 0,-1 0-16 0,-6 12 0 15,0-1-208-15,-3-9 176 0,-3 2-176 0,0 3 160 16,-3-2-160-16,-4 2 0 0,-1-3 0 0,-1 0 128 16,-1-1 0-16,0-3-128 0,1-2 192 0,0 0-64 0,3 1 240 15,1-3 32-15,1 2 16 0,3 1 0 0,2 0-160 0,3-2-16 16,4 2-16-16,2 0 0 0,4 0-80 0,4 5-16 15,3-1 0-15,-3-8 0 0,2 1-128 0,3 0 160 16,2-2-160-16,0 2 160 0,-1-3-160 0,2 1 0 16,-4-3 0-16,1 2 0 0,0 1 0 0,-1-3 0 15,-1 0 0-15,-1-2 0 16,-2-1-432-16,4-1-160 0,-3 0-48 0</inkml:trace>
  <inkml:trace contextRef="#ctx0" brushRef="#br1" timeOffset="47722.26">19598 7543 10127 0,'0'0'896'0,"0"0"-704"0,0 0-192 0,-6 3 0 16,-2-1 1520-16,2 2 272 0,-3 0 48 0,-2 5 16 0,-2-2-592 0,0 7-112 15,-3 2-32-15,-2 1 0 0,-1 4-192 0,1 0-32 16,1 4-16-16,2 0 0 0,1-2-304 0,3 4-64 15,2-3-16-15,1 0 0 0,6 3-272 0,0-5-48 16,1-3-16-16,5 1 0 0,4-4-288 0,3-1-64 16,3 1-16-16,2-6 0 15,2-1-368-15,1-7-64 0,0 2 0 0,2-1-6560 16,-1-1-1312-16</inkml:trace>
  <inkml:trace contextRef="#ctx0" brushRef="#br1" timeOffset="48035.17">19963 7623 22335 0,'0'0'992'0,"0"0"208"0,-4 7-960 0,-1 3-240 16,0 0 0-16,0 3 0 0,0 2 624 0,0 1 80 15,0 0 0-15,0-1 16 0,-2-2-16 0,2 2-16 0,3-1 0 0,0 1 0 16,2-3-480-16,3-1-80 0,-1 0-128 0,4-3 176 15,-1 1-176-15,5-3 0 16,0-1 0-16,1-2 128 0,2-3 0 0,1-3-128 0,1 0 192 0,1-2-64 16,0-4 208-16,-1 1 48 0,1-3 0 0,-1 0 0 15,-2-1-48-15,1 0 0 0,-4 2 0 0,-1-1 0 16,1-1-128-16,-3 2-16 0,0-3-16 0,-2 3 0 16,-3-3-176-16,0 2 128 0,-2 1-128 0,-2-4 128 0,-1-1-400 0,-1 2-96 15,0 3-16-15,0-2 0 16,-1 5-2128-16,1-4-432 0</inkml:trace>
  <inkml:trace contextRef="#ctx0" brushRef="#br1" timeOffset="48333.77">20471 7570 16575 0,'0'0'736'0,"0"0"160"0,0 0-720 0,0 0-176 15,0 0 0-15,0 0 0 0,0 0 848 0,0 0 144 16,0 0 32-16,0 0 0 0,-5 4-448 0,5-4-96 16,-6 5-16-16,3 1 0 0,3-6-304 0,-1 6-160 15,1 3 160-15,0-1-160 0,1 2 400 0,2-1-16 16,0 3 0-16,0-4 0 0,2 4 192 0,2-1 16 16,-1-1 16-16,1 4 0 0,-2-1-224 0,1-1-32 15,-1-1-16-15,-1 3 0 0,-2-3-192 0,1 2-144 0,-3 1 192 0,-3-4-192 16,-3 2 352-16,-2 0-32 15,-2-1-16-15,-2 0 0 0,-5 2 80 0,3-3 32 16,-4 1 0-16,-1-6 0 0,0-1-288 0,1 0-128 0,1-4 0 0,1-4 128 16,2-1-1648-1,3-1-336-15,2-7-64 0</inkml:trace>
  <inkml:trace contextRef="#ctx0" brushRef="#br1" timeOffset="48967.53">20896 7523 13823 0,'0'0'1216'0,"0"0"-960"16,0 0-256-16,0 0 0 0,0 0 896 0,6 6 128 0,2-1 16 0,-2 0 16 15,-3 4-96-15,-2 0 0 0,-2 3-16 0,-2 0 0 16,1 4-384-16,-2 1-80 0,-1 1-16 0,0 3 0 16,-2 3-160-16,2-4-48 0,3 0 0 0,1-3 0 15,2 1-112-15,1-3-16 0,2-1-128 0,3-4 192 16,3-1-64-16,-1-4-128 0,1-1 176 0,1-3-176 16,3-2 400-16,1-2-16 0,1-1-16 0,0-1 0 15,1-5-176-15,-2 1-48 0,2-2 0 0,-3-1 0 0,-2 1-144 16,-2-3 0-16,1 3 144 0,-1 2-144 0,-4-1 128 0,0 4-128 15,0 1 160-15,-6 5-160 0,0 0 0 0,0 0 0 16,0 0 0-16,0 0 0 0,0 0 0 0,2 8 0 16,1 3 0-16,-2-2 0 0,0 3 0 0,2-3 0 15,-1 1 0-15,3 0 0 0,-1-1 192 0,5 0-64 16,-1 0-128-16,2-4 192 0,1-3-192 0,7 0 0 16,-3-5 0-16,-3-1 0 0,2-1 0 0,1-5 256 15,2 0-32-15,0-4 0 0,0-4-16 0,-1 0 0 16,1 0 0-16,-2-2 0 0,-1 0-208 0,-1-2 176 15,0 2-176-15,-5-2 160 0,0 1-160 0,-2-2 0 16,0-3 144-16,-3 5-144 0,-3-1 0 0,0 2-160 16,0 2 16-16,-3 1 0 15,-3 6-432-15,1 3-96 0,2-1-16 0,-3 4-7312 16,6 5-1456-16</inkml:trace>
  <inkml:trace contextRef="#ctx0" brushRef="#br1" timeOffset="49286.17">22063 7131 20671 0,'0'0'912'0,"0"0"192"16,-4 9-880-16,0 1-224 0,2 6 0 0,-7 0 0 0,-3 3 1008 15,0 4 144-15,-4 1 48 0,-3 3 0 0,-2 5-368 0,-1 0-64 16,6 2 0-16,-2 0-16 0,3 3-304 0,-1 0-48 16,1 2-16-16,1-1 0 0,3-1-128 0,0 0-48 15,4 1 0-15,2-5 0 0,1 0-80 0,3-1-128 16,1 1 176-16,2-6-176 0,2-2 0 0,2-4 0 16,3-4-240-16,1 1 80 0,3-2-80 0,1-6-16 15,0 0 0-15,1-5 0 16,3-1-304-16,-1-2-64 0,-2 0-16 0,-2-8-11488 15</inkml:trace>
  <inkml:trace contextRef="#ctx0" brushRef="#br1" timeOffset="49451.32">21680 7485 2751 0,'-15'-3'128'0,"15"3"16"0,0 0-144 0,0 0 0 15,0 0 0-15,0 0 0 0,0 0 4992 0,0 0 976 16,8 7 192-16,3-1 48 0,4-2-4400 0,4-2-864 15,2 2-176-15,3 1-48 0,1-2-80 0,3-1 0 0,3-1-16 0,4-1 0 16,6 0-368-16,2-1-80 0,2-4-16 0,-2-1 0 31,-2-1-1952-31,16-7-400 0,-9-1-80 0</inkml:trace>
  <inkml:trace contextRef="#ctx0" brushRef="#br1" timeOffset="50268.25">23704 3895 11967 0,'0'0'1072'0,"0"0"-864"16,9-2-208-16,-2-1 0 0,-7 3 1152 0,8-2 176 15,-8 2 32-15,0 0 16 0,0 0-544 0,0 0-128 16,0 0 0-16,0 0-16 0,0 0-176 0,0 0-16 16,-1 7-16-16,-2 5 0 0,-2-1 64 0,-9 7 16 15,-2 0 0-15,2-4 0 0,-4 3 16 0,-4 6 16 16,-2 1 0-16,-4 6 0 0,-2-2-192 0,-2 3-32 16,-1 6-16-16,-3 1 0 0,-2 6 16 0,0-1 0 15,-4 5 0-15,-2 3 0 0,-5-1-208 0,-2 3-32 16,-3 0-128-16,-2 2 192 0,1 2-192 0,-25 25 176 15,10-11-176-15,9-6 160 0,8-9-160 0,2-2 0 0,3 0 0 16,2-2 0-16,1-8 0 0,3 2 128 0,3-5-128 0,2 2 0 16,3-5 0-16,2 1 0 0,3-2 128 0,3-2-128 15,4-2 0-15,0-5 0 0,2-1 0 0,4-5 128 16,5-3-128-16,3-2 0 0,2-2 0 0,3-2 0 31,3-13-512-31,0 0-48 0,0 0 0 0,0 0-7632 0,12-11-1536 0</inkml:trace>
  <inkml:trace contextRef="#ctx0" brushRef="#br1" timeOffset="50601.61">21996 5019 18431 0,'0'0'1632'0,"0"0"-1312"15,0 0-320-15,-2 13 0 0,4-1 1040 0,-4 5 144 16,0 2 32-16,0 4 0 0,1 2-368 0,-3 4-64 16,-2 4-16-16,0 0 0 0,-2 6-208 0,-1-1-48 15,-1-1-16-15,-1 2 0 0,0 0 0 0,1 2 0 16,-1-3 0-16,6-14 0 0,-3 4-80 0,4-1-16 16,0 2 0-16,3-5 0 0,2-2-144 0,3 0-48 15,0-3 0-15,6-3 0 0,2-3 144 0,4-2 32 16,2 0 0-16,1-5 0 0,3 0 0 0,3-1 0 15,3-5 0-15,17-5 0 0,-5 0-208 0,1-2-48 16,1-5 0-16,1 2 0 0,2 0-128 0,2-4 0 16,0 1 0-16,0 3 0 15,0-3-1984-15,-3 3-368 0,-3 1-80 0,-3-1 0 0</inkml:trace>
  <inkml:trace contextRef="#ctx0" brushRef="#br1" timeOffset="51508.82">20841 7086 10591 0,'0'0'464'0,"0"0"112"0,0 0-576 0,-9 6 0 16,-1 0 0-16,1-1 0 0,-1-1 848 0,0 1 64 15,-1 0 16-15,2 0 0 0,0-1-96 0,-1 4-32 16,-1-2 0-16,0 1 0 0,0 3-16 0,-2 1 0 0,-2 7 0 0,2 2 0 15,-2 2-80-15,1 5 0 16,-2 7-16-16,4 5 0 0,-4 6-240 0,2 4-32 0,1 4-16 0,-3 1 0 16,1 5-240-16,0 0-160 0,-3 5 192 0,0-2-192 15,4 4 144-15,1-2-144 0,2-4 0 0,6-7 144 0,2-5-144 0,6-20 0 16,2 2 0-16,6-5 0 0,5 2 0 0,3-6-192 16,4-3 32-16,6-1 16 15,5-5-688-15,6-3-144 0,3-1-32 0</inkml:trace>
  <inkml:trace contextRef="#ctx0" brushRef="#br1" timeOffset="51986.57">22354 6924 8287 0,'0'0'736'0,"0"0"-592"0,8-6-144 0,-2 3 0 0,2 1 1312 0,-1 2 224 0,1 0 64 0,1 2 0 16,0 6-640-16,2-2-128 0,-1 6-32 0,3 0 0 16,2 5-96-16,0 5 0 0,1-1-16 0,0 6 0 15,2 5-80-15,1 3-16 0,1 3 0 0,1 3 0 0,-1 4-16 0,-1-2-16 16,0 4 0-16,-1 2 0 0,0-2-240 0,-4 3-64 15,-3-1 0-15,-3 2 0 0,-3-1-128 16,-4-2-128-16,-2 2 192 0,-4 1-192 0,-3-1 176 16,-2-3-176-16,-3 2 160 0,-2-5-160 0,-4-4 192 0,-3-3-48 15,0-1-16-15,-4-1-7632 16,-3-2-1536-16</inkml:trace>
  <inkml:trace contextRef="#ctx0" brushRef="#br1" timeOffset="53173.35">17983 8838 6447 0,'0'0'272'0,"1"-10"80"0,-2 3-352 0,2-2 0 0,-1 9 0 0,2-9 0 16,-2 9 1408-16,4-7 192 0,-4 7 64 0,0 0 0 15,0 0-832-15,0 0-144 0,5-7-48 0,-5 7 0 16,0 0-192-16,0 0-32 0,0 0-16 0,0 0 0 0,2 11 112 0,-2 1 32 16,-4 2 0-16,1 5 0 15,-1 5 128-15,1 1 32 0,-2 5 0 0,-2 1 0 0,2 9-144 0,-4 0-32 16,3 2 0-16,-2 7 0 0,1 5-208 0,-2 4-32 15,-3 3-16-15,1 0 0 0,2 5-80 0,-1-2 0 16,-2 4-16-16,1 2 0 0,1 3-176 0,0 2 0 16,-2 2 0-16,2-2 0 0,-2-2 0 0,2 1 0 15,-1 0 0-15,-1-2 0 0,2 0 128 0,-1-1-128 16,-2-4 128-16,2 2-128 0,0-7 128 0,3 2-128 16,-1-3 0-16,0 1 128 0,-1-6-128 0,-2-2 0 15,3 0 144-15,0-2-144 0,-1-4 128 0,0-5-128 16,0 1 160-16,1-7-160 0,1-4 0 0,1-3 128 15,-1 1-128-15,2-9-7424 16,1-2-1504-16</inkml:trace>
  <inkml:trace contextRef="#ctx0" brushRef="#br1" timeOffset="61142.72">21621 7898 10703 0,'0'0'464'0,"0"0"112"0,0 0-448 0,0 0-128 16,0 0 0-16,0 0 0 0,0 0 640 0,0 0 96 16,0 0 32-16,0 0 0 0,0 0 96 0,0 0 32 15,0 0 0-15,-4 6 0 0,4-6-160 0,-4 5-32 16,-1 0 0-16,5-5 0 0,-5 7-112 0,0-1-16 15,0 0-16-15,-2 5 0 0,3-5-32 0,-4 7 0 0,-1-4 0 0,0 2 0 16,0 2-80-16,4-6 0 16,0 5-16-16,-2-3 0 0,1 1-160 0,1 3-16 15,0-2-16-15,1 0 0 0,1-2-48 0,1 1-16 16,1 2 0-16,1-3 0 0,0 1 16 0,0-10 0 0,5 6 0 0,1 7 0 16,3-3 144-16,0-1 48 15,4-5 0-15,-6-2 0 0,2 0-80 0,0-2-16 0,0-2 0 0,1 0 0 16,-1-1-48-16,1-2-16 0,0-1 0 0,-1 1 0 15,0-4-32-15,0 0-16 0,-3-1 0 0,2 1 0 16,-4-2 16-16,-2 0 0 0,0-1 0 0,-2-6 0 16,-3 1 240-16,1 6 48 0,-1-1 16 0,-2-5 0 15,-1 0-144-15,0 7-32 0,1 4 0 0,0 1 0 16,-1-4-320-16,0 4 144 0,-1-1-144 0,0 1 0 16,-1 5-256-16,-1 2-176 0,-1-1-16 0,-2 3-14464 15</inkml:trace>
  <inkml:trace contextRef="#ctx0" brushRef="#br1" timeOffset="70784.72">15970 10270 5519 0,'-15'0'496'0,"15"0"-496"16,-9 0 0-16,-1 0 0 0,-1 0 1296 0,0 0 176 15,3 0 16-15,8 0 16 0,-9-3-288 0,9 3-48 16,-9-4-16-16,9 4 0 0,0 0-448 0,0 0-80 15,-5-9-32-15,5 9 0 0,0 0-160 0,0 0-48 16,0 0 0-16,0 0 0 0,7-6 0 0,3 0 0 16,1 1 0-16,0 2 0 0,1 2-64 0,2 0 0 15,1-2-16-15,3 2 0 0,1-2-80 0,1 3-16 16,4 3 0-16,2-3 0 0,0-4 0 0,5 3 0 16,1 1 0-16,1-2 0 0,2-1-32 0,2 1-16 15,0 1 0-15,0-3 0 0,0-3-160 0,1 1 160 16,-1 3-160-16,1-4 160 0,0 2 48 0,4 1 16 0,0 4 0 0,2-2 0 15,-1-1-224-15,3-1 144 0,-1 3-144 0,-2 0 128 16,0-2-128-16,-1 1 192 0,0-1-192 0,-3 0 192 16,3-3-192-16,0 3 0 0,3-1 144 0,-1 3-144 15,1-2 0-15,-2 0 144 0,0 1-144 0,-1-2 0 16,-4-1 128-16,0 1-128 0,2-1 0 0,-2 3 0 16,-1-2 128-16,0 1-128 0,0 1 0 0,2 0 0 0,0 1 128 15,5-3-128-15,0 0 0 0,1 1 0 0,-2 0 0 0,3-1 0 16,-2-1 128-16,1 0-128 0,-2 1 0 0,1 1 0 15,1-3 0-15,2 3 0 0,1-1 0 0,3 3 0 16,1-2 0-16,1-2 0 0,-3-1 0 0,0 3 0 16,-1 0 0-16,3 2 0 0,0-1 0 0,3-1 0 15,1 6 0-15,2-6 0 0,0-1 128 0,0 2-128 16,-2 1 0-16,0-1 0 0,-3-3 0 0,3 1 0 16,0 4 0-16,3 0 0 0,0 0 128 0,-3-1-128 15,0 0 0-15,-1-2 0 0,1-1 0 0,-1 4 0 16,-1 0 0-16,2 2 0 0,0 2 0 0,0-1 0 15,0 2 0-15,-3-3 0 0,-1-4 0 0,-2 0 0 16,0-2 0-16,-1 3 0 0,1 1 128 0,-1 1-128 16,2 0 144-16,0 2-144 0,1-3 0 0,-4 0 0 15,-1 0 0-15,-2-4 0 0,-1 0 0 0,2 0 0 16,0 2 0-16,1-1 0 0,0 2 128 0,1-4-128 16,1 0 0-16,0 2 144 0,3 1-144 0,-2-3 0 15,-3 0 0-15,1 0 128 0,2-4-128 0,-2 2 0 0,2 2 0 0,-1 0 0 16,1 3 0-16,1-1 0 0,0-1 0 15,-1 2 0-15,0-1 192 0,1-3-64 0,-2-1 0 0,1 2 0 16,1 0 0-16,2 1 0 0,2 1 0 0,-1 1 0 16,1 2 64-16,-3 0 0 0,-1-1 0 0,-1-1 0 15,-2-4-48-15,2 3 0 0,-1 0 0 0,2 1 0 16,1 0-144-16,1 0 192 0,-3-1-192 0,-2-1 192 16,-2 2-64-16,-3 1-128 0,-1-2 192 0,-2 2-64 0,-1-2 64 15,-1 1 0-15,0 0 0 0,-1 0 0 16,-2 1-32-16,-1 1 0 0,1 0 0 0,0 0 0 0,-3-2 32 0,1 2 16 15,-4 0 0-15,0 0 0 0,-1-1 16 0,-3 1 0 16,0-1 0-16,-3 0 0 0,0-1-48 0,1 1-16 16,0 0 0-16,-2-1 0 0,2 1-160 0,-2 0 192 15,-1-3-192-15,0 3 192 0,-1-2-192 0,0 2 0 16,-3-2 0-16,-1 2 0 0,-1 0 128 0,-1 0-128 16,-1-2 0-16,0 2 128 0,-5 1-128 0,-7 0 0 15,0 0 144-15,0 0-144 0,0 0 0 0,0 0-160 16,-10 0 16-16,-4 1 0 15,-3 0-2096-15,-4-1-432 0</inkml:trace>
  <inkml:trace contextRef="#ctx0" brushRef="#br1" timeOffset="73869.39">19278 9606 6447 0,'0'0'576'0,"0"0"-576"0,4-9 0 0,-4 9 0 15,0 0 1408-15,2-5 192 0,1-1 16 0,-3 6 16 16,2-8-576-16,-2 8-112 0,0 0-32 0,3-6 0 16,-1-1-16-16,-2 7 0 0,2-7 0 0,-2 7 0 0,0 0-208 0,0 0-48 15,0 0-16-15,0 0 0 0,0 0 0 0,0 0 0 16,7 5 0-16,0 3 0 16,-1-2-96-16,-1 5-16 0,0 0 0 0,0 4 0 0,-2 3-64 0,2 2 0 15,-3 4-16-15,1 0 0 0,-2 4-96 0,1-1-16 16,-2 2 0-16,-2 3 0 0,1 1 0 0,-2 1-16 15,1-1 0-15,-3-1 0 0,1 0-64 0,-1-3-16 16,0-1 0-16,0-1 0 0,0-1-96 0,1-3 0 16,0 4-128-16,3-5 192 0,-2-2-192 0,1-2 144 15,-1-2-144-15,2 0 128 0,0-3-128 0,1-1 0 16,1-1 0-16,0-3-9008 16,-1-8-1792-16</inkml:trace>
  <inkml:trace contextRef="#ctx0" brushRef="#br1" timeOffset="75386.52">18692 10807 2751 0,'0'0'256'0,"0"0"-256"0,0 0 0 0,0 0 0 16,4-2 2288-16,1-3 400 0,0-2 96 0,1 2 16 15,2 0-1536-15,1-2-304 0,0 0-64 0,6-2-16 16,4 2 16-16,-3-1 0 0,-2-3 0 0,-1 2 0 16,2 1-176-16,-2 4-16 0,-1-2-16 0,-2 3 0 15,1 2-304-15,-11 1-48 0,0 0-16 0,9 8 0 16,-3-2-320-16,-2 2 0 0,-1 1 0 0,-3 3 0 16,-3 1 0-16,-1 2 0 0,-1 2 0 0,-4 7 0 0,1 0 0 0,0-6 144 15,2 0-144-15,-3-1 0 0,-1 1 192 0,-1-1-64 16,-1 1 0-16,0-3-128 0,2-2 240 0,4-1-64 15,-2 1-16-15,3-4 0 0,1 2 272 0,2-4 48 16,2-7 16-16,0 0 0 0,3 6 224 0,3-3 48 16,1-2 16-16,3-1 0 0,3 0-400 0,0-3-64 15,-1-2-32-15,2 0 0 0,2 0-288 0,0-3 128 16,-1 3-128-16,1 1 0 0,-2 1 0 0,-2-2-144 16,0 0-16-16,-1 2 0 15,-1-1-1424-15,-1-1-272 0,-1 1-64 0</inkml:trace>
  <inkml:trace contextRef="#ctx0" brushRef="#br1" timeOffset="75649.64">19237 10737 16991 0,'0'0'752'0,"0"0"144"0,0 0-704 0,-2 12-192 0,-1-6 0 0,-1 6 0 16,0-2 1168-16,1 1 208 0,-1 4 32 0,0-3 16 16,-1 3-464-16,0 2-80 0,-1 3-32 0,2 2 0 15,-4-1-336-15,2 0-64 0,-2-2 0 0,2 0-16 16,-1-1-240-16,2-2-32 0,0 1-16 0,1-2 0 16,1 0-144-16,-1 0 0 0,3-1 144 0,-2 3-144 15,3-4-304-15,0-13-128 0,0 7-16 0,0-7-16 16,0 0-1792-16,0 0-368 0</inkml:trace>
  <inkml:trace contextRef="#ctx0" brushRef="#br1" timeOffset="75884.8">19475 10797 16415 0,'0'0'720'0,"-1"9"160"0,-2 0-704 0,-2 5-176 15,0 0 0-15,1-3 0 0,-1 1 1040 0,-1 2 176 16,-2 2 48-16,0 5 0 0,0-1-288 0,-3 0-48 16,1 2-16-16,0-3 0 0,0-3-272 0,1 2-64 15,3 0-16-15,-1-4 0 0,2 0-304 0,-1 1-64 16,2-1-16-16,3-7 0 0,1-7-320 0,0 11-64 16,0-11-16-16,0 0 0 15,0 0-800-15,0 0-144 0,0 0-48 0,0 0-9152 0</inkml:trace>
  <inkml:trace contextRef="#ctx0" brushRef="#br1" timeOffset="76067.62">19179 10838 14847 0,'15'-3'656'0,"-4"-1"144"0,3 2-640 0,-2-1-160 15,3 1 0-15,0 1 0 16,6-3 1264-16,0 0 208 0,2 1 64 0,1 1 0 0,2-1-448 0,-1 2-96 15,-1 0-16-15,-1-1 0 0,-1 1-656 0,-2-1-128 16,-1-1-16-16,-2 2-7344 16,-3 0-1472-16</inkml:trace>
  <inkml:trace contextRef="#ctx0" brushRef="#br1" timeOffset="76486.92">19893 10680 2751 0,'0'0'256'0,"0"0"-256"0,0 0 0 0,0 0 0 15,0 0 2944-15,0 0 528 0,0 0 112 0,0 0 32 16,0 0-2016-16,0 0-384 0,1 13-96 0,-2-3-16 16,-1 3-224-16,-5 1-48 0,1 4-16 0,-3 3 0 15,-2 1-224-15,-9 13-32 0,0-2-16 0,6-8 0 0,-1 3-48 0,-2-1-16 16,0 0 0-16,-1 0 0 0,-1 2-112 0,-2 2-32 15,1-3 0-15,-2 1 0 0,5 0-208 0,-1-4-128 16,0 5 160-16,4-6-160 16,-1 0 128-16,2-1-128 0,3-3 0 0,-5 6 144 0,3-7-336 0,5-4-64 15,1-2 0-15,4-7-16 16,2-6-800-16,0 0-144 0,0 0-48 0,0 0-9504 16</inkml:trace>
  <inkml:trace contextRef="#ctx0" brushRef="#br1" timeOffset="77011.56">19933 11062 13359 0,'0'0'576'0,"0"0"144"0,0 0-576 0,0 0-144 0,-4 7 0 0,-1-1 0 16,-2 2 1136-16,1 1 192 0,0 0 32 0,-5 7 16 16,1 2-416-16,4-6-96 0,-2-1-16 0,-1 1 0 15,0 0-160-15,2 4-48 0,0-1 0 0,5-3 0 16,-2 1-176-16,4 0-32 0,0-4-16 0,4 1 0 16,1-5-16-16,1 3 0 0,3-5 0 0,1-1 0 15,1-1-64-15,5-1-16 0,1-3 0 0,-5 0 0 16,2-4 64-16,0 1 0 0,0 0 0 0,2-5 0 0,-4 0-128 15,2 3 0-15,-1-1-16 0,1 2 0 0,-5-5-96 0,0 4-16 16,-2-3 0-16,0 5 0 0,-2-3-128 0,0 3 128 16,-5 6-128-16,4-4 128 0,-4 4-128 0,0 0 0 15,0 0 0-15,0 0 0 0,0 0 0 0,0 0 0 16,-2 6 0-16,1 6 0 0,0 0 0 0,0 1 0 16,-2-1 128-16,2 2-128 0,2-4 0 0,0 1 0 15,1-2 0-15,-2-9 0 0,5 9 0 0,2-3 0 16,2 1 0-16,1-5 0 0,2-3 0 0,2-4 0 15,1-3 0-15,2 1 0 0,0-9 0 0,2 1 0 16,1-3 0-16,-3 1 128 0,1 0 64 0,0-2 16 16,-4-1 0-16,-1-3 0 0,-2 2 240 0,-2 0 64 15,-1-1 0-15,-3-1 0 0,0-1-288 0,-4 3-48 16,-1 1-16-16,-1 4 0 0,-2-2-160 0,-2-1-192 16,-1 6 32-16,-2 4 16 15,-1 1-608-15,4 4-112 0,-2 1-32 0,0-1-13120 0</inkml:trace>
  <inkml:trace contextRef="#ctx0" brushRef="#br1" timeOffset="77738.27">20545 11311 13823 0,'0'0'608'0,"0"0"128"0,0 0-592 0,0 0-144 0,0 0 0 0,0 0 0 16,0 0 1664-16,0 0 288 0,0 0 64 0,0 0 16 0,-7 2-816 0,-1 3-176 15,-1 0-16-15,-1 2-16 0,-2 2-368 0,2 0-64 16,-1 2 0-16,-1-1-16 0,1 3-16 0,1 1 0 16,1 1 0-16,1 0 0 0,3-3-80 0,3 0-16 15,0 2 0-15,2-3 0 0,3-1 48 0,2-3 0 16,1 1 0-16,3-3 0 0,3-1-64 0,2-3-16 16,1-2 0-16,0-2 0 0,3 1-112 0,0-1-32 15,0-6 0-15,-1 2 0 0,1-5-80 0,0 3-32 16,0-3 0-16,0 0 0 0,-3 1-160 0,-1-3 160 15,-3 1-160-15,1-5 160 0,-2 1-32 0,-8 6 0 16,0-4 0-16,-4 2 0 0,0 1 48 0,-3 0 0 16,-5 0 0-16,-3 1 0 0,1 0-176 0,-2 0 0 15,-2 2 0-15,-1-2 128 16,1 4-1280-16,-2-2-272 0,-1 1-48 0,0 1-13360 0</inkml:trace>
  <inkml:trace contextRef="#ctx0" brushRef="#br1" timeOffset="84258.77">17853 8898 4607 0,'0'0'192'0,"0"0"64"0,0 0-256 0,0 0 0 15,0 0 0-15,-6 8 0 0,6-8 576 0,-5 6 64 16,5-6 0-16,0 0 16 0,0 0-336 0,-7 8-64 0,7-8 0 0,-6 9-16 16,6-9 128-16,0 0 16 0,0 0 16 0,-7 5 0 15,1 2 32-15,6-7 0 0,-6 5 0 0,6-5 0 16,0 0-48-16,-8 7 0 0,8-7 0 0,-8 9 0 15,8-9-32-15,-7 2-16 0,7-2 0 0,0 0 0 16,-7 4-16-16,7-4 0 0,-8-1 0 0,8 1 0 16,0 0 112-16,0 0 16 0,0 0 0 0,0 0 0 0,0 0 160 0,0 0 32 15,0 0 16-15,0 0 0 0,0 0-288 0,0 0-64 16,0 0-16-16,10-3 0 0,-1-3-96 0,1-2 0 16,0 2-16-16,0-2 0 0,3 3-16 0,-3 3 0 15,3-3 0-15,-1-2 0 0,0 3 32 0,-1 2 16 16,0 1 0-16,-1-3 0 0,1-3 48 0,-1 4 16 15,-1 0 0-15,1 3 0 0,2 0-112 0,-2 1-32 16,-10-1 0-16,14 4 0 0,-3-1-128 0,0 1 160 16,-11-4-160-16,11 5 160 0,-11-5-16 0,9 6 0 15,-1 2 0-15,-8-8 0 0,10 5-16 0,-3 2 0 16,1 2 0-16,-2-1 0 0,1 2 0 0,0-2-128 16,-7-8 192-16,9 12-64 0,0 4-128 0,-1-2 160 15,-2-4-160-15,-1 2 160 0,2 4-160 0,-1-2 0 16,0-3 0-16,1 2 0 0,-2 1 128 0,0-1-128 15,-1-1 0-15,-1 2 128 0,1 1-128 0,1-2 128 16,-2 1-128-16,1-1 128 0,-2 1-128 0,1-1 128 16,-1 1-128-16,1 0 128 0,-1 1-128 0,1 0 160 15,-1 0-160-15,0-2 160 0,-2 1-160 0,1 1 160 16,-1 0-160-16,0 1 160 0,0 2-160 0,0-1 0 16,0-1 144-16,0 0-144 0,0 1 0 0,1-1 144 15,-1-1-144-15,0 3 0 0,-1 3 144 0,1-2-144 0,0-3 0 0,0 1 144 16,-1-1-144-16,-2 2 0 0,2 2 0 0,0-2 0 15,-1-3 128-15,2 1-128 0,0 1 128 0,2 0-128 16,-2-1 128-16,1 2-128 0,0 0 0 0,0 0 128 16,1-2-128-16,-1 1 0 0,0-3 0 0,1 4 0 15,-2 1 0-15,2 2 0 0,1 1 0 0,0-3 0 16,-1-1 0-16,-1 0 0 0,-1-3 0 0,1 1 0 0,0 2 0 16,1 0 0-16,-1 2 0 0,0-2 0 0,-2-1 0 0,1-1 128 15,-1-2-128-15,1 1 0 0,-2 1 128 0,2 1-128 16,-1 2 0-16,1-5 128 0,-1 0 0 0,0-1-128 15,-1 2 192-15,1 1-64 0,-1-1 16 0,2 1 0 16,-3-2 0-16,1 2 0 0,-1-2-144 0,0 11 160 16,1-5-160-16,1-4 160 0,-1-2-160 0,0 6 0 15,2 0 144-15,-1-6-144 0,-1-2 0 0,1 0 0 16,0 4 0-16,-1-2 128 0,2-2-128 0,0 4 0 16,0-1 0-16,0 1 0 0,0 0 0 0,0-1 0 15,-2-1 0-15,2 1 0 0,-1 2 0 0,-1 8 0 16,2-5 0-16,0 0 128 0,-1-4-128 0,1-6 0 15,0 3 0-15,-1 2 0 0,0-1 0 0,-1-1 0 16,2 0 0-16,0 1 0 0,0 0 0 0,0-2 0 16,-2 2 0-16,2 0 0 0,-2 1 0 0,2-1 0 15,-1-1 0-15,1 1 0 0,0-1 0 0,0-2 128 16,0 2-128-16,0 1 0 0,0 0 0 0,0-1 0 16,0-1 0-16,0 2 0 0,0 2 0 0,1-4 0 0,1 1 0 0,0 1 0 15,-2 0 0-15,2-3 0 0,-1 2 0 16,1 1 0-16,1-4 0 0,1 2 0 0,0-1 0 0,-1-2 128 15,1 3-128-15,1-5 0 0,0 2 0 0,-1-3 0 16,2 3 0-16,1 1 0 0,-7-10 128 0,7 7-128 16,1-2 128-16,-3-3-128 0,3 1 160 0,-1 0-160 15,1-1 192-15,0 2-64 0,-8-4-128 0,7 1 192 0,1 0-64 0,-8-1 0 16,8 0-128-16,0 0 192 0,-8 0-192 0,8-1 176 16,0 0-176-16,-1-3 160 0,0 2-160 0,2-4 0 15,-9 6 144-15,6-3-144 0,2-4 0 0,-1 2 128 16,0 0-128-16,0-3 0 0,2 2 0 0,-3 0 128 15,2-4-128-15,0 2 0 0,-1-2 0 0,1 2 0 16,-2-5 0-16,1 2 128 0,-1 1-128 0,2-2 0 16,-2 4 0-16,3-4 0 0,-1 1 0 0,3-3 0 15,-1 0 0-15,-4 4 0 0,1 1 0 0,0-3 0 16,1 2 0-16,0-1 0 0,1 2 0 0,-3 0 0 16,0-5 0-16,1 1 0 0,-2 2 0 0,1-5 0 15,0 2 0-15,0-1 128 0,2 0-128 0,0 0 0 16,0-2 0-16,-1-1 0 0,0-1 0 0,4-9 0 15,-1 4 0-15,0 0 0 0,-1 1 0 0,-1 3 0 16,0-2 0-16,-1 2 0 0,1-2 0 0,-2 2 0 16,1 0 0-16,-1-1 0 0,0 2 0 0,1 0 0 15,-4 1 0-15,3-1 0 0,-1 0 0 0,0-1 0 16,0-4 0-16,1 1 0 0,1 4 0 0,-1-2 0 16,0 1 0-16,1-2 0 0,-1 1 0 0,0-1 0 15,-1 2 0-15,2-2 0 0,-1-2 0 0,-1 4 0 16,3 2 0-16,-2 1 0 0,2 1 0 0,-2-1 0 0,1 1 0 0,-1 2 0 15,0-3 0-15,1 0 0 0,-4-1 0 0,1 0 0 16,-1 0 0-16,-1 2 0 0,1-1 0 0,-2-1 0 16,0-1 0-16,-1 0 0 0,0 0 0 0,0 0 0 15,-1 0 0-15,1 1 0 0,0 0 0 0,0 1 0 0,1-4 0 16,-1 2 0-16,0-1 0 0,0 0 0 0,0-1 0 0,0 2 128 16,0-1-128-16,3 1 0 0,-3 2 0 0,0 2 0 15,0-3 0-15,1 3 0 0,2 0 0 16,-2-2 0-16,0 1 0 0,1-2 0 0,0 4 0 0,-1 0 0 15,-1-1 0-15,0 1 0 0,2-2 0 0,-2 1 0 16,0 1 0-16,1 0 0 0,-1-2 0 0,1 2 0 16,2 1 0-16,-3 2 0 0,0-2 0 0,1 3 0 15,0-3 0-15,1 1 0 0,-1 4 0 0,1-3 0 16,2 4 0-16,0-5 0 0,-1 1 0 0,0 1 0 16,1-4 0-16,0 1 0 0,0 2 0 0,0-3 0 15,-1 2 0-15,1 2 0 0,1-1 0 0,-1-1 0 16,0-2 0-16,-2 1 0 0,5 2 0 0,-2 2 0 15,-3-2 0-15,4 3 0 0,-1-2 0 0,1 1 0 16,-1-4 0-16,1 3 0 0,-2 1 0 0,4 0 0 16,-2 3 0-16,1-2 0 0,-4-6 0 0,4 2 0 15,0 3 0-15,1-1 0 0,0 2 0 0,-2-2 0 16,-1 2 0-16,0-1 0 0,-1 2 896 0,0-4 128 0,1 3 0 0,0-3 16 31,0 5-1584-31,0-3-320 0,-5 9-64 0,6-7-16 0,0-4 752 0,-1 4 192 16,0-2 0-16,-5 9 0 0,5-7 0 0,0 4 0 0,1-4 0 0,-1 1 0 15,-5 6 0-15,7-5 0 0,-2-3 0 0,1 2 0 16,0 2 0-16,-6 4 0 0,8-6 0 0,0 1 0 16,-1 1 0-16,1-1 0 0,-2-3 0 0,-6 8 0 15,10-5 0-15,-2 1 0 0,-8 4 0 0,9-6 0 0,-1 2 0 16,-8 4 0-16,9-5 128 0,-2 0-128 16,-7 5 0-16,10-5 0 0,-2 1 0 0,-8 4 0 15,9-4 0-15,-9 4 0 0,6-5 0 0,-6 5 0 0,9-6 0 0,-9 6 0 16,0 0 0-16,8-5 0 0,-2 1 0 0,-6 4 0 15,0 0 0-15,0 0 0 0,9-5 0 0,-9 5 0 16,8-4 0-16,-8 4 0 0,0 0 0 0,0 0 0 16,0 0 0-16,7-4 0 0,-7 4 0 0,0 0 0 15,7-2 0-15,-7 2 0 0,0 0 0 0,0 0 0 16,0 0 0-16,0 0 0 0,0 0 0 0,0 0 0 16,0 0 0-16,0 0 0 0,0 0 0 0,0 0 0 15,0 0 0-15,0 0 0 0,0 0 0 0,0 0 0 16,0 0 0-16,10 0 0 0,-10 0 0 0,0 0 0 15,0 0 0-15,0 0 0 0,0 0 0 0,7 1 0 16,-7-1 0-16,0 0 0 0,0 0 0 0,11 2 0 16,-11-2 0-16,0 0 0 0,7 3 0 0,-7-3 0 15,0 0 0-15,0 0 0 0,9 6 0 0,-9-6 0 16,9 5 0-16,-1-1 0 0,-8-4 0 0,7 7-128 16,-7-7 128-16,8 8 0 0,-2-2 0 0,-6-6 0 15,7 7 0-15,-1-1 0 0,2 2 0 0,-2 0 0 0,-6-8 0 0,8 7-128 16,-1 4 128-16,0-4 0 0,-1 3 0 0,2-2 0 15,-1 1 0-15,1-2 0 0,-2 4 0 16,2-2 0-16,-2 2 0 0,3-2 0 0,0 2 0 0,-3 1 0 16,1-3 0-16,0 2 0 0,1-3 0 0,-2 3-128 15,3-1 128-15,-1 4 0 0,-2 3 0 0,2-2 0 16,-1-1 0-16,1-2 0 0,-2 0 0 0,1 3 0 0,-1-1 0 0,0 3 0 16,1 2 0-16,-1 0 0 0,2-2 0 0,-2-1 0 15,0-2 0-15,0 1 0 0,0 1 0 0,0-1 0 16,1 1 0-16,0 0 0 0,2-1 0 0,-3-1 0 15,1 0 0-15,0 0 0 0,1 1 0 0,0 0 0 16,-3 1 0-16,1-1 0 0,1 3 0 0,-1-1 0 16,1 0 0-16,0 0 0 0,-1-2 0 0,1 3 0 15,-1-3 0-15,-1 3 0 0,-1-2 0 0,1 2 0 16,-3-2 0-16,2 1 0 0,-1-2 0 0,-1 3 0 16,1 0 0-16,-1 0 128 0,-2 1-128 0,4-1 0 15,-1-3 0-15,-1 3 128 0,0 2-128 0,-1-1 0 16,-1 0 0-16,0 0 0 0,0 0 0 0,1 0 0 15,-1 0 0-15,0 0 128 0,0-1-128 0,0 1 0 16,-1 0 0-16,2 0 0 0,-1 2 0 0,0-2 0 16,0-1 0-16,0-2 128 0,-1 1-128 0,2 0 0 15,2 1 0-15,-2 0 0 0,-2 0 0 0,1-2 0 16,2 1 0-16,1-2 0 0,-1-1 0 0,1 1 0 16,-1 2 0-16,1-3 0 0,-1 0 0 0,1 0 0 15,0 1 0-15,0 0 0 0,1-2 0 0,0 1 128 16,-1 0-128-16,0-1 0 0,1-2 0 0,0 3 0 0,-1 1 0 0,0-1 0 15,1-2 0-15,1 3 0 0,-1 2 0 16,0-1 0-16,-2-1 0 0,1-1 0 0,-1-2 0 0,1 0 0 16,0 4 0-16,-1-2 0 0,1-3 0 0,-1 3 0 15,1 3 0-15,-1-2 0 0,0-1 0 0,0 1 0 16,1-1 0-16,-2 1 0 0,-1 1 0 0,2-1 0 16,1-1 0-16,0 1 0 0,-2 5 0 0,0-2 128 15,0-4-128-15,1 1 0 0,-1 3 0 0,1 0 0 16,1 0 0-16,0 0 0 0,0-3 0 0,-1 1 0 0,0 0 0 0,1 0 0 15,-1 3 0-15,1-1 128 0,-1 0-128 0,2-2 0 16,-3 0 0-16,2 1 0 0,1-1 0 0,-2-1 0 16,1-1 0-16,-1 1 0 0,1 3 0 0,-3-2 0 15,1-2 0-15,2-1 0 0,-1 0 0 0,1 1 0 16,1-3 0-16,1 2 0 0,-3 0 0 0,2-1 0 16,-1 1 0-16,0 0 0 0,3 0 160 0,-5-7-32 15,3 4-128-15,-1-2 192 0,1 2-192 0,1-4 0 16,0 4-192-16,0-1 192 0,1 1 0 0,1-2 0 15,1 2 0-15,-1-2 0 0,0 0 0 0,-1-1 0 16,1-3 0-16,-1 1 0 0,0 1 0 0,2-3 0 16,-8-3 0-16,10 2 0 0,0 0 0 0,0-1 0 15,1-1 0-15,-1 0-160 0,1-1 160 0,-2-1 0 16,1 0 0-16,0 1 0 0,1-3 0 0,-4-1 0 16,3 1 0-16,-1 0 0 0,0 2 0 0,3-6-128 15,-2 2 128-15,0 1 0 0,0-3 0 0,-4 3-160 16,2 0 160-16,1-3 0 0,1 0-192 0,7-5 64 15,-3 1 128-15,0 1-208 0,-2-5 0 0,1 1 0 16,1 2 0-16,1-1 0 0,-1-1 64 0,0-3 16 16,-1-1 0-16,-2 0 0 0,1 1-16 0,1-2 0 0,-3 0 0 0,1 1 0 15,3-3 144-15,-4 2-208 0,-1-3 80 0,3-3 128 16,0 2-160-16,1-1 160 0,-1 2 0 0,-1 1-144 16,0-2 144-16,0-1 0 0,-4 1-144 0,2-4 144 15,0 1 0-15,-1-2 0 0,-1 1 0 0,3-1 0 16,1-3 0-16,-3 1 0 0,1 2 0 0,0-4 0 0,-2-1 0 0,2-2 0 15,-3-1 0-15,0 2 0 0,1-2 0 0,-1 1 0 16,-1 1 0-16,0-2 0 0,-2-1 0 0,0-2 0 16,0 1 0-16,1 1 0 0,-2-2 0 0,2 2 0 15,0-1 0-15,0-2 0 0,0-1 0 0,-1 4 0 16,1 0 0-16,-1 0 0 0,-1-2 0 0,0 7 0 16,-4 2 0-16,4-1 0 0,0 6 0 0,-2-2 0 15,1 4 0-15,2-2 0 0,-2 0 0 0,-1-2 0 16,0 3 0-16,1-2 0 0,-1 3 0 0,2 2 0 15,-1-2 0-15,2 1 0 0,-1 0 0 0,2 0 0 16,-4-2 128-16,2 2-128 0,1-4 0 0,1 5 0 16,0 1 0-16,1 2 0 0,-3 1 0 0,3-2 0 15,0 0 0-15,1 1 0 0,-1 1 0 0,0 0 0 16,0-2 0-16,0 4 0 0,1 1 0 0,1 0 0 16,-1-2 0-16,0 2 0 0,1 0 0 0,2 0 0 15,-3 1 0-15,0 0 0 0,-1-2 0 0,2 4 0 16,-1 0 0-16,2 0 0 0,-2-4 0 0,2 4 0 0,-1-1 0 15,1 0 0-15,0 1 0 0,-1 3 0 0,1-3 0 16,-1 1 0-16,0 2 0 0,0-1 0 0,0 3 0 16,0 2 0-16,0-2 0 0,-1 0 0 0,-1 2 0 0,3-2 0 15,-2 1 0-15,1-2 0 0,-2-1 0 0,1 0 0 16,0 1 0-16,2 4 0 0,0 1 0 0,-2-4 128 16,-1 1-128-16,0-3 0 0,0 0 0 0,2 4 0 15,-2-1 0-15,-5 6 0 0,7-6 0 0,1 3 0 16,-2-4 0-16,-1 1 0 0,-5 6 0 0,8-4 0 0,-8 4 0 15,0 0 0-15,9-2 0 0,-9 2 0 0,9-5 0 0,-9 5 128 16,7-7-128-16,-7 7 0 0,0 0 0 0,11-1 0 16,-11 1 0-16,8 0 0 0,-8 0 128 0,0 0-128 15,9 0 0-15,-9 0 128 0,0 0-128 0,10 5 0 16,-10-5 0-16,11 6-176 0,-4-1 176 0,-7-5 0 16,8 8 0-16,0 2 0 0,-3-1 0 0,0 1 0 15,0-1 0-15,1 1 0 0,-1 2 0 0,2-3 0 16,-1 1 0-16,0 0-128 0,1 1 128 0,-1 3 0 15,0-1 0-15,1 1 0 0,-2 1 0 0,0 1 0 16,0-4 0-16,1 1 0 0,1 2 0 0,-1 2 0 16,-1-2 0-16,0 2 0 0,2-2 0 0,0 3 0 15,0-2 0-15,-1 1 0 0,2 1 0 0,-2-1 0 16,0 1 0-16,2 0 0 0,-1-3 0 0,0 2 0 16,3-2 0-16,-2 3 0 0,-2 0 0 0,2 1 0 15,-1-2 0-15,1 1 0 0,-2 1 0 0,2 0 0 16,-3 0 0-16,0 2 0 0,1-2 0 0,1 0 0 15,-2 1 0-15,0-1 0 0,0 2 0 0,1-1 0 16,1 0 0-16,-1 2 0 0,-2-1 0 0,1 0 0 0,-2 0 0 0,0 0 0 16,1-1 0-16,0-1 0 0,0 1 0 0,2 2 0 15,-1 0 0-15,2 2 0 0,-4 1 0 0,1-4 128 16,-1-1-128-16,-1 3 0 0,1 4 0 0,-1-5 0 16,1-1 0-16,-1 0 0 0,1 3 0 0,0-2 0 15,-1 0 0-15,1-1 0 0,-1 6 0 0,-1-5 0 16,2 0 0-16,0 1 128 0,-1-1-128 0,-1 0 0 15,-1 4 0-15,2 0 0 0,0 2 0 0,-1-3 128 0,2-1-128 0,-3 2 0 16,0-3 0-16,0 3 0 0,0 1 0 0,1-2 0 16,-1 0 0-16,1-4 128 0,1 1-128 0,0 2 0 15,0-3 0-15,0 0 0 0,1 2 0 0,-1 1 0 16,1-3 0-16,-1 0 0 0,1 0 0 0,-1 0 0 16,2-1 0-16,0 4 0 0,0-1 0 0,0 1 0 15,1-1 0-15,0-1 0 0,0-2 0 0,0 2 0 16,-1-2 0-16,1 3 0 0,1-1 0 0,-1-3 0 15,0-2 0-15,0 2 0 0,2 1 0 0,-1-3 144 16,1 0-144-16,0-3 0 0,1-3 0 0,-1 2 0 16,0 1 0-16,0 0 0 0,0-4 0 0,0 3 0 15,1-4 0-15,2 2 0 0,2 2 128 0,-3-3-128 16,-3 0 0-16,3 3 0 0,-3-4 0 0,2 3 0 16,-2-4 128-16,0 2-128 0,1-2 0 0,-1 3 0 15,-1-2 0-15,2 0 0 0,-7-9 0 0,10 9 0 0,-3 0 0 0,1-4 0 16,-2 3 128-16,-6-8-128 15,12 2 0-15,-12-2 0 0,11 4 160 0,2-4-160 16,-3 0 128-16,-10 0-128 0,12 0 128 0,-2-3-128 0,-10 3 0 0,9-6 128 16,1 0-128-16,-3 1 0 0,1-3 0 0,-8 8 0 15,10-4 0-15,-1 0 128 0,-1-1-128 0,-8 5 0 16,9-6 0-16,-9 6 0 0,9-6 0 0,-9 6 0 16,10-4 0-16,-1-3 0 0,-9 7 0 0,10-5 0 15,0 0 0-15,-2-2 0 0,-1 0 128 0,1 2-128 16,-2-2 0-16,1-1 0 0,0-3 0 0,1-1 0 15,1-1 0-15,0 1 128 0,0-2-128 0,-1 1 128 16,1-1-128-16,3-1 0 0,-5-1 0 0,1 0 0 0,-2-4 0 16,2-1 128-16,0 1-128 0,-1-3 128 0,-2-2-128 0,2 2 0 15,-1-4 0-15,0 3 128 0,2-1-128 0,0-6 0 16,-2-1 0-16,0 0 128 0,1 2-128 0,-1-2 0 16,0-1 0-16,1-1 128 0,-2-3-128 0,-1 0 0 15,-2 0 144-15,1-2-144 0,1-3 0 0,-1 1 144 16,0 2-144-16,1 3 0 0,1 1 0 0,-1 0 0 15,-2 2 0-15,3-2 0 0,2-5 0 0,-1 3 0 16,-1 2 0-16,0-1 0 0,0 1 0 0,0-5 0 16,0 0 0-16,2 3 0 0,0 4 0 0,1-3 0 15,-2-3 0-15,1 2 0 0,-2 4 0 0,1 0 0 16,1-3 0-16,0 3 0 0,-1 0 0 0,1 2 0 16,-2 0 0-16,0 1 0 0,0-1 0 0,-1 1 0 15,1 1 0-15,0-1 0 0,-1 2 0 0,0 0 0 16,0 0 0-16,-2 2 0 0,2-2 0 0,-2 2 0 15,1-3 0-15,0 3 0 0,-1-2 0 0,1 4 0 16,-2-1 0-16,4 0 0 0,0 1 0 0,0-1 0 16,0 2 0-16,2 3 0 0,-1-2 0 0,0-2 0 0,-1 1 0 0,0 3 0 15,-1 1 0-15,1 0-144 0,2-1 144 0,-1 5 0 16,-1 1 0-16,1 3 0 0,3 1 0 0,-4-3 0 16,-1-1 0-16,1 2 0 0,0-1 0 0,2 2 0 15,-2 2 0-15,1 3-128 0,-1-4 128 0,2 5-128 16,-1-3 128-16,-1 2 0 0,0 1 0 0,-5 5 0 15,0 0 0-15,9-5 0 0,-9 5 0 0,9-4 0 0,-1 0 0 0,-8 4 0 16,0 0 0-16,10-2 0 16,-1-1 0-16,-9 3 0 0,10-4 0 0,-10 4 0 0,10 0 0 0,-1 0 0 15,-9 0-176-15,10 3 176 0,-10-3 0 0,10 6 0 16,0 0 0-16,-2 2 0 0,-8-8 0 0,10 5 0 16,-2 1-128-16,2 2 128 0,-2-2 0 0,1 5 0 15,-4-4 0-15,1 3 0 0,0-2 0 0,-1 3 0 16,-5-11 0-16,7 16 0 0,0-2 0 0,0 1 0 15,-2 0 0-15,1-1-144 0,-1 0 144 0,0-1 0 16,-1 2 0-16,1 2 0 0,0-1 0 0,-1 1 0 16,0-1 0-16,0 2 0 0,2 2 0 0,-1 1 0 15,0-1 0-15,0 2 0 0,2-2 0 0,-2 0 0 16,1 1 0-16,1 4 0 0,1 2 0 0,-1-3 0 16,-1 3 0-16,1-3 0 0,0-4 0 0,-2 4 0 15,0-1 0-15,0 0-128 0,2 4 128 0,-2-2 0 16,0 3 0-16,-3-2 0 0,4 1 0 0,-4-1 0 15,1 3 0-15,-1-3 0 0,1 2 0 0,-2-2 0 16,-1 6 0-16,4-4 0 0,-2-1 0 0,0-1 0 0,-2 1 0 0,0 0 0 16,1 3 0-16,0 2 0 15,0-5 0-15,1 2 0 0,-1 3 0 0,-1-6 0 0,0 1 0 0,0-1 0 16,1 1 0-16,-1-1 0 0,0-1 0 0,0 1 0 16,0 0 0-16,0-1 0 0,2 1 0 0,-2 1 0 15,0 0 0-15,1 2 0 0,-1-1 0 0,0-3 0 16,0 1 0-16,0 0 0 0,0 1 0 0,0 2 0 15,0 2 0-15,-1-4 0 0,-1 2 0 0,1-3 0 16,1 2 0-16,-1 3 0 0,-3-3 0 0,1 2 0 16,-2 2 0-16,5-5 0 0,-4 0 0 0,-1-1 0 0,3 5 0 0,-2 1 128 15,1-4-128-15,1 1 0 0,-2-3 0 0,2 2 0 16,0 3 0-16,2-6 0 0,0 2 0 0,2-3 0 16,0 2 0-16,1-1 0 0,0-3 0 0,3-3 0 15,0 0 0-15,0 4 0 0,3 5 0 0,0-4 0 16,1-4 0-16,2 0 0 0,-1-2 0 0,3 0 0 15,0-3 0-15,0 3 0 0,0-1 0 0,0-2 0 16,0-1 0-16,1-1 128 0,2-5-128 0,1 4 0 16,1-7 0-16,2 4 0 0,3-3 0 0,4 2 0 15,2-3 0-15,-1 0 0 0,-1-2 0 0,1 2-192 16,2 2 192-16,-5-4-192 16,-2-1-224-16,-1 1-48 0,-1 1-16 0,1 1-8560 15,-4-3-1712-15</inkml:trace>
  <inkml:trace contextRef="#ctx0" brushRef="#br2" timeOffset="98677.44">23971 8782 4607 0,'0'0'400'0,"0"0"-400"16,0 0 0-16,0 0 0 0,0 0 1680 0,0 0 256 15,-3 4 48-15,3-4 16 0,0 0-1088 0,0 0-208 16,0 0-64-16,0 8 0 0,0-8-64 0,0 0 0 16,0 0-16-16,8 6 0 0,1-2 0 0,1-1 0 15,3-2 0-15,1-1 0 0,2 1-16 0,2 0 0 16,1 1 0-16,3-4 0 0,2 1 96 0,1-1 32 15,1-1 0-15,3 2 0 0,0-2-32 0,3 1 0 0,0-3 0 0,2 2 0 16,3 2-256-16,2 0-64 0,3 1-16 0,18 0 0 16,-8 0-144-16,-20 0-32 0,3 0 0 0,-3 0 0 15,-1 0-128-15,-2 0 0 0,-1 1 144 0,-3-1-144 16,0-1 0-16,-3 1 144 0,-1 0-144 0,5-2 0 16,-3 2 128-16,-9 0-128 0,-1-1 0 0,-2 0 0 15,0 1 0-15,-2 0 0 0,-2-2 128 0,-7 2-128 16,8 0-192-16,-3 0-112 0,-5 0-16 0,0 0 0 15,0 0-864-15,0 0-176 0,0 0-48 0,5-6-8624 16</inkml:trace>
  <inkml:trace contextRef="#ctx0" brushRef="#br2" timeOffset="99102.8">24800 8428 5519 0,'0'0'240'0,"0"0"64"0,3-7-304 0,1 0 0 16,1 2 0-16,2-3 0 0,-1 3 1728 0,2 1 304 15,2-1 48-15,3 0 16 0,1 3-912 0,2-1-176 16,3 3-48-16,4 0 0 0,2 0 0 0,5 3 0 0,3 4 0 0,1-2 0 15,0 2-256-15,1 2-64 0,-1-4-16 0,-1 3 0 16,-4 1-208-16,2 4-32 0,-3-3-16 0,-2 3 0 16,0 1-160-16,-2 0-16 0,-1-1-16 0,-1 1 0 15,-2 1-176-15,0 1 0 0,-1 1 0 0,-1-1 0 16,-3 1 0-16,-1 1 128 0,-1 1-128 0,-2 1 128 16,-2-1 128-16,-1-1 32 0,-3 2 0 0,-2 1 0 15,-2-2 16-15,0 1 0 0,-3 0 0 0,-3 2 0 16,-3-2 48-16,-1-2 16 0,-2 1 0 0,-2-1 0 15,-2 1 112-15,-2-1 32 0,1 0 0 0,-2 0 0 0,-1-1-224 0,0 0-32 16,-2 1-16-16,2-2 0 0,1-1-112 0,-2 1-128 16,1-4 176-16,-8 5-176 15,4-4-256-15,8-8-144 0,2 2-48 0,2-3-12848 16</inkml:trace>
  <inkml:trace contextRef="#ctx0" brushRef="#br2" timeOffset="100636.91">25897 6069 9215 0,'0'0'816'0,"2"-5"-656"0,-2 5-160 0,5-11 0 0,-1 5 704 0,-4 6 96 15,6-7 32-15,-3 0 0 0,-3 7-128 0,0 0-32 16,4-5 0-16,-4 5 0 0,0 0-64 0,0 0-16 15,0 0 0-15,0 0 0 0,0 0-192 0,0 0-32 16,0 0-16-16,0 0 0 0,0 0-16 0,0 0 0 16,0 13 0-16,-1 1 0 0,-1 1 112 0,0 3 0 15,0 0 16-15,0 2 0 0,1 5-224 0,-1 1-48 16,0 2-16-16,1-2 0 0,-1 5 32 0,1-4 16 0,1 1 0 0,-1-3 0 16,-1 2-224-16,2-4 0 15,3 1 0-15,1-5 0 0,-4-4 128 0,2-1-128 0,3 0 0 0,-1-5 144 16,-4-9-144-16,7 8 160 15,-2-5-160-15,1 1 160 0,2-3 0 0,1-1 0 16,-1-2 0-16,6-2 0 0,0-5 176 0,-1 0 48 0,4-3 0 16,-3 0 0-16,0-3-48 0,-2 0 0 0,2-2 0 0,-1-1 0 15,-2 1-80-15,0-3 0 0,-2 1-16 0,-1-1 0 16,1-3-16-16,-2 4 0 0,-4 3 0 0,1 5 0 16,0 1-224-16,-4 10 144 0,0 0-144 0,0 0 128 15,0 0-128-15,0 0 0 0,0 0 0 0,-1 16-176 16,1 4 176-16,-3 4 0 0,-1-1-144 0,2 1 144 15,-1-2 0-15,2 1 0 0,0-2 0 0,0-1 0 16,1 1 0-16,3-5 0 0,2-3 0 0,3-4 0 16,1 1 0-16,1-6 0 0,2-3 0 0,2-2 0 15,2 0 0-15,2-4 0 0,1-7 0 0,1-3 128 0,1-5-128 0,-2-2 0 16,-3 2 0-16,-2-2 128 16,-1-2-608-16,-2 1-128 0,-2 1-32 0,-2 2-11104 15</inkml:trace>
  <inkml:trace contextRef="#ctx0" brushRef="#br2" timeOffset="101054.8">27051 5593 12207 0,'0'0'528'0,"0"0"128"0,-3 9-528 0,-1-2-128 0,1 3 0 0,-4 0 0 16,3 3 960-16,-2 3 176 0,-3 2 16 0,0 4 16 16,0 3-176-16,1 0-32 0,-4 6-16 0,-4 12 0 0,-1 2-224 0,3-5-32 15,0-2-16-15,-1 2 0 0,1 1-192 0,2-3-32 16,1-1-16-16,5-15 0 0,-1 4-256 0,2 1-48 16,1-6-128-16,3 6 192 15,0-3-192-15,1 0 176 0,1-1-176 0,0-4 160 0,4-5-160 0,2 0 0 16,-1-1 0-16,2-1 0 15,-1-6-336-15,4-1-112 0,-1-3 0 0,10-2-6528 16,0-2-1312-16</inkml:trace>
  <inkml:trace contextRef="#ctx0" brushRef="#br2" timeOffset="101355.5">27441 5623 14223 0,'0'0'624'0,"-4"10"144"0,-2-3-624 0,-2 5-144 15,-1-2 0-15,2 4 0 0,-3 3 848 0,-8 13 144 0,0-1 32 0,7-5 0 16,-2 1-304-16,-6 15-48 0,3 2-16 0,1-4 0 15,1-1-272-15,5-13-48 0,0 6-16 0,2-2 0 16,0 2-128-16,4 2-16 0,0-3-16 0,3 0 0 16,3-1-160-16,0-4 0 0,3 2 0 0,0-2 128 15,2-4-128-15,0-2 0 0,1-3 0 0,0-2 0 16,1-4-720-16,3 2-32 0,-1-6 0 0</inkml:trace>
  <inkml:trace contextRef="#ctx0" brushRef="#br2" timeOffset="101530.53">27144 6169 18543 0,'8'0'400'0,"4"0"96"0,2-4 16 0,4 2 0 0,2-2-512 0,5 1 0 15,2-2 0-15,0-2 0 0,0 2 576 0,-2-3 16 16,-1 3 0-16,0 0-6432 15,-1-4-1296-15</inkml:trace>
  <inkml:trace contextRef="#ctx0" brushRef="#br2" timeOffset="101838.24">27801 5446 22975 0,'0'0'1024'0,"0"0"192"16,6 0-960-16,2 1-256 0,1 0 0 0,0 5 0 0,1-3 176 0,0 1-16 15,0 4 0-15,0 1 0 0,0 1 160 0,1 3 16 16,0 3 16-16,-1 3 0 0,0 2 112 0,3 10 32 16,-2 2 0-16,-4-11 0 15,0 6-144-15,-1-1-32 0,-1 4 0 0,0 4 0 0,-1-1 0 0,-2 2 0 16,-2 0 0-16,-2 3 0 0,-4 1-64 0,0 2-32 15,-2-1 0-15,-4-3 0 0,0 0-224 0,-7 14 176 16,1-11-176-16,6-16 160 16,-1-3-608-16,0 0-112 0,1-1-16 0,1-4-7968 15,0-6-1584-15</inkml:trace>
  <inkml:trace contextRef="#ctx0" brushRef="#br2" timeOffset="102088.98">28210 5850 14735 0,'0'0'1312'0,"0"0"-1056"0,9-1-256 0,0 0 0 15,4-3 1216-15,7 0 176 0,-1 0 32 0,-5 0 16 16,2 3-400-16,2-3-80 0,0 2 0 0,-3-1-16 16,1 1-560-16,-2-1-96 0,-2 1-32 0,0-1 0 15,-3 0-1392-15,-3 3-272 0</inkml:trace>
  <inkml:trace contextRef="#ctx0" brushRef="#br2" timeOffset="102220.97">28183 6008 17327 0,'0'0'768'0,"14"0"160"0,2 0-736 16,1 1-192-16,2-1 0 0,2 0 0 0,2 0 1120 0,12 0 192 16,-2-1 32-16,-12-2 16 0,-1 1-848 0,2-1-160 15,-1 1-32-15,0-1-10512 0</inkml:trace>
  <inkml:trace contextRef="#ctx0" brushRef="#br2" timeOffset="102738.88">29343 5442 10127 0,'0'0'896'0,"-4"-10"-704"16,-3 2-192-16,2-2 0 0,-1 3 1136 0,1 0 192 16,5 7 32-16,0 0 16 0,-10-5-272 0,10 5-48 15,0 0-16-15,-9 8 0 0,0 2-528 0,3 5-96 16,-1 3-32-16,1 9 0 0,-2 2-32 0,2 5-16 15,-2 2 0-15,1 2 0 0,-1 4-112 0,-1 0-32 0,-1 5 0 0,1-4 0 16,-2-1-48-16,-3 2-16 16,0-3 0-16,0 2 0 0,0-3 0 0,2-2-128 15,2-1 192-15,0-4-64 16,0-7-544-16,2 0-112 0,4-6-32 0,2-5 0 16,1-3-1536-16,1-12-304 0</inkml:trace>
  <inkml:trace contextRef="#ctx0" brushRef="#br2" timeOffset="103138.87">29165 5545 13823 0,'7'-18'1216'0,"1"6"-960"0,5-2-256 0,-2 3 0 0,4-1 336 0,6-2 32 16,0 4 0-16,2-2 0 0,1 1 224 0,0 3 48 15,1 0 16-15,-1 3 0 0,0 2 48 0,-1 1 16 16,0 2 0-16,-2 3 0 0,0 4-352 0,5 6-80 16,-4 1-16-16,-4 4 0 0,-7 0-272 0,-4-2 128 15,-2 2-128-15,0 1 0 0,-5 3 192 0,-2-1-192 16,-1 0 192-16,-2 2-192 0,-3-2 192 0,-2 2-64 16,-3-1 0-16,0 0-128 0,-1-1 224 0,-1-2-64 15,-3 1-16-15,0-2 0 0,1-1-144 0,-2-2 160 16,0-5-160-16,-7 5 160 0,5-1-160 0,8-4 128 15,1-3-128-15,3 0 128 0,2 2-128 0,0-1 0 16,2 3 0-16,2 2 0 0,5 0 0 0,2 2-176 16,1 2 48-16,1 0 0 0,5 1 128 0,-1 2 0 15,1 2 0-15,3 1 128 0,0-3-128 0,0-1 128 0,1 3-128 0,-1-2 128 16,-1-1-128-16,0 0 176 16,-1 2-176-16,0-6 192 0,-2 0-192 0,-2-1 0 0,-2 1-160 0,0-1-6720 15,1-1-1344 1</inkml:trace>
  <inkml:trace contextRef="#ctx0" brushRef="#br2" timeOffset="103467.77">30105 5825 4607 0,'0'0'192'0,"0"0"64"0,0 0-256 0,-5 6 0 16,-1-1 0-16,-2 3 0 0,2 2 2608 0,-4 4 464 15,2 1 112-15,-3 3 16 0,2 1-1840 0,-6 8-352 16,-2-1-80-16,3-3-16 0,0 0-352 0,5-6-80 15,1 2-16-15,2 0 0 0,0 0-224 0,3-1-48 0,2-1-16 0,2 1 0 16,2-2-176-16,3-2 160 16,2-2-160-16,1-3 160 0,1 1-160 0,1-3-256 0,1-1 64 0,0 0-6208 31,1-3-1264-31</inkml:trace>
  <inkml:trace contextRef="#ctx0" brushRef="#br2" timeOffset="103822.99">30330 5958 15999 0,'0'0'352'0,"0"0"80"0,0 0 16 0,-6 5 0 0,-3 4-448 0,1-2 0 0,1 1 0 0,-3 6 0 15,1-1 864-15,5-1 96 0,-1-4 0 0,2 4 16 16,1-3-416-16,0 2-96 0,2-1-16 0,3 1 0 0,1-3-48 0,2 1-16 15,1-4 0-15,3-1 0 0,0 0 128 0,4-1 0 16,1-2 16-16,0 0 0 0,2-2 400 0,1 0 80 16,-3-2 16-16,3-2 0 0,0 1-144 0,-2 0-32 15,-1-2 0-15,7-5 0 0,-4 2-352 0,-9 2-80 16,-3 2-16-16,0-4 0 0,-3 2-208 0,-1-1-32 16,0-1-16-16,-4 2 0 0,0-4 16 0,-3 4 0 15,-3-5 0-15,-2 2 0 0,-1 0-160 0,-2-1 0 16,-1 3 0-16,-6-4 0 0,3 0 0 0,2 3-256 15,1 0 64-15,6 5 16 16,1 0-816-16,0 3-160 0,0-1-48 0,7 2-7872 16,0 0-1568-16</inkml:trace>
  <inkml:trace contextRef="#ctx0" brushRef="#br2" timeOffset="104156.62">30946 5859 13823 0,'0'0'1216'0,"0"0"-960"0,0 0-256 0,-7 3 0 15,7-3 976-15,-5 5 160 0,5-5 16 0,-5 5 16 16,-1-1 176-16,-1 1 48 0,1 0 0 0,0-1 0 16,-1 1-496-16,1 1-112 0,1 0-16 0,-2 3 0 15,1 0-192-15,4-4-64 0,-1 4 0 0,2-3 0 0,-6 3-64 0,2-2-32 16,1 2 0-16,2 1 0 0,-2 1-64 0,3-2-16 15,-2 4 0-15,2-3 0 0,1 1-32 0,-1 2-16 16,-1-3 0-16,1 2 0 0,0-1-144 0,0-2-16 16,-1 0-128-16,1 0 192 0,-1 0 96 0,-1-3 16 15,-1 0 0-15,-1 1 0 0,-1-2-96 0,-1-3-16 16,-1 1 0-16,-1 0 0 0,-3 0-64 0,2-1-128 16,-3-2 176-16,1 0-176 0,0-4 0 0,1 0-224 15,-2-1 16-15,4-4 0 16,0 0-1968-16,3-4-384 0,2-1-64 0,3 0-32 0</inkml:trace>
  <inkml:trace contextRef="#ctx0" brushRef="#br2" timeOffset="104641.57">31153 5118 7359 0,'0'0'656'0,"0"0"-528"0,0 0-128 0,0 0 0 0,0 0 1184 0,0 0 208 15,0 0 32-15,0 0 16 0,0 0-576 0,0 0-112 16,0 0-32-16,-9 10 0 0,1 5 16 0,1 4 0 16,-2 4 0-16,1 2 0 0,-1 6-96 0,2 4-32 15,-1 1 0-15,2 3 0 0,-6 0-112 0,2 2-32 16,-3-1 0-16,1 2 0 0,-2 4-144 0,1 0-16 15,0 0-16-15,2-2 0 0,-1 2-128 0,2-6-32 16,2 1 0-16,3-4 0 0,-1-3-128 0,2-2 0 16,0-3 144-16,3-4-144 0,0-5 0 0,2-2-208 15,3-3 16-15,0-2 16 16,2-3-464-16,0 0-112 0,3-4-16 0</inkml:trace>
  <inkml:trace contextRef="#ctx0" brushRef="#br2" timeOffset="105210.48">31343 5593 11055 0,'0'0'976'16,"0"0"-784"-16,0 0-192 0,0 0 0 0,-2 12 688 0,-2 1 80 16,0-3 32-16,-1 4 0 0,0 2-48 0,-1 2-16 15,-2 0 0-15,2 3 0 0,-1 6-240 0,1-3-48 16,-2 0-16-16,2 2 0 0,2-3-176 0,0 0-48 15,1 1 0-15,0-3 0 0,2-2-16 0,2 2 0 0,3-5 0 0,0 0 0 16,1-5 128-16,2-3 0 16,2-2 16-16,3 0 0 0,0-3 240 0,2-3 32 0,4-3 16 0,3-3 0 15,-2 0-32-15,1-2 0 16,0-3 0-16,2-2 0 0,-2-1-224 0,1 1-48 0,-2-5-16 16,-4 1 0-16,-4-3 32 0,1-1 16 15,-1-3 0-15,-2 1 0 0,-1-3 32 0,-3 2 0 0,0 1 0 0,-3 3 0 16,1 3-240-16,-2 2-144 0,-1 1 192 15,0 7-192-15,0 7 0 0,0 0 0 0,0 0 0 0,0 0 0 16,-7 2 0-16,7-2-176 0,-8 9 176 0,2 3-160 16,-2 1 160-16,3 0 0 0,0 2-144 0,1 1 144 15,3 0 0-15,-2 2 0 0,3-1 0 0,0-1 0 16,0-3 0-16,3-4 0 0,-3-9 0 0,7 9 0 16,-7-9 0-16,8 5 0 0,-8-5 0 0,13-2 0 15,-3-4 0-15,0-2 160 0,0-2-16 0,0-1 0 0,-2-6 64 0,0 1 16 16,-1-1 0-16,0-1 0 0,-2 1-64 15,0-2-16-15,0 0 0 0,-1-2 0 0,0 0-144 0,-1-2 0 16,-3 1 0-16,0 3 128 0,0 0-272 0,0 4-64 16,-2 2-16-16,2 4 0 15,0 9-1840-15,0 0-368 0</inkml:trace>
  <inkml:trace contextRef="#ctx0" brushRef="#br2" timeOffset="105623.14">31777 5938 13823 0,'-13'9'1216'0,"6"1"-960"0,-4-1-256 0,0 5 0 16,-3 2 1072-16,0 2 160 0,0 4 48 0,-1 1 0 15,-1-1-336-15,1 1-64 0,4 0-16 0,-2 1 0 16,3-3-272-16,2-2-48 0,3-3-16 0,3 0 0 16,0-5-240-16,4 2-48 0,4-6-16 0,2 1 0 15,0-4 48-15,4 0 16 0,2-4 0 0,1-3 0 0,0-1 240 0,3-1 48 16,0-5 16-16,0-1 0 0,0-1 128 0,-2-2 32 15,-1-2 0-15,-1 0 0 0,-2 2-304 0,-2 0-48 16,-1 2-16-16,-3-4 0 0,1 0-192 0,-4-1-64 16,0 1 0-16,-3 2 0 0,-1 2-128 0,-2 0 0 15,-1 2 0-15,-1-2 0 16,0 3-864-16,-1 2-96 0,-3 0-32 0</inkml:trace>
  <inkml:trace contextRef="#ctx0" brushRef="#br2" timeOffset="106160.82">32034 5053 10127 0,'0'0'448'0,"0"0"96"16,0 0-544-16,0 0 0 0,-2 10 0 0,-1-1 0 0,-1 4 1328 0,0 1 144 15,0 1 48-15,0 3 0 0,-1 2-800 0,1 2-144 16,1 3-48-16,0 3 0 0,0 5-272 0,1 2-64 16,-3 2-16-16,1-3 0 0,0-2 160 0,-1 1 48 15,-2 1 0-15,-1-1 0 0,0 1-64 0,2 1 0 16,0-4 0-16,0-1 0 0,3-2-192 0,-1-5-128 0,0-3 160 0,3-1-160 16,-2-1 160-16,2-2-160 15,0-2 160-15,1 1-160 0,2-6 0 0,1 0 0 16,-3-9-208-16</inkml:trace>
  <inkml:trace contextRef="#ctx0" brushRef="#br2" timeOffset="106317.89">31844 5455 17503 0,'0'0'1552'0,"0"0"-1232"0,0 0-320 0,13 6 0 0,0-1 560 0,1 2 48 0,3-2 16 0,4-1 0 15,0 1-256-15,1 1-48 0,-2-4-16 0,2 1 0 16,1-2-176-16,-2-1-128 0,0 0 144 0</inkml:trace>
  <inkml:trace contextRef="#ctx0" brushRef="#br2" timeOffset="106543.6">32190 5653 21071 0,'0'0'928'0,"0"0"208"0,10 3-912 16,3-2-224-16,0-1 0 0,-1-1 0 0,1-2 384 0,-5 2 48 16,0-3 0-16,4 1 0 0,-3 0-208 0,1 0-32 15,0-1-16-15,0-1 0 0,1 1-176 0,6-2 0 0,-3-2 0 0,-2 5 0 31,-2-1-256-31,0 3-128 0,-10 1-16 0</inkml:trace>
  <inkml:trace contextRef="#ctx0" brushRef="#br2" timeOffset="107108.22">32780 5029 8287 0,'-14'-1'736'0,"5"2"-592"0,-3 0-144 0,2 2 0 0,-1 2 1344 0,-2 3 256 16,-1-1 32-16,1 5 16 0,-1-2-800 0,3 4-144 15,0 1-48-15,0 4 0 0,1 4-208 0,3 5-32 16,0 1-16-16,2 0 0 0,1 3-32 0,2 1-16 16,2 0 0-16,1-2 0 0,2 1 64 0,2-2 16 15,0-6 0-15,1 2 0 0,-1-5-160 0,2 1-16 0,-1 2-16 0,0 4 0 16,-1-1-48-16,2 3 0 16,-2 3 0-16,0 2 0 0,-3 0-192 0,2 1 128 0,-2-3-128 0,-2-3 0 15,-2-2 144-15,-2 0-144 16,1-4 128-16,-2-3-128 0,-2-2 224 0,0-3-32 0,-4 0-16 0,1-4 0 15,0-2 208-15,0 1 32 16,-2-6 16-16,1 1 0 0,-2 0-112 0,1-3 0 0,0-1-16 0,-1 0 0 16,2-4-112-16,1 1 0 15,1-1-16-15,3-2 0 0,6 4-48 0,-7-10 0 0,2 1 0 0,3-3 0 16,0 1-128-16,2 1 128 0,3-4-128 0,2 0 128 16,1-2-128-16,2 1 0 0,0 3 0 0,2-2 128 15,0 2-128-15,0 3 0 0,-1 0 0 0,1 3 0 16,2 2 0-16,-2-2-144 0,-3 1 144 0,-7 5 0 15,11-3 0-15,-3-1-128 0,-8 4 128 0,11-2 0 0,-11 2 0 0,10-3 0 16,-10 3 0-16,10 0 0 0,-10 0 0 0,10 3 0 16,-10-3-128-16,10 2 128 15,-10-2-560-15,10 4-48 0,2-3-16 0,-2 2 0 16,0 1-640-16,0 1-128 0,2-1-16 0</inkml:trace>
  <inkml:trace contextRef="#ctx0" brushRef="#br2" timeOffset="107541.67">32780 4784 8287 0,'0'0'736'0,"0"0"-592"0,0 0-144 0,6 14 0 15,2-4 1584-15,-3-1 272 0,1-2 64 0,2 6 16 16,1 2-976-16,0 3-192 0,1 1-32 0,0 2-16 15,0 0-288-15,8 25-64 0,-3-4-16 0,-2 5 0 16,-2 2 256-16,-1 5 48 0,1 2 16 0,-4-2 0 16,-3 1 224-16,-1-5 32 0,-1-7 16 0,-3 3 0 0,-3-2-240 0,-4 9-64 15,-2 11 0-15,-4 1 0 0,-3 2-256 0,-3-2-48 16,0-6-16-16,7-29 0 0,-2 1-96 0,-5 4-32 16,-2 6 0-16,1-1 0 0,-2 5-16 0,-1 1-16 15,-2-4 0-15,-22 34 0 0,7-16-160 0,7-11 0 16,1-9 0-16</inkml:trace>
  <inkml:trace contextRef="#ctx0" brushRef="#br2" timeOffset="110177.05">28186 7467 8287 0,'0'0'736'0,"0"0"-592"16,0 0-144-16,0 0 0 0,0 0 352 0,0 0 32 15,0 0 16-15,0 0 0 0,8-5 144 0,-8 5 32 16,0 0 0-16,0 0 0 0,0 0-112 0,5-8-16 0,-5 8 0 0,0 0 0 15,0 0 16-15,0 0 0 0,0 0 0 0,0 0 0 16,1-5-96-16,-1 5-32 16,0 0 0-16,0 0 0 0,0 0-112 0,0 0-32 15,0 0 0-15,0 0 0 0,0 0 144 0,-1 13 32 16,-1-3 0-16,1 3 0 0,0 1 128 0,0 2 16 16,-1 2 16-16,1 1 0 0,-2 1-256 0,1 5-48 0,-1 3-16 0,2 3 0 15,0 1 32-15,0 0 0 0,-2 1 0 0,0 3 0 16,2 4 64-16,-1 0 16 0,-1-4 0 0,-1 3 0 15,0 0-320-15,1 3 0 0,-1 2 0 0,0-2 0 16,-1 2 0-16,1-5 0 0,2-2 0 0,-2 2 0 0,-1 3 128 16,1 3-128-16,0-6 192 0,-1 4-192 0,0-1 176 15,0 1-176-15,-2 2 160 0,4-3-160 0,-5 1 240 0,3-1-48 16,0-1-16-16,-1 2 0 0,2-2 16 0,-1-1 0 16,0 0 0-16,2-1 0 0,0-1-192 0,1 2 192 15,-1-5-192-15,0 3 192 0,-1-1-64 0,0 0 0 16,1 0 0-16,1 0 0 0,-5-4-128 0,2 1 160 15,2 0-160-15,-1 2 160 0,0-3-160 0,0 0 192 16,0-1-192-16,2 1 192 0,-1-1-192 0,1 1 0 16,-1-1 0-16,-1 1 0 0,3 0 0 0,0 0 128 15,-2 0-128-15,1 0 0 0,-1-1 0 0,1 1 0 16,-1 0 128-16,1 0-128 0,-1 0 0 0,0-1 0 16,1 1 144-16,-1-3-144 0,2 1 128 0,-1 0-128 15,-2-1 160-15,4-1-160 0,-3 4 272 0,1-1-32 0,0-3-16 16,1-1 0-16,0 0-32 0,0-3 0 15,-2 3 0-15,2-1 0 0,1 2-64 0,0-1 0 16,0 3-128-16,0 2 192 0,0-5-192 0,0 2 0 0,0 3 128 0,1-1-128 16,0-2 0-16,-1 4 144 0,0 0-144 0,3 0 128 15,-1-1 0-15,1 0 0 0,-2-1 0 0,2-3 0 16,-1 2-128-16,1-1 128 0,-1-4-128 0,1 2 128 16,-1-7-128-16,1-2 160 0,0 0-160 0,-1-1 160 15,-1 0-160-15,1-5 0 0,-1-6 0 0,-1-7 0 16,1 11-544-1,-1-11-144-15,0 0-16 0,0 0-7840 0,0 0-1568 0</inkml:trace>
  <inkml:trace contextRef="#ctx0" brushRef="#br2" timeOffset="111528.59">26148 9640 10127 0,'0'0'896'0,"0"0"-704"0,0 0-192 0,0 0 0 15,0 0 800-15,0 0 128 0,0 0 32 0,8-6 0 16,1 1-496-16,-3 1-80 0,2-1-32 0,2-1 0 16,3 2 32-16,-1 1 16 15,0 0 0-15,3-2 0 0,7 2 112 0,-2-2 0 0,-1 0 16 0,0-3 0 0,2 2-128 0,0 2-16 16,3-1-16-16,4 2 0 15,-2-2-112-15,3 3 0 0,3-2-16 0,2 0 0 0,2 2-96 0,2 0-16 16,5 0 0-16,0 0 0 0,-1 1-128 0,0 1 160 16,-1-1-160-16,-2-2 160 0,1-2-160 0,0 3 0 15,0 1 0-15,3-1 128 0,-1 2-128 0,4 0 0 16,3 0 0-16,1 2 0 0,-1-2 0 0,1 0 0 16,-3-2 0-16,-1 1 0 0,-1-2 0 0,2 3 0 15,2 0 0-15,0 2 128 0,2-1-128 0,1 2 192 16,0-2-192-16,-2-1 192 0,-2 0 64 0,1 0 0 15,-2-1 16-15,-2-1 0 0,4 1-16 0,-1 1 0 16,4-1 0-16,3 1 0 0,2 0-32 0,0 0-16 16,-3-2 0-16,-2 0 0 0,-2-4-208 0,4 2 176 0,-1 0-176 15,3 3 160-15,4 1-160 0,0 0 0 16,-1 0 0-16,-1-2 0 0,-4 1 0 0,0 0 0 16,-2-2 0-16,1 1 0 0,1 2 0 0,1 0 0 15,5 0 0-15,-1 0 0 0,-1 0 0 0,-3-3 0 0,-4-1 0 0,0 2 0 16,-1-1 0-16,2 1 128 15,3 0-128-15,0 2 0 0,1 0 0 0,0-2 0 0,-2-1 0 0,-2 0 0 16,-2 0 0-16,-2-1 0 0,1 2 0 16,1-2 0-16,0 1 0 0,0 2 128 0,-1 1-128 0,2 0 0 15,-1-1 0-15,-3-2 0 0,-3 1 0 0,-1-1 0 16,-1-1 0-16,0 3 0 0,0-1 0 0,-1-1 0 16,-2 0 0-16,3 3 0 0,3-1 128 0,-2 0-128 15,-1 0 0-15,1-1 0 0,-4 2 0 0,0-1 0 16,-4-3 0-16,3 2 0 0,-5-1 0 0,0 2 0 0,-1 0 0 0,-1 1 0 15,-2-2 0-15,1 1 128 0,2 1-128 0,-1 1 0 16,-2 1 144-16,-1-2-144 0,0-2 144 0,-1 2-144 16,-2-1 192-16,0 0-192 0,-2 0 192 0,0-1-64 15,-2-2 0-15,-2 3-128 0,-2 1 224 0,4 0-64 16,-3-1-16-16,2 1 0 0,0 0 64 0,1 0 16 16,-1-1 0-16,2 1 0 0,-3 0-96 0,0 1 0 15,2 0-128-15,0 0 192 0,-1-1-192 0,0 2 128 16,2 0-128-16,1 0 0 0,-4-2 128 0,2 0-128 15,-2 0 0-15,2-2 0 0,-1 0 0 0,1 0 0 16,-2 1 0-16,-2 0 0 0,-1-2 0 0,-1 2 128 16,-1 0-128-16,0 0 0 0,0 1 0 0,0 0 0 15,0 0 0-15,0 2 0 0,0 2 0 0,-8-2 0 16,2 2 0-16,1 0 0 0,1 0 0 0,0 1 0 16,1 3 0-16,1-3 0 0,-1 1 0 0,10 7-208 15,-4 0 64-15,-3-5 16 16,-2 4-384-16,-1-3-64 0,-4 0 0 0</inkml:trace>
  <inkml:trace contextRef="#ctx0" brushRef="#br3" timeOffset="141602.82">23062 15307 7711 0,'0'0'336'0,"0"0"80"0,0 0-416 0,0 0 0 0,0 0 0 0,8-8 0 15,-8 8 208-15,9-6-32 0,-9 6-16 0,8-6 0 16,-8 6 32-16,0 0 0 0,8-7 0 0,-8 7 0 15,9-5 336-15,-9 5 80 0,0 0 16 0,0 0 0 16,10-6 128-16,-10 6 16 0,9-8 16 0,-9 8 0 0,0 0-336 16,10-4-64-16,-10 4 0 0,0 0-16 0,8-6 48 0,-8 6 16 15,7-9 0-15,-7 9 0 0,0 0 240 0,0 0 48 16,7-6 16-16,-7 6 0 0,0 0 0 0,0 0 0 16,0 0 0-16,0 0 0 0,0 0-320 0,0 0-64 15,0 0-16-15,1 6 0 0,-2 4 144 0,-2 0 32 16,-2 4 0-16,-2 5 0 0,-2 2-240 0,-2 4-32 15,0-1-16-15,0 6 0 0,-1-1-224 0,2 1 0 16,0 2 128-16,3-5-128 0,2 1 0 0,2-3 0 16,0 3 0-16,6-6 0 0,0-4 0 0,5-2 0 15,2-4 0-15,3-5 0 0,2-1 0 0,3-2-192 16,1-9 192-16,1-1-160 0,1-4 160 0,3-3 0 16,0-5 128-16,1-5-128 0,1 0 128 0,-1 2-128 0,-1-2 128 0,-2 0-128 15,-2 1 0-15,-2 2 128 0,-3 1-128 0,-2 0 0 16,-3 2 0-16,0 3 144 0,-3 7-144 0,-7 7 0 15,0 0 0-15,0 0 0 0,0 0 0 0,0 0 0 16,-3 9 0-16,-1 5 0 0,-3 4 0 0,-1 2 0 16,1 3 0-16,-4 3 0 0,4 1 0 0,-2 1 0 15,4 1 0-15,1-5 0 0,1-1 0 0,3-1 0 16,3 0 0-16,3-6 0 0,2-4 0 0,5-2 0 16,1-5 0-16,3-3 0 0,4-4 0 0,3-3-144 15,4-11 336-15,0-1 64 0,2-4 0 0,1-5 16 16,-1-1 160-16,-4-4 16 0,-3 1 16 0,0 1 0 15,-6-3-208-15,0 1-32 0,-2 1-16 0,-2-2 0 16,-6-2-16-16,2 1-16 0,-2 5 0 0,-5 4 0 0,2 3-176 16,-4 5 128-16,-1 3-128 0,-3 4 128 0,-1 0-256 0,-1 4-64 15,-2 1-16-15,0 2 0 16,-1 2-2112-16,1 1-432 0</inkml:trace>
  <inkml:trace contextRef="#ctx0" brushRef="#br3" timeOffset="142099.41">24202 15617 12895 0,'-9'-11'576'0,"6"4"112"0,-3 0-560 0,3-1-128 0,3 8 0 0,-8-5 0 16,2 0 1664-16,-1 0 320 0,0 2 48 0,7 3 16 15,-11 1-1040-15,3 5-208 0,-3-1-32 0,-1 1-16 16,0 5-64-16,-3 2-16 0,-4 0 0 0,2 2 0 15,1 2-176-15,-1 2-48 0,3 1 0 0,-1 3 0 16,2-3-80-16,3 2-32 0,1-1 0 0,3 2 0 16,3-1-144-16,3-2-16 0,3 1-16 0,3-5 0 15,2-1-160-15,1-3 192 0,4-1-192 0,1-2 192 16,5-1 112-16,0-6 16 0,2 1 16 0,0-2 0 0,-1-3-16 0,0-1-16 16,-2-2 0-16,1-3 0 0,-4 2-48 0,-1-3-16 15,-2 1 0-15,-2-3 0 0,-4 0-80 0,-1-2-16 16,-1-1 0-16,-2 0 0 0,-4 2 48 0,0-3 0 15,-5-3 0-15,-2 2 0 0,-2-1 0 0,-4 2 0 16,-3 5 0-16,-1-1 0 0,-1 0-192 0,-3 4 0 16,-3-5-192-16,1 5 192 15,2 3-960-15,4-1-64 0,1 1 0 0,2-1-8384 16,4 0-1680-16</inkml:trace>
  <inkml:trace contextRef="#ctx0" brushRef="#br3" timeOffset="143032.78">24735 14900 13295 0,'0'0'576'0,"0"0"144"0,0 0-576 0,0 0-144 16,4-10 0-16,-4 10 0 0,3-8 560 0,-3 8 80 15,0 0 0-15,0 0 16 0,7-7 224 0,-7 7 32 16,4-10 16-16,-4 10 0 0,0 0-112 0,0 0-32 16,0 0 0-16,0 0 0 0,0 0-96 0,-4 12-32 15,0 1 0-15,-4 5 0 0,2 3 0 0,-3 4 0 16,-1 5 0-16,-2 4 0 0,1 3-368 0,0 3-80 0,-2 2-16 15,1 0 0-15,0-3-192 0,0 0 0 0,2 3 128 0,1-1-128 16,0-3 0-16,4-2 144 0,1-7-144 0,4 0 128 16,4 0-128-16,3-4 192 0,2-1-192 0,2 0 192 15,2-6-192-15,1-2 192 0,1-2-192 0,1-1 192 16,2-3-192-16,0-4 192 0,0 2-192 0,0-3 192 16,-3-2-192-16,1-3 0 0,1-3 0 0,-1-2 0 31,-2 0-432-31,0 0-112 0,-2-4-32 0,-3-1-11568 0</inkml:trace>
  <inkml:trace contextRef="#ctx0" brushRef="#br3" timeOffset="143197.34">24342 15289 22111 0,'0'0'1968'0,"0"0"-1584"0,0 0-384 0,0 0 0 0,11-5 1536 0,6 4 240 16,5 2 32-16,4-1 16 0,5-1-1296 0,4-1-256 15,6 1-48-15,4 0-16 0,0-2-208 0,1 2 144 16,0-1-144-16,-3-1 128 16,-1-5-1104-16,-1 3-240 0,-1 0-32 0</inkml:trace>
  <inkml:trace contextRef="#ctx0" brushRef="#br3" timeOffset="143423.38">25087 15372 28559 0,'0'0'1264'0,"0"0"272"0,0 0-1232 0,11-5-304 0,2 1 0 0,2 0 0 16,3 0 336-16,8 0 16 0,0-1 0 0,1 1 0 15,-2-2-352-15,2 1 0 0,0 1 0 0,-2 2 0 31,1-5-656-31,-1 4-160 0,-1-1-16 0,0 1-16 16,0-1-1872-16,-1 1-368 0</inkml:trace>
  <inkml:trace contextRef="#ctx0" brushRef="#br3" timeOffset="143967.76">26434 14701 24879 0,'-11'0'2208'0,"-3"-2"-1760"16,0 1-448-16,0 2 0 0,0-1 672 0,-1 3 48 15,-1 1 16-15,-1 2 0 0,-4 0-496 0,1-2-112 16,0 3 0-16,-1 0-128 0,2 0 176 0,1 4-176 15,3-184 160-15,2 366-160 0,2-179 224 0,1-1-48 0,1 1-16 0,4 4 0 16,5 1-160-16,4 4 192 0,2 0-192 0,5-1 192 16,3 5-192-16,4-1 0 0,1 3 144 0,3 3-144 15,0 2 0-15,3 3 0 0,-2 1 0 0,0 0 0 16,-2 0 0-16,0 0 128 0,-2 3-128 0,0 1 0 16,1-4 0-16,-3 0 0 0,-3-1 0 0,-3 1 0 15,-1-1 0-15,-3-3 0 0,-4-1 0 0,-3-1 0 16,-3-4 0-16,-2 0 0 0,-3-4 0 0,-4-2 0 15,-4-3 144-15,-3-1-144 0,0-3 192 0,-2-1-192 16,1-1 256-16,-3-6-64 0,-2-2-16 0,-2 0 0 16,4-5-32-16,-1-2 0 0,1-4 0 0,-1 0 0 15,1-4-16-15,4 1-128 0,1-5 192 0,2-2-64 16,1-3 64-16,6-3 0 0,0 1 0 0,4-5 0 0,5 3-32 0,3 4 0 16,4 0 0-16,2 1 0 0,3 1-160 15,4 0 0-15,4 3-160 0,2 5 160 0,1-1-128 0,3 5 128 16,-2-1 0-16,2 3-144 0,-2 3 144 0,1 0-128 15,2 0 128-15,1 1-128 0,3 3 128 0,-1 1 0 16,-3 0 0-16,2 4 0 0,-1-2-256 0,-1 4-64 16,-1-1 0-16,0 3-16 15,-3-2-2256-15,-3-2-448 0</inkml:trace>
  <inkml:trace contextRef="#ctx0" brushRef="#br3" timeOffset="144329.89">27169 15255 22687 0,'0'0'1008'0,"0"0"208"0,0 0-976 0,13 0-240 0,1 0 0 0,5 0 0 16,4 0 800-16,3-2 112 0,4 2 32 0,0-1 0 0,-1-4-480 0,2 1-80 15,-1 1-32-15,2 1 0 0,1 2-224 0,-1 0-128 16,-2-1 128-16,1 2-128 0,-3 1 0 0,-4 0-240 16,-4-2 48-16,-3 4-7872 15,-2 2-1584-15</inkml:trace>
  <inkml:trace contextRef="#ctx0" brushRef="#br3" timeOffset="144485.7">27188 15545 22287 0,'0'0'976'0,"15"0"224"0,3-3-960 0,6-1-240 0,4-1 0 0,4 0 0 16,2 0 384-16,4-4 16 15,6 1 16-15,3-2 0 0,2 3-416 0,6-2 128 0,2 2-128 0,7 2 0 32,-1-2-1104-32,-6-1-304 0</inkml:trace>
  <inkml:trace contextRef="#ctx0" brushRef="#br3" timeOffset="144984.38">29107 14778 15663 0,'0'0'1392'0,"0"0"-1120"15,0 0-272-15,0 0 0 0,0 0 1024 0,-12 4 128 16,-3 1 48-16,-1 3 0 0,0 4-704 0,-2 2-144 16,-4 4-32-16,-1 2 0 0,-2 5 0 0,-4 3 0 15,-4 0 0-15,-3 6 0 0,-1 5 272 0,3 3 48 16,1-4 16-16,4 0 0 0,5 3 16 0,2-1 0 15,4-1 0-15,7 0 0 0,4-3-384 0,6-2-80 16,6-1-16-16,8-5 0 0,6-1-192 0,6-5 0 16,7-5 0-16,6-1 0 0,7-4 0 0,2-3 0 0,1-9 0 0,-1-1 0 15,1-3 0-15,2-5 0 0,-2 2 0 0,1-6 0 16,-2-1 144-16,1-3-16 0,0-2 0 0,-2-1 0 16,-4-2 192-16,-4-3 16 0,-6-2 16 0,-3-2 0 15,-3-4-96-15,-2-3 0 0,-5-4-16 0,-4-2 0 16,-4-5-32-16,-2 6 0 0,-2 0 0 0,-6 5 0 15,-5 3 144-15,-3 2 32 0,-6 8 0 0,-2-1 0 16,-7 0 16-16,-5 3 16 0,-5 4 0 0,-6 1 0 16,-5 8-416-16,-6-3 128 0,-7 6-128 0,2-1 0 15,3 2-1136-15,3 3-304 16,0 1-64-16,6 0-12128 0</inkml:trace>
  <inkml:trace contextRef="#ctx0" brushRef="#br3" timeOffset="146402.92">25473 16765 9215 0,'0'0'816'0,"-3"-7"-656"0,3 7-160 0,-2-6 0 0,0-5 1936 0,2 4 368 16,0 7 64-16,0 0 0 0,0 0-1408 0,4-10-272 15,-4 10-64-15,0 0-16 0,0 0-224 0,0 0-64 16,0 0 0-16,0 0 0 0,0 0 160 0,0 0 32 16,0 0 0-16,-4 14 0 0,-1 1 64 0,-2 3 0 15,0 2 16-15,-2 3 0 0,0 7-256 0,0 1-48 16,1 8-16-16,-1 0 0 0,-2 2-144 0,0 4-128 15,0 0 192-15,1 2-192 0,-1-3 240 0,4 0-64 16,-1-6-16-16,4-4 0 0,0-3 80 0,3-4 16 16,2 1 0-16,1-3 0 0,2-6-32 0,3 0 0 15,0-3 0-15,2 1 0 0,1-3-96 0,3-4-128 0,-3 0 176 16,3-4-176-16,2 0 128 0,-1-1-128 0,4-3 0 0,-2-1 0 16,0-1 0-16,-1-1 0 0,-1-1-208 0,-1-3 80 31,-3-1-704-31,-3 1-128 0,-4-4-16 0</inkml:trace>
  <inkml:trace contextRef="#ctx0" brushRef="#br3" timeOffset="146596.42">25114 17159 22111 0,'0'0'1968'0,"0"0"-1584"0,9-4-384 0,3 0 0 15,3 3 624-15,5-2 32 0,2 2 16 0,4-4 0 16,1 0-160-16,3 2-16 0,2 0-16 0,1-2 0 0,1 1-160 0,3 0-48 16,0 1 0-16,4 0 0 0,-3 1-512 0,0 0-96 15,0-1-32-15,-5 3-11376 16</inkml:trace>
  <inkml:trace contextRef="#ctx0" brushRef="#br3" timeOffset="146940.63">26249 17200 20383 0,'0'0'896'0,"0"0"192"0,7-8-864 0,1 3-224 0,2 1 0 0,4-2 0 15,4 1 640-15,2 1 64 0,3-5 32 0,3 2 0 16,4 4-128-16,3-4-32 0,1 3 0 0,1 1 0 15,-1 0-256-15,-1-1-48 0,1 1-16 0,0 0 0 0,-3 3-432 0,-1-1-80 16,-4-1-32-16,-5 2-7264 16,-6 3-1440-16</inkml:trace>
  <inkml:trace contextRef="#ctx0" brushRef="#br3" timeOffset="147090.2">26354 17416 23615 0,'0'0'1040'0,"15"0"224"0,2-3-1008 0,3-1-256 16,7 3 0-16,1-2 0 0,5 0 288 0,4-2 16 16,2-2 0-16,5 2 0 0,4 1-304 0,0-2 0 15,-1 2 0-15,-4-1-10992 0</inkml:trace>
  <inkml:trace contextRef="#ctx0" brushRef="#br3" timeOffset="148403.96">28403 16509 9215 0,'0'0'816'0,"0"0"-656"0,-7-6-160 0,2-3 0 16,-1 4 1152-16,3-3 192 0,-4 3 32 0,1 1 16 15,-2-2-448-15,2 0-96 0,0 2-16 0,-3 3 0 16,1-2-112-16,-1 1-16 0,-1-2-16 0,-3 2 0 16,2 1-112-16,-3 1-32 0,-3-1 0 0,2 1 0 15,1 2-32-15,1 2-16 0,-2-1 0 0,5 1 0 16,0-2-96-16,0 3-16 0,-1 2 0 0,4-2 0 0,1 2-176 0,0 4-32 16,1 0-16-16,2-2 0 0,1 4-160 0,0 1 0 15,4 2 0-15,1-1 0 0,2 2 0 0,3 1 0 16,2 1 0-16,2 2 0 0,2 2 240 0,3 0-48 15,1 4 0-15,-1-3 0 0,0 0-192 0,0 1 0 16,-1-3 0-16,-2 2 0 0,0 3 0 0,-3-2 0 16,-2 3 0-16,-2-1 0 0,-3 0 0 0,-2-4 0 15,-4-1 0-15,-1 3 0 0,-1-4 128 0,-2-2-128 16,-4 2 0-16,-3-2 144 0,-5 0 112 0,0 0 0 16,1-1 16-16,-4-2 0 0,-2-3-16 0,0 0 0 0,-1-2 0 15,0 0 0-15,1-2-80 0,2-1-32 0,-2-4 0 16,5 0 0-16,-1 1-144 0,2-8 192 0,2-1-192 0,4-1 192 15,1-1-192-15,2-6 160 0,2-2-160 0,2-3 160 16,1-5-160-16,4 0 192 0,2-3-192 0,2 1 192 16,1 2-192-16,2 3 0 0,4 0 0 0,0 5 0 15,1 1 0-15,1 5 0 0,0-4 0 0,1 7 0 16,0-1 0-16,2 4 0 0,-1 4 0 0,2 3 0 16,0 0-144-16,-3 2 144 0,-1 2 0 0,-1-1 0 31,-3 3-512-31,-2-2 16 0,-2 3 0 0,-2-1-12112 0</inkml:trace>
  <inkml:trace contextRef="#ctx0" brushRef="#br3" timeOffset="148987.81">27564 17540 3679 0,'0'0'320'0,"0"0"-320"0,-9 3 0 0,9-3 0 16,-8 0 2240-16,8 0 384 0,0 0 80 0,0 0 16 16,0 0-1584-16,0 0-320 0,0 0-64 0,0 0-16 15,0 0-32-15,0 0-16 0,0 0 0 0,0 0 0 0,0 0 144 16,12-2 48-16,2 2 0 0,4 0 0 0,2 0 80 0,7 0 0 16,6 0 16-16,7-1 0 0,5 0-352 0,0-2-80 15,2 1-16-15,1 1 0 0,4-1-288 16,0 0-64-16,2 0-16 0,3 0 0 0,5-1-32 0,0 2 0 15,1-1 0-15,-5-1 0 0,-4 2-128 0,-4-1 0 16,0 0 144-16,-3 1-144 0,-2 1 0 0,-5 0 0 16,-7-3 0-16,-2 2 128 15,1 0-496-15,-8-1-80 0,-6 0-32 0,-3 0 0 16,-3 1-1472-16,-12 1-288 0,0 0-64 0,0 0-16 0</inkml:trace>
  <inkml:trace contextRef="#ctx0" brushRef="#br3" timeOffset="149805.18">27700 17933 1839 0,'0'0'0'0,"0"0"160"0,4-10-160 0,-4 10 0 16,0 0 0-16,4-9 0 0,-4 9 2928 0,3-12 544 15,-3 12 112-15,0 0 32 0,3-8-2016 0,-3 8-384 16,0 0-96-16,0 0-16 0,0 0-256 0,0 0-48 0,0 0-16 0,0 0 0 16,0 0 0-16,0 0 0 0,0 0 0 0,-6 8 0 15,-2 6-464-15,3 4-112 0,-1 1-16 0,0 3 0 16,-1 3-192-16,1 3 144 0,-2-2-144 0,2 2 128 16,1 3-128-16,1-3 0 0,0 2 0 0,2-5 0 15,2 3 0-15,2-6 0 0,2-2 0 0,2-1 0 16,3-2 144-16,4-5-144 0,1 0 160 0,4-6-160 15,3-2 256-15,3-4-64 0,2-3 0 0,2-1 0 16,-1-4 0-16,-1-3-16 0,-2-4 0 0,-1-1 0 16,-2-2-176-16,-2 0 192 0,0-1-192 0,-3 1 192 15,0-2-192-15,-2 0 0 0,-3-2 0 0,-1 2 128 16,0-1-128-16,-5 2 128 0,2 1-128 0,-1 3 128 0,-3 4-128 16,-1-1 0-16,-2 12 0 0,0 0 128 0,0 0-128 0,0 0 0 15,0 0 0-15,0 0 0 0,-5 13 0 16,1-3 0-16,2 4 0 0,-1 3 0 0,1 2 0 0,2 0 0 15,-2 2 0-15,2 0 0 0,0-1 0 0,3-2-176 16,1-5 176-16,2-1-128 0,2 1 128 0,2-7 0 16,-1 1 0-16,3-4-128 0,4-5 128 0,2-2 0 15,-1-3 0-15,4-6 0 0,-1-2 240 0,3-3-32 16,0-4 0-16,-2-1 0 0,0-3-16 0,-3 1 0 16,-2 3 0-16,-3-4 0 0,-4 1 64 0,-2-3 16 15,-2 2 0-15,-1 0 0 0,-4 1-80 0,-1 6-32 16,-2 2 0-16,2 1 0 15,-4 4-480-15,0 1-80 0,-1 1-32 0,-2 5 0 16,-1 3-1904-16,-1-2-384 0</inkml:trace>
  <inkml:trace contextRef="#ctx0" brushRef="#br3" timeOffset="150289.09">28725 18229 15663 0,'0'0'688'0,"0"0"144"0,-10 0-656 0,1 1-176 15,1 4 0-15,-1-1 0 0,-1 1 1632 0,0 2 288 16,0 0 64-16,-2 1 16 0,1 3-1328 0,-1 5-272 16,2-6-48-16,1 3-16 0,0 0 176 0,2 1 16 15,2-1 16-15,1 2 0 0,3-1-96 0,1-1 0 16,2-3-16-16,2 2 0 0,-4-12 16 0,11 7 16 15,1 4 0-15,2-6 0 0,1-2 32 0,2 3 0 16,-1-3 0-16,2-1 0 0,1-4 48 0,1 0 16 16,1-3 0-16,-1 0 0 0,-1 0-32 0,0-3 0 0,-2-1 0 15,-3 0 0-15,-3 0-96 0,-3 0-32 0,-3 0 0 0,-1-2 0 16,-7 0 208-16,-1-2 32 0,-5 0 16 0,-2-1 0 16,-6-1-144-16,-2 2-48 0,-2 0 0 0,-2 3 0 15,0-2-464-15,-1-1 0 0,0 4-128 0,0-1 128 31,1 1-1408-31,4-1-192 0,1 3-16 0,3 0-14576 0</inkml:trace>
  <inkml:trace contextRef="#ctx0" brushRef="#br3" timeOffset="155025.46">17975 8837 1839 0,'0'0'0'0,"0"0"160"0,0 0-160 0,0 0 0 16,0 0 0-16,0 0 0 0,13 0 1648 0,-13 0 288 16,0 0 64-16,0 0 16 0,10-2-1376 0,-10 2-256 15,0 0-64-15,10-5-16 0,-10 5-16 0,9-6 0 16,-9 6 0-16,0 0 0 0,0 0-32 0,0 0-16 16,0 0 0-16,0 0 0 0,0 0 0 0,0 0 0 15,0 0 0-15,-6-5 0 0,6 5 208 0,0 0 32 16,-9-6 16-16,-2 2 0 0,1 3 240 0,0-2 48 15,1 1 16-15,-2-2 0 0,-2-1-112 0,0 1-32 0,-2-1 0 0,0 1 0 16,-2-3-272-16,3 0-48 0,2-2-16 0,-2 2 0 16,2-1-160-16,2-2-32 0,0 0-128 0,2 0 192 15,2-3-192-15,2 4 176 0,2-2-176 0,0-1 160 16,4 1-160-16,0-3 0 0,1 1 0 0,2 3 128 16,2-2-128-16,4 5 0 0,0-3 0 0,2 3 0 15,1 0 0-15,3 0 0 0,-1 2 0 0,0-1 0 16,0-1 0-16,-1 5 0 0,-1 1 0 0,0-1 0 15,0 2 0-15,-2 3 0 0,0 1 0 0,-1 3 128 16,-1 3-128-16,-2 4 0 0,-3-1 0 0,-2 5-176 16,-1 0 176-16,-3 2 0 0,-3-1 0 0,-1 2 0 15,-3-1 0-15,0 1 0 0,-3 1 160 0,-1 1-160 16,-2-3 352-16,-3 1-32 0,-1-2 0 0,-1 1 0 16,-4-1 160-16,-1-2 32 0,-2-3 0 0,-1-4 0 0,0 1-48 0,2-1 0 15,-2-5 0-15,2-2 0 0,1-2-208 0,2-1-32 16,2-1-16-16,2-2 0 0,1-3-80 0,5-4 0 15,0 2-128-15,4-3 192 0,2-3 0 0,2-3 0 16,2 1 0-16,2-1 0 0,1 0-64 0,3 0-128 16,1 3 176-16,3 0-176 0,-1-1 0 0,3 1 0 15,1-1 0-15,0 3 0 0,2-1 0 0,-1 6 0 16,5-3 0-16,1 5 0 0,1-2-128 0,1 5 128 16,0 0 0-16,2 1-144 0,1 1 144 0,1 3 0 15,-4 2-144-15,2 1 144 0,-2 3 0 0,-1 2 0 16,-3 5-144-16,-4-4 144 0,-1 1 0 0,-3 1 0 0,-1 0 0 0,-2 3 0 15,-4-2 0-15,-1 1 0 0,0 0 0 0,-5 4 0 16,-3-1 0-16,-2-1 0 0,-5-4 0 0,-3-2 0 16,-3 2 176-16,-4-5-176 0,0 0 192 0,0-2-192 15,-3-1 336-15,2-4-32 0,2 1-16 0,2-3 0 16,3-3 32-16,2-3 16 0,1 0 0 0,4-1 0 16,1-1-128-16,3 0-16 0,1-4-16 0,2 2 0 15,1-2-16-15,3-5 0 0,1 1 0 0,3-2 0 16,2 0-32-16,1 1-128 0,2 1 192 0,3 1-64 15,2 1-128-15,1 0 0 0,2 0 0 0,3 1-176 16,3 3 176-16,1-2-160 0,0 3 160 0,2 2-160 16,1 3 160-16,0 2-128 0,2-1 128 0,-1 4-128 15,-3 2 128-15,-2 2 0 0,-2 4 0 0,-3 0 0 16,-5 5 0-16,0 0-128 0,-3-2 128 0,-6 2 0 16,-3 2 0-16,-2 0 0 0,-4 1 0 0,-2 2 0 0,-6 1 0 0,-4 0 0 15,-2 1 0-15,-4-5-128 0,-4-2 128 0,-2 0 0 16,3-5-144-16,-3 1 144 0,1-5 0 0,1-1 0 15,1 0 192-15,4-4-64 0,3-4 128 0,2 0 32 16,2-1 0-16,3-1 0 0,2-3-32 0,4 1-16 16,1-4 0-16,2-1 0 0,3-1-96 0,2 0-16 15,3-1 0-15,2-3 0 0,4-1-128 0,3 1 0 16,2 2 0-16,5-1 0 0,0 2-192 0,5 2 48 16,3 2 0-16,3-2 0 0,1 3 144 0,1 2-208 15,1 4 80-15,-1 3 128 0,-4 5-192 0,-2 1 192 16,-4 6-160-16,-3 2 160 0,-5 1 0 0,-1 4-144 15,-5 1 144-15,-4 0 0 0,-3 4 0 0,-6-2-160 0,-6 1 160 0,-3 0 0 16,-2 3 0-16,-3-3-128 0,-5-1 128 0,0 0 0 16,-5 0 0-16,0-2 0 0,1-2 0 0,0-4 0 15,1-2 208-15,-2-3 0 0,3-1 0 0,1-3 0 16,4-1 48-16,4-5 0 0,1 0 0 0,3-1 0 16,3-3-80-16,3 0-16 0,1-2 0 0,2-4 0 15,1 0-160-15,1 0 0 0,1-2 0 0,2-2 0 16,3-1 0-16,2 3 0 0,-1 4 0 0,4-1 0 15,2 1 0-15,0 1-176 0,2 0 48 0,1 2 0 16,2 5 0-16,-3-1 0 0,-3 2 0 0,1 1 0 16,-1 3 128-16,-11-3 0 0,5 8 0 0,-1 4-128 15,-4-12 128-15,-2 14 0 0,-3-4 0 0,-4 2 0 16,-2 1 0-16,-5-1 0 0,-6-1 0 0,2 2 0 16,-2-4 176-16,2 0-48 0,0-5 0 0,1 2 0 15,1 0-128-15,3-2 0 0,1 0 0 0,3-1-10304 16,1-3-1920-16</inkml:trace>
  <inkml:trace contextRef="#ctx0" brushRef="#br3" timeOffset="163133.1">17938 8950 10127 0,'0'0'896'0,"0"0"-704"0,0 0-192 0,0 0 0 15,0 0 160-15,0 0 0 0,0 0 0 0,0 0 0 16,0 0-160-16,-8-2 128 0,8 2-128 0,-6-7 128 0,1 0 320 0,1 0 48 16,2-4 16-16,0 2 0 0,2-4 208 0,0 3 48 15,-1 1 16-15,2-2 0 0,2 3-144 0,0-1-48 16,-3 9 0-16,3-9 0 0,2 4-256 0,-5 5-48 16,8-9-16-16,1 6 0 0,1-2-272 0,2-1 0 15,-1 3 0-15</inkml:trace>
  <inkml:trace contextRef="#ctx0" brushRef="#br3" timeOffset="165338.29">29172 7575 7359 0,'0'0'656'0,"0"0"-528"15,0 0-128-15,0 0 0 0,0 0 1024 0,0 0 160 16,0 0 32-16,0 0 16 0,0 0-416 0,0-8-96 16,0 8-16-16,0 0 0 0,0-11-64 0,0 3-32 15,0 8 0-15,2-11 0 0,-2 11-96 0,2-8 0 16,-2 8-16-16,5-11 0 0,2 3-96 0,-1-3-16 16,0 1 0-16,1 1 0 0,0 4 112 0,-7 5 16 0,10-8 0 0,2 3 0 15,1-4-80-15,-1 4-16 0,2 1 0 0,2 0 0 16,1 0-80-16,1 2-16 0,-1-2 0 0,-1 3 0 15,2 3 0-15,-2 2-16 0,0 1 0 0,-1-1 0 16,-1 1-144-16,-1 4-32 0,-2-1 0 0,-1 4 0 16,-5 2-128-16,-1-1 0 0,-1 0 0 0,-2 2 0 15,-2-1 176-15,-3-1-48 0,-1 1-128 0,-3-2 192 16,-3 1 0-16,-2-1 0 0,-1 0 0 0,-2 1 0 16,-2-5 80-16,0 1 16 0,-2-3 0 0,-1 0 0 15,0-1 32-15,0-1 16 0,2-1 0 0,3-3 0 16,3-2-32-16,0 0-16 0,2-3 0 0,1 0 0 15,2 0 112-15,2-6 32 0,1 3 0 0,2-6 0 16,3-3-48-16,3 0 0 0,-1 0 0 0,3-1 0 16,2-1-192-16,2 0-64 0,-1 1 0 0,3 1 0 0,0 5-128 0,2 0 0 15,-1 0 0-15,2 1 0 16,0 3 0-16,2 1 0 0,-1 0-144 0,0 3 144 0,-1 4 0 0,0 2 0 16,-1 2-128-16,-2 1 128 0,1-2 0 0,-2 2 0 15,-4 5 0-15,-1-1 0 0,-5-9 0 0,3 14 0 16,-4 1-128-16,-3 0 128 0,-3-1 0 0,-1 2 0 15,-3-2 0-15,0 0 0 0,-3-6 0 0,-1 4 0 16,-3-3 0-16,0 0 0 0,-1 0 0 0,1-2 0 16,2-3 0-16,0 2 0 0,1 3 240 0,3-5-48 15,0 0-16-15,2-3 0 0,1-2-16 0,1-2 0 16,3-2 0-16,0-1 0 0,1-6-16 0,2 1 0 16,1 2 0-16,1-5 0 0,0 0-16 0,1 0 0 0,0 1 0 0,3-2 0 15,2-3-128-15,1 1 128 0,-1 3-128 16,3 2 128-16,1 3-128 0,0 4 0 0,2-2 0 0,-1 4 0 15,2-1 0-15,0 4 0 0,-2 0-144 0,0 5 144 16,0 4 0-16,0 1-128 0,-5 3 128 0,2 1 0 16,-4-2 0-16,-2 0-128 0,-2 2 128 0,-2 0 0 15,-3 0 0-15,-2 1 0 0,-2-2 0 0,-1 1 0 16,-2-4 0-16,-1 3 0 0,0 2 0 0,2-3 0 16,-2-5 0-16,2 1 0 0,-2 0 0 0,1-3 0 15,2-2 0-15,1 3 0 0,0-4 0 0,9-2 0 16,-8-1 0-16,8 1 0 0,-6-7 0 0,6 7 144 15,-5-7-144-15,4-5 0 0,1 2 0 0,3-4 128 16,0 0-128-16,1 2 0 0,3-1 0 0,0-1 128 16,0-1-128-16,2 1 0 0,1 2 0 0,0 1 0 15,0 3 0-15,1-1 0 0,1 4 0 0,-1 1 0 16,1 2 0-16,-1 2 0 0,-11 0 0 0,12 6 0 0,-12-6 0 0,9 10 0 16,-4 2-144-16,-2 2 144 0,-3-3-128 0,-2 4 128 15,-4-1 0-15,-2 2 0 0,-2-4 0 0,-3 1 0 16,-2 4 0-16,0-3 0 0,-2-2 0 0,-1-3 0 15,-2 3 0-15,1-3 0 0,0-1 0 0,-2 0 0 16,-1 0 0-16,4-2 0 0,0-1 144 0,4 0-144 16,0-2 128-16,3-3-128 0,2-3 128 0,2-3-128 15,2 0 0-15,1-5 128 0,3 2-128 0,2-2 128 16,2 2-128-16,2-5 128 0,1-1-128 0,2-2 0 16,-2 0 0-16,6-1 128 0,-2 0-128 0,1 1 0 15,3 2 0-15,0 2 0 0,0 1 0 0,0 2 0 0,-1 1 0 0,1 2 0 16,-1 0 0-16,-1 3-144 0,-1 3 144 15,-11 1 0-15,11 3 0 0,-3 6-128 0,-2-2 128 0,-2 2 0 16,-4-9 0-16,-3 12 0 0,0 1-128 0,-4 0 128 16,-2-2 0-16,-1 2 0 0,-1 1 0 0,-2-4 0 15,-1 0 0-15,-1-3 0 0,-1-1 0 0,2-1 0 16,-1 0 0-16,3 0 0 0,0 0 0 0,2-3 0 16,1-4 192-16,9 2-64 0,0 0-128 0,0 0 192 15,-5-11-64-15,2 2-128 0,7-3 176 0,0 1-176 16,1 0 160-16,0-2-160 0,5 0 128 0,2 3-128 15,-1-3 0-15,1 2 0 0,-1 4 0 0,-1 4 0 16,0-2 0-16,-1 1 0 0,-9 4 0 0,11-1 0 16,-11 1 0-16,0 0-192 0,0 0 32 0,0 0 16 15,0 0-2736-15,0 0-528 0</inkml:trace>
  <inkml:trace contextRef="#ctx0" brushRef="#br3" timeOffset="166683.62">29324 8877 3679 0,'0'-14'160'0,"0"14"32"0,0 0-192 0,0 0 0 0,3-7 0 0,-3 7 0 15,0 0 2272-15,0 0 416 0,0 0 64 0,0 0 32 16,0 0-1808-16,0 0-352 0,0 0-80 0,0 0-16 0,-2 8-16 0,2-8-16 15,-3 11 0-15,1-2 0 0,-1 1 48 0,2-2 16 16,1-8 0-16,-4 11 0 0,2 5-16 0,-2 1 0 16,0 4 0-16,1-1 0 0,2 4-112 0,0 0-32 15,0 2 0-15,1 4 0 0,3 3-80 0,1 4 0 16,0 1-16-16,1 2 0 0,3-2 0 0,-1 1 0 16,1-1 0-16,1 1 0 0,-1-1-144 0,-2-1-32 15,-1-2 0-15,-1-2 0 0,-2-6-128 0,0 0 0 16,-2-7 144-16,0 2-144 0,-2-1 128 0,1 2-128 15,0-3 160-15,-3-2-160 0,3-4 0 0,-3-1 0 16,1-3 0-16,0-2-11456 0</inkml:trace>
  <inkml:trace contextRef="#ctx0" brushRef="#br3" timeOffset="167550.42">29399 9966 11967 0,'0'0'1072'0,"0"0"-864"0,-9 0-208 0,9 0 0 16,0 0 736-16,-9-4 96 0,0-1 32 0,0 2 0 16,9 3-448-16,-8-1-96 0,1 1 0 0,7 0-16 15,0 0 144-15,0 0 16 0,-10 0 16 0,10 0 0 16,-4 10 128-16,4-10 32 0,-2 9 0 0,5 3 0 16,-3-12-160-16,9 12-32 0,2 1 0 0,1 1 0 15,1 1-80-15,0 2-32 0,4 1 0 0,0 1 0 16,-1 0-80-16,-2-1 0 0,1 1-16 0,-5 1 0 0,1 0-240 15,-2 3 128-15,-3-1-128 0,-1-1 0 0,-1 2 128 0,-2 0-128 16,0-3 0-16,-2 1 0 0,-2-3 256 0,0 1-32 16,-1 0-16-16,1-1 0 0,-2-1 128 0,-4 0 32 15,1-1 0-15,-4 1 0 0,1-6-80 0,-4 1-16 16,0 0 0-16,-1-3 0 0,-1 0-64 0,-2-2-16 16,-1 4 0-16,0-6 0 0,-2-1-48 0,0-1-16 15,-2-1 0-15,2-4 0 0,1-1-128 0,2-3 128 16,3-5-128-16,2 3 128 0,1-4-128 0,1 2 192 15,3-4-192-15,2-4 192 0,-1-2-192 0,3-1 0 16,0 0 0-16,2 3 128 0,2-4-128 0,1 5 0 16,2 3 0-16,0 4 0 0,1-1-144 0,2 5 144 15,0 0 0-15,1-1 0 0,2 3 0 0,1 3-128 0,0 1 128 0,3 3 0 16,0-2 0-16,1 2 0 0,2 3-128 0,2-1 128 16,-1 3 0-16,-2 2-128 0,0-3 128 0,-1 4 0 15,0-2 0-15,-2-1 0 0,-2 0 0 0,-1 2 0 16,-2-2-384-16,1 2 16 0,-2-2 16 0,2 1-7872 15,-3-3-1568-15</inkml:trace>
  <inkml:trace contextRef="#ctx0" brushRef="#br3" timeOffset="168018.51">28834 10880 17503 0,'0'0'768'0,"0"0"176"0,0 0-752 0,0 0-192 0,13 0 0 0,0 0 0 15,1-2 640-15,2 1 80 0,3 1 32 0,3-1 0 16,1 0-48-16,2-2-16 0,2-2 0 0,3 2 0 16,2 1-16-16,2-1 0 0,3 1 0 0,3-1 0 15,3 2-160-15,-2-1-48 0,1-1 0 0,-2 0 0 16,0 1-224-16,-4 1-48 0,-3-2-16 0,-5 2 0 16,-1 0-416-16,-5-1-80 0,-4-2 0 0,-3 3-7616 15,-4 0-1504-15</inkml:trace>
  <inkml:trace contextRef="#ctx0" brushRef="#br3" timeOffset="168851.44">29024 11330 15663 0,'3'-8'1392'0,"0"-3"-1120"16,-1 2-272-16,1-1 0 0,0 3 912 0,-3 7 128 16,3-7 32-16,-3 7 0 0,0 0-352 0,0 0-64 15,0 0-16-15,0 0 0 0,0 0-112 0,3 10-16 16,-1 4-16-16,-2 2 0 0,-1-2-176 0,0 5-16 15,-2 3-16-15,3 1 0 0,0 1-160 0,4 0-128 16,-1-2 144-16,1-1-144 0,1 2 144 0,1-1-144 16,2-4 128-16,3-3-128 0,-1-1 384 0,0-1-16 15,1-3 0-15,1-3 0 0,1-3 96 0,2-1 32 16,3-1 0-16,0-3 0 0,0-3 80 0,1 0 0 0,1-5 16 16,0 1 0-16,-1-4-272 0,1 2-48 0,-3-4-16 0,0 1 0 15,-3-2-128-15,-4 1-128 0,1-3 192 0,-2 4-192 16,-2-3 160-16,-2 5-160 0,-1 3 128 0,-4 8-128 15,0 0 128-15,0 0-128 0,0 0 0 0,0 0 128 16,0 0-128-16,0 0 128 0,0 13-128 0,2 0 128 16,-1 1-128-16,1 1 0 0,-1 3 0 0,0-2 0 15,0-3 0-15,3-3 0 0,4 4 0 0,-2-1 0 16,2-4 0-16,1-2 0 0,1-3 0 0,1-3 0 16,2-2 0-16,1-3 0 0,-2-3 0 0,2-2 192 15,-1-5 64-15,1-2 0 0,0 0 16 0,0-2 0 16,-1-3-80-16,-1-2-32 0,2-3 0 0,-4 3 0 15,-4 2-160-15,-1-5 160 0,2 1-160 0,-2 0 160 16,-3 0-160-16,1 4 0 0,-3-2 144 0,1 0-144 0,-1 5 0 0,-1 4 0 16,-1 0 0-16,0 3-192 15,-1 6-368-15,0 1-80 0,3 4 0 0,0 0-9104 16,-12-1-1824-16</inkml:trace>
  <inkml:trace contextRef="#ctx0" brushRef="#br3" timeOffset="169268.73">30016 11630 20271 0,'0'0'1792'0,"0"0"-1424"0,-7 3-368 0,-1 0 0 16,8-3 512-16,-9 8 16 0,0-2 16 0,0 4 0 15,0-2-128-15,1 3-32 0,-3-1 0 0,0 4 0 16,-4 2 240-16,2 0 32 0,-1 2 16 0,1 0 0 16,2 0-32-16,1 1-16 0,0 0 0 0,2 0 0 15,3-3-192-15,2 0-48 0,2-1 0 0,4-2 0 16,2-1 32-16,1 0 0 0,7-6 0 0,1 2 0 15,1-2 144-15,3-5 16 0,1-2 16 0,1-2 0 16,0-3-32-16,1-3-16 0,-2-1 0 0,3 0 0 0,-7-5-96 0,1-1-32 16,-2-1 0-16,-2-1 0 0,-3-1 32 0,-3-2 0 15,-2 1 0-15,-2-4 0 0,-3 2 0 0,-3 2 0 16,-1 1 0-16,-4 2 0 0,-2 2-320 0,-2 4-128 16,-3-1 0-16,-3 6 128 15,-4-3-1104-15,-4 5-240 0,-2-1-32 0,-2-3-9888 16,-1 2-1968-16</inkml:trace>
  <inkml:trace contextRef="#ctx0" brushRef="#br3" timeOffset="170420.28">29424 10013 8287 0,'0'0'736'0,"0"0"-592"0,0 0-144 0,0 0 0 15,-4-8 448-15,0 3 64 0,2-2 16 0,2 7 0 16,0 0-160-16,0 0-48 0,0 0 0 0,-5-7 0 15,2 2 320-15,3 5 64 0,0 0 16 0,0 0 0 16,-2-8 16-16,2 8 0 0,0 0 0 0,0 0 0 16,-2-8-96-16,1-3 0 0,1 4-16 0,0 7 0 15,0 0-160-15,0 0-16 0,-2-9-16 0,2 1 0 0,-3 1-112 0,3 7-32 16,-3-11 0-16,3 11 0 0,-2-10-32 0,-1 3-16 16,1 2 0-16,2 5 0 0,-3-11-48 0,1 5 0 15,2-3 0-15,0 9 0 0,0 0-16 0,0 0-16 16,0 0 0-16,6-6 0 0,0 1-16 0,3 0 0 15,0 2 0-15,1-1 0 0,2 2-16 0,1-2-128 16,1-1 192-16,0 1-64 0,0 0-128 0,0 2 128 16,0-5-128-16,-1 4 128 0,3-1 0 0,-2 0-128 15,-2-4 192-15,2 4-64 0,0 2 32 0,-1 1 0 16,-3 1 0-16,-1-2 0 0,-9 2-160 0,0 0 0 16,13 0 0-16,-13 0 0 0,0 0 0 0,0 0 0 0,0 0 0 0,5 8 0 15,-5-8 0-15,0 0 0 0,0 0 0 0,0 11 0 16,-3 1 0-16,3-12 0 0,0 0 0 0,-3 7 0 15,3-7 0-15,-9 7 0 0,0-2 0 0,9-5 128 16,-9 2-128-16,0 1 128 0,0-2-128 0,2 1 128 16,7-2-128-16,-9 0 192 0,0-2-192 0,0 2 192 15,0 0-192-15,0 0 128 0,-1 0-128 0,1 0 128 16,0-1 0-16,0-2-128 0,0 0 192 0,-1-1-64 16,-1 0-128-16,-1 1 192 0,-1 2-192 0,0-1 192 15,-1-2-64-15,0 0-128 0,0 0 192 0,0 2-64 16,0 0-128-16,0 2 192 0,-3 0-192 0,2 0 192 15,0 2-192-15,1 0 160 0,1 2-160 0,0 1 160 16,2-1-160-16,1 0 0 0,1 1 0 0,0 4 0 16,0-3 0-16,1 4 0 0,2-1 0 0,2 3 0 0,0-1 0 0,3-1 0 15,1 2 0-15,3-2 0 0,0 4 0 0,2 0 0 16,2 2 0-16,2-4 0 0,1-2-144 0,3 1 144 16,1-2 0-16,3 4 0 0,2 1-160 0,2-1 160 15,-1 1-128-15,3 0 128 0,1-2-400 0,-2-3 0 16,-2 3 0-16,-1-3 0 15,-1 2-1488-15,-3 2-288 0</inkml:trace>
  <inkml:trace contextRef="#ctx0" brushRef="#br4" timeOffset="176189.63">29189 7480 1839 0,'0'0'160'0,"0"0"-160"0,0 0 0 0,0 0 0 16,0 0 1600-16,0 0 272 0,0 0 64 0,0 0 16 0,0 0-1568 0,0 0-384 15,0 0 0-15,0-8 0 0,0 8 176 0,0 0-48 16,0 0-128-16,0 0 192 0,-1-9 512 0,1 9 80 15,0 0 32-15,0 0 0 0,-2-9 96 0,2 9 32 16,0-9 0-16,0 9 0 0,0 0-80 0,0 0-16 16,0 0 0-16,0 0 0 0,0 0-320 0,0 0-64 15,0 0-16-15,10-3 0 0,-2-5-32 0,-8 8-16 16,10-4 0-16,0 0 0 0,1 0 0 0,0-2 0 16,0 1 0-16,2 2 0 0,1 1-80 0,0-1-32 15,0 2 0-15,1-1 0 0,2-2-32 0,-1 0 0 16,1 3 0-16,-2-1 0 0,0 1-80 0,2 1-32 0,-2 3 0 0,0-2 0 15,-3 0-144-15,1 4 0 16,-2 0 0-16,1 0 128 0,-2-1-128 0,1 1 0 16,-1 3 0-16,0-2 0 0,-3 7 0 0,2-3 0 15,2 3 0-15,-3 0 0 0,1-4 128 0,-2 2-128 16,1 3 192-16,0-3-64 0,-2 1-128 0,2 2 0 0,-1-1 0 0,1-2 0 16,-1 2 0-16,1 2 192 0,0 0-64 0,1-2 0 15,-2 0-128-15,0 2 192 0,0-1-192 0,2 1 192 16,-1-2-64-16,-1 2 0 0,1 0 0 0,0 2 0 15,-2-2-128-15,2-2 192 0,-1 1-192 0,1 1 192 16,-1 3-192-16,1 0 192 0,1-1-192 0,0 1 192 16,0-3-64-16,0 2-128 0,-4-2 192 0,1 4-64 15,0-1-128-15,1 0 192 0,-1-2-192 0,2 1 192 16,-1-3-192-16,0 1 160 0,-2 2-160 0,0-2 160 0,0 0-160 0,0-1 192 16,0 0-192-16,2 1 192 0,-1 2-192 0,-1 1 128 15,0 0-128-15,0-1 128 0,-1 0-128 0,1-1 160 16,0 0-160-16,-1 0 160 0,0-1-160 0,-2 6 0 15,2-1 144-15,-3-2-144 0,-1 0 128 0,0-1-128 16,2 3 160-16,-1 0-160 0,-1 1 208 0,1 1-48 16,-1-4-16-16,2 1 0 0,-1 1-16 0,1-1-128 15,1-1 192-15,-3-1-64 0,0-5 32 0,1 2 0 16,0 0 0-16,1 3 0 0,-2-2 32 0,0 2 0 16,0-2 0-16,1-1 0 0,1 1-48 0,1-1 0 15,0 3 0-15,0-2 0 0,0-1 16 0,1-1 0 16,1-1 0-16,0 1 0 0,-4-3-32 0,2 2-128 15,-1 0 192-15,1-2-64 0,-1 3-128 0,0 0 128 16,-2-4-128-16,0 4 128 0,1-2-128 0,-1 3 128 16,0-1-128-16,0 2 128 0,-1-5-128 0,-1 0 0 0,1-1 144 0,1 3-144 15,-1 2 0-15,0 1 128 16,1-2-128-16,0-1 0 0,0 1 0 0,0-3 128 0,0 2-128 16,0 0 0-16,0-2 0 0,0 4 0 0,2 0 0 0,-1-1 0 15,-1 0 0-15,2 1 0 0,-1 1 0 0,3 0 0 16,-3-3 0-16,0 0 0 0,-1 2 0 0,2 0 0 15,-1-1 0-15,1 1 0 0,0-1 0 0,-1 0 128 16,0-5-128-16,0 4 0 0,-1-12 0 0,2 14 0 16,-1-3 0-16,2 2 0 0,-1 0 0 0,-1-2 0 15,-1 2 0-15,2 1 0 0,0-3 0 0,-1 1 0 16,-1 0 0-16,3-3 128 0,-3-9-128 0,2 13 0 16,0-4 0-16,2 1 0 0,-1 2 0 0,-3-12 0 15,4 7 0-15,-4-7 0 0,4 9 0 0,-4-9 128 16,0 0-128-16,0 0-128 0,0 0 128 0,0 0-192 15,0 0-576-15,6-8-112 0,-2 1-16 0,0-7-8896 16,0-4-1792-16</inkml:trace>
  <inkml:trace contextRef="#ctx0" brushRef="#br4" timeOffset="177273.74">29490 7618 12783 0,'0'0'560'0,"0"0"128"0,0 0-560 0,0 0-128 16,0 0 0-16,0 0 0 0,0 0 784 0,0 0 128 0,0 0 32 0,0 0 0 15,0 0 48-15,0 0 16 0,0 0 0 0,0 0 0 16,3-9-144-16,-3 9-32 0,9-4 0 16,-2-1 0-16,1-2-144 0,2 2-48 0,1 2 0 0,1-1 0 15,1-2-144-15,2 2-48 0,3 2 0 0,-1-1 0 16,-1 2-128-16,0 1-48 0,1 0 0 0,0 2 0 16,0 1-272-16,-2 2 160 0,2 5-160 0,-3 0 128 15,0 2-128-15,-3 4 0 0,2 2 0 0,-2 0 0 0,0 2 0 16,0 2 0-16,2-1 0 0,-3 4 128 0,-4-4 0 0,3 3-128 15,0 3 192-15,0 0-64 0,1 2 0 0,-1 3 0 16,-1-6 0-16,0 4 0 0,1-5-128 0,2 3 192 16,-3-1-192-16,1 2 192 0,-2 0-64 0,2-2-128 15,-1 2 192-15,0-2-64 0,-2 2 64 0,1-4 0 16,-2 2 0-16,0-1 0 0,0 0-48 0,-2 1 0 16,-1 3 0-16,1 0 0 0,-1-6 48 0,1 3 16 15,-2 1 0-15,0-1 0 0,-2-2-48 0,1-1-16 16,1 1 0-16,1-3 0 0,-2-2 48 0,1 0 0 15,0 1 0-15,3 3 0 0,-1-2-64 0,-2-3 0 16,0 0 0-16,0 0 0 0,-1-1 0 0,2-1-128 16,-2 1 192-16,1 0-64 0,-1 0 16 0,1 1 0 15,0 2 0-15,1 0 0 0,-1-1 16 0,0-1 0 0,-1 0 0 0,0 2 0 16,1-1-16-16,-1 3 0 16,0-3 0-16,0 2 0 0,0-4-144 0,0-3 160 15,0 1-160-15,0 3 160 0,2 2-160 0,0-2 192 16,-2-1-192-16,2-1 192 0,-1 1-192 0,1-1 192 0,1-2-192 0,-1 1 192 15,1 0-192-15,0 1 160 0,-1 3-160 16,1-3 160-16,-1-3-160 0,1 2 128 0,-1 1-128 0,1 0 128 16,-2-2 16-16,3-1 0 0,-2-1 0 0,1 1 0 15,0 0-144-15,0-4 128 0,1-1-128 0,-4-9 128 16,0 0-128-16,7 5 0 0,-7-5 0 0,0 0 0 16,0 0-288-16,0 0-144 0,0 0-16 0,0 0-16 15,3-13-2352-15,0-1-448 0</inkml:trace>
  <inkml:trace contextRef="#ctx0" brushRef="#br2" timeOffset="183130.37">29128 7655 1839 0,'0'0'160'0,"0"0"-160"16,0 0 0-16,2-10 0 0,2 2 2304 0,-4 8 416 15,4-10 96-15,-4 10 0 0,3-8-1568 0,-3 8-320 16,2-8-64-16,-2 8-16 0,3-8-176 0,-3 8-32 0,5-12-16 0,-5 12 0 16,5-8 80-16,1-1 32 0,0 1 0 0,1-1 0 15,2 4-144-15,1-1-16 0,0-2-16 0,0 4 0 16,4-1-48-16,0 0-16 0,1 3 0 0,5-2 0 16,-1 1-176-16,2-1-16 0,1-1-16 0,2 3 0 15,0-1-64-15,0 2-16 0,-1 1 0 0,0-1 0 16,-1-2-64-16,1-1-16 0,-3-1 0 0,1 4 0 15,-1 2-128-15,-1 2 128 0,-2 1-128 0,1-1 128 16,-1 1-128-16,-2 3 0 0,2 1 144 0,-1-1-144 0,-1 2 0 0,1 0 128 16,-2 3-128-16,1 2 0 0,1-2 144 15,-2 2-144-15,0 1 192 0,3 2-192 0,1 0 224 0,-2 1-64 16,-2 1-16-16,-1 0 0 0,2 2 0 0,-1-1 0 16,-1-1 0-16,-2 3 0 0,3-1-16 0,-1 1 0 15,-4 2 0-15,3 3 0 0,-3-6-128 0,-1 1 128 16,-2-1-128-16,1 2 128 0,-2 2 0 0,1 0 0 15,-3-2 0-15,1 0 0 0,-1-2 64 0,1 3 0 16,-1-2 0-16,1 2 0 0,-2 0-16 0,2-1 0 16,1 1 0-16,1 1 0 0,-3-5 0 0,1-2 0 15,1 2 0-15,-1-1 0 0,-1 4-176 0,1 1 160 16,1-4-160-16,0 2 160 0,0 0-160 0,2 4 160 16,-2-3-160-16,1 0 160 0,1-3-160 0,0 5 128 15,2-1-128-15,0 0 128 0,1-1-128 0,-3 0 0 16,-2 1 144-16,0 1-144 0,0-3 160 0,1-2-32 15,0 2-128-15,1 1 192 0,-2-3-192 0,1 0 176 16,-1-1-176-16,2 2 160 0,0-2-32 0,0 2-128 16,-1-2 192-16,3 3-64 0,-1-3-128 0,-1 1 192 0,0 2-192 0,-1-3 192 15,0-2-192-15,-1-1 128 0,-1-2-128 0,1 1 128 16,0 5-128-16,3-3 0 0,-3 1 144 0,0 0-144 16,-1-3 0-16,0 2 128 0,-2-2-128 0,2 3 0 15,-1 0 0-15,0-1 128 0,3 1-128 0,-1 0 0 16,0-3 0-16,1 2 0 0,-2-1 0 0,0 2 128 15,0 1-128-15,-1 3 0 0,2 1 0 0,-1-2 0 16,0-3 0-16,0-2 0 0,0-2 0 0,0 6 0 0,1 1 0 0,-2-1 128 16,0 0-128-16,-2-1 0 15,4-3 0-15,-2 1 0 0,-3-2 0 0,1 3 0 0,2 1 0 0,-3-1 0 16,-3-4 0-16,2 2 128 0,0-1-128 0,1 2 0 16,0-2 0-16,-3 2 0 0,-1-2 0 0,2 1 0 15,0 1 0-15,2 1 0 0,-1-2 0 0,0-2 128 16,0 0-128-16,1 3 0 0,0 2 0 0,0 1 0 15,1-2 0-15,0-2 0 0,0-2 0 0,2 3 0 16,-2-3 0-16,2 0 0 0,-1 2 0 0,1-2 0 16,-1 0 0-16,1 0 128 0,-2-1-128 0,2 0 0 15,-2 1 0-15,4 1 0 0,-4-1 0 0,-1-3 0 16,-1 2 0-16,1 2 128 0,3-2-128 0,-1 0 0 16,-1-2 0-16,-1 1 0 0,0-1 0 0,2 3 0 0,0-1 0 0,1-2 0 15,-3 2 0-15,0-2 0 16,0 0 0-16,2 1 0 0,0-1 0 0,-2 0 0 15,0-11 0-15,2 14 0 0,2-4 0 0,0 2 0 16,-2-1 0-16,-2-11 0 0,0 0 0 0,8 10 0 16,-3 0 0-16,-5-10 0 0,5 9 0 0,-5-9 0 15,0 0 0-15,0 0 0 0,6 10 0 0,-6-10 0 0,0 0 0 0,7 8 0 16,-7-8 0-16,6 9 0 0,-6-9 0 0,8 5 0 16,-1 1 0-16,-7-6 0 0,0 0 0 0,11 3 0 15,-11-3 0-15,12-3 0 0,-12 3 0 0,10-2 0 16,1 1 0-16,-2-3 0 0,-2-1 0 0,1-3 0 15,1 2 0-15,-9 6 0 0,9-7 0 0,1-2 0 16,-1 3 0-16,0-3 0 0,-2 3 0 0,2-6 128 16,0 1-128-16,1-2 0 0,0 2 0 0,-1 1 0 0,0-3 0 0,0 3 0 15,0 1 0-15,1 0 128 0,0 0-128 16,2-1 0-16,-3 1 0 0,2-1 0 0,0 2 0 0,1-2 0 16,-1 2 0-16,2-2 0 0,-1 0 0 0,0-4 0 15,0 1 0-15,0 2 0 0,1-2 0 0,0 0 0 16,0-1 0-16,-1 1 0 0,2-3 0 0,0 0 0 15,-1-2 0-15,-2-1 0 0,1 0 0 0,-1 0 0 16,1 0 0-16,-1-3 0 0,1-2 0 0,-2 4 0 16,-1 1 0-16,1 1 0 0,-3 1 0 0,2-1 0 15,-1 3 0-15,0 0 0 0,-1 1 0 0,1 0 0 16,-1-3 0-16,2 1 0 0,-2-1 0 0,0 0 0 16,0-4 0-16,2 1 0 0,-1-2 0 0,1 2 0 15,0 0 0-15,1-2 0 0,2 0 0 0,-1-3 0 16,-2 0 0-16,1-2 0 0,1 1 0 0,0 2 0 15,0-2 0-15,-2 1 0 0,0-1 0 0,3 0 0 16,-2 0 0-16,-1 0 0 0,0 3 0 0,-2-5 0 16,0 3 0-16,0-3 0 0,1 1 0 0,-1-2 0 15,1 2 0-15,1 1 128 0,1-4-128 0,-1 1 0 16,0-3 0-16,0 1 0 0,-1 0 0 0,0 4 0 0,3 1 0 0,-1-1 0 16,-1-3 0-16,0 0 0 0,-1 0 0 0,3 3 0 15,-2 0 0-15,-1-1 0 0,-1 2 0 0,0-2 0 16,2 4 0-16,0 0 0 0,-2-2 0 0,0 3 0 15,2-3 0-15,0 1 0 0,-1 2 0 0,-2-2 0 16,-1 0 0-16,4 2 0 0,-1-3 0 0,-1 2 0 16,0-2 0-16,0 1 0 0,1 2 0 0,-1-3 0 0,1 2 0 0,0 1-128 15,-1-4 128-15,2 4 0 0,0-4 0 0,0 3 0 16,-1 3 0-16,2-3 0 0,-1 1 0 0,0 0 0 16,-1 0 0-16,0 3-128 0,0 3 128 0,-1 1 0 15,0 0 0-15,-1-1 0 0,-1-1 0 0,2 1 0 16,-1 1 0-16,0-1 0 0,-1 3 0 0,2 0 0 15,-1 4 0-15,2-4 0 0,-1 0 0 0,2 3-128 16,0-3 128-16,1 0 0 0,0 0 0 0,1 2 0 16,-1-2 0-16,0 2 0 0,0 1-128 0,3 0 128 15,1-1-128-15,0 4 128 0,-2-3 0 0,1 5 0 16,0-3 0-16,-2 3 0 0,1 1 0 0,0-2 0 16,-1 0 0-16,-1 3-128 0,0 1 128 0,0 0 0 15,0 1 0-15,-10 2-128 0,12-1 128 0,-12 1 0 16,10 0 0-16,-10 0 0 0,10 3 0 0,-10-3 0 15,9 6 0-15,-9-6 0 0,9 8 0 0,-1 3 0 16,-2-2 0-16,0 2-128 16,-1 2 128-16,-1-4 0 0,-1 2 0 0,-1 2 0 0,1 0 0 0,-2 2 0 0,3 0 0 15,-2 2 0-15,0 2 0 0,-1-1 0 16,0 1 0-16,0 1-128 0,1 3 128 0,-2 1 0 0,0-4 0 0,0 5 0 16,0 3 0-16,0-2 0 0,-2 2 0 0,2-1 0 15,0 1 0-15,0 1 0 0,-1 0 0 0,0 2 0 16,0-2 0-16,-1 0 0 0,1 2 0 0,0-1 0 15,0-2 0-15,-2 4 0 0,3-1 0 0,-1-1 0 16,-2 3 0-16,2 0 0 0,0 0 0 0,-1 0 0 16,0 2 0-16,-1 0 0 0,1 1 0 0,-1-2 0 0,1-3 0 0,0 0 0 15,0 0 0-15,2-2 128 16,-3 4-128-16,2 1 0 0,1 2 0 0,-2-2 0 0,0 1 0 0,1-1 0 16,-2-1 0-16,3 1 0 0,0-1 0 0,0 1 0 15,0 1 0-15,0-3 0 0,6-2 0 0,-5-2 0 16,0 0 0-16,0 4 0 0,1-4 0 0,1 1 0 15,0 3 0-15,-2-3 0 0,3 2 0 0,-3 1 0 16,-1-4 0-16,0 1 0 0,0 3 0 0,2-4 0 16,-2 1 0-16,0 1 0 0,-2-2 0 0,1 1 128 15,0 2-128-15,-2-6 0 16,3 2 0-16,-1-3 0 0,0-2 0 0,-1 6 0 0,1-4 0 0,1 4 0 16,-2-3 0-16,0 1 128 0,0 0-128 0,1 0 0 15,-1 1 0-15,2-3 0 0,-1 1 0 0,-2-3 0 16,2-1 0-16,1 1 0 0,0 1 0 0,0-4 0 15,0-1 0-15,1-3 0 0,-1 0 0 0,4 2 128 16,-1-2-128-16,-1 0 0 16,1 0 0-16,1-3 0 0,-2-1 0 0,3 3 0 0,-1-1 0 0,1 0 0 15,-1 1 0-15,1 0 0 0,-1-4 0 0,0 1 0 0,1 3 0 0,0-1 0 16,0-3 0-16,-1 3 0 0,0-2 0 0,-1 2 0 16,1 0 0-16,0-1 0 0,-1-1 0 0,0 1 0 15,1-1 0-15,0 1 0 0,0 2 0 0,0-2 0 16,-2-2 0-16,2 4 0 0,0-1 0 0,0-3 0 15,-2 1 0-15,2 2 0 0,-1-2 0 0,-1 2 0 16,1-4 0-16,0 1 0 0,1 3 0 0,1-4 0 16,-3 1 0-16,-2-10 0 0,0 0 0 0,6 7 0 15,0 2 0-15,-6-9 0 0,5 4 0 0,0-1 0 0,-5-3 0 0,7 1 0 16,-1 0 0-16,2-2-128 0,1-2-224 0,-3 1-32 16,9-7-16-16</inkml:trace>
  <inkml:trace contextRef="#ctx0" brushRef="#br2" timeOffset="185705.48">29336 7658 6447 0,'9'-4'576'16,"0"-3"-576"-16,-1 1 0 0,-1 0 0 0,1-3 832 0,-2 2 64 15,-1-1 16-15,-5 8 0 0,7-6 48 0,-7 6 0 16,4-8 0-16,-4 8 0 0,0 0-64 0,0 0 0 16,3-9 0-16,-3 9 0 0,0 0-80 0,0 0-32 15,0 0 0-15,-7-7 0 0,-1 1-144 0,-1 2-16 16,0 3-16-16,0 1 0 0,-1 0-16 0,-1 2 0 16,-2 1 0-16,2 1 0 0,-1 2-192 0,1 0-32 0,1 5-16 0,-1 0 0 15,0 4 16-15,0 2 0 0,2-1 0 0,-3 2 0 16,2 3-176-16,-1-1-48 0,-2 0 0 0,1 3 0 15,1-1 32-15,0 1 0 0,2 5 0 0,-3-3 0 16,1 3-176-16,1-1 128 0,-1 4-128 0,1 1 128 16,0-3-128-16,0 2 128 0,2 1-128 0,-2 1 128 15,4 1-128-15,-2 0 160 0,1 1-160 0,0-2 160 16,0 0-160-16,2 0 128 0,-3 0-128 0,2 2 128 16,-1 4-128-16,1 1 160 0,-1 1-160 0,1-3 160 15,-2-7-160-15,2 2 0 0,-2 0 144 0,2 0-144 0,-3 1 128 0,3-3-128 16,-4-5 128-16,2 5-128 0,-3-3 176 0,2 1-48 15,0 0 0-15,0-1 0 0,0 3-128 0,3 2 128 16,-4-5-128-16,2 0 128 0,0-3 0 0,1 3 0 16,0-1 0-16,1-1 0 0,-2 1-128 0,2 1 128 15,1-4-128-15,0 4 128 0,-2-4-128 0,2 4 0 16,2-4 0-16,-1 3 0 0,-1-3 0 0,0 7 0 16,-1-3 0-16,1 2 0 0,3-3 0 0,-2 2 0 15,0 2 128-15,2-3-128 0,0 1 0 0,-1 3 0 16,1-3 0-16,0 0 0 0,-1 0 0 0,1-2 0 15,-1 1 0-15,1-1 0 0,-2 2 0 0,3-4 0 16,-3 2 0-16,0-3 0 0,0 3 0 0,2-2 0 0,0 5 0 0,0-6 0 16,-1 0 0-16,1 1 0 15,-1-4 0-15,2 3 0 0,-2 1 0 0,2-1 0 16,0 0 0-16,-1 1 0 0,2-4 0 0,-2 2 0 16,-1-1 0-16,2 1 0 0,1-2 0 0,-1-2 0 15,0 2 128-15,-1 0-128 0,2 2 0 0,-1-1 0 0,-2-2 0 0,2 2 128 16,0-2-128-16,0 3 0 0,-3-4 0 0,0 1 0 15,0 1 128-15,0-2-128 0,2 1 0 0,-3-1 128 16,2 0-128-16,-1 1 0 0,1 3 0 0,0-5 0 16,-2-3 0-16,1-1 128 0,0 3-128 0,2-3 128 15,-1 0-128-15,-1-3 160 0,1 2-160 0,-1 1 160 16,0-1-160-16,1-1 128 0,-2 0-128 0,0 1 128 16,-2-5-128-16,0 4 0 0,0-4 144 0,0 2-144 15,0-4 0-15,0 3 144 0,1-3-144 0,1 1 0 0,5-7 128 0,-8 5-128 16,2-3 0-16,6-2 0 0,-9 2 0 0,9-2 0 15,-8-2-176-15,8 2 176 0,-7-7-256 0,2 0 64 16,0 1 16-16,1-4 0 0,-1 2-16 0,1-3-16 16,1 2 0-16,1-3 0 0,-1 0 208 0,1 0-192 15,-2 1 192-15,1-3-192 0,0 0 192 0,1 2 0 16,0 0-160-16,-1-1 160 0,-1-4 0 0,1 2 0 16,0-1 0-16,-3-2 0 0,-2-1 0 0,-1-2 0 15,0 1 0-15,-1-3 0 0,-1 0 0 0,-5-3 0 16,0 0 0-16,-1 0 0 0,1 0 0 0,-3-2 0 15,2 2 0-15,1-2 0 0,0 3-144 0,0-1 144 16,2-1 0-16,0 0 0 0,0-2 0 0,1-1 0 16,-1-1 0-16,3 3 0 0,-2-2 0 0,0 2 0 0,2-2 0 0,-2-3 0 15,1-1 0-15,0 2 0 0,1 2 0 0,1-2 0 16,-2 1 0-16,2 2 0 16,0 0 0-16,0 2 0 0,1 1 0 0,0-5 0 15,0 2 0-15,-1-2 0 0,0-2 0 0,3 0 0 16,1-2 0-16,-1 0 0 0,0 5 0 0,1-3 0 0,0-3 0 0,1 1 0 15,0-3 0-15,0 1 128 0,0-1-128 0,0 2 0 16,0-1 128-16,0 3-128 0,0 2 0 0,-2-1 0 16,0-1 144-16,0-2-144 0,-1 0 128 0,0 1-128 15,-2-2 128-15,1-1-128 0,-1 1 128 0,-2 3-128 16,2 1 128-16,0-2-128 0,0 1 0 0,-2 0 128 16,1-2-128-16,-2 0 0 0,2 5 0 0,0 0 128 0,3-1-128 15,-3-1 0-15,1 0 0 0,1 2 0 16,0 0 0-16,1-1 0 0,-1-1 0 0,1 4 0 0,0 1 0 0,0-2 0 15,1 3 0-15,0-1 0 0,-1 2 0 0,0-2 0 16,1 6 0-16,-1-1 0 0,0-1 0 0,2 1 0 16,-3-1 0-16,2 1 0 0,-1 4 0 0,0 0 0 15,1 1 0-15,-1-1 0 0,2-2 0 0,-2 1 0 16,3 1 0-16,0 0 0 0,-3 0 0 0,2 1 0 16,-2 0 0-16,2 2 0 0,0-1 0 0,-1 1 0 15,1-3 0-15,-1 2 0 0,2-1 0 0,0 3 0 0,0 0 0 0,0 1 0 16,0 1 0-16,0-1 0 0,0 3 0 0,0 2 0 15,0-4-144-15,0 4 144 16,0-1 0-16,1 4 0 0,-1-3 0 0,5 9 0 16,-5-9 0-16,5 9 0 0,-4-10 0 0,4 10-128 0,-5-9 128 0,5 9 0 15,0 0 0-15,0 0 0 0,0 0-128 0,0 0 128 16,-4-10 0-16,4 10 0 0,0 0 0 0,0 0 0 16,0 0 0-16,0 0 0 0,0 0-128 0,0 0 128 15,0 0 0-15,0 0 0 0,-9 7 0 0,5 2 0 16,4-9 0-16,-5 9 0 0,1 0 0 0,2 2 0 15,2-11 0-15,-4 13 0 0,0 1-128 0,2 1 128 16,0 1 0-16,2-2 0 0,-1 1 0 0,0 5 0 16,-2-1 0-16,1 1 0 0,-1 1 0 0,1 0 0 15,-1 6 0-15,0-1 0 0,1 2 0 0,-1 1 0 16,2 4 0-16,-3 1 0 0,0 0 0 0,1 2 0 16,-1-4 0-16,0 2 0 0,0-1 0 0,0 5 0 15,2 0 0-15,-2 1 0 0,0-4 0 0,-1 2 0 0,-1 4 0 16,1-2 0-16,-3-2 0 0,2 1 0 15,1 0 0-15,-3-3 0 0,2-5 0 0,2 2 0 0,-2 0 0 0,-1-1 0 16,0 0 0-16,0 1 0 0,2-1 0 0,-1 0 0 16,1-4 0-16,-2 4 0 0,1 4 0 0,0-1 0 15,0-1 0-15,-1-2 0 0,-1-1 0 0,-1 4 0 16,3-2 0-16,-2-1 0 0,1 2 0 0,-2 0 128 16,0 0-128-16,0 1 0 0,0-1 0 0,0 0 0 15,-1-1 0-15,0 1 0 0,0 0 128 0,1 1-128 16,-1 0 0-16,2-1 0 0,-2-2 144 0,2 2-144 15,1 2 128-15,-1-1-128 0,-2 2 0 0,1-3 128 0,1 0-128 0,1 0 0 16,-2-3 0-16,0 2 0 0,0 0 0 0,0 3 0 16,-1 1 0-16,1 0 0 0,0 0 0 0,-1-3 0 15,-1-1 0-15,-2-3 128 16,-2 3-128-16,-1 1 0 0,1-1 0 0,1 0 128 0,-1 1-128 0,0-1 0 16,-3-2 160-16,0-1-160 0,0 3 192 0,2 0-192 15,-1-3 192-15,-1-1-192 0,1 3 192 0,1-3-192 16,0 0 128-16,-1-2-128 0,1 0 0 0,-1-3 0 15,1-1 128-15,0 3-128 0,1-5 0 0,-1 2 0 16,-2-3 128-16,0 1-128 0,1-1 0 0,2 0 0 16,-3-1 0-16,3 0 0 0,0 0 128 0,0-2-128 15,1 1 0-15,-2-3 0 0,0 1 0 0,-2-4 0 16,3-3 0-16,-2-1 0 0,-2 1 0 0,3-5 0 0,1-1 0 16,1-2 0-16,-2-1 0 0,5-2 0 0,2 0-128 0,0-5 128 15,0 0 0-15,2-3-144 0,1 1-32 0,1-3 0 16,-1-4 0-16,1 2 0 0,0 0-16 0,1-2 0 15,0 0 0-15,2 3 0 0,-3 1 192 0,2-4-128 16,0 0 128-16,0-1-128 0,0 1 128 0,2-2 0 16,-2 0 0-16,3-2 0 0,3-5 0 0,-1 2-160 15,1 0 160-15,-1-7 0 0,1-4-144 0,1-3 144 16,0-2 0-16,-1-2-144 0,4 2 144 0,0-1 0 16,-1-5 0-16,2 2-128 0,3-3 128 0,0-2 0 15,-3-1-144-15,3 0 144 0,3-2 0 0,-1 0 0 16,-2 0 0-16,1 2 0 0,-1 2 0 0,1 2 0 0,-1-2 0 0,-1 1 0 15,-2-4 0-15,-1-1 0 16,2-2 0-16,-2 2 0 0,-2-1 0 0,0-1 0 16,-1 0 0-16,1-2 0 0,-1 0 0 0,-1-3 0 15,1-2 0-15,-1 2 0 0,-3-4 0 0,-2 2 0 0,2-1 0 0,0 4 0 16,0 0 0-16,0-1 0 0,-1-1 0 16,1 0 0-16,0-1 160 0,0 4-160 0,-1 1 192 0,0 0-192 15,1 0 160-15,-2 3-160 16,2 1 128-16,0 1-128 0,0 1 0 0,0 5 128 0,0 0-128 15,-2 6 0-15,-2 1 0 0,-2 1 0 0,-3 4 0 0,-1 2 0 16,-3 6-384-16,-4 4-48 0,-4 4-16 0</inkml:trace>
  <inkml:trace contextRef="#ctx0" brushRef="#br2" timeOffset="192134.41">26239 7851 5519 0,'7'-13'496'0,"-2"7"-496"15,-1-6 0-15,1 3 0 0,2 0 336 0,-1 3-16 16,-1-4-16-16,1 2 0 0,2-3-304 0,0 1-192 15,-3-2 16-15,1-2 16 0,0 2 160 0,-1 0 0 16,1-2 128-16,-4 0-128 0,2 3 736 0,-2 2 80 16,0-4 16-16,-1 4 0 0,-1-2 144 0,1 2 48 15,-1 0 0-15,0 9 0 0,-1-8-320 0,1 8-48 0,-1-9-16 0,1 9 0 16,0 0 48-16,0 0 0 0,0 0 0 0,0 0 0 16,0 0-64-16,0 0-16 0,0 0 0 0,0 0 0 15,0 0-128-15,0 0-32 0,0 0 0 0,-4 14 0 16,1 4-128-16,1 0-16 0,1 1-16 0,1 5 0 15,0 4-144-15,0 4-16 0,-2 4-128 0,2 3 192 16,-2 2-192-16,2 6 0 0,-2 2 0 0,0 2 0 16,-1 4 160-16,1 3-160 0,-2-1 160 0,-1 4-160 15,0 3 128-15,0-2-128 0,-3 1 0 0,2-1 0 16,-2 3 128-16,1 1-128 0,-1-4 0 0,2 3 0 16,0-3 0-16,0 3 0 0,0-3 0 0,1 1 0 15,-2-6 0-15,2 3 128 0,-4 1-128 0,3-4 0 0,0-1 0 0,1 0 128 16,1 1-128-16,0-1 0 0,0-2 160 0,3-4-160 15,-2-1 160-15,2 0-160 0,1 0 128 0,1-4-128 16,1 1 0-16,0-3 144 0,2 4-144 0,1-6 0 16,0-3 0-16,1 1 128 0,0 3-128 0,-1-5 0 15,0-2 0-15,0 1 128 0,-3-4-128 0,0-2 0 16,-2 2 0-16,1 0 0 0,-2-4 0 0,2 1 128 16,0 2-128-16,3-5 0 0,-2 2 0 0,0-2 0 15,0 0 128-15,2-4-128 0,1 0 0 0,0-1 0 16,-1 0 0-16,1 0 0 0,2-1 0 0,-1 1 0 15,-1-3 0-15,1 2 0 0,1-2 0 0,0 0 0 16,1 1 0-16,1-2 0 0,-4-3-128 0,1 2 128 16,2-4 0-16,0 2 0 0,-2-1 0 0,1 1 0 0,1-4-144 0,0 2 144 15,-2-1 0-15,2-2 0 16,-1 1 0-16,1-4 0 0,0 2 0 0,-8-8 0 16,10 9 0-16,0-1 0 0,0-2 0 0,-10-6 0 0,10 6 0 0,0 1 0 15,-10-7 128-15,13 5-128 0,-13-5 0 0,15 1 144 16,-1 2 48-16,-1-3 0 0,-13 0 0 0,15-3 0 15,-2-3 0-15,0-1 0 0,-2 0 0 0,2-5 0 16,0 2 16-16,-2-1 16 0,2-5 0 0,0 1 0 16,3-3-64-16,1 1-16 0,0-1 0 0,1-1 0 15,-1-3-144-15,-1-1 160 0,-2-1-160 0,0 5 160 16,-1-1-160-16,0 1 0 0,1-3 0 0,-4-1 0 16,2-2 0-16,0 1 0 0,-2-4 0 0,-1 1 0 0,-1-4 0 15,0 2 128-15,0 1-128 0,0-4 0 0,-1 1 128 16,2-2-128-16,-1-4 0 0,2-1 128 0,-4-1-128 0,2 0 192 15,1-4-192-15,0 0 192 0,-2 1-192 0,2-4 0 16,2 5 144-16,-4-1-144 0,-2 4 0 0,-1 1 0 16,2 2 0-16,-1 0 128 0,2 0-128 0,0 0 176 15,1 4-176-15,0-4 192 0,-3-3 16 0,1 0 16 16,2 1 0-16,-2 2 0 0,1-2-224 0,0 0 128 0,-1 4-128 16,2 0 0-16,-3-5 0 0,2 1 128 15,-1-3-128-15,-1 2 0 0,0-1 0 0,0-3 0 16,-1 1 0-16,0 3 0 0,-2 3 0 0,1-2 0 0,-1 0 0 0,0 3 0 15,-2 0 0-15,1 3 0 16,-1-2 128-16,-1 0-128 0,1 0 0 0,0 1 0 0,-2 1 0 16,2 5 0-16,2-2 0 0,-2 1 176 0,-2-2-176 15,1 2 160-15,0-2-160 0,-2 3 160 0,3-4-160 0,0 6 160 16,3 0-160-16,-2 2 192 0,0 0-192 0,3 2 192 16,0 2-192-16,1-1 0 0,0-2 0 0,2 0 128 15,-1 0-128-15,4 0 0 0,-2 0 0 0,2-2 0 16,-2 4 0-16,0 0 0 0,1 1 0 0,-1 0 0 15,-2-1 0-15,1 0 0 0,0 1 0 0,1 2 0 16,-2 0 0-16,1 4 0 0,0-2 144 0,0-2-144 0,0 2 0 0,1 2 144 16,-1-5-144-16,2 3 0 0,2 0 128 0,-3 3-128 15,1 1 0-15,2-4 0 0,-1-2 0 0,0 1 0 16,-1 1 0-16,1 0 0 0,1-1 0 0,2 0 0 16,0 1 0-16,1 1 0 0,0 0 0 0,2-1 0 15,-3 4 0-15,1-1 0 0,1-3 0 0,0 4 0 16,-1-2 0-16,2 2 0 0,-2 5 128 0,1 1-128 15,-1-1 0-15,-3-1 0 0,2 2 0 0,-1 2 0 16,-1 0 0-16,0 1 0 0,1 1 0 0,-1-2 0 16,1 4 0-16,0 0 0 0,0-1 0 0,-2 3 0 15,-1 0-128-15,0 1 128 0,2 0 0 0,-1 0 0 16,-2 4 0-16,1-2-144 0,0 2 144 0,0-2 0 16,0 5 0-16,-4-1 0 0,1 4 0 0,0 1-128 15,0 0 128-15,0 1 0 0,-2-1 0 0,0 2 0 0,-2 0 0 0,-1 1 0 16,2 1 0-16,-3 0 0 15,0 5 0-15,-1 0 0 0,1-6 0 0,-2 3 0 16,0 3 0-16,-1-1 0 0,3 2 0 0,-4 3 0 16,1-2 0-16,-1-1 0 0,-1 4 0 0,1-4 0 15,0 5 0-15,2-5 0 0,-1 1 0 0,3-3 0 0,-1 3 0 0,1-5-128 16,0-5 128-16,0 1-192 0,0-1 192 0,1-1-192 16,0 2 192-16,1-5 0 0,-2-2 0 0,0 2 0 15,1-7 0-15,-1-6 0 0,0 0 0 0,0 0 0 16,0 0 0-16,0 0-128 0,0 0 128 0,9-2 0 15,-4-7-320-15,-3 0 0 0,0-5 16 0,-2 0 0 16,0 1-96-16,0-3-32 0,-2-2 0 0,0-1 0 16,-2 0 192-16,-1-3 48 0,0-1 0 0,0 2 0 0,0-4 192 15,0 0 0-15,-1 3-160 0,0 0 160 0,-1-3 0 0,-1 3 0 16,2 1 0-16,0-2 0 0,1-2 0 0,0 2 0 16,-1-2 0-16,1-1 0 0,1-1 0 0,-1-2 0 15,0-1 0-15,0 2 0 0,0-1 0 0,0 3 0 16,-4-2 0-16,2 3 0 0,1-1 0 0,1 3 0 15,-1 3 0-15,-1 1 0 0,0 3 0 0,-1-1 0 16,0 0 0-16,-1 5 0 0,1 3 0 0,-3 0 0 16,1 4 144-16,0 0-16 0,0-2-128 0,0 4 0 15,-2 1 0-15,2 2-128 0,-1 3 128 0,0 2 0 16,1 3 0-16,0-2 0 0,-3 3 0 0,-1 0 0 16,0 3 0-16,-1 2 0 0,0 4 0 0,0 4 0 15,-1-1 0-15,1 4 0 0,0 0 0 0,0 2 0 16,-1 3 0-16,1 3 128 0,-4 3-128 0,1 1 144 15,1 0-144-15,1-1 160 0,-2 0-160 0,2 0 0 16,-2-2 0-16,3 0 0 0,3-2 0 0,2-3 0 16,1-1 0-16,0-1 0 0,2-2 0 0,0-6 0 15,1 3 0-15,0-4 0 0,1-3 0 0,-2 0 128 16,4-4-128-16,-1-1 0 0,0 1 0 0,4-11 0 16,0 0 128-16,0 0-128 0,0 0 0 0,0 0 0 0,0 0 0 15,0 0 128-15,0 0-128 0,0 0 0 0,-1-13 0 0,1-1 0 16,1-2 0-16,0-1 0 0,0 1 0 0,2-2 0 15,0-2 0-15,0 1 0 0,0-2 0 0,1 0 0 16,-2-6 0-16,5 3 128 0,-1 2-128 0,3-1 0 16,0 2 0-16,2 0 0 0,-1 0 128 0,3-1-128 0,1-2 0 0,0 0 0 15,0-2 0-15,0 0 0 0,1 3 0 0,-2-1 0 16,2 0 0-16,2 3 0 0,-1 2 0 0,1 0 0 16,-3 1 0-16,0 2 0 0,0-2 0 0,1 4 0 15,0 1 144-15,0 3-144 0,1-1 0 0,2 3 0 16,-1 0 0-16,0 2 0 0,-4 2 0 0,1-2 0 15,1 1 0-15,-1 2 0 0,1 2 0 0,-2 5 0 16,-1 4 0-16,0-2 0 0,-2 0 0 0,0 6 0 16,-1 0 0-16,0 2-128 0,0 3 128 0,0 2 0 15,-3 3 0-15,3-2 0 0,0 1 0 0,-3 1 0 16,2 4 0-16,1-1-128 0,1 4 128 0,-1 2 0 16,1-1 0-16,0 1 0 0,-1-5 0 0,0 5 0 15,1-4 0-15,0 3 0 0,-1 2 0 0,0 2 0 16,0-2 0-16,-3 0 0 0,0-2 0 0,-1 2 0 15,0 0 0-15,-1 0 0 0,-1 3 0 0,0 1 0 16,1-1 0-16,-2-2 128 0,0 0-128 0,0-1 0 0,-1 3 0 0,1-2 128 16,-1-2-128-16,1 2 0 15,2-1 0-15,0 0 0 0,0-4 0 0,0 1 0 16,-1 0 0-16,4 1 0 0,-5 1 0 0,3-1 128 0,-1-6-128 16,0 2 0-16,1 2 0 0,-1 0 0 0,-1-2 0 0,-1 1 0 15,1-3 0-15,-1 1 0 0,-1 3 0 0,2-4 128 16,0 4-128-16,-1-4 0 0,1 2 0 0,-1-3 0 15,1 1 0-15,-1 0 0 0,1-1 0 0,1-2 128 16,-1 4-128-16,2 0 0 0,-1-3 0 0,3 0 0 0,-2 1 0 16,0-2 0-16,0-1 0 0,0-1 0 0,-1 3 0 15,0-1 0-15,-2 1 0 0,3 0 0 16,-1-1 0-16,0 1 128 0,1-1-128 0,0 2 0 0,-1-1 0 0,0-2 0 16,-1-1 0-16,1 2 0 0,-2 1 0 0,1 0 0 15,1-2 0-15,0-1 0 0,1 1 0 0,0 0 144 16,0-2-144-16,0 1 0 0,0 1 160 0,2 3-160 15,-1-1 128-15,-1-3-128 0,0 0 128 0,-1 0-128 16,0 0 0-16,0 0 128 0,0 0-128 0,-2 1 0 16,1 2 0-16,-1-3 0 0,1-1 0 0,-1-2 0 15,0 0 0-15,0-1 128 0,1-1-128 0,-1 1 192 16,1-1-192-16,1-1 192 0,-1-1-192 0,1 2 192 16,0 3-192-16,0-3 192 0,0-4-192 0,-1 3 160 15,1-1-160-15,0 0 160 0,0 1-160 0,-2-2 0 0,-2-11 0 0,7 12 128 16,-3-1-128-16,-1 2 0 15,0-4 0-15,-3-9 0 0,1 12 0 0,3-2 128 16,-1 1-128-16,-1 1 0 0,1-1 0 0,0 0 0 16,0-5 128-16,2 6-128 0,-1-3 0 0,0 1 0 15,-2 1 0-15,1-3 128 0,3-2-128 0,-1 4 0 16,-5-10 0-16,7 12 0 0,-1-3 0 0,0 1 0 0,-1-2 128 0,3 3-128 16,-3-3 0-16,0 2 0 0,3-1 0 0,-1 0 0 15,-7-9 0-15,8 8 0 0,-3 4 0 0,1-3 128 16,1 1-128-16,0-4 0 0,1 4 0 0,0-4 0 15,-1 4 0-15,1-4 0 0,-2 0 0 0,2 2 0 16,0-3 128-16,-8-5-128 0,10 5 0 0,-3 2 128 16,-7-7-128-16,9 6 0 0,-9-6 0 0,9 10 128 15,0-4-128-15,-9-6 0 0,0 0 0 0,8 8 0 0,-2 0 0 0,-6-8 0 16,6 5 0-16,-6-5 0 0,0 0 0 0,0 0 0 16,0 0 128-16,11 1-128 0,-11-1 0 0,10-2 0 15,-10 2 0-15,0 0 128 0,10-4-128 0,-10 4 0 16,10-9 0-16,-10 9 0 0,9-7 0 0,-9 7 0 15,10-6 0-15,-2 0 0 0,-8 6 0 0,10-5 0 16,-10 5 0-16,11-4 0 0,-2 0 0 0,-9 4 0 16,8-9 0-16,-8 9 0 0,10-4 0 0,-2-3 0 15,-8 7 0-15,9-9 0 0,-1 2 0 0,0 0 128 16,0 2-128-16,-1-5 0 0,1 2 176 0,-3-1-48 16,1 1-128-16,1 0 192 0,-1-3-192 0,1-1 144 15,-1 0-144-15,-1 0 128 0,-1-1-128 0,0 0 0 16,-1 0 0-16,2-1 0 0,-2 0 0 0,2 2 0 15,-2-1 0-15,0-1 0 0,1 3 0 0,0 0 0 16,-1-1 0-16,0-1 0 0,1-4 0 0,-1 3 0 16,1 0 0-16,-1-2 0 0,1-2 0 0,-3 0 0 15,-1-1 0-15,2-1 0 0,0-3 0 0,0 3-192 0,-2 2 32 0,0 0 16 16,0 0-32-16,0 2 0 16,0 2 0-16,0 1 0 0,0 0 176 0,0 3-208 15,0-2 80-15,0 0 128 0,0 2-176 0,-2-3 176 16,2 3-128-16,0 1 128 0,-1-2-160 0,0 3 160 0,-1-2-192 0,2 2 192 15,0-2-144-15,0 10 144 0,-1-7 0 0,1 7-144 16,0 0 0-16,0 0 0 0,0 0 0 0,0 0 0 16,0-11 144-16,0 11 0 0,0 0-144 0,0 0 144 15,0 0 0-15,0 0 0 0,0 0 0 0,-5 12 0 16,1-6 0-16,1 6 0 0,-3-1 0 0,1 0 0 0,0 3 128 0,0 3-128 16,1-2 0-16,-1 0 128 15,-1-1-128-15,0 3 160 0,0 1-160 0,0 0 160 0,-1-2-32 0,0 1 0 16,1 0 0-16,-2 2 0 0,-1 3 0 0,0 1-128 15,0-4 192-15,1 1-64 0,-1-2 0 0,0 3 0 16,0 0 0-16,1-1 0 0,-1 0-128 0,3 0 0 16,0-2 0-16,-2-1 128 0,2 1-128 0,-1-3 0 15,1 2 0-15,1-3 0 0,0 0 0 0,1 0 0 16,-1-4 0-16,0 2 128 0,0-1-128 0,0-3 0 16,-2-1 0-16,7-7 0 0,0 0 0 0,-9 8 0 15,2-3 0-15,7-5 0 0,-10 4 0 0,10-4 0 16,-8 2-144-16,8-2 144 0,0 0 0 0,0 0 0 15,-9 3 0-15,9-3 0 0,0 0 0 0,0 0 0 16,-13-3 0-16,13 3 0 0,-9-5 0 0,9 5 0 0,-5-7 0 0,-1-2 0 16,1 2-128-16,5 7 128 15,-6-10-192-15,0 3 192 0,3 0-384 0,0-3 16 16,1 2 16-16,2 8 0 16,-5-11-256-16,2 1-48 0,2 2-16 0,-1-3 0 15,1 2-304-15,1-6-64 0,-1-1-16 0,3 1-6496 0,2 4-1280 0</inkml:trace>
  <inkml:trace contextRef="#ctx0" brushRef="#br2" timeOffset="192467.97">28153 10539 18431 0,'0'0'816'0,"-3"13"160"0,3-13-784 0,4 13-192 16,1 2 0-16,4 1 0 0,4 0 1264 0,1-1 208 16,1 1 32-16,3-2 16 0,1-5-1200 0,0 4-320 15,1-5 128-15,4 2-128 0,-4-5 0 0,0 2 128 16,-1 0-128-16,0-2 0 0,-2-3 128 0,-2 0-128 16,0-2 0-16,-1 2 144 0,-1-4 16 0,-1-2 0 15,0-1 0-15,1-2 0 0,-1-4 64 0,2-2 16 16,-1-2 0-16,-2-2 0 0,-2-2-48 0,4-1-16 15,-3-3 0-15,0-1 0 0,1-5-176 0,-4-4 128 16,0-3-128-16,-2-3 128 0,-2-2-304 0,0-2-64 0,-4 2-16 0,1 3 0 31,0 0-768-31,0 4-144 0,0 2-48 0,0 1-9008 0</inkml:trace>
  <inkml:trace contextRef="#ctx0" brushRef="#br2" timeOffset="195536.8">29209 7799 16063 0,'0'0'704'0,"0"0"160"0,0 0-688 0,0 0-176 0,0 0 0 0,0 0 0 16,0 0 0-16,9-9 128 0,-3 1-128 0,3-1 128 15,3 2-128-15,0-4 160 0,1 3-160 0,2-6 160 0,2-2 224 0,1 1 32 16,0 1 16-16,1-1 0 0,1 0 48 0,-2-2 16 15,0 2 0-15,-1 0 0 0,0-1-128 0,1 4-32 16,-3-4 0-16,0 1 0 0,-1 2-80 0,3 3 0 16,-3-1-16-16,2-2 0 0,3 2-240 0,-1-2 176 15,-4 3-176-15,1 2 160 0,3 3-160 0,0-1 128 16,1-1-128-16,0 5 128 0,0 1-128 0,0 1 128 16,3 0-128-16,-1 2 128 0,1 4-128 0,0 5 0 15,-1-4 0-15,0 5 0 0,-4 3 0 0,1 1 0 16,1 2 0-16,-4 3 0 0,-2-2 0 0,0 1 0 15,-2 5 0-15,-1 1 0 0,-1-1 0 0,0 3 0 16,0-1 0-16,0 1 0 0,0-3 0 0,0 3 0 16,2 0 0-16,-1 0 0 0,-1 0 0 0,2-1 0 15,-1 3 0-15,1 0 0 0,-1-2 0 0,-1 1 0 16,1-1 0-16,-2 1 0 0,2-2 0 0,-2 2 0 16,2-4 0-16,-2 3 0 0,2 1 0 0,-3-3 0 15,-2-1 176-15,2 2-176 0,-2-3 0 0,0 4 0 0,0-2 0 0,0 2 0 16,-1-3 128-16,0 3 16 0,0-3 16 0,-1 3 0 15,1-5 0-15,-1 3 0 0,2-1 0 0,-1-1 0 16,1 2-160-16,1-2 128 0,-2 1-128 0,0 2 128 16,0-4 0-16,-1 1 0 0,1-3 0 0,0 1 0 15,-1 2-128-15,-2 2 0 0,0-3 0 0,0 1 128 16,-1 1 48-16,0-3 0 0,0-1 0 0,0 3 0 16,2 1 64-16,-2-2 16 0,-2 4 0 0,2-5 0 15,2 0-64-15,-1-1-16 0,-1 3 0 0,0-1 0 16,0 0-176-16,0 1 0 0,-3-1 144 0,2-1-144 15,1-2 0-15,0 1 0 0,-1 0 0 0,1 2 128 16,0 0-128-16,0 4 0 0,0-2 0 0,1-2 128 0,-1-4-128 0,3 1 0 16,-1-1 0-16,1 2 0 0,-1-1 0 0,1-1 0 15,-1-1 0-15,1-2 0 0,-2 0 0 0,0-1 0 16,5-1 0-16,-6 1 0 0,0 2 0 0,0-1 0 16,0-1 0-16,1 2 0 0,-1-2 0 0,0 2 0 15,0-1 0-15,1 0 0 0,2 1 0 0,-5 1 0 16,1 0 0-16,1-2 0 0,0 0 0 0,1-1 128 15,-1 0-128-15,0 2 0 0,0 1 0 0,2 1 0 16,0 0 0-16,-1-4 0 0,1-4 0 0,0 2 0 16,1 0 0-16,1 1 0 0,1 4 0 0,-2-4 0 15,0-2 0-15,0 2 0 0,-1-2 0 0,1-3 0 16,-1 2 0-16,1-2 128 0,-1 4-128 0,3-1 0 16,0-3 0-16,1 3 0 0,-1-6 0 0,1 4 0 15,0-1 0-15,2 1 0 0,0-3 0 0,-2-1 0 16,-6-6 0-16,8 8 0 0,-1-1 0 0,0 5 0 15,-1-6 0-15,0 4 0 0,1-3 0 0,-1 3 0 16,-1-3 0-16,1 5 128 0,-1-5-128 0,2 4 0 0,-1-5 0 0,2 3 0 16,-1-2 0-16,0 5 0 0,-2-3 0 0,1 2 0 15,1-3 0-15,-1 1 0 0,0-3 0 0,1 6 0 16,-1-5 0-16,3 2 0 0,-3-3 0 0,2 2 0 16,-8-8 0-16,10 6 0 0,-2 1 0 0,-8-7 0 15,0 0 0-15,12 5 0 0,0 0 0 0,-12-5 0 16,13 1 0-16,-3 0 0 0,-10-1 0 0,11 0 0 15,-11 0 0-15,12-1 0 0,-12 1 0 0,12 0 0 16,-12 0 0-16,12-1 0 0,-12 1 128 0,10-1-128 0,-10 1 224 0,0 0-32 16,10-4 0-16,-10 4 0 0,0 0 16 0,10-5 0 15,-3-2 0-15,0 2 0 0,-7 5 16 0,7-10 0 16,2 2 0-16,-2-3 0 0,-1 0-80 0,2 0-16 16,-3-1 0-16,4-2 0 0,0-3-128 0,-1-1 192 15,-3 1-192-15,2-1 192 0,2-1-192 0,-2 0 0 16,-2 2 144-16,1-1-144 0,0-1 128 0,2 0-128 15,0 3 128-15,-1-1-128 0,1 1 0 0,1 0 144 16,0 0-144-16,0-1 0 0,-1 0 128 0,1-1-128 16,0-1 0-16,0 0 0 0,0-3 128 0,-3 0-128 15,2 0 0-15,0-1 0 0,-1 0 128 0,1 0-128 16,-3 1 0-16,1-3 0 0,1-1 128 0,-2 2-128 16,2-2 0-16,1-1 0 0,-2-4 0 0,1 0 0 15,-1-1 0-15,0 3 0 0,0-3 0 0,-1 4 0 16,0 1 0-16,-1-1 0 0,1 0 0 0,0-2 0 0,0 1 128 0,0 3-128 15,-1 5 0-15,1 1 0 16,0 1 0-16,0 2 0 0,-1-4 0 0,2 5 0 16,-2-1 0-16,1 2 0 0,0-2 0 0,0 2 0 15,-1-1 0-15,1 2 0 0,3 2 0 0,-3-2 0 0,1 3 0 0,1-1 0 16,-1-2 0-16,-1-1 0 0,-1 2 0 0,0 2 0 16,1-2 0-16,0 2 0 0,-1-1 0 0,1-2 0 15,-2 2 0-15,3 0 0 0,-3-3 0 0,2 1 0 16,1 4 0-16,-3 1 0 0,1-2 0 15,1-1 0-15,0-2 128 0,0 0-128 0,-1 1 0 0,0 2 0 16,0-3 0-16,0 0 0 0,1 1 128 0,0 2-128 16,-1-4 0-16,-1-1 160 0,0 1-160 0,1 0 128 15,-2-2 0-15,1 3-128 0,-1-1 192 0,1-3-64 0,0-2-128 0,-2 1 0 16,-1 1 144-16,0 0-144 0,1-2 0 0,0 2 0 16,-2 0 0-16,1-1 128 0,-1 0-128 0,0-1 0 15,-1 0 0-15,2-1 128 0,0 3-128 0,2-1 0 16,-2-2 0-16,1 2 0 0,0-2 0 0,2 2 0 15,-1 2 0-15,2-1 0 0,0-1 0 0,0-2 0 16,-1 2 0-16,2 1 0 0,-1 1 0 0,0 0 0 16,0 1 0-16,1-1 0 0,1-1 0 0,2 2 0 15,-3 3 0-15,1-1 0 0,1 1 0 0,-1 3 0 16,-1-1 0-16,2-1 0 0,-1 0 0 0,-1-1 0 16,0-2 0-16,0 2 0 0,2 1 0 0,-1-1 0 15,-1 0 0-15,0 1 0 0,-1-3 0 0,1 0 0 16,0-3 0-16,0 4 0 0,-1 1 0 0,0 2 0 15,1-2 0-15,0 0 0 0,-3 2 0 0,2-3 0 16,1 1 0-16,0 3 0 0,-2-3 0 0,1 3 0 16,0 1 0-16,1-2 128 0,0 0-128 0,0-2 0 15,0 0 0-15,0 0 0 0,1 1 0 0,-2-1 0 0,3 2 0 0,-2-1 0 16,0-3 0-16,0 1 0 0,1 4 0 0,-1-3 0 16,0-4 0-16,2 5 0 0,-1 2 0 0,0-2 0 15,1 5 0-15,-1-2 0 0,2 2 0 0,-2-3 0 16,-2 1 0-16,1-1 0 0,0 2 0 0,0 1 0 15,-5 7 0-15,7-5 0 0,-7 5 0 0,8-7 0 16,-1 0 0-16,-1 2 0 0,-1-3 0 0,-5 8 0 16,0 0 0-16,9-5 0 0,-9 5 0 0,6-4 0 0,-6 4 0 0,7-4 0 15,-7 4 0-15,0 0 0 0,0 0 0 0,9 0 0 16,-9 0 0-16,10 2 0 0,-10-2 0 0,9 1-128 16,-9-1 128-16,10 2 0 0,-2 5 0 0,-1 2 0 15,-7-9 0-15,8 9-128 0,-2 1 128 0,2-3 0 16,-3 3 0-16,1-1 0 0,-1 2 0 0,0 3-128 15,2-3 128-15,-2 3 0 0,0 0 0 0,1 2 0 16,1 1 0-16,-1 1 0 0,0-2 0 0,2 2 0 16,-2 0 0-16,1 0 0 0,-2 2 0 0,2-1 0 15,-1 0 0-15,-3 2 0 0,1 0 0 0,1 6 0 16,-2-1 0-16,1 2 0 0,-2-2 0 0,-1-1 0 16,-2 1 0-16,0 4 0 0,-2-2 0 0,1 3 0 15,-1-1 0-15,2 1 128 0,1-2-128 0,-1 1 0 16,-1 2 0-16,2-4 0 0,-1 0 0 0,1-1 0 15,1 2 0-15,-1 3 0 0,0-3 0 0,3 3 0 16,1 0-128-16,-2-1 128 0,0 0 0 0,0-1 0 16,-1 0 0-16,3-4 0 0,0 4-128 0,0-4 128 0,1 2-128 0,0 1 128 15,1-4-128-15,-1 0 128 0,1-1-128 16,-1-1 128-16,1 1 0 0,2 3-128 0,-2 1 128 0,2 0 0 16,-3-5 0-16,0 2 0 0,0-2 0 0,0 2 0 15,-4 3 0-15,3-1 0 0,0 0 0 0,-2 0 0 16,0 0 0-16,-1 3 0 0,0-2 0 0,2 2 0 15,-3-2 0-15,2 0 0 0,1 0 0 0,1-1 0 16,-1 2 0-16,3-1 0 0,-3 2 0 0,4 1 0 16,-2-4 0-16,0 2 0 0,0-2 0 0,-1 1 0 15,0-3 0-15,-1 3 0 0,0-3 0 16,1 3 0-16,-2-2 0 0,1 3 0 0,-2-2 0 0,0 1 0 0,1-2 0 0,0 1 0 16,1 2 0-16,-2-2 0 0,-1 2 0 0,1-3 0 15,1 2 0-15,-1-2 0 0,-1 6 0 0,0-3 0 16,1-3 0-16,2 2 0 0,-1-4 0 0,-1-1 0 15,3 2 0-15,0-1 0 0,0 0 0 0,1 2 0 16,0-3 0-16,0-2 0 0,0 0 0 0,2 0 0 16,-1 0 0-16,2-2 0 0,-2 0 0 0,3 0 0 15,0 1 0-15,0-1 0 0,1-4 0 0,1 2 0 16,2-1 0-16,-4-8-128 0,1 4 128 0,1-4 0 16,2 4 0-16,1 1-128 0,3-4 128 0,0 2 0 15,4-3 0-15,18 6 0 0,-2-3-272 0,0-3-80 16,2-1-16-16,-1-2 0 15,-1-3-560-15,0-1-112 0,0-1-32 0</inkml:trace>
  <inkml:trace contextRef="#ctx0" brushRef="#br2" timeOffset="197488.82">24702 9963 11967 0,'0'0'528'0,"0"0"112"0,0 0-512 15,0 0-128-15,0 0 0 0,0 0 0 0,0 0 1600 0,0 0 272 16,0-10 64-16,4 0 16 0,2-5-1216 0,3-2-240 16,1-1-48-16,1-1-16 0,1-4-96 0,2-2-16 15,1 1 0-15,0-5 0 0,1 1-96 0,1-3-32 16,2-1 0-16,-2 1 0 0,-2-5-48 0,-1 4-16 16,2 0 0-16,-1 6 0 0,-1 5 16 0,0 5 0 15,-2 4 0-15,1 1 0 0,-3 5-144 0,-1 1 0 16,-9 5 0-16,0 0 0 0,12 1 320 0,-12-1-32 15,11 10 0-15,-1 1 0 0,0 2-128 0,-2 2-32 16,-2 2 0-16,1 1 0 0,-2 1-128 0,1 0 0 16,-2 0 0-16,0 0 0 0,2 0 0 0,-2-1 128 15,-1 4-128-15,0-2 0 0,1-1 0 0,0-1-256 16,0-1 48-16,-2 0 0 16,2-2-1840-16,0-3-352 0</inkml:trace>
  <inkml:trace contextRef="#ctx0" brushRef="#br2" timeOffset="197739.87">24986 9668 28447 0,'0'0'1264'0,"0"0"256"0,-1 11-1216 0,1 3-304 0,0 0 0 0,4 6 0 15,0 0 0-15,1 3 0 0,1 3 0 0,2 1-144 16,-2 3 144-16,1-2 0 0,-2 2 0 0,0 1-128 0,0-1 128 0,0 2 0 16,1 1 0-16,1-4 0 0,-2-3 0 0,1-1 0 15,-1 1 0-15,-1-2 0 16,1 4-464-16,0-4-64 0,-1 0-16 0,-1 0-7456 16,0-4-1504-16</inkml:trace>
  <inkml:trace contextRef="#ctx0" brushRef="#br2" timeOffset="198288.92">24917 11009 7359 0,'0'0'656'0,"0"0"-528"16,0 0-128-16,0 0 0 0,0 0 2000 0,-2-7 368 0,1-5 80 0,-1 6 16 16,2 6-1664-16,-2-9-336 0,0 1-64 0,-2 3-16 15,0-2 448-15,-2 0 64 0,1 1 32 0,-2 0 0 16,0 2-160-16,-4 1-16 0,-3-2-16 0,1 0 0 15,0 1-80-15,-4 2-16 0,1 1 0 0,-2 1 0 16,-1 1-128-16,-3 4-48 0,-3 3 0 0,-1 0 0 16,1 3-32-16,-2-1-16 0,1 1 0 0,0 3 0 15,2-2-96-15,4 2 0 0,1 0-16 0,1-2 0 16,3-3-176-16,3 1-128 0,2-2 192 0,4 2-192 0,2-4 128 0,4-6-128 16,0 0 0-16,0 0 0 0,9 13 128 0,1-6-128 15,0 1 144-15,1-1-144 0,2-1 0 0,2 2 128 16,2-3-128-16,2 1 0 0,0 4 0 0,3-2 0 15,-4 2 128-15,-2 3-128 0,-2-3 0 0,-1 3 0 16,-1 1 0-16,-1-2 0 0,-4 2 0 0,-2 0 0 0,-1 2 0 0,-3-2 0 16,-2 0 144-16,-1 0-144 15,-3 1 128-15,-3-1-128 0,-2-4 288 0,-2 0-32 16,-2-1 0-16,2 0 0 0,-2 0-128 0,-2 0-128 16,0-4 192-16,-1-1-192 0,1-2 0 0,2-2 0 0,-3-2 0 0,3-3-192 31,0-3-592-31,5-3-112 0,-2-2-32 0,5-4-12480 0</inkml:trace>
  <inkml:trace contextRef="#ctx0" brushRef="#br2" timeOffset="198712">25013 10717 26895 0,'-5'18'1184'0,"3"-4"256"0,-1-1-1152 0,-2 7-288 15,0 3 0-15,0-2 0 0,-3 7 0 0,1-2 128 16,-1 2-128-16,-1-2 0 0,0 5 384 0,0-3-48 16,-1 1 0-16,2 0 0 0,0-2 48 0,0 2 0 15,0-5 0-15,3-1 0 0,-1-1-64 0,2-6-16 16,-1-3 0-16,5 0 0 0,0 2-176 0,2-6-128 15,-2-9 192-15,0 0-192 0,0 0 176 0,9 5-176 16,-9-5 160-16,11-6-160 0,-1-1 176 0,0-2-176 16,0 1 192-16,0-5-192 0,-1 1 0 0,4-2 0 15,-2-1 0-15,1 2 0 0,-2 0 128 0,0 2-128 16,0-4 0-16,0 5 0 0,1 4 0 0,-1 3 0 16,-10 3 0-16,12-1 0 0,-12 1 0 0,11 4 0 15,-3 8 0-15,0 0 0 0,-2 2 0 0,0 3 0 16,-4 1 0-16,-2 3 0 0,0 0 0 0,-1 1 0 15,-3-2 0-15,-1 1 0 0,0-2 0 0,0 0 0 16,-2-2 160-16,4-3-160 0,0-1 0 0,3-13 0 0,0 10 0 0,0-10 0 31,0 0-1104-31,0 0-304 0,0 0-64 0,0 0-11264 0</inkml:trace>
  <inkml:trace contextRef="#ctx0" brushRef="#br2" timeOffset="198937.88">25281 11121 16575 0,'0'0'736'0,"0"0"160"0,-9 8-720 0,1 3-176 16,-1-2 0-16,1 4 0 0,2 0 2896 0,-2-1 560 16,3 4 96-16,0 0 32 0,0 1-2640 0,1-1-528 15,0-1-96-15,0 1-32 0,3-2-288 0,0 1 128 16,0-4-128-16,-1 2 0 0,1-4 0 0,1-9 0 15,0 13 0-15,0-13 0 16,0 0-1456-16,0 0-240 0,0 0-48 0,0 0-10064 0</inkml:trace>
  <inkml:trace contextRef="#ctx0" brushRef="#br2" timeOffset="199339.08">25691 10720 11055 0,'-7'-4'976'0,"1"-1"-784"0,0-3-192 0,-1 3 0 16,2 1 3008-16,-1-3 544 0,-2 0 112 0,1 2 32 15,0-3-2864-15,-2 2-560 0,-1-4-112 0,0 4-32 16,0-1 144-16,-2 0 32 0,0 3 0 0,0 0 0 0,-2 1 80 0,0 1 0 16,0 4 16-16,-1 1 0 0,-1 1-80 0,0 0 0 15,0 5-16-15,-1-1 0 0,-1 6-48 0,2 4-16 16,1 3 0-16,-1 5 0 0,1 0-80 0,2 3-16 16,-2-1 0-16,4 4 0 0,2 1-144 0,-3 1 160 15,3 2-160-15,2 2 160 0,0-3-160 0,4-2 0 16,-1-5 144-16,1 2-144 0,2-5 0 0,1 0 0 15,0-4 0-15,3-2 128 0,-1-1-128 0,3-1 0 16,-2-3 0-16,3-2 0 16,-1-1-400-16,-1 1-48 0,-4-12-16 0,8 6 0 15,-8-6-1712-15,10 5-352 0,-10-5-64 0</inkml:trace>
  <inkml:trace contextRef="#ctx0" brushRef="#br2" timeOffset="199567.73">25209 11152 24879 0,'0'0'1088'0,"0"0"256"0,0 0-1088 0,0 0-256 0,0 0 0 0,0 0 0 16,0 0 720-16,0 0 96 0,0 0 16 0,11 6 0 15,2-3-400-15,2-2-80 0,-2-1-16 0,0 1 0 16,2-1-208-16,0 3-128 0,3-2 128 0,0-1-128 0,0 0 0 0,-1 0 0 15,1 0-192-15,1-1 64 16,-1-2-688-16,2 2-128 0,-2-2-16 0,-2-2-10928 16</inkml:trace>
  <inkml:trace contextRef="#ctx0" brushRef="#br2" timeOffset="199809.43">25872 10859 20271 0,'0'0'896'0,"0"0"192"0,-8 7-880 0,1 2-208 15,1-2 0-15,0 6 0 0,-1 1 1328 0,0 4 208 16,-2 0 64-16,0 3 0 0,-1 3-864 0,-1 6-160 16,0-5-48-16,0 3 0 0,-1-4-128 0,2 3-16 15,0-3-16-15,1 0 0 0,4 3-208 0,1-7-32 16,0 0-128-16,4 0 192 0,4-4-192 0,0-1-208 15,1-1 32-15,0-4 16 16,1 1-736-16,1-4-160 0,2 1-32 0,-9-8-6864 16,10 2-1392-16</inkml:trace>
  <inkml:trace contextRef="#ctx0" brushRef="#br2" timeOffset="199979.17">25482 11255 32879 0,'0'0'1456'0,"0"0"304"0,0 0-1408 0,0 0-352 0,0 0 0 0,15 11 0 16,5-6 0-16,2-1 0 0,6-5 0 0,4 0-128 15,5-2 128-15,1-2 0 0,2-5 0 0,-2 3 0 16,0-3-1696-16,-3 4-352 0</inkml:trace>
  <inkml:trace contextRef="#ctx0" brushRef="#br5" timeOffset="205894.62">15955 13296 9375 0,'-4'-11'416'0,"1"-1"96"0,-4-1-512 0,2 1 0 0,0-1 0 0,1-2 0 16,2 0 800-16,-1 1 64 0,2 1 16 0,1-4 0 15,-3 0-80-15,3-1-16 0,-1 1 0 0,2-1 0 16,-1-1-64-16,0 0-16 0,-1-2 0 0,1 0 0 15,0 1-64-15,1 2-32 0,2 0 0 0,-3 4 0 16,0 3-32-16,0-2-16 0,0 6 0 0,0-1 0 16,0 8 16-16,0 0 16 0,0 0 0 0,0 0 0 0,0 0-144 0,0 0-16 15,0 0-16-15,0 0 0 0,0 13-112 0,0 5-32 16,0-1 0-16,-3 9 0 0,1 4-32 0,-1 5-16 16,-1 3 0-16,1 2 0 0,0 5-96 0,-3 1-128 15,-1 3 176-15,0 3-176 0,-1 2 192 0,2 3-64 16,-4 4 0-16,-2-1-128 0,-1 4 256 0,-2-1-48 15,-1 3-16-15,-2 0 0 0,-1 0-48 0,0 4-16 16,0 1 0-16,1-5 0 0,-1-7 64 0,1-1 16 16,0 1 0-16,2-2 0 0,-1-3 112 0,2-3 32 15,1-5 0-15,2 0 0 0,2-2-96 0,3 0-32 16,-4-6 0-16,5-1 0 0,2-2-32 0,2-3-16 16,-1-5 0-16,2 2 0 0,2-4-48 0,2-1 0 15,2-5 0-15,-1-1 0 0,2-2 32 0,2-4 0 16,2 0 0-16,1-2 0 0,1-3-160 0,3 1 128 15,1-3-128-15,2 0 128 0,1-2-128 0,3 1 0 0,0-4 144 0,3 0-144 16,2-2 176-16,2 2-48 16,-2 0 0-16,2 2 0 0,0-4 0 0,3 0 0 15,2-1 0-15,3 3 0 0,1-1-128 0,5 0 192 16,2 1-192-16,4-2 192 0,0 4-192 0,0-2 0 0,0-2 0 0,-1 2 128 16,8 0-128-16,-3 0 0 0,1 0 0 0,2 2 0 15,5-1 0-15,1-1 0 0,-2-3 0 0,1 0 0 16,-2 0 0-16,1 1 0 0,0-1 0 0,2 0 0 15,3 1 0-15,2-3 0 0,1 0 128 0,-5 0-128 16,-3 1 0-16,1-3 0 0,1 1 0 0,2 2 0 16,1-2 0-16,1 1 0 0,1 1 0 0,-1 0 128 15,-3 2-128-15,0-3 0 0,1-2 0 0,-1 2 0 0,-1-1 0 0,5 1 0 16,1 0 0-16,-2 0 0 0,-2-2 0 16,-1 5 0-16,1-2 0 0,1-2 0 0,0-1 0 0,1 5 0 15,2-2 0-15,-2-1 0 0,-1 1 0 0,-1 0 0 16,-2-1 0-16,0 0 0 0,1 2 0 0,2 0 0 15,2-1 0-15,0-4 0 0,-2 3 0 0,0 1 0 16,0-1 0-16,0 0 0 0,-1 1 0 0,3 2 0 16,0-2 0-16,0-4 0 0,-1 2 0 0,0-3 0 15,3 1 0-15,-3 3 0 0,4 0 0 0,1 3 0 16,3-1 0-16,-3-2 0 0,-3-4 0 0,-1 3 0 16,2 2 0-16,-1 0 0 0,2-1 0 0,1 3 0 15,1-1 0-15,-4-2 0 0,-3-5 0 0,0 3 0 0,0 0 0 0,1 3 0 16,0 3 0-16,1-2 0 0,1-2 128 0,-4-1-128 15,-1 3 0-15,0 1 0 16,3-1 0-16,2 1 0 0,2-1 0 0,0-2 0 16,-2 0 0-16,-2 1 0 0,0-4 0 0,0 3 0 15,1 0 0-15,4 1 128 0,1 1-128 0,-1 0 0 0,-2-1 0 0,-3 2 0 16,-2-2 0-16,2-1 0 0,-1 1 0 0,2 1 0 16,3 2 0-16,-3 0 0 15,1 0 0-15,-4-3 0 0,0-1 0 0,0 1 0 16,0 1 0-16,4 2 0 0,2 1 0 0,0-2 0 0,-3-1 0 0,-2-2 0 15,-2 2 0-15,1 2 0 0,1 1 0 0,3-2 0 16,5 0 0-16,-3-1 0 0,-4 1 0 0,-3-2 0 16,0 1 0-16,-1-2 0 0,0 3 0 0,6 0 0 15,-2 0 0-15,1 1 0 0,-3-3 0 0,-2 3 0 16,-2 0 0-16,-1-2 0 0,2 1 0 0,3 0 0 0,2 1 0 0,-2 0 0 16,-2 0 0-16,-2-3 0 0,-3 1 0 0,0 1 0 15,0 0 0-15,2 1 0 0,2 0 0 0,1 1 0 16,-4-3 0-16,2 2 0 0,-3 0 0 0,-2 0 0 15,-2-3 0-15,3 1 0 0,-3 2 0 0,5 0 0 16,0-1 0-16,0 1 0 0,-2 0 0 0,-2 1 0 16,0-1 0-16,-2 1 0 0,0 1 0 0,-1 0 0 15,0 0 0-15,2 2 0 0,0-1 0 0,2 4 0 0,0-3 0 0,-4 0 0 16,-4 1 0-16,2 0 0 0,-1-3 0 0,-1 4 0 16,-1-5 0-16,1 2 0 15,0 0 0-15,3 0 0 0,1 1 0 0,-2-2 0 0,-2 2 128 0,-2 0-128 16,-3-1 0-16,1 0 0 15,0 0 0-15,2 1 128 0,-2 1-128 0,0 1 0 16,2-1 0-16,-1-3 0 0,-1 1 0 0,1 1 0 0,-1 1 0 0,-4 1 0 16,-2-3 0-16,1-1 0 0,-1 0 0 0,0 2 0 15,-2 0 0-15,1 0 0 0,0 1 0 0,0 0 0 16,1-1 0-16,1 4 0 0,-1 2 128 0,1-5-128 16,-4-1 0-16,-1 2 0 0,-3 0 0 0,1-1 0 15,-5 0 0-15,1 0 0 0,0-3 0 0,-2 2 0 16,1-1 0-16,-2 1 0 0,-1-1 0 0,-1 1 0 0,-1 1 0 0,-1 1 0 15,-2-4 0-15,0 0 0 0,-3-2 0 16,0 1 128-16,2 0-128 0,-2 0 0 0,-1 0 0 0,-1-1 0 16,-2-2 128-16,-1-3-128 0,0 3 0 0,-1-2 0 15,0 0 0-15,0-2 0 0,1-1 144 0,0-2-144 16,-2 1 160-16,2-5-160 0,-3-1 144 0,2-1-144 16,-1 0 128-16,4-2-128 0,-3-4 128 0,1 1-128 15,0-5 0-15,2 0 128 0,0-2-128 0,-2 1 128 16,4-2-128-16,-1 1 128 0,0-4-128 0,2-1 192 15,2 3-192-15,0-1 192 0,1-6-192 0,1 2 128 16,0-1-128-16,2 2 128 0,0-1-128 0,1 1 0 16,1 0 0-16,0-2 0 0,1 4 0 0,0 3 0 0,0 0 0 0,2 0 0 15,-1 1 0-15,0-3 0 16,0 2 0-16,-3 0 0 0,1-3 0 0,-4 0 0 16,0 3 0-16,0 0 0 0,-1 2-144 0,-1 2 144 0,-1-1 0 0,0 1 0 15,1 2-160-15,-3 0 160 16,-1-1-128-16,-1 1 128 0,-1 4 0 0,-1 0 0 15,-1 2 0-15,-3 0-128 0,-1-1 128 0,1 1 0 16,-3 1-144-16,0 2 144 0,-1 1 0 0,-2 0 0 0,-1-3 0 0,0 3 0 16,-4 3 0-16,0-2 0 0,-2 2 0 0,0 0 0 15,-3-3-144-15,-2 4 144 0,-1 1 0 0,-2 1 0 16,-3-3 0-16,1 4-128 0,-2 1 128 0,-4-2 0 16,-3 3 0-16,-3 2 0 0,-4-3 0 0,-4-2 0 15,-4 4 0-15,-2 0-128 0,-4-7 128 0,-1 4 0 16,0 1 0-16,-3-3 0 0,-1 2 0 0,-6 0 0 0,0-1 0 0,-6 2 0 15,-3-2-128-15,-2 0 128 0,-1 0 0 16,-1-2 0-16,0 2 0 0,-6-2 0 0,-9 1 0 0,0 3 0 16,-3-4 0-16,3 4 0 0,-1-5 0 0,-6 4 0 15,-7 1 0-15,-1-2 0 0,0 2 0 0,3 1 0 16,-5-2 0-16,-3 0 0 0,-2-1 0 0,2 0 0 16,3 2 0-16,-8 2 0 0,-6 1 0 0,3 0 0 15,2 1 0-15,-3-3 0 0,0 2 0 0,-1 0 0 16,0 2 0-16,3 0 0 0,1 0 0 0,-2 2 0 15,-4 0 0-15,7 2 0 0,1-3 0 0,-3 1 0 16,-8-2 0-16,4 2 0 0,6-1 0 0,-4 2 0 16,-6-3 0-16,4 1 0 0,2-1 0 0,1 1 0 15,0 2 0-15,-1 1 0 0,-2-2 0 0,2 1 0 16,2-2 0-16,-3 0 0 0,-4 3 0 0,5 0 0 16,4 0 0-16,-3 0 0 0,-7-2 0 0,5 2 0 15,6 0 0-15,-1 1 0 0,-1-1 0 0,0 0 0 16,1-1 0-16,4 2 0 0,4 1 0 0,-3-4 0 15,-2 2 0-15,4 1 0 0,2-1 0 0,-1-2 0 16,-2 2 0-16,3 0 0 0,0 1 0 0,2-1 0 16,1-2 0-16,-2 2 0 0,-3-1 0 0,3 1 0 15,0-1 0-15,2 0 0 0,0-3 0 0,-2 1 0 0,1-1 0 0,3 1 0 16,3 1 0-16,0-2 0 0,-4-2 0 0,3 2 0 16,1 0 0-16,2 0 0 0,3 2 0 0,-2-1 0 15,-6-1 0-15,6 0 0 0,3-1 0 0,6 1 0 16,-2 0 0-16,-2 0 0 0,0-2 0 0,0 1 0 15,0 0 0-15,4 1 0 0,2-1 0 0,-5-1 0 16,-2 4 0-16,1-1 0 0,2-1 0 0,1 1 0 0,2 3 0 0,-2 0 0 16,-2 1 0-16,0-1 0 0,1 0 0 15,1 1 0-15,2 2 0 0,1 1 0 0,-1 2 0 0,-1-2 0 16,-3 2 0-16,2-3 0 0,3 5 0 0,4-2 0 16,-1 3 0-16,-1 0 0 0,-3-3 0 0,2 1 0 15,3 1 0-15,1-4 0 0,5 4 0 0,-2-2 0 16,-3 3 0-16,2-2 0 0,-2-3 0 0,4 2 0 15,1-2 0-15,4 3 0 0,5 2 0 0,0-2 0 16,-3 2 0-16,3-4 0 0,0 0 0 0,5-2 0 16,3 2 128-16,3-1-128 0,2 1 0 0,3-2 128 15,5 5-128-15,4-3 0 0,3 1 0 0,2-2 128 16,2 2-128-16,4-3 0 0,6 3 0 0,5-4 0 16,4 1 0-16,10-7 0 15,0 0-640-15,6 12 0 0,5-1-16 0,8-6-10032 16,8 0-1984-16</inkml:trace>
  <inkml:trace contextRef="#ctx0" brushRef="#br5" timeOffset="208061.57">29385 13395 3679 0,'-11'-1'160'0,"11"1"32"0,0 0-192 0,-8 0 0 0,0 0 0 0,8 0 0 16,0 0 4112-16,0 0 784 0,0 0 160 0,0 0 16 16,0 0-3600-16,8 8-736 0,0 0-144 0,3-2-16 0,1 0 112 0,2 2 16 15,3-2 16-15,2 3 0 0,0-2-208 0,1 5-64 16,2-3 0-16,2 3 0 0,1 1-192 0,2-1-32 15,2 0-16-15,3-2 0 0,2 1 96 0,3 1 16 16,0-5 0-16,4-1 0 0,-2-1 64 0,2-2 32 16,0-5 0-16,-3 0 0 0,-3-4-96 0,4-2-32 15,-3-5 0-15,3-1 0 0,-1 1-80 0,1-2-16 16,0-1 0-16,0-2 0 0,-1 1-64 0,-5 0 0 16,2-1-128-16,0 0 192 0,-6 0-192 0,-2 2 144 15,-2-1-144-15,-3 1 128 0,-3-2 32 0,0 0 0 16,-1 2 0-16,-2-1 0 0,-1 2 64 0,1-2 16 15,-1 2 0-15,0-3 0 0,-2-1-112 0,1-1-128 16,1-2 176-16,-1 1-176 0,0-1 144 0,0-2-144 16,-1-3 0-16,-1 2 144 0,0-6-144 0,-1 3 0 15,-3 0 0-15,1-2 0 0,-3-1 0 0,-2 3 0 0,0-2 0 16,-3 4 0-16,-1 0 0 0,-1 2 0 16,-3 2 0-16,1-1 0 0,-4 1 128 0,-1 1-128 15,1-1 0-15,-1 3 128 0,-2 1-128 0,0 1 0 16,-2-1 0-16,-1 1 0 0,-1-1 0 0,-1 1 0 0,1-1 0 0,-2 1 0 15,-2 0 0-15,0 0 0 0,0 2 128 0,1-2-128 16,-3-3 0-16,0 1 0 0,-4 0 0 0,1 1 0 16,-4-1 0-16,5 1 0 0,-3 2 0 0,1-1 0 15,-1 2 0-15,2 5 0 0,1-2 0 0,1 1 0 16,2 2 0-16,0-1 0 0,-1 3 0 0,3-2 0 16,-2 1 0-16,1 0 0 0,0-1 0 0,-1 3 0 15,-1-3 0-15,1 2 0 0,1 0 0 0,1 2 0 0,-1 1 0 0,2-4 0 16,-1 2 0-16,2 2 0 0,-1 0 0 0,-1 0 0 15,-1 2 0-15,2-1 0 0,-2 1 0 0,4 1 0 16,-1-2 0-16,1 0 0 0,-3 2 0 0,1-3 0 16,-1-1 0-16,1 3 0 0,-1 0 0 0,2 1 0 15,0-1 0-15,1-2 0 0,0 1 0 0,1 2 0 16,0 0 0-16,1 0 0 0,-1-1 0 0,1 1 0 16,2 1 0-16,1-1 0 0,2-1 0 0,7 2 0 15,-13-1 0-15,13 1 0 0,0 0 0 0,-9 1 0 16,0 1 0-16,9-2 0 0,-10 2 0 0,10-2 0 0,0 0-144 0,-9 5 144 15,9-5 0-15,0 0 0 0,-8 8 0 0,8-8 0 16,0 0 0-16,-6 5 0 16,6-5 0-16,0 0 0 0,-6 14 0 0,1-4-128 0,5-10 128 0,-3 14 0 15,-1 0 0-15,1 1 0 0,-1-1-128 0,1-1 128 16,1 0 0-16,-2 1 0 0,0-2 0 0,-1 1 0 16,0 0 0-16,0 0 0 0,0-2 0 0,0 2 0 15,-2 2 0-15,1-4 0 0,0 0 0 0,-1 1 0 16,1-1 0-16,-1 1 0 0,1 1 0 0,-2-4 0 15,2 2 0-15,0-4 0 0,-1 2 0 0,7-9 0 16,-7 5 0-16,7-5 0 0,-7 5 0 0,7-5 0 16,-7 5 0-16,7-5 0 0,0 0 128 0,-8 1-128 15,8-1 0-15,0 0 0 0,0 0 128 0,-9-6-128 0,3-1 0 0,1 2 0 16,1-5 128-16,0 2-128 0,2-3 0 0,-1 0 128 16,1-1-128-16,-1-2 0 0,0 1 0 0,1-1 128 15,-1-1-128-15,1 0 0 0,-3 0 0 0,2-2 0 16,-1 2 0-16,2-3 0 0,-1-1 0 0,1 0 0 15,-2 0 0-15,1 0 0 0,1 1 128 0,-1-1-128 16,0 0 0-16,0 0 0 0,2 1 0 0,-2 2 0 16,-1-1 0-16,2 2 0 0,-1 1 0 0,1 4 0 15,-1-2 0-15,-1 2 0 0,1 1 0 0,-1 2 0 16,0 0 0-16,0 2 0 0,-1-1 0 0,5 6 0 16,-5-8 0-16,1 4 0 0,4 4 0 0,0 0 0 0,-4-9 0 0,2 4 0 15,2 5 0-15,0 0 0 16,0 0 0-16,0 0 0 0,0 0-144 0,0 0 144 15,0 0 0-15,0 0-144 0,0 0 144 0,0 0 0 16,10 3 0-16,3-1-128 0,-1 3 128 0,1 1 0 16,0-3 0-16,1 4-128 0,0 0 128 0,1 0 0 0,2 2 0 0,0-3 0 15,1 3 0-15,0-3 0 16,-2 3 0-16,2-1 0 0,1-4 0 0,2 1 0 0,-1 1 0 0,3-2 0 16,1-3 0-16,3-1 0 0,1-1 0 0,0 1 0 15,0-1 0-15,2-1 0 16,3 1 0-16,0-2 0 0,-1 0 0 0,-1 0 0 0,-2 2 0 0,-1 0 0 15,-3-2 0-15,-1 3 0 0,-2-1 0 0,0 1 0 16,-2 1 0-16,0 0 0 0,-2 1 0 0,1 1 0 16,1 4 0-16,-3-2 0 0,-3-1 0 0,-1-1 0 15,1 2 0-15,-3-1 0 0,-1-1 0 0,2-1 0 0,-12-2 0 16,11 4 0-16,-1 1 0 0,-10-5 0 0,0 0 0 0,9 5 0 16,-9-5 0-16,0 0 0 0,6 7 0 0,-6-7 0 15,0 0 0-15,0 0 0 0,0 0-208 0,-3 10-16 16,-4-5 0-16,7-5 0 15,-10 4-1184-15,0 1-256 0,-1-3-32 0,0-2-12256 16</inkml:trace>
  <inkml:trace contextRef="#ctx0" brushRef="#br5" timeOffset="-214663.29">27300 18984 9215 0,'0'0'400'0,"0"0"96"0,-9 0-496 0,9 0 0 16,0 0 0-16,0 0 0 0,-8 0 1808 0,8 0 272 16,0 0 48-16,0 0 16 0,0 0-1616 0,0 0-320 15,0 0-64-15,0 0-16 0,0 0 288 0,4-9 48 16,-4 9 16-16,5-9 0 0,0 2 96 0,-5 7 0 16,8-8 16-16,0-2 0 0,-2 4 80 0,2-2 16 0,-1 2 0 0,1-3 0 15,1 1-144-15,0 2-32 0,-2-3 0 0,2 4 0 16,0-4-80-16,0 2-32 0,0-1 0 15,1-1 0-15,-2 2-80 0,1-2 0 0,-1 6-16 0,0-3 0 16,-2 0-64-16,-6 6-16 0,11-5 0 0,-4 1 0 16,-7 4-64-16,10-2-16 0,-10 2 0 0,12-3 0 15,-12 3-16-15,11 0-128 0,-1 5 192 0,1-1-64 16,-11-4-128-16,10 9 0 0,0 1 0 0,0 3 128 16,0-3-128-16,-1 3 0 0,-1 2 0 0,-2-1 0 15,2-3 0-15,-2 5 0 0,1 0 0 0,-4-1 0 16,4-1 0-16,-3-2 128 0,-2-1-128 0,1 3 0 15,-2-4 0-15,0 2 0 0,-1-12-144 0,4 11 144 32,-4-11-496-32,0 0 16 0,0 0 0 0,0 0 0 0,0 0-1568 0,0 0-320 15,0 0-64-15,0 0-16 0</inkml:trace>
  <inkml:trace contextRef="#ctx0" brushRef="#br5" timeOffset="-214246.1">27530 18940 11967 0,'0'0'1072'0,"-10"1"-864"0,1 1-208 0,1 0 0 0,8-2 1328 0,-9 1 208 15,9-1 64-15,0 0 0 0,-8 2-784 0,8-2-160 16,0 0-16-16,0 0-16 0,0 0 16 0,0 0 0 16,-7 8 0-16,7-8 0 0,-5 8-192 0,5-8-16 15,0 0-16-15,-4 11 0 0,2 1 32 0,0-2 0 16,0 3 0-16,2-1 0 0,-1 0-64 0,1 0-16 15,1 4 0-15,1-6 0 0,2 3-32 0,1-1 0 16,3-3 0-16,1 3 0 0,1 2 32 0,3-4 0 0,2 0 0 0,3-3 0 16,1 4-16-16,2-4 0 0,2 2 0 0,4-4 0 15,2-1-32-15,3 0-16 0,4 0 0 0,-2-3 0 16,2-4-96-16,-2 0-16 0,-1-1 0 0,1 0 0 16,-1-1 16-16,3-3 0 0,1 3 0 0,1-1 0 15,3-3 16-15,2 1 0 0,0-4 0 0,2 0 0 16,-1 3-48-16,0-1-16 0,0 2 0 0,-5-2 0 15,-3 3-160-15,-3-3 160 0,-1 3-160 0,-3-3 160 16,1 2-160-16,-2 3 0 0,-1-1 0 0,-2 1 0 16,-3 0 0-16,0-3 0 0,-2 2 0 0,-1-1 0 15,-3 1 0-15,0 1 0 0,-5 2 0 0,1 1 0 16,-2-2-560-16,-10 4-32 16,0 0-16-16,0 0 0 0,0 0-1936 0,0 0-384 0</inkml:trace>
  <inkml:trace contextRef="#ctx0" brushRef="#br5" timeOffset="-213645.58">29658 18511 13823 0,'0'0'608'0,"-3"-5"128"0,0-2-592 0,3 7-144 0,-4-9 0 0,0 0 0 16,0 2 1792-16,0 2 320 0,4 5 64 0,-6-11 0 15,1 1-1248-15,-2 2-256 0,-1 3-48 0,0-3-16 16,-5 2-80-16,2 2-16 0,-1-1 0 0,0 3 0 16,-2 0-64-16,0 4-32 0,-3 0 0 0,-1 6 0 0,-1-2-64 15,-1 6-16-15,-3-2 0 0,-1 2 0 0,0 4-32 0,6 0-16 16,0 2 0-16,4 0 0 0,1 0-160 0,5-1-128 15,4 0 192-15,3 1-192 0,3-2 144 0,4 1-144 16,5-5 0-16,3 2 144 0,3 0-144 0,4 0 192 16,0-2-192-16,3-2 192 0,-2-1-192 0,0 0 0 15,-1-3 144-15,1-1-144 0,-2-2 128 0,1 2-128 16,-1 1 128-16,-1 2-128 0,-4-3 160 0,-2 1-32 16,-2 2-128-16,0 0 192 0,-5 3 0 0,-2-1 0 15,-3 0 0-15,-2 2 0 0,-4-2 128 0,-3 1 32 16,-2 0 0-16,-3 1 0 0,-3 1-96 0,0-4-32 15,-4 1 0-15,3-2 0 0,-3 2-224 0,0-5 0 16,-1-1 0-16,1 0 0 0,0-3-128 0,1-1-128 0,1-3-32 0,4-1 0 31,1-1-592-31,3 2-112 0,2-5-32 0,8 8 0 16,0-9-1552-16,3-2-320 0,5 2-64 0</inkml:trace>
  <inkml:trace contextRef="#ctx0" brushRef="#br5" timeOffset="-213195.41">29983 17909 23039 0,'0'0'2048'0,"0"0"-1648"15,-6 11-400-15,2 2 0 0,-4-2 416 0,3 6 0 16,0 2 0-16,2 3 0 0,-3 3 32 0,3 0 16 16,-2 7 0-16,2 2 0 0,0 1-96 0,0 2-32 15,-2 0 0-15,1-2 0 0,1-2-16 0,1 1 0 16,-3-2 0-16,1-1 0 0,0-1-16 0,1 0-16 16,2-6 0-16,0-3 0 0,1-2 48 0,2-3 16 15,2-4 0-15,-4-12 0 0,4 9 32 0,-4-9 0 16,0 0 0-16,10 1 0 0,2-3 0 0,-1-4 16 15,-1-3 0-15,0-3 0 0,-1-3-144 0,-1-3-48 0,0 0 0 0,-1 1 0 16,0-2-208-16,-1 2 128 0,2 0-128 0,-2 3 0 16,-1 3 0-16,0 0 0 0,-5 11 0 0,8-9 0 15,-8 9 0-15,9-3 0 0,-9 3 0 0,11 7 0 16,-2-1-160-16,0 8 160 0,0 0-128 0,-2 4 128 16,0 2-128-16,-1 2 128 0,0 0-128 0,1 3 128 15,-1-4-320-15,-1 0 0 0,-1-4 16 0,2 0 0 31,1-1-464-31,-2-3-112 0,2-3-16 0,1 0 0 16,1-3-1824-16,1-6-368 0,5-3-80 0,-1-9-16 0</inkml:trace>
  <inkml:trace contextRef="#ctx0" brushRef="#br5" timeOffset="-212958.84">30449 18209 24879 0,'0'0'2208'0,"-7"6"-1760"16,7-6-448-16,-6 13 0 0,6 1 1184 0,-1 0 160 16,-2 2 16-16,2 0 16 0,-1-1-800 0,2 3-176 15,-2 1-16-15,2 0-16 0,1 1-48 0,0-1 0 16,2-1 0-16,0 1 0 0,-2-1-192 0,4-3-128 16,-1-2 160-16,0-1-160 0,1 0-224 0,-5-12-144 15,7 8-16-15,-7-8-16 16,13 5-592-16,-2-2-112 0,-11-3-32 0,12-3 0 15,-2-2-1344-15,-1-1-272 0,-1-4-48 0</inkml:trace>
  <inkml:trace contextRef="#ctx0" brushRef="#br5" timeOffset="-212378.02">31212 17527 10127 0,'3'-19'448'0,"0"5"96"0,-2 0-544 0,-1 2 0 16,0-2 0-16,0 0 0 0,0 1 3248 0,-1 4 528 15,-1-1 128-15,0 2 0 0,-2-2-2640 0,-2 4-544 16,-3-1-96-16,-2 0-32 0,1 0-96 0,-1 0-32 16,-2 3 0-16,-1 1 0 0,-2 2-64 0,-2 0-16 0,0 2 0 0,-1 0 0 15,-3 3-80-15,1 3-32 0,-2-1 0 0,0 2 0 16,0 3-48-16,0 4-16 0,0 2 0 0,2 2 0 16,-1 1-64-16,3 4-16 0,3 3 0 0,2-1 0 15,1 3-128-15,3 1 0 0,1 3 0 0,4 2 0 16,1-1 0-16,1 2 0 0,3 0 0 0,3 1 0 15,1-1 0-15,1-2 0 0,0 2 0 0,0-2 0 16,4-1-144-16,-3 0 144 0,-1-6 0 0,2 1 0 16,-1-4-208-16,-1 1 64 0,-2-3 16 0,-2 0 0 31,-1-1-448-31,-1-2-96 0,-2-3-16 0,1-2 0 0,-3-4-2000 16,-1-5-384-16,1 0-96 0,5-5-16 0</inkml:trace>
  <inkml:trace contextRef="#ctx0" brushRef="#br5" timeOffset="-212246.97">30695 18085 17503 0,'0'0'1552'0,"0"0"-1232"16,0 0-320-16,12 0 0 0,0 0 1520 0,1 2 240 16,-2-2 48-16,3 1 16 0,2-1-800 0,-1 0-176 15,0 0-16-15,3 0-16 0,2-3-272 0,2 0-48 16,1-1-16-16,0-4 0 0,-2 2-480 0,1-3-128 16,-2 0-16-16,2-2-12496 0</inkml:trace>
  <inkml:trace contextRef="#ctx0" brushRef="#br5" timeOffset="-212006.52">31590 17362 32127 0,'0'0'1424'0,"0"0"304"0,0 0-1392 0,-8 9-336 0,2 4 0 0,0 3 0 16,-2 2 0-16,0 1 0 0,-2 4 0 0,4 2 0 15,-2-2 272-15,1 0-16 0,0 3 0 0,2-1 0 16,3 4 0-16,0-2-16 0,2 0 0 0,2-4 0 16,4-1-240-16,2-1 128 0,2-2-128 0,1 0 0 15,1-5 0-15,0 0-192 0,0-1 16 0,3-3 0 32,-2 0-560-32,-1-2-112 0,1 0-32 0,-1 0-13120 0</inkml:trace>
  <inkml:trace contextRef="#ctx0" brushRef="#br5" timeOffset="-211834.14">31329 17719 32015 0,'0'0'1408'0,"13"2"320"0,2-5-1392 0,8 3-336 16,5-2 0-16,5 0 0 0,5 0 208 0,2-5-16 15,-2-2-16-15,1 1 0 0,1-3-48 0,-2 3-128 16,1-5 192-16,-1 3-64 15,-2-2-1616-15,-4 0-336 0,-6-2-64 0</inkml:trace>
  <inkml:trace contextRef="#ctx0" brushRef="#br5" timeOffset="-211632.98">30653 17025 38703 0,'-32'-3'3440'0,"16"-1"-2752"0,3-1-560 0,4 1-128 16,9 4 512-16,0 0 80 0,0 0 16 0,0 0 0 31,0 0-832-31,12 4-160 0,-2-1-48 0,4 4 0 16,-1-3-2656-16,-1-1-544 0,2 8-96 0,-6 0-32 0</inkml:trace>
  <inkml:trace contextRef="#ctx0" brushRef="#br5" timeOffset="-210893.47">29547 19541 6447 0,'0'0'576'0,"0"0"-576"0,0 0 0 0,-7-4 0 16,7 4 3952-16,0 0 672 0,0 0 144 0,0 0 32 15,-3-8-3296-15,3 8-656 0,0 0-128 0,0 0-16 16,4-6 224-16,-4 6 48 0,0 0 16 0,0 0 0 15,0 0-144-15,10 8-16 0,-2 6-16 0,-1 1 0 0,2 3-288 0,0 2-48 16,-2 0-16-16,-2 5 0 0,2 1-160 0,0 0-48 16,-4 3 0-16,1-4 0 0,-1 2-80 0,-2-2-32 15,-1-2 0-15,0 0 0 0,-1-1-16 0,-1-4 0 16,1-3 0-16,1-4 0 0,-1 2-128 0,1-2 160 16,0-11-160-16,0 0 160 0,0 0-160 0,0 0 128 15,0 0-128-15,0 0 128 0,0 0 32 0,6-10 0 16,1 1 0-16,2-5 0 0,-2-3 32 0,2-1 16 15,1-4 0-15,0 2 0 0,1-1-208 0,3 2 0 16,0 0 0-16,0 3 0 0,1 3 0 0,-1 0 0 16,0 4 0-16,0 3 0 0,1 4 0 0,3-1-160 15,0 3 160-15,-1 4-128 0,0 1 128 0,-2 5-128 0,0 0 128 16,-1 4-128-16,-2 0 128 0,-3 2-160 16,-2-3 160-16,-3 4-160 0,-3-3 160 0,-1 1 0 0,-2-1 0 0,-3 3 0 15,-4-3 0-15,-4-3 0 0,-2 2 0 0,-2 0 0 16,0-3 0-16,-2 1 0 0,-3-3 128 0,3-2-128 15,0-3 0-15,1-2 128 0,0-2-128 0,2-2 0 16,-1-6-128-16,3 2-112 0,3-5-16 0,1 2 0 31,3-3-672-31,3 2-144 0,3 1-16 0,4-2-16 16,0 3-1792-16,3-1-368 0,5 3-64 0,-1-4 0 0</inkml:trace>
  <inkml:trace contextRef="#ctx0" brushRef="#br5" timeOffset="-210679.36">30149 19541 21183 0,'0'0'944'0,"0"0"192"0,0 0-912 0,5 10-224 0,2 3 0 0,3-1 0 0,2 0 1664 0,2 4 272 15,1 2 64-15,2 0 16 0,0-2-1360 0,1 2-272 16,-1 0-48-16,1 0-16 0,-1 0-176 0,0-2-144 15,-2 1 192-15,-1-3-192 0,0-2 0 0,0 0-272 16,-4-2 16-16,3-4 16 16,-2 2-1840-16,0-3-368 0,-4-4-80 0</inkml:trace>
  <inkml:trace contextRef="#ctx0" brushRef="#br5" timeOffset="-210477.09">30583 19421 31151 0,'-5'14'1376'0,"3"-2"288"0,-1 6-1328 16,1 6-336-16,-1 2 0 0,2 6 0 0,-1 4 192 0,1 3-48 0,0 3 0 0,-3 1 0 15,3-2 208-15,-3 0 32 0,0-1 16 0,0-3 0 16,-1-1-80-16,0-2 0 0,3-2-16 0,-2-4 0 16,1-4-304-16,3 0 0 0,-2-5 0 0,4-2 0 31,1-5-1664-31,1 0-400 0,-4-12-80 0,0 0-10912 0</inkml:trace>
  <inkml:trace contextRef="#ctx0" brushRef="#br5" timeOffset="-209893.51">31226 18621 20271 0,'0'0'896'0,"-8"-8"192"0,0-4-880 0,0 5-208 15,1-1 0-15,7 8 0 0,-11-5 1216 0,3 1 208 0,0-1 48 0,8 5 0 16,-10-1-672-16,1 1-128 0,1 0-32 0,2 3 0 15,6-3-160-15,-12 7-32 0,6-2-16 0,0 4 0 16,6-9-224-16,-3 12-32 0,2 3-16 0,1-1 0 16,1-1-160-16,3-2 0 0,1 3 0 0,-1 1 0 15,1 2 0-15,4-2 0 0,-1 0 0 0,2 0 128 16,-1 2-128-16,2 5 0 0,2-2 144 0,-1 0-144 16,0-1 128-16,-1 3-128 0,1-2 160 0,-1 2-160 15,-2 0 256-15,0-1-32 0,-1-1-16 0,-2 3 0 16,-1 3-48-16,-1-3-16 0,-3 0 0 0,-1 2 0 15,0-1 32-15,-2-1 0 0,-2-3 0 0,0 2 0 16,-2-2 80-16,-1-2 32 0,-2-4 0 0,1-1 0 16,0-2-96-16,-2 1 0 0,0-5-16 0,1 1 0 0,0-2-176 0,0-3 0 15,0-3 144-15,0-3-144 0,-1-1 128 0,0-4-128 16,1 0 160-16,0-5-160 0,-3-5 128 0,2-1-128 16,0-4 0-16,1-2 0 0,2 0 0 0,2-1 0 15,-1 6 0-15,5 2 0 0,1 3 0 0,4 2 0 16,1 0 0-16,1 7 0 0,-6 6 0 0,13-5-128 15,1 2 128-15,4 5 0 0,0 0-160 0,3 3 160 16,1 0-128-16,0 2 128 0,-1 3-176 0,1-5 176 16,1 3-208-16,-2-3 80 15,0-3-1456-15,-1 1-272 0,-1-2-64 0,1-1-11152 0</inkml:trace>
  <inkml:trace contextRef="#ctx0" brushRef="#br5" timeOffset="-209605.54">31130 19580 21183 0,'0'0'1888'0,"0"0"-1504"0,0 0-384 0,0 0 0 15,0 0 1680-15,0 0 272 0,0 0 48 0,0 0 16 16,10 3-1024-16,3-3-208 0,-1-3-32 0,4-3-16 16,0-2 32-16,3 1 0 0,2-5 0 0,-1 1 0 0,5 3-416 0,2-3-80 15,1 0-16-15,0-1 0 0,1 0-256 0,-1 3 160 16,0-2-160-16,-1 3 128 0,-2-2-384 0,-2 4-64 16,-1 0-32-16,-4 0 0 15,-3 3-1504-15,-1-1-288 0,-4 1-64 0,-10 3-10576 16</inkml:trace>
  <inkml:trace contextRef="#ctx0" brushRef="#br5" timeOffset="-209051.52">31121 19840 28735 0,'0'0'1280'0,"0"0"256"0,0 0-1232 0,0 0-304 0,0 0 0 0,0 0 0 16,0 0 256-16,0 0 0 0,0 0 0 0,0 0 0 15,0 0 464-15,0 0 96 0,0 0 16 0,0 0 0 16,0 0-256-16,0 0-32 0,0 0-16 0,0 0 0 16,0 0-144-16,4 12-16 0,-2 1-16 0,1-3 0 15,-3 2-112-15,0 2-32 0,-1-2 0 0,-1 6 0 16,2 4-208-16,0-1 128 0,0 2-128 0,0 0 0 15,0 0 0-15,0-3 0 0,0 1 0 0,2-2 0 16,0 1 0-16,3-1 0 0,0-1 0 0,2-3 0 16,-1 0 0-16,2-4 0 0,1-4 0 0,1-2 0 15,0-2 0-15,0-3 0 0,0-3 0 0,2-2 0 16,-1-2 144-16,1-4-144 0,-2-1 128 0,0 0-128 0,-1-2 144 0,-2-1-144 16,0 1 160-16,-2 0-160 0,1 1 144 0,-2 1-144 15,-3 0 128-15,2 4-128 0,-3 8 0 0,0 0 128 16,0 0-128-16,0 0 0 0,0 0 0 0,0 0 0 15,0 0 0-15,7 8 0 0,0 4 0 0,-1-1 0 16,0-1-144-16,1 3 144 0,-2-3-192 0,1 1 192 16,2 1-192-16,2-6 192 0,2-1-144 0,0-1 144 15,2-6 0-15,1-2-144 0,2-3 144 0,0-5 0 16,-2-3 128-16,1-5-128 0,0-2 304 0,0-1-16 16,1-4 0-16,-3 3 0 0,-4-5-32 0,-1 3 0 15,-2-1 0-15,0 3 0 0,-4-4-128 0,0 3-128 0,0 2 192 16,-2-2-192-16,-2 2 0 0,-1 1 0 0,1 4 0 15,0 3 0 1,-1 1-656-16,1 5-48 0,-1-1 0 0,2 10 0 16,0 0-1504-16,0 0-304 0,0 0-64 0,0 0-11056 0</inkml:trace>
  <inkml:trace contextRef="#ctx0" brushRef="#br5" timeOffset="-208691.55">31901 20035 30399 0,'-11'13'1344'0,"5"-4"288"0,-1 4-1312 0,1 1-320 16,0 2 0-16,0 3 0 15,3 3 576-15,-1 4 64 0,0 0 0 0,0-1 0 0,0 1-480 0,3-6-160 16,0 0 0-16,3-2 144 0,2-4 32 0,3 0 0 15,0-4 0-15,5-1 0 0,0-4 144 0,4-2 16 16,1-3 16-16,4-4 0 0,0-2 368 0,3-6 80 16,-1 0 16-16,2-5 0 0,0-2-32 0,-2 0 0 15,-5-1 0-15,-4-2 0 0,-3 0-144 0,-2-1-48 16,-4 2 0-16,0 2 0 0,-5 1 16 0,-1 1 0 16,-3 1 0-16,-1 3 0 0,-1 0-208 0,-5 3-32 15,-3 4-16-15,-1 2 0 0,-3 2-352 0,-1-1 0 16,-5 2-192-16,0 2 64 15,-3 3-464-15,2-2-96 0,1 1-16 0,1-2 0 16,3 2-2240-16,3-2-448 0</inkml:trace>
  <inkml:trace contextRef="#ctx0" brushRef="#br5" timeOffset="-193006.65">23310 14709 8287 0,'-14'-10'368'0,"5"1"80"0,-2 3-448 0,-1-2 0 16,-3 5 0-16,2-2 0 0,-1-1 576 0,0-1 16 15,-2 2 16-15,-1 1 0 16,-2-2-944-16,0 0-192 0,-1 3-48 0,-1-4 0 16,2-2-128-16,0 3-48 0</inkml:trace>
  <inkml:trace contextRef="#ctx0" brushRef="#br5" timeOffset="-191047.14">22341 14573 14735 0,'0'0'1312'0,"-6"-7"-1056"0,0 0-256 0,0 2 0 0,6 5 1344 0,0 0 192 16,0 0 64-16,0 0 0 0,-8 2-960 0,8-2-176 15,0 0-32-15,0 0-16 0,-8 7-112 0,8-7-32 16,0 0 0-16,-8 12 0 0,2-2 32 0,1 1 0 15,2 2 0-15,-2-3 0 0,0 3-48 0,0 3 0 16,-1 4 0-16,-1 0 0 0,0-1 48 0,-1 4 0 16,1 2 0-16,-1-1 0 0,0 7 0 0,1 1 0 15,-1-3 0-15,2 3 0 0,-1 1-112 0,2 1-32 16,-1 3 0-16,1-1 0 0,0-2-32 0,1 1 0 16,0 2 0-16,0 0 0 0,2-1 0 0,-1-1-128 15,1 1 192-15,-1-1-64 0,1 5 160 0,0-1 32 16,1-2 0-16,-2 4 0 0,1 0-48 0,-1 2 0 15,1-1 0-15,1-3 0 0,1 2-96 0,0-2-32 0,-2 2 0 16,2-1 0-16,0 2-144 0,0 3 128 0,0-3-128 0,2 2 128 16,-1-2-128-16,-1 0 128 0,0 1-128 0,1-2 128 15,0 2-128-15,1 2 0 0,0-6 0 0,-1 6 0 16,3-3 0-16,-1-2 0 0,-1 4 0 0,1-4 128 16,1-2-128-16,-2 3 0 0,6 2 0 0,-3-2 0 15,0-2 0-15,1 1 0 0,1 0 0 0,-2 0 0 16,2-2 128-16,2 1-128 0,2-1 128 0,0 2-128 15,0-3 192-15,2 1-64 0,0 1 0 0,0-1 0 16,1-2-128-16,0 0 160 0,-1 2-160 0,3-3 160 16,-1 0-32-16,0 0 0 0,1 1 0 0,1 1 0 15,1-2-128-15,1 1 128 0,3-3-128 0,-1 1 128 0,2-1-128 16,0 0 0-16,-1-1 0 0,2-1 128 0,0-2 48 0,0-4 0 16,0 1 0-16,1-3 0 0,-3-3-48 0,3 0 0 15,1-1 0-15,1-1 0 0,0 0 0 0,2-3-128 16,1-2 192-16,1 1-64 0,1 0 32 0,2 0 0 15,2-1 0-15,0-5 0 0,1 3-160 0,0-1 0 16,-1-1 0-16,-1 0 0 0,-2-2 160 0,3 0-160 16,0-1 192-16,0-1-192 0,3-1 160 0,-1 1-160 15,0 0 128-15,4-3-128 0,2 1 0 0,2 0 128 16,0 0-128-16,-4 2 0 0,-3-2 0 0,1 1 0 16,0-3 128-16,2 2-128 0,-1 0 0 0,1 1 0 15,1-1 0-15,1-2 0 0,4 3 0 0,-3 0 0 16,1 0 0-16,-3 1 0 0,-2-3 0 0,-3 1 0 0,-1 1 0 15,0-1 128-15,1 2-128 0,0-1 0 0,0 0 0 0,2 1 0 16,-1 1 0-16,0 0 0 0,1 0 0 0,-2 3 0 16,-1-2 0-16,-2 4 0 0,-2-4 0 0,-1 3 0 15,-1-1 0-15,2 0 0 0,-3-1 0 0,2 1 0 16,0-3 0-16,0 4 0 0,-2-1 0 0,3 3 0 16,2-4 0-16,-1 1 0 0,-1 0 0 0,0 0 0 15,-1 0 0-15,1 1 0 0,-3-2 0 0,-1 2 0 16,-1-5 0-16,0 4 0 0,0-3 0 0,0 3 0 15,3-2 0-15,-1-1 0 0,1 3 0 0,1-2 0 16,1 2 0-16,1-4 0 0,2 6 0 0,-5-2 0 16,2 2 0-16,-1-2 0 0,0 1 0 0,-3 0 0 15,-2 2 0-15,-2 2 0 0,0-3 0 0,-3 3 0 0,0 0 0 16,1 1 0-16,1-3 0 0,0 2 0 0,0 0 0 0,3 1 0 16,-3-1 0-16,3 2 0 0,1 0 0 0,0 0 0 15,-2 1 0-15,1-1 0 0,0 0 0 0,0 0 0 16,-1 1 0-16,0-2 0 0,-2-1 0 0,-1 0 0 15,1 2 0-15,-3-2 0 0,1 0 0 0,2-2 0 16,-2 0 0-16,2 2 0 0,-1-2 0 0,0-2 0 16,0 3 0-16,0-4 0 0,1 1 0 0,-1 3 0 15,-1-5 0-15,4 5 0 0,-3-5 0 0,1 3 0 16,0 1 0-16,-4-2 0 0,2 4 0 0,2-2 0 16,0-1 0-16,-2 1 0 0,-3 1 0 0,1-4 0 15,1 1 0-15,0-1 0 0,2 4 0 0,0-3 0 16,1 3 0-16,0 1 0 0,2-2 0 0,-1 0 0 15,1 0 0-15,0 4 0 0,2-4 0 0,1 0 0 0,2 1 0 0,-1 2 0 16,2-5 0-16,1 0 0 0,2-1 0 0,-5 1 0 16,1-2 0-16,0 1 0 0,0-2 0 0,3 2 0 15,1-2 0-15,0 4 0 0,2-5 0 0,1 5 0 16,2-4 0-16,-1 5 0 0,-1-3 128 0,0 1-128 16,0-3 0-16,-1 4 0 0,-2-4 0 0,-2 3 0 15,-2-1 0-15,2 3 0 0,0 2 0 0,1 0 0 16,-1-3 0-16,0 3 0 0,0 0 0 0,1 1 0 15,3 2 0-15,-2 1 0 0,0-1 0 0,-2 2 0 16,-3 3 0-16,0-2 0 0,-4 2 0 0,0 3 0 16,-3 1 0-16,-2-1 0 0,2 2 0 0,-3-4 0 15,1 2 0-15,-2-1 0 0,-1 4-144 0,-2-3 144 16,-1 1 0-16,1 2 0 0,-1 1 0 0,-2-1 0 16,1 4 0-16,-2-1 0 0,0-5 0 0,-1 6 0 0,1 0 0 0,-1-2 0 15,-1 3 0-15,3 2 0 0,1-3 0 0,-1 2 0 16,-2-2 0-16,2-2 0 0,-2 1 0 0,2 2 0 15,-2-3 0-15,3 1 0 0,-1-2 0 0,0 1 0 16,1-2 0-16,0 3 144 0,-2-4-144 0,2-1 0 16,2 1 0-16,-1 0 0 0,-1-2 0 0,2 1 0 15,1-5 0-15,1 1 0 0,0-2 0 0,1-1 0 16,2 0 0-16,2 2 0 0,1-2 0 0,2-2 0 16,0 0 0-16,2-2 0 0,0 2 0 0,3-1 0 15,1 1 0-15,-15-7 0 0,6-4 0 0,0 4 0 16,0-1 0-16,2 3 0 0,2-3 0 0,1 2 0 0,4-2 0 0,25 11 128 15,-6-6-128-15,-3-1 0 0,-2 0 0 0,-2-4 0 16,0 0 0-16,0-3 0 0,1 2 0 0,-2-2 0 16,-2-2 0-16,1 3 0 0,1 0 0 0,0-3 0 15,0-1 0-15,0 1 0 0,1-3 0 0,-1 1 0 16,-1-1 0-16,1-1 0 0,0 0 128 0,-1 1-128 16,-2 1 0-16,-2-2 0 0,0 0 0 0,3 0 0 15,-3 0 0-15,1 0 0 0,0 0 0 0,1 0 0 16,-2-3 0-16,3 0 0 0,-4 2 0 0,1-3 0 15,1 1 0-15,-1 0 0 0,-1 0 0 0,0 0 0 16,-1-2 0-16,0 1 0 0,3 0 0 0,-3-1 0 16,3-2 0-16,-3 2 0 0,1 2 0 0,-1-4 0 15,-3 1 0-15,1 1 128 0,1-3-128 0,-4 3 0 16,0 1 0-16,-2-1 0 0,-1-1 128 0,0 1-128 16,-1-2 0-16,1 1 0 0,-2 1 0 0,2 1 0 0,-1-2 0 0,0 1 0 15,-1 1 0-15,0 0 0 0,-1-2 0 0,-1 2 0 16,-1 0 0-16,-9 3 0 0,3-2 0 0,1-1 0 15,-1 1 0-15,4-1 0 0,0 1 0 0,2 1 0 16,1-3 0-16,17 0 0 0,-5 0 0 0,-3 2 0 16,-2-2 0-16,-14 4 0 0,2-1 0 0,3 2 0 15,0 0 0-15,4 0 0 0,-1 0 0 0,2 0 0 16,0 0 0-16,21 0 0 0,-7 0 0 0,-6 0 0 16,-2 0 0-16,-2 0 0 0,-2-1 0 0,-1-1 0 15,-1-1 0-15,-2 2 0 0,1-4 0 0,0-2 0 16,1 2 0-16,-10 4 0 0,3-3 0 0,1-1 0 15,1 1 0-15,1 0 0 0,0 2 0 0,0-3 0 16,0-2 0-16,17-1 0 0,-8-3 0 0,-3 5 0 0,-20 3 0 0,-9 3 0 16,0 0 0-16,0 0 0 0</inkml:trace>
  <inkml:trace contextRef="#ctx0" brushRef="#br5" timeOffset="-188228.03">29044 14479 10127 0,'-13'-8'448'0,"3"1"96"0,-1-2-544 0,-2 3 0 15,0 0 0-15,2-1 0 0,-1 2 1744 0,1-1 240 16,-1 1 64-16,1 1 0 0,2 1-1616 0,-2 1-432 16,0-3 128-16,3 1-128 0,-1 1 0 0,1 2 0 15,8 1 128-15,-9-1-128 0,9 1 128 0,-9 0-128 0,9 0 144 0,0 0-144 16,0 0 224-16,0 0-48 0,0 0-16 0,-6 5 0 16,6-5 224-16,0 0 64 0,0 0 0 0,0 13 0 15,0-13-96-15,6 10-16 0,1 0 0 0,0-2 0 16,2-1 112-16,1-2 32 0,2 2 0 0,0 0 0 15,1 0 48-15,1 0 16 0,0-2 0 0,1-1 0 16,1 1-96-16,0 2-32 0,-1-4 0 0,3 4 0 16,1 0-96-16,2 0 0 0,-1 0-16 0,2 1 0 15,-1 5-80-15,2-3-16 0,0 3 0 0,1 1 0 16,-4-7-48-16,3 5-16 0,1-3 0 0,2 2 0 16,-1 3-144-16,2-5 192 0,-4 1-192 0,2 0 192 15,-1 3-64-15,2 0 0 0,-3-5 0 0,-2 4 0 16,1-1 0-16,1-2-128 0,0 1 192 0,1-1-64 15,1 1-128-15,2-2 0 0,0 2 144 0,1-2-144 0,0 2 0 16,2-2 0-16,2 2 0 0,0-1 128 0,-2 2-128 0,2-2 0 16,0 1 128-16,-3-2-128 0,1 1 0 0,-3 0 144 15,-1 1-144-15,-2 3 0 0,-1-6 176 0,1 6-176 16,0-3 160-16,-1 3-160 0,0-2 128 0,0-3-128 16,-2 3 0-16,5-1 0 0,-2 2 128 0,0 2-128 15,-4-3 0-15,2 5 144 0,-1 0-144 0,1 1 160 16,0-2-160-16,-1 3 160 0,1-1-160 0,-2 4 128 15,1-3-128-15,-2-1 128 0,0 1-128 0,0 3 160 16,1-4-160-16,-2 0 160 0,0 1-160 0,0-1 0 16,1 3 144-16,1-1-144 0,2-2 0 0,0 1 128 15,0 0-128-15,3 0 0 0,0 0 0 0,-1 1 144 16,-1-2-144-16,2 1 0 0,3-3 0 0,0 2 0 16,-1 0 0-16,-1-1 0 0,2 1 0 0,-1-2 0 0,2-1 128 15,-2 1-128-15,-2-1 192 0,1 1 0 0,-1-1-16 0,2-1 0 16,1-2-48-16,1 2 0 0,-2-1 0 0,1 2 0 15,0 2 0-15,0-2-128 0,-2 0 192 0,4-3-64 16,0 2-128-16,1 0 128 0,-1-2-128 0,-1 1 128 16,-1-1-128-16,0-1 0 0,-2 3 144 0,-3 0-144 15,-2-2 0-15,0 2 0 0,-1 2 0 0,2 0 128 16,-2-2-128-16,0 4 0 0,1-1 0 0,-2 1 128 16,0-2-128-16,0 2 0 0,0-1 0 0,0 1 0 15,0 0 0-15,0 2 0 0,0 2 0 0,0 0 0 16,1 0 0-16,1 0 128 0,-1 1-128 0,-2-2 128 15,2 3-128-15,1-1-128 0,-2-1 128 0,0 0-192 0,0-1 192 16,-1 0 0-16,-1 2 0 0,1 2 0 16,-1-1 0-16,1 0 0 0,-1 2 0 0,2-1 0 0,0-1 0 0,-7-7 0 15,1 1 0-15,1 4 0 0,1 3 0 0,1 0 0 16,1-1 0-16,-1 2 0 0,0-1 0 0,10 20 0 16,-4-7 0-16,-3-4 0 0,-2-2 0 0,-2 2 128 15,-2-2-128-15,-1-1 0 0,0 3 160 0,-1 3-32 16,1 0-128-16,-1-1 192 0,0 0-192 0,0 0 0 15,-2 1 0-15,2-2 0 0,-1 2 0 0,-1-5 0 16,-3-3 128-16,2 3-128 0,0 1 0 0,-1 1 0 16,-3-1 0-16,2 3 0 0,-1 2 0 0,1-1 0 15,-1-2 0-15,0 0 0 0,-3 1 0 0,2-1 0 16,-1-1 0-16,2-1 0 0,-3-4 128 0,1 1-128 0,-1-4 0 0,1 3 0 16,-2-1 128-16,0 2-128 0,2 3 0 0,-2 1 144 15,1-1-144-15,-2 2 0 0,0 0 0 0,0-1 128 16,0-1-128-16,-2 3 0 0,-2-2 0 0,4-4 128 15,-1-1-128-15,-1-2 0 0,-2 1 0 0,1-3 0 16,-1 2 0-16,1-2 160 0,-1 4-160 0,0-1 160 16,0 2-160-16,2 0 0 0,-2 3 0 0,3 0 0 15,-3-1 0-15,1 0 0 0,1 1 0 0,-1 1 0 16,1 1 0-16,-1-1 0 0,3-6 0 0,-1 2 0 16,0-2 0-16,1-1 0 0,1-3 0 0,-1 4 0 15,0-3 0-15,1 4 0 0,-1-3 0 0,0 5 0 16,4-2 0-16,-3 3 0 0,-1 0 0 0,3-4 0 15,-1 2 0-15,-1-2 0 0,-1 2 0 0,2-4 0 0,0 1 0 16,1-6 0-16,-3 0 0 0,4 1 128 16,-3-1-128-16,1-1 0 0,2 0 0 0,-1 1 0 0,-1 0 0 0,2 1 0 15,0-1 0-15,-1 3 0 0,-1 3 0 0,2-3 0 16,-2 2 0-16,4 2 0 0,-3-3 0 0,1 3 0 16,0-5 0-16,0 1 0 0,1 2 0 0,0-3 0 15,-1 0 0-15,1 0 0 0,-1-1 0 0,1-2 0 16,0-1 0-16,0 0 0 0,1 0 0 0,-1 1 0 15,0 0 0-15,2 1 0 0,-1 3 0 0,1 4 0 16,-1-3 0-16,3 4 0 0,-4-3 0 0,-1-8 0 16,1 1 0-16,0-1 0 0,-1 4 0 0,-1-1 0 15,1 0 0-15,1 3 0 0,-3-1 0 0,1 15 0 16,0-4 0-16,-2-8 0 0,-1 1 0 0,0-5 0 16,-1 0 0-16,0 1 0 0,-2 4 0 0,1-13 0 0,-2 4 128 0,0 4-128 15,-1 2 0-15,0-1 128 0,-2 3-128 0,1 1 128 16,0-2-128-16,-7 21 192 0,0-9-192 0,3-7 192 15,-3-1-192-15,3-3 192 0,0 1-192 0,0-6 192 16,-3-1-192-16,4 0 192 0,-1 0-192 0,0 0 192 16,0-1-192-16,1 0 0 0,0 0 0 0,1-1 0 15,0 2 0-15,-1 0 0 0,-2 1 0 0,3 0-176 16,-3 0-80-16,1-1 0 0,0 0-16 0,1-1 0 31,-2-3-1024-31,2-1-208 0,1 0-32 0</inkml:trace>
  <inkml:trace contextRef="#ctx0" brushRef="#br5" timeOffset="-181973.09">1576 7261 25055 0,'-4'4'2224'0,"-7"26"-1776"0,0 10-448 0,-3 2 0 0,-3 3 0 0,-1 2 0 15,0 6-144-15,-2 0 144 0,-17 45 0 0,5-18 304 16,3-8-48-16,5-3 0 0,2-3 0 0,-2-4 0 15,4 2 0-15,0-6 0 0,-1 1-64 0,5-1 0 16,0-2-16-16,0 1 0 0,2 1-176 0,-4-2 128 0,3-4-128 16,-2 2 128-16,1 0-128 0,-1-3 0 15,1-1 0-15,1-1 128 0,-2-1-128 0,2 0 0 16,-2 2 0-16,3-7 0 0,-1 0 0 0,2-2 0 0,1-4 144 0,0 0-144 16,5-3 0-16,-1-1 144 0,3-6-144 0,1-1 0 15,0-5 144-15,3-1-144 0,0 0 0 0,-1-3 144 16,2-3 16-16,2 0 0 0,-1-4 0 0,1 2 0 15,1-2 96-15,2-1 0 0,-5-9 16 0,10 12 0 16,0-5-64-16,3 0-16 0,1 1 0 0,1-4 0 16,4 2 0-16,2-1-16 0,3-2 0 0,1-3 0 15,1 0-32-15,0-1 0 0,2-1 0 0,2 0 0 16,1-2-144-16,4 3 0 0,0 1 144 0,6 0-144 16,2 0 0-16,0 1 0 0,5 3 0 0,2-3 128 0,1-1-128 15,0 1 0-15,-3-1 0 0,1 2 0 16,3-1 0-16,0 0 0 0,4 3 0 0,2-2 0 15,5 5 0-15,-2-5 0 0,0 0 0 0,1-2 0 0,-2 1 0 0,4-1 0 16,4 0 0-16,3 0 0 0,1 0 0 0,2 0 0 16,-5-1 0-16,2-1 0 0,-1 0 0 0,4 0 0 15,1 0 0-15,1 1 0 0,3-1 0 0,-2 0 0 16,-2-1 0-16,2 2 0 0,3 0 0 0,1 1 0 16,4 0 0-16,-1 0 0 0,-6-3 0 0,2 2 0 15,0 1 0-15,4 1 0 0,2 2 0 0,2-2 0 16,-2-1 0-16,2 0 0 0,0 1 0 0,3 2 0 15,6-2 0-15,-1-1 0 0,-3-2 0 0,1 2 0 16,3 3 0-16,2-1 0 0,0-2 0 0,-2-2 0 16,-2 1 0-16,-1 4 0 0,5 3 0 0,0-2 0 0,-2-4 0 15,0 0 0-15,-1 1 0 0,5 2 0 0,5 0 0 0,-3-1 0 16,-2-4 0-16,2 2 0 0,2 4 0 0,1-2 0 16,-1-1 0-16,-1 0 0 0,-1 2 0 0,6-1 0 15,1 1 0-15,-3-1 0 0,-3 0 0 0,3 3 0 16,2-2 0-16,-2 0 0 0,-3 1 0 0,0 2 0 15,1-1 0-15,3 0 0 0,4-2 0 0,-2-2 0 16,-2-1 0-16,3 0 0 0,2 4 0 0,-2-3 0 16,-1-2 0-16,-1 1 0 0,1 0 0 0,0-1 0 15,1-6 0-15,-1 6 0 0,-4 0 0 0,2-1 0 16,1 1 0-16,-2 1 0 0,-4-1 0 0,1 2 0 16,-2 0 0-16,1 1 0 0,0-4 0 0,-1 2 0 15,-4-1 912-15,3 1 112 0,6 1 32 0,-7-1 0 16,-2-1-1664-16,0 1-336 15,-1-1-64-15,1 1-16 0,2 0 832 0,-3 1 192 0,-7 0 0 0,0 2 0 16,0 0 0-16,2 2 0 0,-1-2 0 0,-3 0 0 0,-5 2 0 0,-3 1 0 16,-1 0 0-16,2 0 0 0,3 4 0 0,-4-4 0 15,-6 0 0-15,-1 1 0 0,2-2 0 0,-1 4 0 16,-1-3 0-16,-1 2 0 0,1 1 0 0,-5-3 0 16,-3 3 0-16,-3-1 0 0,-2 3 0 0,-3-1 0 15,-1 2 0-15,1 1 0 0,-2-4 0 0,-2 3 0 16,-3 1 0-16,-3-2 0 0,-4 2 128 0,-2 1-128 15,-2-2 0-15,1-1 0 0,-2 0 0 0,-1 0 0 16,-2 1 0-16,1 1 0 0,-2-4 0 0,1 2 0 16,-1-3 0-16,-1 2 0 0,-1-2 128 0,-4 1-128 0,-2-6 0 15,0 4 0-15,-1 0 128 0,-1-1-128 0,-1-3 0 16,-1 1 0-16,-3-4 128 0,-1-1-128 0,-3-2 144 0,-1 0-144 16,-3-3 176-16,1-4-176 0,-1 0 192 0,-4-3-192 15,-1-2 304-15,-1-4-48 0,-1 0-16 0,0-4 0 16,-2-5 128-16,-1-4 16 0,1-3 16 0,-4-2 0 15,0-5-144-15,-2-2-16 0,-1-4-16 0,-3-4 0 16,1-5-224-16,0-1 144 0,1-1-144 0,1-1 128 16,0-4-128-16,1 1 0 0,0-1 0 0,2 3 0 15,0-4 0-15,1 5 0 0,1-2 0 0,1 2 0 16,1-2 0-16,0 1 0 0,2 1 0 0,2-2 0 16,-2-1 0-16,3 1 0 0,0 4 0 0,1-5 0 15,2 4 0-15,-2 3 0 0,2 1 0 0,-1 2 0 0,1-1 0 16,1 2-176-16,1 1 176 0,0 0-128 15,2 4-16-15,0-1 0 0,-1 2 0 0,0 4 0 0,-2 4-16 0,-1 3 0 16,-1-2 0-16,-1 2 0 0,0 2 160 0,-3 3 0 16,2-1 0-16,-2 0-128 0,1 0 128 0,-1 6-192 15,0-2 192-15,0 3-192 0,0 4 192 0,0-1-128 16,0 0 128-16,0 3-128 0,-2 3 128 0,-1-2-128 16,1 3 128-16,-1-1-128 0,1 1 128 0,-2 4 0 15,0-2 0-15,-1 3 0 0,0-2 0 0,0 1-128 16,0 10 128-16,-2-9 0 0,-2-1 0 0,4 10 0 15,-4-8 0-15,4 8-128 0,-6-11 128 0,6 11 0 16,-7-9 0-16,1 1 0 0,6 8 0 0,-8-4 0 16,8 4 0-16,-10-2 0 0,0 0 0 0,-1 2 0 0,2 0 0 0,-3 2 0 15,0-2 0-15,-2 1 0 0,-3 2 0 0,1-1 0 16,-1 3 0-16,-1-1 0 0,-1-3 0 0,-1 0 0 16,-2 3 0-16,-2 0 0 0,0-4 0 0,-3 4 0 15,-2-2 0-15,0 1 0 0,-2-2 0 0,-2-1 0 16,-4 0 0-16,-2 0 0 0,-3 0 0 0,-4 0 128 15,2 0-128-15,-2 0 0 0,3 0 0 0,-3 2 0 16,-4-1 0-16,1 1 144 0,-1 0-144 0,-3 0 0 16,-4 2 128-16,-3-3-128 0,-2-1 0 0,-1 0 0 15,2-1 0-15,0 0 0 0,0-3 0 0,-3 1 0 16,-4 0 0-16,-2 0 0 0,-1-1 0 0,0-3 0 16,0 0 0-16,0-2 0 0,-1 3 0 0,-3 1-144 15,-6-4 144-15,2 3 0 0,2-5 0 0,0 4 0 16,2-2 0-16,-3 3 0 0,-4-1 0 0,-2-2 0 0,-2 3 0 15,2-3 0-15,1 1 0 0,-2 3 0 0,-4-2 0 16,0 0 0-16,-1-3 0 0,1 1 0 0,3-2 0 0,-6 3 0 16,-5-3 0-16,3 3 0 0,2-2 0 0,0 4 0 15,1-3 0-15,-3 4 128 0,-6-4-128 0,3 1 0 16,2-2 0-16,1 1 0 0,2 4 0 0,-4-3 144 16,-2 3-144-16,2-1 0 0,3-3 128 0,-1 4-128 15,-3-3 0-15,-1 2 0 0,-2-2 0 0,5 1 0 16,1 2 0-16,-4-3 0 0,-5 0 128 0,4 3-128 15,2-5 0-15,2 4 0 0,-2-3 0 0,-1 3 0 16,-3-1 0-16,0 0 0 0,5 1 128 0,0-1-128 16,1-1 0-16,-2 1 0 0,-1-4 128 0,3 5-128 15,2-2 192-15,-1 2-192 0,-4 1 0 0,3-3 0 0,2 3 0 0,4-4 0 16,1 3 0-16,-1 1 0 0,-6-3 0 0,4 3 0 16,3 0 0-16,3-1 0 0,1 2 0 0,-3 0 0 15,-3 2 0-15,1-2 0 0,3-1 0 0,1 0 0 16,2 1 0-16,0 0 0 0,-2-1 0 0,-1 0 0 15,2-2 0-15,3-1 0 0,2 3 0 0,0 1 0 16,0-1 0-16,-2-2 0 0,1 0 0 0,1-2 0 16,1 2 0-16,5 0 0 0,3 3 0 0,-3 0 0 15,-4-2 0-15,-1-3 0 0,4 3 0 0,2-2 0 16,2 3 128-16,-1 2-128 0,-2-1 0 0,-2-1 0 16,-2 2 0-16,2 0 160 0,2 0-160 0,2 3 128 15,1 0-128-15,0 0 0 0,-2 2 0 0,0-2 0 16,-3-2 0-16,3 2 0 0,4 2 0 0,-1 0 0 15,2 1 0-15,-2-1 0 0,-2 3 0 0,0-1 0 0,1-1-224 16,1 1 80-16,0-1 16 0,3 4 0 0,2-2 128 16,-6 0-208-16,-8-1 80 0,4 0 128 0,4-2-128 0,2 3 128 15,0 2 0-15,1-1 0 0,-2 2 0 0,1-1 0 16,-1-4 0-16,6 2 0 0,-1 2 0 0,4 0 0 16,4 3 0-16,-1-2 0 0,1-2 0 0,0 0 0 15,-1-2 0-15,0 0 0 0,1 0 0 0,4 2 0 16,1-2 0-16,3 2 0 0,1 2 0 0,2-3 0 15,5 1 0-15,-1 1 0 0,-2-2 0 0,1 1 0 16,1 2 0-16,3-3 0 0,0 0 0 0,5 1 0 16,2-2 0-16,4 2 0 0,2 3 0 0,2-4 0 15,3 2 0-15,10-3 0 0,-2-2 0 0,2 1 0 16,0-1 128-16,1-1-128 0,1 2 0 0,2 1 0 0,1 0 0 0,-4-1 0 16,9-3 0-16,0 0 0 0,0 0-128 0,0 0 128 15,6 13 0-15,-1-8-144 0,4-1 144 0,0 1 0 16,5 3-160-16,2-3 160 0,1 0-128 0,5 3 128 15,2-3-144-15,28 7 144 0,-5-5-160 0,3 0 160 16,2-2-128-16,-3-2 128 0,0 1 0 0,2 2-144 16,2-3 144-16,4-1 0 0,3 1 0 0,5 1 0 15,3-2 0-15,0 2 0 0,-3-3-176 0,2 0 176 16,4 1 0-16,3 0-144 0,6 1 144 0,0-1 0 16,0-2 0-16,1 2 0 0,2 3 0 0,5-1 0 15,3-2 0-15,1 1 0 0,-1-2 0 0,3 0 0 16,1 2 0-16,4 2 0 0,4-1 0 0,-2-2-192 15,-2-1 192-15,2 1-128 0,1-2 128 0,1 1-128 16,2 0 128-16,-2 2 0 0,-1 1-144 0,1-2 144 0,3 1 0 0,-4 0 0 16,-3 1-144-16,0 3 144 0,2-2 0 0,2 1 0 15,4 0 0-15,-2-2 0 16,-2 1 0-16,1 3 0 0,3-3 0 0,0-1 0 0,-2 0-128 0,1-2 128 16,1 3 0-16,2-2 0 0,4-3 0 0,-1 0 0 15,-3 0 0-15,3 0 0 0,4 2 0 0,-2-3 0 16,-3-1 0-16,2 0 0 0,1 2 0 0,2-2 0 15,-2-6 0-15,-1 4 0 0,-1 3 0 0,3 0 0 16,2-4 0-16,-4-2 0 0,-1 2 0 0,1 0 0 16,5-4 0-16,-4 3 0 0,-4-3 0 0,0 4 0 15,2 1 0-15,0-2 0 0,-1-2 0 0,-2 4 0 16,0-2 0-16,3 2 0 0,-1 0 0 0,-2 2 0 16,-3-3 0-16,0 1 144 0,4 1-144 0,-2 0 0 15,-3-1 0-15,-1 0 0 0,-3-1 0 0,2 1 0 0,2 1 0 0,-3-2 0 16,-7-2 0-16,2 2-192 15,1-4 32-15,-2 1 16 0,-2 2 144 0,-1-3 0 16,-3 1 0-16,2 1 0 0,2 2 0 0,-4 2 0 16,-3-2 0-16,-3 0 0 0,-2 1 0 0,1 2 0 15,-2 2 0-15,4-2 0 0,-2 0 0 0,-3 0 0 0,-4 1 0 0,-2-1 0 16,1-1 0-16,4 2 0 0,1-2 0 0,-4 2 0 16,-6 0 0-16,-1-1-160 15,-2 0 160-15,-1-3 0 0,-2 1-192 0,1 1 192 0,3 1-192 0,-5 1 192 16,-6-2-144-16,-1 2 144 0,-3 0 0 0,-1-2-144 15,-2 2 144-15,2-1 0 0,-3 1 0 0,4 0 0 16,-5-2 0-16,0 1 0 0,-2 2 0 0,-2-3 0 16,-2-2 0-16,-1 3 0 0,-2-1 0 0,1 1 0 15,-2-1 0-15,0 3 0 0,-1-1 0 0,2 1 0 16,2 0 0-16,-1-1 0 0,-2-1 0 0,-4 0 0 0,-1-1 0 0,-1 3 0 16,-6 0 0-16,2 0 0 0,-1 0 768 0,0 0 192 15,-3 0 48-15,0 0 0 16,-1 3-1648-16,-1-1-320 0,-2 1-64 0,2-2 0 0,-1 2 752 0,2-1 272 15,1-1-192-15,2 2 192 0,-1 1-192 0,0-2 192 16,1 1-208-16,1-1 80 0,-2 2-96 0,0 3-16 16,-3-2 0-16,-2-2 0 0,-1 1 0 0,-1 1 0 15,-1 0 0-15,-2-1 0 0,-1 1 64 0,1 3 16 16,-1-2 0-16,2 5 0 0,-5-1 160 0,0 1-160 16,1-2 160-16,-2 2-160 0,1 2 160 0,-2-3 0 0,0 2 0 15,0 3 0-15,1 2 0 0,-1 0-128 16,-1 2 128-16,1 0 0 0,-3 4 0 0,0 5 0 15,1 2 0-15,2 1-128 0,-3 2 128 0,2 2 0 0,-2 2 0 0,0 5 0 16,2 5 0-16,-3 3 0 0,0 1 0 0,2 4 0 16,-1 3 0-16,-1 7 0 0,-2-3 0 0,-2 7 0 15,-1 5 0-15,0 2 0 16,-1 4 0-16,-2-2 0 0,-1 3 0 0,0-3 0 0,1 3 0 0,0-4 0 16,-3-3 0-16,-1 1 0 15,1 3 0-15,-2-6 128 0,1-3-128 0,-1 1 0 0,0-2 128 0,-3-2-128 16,1-3 128-16,0 0-128 0,-3-6 128 0,0 1-128 15,0 0 0-15,0-2 144 0,-1-3-144 0,0-2 0 16,-2-4 128-16,2 2-128 0,-1-2 0 0,0-4 0 16,0 1 144-16,-1 1-144 0,0-3 0 0,1-4 144 15,-1-4-144-15,1-2 0 0,-2 0 0 0,1-4 0 16,-1-2 0-16,1-4 128 0,-1-2-128 0,1-2 0 0,-2-3 128 0,3-1-128 16,-2-2 128-16,3-5-128 0,-3 0 192 0,0-1-32 15,2-2-16-15,-2-3 0 0,1 2 48 0,-2-3 0 16,-1-1 0-16,-3-2 0 0,-2 3-32 0,-1-4 0 15,-1-2 0-15,-4 1 0 0,-1-2-160 0,-3-1 192 16,-3 0-192-16,-6-4 192 0,-5 4-192 0,-3-3 0 16,-4 2 144-16,-1-1-144 0,-2 0 0 0,-3 1 0 15,-2-2 0-15,-5 2 0 0,-7-3 0 0,-2 5 0 16,-3-3 0-16,-2 2 0 0,0-2-128 0,-7 2 128 16,-5-2-128-16,-2 4 128 0,-2-4 0 0,-3 3-128 15,1 2 128-15,-9-3 0 0,-6 3 0 0,1 0 0 16,2 2 0-16,-6-1-128 0,-7-1 128 0,2 3 0 15,3-1 0-15,-4-1-128 0,-7 0 128 0,4 1 0 0,4 1 128 0,-5-2-128 16,-5 1 0-16,3 0 0 16,6-2 0-16,-3 1-128 0,-6 0 128 0,5-2 0 15,5-1 0-15,-4 5 0 0,-2 0 0 0,3 0 0 16,3-3 0-16,2 2 0 0,1 1 0 0,1-1 0 0,1-2 0 0,0 1 0 16,0 6 0-16,0-4 0 0,-1-2 0 0,4 2 0 15,3 3 0-15,-4 0 0 0,-6-1 0 0,3 3 0 16,4 0-128-16,-3 0 128 0,-7 0-128 0,6-1 128 15,2-2-144-15,0 4 144 0,-1 1-160 0,2-1 160 16,4-4 0-16,2 4 0 0,0 1-128 0,0 0 128 16,-2-1 0-16,4-2 0 0,4-2 0 0,-3 3 0 15,-4 2 0-15,2-1 0 0,3 0 0 0,0 0 0 16,1-1 0-16,-1 2 0 0,-5 1 0 0,4-1 0 0,4 1 0 0,-1 3 0 16,-4-4 0-16,4 1-144 15,3 2 144-15,6-2 0 0,2 3 0 0,-2-2 0 0,-3-1 0 0,4-1 0 16,5 0 0-16,3 3 0 0,2 1 0 0,-1-4 0 15,-4-2 0-15,5 4 0 0,6-2 0 0,2 0-160 16,0-2 160-16,-3 2 0 0,-4-2-176 0,6 0 176 16,3 1-160-16,4-3 160 0,1 3-144 0,7-2 144 15,2 0-128-15,-1-1 128 0,-5 0 0 0,5-1 0 16,-1 3 0-16,5-2 128 0,2 2-128 0,3-1 144 16,0 2-144-16,2-2 160 0,1 1-160 0,0-3 0 15,1 0 0-15,-2 0 0 0,0 1 0 0,1 1 128 16,6-1-128-16,4 1 0 0,2 0 0 0,1 1 0 0,1-1 128 0,2-2-128 15,3 0 0-15,1 0 0 16,2-2 0-16,2-1 0 0,0-1 0 0,0-1 0 16,1-3 0-16,3 2 0 0,0-1 0 0,1-3-144 15,1 0 144-15,1-4-160 0,2-2 160 0,0 0-192 0,4 0 192 0,-1-3-192 16,4-2 192-16,1-3 0 16,2-4 0-16,1-2 0 0,1-3 0 0,2-4-160 0,-2-4 160 0,4 1 0 15,0-6 0-15,2-1 0 0,1-7 0 0,-1-3 0 16,5-3 0-16,-1-2 0 0,2-7 0 0,2-4 0 15,0-7-144-15,5-2 144 0,-1-7 0 0,4-7-144 16,4-5-64-16,-2-3-16 0,4-4 0 0,2-5 0 16,-2-4-96-16,-1-1 0 0,-2 2-16 0,0 4 0 15,-4 6 112-15,4 4 32 0,-6 4 0 0,-1 12 0 16,-3 4 528-16,0 10 112 0,-4 6 32 0,1 10 0 16,-3 7 208-16,-1 7 32 0,-2 4 16 0,-2 9 0 0,-1 7-352 0,0 7-80 15,-2 6-16-15,-2 3-9472 16,5 6-1888-16</inkml:trace>
  <inkml:trace contextRef="#ctx0" brushRef="#br5" timeOffset="-180470.58">6886 8488 13823 0,'-4'-5'1216'0,"0"1"-960"0,-1-4-256 0,5 8 0 16,0 0 320-16,0 0 32 0,0 0 0 0,0 0 0 16,0 0 80-16,0 0 16 0,0 0 0 0,0 0 0 15,5-6-272-15,-1 2-48 0,-4 4-128 0,0 0 192 0,5-8-64 0,-1 1 0 16,1 2-128-16,-5 5 192 0,0 0-192 0,0 0 144 16,6-9-144-16,-6 9 128 0,7-4-128 0,-7 4 0 15,0 0 144-15,10-3-144 0,-10 3 160 0,10 0-32 16,-10 0-128-16,10 2 192 0,-10-2-64 0,0 0 0 15,12 1-128-15,-1 5 192 0,0 6-192 0,0-1 128 16,-1-1-128-16,1 4 0 0,-1-1 0 0,2 1 0 16,-1 1 0-16,2-1 0 0,1 0 144 0,1 0-144 15,0-2 128-15,1 0-128 0,-4 1 128 0,6-3-128 16,0 0 0-16,0-3 128 0,3 2 64 0,1-4 0 16,0-2 0-16,2 0 0 0,1-3 160 0,2 0 32 15,1-3 16-15,-1 1 0 0,-2-1-64 0,0-2-16 16,-3-1 0-16,3 0 0 0,1-5-80 0,-2 3-32 0,0-5 0 15,-1 0 0-15,0 3-32 0,-4-3-16 0,1 2 0 0,-1-1 0 16,0-2 0-16,-1 3 0 16,0 2 0-16,-3-2 0 0,-2 0-32 0,1 1 0 0,-3 5 0 0,-2 0 0 15,-9 5 48-15,0 0 0 0,7-8 0 0,-7 8 0 16,0 0 0-16,0 0 0 0,0 0 0 0,0 0 0 16,0 0-176-16,-8 9 0 0,-1-2 0 0,0 4 0 15,-3-2 0-15,-2 4 0 0,-2 1 0 0,1 2 0 16,-1-2 0-16,-2 4 0 0,-1 0 0 0,0 2 0 0,0 3 0 15,-3-3 0-15,0-2 0 0,2 0 0 0,1-1 0 0,0-4 0 16,-2 0 0-16,2 0 0 0,0 0 0 0,-1-6 0 16,-5 2 0-16,2-4 0 0,-1-2 176 0,1-1-48 15,-3 1-128-15,2-3 192 0,-1-1-64 0,1-2 0 16,1-1-128-16,2 2 192 0,1-5-192 0,2-2 0 16,0-1 0-16,3 1 0 0,0-2 0 0,1 2 0 15,-1-4 0-15,1 1 0 0,1-4 0 0,2 1 0 16,-1 0 128-16,2 0-128 0,0-2 0 0,1-1 128 15,2 3-128-15,2 0 0 0,0 3 0 0,1 0 0 16,2-2 0-16,1 3 0 0,-1-3 0 0,2 3 0 0,-1 2 0 0,1-1 0 16,0 2 0-16,3-2 0 15,0 4 0-15,-3 6-160 0,0 0 160 0,0 0 0 0,0 0-144 0,0 0 144 16,0 0 0-16,0 0 0 16,0 0-144-16,9-1 144 0,-9 1 0 0,12 3-160 15,-1 2 160-15,-1 4-128 0,-2-1 128 0,0 5 0 16,-1 1-144-16,1-2 144 0,1 6 0 0,1 0 0 15,0 0-144-15,0 0 144 0,1-1 0 0,0-1 0 16,2-1 0-16,-1 0 0 0,4 0 0 0,-1-1 0 0,1 0 0 0,2-1 0 16,3 1 0-16,0-4 0 15,1 2 0-15,2-5 0 0,1 0 0 0,3-4 0 0,2 0 0 0,-2-2 0 16,-3 1 208-16,0-4 0 0,0 1 0 0,-1-2 0 16,0 1-208-16,2-4 0 0,-3 0 0 0,0 3 0 15,-1-2 0-15,-1-2 0 0,0 2 0 0,-3 1 0 16,-2 0-768-16,-1 1-112 15,-1 1-16-15</inkml:trace>
  <inkml:trace contextRef="#ctx0" brushRef="#br5" timeOffset="-178500.99">12740 8442 7359 0,'0'0'320'0,"3"-9"80"0,-3 9-400 0,0 0 0 16,0 0 0-16,0 0 0 0,8-6 1536 0,-8 6 240 15,11 0 32-15,2 2 16 0,-3 3-1168 0,3 3-224 16,-1-2-48-16,0 6-16 0,1 0-112 0,1 5-32 16,1-1 0-16,-1 1 0 0,2-1-80 0,0 2-16 0,-1 0 0 0,3-1 0 15,-2-5-128-15,3 0 0 0,0 2 144 0,2 0-144 16,0 0 208-16,1-4-16 16,-1 0-16-16,2-4 0 0,1 3 192 0,-1-5 32 15,-1 0 16-15,0 0 0 0,-2-1-96 0,0 0 0 0,-1-2-16 0,2 1 0 16,2-2-48-16,-1 0 0 0,0-3 0 0,0 0 0 15,-1 0-80-15,1-1-32 0,-2 0 0 0,0 0 0 16,1-2-144-16,0 0 192 0,1-1-192 0,0-2 192 16,-2 2-192-16,-1-2 0 0,-4 2 0 0,-1 0 128 15,-1 2-128-15,-5 1 0 0,-8 4 144 0,10-4-144 16,-3-1 192-16,-7 5-48 0,0 0 0 0,0 0 0 16,0 0-16-16,0 0 0 0,0 0 0 0,0 0 0 15,0 0-128-15,0 0 0 0,-5 10 0 0,-1 3 0 16,-3-3 0-16,0 1-176 0,-2 2 48 0,-1-3 0 15,-2 3 128-15,-1 0 0 0,-3-2 0 0,0 2 0 0,6-2 0 0,-5 0 0 16,1-1 0-16,-1-4 0 0,-1 3 0 0,1-3 0 16,-1 2 160-16,0 1-160 0,0-4 128 0,-1 4-128 15,-1-3 0-15,1 2 144 0,0-2-16 0,1-3 0 16,0 0 0-16,0 0 0 0,2 0 48 0,-1-3 0 16,-1-2 0-16,-1 1 0 0,-1-2 0 0,1 1 0 15,1-2 0-15,0-2 0 0,1-2-48 0,-1 3-128 16,-3-3 192-16,2 1-64 0,-1-2-128 0,2 0 160 15,2-4-160-15,-1 3 160 0,1-3-160 0,3 2 0 16,-1 2 0-16,3-4 0 0,0 2 0 0,1 2 128 16,1-1-128-16,0 2 0 0,2-3 0 0,0 3 0 0,2 1 128 0,5 7-128 15,-5-7 0-15,5 7 0 16,0 0 0-16,0 0 0 0,0 0 0 0,0 0 0 16,0 0 0-16,0 0 0 0,0 0 0 0,0 0 0 15,-4 12 0-15,4-3 0 0,3 2 0 0,1-2 0 0,2 1 0 0,4 4 0 16,2-3 0-16,-1 2 0 0,3 1 0 0,3-4 0 15,1 2 0-15,2 0 0 0,4-1 0 0,3 0-176 16,1 3 176-16,2-5 0 0,3 1 0 0,0-5 128 16,0-1-128-16,-1-1 128 0,1-1-128 0,0-2 128 15,0 0-128-15,-1-2 144 0,0 0-144 0,-2 1 160 16,1 0-160-16,1 1 0 0,-2 0 0 0,2 0 128 16,1 0-640-1,-1 2-128-15,-2 5-16 0</inkml:trace>
  <inkml:trace contextRef="#ctx0" brushRef="#br5" timeOffset="-176703.36">9981 8514 12031 0,'0'0'528'0,"0"0"112"0,0 0-512 0,0 0-128 16,0 0 0-16,0 0 0 0,0 0 208 0,0 0 16 16,0 0 0-16,0 0 0 0,11 3-32 0,-11-3-16 15,12 2 0-15,-2 2 0 0,0-1 16 0,3 2 16 16,0-1 0-16,2-2 0 0,3 3 256 0,1 2 48 16,0-2 16-16,2 1 0 0,3 3-176 0,1-3-32 15,-3 3-16-15,3-2 0 0,-1 0-160 0,0 1-16 16,0-3-128-16,2 3 192 0,0-3-192 0,2-2 0 15,-1 2 128-15,0 1-128 0,-2-4 0 0,2-1 128 0,-1 1-128 0,0-4 0 16,-3 0 192-16,-3-1-64 0,0 1-128 0,-2 0 192 16,0 0-64-16,0-1 0 15,0 1-128-15,-2 1 192 0,-1-4-64 0,-1-1-128 0,0 3 176 0,-4 0-176 16,2 2 160-16,-12 1-160 16,11 1 128-16,-11-1-128 0,10-1 0 0,-10 1 0 15,0 0 0-15,0 0 0 0,0 0 0 0,0 0 0 0,0 0 0 0,0 0 0 16,-10 4 288-16,-2 1-32 0,-5 2 0 0,-2-4 0 15,-4-1 0-15,-1 1 0 0,0-1 0 0,-2 4 0 16,0-1 112-16,-5-2 16 0,-2 1 0 0,1 3 0 16,3-4-112-16,-1 3-16 0,2 0 0 0,4-2 0 15,-3-2-256-15,4 0 0 0,1 1 0 0,5 1 0 16,-1 1 0-16,0-1 0 0,4 0 0 0,1 0 0 16,2-1 0-16,3 0 0 0,8-3 0 0,0 0 0 0,0 0 0 15,0 0 0-15,0 0 0 0,0 0 0 0,0 0 0 0,0 0 0 16,0 0 0-16,13 5 0 0,0-1 0 0,3-2 0 15,2-2 0-15,4-1 0 0,0 0 0 0,5-2 0 16,1 1 128-16,3-2-128 0,-1-2 128 0,2 2-128 16,0 0 192-16,-4 2-192 0,-2-2 0 0,-2-3 0 15,-1 2 0-15,-2 3 0 0,-4-2 0 0,1-1 0 16,-2 1 0-16,-5 1-144 0,-3-2 144 0,-8 5 0 16,6-9 160-16,-6 9-160 0,0 0 304 0,0 0-48 15,0 0 0-15,-11-3 0 0,-3 0 64 0,-7 1 16 16,0 0 0-16,-6 2 0 0,-6 0-336 0,-5 3 144 0,-4 1-144 0,-4-1 0 15,-4 1 0-15,2 1 0 16,1-1 0-16,1 0 0 0,1 1 0 0,3 1 0 16,3-2 0-16,4-1 0 0,1-1 0 0,4 2 0 15,1 0 0-15,7-1 0 0,6-1 0 0,5-1 0 16,11-1 0-16,0 0 0 0,0 0 0 0,0 0 0 0,0 0 0 0,0 0 0 16,17 4 0-16,5-3 0 15,3-1 0-15,2-1-144 0,2-1 144 0,4 0 0 16,4 1-144-16,1 0 144 15,2-3-1696-15,-1-2-272 0</inkml:trace>
  <inkml:trace contextRef="#ctx0" brushRef="#br5" timeOffset="-175885.82">6727 5365 4607 0,'0'0'400'15,"-1"-7"-400"-15,1 7 0 0,0 0 0 0,-3-9 704 0,0-1 64 16,2 0 16-16,0 1 0 0,0 4-464 0,-1-3-80 15,1 1-32-15,1 7 0 0,0 0 448 0,0 0 96 16,-8-3 16-16,8 3 0 0,0 0-144 0,0 0-32 16,0 0 0-16,0 0 0 0,0 0-384 0,0 0-80 15,12 7 0-15,3 0-128 0,3-2 352 0,5-3-32 16,4-2-16-16,3 0 0 0,1 0-16 0,0 0 0 16,2 0 0-16,5-2 0 0,1 1-48 0,1 0-16 15,2-1 0-15,3 1 0 0,2-3-64 0,1 1-16 16,0-1 0-16,1-6 0 0,-2 2-16 0,-4-2-128 15,-4 2 192-15,-2-2-64 0,-4 2 32 0,-4 2 0 16,-4-3 0-16,-5 4 0 0,-4-1-160 0,-4 2 0 0,-12 4 0 0,0 0 0 16,0 0 544-16,-4-6 176 15,-6 2 48-15,-7-1 0 0,-5 3-336 0,-8 2-64 16,-3 0-16-16,-9 5 0 0,-9 1-224 0,-4-3-128 16,-5 2 160-16,0 3-160 0,2-4 224 0,-2 2-48 0,-1 3-16 0,-1-1 0 15,-3 3-160-15,0-2 0 16,1 0 144-16,6-1-144 0,4-2 0 0,6-1 0 0,2-1 0 0,6 2 0 15,2 1 0-15,6-2 0 0,5 2 0 0,7-2 0 16,3-2 0-16,5 1 0 0,3 1 0 0,9-5 0 16,0 0 0-16,0 0 0 0,0 0 0 0,0 0 0 15,14 4 0-15,5-3 0 0,5-1-128 0,4 0 128 32,2 2-464-32,3 2-16 0,7 0 0 0</inkml:trace>
  <inkml:trace contextRef="#ctx0" brushRef="#br5" timeOffset="-175068.05">12588 5240 13823 0,'-5'-15'1216'0,"1"7"-960"15,0 2-256-15,4 6 0 0,0 0 160 0,0 0-16 16,-2-8 0-16,2 8 0 0,1-9 48 0,-1 9 16 15,0 0 0-15,0 0 0 0,8-5-208 0,-8 5 0 16,10-4 0-16,1 1 0 0,2 0 128 0,3 0-128 16,4 3 0-16,2 0 0 0,4 0 0 0,3 0 0 15,4 0 0-15,5 3 0 0,3 0 176 0,2 0-176 0,4 1 192 0,1-1-192 16,5 1 128-16,-1-1-128 16,-3 1 0-16,-2 0 0 0,-7-1 0 0,0 0 0 15,-1 1 128-15,-3 2-128 0,-3 0 0 0,-3-1 0 16,-5-2 128-16,-3 5-128 0,-3-3 0 0,-5 3 128 0,-5-4-128 0,-9-4 0 15,0 0 256-15,0 0-64 0,0 0-16 0,-14 2 0 16,-5 1 0-16,-8-2 0 0,-4-1 0 0,-4 0 0 16,-6 0-176-16,-6 0 0 0,-6 0 0 0,1-1 0 15,-6-2 128-15,5 2-128 0,3-3 128 0,2-1-128 16,2 1 0-16,6 3 128 0,2 1-128 0,4 0 0 16,5 0 0-16,5 1 0 0,5-1 128 0,5 1-128 15,4 1 128-15,10-2-128 0,0 0 192 0,0 0-64 16,0 0-128-16,0 0 128 0,10 5-128 0,4-3 128 15,1 1-128-15,6-2 0 0,3-1 0 0,2 1-8192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8:41:20.59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3850 5723 11967 0,'0'0'1072'0,"0"0"-864"0,0 0-208 0,0 0 0 16,0 0 832-16,10 3 112 0,-10-3 16 0,13 2 16 16,0 1-272-16,0-1-48 0,-1 1-16 0,2 2 0 15,1-1-240-15,3-3-48 0,3 3-16 0,-2 0 0 16,4 2 32-16,2-2 0 0,2-2 0 0,2 2 0 15,4 0-32-15,0 1 0 0,0-3 0 0,0 1 0 0,0 1-48 0,1 2-16 16,3-2 0-16,1 0 0 0,3 1-80 0,1 1 0 16,1-1-16-16,6 3 0 0,0 2-16 0,1-6 0 15,-2-2 0-15,3 4 0 0,-3-1 96 0,2-3 0 16,-1 3 16-16,3 2 0 0,2-1-112 0,3 2-32 16,2-1 0-16,-2-2 0 0,-4 6 96 0,3-6 16 15,-3-2 0-15,2 4 0 0,1-2 16 0,3 1 16 16,4 3 0-16,-1-5 0 0,3 0-64 0,-3-2-16 15,-4 0 0-15,0-1 0 0,1 3 0 0,0-2 0 16,2 1 0-16,3 1 0 0,-1-1-16 0,0 1-16 16,-3-4 0-16,-3 0 0 0,-3 0-16 0,1 3 0 15,0-1 0-15,2 0 0 0,1 1-16 0,2 0 0 16,1-2 0-16,-4-1 0 0,-5 0-128 0,1 0 192 16,-1-1-192-16,0 1 192 0,-1 0-192 0,2 0 128 0,3 0-128 0,1 0 128 15,-1-1-128-15,-1-2 0 16,-6 1 144-16,1 0-144 0,-2 0 0 0,0 0 144 15,0 1-144-15,0-1 0 0,1 2 160 0,1-2-160 16,0 0 128-16,-3-1-128 0,-3 1 0 0,-2-1 0 16,-1-3 128-16,1 1-128 0,-3 1 0 0,2 1 160 15,-3 1-160-15,3-3 160 0,-1 1-160 0,0 0 128 16,2 0-128-16,-1-2 128 0,0 0-128 0,-1 1 192 0,-4-4-192 0,3 4 192 16,-4-2-192-16,-1 1 0 0,1 2 0 0,-1 1 128 15,2-2-128-15,-3 0 0 0,5 3 0 0,-4-1 128 16,-1 1-128-16,0-3 0 0,2-3 144 0,-4 3-144 15,0 0 0-15,-3-3 144 0,-1 2-144 0,-3-2 0 0,-1 4 0 16,-2 1 0-16,3-1 0 0,-1-1 0 0,-1 0 128 16,1 1-128-16,-3 0 0 0,-1 1 0 15,0 1 0-15,-1 1 0 0,-1-2 0 0,0 1 0 0,2-1 128 16,0 2-128-16,-1-3 0 0,0 1 0 0,-1 0 0 0,-2 1 0 16,-1 1 0-16,2 0 0 0,-2-1 128 0,0 1-128 15,0 0 0-15,-1 1 0 0,-2-1 144 0,0 2-16 16,-1-4-128-16,-10 3 192 0,10 0-192 0,0 0 144 15,-1 2-144-15,-9-2 128 0,10 0-128 0,-10 0 0 16,12 0 0-16,-12 0 128 0,10 1-128 0,-10-1 0 16,9 0 0-16,-9 0 0 0,0 0 0 0,0 0 0 0,0 0 128 0,10 2-128 15,-10-2 0-15,10 2 0 0,-10-2 0 0,0 0 0 16,9-2 0-16,-9 2 0 0,9-1 0 0,-9 1 128 16,0 0-128-16,10-2 0 15,-2-2 0-15,-8 4 0 0,11-7 0 0,-2 4 0 0,-1 0 0 0,-1-2 0 16,0-3 128-16,-1 3-128 15,0-1 128-15,2-2-128 0,0 2 0 0,-3-4 128 0,4 0-128 16,-2-3 0-16,2-1 128 0,1 0-128 0,-1 1 128 0,3-2-128 16,-4-3 0-16,3 0 0 0,-2-2 0 0,2 2 0 15,3-1 0-15,-4-2 0 0,0-2 0 0,0 0 0 16,1-4 0-16,1 2 0 0,-4-6 0 0,1 2 128 16,1-5-128-16,-2 2 0 0,1-2 0 0,-2-1 0 15,1-2 0-15,-2 1 128 0,-1-4-128 0,3 3 0 16,-2 0 0-16,3-1 0 0,0 0 0 0,0 1 0 0,-1 0 0 0,-1-1 0 15,2-1 128-15,-3-2-128 16,2-1 0-16,0 2 0 0,-1-2 0 0,2-2 0 0,0 4 0 0,1-2 0 16,0-4 0-16,3 4 0 0,-3-2 0 0,2 2 0 15,-1-5 0-15,2 5 0 0,0 2-176 0,1-2 176 16,1 0-128-16,0 3 128 0,-1 0-160 0,0 0 160 16,-1 3-192-16,-1-1 192 0,2 0-176 0,0 1 176 15,-1 1-160-15,0 2 160 0,0 2-144 0,-2 1 144 16,-1 0-128-16,2 5 128 0,0-3 0 0,1 4 0 15,0 1 0-15,-1-2-128 0,0 0 128 0,-2 6 0 16,2 2 0-16,-4-1-128 0,0 4 128 0,2 1 0 16,-2 3 0-16,-1-3 0 0,0 4 0 0,-1-3 0 15,-1 3 0-15,0 0 0 0,-1 2 0 0,-4 7 0 16,1-10 0-16,-1 10 0 0,-1-7 0 0,1 7 0 16,0 0 0-16,0 0 0 0,-5-8 0 0,5 8 0 15,-9-4 0-15,9 4 0 0,-13 0 0 0,1 0 0 16,-1 0 0-16,-1 1-128 0,-2 2 128 0,-2 1 0 15,-1 1 0-15,-2 0 0 0,-2 0 0 0,1 4 0 16,-4-3 0-16,-3 5-128 0,-3-4 128 0,-1 5 0 16,-2-4 0-16,-6 4 0 0,-6-4 0 0,-4 3-128 0,-5 2 128 0,1-3 0 15,-2 3 0-15,-1 1 0 0,-2-3 0 0,-1 2-128 16,-5-1 128-16,0-1 0 0,-12 0 0 0,4 2 0 16,-1-4 0-16,2 3 0 0,-2-3 0 0,-5 1 0 15,-5-2 0-15,-4 1 0 0,1-3 0 0,1 4 0 16,1-2 0-16,-6 2 0 0,-8-2 0 0,3 1 0 15,5-3 0-15,0 4 0 0,-1-1 0 0,-2 1 0 16,-5-3 0-16,3 2 0 0,4-3 0 0,0 3 0 16,-1 0 0-16,0-3 0 0,-1-3 0 0,2 2 0 15,2 0 0-15,-1 2-160 0,-2 2 160 0,0-5 0 16,1-1 0-16,0 3 0 0,4-1 0 0,-2 3 0 0,-3-1 0 0,0-2 0 16,0-1 0-16,2 3 0 0,3-1 0 0,-2 2-128 15,-5-1 128-15,5 0 0 0,3 0 0 0,5 1 0 16,2 2 0-16,0-2 0 0,-2-1 0 0,1 1 0 15,0-4 0-15,8 1 0 0,2 0 0 0,3 0 0 16,2 1 0-16,1 1 0 0,0-3 0 0,1-2 0 16,4 1 0-16,4-1 0 0,5 4 0 0,3 0 0 0,2-4 0 0,3 1 0 15,3-1 0-15,0-1 0 0,-1 2 0 0,4-2 0 16,3 1 0-16,2-2 0 0,3 0 0 0,3 0 0 16,1-2 0-16,3 2 0 15,3 0 0-15,1 0 0 0,2 0 0 0,3 0 0 16,2-1 0-16,-1-2 0 0,1 2 0 0,2 0 0 0,3-2 0 0,7 3 0 15,-11-2 0-15,1 1 0 0,3-2 128 0,7 3-128 16,-7-6 0-16,7 6 0 0,-6-5 0 0,6 5 0 16,0 0 0-16,0 0 0 0,-5-5 0 0,5 5 0 15,0 0 0-15,0 0 0 0,0 0 0 0,0 0 0 16,-1-9 0-16,1 9 0 0,0 0 0 0,0 0 0 16,0 0 0-16,0 0 0 0,0 0 0 0,0 0 0 15,0 0-144-15,0 0 144 0,7 10 0 0,-2 2-144 0,-1 0 144 0,-1 3 0 16,-2 3 0-16,0 2 0 0,0 3 0 0,-1 1 0 15,-1 2 0-15,1 7-128 0,1 4 128 0,-1 2-128 16,-2 4 128-16,-1 3-128 0,0 7 128 0,-2 6 0 16,-1 1 0-16,0-1 0 0,0 0 0 0,-1-2 0 15,1-2 0-15,-2-1 0 0,1-3 0 0,-2-1 0 16,-1-2 0-16,-2 2 0 0,0-1 0 0,-1-3 0 16,0 0 0-16,-1-3 0 0,-2 3 0 0,-1-6 0 15,2 4 0-15,-2-2 0 0,1-2 0 0,1-2 0 16,-1 2 0-16,5-2 128 0,2 0-128 0,1 0 0 15,4-1 0-15,4 0-9584 16,4-2-1888-16</inkml:trace>
  <inkml:trace contextRef="#ctx0" brushRef="#br0" timeOffset="2151.57">11115 3541 13071 0,'0'0'576'0,"-9"-4"128"0,9 4-576 0,-9-3-128 15,9 3 0-15,-9 7 0 0,1-1 0 0,2 2 0 16,0 3 0-16,-1 3 128 0,0 1-128 0,0 0 128 0,2 3-128 0,0 6 128 16,-1 3 80-16,-2 6 16 0,-1 4 0 0,-2 1 0 15,2 3-96-15,-2 0 0 0,-5 0-128 0,1 8 192 16,-4 4-64-16,-3 3-128 0,-2 1 176 0,0 6-176 15,1 0 144-15,-1 4-144 0,-1 3 0 0,-3 3 144 16,-3 1-144-16,1 1 192 0,0-2-192 0,2 2 192 16,0-5-16-16,0-5 0 0,-1-4 0 0,1-4 0 15,-1-2 144-15,5-3 16 0,1-2 16 0,1-5 0 16,1 2 208-16,0-3 32 0,2-4 16 0,0 0 0 16,3-2-176-16,4-3-48 0,1-2 0 0,2-3 0 0,1 0-160 0,3-1-32 15,3-4-16-15,2-4 0 0,0-1-176 0,0 0 192 16,2-6-192-16,3 0 192 0,3-3-32 0,2-1 0 15,2 2 0-15,4-4 0 0,4 3 16 0,5-6 0 16,0 2 0-16,6-2 0 0,0-3 16 0,4 0 16 16,0 1 0-16,3-1 0 0,1 1-208 0,4 1 176 15,0-2-176-15,4 1 160 0,3 2-160 0,4 1 0 16,6-1 144-16,1-2-144 0,0 1 0 0,1-1 128 16,1 1-128-16,1 1 0 0,2 4 0 0,6 1 0 15,4-2 0-15,-1-2 128 0,-4-3-128 0,5 2 0 16,-1 4 0-16,7-1 0 0,4 2 0 0,-1-4 144 15,-1-1-144-15,0 3 160 0,-1-3-160 0,4 4 0 16,5-3 144-16,-1-1-144 0,0-2 0 0,-2 3 128 16,-3 0-128-16,6 3 0 0,3-2 0 0,-1-1 0 15,-5 0 0-15,-3 0 128 0,2-3-128 0,5 2 0 0,4 3 0 0,-3-4 0 16,-7-2 0-16,1 2 0 16,-1 1 0-16,7-1 128 0,5 1-128 0,-1 2 0 0,-7-4 0 15,1 1 128-15,0 3-128 0,4 0 0 0,3-4 0 0,-4 0 0 16,-3 1 0-16,1 1 128 0,-1-2-128 0,2-2 128 15,0 0-128-15,-3-1 0 0,-6 0 0 0,0 0 0 16,0 0 0-16,0 0 0 0,-1 0 0 0,-2 0 0 16,-6 0 0-16,0 0 0 0,-3 3 0 0,2 0 0 15,2 0 0-15,-3 2 0 0,-7-1 0 0,-2 0 0 16,-3 1 0-16,-3 2 0 0,-7-4 0 0,4 5 0 16,0 2 0-16,-2-5 0 0,-1 3 0 0,-4-3 0 15,-6 0 0-15,-3 3 0 0,-5-3 0 0,-2 0 128 16,-1 4-128-16,-3-3 144 0,-2 0-144 0,-1 2 160 0,-5-3 96 0,2 3 0 15,-6-2 16-15,-3-2 0 0,2 4-96 0,-1-3-32 16,-1-3 0-16,-1 2 0 0,-3 0-144 0,-10-4 0 16,9 2 0-16,-9-2 0 0,0 0 0 0,12-5 128 15,-6 0-128-15,-6 5 128 0,0 0 16 0,2-13 0 16,0 2 0-16,-4-3 0 0,0-4-16 0,-2-2 0 16,-1-4 0-16,-1-2 0 0,-1 0 16 0,-3-2 0 15,2-2 0-15,-3-3 0 0,2-3-16 0,0-5-128 16,0-4 192-16,2-3-64 0,-1 1-128 0,0-4 192 0,2-5-192 0,0-1 192 15,3 0-192-15,1-5 0 16,-1-1 144-16,2-2-144 0,0-3 0 0,1 0 0 0,0-3 0 0,1 0 0 16,1 1 0-16,1-4-208 0,-1 1 48 0,0 2 16 15,3 2 16-15,-1-1 0 0,-1 0 0 0,1-1 0 16,0 1 128-16,1 1 0 0,2 1 0 0,0 0 0 16,2 0 0-16,3 2 0 0,-1 5 0 0,3-3 0 15,-1 3 0-15,-1-1-128 0,0 2 128 0,0 4 0 16,1 5 0-16,2 2 0 0,-2-1 0 0,0 6 0 15,-2 3 0-15,2 2 0 0,0 2 0 0,-1 1 0 16,-1 2 0-16,-1 3 0 0,-1 0 0 0,0-1 0 16,-1 4 0-16,1-1 0 0,2 6 0 0,-4 0 0 15,0 2 0-15,-4 2 0 0,4 0 0 0,-3 3 0 0,-2-1 0 0,-1 3 0 16,-1 4 0-16,-2-3-128 0,-2 3 128 0,-1-1-160 16,-1 2 160-16,-2 1-160 0,-1 2 160 0,0 1-192 15,-2 1 192-15,-6 2-192 0,-3 0 192 0,-3 1-192 16,-2 1 192-16,-5 0-192 0,-5 0 192 0,-1 1-128 15,2 2 128-15,-2 1-128 0,-2 1 128 0,-4-2 0 16,-2-1 0-16,-3 2-128 0,-2-2 128 0,-8 2 0 16,-6 2 0-16,-1-2 0 0,-1 1 0 0,-1 2 0 15,-1-4 0-15,-2 4 0 0,-5 0 0 0,-5-2 144 16,-4-1-144-16,-1 0 0 0,0 1 128 0,-1-1-128 16,-3-2 0-16,-4 2 0 0,-5-2 0 0,2-1 0 15,1-1 128-15,-3 1-128 0,-5 4 0 0,-2-4 0 16,-1-2 0-16,2 0 0 0,2 2 0 0,-6-2 0 15,-5 0 0-15,3-2 0 0,2 2 0 0,-1 0 0 16,-4 1 0-16,2-2 0 0,-2 0 128 0,4 0-128 16,-4 1 0-16,0 1 0 0,-4-1 128 0,1 0-128 15,1 1 0-15,-1 0 0 0,-5 0 0 0,6 1 128 16,3 0-128-16,-3 0 0 0,-6 3 208 0,6 0-64 16,2 1-16-16,3 0 0 0,-1 2-128 0,1 2 192 15,-1-4-192-15,3 4 192 0,5-2-192 0,-1 3 0 16,-4-3 0-16,7 4 0 0,7-2 0 0,4 5 128 0,5 3-128 0,0 0 0 15,-1 1 0-15,6 0 0 0,7-2 0 0,7 2 0 16,5 1 0-16,8 3-224 0,7 3 32 0,4 2-12704 16</inkml:trace>
  <inkml:trace contextRef="#ctx0" brushRef="#br0" timeOffset="22732.9">17951 8934 10127 0,'0'0'448'0,"0"0"96"0,0 0-544 0,0 0 0 16,0 0 0-16,0 0 0 0,0 0 448 0,0 0 0 15,0 0-16-15,0 0 0 0,0 0-64 0,0 0-16 16,0 0 0-16,10 1 0 0,0 2 0 0,3 0 0 15,1-3 0-15,5 3 0 0,4-1 64 0,3 0 16 16,-1 0 0-16,4 2 0 0,3 1-112 0,5-2-32 16,4-1 0-16,7 2 0 0,2 0-112 0,2 0-32 0,-1-3 0 15,0 0 0-15,0 0-144 0,1 2 0 0,-1 0 144 0,5 0-144 16,0 4 0-16,4-3 128 0,3-2-128 0,-3 1 0 16,-3-3 0-16,0 1 0 0,2 1 0 0,0 4 0 15,1 0 0-15,4 2 0 0,1-3 0 0,1-2 0 16,-4 1 0-16,-2 0-288 0,-2 1 48 0</inkml:trace>
  <inkml:trace contextRef="#ctx0" brushRef="#br0" timeOffset="23436.52">22379 9113 4607 0,'8'-4'400'0,"3"0"-400"16,5 1 0-16,5-4 0 0,6 5 1808 0,7-2 288 15,3 0 48-15,3-4 16 0,2 2-1296 0,1 1-256 16,-1-4-48-16,2 4-16 0,3-3-208 0,3 5-32 16,-1 0-16-16,6 0 0 0,5 1-112 0,1-4-32 15,0-1 0-15,-3 3 0 0,-2 1-144 0,-1 1 192 16,0 2-192-16,2 0 192 0,3 0-192 0,-2 0 0 15,2 3 0-15,-7-2 0 0,-5 0-208 0,-3 1 16 16,-3 0 16-16,-3 2 0 16,-3 4-416-16,-2-2-96 0,-2 4-16 0</inkml:trace>
  <inkml:trace contextRef="#ctx0" brushRef="#br0" timeOffset="25851.72">3768 7176 5343 0,'0'0'240'0,"5"9"48"0,-3 2-288 0,1 2 0 0,-3-3 0 0,0 5 0 16,-1 2 368-16,-2 3 16 0,-2 6 0 0,-1-2 0 16,0 4-96-16,-1-3-16 0,-2 4 0 0,0-1 0 15,0 4-144-15,-1 1-128 0,-1-5 192 0,-1 3-192 0,2 0 128 0,0 0-128 16,1-2 0-16,1 0 0 0,1-3 128 0,2 0-128 15,3-1 0-15,-3-1 0 0,1 0 128 0,3-4-128 16,1-2 0-16,3-1 0 0,0-2 0 0,3-4 0 16,-6-11 0-16,8 13 0 0,3 0 0 0,0-7 208 15,0-1-64-15,2-1-16 0,2-4 448 0,-1-1 96 16,2-2 16-16,3 1 0 0,1-2-144 0,4 1-32 16,2-1 0-16,2 2 0 0,0-1-128 0,2 2-16 15,2 0-16-15,5 1 0 0,5 1-96 0,3 0-32 16,4-1 0-16,-1-1 0 0,-1-1-224 0,3 0 0 15,-2 0 128-15,1 2-128 0,0 0 0 0,2 0 0 16,-2-2 128-16,3 2-128 0,0 0 0 0,-1 2 0 0,-2-4 0 0,-4 0 0 16,-4-2 0-16,1-1 0 15,0 1 0-15,0 3 0 0,-1 0 0 0,1 1 0 16,1 0 0-16,0 0 0 0,-1-3 0 0,-1-1 0 0,-2-3 0 0,-2 2 0 16,-5-3 0-16,-4 2 0 15,-4-1 0-15,-4 1 0 0,-1 1-128 0,0 1-80 0,-2 0-16 0,-6-1-4192 16,1 3-848-16</inkml:trace>
  <inkml:trace contextRef="#ctx0" brushRef="#br0" timeOffset="26618.44">6160 7181 5519 0,'0'0'240'0,"0"0"64"0,0 0-304 0,0 0 0 15,-8 13 0-15,3-1 0 0,1-1 592 0,1 3 64 0,0-2 16 0,-1 1 0 16,-2 6-368-16,1 3-80 0,0 0-16 0,-2 3 0 15,1 0-208-15,0-3 176 0,-2 2-176 0,3 4 160 16,0-3-160-16,0 4 0 0,-2-3 0 0,5-1 0 16,-1-1 0-16,2 1 0 0,1-1 0 0,1-4 128 15,1 2-128-15,0-2 0 0,2 0 0 0,1-1 0 16,0-2 0-16,0-2 0 0,3-1 0 0,-1 1 0 16,2-1 128-16,1-1-128 0,1 0 128 0,3 1-128 0,2-4 432 0,2 0 0 15,1-2 0-15,1-1 0 0,3-3-32 0,1-1 0 16,7-1 0-16,-3-2 0 0,-1-1-208 15,1 0-64-15,1-1 0 0,1 2 0 0,2 2-128 0,0-1 128 16,-2 0-128-16,1 4 128 0,-2 0-128 0,2 1 0 16,2 2 0-16,0-1 0 0,0-1 0 0,1 3 0 15,-1 2 0-15,-2-2 0 0,0 2 0 0,-3-4 0 16,-2 6 160-16,-5-2-160 0,2 2 0 0,-1 1 0 16,-1 1 0-16,1 1-192 0,-3 1 192 0,1 1 0 15,-4-3 0-15,0 3-144 0,1-1 144 0,-1-2 0 16,1-1 0-16,-2 1 0 0,-1-1 0 0,1-1 0 15,-2-2 0-15,2 1 0 0,1-5 0 0,-1 0 0 16,-1-1 0-16,0-3 0 0,-2-1 0 0,0-3 0 16,-1 0 128-16,1-6-128 0,-2-3 192 0,1-3-48 15,1-3 0-15,-2-4 0 0,3-3 368 0,-2-5 80 16,1 1 16-16,-2-5 0 0,0-2-144 0,1-2-16 0,1-3-16 0,1 0 0 16,-1-6-240-16,1 3-64 15,0 5 0-15,2 2 0 0,-1-1 224 0,1 6 32 16,-3 2 16-16,0 1 0 0,-2 4-16 0,2 3-16 15,-1 3 0-15,1 3 0 0,-1 3-368 0,2 4 0 16,-2 5 0-16</inkml:trace>
  <inkml:trace contextRef="#ctx0" brushRef="#br0" timeOffset="29488.82">26701 8457 10127 0,'0'0'896'0,"0"0"-704"16,0 0-192-16,0 0 0 0,0 0 880 0,0 0 144 16,0 0 16-16,0 0 16 0,0 0-688 0,10 10-144 15,-2 3-32-15,0 0 0 0,-2-2-192 0,0 3 0 16,-1 1 128-16,1 1-128 0,-1-2 0 0,-4 2 0 16,1 2 0-16,1 1 0 0,-3 3 0 0,0-2 0 15,0-1 0-15,-1 0 0 0,-1-1 0 0,0 0 0 16,-2-3 0-16,0 0 0 0,-1-1 128 0,0-1 0 15,0 0-128-15,0-3 192 0,0 1-192 0,1-1 0 16,-2-5-144-16,6-5 144 0,-5 8 0 0,5-8 0 16,0 0 0-16,0 0 0 0,0 0 0 0,0 0 128 15,0 0 16-15,0 0 0 0,0 0 144 0,0 0 32 0,0 0 0 0,11 6 0 16,-1-2 128-16,3-4 48 0,2 0 0 0,2 0 0 16,0-1-224-16,4-2-32 0,2 0-16 0,2 0 0 15,1-2-80-15,0 2-16 0,1 0 0 0,3-1 0 16,1 1 48-16,3 2 0 0,2 0 0 0,3 1 0 15,4 1-176-15,5 0 160 0,0 1-160 0,1-1 160 16,1-1-160-16,0 0 0 0,-2 0 144 0,0 2-144 16,2 0 0-16,2-1 128 0,0-1-128 0,4 0 0 15,-1 0 0-15,-2-1 0 0,0-3 0 0,-3 0 128 16,-3 0-128-16,-4 2 0 0,2-2 0 0,-5-1 128 16,-2 1-128-16,-2 1 0 0,-3 1 0 0,-1-1 128 15,0-1-128-15,-4-1 0 0,-2 0 0 0,-5 1 0 16,-4-2 0-16,-1 4 0 0,-2-5 0 0,0 5 0 15,-3-1 224-15,1-2-32 0,-2 1 0 0,0 2 0 16,-1 0 0-16,0 0-16 0,0-2 0 0,1-1 0 0,0 1-176 0,0 2 0 16,-1-2-192-16,4-3 192 0,-2 2 0 15,1 0 0-15,0-2 144 0,1-1-16 0,1-2-128 0,-1 1 0 16,-3-2 0-16,1 0-128 0,-2-3 128 0,0-1-192 16,-3 0 192-16,1-2-192 0,-1 1 192 0,-2-2 0 15,-1 5 160-15,-2-1-160 0,-1-1 0 0,-1 2-160 16,-3 2 0-16,0 1-6352 15,-1 6-1264-15</inkml:trace>
  <inkml:trace contextRef="#ctx0" brushRef="#br0" timeOffset="34789.99">13470 5324 6447 0,'0'0'576'0,"0"0"-576"0,0 0 0 0,0 0 0 0,0 0 784 0,0 0 48 16,0 0 16-16,0 0 0 0,0 0-240 0,0 0-48 15,0 0-16-15,0 0 0 0,9 9 80 0,-1-4 16 16,-1 1 0-16,2 1 0 0,1-5-224 0,0 2-32 16,2 0-16-16,1 1 0 0,-2-1 16 0,4-2 16 15,1 1 0-15,1-1 0 0,2 1 48 0,2 1 16 16,2-2 0-16,1 1 0 0,-1-3-64 0,1 1-16 15,0-1 0-15,1 1 0 0,2 1-64 0,1 0-32 16,4 1 0-16,0 0 0 0,-1 1-128 0,6 0-32 0,3 2 0 16,3 1 0-16,1-5 0 0,5 0 0 0,-1-2 0 0,-1 0 0 15,0 0 0-15,0 2 0 0,1 1 0 0,3-2 0 16,1 4 16-16,4 0 0 0,3-1 0 0,-1-2 0 16,-1-2-16-16,1 0 0 0,-4 2 0 0,0-1 0 15,-2-1-128-15,2 3 192 0,5-2-192 0,1 1 192 16,2 1-32-16,-4-2 0 0,-3-2 0 0,0 1 0 15,-1 0-160-15,0 1 0 0,-1 2 0 0,3-1 128 16,3-2-128-16,-1 0 0 0,1 0 144 0,-5 0-144 16,-3-2 0-16,1-1 144 0,0 2-144 0,-1 1 0 15,0 0 128-15,2 0-128 0,3 0 0 0,0 0 0 16,-1 0 128-16,-6 0-128 0,-3-1 0 0,-1-1 0 16,-1-1 144-16,-1-1-16 0,-4 2-128 0,0 2 192 15,2 2-32-15,-1-2-16 0,-3 0 0 0,1 0 0 16,0 0 32-16,-2-2 0 0,-3 0 0 0,-4-1 0 15,-5 2-48-15,-2-1 0 0,-3 0 0 0,-1 1 0 0,-4-3-128 0,0 3 192 16,-4 0-192-16,-10 1 192 0,10-2-192 0,-10 2 0 16,0 0 144-16,0 0-144 0,0 0-192 0,0 0-96 15,0 0-32-15,-11 4-7504 16,-6 1-1520-16</inkml:trace>
  <inkml:trace contextRef="#ctx0" brushRef="#br0" timeOffset="35908.33">6450 5323 4607 0,'-16'1'400'0,"8"4"-400"0,-4-1 0 0,2 0 0 15,0-2 960-15,1 1 96 0,0 2 32 0,9-5 0 16,0 0-320-16,0 0-48 0,0 0-16 0,0 0 0 0,-1 9-16 0,2 2-16 16,3-3 0-16,2-1 0 0,-6-7-320 0,14 7-64 15,1-3-16-15,4 1 0 0,3 1-64 0,3-2-16 16,-2 1 0-16,5 1 0 0,2-1 224 0,3 0 32 16,2 2 16-16,7-2 0 0,5-1 80 0,3-1 16 15,-1 0 0-15,2 0 0 0,0-3-112 0,-1 0 0 16,-2 1-16-16,3 1 0 0,1 1-112 0,4-1-32 15,7 0 0-15,-2-1 0 0,-1-1-112 0,0 0-32 16,-2 0 0-16,1 1 0 0,-1 2 0 0,5 1 0 16,1-2 0-16,1 1 0 0,-1-3-144 0,-3 0 0 15,-3-2 0-15,-1 1 0 0,1 0 0 0,0 1 0 16,3 1 0-16,1 2 0 0,-1-3 0 0,-2 0 0 0,-6 0 128 0,-2-2-128 16,-3 1 0-16,-1 0 0 0,-1 0 0 0,-1 1 0 15,-1 0 0-15,1 0 0 0,-2 0 0 0,0-2 128 16,0 0-128-16,-6 1 160 0,-2-1-160 0,-4 1 160 15,0-2-160-15,-1 1 0 0,1 1-160 0,-2-1 160 16,-2 2 0-16,-2 0 0 0,-1 0 0 0,-1 2 0 16,-1-1 144-16,1 0 32 0,0 2 0 0,-2-1 0 15,0-2-48-15,-2 0 0 0,-3 0 0 0,2 2 0 16,0 1-128-16,-1 0 0 0,3-2 144 0,-4 0-144 16,-1-1 128-16,-1 2-128 0,-1-2 160 0,-2 1-160 15,1-2 128-15,-12 1-128 0,10 0 0 0,-10 0 0 16,12 0 128-16,-12 0-128 0,0 0 0 0,0 0 144 15,10 0-144-15,-10 0 0 0,0 0 0 0,0 0 0 16,0 0 0-16,0 0-224 0,0 0 48 0,0 0 16 16,0 0-880-16,0 0-176 15,-17 5-48-15,-1 0 0 0</inkml:trace>
  <inkml:trace contextRef="#ctx0" brushRef="#br0" timeOffset="37409.51">6401 11055 8287 0,'0'0'736'0,"0"0"-592"16,0 0-144-16,0 0 0 0,11 1 496 0,-1-1 64 15,-1-2 16-15,-9 2 0 0,11 0-32 0,0 0 0 16,1 0 0-16,1 0 0 0,-2 0-112 0,2 0-32 16,0 1 0-16,0 0 0 0,1 2-80 0,3 1 0 15,1-2-16-15,2 3 0 0,2-2-128 0,4 2-32 16,5 3 0-16,2-2 0 0,3-2-144 0,2-2 160 0,-1 0-160 0,2-2 160 15,-1 0-160-15,0 0 128 0,0 0-128 0,1-2 128 16,0 1-128-16,2 0 0 0,-1 0 0 0,5-1 128 16,7 2-128-16,1-1 0 0,2-5 144 0,-3-1-144 15,-4 2 0-15,1 1 128 0,-1-2-128 0,2 2 0 16,-1 2 0-16,6 0 128 0,5 1-128 0,-2 1 0 16,-3-4 0-16,-3-1 128 0,-3 1-128 0,0 1 0 15,-1-1 0-15,2 0 0 0,-5 0 0 0,6 4 128 16,2 4-128-16,1-3 0 0,-1-2 0 0,-4-2 0 15,-5 2 0-15,-2 2 0 0,2 3 0 0,-2 0 0 16,-1-5 0-16,-3 0 144 0,0 2-144 0,1 1 160 16,0 5-160-16,-2-1 0 0,-5-2 0 0,-1 0 128 15,1 2-624-15,-8 2-128 16,-3-2-16-16</inkml:trace>
  <inkml:trace contextRef="#ctx0" brushRef="#br0" timeOffset="38144.16">6461 12180 7071 0,'22'1'320'0,"-6"-1"64"0,2 2-384 0,4-1 0 15,1-2 0-15,2 1 0 0,2 0 256 0,3 0 0 16,4-2-16-16,2 2 0 0,5-1-96 0,-1-1-16 15,0-4 0-15,-2 3 0 0,-2-1-128 0,2 1 192 16,-1-1-192-16,1 1 192 0,0 1-192 0,1 1 0 16,2 0 0-16,2 0 128 0,3-1-128 0,1 1 0 0,0 0 0 0,-1 1 128 15,-6-3-128-15,4 1 0 0,-2-2 0 0,1 3 0 16,-1-1 0-16,1 2 0 0,-1 2 0 0,4-1 0 16,2-1 0-16,2 2 0 0,-1 0 0 0,-6-2 0 15,-1 0-176-15,0 0 48 0,0 0 0 0,-1 1 0 16,0 0-176-16,0-1-16 0,3 0-16 0,1 1 0 31,4 1-64-31,-1-1-16 0,0-1 0 0,-2 0-2368 0</inkml:trace>
  <inkml:trace contextRef="#ctx0" brushRef="#br0" timeOffset="38843.83">6964 9965 2751 0,'0'0'256'0,"-10"6"-256"16,-1 5 0-16,-1 0 0 0,1 1 1472 0,0 7 240 15,-1 5 48-15,-2 1 16 0,-4 4-1392 0,-2 1-384 16,-3 5 128-16,0 2-128 0,0 1 176 0,-2 5-16 16,-3 1 0-16,1 3 0 0,1-3 16 0,1 3 0 0,3 5 0 0,-1 0 0 15,1 0-176-15,2 0 0 0,-1 3 0 0,1 1 128 16,0-2-128-16,1 0 0 0,2-2 0 0,2 2 0 16,-3 1 0-16,2 0 0 0,-1-6 0 0,3 0-4640 15</inkml:trace>
  <inkml:trace contextRef="#ctx0" brushRef="#br0" timeOffset="39161.08">6869 11364 15663 0,'0'0'1392'0,"-10"11"-1120"15,-1 1-272-15,-2 8 0 0,0 4 0 0,0 6-256 16,-1 0 64-16,-1 4 0 0,-1 3 192 0,-3 3 0 15,-3-1 0-15,-1 3 0 0,-1 8 208 0,-1 0-64 16,-1 0-16-16,1 3 0 0,-1 5-128 0,0-2 160 16,-4-1-160-16,2 0 160 0,2-1-160 0,0-1 128 0,2 2-128 0,0-1-4672 15,0 3-1024-15</inkml:trace>
  <inkml:trace contextRef="#ctx0" brushRef="#br0" timeOffset="49206.94">17540 3388 9615 0,'0'0'416'0,"0"0"96"0,0 0-512 0,0 0 0 16,0 0 0-16,8-2 0 0,-3-4 816 0,3-1 48 16,0 0 16-16,3-1 0 0,0-1-304 0,2-5-48 15,-2 1-16-15,3 2 0 0,3-3-64 0,2-2-32 16,1-2 0-16,2 1 0 0,4-2 32 0,4 0 16 15,-2-2 0-15,1-4 0 0,3-1-128 0,-2-3-16 0,2 2-16 0,1-4 0 16,1-1-160-16,2-2-16 16,2 2-128-16,3 0 192 0,2-1-192 0,3 2 0 15,1 2 0-15,0-1 0 0,-1-1 0 0,-1 5 0 0,2-2 128 0,-1 5-128 16,0 0 128-16,1 0-128 0,1 1 176 0,4 2-176 16,2 0 0-16,-2-2 0 0,1-1 0 0,3 4 0 15,-5 0 0-15,1 4 0 0,0 2 0 0,2 0 0 16,2 3 0-16,1 3 0 0,1 1 0 0,-2 0 0 15,-1 1 128-15,-1 4-128 0,-1 3 0 0,-3 0 0 16,0-1 144-16,1 0-16 0,2 7-128 0,-1-3 192 16,0 1-48-16,-1 3-16 0,0-3 0 0,-1 5 0 15,-3-2 64-15,-2 3 16 0,3-3 0 0,-4 3 0 0,-1 0-80 0,2 0 0 16,-1 0-128-16,1 2 192 0,-3 0-16 0,-2-2-16 16,-2 1 0-16,-1 1 0 0,-1-2 0 0,-1 0 0 15,-1 0 0-15,-1 4 0 0,-2-1-160 0,2-2 192 16,-1-1-192-16,-3 4 192 0,2-6-64 0,1 4 0 15,1 1 0-15,-1-1 0 0,-3 0-128 0,-1-1 0 16,-2 1 0-16,1 0 128 0,-4-2-128 0,-3-2 160 0,-2-1-160 0,-1-1 160 16,-1 2-160-16,-2-3 0 15,0-1 144-15,-1 2-144 0,-2-5 0 0,2 2 144 0,-3 2-144 16,0-3 0-16,-1-2 0 0,0 1 0 16,-2-1 0-16,-7-2-192 15,0 0-528-15,0 0-112 0,0 0 0 0,0 0-5824 16,0 0-1168-16</inkml:trace>
  <inkml:trace contextRef="#ctx0" brushRef="#br0" timeOffset="49768.43">20793 2151 10127 0,'0'0'896'0,"0"0"-704"15,0 0-192-15,0 0 0 0,0 0 768 0,0 0 128 16,0 0 32-16,0 0 0 0,0 0-400 0,0 0-80 15,6 7 0-15,2-2-16 0,1 0-16 0,1 0 0 16,2 1 0-16,2 3 0 0,2 1 128 0,3 2 32 16,3 0 0-16,1 0 0 0,2 3-64 0,2 3-16 15,1 1 0-15,1 3 0 0,0-1-176 0,2 2-48 16,2 4 0-16,0 0 0 0,-1 6-80 0,-2 0 0 16,3 1-16-16,12 16 0 0,-6-6 80 0,-3-1 0 0,-2 2 16 0,-4-5 0 15,-2-4-80-15,0 0-32 16,-1 2 0-16,-3-3 0 0,-5-3-16 0,-1 2 0 15,-4 2 0-15,1-2 0 0,-3-4-144 0,-3-3 160 16,2 1-160-16,-6-3 160 0,-1-4-160 0,-3 1 160 0,-1 2-160 0,-1-2 160 16,1-2-16-16,-5-1 0 0,-1-1 0 0,-3-2 0 15,1 0 128-15,-2 0 32 0,-4-6 0 0,-5 2 0 16,-4 2 32-16,-5-5 16 0,-4-1 0 0,-6-2 0 16,-3 0 32-16,-3 0 0 0,-3-2 0 0,2 1 0 15,-2 0 128-15,3 0 16 0,1 2 16 0,-1 0 0 16,-1-2 64-16,1 2 16 0,-1 0 0 0,4 1 0 15,3 0-416-15,5-1-80 0,1 3 0 0,5-2-128 16,4 2-768-16,6-2-256 0,3-1-48 0,3-1-12736 16</inkml:trace>
  <inkml:trace contextRef="#ctx0" brushRef="#br0" timeOffset="50934.66">22093 4081 2751 0,'0'0'128'0,"3"-8"16"0,-2-2-144 0,1-1 0 0,-2 2 0 0,1-3 0 16,-1 2 1792-16,0 1 336 15,0 0 64-15,-1 2 16 0,-1 0-1168 0,1 0-224 16,-2 2-48-16,3 5-16 0,0 0 64 0,0 0 16 16,-7-2 0-16,-1 1 0 0,-1 1-64 0,-1 1-16 15,0 2 0-15,0 2 0 0,-2 6-288 0,-2 3-48 0,-3 4-16 0,-4 4 0 16,-2 7-80-16,-1-1 0 0,-1 6-16 0,-3 3 0 16,-1 4-48-16,-1 3 0 0,1 5 0 0,1-2 0 15,0 2 16-15,0 5 0 0,3-1 0 0,1 2 0 16,1 3-64-16,1-1-16 0,3 2 0 0,3-2 0 15,0 3-192-15,5-1 144 0,2 0-144 0,4-4 128 16,4-5-128-16,2-4 128 0,5 0-128 0,2-7 128 16,2-1-128-16,1-3 128 0,6-2-128 0,2-3 128 15,-1-6-128-15,6-1 0 0,0-4 0 0,4 3-176 0,3-4 32 0,0-5 0 16,4-3 0-16,3-5-7088 16,1-1-1424-16</inkml:trace>
  <inkml:trace contextRef="#ctx0" brushRef="#br0" timeOffset="51803.79">23340 1844 8287 0,'-14'4'368'0,"11"-2"80"0,-5 3-448 0,2 3 0 0,-1-2 0 0,3 6 0 0,-2-1 1376 15,-2 7 192-15,1 5 32 0,0 1 16 0,1 5-784 0,0 2-144 16,1 2-48-16,1 5 0 0,1 2-288 0,0 2-64 15,-3 7-16-15,3-1 0 0,-1 2 48 0,-1 25 0 16,-2-7 0-16,5-23 0 0,-1-2-192 0,1 3-128 16,0-3 192-16,2-1-192 0,0 0 0 0,0-4 0 15,3-3 0-15,-2-1 0 16,2-9-704-16,-2-2-80 0,0-4-32 0</inkml:trace>
  <inkml:trace contextRef="#ctx0" brushRef="#br0" timeOffset="52136.29">23014 1944 15663 0,'-7'-23'688'0,"7"13"144"0,3-3-656 0,2-2-176 0,3-1 0 0,3-2 0 15,3 1 144-15,4 1 0 0,2 0 0 0,3 0 0 16,0-1 32-16,1 3 0 0,2-1 0 0,0 1 0 16,2 5 96-16,1 3 32 0,2 3 0 0,1 3 0 0,-1 0-176 0,1 6-128 15,-1 4 144-15,-3 0-144 0,-3 4 0 0,-2 2 0 16,-4 3 0-16,-2 2 0 0,-6 3 192 0,-3-1-64 16,-5-2-128-16,-3 6 192 0,-3-1 256 0,-8 3 32 15,-4-3 16-15,-1 4 0 0,-3-5-16 0,-2 2 0 16,-2-3 0-16,-2 0 0 0,-2-1-288 0,1-1-48 15,-1 0-16-15,-7 9 0 16,3-13-496-16,12-9-96 0,0 1-32 0,1-4-9040 0</inkml:trace>
  <inkml:trace contextRef="#ctx0" brushRef="#br0" timeOffset="52486.6">23872 2137 19695 0,'-10'13'864'0,"4"-8"192"0,0 5-848 0,-2 0-208 0,1 3 0 0,-2 5 0 16,-1 0 224-16,-3 1 0 16,3 2 0-16,-2 5 0 0,-2-2-96 0,4 1-128 0,-1 1 176 0,1-5-176 15,1 0 160-15,1-1-160 0,4-2 128 0,-1-2-128 16,4-2 0-16,1 0 0 0,1-6 128 0,4 3-128 15,-5-11 208-15,5 4 16 0,-5-4 0 0,11 2 0 16,-1-4 64-16,-1 0 16 0,1-3 0 0,-3-4 0 16,2 0 176-16,-1-3 32 0,1 2 16 0,-1 0 0 15,-1-5-128-15,0 1-16 0,-2 0-16 0,-2-1 0 16,-1-6-192-16,-2 1-48 0,-2-3 0 0,-1 0 0 0,-2-1-128 0,-2 1 0 16,1 3 144-16,-1 1-144 0,1 1 0 0,1 3-240 15,0 3 48-15,0 3 0 16,1-1-528-16,1 4-112 0,1 2 0 0,2-2-9984 15</inkml:trace>
  <inkml:trace contextRef="#ctx0" brushRef="#br0" timeOffset="52721.58">24278 1476 16575 0,'0'0'1472'0,"0"0"-1168"16,2 11-304-16,-1 0 0 0,0 6 432 0,1 0 16 15,-1 2 16-15,0 7 0 0,-1-1 176 0,0 7 16 16,0 2 16-16,-4 21 0 0,0-2-128 0,1-16-32 16,-2 1 0-16,-2 3 0 0,1 2-96 0,1-3-32 0,0-1 0 15,0-1 0-15,0-1-384 0,2-1 0 16,-1-2-224-16,4-1-6800 0,0 0-1360 0</inkml:trace>
  <inkml:trace contextRef="#ctx0" brushRef="#br0" timeOffset="53170.59">24559 2050 17103 0,'0'0'752'0,"0"0"160"0,0 0-720 0,-3 7-192 16,-3-2 0-16,1 0 0 0,-1 4 512 0,0-1 64 16,-1 2 0-16,1-2 16 0,0 2-144 0,-1 0-48 15,2 3 0-15,-1 2 0 0,1 0-192 0,0-3-32 16,1 0-16-16,1 2 0 0,2-3-32 0,1 0-128 16,1-3 192-16,2 1-64 0,-1-3-128 0,2 3 160 15,1-5-160-15,2-1 160 0,-7-3 96 0,9 0 32 16,-1-1 0-16,1-1 0 0,0 0-32 0,-1-1 0 15,-1-4 0-15,0 1 0 0,-2-1-16 0,-1-1-16 16,-2 1 0-16,1-2 0 0,-3 3-16 0,-1-3 0 16,-2 3 0-16,-1 1 0 0,0-4 16 0,-3 0 0 15,-1-1 0-15,3 5 0 0,1 1 32 0,0-1 0 16,1 1 0-16,3 4 0 0,0 0-256 0,0 0 144 16,0 0-144-16,0 0 128 0,0 0-128 0,0 0 0 0,0 0 0 0,0 0 0 15,0 0-128-15,3 7 128 16,1 0 0-16,1 0 0 0,3 1 0 0,1-2 0 15,1 3-144-15,1-2 144 0,1 3 0 0,2-4 0 16,-1 2 0-16,-1-1 0 0,2-3 0 0,-1 1 0 16,-2 0 0-16,1-2 0 0,-1-3-240 0,-1 0 64 0,1 3 16 0,-2-2 0 31,-1-1-256-31,1-1-48 0,-1-1-16 0,0 1-7072 0,-1 0-1408 0</inkml:trace>
  <inkml:trace contextRef="#ctx0" brushRef="#br0" timeOffset="53504.06">24959 1917 20607 0,'0'0'912'0,"-2"11"192"0,1 1-880 0,0 5-224 15,-1-1 0-15,1 2 0 0,0 1 464 0,0 0 48 16,-2 2 16-16,3-1 0 0,-1-1-240 0,0-1-48 15,1-2-16-15,0 0 0 0,0-1-224 0,0 0 144 16,1-1-144-16,0-1 128 0,-1-3-128 0,3-2 0 16,-3-8 0-16,0 0 0 0,0 0 0 0,0 0 192 15,7-7-192-15,5-4 192 0,-1 1 64 0,-3-1 32 16,-1 1 0-16,1-2 0 0,1-1 32 0,0 1 0 16,-3-2 0-16,3-1 0 0,0 1-160 0,2 0-32 15,-2 3 0-15,3-2 0 0,-1 3-128 0,2 2 0 16,0 3 0-16,-1-1 0 0,4 2 0 0,-1 3 0 15,-1-1 0-15,0 2 0 16,-1 0-1072-16,2 0-144 0,-1 0-16 0</inkml:trace>
  <inkml:trace contextRef="#ctx0" brushRef="#br0" timeOffset="54038.15">26422 1680 16527 0,'-13'6'720'0,"4"-3"176"0,-1 2-720 0,0 2-176 0,-2-2 0 0,-1 4 0 16,0 2 448-16,-5 1 64 0,0 1 16 0,-1 3 0 16,-3 2-80-16,-1 0-32 0,-1 1 0 0,-1 3 0 15,-3 1-32-15,2 2-16 0,4 3 0 0,8-8 0 16,1 4-16-16,-4 10 0 0,10-4 0 0,3-11 0 16,1-1-352-16,3 1 0 0,2 0 0 0,0-1 0 0,3-2 0 0,0 0 0 15,3-1 0-15,5-4 0 0,-2 1 0 0,6-1-208 16,2-4 80-16,2-2 128 0,2-3-384 0,3 1 32 15,0-3 16-15,1-5-9120 16</inkml:trace>
  <inkml:trace contextRef="#ctx0" brushRef="#br0" timeOffset="54420.73">27036 1733 6447 0,'6'-20'576'0,"-2"12"-576"16,-2-5 0-16,1 1 0 0,-1 2 1744 0,0-3 240 15,-2 4 64-15,-2-2 0 0,0 4-944 0,-2 1-176 16,-1 2-32-16,-3 3-16 0,-2 2-192 0,-6 5-48 15,-1 5 0-15,-2 4 0 0,-1 4 32 0,2-1 0 16,0 2 0-16,-2 4 0 0,-1 3-48 0,1 3-16 16,-4-2 0-16,4 3 0 0,2 1-320 0,4-4-64 15,4 1-16-15,2-4 0 0,4 2-208 0,4-7 128 0,3-2-128 0,4-1 0 16,5-5 128-16,8-2-128 0,2-4 0 0,-6-8 0 16,5-3 144-16,10-4-144 0,1-5 128 0,-10 0-128 15,1-4 144-15,0-1-144 0,1-1 160 0,0-2-160 16,0 0 128-16,0 1-128 0,-2 1 0 0,-3 0 0 15,-3-2 0-15,-2-1 128 0,-2 0-128 0,-5 2 0 0,-3 0 0 0,-3 1 176 16,-2 2-176-16,-1 3 160 0,-3 2-160 16,-3 6 0-16,-2-4 0 0,-2 9 0 15,-2 1-448-15,3 1-112 0,-2 1-16 0,2 3-10368 16</inkml:trace>
  <inkml:trace contextRef="#ctx0" brushRef="#br0" timeOffset="54770.9">27581 1565 13823 0,'0'0'608'0,"0"0"128"0,0 0-592 0,0 0-144 16,-3 7 0-16,2 2 0 0,-4-2 1056 0,0 5 176 15,-1 3 48-15,-2 0 0 0,2-1-560 0,-3 3-96 16,0 0-32-16,-1 1 0 0,-1 1-144 0,3 2-48 15,0-4 0-15,0 8 0 0,4-5-224 0,3-2-48 16,4-3-128-16,1-7 192 0,2 1-192 0,2-4 128 16,0 0-128-16,3 0 0 0,0-3 192 0,3 0-64 0,1-4-128 0,1 0 192 15,0-3-32-15,-1 0-16 0,1 1 0 0,-1-3 0 16,0-1 48-16,-2 0 0 0,-3-4 0 0,-2 5 0 16,0-3-64-16,-1 2 0 0,-5-3 0 0,-2 0 0 15,-3 4 128-15,-4-7 0 0,-2 0 16 0,-2 1 0 16,-2-1-112-16,-1-1-32 0,-1 5 0 0,-2 1 0 15,1-3-128-15,1 5 0 0,1-1 0 0,0 3 0 16,0 1-384-16,1 2-128 0,0-1 0 0,-1-2-10560 16</inkml:trace>
  <inkml:trace contextRef="#ctx0" brushRef="#br0" timeOffset="55088.69">27913 1503 15775 0,'0'0'336'0,"-2"6"80"0,1 2 16 0,-1 9 16 0,-2-1-448 0,1-3 0 16,-1 2 0-16,1 2 0 0,-3 0 448 0,1 4 0 15,0-2 0-15,1 0 0 0,-2 1-192 0,1-2-32 16,-4-3-16-16,2 0 0 0,-1-3-80 0,0-2 0 15,2 0-128-15,1-3 192 0,1-5 320 0,4-2 64 16,0 0 16-16,0 0 0 0,0 0 208 0,0 0 32 0,4-9 16 0,1-2 0 16,1-2-432-16,2-2-96 15,1-2 0-15,1 2-16 0,1-3-304 0,1 0 0 0,-1-2 128 0,1 5-128 16,-1 0 0-16,2-1 0 0,0 2 0 0,-1 4 0 16,0-1-144-16,0 1 16 0,2 2 0 0,-1 3 0 15,2-1-1584 1,1 2-304-16</inkml:trace>
  <inkml:trace contextRef="#ctx0" brushRef="#br0" timeOffset="55523.02">28523 1371 19407 0,'0'0'848'0,"0"0"192"0,0 0-832 0,-5-5-208 15,-2 4 0-15,0 1 0 0,-1 1 544 0,-1 3 64 16,-2 2 16-16,-1 3 0 0,0 0-144 0,-2 2-32 16,-2 4 0-16,1 1 0 0,0-1-32 0,1 1-16 15,0 0 0-15,2 0 0 0,4 0-208 0,1-1-64 16,3-1 0-16,3-4 0 0,1-1-128 0,3-2 0 16,0 0 0-16,5-3 0 0,2-4-192 0,3 0 192 15,1-3-192-15,0-5 192 0,0 1 0 0,2-6 0 16,1-1 0-16,-1-1 0 0,1-5 176 0,0 0-48 15,-1 0-128-15,-1 0 192 0,1-1-192 0,-2 0 128 16,-2-6-128-16,1 2 0 0,-2-5 128 0,1 3-128 0,-1-7 0 0,-1-1 0 16,-1-3 0-16,0-4 128 0,-1-1-128 0,-2-3 0 15,1 0 0-15,-2 3-192 0,0 6 48 0,0 8 0 16,-1 3 144-16,-1 9 0 0,-3 3 0 0,2 6 0 16,-2 8 0-16,0 0 0 0,0 0 0 0,-5 14-128 15,-2 2 128-15,0 6 176 0,-2 1-48 0,0 6 0 16,-1 2-128-16,0 2 160 0,-1 2-160 0,2 5 160 15,2-1-160-15,0 2 0 0,-3 1 0 0,3 2 0 16,0-3-160-16,1 3-112 0,1-2-32 0,1 4-7152 16,2-7-1440-16</inkml:trace>
  <inkml:trace contextRef="#ctx0" brushRef="#br0" timeOffset="55716.28">28844 1414 19343 0,'0'10'1728'0,"-2"6"-1392"15,-3 1-336-15,-5 14 0 0,2-1 528 0,-4 0 48 16,-1-1 0-16,5-9 0 0,2 0-16 0,-2 3 0 0,-1 1 0 0,0-2 0 16,1-3-432-16,2 0-128 15,0-1 0-15,3-1 0 16,-1-5-1456-16,3-3-400 0,2 1-64 0</inkml:trace>
  <inkml:trace contextRef="#ctx0" brushRef="#br0" timeOffset="56607.53">29171 1276 16575 0,'0'0'1472'16,"-1"6"-1168"-16,-3 0-304 0,0 1 0 0,-1 2 464 0,0 3 48 16,-3 2 0-16,1 1 0 0,-1 3-16 0,-1 1 0 15,-1 0 0-15,-6 9 0 0,-1-1-112 0,7-9 0 16,1 0-16-16,0-1 0 0,0 0-176 0,0-3-16 15,2-4-16-15,0 2 0 0,3-5-32 0,2 1-128 16,2-8 192-16,0 0-64 0,0 0-128 0,0 0 0 16,9-5 0-16,-2-2 0 0,2-2 208 0,3-2-32 15,-1-2-16-15,7-4 0 0,-3-1-160 0,-1 0 0 16,-1 0 0-16,-3 9 0 0,0-3 0 0,2 1-144 0,-1 2 144 0,-1 1 0 16,0 2 0-16,1 3 0 15,-2 0 0-15,-1 2 0 0,1 2-192 0,-1 2-48 0,0 2 0 0,-2 5 0 16,0-1 240-16,-2 2 0 15,0 2 0-15,0 0 0 0,0 2 128 0,-1-1-128 16,-1 1 144-16,1-1-144 0,3-2 192 0,-1-1-48 16,1-2-16-16,2-1 0 0,2-5-128 0,0 1 0 0,0-1-160 0,3-1 160 15,1-2 0-15,1-2-144 0,2-2 144 0,-1-1 0 16,2-5-128-16,-3 1 128 0,-1-3-128 0,0 3 128 16,-1-2-176-16,-2 2 176 0,-1-2-208 0,3-6 80 15,-1 4 128-15,-6 7 0 0,-1-3 0 0,0 3-128 16,-5 6 128-16,0 0 0 0,0 0 0 0,0 0-128 15,0 0 128-15,0 0 0 0,0 0 0 0,0 0 0 0,0 0 0 0,-4 6 0 16,0 2 0-16,1-3 0 0,-4 4 0 0,4-4 0 16,3-5 0-16,-7 6 0 15,1 2 0-15,6-8 128 0,0 0-128 0,-5 5 0 0,1 0 0 0,0 3 0 16,0-3 0-16,2 1 0 0,0 3 0 0,1-1 0 16,0 0 0-16,1-1 0 0,0 2 0 0,1-3 0 15,2 0 0-15,3 2 0 0,-2-4 0 0,4 0 0 16,0-2 0-16,8 3 0 0,-2-6 0 0,-2-2 0 15,4 1 0-15,0-2 128 0,2 0-128 0,2-5 128 16,3 1-128-16,1-6 128 0,2-2-128 0,2 1 0 16,-2-1 0-16,2 0 0 0,0-2 0 0,-1 1 128 15,0-4-128-15,-2 2 0 0,-2-2 0 0,-1-2 144 16,-2-4-144-16,-2-2 0 0,-7 1 0 0,2-4 0 16,0-5 0-16,-1-3 0 0,1-2 0 0,0-5-352 0,-2-2 48 0,1 2 16 15,0-10-48-15,-1 8-16 16,-1 4 0-16,-4 9 0 0,0 8 352 0,-2 4 0 0,1 7 128 0,-3 5-128 15,-4 1 208-15,0 7-32 16,2 4-16-16,0 0 0 0,-7 4 112 0,1 7 32 0,0 1 0 0,-1 5 0 16,0 6-16-16,-1 4 0 15,0 6 0-15,2 4 0 0,-4 14-128 0,2 2-32 0,1 2 0 0,-1 1 0 16,3 0 176-16,0 1 16 0,0-1 16 0,1-3 0 16,3-1-208-16,1-2-128 0,0-3 128 0,2-7-128 15,5-3-208-15,-1-4-112 0,2-3-32 0,0-8 0 31,1-1-160-31,2-6-16 0,-1-4-16 0,0-5-9536 0</inkml:trace>
  <inkml:trace contextRef="#ctx0" brushRef="#br0" timeOffset="56774.98">29625 861 34095 0,'-15'-4'1504'0,"15"4"320"0,-7 4-1456 0,7-4-368 15,-2 5 0-15,0 3 0 16,-1 2-304-16,3-2-128 0,3 2-16 0,1-3-16 0,0 2 464 0,1-2-144 16,1 2 144-16</inkml:trace>
  <inkml:trace contextRef="#ctx0" brushRef="#br0" timeOffset="58741.94">22903 4238 11055 0,'0'0'976'0,"0"0"-784"0,-4-5-192 0,-1 2 0 16,-1 0 608-16,-2 2 80 0,-1-2 16 0,-1 1 0 16,-1-2-80-16,-2 4-16 0,-2 1 0 0,0 3 0 15,-1 0-80-15,0 1-16 0,-2 4 0 0,-1 1 0 16,0 4 112-16,-2 4 16 0,0 1 0 0,-7 14 0 15,0 2-64-15,0 0-16 0,0-2 0 0,10-9 0 16,-1 6-160-16,1 1-16 0,-1 3-16 0,4 2 0 0,1-4-192 0,5-1-48 16,3-3 0-16,3 0 0 0,6 1-128 15,3-4 160-15,3-5-160 0,6-2 160 0,2-3-160 0,4-1 192 16,2-6-192-16,3 1 192 0,-1-7-192 0,2-3 160 16,1-3-160-16,2-4 160 0,-2 2-160 0,0-5-224 15,7-2 48-15,-1 0-7040 16,0-2-1408-16</inkml:trace>
  <inkml:trace contextRef="#ctx0" brushRef="#br0" timeOffset="58906.48">23297 4644 13823 0,'0'0'608'0,"0"11"128"0,-2-1-592 0,-1 11-144 0,2-1 0 0,0-3 0 16,-1 3 1584-16,2 2 272 15,0 1 64-15,0 2 16 0,-1 0-896 0,1 3-176 0,0-4-32 0,1 3-16 16,1-3-512-16,1-2-112 0,0-3 0 0,1-1-16 16,-2-2-176-16,3 0-256 0,0-2 64 0,1-7-10464 15</inkml:trace>
  <inkml:trace contextRef="#ctx0" brushRef="#br0" timeOffset="59339.3">24352 4299 13823 0,'0'0'1216'0,"0"0"-960"0,0 0-256 0,0 0 0 15,0 0 752-15,0 0 96 0,0 0 32 0,8 7 0 16,-1 3-240-16,4 1-32 0,0 1-16 0,2 4 0 16,1 3-16-16,2 3-16 0,1 5 0 0,-3-2 0 15,1 4-128-15,5 15-32 0,-3-4 0 0,-3-4 0 16,-4-7-144-16,-5-9-48 0,-2 5 0 0,-1-4 0 16,-2 2-64-16,-2 1-16 0,-5-2 0 0,0-2 0 0,-2 0-128 0,-1 0 0 15,-2-3 0-15,1 0-6976 16,-1-2-1488-16</inkml:trace>
  <inkml:trace contextRef="#ctx0" brushRef="#br0" timeOffset="59893.17">26488 3510 13295 0,'0'0'576'0,"-8"-4"144"0,-1-1-576 0,0 4-144 0,9 1 0 0,-11 2 0 0,-4 2 576 0,-1 1 96 16,1 0 16-16,4 2 0 0,-3-2-288 0,-9 4-48 15,0 2-16-15,-1 6 0 0,-3 2 32 0,7-4 0 16,-2 0 0-16,-3 3 0 0,-2 2 16 0,-1 2 0 16,3 6 0-16,-11 13 0 0,4-6-96 0,16-12-16 15,-1 6 0-15,2 2 0 0,5 2-112 0,1 1-32 16,2 2 0-16,5-1 0 0,3 0-128 0,6 13 0 16,1-11 0-16,3-15 128 0,1 0-128 0,5 0 0 15,2-3 0-15,3-2 128 0,3-5-128 0,4 1-224 16,0-3 48-16,3-3-6064 15,-1-7-1216-15</inkml:trace>
  <inkml:trace contextRef="#ctx0" brushRef="#br0" timeOffset="60242.35">26807 4111 16527 0,'0'0'720'0,"0"0"176"0,0 0-720 0,9 0-176 0,-2 3 0 0,1-2 0 16,0 0 512-16,0 2 80 0,1-2 16 0,1 2 0 15,1 1-96-15,-1 1 0 0,1 0-16 0,5 1 0 16,-4 3-208-16,-3-4-32 0,1 3-16 0,0 1 0 16,-1 2-48-16,-1 0 0 0,-2 2 0 0,1 2 0 15,-1-3 128-15,0 2 0 0,2 0 16 0,-3 1 0 16,1-2 48-16,1 0 0 0,-2 0 0 0,0 3 0 15,-1 0-192-15,0-2-16 0,-3-1-16 0,0 7 0 0,-1-2-160 0,0-8 192 16,-1 2-192-16,0-3 192 0,1 2-48 0,-4-2 0 16,1 1 0-16,2-2 0 0,-2-1-16 0,2 0 0 15,0 2 0-15,0-3 0 0,1-6-128 0,0 8 0 16,0-1 0-16,0-7 128 0,1 5-128 0,1 2 0 16,-2-7 0-16,6 7 0 0,-6-7 0 0,6 3 0 15,3-1 0-15,1 1 0 16,1-3-304-16,2-1-80 0,2-3-32 0,3 0 0 15,3-5-672-15,3 3-128 0,1-4-16 0</inkml:trace>
  <inkml:trace contextRef="#ctx0" brushRef="#br0" timeOffset="60908.74">27346 2758 8287 0,'0'0'736'0,"0"0"-592"0,0 0-144 0,0 0 0 15,-5-5 928-15,5 5 160 16,0 0 16-16,0 0 16 0,0 0-512 0,0 0-96 0,0 0-32 0,14 7 0 15,1 0 96-15,0 4 0 0,3-1 16 0,1 4 0 16,3 3-208-16,4 3-32 16,0 4-16-16,4-1 0 0,5 1-80 0,1 5-32 0,3 6 0 0,0-1 0 15,4 2 48-15,-1-1 16 0,-1 1 0 0,-2 3 0 16,-3 6-128-16,-4 2-32 0,-3 4 0 0,-3 2 0 16,-3 2 0-16,-9-16-128 0,-2 5 192 0,4 21-64 15,-2-2 192-15,-6-24 16 0,-2 5 16 0,-1 2 0 16,-2 1 96-16,-3-1 32 0,-1 2 0 0,-2-2 0 15,-3 0-96-15,-3-3-32 0,-4-1 0 0,-2-4 0 0,-3 0-96 16,0 0-32-16,-1 1 0 0,0-5 0 0,-2-1-224 0,0-1 0 16,1-4 0-16,0-3-7424 15,4-6-1520-15</inkml:trace>
  <inkml:trace contextRef="#ctx0" brushRef="#br0" timeOffset="61297.1">29124 3215 16063 0,'0'0'704'0,"0"0"160"0,0 0-688 0,0 0-176 16,0 0 0-16,0 0 0 0,0 0 640 0,0 0 112 15,13-5 16-15,5 1 0 0,2-3-368 0,5 0-64 16,6 1-16-16,3-2 0 0,6 1-96 0,3-3-32 16,1 1 0-16,1-2 0 0,-7 4-192 0,0-2 128 15,-1 3-128-15,-3 2 0 16,-1-1-1376-16,-2 3-368 0</inkml:trace>
  <inkml:trace contextRef="#ctx0" brushRef="#br0" timeOffset="61453.43">29271 3649 18431 0,'0'0'1632'0,"0"0"-1312"0,0 0-320 0,14 6 0 15,4-1 912-15,4-1 112 0,3-2 32 0,5-4 0 16,3-2-400-16,3-1-80 0,3-5 0 0,4 2-16 16,3-2-352-16,3 2-64 0,3 5-16 0,0-3-11024 15</inkml:trace>
  <inkml:trace contextRef="#ctx0" brushRef="#br0" timeOffset="62260.23">21407 6397 13823 0,'-8'5'1216'0,"1"-3"-960"16,-5 0-256-16,1 1 0 0,-2 4 384 0,0 2 48 16,-1-3 0-16,-1 5 0 0,-3 2-96 0,-1 1-16 15,2 4 0-15,-4 5 0 0,2 0 208 0,0 3 48 16,0 4 0-16,1 1 0 0,3 1 96 0,2 1 32 16,3 2 0-16,4 1 0 0,2 3-224 0,3-3-32 15,3 3-16-15,2-3 0 0,2 1-208 0,3-1-32 16,3-2-16-16,0-1 0 0,5-4-176 0,-2 1 160 15,3-1-160-15,0-4 160 0,1-1-160 0,-1 1 0 16,2-5 0-16,0 0 0 16,-1-2-1568-16,2-1-352 0</inkml:trace>
  <inkml:trace contextRef="#ctx0" brushRef="#br0" timeOffset="62810.69">22095 6315 6447 0,'0'0'576'16,"-2"-9"-576"-16,-1-1 0 0,-1-2 0 0,0 0 1200 0,1 3 128 15,0-2 16-15,0 3 16 0,-1-2-80 0,4 4 0 16,0-3-16-16,0 2 0 0,0 7-48 0,0-3-16 16,0 3 0-16,0 0 0 0,0 0-496 0,0 0-112 0,0 0-16 0,3 6 0 15,-1 8-128-15,2 4-16 16,-1 2-16-16,2 7 0 0,-1-1-144 0,-1 7-16 0,1 3-16 0,0 10 0 15,0 0-64-15,0 3-16 0,-2-4 0 0,1 2 0 16,1-4-32-16,-1 1 0 0,1-2 0 0,0 3 0 16,0-6-128-16,-2-4 0 0,1-8 0 0,-1 0 0 15,5-5 144-15,-3-3-144 0,1-4 160 0,0-2-160 16,0-4-480-16,0-2-192 0,-5-7-32 0,0 0-10160 16</inkml:trace>
  <inkml:trace contextRef="#ctx0" brushRef="#br0" timeOffset="63246.22">22114 6226 12895 0,'0'0'1152'0,"0"-9"-928"16,0 3-224-16,2-4 0 0,3 2 1536 0,3-2 256 15,2 3 48-15,3-4 16 0,3 4-1408 0,2-2-256 16,3 2-64-16,1 4-128 0,3-2 272 0,0 1-48 16,0 2-16-16,3 4 0 0,0 3-208 0,0 0 0 15,-1 4 0-15,-2 1-160 0,-3 3 160 0,0-2 0 16,-5 3 0-16,0 1 128 0,-4 2 48 0,-3 1 16 16,-4-1 0-16,-2 3 0 0,-4 1 32 0,-4 2 16 15,0-6 0-15,-3 0 0 0,-3 0-96 0,-3 1-16 0,-2 1 0 0,-3 0 0 16,-1-1 64-16,-2 2 16 0,1-5 0 0,1 2 0 15,0-1-48-15,1 0-16 0,3-3 0 0,1 1 0 16,0 3 96-16,3-4 16 0,4-2 0 0,2 2 0 16,5-3 0-16,5 3 0 0,0 1 0 0,4-2 0 15,4 4-64-15,2-1-16 0,2 0 0 0,2 3 0 0,2-2 96 0,3 2 32 16,-1 0 0-16,0-1 0 0,-1-1 32 0,-1 1 16 16,0-2 0-16,-1 0 0 0,-2-1-160 0,-3 0-48 15,-1 1 0-15,-1-3 0 0,-3 2-144 16,0-1 192-16,-2-6-192 0,-1 3 192 0,0-3-192 0,-1 0-224 15,-1-3 48-15,-5-4-8528 16,0 0-1696-16</inkml:trace>
  <inkml:trace contextRef="#ctx0" brushRef="#br0" timeOffset="63560.66">23180 6501 16575 0,'0'0'1472'0,"0"0"-1168"16,-5 0-304-16,1 1 0 0,-1 0 896 0,0 5 128 15,-1-1 32-15,-2 0 0 0,1 4-496 0,-2 0-112 0,-2 3 0 0,-5 5-16 16,2 1 80-16,-3 1 32 0,1 1 0 0,1 4 0 15,-1 3-16-15,4-2 0 0,-1 3 0 0,3-2 0 16,2 0-256-16,1-3-48 0,1 3-16 0,5-1 0 16,2-3-64-16,3-1-16 0,3 0 0 0,0-5 0 15,3-1-128-15,3-2-224 0,1-5 48 0,1-1 16 16,3-3-592-16,1-1-112 0,3-5-32 0,-2-3-9952 16</inkml:trace>
  <inkml:trace contextRef="#ctx0" brushRef="#br0" timeOffset="63911.67">23645 6470 20271 0,'-16'0'896'0,"10"3"192"0,-2-1-880 0,2 2-208 16,-5 1 0-16,4 4 0 0,-7 0 240 0,4 4 0 15,-2 0 0-15,1 1 0 0,-2 3 0 0,-1 4 0 16,5-1 0-16,-1 0 0 0,-1 1-64 0,2 0-16 16,1-2 0-16,2-1 0 0,2 1-160 0,1-2 160 15,3-3-160-15,2 0 160 0,1-4-160 0,4 0 0 16,2-2 144-16,2-2-144 0,2-3 448 0,1-6 0 16,0-6 16-16,1 4 0 0,2 1 192 0,0-3 48 0,2-2 0 0,-1-3 0 15,-1 5-304-15,-2-3-48 0,-1-1-16 0,0 0 0 16,-1-3-80-16,-2 0-32 0,-1 1 0 0,0-1 0 15,-1-1-96-15,-1 1-128 0,-2-3 176 0,-1 2-176 16,1 3 144-16,-1-4-144 0,-2 2 0 0,0 5 144 16,-1-1-144-16,-2 5-176 0,3-2 48 0,-3 7 0 31,0 0-2496-31,0 0-512 0</inkml:trace>
  <inkml:trace contextRef="#ctx0" brushRef="#br0" timeOffset="64328.4">24406 6242 9215 0,'12'-13'816'0,"-5"9"-656"16,0-4-160-16,1 2 0 0,1-3 944 0,0 0 144 15,-3-1 48-15,-1 3 0 0,2-4-704 0,-5 4-144 16,-2 0-32-16,-2-2 0 0,2 9 512 0,-6-2 112 15,0 1 16-15,-7 1 0 0,-2 2 0 0,-1 3 0 16,-1 3 0-16,1 0 0 0,0 4-272 0,2-3-48 16,-1 4-16-16,-3 2 0 0,0 2-16 0,2-1 0 15,-2 1 0-15,3 0 0 0,0 3-96 0,3-1 0 16,1-2-16-16,2 1 0 0,2-3-160 0,4-1-16 16,3 0-16-16,1 0 0 0,3 0-48 0,1-2-16 15,2-1 0-15,2 2 0 0,3-3 16 0,3 2 16 16,2-1 0-16,-1-1 0 0,2 2 32 0,0-2 0 15,3 1 0-15,1 3 0 0,-2-4-16 0,1 2 0 0,-4 2 0 0,0-3 0 16,-3 2 32-16,-1 0 0 0,-6 1 0 0,-2-2 0 16,-3 2 304-16,-5 0 64 0,-3 0 16 0,-3-1 0 15,-4 1-160-15,-3 0-32 0,-5 1 0 0,0-1 0 16,-2-2-256-16,-1 0-48 0,1 0-16 0,1-6 0 16,0 1-512-16,2-2-128 0,1-4 0 0,4-4-9664 15,1-4-1936-15</inkml:trace>
  <inkml:trace contextRef="#ctx0" brushRef="#br0" timeOffset="65162.04">25322 5503 10127 0,'0'0'448'0,"-5"-1"96"0,-1-2-544 15,-1 2 0-15,0-2 0 0,-1 3 0 0,-1-1 1088 0,0 0 128 16,-3 1 0-16,-1 0 16 0,-2 1-624 0,-2 0-128 16,-1 1-32-16,0 2 0 0,-1-2 240 0,-1 4 32 15,-2 0 16-15,1 2 0 0,-1 4-96 0,1 2-32 16,-1 0 0-16,2 2 0 0,-1 2-240 0,2 1-48 16,1 0-16-16,1 2 0 0,1-2-112 0,5 0-32 15,2 0 0-15,1 0 0 0,3-1-160 0,2 0 160 16,1-1-160-16,2 0 160 0,0-2-32 0,3 2 0 15,3-2 0-15,3 1 0 0,3 0 0 0,1 0 0 16,4 1 0-16,2 0 0 0,3-1-128 0,2-1 160 16,1 2-160-16,2 0 160 0,1 0-160 0,1 1 160 15,-1-1-160-15,1 2 160 0,-2 2-160 0,-3 0 0 16,-3 5 0-16,-2-5 0 0,-2 0 144 0,-1 0-144 16,-2 4 160-16,-3-1-160 0,-2-3 192 0,-4 2-64 15,1 4-128-15,-2-4 192 0,-4-3 48 0,-1 3 0 16,-2 1 0-16,0-4 0 0,-4 1 144 0,0-1 16 15,-2 2 16-15,-3-3 0 0,0-3 16 0,-4 0 0 0,0-1 0 0,-2-1 0 16,-1 0-160-16,-1-3-16 16,-3-2-16-16,1-3 0 0,-2 0-112 0,1-5 0 0,1-2-128 0,1-5 192 15,-1 0-64-15,3-4-128 0,0-3 176 0,1-5-176 16,1-4 176-16,4-1-176 0,0-1 160 0,5-4-160 16,2 2 0-16,2-1 0 0,4 5 0 0,4 1 0 15,1 3 0-15,3 1-160 0,2 4 160 0,3 4-192 16,3 1 192-16,2 3-160 0,0 4 160 0,5 0-160 0,2 2 160 15,2 3-160-15,0 5 160 0,-1 0-160 0,0 5 160 0,-3-2-208 16,-1 1 80-16,-3 2 128 16,-2 1-2208-16,-1-1-320 0,14 10-64 0,-10-8-16 0</inkml:trace>
  <inkml:trace contextRef="#ctx0" brushRef="#br0" timeOffset="65697.35">25969 6268 14735 0,'0'0'1312'0,"0"0"-1056"16,0 0-256-16,0 0 0 0,8 10 752 0,-1-3 80 16,1 2 32-16,-2-3 0 0,2 7-64 0,1 0-16 15,1 4 0-15,3 1 0 0,-2 0 16 0,2 5 0 16,-2 0 0-16,2 0 0 0,0 2-112 0,-1-1-32 15,-1 2 0-15,-4 1 0 0,0-1-224 0,-1 2-48 16,-1 0-16-16,-5 1 0 0,0-1-112 0,-6-4 0 16,-2 2-16-16,-2 0 0 0,-2-2-240 0,-2 1 0 15,-3-4 0-15,-2 0 0 16,-2-1-1920-16,1-4-416 0</inkml:trace>
  <inkml:trace contextRef="#ctx0" brushRef="#br0" timeOffset="66129.39">26842 5354 20895 0,'0'0'928'0,"0"0"192"0,0 0-896 0,0 0-224 16,-2 14 0-16,-1 2 0 0,1 1 0 0,0 5 144 16,1 2-144-16,0 5 128 0,2 1-128 0,-1 8 0 0,0 2 0 0,1 1 128 15,-1 2 64-15,0 1 0 16,0 3 0-16,-1-3 0 0,0 4 112 0,1-4 16 0,0 0 16 0,-1-2 0 16,-1-1-144-16,2-1-48 15,3 0 0-15,-2-3 0 0,-1-4-144 0,1-4 0 0,2-1 0 0,0-5 0 16,-1-3-192-16,2-2-32 15,0-4 0-15,0-4 0 16,-4-10-1792-16,0 0-352 0</inkml:trace>
  <inkml:trace contextRef="#ctx0" brushRef="#br0" timeOffset="66563.28">26788 5354 15663 0,'9'-16'1392'0,"-2"3"-1120"15,5-3-272-15,2-2 0 0,1 3 448 0,4-2 48 16,4 1 0-16,2-1 0 0,1 2-192 0,3 2-48 16,3 0 0-16,1 2 0 0,2-1 0 0,1 4 0 15,1-3 0-15,0 6 0 0,1 2 48 0,-1 3 0 16,-2 3 0-16,-3 6 0 0,-5 1-144 0,-4 6-32 15,-3 1 0-15,-4 4 0 0,-2 2 128 0,-5 5 0 16,-5-2 16-16,1 6 0 0,-6 0-80 0,-3 1-32 16,-3 0 0-16,-4-1 0 0,-3 0-32 0,-3 1 0 15,-6 2 0-15,-4-2 0 0,-4-1 0 0,-3-3 0 16,-3 0 0-16,0-4 0 0,1-4-128 0,-1 2 128 16,1-3-128-16,6-2 128 0,4-4-128 0,3-4 0 0,4 2 0 0,4-5 0 15,2 2 0-15,7-4 0 16,6-5 0-16,0 0 0 0,0 0 0 0,5 12 0 15,3-3 0-15,2 5 0 0,4 0 0 0,4 2 0 16,3 1 0-16,1 2 0 0,2 2 0 0,1 1 0 16,3-2-144-16,3 5 144 0,3-3 0 0,-2 0 0 0,-2-2 0 0,-2 1 0 15,0-1 0-15,-2 2 0 0,-3-2 0 0,-2-4 0 16,0-3-208-16,-2 0-96 0,0 0-16 0</inkml:trace>
  <inkml:trace contextRef="#ctx0" brushRef="#br0" timeOffset="66946.66">28154 5492 14735 0,'-9'-14'640'0,"3"4"160"0,-2 2-640 0,-1-1-160 16,0 3 0-16,-3 3 0 0,-1 1 1344 0,-1 2 256 16,0 2 32-16,-4 3 16 0,-5 5-1216 0,1 2-240 15,-1 1-64-15,0 0 0 0,1 3 16 0,2-1 0 0,1 0 0 0,1 2 0 16,4-2 160-16,5 0 16 0,5 1 16 0,2-1 0 16,4 1-208-16,3 0-128 15,3-5 160-15,2 2-160 0,3 1 128 0,0-3-128 16,1 2 0-16,1 1 144 0,0-1 16 0,3-2 0 0,0 3 0 0,-2 1 0 15,-2-1 0-15,3-1 0 0,-5-2 0 0,-1 2 0 16,-4-3-160-16,-2 3 128 16,-1-2-128-16,-4 0 128 0,0 0 0 0,-5-1-128 0,-1 3 192 0,-3 1-64 15,0-5 16-15,-3 2 0 0,-3 2 0 0,2-3 0 16,-2-1-144-16,1-4-272 0,0 0 64 0,2-1-10992 16</inkml:trace>
  <inkml:trace contextRef="#ctx0" brushRef="#br0" timeOffset="67182.39">28671 5385 14735 0,'0'0'1312'0,"3"10"-1056"16,-3 2-256-16,1 3 0 0,2 1 832 0,-3 3 96 16,-1 0 32-16,-2 3 0 0,-2 6-464 0,0-1-96 15,-3 3-16-15,2-2 0 0,-4 0-192 0,2-1-32 16,-1-2-16-16,3-3 0 0,-1-1-384 0,4-1-80 16,-1-3 0-16</inkml:trace>
  <inkml:trace contextRef="#ctx0" brushRef="#br0" timeOffset="67597.28">29001 5511 15663 0,'-7'16'688'0,"4"-3"144"0,-1 5-656 16,0 3-176-16,1-3 0 0,1 1 0 0,-2 0 496 0,1-1 64 15,0-3 16-15,0-3 0 0,1-2-256 0,2-10-32 16,0 0-16-16,0 0 0 0,0 0 176 0,0 0 48 16,0 0 0-16,0 0 0 0,8-15 224 0,0-2 48 15,2-2 16-15,2-2 0 0,-1-6-400 0,3 3-64 16,0-2-32-16,0 2 0 0,-1 0-160 0,2-4-128 15,2 1 144-15,0 1-144 0,1 3 128 0,1 5-128 16,-1 1 0-16,0 6 144 0,0 3-144 0,-1 3 0 16,-1 4 0-16,-1 4 0 0,0 0 176 0,0 6 0 15,-2 5 0-15,-1 5 0 0,-4 4 64 0,-1 3 16 16,-2 2 0-16,-3-3 0 0,0 7-256 0,-1-2 144 0,-1 2-144 0,0-1 128 16,3-2-128-16,-1-5-144 0,2-1 144 15,1-3-208 1,1-1-752-16,2-4-128 0,0-2-48 0</inkml:trace>
  <inkml:trace contextRef="#ctx0" brushRef="#br0" timeOffset="67865.12">28731 4805 27759 0,'-15'0'1216'0,"15"0"272"0,-9 3-1184 0,3 3-304 15,1 1 0-15,5-7 0 0,-4 10 0 0,4-10-176 16,-3 9 32-16,3 2 0 15,0-11-448-15,3 9-96 0,-3-9-16 0,0 0-10688 0</inkml:trace>
  <inkml:trace contextRef="#ctx0" brushRef="#br0" timeOffset="68665.23">30081 4514 8287 0,'0'0'736'0,"0"0"-592"16,0-7-144-16,0 7 0 0,0 0 1536 0,0 0 288 15,0 0 48-15,-11 1 16 0,1 1-992 0,-2 3-208 16,-1 6-48-16,-1-1 0 0,-2 3-288 0,-4 1-64 16,-5 1-16-16,0 4 0 0,-2 1 80 0,-1 2 16 15,-1 2 0-15,2 3 0 0,3-2 144 0,5 3 48 16,3-1 0-16,4 2 0 0,6 3-192 0,5-2-48 0,3 3 0 0,8-1 0 15,2 0-128-15,7 0-16 16,4-2-16-16,1 2 0 0,1 1-160 0,3-3 192 16,3-2-192-16,1 3 192 0,-2-6-64 0,-1 2-128 15,-3-3 192-15,-1 3-64 0,1-2-128 0,-6 2 0 0,-4-3 144 0,-2 2-144 16,-2 2 144-16,-3-4-144 0,-4 2 192 16,-1-3-192-16,-4 0 208 0,-2 3-64 0,-1-4-16 0,-3 0 0 15,-2-4 240-15,-4 0 32 0,-1 1 16 0,-2-3 0 16,-3 1-32-16,-1-3-16 0,-1-2 0 0,-2-1 0 15,-2 0-128-15,0-3-32 0,0-1 0 0,0-3 0 16,0-4-16-16,3 0 0 0,2-2 0 0,1-5 0 0,1-2-64 16,3-1 0-16,5-1-128 0,2-6 192 0,5-2-192 15,3-4 176-15,7 0-176 0,2 2 160 0,4-2-160 0,4 4 0 16,3 1 0-16,2 3 0 0,1-1 0 0,2 4-176 16,0 3 176-16,1-1-128 0,-1 3 128 0,-1 4 0 15,3-3 0-15,-1 4 0 0,-2 3 0 0,4 3-160 16,-1 2 160-16,-1 3-208 0,-4 3 208 0,2 3 0 15,-3-2-160-15,-2 2 160 0,-1 1 0 0,0 1 0 16,-2-1-144-16,-3 1 144 0,-1 0-304 0,-1-3 0 16,0-4 0-16,-2 1 0 15,-3-3-1360-15,0 1-288 0,-7-9-48 0</inkml:trace>
  <inkml:trace contextRef="#ctx0" brushRef="#br0" timeOffset="69181.5">30384 3870 19343 0,'0'0'1728'0,"9"7"-1392"16,2 4-336-16,3 4 0 0,3 1 752 0,2 5 80 15,3 2 0-15,3 8 16 0,1 5-608 0,-2 1-240 16,3 5 176-16,1 5-176 0,0 1 240 0,0 2-48 16,-1 3-16-16,-1 4 0 0,-1 0 16 0,-1 4 0 15,-4 6 0-15,-1 0 0 0,-1-1 128 0,-2 3 16 16,0 1 16-16,-1-1 0 0,-4-1 32 0,0-3 16 16,-1-1 0-16,-1 1 0 0,0-1 128 0,-3-3 32 15,-4-3 0-15,0-4 0 0,-4-1 0 0,-1 0 0 16,-6 0 0-16,-3-4 0 0,-3-3-64 0,-1 2-16 15,-1-3 0-15,-1-2 0 0,-3-4-96 0,-2 2-32 16,-4-3 0-16,0 2 0 0,1-7-96 0,-1 0 0 16,2-3-16-16,-1 1 0 0,3-6-240 0,0 2 144 0,2-3-144 0,2-6 128 15,0 0-400-15,1-6-96 0,1-4-16 0,3-2-9712 16,4 1-1936-16</inkml:trace>
  <inkml:trace contextRef="#ctx0" brushRef="#br0" timeOffset="72769.69">9921 15846 4607 0,'-11'0'192'0,"2"0"64"0,-4 0-256 0,-1 0 0 0,-2 0 0 0,0 0 0 15,1-1 832-15,0-1 128 0,0 1 32 0,1 0 0 0,2-2-528 0,-2 2-96 16,1-2-32-16,2 1 0 0,0-1-336 0,-1 1 0 15,2-1 0-15,0-1 0 0,0 1 0 0,1-1-208 16,0 1 16-16,4-1 16 0,5 4 16 0,-9-7 0 16,-1 0 0-16,1 2 0 0,1-1 160 0,2 2 0 15,6 4 0-15,-8-5 0 0,2-1 496 0,6 6 16 16,-7-5 16-16,7 5 0 0,-7-4 112 0,7 4 0 16,0 0 16-16,0 0 0 0,0 0 176 0,0 0 16 15,0 0 16-15,0 0 0 0,0 0-304 0,0 0-64 16,0 0-16-16,0 0 0 0,0 0-240 0,0 0-48 15,10 0-16-15,1 0 0 0,1 0-48 0,-1 0 0 16,1 0 0-16,0 0 0 0,1 0 64 0,2 1 16 16,-1-1 0-16,4 1 0 0,-1 1 128 0,-1 0 32 15,2 1 0-15,0 1 0 0,1-2 48 0,0 1 16 0,1-3 0 0,-3 1 0 16,1 1-96-16,-2 1-16 0,-3 0 0 0,-3-2 0 16,-10-1 0-16,0 0-16 0,0 0 0 0,0 0 0 15,0 0 144-15,0 0 16 0,-9 4 16 0,-4-2 0 16,-4-1-96-16,-6 1 0 0,-5 0-16 0,-3 2 0 15,-2 1-224-15,-1-1-144 0,0-2 192 0,-2 2-192 16,-1-1 144-16,3-2-144 0,3 0 0 0,-2-1 144 16,1-2-16-16,2 1 0 0,3-2 0 0,2 2 0 15,5-1-128-15,4 2 128 0,5-2-128 0,3-1 128 16,8 3-128-16,0 0 0 0,0 0 0 0,12-1 128 16,3-3-128-16,5 2 0 0,7-1 0 0,3 2 0 15,1-2 192-15,1 3-32 0,1 0-16 0,2-1 0 0,2 0 80 16,-1 1 16-16,2 0 0 0,-1 1 0 0,0 0-112 0,-3 2 0 15,0-3-128-15,-3 3 192 0,-2-1-192 0,-2 1 176 16,-4 0-176-16,-4 0 160 16,-4-1-800-16,-2-2-144 0,-2 0-48 0</inkml:trace>
  <inkml:trace contextRef="#ctx0" brushRef="#br0" timeOffset="73567.95">13712 15782 15599 0,'0'0'688'0,"0"0"144"0,-8-1-656 0,8 1-176 15,-9-1 0-15,9 1 0 0,-9-3 576 0,0 2 64 16,0 0 32-16,9 1 0 0,0 0-352 0,-8 0-80 16,0-2-16-16,8 2 0 0,-9 0-16 0,1 0 0 15,1 0 0-15,7 0 0 0,0 0 80 0,-9 2 16 0,0-1 0 0,9-1 0 16,0 0 16-16,0 0 0 0,0 0 0 0,0 0 0 16,0 0 0-16,0 0 0 0,14 6 0 0,4 2 0 15,1-6-16-15,1 1 0 0,0 1 0 0,3 0 0 16,0-1 160-16,1 1 48 0,2-1 0 0,0 1 0 15,1-1-96-15,1 2-16 0,0-2 0 0,-1-2 0 16,-2 2-192-16,2-1-32 0,1 1-16 0,0 1 0 16,-3-2-160-16,1 1 160 0,-2-2-160 0,-3-1 160 15,0 0-160-15,-6 0 0 0,-1 0 144 0,-4 1-144 16,-10-1 128-16,0 0-128 0,0 0 128 0,0 0-128 16,0 0 144-16,-15 3-144 0,-4-1 192 0,-8 4-192 15,-3-3 224-15,-5 0-64 0,-2 2-16 0,1 1 0 16,-1-2 64-16,-1-1 16 0,-2 0 0 0,0 0 0 15,5 0 144-15,1 2 16 0,-2-2 16 0,6 0 0 0,-2 2-208 16,3 1-32-16,1-2-16 0,6-1 0 0,2 1-144 0,5 1 0 16,3-3 144-16,12-2-144 0,-9 4 0 0,9-4 0 15,0 0 0-15,0 0 0 0,14 5-256 0,2 2 48 16,1-4 0-16,10 0 0 16,2-3-1840-16,3-3-352 0</inkml:trace>
  <inkml:trace contextRef="#ctx0" brushRef="#br0" timeOffset="74185.05">16386 15845 18303 0,'0'0'816'0,"0"0"160"0,0 0-784 0,0 0-192 16,0 0 0-16,0 0 0 0,0 0 1152 0,0 0 176 15,0 0 32-15,0 0 16 0,0 0-608 0,10 3-128 16,2 0-32-16,3-1 0 0,1 1-224 0,2 1-64 16,5-3 0-16,3-1 0 0,-1-2-64 0,3-1-32 15,2 0 0-15,5 1 0 0,4-2-224 0,2 2 176 0,1-5-176 0,0 3 160 16,-2 2-160-16,-3-1 128 0,-4 2-128 16,-2 0 128-16,-4-2-128 0,-3-1 160 0,-4 4-160 0,-3 3 160 15,-5-2-160-15,-12-1 0 0,0 0 0 0,0 0 0 16,0 0 0-16,-9 8 0 0,-7 3 0 0,-3-3 0 15,-3 1 0-15,-1-4 0 0,-7 0 0 0,-2 3 0 16,-5-1 0-16,-1 3 128 0,-3-2-128 0,2 3 0 16,0-3-192-16,0 4-128 0,1-4-32 0</inkml:trace>
  <inkml:trace contextRef="#ctx0" brushRef="#br0" timeOffset="77303.92">8683 17245 5519 0,'0'0'496'0,"0"0"-496"16,0 0 0-16,0 0 0 0,-9 2 1216 0,9-2 160 16,-9-2 32-16,9 2 0 0,-10 0-208 0,10 0-48 15,0 0 0-15,0 0 0 0,-10-1-48 0,2 0-16 16,8 1 0-16,0 0 0 0,0 0-320 0,0 0-64 0,-7-2 0 0,7 2-16 15,0 0-64-15,0 0-16 0,0 0 0 0,0 0 0 16,0 0-176-16,0 0-48 0,0 0 0 0,10 7 0 16,-1-1 48-16,1-2 0 0,0-1 0 0,2 0 0 15,-4 1-48-15,4 0-16 0,1-2 0 0,2 1 0 16,3 2-80-16,-1 1-16 0,1-2 0 0,4-1 0 16,2-1-16-16,3 0-16 0,2-1 0 0,-2-1 0 15,-1-1-48-15,4-1 0 0,-3 1 0 0,5 0 0 16,1-2-48-16,2-1-16 0,1-1 0 0,3 2 0 15,0 0 0-15,3 2 0 0,2-3 0 0,1-1 0 16,-1 0 0-16,0 2-128 0,-4-1 192 0,1-3-64 16,-2 0 0-16,1 2-128 0,-2 0 192 0,1 3-64 15,2-1-128-15,1 1 160 0,0 2-160 0,1-3 160 16,0 1-160-16,1-4 0 0,-2 0 144 0,-2 4-144 0,1-1 0 0,-3 2 128 16,-1 0-128-16,0-2 0 0,0 2 0 0,-2 1 0 15,1 4 0-15,1-2 0 0,1 1 0 0,-1-2 0 16,-2-1 0-16,0 0 0 0,-1 2 0 0,0-2 0 15,-2-1 0-15,0 1 0 0,0 0 0 0,-1 0 0 16,-1 0 0-16,0 0 0 0,2-1 0 0,0 1 0 16,-3 0 0-16,3 0 128 0,1-1-128 0,0-1 0 15,-3 1 0-15,3 1 0 0,-2-1 0 0,-2 0 0 16,-4-2 0-16,0 2 0 0,-3-1 0 0,-1 1 0 16,-2 0 0-16,0 0 0 0,0-1 0 0,-2 1 0 15,-5 1 0-15,1 1 128 0,1-1-128 0,-3 0 0 0,-11 0 0 16,11 0 0-16,0 0 0 0,-11 0 0 15,10 0 0-15,-10 0 0 0,0 0 0 0,9 3 0 0,-9-3 0 0,0 0 0 16,0 0 0-16,0 0 0 0,9 5 0 0,-9-5 0 16,0 0 0-16,0 0 0 0,0 0 0 0,0 0 0 15,0 0 0-15,0 0 0 0,0 0 0 0,0 0 0 16,0 0 0-16,0 0 0 0,0 0 0 0,0 0 128 16,0 0-128-16,0 0 0 0,-9 9 128 0,-1-7-128 15,-2-2 176-15,1 0-48 0,-3-1 0 0,-2 0 0 16,-4 1-128-16,0 0 0 0,0 0 0 0,-4 0 128 15,1 1-128-15,-4 2 0 0,0-1 144 0,-4 1-144 16,-4-6 0-16,0 2 0 0,-1 0 0 0,2-2 128 16,-2-1-128-16,1-2 0 0,-2 2 0 0,0 2 0 15,-1 0 0-15,-2 1 144 0,1 0-144 0,-3 1 0 0,-4 0 0 16,-1 1 0-16,-1-1 0 0,0 0 0 0,-1-1 144 16,2 0-144-16,0-1 0 0,4 2 144 0,1-1-144 0,1 1 0 15,3 0 0-15,-2 0 0 0,-4 1 0 0,0-2 0 16,1-4 128-16,-1 2-128 0,5 1 0 0,1 1 0 15,1-2 0-15,1 3 0 0,1-1 0 0,2 1 0 16,-2 1 0-16,5 3 0 0,-1-4 0 0,2 1 0 16,0 0 0-16,1 1 0 0,1-1 0 0,1-1 0 15,0 0 0-15,2 1 0 0,1 3 0 0,4-1 0 16,4-2 0-16,2 0 0 0,2 0 0 0,-1 2 0 16,12-3 0-16,0 0 0 0,-7 1 0 0,7-1 0 15,0 0 0-15,0 0 0 0,0 0 0 0,0 0 0 0,0 0-144 0,0 0 144 16,14 8 0-16,2-3 0 0,-1-4-128 15,4 2 128-15,2-1 0 0,2-1 0 0,1 3-128 0,4-4 128 16,4 0 0-16,-2-2 0 0,3 0 0 0,4 1 0 16,1 0 0-16,3-2-128 0,3 3 128 0,5 3 0 15,1 1 0-15,5 0 0 0,2-3-128 0,0 0 128 16,-2-1 0-16,0 3 0 0,-2-1 0 0,2 1 0 16,-1-1 0-16,2 3 0 0,2 0 0 0,-1-2 0 15,-1 0 0-15,-3-2 0 0,-6-2 0 0,1 2 0 16,0 1 0-16,-1 2 0 0,-4-1 0 0,1-1 0 15,1 0 0-15,-2 0 0 0,-2 1 0 0,-1-2 0 16,0-1 0-16,-5 0 0 0,-4 1 0 0,-2-1 0 16,-1-1 0-16,0 0 0 0,-4-1 0 0,0 2 0 15,-1 2 0-15,-5-1 0 0,0 0 0 0,-4 2 0 16,-2-2 0-16,0 1 128 0,-2 1-128 0,-10-3 0 0,0 0 0 16,0 0 0-16,0 0 128 0,0 0-128 0,0 0 0 0,0 0 0 15,0 0 128-15,0 0-128 0,-11 3 0 0,-2-2 128 16,-2-1-128-16,-4-1 0 0,-3-2 0 0,0 3 0 15,-2-1 0-15,0-1 0 0,-3 0 0 0,-2-2 128 16,-4 2-128-16,-3-2 0 0,-3 0 0 0,-2-1 0 16,-2-1 128-16,0 0-128 0,0-2 0 0,-3 2 0 15,-1 3 128-15,0-1-128 0,-3 1 0 0,-6-1 128 16,-2 2-128-16,-4-2 0 0,-2 0 0 0,1 1 0 16,0-1 0-16,2 4 0 0,0 4 0 0,-1-3 0 15,-4-1 0-15,1-1 0 0,0 1 0 0,4 0 0 16,4-3 0-16,4 6 0 0,2-1 0 0,4 2 0 15,1-2 0-15,1 2 0 0,1-1 0 0,-1 1 0 16,5-4 0-16,3 1 0 0,3-2 0 0,3 1 0 0,4 0 0 0,2 1 0 16,2 1 0-16,5 0 0 0,1-2 0 0,1 0 0 15,4 0 0-15,1 2 0 0,3 1 0 0,8-3 0 16,0 0 0-16,0 0 0 0,0 0 0 0,0 0 0 16,0 0-128-16,0 0 128 0,0 0 0 0,0 0 0 15,12 4 0-15,5-1 0 0,2-1 0 0,4 0 0 16,2-1-176-16,4 3 176 0,4 0-160 0,7 0 160 15,3-3 0-15,5-1-144 0,2 0 144 0,2-1 0 16,0-3 0-16,4 2 0 0,3-1 0 0,7 3-128 16,6 1 128-16,1-2 0 0,0-2 0 0,1 0-128 15,1 0 128-15,0 1 0 0,1 2 0 0,2-2 0 16,1-2 0-16,-4 1 0 0,-4 0 0 0,-1-1 0 0,-3 0 0 16,-1 3 0-16,0 0 0 0,-2-2 0 0,-4 2 0 15,-7-1 0-15,-5-6 0 0,-3 3 0 0,-6 0 0 0,-5 4 0 16,-3-2 0-16,-4 2 0 0,-3-4 0 0,-4 3 144 15,-3 2-144-15,-3 0 160 0,-2-1-160 0,-12 1 0 16,0 0 0-16,0 0 0 0,0 0 0 0,0 0 0 16,0 0 0-16,-7-1 0 0,-5 2 0 0,-3 0 0 15,-4 1-128-15,-4 0 128 0,-4 2-192 0,-2 0 48 16,-3 0 0-16,1 5 0 0,-5-4 144 0,-3-3-128 16,-5 3 128-16,-3 0-128 0,-2-2 128 0,-1-1 0 15,-1 0 0-15,1 3 0 0,-3 2 0 0,1 0 0 16,-1 0 0-16,-3 2-128 0,-4-5 128 0,2 1 0 15,-2 3 0-15,2-4 0 0,-1-1 0 0,3 4 0 0,0-2 0 0,0 1 128 16,-2 1-128-16,1-5 0 16,-1 1 0-16,4-3 0 0,0 0 0 0,7 0 0 0,3 0 0 0,3 1 0 15,-1-1 0-15,7 1 0 0,4 0 0 0,2-1 0 16,-2 0 0-16,5 0 0 0,2-1 0 0,-1 1 0 16,5 0 0-16,4 0 0 0,3 0 0 0,3 0 128 15,10 0-128-15,0 0 0 0,0 0 0 0,0 0 0 16,0 0 0-16,14 5 0 0,2 0 0 0,7-2-128 15,8-1 128-15,0 0 0 0,5-1 0 0,3 0 0 16,5 1 0-16,4-1 0 0,1-1 0 0,7 0 0 16,3 0 0-16,1-1 0 0,1-2 0 0,-4 0 128 15,-5-2-128-15,-1-2 0 0,-6 3-176 0,-3-1 176 16,-3-4-2352-16,-6 1-368 16</inkml:trace>
  <inkml:trace contextRef="#ctx0" brushRef="#br0" timeOffset="77772.35">9685 18070 11967 0,'0'0'1072'0,"0"0"-864"0,7-7-208 0,1-1 0 16,-8 8 1776-16,0 0 304 0,0 0 64 0,0 0 16 16,0 0-944-16,0 0-176 0,8 9-32 0,-5 0-16 15,-3 3-64-15,-1 5-16 0,-3 3 0 0,0 6 0 16,-1-2-272-16,0 5-48 0,0 0-16 0,0 6 0 16,-1 2 0-16,-1 2-16 0,0 3 0 0,2-3 0 15,-3-1-176-15,3 1-48 0,1 0 0 0,-1-1 0 16,-4-1-336-16,4-5 144 0,0-3-144 0,1-1 0 0,0-8 0 0,4-2 0 15,0-4 0-15,0-4 0 16,4-1-512-16,-4-9-144 0,0 0-48 0,0 0-8352 16,10-4-1680-16</inkml:trace>
  <inkml:trace contextRef="#ctx0" brushRef="#br0" timeOffset="78287.71">9680 18041 18191 0,'0'-22'800'0,"3"10"176"0,1-5-784 0,3 2-192 0,1 1 0 0,3 0 0 16,0 0 832-16,3 0 112 0,3 0 16 0,0 3 16 16,4 2-224-16,2-3-48 0,1 5-16 0,2-4 0 15,2 4 16-15,5-3 0 0,-2 3 0 0,-2-3 0 16,-1 2-144-16,0 2-32 0,0-2 0 0,1 6 0 15,-1 3-112-15,-1 2-32 0,-2-1 0 0,5 5 0 16,-4-1-128-16,1 5-48 0,0-2 0 0,-4 4 0 16,0 0-208-16,-3 1 128 0,-1 2-128 0,-4 2 0 15,-2 1 0-15,-3 3 0 0,-4-1 0 0,-2 0 0 16,-4-1 0-16,0 0 0 0,-2-2 0 0,-3 1 0 16,-6 0 0-16,0 3 0 0,-3-4 0 0,-3-1 0 15,0-1 176-15,-2 2-176 0,-4-2 192 0,1-1-192 16,-2-2 160-16,-1 0-160 0,-1-3 128 0,2 3-128 0,1-3 128 0,0-1-128 15,2-2 128-15,-1 1-128 0,3-3 0 0,-4 0 0 16,1 0 0-16,3-2 0 0,2-2 0 0,3 0 0 16,0 2 0-16,14-3 0 0,-8 5 0 0,8-5 0 15,0 0 0-15,0 0 0 0,3 11 0 0,2 3 0 16,4-2 0-16,3 2 0 0,2 0 0 0,7 3 0 16,-2 6 176-16,3 2-176 0,1-5 256 0,3 3-32 15,0 3-16-15,2-1 0 0,2-1 64 0,-1 2 16 16,0-1 0-16,2 3 0 0,-1-2 32 0,-1 2 0 15,-1-5 0-15,-1 0 0 0,1-4-112 0,-3 3-16 16,-2-7 0-16,-2 1 0 0,-2 0-64 0,-4-4 0 16,-1-1-128-16,0-1 192 0,-4 1-192 0,3-3-256 0,-3 2 48 15,0-5-10336-15,0-1-2064 16</inkml:trace>
  <inkml:trace contextRef="#ctx0" brushRef="#br0" timeOffset="79289.67">12624 17116 6447 0,'0'0'272'0,"-9"-2"80"0,-2 2-352 0,3-1 0 16,-1-1 0-16,0-2 0 0,-1 2 1632 0,2 1 256 15,-2 0 48-15,2 0 16 0,-1 1-784 0,9 0-144 0,-9-2-48 16,0 2 0-16,9 0-80 0,-7 2-32 0,7-2 0 0,0 0 0 16,-8 2-144-16,8-2-16 0,0 0-16 0,0 0 0 15,0 0-160-15,0 0-16 0,0 0-16 0,0 0 0 16,7 10-48-16,3-5-16 0,1 1 0 0,6 0 0 15,4-4 16-15,5 3 0 0,3 3 0 0,4-3 0 16,4-2-80-16,6-1-16 0,4 1 0 0,7 2 0 16,3 0-96-16,5 0 0 0,4-2-16 0,0-2 0 15,-1 0-48-15,1 2 0 0,2-2 0 0,1 2 0 16,3-2-192-16,0 0 0 0,1 0 0 0,-6-1 0 16,-5-2 0-16,0 1 0 0,-2-1 0 0,1 2 0 15,0 3 0-15,3-3 0 0,-2 0 0 0,-1 0 0 16,-2 0 128-16,-6 1-128 0,-3-1 0 0,-2 3 144 15,-2-1-144-15,-4 5 0 0,-2-1 0 0,-3-2 128 16,-3-1-128-16,-2 3 0 0,-5-3 0 0,-6 1 0 0,-3 1 0 0,-6 2 0 16,-12-7 0-16,0 0 0 15,0 0-1360-15,0 0-368 0,-2 9-64 0</inkml:trace>
  <inkml:trace contextRef="#ctx0" brushRef="#br0" timeOffset="80024.47">13898 17724 11055 0,'0'0'480'0,"0"0"112"0,3-6-464 0,-3 6-128 0,0 0 0 0,0 0 0 16,0-11 1664-16,-4 2 304 0,-1 1 64 0,-1 3 16 16,-2-3-992-16,-1 2-192 0,-1 4-32 0,-4-2-16 0,1 0-240 0,-1 4-32 15,-1 2-16-15,1 2 0 0,1 0-48 0,1 2-16 16,-1 2 0-16,0 0 0 0,3 3-80 0,0-1-32 16,0 2 0-16,0 3 0 0,1 3-160 0,1 1-48 15,2-1 0-15,4 1 0 0,5 1 32 0,2 3 0 16,3 2 0-16,2-1 0 0,3 4 128 0,3 0 16 15,2 3 16-15,2-1 0 0,2-3-64 0,-1 4-16 16,4-2 0-16,-4 0 0 0,2 2-96 0,-3-1-32 16,1-2 0-16,-3 3 0 0,-3 2-128 0,0-4 0 15,-3 0 0-15,-1 3 0 0,-2-5 128 0,0 3-128 16,-5 2 0-16,-1-5 128 0,-1 1 32 0,-4-3 0 16,0 3 0-16,-2-4 0 0,-1 3 128 0,-3-6 32 0,-2-2 0 0,0-1 0 15,-3 0 48-15,2-3 16 0,-4 1 0 0,-1-5 0 16,0 0-64-16,-1 1-16 0,0-6 0 15,-1 1 0-15,-3-2-64 0,2-3-16 0,0-1 0 0,-1-3 0 16,2-7-96-16,3 1-128 0,-2-4 176 0,1-2-176 16,-2-4 176-16,3-2-176 0,1-2 160 0,4-7-160 15,-3-4 176-15,8 2-176 0,0-1 192 0,7 2-192 16,5 4 0-16,2 0 0 0,1 3 0 0,4 4 0 16,2 1 0-16,2 4 0 0,0 4 0 0,-2 1-192 15,7 5 192-15,1 2-144 0,0 2 144 0,4 2-128 16,-2 2 128-16,2 5 0 0,-3 0 0 0,1 5 0 15,-2 1 0-15,0 2 0 0,-1 2 0 0,-3 1 0 16,-2 0 0-16,-1 1 0 0,-2-4 0 0,-2 1 128 16,-1 1-128-16,0 2 0 0,-2-2-128 0,-1 0-10448 15,-2-1-2096-15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8:42:58.60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2005 8469 11231 0,'-18'0'496'0,"8"3"96"0,-1 5-464 0,4 0-128 0,-2 3 0 0,1 0 0 0,1 2 176 0,0 2 16 15,2 1 0-15,1 0 0 0,1 3 64 0,1 4 32 16,2 5 0-16,0-1 0 0,-1 3 16 0,2 3 0 16,2-1 0-16,1 5 0 0,-1 2-128 0,1 3-32 15,1 4 0-15,3-3 0 0,1 4-144 0,-3 2 160 16,1 2-160-16,0 3 160 0,1 3-160 0,1 2 160 16,1 3-160-16,-1 4 160 0,0 3-16 0,0 1 0 15,2 0 0-15,2 1 0 0,-1 3-16 0,1-1 0 16,0 6 0-16,1 2 0 0,0-2 32 0,0 3 0 0,-1-4 0 15,-1 5 0-15,1 0 48 0,1 2 16 0,1 3 0 0,-1-1 0 16,-1 0 48-16,1 2 16 0,1 1 0 0,0 0 0 16,-1 0 32-16,-2 3 0 0,2 2 0 0,-1 1 0 15,-3-6-144-15,0 3-32 0,0 0 0 0,-1 1 0 16,0-3-144-16,-2-1 0 0,0-2 0 0,-2 1 0 16,-1 3 0-16,0-5 0 0,-1 0 0 0,-1-3 0 15,-1-2 0-15,0-3 128 0,-1 1-128 0,0-4 0 16,0 2 0-16,1-2 128 0,1-3-128 0,-2-3 0 15,4-7 0-15,-2 5 0 0,1-5 128 0,0-1-128 16,1-3 0-16,0 1 0 0,-3-6-192 0,2 1 192 16,-3-9-1088-16,0-1-80 0</inkml:trace>
  <inkml:trace contextRef="#ctx0" brushRef="#br0" timeOffset="616.47">844 11894 7359 0,'3'-13'320'0,"2"8"80"0,2-5-400 0,5 4 0 0,3-1 0 0,7-2 0 16,3 4 1568-16,4-2 224 0,3-1 64 0,1 3 0 0,-1-3-1168 0,2 3-240 15,0 0-32-15,5-1-16 0,0 1-160 0,3 2-48 16,4-1 0-16,6 1 0 0,4-1-32 0,4 0-16 15,1 1 0-15,-2-2 0 0,4-3-16 0,1 2-128 16,5-1 192-16,7 2-64 0,7 0 0 0,0-3-128 16,-3 0 192-16,2 2-64 0,3-4 64 0,7 4 0 15,6-3 0-15,-3 0 0 0,-3-4-16 0,0 4 0 16,4 1 0-16,3 2 0 0,5-4 80 0,-2 2 0 16,-4-2 16-16,1 4 0 0,4-2-16 0,-4 1-16 15,-2-4 0-15,-3 4 0 0,-2-2-64 0,4 1-16 16,2-3 0-16,-3 1 0 0,-5-4-160 0,-1 0 0 15,-2-2 144-15,2 4-144 0,0-2 0 0,-7-2 0 0,-3 2 0 0,-3 3 0 32,-2-2-1520-32,-3 1-320 0</inkml:trace>
  <inkml:trace contextRef="#ctx0" brushRef="#br0" timeOffset="1984.64">1473 12436 7359 0,'0'0'320'0,"-7"-2"80"0,7 2-400 0,0 0 0 0,-8 0 0 0,8 0 0 16,-10 0 880-16,3 0 80 0,7 0 32 0,0 0 0 16,-7-1-176-16,7 1-48 0,0 0 0 0,0 0 0 15,0 0-256-15,0 0-64 0,0 0-16 0,0 0 0 0,0 0-160 0,0 0-16 16,0 0-16-16,0 0 0 0,0 0 48 0,0 0 16 15,7 11 0-15,1-5 0 0,-8-6 64 0,10 3 16 16,-10-3 0-16,14 2 0 0,0-1 64 0,0-2 0 16,0-3 16-16,1 1 0 0,1 1 0 0,1-3 0 15,-1-2 0-15,0 1 0 0,2-4-144 0,0 2-16 16,-2-3-16-16,5-1 0 0,3-2-64 0,-3-2-16 16,-1-1 0-16,0-1 0 0,3 1-64 0,0-2-16 15,1-4 0-15,1 2 0 0,1 1 0 0,2-2 0 16,3 2 0-16,-1-2 0 0,-2-3-128 0,1 2 160 15,1-1-160-15,-2-4 160 0,-4-1-160 0,1 1 192 16,-1-1-192-16,0 4 192 0,-1 0-192 0,-2 0 160 0,0 0-160 0,-1-1 160 16,0 3-160-16,-1-4 0 0,1 3 144 0,-1 2-144 15,0-2 128-15,-2 3-128 0,1-1 160 0,1 3-160 16,0-3 224-16,0 0-48 0,-1-1-16 0,1 1 0 16,0 2-32-16,0-3 0 0,1-5 0 0,-1 2 0 15,-2-2-128-15,1 4 0 0,-1-1 0 0,-3 1 128 16,-3-5-128-16,1 2 0 0,0-4 0 0,0 2 0 15,-1 2 0-15,-1-1 128 0,0 2-128 0,2-5 0 16,-3-1 0-16,0 3 0 0,0-3 0 0,1 2 0 16,-1-1 0-16,-2 2 0 0,-2-1 0 0,0 0 0 15,-1 0 0-15,1-2 0 0,-1 0 0 0,0-2 0 16,1-5 0-16,0 2 0 0,-1-1 128 0,1 1-128 16,0 1 0-16,0-1 0 0,2 0 0 0,-4 1 0 15,4-3 0-15,0 0 0 0,1 4 0 0,0-1 0 0,-1 0 0 16,2-1 0-16,0-2 0 0,0 0 0 0,0 1 0 0,1-2 0 15,0-1 0-15,2 3 0 16,-2 1 0-16,1 1 0 0,-1-3 0 0,3 3 0 0,0 0 0 0,1-1 0 16,-1 0 0-16,-1 2 0 0,2-1 0 0,0 1 0 15,0-1 0-15,1 0 0 0,1 1 0 0,0-1 0 16,-2-1 0-16,0 0 0 0,-1 1 0 0,0-1 0 16,1-3 0-16,1 5 0 0,0 2 0 0,3-3 0 15,4-2 0-15,-3 1 0 0,-2 2 0 0,4-1 0 16,2 3 0-16,2 1 0 0,-2-4 0 0,2 2 0 15,2 0 0-15,1 0 0 0,0 3 0 0,0 2 0 16,0-3 0-16,1-2 0 0,3 2 0 0,-2 3 0 0,-2-1 0 0,-2 1 0 16,-1 3-128-16,1-2 128 0,-1 1 0 0,0 0 0 15,0 3 0-15,0 0 0 0,2 0 0 0,-1 1 0 16,0 0 0-16,-1-2 0 0,2 2 0 0,2 1 0 16,0 2 0-16,2-1 0 0,-3 2 0 0,2-1 0 15,-3-2 0-15,-1 3 0 0,-2 0 0 0,1 1 0 16,-2 1 0-16,0-1 0 0,1 0 0 0,-1 2 0 15,-1 0 0-15,-1 2 0 0,1 2 0 0,-1-1 0 16,2-4 0-16,3 6 0 0,-6 2 192 0,2 0-64 16,-1 0-128-16,0-1 0 0,-2 2 0 0,1 3 0 15,-2-5 0-15,0 5 0 0,-3-3 0 0,-1 3 0 16,0 2 0-16,-2-1 0 0,-1 0 0 0,0 1 128 16,1 0-128-16,-1 0 0 0,-11 3 0 0,9 0 0 15,-9 0 128-15,10-2-128 0,-10 2 0 0,0 0 128 16,0 0-128-16,0 0 0 0,9 2 0 0,-9-2 0 0,0 0-240 0,6 5-16 15,-6-5-16-15,4 10-7824 16,-4 0-1568-16</inkml:trace>
  <inkml:trace contextRef="#ctx0" brushRef="#br0" timeOffset="14678.72">12793 11069 6447 0,'0'0'576'0,"0"0"-576"0,0 0 0 0,0 0 0 16,0 0 304-16,0 0-48 0,0 0-16 0,0 0 0 16,0 0-80-16,0 0-16 0,0 0 0 0,0 0 0 0,0 0-16 0,0 0 0 15,0 0 0-15,0 0 0 0,0 0-128 0,0 0 0 16,0 0 0-16,0 0 0 0,0 0 0 0,0 0 0 16,0 0 0-16,7-1 0 0</inkml:trace>
  <inkml:trace contextRef="#ctx0" brushRef="#br0" timeOffset="15715.12">12757 13787 7311 0,'0'0'320'0,"0"0"64"0,0 0-384 0,0 0 0 0,0 0 0 0,0 0 0 15,0 0 160-15,0 0-160 0,0 0 192 0,0 0-192 16,0 0 128-16,0 0-128 0,0 0 0 0,0 0 0 15,0 0-240-15</inkml:trace>
  <inkml:trace contextRef="#ctx0" brushRef="#br0" timeOffset="20764.22">28572 7279 3679 0,'0'-17'320'0,"0"7"-320"0,0 10 0 0,2-10 0 16,-2-1 2016-16,0 2 336 0,0 9 64 0,0 0 16 15,-3-9-864-15,3 9-160 0,0-7-48 0,0 7 0 16,0 0-496-16,0 0-96 0,0 0-32 0,0 0 0 15,0 0-416-15,0 0-64 0,0 0-32 0,0 0 0 16,0 0-224-16,8 12 176 0,-4 1-176 0,1 3 160 0,-2 2-160 0,2 2 192 16,-1 3-192-16,1 4 192 0,0-2-64 15,-1 7-128-15,3 4 192 0,-1 2-64 0,0 0-128 0,-1 6 128 16,3 2-128-16,0 2 128 0,-1 3-128 0,1 1 0 16,-2 3 0-16,2 3-176 0,0 7 176 0,-2-1 144 15,0 2-16-15,-2-1-128 0,2-4 176 0,0 4-176 16,-3-1 160-16,0 2-160 0,-3 3 0 0,0-4 0 15,0 1 0-15,-1 1 0 0,-3-4 192 0,0 3-48 16,0 2-16-16,-1 1 0 0,1-4-128 0,-5 1 192 16,0 3-192-16,2-2 192 0,-2 0-64 0,0 2 0 15,0 0 0-15,0-1 0 0,2 1-128 0,-1-2 160 16,3-1-160-16,-1 3 160 0,0-3-160 0,3-1 0 0,-1 1 0 0,0 3 128 16,1 1-128-16,0-3 0 0,0-1 0 0,2 0 0 15,-2 1 0-15,2 1 0 0,0-3 0 0,1 2 0 16,0 3 0-16,1-1 128 0,0-3-128 0,3 0 0 15,0-1 0-15,0-2 128 0,1 1-128 0,0-6 0 16,1 1 0-16,2 3 0 0,-2 0 128 0,2 2-128 16,0-6 128-16,-2 5-128 0,-1-2 192 0,0-2-64 15,0 1-128-15,-1-2 128 0,0 3-128 0,0 2 128 16,-2-3 32-16,-1 1 0 0,-1-3 0 0,-1-1 0 16,0 2 160-16,0-1 48 0,-3-3 0 0,0-1 0 15,-1 0-48-15,0-2 0 0,0-4 0 0,1 2 0 16,-4-1-64-16,3 1 0 0,0-4-16 0,0 1 0 15,0-4-112-15,0 1 0 0,2-4-128 0,-2-1 192 16,1-2-192-16,2-4 128 0,-1-4-128 0,2-2 0 16,0 2-208-16,-1-3-144 0,2-6-32 0,0 0 0 15,0-6-2048-15,-2-1-432 0</inkml:trace>
  <inkml:trace contextRef="#ctx0" brushRef="#br0" timeOffset="21348.49">27384 11208 10127 0,'0'0'896'0,"0"0"-704"0,0 0-192 0,0 0 0 0,-8 7 768 15,8-7 128-15,0 0 32 0,-6 5 0 16,6-5-384-16,0 0-80 0,0 0-16 0,0 0 0 0,0 0 64 0,0 0 0 16,0 0 0-16,0 0 0 0,0 0 176 0,9 4 32 15,2-4 16-15,3-1 0 0,3-2-64 0,3 0-16 16,3-1 0-16,5-4 0 0,4 2-144 0,3-3-48 15,7 1 0-15,7 2 0 0,4-4-128 0,2 2-16 16,2-2-16-16,0 1 0 0,1-2-16 0,9-1 0 16,5 1 0-16,8-2 0 0,8 0-48 0,1-1-16 15,-5-1 0-15,7 1 0 0,7-1-224 0,2 1 144 16,2 2-144-16,-3-3 128 0,-2-1-128 0,1 0 0 16,5 2 0-16,-5 4 128 0,-6-1-128 0,0 2 0 0,-1 0 0 0,2-1 128 15,1 2-128-15,-3-2 0 16,-8 2 0-16,-1 0 0 0,-5-4 0 0,2 1 0 0,1 2 0 0,0-3 0 31,-5 2-432-31,-4 0-112 0,-4-1-32 0</inkml:trace>
  <inkml:trace contextRef="#ctx0" brushRef="#br0" timeOffset="22766.84">28523 8048 8287 0,'0'0'368'0,"0"0"80"0,0 0-448 0,-7-1 0 16,7 1 0-16,0 0 0 0,0 0 1376 0,0 0 192 16,0 0 32-16,0 0 16 0,0 0-912 0,0 0-192 15,0 0-48-15,0 0 0 0,5-11 48 0,4 6 16 16,2-2 0-16,3-1 0 0,-2-2-96 0,4 2-32 16,1-2 0-16,4 2 0 0,0-3 0 0,5 3 0 15,-2-1 0-15,3 3 0 0,2 1-64 0,0-1-16 16,-1-1 0-16,-1 5 0 0,-2-2-96 0,0-1-32 0,1 1 0 0,-4 2 0 15,-1 0-192-15,1 2 128 0,-2 2-128 0,3 0 0 16,1-1 128-16,0 2-128 0,0 2 0 0,1 0 0 16,4 0 0-16,-1 4 0 0,-2-1 0 0,2 3 0 15,3-1 0-15,-1 2 0 0,1 0 0 0,-2 0 0 16,3 1 128-16,-3 2-128 0,-1-1 0 0,-1 0 144 16,-3-2-144-16,0 2 160 0,-1 2-160 0,0 0 160 15,0 3-160-15,1 2 160 0,0-4-160 0,-1 5 160 16,-1 3-32-16,0 0 0 0,1-4 0 0,-1 3 0 15,-2 3 0-15,2-1 0 0,0 1 0 0,-1 0 0 16,1 0-128-16,-1 3 192 0,1 0-192 0,0-1 192 16,-2-5-64-16,-1 1-128 0,0-3 192 0,-1 3-64 15,-2 5 0-15,2 0 0 0,2-1 0 0,-2 1 0 16,-1-4-128-16,-1 2 192 0,1 2-192 0,-1 0 192 0,1 2-192 0,1 1 160 16,-2-3-160-16,-1 1 160 0,1-1-160 0,-1 2 192 15,-2-4-192-15,-1 4 192 0,1 1-48 0,0 1 0 16,0-2 0-16,-1-3 0 0,0 2 32 0,-1 1 0 15,2-2 0-15,0-1 0 0,-1 3-16 0,0-1 0 16,-2-5 0-16,1 6 0 0,2 1-160 0,0-4 160 16,-3-1-160-16,-1 2 160 0,2-4-160 0,-1 3 0 15,1 1 144-15,-3 0-144 0,-1 2 0 0,-1-2 144 16,1-2-144-16,-1 2 0 0,-1-5 128 0,3 4-128 16,-2-1 0-16,0 2 0 0,-1 1 0 0,0-1 0 15,-1 0 128-15,1-1-128 0,0-5 0 0,-1 3 0 16,0-4 0-16,0 4 0 0,-2 2 0 0,2 0 0 15,-1-5 0-15,-1 2 0 0,2 0 0 0,0 0 0 16,-1-1 0-16,0-2 0 0,1-1 0 0,3 3 0 0,-5-1 0 0,2 0 0 16,-2 1 128-16,1-5-128 0,-1 2 0 0,2 2 0 15,-1 2 0-15,-1-3 0 0,0 1 0 0,-1-2 0 16,0-3 128-16,0 3-128 0,1 2 0 0,-1 1 0 16,2-3 0-16,-1 2 0 0,1 1 0 0,-1-4 0 15,1 0 0-15,1 1 0 0,-1 1 128 0,2 0-128 16,2 2 0-16,-2 1 0 0,-3-6 0 0,4 0 0 15,-1 4 0-15,0 2 0 0,0-2 0 0,1 1 0 16,0-3 0-16,1 0 0 0,0-1 0 0,0 5 0 16,3-2 0-16,-2 0 0 0,1 0 0 0,-1-1 0 15,5 0 0-15,-1 1 0 0,-1-2 0 0,2-2 0 16,-1 2 0-16,4 0 0 0,0 4 0 0,2-3 0 0,0 0 128 0,-2 0-128 16,2-2 0-16,0 1 0 0,-3-1 0 0,0 2 0 15,-1-2 0-15,2-2 0 0,-1-3 128 0,0 2-128 16,-1-1 0-16,-1-4 0 0,0 3 0 0,1-1 0 15,1-1 128-15,-1 1-128 0,0-5 0 0,1 2 0 16,2 1 0-16,-2-3 0 0,-1 1 0 0,0-2 0 16,0 0 0-16,1-4 0 15,0 3-1392-15,-1-3-224 0,0-4-48 0,-2-1-16 0</inkml:trace>
  <inkml:trace contextRef="#ctx0" brushRef="#br0" timeOffset="23533.53">30000 10790 8287 0,'0'0'368'0,"0"0"80"0,0 0-448 0,0 0 0 0,0 0 0 0,0 0 0 16,0 0 736-16,-1 12 64 0,1-12 16 0,0 0 0 15,0 0-224-15,7 7-32 0,2-1-16 0,0 0 0 16,0-3 112-16,4 1 32 0,-3-4 0 0,2 1 0 16,1 0-48-16,4 2-16 0,-1-1 0 0,2 0 0 15,2-6-48-15,3 2-16 0,3 2 0 0,0-1 0 16,2-1-128-16,4-1-32 0,5-1 0 0,1 0 0 16,0-2-144-16,0 1-48 0,-1-1 0 0,0-4 0 15,-1-1-80-15,-1 1 0 0,1 0-128 0,2 1 192 0,0-7-64 0,0 0-128 16,2 5 176-16,3 1-176 0,4-3 192 0,-1 4-64 15,-3-2 0-15,-5 4-128 0,-2-2 128 16,-5 4-128-16,0 0 0 0,-2 0 0 0,-5 3 0 0,-1 0 0 16,-4 1 0-16,-1 0 0 0,-3 1-320 0,-1 0-64 15,-4 0 0-15,2 0-6272 16,-12 0-1264-16</inkml:trace>
  <inkml:trace contextRef="#ctx0" brushRef="#br0" timeOffset="25346.17">4638 11756 3679 0,'0'0'320'0,"5"-9"-320"0,1-2 0 0,1 6 0 15,2-2 1024-15,0 2 128 0,-1 1 16 0,-1-3 16 16,1 2-1056-16,2 2-128 0,1 1-208 0,-2-1 48 15,-9 3 160-15,9-8-192 0,-1 3 192 0</inkml:trace>
  <inkml:trace contextRef="#ctx0" brushRef="#br0" timeOffset="25767.67">4849 11009 17503 0,'0'0'1552'0,"-5"-7"-1232"0,1-3-320 0,4 10 0 15,-1-11 224-15,2 0-16 0,-1 11 0 0,6-9 0 16,-6 9 368-16,8-6 80 0,-1-1 16 0,-7 7 0 16,10 0-288-16,-10 0-48 0,0 0-16 0,10 12 0 15,-2-2 112-15,-1 5 16 0,0 4 0 0,-1 9 0 16,0 3 160-16,1 7 32 0,0 6 16 0,0 1 0 15,-3 2-256-15,-2 2-48 0,2-1-16 0,-2 2 0 16,0 2-144-16,-2 2-16 0,-2-2-16 0,0 1 0 0,-2 1-160 0,2-1 0 16,-3 1 0-16,1-5 0 0,1-7-416 0,-1-1 32 15,3-2 16-15</inkml:trace>
  <inkml:trace contextRef="#ctx0" brushRef="#br0" timeOffset="26245.81">4366 12746 21183 0,'0'0'944'0,"0"0"192"0,0 0-912 16,0 0-224-16,0 0 0 0,0 11 0 0,2 6 352 0,-2 2 32 16,-2 1 0-16,1 5 0 0,-2 1-16 0,0 4 0 15,-1 2 0-15,-1 0 0 0,-3 2-176 0,1 3-16 16,-1-1-16-16,-2-1 0 0,1 2-160 0,-1-3 192 15,0 0-192-15,1-1 192 0,-2 0-192 0,4-2 0 16,0-3-160-16,1 0 160 16,0-4-1744-16,1-1-256 0,0-1-48 0</inkml:trace>
  <inkml:trace contextRef="#ctx0" brushRef="#br0" timeOffset="26492.82">4609 12654 20271 0,'0'0'1792'0,"0"0"-1424"0,0 0-368 0,0 0 0 16,-1 12 1504-16,2 3 224 0,2 0 64 0,2 4 0 15,1 5-1376-15,0 7-272 0,1 2-144 0,-1 1 160 16,-2-1-160-16,0 7 0 0,1 0 144 0,-4 0-144 15,-2 0 0-15,-2 2 0 0,0-4 0 0,-1-1 128 16,-3 0-512-16,0 1-112 0,-1 0-16 0,-2 1-7248 16,-3-3-1456-16</inkml:trace>
  <inkml:trace contextRef="#ctx0" brushRef="#br0" timeOffset="26768.13">3860 12808 26207 0,'18'-24'1152'0,"1"9"256"0,9-3-1136 0,8-1-272 0,7 1 0 0,9-1 0 15,8 0 368-15,0-3 16 0,-3 1 0 0,1 1 0 16,3 1-256-16,0 4-128 0,0 1 160 0,2 3-160 16,-1-3 0-16,-5 0-256 0,-5 5 16 0,-2-1-7888 15,-4 1-1568-15</inkml:trace>
  <inkml:trace contextRef="#ctx0" brushRef="#br0" timeOffset="27071.67">3822 14126 29775 0,'0'0'1312'0,"0"0"288"0,12-8-1280 0,6 2-320 15,7 1 0-15,5-1 0 0,3 1 0 0,6-1 0 16,4-5-128-16,1 0 128 0,2-1 0 0,-3-2 0 16,2 1 0-16,-2 1 0 0,-2-4-400 0,-1 3 16 15,1-3 0-15,-3 4 0 16,0 1-1936-16,-2-1-384 0</inkml:trace>
  <inkml:trace contextRef="#ctx0" brushRef="#br0" timeOffset="27485.35">3975 14595 30399 0,'0'0'2704'15,"9"-9"-2160"-15,1-4-544 0,10 2 0 0,4 5 224 0,7-2-64 16,1 3-16-16,-1 1 0 0,0 0-144 0,-1-1 0 16,1 1 144-16,-3 2-144 0,-1-2 0 0,-2 3 0 15,0 1 0-15,-2 4 0 16,-5-1-512-16,0 3-32 0,-5 0 0 0,-3 3 0 15,-1 5-480-15,-5 1-112 0,-4 0-16 0,-4 1 0 16,-3 1 256-16,-3 4 64 0,-1-1 0 0,-6 3 0 0,-2 0 528 0,-2 2 112 16,1-4 32-16,-1 3 0 0,-1 0 656 0,3-1 128 15,0-4 16-15,3 1 16 0,0 0 384 0,7-1 80 16,7-2 16-16,1-2 0 0,4-1-400 0,3-4-80 16,4 3-16-16,4-3 0 0,2-5-176 0,6 2-32 15,3-1-16-15,6-2 0 0,4-3-32 0,5 2 0 0,0-3 0 16,9 1 0-16,3 0-192 0,5-1-64 0,4-1 0 15,0-2 0 1,0 1-1536-16,3-3-304 0</inkml:trace>
  <inkml:trace contextRef="#ctx0" brushRef="#br0" timeOffset="28652.75">30773 10403 6447 0,'-16'-6'576'0,"8"4"-576"0,-1 2 0 0,0 3 0 0,-1 2 3184 0,1 4 528 16,-2 0 96-16,1 6 32 0,-1 4-2864 0,-1 4-560 15,1 1-112-15,0 5-32 0,0 1-144 0,0 4-128 16,-1 2 144-16,2 4-144 0,1 5 160 0,1-2-160 15,-1 1 160-15,0 0-160 0,0 7 128 0,2-2-128 16,2-6 0-16,2 3 144 0,-3-4-144 0,1 1 0 16,0-3-160-16,2-2-9568 0</inkml:trace>
  <inkml:trace contextRef="#ctx0" brushRef="#br0" timeOffset="28929.97">30459 12589 26719 0,'0'0'2368'0,"0"0"-1888"0,0 0-480 0,-8 8 0 16,4 6 128-16,2 1-128 0,-1 3 0 0,1 0 144 16,0 1 0-16,0 0 0 0,2 1 0 0,-1 3 0 15,-2 3-144-15,0-2 0 0,1 2 0 0,-2-1 128 16,-1-3-128-16,0 3 0 0,-1-3 0 0,-1 3 0 16,3 3-688-16,-3-3-16 0,-3 3 0 0,2-5-6976 15,3-2-1392-15</inkml:trace>
  <inkml:trace contextRef="#ctx0" brushRef="#br0" timeOffset="29173.57">30704 12601 23951 0,'0'0'2128'0,"-4"15"-1696"15,-2 5-432-15,-2 3 0 0,2 0 416 0,-2 8 0 16,1-1 0-16,-1 3 0 0,3-1-32 0,-1 1-16 16,2-4 0-16,1 2 0 0,2-1-368 0,1-2 128 15,1 1-128-15,2 1 0 0,1-7 0 0,2-3 0 16,3 0 0-16,-2-2-192 16,4-1-688-16,-4-3-144 0,3-6-16 0,-2 0-6208 15,-8-8-1248-15</inkml:trace>
  <inkml:trace contextRef="#ctx0" brushRef="#br0" timeOffset="29403.06">30198 12511 23951 0,'5'-8'2128'0,"3"-2"-1696"16,2 3-432-16,8-2 0 0,6 6 672 0,3-1 48 15,2 0 16-15,4 0 0 0,5-1-448 0,3 3-96 16,2-3 0-16,0-1-16 0,0-2-32 0,3 4 0 16,1 0 0-16,1-1 0 0,1 2-144 0,0-1-192 15,3 1 32-15,-1-1-7984 16,-2 0-1600-16</inkml:trace>
  <inkml:trace contextRef="#ctx0" brushRef="#br0" timeOffset="29686.64">30211 13790 26207 0,'0'0'1152'0,"0"0"256"0,0 0-1136 0,16 7-272 0,2 0 0 0,4-1 0 16,2-5 560-16,6-1 48 0,5-1 16 0,3-1 0 15,1 1-48-15,2-3 0 0,0-2 0 0,1 2 0 16,3 1-288-16,1 2-64 0,1-1-16 0,1-1 0 16,2-2-400-16,-2 3-96 0,-1 0-16 0,-3 1-8784 15,-5 0-1744-15</inkml:trace>
  <inkml:trace contextRef="#ctx0" brushRef="#br0" timeOffset="30053.72">30465 14362 32303 0,'0'0'1424'0,"0"0"304"0,0 0-1376 0,0 0-352 16,0 0 0-16,10 0 0 0,4-1 0 0,4 1 0 15,2 0 0-15,4-1 0 0,2 0 0 0,3 1 0 16,2 1 0-16,-1 1 0 0,-1 0 0 0,-1 3 0 16,-1 2 0-16,-3 1 0 0,-3 4 0 0,-4-2 0 15,-5 1 0-15,-5 3-128 0,-3-2-128 0,-5 3-32 0,-5 0 0 0,-5 4 0 16,-1 1 128-16,-6 5 32 0,-4-3 0 0,-1 1 0 15,2-1 128-15,-2 2 0 0,1-1 0 0,3 0 0 16,3-3 224-16,3 2 80 16,3-2 16-16,5-1 0 0,5 0 272 0,5-1 64 0,4-1 16 0,7-1 0 15,7 1-32-15,8-2-16 0,7-4 0 0,9 2 0 16,7 0-352-16,6-3-64 0,4 1-16 0,1-3 0 16,-1 2-2176-16,4-3-448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8:43:50.39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787 682 11343 0,'0'0'496'0,"0"0"112"0,0 0-480 0,0 0-128 16,2-9 0-16,-2 9 0 0,2-6 976 0,-2 6 176 15,1-12 48-15,-1 12 0 0,0 0-192 0,0 0-48 16,0 0 0-16,0 0 0 0,0 0-192 0,0 0-64 16,0 0 0-16,0 0 0 0,0 0-160 0,0 0-32 15,-9 12-16-15,3-1 0 0,2 4 16 0,-1 3 0 16,-2 3 0-16,1 5 0 0,-2 1-96 0,1 5-16 15,-2 2 0-15,0 2 0 0,-1-2-64 0,2-12-16 16,-2 7 0-16,0 3 0 0,-2-2-96 0,0 3-32 16,-1 0 0-16,-1 1 0 0,1-3-64 0,-10 19-128 15,6-11 176-15,4-9-176 0,4-2 240 0,4-7-64 16,2-2-16-16,3-1 0 0,3-3 32 0,3 0 0 16,3-1 0-16,3-4 0 0,0 3-192 0,5-4 192 15,2 1-192-15,-6-6 192 0,4 3-48 0,3 0 0 16,1-2 0-16,3 3 0 0,3-3-144 0,0-3 128 15,3 2-128-15,25 1 128 0,-8-2-128 0,-5-2 128 16,-4-1-128-16,-6 1 128 0,-4-2-128 0,-3 0 0 16,-3-1 0-16,-2 1 0 15,0-1-736-15,-1 0-32 0,-2 1 0 0,-3 0 0 16,-4-1-1920-16,-10 2-400 0,0 0-80 0,0 0-16 0</inkml:trace>
  <inkml:trace contextRef="#ctx0" brushRef="#br0" timeOffset="206.09">787 1230 8287 0,'0'0'736'0,"13"5"-592"0,-1-4-144 0,6 0 0 0,4 1 2240 0,-1-1 400 16,3-1 96-16,2 0 16 0,-1-1-1248 15,3-1-240-15,1 0-48 0,-1-4-16 0,-2-1-528 0,-1-2-96 16,1 2-32-16,0-2 0 0,0 4-384 0,-3-2-160 15,-4-3 128-15,-1 3-128 16,-3-4-528-16,-1 6-192 0,-2-1-48 0,-1-3-9440 16</inkml:trace>
  <inkml:trace contextRef="#ctx0" brushRef="#br0" timeOffset="389.22">641 779 19583 0,'0'0'864'0,"7"-4"176"0,6-3-832 0,-3 5-208 0,4-2 0 0,5 0 0 16,3-1 704-16,5-2 80 15,3 1 32-15,6 0 0 0,3-2-320 0,36-4-64 16,-11 0-16-16,-9 0 0 0,-6 3-192 0,-3-3-32 0,-3 3-16 0,0 2 0 31,-1 0-1776-31,0-2-336 0</inkml:trace>
  <inkml:trace contextRef="#ctx0" brushRef="#br0" timeOffset="619.7">1730 898 21183 0,'6'22'944'0,"-1"-6"192"0,2 1-912 0,2 3-224 16,2 4 0-16,1 4 0 0,-2-4 848 0,1 4 128 15,1-2 32-15,0 3 0 0,1-4-560 0,-2 3-128 16,3-4 0-16,-1 3-16 0,-1-4-304 0,-1 0 0 16,1 1 128-16,0-2-128 0,1-3-192 0,1-1-80 15,0-2-32-15,0-3 0 16,0-1-592-16,0 1-128 0,0-4-32 0,2-1-5696 16,0-6-1136-16</inkml:trace>
  <inkml:trace contextRef="#ctx0" brushRef="#br0" timeOffset="835.81">2120 955 24063 0,'0'0'1072'0,"0"0"208"0,0 0-1024 0,-5 13-256 0,0 3 0 0,-5 2 0 16,0 1 784-16,-3 0 112 0,-1 0 0 0,-1 2 16 15,-6 0 48-15,0 2 16 0,-2 4 0 0,1-5 0 16,-1-2-464-16,6 0-80 0,-2 2-32 0,1-1 0 15,1 0-240-15,5-3-160 0,1-1 192 0,4-1-192 16,2-5-1712 0,5 1-448-16,0-12-80 0,0 0-32 0</inkml:trace>
  <inkml:trace contextRef="#ctx0" brushRef="#br0" timeOffset="1300.69">3007 871 23951 0,'-15'-3'1056'0,"6"3"224"0,9 0-1024 0,-10 2-256 16,0 2 0-16,0 1 0 0,-3 0 0 0,-2 1 0 0,-3 6 128 0,-1 2-128 16,-4-1 320-16,0 3 16 15,-2 1 0-15,-1 2 0 0,1 5-64 0,1-1-16 0,1 1 0 0,5 4 0 16,2-4-16-16,3 4-16 16,3-4 0-16,2 4 0 0,3-5-16 0,4-3 0 0,2-2 0 0,3-3 0 15,2-2 32-15,2-4 0 0,2 0 0 0,1-5 0 16,3-1-96-16,2-3-16 0,-1-2 0 0,5-2 0 15,2-6 64-15,2 1 16 0,-4-4 0 0,2 2 0 16,0 3-48-16,-2-4-16 0,-1 0 0 0,0 1 0 16,-2-2-144-16,-3 4 0 0,-2-1 144 0,0 6-144 0,-2 0 0 0,-10 4 0 15,11 0 0-15,-2 4 0 0,-9-4 0 0,10 9 0 16,-2 1 0-16,0 4 0 0,-1 0 0 0,1 1 0 16,0-1 0-16,0 0 0 0,3 5 0 0,0-3 0 15,0-1 0-15,3-4 0 16,2-2-1632-16,0-2-400 0,1-1-80 0</inkml:trace>
  <inkml:trace contextRef="#ctx0" brushRef="#br0" timeOffset="1734.96">3699 1084 20095 0,'-1'17'896'0,"-1"-1"176"0,0-1-864 0,-2 3-208 15,-2 1 0-15,-1 1 0 0,0 4 1120 0,-1 2 176 0,0-6 48 0,1-1 0 16,-1 0-144-16,-1-2-32 16,2-2 0-16,2-4 0 0,1-2-624 0,4-9-128 15,0 0-32-15,0 0 0 0,0 0-96 0,0 0-32 16,13-4 0-16,2-6 0 0,3-4 16 0,-1-1 0 16,2-7 0-16,0 2 0 0,-1 0-96 0,0-1-32 0,0 2 0 0,0-2 0 15,1-3 176-15,-1 5 16 0,-1 1 16 0,0 2 0 16,-3 5-48-16,-1 1-16 0,-2 4 0 0,0 2 0 15,-11 4-160-15,11 0-128 0,-11 0 144 0,10 5-144 16,-4 4 144-16,-2 2-144 0,-2 3 128 0,1 0-128 16,-3-2 144-16,-3 0-144 0,1 5 160 0,1-3-160 0,-3-3 128 0,0 2-128 15,0-2 0-15,4-11 144 0,0 0-144 0,0 0 0 16,0 0 0-16,7 7 0 0,-7-7 0 0,11 2 128 16,0-2-128-16,2-2 0 0,0-6 0 0,1-2 0 15,1 0 0-15,0 1 0 0,2-1 0 0,-1 5 0 16,0 2 0-16,-1 2 0 0,-1 2 0 0,1 2 0 15,-2 3-176-15,-2 4 176 0,1 5-128 0,-2 3 128 16,-1 0-128-16,-2 1 128 0,0-1-192 0,0 2 32 16,-1-1 16-16,1-1-10384 15,1-3-2080-15</inkml:trace>
  <inkml:trace contextRef="#ctx0" brushRef="#br0" timeOffset="2184.76">4960 936 26719 0,'0'0'2368'0,"0"0"-1888"0,0 0-480 0,0 0 0 16,-8 4 352-16,-2 2-32 0,4 3 0 0,-2-1 0 15,-1 2 192-15,-1 5 16 0,-3 3 16 0,1 1 0 16,-1 1-160-16,2 5-48 0,-3 3 0 0,1 2 0 16,-1 2 16-16,0 3 0 0,0-1 0 0,0-1 0 15,0 0-16-15,0 0 0 0,1-8 0 0,2 2 0 0,-1-4-176 0,5-2-32 16,-1-2-128-16,2-3 192 0,3-2-192 0,3-14 176 16,-1 7-176-16,1-7 160 0,9 0-32 0,4-6-128 15,4-7 192-15,0-3-64 0,-1-3 0 0,2-4-128 16,0 1 192-16,0-5-64 0,1 2-128 0,2-4 128 15,-2 1-128-15,2-2 128 0,-1 3-128 0,1 0 128 16,-1 3-128-16,1 1 128 0,1 5-128 0,-2 5 0 16,1 2 0-16,-3 6 0 0,-4 0 0 0,-2 3 0 15,-12 2 0-15,12 3 0 0,-2 5 0 0,-6 0 160 16,-3 4-32-16,-4 2-128 0,-3-3 240 0,-4 5-64 16,-5 0-16-16,-3 1 0 0,-3 0-160 0,0 0 0 15,-5-2 144-15,4 0-144 0,0-3 0 0,0-1 0 0,1 0 0 0,3-5 0 31,4 0-480-31,5 1-160 0,-1-5-48 0,10-2-9744 0,-8-9-1936 0</inkml:trace>
  <inkml:trace contextRef="#ctx0" brushRef="#br0" timeOffset="2451.21">5709 405 10127 0,'0'0'896'0,"0"0"-704"0,0 0-192 0,0 0 0 16,0 7 4288-16,0 1 816 0,-3 6 160 0,-2 1 48 15,-3 4-3344-15,-2 3-672 0,-3 0-128 0,0 7-16 0,-15 22-592 0,2-4-112 16,1 1-32-16,2 0 0 16,0-1-32-16,1 3 0 0,2 2 0 0,0-4 0 0,1-1-144 0,1 2-48 15,0-6 0-15,3 1 0 0,2 0-192 0,3-1 0 16,0-4 0-16,3 1 0 15,2-6-1952-15,0-1-288 0,4-9-48 0,2 0-16 16,4-3-528-16,0-6-112 0,6-5-32 0,1-6-6688 16</inkml:trace>
  <inkml:trace contextRef="#ctx0" brushRef="#br0" timeOffset="2802.04">6039 1103 19295 0,'0'0'848'0,"9"7"176"0,1 0-816 0,0-4-208 15,3 3 0-15,0 0 0 0,1-4 800 0,2 1 112 0,-2 1 32 0,8-4 0 16,-1-3-352-16,-1-1-64 16,-5 1-16-16,0-5 0 0,-1 2 352 0,-1-5 64 15,-2 3 16-15,-1-4 0 0,-1 3-64 0,-4-2-16 0,-1-1 0 0,-3 2 0 16,-2-3-128-16,-4 5-32 0,-4-5 0 0,0 5 0 15,-2 1-128-15,-4 4-48 16,-1 3 0-16,-3 5 0 0,-7 4-256 0,0 3-48 0,-1 4-16 0,8-2 0 16,-1 3-208-16,-9 11 144 0,5-2-144 0,5 5 128 15,2-2 0-15,6 0 0 0,4 0 0 0,3-2 0 16,3 1-128-16,4-5 0 0,4-3 0 0,1-4 128 16,2-1-128-16,4-3 0 0,4 0 0 0,5-1 0 15,2-6 0-15,6-1 0 0,2-2 0 0,16-4 0 16,-2-3-1248-16,-3-2-288 0,-4-6-48 0,1-4-13264 15</inkml:trace>
  <inkml:trace contextRef="#ctx0" brushRef="#br0" timeOffset="3010.63">7366 856 31327 0,'-11'-8'1392'0,"6"3"272"0,1-7-1328 0,3 1-336 0,1 3 0 0,1-1 0 16,-1 9 1344-16,4-9 208 0,-1 1 48 0,0 3 0 16,-3 0-1200-16,3-3-224 0,-3 8-48 0,0 0-128 15,0 0-128-15,0 0-144 16,0 0-32-16,0 0 0 16,0 0-976-16,10 8-192 0,-3 5-32 0,-2 2-16 0</inkml:trace>
  <inkml:trace contextRef="#ctx0" brushRef="#br0" timeOffset="3113.25">7243 1408 19343 0,'7'-3'1728'0,"4"2"-1392"0,1 0-336 0,4 1-5664 16,-1 1-1200-16</inkml:trace>
  <inkml:trace contextRef="#ctx0" brushRef="#br0" timeOffset="3885.67">1140 2848 15663 0,'7'-8'1392'0,"0"1"-1120"16,-4-6-272-16,2 5 0 0,0-1 768 0,-3 3 80 16,-2-4 32-16,-2 2 0 0,-3-1 80 0,-2 0 32 15,1 1 0-15,-3 1 0 0,-2 3-160 0,-2 2-16 16,-1 1-16-16,-2-1 0 0,-5-2-400 0,1 6-80 15,-2 3 0-15,-1-1-16 0,-3 2-64 0,0 4-16 16,0-2 0-16,-2 4 0 0,0 5-96 0,0 1-128 0,2 0 176 0,5 3-176 16,2 2 128-16,5 3-128 15,2-5 0-15,5 2 0 0,3 0 128 0,5-3-128 0,3-1 144 0,5 0-144 16,1-1 176-16,8 1-176 0,6 3 192 0,1 1-192 16,3 1 256-16,4-3-48 15,-3 4-16-15,2 3 0 0,-1-3 48 0,-9-3 0 16,-1-2 0-16,7 9 0 0,-6-1-80 0,-3-4-16 15,-4 2 0-15,-3-3 0 0,-3-3 80 0,-3 2 16 0,-4 2 0 0,-3-4 0 16,-4-2 272-16,-5 0 64 0,-1-1 16 0,-5 1 0 16,-2 0-96-16,-4 0-32 0,-4-6 0 15,-2 0 0-15,-3-2-224 0,2-5-48 0,-1-1-16 0,5-4 0 16,-1-4-176-16,5-1-256 0,2-6 64 0</inkml:trace>
  <inkml:trace contextRef="#ctx0" brushRef="#br0" timeOffset="4186.24">1530 3163 21935 0,'0'0'960'0,"6"15"224"0,0 4-944 15,0 3-240-15,-1 1 0 0,-1-2 0 0,-4 1 1120 0,0 5 176 16,-1-4 48-16,0 1 0 0,-1 1-496 0,1-3-80 15,1-2-32-15,0-1 0 0,1-3-480 0,4-1-80 16,0 0-32-16,3-4 0 0,2 0-144 0,0-4 192 16,1 0-192-16,1-7 192 0,2-3 192 0,2-3 32 15,-1-2 16-15,3-5 0 0,1-2-64 0,-2 0-16 16,-1 0 0-16,-1-3 0 0,-2 1 144 0,-2 0 16 16,1-5 16-16,-4 2 0 0,-2-1-112 0,-3 1-32 0,-1 1 0 0,-2 0 0 15,-2-8-224-15,0 3-160 16,-1 2 192-16,1 3-192 15,-1 0-1152-15,1 3-352 0,0 0-64 0,1 5-8368 16,0 3-1680-16</inkml:trace>
  <inkml:trace contextRef="#ctx0" brushRef="#br0" timeOffset="4603.8">2219 3094 16575 0,'0'0'736'0,"-1"7"160"16,0 6-720-16,-2-1-176 0,-1 3 0 0,1 5 0 0,0 2 1760 0,-1 3 320 15,-2 0 64-15,0 4 16 0,-1 4-1168 0,0 0-224 16,-1-1-64-16,-1 1 0 0,0 0-112 0,0-1-16 16,0 0-16-16,-1-4 0 0,0 0-256 0,0-5-48 15,4-3-16-15,-1-1 0 0,2-4-112 0,1-2-128 16,2-7 176-16,2-6-176 0,0 0 448 0,0 0 0 15,0 0-16-15,6-6 0 0,6-7 80 0,-1-1 32 16,0-2 0-16,2-5 0 0,1 0-352 0,0-2-192 16,-1-4 192-16,1-1-192 0,1-4 192 0,0-1-64 15,-1-1 0-15,0 2-128 0,2 3 128 0,-1-1-128 16,0 3 0-16,0 1 0 0,2 5 0 0,-1 3 0 16,0 2 0-16,-1 4 0 0,-1 4 0 0,0 6-144 0,-1 1 144 15,-2 2-192-15,-2 1 192 0,-2 5-192 16,-3 3 192-16,0 1-192 0,-4 3 192 0,-4 3 0 15,-1 1-144-15,-4 0 144 0,-2-2-208 0,-3 3 16 0,-3 0 16 0,-7 10 0 32,1-6-208-32,3-2-64 0,2-4 0 0,0-3 0 15,3-1-1584-15,4-7-320 0,2 1-64 0,9-7-9040 0</inkml:trace>
  <inkml:trace contextRef="#ctx0" brushRef="#br0" timeOffset="5003.67">2729 3145 26719 0,'-4'22'2368'0,"3"-12"-1888"0,1 5-480 0,0 3 0 0,0 1 448 0,1 4-16 16,-1 4 0-16,0-1 0 15,-1 4-16-15,-2 1 0 0,0-3 0 0,-2 2 0 0,-2-1-208 0,0-4-32 16,-2 2-16-16,0-3 0 0,0-2-160 0,0-2 0 15,0-2 144-15,1-3-144 0,1-2 128 0,0-4-128 16,2-2 128-16,5-7-128 0,0 0 448 0,0 0 0 0,0 0 16 0,4-11 0 16,1-3-16-16,4-4-16 15,-1-2 0-15,2-2 0 0,-1 1-176 0,4-6-48 16,-2 1 0-16,0-7 0 0,1-2-32 0,1-2-16 0,1 0 0 0,1-1 0 16,0 1-160-16,2 3 128 15,-1 1-128-15,1 2 128 0,1 5-128 0,-2 1 0 0,1 6 0 0,-1 4 0 16,1 5-144-16,-1 0 144 15,-2 6-192-15,0 4 192 0,-1 5 0 0,-2 5-128 0,-1 3 128 0,-1 1 0 16,-2 4 0-16,-5 3-128 0,-3 2 128 0,-3 0 0 16,-4 2-272-16,-2-2 48 0,-2-2 16 0,-6 12 0 31,0-5-368-31,2-2-64 0,0-5 0 0,4-2-16 16,1-3-1456-16,2-3-272 0,3-7-64 0</inkml:trace>
  <inkml:trace contextRef="#ctx0" brushRef="#br0" timeOffset="5320.7">3324 3083 11967 0,'0'0'1072'0,"-3"8"-864"15,3 2-208-15,0 3 0 0,-2 0 3584 0,1 8 656 16,-2 0 144-16,3 1 32 0,-2 3-2880 0,-1 1-560 15,0-5-112-15,3 2-32 0,2 3-512 0,0-5-128 16,1-2 0-16,2-2-16 0,1-2-176 0,1-5 0 16,-1 1 0-16,3-5 0 0,-2 0 0 0,4-4 0 15,-1-4 0-15,1-3 128 0,1-1 192 0,-1-2 16 0,1-3 16 0,-1-2 0 16,-1 2 48-16,-1-2 16 16,-3-2 0-16,-2 2 0 0,-1 2-192 0,-4-3-32 15,-2 0-16-15,-5 0 0 0,1 0-176 0,-2-2 128 16,-3 2-128-16,0 0 128 0,-2 4-128 0,0-1 0 15,1 1-160-15,-5 1 160 16,0 1-656-16,6 3-48 0,2 2 0 0,1 2-14128 0</inkml:trace>
  <inkml:trace contextRef="#ctx0" brushRef="#br0" timeOffset="5687.95">4309 2929 27647 0,'0'0'2448'0,"0"0"-1952"15,0 0-496-15,0 0 0 0,-5-2 384 0,5 2 0 16,-6 1-16-16,-2 0 0 0,-3 0-32 0,0 3 0 16,-1-1 0-16,-2 1 0 0,-2 1-336 0,1 2 0 15,-1 0 0-15,0 3 0 0,1-2 0 0,1 3 0 16,0-2 0-16,4 4-128 0,2-3 128 0,2 2 0 15,1 2 0-15,2 3-128 0,1-2 128 0,2 2 224 16,4-1-48-16,0-1-16 0,2 6 112 0,2-2 32 16,-2 0 0-16,2 0 0 0,-2 1-112 0,0-1-32 15,-1 3 0-15,0-3 0 0,-1-2-160 0,-1 0 192 16,-2-1-192-16,-2 0 192 0,-3-2 48 0,-4-1 16 0,1 0 0 0,-3 1 0 16,-2-7 32-16,-2 2 16 15,-2-3 0-15,-2 2 0 0,-1-3-112 0,0-2-32 0,1 2 0 0,0-5 0 16,2-3-432-16,2-2-96 15,1-1-16-15,-4-8-14784 0</inkml:trace>
  <inkml:trace contextRef="#ctx0" brushRef="#br0" timeOffset="6072.6">4635 3136 23039 0,'0'0'1024'0,"6"4"192"0,3 4-960 0,1-2-256 16,1-1 0-16,1 4 0 0,1-1 1200 0,1 2 192 15,3-4 32-15,-1 1 16 0,-1-2-880 0,1-3-176 16,1-2-48-16,1 0 0 0,-2 0-192 0,2-2-144 16,1-5 192-16,1 0-192 0,1-2 368 0,-1 0-48 15,-1-4 0-15,-1 3 0 0,2-3 352 0,-1-2 64 16,0 0 16-16,-1 1 0 0,-3 1-144 0,1-2-32 15,-2-3 0-15,-2 0 0 0,0 1-80 0,-3 3-32 16,-4 1 0-16,-1 3 0 0,-4-3 48 0,-3 4 0 16,-1-1 0-16,-1 5 0 0,-1-2-48 0,-2 6 0 15,1 1 0-15,-1 4 0 0,-1 0-320 0,0 2-144 16,-1 6 128-16,1-1-128 0,1 4 0 0,2 2 0 16,0-1 0-16,2 3 0 0,3 2 0 0,2-1 0 15,4 0 0-15,4 1 0 0,2-2-256 0,7 0 32 0,5 0 0 0,14 6 0 31,2-2-1696-31,2-4-320 0,0-2-80 0,-2-6-8176 16,-1 1-1616-16</inkml:trace>
  <inkml:trace contextRef="#ctx0" brushRef="#br0" timeOffset="6723.61">736 4705 1839 0,'0'0'160'0,"3"-9"-160"0,-2 1 0 0,0-3 0 16,-2 2 2784-16,0-2 528 0,-3 0 96 0,-1 3 32 16,-2 1-1632-16,1 0-320 0,-2 1-64 0,-1-1-16 0,-1 2-224 0,0 2-48 15,-3 3-16-15,1 4 0 0,-4 5-176 16,-4 6-48-16,1 6 0 0,-4 1 0 16,0 9-208-16,-1 1-48 0,-1 3-16 0,-2 3 0 0,-1 1-240 0,0 2-64 15,-2 9 0-15,0 3 0 0,1 6-80 0,2 1-32 16,3-2 0-16,4-5 0 0,3-7 768 0,6 0 160 15,3-8 16-15,3 16 16 16,5-11-1696-16,5-3-352 0,5-8-64 0,2-9-16 0,3-4 576 0,5-1 96 16,3-5 32-16,15 2 0 15,3-5-2080-15,-3-9-416 0</inkml:trace>
  <inkml:trace contextRef="#ctx0" brushRef="#br0" timeOffset="7121.62">1288 5002 14047 0,'0'0'624'0,"0"0"128"0,-3-10-608 0,-1 0-144 0,4 10 0 0,-6-5 0 16,0 0 1280-16,-3-2 240 0,2 4 32 0,-3 1 16 15,-4 2-240-15,0 3-48 0,0 1-16 0,-2 3 0 0,-3 0-208 0,0 3-32 16,-1 0-16-16,-1 4 0 0,-2 3-256 0,-1 3-48 16,0 0-16-16,1 2 0 0,1 2-224 0,3-2-32 15,3 2-16-15,2 2 0 0,1-1-160 0,4 1-48 16,3-2 0-16,3 1 0 0,7 1-208 0,1-2 176 15,1-2-176-15,5 0 160 0,0-6-160 0,4-2 0 16,2-1 144-16,2 0-144 0,1-6 0 0,2 1 0 16,-1-4 0-16,9-3-128 15,-2-1-1504-15,-4-3-288 0,0 0-64 0</inkml:trace>
  <inkml:trace contextRef="#ctx0" brushRef="#br0" timeOffset="7294.19">1480 5461 24879 0,'3'17'2208'0,"0"-5"-1760"0,1 4-448 0,1 7 0 0,0 3 576 0,-1 6 16 0,-4 2 16 0,-2 2 0 15,0-3 48-15,-4 1 16 0,-3 2 0 0,0-4 0 31,-3 1-1568-31,1-2-320 0,-2 1-64 0</inkml:trace>
  <inkml:trace contextRef="#ctx0" brushRef="#br0" timeOffset="7771.77">2092 5335 12895 0,'0'0'576'0,"8"8"112"0,-2 3-560 0,2 5-128 0,1 0 0 0,-2 5 0 16,-2-4 2688-16,2 7 496 0,-2 6 96 0,-3 1 32 16,-3 1-1936-16,-1 1-384 0,-2 0-80 0,-4-1-16 15,-2 0-256-15,-1-3-48 0,-3-1-16 0,-3 3 0 16,1-3-288-16,-2 0-64 0,-3-4-16 0,0-3 0 0,-3-3-432 0,1-3-96 16,2-1 0-16,4-5-13072 15</inkml:trace>
  <inkml:trace contextRef="#ctx0" brushRef="#br0" timeOffset="8113.31">2943 4812 16703 0,'0'0'736'0,"-5"6"160"0,-4 2-720 0,0 1-176 0,-3 2 0 0,0 2 0 16,-4 6 1328-16,0 4 224 0,-3 0 48 0,-2 2 16 15,0 3-464-15,0 0-80 0,2 4-32 0,-1 1 0 16,2 1-384-16,0 0-80 0,5 1 0 0,0-5-16 15,1-2-272-15,5 1-48 0,3-5-16 0,3 3 0 16,1-4-224-16,2-4 144 0,3-1-144 0,3-2 128 16,0-5-128-16,2-1 0 0,4 0 0 0,0-2 0 15,0 2-320-15,2-4-80 0,2 0-32 0,1 1-8000 16,-1-3-1600-16</inkml:trace>
  <inkml:trace contextRef="#ctx0" brushRef="#br0" timeOffset="8455.73">3187 5398 14735 0,'11'-2'1312'0,"2"0"-1056"15,0-1-256-15,2 2 0 0,-1 0 2256 0,1-1 400 16,0 4 80-16,-2-1 16 0,-3 4-1600 0,-1 4-320 0,0 0-64 0,-4 2-16 15,-2 2-288-15,-3 0-48 16,-2 2-16-16,-3 3 0 0,-5 1 112 0,2 2 0 0,-2 5 16 0,1-5 0 16,-2 0-208-16,0-1-32 15,-1 2-16-15,2-3 0 0,1-1-16 0,3-2 0 0,1-3 0 0,2 0 0 16,2-1 0-16,2-4-16 16,-1-8 0-16,4 13 0 0,1-4 112 0,1-1 32 0,2-2 0 0,1-3 0 15,0 2-160-15,6-2-32 0,1-2 0 0,1 0 0 16,0-1-192-16,0 0 0 0,1 0 0 0,0 0 0 31,0-2-320-31,-2-4-96 0,1-1-32 0,1 2-9808 0,-1-4-1968 0</inkml:trace>
  <inkml:trace contextRef="#ctx0" brushRef="#br0" timeOffset="8839.83">3771 4325 15663 0,'0'0'1392'0,"0"0"-1120"16,0 0-272-16,0 0 0 0,3 13 1232 0,1 1 192 16,-2 1 48-16,6 0 0 0,1-1-160 0,2 4-32 0,2 3 0 0,0 4 0 15,3 4-352-15,2 0-80 0,1 4-16 0,1 4 0 16,0 4-160-16,0 3-32 16,1 2-16-16,2 5 0 0,0 1-224 0,1 0-32 15,1 0-16-15,-4 1 0 0,-4 3-208 0,-3-1-144 0,-3-2 192 16,-6 1-192-16,-4-1 176 0,-3-1-176 15,-4-1 160-15,-2-8-160 0,-1-2 144 0,-2-5-144 0,-5-7 128 0,1 1-128 16,-1 1 0-16,0-7 0 0,-2-1-224 0,2-5 80 16,-1-4-2192-1,1-3-432-15</inkml:trace>
  <inkml:trace contextRef="#ctx0" brushRef="#br0" timeOffset="9244.74">4772 4710 4607 0,'0'0'400'0,"0"0"-400"16,0 0 0-16,0 0 0 0,0 0 3632 0,7 4 640 15,2 0 128-15,0-1 16 0,0 0-2944 0,0-2-608 0,1-1-112 0,2 1-32 16,-3-1-368-16,2 2-80 0,2-2-16 0,1 0 0 16,0 0 112-16,0 0 16 0,-2 0 0 0,4 0 0 15,-2 0-96-15,-2 1-16 0,0 0 0 0,0 2 0 16,-3-1-272-16,-1 2-304 0,-8-4 64 0</inkml:trace>
  <inkml:trace contextRef="#ctx0" brushRef="#br0" timeOffset="9392.82">4807 5028 20271 0,'0'0'1792'0,"12"4"-1424"16,3 1-368-16,3-2 0 0,3 1 1648 0,2-4 256 15,2-1 48-15,0-3 16 0,3 0-1136 0,1 1-240 16,2-1-32-16,-1-4-16 0,4 2-544 0,0-3 0 16,-3 3 0-16,-1 0-13040 0</inkml:trace>
  <inkml:trace contextRef="#ctx0" brushRef="#br0" timeOffset="10959.83">6056 3816 9215 0,'0'0'816'0,"0"0"-656"0,0 0-160 0,0 0 0 16,0 0 992-16,0 0 160 0,0 0 48 0,0 0 0 15,0 0-384-15,-3 12-80 0,-2 1-16 0,-4 3 0 0,-2 6 96 0,-2 4 16 16,-2 5 0-16,-2 1 0 0,-1 3-64 0,-2 6-16 16,-2 2 0-16,1 7 0 0,-1 4-272 0,2 4-48 15,-2 6-16-15,-1 1 0 0,-3 5-80 16,-1 6-16-16,-1 2 0 0,3 6 0 0,2-2-64 0,0 4-32 16,1-1 0-16,4-4 0 0,3 2-224 0,2-7 176 15,3-5-176-15,5-3 160 0,4-10-160 0,4-3 192 16,3-7-192-16,1-4 192 0,6-4-48 0,4-10 0 15,1-2 0-15,4-5 0 0,5-5-144 0,2-3 160 16,4-3-160-16,-1-7 160 16,0-4-1536-16,2-3-304 0</inkml:trace>
  <inkml:trace contextRef="#ctx0" brushRef="#br0" timeOffset="11332.95">6095 4602 17791 0,'0'0'784'0,"0"0"176"0,0 0-768 0,0 0-192 16,0 0 0-16,11 8 0 0,-4-2 1152 0,4-2 208 16,3-2 48-16,3 1 0 0,1-3-304 0,1 0-48 15,2-3-16-15,2 1 0 0,4-2-352 0,0-2-80 16,-1 0-16-16,0 4 0 0,-1-3-320 0,0-3-64 15,-2 2-16-15,-1-2 0 0,-2 3-192 0,-2 1 0 16,-3-1 0-16,2-1 0 16,-4 0-1856-16,-1-3-272 0,-2 1-48 0</inkml:trace>
  <inkml:trace contextRef="#ctx0" brushRef="#br0" timeOffset="11608.61">6944 3938 14735 0,'5'-15'1312'0,"-5"15"-1056"0,5-5-256 0,-5 5 0 16,0 0 1344-16,0 0 224 0,0 0 32 0,7 8 16 16,-2 6-384-16,-3 4-80 0,-3 1 0 0,-2 5-16 15,-3 4-416-15,-1 3-80 0,-1 6 0 0,0 3-16 16,-2-2 16-16,0 3 16 0,-2 2 0 0,2-1 0 15,1 2-208-15,2-3-32 0,-1-4-16 0,1 0 0 16,-1-2-272-16,2-2-128 0,0-5 0 0,4 1 128 16,2-1-576-16,1-3-112 0,2-8-16 0,1 0-16 15,-1-7-2176-15,1-1-432 0</inkml:trace>
  <inkml:trace contextRef="#ctx0" brushRef="#br0" timeOffset="11816.52">6503 4866 19407 0,'0'0'848'0,"0"0"192"0,0 0-832 0,8 7-208 16,-8-7 0-16,15 6 0 0,1 0 912 0,4-3 144 16,1-3 32-16,5 0 0 0,3-4-400 0,3-1-80 15,1 1-16-15,1 0 0 0,-1 1-256 0,-1-4-48 16,-3 1-16-16,-2 3 0 0,-4 0-272 0,-3-3 128 15,-1 3-128-15,-2 1 0 16,-2 2-256-16,-3 3-176 0,-1-1-16 0</inkml:trace>
  <inkml:trace contextRef="#ctx0" brushRef="#br0" timeOffset="12241.87">6676 5232 4607 0,'-13'8'192'0,"13"-8"64"0,-10 5-256 0,0-1 0 0,0 1 0 0,0 1 0 15,2-2 2848-15,8-4 528 0,-10 0 96 0,10 0 32 16,0 0-1904-16,0 0-384 0,0 0-80 0,0 0-16 16,0 0-64-16,0 0-16 0,0 0 0 0,11-1 0 0,1-2-64 0,0 2-16 15,1 0 0-15,2 1 0 0,2 1-256 0,-1 0-48 16,0 2-16-16,0-1 0 0,3 4-224 0,-2 1-48 15,-1-2-16-15,-4 3 0 0,-1 1-128 0,-1 3-32 16,-2-1 0-16,0 1 0 0,-1-3 0 0,-2 4-16 16,-2 1 0-16,-2 0 0 0,-2 2 0 0,-3 2 0 15,-4 0 0-15,2 2 0 0,-3 1-48 0,-1-2-128 16,0 1 192-16,-3 2-64 0,0 3-128 0,-1-3 192 16,2-4-192-16,-4 1 192 0,1-2-192 0,2 1 0 15,1-1 0-15,3-5 128 0,2 0-128 0,4-1 0 16,0 1 0-16,3-12 0 0,6 10 0 0,0 0 0 15,2-5 0-15,5 0 0 0,1 0 0 0,4-3 0 16,1-4 0-16,1-1 128 0,3-1-128 0,0 0 0 16,0-2 0-16,0-2 0 0,0-1 0 0,1-4-304 15,-2 1 48-15,-1 0 16 16,1-2-1664-16,-1-1-336 0,-2 1-64 0</inkml:trace>
  <inkml:trace contextRef="#ctx0" brushRef="#br0" timeOffset="12559.98">7594 4781 20271 0,'0'0'1792'0,"0"0"-1424"16,0 0-368-16,10 14 0 0,-1-1 544 0,0 3 32 15,0 3 16-15,-2 6 0 0,1-1 800 0,-2 5 144 16,-1 0 48-16,0 6 0 0,-1 3-544 0,-1 2-96 16,-3 0-32-16,-2-3 0 0,0-1-240 0,-3 1-48 15,-3 0-16-15,1-4 0 0,-2 0-304 0,-2-6-64 16,-1 1-16-16,-2-3 0 15,-1 3-1152-15,-2-2-224 0,-11 3-64 0,3-13 0 0</inkml:trace>
  <inkml:trace contextRef="#ctx0" brushRef="#br0" timeOffset="13871.34">8004 4340 9215 0,'0'0'816'0,"0"0"-656"15,0 0-160-15,0 0 0 0,-5 12 1568 0,5-12 288 0,0 7 48 0,0-7 16 16,0 0-304-16,9 10-48 0,3-1-16 0,-2-2 0 15,1-6-272-15,3-1-48 0,-4-1-16 0,7 1 0 16,2 0-256-16,2-3-64 0,2-3-16 0,3 2 0 16,-1 1-336-16,4 1-64 0,2-1-16 0,-4-3 0 15,-3-2-336-15,-1-2-128 0,-2 1 0 0,0-1 144 16,-4 4-1152-16,-3-2-224 0,-2 3-48 16</inkml:trace>
  <inkml:trace contextRef="#ctx0" brushRef="#br0" timeOffset="14659.98">8649 4710 2751 0,'0'0'256'0,"-7"9"-256"16,7-9 0-16,-6 9 0 0,1 0 2816 0,1 0 528 0,4-9 112 0,0 0 0 16,0 0-1664-16,0 0-320 15,0 0-80-15,0 0-16 0,0 0-352 0,0-11-80 0,1 1-16 0,3-4 0 16,0-1-224-16,0-2-32 0,1-2-16 0,1 0 0 15,1 0-80-15,-1-2 0 0,-2-6-16 0,1 3 0 16,0 2-80-16,0 2-16 0,-1 1 0 0,0 1 0 16,-1 3-288-16,3 2-176 0,-6 13 192 0,5-8-192 15,-5 8 0-15,0 0 0 0,0 0 0 0,0 0 0 16,0 0 0-16,7 7 0 0,-2 2 0 0,0 3 0 16,-2 2 0-16,0 3 0 0,-1 1 0 0,2 1 0 15,-2 0 0-15,2 1 0 0,0 2 0 0,0-1 0 16,-2-3 0-16,2-4 0 0,1-2 0 0,2 0 0 0,0-3 0 15,5 0 0-15,-2-5 0 0,1 0 0 0,0-4 0 0,0-2 0 16,0 0 128-16,1-1-128 0,-1-4 176 0,2-1-32 16,1-2 0-16,0-1 0 0,-1-5 96 0,-1 0 16 15,0-2 0-15,-2 0 0 0,-2-5-112 0,1-1-16 16,-4 0 0-16,0 1 0 0,-2-5 0 0,1 4-128 16,-2-7 192-16,-2 0-64 0,-2-6-128 0,2-1 192 15,-2 0-192-15,2 1 192 0,-2-1-192 0,1-3 0 16,-1-1 144-16,0 3-144 0,1 2 0 0,0 1 0 15,0 2 0-15,1 3 0 0,-2 5 0 0,1 0 0 16,0 5 0-16,1 0 0 0,0 2 0 0,1 0 0 16,0 3 0-16,-1 0-128 0,0 2 128 0,0 4 0 0,0-3 0 0,2 3-128 15,0-1 128-15,1-1 0 16,-2 3 0-16,0 1 0 0,-1 8 0 0,3-7-160 16,-1 0 160-16,-2 7 0 0,0 0-128 0,5-8 128 15,2 3 0-15,-7 5 0 0,0 0-128 0,7-5 128 16,-7 5 0-16,12-4 0 0,-12 4-144 0,14-1 144 0,-3-1 0 15,3 2-144-15,0 0 144 0,3 0 0 0,-2 0 0 0,4 0-128 16,1-1 128-16,5 1 0 16,1 0 0-16,3-1 0 0,1 0 0 0,0-1 0 0,-1 0 0 0,3-3 0 15,1 2 0-15,-2 1 0 0,-3-1 0 0,0 1 0 16,-5-1 0-16,-3-1 0 0,-1 0 0 0,-2 2 128 16,-2-1-128-16,0 1-240 0,-1-1 64 0,0 1 16 15,-3 2-2656-15,0 0-512 16</inkml:trace>
  <inkml:trace contextRef="#ctx0" brushRef="#br0" timeOffset="15193.89">9401 4088 12895 0,'0'0'576'0,"0"0"112"0,10-7-560 0,3-1-128 15,1 3 0-15,-1 1 0 0,1 2 1920 0,-1-1 368 16,-2-1 64-16,-1 3 16 0,0 1-1280 0,2 0-240 16,-3 0-48-16,1 1-16 0,-10-1-336 0,11 7-64 15,-1-3 0-15,-10-4-16 0,8 5-32 0,0 2 0 16,-8-7 0-16,6 9 0 0,-3 3-32 0,-1-4-16 15,-2-8 0-15,1 12 0 0,-2 1-16 0,1-4 0 16,0-9 0-16,0 11 0 0,-1-2-16 0,1 1-16 0,0-10 0 0,1 9 0 16,-1-9-112-16,3 11-128 15,-1-2 176-15,-2-9-176 0,4 10 128 0,0-2-128 16,-4-8 0-16,6 9 0 0,1-1 128 0,-1-1-128 0,-6-7 0 0,6 5 0 16,-6-5 128-16,7 9-128 0,-1-1 0 0,-1-1 0 15,-5-7 160-15,8 9-160 0,-5 0 128 0,1 1-128 16,-4-10 240-16,0 14-48 0,-2-2 0 0,-2 1 0 15,-5 1 304-15,0 2 48 0,-4 1 16 0,-1-2 0 0,-1-4-48 16,0 3-16-16,-2 3 0 0,1-5 0 0,-1-1-176 0,0 1-48 16,-3-3 0-16,1 0 0 0,-1-4-128 0,2 2-16 15,0-2-128-15,3-4 192 0,1 0-192 0,3 0 0 16,1 1 0-16,10-2 0 0,-9-2 0 0,9 2 0 16,0 0 0-16,0 0 0 0,0 0-320 0,0 0-48 15,0 0-16-15,0 0 0 16,0 0-464-16,10-2-112 0,1 1 0 0,2-1-16 15,0 1-1792-15,1 1-368 0,6-2-64 0,-1-2 0 0</inkml:trace>
  <inkml:trace contextRef="#ctx0" brushRef="#br0" timeOffset="15781.07">8541 5332 7359 0,'-10'1'656'0,"-1"-1"-528"16,1 0-128-16,0 2 0 0,1 2 2496 0,9-4 448 15,0 0 112-15,0 0 16 0,0 0-1472 0,0 0-304 16,0 0-48-16,0 0-16 0,0 0-336 0,15-2-64 16,3-2 0-16,4-4-16 0,2 1-144 0,5-5-32 15,5 1 0-15,8-2 0 0,7 3 32 0,3-2 0 16,3 0 0-16,-1-1 0 0,0 1-64 0,-1-3-16 15,2 1 0-15,1 2 0 0,1-1-192 0,0 0-32 16,0 3-16-16,-2 1 0 0,-4-4-192 0,-7 6-32 0,-3-2-128 16,-6 4 192-16,-3-2-320 0,-4 1-80 0,-2 1-16 15,-6 1 0 1,-2-1-656-16,-4 2-128 0,-3 2-16 0,-11 1-12848 0</inkml:trace>
  <inkml:trace contextRef="#ctx0" brushRef="#br0" timeOffset="16178.24">8669 5928 20095 0,'0'0'896'0,"0"0"176"0,0 0-864 0,0 0-208 15,0 0 0-15,0 0 0 0,0 0 752 0,3-8 96 16,2-2 32-16,4 2 0 0,3-3-48 0,4-1 0 16,1 1 0-16,6-4 0 0,4-2 64 0,1 2 0 15,0 0 0-15,0 6 0 0,-1-1-128 0,-2 4-32 16,-5 1 0-16,-1 2 0 0,-1 1-464 0,-3 5-80 16,-1 3-32-16,-2 1 0 0,-2 5-32 0,-4 2-128 15,-2-1 192-15,-3 2-64 0,-1 3 32 0,-2 1 0 16,-1 1 0-16,-2 5 0 0,-4-1 16 0,0 1 0 15,-1-3 0-15,3-2 0 0,-4 0-48 0,4-1 0 16,1 1 0-16,0-3 0 0,3 0 16 0,1-2 0 16,4-3 0-16,3-4 0 0,2 3 0 0,5-6 0 0,0-1 0 0,6-3 0 15,3-4 112-15,4 1 0 0,2-7 16 16,5 0 0-16,2-3-128 0,1 0-16 0,2-5-128 16,3-2 192-16,2-1-192 0,1-3 0 0,-2 0 128 0,-5-1-128 31,0-1-976-31,-3 2-240 0,0 0-64 0,-11 5-9008 0,2-6-1808 0</inkml:trace>
  <inkml:trace contextRef="#ctx0" brushRef="#br0" timeOffset="16780.31">10042 2850 8287 0,'0'0'736'0,"0"0"-592"15,0 0-144-15,0 0 0 0,0 0 1120 0,0 0 192 0,0 0 32 0,0 0 16 16,-5 7-416-16,5-7-96 0,-1 11-16 0,2 2 0 16,3-4 192-16,2 4 16 0,2-1 16 0,2 3 0 15,2 7-160-15,4 1-48 0,-4 0 0 0,6 5 0 16,3-2-208-16,-2 6-32 0,-2 3-16 0,1 0 0 15,0 6-144-15,4 3-48 0,-2 2 0 0,2 4 0 16,-1 2-32-16,3 4-16 0,0 6 0 0,2-1 0 16,-2 1 32-16,0 3 0 0,0 4 0 0,-2 1 0 15,-2-2 16-15,-1 3 16 0,-3 2 0 0,-2 1 0 0,-3-3 32 0,-1 0 16 16,-2 0 0-16,-3-1 0 0,-1 1-80 0,-3-3-32 16,-1 0 0-16,-1 3 0 0,-3 1-176 0,-2 0-48 15,-2 1 0-15,-6-1 0 0,0 0 0 0,-1 0 0 16,-2-1 0-16,-1-3 0 0,-1 2 96 0,-4-2 16 15,-3 2 0-15,-1 0 0 0,0 1-96 0,-1-1-16 16,-2-3 0-16,-2 3 0 0,-2-1-128 0,1-1 160 16,-5 2-160-16,0 1 160 0,-2-1-160 0,12-20 128 15,-7 4-128-15,-7 4 128 0,-4 1-128 0,-1 5 0 16,-1-2 0-16,-1 3 128 0,1-5-128 0,1 1 192 16,2-2-192-16,1 1 192 0,-2 1-464 0,-1-4-96 15,-2 1-16-15,-4-5-15632 0</inkml:trace>
  <inkml:trace contextRef="#ctx0" brushRef="#br0" timeOffset="21214.74">17219 18332 14447 0,'0'0'640'0,"-11"3"128"0,3-3-608 0,-1 1-160 16,-1 0 0-16,-1 0 0 0,4-1 1008 0,-1 0 160 15,0-1 48-15,2 1 0 0,6 0 48 0,-9-1 16 16,0-2 0-16,2 2 0 0,7 1-112 0,-8-5-16 16,2-1 0-16,6 6 0 0,-7-7-304 0,4-3-64 15,-1 1-16-15,1-4 0 0,2 3-16 0,1-2-16 16,0-4 0-16,2 0 0 0,2-2-144 0,3-2-16 0,-1-3-16 0,2-4 0 15,2 3-224-15,4-1-32 0,2 0-16 0,3 2 0 16,2-4-288-16,2 2 160 0,-1-1-160 0,4 3 128 16,-1 2-128-16,3 5 0 0,-4-2 144 0,3 3-144 15,-3 1 0-15,-1 4 0 0,0 0 0 0,0 4 128 16,0 4-128-16,-2 2 0 0,1 2 0 0,-2 6 0 16,1 4 0-16,-6 4 0 0,-1 3 0 0,-3 8 0 15,0 3 0-15,-5 3 0 0,-2 2 0 0,-3 2 0 16,-2 1 0-16,-3 0 0 0,-4-1 0 0,-1 2 0 15,-2-2 0-15,-1 0 0 0,-4-2 0 0,-2-2 0 16,-1-2 0-16,-3-1 0 0,0 4 0 0,-4-8 0 16,1 1 224-16,-3-5-32 0,-1-2 0 0,-1-4 0 15,0-2 64-15,-1-6 0 0,1 0 0 0,1-6 0 16,2-3 0-16,3-5 0 0,2-5 0 0,2-5 0 0,5-4 32 16,1-8 16-16,1-2 0 0,1-1 0 0,5-5-96 0,-1-1-16 15,3-2 0-15,1-2 0 0,3 2-48 0,2-1-16 16,3-2 0-16,1-1 0 0,3 5 0 0,2 1 0 15,3 3 0-15,2 2 0 0,1 4-128 0,3 1-144 16,2 4 144-16,2 6-208 0,1-1 208 0,1 5 0 16,-1 4-160-16,3 0 160 0,-1 4 0 0,-4 1 0 15,0 4 0-15,-2 3 0 0,-2-1-128 0,-1 5 128 16,-2 3 0-16,-2 5 0 0,-1 3-128 0,0 2 128 16,-3 1-160-16,-3 5 160 0,-1 0 0 0,-2 3-144 15,-2-2 144-15,-2 5 0 0,-3-1 0 0,-2 1 0 0,-3 0 0 0,-3 0-128 16,-2 1 128-16,-2-4 0 15,-2 0 0-15,-2-1 0 0,-6-5 0 0,-4 0 0 0,-5-3 0 16,0-2 0-16,-1-1 0 0,1-2 0 0,0-2 0 0,2-6 128 16,1 0-128-16,2-6 0 0,2-8 0 0,2 1 128 15,-2-4-128-15,4-2 144 0,3-4-144 0,2-2 160 16,2-1-32-16,3-5-128 0,3-1 192 0,1-3-64 16,3 0 80-16,3-4 16 0,4-1 0 0,3-2 0 15,1 0-96-15,5-1 0 0,2-2-128 0,4 1 192 16,2 0-192-16,4 6 0 0,4 3 0 0,0 2 0 15,0 5-128-15,3 3 128 0,2 5-192 0,0 3 192 16,4-1-144-16,2 5 144 0,3 5 0 0,-2 1-144 16,0 1 144-16,-4 6 0 0,-2 3 0 0,-5 3 0 15,-1 2 0-15,-6 8 0 0,-3 0 0 0,-2 5-128 16,-4-3 128-16,2 8 0 0,-6 1 0 0,-1 1-128 0,-6-1 128 0,-3 2 0 16,-2 1 0-16,-3-2 0 0,-3-3 0 0,0 0 0 15,-4-2 0-15,-3-2 0 0,-3-1 0 0,-6-6 0 16,-4 0 0-16,-3-3 128 0,0-3-128 0,1-1 128 15,2-5-128-15,1-2 128 0,2-7-128 0,1-2 128 16,1-7-128-16,5 0 128 0,1-8-128 0,3 0 128 16,2-4-128-16,2-4 128 0,1-1-128 0,4-4 192 15,3-2-64-15,2-2 0 0,3-3 64 0,3-1 0 16,3 0 16-16,6 0 0 0,4-2-208 0,3 2 0 16,-3 4 128-16,5 1-128 0,2 1 0 0,3 8 0 15,3 0-144-15,3 6 144 0,2 4-144 0,1 2 144 16,0 2-128-16,2 5 128 0,2 3 0 0,-4 3 0 15,-3-1 0-15,-3 6-128 0,-3 4 128 0,-2 6 0 0,-1 1 0 16,-3 5 0-16,-3 6 0 0,-3-1 0 0,-4 3 0 0,-3 1-128 16,-3 1 128-16,-4 1 0 0,-2 0 0 0,-4 2 0 15,-4 1 0-15,-3-2 0 0,-2-2 0 0,-3-3-128 16,-4 0 128-16,-1-2 0 0,-2 0 0 0,-4-6 0 16,-4-2 0-16,-2-5 0 0,-1 0 128 0,3-5-128 15,1 0 128-15,1-5-128 0,0-4 128 0,3-4-128 16,1-6 128-16,5-3-128 0,0-1 128 0,4-5-128 15,1-5 160-15,4 0-32 0,3-4-128 0,3 1 192 16,3-6-48-16,3 1-16 0,0-2 0 0,4 1 0 16,3 1-128-16,5-1 0 0,5-1 144 0,3 1-144 15,1 2 0-15,4 5 0 0,2 3 0 0,2 3 0 16,1 7-128-16,5 1 128 0,0 7-128 0,1 3 128 0,-1 2 0 16,0 4-128-16,-1-1 128 0,-4 9 0 0,-4 1 0 0,1 7 0 15,-3 3 0-15,-4 2-128 0,-4 4 128 0,-4 2 0 16,1-1 0-16,-4 5-128 0,0 2 128 0,-5-1 0 15,-3 4 0-15,-3-3 0 0,-2 0 0 0,-2-6 0 16,-2-1 0-16,-2-4-128 0,-3-4 128 0,-3-2 0 16,-1-2 0-16,-5 0 0 0,-3-4 128 0,-1-5-128 15,-1 0 160-15,-1-6-160 0,-3-3 160 0,1-2-160 16,1-7 160-16,1-1-160 0,1-5 208 0,2-3-48 16,4-4-16-16,-2-2 0 0,0 0-144 0,5-3 0 15,4-1 0-15,3-2 0 0,1-2 0 0,4 1 192 16,2-3-64-16,4 1 0 0,7-1-128 0,4 2 128 15,2 0-128-15,6 4 128 0,3 0-128 0,4 4 0 0,3 4-160 0,5 3 160 16,1 2-160-16,4 6 160 0,-2 1-160 0,7 6 160 16,2 2-128-16,-1 5 128 0,-1 5 0 0,-4 3-144 15,-3 5 144-15,0 3-128 0,-2 1 128 0,-5 2-128 16,-5 3 128-16,-6-2 0 0,-4 3 0 0,-3-1-128 16,-6 2 0-16,-5 0 0 0,-4-5 0 0,-4 2 0 15,-5 1 128-15,-4-3 0 0,-9 2 0 0,-2-3-128 16,-4-1 128-16,-5-2 0 0,-3-5 0 0,-2-1 0 15,-3-5 0-15,3 0 0 0,1-5 128 0,7-1-128 16,-1-6 176-16,4-2-48 0,4-7 0 0,3-1 0 16,2-3-128-16,4-5 0 0,5-3 144 0,4-1-144 15,5-3 176-15,5 3-48 0,5-4 0 0,5 2 0 16,4-2-128-16,7 5 0 0,4 0 0 0,5 4 0 16,6 4-176-16,3 2 176 0,6 2-128 0,0 2 128 15,4 5-128-15,-1 4 128 0,-2 1-128 0,-2 4 128 0,1 5 0 0,-6 0 0 16,-2 5 0-16,-5 3 0 0,-4 0 0 0,-5 2-128 15,-4 0 128-15,-7 0 0 0,-1 3-384 0,-6-1 16 16,-5 1 0-16,-3 0-12736 16,-2-2-2544-16</inkml:trace>
  <inkml:trace contextRef="#ctx0" brushRef="#br0" timeOffset="24686.41">16977 18082 17503 0,'0'0'1552'0,"12"0"-1232"16,-1 0-320-16,0 0 0 0,-11 0 1600 0,11 1 272 16,-11-1 48-16,0-182 16 0,0 364-480 0,0-182-112 15,0 0 0-15,0 0-16 0,0 0-240 0,0 0-64 16,0 0 0-16,0 0 0 0,-9 0-256 0,-1 0-64 15,-2 0-16-15,-1 1 0 0,-1 0-144 0,-2 1-32 16,-2-1 0-16,-2 0 0 0,-2 1-80 0,-3 0-32 16,-4-1 0-16,-2 2 0 0,-2-1-48 0,-1 1-16 15,-3 0 0-15,-1-1 0 0,-2-1-144 0,-2 3-48 0,-2 0 0 0,-1 0 0 16,-2 2-16-16,-4 3-128 0,-5-3 192 0,-3 3-64 16,-5-2 0-16,2 2-128 0,-2-3 192 0,0 4-64 15,-1-2-128-15,-3 2 0 0,-2-3 0 0,-1 1 128 16,-2-2-128-16,0-2 0 0,1 6 0 0,2-2 0 15,0 1 0-15,-3 0 0 0,-3-2 0 0,2 1 0 16,4-4 0-16,1 1 128 0,2 3-128 0,3-2 0 16,-1 3 0-16,-1-3 0 0,-3-2 0 0,3 0 0 15,2 0 0-15,5-1 0 0,-1 0 128 0,3-2-128 16,2 2 0-16,0 1 0 0,-2 1 0 0,1-3 0 16,-5 0 0-16,5-1 0 0,2-1 0 0,2 0 0 15,-1 2 128-15,3 1-128 0,-1-1 128 0,0 2-128 16,-4-4 0-16,-2 0 0 0,1 0 0 0,1 0 0 15,2 0 0-15,1-2 0 0,-1 0 0 0,2 2 0 0,1-1 0 0,-1 1 0 16,-2 0 0-16,-2 0 0 0,1-4 0 0,1 2 0 16,3 1 0-16,0-1 0 0,3 1 0 0,0 1 0 15,2 1 0-15,-3 1 0 0,0-2 0 0,-2 0 0 16,-1 0 0-16,2 0 0 0,2-2 0 0,1 2 0 16,2 0 0-16,0 2 0 0,-1-1 0 0,1 0 0 15,4 2 0-15,-2-1 0 0,-3-1 0 0,2-1 0 16,0-1 0-16,2 0 0 0,3 0 0 0,1-1 0 15,-1 2 0-15,2 0 0 0,3 0 0 0,2 2 0 16,-2-1 0-16,2 0 0 0,2 0 0 0,2 1 128 16,0 0-128-16,1 0 0 0,-2-2 0 0,1 1 128 15,0 0-128-15,1-1 0 0,2-1 0 0,2 1 128 0,2-1-128 0,2 1 0 16,1-4 0-16,3 4 0 0,-1 0 128 0,5 0-128 16,-2 0 0-16,4 0 0 0,8 0 0 0,-9 2 0 15,9-2 0-15,-7 0 0 0,7 0 0 0,0 0 0 16,0 0 0-16,0 0 0 0,0 0 0 0,0 0 0 15,0 0 0-15,0 0 0 0,0 0 0 0,5 12 0 16,0 0 0-16,3 1 0 0,0-5 0 0,-1 4 0 16,1 0 0-16,1 1 0 0,1 1 0 0,1 2 0 15,2 2 0-15,-3 1 0 0,1 0 0 0,1 3 0 16,1-1-176-16,0 6 176 0,-1-2-128 0,1 5 128 16,-1 4 0-16,-1-1 0 0,-1 0 0 0,-1 0 0 15,-1 4 0-15,-2 4 0 0,-1-2 0 0,-1 4 0 16,-2 3 0-16,0 2 0 0,-4 2 0 0,1 1 0 15,-1 1 0-15,-1-3 0 0,-1 2 0 0,-1-5 0 0,-1 1 0 0,-1 4 0 16,1-4 0-16,0 0 0 0,2-1 0 0,-2-3 0 16,1 0 0-16,-1 2 0 0,1-5 0 0,0 0 0 15,1-1 0-15,2-3 0 0,-1-2 0 0,-2-1 0 16,1 1 0-16,2-1 0 0,-2 2 0 0,2-1 0 16,-5 0 0-16,3-2 0 0,-1-3 0 0,0 2 0 15,0 2 0-15,0-6 0 0,0 1 0 0,-3-3 0 16,1 2 0-16,-1-3 128 0,0 3-128 0,3-6 0 15,-1 2 0-15,1-1 0 0,1 1 0 0,-1-186 0 16,4 362 0-16,-1-182 0 0,2-6 0 0,2 1 0 16,-1 0 0-16,3-1 0 0,-4-11 0 0,5 11 0 0,1-5-144 0,1 3 144 15,-7-9 0-15,11 7 0 16,1-1 0-16,2 2 0 0,1-5-128 0,0 1 128 0,3 1 0 0,2-2 0 16,-2-1 0-16,4 0 0 0,2 0 0 0,0 1 0 15,-1 1 0-15,1-1 0 0,0 0 0 0,4 0 0 16,1-1 0-16,2 2 0 0,1-2 0 0,2 2 0 15,3-1 0-15,5-1 0 0,5 2 0 0,1 0 0 16,2 1-128-16,-1-1 128 0,-1 0 0 0,2-1 0 16,0 3 0-16,0-3 0 0,4 1 0 0,0 1 0 15,6 2 0-15,-1-1 0 0,3-1 0 0,-4 3 0 16,-3-3 0-16,1 1 0 0,1 1 0 0,3-4 0 16,0 1-128-16,3-1 128 0,5 0 0 0,-2 0 0 15,-4-6 0-15,3 3 0 0,-2 0 0 0,2 0 0 16,4-1 0-16,2-1 0 0,3-2 0 0,-4 1 0 0,-3 2 0 15,-2-1 0-15,2-5 0 0,1 3 0 0,2 1 0 16,1-1 0-16,1-1 0 0,-1 3 0 0,-2 2 0 0,-3-1 0 16,1 0 0-16,2 0 0 0,4 1 0 0,-2 1 0 15,-1-2 0-15,-3 1 0 0,-2 1 0 0,-2 0 0 16,0-1 0-16,7 0 0 0,1 0 0 0,0 0 0 16,-2 1 0-16,-2-1 0 0,-2 0 0 0,1 0 0 15,-1 2 0-15,2-2 0 0,3-2 0 0,-3 0 0 16,0-1 0-16,-4 3 0 0,-3-2 0 0,1 2 0 15,-3-2 0-15,3 4 0 0,3-2 0 0,-4 0 0 16,-1 2 0-16,-1 1 0 0,-5-1 0 0,-3 2 0 16,-1-1 0-16,-1 1 0 0,-2-3 0 0,-1 0 0 15,-1 0 0-15,-1 2 128 0,-1 1-128 0,-1 1 0 0,-3-3 0 0,-4 2 0 16,-3 0 0-16,-3 2 0 0,-3-2 128 0,1 0-128 16,-2 0 0-16,-3 1 0 0,0 0 0 15,-2-3 128-15,-3 2-128 0,0 0 0 0,-4 0 0 0,0-2 128 16,-2 1-128-16,-10-3 0 0,10 1 0 0,-10-1 0 15,0 0 0-15,0 0 0 0,0 0 128 0,12 2-128 16,-12-2 0-16,0 0 0 0,0 0 0 0,0 0 0 16,6-8 128-16,-2-4-128 0,-2 1 0 0,0 1 128 15,-1-4-128-15,0-1 0 0,-1-3 144 0,0-3-144 16,0-1 0-16,1-5 144 0,-1 1-144 0,2-4 0 16,0-1 128-16,1 0-128 0,-3-5 0 0,2-1 0 15,2-2 0-15,1-2 0 0,0-2 0 0,0-5 0 16,3-1 0-16,1-3 0 0,1-5 0 0,4 1 0 15,0 1 0-15,-1 1 0 0,-2-5 0 0,3-3-144 16,0-5 144-16,0 2-192 0,-5-4 192 0,2 8-192 0,0 1 192 16,-2 6-128-16,-1 0 128 0,0 1-128 0,-3 2 128 0,1-2 0 15,0-1 0-15,-1 1 0 0,-2-2 0 0,0 2 0 16,2 5 144-16,0-2-144 0,0-2 0 0,2 4 0 16,-2 1 0-16,-1-2-192 0,-1 1 192 0,1 5 0 15,-1 0 0-15,1 1-144 0,-1 4 144 0,1 1 0 16,0 1 0-16,-2 2 0 0,0 1-128 0,2 2 128 15,-2 2-128-15,2-1 128 0,-2 0-144 0,1 4 144 16,0-5-160-16,-1 6 160 0,2-3 0 0,0 4-144 16,-2 1 144-16,3 1 0 0,0 2-128 0,1 2 128 15,-1 0-128-15,0 2 128 0,-1 0 0 0,-1 5-128 0,0-1 128 0,-1 5 0 16,0-2 0-16,-2 3 0 16,0 6 0-16,0 0-128 0,0 0 128 0,0 0 0 0,-5-9 0 0,5 9 0 15,0 0 0-15,0 0 0 0,-8-3 0 16,8 3-128-16,-10 0 128 0,10 0 0 0,-12 1 0 0,12-1 0 15,-11 4 0-15,1-1 0 0,0-1 0 0,-2 0 0 16,1 0 0-16,-1 2 0 0,2 0 0 0,-4 0 0 16,-5-1 0-16,0 0 0 0,0 2 0 0,-3 1 0 15,-3-2 0-15,-1 0 0 0,-4 1 0 0,-1 1 0 16,1-2 0-16,-2 1 0 0,-2 3 128 0,-3-2-128 16,-2 2 0-16,-2 1 0 0,-1-4-160 0,-1 4 160 15,-6-2 0-15,-3 2 0 0,-1-4 0 0,0 1 0 16,-1 1 0-16,3-2 0 0,-1 3 0 0,0-1 0 15,-1-1 0-15,-7 2 0 0,-2-1 0 0,-4-3 0 0,-1-1 0 0,1 4 0 16,0-3 0-16,0 1 0 0,1 4 0 16,-5-6 0-16,-3-1 0 0,-1 1 0 0,4 1 0 0,0 1 0 15,0-1 0-15,0 0 0 0,-1 0 0 0,-3 1 0 16,-2-3 0-16,2 0 0 0,3-1 0 0,0 0 0 16,2 2 0-16,-2 1 0 0,-2-1 0 0,-2-1 0 15,2-4 0-15,1 2 0 0,2 0 0 0,1 2 0 16,4 0 0-16,-6 0 0 0,-4-2 0 0,0 0 0 15,5 1 0-15,1-1 0 0,3-1 0 0,0 2 0 16,1 0 0-16,-2 0 0 0,-3-1 0 0,2 0 0 16,-1-1 0-16,5 1 0 0,1 0 0 0,3 3 0 15,0-1 0-15,-2-1 0 0,-3 1 0 0,0-1 0 16,3 1 0-16,1 0 0 0,0-1 0 0,3 2 0 16,2 2 0-16,-3 0 0 0,-3 2 0 0,0-3-128 0,1 0 128 15,0 1 0-15,3 0 0 0,4 0 0 0,0 4 0 0,3-2 0 16,2 0 0-16,-2 1 0 0,-2-4 0 0,2-1 0 15,1 0 0-15,3 1 0 0,1-3 0 0,5 2 0 16,0-2 0-16,3 0 0 0,2 2 0 0,4 0 0 16,1 1 0-16,0 0 0 0,1-1 0 0,0-3 0 15,2 0 0-15,2 1 0 0,-1-1 0 0,3 1 0 16,1-1 0-16,3-1 0 0,2 1 0 0,1 0 0 16,3 0 0-16,3 0 176 0,1 0-48 0,2 0-128 15,8 0 0-15,0 0 0 0,-9 0-160 0,9 0 160 16,0 0-128-16,0 0 128 0,0 0 0 0,0 0 0 15,0 0 0-15,0 0 0 0,0 0 0 0,-2 13 0 16,2-13-128-16,0 10 128 0,1 1 0 0,1 2 0 16,-2-13 0-16,3 18 0 0,-2 0 0 0,4-1 0 0,-1 0 0 15,-1 1 0-15,-1 3 0 0,2 2 0 0,0 1-128 0,0 4 128 16,-1 4 0-16,1 2 0 0,1 3 0 0,-1 1 0 16,-1 0-144-16,-1 4 144 0,1 3 0 0,-1 1 0 15,2 4 0-15,-4 4 0 0,1 2 0 0,1 2 0 16,0 2 0-16,0-4 0 0,-2-1 0 0,0-2 0 15,-2 0 0-15,2 2 0 0,-1 2 0 0,0 3 0 16,-2-2 0-16,1 2 0 0,-2 2 0 0,0-4 0 16,1-1 0-16,0-1 0 0,-2 2 0 0,1-2 0 15,0 0 0-15,0-1 0 0,2-4 0 0,-1-4 0 16,0 0 0-16,2-4 0 0,0 1 0 0,1-3 0 16,0 2 0-16,1-5 0 0,-1-2 0 0,1-2 0 0,-1 1 0 15,2-4 0-15,-1 0 0 0,-1-1 0 0,3-3 0 0,-1 1 0 16,1-6 0-16,0-2 0 0,1-3 0 0,1-2 0 15,0 0 0-15,1-4 0 0,1-2 0 0,0 0 0 16,0 0-192-16,3-1 192 0,2-1-192 0,2-2 192 16,1-1-208-16,3-1 64 0,1 1 16 0,1-3 0 15,3-1 128-15,0-1 0 0,0-3 0 0,1 0 0 16,1 1 0-16,3 0-128 0,3-5 128 0,1 4 0 16,1 0 0-16,2 2 0 0,3-2 0 0,4-1-128 15,4 1 128-15,4 0 0 0,2 2 0 0,-3-2 0 16,-2-5 0-16,2 4 0 0,2-4 0 0,2 3-128 15,0 2 128-15,7-1 0 0,4-1 0 0,-1 0 0 16,1-1 0-16,-2 2 0 0,-1 1 0 0,1 3-128 16,-1-6 128-16,5 3 0 0,4 2 0 0,0-1 0 0,0 2 0 0,0-1 0 15,-3 0 0-15,5-3 0 0,-1 0 0 0,6 1 0 16,6-3 0-16,-2 2 0 0,-3 1 0 0,1-1 0 16,0-5 0-16,4 2 0 0,8-4 0 0,-1 5 0 15,-2-3 0-15,-4 2 0 0,2-2 0 0,4 2 0 16,4-2 0-16,-2 4-128 0,-10-1 128 0,1 1 0 15,0 2 0-15,2 0 0 0,3-1 0 0,-1 3 0 16,-4-2 0-16,-3 3 0 0,-1-1 0 0,0 0-128 16,2-2 128-16,-2 3 0 0,-2 0 0 0,-2 1 0 15,-4-2 0-15,-3 2 0 0,0-1 0 0,1 2 0 16,2 1 0-16,-2-1 0 0,-6 3 0 0,-3-2 0 0,-3 2 0 16,-1 1 0-16,-5 3 0 0,-2-2 0 15,0 4 0-15,-1-3 0 0,2-1 0 0,-2 3 0 0,-5-3 0 0,-3 3 0 16,-5-3 0-16,-1 5 0 0,-5-5 0 0,-1 2 0 15,-2-1 0-15,0-2 0 0,-1 4 0 0,-4-1 128 16,-2-2-128-16,0 2 0 0,-1-4 128 0,-3 1-128 16,-3-2 0-16,0 1 0 0,-2-1 0 0,-10-3 128 15,10 1-128-15,-10-1 0 0,0 0-128 0,10 1 128 16,-10-1 0-16,0 0 0 0,0 0 0 0,0 0-128 16,11-2 128-16,-11 2 0 0,6-10 128 0,-1 2-128 15,-4-2 0-15,1-2 144 0,-2 0-144 0,0-6 0 16,-2-1 224-16,0-4-64 0,1-2-16 0,-1-2 0 15,0-4-16-15,-1-2-128 0,2-4 192 0,0-3-64 16,-2-5-128-16,2-6 0 0,-2-7 0 0,3-6 0 16,3-8 0-16,-2-4 0 0,3 2 0 0,2-2 0 0,-2-8 0 15,4-4 0-15,2-5 0 0,1 6 0 0,3 1 0 0,2-2 0 16,0-10 0-16,1 4 0 0,0-3 0 0,1 4 0 16,0 5 0-16,-2 2 0 0,-3 5 0 0,0 7 0 15,-3 8 0-15,-1 9 0 0,-3 3 0 0,-3 6 0 16,-1 9 0-16,-2 4 0 0,-2 5-336 0,-2 4-48 15,-1 0-16-15,-5 8-16976 0</inkml:trace>
  <inkml:trace contextRef="#ctx0" brushRef="#br0" timeOffset="33289.64">600 8115 9615 0,'0'0'416'0,"0"0"96"0,-3-9-512 0,3 9 0 0,-1-10 0 0,1 10 0 15,0 0 1008-15,-2-8 80 0,2 8 32 0,0 0 0 16,-5-5-160-16,5 5-48 0,0 0 0 0,0 0 0 16,-11 3-48-16,2 2-16 0,1 6 0 0,0 5 0 15,-1 3-176-15,1 4-32 0,1 6-16 0,0 3 0 0,0 3-256 0,-1 2-48 16,1 3-16-16,-2-2 0 0,1-1-80 16,-2-1-16-16,1-3 0 0,-2-2 0 0,-5-1-32 15,4 2-16-15,-2 1 0 0,2-4 0 16,2 1-32-16,1-1 0 0,0-4 0 0,5 0 0 0,1-3 128 0,1-3 0 15,4-2 16-15,1-4 0 0,0-2 64 0,3 1 16 16,3-4 0-16,1 1 0 0,4-4-128 0,2 3-32 16,1-2 0-16,2-2 0 0,-1-1-64 0,1 2-128 15,2-1 176-15,0-2-176 0,3 1 144 0,3-2-144 16,0 0 0-16,-9-1 144 0,-1 0-144 0,4-1 192 16,0 1-192-16,2-1 192 0,0-2-192 0,0 1 0 15,0-3 0-15</inkml:trace>
  <inkml:trace contextRef="#ctx0" brushRef="#br0" timeOffset="33673.76">966 8560 8287 0,'0'0'368'0,"0"0"80"0,0 0-448 0,10 10 0 0,2 0 0 0,0-2 0 16,1-2 3136-16,1 3 528 0,3-1 112 0,-2 1 32 16,-2-4-2592-16,2-5-512 0,1 1-96 0,1-1-32 15,-1-1-224-15,2 0-48 0,0-4-16 0,-4-3 0 0,0 2-32 0,0-6 0 16,0-1 0-16,-1 3 0 0,-2-4-48 0,2 0-16 16,-1-4 0-16,0 1 0 0,-6-4-64 0,3 4-128 15,-2-1 176-15,-2 2-176 0,-3 2 144 0,-1-1-144 16,-2-3 0-16,-4 4 144 0,0 2-144 0,-4 4 160 15,-1 1-160-15,-2 3 160 0,-2 2-160 0,2 6 192 16,-1 3-192-16,-3 3 192 0,-5 5-48 0,2 3 0 16,1 2 0-16,1 7 0 0,-3 1 0 0,4 4 0 15,1-1 0-15,2-1 0 0,2 1-144 0,2 0 192 16,0-1-192-16,5-2 192 0,1 2-192 0,5-6 128 16,1-3-128-16,4 0 128 0,2-7-128 0,1 0 192 15,1-3-192-15,5-5 192 16,1 0-640-16,5-5-112 0,3-2-16 0,0-5-12096 0</inkml:trace>
  <inkml:trace contextRef="#ctx0" brushRef="#br0" timeOffset="34007.03">1753 8319 19807 0,'0'0'880'0,"0"0"176"0,-3 14-848 0,2-2-208 0,0 3 0 0,0 2 0 15,-2 1 960-15,-1 1 128 0,0 2 48 0,-2 1 0 16,-3 0-96-16,1-2-16 0,3 2 0 0,-4 1 0 16,1 1-256-16,-4-4-48 0,2-2-16 0,1 1 0 15,1 0-256-15,5-3-48 0,-1-7-16 0,4-9 0 16,0 0-192-16,0 0-32 0,0 0-16 0,0 0 0 16,0 0 128-16,13-9 32 0,-2-6 0 0,3-1 0 0,2-2-64 0,2-1-16 15,-1-2 0-15,1 2 0 0,1 2-224 0,0-1 144 16,1 3-144-16,0 1 128 0,-1 3-128 0,-1 1 128 15,-1 5-128-15,-1 3 128 0,1 2-128 0,-1 2 0 16,0 2 0-16,-2 5 0 0,0 1 0 0,-6 5 0 16,1 3 0-16,-5 1 128 0,0 0-128 0,-1 0 0 15,-3-1-160-15,0 1 160 16,1 0-1584-16,1-2-208 0,2-5-64 0,3 1-7168 16,0-5-1424-16</inkml:trace>
  <inkml:trace contextRef="#ctx0" brushRef="#br0" timeOffset="34407.66">2554 8380 14735 0,'0'0'640'0,"0"-9"160"0,1-5-640 0,2 1-160 0,-1 2 0 0,-2-1 0 16,-1 3 2576-16,-2 0 496 15,-2 0 80-15,0 3 32 0,-1 2-2016 0,6 4-400 16,-12-4-64-16,1 3-32 0,-2 1-160 0,-1 4-16 15,-2 0-16-15,-1 3 0 0,-1 2 48 0,4 5 16 0,-2 2 0 0,1 1 0 16,2 4-128-16,0-1-32 0,4-2 0 0,2 1 0 16,0 4-224-16,3 1-160 15,2-4 192-15,2-2-192 0,2-3 0 0,3-3 0 0,3 0 0 0,2-4 0 16,2 0 208-16,2-6-64 0,0-2-16 0,3 0 0 16,5-2 0-16,-2-3 0 0,1 0 0 0,-2-1 0 15,-1-2-128-15,-1 0 0 0,1 0 0 0,-3-1 0 16,-2 3 144-16,-3 0-144 0,-10 6 160 0,11-2-160 0,-11 2 192 0,8 7-64 15,-8-7-128-15,7 12 192 0,-5 4-32 0,-3 3-16 16,-4 1 0-16,-3 6 0 0,-1 0 112 0,-2 5 0 16,-2-1 16-16,-2-3 0 0,-3 2-96 0,-1-3-32 15,-4 0 0-15,2-2 0 0,2 4-144 0,1-5 0 16,0-4 144-16,3-1-144 0,2-3 0 0,2-2-320 16,0-5 64-16,4-1 16 15,7-7-1680-15,0 0-320 0,0 0-80 0,0 0-7248 16,-5-7-1440-16</inkml:trace>
  <inkml:trace contextRef="#ctx0" brushRef="#br0" timeOffset="34691.15">3203 7631 15663 0,'0'0'688'0,"0"0"144"0,0 0-656 0,0 0-176 0,-6 8 0 0,1 2 0 15,0 5 2416-15,-2 7 448 0,-2 7 80 0,1 4 32 16,-1 4-1760-16,-2 5-368 0,0 5-64 0,0 5-16 0,-2 0-192 0,0 0-32 16,0 1-16-16,-1-3 0 0,1-2-240 0,-1 1-48 15,-2-5-16-15,1 1 0 0,1-7-224 0,1-1 0 16,2-2 0-16,1-1 0 15,0-4-1856-15,2-5-272 0,0-2-48 0,3-5-9728 16</inkml:trace>
  <inkml:trace contextRef="#ctx0" brushRef="#br0" timeOffset="35158.35">3007 8231 16575 0,'12'-12'736'0,"1"6"160"0,2-5-720 0,8 2-176 16,2-3 0-16,4 0 0 0,1-8 2048 0,-1 3 384 16,0-1 80-16,-9 6 16 0,3-4-1728 0,0-1-352 15,-1 0-64-15,-2-5 0 0,1-1-128 0,-1 2 0 16,0-1-16-16,-2 2 0 0,0-3 336 0,-3 0 80 16,-1-1 16-16,0 1 0 0,-4-1-176 0,0 1-48 15,-2 1 0-15,-2-2 0 0,-1 2-224 0,-1 5-48 16,0 1-16-16,-1 5 0 0,-2 1-160 0,-1 5 128 0,0 5-128 0,0 0 128 15,0 0-128-15,-5 7 192 0,0 6-192 0,-2 5 192 16,0 5-192-16,-3 6 0 0,1 4 0 0,-3 4 0 16,-1 2 128-16,1 6-128 0,-3-2 0 0,-1 5 128 15,-2 1 64-15,1-1 0 0,-1 0 0 0,-5 14 0 16,4-9-64-16,5-9-128 0,3-8 192 0,5-8-64 16,3-2-128-16,1-13 0 0,2-2 0 0,4 0 128 15,-1-6-128-15,3 0 0 0,3-1 0 0,1-6 0 0,0-4 0 16,3 0 160-16,0-6-160 0,1 2 160 0,1 0-160 0,0-3 128 15,0 0-128-15,2 3 128 0,-1 0-128 0,1 4 0 16,0 2 0-16,-1 3 0 0,-1 2 176 0,1 4-48 16,-2 6-128-16,0 2 192 0,0 5 16 0,-2 5 0 15,-2 0 0-15,-2 7 0 0,-2-2 64 0,1 3 16 16,-5 0 0-16,2 0 0 0,0 1-288 0,1-1 0 16,1-1 0-16,2-5 0 15,0 1-1392-15,2-2-384 0,1-4-80 0,1-2-12864 0</inkml:trace>
  <inkml:trace contextRef="#ctx0" brushRef="#br0" timeOffset="35925.25">4383 8177 9215 0,'0'0'816'0,"-7"3"-656"0,-1 1-160 0,-1 1 0 0,-1-3 1152 0,-1 2 192 16,1 0 32-16,3 0 16 0,-2 1 16 0,1-1 0 15,2-2 0-15,6-2 0 0,0 0 16 0,0 0 16 16,0 0 0-16,0 0 0 0,7 0-544 0,3 0-128 16,3-1 0-16,4 1-16 0,2-2-224 0,4 0-32 15,3-3-16-15,5 1 0 0,2 1-288 0,2 0-64 16,4-1-128-16,-3 0 192 0,-2 2-192 0,1-1 0 16,-3 1 128-16,10 0-128 15,-12 1-1280-15,-5 1-320 0,-6 0-48 0,-9 0-16 0</inkml:trace>
  <inkml:trace contextRef="#ctx0" brushRef="#br0" timeOffset="36059.06">4474 8485 27407 0,'0'0'1216'0,"9"3"256"0,5-2-1184 0,5 3-288 16,7-1 0-16,2 0 0 0,1-4 768 0,1-1 80 15,2 0 32-15,1-3 0 0,3-1-496 0,-4 0-112 16,2-2-16-16,0 1 0 0,-1 0-256 0,0-2 0 15,-1-2-176-15,0 3-9104 16,0-5-1840-16</inkml:trace>
  <inkml:trace contextRef="#ctx0" brushRef="#br0" timeOffset="36661.37">5814 7783 6447 0,'0'0'576'0,"0"0"-576"15,0 0 0-15,0 0 0 0,9-1 2768 0,0-5 448 0,0-1 96 0,1 0 16 16,1-6-1872-16,2-1-368 0,0-1-80 0,1-3-16 16,1-2-192-16,2-3-32 0,-1 0-16 0,1-5 0 15,-1 1 64-15,1-2 16 0,-2-4 0 0,3 1 0 16,0-3-48-16,-2-1 0 0,-1 0 0 0,1 6 0 16,-2 1-336-16,-2 6-64 0,0 0 0 0,-1 5-16 15,-1 4-192-15,-1 2-48 0,-1 0 0 0,-2 6 0 16,-1 3 16-16,-5 3 0 0,0 0 0 0,0 0 0 15,4 9-144-15,-1 5 160 0,-2 5-160 0,-1 7 160 0,-1 0-160 0,-2 7 0 16,-1 2 0-16,-1 4 0 0,-1 8 0 16,-2 0 0-16,-1 4 0 0,-1 2 128 0,0 2 16 0,-1 1 0 15,-1 2 0-15,-1 1 0 0,-2-5-16 0,0 4-128 16,1-2 192-16,1 0-64 0,0-6-128 0,2-1 0 16,1-5 0-16,1 1 0 0,1-6 0 0,2-2 0 15,-2-3 0-15,-2 12-176 16,1-8-1536-16,3-4-304 0,0-3-64 0</inkml:trace>
  <inkml:trace contextRef="#ctx0" brushRef="#br0" timeOffset="36901.18">5495 8869 26719 0,'0'0'2368'0,"0"0"-1888"0,10 5-480 0,3-1 0 16,3 1 1280-16,4 1 176 0,0-2 16 0,4 0 16 16,4-2-640-16,1-2-128 0,2-1-16 0,1-1-16 15,2-2-368-15,-4-1-64 0,2-3 0 0,-8 4-16 16,0-1-240-16,3-2 128 0,1 0-128 0,1-2 0 16,2 3 0-16,-1 1 0 0,0-4 0 0,1 3 0 15,2-2-1760-15,0 2-448 0,0-1-96 0</inkml:trace>
  <inkml:trace contextRef="#ctx0" brushRef="#br0" timeOffset="37233.75">6896 8020 20271 0,'0'0'896'0,"0"0"192"0,0 0-880 0,0 0-208 16,0 0 0-16,0 0 0 0,10 4 1536 0,3-2 272 15,1 1 48-15,0-3 16 0,3 0-976 0,1-3-208 16,4-1-48-16,1 2 0 0,1-1-352 0,3 2-80 0,-1-2-16 0,4 1 0 16,0-2-192-16,-1 2-192 0,-1-2 48 0,-1 1-8672 31,-2 1-1728-31</inkml:trace>
  <inkml:trace contextRef="#ctx0" brushRef="#br0" timeOffset="37394.19">6959 8368 21183 0,'0'0'1888'0,"2"8"-1504"0,1 3-384 0,1-4 0 0,5-1 1280 0,3 0 176 15,-1-2 32-15,3 0 16 0,1-2-480 0,3-2-112 16,1-1-16-16,3-3 0 0,1-2-672 0,2-4-224 16,3 1 128-16,1-4-8992 15,1-2-1792-15</inkml:trace>
  <inkml:trace contextRef="#ctx0" brushRef="#br0" timeOffset="37726">8182 7424 6447 0,'-1'-22'576'0,"2"12"-576"0,1 0 0 0,0 1 0 16,1 0 3488-16,-1 3 592 0,-2 6 112 0,0 0 32 15,0 0-2704-15,0 0-544 0,-4 9-96 0,1 1-32 16,-4 5-32-16,0 7-16 0,-1 6 0 0,-4 5 0 16,2 6-80-16,-1 4-16 0,-2 5 0 0,0 3 0 15,1 4 64-15,-2 1 0 0,0-1 0 16,0 0 0-16,0 1-208 0,1 0-48 0,0 2 0 0,1-3 0 15,-1-2-384-15,1-4-128 0,1 1 0 0,3-3 0 16,1-7-336-16,2-3-176 0,1-5-48 0,1-7 0 16,2-3-656-16,2-8-128 0,2-2-16 0</inkml:trace>
  <inkml:trace contextRef="#ctx0" brushRef="#br0" timeOffset="38193.04">7989 7483 26607 0,'14'-25'1168'0,"-5"12"256"0,4-1-1136 0,3-3-288 16,3-3 0-16,2 0 0 0,0 1 192 0,1 0-32 15,1 1 0-15,1 0 0 0,1 1 32 0,1 0 0 16,0 3 0-16,2 1 0 0,-1 2 192 0,2-2 32 15,0 4 16-15,-1 2 0 0,-1 2 16 0,-1 2 0 16,-4 1 0-16,4 3 0 0,-2 3-256 0,-2 2-64 16,2 5 0-16,-4 3 0 0,-2 0-128 0,-2 4 0 0,-2 4 144 0,-1-1-144 15,-3 2 0-15,-2 4 0 0,-3-2 0 0,-2 6 128 16,-5-1-128-16,0 2 0 0,-6 0 0 0,-1 1 128 16,-1-1-128-16,-4-4 0 0,-4 1 0 0,0-2 0 15,-1 1 0-15,-1-4 128 0,1 0-128 0,-3-1 128 16,1-2-128-16,-2 0 0 0,-1-2 128 0,1-1-128 15,-1-2 0-15,1-2 144 0,0 0-144 0,1-2 0 16,2-2 128-16,2 0-128 0,4-2 0 0,1-1 0 0,2 1 0 0,2-2 0 16,3 4 0-16,2 0 0 15,3 3 0-15,3 2 0 0,3 3 0 0,4 0-144 0,4 4 144 0,2 4 0 16,2 0 128-16,2 4-128 0,1 1 0 0,3 2 128 16,1 0-128-16,0 1 0 0,-1 2 0 0,0-1 128 15,0 0-128-15,-1 0 0 0,-2 0 0 0,3-4 144 16,-2-1-144-16,5-1 0 0,-2-1 128 0,1-2-128 15,1 0 0-15,13 4 0 16,2-7-864-16,-3-5-224 0</inkml:trace>
  <inkml:trace contextRef="#ctx0" brushRef="#br0" timeOffset="39661.99">1072 12597 3679 0,'-13'-4'160'0,"4"3"32"0,-1-2-192 0,0 2 0 15,-2 1 0-15,1 1 0 0,1 2 2848 0,-3 1 528 16,1 2 96-16,-3 3 32 0,-8-1-2176 0,3 2-432 0,-2 5-96 0,2 0-16 15,-2 2-48-15,-2 3-16 0,-1 2 0 0,1 4 0 16,1 2-192-16,10-10-32 0,2 4-16 0,-3 3 0 16,1 1-160-16,3 3-16 0,1-1-16 0,1 0 0 15,3-5-160-15,0 16-128 16,4-7 192-16,5-9-192 0,2-7 192 0,-1-7-192 0,1-5 192 16,1 0-192-16,2 0 336 0,2-3-32 0,3-1-16 0,0-1 0 15,3-3 96-15,14-5 32 0,-3-4 0 0,-1-3 0 16,-3-1-144-16,-1-2-16 0,-1-1-16 0,-5 1 0 15,-1 0-112-15,-4-2-128 0,0 0 176 0,-2 2-176 16,-2 1 192-16,-5 1-192 0,4 3 192 0,-3 2-192 16,-1 3 0-16,-3 9 0 0,0 0 0 0,0 0 0 15,0 0 0-15,8 10 0 0,-3 5 0 0,2 4-192 16,-1 0 192-16,0 7-176 0,1 0 176 0,1 5-160 0,3-1 160 0,-2 0 0 16,-1-6 0-16,1 2 0 15,0-3-1680-15,3 0-256 0,-1-4-48 0</inkml:trace>
  <inkml:trace contextRef="#ctx0" brushRef="#br0" timeOffset="40044.43">1449 12720 16575 0,'0'0'1472'0,"0"0"-1168"15,0 0-304-15,4 16 0 0,-2-1 1440 0,-2-179 224 16,-1 365 64-16,0-181 0 0,0 4-576 0,-2 2-128 16,-1-4 0-16,-1 3-16 0,-2 0-336 0,-2-1-64 15,0 4-16-15,1-6 0 0,1-2-304 0,0-3-64 16,2-1-16-16,1-6 0 0,0-1 16 0,4-9 0 16,0 0 0-16,0 0 0 0,0 0 288 0,0 0 48 15,11-4 16-15,3-3 0 0,-2-2-160 0,4-4-32 16,1-3 0-16,1-2 0 0,-1-1-192 0,0 1-64 15,1 0 0-15,0 2 0 0,-1-1-128 0,-1 2 0 0,1 3 0 0,-3 1 0 16,-2 5 0-16,1 2 0 0,0-1 0 0,-2 7 0 16,1 5-192-16,-2 0 16 15,-3 3 16-15,4 1 0 0,-3 3 160 0,-2 0 0 0,-3 2 0 0,-1 8 0 16,-1 2 0-16,-1-9 0 0,-1-1 0 0,-1 9 0 16,-1-5 0-16,3-4 0 0,1-4-160 0,1 7 160 15,0-2-1520-15,1-6-192 0,4 1-32 0,0-8-11216 16</inkml:trace>
  <inkml:trace contextRef="#ctx0" brushRef="#br0" timeOffset="40478.23">2360 12734 22111 0,'0'0'976'0,"0"0"208"0,6-9-944 0,-4 2-240 15,2 2 0-15,-4-3 0 0,1 3 1216 0,-2-1 192 16,-3-3 32-16,-1 2 16 0,-1 0-896 0,1 2-176 16,-4 2-48-16,0 1 0 0,-1-1 48 0,-1 3 0 15,0 3 0-15,-8 3 0 0,0 4 112 0,1 1 16 16,2 5 16-16,0 3 0 0,0 2-192 0,1 4-32 16,1-4-16-16,1 5 0 0,1 0-144 0,3-2-16 0,2 3-128 0,3-4 192 15,2-1-192-15,2-3 0 16,1 0 0-16,3-4 0 0,-2-2 0 0,4-4 0 15,-6-9 0-15,12 6 0 0,-1-3 144 0,2-5-144 16,1-4 128-16,-1 0-128 0,-2-1 160 0,-1 0-160 16,2-1 192-16,-1-1-192 0,1 0 192 0,-2 0-192 0,0 2 192 0,-1 2-192 0,-1-2 0 15,-1 3 0-15,-7 4 0 0,0 0 0 0,5 5 0 0,0 4 0 16,-1 7 0-16,0 1 0 0,-4 5 0 0,-3 5 0 16,2 6 0-16,-3 1 0 0,-2 2 128 0,0 2 32 15,-2 2 0-15,-6 15 0 0,-2-7-16 16,-1-2 0-16,3-4 0 0,-1-1 0 0,0-3 0 0,2-1 0 15,0-7 0-15,3 1 0 0,0-3-144 0,0-7 0 16,-1-2 0-16,6-3 0 16,3-6-1552-16,2-10-192 0,0 0-48 0,0 0-12224 15</inkml:trace>
  <inkml:trace contextRef="#ctx0" brushRef="#br0" timeOffset="40811.94">3025 11789 26719 0,'0'0'2368'0,"0"0"-1888"0,0 0-480 0,-1 12 0 15,1 5 272-15,-4 2-32 0,-5 2-16 0,5-1 0 16,-3 2 288-16,-1 10 48 0,-2 4 16 0,-6 21 0 16,-2 1-128-16,1 3-32 0,2-1 0 0,0 4 0 15,2-3-96-15,-2 4-32 0,1-4 0 0,1 1 0 16,2-2 32-16,-2-1 0 0,1 2 0 0,1-5 0 0,-4-2-320 0,5-5 0 16,1-3 0-16,2-4 0 15,2-8-352-15,3-2-176 0,0-4-48 0,2-4 0 16,2-5-1728-16,0-4-336 0,3-2-80 0,-5-13-16 0</inkml:trace>
  <inkml:trace contextRef="#ctx0" brushRef="#br0" timeOffset="41178.99">3297 12688 26895 0,'21'-1'1184'0,"-10"1"256"0,4 0-1152 0,4-1-288 16,4 0 0-16,1 1 0 0,1-3 192 0,1 1 0 15,1-5-16-15,0 2 0 0,-1 0-48 0,1-4-128 16,0 0 192-16,-3-2-64 0,-2 2-128 0,-3-4 0 16,-2 2 144-16,-1 1-144 0,-4-4 256 0,0 1 0 15,-1 3-16-15,-4-4 0 0,-1-1 224 0,-1 2 48 16,-4 1 16-16,-1 0 0 0,-1 1-144 0,-2 3-16 0,0 1-16 0,-4 1 0 15,0 5 16-15,-5 3 0 0,-2 5 0 0,-2 0 0 16,-3 6-48-16,-3 3 0 0,0 5 0 0,-3 0 0 16,0 3 64-16,0 3 0 0,3-1 0 0,1 2 0 15,3 3 16-15,3-1 16 0,2 0 0 0,3 2 0 16,3-3-240-16,3-1-48 0,1-4-128 0,5 0 192 16,1-2-192-16,4-4 0 0,0 0 0 0,5-2 0 15,1-2-208-15,3-4 16 0,6 0 0 0,2-5 0 16,3 1-1792-16,0-5-336 0,4-4-80 0</inkml:trace>
  <inkml:trace contextRef="#ctx0" brushRef="#br0" timeOffset="41487.08">4497 12251 30751 0,'0'0'1360'0,"0"0"288"0,0 0-1328 0,0 0-320 0,8 3 0 0,2 1 0 15,1-1 288-15,5 1-16 0,2-4 0 0,3 0 0 16,1 0-144-16,3-2-128 0,1-2 144 0,0 1-144 16,1 1 0-16,0 2 0 0,-3-1 0 0,-1-2 0 31,-2 0-1280-31,-2 0-240 0,-2 3-48 0</inkml:trace>
  <inkml:trace contextRef="#ctx0" brushRef="#br0" timeOffset="41630.87">4486 12668 31503 0,'0'0'1392'0,"11"8"288"0,4-3-1344 0,6-1-336 16,0-1 0-16,4 4 0 0,-1-3 512 0,2-3 48 15,4-1 0-15,0 0 0 0,2-3-368 0,-2 1-64 16,2-2 0-16,-3 1-128 16,2 0-1232-16,-3 0-368 0</inkml:trace>
  <inkml:trace contextRef="#ctx0" brushRef="#br0" timeOffset="46349.98">19130 15608 11055 0,'0'0'480'0,"0"0"112"0,0 0-464 0,0 0-128 0,0 0 0 0,12 0 0 16,-12 0 1344-16,0 0 240 0,0 0 48 0,0 0 16 15,0 0-192-15,0 0-48 0,0 0 0 0,0 0 0 16,0 0-240-16,10-4-48 0,-10 4-16 0,0 0 0 16,0 0-384-16,0 0-80 0,3-7 0 0,-3 7-16 15,-2-13 16-15,1 3 0 0,-2-2 0 0,1 1 0 16,-2 1-112-16,0-4-16 0,1 1 0 0,-3 2 0 15,1-3-96-15,-1 0-32 0,-2-2 0 0,-2 1 0 16,0 1-192-16,-3 0-32 0,-1-1-16 0,-2 2 0 0,-2 2-144 0,0-3 160 16,2 0-160-16,-6 2 160 0,-2 3 16 15,-1 1 0-15,-3-1 0 0,-4-1 0 0,0 2-16 16,1 2 0-16,-3-6 0 0,0 6 0 0,0-1-160 0,0 4 192 16,0 0-192-16,-1 0 192 0,-4 1-192 0,3-1 0 15,0 3 0-15,0 0 0 0,0-1 0 0,-1 0 0 16,1 0 0-16,0-1 0 0,1 0 0 0,3 1 0 15,2-1 0-15,3 2 0 0,-1 0 0 0,3 2 0 16,-1 1 0-16,2 1 0 0,-1 1 0 0,-1 0 0 16,1 2 0-16,1 3 0 0,-1-3 0 0,0 4 0 15,-3-5 0-15,0 4 0 0,0-1-128 0,0 4 128 16,0 3 0-16,3-2 0 0,-2-6 0 0,2 5 0 0,-1-1 0 0,2 2 0 16,1 2 0-16,2 0 0 0,-1-1 0 15,2 2 0-15,-1-3 0 0,2 2 0 0,0 0 0 0,1 1 0 16,1 6 0-16,1-4 0 0,1 0-144 0,1 0 144 15,1-1 0-15,2 4 0 0,-1-1 0 0,2 4 0 16,1-4 0-16,-1 2 0 0,-3 0 0 0,2 2 0 16,1-2 0-16,0 4 0 0,-2 0 0 0,2 2 0 15,2-1 0-15,0 0 0 0,0-3 0 0,4 2 0 16,2 0 0-16,0 1 0 0,4 0 0 0,0-2 0 16,2-2 0-16,2 3 0 0,4-3 0 0,-1 2 0 15,2-3 0-15,1-1 0 0,2 0 0 0,0 2 0 16,0-2 0-16,0-1 0 0,1 2 0 0,1 1 0 15,0-2 0-15,2-2 0 0,1 2 0 0,0-2 0 16,-2 1 0-16,0-1 0 0,1 0 0 0,0-1 0 0,0-1 0 0,0 1 0 16,-1 0 0-16,2-1 0 0,1 0 0 0,0-2 0 15,2 1 0-15,2 0 0 0,1-1 0 0,3-1 0 16,1-5 0-16,1 2 0 0,0-2 0 0,-1 0 0 16,-1-1 0-16,4 0 0 0,-4-3 0 0,4 2 0 15,-2-4 128-15,2 1-128 0,1-3 0 0,3 2 0 16,-3-1 128-16,4-2-128 0,3-2 0 0,0 0 0 15,0-3 0-15,2 1 0 0,-4-3 0 0,1 1 0 16,-1-4 0-16,-3 4 0 0,-2-3 0 0,0 1 128 16,2 0-128-16,-4-2 0 0,3 3 0 0,0-3 0 15,-1 0 0-15,0-2 0 0,-4 2 0 0,3-4 0 16,1-1 128-16,-5 0-128 0,-4-5 0 0,-1 0 0 16,0 1 0-16,-3-2 0 0,-3-3 128 0,2-2-128 0,1-1 0 0,-1-2 0 15,-4-2 128-15,-2-2-128 0,0-2 0 0,0 0 144 16,-3 3-144-16,-1 1 0 0,-3-3 0 15,-3 5 0-15,-3 3 0 0,-2-2 0 0,-2 6 0 0,-2 0 0 32,-4 2-624-32,-1 3 0 0,-2 1 0 0,-5 6-9840 0,-2 1-1968 0</inkml:trace>
  <inkml:trace contextRef="#ctx0" brushRef="#br0" timeOffset="46982.3">17890 16847 20959 0,'0'0'928'0,"0"0"192"0,0 0-896 0,0 0-224 15,0 0 0-15,0 0 0 0,0 0 1024 0,0 0 176 16,-8 14 16-16,-2 0 16 0,-1 4-400 0,-1 3-64 16,-2 1-32-16,-1 3 0 0,0 3 176 0,-2-2 48 15,-1 3 0-15,-2 6 0 0,-3 0-128 0,1 0-32 16,2-2 0-16,0 0 0 0,-2 5-240 0,1-3-48 0,0 1-16 0,3-3 0 15,-2-1-224-15,5-2-32 0,2-4-16 0,3-1 0 16,2-4-224-16,3-4 0 0,1-3 128 0,1-5-128 16,3-9 0-16,0 0 0 0,0 0 0 0,0 0 0 15,14-1 0-15,0-4 0 0,1-8 128 0,0-2-128 16,0-3 128-16,2-2 0 0,-2-2-128 0,2-1 192 16,-1-3-192-16,1-1 144 0,-2-4-144 0,-1 0 128 15,1 0-128-15,-1 1 0 0,-1-5 144 0,-2 2-144 16,2 5 0-16,-3 3 128 0,-1 3-128 0,0 1 0 15,-3 0 0-15,-1 6 0 0,-1 2 0 0,-2 2 0 16,0 5 0-16,-2 6 0 0,0 0 0 0,0 0 128 16,0 0-128-16,0 0 0 0,-8 7 128 0,-2 7-128 15,0 5 0-15,-1 8 0 0,-5 1 0 0,1 4 0 0,-1 2 0 0,-3 3 0 16,-2 1 0-16,-2 3 0 0,3 2 0 0,-4-1 128 16,-2 2-128-16,1-2 0 0,2 0 192 0,2 0-48 15,-4-4 0-15,4-2 0 0,0-4 128 0,5-6 32 16,2-2 0-16,3-2 0 0,2-8-112 0,4-1 0 15,1-2-16-15,4-11 0 0,0 0-176 0,0 0 0 16,0 0 0-16,0 0 0 0,9-9-336 0,0 2-48 16,1-7-16-16,1-3 0 15,1-2-1328-15,2-2-256 0,1-5-48 0,4-2-13344 0</inkml:trace>
  <inkml:trace contextRef="#ctx0" brushRef="#br0" timeOffset="48367.16">19141 15029 1839 0,'-4'17'0'0,"0"-3"160"0,-1 0-160 0,-1-1 0 0,-2-2 0 0,0 2 0 16,1-1 2752-16,-1-1 528 16,-1 2 112-16,-1-4 0 0,0 2-2016 0,1-2-416 15,0 2-64-15,1 0-32 0,-1-5-240 0,2 0-48 16,-1 2-16-16,3-3 0 0,-2 0-32 0,0 3 0 16,2-3 0-16,5-5 0 0,-6 6 112 0,6-6 32 15,-7 8 0-15,7-8 0 0,0 0-16 0,0 0 0 0,0 0 0 0,0 0 0 16,0 0 112-16,0 0 32 15,3-9 0-15,2-3 0 0,1-3-288 0,2-1-64 0,0-2-16 0,2-2 0 16,2-5-240-16,2 0-32 16,-1-4-16-16,2-1 0 0,2-1 48 0,1-1 16 0,1-1 0 0,2-3 0 15,4-3 16-15,0-1 0 0,3 2 0 0,0-6 0 16,1-1 64-16,2-5 16 0,0-3 0 0,1 1 0 16,-1-2 16-16,-1-2 16 0,1-1 0 0,1-3 0 15,-2 0-48-15,1 2-16 0,0-3 0 0,2 1 0 16,0 0-32-16,3-2-16 0,0 1 0 0,2-1 0 15,-1 2-80-15,-1 1-16 0,0-3 0 0,12-17 0 16,-7 8-128-16,-2 6 0 0,0 5 0 0,-3 2 128 16,-1 1-128-16,-2 2 0 0,0 3 144 0,-1 2-144 15,2 1 0-15,0-2 0 0,-1 1 0 0,0 0 128 0,-1-4-128 0,1 5 0 16,0-2 0-16,-1-1 0 0,-4 0 0 0,0 1 0 16,0-1 0-16,-1 1 0 0,-2 3 0 0,2-2 0 15,-1-2 0-15,0 2 0 0,-1 3 0 0,-1 0 0 16,-1 0 0-16,-2 5 0 0,0 3 0 0,-2-3 0 15,0-1 0-15,-1 3 0 0,-3 2 0 0,2 1 0 16,-6 0 0-16,1-1 0 0,-2 3 0 0,-1 4 0 16,-3-1 0-16,1 4 0 0,-2 3 0 0,1 1 0 0,-2 1 0 0,1 3 0 15,-3 1 0-15,1 1 0 16,2 1 0-16,-2 3 0 0,0 2 0 0,0-2 0 16,0 0 0-16,-1 5 0 0,-1 0 0 0,-1 9-128 0,0 0 128 0,0 0 0 15,0-5 0-15,0 5 0 0,0 0 0 0,0 0-128 16,-6 9 128-16,-3 2-128 0,-1 3 128 0,-2 1-128 15,-1 6 128-15,-1 0 0 0,-4 3 0 0,-3 6-128 16,-1 5 128-16,-4 2 0 0,-1 6 0 0,6-7-128 16,-5 8 128-16,-3 5 0 0,-1 8 0 0,-5 4 0 15,-3 6 0-15,-3 8-128 0,0 8 128 0,-5 2 0 16,-3 1 0-16,-1 5-128 0,-1 1 128 0,0 3 0 16,0-1 0-16,0 2 0 0,-1 0 0 0,1-2 0 15,-1 2 0-15,-1-3 0 0,-2-2 0 0,-19 30 0 16,8-19 0-16,5-4 0 0,4-8 0 0,2-5 0 0,3-5 0 0,-1-2 0 15,0-2 0-15,-1-5 0 0,-1-5 0 0,5 2 0 16,1-2 0-16,5-6 0 0,3-3 0 0,6-3 0 16,3-3 0-16,3-4 128 0,1-7-128 15,5-3 0-15,5-3 0 0,3-2 0 0,2-7 0 0,5-2 0 16,3-5 0-16,3-7 0 0,0 1 0 0,2-12 0 16,0 0 0-16,9 2 0 0,-9-2 0 0,14-1 0 15,-1-4 0-15,1-5 0 0,3-2 0 0,0-1 0 16,1-2 0-16,1-3 0 0,2 1 0 0,1-6 0 15,1-6 0-15,4-1 0 0,1 0 0 0,2-5 0 16,4-5 0-16,0-2 0 0,1-3 0 0,1-3 128 16,0-2-128-16,-2-3 0 0,-1-4 0 0,1 0 128 15,2-4-128-15,2-3 0 0,1-4 0 0,2-5 0 16,2-2 0-16,-1-5 0 0,5 0 0 0,-1-7 128 16,1-7-128-16,0-2 0 0,-2-1 0 0,3-2 0 15,1 2 0-15,5 0 128 0,1 0-128 0,-1 4 0 16,5 3 0-16,-3 1 128 0,-2 0-128 0,-2 5 0 15,-5 7 0-15,-2 5 128 0,-3 8-128 0,-1 6 0 16,-7 5 128-16,1 7-128 0,-5 4 0 0,-6 7 0 16,-3 4 0-16,-4 6 0 15,-4 3-448-15,-6 4-144 0,-3 3-48 0,-6 5-15328 0</inkml:trace>
  <inkml:trace contextRef="#ctx0" brushRef="#br0" timeOffset="49935.88">5597 11508 16575 0,'-8'-7'1472'0,"8"7"-1168"15,0 0-304-15,0 0 0 0,-4-9 592 0,4 9 64 16,0 0 16-16,0 0 0 0,0 0-32 0,0 0-16 16,0 0 0-16,0 0 0 0,0 0-416 0,0 0-80 0,-1 11 0 0,1 0-128 15,0-1 304-15,0 4-48 0,-1 1-16 0,0 3 0 16,-1 1 112-16,1 0 32 0,0 2 0 0,1 2 0 16,0 1-80-16,-2 0-16 0,-1 5 0 0,0 0 0 15,-1 2 48-15,0-1 16 0,1-3 0 0,-2 2 0 16,-2-3-192-16,2 0-32 0,1-1-128 0,-2-4 192 15,3-3 64-15,0-3 0 0,0-1 0 0,2 0 0 16,-1-2 0-16,2 0 0 0,0-12 0 0,2 12 0 16,0-3-96-16,-2-9-16 0,5 11 0 0,3-5 0 15,-8-6 32-15,15 4 0 0,-2 1 0 0,4-3 0 16,0-2 16-16,4-2 16 0,0 1 0 0,2 0 0 16,-1-2-208-16,3 2 144 0,3-3-144 0,-2 2 128 15,-1 0-128-15,-1 1 0 0,0-3 0 0,0-1 0 16,1 1 0-16,-1 1-144 0,-1 1 144 0,-2-2-9088 15,0-2-1712-15</inkml:trace>
  <inkml:trace contextRef="#ctx0" brushRef="#br0" timeOffset="50234.78">6262 11411 28559 0,'0'0'2544'0,"0"0"-2032"15,0 0-512-15,8 6 0 16,-1 5-560-16,-2 1-208 0,-1 6-32 0,-2 4-16 0,-2-1 1008 0,-1 6 192 0,-4 5 32 0,-3 3 16 16,-2 3-64-16,-1 6-16 0,-2 0 0 0,-1 6 0 15,1-1-64-15,-3 5-16 0,-3 0 0 0,1 0 0 16,0-3 48-16,0-2 0 0,0 3 0 0,1 0 0 15,0-1-112-15,2 0-16 0,-2-5 0 0,3 1 0 16,3 2-192-16,0-9 0 0,2-6 0 0,1-2 0 31,3-4-864-31,2-1-112 0,3-6-32 0,4-4-11840 0</inkml:trace>
  <inkml:trace contextRef="#ctx0" brushRef="#br0" timeOffset="50535.03">6912 11818 24879 0,'2'10'2208'0,"-2"4"-1760"15,0 4-448-15,0 3 0 0,0 7 560 0,-2 3 16 16,-1 3 16-16,-1 4 0 0,-4 3 32 0,0 0 0 16,0-2 0-16,-4 2 0 0,-2 1-128 0,-1 0-32 15,-3 5 0-15,0-5 0 0,1 1-240 0,-3-3-48 16,0 0-16-16,2-2 0 0,1-4-160 0,1-2 0 0,-2-8 0 0,2-2 128 31,3-2-544-31,3-5-112 0,4-1-32 0,2-3-8464 0,4-11-1712 0</inkml:trace>
  <inkml:trace contextRef="#ctx0" brushRef="#br0" timeOffset="50785.32">7458 11777 25791 0,'0'0'2304'0,"-2"15"-1856"0,1 4-448 0,0 3 0 16,-2 5 640-16,2 3 48 0,-1 7 0 0,-1 1 0 0,-1 0 32 0,-1 6 16 16,-1-1 0-16,-2-3 0 0,0 2-384 0,0 2-80 15,-4-4-16-15,1 2 0 0,-3 0-256 0,0-4 160 16,-2 0-160-16,1-1 128 0,1-1-320 0,0-3-64 16,-1 0 0-16,0-6-16 15,-1-7-2496-15,3-2-496 0,0-3-112 0</inkml:trace>
  <inkml:trace contextRef="#ctx0" brushRef="#br0" timeOffset="51052.18">6670 11968 26719 0,'0'0'2368'0,"14"-7"-1888"0,1 2-480 0,5 2 0 16,6 0 352-16,5-1-32 0,5-1 0 0,6 0 0 15,4 1 224-15,6 0 32 0,2-1 16 0,9 3 0 16,5 0-192-16,5 1-32 0,1-1-16 0,-2-1 0 16,-2 2-224-16,-1 0-128 0,-1-1 128 0,1 1-128 15,2-3 0-15,-2 3 0 0,-3 0 0 0,-3-2 0 31,-5 2-1552-31,-5-2-384 0,-4 2-80 0</inkml:trace>
  <inkml:trace contextRef="#ctx0" brushRef="#br0" timeOffset="51369.48">5902 13343 29487 0,'-17'-1'2624'0,"17"1"-2112"0,0 0-512 0,0 0 0 15,0 0 720-15,0 0 48 0,14-9 0 0,5 3 0 16,3-1-496-16,6-2-80 0,6 0-32 0,7-3 0 15,6-4-160-15,5 4 160 0,4 2-160 0,2-4 160 16,0 2-160-16,0 1 0 0,1-3 0 0,-1 1 0 16,2 2 0-16,2-1 0 0,2 1 0 0,-2 1-176 31,-1-3-240-31,-1 0-48 0,-6 2-16 0,-2-1-8976 0,-2 6-1792 0</inkml:trace>
  <inkml:trace contextRef="#ctx0" brushRef="#br0" timeOffset="52071">6235 13736 30111 0,'0'0'1344'0,"0"0"256"0,-1-9-1280 0,1 9-320 0,12-8 0 0,7 2 0 15,8-3 0-15,0 4 0 0,5-5 0 0,1 1 128 16,2 0-128-16,5 1 0 0,2-1 0 0,1 3 0 15,0 1 0-15,4 1 0 0,1 3 0 0,-2 0 0 16,-4-1 0-16,-6 4 0 0,-6-1 0 0,-4 4 0 16,-5 0 0-16,-6 1-192 0,-4 0 192 0,-4 0-192 0,0 7 64 15,-6-3 0-15,-5 3 0 0,-2-1 0 0,-5 0 128 16,-1 2 0-16,-3 1 0 0,-6 0 0 0,-2 0 0 0,0 2 144 16,1-3-144-16,0 2 0 0,4 0 160 0,3-1-160 15,2-1 128-15,4-3-128 0,4 2 0 0,3 1 128 16,2-14-128-16,3 15 0 0,6 1 0 0,3-2 0 15,1 1 0-15,3 0 0 0,4 0 128 0,2 2-128 16,0 1 128-16,0-1-128 0,0-1 192 0,0 0-32 16,-2-1-16-16,-1 3 0 0,-1 3 48 0,0-1 16 15,-4-1 0-15,-3 1 0 0,-1-1 192 0,-6 2 48 16,-4-1 0-16,-6 3 0 0,-4 0 160 0,-4-2 32 16,-4 1 16-16,-4 2 0 0,-3-2-80 0,-7-3-32 15,-4 0 0-15,-4 0 0 0,-5-1-272 0,-1-2-48 0,1-2-16 0,-1-4 0 16,0 1-208-16,0-4-240 0,2 2 48 15,2-4-11008-15,4-1-2192 16</inkml:trace>
  <inkml:trace contextRef="#ctx0" brushRef="#br0" timeOffset="53536.99">1122 15890 10127 0,'0'0'896'0,"-6"-5"-704"16,6 5-192-16,-8-7 0 0,2-4 848 0,0 6 144 15,6 5 32-15,-10-10 0 0,-2 3-208 0,-1 0-48 16,1 3 0-16,-2 2 0 0,-4-1-256 0,-2 3-48 16,-3 2-16-16,-1 1 0 0,-3 5 48 0,0-3 0 15,0 1 0-15,1 3 0 0,-1-1 272 0,3 3 48 16,1 0 16-16,3 3 0 0,1 2-128 0,7-3-32 0,-1 2 0 15,2 4 0-15,-2 1-384 0,3 5-80 0,-1 3-16 0,1-3 0 16,-1 4-192-16,-4 20 0 0,5-10 0 0,4-2 0 16,2-2 0-16,3 2 0 0,3 4 128 0,3 2-128 15,3 2 0-15,1-1 0 0,2-2 0 0,-2-22 0 16,1 5 128-16,4 1 0 0,-1 1-128 0,3 1 192 16,3 2-192-16,2 1 0 0,-2 1 128 0,20 29-128 15,-7-12 0-15,-3-2 176 0,-2-2-176 0,-3-2 160 16,-2-5-160-16,-1 0 0 0,-3 2 0 0,-1 0 0 15,-5-3 128-15,-3-1-128 0,0-2 0 0,-5-3 128 16,-3-2-128-16,-2-4 160 0,-3 3-160 0,-5-4 160 16,-5 2 96-16,-2-3 32 0,-2 0 0 0,-4-2 0 15,-3-1 352-15,-2-2 64 0,-1-4 0 0,-1-1 16 16,0 0-176-16,12-8-32 0,-3 1-16 0,-3 2 0 0,-1-4-208 16,0-1-32-16,0 0-16 0,-1-3 0 0,1-4-112 0,-18-6-128 15,7-7 176-15,6 0-176 0,3-8 240 0,1 0-64 16,-1-4-16-16,6 2 0 0,0-3-160 0,2 4 0 15,6 1 0-15,1 4 0 0,2 4 0 0,4 1 0 16,2 5 0-16,6-2 0 0,2 3-128 0,1 2 128 16,3 5-160-16,3-5 160 0,2 3-192 0,2 1 192 15,2 0-208-15,1 2 80 0,1-1 128 0,2 2-128 16,0 0 128-16,-1 1-128 0,3 2 128 0,-1 3-128 16,-1-2 128-16,-2 1-128 0,2-1 512 0,-11 0 128 15,2 2 0-15,0 0 16 16,-2-1-3728-16,1 1-768 0</inkml:trace>
  <inkml:trace contextRef="#ctx0" brushRef="#br0" timeOffset="53865.18">1361 16442 5519 0,'0'0'240'0,"-7"4"64"0,7-4-304 0,-7 7 0 0,7-7 0 0,0 0 0 0,2 11 3520 0,-2-11 656 16,9 10 128-16,-2-3 32 0,-7-7-2992 0,13 9-608 16,2-5-112-16,3 0-32 0,0 1-336 0,1-2-64 15,0-1 0-15,0-1-16 16,0 2-1360-16,1-1-272 0</inkml:trace>
  <inkml:trace contextRef="#ctx0" brushRef="#br0" timeOffset="54030.01">1406 16827 24015 0,'0'0'1056'0,"16"1"224"0,2-1-1024 0,3-1-256 0,1 0 0 0,4-2 0 16,1-2 624-16,0 1 64 0,-1-1 16 0,2-4 0 16,2 2-512-16,1-5-192 0,-3 3 128 0,1-2-128 31,-1 0-1056-31,0 2-288 0,-1-4-64 0</inkml:trace>
  <inkml:trace contextRef="#ctx0" brushRef="#br0" timeOffset="54821.33">2852 15365 11967 0,'0'0'1072'0,"0"0"-864"15,0 0-208-15,0 0 0 0,0 0 1584 0,0 13 272 16,-5-3 48-16,2 4 16 0,-1 4-1040 0,-1 1-208 16,0 1-32-16,-1 6-16 0,1-1-256 0,-1 7-48 15,0-1-16-15,1 0 0 0,-3 2 0 0,2 0 0 16,-1 0 0-16,0 1 0 0,-1-5 256 0,0 1 48 15,2-2 16-15,2-5 0 0,-1-3-32 0,5-2 0 16,4-1 0-16,1-2 0 0,1-2-224 0,2-3-48 0,2-1-16 0,2-3 0 16,2 2 48-16,3-2 16 15,5-3 0-15,3-3 0 0,2 1-64 0,2-1-16 0,6-1 0 0,-4-1 0 16,1-1-128-16,1-1-32 0,0-1 0 0,2 0 0 16,-9-4-128-16,1 1 0 0,-3-2-192 0,-2 2 192 31,-2-2-2096-31,-2 2-288 0</inkml:trace>
  <inkml:trace contextRef="#ctx0" brushRef="#br0" timeOffset="55072.77">3300 15386 12895 0,'0'0'1152'0,"-7"15"-928"0,1 3-224 0,-1 2 0 0,-1 5 1424 0,-2 6 240 15,1 8 64-15,-3 6 0 0,1-1-528 0,-4 5-112 16,-2 2 0-16,-2 2-16 0,-1 3-32 0,-1 0 0 16,-1 0 0-16,2 2 0 0,3-2-144 0,0-1-16 15,-1-3-16-15,3-4 0 0,7-3-496 0,5-3-112 16,-1-3 0-16,4-5-16 0,1-2-240 0,4-4 0 15,2-6-144-15,3-5 144 16,0-4-1520-16,4-6-208 0,1-1-32 0,2-5-9984 0</inkml:trace>
  <inkml:trace contextRef="#ctx0" brushRef="#br0" timeOffset="55376.4">3774 15759 2751 0,'0'0'256'0,"0"0"-256"0,0 0 0 0,0 0 0 15,0 0 3776-15,0 0 720 0,-1 16 144 0,-2-2 32 0,-1 0-2752 0,-1 6-560 16,-1 2-96-16,-2 2-32 15,1 4-272-15,-1 1-48 0,-1 3-16 0,0 2 0 0,0 2-208 0,0-1-48 16,1-1-16-16,0 1 0 0,0-2-224 0,4-5-32 16,-1 0-16-16,3-4 0 0,2 0-352 0,2-5 0 15,2-1 0-15,4-7 0 16,-3 1-928-16,3-6-256 0,-8-6-48 0,11 3-7136 16,0-5-1424-16</inkml:trace>
  <inkml:trace contextRef="#ctx0" brushRef="#br0" timeOffset="55622.05">4148 15719 22111 0,'0'0'1968'0,"0"14"-1584"0,-2 0-384 0,1 3 0 15,0 4 688-15,-2 4 48 0,0 2 16 0,-5 3 0 16,-2 3 32-16,2 3 16 0,-2-2 0 0,0 2 0 15,0 0-240-15,1-1-48 0,-1 1-16 0,-1-2 0 16,0-1-304-16,-1-2-48 0,1 0-16 0,2 0 0 16,2-4-128-16,1 2 0 0,-1-6 0 0,3 0 0 31,-1-2-384-31,4-3-96 0,-3-5-32 0,3 1-8048 0,-1 0-1616 0</inkml:trace>
  <inkml:trace contextRef="#ctx0" brushRef="#br0" timeOffset="55856">3591 15739 28559 0,'23'-1'2544'0,"4"-2"-2032"15,4 1-512-15,7 2 0 16,2 0-448-16,3 4-176 0,3-1-32 0,1 4-16 0,1-1 896 0,2-2 176 15,2 1 48-15,-1-1 0 0,-2 0-256 0,0-3-64 16,-5-1 0-16,-3-1 0 0,-2-2-128 0,-1 2 0 16,-2 1 0-16,-3-2 0 15,-1 0-2672-15,-4-1-400 0</inkml:trace>
  <inkml:trace contextRef="#ctx0" brushRef="#br0" timeOffset="56189.84">2772 17103 5519 0,'0'0'496'0,"0"0"-496"16,0 0 0-16,0 0 0 0,12-4 4256 0,0 0 752 0,5-2 160 0,5 1 16 0,0 0-3296 0,6 0-672 15,6 0-128-15,4 2-16 0,2 1-464 0,6 0-96 16,0 0 0-16,0-1-16 0,-2-1-272 0,3 2-48 16,0-2-16-16,1 1 0 0,2 2-160 0,0-1 0 15,3-1 144-15,-3 1-144 0,-2-2 0 0,-4 1 0 16,-2 1 0-16,-5 2-192 15,-4 0-1824-15,-2 0-368 0,-3 1-80 0,-4 1-16 0</inkml:trace>
  <inkml:trace contextRef="#ctx0" brushRef="#br0" timeOffset="56740.04">3042 17563 21183 0,'-18'-3'1888'0,"9"2"-1504"0,0 0-384 0,9 1 0 15,-10-5 1008-15,2 1 128 0,8 4 16 0,0 0 16 16,0 0-576-16,-1-8-112 0,1 0-32 0,4 1 0 15,2-2-224-15,4 2-48 0,2-2-16 0,3 0 0 0,3 0 240 16,1 0 48-16,3 3 16 0,-1-2 0 16,3 4 32-16,-2 3 0 0,1-2 0 0,1 2 0 0,0 1-208 0,-2 3-32 15,-2-1-16-15,-1 5 0 0,2 2-240 0,-1-2 144 16,-2 6-144-16,-3-2 128 0,-2 1-128 0,-3 0 0 16,-4 2 144-16,-1-1-144 0,-2 2 0 0,-3 1 0 15,-3-2 0-15,-3 2 0 0,-3-1 0 0,-1 1 0 16,-2-6 0-16,0 4 0 0,-2 2 0 0,0-6 176 15,0-1-176-15,0 0 192 0,-1 0-192 0,6-1 0 16,-2-2 0-16,11-6 0 0,-7 5 0 0,7-5 0 16,0 0 0-16,0 0 0 0,5 12 0 0,4-5 0 15,2 1 0-15,2 1 0 0,2 0 0 0,3 1 0 16,2 1 0-16,2 0 0 0,1 1 0 0,-4 1 0 0,0 0 0 0,0 1 0 16,-2 0 0-16,-3 3 192 0,-3 1-192 0,-5-1 192 15,-1-2 320-15,-5 0 64 0,-2 2 0 0,-4 1 16 16,-6-1 96-16,-3 1 16 0,-4-1 0 0,-4 0 0 15,-5 3-144-15,-4-3-32 0,-2 1 0 0,-2-1 0 16,-1-2-288-16,-2 0-64 0,-3 0-16 0,-6-2 0 16,-3-5-160-16,3-3 0 0,2-1 0 0,1-4 128 31,2-4-1536-31,2-1-304 0,6-2-64 0</inkml:trace>
  <inkml:trace contextRef="#ctx0" brushRef="#br0" timeOffset="59242.29">25053 10937 7359 0,'0'0'656'0,"0"0"-528"0,0 0-128 0,0 0 0 15,0 0 1472-15,0 0 256 0,-4-6 48 0,4 6 16 16,0 0-1344-16,-3-11-272 0,1 4-48 0,2 7-128 16,0 0 0-16,0 0 0 0,-3-13 0 0,2 5 0 15,0 0 0-15,1 8 0 0,0 0 0 0,0 0 0 16,0-9 256-16,0 9-64 0,0 0-16 0,0 0 0 0,0 0 512 0,0 0 96 16,-4-11 32-16,4 11 0 0,0 0-16 15,0 0 0-15,0 0 0 0,0 0 0 0,0 0 48 0,4-6 16 16,-4 6 0-16,5-10 0 0,0 2 48 0,2-2 16 15,-2 1 0-15,3-3 0 0,2-1-112 0,0 1-32 16,-1-3 0-16,3-3 0 0,-3-1-160 0,1-1-48 16,1 0 0-16,-1-3 0 0,-2-1-176 0,1-1-32 15,1-3-16-15,-1 1 0 0,-1-5-96 0,1-4-32 16,-2-2 0-16,2-1 0 0,-1 0-96 0,-2-1-128 16,3-2 176-16,-3-4-176 0,-1 0 192 0,1 1-192 15,-1-1 192-15,0 0-192 0,-3-3 128 0,1 0-128 16,-3 0 0-16,-2-2 0 0,-1 0 144 0,-2-1-16 0,-3 1-128 0,0 0 192 15,-1-1 32-15,-1 2 0 0,-1-2 0 0,-2 0 0 16,-1-2-32-16,-1 0 0 0,0 2 0 0,-3 0 0 16,-2-3-192-16,-1-1 144 0,0 3-144 0,-1-2 128 15,2 1-128-15,-3-4 128 0,-1 5-128 0,-1 0 128 16,-1-2-128-16,-1 0 0 0,0-3 0 0,-2 2 0 16,1 3 0-16,-2-3 0 0,-2-4 0 0,-1 3 0 15,-5 2 0-15,-2 0 0 0,-3 0 0 0,0 0 0 16,0 1 0-16,-1 1 0 0,0 2 0 0,1 2 0 15,-1 0 0-15,0 1 0 0,-4 6 0 0,-6-6 0 16,-3 0-192-16,-1 2 192 0,-2 0-192 0,0 3 192 16,0-3-144-16,2 5 144 0,1-1 0 0,-3 2 0 15,-4-1 0-15,0 0-128 0,-8 2 128 0,5 3 0 16,0 0 0-16,2-1 0 0,1 0 0 0,-3 3 0 0,-6 4 0 0,1-2-128 16,-3-3 128-16,3 4 0 0,2 6 0 0,0 0 0 15,0 0-128-15,-4 3 128 0,-6-6 0 0,0 3 0 16,2 3 0-16,3 1 0 0,3 2 0 0,-6 3 0 15,-4 2 0-15,0-2 0 0,4 0 0 0,0 1-128 16,1 2 128-16,-2 4 0 0,-3-2 0 0,1 4 0 16,0-2-128-16,1 5 128 0,0 1 0 0,-2 3 0 15,0 0 0-15,-4 0 0 0,1 2-144 0,3 3 144 16,-1 4 0-16,0 0-144 0,-2 4 144 0,-1 1 0 16,-1-3 0-16,2 3 0 0,1 0 0 0,2 5 0 15,0 5 0-15,1 2 0 0,-2-5 0 0,2 1 0 16,3-2 0-16,2 6-128 0,1 2 128 0,-2 2 0 0,-5 1 0 0,3 1-128 15,3-2 128-15,4 4 0 0,1 1 0 0,-1 2 0 16,2 1 0-16,-1 2 0 0,-1 1 0 0,1-2 0 16,3 2 0-16,1 4 0 0,1-1 0 0,-2 3 0 15,-1 1 0-15,-1-1 0 0,1 4 0 0,3 0 0 16,4-1 0-16,2 1 0 0,0-1 0 0,0 8 0 16,2-1 0-16,-2-3 0 0,0 0 0 0,3 2 0 15,3 2 0-15,3 2 0 0,1-3 0 0,3-1 0 16,1 0 0-16,3 1 0 0,1 2 0 0,3 0 0 15,-3 2 0-15,4 2 0 0,2-5 0 0,2 2 0 16,-1 1 0-16,4-3 0 0,-1 1 0 0,4 2 0 16,2 0 0-16,2 2 0 0,1-4 0 0,3 1 0 15,1 1 0-15,1 0 0 0,0-3 0 0,3 4 0 16,1-2 0-16,4 2 0 0,1-3 0 0,2 1 0 0,-2 1 0 16,2-3 0-16,2-1 0 0,3 1 0 0,-2 0 0 15,3-1 0-15,-1-1 0 0,1 0 128 16,1-1-128-16,1 1 0 0,2 2 0 0,1-1 0 0,-1-2 0 0,3 1 0 15,0 2 0-15,0 1 0 0,1-5 0 0,2 0 0 16,1-3 0-16,1-2 0 0,3 1 0 0,1-1 144 16,1-2-144-16,1 2 0 0,2-1 160 0,3-3-160 15,1 2 128-15,1-3-128 0,3 1 128 0,2-2-128 16,5 0 128-16,1-2-128 0,-1-2 128 0,2 0-128 16,0 0 128-16,1-4-128 0,0-2 128 0,0 3-128 15,4 1 128-15,1-2-128 0,-2 0 128 0,5-2-128 16,1-2 0-16,2 2 128 0,3-5-128 0,0 2 128 0,-2-1-128 0,-1-5 128 15,1 0-128-15,-1 2 128 0,-1-5-128 16,0 2 128-16,0 1-128 0,0-1 0 0,0-4 144 0,0 0-144 16,0-2 0-16,-2-1 128 0,-5 1-128 0,-1-2 0 15,-4-1 0-15,1 3 144 0,-1-1-144 16,-2-1 0-16,-1-1 128 0,-3-1-128 0,-2 0 0 0,1 1 0 16,0 0 0-16,-3 1 0 0,-2-4 128 0,0 1-128 15,1 1 0-15,-2-3 0 0,-2 1 128 0,-1 2-128 16,-1-4 0-16,0 1 0 0,-3-4 0 0,1 5 0 15,-1-5 128-15,-1 4-128 0,-2-4 0 0,1 3 0 16,-1 0 0-16,2-2 0 0,-2 0 0 0,0-3 0 16,-1 2 0-16,1 1 0 0,-2-2 0 0,0-1 0 15,0 1 128-15,2 2-128 0,-1-3 0 0,2 2 0 16,-3 3 0-16,1-4 0 0,3 3 0 0,-2-2 0 16,0 5 0-16,4-3 0 0,-1 5 0 0,3-4 0 15,0 1 0-15,-3-1 0 0,3 1 0 0,-2-1 0 16,-1 0 0-16,1-3 0 0,-2 1 0 0,-2-2 0 0,0 0 0 0,-1 0 0 15,-1 0 0-15,-10-5 0 0,12 4 0 0,-12-4 0 16,10 5 0-16,-10-5 0 0,0 0-144 0,0 0 144 16,11 4-128-16,-11-4 128 15,0 0-496-15,0 0-16 0,0 0 0 0,0 0 0 16,0 0-1776-16,0 0-352 0,0 0-80 0</inkml:trace>
  <inkml:trace contextRef="#ctx0" brushRef="#br0" timeOffset="59658.23">18987 12128 27935 0,'-12'-14'1232'0,"12"14"256"0,-5-6-1184 0,5 6-304 0,0 0 0 0,0 0 0 15,0 0 384-15,0 0 32 0,10 2 0 0,3 4 0 16,1 3-416-16,3 0 0 0,2 3 0 0,2 4 0 16,3 0 0-16,3 0 0 0,1-3 0 0,1 5 0 15,2 1 0-15,1 2 0 0,1 0 0 0,2 0 0 16,1 1 0-16,1 1 0 0,1-2 0 0,-3 0 128 16,-1-2 0-16,-1 1 0 0,1 4 0 0,-5 0 0 15,2-1 112-15,-3 0 16 0,1-3 0 0,-2 5 0 0,-2-4 64 0,-2 3 32 16,-4 3 0-16,0-4 0 0,-1 0 16 0,-4 2 0 15,-4-2 0-15,-4 1 0 0,-2 2 16 0,-5-3 0 16,-6 1 0-16,-3 1 0 0,-4-3 160 0,-7 2 32 16,-5-1 16-16,-6-2 0 0,-4 2-96 0,-9 4-32 15,-4-4 0-15,-9 2 0 0,-6 1-208 0,-6-5-32 16,-5 3-16-16,-3 2 0 0,-3-3-208 0,-4 1 0 16,-6 1 0-16,-1-2 0 15,-5 1-2032-15,7 0-400 0,1-2-64 0</inkml:trace>
  <inkml:trace contextRef="#ctx0" brushRef="#br1" timeOffset="63527.46">25678 11177 12895 0,'3'-14'1152'0,"-3"14"-928"0,6-10-224 0,-1 2 0 0,-5 8 736 0,6-5 96 0,-6 5 32 0,10-5 0 15,-2 0-288-15,-8 5-64 0,0 0-16 0,10-6 0 16,-2-3-80-16,1 4-16 0,-9 5 0 0,0 0 0 16,9-5 96-16,-2-3 16 0,0 3 0 0,-7 5 0 15,0 0 0-15,0 0 16 0,0 0 0 0,0 0 0 16,0 0-240-16,11 1-48 0,-2 3-16 0,-1 2 0 16,-8-6-96-16,0 0 0 0,10 8-128 0,-3 4 192 15,-1-5 16-15,-1 5 0 0,-5-12 0 0,6 15 0 0,-1 3 96 0,-1 1 16 16,-2 2 0-16,2 1 0 0,-2 2 64 0,-1 3 0 15,0-2 16-15,0 3 0 0,1 4-128 0,-2-2-16 16,-2 3-16-16,1 3 0 0,-1 0-112 0,0 1-128 16,0-1 176-16,-1 0-176 0,-1-2 128 0,1 3-128 15,-1 1 0-15,-3 3 0 0,0-2 0 0,-1-1 0 16,2 3 0-16,1 2 0 0,-3-3 0 0,0-3 0 16,0 2 128-16,-1-1-128 0,-2-1 0 0,3-1 0 15,-3-1 0-15,1 2 0 0,-3 2 192 0,1 1-192 16,-3-3 192-16,2 2-192 0,-1-3 240 0,1 2-64 15,0 0-16-15,-2 3 0 0,1-6-160 0,0 1 128 16,1 1-128-16,0-2 128 0,0 1 0 0,-1 1-128 16,-1 1 192-16,-2-1-64 0,-1-2 48 0,0 1 0 15,-1 0 0-15,0-1 0 0,-1 1 80 0,1 1 32 16,0-2 0-16,-2 1 0 0,1-2-32 0,-3-1 0 16,-1-4 0-16,-3 3 0 0,-1 1-64 0,1 1 0 15,-4 3-16-15,0-2 0 0,1-4 0 0,-1 1 0 0,1 0 0 16,-1 0 0-16,2 0-176 0,-3 1 0 0,2-4 0 0,-1 3 0 15,1-1 0-15,-1-3 128 0,0 0-128 16,-4 2 128-16,-2-4-128 0,-1 3 192 0,-2-4-192 0,0 0 192 16,1 2-192-16,-1-4 0 0,0-3 0 0,0 3 0 15,0-3 0-15,3 3 192 0,-1 0-192 0,-3 2 192 16,-2-4-64-16,0-1-128 0,-3-1 192 0,0 0-64 16,0-4-128-16,2 2 192 0,1 1-192 0,1 0 192 0,0-2-64 15,1-1 0-15,2-2 0 0,-1 2 0 0,0 1-128 0,-2-1 160 16,0 0-160-16,-2-1 160 15,-3-1-160-15,2-1 160 0,1 2-160 0,1-3 160 0,-1-1-160 0,0 2 128 16,1-1-128-16,1 1 128 0,-5 2-128 0,0-4 0 16,-4 1 0-16,1-4 0 0,-1 3 0 0,2-1 128 15,1 2-128-15,0-4 0 0,1 2 0 0,2-3 0 16,2 5 0-16,-1-5 0 0,-5 2 0 0,1-3 0 16,-4-2 128-16,1 3-128 0,4-1 0 0,1-3 0 15,-1 1 0-15,1-2 0 0,2 3 0 0,-1 0 128 16,0 1-128-16,-2-2 0 0,-2-3 0 0,1 0 0 15,-2 2 128-15,2-4-128 0,1 1 0 0,1-1 0 16,1-1 0-16,0 1 0 0,2 4 192 0,1-4-64 16,-4-2 0-16,3 3 0 0,0 1 0 0,0-3-128 15,-1-1 192-15,4 0-64 0,0 1-128 0,2 0 128 16,-3 2-128-16,5-3 128 0,-1-1-128 0,0-2 0 16,-1 2 144-16,0 3-144 0,-2-2 0 0,-2-1 128 15,3 0-128-15,1 1 0 0,2-1 0 0,2-1 128 16,1 1-128-16,1 1 0 0,0-3 0 0,2 2 0 0,-1 0 0 15,3-2 128-15,2 0-128 0,-1 2 0 0,1-4 128 0,1 3-128 16,0 1 0-16,-1-3 128 0,1 3-128 0,1-4 0 16,1 3 128-16,1 2-128 0,-1-4 128 0,4 3-128 15,1 1 0-15,1-1 0 0,-1-1 0 0,0 0 128 16,1-1-128-16,2 0 0 0,0 2 0 0,1 0 128 16,0-3-128-16,1 4 128 0,1-1-128 0,-1 0 128 0,-1 1-128 0,4 0 0 15,-2 2 0-15,1-2 128 16,1-1-128-16,-1 1 0 0,3 2 0 0,-1-2 0 15,0-1 0-15,1 2 0 0,2-1 0 0,-1 2 128 0,2-2-128 0,5 4 0 16,-9-3 0-16,9 3 0 0,-7-5 0 0,7 5 0 16,0 0 0-16,0 0 0 0,-9-2 0 0,9 2 0 15,0 0 0-15,0 0 0 0,0 0-160 0,0 0 0 16,0 0 0-16,0 0 0 16,0 0-528-16,0 0-96 0,14 1-32 0,-1 2 0 15,-2 0-2144-15,0 0-432 0,2-3-96 0</inkml:trace>
  <inkml:trace contextRef="#ctx0" brushRef="#br1" timeOffset="64312.43">20710 13829 5519 0,'0'-5'496'0,"0"-2"-496"15,0 7 0-15,0 0 0 0,-1-9 3520 0,1 3 624 16,0 6 112-16,0 0 32 0,0 0-2864 0,0 0-560 0,-5-5-112 0,5 5-32 16,0 0-112-16,-11-3-32 0,3 1 0 0,-2 0 0 15,2 2 0-15,-1 0 0 0,-2 3 0 0,-1 1 0 16,1-2-16-16,0 5-16 0,-2-3 0 0,0 2 0 15,-3 2-80-15,-1-3-16 0,-2 0 0 0,0 2 0 16,-1-2-96-16,-3 3-32 0,0 0 0 0,-3-2 0 16,4 3 0-16,-3-3 0 0,3 3 0 0,-3-2 0 15,2-1-64-15,2 2-32 0,1-3 0 0,-2 1 0 0,2 2 0 0,1-5 0 16,-2 2 0-16,2 2 0 0,0-1-224 0,1-1 176 16,0-2-176-16,1 2 160 0,-1-1-160 0,0-2 0 15,-1 2 0-15,1-1 128 0,-1 0 0 0,3 0 0 16,-1 0 0-16,3 0 0 0,0-3 0 0,1 2-128 15,2 0 192-15,1 2-64 0,1-2 16 0,0 1 0 16,9-3 0-16,-8 3 0 0,8-3-144 0,-7 10 160 16,0-3-160-16,4 1 160 0,3-8-160 0,-2 10 0 15,2 4 0-15,2-4 128 0,0 0-128 0,1 1 0 16,-1-2 0-16,3 5 128 0,0 1-128 0,2 0 128 16,-1 3-128-16,0 2 128 0,1 1-128 0,3-1 0 0,-2-1 0 0,3 4 0 15,-2 1 128-15,1 0-128 0,3 2 128 0,1 1-128 16,-1-1 128-16,1 1-128 15,-2-2 0-15,2 3 128 0,0-1-128 0,0 1 160 16,0-3-160-16,1 3 160 0,2-4-160 0,-1 3 192 16,2-2-192-16,0 2 192 0,-1-3-48 0,0 3 0 0,-1 0 0 0,1-5 0 15,-1 0-16-15,-2 0-128 0,0-2 192 0,-2-2-64 16,1 0 48-16,-2-1 0 0,1-1 0 0,-2-2 0 0,0 0 16 16,0-2 0-16,-1 1 0 0,-1-4 0 0,-2 2-32 15,1-2 0-15,-1 3 0 0,0-5 0 0,-6-7-32 0,0 0 0 16,7 12 0-16,-7-12 0 0,5 7-128 0,-5-7 0 15,0 0 144-15,0 0-144 0,4 11 0 0,-4-11 128 16,0 0-128-16,0 0 0 0,0 0 128 0,0 0-128 16,0 0 128-16,0 0-128 0,0 0 0 0,0 0 0 15,0 0 0-15,0 0 128 0,0 0-128 0,0 0 0 16,0 0 0-16,0 0 0 0,0 0 0 0,0 0 0 16,0 0 0-16,0 0 0 0,-7-6 0 0,7 6 0 15,-6-6-128-15,6 6 128 16,-4-6-432-16,4 6 0 0,-5-7 0 0,1 0 0 15,0 0-1840-15,1 0-368 0,-3 0-80 0,4 1-16 0</inkml:trace>
  <inkml:trace contextRef="#ctx0" brushRef="#br1" timeOffset="66299.13">4598 16892 11055 0,'0'0'480'0,"0"0"112"0,-9-1-464 0,9 1-128 16,0 0 0-16,0 0 0 0,0 0 2880 0,0 0 544 16,10 0 112-16,1 0 32 0,3-2-2480 0,3 2-512 15,1-2-80-15,2-1-32 0,4 2-224 0,3-2-48 16,-4 1-16-16,3-2 0 0,4 0-176 0,0 0 128 16,2 2-128-16,2-2 128 0,3-1-128 0,1 1 0 0,0 2 144 0,3 0-144 15,0 1-192-15,-2 0-128 16,-1-2 0-16,-2 0-16 15,-6 0-1904-15,-2 2-368 0</inkml:trace>
  <inkml:trace contextRef="#ctx0" brushRef="#br1" timeOffset="66538.47">4765 17227 19343 0,'-30'13'1728'0,"13"-6"-1392"0,0 1-336 0,4 0 0 16,3 2 1344-16,5-3 208 0,5-7 48 0,0 0 0 16,1 11-832-16,7-5-144 0,0-1-48 0,6-1 0 0,5-4 16 0,1-2 0 15,0-2 0-15,3-1 0 0,1-2-112 0,3-1-32 16,2 0 0-16,3-2 0 0,2 2-176 0,0-2-32 16,2 1-16-16,2-1 0 0,1 2-224 0,1-2-256 15,-2 3 48-15,0-4 16 16,-1 4-2752-16,-5-5-528 0</inkml:trace>
  <inkml:trace contextRef="#ctx0" brushRef="#br1" timeOffset="67047.03">6324 16242 10127 0,'-23'-2'448'0,"12"1"96"0,0 2-544 0,4-1 0 16,7 0 0-16,0 0 0 0,0 0 3904 0,0 0 656 15,0 0 144-15,0 0 32 0,11-3-3248 0,4 1-640 16,3-3-128-16,3 2-16 0,-1 2-176 0,3-2-16 15,1 1-16-15,3-2 0 0,-2 3-256 0,3-3-48 16,1-1-16-16,2 1 0 0,1 0-176 0,1 0 192 16,-2 3-192-16,5-3 192 0,0 0-192 0,-1-1 0 15,-1-2 0-15,-2 0 0 16,-4-1-1344-16,-2 0-208 0,-2-1-48 0,-1 0-11152 0</inkml:trace>
  <inkml:trace contextRef="#ctx0" brushRef="#br1" timeOffset="67447.07">7576 15559 10127 0,'0'0'448'0,"0"0"96"0,0 0-544 0,0 0 0 15,0 0 0-15,0 0 0 0,0 15 3088 0,-1-1 512 16,1 1 112-16,0 2 0 0,0 0-2336 0,-2 4-480 16,1 4-80-16,1 1-32 0,-4 3-256 0,0 3-48 15,1 3-16-15,-2 1 0 0,-2 1-16 0,0 1-16 16,-1 0 0-16,0 1 0 0,-2 3 64 0,1 0 16 16,-1-4 0-16,1-1 0 0,2 1-288 0,-1-2-48 15,0-2-16-15,2-1 0 0,0-2-160 0,1-6 0 16,-1-1 0-16,4-1 0 15,-1-4-1216-15,2-2-256 0,2-6-64 0,-1-11-11152 0</inkml:trace>
  <inkml:trace contextRef="#ctx0" brushRef="#br1" timeOffset="67719.55">7754 15703 20271 0,'0'0'896'0,"-8"-2"192"0,2-2-880 0,6 4-208 0,0 0 0 0,0 0 0 15,-1 9 2496-15,1 6 464 0,1 1 96 0,0 0 16 16,2 3-2304-16,1 4-464 0,-1 5-96 0,1 1-16 0,0 5-192 16,-2 2 0-16,0 1 128 0,-1 1-128 0,-2 4 0 0,-2-3 0 15,-1 0 0-15,-1 0 0 0,-1-1 0 0,0-2 176 16,-2-3-176-16,2-1 160 0,-1 2-160 0,2-6 0 15,-1-2 0-15,1 0-176 16,-2-1-272-16,4-3-64 0,-3-4-16 0,3-2 0 16,0-4-1328-16,1-3-272 0,2-9-48 0,0 0-9104 15</inkml:trace>
  <inkml:trace contextRef="#ctx0" brushRef="#br1" timeOffset="67981.07">6962 15811 27647 0,'2'-6'2448'0,"5"-1"-1952"15,4 0-496-15,2 0 0 0,6-1 528 0,5 3 16 16,4-4 0-16,5 4 0 0,4 2-64 0,6 1-16 0,8-3 0 0,3 1 0 15,1 0-144-15,0 3-48 0,0 0 0 0,1-1 0 16,0 0-128-16,1-1-16 0,0 6-128 0,2-2 192 16,-1-1-192-16,-3-1 0 0,-6-3 0 0,-3 3 0 15,-2 1-2208-15,-4 0-432 0</inkml:trace>
  <inkml:trace contextRef="#ctx0" brushRef="#br1" timeOffset="68331.24">6909 17360 29487 0,'0'0'1296'0,"0"0"288"0,0 0-1264 0,0 0-320 16,0 0 0-16,0 0 0 0,12-8 240 0,5 3-16 16,4 1 0-16,4-1 0 0,-1 0-224 0,6 1 0 15,3 0 0-15,4-1 0 0,3 1 0 0,4 1 0 0,6-1 0 0,-1-1 0 16,1 0 0-16,-2 1-128 0,-1 1 128 0,-2-1 0 15,0-1-416-15,-1 3 32 0,-3-1 0 0,1 2 0 32,0-2-2240-32,-1 0-432 0</inkml:trace>
  <inkml:trace contextRef="#ctx0" brushRef="#br1" timeOffset="70800.45">25947 11256 6447 0,'-5'-13'576'0,"5"13"-576"16,-1-9 0-16,1 0 0 0,0 1 2496 0,1 1 400 15,-1 7 80-15,4-10 16 0,-4 10-1968 0,5-6-400 16,-5 6-80-16,7-8-16 0,-7 8-240 0,7-5-48 15,0 2-16-15,-7 3 0 0,0 0 32 0,10-2 0 0,-10 2 0 0,10-1 0 16,-10 1 48-16,10 5 16 0,2-1 0 0,-4 2 0 16,0 3 32-16,0 2 16 0,-1 3 0 0,1 4 0 15,0 0-128-15,0 3-32 0,0 1 0 0,0 1 0 16,1 2-64-16,-3 3-16 0,0 7 0 0,1-2 0 16,-2 1 48-16,-1 2 0 0,-3-1 0 0,-1 1 0 15,0 1 96-15,-1-1 32 0,-2 1 0 0,1 1 0 16,-4 3-64-16,0 2-16 0,-2-5 0 0,0 2 0 15,-3 3-80-15,0 2-16 0,-3-2 0 0,-1 1 0 0,-3-1 0 16,3 5-128-16,-2-3 192 0,-1 5-64 0,-1-1-128 0,0 4 192 16,1-1-192-16,-2 1 192 0,0-2-192 0,1 1 192 15,0-2-192-15,-3 0 192 0,-5 1-192 0,3 1 192 16,-3-1-192-16,-1 1 192 0,-2-3-64 0,1-1 0 16,0 2 0-16,2-6 0 0,-4 2 64 0,2-2 16 15,-3 1 0-15,3-1 0 0,-1 1 0 0,-2-2 0 16,0 0 0-16,-2 2 0 0,-3 0-32 0,-3-3-16 15,-3 0 0-15,-3 0 0 0,-1-4-32 0,2-2 0 16,0 2 0-16,1-1 0 0,-1-1-128 0,2 2 192 16,0 1-192-16,-3 0 192 0,-4-2-192 0,0 1 0 15,-5-2 0-15,2 0 0 0,2-1 0 0,0 1 0 16,0-4 0-16,1-1 128 0,2 4-128 0,-1-4 0 16,-4 0 144-16,-1-3-144 0,-6 0 128 0,2 1-128 15,2-2 160-15,0-2-160 0,0 1 176 0,2-6-176 16,2 0 192-16,-4 1-192 0,-3-1 128 0,-2 0-128 15,-3-4 0-15,3 0 0 0,1 1 144 0,3 0-144 16,0-1 0-16,1-1 144 0,-1-2-144 0,-2-4 128 0,-2-1-128 16,1-1 128-16,3-1 0 0,0 1-128 0,1-5 192 15,3 2-64-15,1 0-128 0,0-2 160 0,-3 1-160 0,-4-6 160 16,-3-1-160-16,2 1 160 0,-1 0-160 0,3 2 160 16,-1-3-160-16,1 1 128 0,-1 3-128 0,-5-1 128 15,-4 0-128-15,2-3 192 0,1-1-192 0,1 1 192 16,-1 0-64-16,1 2 0 0,-1-3 0 0,0 2 0 15,-3 1 0-15,3-3 0 0,4 2 0 0,0-3 0 0,1-1-128 0,2 0 160 16,1 3-160-16,-2-2 160 16,-3-6-160-16,2 2 0 0,0 1 144 0,3-2-144 0,4 3 0 0,-1-3 128 15,4-2-128-15,1 4 0 0,5-1 128 0,-3 1-128 16,1-4 160-16,1 3-160 0,1-1 192 0,3-3-64 16,6 0-128-16,0 1 192 0,4-2 0 0,1-1-16 15,4 2 0-15,0 0 0 0,1-3-32 0,2 1 0 16,3 2 0-16,1-1 0 0,1 2-144 0,1 3 0 15,2-2 0-15,0 0 128 0,-2 2-128 0,2-3 0 16,0 6 0-16,-1-5 0 0,0 2 0 0,2 2 0 16,1-2 0-16,0 3 0 0,2 1 0 0,0-2 0 15,2 0 0-15,0 0 0 0,0 6 0 0,0-1 0 16,1-1 0-16,2 1 0 0,6 3 0 0,-8-4 0 16,8 4-144-16,-7-1 144 0,-1-5 0 0,8 6 0 15,-9-2 0-15,3 1 0 0,6 1 0 0,0 0 0 16,-8-7 0-16,8 7 0 0,-7-1 0 0,7 1 0 15,0 0 0-15,-8 5 0 0,8-5 0 0,-6 4 0 16,1 1 0-16,5-5 0 0,0 0 0 0,0 0 0 16,-6 8 0-16,6-8 0 0,0 0 0 0,0 0 0 0,0 0 0 0,0 0 0 15,-1 12 0-15,2 0 0 0,-1-12 0 0,4 11 0 16,-4-11 0-16,7 9 0 0,-7-9 0 0,12 12 0 16,1-5 0-16,0 3 0 0,1-2 0 0,1 1 0 15,-1-4 0-15,4 1 0 0,0 3 0 0,2 0 0 16,2 3 0-16,0-4 0 0,1 1 0 0,1 4 0 15,1-2-144-15,1 2 144 0,0 2 0 0,3-1-144 16,1 0 144-16,2 0 0 0,1 3-144 0,2-2 144 0,-1 2 0 0,3-2 0 16,3 0-144-16,2-1 144 0,0 1 0 0,-1-1-160 15,-2-1 160-15,2 0-128 0,-4 2 128 0,2 0-208 16,0 3 80-16,-1-1 128 0,0-3-208 0,-1-2 80 16,0 1 128-16,-1 0-208 0,3 1-48 0,-5-5 0 15,-1 1 0-15,-3-5 0 16,-4 0-2352-16,-1-1-464 0</inkml:trace>
  <inkml:trace contextRef="#ctx0" brushRef="#br1" timeOffset="71350.42">20740 13708 28911 0,'-3'-15'1280'0,"3"8"256"0,0 7-1216 0,0 0-320 0,0 0 0 0,0 0 0 15,1-5 0-15,-1 5 0 0,0 0 0 0,0 0 0 16,0 0 0-16,-10 3 0 0,0 2 0 0,-3 2 0 0,-2-1 0 0,-3-1 0 16,-1 1 0-16,-4 0 0 0,-2-1 192 0,-4 4-192 15,-4-1 192-15,-4 1-192 0,-5-3 256 0,-1 2-48 16,-1-1-16-16,0 0 0 0,-1 2 128 0,2-2 32 16,0 3 0-16,2-2 0 0,3 2-32 0,1-2 0 15,-1 1 0-15,5-4 0 0,-1 3-112 0,3 2-16 16,3-4-16-16,4 2 0 0,4-3-176 0,2 1 0 15,4 0 0-15,4 0 0 0,1-1 0 0,9-5 0 16,-5 10 0-16,5-10 0 0,0 9 0 0,4 2 0 16,1-2 0-16,1 2 0 0,3 3 0 0,4 2 0 15,1-1 0-15,1 4 0 0,3 3 192 0,3 2-32 16,0 1-16-16,2-1 0 0,0 2 0 0,1 2 0 16,-1 1 0-16,-1-4 0 0,1 3-144 0,-4 0 160 15,4 4-160-15,0 0 160 0,0-2-160 0,-1 2 0 16,-2-1 0-16,2-3 128 0,-2-2 0 0,0 4 0 15,-1-4 0-15,3 2 0 0,-2-4-128 0,1 1 160 16,-1-5-160-16,2 1 160 0,-1 0-160 0,1-2 0 16,-2-1 0-16,0-2 0 15,1-2-2256-15,-3-2-432 0</inkml:trace>
  <inkml:trace contextRef="#ctx0" brushRef="#br1" timeOffset="72482.53">21317 11308 24879 0,'-12'-4'2208'0,"12"4"-1760"16,-9-4-448-16,3-1 0 0,6 5 352 0,0 0-16 15,-5-5 0-15,5 5 0 0,0 0-336 0,1-7-288 16,2-5 48-16,2 2 16 16,1 1-400-16,2-4-80 0,-1 2 0 0,2 0-16 15,2-6-288-15,0 3-48 0,0-1-16 0,2-3 0 0</inkml:trace>
  <inkml:trace contextRef="#ctx0" brushRef="#br1" timeOffset="72655.09">22025 10247 24879 0,'-4'-14'2208'0,"0"2"-1760"0,0 1-448 0,1-2 0 16,3 2 1072-16,-2 2 128 0,2-3 16 0,3 4 16 0,-1-4-1232 0,2 2-288 16,0 0-32-16,0-4-16 15,0 0-896-15,2-1-176 0,-1 2-48 0,0-5-9584 16</inkml:trace>
  <inkml:trace contextRef="#ctx0" brushRef="#br1" timeOffset="72799.5">22376 9544 21247 0,'0'0'944'0,"6"-8"192"0,-1-4-912 0,1 3-224 15,1-3 0-15,0 3 0 0,2-2 0 0,0-3 176 16,0-1-176-16,1 2 160 0,-1-2-432 0,0-2-96 0,2-2-16 0</inkml:trace>
  <inkml:trace contextRef="#ctx0" brushRef="#br1" timeOffset="72976.53">22720 8845 10127 0,'3'-12'896'16,"0"-2"-704"-16,1-2-192 0,1-3 0 0,2 0 1824 0,-1 0 336 0,0 0 64 0,3-1 16 15,0 0-1024-15,0 0-192 0,0-1-32 0,1 1-16 16,2 0-560-16,0-2-112 0,4-2-32 0,-2 2 0 16,2 1-752-16,1-1-160 0,-1-4-16 0,1 1-8752 15</inkml:trace>
  <inkml:trace contextRef="#ctx0" brushRef="#br1" timeOffset="73099.39">23259 8049 10127 0,'8'-15'448'0,"-3"3"96"0,0 1-544 15,1-2 0-15,-1-1 0 0,2 2 0 0,-2-2 2304 0,0 0 336 16,0-2 80-16,0 1 16 0,0-1-2032 0,0 0-416 16,0 2-80-16,-1-3-9280 15</inkml:trace>
  <inkml:trace contextRef="#ctx0" brushRef="#br1" timeOffset="73247.62">23704 6961 21183 0,'5'-37'944'0,"1"13"192"0,3-1-912 0,3-2-224 16,0-2 0-16,6-2-9376 0</inkml:trace>
  <inkml:trace contextRef="#ctx0" brushRef="#br1" timeOffset="73523.47">24852 4972 3679 0,'-3'-21'320'0,"1"1"-320"15,0-1 0-15,1-1 0 0,1 0 5120 0,0-1 944 16,0 1 192-16,1 1 32 0,2 2-5088 0,-1 3-1024 16,1 0-176-16,0 2-7792 15,-1 0-1520-15</inkml:trace>
  <inkml:trace contextRef="#ctx0" brushRef="#br1" timeOffset="76454.39">25864 11599 5519 0,'20'38'240'0,"-2"-7"64"0,3 6-304 0,5 8 0 16,4 5 0-16,-1 7 0 0,-1 7-208 0</inkml:trace>
  <inkml:trace contextRef="#ctx0" brushRef="#br1" timeOffset="76804.25">26000 13094 12207 0,'-39'43'528'0,"11"-14"128"0,-6 3-528 0,-9 4-128 16,-5 2 0-16,-12 3 0 0,-7 2 688 0,0 0 96 15,0 3 32-15,1 0 0 0,1 2-176 0,-5-1-16 16,-5 1-16-16,-1 0 0 0,-3-3-176 0,3 1-48 0,1 2 0 0,2-2 0 16,-2 3-384-16,-3-2 0 0,-5-2 0 0,3 2 0 15,1-6 0-15,5 1 0 0,3 2 0 0,-5-5 0 16,-8 0 0-16,1-1 0 0,3 2 0 0,3-2 0 16,2-1 0-16,-3 0 0 0,-2-1 0 0,0-1 0 15,-3 1 0-15,7-4 0 0,4-8 0 0,4-1 0 16,4-2 0-16,-3-3 0 0,-2-4-128 0,2-4 128 15,3-6 0-15,3 1 0 0,1 3 0 0,3-3 0 16,2-3 0-16,-3 2 128 0,-5 1-128 0,-2-2 0 16,-1-3 128-16,2-1-128 0,1-1 0 0,2-1 128 15,0 0-128-15,0 0 0 0,-5 1 0 0,0-2 0 16,-3-5 0-16,3 0 0 0,3-3 0 0,3 1 0 16,3 1 0-16,3 1 0 0,1 0 0 0,1 2 0 15,1 0 0-15,5 4 0 0,3-7 0 0,5 2 0 16,5-1-320-16,4 1-32 0,3 1-16 0,5-1-4992 15,3 0-992-15</inkml:trace>
  <inkml:trace contextRef="#ctx0" brushRef="#br1" timeOffset="77287.64">20546 13934 15887 0,'-30'0'704'0,"8"3"144"0,-3 0-672 0,-2 5-176 0,-1-2 0 0,2 5 0 16,-1-2 0-16,3 5 0 0,-3 1 0 0,2 1-176 16,-1 1-176-16,2 1-32 0,1 1-16 0,0 0 0 15,-1 1-384 1,1 0-80-16,2 3-16 0,0 3 0 15,2-5-176-15,0 2-32 0,-1 1-16 0,-1 1 0 0,1-1 624 0,1 4 128 0,1-3 32 0,3 3 0 0,2-3 48 0,3 3 16 16,3-3 0-16,3 1 0 0,1 2 256 0,3 1 144 16,1-2-16-16,2 1 0 0,1-5 208 0,0 0 48 15,-1 0 0-15,1-3 0 0,0-1-240 0,0-2-144 16,-2-1 192-16,2 1-192 0,0 0 160 0,1 1-160 16,0 0 128-16,4 1-128 0,0 1 816 0,2 1 80 15,2 0 0-15,1 2 16 0,-2-1-480 0,3-2-112 16</inkml:trace>
  <inkml:trace contextRef="#ctx0" brushRef="#br1" timeOffset="83281.92">6933 17905 1839 0,'0'0'160'0,"0"0"-160"16,0 0 0-16,-8 4 0 0,8-4 2640 0,-9 2 496 16,9-2 112-16,-9 3 16 0,9-3-1568 0,0 0-304 15,-9-3-64-15,9 3-16 0,-7-2-160 0,7 2-48 16,0 0 0-16,0 0 0 0,-8-5-144 0,8 5-16 15,-5-4-16-15,5 4 0 0,0 0-224 0,0 0-64 16,0 0 0-16,0 0 0 0,4-12-176 0,2 5-32 0,2 0-16 16,-1 1 0-16,1 0-32 0,1-2-16 0,1 2 0 0,3-3 0 15,1 1-48-15,1-1-16 0,0 0 0 0,2-2 0 16,1 1-32-16,1-2 0 0,1 1 0 0,2 2 0 16,-1-1 16-16,1 2 0 0,1 2 0 0,1-2 0 15,1 3 16-15,1 1 0 0,-2 1 0 0,-2 1 0 16,-3 1-144-16,1 0-32 0,-2-1 0 0,-3 5 0 15,-2 2-128-15,-3-1 0 0,-1-2 0 0,0 4 128 16,-2 0-128-16,0-1 160 0,-1 4-160 0,-2 1 160 16,-2-1-160-16,3 2 0 0,-2 2 144 0,0-1-144 15,-3 2 128-15,-2-2-128 0,1 2 128 0,0-2-128 16,-2 2 0-16,-1 0 144 0,2 0-144 0,-2-2 0 16,-1 4 144-16,-1-1-144 0,1-1 0 0,-4 1 144 15,-4-2-16-15,0 1 0 0,0 1 0 0,1 0 0 16,-6-2 0-16,0-2 0 0,-1 2 0 0,0 0 0 0,-1-2-128 0,-1 2 128 15,1 0-128-15,1-4 128 0,0 2-128 0,0-2 0 16,1 0 0-16,2 0 128 0,-1 0-128 0,4-4 160 16,-1 1-160-16,3-1 160 0,2-4-160 0,9-1 0 15,0 0 0-15,0 0 0 0,0 0 0 0,0 0 0 16,0 0 0-16,0 0 0 0,0 0-208 0,13 4 16 16,-1-3 16-16,4 1 0 0,-1-1 176 0,1 3 0 15,2-2 0-15,1 2 0 0,2 0 0 0,-1 4 0 16,0-2 0-16,1 2-128 0,-4 1 128 0,1-3 0 15,1 3 0-15,-2 0 0 0,-3 3 0 0,-2-1 0 16,2 0 0-16,-3 4 0 0,-1-2 0 0,-3-2 0 16,0 3 0-16,-2 2 0 0,0-2 0 0,0-2 0 15,-2 2 0-15,-3 2 0 0,0-1 0 0,0 3 0 0,0-3 0 0,0 1 0 16,-2 1 128-16,2-1-128 0,-1-3 128 0,0 1-128 16,-2 1 160-16,1-1-32 0,-1-2-128 0,1 0 192 15,-3 2 0-15,-1 0 0 0,0-2 0 0,-3 1 0 16,-2-1 144-16,-1-2 32 0,-2 1 0 0,3-2 0 15,-4 2 80-15,-2-3 0 0,-2-1 16 0,-4-3 0 16,-4 0 0-16,-2 0 0 0,1 1 0 0,-4-3 0 16,-1 0-144-16,0-2-16 0,-1 2-16 0,2-1 0 15,-1-1-128-15,1-1-32 0,1 0 0 0,0 0 0 16,1 1-128-16,0-2 0 0,0 1 0 0,2 1 0 16,3 1 0-16,2 1 0 0,2-2 0 0,5 0-176 15,2 1-1552 1,1 1-320-16,4 1-64 0</inkml:trace>
  <inkml:trace contextRef="#ctx0" brushRef="#br1" timeOffset="105223.85">23276 7095 2751 0,'0'0'128'0,"0"0"16"0,0 0-144 0,0 0 0 0,0 0 0 0,0 0 0 15,2-8 1728-15,-2 8 304 0,0 0 64 0,0 0 16 0,5-9-1376 16,-5 9-272-16,0 0-48 0,0 0-16 0,0 0-128 0,0 0-16 16,0 0-16-16,0 0 0 0,10 0 16 0,-10 0 0 15,0 0 0-15,0 0 0 0,0 0-128 0,9 5-128 16,-9-5 176-16,0 0-176 0,0 0 128 0,12 5-128 16,-12-5 0-16,9 5 0 0,-9-5 192 0,10-1-64 15,-10 1 0-15,11-4-128 0,-1 2 384 0,-1-2-48 16,0-1 0-16,1 0 0 0,2 1-144 0,-3-5-48 15,1 1 0-15,0 2 0 0,1-2-144 0,2 4 0 16,-4 2 0-16,3-1 128 0,-2 2-128 0,-10 1 0 16,10 0 0-16,-10 0 128 0,9 5 32 0,-9-5 0 0,5 9 0 0,-3 1 0 15,-2-10 80-15,-5 17 16 0,0-1 0 0,-4 0 0 16,-2-5 0-16,-2 2 16 0,-1 1 0 0,-1-3 0 16,-2 2-16-16,1 0-16 0,-1-6 0 0,2 1 0 15,0-4-48-15,3-1 0 0,3-3 0 0,9 0 0 16,-8-3 352-16,8 3 64 0,0 0 16 0,-3-12 0 15,3 2-32-15,3-3 0 0,0 2 0 0,5-1 0 16,2-2-336-16,4-1-64 0,-1 1 0 0,3 3-16 16,2-2-176-16,1 0 0 0,-1 6 0 0,0 0 0 15,-2 4 0-15,0 1 0 0,-1 2 0 0,-1 3 0 16,-1-1-144-16,-2 5 144 0,-1-1 0 0,-1 6 0 16,-3-2 0-16,0 2 0 0,-4 4 0 0,-3-1 144 15,-3 0 16-15,-2 0 0 0,-2 3 0 0,0-3 0 16,-1-2-160-16,2-1 128 0,-1-6-128 0,8-6 128 0,0 0-128 0,0 0 192 15,0 0-192-15,0 0 192 16,13-5 160-16,0-5 32 0,4 0 16 0,5-3 0 0,0-4-240 0,1 2-160 16,-2-3 192-16,1 2-192 0,-3 1 0 0,-1 3 0 15,-3-1 0-15,-1 3 0 0,-5 1 0 0,-9 9 0 16,0 0 0-16,0 0-144 0,0 0 144 0,0 0 0 16,0 0 0-16,0 0 0 0,-9 12 0 0,-3-3 0 15,-3 3 0-15,-5 0 128 0,-4 0 32 0,-3 2 16 16,-1-1 0-16,-1-1 0 0,-7-1-176 0,6-1 128 15,0-2-128-15,4-2 128 0,2-2-128 0,3-1 160 16,2-6-160-16,3 0 160 0,3-2-160 0,-1 0 0 16,3-5 0-16,2 4 0 0,1-7 0 0,4 0 0 0,2-1-144 15,0-2 144-15,0-2-320 0,1 0 64 0,1 0 0 0,0 2 0 16,0 1 64-16,2-1 0 0,1 2 16 0,-1 4 0 16,1-1 176-16,-3 11 0 0,0 0 0 0,0 0 0 15,2-8 0-15,-2 8 0 0,0 0 0 0,0 0 128 16,0 0-128-16,0 0 144 0,-6 7-144 0,0 0 160 15,-6 1-160-15,2-2 128 0,1-2-128 0,0 4 128 16,2-2-128-16,1 4 0 0,0-5 0 0,6-5 128 16,-9 5-128-16,9-5 0 0,0 0 144 0,0 0-144 15,0 0 192-15,0 0-16 0,0 0-16 0,0 0 0 16,0 0-32-16,3-10 0 0,2-1 0 0,2 2 0 16,2-3-128-16,2 5 0 0,0-3 0 0,2 4 0 15,-2-1 0-15,1 2 0 0,-2 2 0 0,1 1 0 16,-11 2-144-16,8 0 144 0,-8 0 0 0,0 0 0 0,6 10 0 0,-6-10 0 15,0 0 0-15,-1 13 0 0,-3 4-160 0,-2 0 160 16,-2-3-128-16,0 1 128 16,0-2-1984-16,0 1-320 0</inkml:trace>
  <inkml:trace contextRef="#ctx0" brushRef="#br1" timeOffset="106526.08">19181 15622 12895 0,'0'0'1152'0,"0"0"-928"0,0 0-224 0,7-8 0 0,-7 8 640 0,6-5 96 0,-6 5 16 0,10-5 0 15,-3-2-320-15,-7 7-64 0,0 0-16 0,6-5 0 16,-6 5-32-16,0 0 0 0,7-8 0 0,-7 8 0 15,9-4 32-15,-9 4 0 0,8-4 0 0,0 1 0 16,-8 3-176-16,0 0-48 0,9-4 0 0,-9 4 0 16,8-4 0-16,-8 4-128 0,9-4 192 0,-9 4-64 15,0 0-128-15,0 0-224 0,9-4 48 0,-2-2 16 16,-7 6 160-16,3-8-160 0,-3-2 160 0,-1 1-160 16,-4 0 160-16,1 0 0 0,-1 1 0 0,-2-1 0 15,-4 0-128-15,0 0 0 0,-2 0 0 0,-1 0 0 16,-2-1 128-16,-1 0 0 0,-1-3 0 0,-1 2 0 15,-2 2 0-15,-2-1 0 0,-3-2 0 0,1-1 0 0,-3 1 0 16,3 3 176-16,-5 0-48 0,-1 1 0 0,-5-2-128 0,0 2 128 16,-3-3-128-16,3 5 128 15,1-5-128-15,0 5 0 0,0-4 0 0,-1 2 0 0,2 2 0 0,1 0 0 16,-1 1 0-16,1 2 0 0,-2-3 0 0,0 2 0 16,-3 1 0-16,-2 1 0 0,-2 0 0 0,0 0 0 15,3-3 0-15,1 2 0 0,1 2 0 0,0 0 0 16,1-1 0-16,2 4-176 0,1 2 176 0,0 3 0 15,1-4 0-15,-1 3 0 0,-2 3 0 0,1-3 0 16,1 2 0-16,0 0 0 0,0 2 0 0,3-1 0 16,1 3 0-16,2-1 0 0,3 0 0 0,0 4 0 15,1 4 0-15,1-1 0 0,0 0 0 0,1 1 0 16,-1 3 0-16,1 2 0 0,0-4 0 0,2 2 0 0,1 2 0 16,2 2 0-16,-1 0 0 0,1 4-128 0,-2 2 128 0,0 0 0 15,2-3 0-15,-1 2 0 0,1-5 0 0,0 4 0 16,4 0 0-16,-1-1-128 0,0 3 128 0,2 0 0 15,1 0 0-15,2-1 0 0,4 4 0 0,0 2 176 16,3 1-176-16,4 2-144 0,3 0 144 0,2 1-208 16,3-5 208-16,2 1 0 0,0-1 0 0,3 2 0 15,3 0 0-15,4-1 128 0,-1-1 0 0,1 0-128 16,-1 0 0-16,3 1 0 0,0 1-160 0,3-2 160 16,-1-1 0-16,2 0 0 0,0 0 0 0,2-2 0 15,0-2 0-15,4 0 0 0,-1 1 0 0,4-4 0 16,3 0 0-16,0-2 0 0,-1 0 144 0,0-5-16 15,-4-2-128-15,1-2 0 0,0 0-176 0,0-2 176 16,0-1 0-16,0-4 0 0,0 2 0 0,1-5 0 16,2 0 320-16,4-3-64 0,0 1 0 0,-1-4 0 0,-1-2-128 0,-1-2-128 15,-3 1 192-15,0-3-192 0,-1-3 256 0,1 2-64 16,0-3-16-16,1 0 0 0,0-6 32 0,0 1 16 16,2-2 0-16,0 2 0 0,-1-2-16 0,-3-2 0 15,-1-1 0-15,-3-4 0 0,-5-1-16 0,0 0-16 16,-1-4 0-16,-5-3 0 0,3-3 64 0,-5-2 16 15,-2-2 0-15,-3-4 0 0,-4-6 224 0,-3-3 48 16,-3-2 16-16,-2-3 0 0,-5-4 32 0,0-2 0 16,-3-4 0-16,-3-3 0 0,-2-2-208 0,-2 0-48 15,-1 2 0-15,-4 2 0 0,-1 2-176 0,-2 3-144 16,-2 3 192-16,-2 4-192 0,-1 5 0 0,-6 6 0 0,-3 4-240 16,-4 5 80-1,-9 9-288-15,-2 7-48 0,0 1-16 0,-1 8-7840 0,-2 6-1568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5:44:08.670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23229 9213 13295 0,'-18'5'576'0,"10"-1"144"0,-1 3-576 0,-2-4-144 0,-2 4 0 0,0 0 0 15,1-1 1168-15,0 1 208 0,2 1 32 0,1-2 16 0,3 0-576 0,6-6-112 16,0 0-32-16,0 0 0 0,7 6 96 0,5-5 16 16,2 0 0-16,4-1 0 0,1-1-240 0,4 0-64 15,2-3 0-15,2-1 0 0,2 1-128 0,1 0-16 16,3 1-16-16,3 0 0 0,2-1 320 0,0 1 64 16,-1 2 16-16,0 0 0 0,0 0-240 0,-1 1-64 15,-6-2 0-15,-2 2 0 0,-1 0-224 0,-3 0-48 16,-3 0-16-16,-1-1 0 0,-4 0-16 0,-1-1 0 15,2 1 0-15,-4 0 0 0,-3-3-16 0,-1 3 0 16,-2 0 0-16,-7 1 0 0,0 0 0 0,0 0 0 16,0 0 0-16,0 0 0 0,0 0 128 0,0 0 0 15,0 0 16-15,0 0 0 0,-11 0-96 0,-3 1-32 16,-1 1 0-16,-2 3 0 0,-3-1-144 0,-4 1 192 16,-4 3-192-16,-3-3 192 0,-3 1-192 0,-4 2 128 15,-6-2-128-15,4 1 128 0,-1 0-128 0,4-2 0 16,2 3 0-16,-1-2 128 0,3 1 16 0,4 0 0 15,2-2 0-15,4 2 0 0,4-1-16 0,4-2 0 16,3-3 0-16,5 3 0 0,7-4 16 0,0 0 0 16,0 0 0-16,11-5 0 0,3-1 128 0,6-3 32 0,7 1 0 0,5-2 0 15,4 2-160-15,3-1-16 0,3 3-128 0,1-2 192 16,2 1-192-16,-1 0 0 0,1-3 128 0,-6 4-128 16,-1 0 192-16,-1 2-16 0,-3 1 0 0,-3 3 0 15,-4 0-176-15,-6 2 192 0,-2-1-192 0,-5 1 192 16,-4 1-192-16,-10-3 0 0,0 0 0 0,0 0 128 15,-6 9-128-15,-7-3 128 0,-5 3-128 0,-4 0 128 0,-5 1-128 0,-4-2 0 16,-3 1 0-16,-4-3 128 0,-5 0-128 0,-3 2 0 16,-5-4 0-16,3 2 0 0,1-1 0 0,1-1 0 15,0-1 128-15,6 0-128 0,1 1 0 0,6 0 0 16,4-4 0-16,5 1 128 0,2-3-128 0,7-3 0 16,1 0 0-16,7 1 0 0,7 4 160 0,3-10-160 15,2 2 192-15,6 0-192 0,3 2 208 0,3 1-64 16,5-3-16-16,6 3 0 0,4 0-128 0,3-1 0 15,3 1 0-15,6 1 0 0,5 3 0 0,2-2 0 16,0 2 128-16,0-1-128 0,-8 0 0 0,-1 2 128 16,-3 2-128-16,-6 1 128 0,-2 1-272 0,-2-2-64 15,-1 3-16-15,-2 3-11936 16,-2 0-2400-16</inkml:trace>
  <inkml:trace contextRef="#ctx0" brushRef="#br0" timeOffset="3212.8">24502 11811 5519 0,'0'0'496'0,"0"0"-496"16,0 0 0-16,0 0 0 0,0 0 928 0,0 0 96 15,0 0 0-15,0 0 16 0,0 0-240 0,0 0-48 16,0 0-16-16,0 0 0 0,-7 2 32 0,7-2 0 15,-6 0 0-15,6 0 0 0,0 0 64 0,0 0 32 16,0 0 0-16,-5 0 0 0,5 0 80 0,0 0 16 16,-7 0 0-16,0 0 0 0,1 0-112 0,0 0-16 15,-2 1 0-15,0 0 0 0,1 3-176 0,-1-1-32 16,2-1-16-16,-1-1 0 0,2 2 16 0,-1-2 0 16,0 1 0-16,6-2 0 0,-7 2-160 0,7-2-16 15,-5 4-16-15,5-4 0 0,0 0-112 0,0 0-32 16,0 0 0-16,0 0 0 0,0 0 32 0,0 0 0 15,10-1 0-15,6-2 0 0,7 1 16 0,5-2 16 16,5 0 0-16,6-4 0 0,4 1-160 0,4 0-48 0,2-2 0 0,0 3 0 16,1-4-144-16,2 1 0 0,-3-2 144 0,5 3-144 15,2 0 256-15,-3 3 0 0,-2 0-16 0,-3-3 0 0,-3 3 208 16,-5-1 32-16,-1-2 16 0,-6 3 0 0,-4-2-208 0,-4 2-32 16,-2 1-16-16,-3 1 0 0,-3-1-64 15,-4 2-16-15,-3 1 0 0,-4 1 0 0,-6 0 16 0,0 0 0 16,0 0 0-16,-6 5 0 0,-6 0-176 0,-2-1 0 15,-3 3-160-15,-5 0 160 0,-5-2 0 0,-3 2 0 16,-8 0 0-16,-6 3 0 0,-5-1 0 0,-4 2 0 16,-3-3 0-16,0 2 0 0,0-2 0 0,0 2 0 15,2-4 0-15,4 3 0 0,0-3 0 0,4-2 0 16,0 1 0-16,7 0 0 0,6-1 0 0,8 0 0 16,2-1 0-16,10-1 0 0,0-2 0 0,8 0 0 15,5 0 0-15,0 0 0 0,8-4 0 0,8-1 0 16,8 0 128-16,6-3-128 0,5 3 0 0,5-4 0 15,4 1 0-15,2-3 0 0,5 2 0 0,5-2 0 16,4 2 0-16,2-2 0 0,3 2 0 0,-3-1 0 16,-4 2 0-16,-2-1 0 0,-2 4 0 0,-3-3 160 15,-7 2-32-15,-2 4 0 0,-5-1 96 0,-4 2 16 16,-5 1 0-16,-5 0 0 0,-5 0-112 0,-4 1-128 16,-6 0 176-16,-8-1-176 0,0 0 160 0,0 0-160 15,-10 4 128-15,-5 2-128 0,-5-2 176 0,-5 1-48 16,-2 0-128-16,-3 0 192 0,0 1-192 0,-2-3 0 0,-2 0 128 0,1 1-128 15,-2-2 0-15,2 2 0 0,0 0 0 0,-10 0-160 32,7 1-2096-32,7 0-432 0,6-3-64 0</inkml:trace>
  <inkml:trace contextRef="#ctx0" brushRef="#br0" timeOffset="4914.78">13496 2516 14735 0,'8'-5'1312'0,"4"-1"-1056"16,1-3-256-16,-1 2 0 0,4-1 912 0,-2 1 128 16,1 0 32-16,-1 0 0 0,-2 2-368 0,1-3-64 15,-1 3 0-15,-2 2-16 0,-3-3-240 0,1-1-64 16,-8 7 0-16,9-5 0 0,-9 5-32 0,5-9-16 16,-5 9 0-16,1-9 0 0,-3 0 128 0,-3-180 32 15,-2 367 0-15,-3-185 0 0,-3 1-112 0,-1 0 0 16,-1-5-16-16,-3 4 0 0,-3-3-16 0,-3 2 0 15,-2-3 0-15,0 2 0 0,-4-3-80 0,0 6-16 0,-3-3 0 0,-4 4 0 16,-3-4 16-16,-1 3 0 0,-3 3 0 0,-3-1 0 16,-5-1 48-16,-3-1 16 0,-2-1 0 0,-1 0 0 15,-2-1 32-15,0-2 0 0,1 2 0 0,-8-2 0 16,-2 0-80-16,-3-3-16 0,-1 3 0 0,-1 0 0 16,0-3-48-16,-1 6-16 0,-2-3 0 0,-6 3 0 15,-2-2-144-15,-2 4 128 0,1-4-128 0,-3 4 128 16,-1 1-128-16,-3 3 0 0,-4-3 144 0,1 1-144 15,-1 0 0-15,-1 0 0 0,-3 2 0 0,-1-1 128 16,0-2-128-16,2 1 0 0,-1-1 128 0,-2 2-128 16,-5-2 0-16,3 3 0 0,1-2 0 0,-1 1 128 15,0-2-128-15,1 3 0 0,-1-2 0 0,5 2 0 16,1 1 0-16,-2 1 0 0,-1 0 0 0,0 2 0 0,4 1 0 16,3 1 0-16,2 0 0 0,1 4 0 0,1-4 0 0,2 3 0 15,2-1 0-15,6-1 0 0,2 7 0 0,-1 0 0 16,-2-4 0-16,3 2 0 0,4-2 0 0,4 4 0 15,1 2 0-15,1 0 0 0,2 2 0 0,0-3 0 16,3 0 0-16,4 0 0 0,4 0 0 0,3 4 0 16,-1 3 0-16,7 6 0 0,4 1 0 0,1 2-160 15,0 0 160-15,3 5 0 0,2 6-144 0,5-2 144 16,4-1 0-16,4 2-144 0,2 0 144 0,5 2 0 16,0-3 0-16,6 3 0 0,2 3 0 0,4-2 0 15,2 2 0-15,3-2 0 0,1 5 0 0,4-4 0 16,3-1 0-16,5-2 0 0,3-3 0 0,6 0-128 15,2-1 128-15,4-2 0 0,6-4 0 0,4 1 0 0,2-4 0 0,2 1 0 16,6 0 0-16,4-2 0 0,4 1 0 0,5-2 0 16,7 2 0-16,3-4 0 0,1 1 0 0,3-2 0 15,4-4 128-15,6 0-128 0,5 0 160 0,3-1-160 16,2-3 0-16,5 0 0 0,1-2 0 0,6 1 0 16,2 0 0-16,3-2 0 0,-1-3 0 0,5 1 0 15,6-2 0-15,-3 2 0 0,1-6 128 0,2 0-128 16,5 1 0-16,0-1 0 0,-1-4 0 0,5 1 0 15,3 0 128-15,0-2-128 0,-5-5 0 0,5 1 144 16,3 1-144-16,-2-5 0 0,-4 0 144 0,2-4-144 16,2 2 0-16,-1-2 144 0,-9-6-144 0,4 0 0 15,2-3 176-15,-4 0-176 0,-9-4 160 0,-1-3-160 16,-1-2 128-16,-5 1-128 0,-1-3 0 0,-6-2 144 0,-5 1-144 16,2-1 160-16,-5-4-160 0,-4 0 160 0,-10-4-160 15,-3 2 192-15,-4 0-192 0,-2-3 192 0,-5 0 16 0,-4-5 16 16,-6 2 0-16,-4 0 0 0,-7-4-80 0,-9-1-16 15,-8 4 0-15,-6-2 0 0,-6 1 32 0,-6-2 0 16,-5-1 0-16,-4-3 0 0,-6-2 80 0,-6 0 16 16,-7 5 0-16,-4 1 0 0,-7 2-256 0,-9 4 144 15,-7-1-144-15,-7 5 128 0,-7-1-128 0,-2 4 0 16,-5 1 0-16,-10 4 0 0,-6 4 0 0,-11 0-176 16,-10 7 176-16,-6 6-128 15,-3 4-496-15,-15 7-80 0,-13 5-32 0,-7 5-9584 16,-9 9-1920-16</inkml:trace>
  <inkml:trace contextRef="#ctx0" brushRef="#br0" timeOffset="9650.61">6690 14684 11055 0,'0'0'480'0,"-10"3"112"0,0 0-464 0,1 0-128 16,0-3 0-16,1 4 0 0,-1 0 832 0,9-4 160 15,-10 2 32-15,0 2 0 0,-2 0-32 0,2 1 0 16,1-1 0-16,9-4 0 0,-11 2-48 0,2 1-16 15,0-2 0-15,9-1 0 0,-7 0-80 0,7 0-16 0,-8-1 0 0,8 1 0 16,0 0 64-16,0 0 0 0,0 0 0 0,2-10 0 16,2-3-176-16,5-1-16 0,4 0-16 0,3 1 0 15,3-5-384-15,6 1-80 0,0-1-16 0,6-1 0 16,3-4-208-16,4 3 0 0,1-2 0 0,2 3 0 16,1-1 352-16,0 0-32 0,-1 3 0 0,-2 1 0 15,-1 2-112-15,-1 4-16 0,-4 5-16 0,-1 4 0 16,-3 5-176-16,-3 5 0 0,-5-1 0 0,1 6 0 15,-6 4 0-15,-2 4 0 0,-6 5 0 0,-4 4 0 0,-4 6 0 0,-5 3 192 16,-7 0-192-16,-1 5 192 0,-4-5-64 0,-5 1 0 16,-5 4 0-16,-1-3 0 0,-2-1-128 0,-3 3 192 15,-1-5-192-15,-3 2 192 0,-1 1-48 0,-3 0 0 16,-2 1 0-16,-3-2 0 0,-4-5-144 0,2-1 192 16,1-5-192-16,3-1 192 0,2-2-192 0,6-3 128 15,7-5-128-15,5-2 128 0,7-3-128 0,6-6 160 16,11-8-160-16,0 0 160 0,0 0-160 0,0 0 0 15,0 0 0-15,14 0 0 0,5-2 0 0,6 0 0 16,6-1 128-16,4 2-128 0,7-2 0 0,5 1 0 16,5-1 0-16,-1-1 0 0,-3 2 0 0,1-2 0 15,-2-1 0-15,-3 1 0 0,-1 2 0 0,-4-2 0 16,-3 1 0-16,-1 0 0 16,-3 1-1136-16,1 1-208 0,-4 0-32 0,-2-2-13024 0</inkml:trace>
  <inkml:trace contextRef="#ctx0" brushRef="#br0" timeOffset="10201.03">7952 14816 18143 0,'0'0'800'0,"0"-7"160"0,0-5-768 0,1 3-192 15,1-1 0-15,0 2 0 0,-2 1 1152 0,0 7 192 16,0 0 48-16,0 0 0 0,0 0-368 0,0 0-64 15,0 0 0-15,0 0-16 0,-4 9-304 0,1 1-64 16,-2 4-16-16,-1 5 0 0,1 5-64 0,-1 0-16 16,2 3 0-16,-1 5 0 0,-1 0-160 0,1 3-48 15,0 1 0-15,3-2 0 0,1-2-272 0,1-4 128 16,3-3-128-16,0-4 0 0,1-5 256 0,3-2-64 16,0-4-16-16,5-3 0 0,0-4 208 0,4-1 32 15,1-7 16-15,5-3 0 0,-2-5-144 0,2 1-32 16,1-5 0-16,0-1 0 0,0-3-96 0,-1 0-32 0,-1 0 0 15,-2-1 0-15,-1 0-128 0,-2 1 0 16,-1 0 144-16,-1 2-144 0,-1-1 0 0,-1 4 128 0,-4 0-128 0,0 5 0 16,-3 1 0-16,2 5 0 0,-7 5 0 0,0 0 0 15,0 0 0-15,3 12 0 0,-1 4 0 0,-2 5-128 16,1 2 128-16,-1 5 0 0,0 3 0 0,0 0-128 16,0 2 128-16,1-1 0 0,3-1 0 0,1-2 0 15,1-5 0-15,3 0 0 0,1-4 0 0,3-4 0 16,0-5 0-16,2-1 0 0,3-3 0 0,7-3 0 15,-2-4-1376-15,0-4-240 16,1-5-48-16</inkml:trace>
  <inkml:trace contextRef="#ctx0" brushRef="#br0" timeOffset="10520.34">9104 14187 3679 0,'2'-13'320'0,"-2"13"-320"15,0 0 0-15,0 0 0 0,0 0 4128 0,0 0 752 16,2-6 160-16,-2 6 16 0,0 0-2832 0,0 0-576 0,2 10-112 0,-4-1-32 15,-1 5-416-15,-3 3-64 16,-3 3-32-16,1 2 0 0,-3 4-352 0,-1 0-80 16,0 3-16-16,0-4 0 0,1 3-304 0,1-4-64 15,1 1-16-15,1-3 0 0,2-1-160 0,1-3-224 0,3-4 48 0,-2 3 16 32,4-5-1504-32,0-12-288 0,0 0-64 0,9 0-6496 0,2-4-1312 0</inkml:trace>
  <inkml:trace contextRef="#ctx0" brushRef="#br0" timeOffset="10666.69">9467 14174 17503 0,'0'0'1552'0,"-3"11"-1232"15,-1 1-320-15,-3 2 0 0,-2 4 2448 0,-1 6 432 16,-4 2 96-16,0 4 16 0,-1 3-1536 0,-1-2-304 16,-2 0-64-16,0 0-16 0,0-2-688 0,2-2-128 15,4 0-16-15,-2 4-14752 16</inkml:trace>
  <inkml:trace contextRef="#ctx0" brushRef="#br0" timeOffset="11836.15">10653 14469 13535 0,'0'0'592'0,"2"-5"128"0,-2 5-576 0,0 0-144 0,1-9 0 0,-1 2 0 15,0-4 1520-15,0 4 272 0,-1-2 48 0,1 3 16 0,0-2-64 0,1 3 0 16,-1 5 0-16,0 0 0 0,0 0-560 0,0 0-112 16,0 0-32-16,0 0 0 0,0 0-480 0,-4 13-96 15,0 1-32-15,0 3 0 0,-1 4-80 0,0 3-16 16,0 6 0-16,-1 3 0 0,-1-1-96 0,0 4-32 16,0 1 0-16,1 2 0 0,0 0-112 0,-1-2-16 15,2-1-128-15,3-3 192 0,-2-4-192 0,3-2 0 16,2-4 0-16,-1 3-160 15,4-8-1632-15,-3-8-320 0,3-2-64 0,-4-8-11088 16</inkml:trace>
  <inkml:trace contextRef="#ctx0" brushRef="#br0" timeOffset="11997.5">10299 14809 21183 0,'0'0'1888'0,"0"0"-1504"15,0 0-384-15,10 3 0 0,1-1 1488 0,6 0 240 0,3-2 32 0,6-1 16 16,3 0-1232-16,4-2-240 0,1 1-48 0,3-6-16 16,5-1 80-16,-3 0 0 15,3 0 16-15,17-5 0 16,-6 5-1040-16,-1-2-192 0,0-2-64 0</inkml:trace>
  <inkml:trace contextRef="#ctx0" brushRef="#br0" timeOffset="12386.17">11670 14351 20095 0,'0'0'896'0,"0"0"176"0,-1-5-864 0,1 5-208 15,0 0 0-15,0 0 0 0,0 0 1072 0,-5 6 160 16,-3 4 48-16,1 3 0 0,-4 2-496 0,0 7-80 15,-3 1-32-15,-3 4 0 0,0 4 64 0,-2 2 16 16,-2 2 0-16,2 3 0 0,0 1 64 0,3 3 16 16,2-1 0-16,3 0 0 0,6 2-480 0,4-3-96 15,5-4 0-15,5-3-16 0,2-5-240 0,6-2 0 16,2-5 0-16,2-6 0 0,4-4 320 0,0-5-48 16,3-5 0-16,3-5 0 0,2-5 192 0,2-2 48 15,2-2 0-15,2-3 0 0,-3-6-128 0,1-3 0 16,4-2-16-16,-5-2 0 0,-3 2-48 0,-2-3-16 15,-6-5 0-15,-4 1 0 0,-6-2 80 0,-6-3 32 16,-5-7 0-16,-6 4 0 0,-4 4-32 0,-3 1 0 16,-5 3 0-16,-1 2 0 0,-3 7-384 0,-1-1-176 15,-3 6 16-15,-8 0 0 16,-1 4-1408-16,6 9-288 0,1 0-48 0,4 4-14528 0</inkml:trace>
  <inkml:trace contextRef="#ctx0" brushRef="#br0" timeOffset="13170.08">12648 14444 14735 0,'0'0'1312'0,"0"0"-1056"0,-2-7-256 0,2 7 0 0,0 0 1280 0,0 0 208 16,0 0 48-16,0 0 0 0,0 0-464 0,-6 3-96 15,1 3-16-15,-1 2 0 0,-3 3-352 0,0 1-80 16,0 6-16-16,0 5 0 0,-1 1-80 0,-2 5-32 15,1-1 0-15,-3 4 0 0,4 3 32 0,0-2 0 16,-1-2 0-16,3 1 0 0,0-1-80 0,3 0-16 16,2-7 0-16,3 0 0 0,3-1 48 0,2-5 0 15,3-4 0-15,-1-3 0 0,5-1 64 0,2-6 0 16,1-1 16-16,3-4 0 0,1-2-176 0,2-6-32 16,-2-1-16-16,3-5 0 0,0-3-112 0,-2 0 0 15,0-2-128-15,1 1 192 0,-4-4-192 0,0 2 144 16,-3 0-144-16,-1 1 128 0,-1-3-128 0,-3 4 0 15,0-3 0-15,-1 8 0 0,-1 1 0 0,0 4 128 16,-2 3-128-16,-5 6 0 0,0 0 0 0,4 10 128 16,-3 2-128-16,-1 4 0 0,-1 3 176 0,-1 5-48 15,0 2-128-15,-1 6 192 0,1 1-192 0,-1-2 176 16,2 1-176-16,1-1 160 0,0-6-160 0,3 1 0 16,0-6 0-16,2-2 128 0,3-3-128 0,1-5 0 15,2-1 0-15,7-5 0 16,0-5-1568-16,2-6-192 0,2-4-32 0</inkml:trace>
  <inkml:trace contextRef="#ctx0" brushRef="#br0" timeOffset="13438.95">13625 14019 25791 0,'0'0'2304'0,"0"0"-1856"15,0 0-448-15,-5 8 0 0,0 6 1216 0,-4 4 160 16,0 2 32-16,-5 3 0 0,-2 5-304 0,-3 0-48 16,-3 5-16-16,-1 1 0 0,-1 1-400 0,0 0-96 15,0-1-16-15,1 1 0 0,2-5-320 0,2-4-64 16,3-3-16-16,-3 6 0 15,6-8-2032-15,7-4-400 0,3-6-96 0</inkml:trace>
  <inkml:trace contextRef="#ctx0" brushRef="#br0" timeOffset="14020.33">14856 14432 9215 0,'0'0'400'0,"3"-7"96"0,-1-2-496 0,0-3 0 15,0 4 0-15,0-4 0 0,-1 3 2336 0,1-2 368 16,-2 1 80-16,1 1 16 0,0 4-1040 0,-1 5-208 16,0 0-32-16,0 0-16 0,0 0-528 0,0 0-96 0,-1 5-32 0,-2 7 0 15,0 2-192-15,-1 4-32 16,1 5-16-16,-2 1 0 0,-1 5-48 0,-1 1-16 0,0 3 0 0,-1 1 0 15,0 2-272-15,1 0-48 0,-1 0-16 0,1-3 0 16,-1-1-208-16,0-3 0 0,2-1 0 0,-2 6-160 16,2-9-2016-1,1-6-384-15,2-5-96 0</inkml:trace>
  <inkml:trace contextRef="#ctx0" brushRef="#br0" timeOffset="14161.89">14626 14661 23951 0,'0'0'1056'0,"2"7"224"0,-2-7-1024 0,6 7-256 16,2 2 0-16,5 0 0 0,3 1 1472 0,5-2 224 15,2 1 48-15,3-4 16 0,0 2-1184 0,4 0-224 16,4-5-48-16,2 0-16 0,1-2-288 0,1-2 128 16,0 1-128-16,2 0-9248 15,-1-4-1920-15</inkml:trace>
  <inkml:trace contextRef="#ctx0" brushRef="#br0" timeOffset="18723.56">15949 14144 3679 0,'5'-12'320'0,"-1"0"-320"0,0-4 0 0,-1 1 0 16,1-1 1728-16,0-1 288 0,0 2 48 0,0-2 16 15,-2 2-496-15,1 2-112 0,-1 5 0 0,-2 8-16 16,3-11-176-16,-3 11-48 0,0 0 0 0,0 0 0 16,0 0-128-16,0 0-16 0,0 0-16 0,-3 17 0 15,-3 7-272-15,-3 3-48 0,-4 6-16 0,-3 6 0 16,-3 4-48-16,-2 6-16 0,2 7 0 0,-6 5 0 0,-2 0-16 16,-1 5 0-16,-2 5 0 0,0-5 0 0,1-4-336 15,0 1-80-15,4-5-16 0,3-6 0 0,3-6-224 0,4-4 0 16,1-7 0-16,3-4 0 15,3-4-656-15,2-8-176 0,4-1-48 0,2-10 0 16,0-8-2144-16,0 0-432 0,14-17-96 16,2-5-6112-16</inkml:trace>
  <inkml:trace contextRef="#ctx0" brushRef="#br0" timeOffset="19144.24">16654 14013 14735 0,'0'0'1312'0,"0"0"-1056"16,-7 6-256-16,0-2 0 0,0 0 1344 0,-2 4 224 0,-1-2 32 0,-2 3 16 15,-1 5-576-15,-2 2-112 0,-1 1-32 0,-3 6 0 16,-2 6-240-16,0 4-48 0,-3 1-16 0,-1 6 0 15,0 8 80-15,0 4 16 0,-2 5 0 0,0 4 0 16,2 7-240-16,-1 0-32 0,2 1-16 0,4-2 0 16,3 1-400-16,7-3 0 0,2-8 0 0,7-4 0 15,4-6 128-15,6-5-128 0,0-5 0 0,5-3 128 16,3-10-128-16,5-3 192 0,2-6-192 0,1-4 192 16,2-4 128-16,4-5 48 0,3-4 0 0,2-3 0 15,0-4-80-15,1-1-16 0,1-3 0 0,3-2 0 0,1-3-32 16,-1-1-16-16,-2-2 0 0,-2 0 0 0,-4-1 256 0,-4-3 48 15,-2 1 16-15,-7 0 0 0,-2-2-208 0,-4 3-32 16,-5 2-16-16,-6-2 0 0,-3 5 224 0,-6 4 64 16,-2 0 0-16,-6 0 0 0,-7 5-288 0,-3-1-48 15,-5 5-16-15,-4-1 0 0,-3 2-384 0,1 0-80 16,0 3-16-16,-8-3 0 16,9-1-2048-16,7 2-400 0,7 1-96 0</inkml:trace>
  <inkml:trace contextRef="#ctx0" brushRef="#br0" timeOffset="19606.29">17991 14502 18879 0,'0'0'832'0,"0"0"192"0,0 0-832 0,0 0-192 16,0 0 0-16,0 0 0 0,0 0 1264 0,0 0 208 15,13 4 32-15,2-3 16 0,5-2-384 0,0 0-80 16,1-2-16-16,5-2 0 0,2-1-400 0,4 0-96 15,2-3-16-15,4 2 0 0,3-2-352 0,-1 3-176 16,0 1 160-16,-5-1-160 0,-3-1 0 0,-4 3-336 16,-4 1 48-16,-5-1-8528 15,-5 2-1696-15</inkml:trace>
  <inkml:trace contextRef="#ctx0" brushRef="#br0" timeOffset="19773.86">18180 14816 23039 0,'-11'12'2048'0,"11"-12"-1648"15,0 0-400-15,-1 14 0 0,1-14 1472 0,8 11 224 16,3 2 32-16,3-4 16 0,3-3-944 0,4-3-192 16,5-5-32-16,2 1-16 0,4-1-272 0,2-7-48 0,4 1-16 15,0-3 0-15,0 2-224 0,0-3 0 0,6 3 128 0,-2-2-128 16,-3 1-1648 0,2 2-368-16,1-1-80 0,0 0-16 0</inkml:trace>
  <inkml:trace contextRef="#ctx0" brushRef="#br0" timeOffset="20259.02">20266 14199 14735 0,'0'0'1312'0,"0"0"-1056"16,0 0-256-16,0 0 0 0,-8-11 1888 0,2 8 320 15,6 3 64-15,-9 0 16 0,0-2-1200 0,-1 1-256 16,-2 0-32-16,1 2-16 0,-2 2-80 0,-1 3-32 16,0 2 0-16,-2 0 0 0,-2 5-64 0,0 2-16 15,-1 3 0-15,-1 1 0 0,-6 2 32 0,2 4 0 16,-3 4 0-16,1 6 0 0,-1 1-48 0,-1 8-16 0,-1 3 0 0,2 5 0 15,4 4-208-15,3 2-32 16,1 6-16-16,5-3 0 0,2 2-176 0,6-7-128 0,2-2 144 16,5-6-144-16,6-9 128 0,0-3-128 0,6-9 0 15,4-1 144-15,3-7-144 0,4-2 192 0,3-3-192 0,3-7 192 16,2 0 176-16,1-3 32 0,0-6 16 0,1-4 0 16,0-3 16-16,2-5 0 0,3-1 0 0,1 0 0 15,0-6-128-15,2 0-32 0,1-9 0 0,3 4 0 16,-2-6 32-16,-1-1 0 0,-2-6 0 0,-7-3 0 15,-2-7 16-15,-4-3 0 0,-5-4 0 0,-5-2 0 16,-4-1-112-16,-4 6-16 0,-4 3 0 0,-5 6 0 0,-3 6-192 0,-7 1 144 16,-5 3-144-16,-5 4 128 0,-5 5-320 0,-8 5-64 15,-7 0 0-15,-8 4-16 16,-9-1-2592-16,1 1-512 0</inkml:trace>
  <inkml:trace contextRef="#ctx0" brushRef="#br0" timeOffset="21025.06">16670 14768 3679 0,'0'0'320'0,"0"0"-320"0,0 0 0 0,0 0 0 16,0 0 1408-16,0 0 224 0,0 0 32 0,0 0 16 16,-9-5-992-16,9 5-208 0,0 0-32 0,-12-4-16 15,12 4 144-15,-10-2 48 0,1 0 0 0,9 2 0 16,0 0 144-16,-11-2 16 0,11 2 16 0,-10-2 0 16,-1 4 48-16,1 0 16 0,0 1 0 0,0 3 0 15,-2 2 160-15,0-3 16 0,-1 4 16 0,0 1 0 16,1 3-160-16,-4-1-16 0,-1 0-16 0,-1 2 0 15,0 2-160-15,3 0-48 0,-2 0 0 0,1 1 0 16,-1-2-176-16,1 1-32 0,-1-2-16 0,1 0 0 0,-2 0-304 0,1-1-128 16,2 1 128-16,1-1-128 0,1-1 0 0,4-4-272 15,9-8 32-15,0 0-13136 16</inkml:trace>
  <inkml:trace contextRef="#ctx0" brushRef="#br0" timeOffset="22293.42">22561 14524 9215 0,'0'0'816'0,"0"0"-656"0,-11-9-160 0,-3 3 0 15,-1 1 1728-15,-2-2 304 0,-2 2 64 0,-1 1 16 16,-1 2-736-16,0-1-144 0,-2-1-16 0,0 7-16 0,-1 2-448 0,1 0-96 16,0 5-16-16,3 0 0 0,1 4-64 0,1 3 0 15,3 3-16-15,3-1 0 0,6-1-192 0,3 0-48 16,-3 2 0-16,5-2 0 0,2-3-128 0,3-1-16 16,1 3-16-16,2-4 0 0,4-3-160 0,0 1 192 15,3-2-192-15,0 3 192 0,-1-4-48 0,-1 1 0 16,0-5 0-16,-1 4 0 0,-2-2 80 0,-1-1 16 15,-3 3 0-15,-1-2 0 0,-4-6 32 0,1 13 16 16,-2-2 0-16,-2 1 0 0,-2 0-48 0,-1 0-16 16,-3-1 0-16,-1 3 0 0,-2-4-48 0,-4 3-16 15,-2 1 0-15,0-2 0 0,0-1-160 0,0 1 160 16,-1-7-160-16,2 2 160 0,0 1-160 0,1-4 0 16,-1-1 0-16,3-1 0 15,1-4-1984-15,4-1-288 0,3-2-48 0</inkml:trace>
  <inkml:trace contextRef="#ctx0" brushRef="#br0" timeOffset="22509.28">22890 14601 22863 0,'-6'14'1008'0,"1"-1"208"0,-1 0-960 0,-2 7-256 0,-2 4 0 0,0 3 0 16,-2 1 1008-16,-2 1 144 0,-1-2 48 0,-2 2 0 16,1-1-416-16,2 1-80 0,1-1 0 0,3-4-16 15,1-3-688-15,3-2 0 0,-1-4-256 0,7-2 80 16,0-13-2384-16,0 0-464 0</inkml:trace>
  <inkml:trace contextRef="#ctx0" brushRef="#br0" timeOffset="22860.1">23241 14557 11967 0,'0'0'1072'0,"-5"8"-864"16,0 3-208-16,0 4 0 0,-1 4 2624 0,-2 2 496 15,-1 0 80-15,0 3 32 0,-1 3-1776 0,-1-3-368 16,-1 2-64-16,-4-5 0 0,-1-2-80 0,1 2-16 15,-2 2 0-15,1-3 0 0,1-5-192 0,-1-1-32 16,1-1-16-16,3-7 0 0,3 2-208 0,10-8-32 16,0 0-16-16,0 0 0 0,0 0-160 0,4-10-16 15,3 2-16-15,6-6 0 0,2-4-48 0,3 0 0 0,0 1 0 0,3-1 0 16,0-4-192-16,0 2 0 16,-3-2 0-16,1 3 0 0,-1 1 0 0,0 3 0 0,-3 4 0 15,0 1 0-15,-1 6 0 0,0 3 0 0,2 1-128 16,-4 5 128-16,0 6-128 0,-2 4 128 0,0 7-192 0,-4 1 192 15,-4 2-320-15,-1-1 32 0,-1 4 16 0,-3-1 0 16,-4 1-1072 0,-1-5-224-16,1 2-32 0,-1-2-12176 0</inkml:trace>
  <inkml:trace contextRef="#ctx0" brushRef="#br0" timeOffset="23166.27">23892 14566 21071 0,'0'0'928'0,"0"-9"208"0,-1-5-912 0,-2 4-224 16,1 1 0-16,-2 3 0 0,4 6 960 0,0 0 128 15,-12-3 48-15,1 6 0 0,-2-1-496 0,-1 4-80 16,0 8-32-16,-1 2 0 0,-3 1-128 0,3 4-16 15,-1 0-16-15,0 4 0 0,1 1 64 0,2-3 16 0,2-3 0 16,2 3 0-16,1-4-48 0,6 0 0 16,-2-1 0-16,4-1 0 0,4-3-272 0,0 1-128 15,3 2 128-15,2-5-128 0,3-3 0 0,0 0 0 16,1-5 0-16,0 0 0 16,4 0-608-16,1-3 0 0,0-2 0 0,4-2 0 15,-1-1-1952-15,1-1-384 0,8-10-64 0,-3 3-32 0</inkml:trace>
  <inkml:trace contextRef="#ctx0" brushRef="#br0" timeOffset="23503.27">24231 14679 14735 0,'0'0'1312'0,"0"0"-1056"0,0 0-256 0,0 0 0 0,0 0 1008 0,0 0 144 15,12 9 16-15,1-3 16 0,1-3 224 0,0-7 32 16,2 0 16-16,3-1 0 0,1-5 64 0,3 0 16 16,0-4 0-16,1 1 0 0,1 0-336 0,-1-2-64 15,-1 0-16-15,-2-2 0 0,0 1-496 0,-4 2-112 16,-1-1 0-16,-5 3-16 0,-6-1-176 0,0 6-48 16,-5-2 0-16,-2 6 0 0,2 3-16 0,-13 0 0 15,-5 0 0-15,-2 5 0 0,-2 8-256 0,-3 4 0 16,-2 3 0-16,-1 4 0 0,-1 2 0 0,6-4 0 15,3 3 0-15,3 0 0 0,3-1 0 0,4-2 0 16,4-3 0-16,3-3 0 0,3 2 0 0,4-3 0 16,5-2 0-16,4 0 0 0,0-6-352 0,8 0 32 15,-1-3 0-15,4-3 0 16,4-4-2096-16,4-3-400 0,4-2-96 0</inkml:trace>
  <inkml:trace contextRef="#ctx0" brushRef="#br0" timeOffset="23946.3">25991 14256 23439 0,'0'0'1024'0,"-9"-4"240"0,-1-4-1008 0,-2 6-256 16,1 0 0-16,-1 5 0 0,2 0 816 0,0 5 112 15,-1 3 32-15,-2 1 0 0,-1 2-320 0,-1 5-48 16,1 4-16-16,-2 6 0 0,0-1-160 0,-1 2-32 16,1 0-16-16,1-2 0 0,-1 1-112 0,2 3-32 15,0-3 0-15,4-1 0 0,1-7-224 0,3-6 144 16,1-1-144-16,1-6 128 0,4-8 16 0,0 0 0 15,0 0 0-15,10-3 0 0,2-2 256 0,3-7 48 16,4-1 16-16,1-1 0 0,2-9-192 0,-1 1-32 16,-1 0-16-16,-1 1 0 0,0-3-224 0,-2 3 0 0,0 0 0 0,0 3 0 15,-1 0 0-15,-1 5 0 0,-2 3 0 16,0 3 0-16,-2 3 0 0,-11 4 0 16,12 5 0-16,-4 5 0 0,-1 3-160 0,-2 5 160 15,-3 2-128-15,-2 4 128 0,-2 0-256 0,-3 5 16 0,-3 6 16 0,1-2 0 31,-2-3-1504-31,0 0-288 0,0 0-64 0,3-3-10544 0</inkml:trace>
  <inkml:trace contextRef="#ctx0" brushRef="#br0" timeOffset="24249.97">26580 14366 20671 0,'-8'18'912'0,"1"-4"192"0,-2 5-880 0,0 1-224 0,-2 7 0 0,-2-1 0 0,-2 3 384 0,-1 1 48 15,-1 3 0-15,0 2 0 0,1 0 16 0,2-2 16 16,3-1 0-16,3-4 0 0,3-1 160 0,4-7 16 16,2-3 16-16,4-2 0 0,3-6-272 0,0-2-64 15,3-2-16-15,4-6 0 0,3-4 496 0,1-5 96 16,4-3 32-16,1-2 0 0,0-3-96 0,0-1-32 15,0-4 0-15,-3 3 0 0,-1 0-320 0,-2 1-64 16,-4-2-16-16,-2 1 0 0,-1 0-224 0,-5 3-48 16,-4 4-128-16,-3 1 192 0,-1 0-352 0,-5 4-80 15,-4-2-16-15,-2 7-10080 16,-1 0-2016-16</inkml:trace>
  <inkml:trace contextRef="#ctx0" brushRef="#br0" timeOffset="24766.47">27477 14300 17503 0,'-12'9'768'16,"6"-4"176"-16,-3 4-752 0,4 0-192 0,0 4 0 0,1-2 0 0,3-2 1424 0,3 1 256 15,-2-10 48-15,10 9 16 0,3-3-624 0,4 1-128 16,2-6-32-16,5-1 0 0,1-2-192 0,5-5-64 16,0 0 0-16,2 0 0 0,1-4-384 0,-3 1-64 15,0-1-32-15,-4-1 0 0,-5 2-224 0,-5-2-160 16,-4 2 32-16,-6 2 0 0,-5-3 128 0,-1 11-128 0,0 0 128 0,-11-8-128 16,-7 3 128-16,-2 5 0 15,-5 5 128-15,-1 3-128 0,-3 3 0 0,-2 6 0 0,-1 1 0 16,2 1-128-16,-1 4 128 0,3 2 0 0,3-1 0 0,3 2-128 15,3-1 128-15,4-2 128 0,3-2-128 0,5 2 176 16,2-2 16-16,5-2 16 0,2-1 0 0,5-4 0 16,2-4-208-16,5 1 0 0,3-3 0 0,8 1 0 31,1-6-336-31,5 0-176 0,0-2-16 0,6-1-12672 0</inkml:trace>
  <inkml:trace contextRef="#ctx0" brushRef="#br0" timeOffset="25004.27">28187 14167 20271 0,'0'0'1792'0,"0"0"-1424"15,0 0-368-15,-6 12 0 0,1 2 1728 0,1 3 256 16,1-1 64-16,2 5 16 0,1 4-1104 0,1-1-240 15,2 7-32-15,-1 2-16 0,1 1-352 0,1-2-64 16,-2 2 0-16,2-1-16 0,0-1-240 0,0 0 0 16,-2-4 0-16,2 0-160 15,0-4-688-15,-1-2-144 0,-3-2-32 0,0-2-7472 16,1 0-1488-16</inkml:trace>
  <inkml:trace contextRef="#ctx0" brushRef="#br0" timeOffset="25201.43">28417 14179 24991 0,'0'0'1104'0,"-11"6"240"0,1 2-1088 0,-4 4-256 16,-2 3 0-16,-1 3 0 0,-4 2 832 0,-4 7 96 16,-6 2 32-16,5 3 0 0,-2 0-432 0,0 2-80 0,-2 0 0 0,1 3-16 15,0 1-112-15,1 0-32 0,0-2 0 16,3 0 0-16,2 1-288 0,2-2 0 0,4-3 0 0,3-4-9200 15,4-1-1808-15</inkml:trace>
  <inkml:trace contextRef="#ctx0" brushRef="#br0" timeOffset="25567.46">29254 13708 25279 0,'0'0'1120'0,"-11"-4"224"0,3 0-1072 0,-1 3-272 0,0 4 0 0,0 3 0 15,-3 4 576-15,0 4 48 16,-2 5 16-16,-3 4 0 0,-3 7-112 0,0 5-16 16,-2 4 0-16,0 6 0 0,1 4-144 0,2 5-48 0,1 4 0 0,0 1 0 15,-1-3-16-15,0 1-16 16,1 0 0-16,2 1 0 0,-1-3-144 0,3-2-16 16,3 0-128-16,2-8 192 0,1-8-192 0,6-5-192 0,4-8 48 15,2-2 0 1,1-7-528-16,3-4-96 0,2-7-32 0,1-1-8048 0,-2-5-1616 15</inkml:trace>
  <inkml:trace contextRef="#ctx0" brushRef="#br0" timeOffset="25719.87">28833 14324 25743 0,'0'0'1136'0,"-9"2"240"0,-1-2-1104 0,10 0-272 0,0 0 0 0,0 0 0 0,0 0 576 0,0 0 64 16,10 3 16-16,3 1 0 0,1-1-368 0,2-3-80 15,3-1-16-15,2-2 0 0,-1 0-192 0,0 1-288 16,1 1 64-16,-2-3-12384 16</inkml:trace>
  <inkml:trace contextRef="#ctx0" brushRef="#br0" timeOffset="25980.51">29168 14430 3679 0,'0'0'160'0,"0"0"32"0,0 0-192 0,0 0 0 16,0 0 0-16,0 0 0 0,0 0 4496 0,9 5 864 16,2-5 160-16,1 0 48 0,4-5-4192 0,1-4-832 0,2 0-160 15,0-4-48-15,2-1-192 0,-3 2-144 16,-1-1 192-16,1-1-192 0,-6 1 0 0,-6 6 0 0,0-4 0 16,-6 11-144-16,0 0 144 0,0 0-160 0,0 0 160 0,0 0-160 15,-10 2 160-15,-1 5-128 0,-2 4 128 0,0 1-128 16,1 3 128-16,-1 3 0 0,-1 0 0 0,2 1 0 15,4 0 0-15,0 0 0 0,3 0 128 0,1 0-128 16,3-1 0-16,2-3 0 0,2 1 0 0,0-1-7360 16,2-1-1376-16</inkml:trace>
  <inkml:trace contextRef="#ctx0" brushRef="#br0" timeOffset="26263.88">29602 14347 16575 0,'-9'17'1472'0,"-2"2"-1168"15,0 1-304-15,0 3 0 0,0 1 1024 0,-1-1 160 16,1 1 32-16,1-1 0 0,-1-4 48 0,2-1 16 16,3-2 0-16,0-3 0 0,2 0-400 0,1-3-80 15,3-10-16-15,0 0 0 0,0 0-80 0,0 0 0 16,0 0-16-16,11-10 0 0,-1-3-16 0,0-1 0 15,1-4 0-15,1-1 0 0,0-4-352 0,2 3-64 16,0 0 0-16,0 1-16 0,2-2-240 0,0 4 0 16,1 0 0-16,-2 4 0 0,-1 3 0 0,-1-1-128 15,-2 4-16-15,1 1 0 16,-1 2-624-16,2 3-128 0,-3 2-32 0,0 2-13120 0</inkml:trace>
  <inkml:trace contextRef="#ctx0" brushRef="#br0" timeOffset="26530.1">30117 14286 24063 0,'-9'19'1072'0,"3"-3"208"0,-2 1-1024 0,-1 5-256 0,-1 0 0 0,-2 2 0 0,-2 2 992 0,0-1 144 15,0 0 16-15,2-2 16 0,-5-4-400 0,4 1-64 16,2-1-32-16,1-2 0 0,1-2-416 0,1-1-64 16,2-8-32-16,6-6 0 0,0 0-160 0,0 0 0 15,0 0 144-15,0 0-144 0,6-11 0 0,2 0-240 16,2-5 48-16,2 1 0 16,-1-3-736-16,0 2-144 0,0-1-16 0,-1 2-11488 0</inkml:trace>
  <inkml:trace contextRef="#ctx0" brushRef="#br0" timeOffset="26980.32">30004 14382 17215 0,'0'0'768'0,"7"-3"144"0,1-5-720 0,1 3-192 16,1-2 0-16,1-4 0 0,2 4 704 0,-1-2 128 16,0 4 0-16,2 0 16 0,0-4-64 0,1 4-16 15,3-3 0-15,-2 3 0 0,-3 1 64 0,1 4 0 16,-1 0 0-16,2 3 0 0,-1 2-32 0,0 5 0 16,-1-4 0-16,-3 10 0 0,-1 4-368 0,-2 4-80 0,-4-1-16 0,0 2 0 15,-3 2-336-15,-3 0 0 16,-3 2 0-16,-2 0 0 0,1-3 0 0,-1-1-320 15,-2-1 64-15,2-3 16 16,3-2-784-16,1-3-176 0,2-6-16 0,1 2-10560 0</inkml:trace>
  <inkml:trace contextRef="#ctx0" brushRef="#br0" timeOffset="27530.32">30647 14317 11967 0,'0'0'1072'0,"0"0"-864"0,0 0-208 0,0 0 0 15,-7-7 2944-15,7 7 528 0,-11-1 112 0,0 2 32 16,-2 3-2464-16,-1 4-512 0,-4 1-80 0,-1 5-32 16,-3 0-336-16,2 0-192 0,0 0 192 0,2 2-192 0,1 1 192 0,5-2-192 15,3-2 192-15,6-3-192 0,3 1 256 0,0-11-64 16,5 8-16-16,6 0 0 0,4-5 48 0,3 0 16 15,1-6 0-15,0 2 0 0,0-3 176 0,0-2 32 16,0 1 16-16,0-2 0 0,1-4-160 0,-2 0-48 16,-3 0 0-16,2 0 0 0,-2 5-256 0,-3-2 128 15,-12 8-128-15,0 0 0 0,6-6 128 0,-6 6-128 16,0 0 0-16,0 0 0 0,0 0 0 0,0 0 0 16,0 0 0-16,-5 11-144 0,1-3-96 0,4-8-16 15,0 0 0-15,3 14 0 0,2-7 0 0,1 2-16 16,2-5 0-16,2 0 0 0,4-3 32 0,1-2 16 15,3-4 0-15,3-2 0 0,5-4 224 0,2-1 256 16,4 0-48-16,-1-5-16 0,0 2-32 0,-2-2-16 16,-1 0 0-16,-1-1 0 0,-3 0 48 0,-1 0 16 0,-3-3 0 15,1-6 0-15,-1-1-32 0,-1-5-16 16,-1-4 0-16,-1-5 0 0,1-2-160 0,0-6 0 0,-1-2 0 0,-1-3 128 16,-1-2-128-16,-1 6 0 0,-2 9 0 0,-2 6 0 15,-2 4 0-15,-1 9 0 0,-3 5 0 0,-1 7 0 16,-3 11 0-16,0 0 128 0,-11 2-128 0,-1 11 128 15,-5 5-128-15,-2 3-144 0,-1 7 144 0,-4 3-208 0,-3 6 208 16,-1 7-176-16,0 1 176 0,6-9-160 0,-2 8 160 0,-2 1 0 16,-2 8 0-16,0-4-128 0,0 1 128 0,4-5 0 15,2 2-144-15,4-5 144 0,4-1 0 0,3-4 0 16,3-7 0-16,6 1 0 16,-1-3-1136-16,6-5-144 15,-1 0-48-15,6 2-11072 0</inkml:trace>
  <inkml:trace contextRef="#ctx0" brushRef="#br0" timeOffset="28181.56">30724 15051 7359 0,'3'-12'320'0,"-1"4"80"0,1 0-400 0,0-3 0 0,-2 3 0 0,0-2 0 15,0 1 4304-15,-1-2 784 16,0 2 160-16,-1-1 16 0,0 2-3600 0,-2-1-704 15,1 3-160-15,-2 1-32 0,4 5-288 0,-9 2-64 0,-1 2-16 0,-7 6 0 16,0 8-256-16,-3 6-144 0,1 3 160 0,0 5-160 16,-1 2 256-16,0 3-32 0,-2 1-16 0,3 0 0 15,1-3 112-15,3-2 0 0,1 1 16 0,4-2 0 16,2-4-208-16,2 1-128 0,1 0 160 0,0-3-160 16,5-1 0-16,0-1 0 0,0-4 0 0,2 1 0 15,1-5-304 1,-3 0-144-16,-2-5-48 0,2 0 0 0,0 0-1808 0,0-11-384 15,0 0-64-15</inkml:trace>
  <inkml:trace contextRef="#ctx0" brushRef="#br0" timeOffset="28580.89">30156 15364 27871 0,'0'0'1232'0,"0"0"256"0,12 0-1184 15,2-1-304-15,1 0 0 0,4-1 0 0,3 1 304 0,2-3 0 16,1 2 0-16,6-2 0 0,3 0-64 0,3-1-16 15,1-1 0-15,1 0 0 0,-1-2-64 0,-1 0-16 16,-4-2 0-16,-1 1 0 0,-1 3-144 0,-3-1-272 16,-4 2 64-16,-4 0 16 15,-2-1-480-15,-3 3-96 0,-2-1 0 0,-2 3-16 16,-11 1 112-16,9-3 32 0,-9 3 0 0,0 0 0 0,0 0 448 0,0 0 192 16,0 0-176-16,0 0 176 0,0 0 352 0,-1 11 160 15,-4 0 48-15,0 1 0 0,-2-4 0 0,1 5 0 0,-3-4 0 0,2 2 0 16,-1-2-96-16,2 2-16 15,-1-4 0-15,2 2 0 0,5-9 64 0,-5 9 0 16,5-9 0-16,0 0 0 0,0 0 160 0,4 10 32 0,-4-10 16 0,0 0 0 16,0 0-144-16,11 4-16 0,-1-4-16 0,1-1 0 15,-1-3-208-15,-10 4-32 0,10-6-16 16,-1-2 0-16,-9 8-64 0,6-8-16 0,-6 8 0 0,5-12 0 16,-3-1-80-16,-4 3 0 0,-3 0-128 0,3 2 192 15,-5-2-192-15,1 3 0 0,-2 0 0 0,1 3 0 16,-2 1-320-16,9 3-48 0,-9-3-16 0,9 3 0 15,0 0-1312 1,0 0-272-16,0 0-48 0,0 0-7712 0,0 0-1552 0</inkml:trace>
  <inkml:trace contextRef="#ctx0" brushRef="#br0" timeOffset="28873.72">31110 15157 14735 0,'0'0'1312'0,"-3"11"-1056"0,2 2-256 0,-2-3 0 0,1 4 1920 0,-2 3 336 16,-1 2 64-16,-2-1 16 0,-2-2-1472 0,1-1-288 16,-3-1-64-16,1-2-16 0,-1-1 176 0,1-2 32 15,-1 0 16-15,3-4 0 0,0 0 304 0,8-5 64 16,-9 5 16-16,9-5 0 0,0 0-320 0,0 0-64 16,0 0-16-16,0 0 0 0,3-12-208 0,2 0-48 0,0 1-16 0,2-3 0 15,2 0-144-15,1-2-32 16,2 0 0-16,-1 2 0 0,1 0-128 0,0-3-128 0,2 1 144 15,0 2-144-15,0 4 0 0,-1-2 0 16,0 5 0-16,0-2 0 0,1 1 0 0,-3 1 0 0,2 3-176 0,-2 2 176 31,-11 2-1984-31,12 0-256 0,-12 0-64 0,11 0-11568 0</inkml:trace>
  <inkml:trace contextRef="#ctx0" brushRef="#br0" timeOffset="29115.35">31676 15021 24639 0,'0'0'1088'0,"0"0"240"0,0 0-1072 0,0 0-256 0,-10 4 0 0,0 2 0 0,-1 3 832 0,-2 0 96 16,-1 4 32-16,-3 3 0 0,-4 4-432 0,2-2-80 15,-2-1 0-15,0 1-16 0,-1 1 16 0,3 0 0 16,3-3 0-16,3 1 0 0,3-1-112 0,1-2-16 15,4-1 0-15,3 1 0 0,5-1-320 0,2-4 0 16,3-2 0-16,2-2 0 16,1-1-512-16,5 1-80 0,1-4-16 0,2-1 0 15,2 0-2352-15,-1 0-480 0</inkml:trace>
  <inkml:trace contextRef="#ctx0" brushRef="#br0" timeOffset="29482.16">31772 15182 15663 0,'0'0'688'0,"0"0"144"0,0 0-656 0,11-1-176 16,1 2 0-16,2-1 0 0,1 0 2240 0,3-1 432 15,1-1 80-15,-4-1 0 0,4 6-1232 0,4-3-256 16,2-3-48-16,2 2-16 0,0-1-352 0,-1 1-64 0,1-1-16 0,-3-1 0 15,-2 1-288-15,-2-2-64 0,-2-3-16 0,-1 2 0 16,-2 0-32-16,-2-2-16 0,-2 0 0 0,-3 2 0 16,-2 0 0-16,-1 0 0 0,-5 5 0 0,0 0 0 15,0 0-80-15,0 0-16 0,-9 5 0 0,-1 4 0 16,-5-4-256-16,-2 8 160 0,-2 2-160 0,-1 3 128 0,-1 2 64 0,1 2 0 16,1 1 0-16,3 2 0 0,3-1 192 15,4 4 64-15,3-2 0 0,3 2 0 0,3-3-224 0,4 0-32 16,3 1-16-16,2-3 0 0,3-3-176 0,2-2 0 15,2-3 0-15,3 0 128 0,2-7-128 0,-1 0-144 16,4-6 144-16,-3-1-208 16,1-2-1008-16,4 1-192 0,1-2-32 0</inkml:trace>
  <inkml:trace contextRef="#ctx0" brushRef="#br1" timeOffset="34751.53">744 16560 3679 0,'-3'-14'160'0,"3"14"32"0,-1-6-192 0,-2-4 0 15,1 2 0-15,0-2 0 0,0 4 2064 0,1-3 368 16,-1 2 80-16,1-2 16 0,1 9-1296 0,0 0-256 0,0 0-48 16,0 0-16-16,0 0-144 0,0 0-16 15,0 0-16-15,0 0 0 0,0 0-128 0,3 11-32 16,0 1 0-16,0 0 0 0,-3 2 32 0,1 2 0 15,-1 2 0-15,0 2 0 0,0 2-48 0,-1 3-16 16,-2-1 0-16,1 4 0 0,-1 2-32 0,-2 0-16 0,-1 3 0 0,1-1 0 16,-3-1-128-16,2-6-32 0,-2-2 0 15,1 1 0-15,-2 0 32 0,1-2 0 16,0-3 0-16,1-1 0 0,0-2-176 0,-1 2-48 0,-1-2 0 0,2-4 0 16,2-3-144-16,0 1 192 0,3-5-192 0,2-5 192 15,0 0-192-15,0 0 0 0,0 0 144 0,0 0-144 16,0 0 0-16,10 1 0 0,0 2 0 0,0-1 0 15,3 1 0-15,2 1 0 0,2 0-144 0,0-2 144 16,2 2 0-16,2 4 0 0,-2-3 0 0,9 6 0 16,-3-3 0-16,1 3 0 0,-1-2 0 0,9 5 0 15,-7-4-352-15,-4-2-160 0,-3-3-16 0</inkml:trace>
  <inkml:trace contextRef="#ctx0" brushRef="#br1" timeOffset="35118.71">1154 16901 11055 0,'0'0'976'0,"0"0"-784"0,0 0-192 0,0 0 0 0,0 0 2336 0,8 7 416 15,-8-7 96-15,11 8 16 0,2-4-1792 0,-3 0-368 16,-10-4-64-16,12 0 0 0,-2-3-80 0,2-1-16 15,1-3 0-15,0-2 0 0,1 0-288 0,-1 0-64 16,-1-5-16-16,0 1 0 0,-2 1-176 0,-1-2 128 16,-4 2-128-16,2 2 128 0,-1-4 32 0,-3 3 0 15,-1 2 0-15,0-3 0 0,-4 3 176 0,2 0 48 16,-3 4 0-16,3 5 0 0,0 0 112 0,-9-3 16 16,0 3 16-16,-1 3 0 0,0 2-192 0,-3 8-32 15,3 0-16-15,-3 5 0 0,1 1-288 0,-1 2 0 0,2 2 128 16,2 4-128-16,2-3 0 0,1 5 0 0,0-5 0 15,-1-1 0-15,6-1 0 0,1 0 0 0,2-3 0 0,1 0 0 16,0-4 800-16,2-4 48 0,1 1 16 0,4-5 0 16,2-1-2304-16,2-5-464 15,2-4-80-15,3-3-11392 0</inkml:trace>
  <inkml:trace contextRef="#ctx0" brushRef="#br1" timeOffset="35352.92">1884 16371 9215 0,'-5'-17'816'16,"5"17"-656"-16,-4-9-160 0,4 9 0 0,-4-10 2016 0,4 10 368 15,0 0 80-15,0 0 16 0,-9 7-1072 0,2 1-192 16,-1 8-64-16,-1 3 0 0,-1 4-176 0,0 5-32 16,0 0-16-16,-1 3 0 0,1 4-208 0,3 3-32 15,-2 0-16-15,1 3 0 0,3-2 0 0,0 2 0 0,1-1 0 0,0 2 0 16,0-4-384-16,3-1-80 15,1-1-16-15,-1-3 0 0,0-6-432 0,1-2-80 0,1-6-32 0,-1-2 0 32,1-7-1760-32,-1-10-368 0,0 0-64 0,0 0-16 0</inkml:trace>
  <inkml:trace contextRef="#ctx0" brushRef="#br1" timeOffset="35489.82">1609 16747 20847 0,'0'0'912'0,"0"0"208"0,0 0-896 0,0 0-224 16,0 0 0-16,7 10 0 0,-7-10 512 0,11 7 64 0,2 1 16 0,-1-2 0 16,5-3-432-16,1 0-160 0,3-2 0 0,1-1-6736 15,2-2-1456-15</inkml:trace>
  <inkml:trace contextRef="#ctx0" brushRef="#br1" timeOffset="35837.55">2493 16526 23727 0,'0'0'1040'0,"0"0"240"15,0 0-1024-15,-5 11-256 0,1 1 0 0,1 3 0 0,1 1 480 0,-2 5 48 16,-4 3 16-16,1 1 0 0,-2-3-32 0,1 2 0 16,2 4 0-16,-3-2 0 0,-1 0 112 0,1-2 16 15,4 4 0-15,1-2 0 0,-1 0-240 0,4-4-32 16,2-3-16-16,3-2 0 0,1-6-352 0,4-5 0 15,-1 0 0-15,5-6 0 0,1-3-160 0,0 0 160 16,1-7-192-16,1-1 192 0,4-7 0 0,-2 0 0 0,0 0 128 0,-1-1-128 16,-1 0 208-16,-2-4-48 15,-2 2-16-15,1 2 0 0,-2 0 32 0,-2 3 0 16,-1 2 0-16,-3 7 0 0,3-3 160 0,-8 10 48 16,0 0 0-16,0 0 0 0,0 0-112 0,7 10-16 15,-4 3 0-15,2 1 0 0,-2 6-112 0,-1 0-16 0,1-1-128 0,-2 2 192 16,0 0-192-16,2 2 0 0,-1 1 0 0,2-2 0 15,1-1-272-15,1 1-112 0,1 0 0 0,0-3-9680 16,4-5-1936-16</inkml:trace>
  <inkml:trace contextRef="#ctx0" brushRef="#br1" timeOffset="36191.1">3169 16514 13823 0,'0'0'1216'0,"0"0"-960"0,0 0-256 0,0 0 0 15,0 0 1792-15,0 12 320 16,0-12 64-16,10 6 16 0,0 1-912 0,3-4-192 0,0-1-48 0,3-2 0 16,3 0-656-16,2-2-144 15,-1 1-32-15,2 1 0 0,0 0-208 0,-1 1 0 16,-1 1 0-16,-2-2 0 15,0 2-1680-15,-4 1-288 0,-4-1-48 0,-10-2-16 0</inkml:trace>
  <inkml:trace contextRef="#ctx0" brushRef="#br1" timeOffset="36319.15">3327 16750 23039 0,'0'0'2048'0,"0"0"-1648"0,0 0-400 0,14 5 0 15,-1-3 624-15,4-1 32 0,-3 1 16 0,1-1 0 0,1-1-384 16,0 0-80-16,2-1-16 0,1-2 0 0,0-2-416 0,3-1-96 15,0 3 0-15</inkml:trace>
  <inkml:trace contextRef="#ctx0" brushRef="#br1" timeOffset="37023.39">3769 16758 17327 0,'0'0'768'0,"0"0"160"0,0 0-736 0,0 0-192 16,8 12 0-16,-8-12 0 0,0 0 816 0,12 5 128 15,1-2 16-15,0-1 16 0,-2-2-368 0,2-1-80 16,0 0-16-16,0-3 0 0,1-5-208 0,2 1-48 16,-1-2-16-16,0 0 0 0,0-3 208 0,-1 3 64 15,-2 1 0-15,1-4 0 0,-2 2 0 0,-1-2 0 0,-2-2 0 0,-2 4 0 16,-1 0-192-16,-2 0-48 0,-1 1 0 0,-2 1 0 16,0 9-128-16,-3-5-16 15,-3-3-128-15,-1 4 192 0,-2 6-48 0,0 4-16 16,0 0 0-16,-1 6 0 0,0-2-128 0,-4 4 0 0,1 4 0 0,2 2 0 15,-1 4 192-15,2 3-32 16,1-2-16-16,2 3 0 0,0-1 48 0,3 2 0 0,2 0 0 16,2-4 0-16,1-1-192 0,4-1 128 0,0-6-128 15,4 0 128-15,3-3-128 0,0-3 0 0,4-3 0 0,1-2 128 32,4-4-448-32,3-5-80 0,3-3-32 0,1-3-8400 0,5-8-1696 0</inkml:trace>
  <inkml:trace contextRef="#ctx0" brushRef="#br1" timeOffset="37488.56">4365 16311 11967 0,'0'0'528'0,"0"0"112"0,-1-13-512 0,1-1-128 16,2 2 0-16,2-2 0 0,-1-2 2576 0,-1 2 496 16,1 2 80-16,-1-2 32 0,1-2-2272 0,-1 2-448 15,0 4-80-15,-1 0-32 0,-1 10-160 0,0 0-48 16,0 0 0-16,0 0 0 0,0 0-16 0,0 0 0 16,0 0 0-16,4 17 0 0,-3 0 16 0,0 5 0 15,-1 0 0-15,-1 2 0 0,-2-3-144 0,1 2 192 0,1 0-192 0,-3-1 192 16,-3-4 128-16,1-2 16 0,0-3 16 0,-1-2 0 15,0-3 352-15,0 0 80 0,7-8 16 16,0 0 0-16,0 0 32 0,0 0 0 16,-3-7 0-16,0-2 0 0,3-3-288 0,1-2-48 0,2-2-16 0,2-1 0 15,1-1-352-15,3-4-128 0,-1 2 0 16,-1 2 144-16,2-2-144 0,0-1 0 0,1 2 0 16,1 1 0-16,0 3 0 0,2 3-224 0,-1 1 80 0,1 0 16 15,2 3-240 1,-2 1-32-16,1 3-16 0,0 3 0 0,0 1-2624 0,0 1-528 15</inkml:trace>
  <inkml:trace contextRef="#ctx0" brushRef="#br1" timeOffset="37715.15">4929 15814 4607 0,'0'0'400'0,"4"-9"-400"16,-2-4 0-16,-2 13 0 0,0 0 4336 0,7-3 784 16,-7 3 144-16,0 0 48 0,0 0-3696 0,5 9-720 15,-5 4-160-15,-2 5-32 0,-2 4-192 0,-2 3-32 16,-5-1-16-16,4 7 0 0,-3 1 48 0,-1 1 0 16,-1 2 0-16,1 4 0 0,3 2 224 0,0-1 48 15,2-2 16-15,2-4 0 0,0-1-400 0,4-5-80 0,3 2 0 0,-1-6-16 16,1-3-304-16,2-3 0 15,1-3 0-15,0-2 0 16,2-4-816-16,1-4-112 0,1 0-32 0,-10-5-13024 0</inkml:trace>
  <inkml:trace contextRef="#ctx0" brushRef="#br1" timeOffset="37852.31">4699 16300 23903 0,'0'0'1056'0,"0"0"224"0,0 0-1024 0,8 1-256 0,3-2 0 0,1-1 0 0,1 1 272 0,1 0 16 16,2-2 0-16,2 2-7536 16,1-2-1520-16</inkml:trace>
  <inkml:trace contextRef="#ctx0" brushRef="#br1" timeOffset="38358.15">6466 16634 19343 0,'0'0'1728'0,"0"0"-1392"0,0 0-336 0,0 0 0 0,0 0 912 0,0 0 112 16,5 4 32-16,5 0 0 0,-1 1-304 0,7-3-64 15,1-1-16-15,4 1 0 0,2-2-208 0,3-2-32 16,6 0-16-16,4-3 0 0,2 1-224 0,4 0-32 15,2 0-16-15,-2-2 0 0,0 0-144 0,0 2 0 16,0-1 0-16,14-4 0 16,-8 2-704-16,-6-1 0 0,-5 2-16 0,-14 4 0 0</inkml:trace>
  <inkml:trace contextRef="#ctx0" brushRef="#br1" timeOffset="38571.14">6759 16866 21183 0,'-22'7'944'0,"17"-2"192"0,-1-1-912 0,6-4-224 15,0 0 0-15,0 0 0 0,2 7 1504 0,4 4 256 0,2-5 48 0,2 3 16 16,5-5-1184-16,3-2-256 16,4 2-32-16,1-2-16 0,1-2 0 0,3 0 0 15,1-1 0-15,5-1 0 0,0-2-208 0,1 0-128 0,2-4 128 0,13 0-128 31,-3-3-336-31,-2 4-144 0,0-3-32 0,-15 3-8192 0,0 1-1632 0</inkml:trace>
  <inkml:trace contextRef="#ctx0" brushRef="#br1" timeOffset="38856.61">7005 16363 21183 0,'0'0'1888'0,"0"0"-1504"0,7 5-384 0,0 2 0 0,2 1 448 0,2 1 0 16,5 0 16-16,2 3 0 0,2-2-144 0,3 4-16 15,2 1-16-15,6 0 0 0,4-1 0 0,2 3 0 16,1-1 0-16,14 11 0 0,-7-3 352 0,-4 0 80 16,-6 2 16-16,-3-2 0 0,-3 4-144 0,-3-3-16 15,-6 5-16-15,-2-4 0 0,-6 1-288 0,-3-3-48 16,-5 2-16-16,-4-5 0 0,-4-2-16 0,-3 3-16 15,-5 1 0-15,-4-2 0 0,-6-2-176 0,1 0-144 16,-1-1 144-16,-4-3-208 16,1-3-272-16,-2 1-48 0,-1-4-16 0,7-2-12512 0</inkml:trace>
  <inkml:trace contextRef="#ctx0" brushRef="#br1" timeOffset="39524.96">8843 16573 8287 0,'0'0'736'0,"1"-12"-592"0,5-2-144 0,1 4 0 16,3-2 2480-16,4-2 464 0,3-2 80 0,2 0 32 15,1-2-2304-15,2 1-464 0,3 1-96 0,1 2 0 16,3-1-192-16,1-1 160 0,2 6-160 0,-3 3 160 16,1 3 96-16,-2 3 32 0,-2 3 0 0,1 3 0 15,-2 8-288-15,-3 3 0 0,-3 5 128 0,-4 3-128 0,1 4 0 0,-7 4 160 16,-6 1-160-16,-5 6 128 0,-7-1 176 0,-2 0 16 16,-5-1 16-16,0-1 0 0,-3-1 112 15,-3 0 0-15,-1-3 16 0,0-3 0 16,-1 0 176-16,3-5 16 0,-1 0 16 0,2-5 0 0,-1-2 272 0,5-4 48 15,3-2 16-15,3-5 0 0,1 1-352 0,9-7-64 16,0 0-16-16,0 0 0 0,0 0-384 0,0 0-192 16,10-9 160-16,3 3-160 0,1-3 0 0,6 2 0 15,-1 1 0-15,2-2 0 0,1 3 0 0,5 0-128 16,0 0 128-16,3 1-208 16,3 2-2000-16,0-2-400 0</inkml:trace>
  <inkml:trace contextRef="#ctx0" brushRef="#br1" timeOffset="40013.47">9781 16563 12895 0,'0'0'576'0,"0"0"112"0,10-7-560 0,1-3-128 0,1 1 0 0,2-2 0 15,0 1 2016-15,0 0 368 0,-1-4 80 0,1 0 16 16,0-2-1552-16,0 2-304 0,-3-2-64 0,1-1-16 0,-2 1-32 0,-1 2-16 16,0 2 0-16,0 5 0 0,-9 7-256 0,0 0-48 15,0 0-16-15,0 0 0 0,7 11-32 0,-3 4 0 16,-4 6 0-16,-1 3 0 0,-2 1-144 0,0 6 160 15,-4 2-160-15,0 2 160 0,-2 1-160 0,-2 0 192 16,-1-3-192-16,-1-3 192 0,0-1-64 0,1-4-128 16,-2-4 192-16,5-7-64 0,0-2 368 15,2-2 64-15,7-10 16 0,0 0 0 0,0 0 256 0,0 0 64 16,0 0 16-16,0 0 0 0,3-13-432 0,1-5-96 16,3 0 0-16,1 1-16 0,-2-2-240 0,2-2-128 15,-2-3 160-15,5 1-160 0,-1 2 0 0,1-1 0 16,1-1 0-16,0 4 0 0,1 0 0 0,1 2 0 15,1 3 0-15,2 1 0 0,-1-1 0 0,0 3 0 16,0 4 0-16,-2 3-160 0,1 1-48 0,2 0-16 16,-1 3 0-16,1 0 0 15,-2 0-2672-15,0 0-544 0,6-4-96 0,-6 1-32 0</inkml:trace>
  <inkml:trace contextRef="#ctx0" brushRef="#br1" timeOffset="40404.25">10558 15993 14735 0,'0'0'640'0,"-11"-1"160"0,2-2-640 0,2 1-160 15,7 2 0-15,0 0 0 0,0 0 1776 0,2-10 320 16,1 2 64-16,4 0 16 0,-7 8-1488 0,11-7-304 16,2-2-48-16,0 3-16 0,1 2-128 0,-3-1-16 15,2 0-16-15,-1 2 0 0,0 3 192 0,-1 1 32 16,1 2 16-16,-1 3 0 0,-1 1 96 0,-1 4 16 16,-1 0 0-16,-2 5 0 0,-2 2-128 0,-1 2 0 15,-2 5-16-15,-2 1 0 0,-3 5-48 0,-4 0-16 16,-1-6 0-16,-1 3 0 0,0-5-96 0,0-4-16 15,1-1 0-15,2-1 0 0,5-6 464 0,2-3 96 16,0-8 16-16,6 6 0 0,7 0-144 0,1-3-32 16,4-4 0-16,3-2 0 0,4-2-336 0,1 1-80 15,6-2-16-15,2-3 0 0,3 1-160 0,3-2-256 0,-1 0 64 0,2-3-10416 16,-2 3-2080-16</inkml:trace>
  <inkml:trace contextRef="#ctx0" brushRef="#br1" timeOffset="40896.17">11396 16732 22799 0,'0'0'1008'0,"0"0"208"0,0 0-960 0,0 0-256 16,0 0 0-16,14-3 0 0,2 2 896 0,6 0 144 15,2 1 32-15,5-3 0 0,0 1-400 0,2-2-80 0,-1-3-16 0,2 4 0 16,2 0-80-16,3-1-32 0,1-1 0 0,3 4 0 15,-3 2-288-15,4 2-176 16,0-3 192-16,0 0-192 0,-1 0 0 0,-3-3-304 0,-4 2 48 16,-5-2 0-1,-4 0-2240-15,-5-1-448 0</inkml:trace>
  <inkml:trace contextRef="#ctx0" brushRef="#br1" timeOffset="41106.94">11849 16301 27647 0,'0'0'2448'0,"-7"1"-1952"16,7-1-496-16,-9 10 0 16,1 3-256-16,3 1-128 0,-1 6-48 0,-1 2 0 0,2 3 816 0,-1 6 176 15,-2 1 16-15,1 1 16 0,-1 0-208 0,1 5-32 16,-2 0-16-16,-2-1 0 0,0 1-16 0,0-2 0 15,0-3 0-15,0-3 0 0,0 2-176 0,-1-3-144 16,1-5 192-16,0-2-192 16,3 1-592-16,1-5-240 0,2-7-32 0,1 0-12000 0</inkml:trace>
  <inkml:trace contextRef="#ctx0" brushRef="#br1" timeOffset="41619.3">13019 16012 19343 0,'0'0'1728'0,"0"0"-1392"16,0 0-336-16,0 0 0 0,-4 12 976 0,-1-1 128 16,0 4 32-16,-1 5 0 0,-2 5-208 0,-2-1-32 15,-2 5-16-15,2 1 0 0,-1 3-176 0,-1 2-48 0,0 6 0 0,-2 1 0 16,-2 2-224-16,-2 2-48 0,-1-1-16 15,-1 3 0-15,-3 1-112 0,2-3 0 0,-1 1-16 0,2-5 0 16,1-2-112-16,0-5-128 16,1-7 176-16,1-1-176 0,2-8-304 0,5-4-160 0,1-3-48 15,4-5 0-15,5-7-1984 0,0 0-416 16</inkml:trace>
  <inkml:trace contextRef="#ctx0" brushRef="#br1" timeOffset="41982.75">13398 16020 21183 0,'0'0'1888'0,"0"0"-1504"16,0 0-384-16,-7 5 0 0,1 4 640 0,-3 2 48 16,-2 5 16-16,-2 3 0 0,-4 2-368 0,-2 5-64 15,-2 0-16-15,-1 6 0 0,0-1 192 0,0 2 48 16,-1 1 0-16,-1 7 0 0,-4 1 224 0,2 1 48 15,5 3 16-15,1 2 0 0,4 0-432 0,6 1-96 16,1-6 0-16,6-3-16 0,6-5-240 0,6-6 0 16,4-2 0-16,4-8 0 0,2-5 128 0,6-4-128 15,1-2 0-15,2-6 0 0,-1-2 192 0,3-4-48 0,2-5-16 0,-1 3 0 16,0-5 144-16,-3-2 32 16,-2-1 0-16,-5-1 0 0,0-2-16 0,-3 2 0 15,-7 0 0-15,-3 2 0 0,-5 0 0 0,-4-1 0 0,-4-2 0 16,-6 3 0-16,-8 3 32 0,-3-2 0 15,-6 5 0-15,-2 0 0 0,-4 6-320 0,1 4 0 0,0 3-176 0,0 0 176 32,-1 5-1360-32,3-1-176 0,4 4-16 0,1-2-12320 0</inkml:trace>
  <inkml:trace contextRef="#ctx0" brushRef="#br1" timeOffset="42449.95">13975 16462 19343 0,'0'0'848'0,"0"0"192"0,0 0-832 0,0 0-208 0,0 0 0 0,0 0 0 16,12 0 1536-16,4 2 256 0,3-2 48 0,5 0 16 16,3-2-1296-16,1 1-256 0,5 0-48 0,15-2-16 15,-5 1-96-15,0-2-16 0,-1-1 0 0,2 1 0 16,-3 0-128-16,-1 2 0 0,-2-2 0 0,-2 0 0 15,-3 1-2208-15,-3 1-368 16</inkml:trace>
  <inkml:trace contextRef="#ctx0" brushRef="#br1" timeOffset="42620.84">14131 16747 19343 0,'0'0'1728'0,"0"0"-1392"16,0 0-336-16,0 0 0 0,6 11 2112 0,5-5 368 15,3 0 64-15,3-2 16 0,2-2-1856 0,3 1-352 16,1-3-80-16,2-1-16 0,3-1 48 0,4-3 0 16,4-2 0-16,2 1 0 15,1 0-880-15,3-3-192 0,1 3-16 0</inkml:trace>
  <inkml:trace contextRef="#ctx0" brushRef="#br1" timeOffset="43157.6">15856 16176 7359 0,'0'0'656'0,"-9"-1"-528"16,0 1-128-16,0 1 0 0,-1 3 2016 0,-4-3 368 15,-2-1 80-15,-3 3 16 0,-2 1-1264 0,-2 1-240 16,-1 1-48-16,-1-1-16 0,-2 2 32 0,0 2 0 15,1-2 0-15,0 6 0 0,1 1-224 0,-3 2-32 16,2 2-16-16,1 5 0 0,-2 0 48 0,3 6 16 16,1-1 0-16,3 6 0 0,0 2-208 0,3 1-32 15,3 0-16-15,5 2 0 0,-1 1-224 0,5-2-32 16,2-3-16-16,6 1 0 0,5-4-80 0,4-7 0 16,2-2-128-16,4-5 192 0,4-6-32 0,3 0-16 15,4-6 0-15,4-3 0 0,2-4 176 0,4-3 16 0,4-3 16 0,2-4 0 16,2-2 0-16,-1-6 0 0,-2-4 0 0,-1-1 0 15,-6-5-192-15,0 0-32 0,-1-2-128 0,-3-1 192 16,-4-2-192-16,-4 4 144 16,-4 0-144-16,-6-3 128 0,-5 0-128 0,-5-1 192 15,-6-2-192-15,-5 2 192 0,-5 1-48 0,-1 1 0 16,-5 5 0-16,-2 5 0 16,-2 2-512-16,-2 5-96 0,-4 6-32 0,2 4-9712 15,-1-1-1952-15</inkml:trace>
  <inkml:trace contextRef="#ctx0" brushRef="#br1" timeOffset="43679.95">17592 16532 15663 0,'0'0'1392'0,"-3"-4"-1120"0,0 1-272 0,3 3 0 16,5-6 2224-16,3 3 384 0,2 0 80 0,3 1 0 15,1 0-1664-15,7 1-320 0,3 0-80 0,6-3-16 16,4-1-336-16,3 1-64 0,1 0-16 0,1-2 0 16,1-2-64-16,-2 3-128 0,-1 0 176 0,-3 0-176 15,0 1-768-15,-3 2-256 0,-4 0-48 0,-5 1-10560 16</inkml:trace>
  <inkml:trace contextRef="#ctx0" brushRef="#br1" timeOffset="43842.56">17651 16851 26255 0,'-15'4'1152'0,"15"-4"256"0,-9 5-1120 0,9-5-288 16,0 0 0-16,0 0 0 0,0 0 416 0,9 5 32 15,5-1 0-15,3-3 0 0,5-2-448 0,5-2 0 16,4 1 0-16,8-6 0 0,3 1 0 0,2 0 0 15,1-4 0-15,0 3 0 0,4-3 0 0,-1 1 0 0,-1 1 0 0,2-3-12416 16</inkml:trace>
  <inkml:trace contextRef="#ctx0" brushRef="#br1" timeOffset="44165.45">18261 16296 20271 0,'0'0'1792'0,"17"-3"-1424"0,0 2-368 0,5 0 0 0,1 1 1008 0,5 1 128 16,4 0 16-16,1 2 16 0,1 2-464 0,4 5-112 15,3-2-16-15,2 2 0 0,1 3-128 0,3 2-16 16,2 6-16-16,0 2 0 0,0 0-16 0,-2 5 0 15,-5-2 0-15,-7 3 0 0,-4-1-48 0,-5 2-16 16,-5 3 0-16,-5 0 0 0,-6-1-16 0,-3 0 0 16,-6 2 0-16,-3-2 0 0,-6-2-160 0,-4-3-32 15,-5 0-128-15,-6-4 192 0,-5 0-192 0,-3 0 0 16,-4-4 0-16,-3 0 0 16,-3-3-320-16,4-4-128 0,3-1 0 0,2-2-8832 15,3-3-1776-15</inkml:trace>
  <inkml:trace contextRef="#ctx0" brushRef="#br1" timeOffset="44828.63">20039 16564 14335 0,'0'0'640'0,"0"0"128"0,0 0-624 0,0 0-144 16,0-8 0-16,0 8 0 0,3-10 784 0,-3 10 128 16,2-7 32-16,1-1 0 0,-3 8 0 0,4-8 0 15,-3-3 0-15,4 2 0 0,-2-4-64 0,0 2-16 16,3 1 0-16,-4-3 0 0,1 0-288 0,2 2-64 15,0-2-16-15,-1 2 0 0,-1 2-304 0,1-1-64 16,1 4-128-16,-5 6 192 0,0 0-192 0,0 0 0 16,0 0 0-16,0 0 0 0,0 0 0 0,8 13 0 15,-2 1 0-15,-1 8-160 0,-3 2 160 0,1 5 0 16,-3 0-144-16,2 6 144 0,-4 5 0 0,1 4 0 0,-1-6 0 16,-2 1 0-16,-3 3 0 0,1-4 0 15,-4-2 128-15,2-3-128 0,-2-5 0 0,3 0 0 0,-4-7 144 16,4-2-144-16,-1-5 512 0,3-3 48 0,1-2 0 15,4-9 0-15,0 0 176 0,0 0 32 0,0 0 16 0,3-12 0 16,-1-1-208-16,2-2-64 0,1-3 0 0,2-3 0 16,-2-1-384-16,1-1-128 0,-1 0 0 0,1-1 0 15,3 0 128-15,-2-5-128 0,2-2 0 0,1 0 0 16,2-4 192-16,2 1-32 0,4 1 0 0,4 2 0 0,1 5-160 16,2 3 0-16,-1 0 144 0,3 5-144 15,2 5 0-15,2 2 0 0,0 5-160 0,0 0 160 0,-2 4 0 0,-1 4-128 16,-2 4 128-16,-3-1 0 15,-4 2-1072-15,-2 2-144 0,-1-2-48 0</inkml:trace>
  <inkml:trace contextRef="#ctx0" brushRef="#br1" timeOffset="45418.56">21323 16418 13823 0,'0'0'608'0,"-9"-1"128"0,2-6-592 0,7 7-144 16,0 0 0-16,0 0 0 0,-3-9 2752 0,6 0 528 15,3 0 112-15,4 4 0 0,2-1-2144 0,2 1-432 16,3 1-96-16,5-2-16 0,2 3-448 0,3-1-112 16,1 1-16-16,0 0 0 0,0-3-128 0,-2 2 0 0,1 0 144 0,-2 3-144 31,-4-2-1040-31,-3-2-288 0,-2 1-48 0</inkml:trace>
  <inkml:trace contextRef="#ctx0" brushRef="#br1" timeOffset="45587.43">21224 16661 26719 0,'0'0'2368'0,"0"0"-1888"0,8 8-480 0,0-4 0 0,4 1 1104 0,1 0 128 15,2-1 32-15,4-1 0 0,0-1-752 0,6-2-160 16,2-1-32-16,4 0 0 0,4-2-48 0,5 1-16 15,2-6 0-15,-3 0 0 16,-2 2-1552-16,-2-4-320 0,-1-1-64 0</inkml:trace>
  <inkml:trace contextRef="#ctx0" brushRef="#br1" timeOffset="46293.44">22841 15998 11055 0,'0'0'976'0,"0"0"-784"16,0 0-192-16,5-6 0 0,-1 1 1152 0,0-3 176 16,-4 8 32-16,5-6 16 0,0 3-272 0,-5 3-48 15,0 0-16-15,6-3 0 0,-6 3-272 0,0 0-48 16,0 0-16-16,0 0 0 0,5 6 144 0,-2 5 32 0,-3 1 0 0,-2 6 0 15,1 2-80-15,-3 5-16 16,2 2 0-16,-3 2 0 0,0 4-288 0,0 0-64 0,-2 3-16 0,1 2 0 16,-2 0-256-16,1-1-160 15,-1-1 192-15,0-3-192 0,2-1 144 0,-2-7-144 0,1-2 0 0,0-3 144 16,2 2-304-16,1-8-64 0,2 0-16 0,-1-4-8592 16,3-4-1712-16</inkml:trace>
  <inkml:trace contextRef="#ctx0" brushRef="#br1" timeOffset="46454.9">22597 16321 24879 0,'0'0'1088'0,"0"0"256"0,0 0-1088 0,0 0-256 16,11 0 0-16,2-1 0 0,1 0 1072 0,2-2 144 15,2-1 48-15,1 3 0 0,4-3-960 0,1-3-304 16,3 2 160-16,1-1-160 0,0-2 0 0,0 2-304 15,-1 3 48-15,8-6-12688 0</inkml:trace>
  <inkml:trace contextRef="#ctx0" brushRef="#br1" timeOffset="46629.47">22419 16617 25791 0,'-10'7'2304'0,"-1"2"-1856"15,4-2-448-15,-1 2 0 0,3-3 1392 0,3 3 176 16,2-2 32-16,2-1 16 0,3 3-1056 0,3-5-224 16,6-2-32-16,2 1-16 0,6-3 16 0,3 0 0 15,5-3 0-15,1 1 0 0,4-1-160 0,-1-3-16 0,-1-3-128 0,-1 1-9984 16,0-2-2096-16</inkml:trace>
  <inkml:trace contextRef="#ctx0" brushRef="#br1" timeOffset="49468.3">25656 16281 17327 0,'-10'-6'768'0,"3"3"160"0,-4-2-736 0,1 1-192 0,0-1 0 0,0 2 0 16,-2-3 928-16,1 1 160 0,-3 1 16 0,0-3 16 0,-2 0 96 0,-1 3 0 15,0-1 16-15,0 1 0 0,-1 3-288 0,-1 1-64 16,-3 4-16-16,2 1 0 0,0 4-320 0,-1 1-64 15,1 1-16-15,2 1 0 0,0 3-112 0,3 2-32 16,2 0 0-16,4 0 0 0,3-3-176 0,4 4-144 16,2 1 192-16,3 1-192 0,6-1 192 0,0 0-192 15,3 1 192-15,3 0-192 0,-2 0 160 0,3 3-160 16,2-4 128-16,2 2-128 0,3 5 0 0,0 1 0 16,0-3 0-16,0 4 0 0,-2-5 0 0,-2 1 0 15,-2 2 128-15,-3-4-128 0,-3-2 0 0,-2 2 0 16,-6-4 0-16,-3 0 0 0,-3-1 144 0,-1 0 0 15,-1-4 0-15,-2 1 0 0,-3-3 64 0,-3 0 16 16,-4 0 0-16,0-4 0 0,-3 0-96 0,0-2-128 16,-2-3 176-16,2-1-176 0,0-2 144 0,2-1-144 15,1-3 0-15,4-2 144 0,0-2-144 0,1-2 128 0,3-3-128 16,1 0 128-16,0 0-128 0,3-1 0 0,2-4 0 16,3-2 0-16,4-2 0 0,5 2-272 0,0 0 64 15,4-1 16-15,3-3-16 0,2 1 0 0,2 0 0 0,4-1 0 16,4 2 208-16,3 2-144 0,2-3 144 0,1 3-128 15,2-2 128-15,2 1 0 0,3-4 0 0,-2 1 0 16,-2-3 0-16,-3 3 0 0,-2 0 0 0,-5 2 0 16,-4 1 384-16,-6 3 0 0,-4 0 0 0,-4 2 0 0,-6 1 128 15,-5 3 16-15,-2 2 16 0,-3-1 0 0,-5 2-32 16,-2 4 0-16,-3 2 0 0,-6 0 0 0,-3 0-384 0,-3 3-128 16,-4 1 0-16,-3 4 0 0,1 0-144 15,2 0-96-15,0 2-16 0,2 4 0 16,2-1-2336-16,1 0-480 0</inkml:trace>
  <inkml:trace contextRef="#ctx0" brushRef="#br1" timeOffset="57636.68">23436 17081 11055 0,'-17'0'480'0,"7"2"112"0,0 0-464 0,0-2-128 0,1-1 0 0,0 0 0 15,0-1 864-15,3 1 160 0,-1-4 16 0,1-1 16 0,1 1-432 0,1-1-96 16,0-2-16-16,4 8 0 0,-1-8-64 0,0-2-32 16,-1 1 0-16,5-3 0 0,-1 1-32 0,4 1-16 15,0-3 0-15,2 3 0 0,-1-3 112 0,2-1 32 16,1 0 0-16,2-1 0 0,0 0 80 0,0 1 32 15,-1-2 0-15,2 4 0 0,0-1-96 0,-1 2-16 16,0 2 0-16,2 2 0 0,-3 4-128 0,1-1-16 16,-1 2-16-16,-1 5 0 0,-1 1-96 0,0 5 0 15,1 1-16-15,-2 5 0 0,-2 2 32 0,1 3 16 16,0 0 0-16,0 4 0 0,-1 4-32 0,-1 2-16 0,1-2 0 16,-1 2 0-16,1-2-112 0,-1 0-128 0,-2 1 176 15,3-3-176-15,1-1 128 0,-3-2-128 0,1-4 0 16,0-4 0-16,2-2 160 0,-2-1-160 0,-2-2 128 0,-3-10-128 15,0 0 448-15,0 0 16 0,12 0 0 0,1-4 0 16,-6-2 16-16,3-5 0 0,-3-1 0 0,2-2 0 16,-2-4-288-16,1 0-64 0,0-1-128 0,-1-1 192 15,-1-2-192-15,0-3 128 0,0-1-128 0,0-3 0 16,2-2 144-16,-3 0-144 0,-1-5 128 0,-3-5-128 16,3-2 160-16,-3-3-160 0,2-2 192 0,1-4-192 15,-1 0 160-15,0-1-160 0,2-2 128 0,0-1-128 16,1-3 0-16,2 1 0 0,0 1 0 0,1 1 0 15,-2-1 0-15,2 3 0 0,-1 3 0 0,1 2 0 16,-4 7 0-16,2-1 0 0,0 2 0 0,-1 5 0 16,2 2-192-16,-1 2 192 0,0 3-160 0,0-1 160 0,5 0 0 15,-2 5-144-15,-1-3 144 0,0 4 0 0,0-4-160 16,-2 4 160-16,0 5-192 0,-1 0 192 0,-1-2-192 16,0 2 192-16,0 5-192 0,0 2 192 0,-1 4-224 15,-4 8 64-15,4-8 16 0,-4 8 0 0,7-4 144 0,-7 4-128 16,9 0 128-16,0 0-128 0,4 0 128 0,1 2 0 15,4-1-144-15,1-1 144 0,0-3 0 0,3 1 0 16,0 1 0-16,5-2 0 0,1-3 0 0,5-2 0 16,3 0 0-16,6 0 0 0,3 0-128 0,8-2 128 15,2 3 0-15,4-3 0 0,-1 3 0 0,2-2 0 16,-1 4 0-16,3-4 0 0,5 0 0 0,6 0 0 16,4 0 0-16,1 0 0 0,-8 2 0 0,5 0 0 15,-5-2 0-15,2 4 0 0,3 0 0 0,-5-1 0 16,-4 6 0-16,-7-1 0 0,-10-1 0 0,-4 1-144 15,-9 5 144-15,-2 0-208 16,-4 1-288-16,-5-2-48 0,-4 3-16 0,-3 1 0 16,-3-2-1280-16,-2 2-256 0,-3 3-48 0,-10-10-16 0</inkml:trace>
  <inkml:trace contextRef="#ctx0" brushRef="#br1" timeOffset="58270.49">24301 16526 16575 0,'0'0'1472'0,"0"0"-1168"0,-10-1-304 0,3-1 0 16,7 2 1072-16,-9-1 144 0,9 1 48 0,-8-1 0 15,8 1-272-15,0 0-48 0,0 0-16 0,0 0 0 16,-8-2-352-16,8 2-80 0,0 0-16 0,0 0 0 15,0 0-128-15,0 0-32 0,0 0 0 0,0 0 0 16,12-6 112-16,2 2 16 0,1 2 0 0,2-3 0 16,0-3-16-16,4 4 0 0,-1-2 0 0,6 0 0 15,-2 0-176-15,2 1-48 0,0-1 0 0,-1 2 0 16,1 2-16-16,-4-2-16 0,-1 1 0 0,-3-1 0 0,-4 3-176 16,-4 0 192-16,-10 1-192 0,0 0 192 0,0 0-64 0,-9 8-128 15,-6-3 192-15,-8 4-64 0,-5 1 80 0,-7 2 16 16,-1-1 0-16,0 0 0 0,-5-3 32 0,4 2 0 15,3-3 0-15,1 4 0 0,5-5 240 0,1 2 48 16,3-5 16-16,4 3 0 0,3 0-192 0,7-1-48 16,10-5 0-16,0 0 0 0,0 0-320 0,9 0 0 15,5-1 0-15,4-3 128 0,4-5-128 0,7 1-128 16,3-3 128-16,6 1-192 16,4 1-1024-16,5-5-192 0,4 0-64 0</inkml:trace>
  <inkml:trace contextRef="#ctx0" brushRef="#br1" timeOffset="58776.71">26555 16525 9215 0,'-13'-2'816'0,"3"1"-656"16,1 0-160-16,0-1 0 0,2 2 2864 0,7 0 528 15,-9 0 128-15,9 0 0 0,0 0-2240 0,0 0-448 16,0 0-80-16,0 0-32 0,0 0 16 0,0 0 0 0,0 0 0 0,15-3 0 16,2-1-160-16,2 0-48 0,0 2 0 0,4-1 0 15,2 2-272-15,3-2-48 0,1 2-16 0,1 0 0 16,-3-1-192-16,-1 2-256 0,-3-1 48 0,-3 0-12848 16</inkml:trace>
  <inkml:trace contextRef="#ctx0" brushRef="#br1" timeOffset="58959.27">26615 16725 31327 0,'0'0'1392'0,"0"0"272"0,0 0-1328 0,0 0-336 0,5-7 0 0,6 2 0 0,6 2 848 0,1 1 112 16,3-1 0-16,5-2 16 0,2-3-784 0,3 3-192 15,0-5 0-15,-1 2 0 16,1-3-1184-16,-2 2-224 0,-1-2-64 15</inkml:trace>
  <inkml:trace contextRef="#ctx0" brushRef="#br1" timeOffset="59604.86">28033 16035 9215 0,'0'0'400'0,"0"-9"96"0,0-2-496 0,2 2 0 16,-1-2 0-16,0 4 0 0,-1 7 2816 0,1-9 448 15,-1 9 112-15,2-6 16 0,-2 6-1888 0,0 0-368 16,0 0-80-16,0 0-16 0,0 0-304 0,0 0-64 0,0 0-16 0,2 14 0 16,-2 0-368-16,0 4-80 0,-4 2-16 0,1 3 0 15,-4 9 128-15,3-3 0 16,-4 1 16-16,0 3 0 0,-1 2-80 0,0-1 0 0,2-1-16 0,-1 0 0 16,0-2-240-16,1-3 144 0,-2-2-144 0,2 0 128 15,2-6-128-15,3-2 0 0,-2-4 0 0,4-5 0 31,0-9-2176-31,0 0-304 0</inkml:trace>
  <inkml:trace contextRef="#ctx0" brushRef="#br1" timeOffset="59806.7">27597 16352 16575 0,'-19'0'736'0,"9"-2"160"0,1 0-720 0,9 2-176 0,0 0 0 0,0 0 0 0,0 0 2784 0,0 0 528 16,0 0 96-16,9-3 32 0,5 0-2640 0,5-3-528 16,4 3-96-16,9 0-32 0,6 2-144 0,8 0 160 15,3-2-160-15,1 2 160 0,-3-2-160 0,-3 3 0 16,-2 0-160-16,-3 4 160 16,-5-3-1408-16,-4 2-192 0,-2-2-48 0,-5 3-9808 0</inkml:trace>
  <inkml:trace contextRef="#ctx0" brushRef="#br1" timeOffset="59988.02">27488 16812 26719 0,'-15'1'2368'0,"3"3"-1888"0,1 0-480 0,6 2 0 15,5-6 912-15,0 0 96 0,0 0 16 0,-1 12 0 16,1-12-704-16,5 10-144 0,4-4-32 0,5-1 0 15,3-2 128-15,6-3 32 0,4-3 0 0,5-2 0 16,1 0-304-16,4 1 0 0,2 0-128 0,2-3 128 31,1-1-2960-31,-3-2-496 0</inkml:trace>
  <inkml:trace contextRef="#ctx0" brushRef="#br1" timeOffset="60330.21">28121 17310 5519 0,'0'0'496'0,"0"0"-496"0</inkml:trace>
  <inkml:trace contextRef="#ctx0" brushRef="#br1" timeOffset="60841.31">28635 16443 16527 0,'0'0'720'0,"2"-10"176"0,2-1-720 0,-1-1-176 0,-1 1 0 0,2-3 0 16,-4 2 1152-16,1 5 208 0,-1 7 48 0,0 0 0 15,-1-10-432-15,1 10-80 0,0 0 0 0,0 0-16 16,-9-3-192-16,0 4-48 0,-2 2 0 0,-1 6 0 16,1 7-96-16,-4 2-32 15,-2 1 0-15,-1 4 0 0,0 5 96 0,1 1 16 0,-1 4 0 0,1 3 0 16,-1 1-16-16,2 1 0 0,2 2 0 0,1-1 0 16,-1-3-224-16,5-1-32 0,2-5-16 0,4-3 0 15,4-2-80-15,5 0 0 0,2-5-16 0,1-4 0 16,4-3-48-16,2-4-16 0,1 1 0 0,4-6 0 15,0-4-176-15,3-4 0 0,1-3 0 0,4-1 0 16,1-6-1232-16,-1-3-288 0,2-3-48 0,-1 0-12880 16</inkml:trace>
  <inkml:trace contextRef="#ctx0" brushRef="#br1" timeOffset="61034.55">28642 15940 29487 0,'-20'-8'1296'0,"8"2"288"0,2 1-1264 0,4 2-320 15,6 3 0-15,0 0 0 0,0 0 1408 0,0 0 208 0,0 0 48 0,0 0 16 32,0 0-2080-32,0 0-432 0,10 7-64 0,0 2-9088 15,-2-3-1792-15</inkml:trace>
  <inkml:trace contextRef="#ctx0" brushRef="#br1" timeOffset="61937.84">28942 17442 27407 0,'-11'-5'1216'0,"11"5"256"0,-5-7-1184 0,2-1-288 0,3 0 0 0,3-3 0 16,-1-1 256-16,2 0-16 0,1-4 0 0,2-1 0 15,-1-2 16-15,3-6 16 0,0 0 0 0,1 1 0 16,1-5-48-16,-2-1-16 0,1 5 0 0,1-2 0 15,-1 3-208-15,0 4 128 0,-1 2-128 0,0 3 0 16,-2 3 128-16,0 5-128 0,-1 2 0 0,-6 5 0 16,0 0 160-16,0 0-160 0,0 0 160 0,10 9-160 15,-2 3 0-15,-2 2 0 0,-1 4 0 0,-1 1 0 16,-1 0 0-16,2 0 0 0,-2-1 0 0,1 2 0 16,0 2 0-16,0-2 0 0,0-2 0 0,1-3 0 15,0-2 0-15,1-2 176 0,1-4-176 0,1-1 160 16,-8-6 224-16,11 5 64 0,0-5 0 0,3-4 0 15,-1-2 96-15,1-2 32 0,0-3 0 0,0 0 0 0,2-1-320 16,-3-3-48-16,0-3-16 0,-1-1 0 0,0 1-192 0,-2-1 0 16,-1-4 128-16,-1 0-128 0,-2-1 0 0,-1-2 0 15,1-1 128-15,-3-5-128 0,-2-3 0 0,-1-2 0 16,0-4 0-16,0-2 0 0,1 0 0 0,-1-7 0 16,0-2 0-16,2 0 0 0,-1-3 0 0,2 0 0 15,-2 0 0-15,5 0 0 0,-1 5 0 0,2 6 0 16,-1-2 0-16,0 8 0 0,2 1 0 0,-4 5 0 15,1 2-128-15,0 4 128 0,-1 3 0 0,-3 3-128 16,0 0 128-16,-1 2 0 0,2 7 0 0,0-2-128 16,1 4 128-16,-1-2 0 0,1 5 0 0,0 0 0 15,-3 6-128-15,8-5 128 0,0 0 0 0,-1 1 0 16,2-1-128-16,3 1 128 0,2 2 0 0,1-3-128 0,1-2 128 16,5 2 0-16,3 1-144 0,1 1 144 0,7-5 0 15,1 4-144-15,3 2 144 0,3-2 0 0,7-1 0 16,1 0 0-16,0-1 0 0,0-1 0 0,-2 2 0 15,-1 1 0-15,2 0 0 0,1-1 0 0,1 1 0 0,3 0 0 16,1-1 0-16,0 0 0 0,0 3 0 0,-2-1 0 16,-6 2 0-16,-3-2 0 0,-5 1 0 0,-3 2 0 15,-3 2 0-15,-3-2 0 0,-5-1 0 0,-3 2 0 32,-7 2-432-32,-2-1-48 0,-10-2-16 0,0 0 0 15,7 9-2144-15,-7-9-432 0,0 0-96 0,0 0-16 0</inkml:trace>
  <inkml:trace contextRef="#ctx0" brushRef="#br1" timeOffset="62608.94">30220 16549 14735 0,'0'0'1312'0,"0"0"-1056"16,5-7-256-16,0-2 0 0,0 2 832 0,-5 7 96 0,0 0 32 0,4-9 0 15,-4 9-256-15,0 0-64 0,-4-9 0 0,4 9 0 16,-9-4 208-16,-2 2 48 0,-3-1 0 0,-3 3 0 15,-1 4-256-15,-2 1-64 0,-3 0 0 0,-1 7 0 16,1-2-112-16,-1 4-16 0,-1 2-16 0,-1 2 0 16,-1 0-48-16,3 0 0 0,5-1 0 0,3 1 0 15,0-1 0-15,7-1 0 0,3-3 0 0,2-2 0 16,3 5-240-16,4-2-144 0,2-5 160 0,2 1-160 16,3 1 192-16,3-2-48 0,5 1-16 0,0 0 0 15,5 2 128-15,-2-1 32 0,1 3 0 0,-1 3 0 16,1-1-112-16,0 3-32 0,-1 2 0 0,0 2 0 15,-2-2-144-15,-3 0 192 0,-3 0-192 0,-3 3 192 16,-2 0 0-16,-4-1 0 0,-3 3 0 0,-4-3 0 16,-2 2 48-16,-2 2 16 0,-5-3 0 0,-2 1 0 0,-2-3-32 15,-3 0 0-15,-2-2 0 0,1-1 0 0,-2-3-32 16,1-2-16-16,-2-5 0 0,0 0 0 0,0-5-48 16,3-1 0-16,1-5 0 0,2-2 0 0,3-1 0 15,3-5-128-15,3-2 192 0,4-4-64 0,2-5 32 0,6-2 0 16,3-3 0-16,6-4 0 0,2-2-160 0,3-1 160 15,4 1-160-15,0-1 160 0,3 1-160 0,0 1 0 16,0 0 0-16,3 3 0 0,2-2 0 0,0 4 0 16,1-2-128-16,0 5 128 0,0-3 0 0,-1 3 0 15,0 1 0-15,-1 3 0 0,-2 0 0 0,-2-1 0 16,-3-4 0-16,-5 3 0 0,-3 0 0 0,-3 0 0 16,-4-3 0-16,-4 1 0 0,-5 0 0 0,-3 3 128 15,-2-2-128-15,-2 2 0 0,-3 0 128 0,-4 2-128 0,-3 0 0 16,0 7 128-16,0-1-128 0,-3 7 0 0,-1 0 0 0,0 4 0 15,3 0-128-15,1 1 128 0,0 1 0 0,2 4 0 16,2 0-368-16,2 4 0 0,2 4 0 0,3 1-10528 16,3 1-2112-16</inkml:trace>
  <inkml:trace contextRef="#ctx0" brushRef="#br1" timeOffset="78670.2">4060 19229 15087 0,'0'0'656'0,"-1"-7"160"0,-1-3-656 0,2 2-160 0,0-2 0 0,0 2 0 15,-2-2 592-15,1 2 96 0,1-2 16 0,-2 4 0 16,-1-3-128-16,0 3-32 0,-1-5 0 0,0 5 0 16,4 6 288-16,-3-4 64 0,-3-3 16 0,6 7 0 15,0 0-208-15,0 0-64 0,0 0 0 0,0 0 0 16,0 0-256-16,-1 14-64 0,-1 3-16 0,-1 5 0 16,1 5-48-16,-1 3-16 0,0 2 0 0,2 4 0 15,-3 0-240-15,2 5 176 0,1-1-176 0,-1 3 160 16,2 3 32-16,3-1 0 0,1 2 0 0,1-5 0 0,4-5-192 0,2-4 0 15,1-4 144-15,2-6-144 0,-1-4 128 0,0-6-128 16,-1-5 160-16,2-2-160 0,2-3 288 0,-1-5-32 16,-1-5-16-16,2-3 0 0,1-7-32 0,-4-2 0 15,0-4 0-15,0-5 0 0,-1-2-80 0,0-1-128 16,-1-3 176-16,-1 1-176 0,1-2 128 0,-1 5-128 16,0 1 0-16,-3-1 0 0,2 1 0 0,-1 2 0 15,-2-2 128-15,1 5-128 0,-1-3 0 0,0 6 0 16,-1 2 0-16,-1 2 0 0,0 7 144 0,2 1-144 15,-6 9 0-15,0 0 144 0,0 0-144 0,9 15 0 16,-2 3 0-16,-2 3 0 0,-1 6 0 0,-1 4 0 16,-1 2 0-16,0 4 0 0,1 1 0 0,-1 5 0 15,1-2 0-15,1 1 0 0,0-1 0 0,2-7 0 0,0-6 0 0,3-5 128 16,1-6-128-16,3-4 0 0,1-3 0 16,1-6 0-16,3-4 0 0,0-2 0 0,2-10 0 0,3-1 0 31,1 0-1104-31,0-9-160 0,2-2-16 0</inkml:trace>
  <inkml:trace contextRef="#ctx0" brushRef="#br1" timeOffset="79032.78">5729 18354 18191 0,'0'0'800'0,"0"0"176"0,-13 5-784 0,1 4-192 15,-1 0 0-15,-1 7 0 0,-3 6 640 0,1 6 64 16,-3 7 32-16,0 6 0 0,-4 3 16 0,0 7 0 15,-1 3 0-15,1 3 0 0,-1 1 208 0,2 6 32 16,3-1 16-16,1 5 0 0,2 0-272 0,3 0-48 16,4-6-16-16,1-5 0 0,3-5-416 0,3-3-96 15,1-7-16-15,3-6 0 0,3-3-144 0,4-1 128 0,1-4-128 16,3-5 128-16,0-4-400 0,2-5-96 0,5-5-16 16,3-3-8384-16,3-4-1664 0</inkml:trace>
  <inkml:trace contextRef="#ctx0" brushRef="#br1" timeOffset="79333.09">6495 18439 23551 0,'0'0'1040'0,"0"0"224"0,0 0-1008 0,-6 5-256 0,1 5 0 0,-1 1 0 0,-3 6 544 0,-3 7 64 16,1 4 16-16,-6 10 0 0,1 8-288 0,-2 5-48 15,0 2-16-15,-5 3 0 0,2 3 0 16,-1 4 0-16,2 1 0 0,2 6 0 0,3 6 16 0,3-5 0 16,7-7 0-16,4-6 0 0,3-7-288 0,9-5 0 15,0-6 128-15,6-5-128 16,2-9-320-16,0 0-112 0,5-10-16 0,0-7-16 15,1-5-1744-15,2-6-352 0,10-10-64 0,-5-4 0 0</inkml:trace>
  <inkml:trace contextRef="#ctx0" brushRef="#br1" timeOffset="79532.17">6029 19064 28223 0,'0'0'1248'0,"0"0"256"0,0 0-1200 0,4-11-304 0,8 4 0 0,4 4 0 16,4-3 0-16,7 3 0 0,5-1-176 0,6 1 176 15,0-2 0-15,4 0 0 0,1-1 0 0,3 1 0 16,2-4-192-16,3 4 192 0,-2-3-192 0,5 0 192 31,-1 1-2160-31,1-3-320 0</inkml:trace>
  <inkml:trace contextRef="#ctx0" brushRef="#br1" timeOffset="79899.89">7268 18031 11055 0,'0'0'976'0,"0"-8"-784"15,2 1-192-15,-2 7 0 0,0 0 1536 0,0 0 272 16,11 7 48-16,2 3 16 0,1 6-784 0,2 3-176 16,2 4-16-16,0 3-16 0,0 6-448 0,-2 4-96 15,-1 4-16-15,3 5 0 0,-1 3 112 0,-1 5 16 0,1 8 0 0,1 4 0 16,-1 4-32-16,1 3 0 0,-3 3 0 0,-1 2 0 15,-1-2-416-15,-7-5 0 0,0-4 128 0,-5-3-128 16,-4-4 352-16,-3-5 32 0,-4-4 16 0,-4-3 0 16,-2-6 176-16,-4-3 48 0,-1-3 0 0,-2-2 0 15,-1-5-464-15,-1-1-160 0,-3-3 0 0,2-1 144 32,0-10-1696-32,2-3-352 0,-9-6-64 0,5-8-16 0</inkml:trace>
  <inkml:trace contextRef="#ctx0" brushRef="#br1" timeOffset="80283.37">8359 18959 19343 0,'-14'1'1728'0,"14"-1"-1392"0,0 0-336 0,0 0 0 15,0 0 880-15,19 1 96 0,6 0 32 0,2-2 0 16,2-3-240-16,6 2-32 0,3-2-16 0,5-2 0 16,-2 1-384-16,2-4-80 0,0 1 0 0,4 3-16 15,3-3-240-15,-2 3 0 0,-2 0 0 0,-6-2 0 32,-3 0-352-32,-5 2-112 0,-4-1-32 0,-2 3-7040 0,-7-1-1408 0</inkml:trace>
  <inkml:trace contextRef="#ctx0" brushRef="#br1" timeOffset="80447.77">8593 19119 21183 0,'-22'13'944'0,"13"-7"192"0,0 2-912 0,3 0-224 0,6-8 0 0,0 12 0 0,3-2 1520 0,3 3 256 16,4-7 48-16,5 3 16 0,3-4-1072 0,2 1-192 16,6 1-64-16,-1-3 0 0,3-4-176 0,4-2-32 15,4 0-16-15,2-3 0 0,5-3-288 0,-1 0 0 16,-3-3 0-16,0 1 0 15,-4 0-2032-15,-1-4-352 0,12-5-80 0,-9 0-16 0</inkml:trace>
  <inkml:trace contextRef="#ctx0" brushRef="#br1" timeOffset="80900.92">11031 18600 10127 0,'-13'-6'896'0,"13"6"-704"0,-11-5-192 0,0 2 0 0,0 1 2272 0,1 0 416 15,-4 2 96-15,-3 4 16 0,-3 1-1888 0,-3 2-368 16,-1-2-80-16,-1 6-16 16,-5-3 32-16,1 5 0 0,-3 1 0 0,1 3 0 0,-2 6 0 0,1 0 0 15,-3 4 0-15,1 1 0 0,-1 4 240 0,-1 1 48 16,0-2 16-16,3 4 0 0,4 0-80 0,5 1 0 15,4-1-16-15,4 1 0 0,6-4-240 0,4-2-32 16,3-2-16-16,7-4 0 0,5 1-128 0,5-5-16 16,4-4-16-16,2 0 0 0,7-2-48 0,2-2-16 15,3-3 0-15,2-2 0 0,2-5-176 0,1-1-224 16,-1-3 48-16,4 1 16 16,-2-3-1440-16,-1-1-272 0,0-2-64 0</inkml:trace>
  <inkml:trace contextRef="#ctx0" brushRef="#br1" timeOffset="81108.95">11496 19190 30687 0,'0'24'1360'0,"0"-4"288"0,1 7-1328 0,1 4-320 0,-1 4 0 0,-2 5 0 15,-6 0 832-15,-2 6 112 0,-3-3 16 0,-4 3 0 16,-1-3-384-16,-1 2-64 0,-3-6 0 0,5-3-16 16,1-3-496-16,2-8-128 0,0-4-16 0,6-4-15696 15</inkml:trace>
  <inkml:trace contextRef="#ctx0" brushRef="#br1" timeOffset="81884.33">13062 18816 13823 0,'0'0'1216'0,"0"0"-960"0,1-10-256 0,1 1 0 16,-2 9 1072-16,0 0 160 0,0-10 48 0,-2 1 0 15,0 0-240-15,-2 0-32 0,-1 3-16 0,-3-2 0 16,-4 3-224-16,0-2-64 0,-1-1 0 0,-1 4 0 16,-2 2-64-16,-1 3 0 0,-2 2-16 0,-1 2 0 15,-4 5-256-15,-2 2-48 0,1 6-16 0,-4 6 0 16,-2 2 80-16,2 4 0 0,0 5 16 0,1 2 0 15,1 1 160-15,2 1 16 0,4 0 16 0,7 6 0 16,2-2-208-16,8-2-32 0,3-8-16 0,7-1 0 16,5-2-336-16,5-1 0 0,3-7 0 0,5-2 128 15,1-2-1216 1,3-1-256-16,1-6-32 0,7-2-11776 0</inkml:trace>
  <inkml:trace contextRef="#ctx0" brushRef="#br1" timeOffset="82252">13827 18781 23039 0,'-12'-8'2048'0,"3"4"-1648"16,-3 2-400-16,0 3 0 0,-4 4 304 0,-3 3-32 15,-5 7 0-15,-6 3 0 0,-6 5-96 0,-3 3-32 0,-6 1 0 0,2 5 0 16,3 2 96-16,4 2 16 0,3 1 0 0,5-1 0 16,5-1 256-16,6-2 64 0,6-4 16 0,6-1 0 15,6-4-336-15,8-5-64 16,5-2 0-16,5-2-16 0,2-2-176 0,7-7 0 0,3-3 0 0,3-3 0 16,4 0 0-16,3-5 192 0,1-4-192 0,-1-7 192 15,-4-3-64-15,-2-4-128 0,-2 2 192 0,-2-1-64 16,-1 2-128-16,-3-2 160 0,-4-1-160 0,-4 1 160 15,-3 1 224-15,-4 1 64 0,-6 2 0 0,-3-2 0 16,-6-4 192-16,-3 2 32 0,-7 5 16 0,-2 3 0 16,-4 2-496-16,-3 0-192 0,-2 6 128 0,0 0-128 15,0 3-912 1,0 2-272-16,-1-2-48 0</inkml:trace>
  <inkml:trace contextRef="#ctx0" brushRef="#br1" timeOffset="82668.3">14980 18684 7359 0,'13'-13'656'0,"-5"7"-528"15,0-2-128-15,-2 3 0 0,-1-2 1792 0,-5 7 320 16,0 0 64-16,-2-9 0 0,-4 2-1456 0,-5 1-288 15,-6 1-64-15,-3 2-16 0,-4 2-64 0,-3 2-16 0,-4 2 0 0,3 1 0 16,-1 5 240-16,-4 0 64 16,-3 5 0-16,0 1 0 0,-4 1 128 0,3 2 16 0,2 1 16 0,4 2 0 15,6-5 16-15,4 3 0 16,5-1 0-16,6 0 0 0,3-3-144 0,5 0-32 0,3-2 0 0,6 1 0 16,3-1-288-16,5-3-64 0,3 1-16 0,7 1 0 15,6-1 48-15,3 3 16 0,4 0 0 0,0 1 0 16,-2 1-272-16,-3-2 160 0,-3 0-160 0,-2 0 128 15,-3 1-128-15,-1-1 0 0,-9-4 0 0,-2 4 128 16,-6 0 64-16,-3 0 16 0,-4 0 0 0,-4 1 0 16,-5 3 256-16,-3 0 48 0,-9-3 16 0,0 0 0 15,-6 2 128-15,-5 1 32 0,-6-3 0 0,-3-2 0 16,-3-1-224-16,1 1-32 0,-3-3-16 0,3 2 0 16,1-6-256-16,4 3-160 0,2-4 192 0,4 0-192 15,6 0-1712 1,4-4-448-16,5-3-80 0</inkml:trace>
  <inkml:trace contextRef="#ctx0" brushRef="#br1" timeOffset="83184.86">16363 18075 14735 0,'-6'-5'1312'0,"-3"1"-1056"0,9 4-256 0,-8-1 0 15,-2 0 1184-15,-3 3 176 0,-2 3 48 0,0 6 0 16,-2 0-464-16,-2 7-96 0,-2 3-16 0,-2 5 0 0,-5 4-176 0,2 6-32 15,-2 3-16-15,1 7 0 0,-1 1 16 0,-2 9 0 16,1 6 0-16,0 4 0 0,-2 7-384 0,3-1-80 16,3 1-16-16,1-2 0 0,2-1-144 0,3-3 0 15,3-3 0-15,4-2 128 0,5-1-128 0,3-10 0 16,4-9 144-16,6-5-144 0,3-4 0 0,4-1 0 16,2-10 0-16</inkml:trace>
  <inkml:trace contextRef="#ctx0" brushRef="#br1" timeOffset="85734.07">16179 19425 16575 0,'-8'-1'1472'15,"8"1"-1168"-15,-10-1-304 0,10 1 0 0,-8-2 800 0,8 2 96 0,-6-10 32 0,6 10 0 16,1-9-224-16,4-5-64 0,3-2 0 0,4-2 0 16,0 0-400-16,3-3-96 0,2-4-16 0,2 0 0 15,1 0 128-15,-1-6 32 0,-1-1 0 0,-1 7 0 16,-3 1 96-16,-2 5 0 0,0 0 16 0,-2 7 0 15,-2 1-144-15,1 6-48 0,-9 5 0 0,0 0 0 16,0 0 160-16,7 10 16 0,0 5 16 0,-4 5 0 16,0 6-160-16,0 0-48 0,-2 6 0 0,0 3 0 0,0-2-192 15,2 1 128-15,-3 3-128 0,1-2 0 16,2-2 0-16,2-1 128 0,1 0-128 0,2-1 0 0,1-9 0 0,1-1 0 16,1-5 128-16,-1-3-128 0,2-4 176 0,2-4-16 15,4-5 0-15,-3-5 0 0,3-1 96 0,1-3 0 16,-1-5 16-16,2-3 0 0,-1-2-80 0,0-1 0 15,0-4-16-15,-1 1 0 0,0 1-176 0,-3-2 160 16,-1 0-160-16,-1 0 160 0,-3-4-160 0,-1-2 128 16,-2-4-128-16,-2-3 128 0,-2-7-128 0,-2 3 0 15,2-3 0-15,-1 0 0 0,1-1 0 0,-2 1 128 16,2 4-128-16,-1-5 0 0,-1 1 0 0,-1-6 0 16,-1 1 0-16,0 3 0 0,0-1 0 0,-1 0 0 15,4 4 0-15,0 1 0 0,2 0-144 0,1 5 144 0,0 5-192 16,0 4 192-16,0 0-160 0,2 5 160 0,-1 2-128 0,0 2 128 15,1 1 0-15,-1 1-128 0,-1 2 128 0,2 1 0 16,-1 5 0-16,0-2 0 0,2-1 0 0,0 5-128 16,0-4 128-16,3 5 0 0,0 2-144 0,2 0 144 15,3-1 0-15,2 3-176 0,0-1 176 0,5 3-128 16,2 0 128-16,3 2-160 0,1-1 160 0,6-1-160 16,5 0 160-16,5-1 0 0,3-2 0 0,2-2 0 15,-1-3 0-15,2 2 0 0,4-5 0 0,-2 2 0 16,2-5 0-16,2 2 0 0,3 3 0 0,0-2 0 15,-1 2 0-15,-5-2 0 0,-7-1 0 0,-3 3 0 16,-4 2 0-16,-6 0 0 0,-2 3 0 0,-9 1 0 16,-3-1-1344-16,-5 1-320 0,-5 3-80 15</inkml:trace>
  <inkml:trace contextRef="#ctx0" brushRef="#br1" timeOffset="86380.78">17858 18551 14735 0,'-15'-13'1312'0,"7"4"-1056"0,-1-2-256 0,-1 0 0 15,-3-3 560-15,2 4 48 0,-1 1 16 0,-1 4 0 16,-1 0-80-16,-2 4-16 0,0 2 0 0,-2 4 0 16,0 0-64-16,-1 7-16 0,0-2 0 0,1 5 0 15,0 3 192-15,2 0 48 0,1-2 0 0,3 3 0 16,2-1-320-16,2 3-64 0,6-1-16 0,2 2 0 15,0-2-48-15,2 0-16 0,5-1 0 0,3 2 0 16,4 3 192-16,2 1 32 0,6-1 16 0,-3 2 0 16,3 0-176-16,2 0-32 0,1 4-16 0,-1 5 0 15,-2-1-240-15,-4 2 0 0,-5-1 0 0,-1 2 0 16,-3 2 128-16,-4 0-128 0,-3-6 0 0,-5-2 144 0,-1 2 0 16,-5-6 0-16,-2 1 0 0,-4-6 0 0,-4-1 272 0,-2 0 48 15,-2-4 16-15,-1 0 0 0,0-1-48 0,1 0-16 16,-2-2 0-16,-2-5 0 0,0 0-96 0,2-6 0 15,-1-3-16-15,4-2 0 0,3-5-160 0,2-4-16 16,3-4-128-16,4-2 192 0,3-2-192 0,5-2 0 16,2-6 128-16,4-1-128 0,5-5-192 0,3-1-96 15,5-3-16-15,5 1 0 0,3 0-16 0,4 1 0 16,3-1 0-16,4-1 0 0,0 1 320 0,8 1-192 16,3 0 192-16,3 2-160 0,-1 1 160 0,-5 1 0 15,-4-3 0-15,-5 1 0 0,-4 0 0 0,-6 2 0 16,-3 3 144-16,-7-2-144 0,-5 1 432 0,-3 3-32 15,-5 3 0-15,-4-2 0 0,-6 2 128 0,-2 4 32 0,-3 0 0 0,-5 5 0 16,-1 4-384-16,-4 0-176 0,-2-1 160 0,-3 5-160 31,-3 4-288-31,2-2-160 0,3 4-16 0,1 1-9456 0,5 0-1872 0</inkml:trace>
  <inkml:trace contextRef="#ctx0" brushRef="#br1" timeOffset="87168.03">19240 18298 14111 0,'0'0'624'16,"4"-7"128"-16,1-3-608 0,0 5-144 0,-5 5 0 0,10-8 0 0,-10 8 656 0,4-6 112 16,-4 6 0-16,0 0 16 0,0 0-96 0,0 0-32 15,0 0 0-15,0 0 0 0,0 0 192 0,0 0 48 16,0 0 0-16,0 0 0 0,-2 14-288 0,0 0-48 16,-6 0-16-16,-1 5 0 0,-1 3 0 0,-1 3 0 15,-3 8 0-15,-1 2 0 0,-2 3-32 0,0 5 0 16,1 3 0-16,-1 3 0 0,1 3-128 0,1 2-48 15,-1-1 0-15,6-2 0 0,1 2-144 0,2-3-48 0,0-1 0 16,4 0 0-16,0-6 48 0,2-1 0 0,2-4 0 0,0-2 0 16,2-6-64-16,2-1 0 0,0-4 0 0,1-3 0 15,2 0-128-15,1-5 0 0,1-2 144 0,0-5-144 16,2-1-128-16,-2-4-112 0,0-3-16 0,3 0 0 31,-2-5-544-31,-2 1-112 0,-9 2-32 0,11-12-11632 0</inkml:trace>
  <inkml:trace contextRef="#ctx0" brushRef="#br1" timeOffset="87386.76">18748 18816 18431 0,'-18'-2'1632'0,"8"2"-1312"0,0-2-320 0,10 2 0 0,0 0 1888 0,0 0 304 15,0 0 64-15,0 0 16 0,11 2-1536 0,6-1-304 16,3 2-64-16,5-2-16 0,6-1-208 0,5 0-144 16,3 1 192-16,0-3-192 0,-1-2 144 0,4-1-144 15,2-2 0-15,0 4 144 0,1 0-144 0,0-2-176 16,-1-3 48-16,-1 4-12368 0</inkml:trace>
  <inkml:trace contextRef="#ctx0" brushRef="#br1" timeOffset="87820.52">19887 17724 21711 0,'0'0'960'0,"0"0"192"0,0 0-912 0,0 0-240 0,0 0 0 0,14 3 0 16,-4 1 224-16,3 3 0 0,1 2 0 0,2 5 0 15,2 4 0-15,1 1 0 0,1 3 0 0,2 3 0 0,-3 1 80 0,4 5 16 16,1 4 0-16,1 2 0 15,1 3 16-15,-2 9 16 0,-1 3 0 0,-1 2 0 0,-3 2-144 0,-3 4-16 16,-1 4-16-16,-1-1 0 0,-5 3-48 0,0 4-128 16,-4 3 192-16,-1-1-64 0,-1 0 160 0,-2-3 32 15,-2 0 0-15,-1-2 0 0,-2-2 224 0,-2 1 48 16,-3-5 16-16,0-4 0 0,-5-8-32 0,-1-1 0 16,-3-1 0-16,-2-4 0 0,-2-2-192 0,1-3-64 15,-5 3 0-15,0-6 0 0,1-2-320 0,0-2 0 16,0-5 0-16,-2-4 0 15,-2 0-416-15,1-6-160 0,2-2-16 0,3-11-13616 0</inkml:trace>
  <inkml:trace contextRef="#ctx0" brushRef="#br1" timeOffset="88164.95">21383 18469 23951 0,'0'0'2128'0,"-5"12"-1696"0,1 2-432 0,-2 5 0 0,-1 2 336 0,0 6-16 16,-4 1 0-16,1 5 0 0,-1 1-112 15,1 3-16-15,-2 3-16 0,3 0 0 0,-1-3 128 0,1 1 16 16,0-1 16-16,2 1 0 0,-2 3-144 16,1 1-16-16,-2-3-16 0,1 0 0 0,2-6-160 0,-4-3 0 15,4-6-192-15,-2-3 192 16,2-5-1808-16,2-2-240 0,2-8-64 0</inkml:trace>
  <inkml:trace contextRef="#ctx0" brushRef="#br1" timeOffset="88324.71">20822 18848 16575 0,'0'0'736'0,"-2"-6"160"0,2 6-720 0,0 0-176 15,0 0 0-15,11 4 0 0,7-1 2928 0,6 2 544 0,5 3 112 0,6-4 32 16,3-2-2800-16,4 0-560 0,1-2-128 0,3-2 0 16,0 0-384-16,3-1-64 0,1-2 0 0,3 3-8384 15,4 0-1664-15</inkml:trace>
  <inkml:trace contextRef="#ctx0" brushRef="#br1" timeOffset="88636.4">22969 18655 11967 0,'0'0'528'0,"0"0"112"0,0 0-512 0,0 0-128 0,0-10 0 0,0 10 0 0,0 0 3328 0,-10-2 624 15,-5 2 128-15,-4 7 16 0,-5-2-3088 0,-6 8-624 16,-4 2-128-16,-3 4-32 0,-4 3-32 0,-3-1 0 16,-4 6 0-16,-6-2 0 0,-4 2 384 0,-1 3 80 15,3 1 16-15,2-1 0 0,0 2 32 0,7 4 16 16,2 4 0-16,5 1 0 0,7-4-400 0,4 0-64 15,3-2-32-15,10-1 0 0,5-4-224 0,4-5 176 16,6-3-176-16,7-2 160 0,7-2-416 0,6-4-96 16,4-2-16-16,5-6-9600 15,5-3-1920-15</inkml:trace>
  <inkml:trace contextRef="#ctx0" brushRef="#br1" timeOffset="88988.37">22981 19209 23951 0,'0'0'2128'0,"12"-1"-1696"0,5 1-432 0,2 1 0 16,4 2 1264-16,0-1 160 0,0 1 48 0,-2 4 0 16,0 2-1088-16,-4 1-224 0,-3-5-32 0,-2 8-128 15,-6 2 256-15,-2 3-64 0,-4 0-16 0,-4 1 0 16,-3 0-176-16,-6 3 160 0,-4-1-160 0,-3 5 160 0,-4-2-160 15,-2 3 160-15,-2-3-160 0,-1-1 160 0,2 1 368 0,6-4 80 16,2-2 16-16,5-2 0 0,4-3 320 0,3 1 64 16,5 0 16-16,3 0 0 0,3-4-512 0,3 2-112 15,5-2-16-15,4-2 0 0,3-2-384 0,4 2 0 16,3-5 0-16,2-1 0 0,1-2-208 0,-1-2-80 16,2-1-16-16,-2-4 0 15,-1 1-2768-15,-1-3-576 0</inkml:trace>
  <inkml:trace contextRef="#ctx0" brushRef="#br1" timeOffset="89369.08">24678 18660 16575 0,'-23'-6'736'0,"7"2"160"0,-1-3-720 0,-4 4-176 0,0 4 0 0,-2 1 0 15,0 2 2464-15,-1 1 464 0,-2 6 80 0,-2 2 32 16,3 4-2080-16,-3 0-432 0,0 0-80 0,5 1 0 0,2 1 64 0,4 0 32 16,6-1 0-16,2 0 0 0,5 0-128 0,4-1-32 15,2 0 0-15,6-1 0 0,2 1-96 0,4 1-32 16,4 0 0-16,4-1 0 0,2 0-96 0,1-1-32 16,2 2 0-16,0 0 0 0,-2 1-128 0,-1 0 0 15,-2-1 0-15,-2-2 0 0,-3-2 0 0,-5 0 0 16,-4 4 0-16,-3-4 0 0,-4-1 0 0,-3-4 0 15,-5 2 128-15,-4 1-128 0,-7-3 0 0,-2 1 0 16,-3-5 0-16,-6 2 0 0,-2 2 0 0,-1-1-224 16,1-2 48-16,1-3 16 15,2-3-1264-15,4 0-256 0,5 1-48 0,4-6-11360 0</inkml:trace>
  <inkml:trace contextRef="#ctx0" brushRef="#br1" timeOffset="89591.36">25626 18814 32879 0,'0'0'1456'0,"0"0"304"0,0 0-1408 0,-8 10-352 0,1 4 0 0,-2 2 0 15,-3 2 0-15,0 5 0 0,-4 4 0 0,-1-1 0 16,-4 4 0-16,-2 2 0 0,3-1 0 0,-3 4 128 15,-1-4-128-15,0 2 192 0,0 0-64 0,1 2 0 16,0-2-1328-16,3-1-256 0,0-8-48 0</inkml:trace>
  <inkml:trace contextRef="#ctx0" brushRef="#br1" timeOffset="89954.86">25988 18797 22111 0,'0'0'1968'0,"3"13"-1584"16,-2 0-384-16,0 4 0 0,-1 1 640 0,-1 5 64 15,0 1 0-15,-3 4 0 0,-1-2-176 0,-2 5-16 0,-1 1-16 16,-3-1 0-16,-3 1 224 0,-1-1 48 16,-1-3 16-16,2 0 0 0,-3 1 96 0,4-8 16 0,1-6 0 0,2-5 0 15,3-1 64-15,7-9 0 0,0 0 16 0,0 0 0 16,0 0-432-16,3-14-96 0,2-6 0 0,5-1-16 15,3-3-160-15,2 1-16 0,1-3-16 0,5 0 0 16,2 0-240-16,0-4 0 0,2 1 0 0,2 4 0 16,1-1 0-16,1 6 0 0,0 2 0 0,-1 5-160 15,-1 1 160-15,-1 3 0 0,0 6 0 0,-3 7-128 16,-5 5 0-16,-1 5 0 0,-3 5 0 0,-2 5 0 16,-6 8 128-16,-2 1-160 0,-4 3 160 0,0 2-160 15,-4 1 160-15,-4 8 0 0,-3-1 0 0,-2 1 0 16,-4-5-192-16,1-5 32 0,0-3 16 0,2-3 0 15,4-9-448 1,2-1-96-16,2-7-16 0,6-3-9760 0,0-11-1952 0</inkml:trace>
  <inkml:trace contextRef="#ctx0" brushRef="#br1" timeOffset="90338.57">27721 18169 15663 0,'-3'-14'1392'0,"-1"3"-1120"0,-1 2-272 0,0 4 0 16,5 5 2400-16,-10 1 416 0,-3 3 96 0,-5 10 16 15,-3 6-2368-15,-5 7-560 0,-4 5 0 0,-4 7 0 16,-5 8 128-16,-1 7 0 0,-2 7 0 0,-4 6 0 16,-3 4 176-16,-2 5 16 0,-1 6 16 0,1 4 0 15,1 2-128-15,3 1-16 0,3 1-16 0,4-5 0 16,5-3-176-16,4-7 0 0,4-9 144 0,7-8-144 16,5-3 336-16,7-7 0 0,6-6 0 0,4-5 0 15,5-5 240-15,5-3 32 0,5-2 16 0,3-3 0 16,6-5-624-16,3-6 0 0,3-2 0 0,4-3-9488 15,4-1-1840-15</inkml:trace>
  <inkml:trace contextRef="#ctx0" brushRef="#br1" timeOffset="91353.47">27622 19716 20271 0,'-13'-1'896'0,"13"1"192"0,0 0-880 0,-8-1-208 16,3-4 0-16,5 5 0 0,0 0 960 0,0 0 128 15,4-13 48-15,2 1 0 0,3-3-672 0,3-1-128 16,-1-2-16-16,3-1-16 0,1-3 192 0,1 1 32 16,1-1 16-16,0 2 0 0,-1 1-128 0,0-3-32 15,-1 2 0-15,0-2 0 0,0 3-48 0,-2 1-16 16,-1 0 0-16,-2 3 0 0,0 4-192 0,-2-1-128 16,-8 12 128-16,0 0-128 0,5-5 0 0,-5 5 144 0,0 0-144 15,0 0 0-15,3 17 128 0,1 2-128 0,-2 0 0 16,0 5 0-16,-2 3 0 0,0 1 0 0,-2 3 0 15,0 2 0-15,1 2 0 0,1 0 0 0,0 1 0 16,0 0 0-16,1-6 0 0,1-5 0 0,0-3 0 0,1-5-144 16,0-3 144-16,1-2 0 0,-4-12 0 0,8 5 0 15,-8-5 128-15,9 0 48 0,3-2 16 0,0-6 0 16,-2-1-32-16,2-7 0 0,0-6 0 0,2-5 0 16,1-2-160-16,2-3 0 0,0-3 0 0,-1-2 0 15,-1-6 0-15,-1 1 0 0,-2 1 0 0,-2-3 0 16,-1-1 0-16,-3-6 0 0,-1-6 0 0,-1-5 0 15,0-3 0-15,0-4 0 0,-1 0 128 0,3-1-128 16,-3-2 128-16,2 0-128 0,2 1 128 0,-2 1-128 16,1 4 0-16,2 9 0 0,-1 3 0 0,-1 8 0 15,0 4 144-15,0 6-144 0,-1 1 160 0,0 9-160 16,1 0 272-16,-1 8-32 0,-3 6-16 0,3-1 0 0,0-2-48 16,2 6-16-16,-1-1 0 0,3 5 0 0,2-3-160 0,5 2 0 15,1-3 0-15,5 4 0 0,3 2 0 0,3 1 0 16,4-4-128-16,1 1 128 0,2 2 0 0,3 1 0 15,4 1 0-15,2 1 0 0,3 1 0 0,4 2 0 16,4 1 0-16,1 1 0 0,2-4 0 0,-3 0 0 16,-2-1 0-16,2 3 0 0,-2-2 0 0,3 0 0 15,-3-1 0-15,2 2 0 0,0 0 0 0,-6 1 0 16,-4-3 0-16,-6 0 0 0,-3 0 0 0,-8 0 0 16,-4 2 0-16,-5-2 0 0,-5 0-288 0,-3 3 16 15,-11-3 0-15,9 4 0 16,-9-4-1328-16,0 0-256 0,0 0-48 0,0 0-10528 0</inkml:trace>
  <inkml:trace contextRef="#ctx0" brushRef="#br1" timeOffset="92416.34">28982 18727 7359 0,'0'0'656'0,"0"0"-528"0,0 0-128 0,0 0 0 15,0 0 0-15,0 0 0 0,0 0-160 0,0 0 160 32,0 0-688-32,0 0-32 0,0 0-16 0,0 0 0 0,0 0 736 0,0 0 0 0,0 0 0 0,0 0 0 15,0 0 1280-15,0 0 208 0,0 0 48 0,0 0 0 16,0 0-256-16,0 0-64 0,0 0 0 0,0 0 0 15,0 0 64-15,0 0 16 0,0 0 0 0,0 0 0 16,0-7-80-16,0 7 0 0,-2-12-16 0,0 5 0 16,-1-2-384-16,3 9-80 0,-4-9-16 0,1-1 0 15,-1 5-368-15,4 5-80 0,-9-5-16 0,9 5 0 0,-9-7-256 16,1 5 0-16,8 2 0 0,-8 0 0 0,-1-3 0 0,9 3 0 16,-9-6 0-16,2 2 0 0,7 4 0 0,0 0 0 15,-7-5 128-15,0 1-128 0,7 4 144 0,0 0-16 16,-7-6-128-16,0 2 192 0,0 0-64 0,-1 3-128 15,-1-1 176-15,-1 1-176 0,-4 0 224 0,0 2-64 16,-1 2-16-16,-2-1 0 0,0 2-16 0,0 0 0 16,0 2 0-16,1-1 0 0,1 4 0 0,-1 1-128 15,1 4 192-15,1 3-64 0,2-3 48 0,0 0 0 16,2 2 0-16,4 2 0 0,2-3-176 0,4 1 128 16,4-1-128-16,3 0 128 0,3-2-128 0,4 1 128 15,4 0-128-15,4 1 128 0,3-2-128 0,6 0 0 16,4 2 144-16,2 3-144 0,1 2 128 0,-1 4-128 0,-1-1 128 15,-5 1-128-15,-1 3 0 0,-4 0 0 0,1 2 0 16,-4-3-128-16,-4 4 128 0,-2-1 0 0,-5-2 0 0,-2 2 0 16,-2 0 0-16,-3 0 0 0,-2-1 0 0,-3-2 128 15,-3-1 80-15,-1 1 32 0,-2-7 0 0,-3 3 0 16,-4 0 80-16,-1-2 0 0,-2-7 16 16,-2 1 0-16,0 0 48 0,-1-4 0 0,-1 0 0 0,0-2 0 15,-2 0-128-15,3-6-32 0,-1-2 0 0,0-1 0 16,0-2-224-16,2-3 144 0,2 0-144 0,-1-1 128 15,1-5-128-15,3-1 128 0,2 0-128 0,-1-2 128 16,5-2-128-16,0 0 0 0,2-2 0 0,3 0 0 16,0-3-224-16,6 0 80 0,2-1 16 0,6 2 0 15,4-5 0-15,5 2 0 0,3 1 0 0,5-3 0 16,3-1 128-16,0-1-208 0,-2 3 80 0,1-1 128 16,-1 3-176-16,1 3 176 0,1-4-128 0,-1 0 128 15,0 3 0-15,-3 0 0 0,-3-1 0 0,-2-1 0 0,-1 2 176 0,-5-2-48 16,-3 0 0-16,-3-1 0 0,-5 1-128 0,-2 1 192 15,-4-2-192-15,-4 5 192 0,-5-1-192 0,-2 1 0 16,-5 1 0-16,-3 1 0 16,-4 1-1216-16,-3 4-192 0,-3 2-16 0,-2 3-12528 0</inkml:trace>
  <inkml:trace contextRef="#ctx0" brushRef="#br1" timeOffset="93509.88">30677 18647 16527 0,'0'0'720'0,"8"-6"176"0,0 1-720 0,0 0-176 0,0-3 0 0,0 3 0 16,-1 1 640-16,-7 4 80 0,8-7 32 0,-3 0 0 15,-2 2 208-15,-3 5 32 0,5-11 16 0,-3 3 0 16,0-1 144-16,-2 9 48 0,0 0 0 0,0 0 0 16,0 0-544-16,0 0-96 0,0 0-32 0,-9 4 0 15,1 4-336-15,-2 2-192 0,0 5 192 0,-3 7-192 16,-2 6 304-16,-1 3-48 0,0 5-16 0,-1 3 0 16,1 5 112-16,-2 5 32 0,-1 3 0 0,0 7 0 15,-3 4-144-15,3 1-32 0,0-2 0 0,1-6 0 16,2-4-16-16,3-7 0 0,3-5 0 0,0-3 0 0,3-1 64 15,5-6 16-15,2 0 0 0,4-4 0 0,0-2-112 0,3-5-32 16,3-2 0-16,3-1 0 0,0-5-128 0,1-1 0 16,1-3 144-16,3 1-144 0,0-7 0 0,-2-2-208 15,1-3 16-15,-2-1 16 16,-1-1-2080-16,-3-6-432 0</inkml:trace>
  <inkml:trace contextRef="#ctx0" brushRef="#br1" timeOffset="93700.25">30224 19130 31327 0,'0'0'2784'0,"1"-9"-2224"0,3 3-560 0,3 0 0 16,3 2 880-16,4 3 64 0,4 2 16 0,4 0 0 16,3 0-736-16,6-1-224 0,4 0 128 0,5-1-128 15,0-1 0-15,0-1 0 0,-1-1 0 0,-1-1 0 16,0 1-208-16,-2 1 0 0,-4-1 0 0,-4-5-10000 15,-1 1-2000-15</inkml:trace>
  <inkml:trace contextRef="#ctx0" brushRef="#br1" timeOffset="94240.43">31332 17850 5519 0,'-10'-12'496'0,"3"4"-496"15,0-2 0-15,-1 2 0 0,1-2 1408 0,-2 2 192 16,1-1 48-16,0 4 0 0,2 0-560 0,6 5-128 16,-8-6 0-16,8 6-16 0,-6-5-112 0,6 5-32 15,0 0 0-15,0 0 0 0,0 0 208 0,0 0 32 0,0 0 16 16,0 0 0-16,0 0-16 0,0 0 0 0,6 13 0 0,6-1 0 16,2 0-16-16,4 3-16 0,2 3 0 0,5 1 0 15,3 2-288-15,4 5-48 0,4 2-16 0,2 5 0 16,3 2-112-16,-2 2-32 0,-2 5 0 0,0 3 0 15,-2 6-320-15,-2 5-192 0,-3 2 192 0,-5 6-192 16,-3-1 160-16,-6 4-160 0,-3 5 128 0,-3-4-128 16,-2 1 160-16,-3-2-160 0,0 1 192 0,-4 2-192 15,-1-2 432-15,-4 1-32 0,-1 3 0 0,-5-2 0 16,-4-1 16-16,-1-2 0 0,-4-2 0 0,-3 1 0 16,-3-2-80-16,-2-1-16 0,-2 2 0 0,-3-4 0 15,-4-1 0-15,-1-6-16 0,1-5 0 0,-3-1 0 16,0-5-48-16,1 1 0 0,4-4 0 0,-2-2 0 0,0-5 64 15,2 2 16-15,0-5 0 0,2-3 0 16,2 2-208-16,2-5-128 0,2-3 128 0,1-4-128 16,2-1-784-16,4-4-240 0,1-8-32 0,3-4-10624 15,1-4-2128-15</inkml:trace>
  <inkml:trace contextRef="#ctx0" brushRef="#br1" timeOffset="125532.8">27650 242 3679 0,'0'0'320'0,"0"0"-320"16,0 0 0-16,0 0 0 0,0 0 448 0,0 0 0 15,0 0 16-15,0 0 0 0,0 0 432 0,0 0 96 16,0 0 16-16,0 0 0 0,-6-6 240 0,6 6 48 16,0 0 16-16,-3-9 0 0,3 9 96 0,0 0 0 15,-4-6 16-15,4 6 0 0,-4-12-208 0,0 4-64 16,-1 0 0-16,5 8 0 0,0 0-240 0,-5-7-48 16,0 2-16-16,5 5 0 0,0 0-96 0,0 0-32 0,0 0 0 0,-8 7 0 15,2 4-176-15,1-1-32 16,-3 3-16-16,3 3 0 0,0 1-176 0,1 3-16 0,0 3-16 0,2 9 0 15,-1 2-80-15,2-12-16 0,0 7 0 0,-2 2 0 16,1 2-32-16,-1 1-16 0,-1 1 0 0,1 0 0 16,-1-2-16-16,-3 22-128 0,1-8 192 0,2-11-64 15,2-5-128-15,-1-4 160 0,-1-8-160 0,3-2 160 16,2 0-160-16,1-7 0 0,-2-10 0 0,0 0 0 31,0 0-1440-31,0 0-320 0,0 0-64 0</inkml:trace>
  <inkml:trace contextRef="#ctx0" brushRef="#br1" timeOffset="125982.42">28103 236 22687 0,'0'0'1008'0,"0"0"208"0,0 0-976 16,0 0-240-16,0 0 0 0,0 0 0 0,0 0 416 0,0 0 32 16,0 0 16-16,-5 10 0 0,3 3-16 0,2 2-16 15,0 0 0-15,1 4 0 0,1 3 144 0,0-7 16 16,-1 7 16-16,2 7 0 0,-1 1-96 0,1 4-32 15,0 0 0-15,1 0 0 0,0 0-224 0,4 25-32 0,-1-13-16 0,1-11 0 16,-2-7 80-16,3-2 16 0,-2-9 0 0,4-4 0 16,-1-1 208-16,0-6 32 0,2-2 16 0,1-5 0 15,0-5 16-15,4-1 16 0,1-7 0 0,0-3 0 16,1-2-144-16,-2-4-48 0,3-7 0 0,-4 3 0 16,-1-2-208-16,-1-2-64 0,-1 1 0 0,-8 8 0 15,0-3-128-15,0-4 0 0,2 2 0 0,-2-2 128 16,2 3-128-16,1 1 0 0,0 2 144 0,9-13-144 15,-3 11 0-15,-1 3 0 0,0 5 0 0,-2 4-128 32,1 1-480-32,-3 5-96 0,2-2 0 0</inkml:trace>
  <inkml:trace contextRef="#ctx0" brushRef="#br1" timeOffset="126300.1">29467 144 25791 0,'0'0'1152'0,"0"0"224"16,0 0-1104-16,-9 5-272 0,2 0 0 0,-1 8 0 0,-1 2 400 0,0 3 32 0,-1-1 0 0,-1 1 0 15,-2-3 112-15,-1 5 32 0,0 0 0 0,1 2 0 16,-1 1 16-16,5-7 16 0,-2 6 0 0,-2 6 0 16,-1 1-208-16,0 1-32 0,0 0-16 0,2 2 0 15,0-4-352-15,-7 21 144 0,5-11-144 0,4-7 0 16,2-9 0-16,3-3 0 0,1-4 0 0,3-1 0 16,1-3 0-16,0-11-176 0,4 9 0 0,-4-9 0 31,9 5-640-31,1-3-128 0,1-5-16 0</inkml:trace>
  <inkml:trace contextRef="#ctx0" brushRef="#br1" timeOffset="126651.96">29306 30 2751 0,'0'0'256'16,"0"0"-256"-16,0 0 0 0,0 0 0 0,4-6 4032 0,-4 6 752 16,10-4 144-16,2 0 48 0,1-1-3568 0,5 1-704 15,0-1-128-15,0 0-48 0,2 2 48 0,2-1 0 16,2 1 0-16,4 0 0 0,2-1-128 0,4 4 0 16,3 4-16-16,3 1 0 0,-1 0-16 0,1 7 0 15,-4-1 0-15,-3 6 0 0,-3 1-16 0,-4 1 0 16,-1 5 0-16,-6-1 0 0,-3 5-144 0,-4-4-16 15,-6 0-16-15,-2-4 0 0,-2-3 32 0,-3-2 16 0,-3-1 0 0,-2 0 0 16,-6-6 560-16,-2 3 128 0,-7-3 0 16,-2 3 16-16,-5-6-208 0,-4 4-64 0,-5-4 0 0,-2 5 0 15,-4-2-384-15,1 2-64 0,0-4-32 0,2 1 0 16,2 0-224-16,0-3-288 0,-4-1 64 0,-2-3 16 31,-5-1-2784-31,2-2-544 0</inkml:trace>
  <inkml:trace contextRef="#ctx0" brushRef="#br1" timeOffset="133153.5">6201 13878 11967 0,'-8'-9'1072'0,"-1"2"-864"0,0-2-208 0,0 1 0 16,3 2 848-16,0-2 128 0,-1 3 32 0,7 5 0 15,-5-8-304-15,5 8-48 0,0 0-16 0,0 0 0 16,0 0-304-16,0 0-64 0,0 0-16 0,-8 8 0 15,3-3-256-15,2 8 0 0,1 5 0 0,-2 1 0 16,1 4 0-16,0 6 0 0,1 4 0 0,-1 6 0 16,-2 5 288-16,0 5-48 0,0 6-16 0,-3 6 0 15,2 1 16-15,-2 4 0 0,-1-1 0 0,-1 2 0 0,-3 2 0 0,1 1 0 16,-1-1 0-16,0-5 0 16,-1 2 112-16,2-1 32 0,-1-5 0 0,0 0 0 15,0-2 0-15,3-3 16 0,-1-3 0 0,4-6 0 0,0-1-16 0,3-5 0 16,0-3 0-16,4-3 0 0,0-1-80 0,1-5-32 15,1 0 0-15,0-4 0 0,2-2-112 0,2-1-32 16,0-3 0-16,1 0 0 0,2-4-128 0,1 1 0 16,0-3 144-16,2 0-144 0,1-3 0 0,1 0 128 15,1-4-128-15,0 2 0 0,2 0 128 0,0-2-128 16,0 3 128-16,2-2-128 0,3-3 0 0,3 2 0 16,0 1 0-16,2 1-128 0,1-6 128 0,0 1 0 15,1 2 0-15,1 3 0 0,-3-2 0 0,1 1 0 0,0-1 0 16,3-1-128-16,1-1 128 0,2 0 0 0,2 0 0 0,0 1 128 15,3-3-128-15,3 2 176 0,3-1-176 0,2-1 192 16,-1 1-192-16,-1-2 160 0,-3-2-160 0,-1 4 160 16,3 0-160-16,-2-1 0 0,2-1 0 0,1 2 0 15,0-1 0-15,4 0 128 0,3 2-128 0,0-6 0 16,0 2 128-16,0-2-128 0,-2 1 128 0,-1 1-128 16,1-4 144-16,1 1-144 0,0 0 160 0,2 1-160 15,4 3 128-15,-1-2-128 0,-1-1 0 0,-2-1 144 16,-2-1-144-16,0 3 0 0,0-1 0 0,1 2 0 15,1 1 0-15,3 1 0 0,3 2 0 0,-1-2 0 16,-2-1 0-16,0-2 0 0,-4-2 0 0,5 2 0 16,0 1 0-16,4-1 0 0,3-1 0 0,0-3 0 15,-1 2 0-15,-1-1 128 0,-2-4-128 0,-1 4 0 16,0-1 0-16,4-1 0 0,0 5 0 0,2-1 0 0,1-2 0 0,-4 1 0 16,-2 0 0-16,-4 2 0 0,3-1 0 0,0 2 0 15,4 1 0-15,0 1 0 0,1 3 0 0,-1-1 0 16,-3-5 0-16,1 0 0 0,0-1 0 0,3 3 0 15,-2 0 0-15,3 0 0 0,1 0 0 0,0-1 0 16,-4-3 0-16,0 0 0 0,-2 3 0 0,0-1 0 16,0-1 0-16,3 2 0 0,5 1 0 0,-2-2 0 15,-3 1 0-15,0-1 0 0,-2-3 0 0,0 2 0 16,-2 1 0-16,5 0 0 0,2 1 0 0,1 0 0 16,1-3 0-16,-3-1 0 0,-2 1 0 0,-1 1 0 15,1 1 0-15,1-2 0 0,8 3 0 0,-2 0 0 16,-2-3 0-16,0 0 0 0,-4 0 0 0,3 3 0 15,-4 0 0-15,4-2 0 0,2-1 0 0,0 0 0 0,-2 1 128 0,0-1-128 16,-2 2 0-16,3-3 0 0,-2-1 0 0,4 2 0 16,5 3 0-16,0-3 0 0,-3-3 0 0,1 1 128 15,-2-1-128-15,2 2 0 0,4 1 0 0,2 1 0 16,-2-3 0-16,1 1 0 0,-7 0 0 0,0-2 0 16,0 0 0-16,4 2 0 0,1 0 0 0,1-4 0 15,0 4 0-15,-3-3 0 0,-3 2 0 0,2 1 0 16,-1-3 0-16,3 3 0 0,4 1 0 0,-4 0 0 15,-5-1 0-15,0 1 0 0,1-1 0 0,1-1 0 16,2 1 144-16,1 1-144 0,0 0 160 0,-3-1-160 16,-2 0 0-16,-1 1 128 0,0 2-128 0,2-1 0 15,4-1 0-15,-1 3 0 0,-2 0 0 0,-2 1 0 16,-3-4 0-16,2 1 0 0,1-2 128 0,2 0-128 16,3 2 0-16,-3-1 0 0,-8 1 0 0,2 1 0 0,-2 0 0 0,1 0 0 15,-2 2 0-15,5 0 0 0,2 0 0 16,-6 2 0-16,0 1 0 0,-2-1 0 0,-2 0 0 0,1 2 128 15,0-1-128-15,3 4 0 0,2-4 0 0,-1 0 0 16,-3-2 0-16,-2 2 0 0,-3-1 0 0,-1 2 128 16,0 0-128-16,-2-1 0 0,4 2 0 0,0 1 0 15,4-1 128-15,-5-1-128 0,-3 1 0 0,-1 0 0 16,2-1 0-16,-2-4 0 0,-1 1 0 0,3 2 0 16,4-2 0-16,-2 2 0 0,2-2 0 0,-5 4 0 15,-2-4 0-15,0 2 0 0,0-1 0 0,-1 3 0 16,0 0 0-16,2-1 0 0,2-3 0 0,0 2 0 15,-1-2 128-15,-2 1-128 0,-3-2 0 0,-1 0 0 16,3-2 0-16,-2 2 0 0,0-1 0 0,0 1 0 0,1-1 0 16,1-1 0-16,1 2 0 0,-4-1 0 0,-1-1 0 0,-1-1 0 15,-2-1 160-15,2 2-160 0,-3-1 160 0,2 1-160 16,-1 0 192-16,1 1-48 0,-1 0-16 0,3 0 0 16,3-1-128-16,-4 0 128 0,-4 1-128 0,1-1 128 15,0 2-128-15,0-1 0 0,1 0 0 0,-1-2 0 16,-1 2 0-16,3-2 0 0,2 3 0 0,1-2 0 15,-4-2 0-15,-1 1 0 0,-2 1 0 0,0-1 0 16,-1 2 0-16,0 0 0 0,-2 0 0 0,0-1 0 16,-1 1 0-16,0 1 0 0,0 0 0 0,-1 0 0 15,3-1 0-15,-5 1 0 0,1-3 0 0,-3 2 0 16,-4 0 128-16,-1-1-128 0,-2 0 0 0,1-1 128 16,-1 2-128-16,-2 0 0 0,-1-2 0 0,-2 2 0 15,0-3 0-15,-1 0 128 0,-1 0-128 0,-1-2 128 0,-2-3-128 16,-1 2 0-16,1-4 0 0,-3 0 0 0,0-2 128 0,0-3 0 15,-2-3 0-15,3-4 0 0,-2 0-128 0,-1-1 128 16,0-7-128-16,1 1 128 0,0 1-128 0,0-3 128 16,0 0-128-16,0-2 128 0,1-3-128 0,-2 0 160 15,1 0-160-15,2 0 160 0,0 0-160 0,-1 2 0 16,-2-2 0-16,3-4 128 0,-3-3-128 0,0 2 0 16,1-3 0-16,-2 2 0 0,-1-1 0 0,0 0 0 15,0 2 0-15,-1 1 0 0,1 2 0 0,-4 4 0 16,2 3 0-16,-2 0 0 0,0-1 0 0,-2 0 0 15,1 4 0-15,-2 2 0 0,-1-1 0 0,-1 4 128 16,0-3-128-16,-1 5 0 0,0 2 0 0,-1 0 0 0,1 1 0 16,-1 1 0-16,-2 0 0 0,0 2 0 0,-1 1 0 0,-3 1 0 15,0 1 0-15,-1 0 0 16,-1 3 0-16,0 1 0 0,-4 2 0 0,-2 0 0 0,-2 3 0 0,-1 1 0 16,-4-2 0-16,1 2 0 0,-3 0 0 0,0 2 0 15,-1 0 0-15,-1 1 0 0,0 1 0 0,-1-1 0 16,-2 0 0-16,1 3 128 0,-2-1-128 0,0 0 0 15,-1-4 0-15,-1 1 0 0,-3-2 0 0,-1 3 0 16,-3 0 0-16,-1 0 0 0,-2-2 0 0,1 1 0 16,-1-3 0-16,1 0 0 0,-3 1 0 0,1 2 0 15,-2-1 0-15,-3 2 0 0,-2-2 0 0,-4 2 0 16,-5-1 0-16,1 1 0 0,2-2 0 0,1 0 0 16,-6 2 0-16,2 0 0 0,-1 0 0 0,-3 2 0 15,-9-4 0-15,3 0 0 0,3-3 0 0,-2 1 0 16,-3 1-176-16,-3 0 176 0,-2 0-128 0,-2-5 128 0,-4 2-176 0,2-2 176 15,-1 5-208-15,-2-1 80 0,-3 2 128 0,-2-3 0 16,-4-4 0-16,2 6 0 0,3 0 0 0,-6 1-128 16,-4-2 128-16,2 1 0 0,3-2 0 0,2 4 0 15,-1 0 0-15,-4-1 0 0,-5-3 0 0,3 0 0 16,3 0 0-16,0 3 0 0,1 0 0 0,-4-3 0 16,-4-2 0-16,3 1 0 0,0 0 0 0,1 2 0 15,-5 0 0-15,1-1 0 0,1-2 0 0,1 2 0 16,0 3 128-16,-4-1-128 0,-3-5 128 0,0 3-128 15,2-3 160-15,1 4-160 0,-7 2 0 0,2-1 128 16,4-2-128-16,-1-1 0 0,0 3 0 0,-1 1 128 0,-3-2-128 16,3 0 0-16,3 0 0 0,-4 2 0 0,-6-1 0 15,3 2 0-15,3-3 0 0,0 2 0 0,-2 0 0 0,1 1 0 16,-2-3 0-16,6 3 0 0,2 0 0 0,-4 0 0 16,-4 1 0-16,1 2 0 0,5 1 0 0,-4-1 0 15,-1-1 0-15,0 2 0 0,3 0 0 0,2-1 0 16,2 2 0-16,-3-2 0 0,-1 1 0 0,3 1 0 15,2 0 0-15,-1 1 0 0,-4-2 0 0,3 4 0 16,0-3 0-16,4 2 0 0,4 3 0 0,-5-1 0 16,-2-1 0-16,3-2 0 0,5 2 0 0,0 3 0 15,0 1 0-15,-2-3 0 0,0-2 0 0,4 3 0 16,2 0 0-16,-2 1 0 0,-1-2 0 0,1 1 0 16,1-3 0-16,4 3 0 0,4-1 0 0,-1 0 0 15,-5-2 128-15,2-1-128 0,3 1 0 0,3-1 0 16,3 0 0-16,-1 3 128 0,-3-2-128 0,3-3 0 15,-5 2 0-15,6 1 176 0,3-2-176 0,0-2 160 16,1 2-160-16,0 3 0 0,-5-4 0 0,1 0 0 0,5-2 0 0,1 3 0 16,1-1 128-16,1 0-128 0,-2 0 0 0,-1-2 0 15,0-1 0-15,4 0 0 0,0-1 176 0,5 1-48 16,-2-3-128-16,1 2 192 0,-3-4-64 0,1 4 0 16,1 1-128-16,2-1 192 0,1-2-192 0,1 2 144 15,3-1-144-15,-1 1 128 0,-4-5 0 0,2 2-128 16,3 0 192-16,3 3-64 0,-1-3 16 0,5 2 0 15,0-2 0-15,0 2 0 0,-5 0-144 0,1 1 160 16,-3 1-160-16,2-2 160 0,3 1-160 0,3 0 128 16,-2 1-128-16,4 0 128 0,6 0-128 0,-4 0 0 0,2 0 0 0,-2 1 0 15,-1 3 0-15,3-2 0 0,4-2 0 0,4 3 0 16,3 2-320-16,3-1-64 0,2-2 0 0,5 2-10096 16,-1 1-2016-1</inkml:trace>
  <inkml:trace contextRef="#ctx0" brushRef="#br1" timeOffset="135656.38">26940 1828 10943 0,'0'0'480'0,"0"-10"96"0,-2 4-448 0,0-6-128 15,2 2 0-15,0-1 0 0,0 3 640 0,0 8 96 16,0-11 32-16,0 1 0 0,0 1 0 0,0-1 16 15,0 3 0-15,0 7 0 0,0 0 304 0,0 0 48 16,0 0 16-16,0 0 0 0,0 0-160 0,0 0-32 16,0 0 0-16,-2 8 0 0,-3 2-448 0,2 4-80 15,1 5-32-15,-1 3 0 0,1 2 0 0,-1 4 0 16,3 0 0-16,-2 5 0 0,-1 4-80 0,2 0-32 16,1-3 0-16,0-1 0 0,0-3-32 0,1 0-16 0,2-6 0 0,-1 1 0 15,2 1-112-15,1-6-128 0,1-2 176 0,1-3-176 16,0-4 256-16,1 1-48 0,-2 1-16 0,2-7 0 15,-8-6 32-15,0 0 0 0,0 0 0 0,11 1 0 16,0-1-16-16,-1-2 0 0,0-2 0 0,0-4 0 16,0 1 16-16,2-5 0 0,-3 2 0 0,1-4 0 15,0-2-96-15,0-1 0 0,0 0-128 0,2 1 192 16,-3-2-192-16,1 0 0 0,-3-1 128 0,4 1-128 16,-4-1 0-16,2 2 0 0,-1-1 0 0,-2 1 0 15,0 2 0-15,1 4 0 0,-1-1 0 0,0 5 0 16,-6-176 0-16,8 359 0 0,-8-176 0 0,0 0 0 15,0 0 0-15,10 10 0 0,-2 1 0 0,-2 3-160 16,-1 1 160-16,2 1 0 0,-5 2 0 0,2-1-128 16,0-1 128-16,0-1 0 0,1-2 0 0,1 0 0 0,0 0 0 15,2-3 0-15,0 0 0 0,1-1 0 16,-2-2-224-16,3 0-16 0,1-3 0 0,-1-1 0 16,-1 0-848-16,1-3-192 15,0-3-16-15,0-2-11440 0</inkml:trace>
  <inkml:trace contextRef="#ctx0" brushRef="#br1" timeOffset="135979.68">27794 1354 17391 0,'0'0'768'0,"0"0"160"0,0 0-736 0,0 0-192 0,0 0 0 0,-1 14 0 16,0 2 592-16,-4 0 96 0,-2 2 16 0,1 2 0 15,-2 1-80-15,1 1-16 0,-2 4 0 0,0-3 0 16,0-2-224-16,0-2-32 0,0-1-16 0,4 0 0 15,1 0-208-15,2-3-128 0,-1-2 160 0,3-3-160 16,0-10 0-16,0 0-320 0,5 10 64 0,-5-10 0 16,11 5-1984-16,0-5-400 15</inkml:trace>
  <inkml:trace contextRef="#ctx0" brushRef="#br1" timeOffset="136167.18">28166 1302 14735 0,'0'0'1312'0,"0"0"-1056"15,0 0-256-15,-2 10 0 0,0 1 1072 0,-2 3 144 0,-1 1 48 0,-3 4 0 0,-1 2-304 0,-1 4-48 16,0-2-16-16,0 1 0 0,0 1-432 0,1-3-80 16,0-2-32-16,3-1 0 0,0-1-352 0,3-2 0 15,0 1-160-15,1-3-10336 0</inkml:trace>
  <inkml:trace contextRef="#ctx0" brushRef="#br1" timeOffset="136617.75">28961 1515 18431 0,'0'0'816'0,"0"0"160"0,2-7-784 0,-2 7-192 16,0 0 0-16,0 0 0 0,0 0 928 0,0 0 144 16,0 0 16-16,0 13 16 0,-2 2-416 0,0 5-96 15,-2 2-16-15,-1 0 0 0,-3 3-208 0,-1 3-48 16,0 5-16-16,-1 0 0 0,-1 1-144 0,-1 2-32 15,1-3 0-15,0 1 0 0,-1 1-128 0,2 0 0 0,1-2 144 16,4-1-144 0,1-6-384-16,2-2-128 0,2-5-48 0,2-4 0 15,3-6-592-15,-5-9-112 0,13 9-16 0,-2-5-8192 0</inkml:trace>
  <inkml:trace contextRef="#ctx0" brushRef="#br1" timeOffset="136783.07">28683 1837 19743 0,'0'0'880'0,"0"0"176"0,-10 5-848 0,10-5-208 0,0 0 0 0,0 0 0 15,0 0 384-15,14 3 16 0,2-3 16 0,7-1 0 16,5-4-160-16,3 0-48 0,2-2 0 0,0-2 0 16,0 4-1008-1,-1-4-208-15</inkml:trace>
  <inkml:trace contextRef="#ctx0" brushRef="#br1" timeOffset="137342.26">29868 1136 20271 0,'0'0'896'0,"0"0"192"0,-9-3-880 0,0 2-208 0,0 3 0 0,0 1 0 16,-2 2 416-16,-2 4 32 0,-1-3 16 0,-1 7 0 15,-2 0-208-15,1-1-32 0,-2 2-16 0,1 3 0 16,2 2-32-16,2 1-16 16,2 3 0-16,3-2 0 0,2-2 48 0,5 0 16 0,1 0 0 0,3 0 0 15,4-1 64-15,3 1 16 0,1 2 0 0,2 0 0 16,1-4-48-16,1 3-16 0,1 2 0 0,1 0 0 15,2-2-240-15,-1 1 128 0,1-1-128 0,-3 3 0 16,-2-1 0-16,-3-2 128 0,-3 0-128 0,-3 1 0 16,-3-1 0-16,-2-2 128 0,-1-3-128 0,-4 1 0 15,-4 0 240-15,0-2-48 0,0-4-16 0,-2 1 0 16,-3 1 128-16,-1-2 16 0,1 1 16 0,-3-3 0 16,0 0-128-16,1-5-16 0,-2 1-16 0,3-1 0 15,-3-1-176-15,3-2 192 0,2-2-192 0,2-3 192 0,1 0-192 16,2-7 128-16,2 1-128 0,2-3 128 0,0-4 48 15,1-1 0-15,3-1 0 0,4 0 0 0,0-1-176 16,1-1 0-16,0-1 144 0,3-1-144 0,2 0 0 0,3 5 0 16,3-1 0-16,3-1 128 0,2 0-128 0,3 0 0 15,5-2 128-15,3 2-128 0,2-5 0 0,0 2 0 16,1 3 0-16,-3-3 0 0,-2-1 0 0,-2 1 0 16,-4-2 0-16,-2 1 0 0,-2-1 0 0,-6 3 0 15,-2 1 0-15,-2 1 0 0,-8-2 128 0,1 2-128 16,-3 2 128-16,-3 4-128 0,1 4 0 0,-6-1 128 15,-1 5-128-15,-1-1 0 16,-1 3-432-16,-1 4-144 0,-1-2-48 0,1 3-8144 16,-2 1-1648-16</inkml:trace>
  <inkml:trace contextRef="#ctx0" brushRef="#br1" timeOffset="137773.69">30581 1357 11055 0,'0'0'976'0,"0"0"-784"16,0 0-192-16,0 0 0 0,0 0 1408 0,0 0 256 15,0 0 32-15,0 0 16 0,0 0-496 0,0 0-112 16,0 0-16-16,0 0 0 0,0 0-16 0,0 0-16 15,11-5 0-15,3 1 0 0,1-4-224 0,4 2-32 16,3 0-16-16,2-2 0 0,7 3-336 0,-1 1-64 16,2-5 0-16,2 3-16 0,3 2-368 0,-1 0 144 0,-2-1-144 0,-6 1 0 31,-4 1-560-31,-1-1-208 0,-5-1-64 0,-3 2-11328 0</inkml:trace>
  <inkml:trace contextRef="#ctx0" brushRef="#br1" timeOffset="137940.31">30648 1534 23903 0,'-11'10'1056'0,"4"-5"224"0,1 2-1024 0,1 0-256 0,2-1 0 0,-1 4 0 16,4-10 512-16,-1 8 64 0,1-8 16 0,0 0 0 16,0 0-304-16,9 6-64 0,1-3-16 0,4-3 0 15,3 0 48-15,3-3 16 0,3-3 0 0,8 0 0 16,0-1-272-16,7-3 0 0,3 0 0 0,0 1-8256 15,-1-2-1584-15</inkml:trace>
  <inkml:trace contextRef="#ctx0" brushRef="#br1" timeOffset="138415.47">32185 934 13311 0,'-1'-12'0'0,"-3"3"0"15,-1-1 1680-15,-3 6 352 0,-1 0 64 0,-2 2 16 16,-3 2-1088-16,-3 5-224 0,-3-1-32 0,-3 9-16 15,-2 6-448-15,-5 5-96 0,-3 4-16 0,-1 1 0 16,0 4 96-16,1 5 16 0,0 5 0 0,1 2 0 16,1 4-80-16,5 4-16 0,0-1 0 0,7-4 0 15,5-2-208-15,5-3 128 0,7-4-128 0,4-4 0 16,6-6 448-16,6-2-16 0,6-6 0 0,7-2 0 16,5-5 256-16,3-5 48 0,7 0 16 0,5-4 0 15,4-4-208-15,1-3-32 0,-2-5-16 0,-24 0 0 16,9-1-272-16,2-4-48 0,2-2-16 0,3-3 0 0,0-3-32 15,0-3-128-15,-3-4 192 0,31-24-64 0,-16 4 416 16,-15 3 80-16,-10 1 16 0,-7-1 0 0,-7-4 144 16,-6 1 48-16,-5 1 0 0,-7 0 0 0,-3 6-320 0,-6 4-48 15,-4 2-16-15,-7 5 0 0,-7 3-320 0,-7 6-128 16,-7 2 0-16,18 10 144 16,-9 3-2064-16,0 3-400 0,-2-1-96 0</inkml:trace>
  <inkml:trace contextRef="#ctx0" brushRef="#br1" timeOffset="145212.25">26868 3300 10127 0,'0'0'896'0,"-4"-6"-704"0,0-4-192 0,4 10 0 0,-4-8 832 0,2-2 128 16,-1 1 16-16,3 9 16 0,0 0-64 0,-2-10-16 16,0 2 0-16,2 8 0 0,0 0-368 0,0 0-80 15,0 0-16-15,0 0 0 0,0 0 16 0,0 0 0 16,0 0 0-16,0 0 0 0,0 0-128 0,-2 9-16 16,-1 3-16-16,2-2 0 0,1 3 208 0,0 1 64 15,-1 1 0-15,1 4 0 0,-1 1-32 0,-2 6 0 16,-1 2 0-16,-1-3 0 0,-3 3-208 0,2-1-32 15,0 2-16-15,1 0 0 0,-3-2-32 0,3 0 0 16,0-7 0-16,1-1 0 0,0-3 48 0,3-2 0 16,1-2 0-16,0-1 0 0,0-11 16 0,0 0 0 15,5 9 0-15,-5-9 0 0,0 0 80 0,11 0 32 16,1-1 0-16,1-5 0 0,-2-5-48 0,2 0-16 0,-2-4 0 0,2-4 0 16,0-2-176-16,1 0-16 0,-2 2-16 0,2-3 0 15,0-1-160-15,0 0 0 0,-2-3 0 0,-2 3 0 16,-2 0 128-16,-1 1-128 0,1 3 0 0,-1 1 128 15,1 2-128-15,-3 4 0 0,0 0 0 0,-1 4 0 16,-4 8 0-16,0 0 0 0,0 0 0 0,0 0 0 16,0 0 0-16,0 0 0 0,0 0 0 0,0 9 0 15,0 6 0-15,-1 2 0 0,-2 2 0 0,1 1 0 16,0 4-176-16,2 3 176 0,0-3-128 0,3 2 128 16,-1-5 0-16,2-3 0 0,0 1 0 0,2 0 0 15,1-1 0-15,2-2 0 0,1-2 0 0,1-3 0 16,2-3 0-16,2-2 0 0,1-1 0 0,1 0 0 15,4-5 0-15,-1-2 144 0,-1-1-144 0,0 0 0 16,0-2-1120-16,0 0-336 0,0-5-64 0</inkml:trace>
  <inkml:trace contextRef="#ctx0" brushRef="#br1" timeOffset="145645.79">27929 2793 13695 0,'0'0'608'0,"0"0"128"0,0 0-592 0,0 0-144 0,0 0 0 0,-4-7 0 15,4 7 1152-15,-6-4 192 0,6 4 32 0,-9-2 16 16,0 4-464-16,-1 2-96 0,0 2 0 0,-4-1-16 16,0 3-16-16,0 4 0 0,-1 6 0 0,-2 1 0 15,2 2-16-15,0 5 0 0,-1 1 0 0,0 7 0 16,-2 4-128-16,2 4-16 0,-1-1-16 0,2 2 0 15,-1 2-304-15,4-6-48 0,0-2-16 0,2-1 0 16,4-2-128-16,2-2-128 0,3-8 192 0,3 1-192 0,1-3 144 0,3-2-144 16,6-3 0-16,2-2 144 0,2-4-416 0,3 0-96 15,3-5-16-15,1-1 0 16,1-5-592-16,0-3-128 0,0 1-32 0,-1-1-6976 16,-1-3-1392-16</inkml:trace>
  <inkml:trace contextRef="#ctx0" brushRef="#br1" timeOffset="146079.91">28495 2903 16127 0,'0'0'704'0,"0"0"160"0,0 0-688 0,0 0-176 0,0 0 0 0,0 0 0 15,-4-9 576-15,4 9 64 0,-8-4 32 0,8 4 0 16,-11 1-32-16,1 3-16 0,-2 4 0 0,0 0 0 16,-2 5-48-16,-2 5 0 0,0 4 0 0,-1 3 0 15,1-2 16-15,1 4 0 0,2 0 0 0,1 4 0 16,3-3-128-16,2 1-16 0,3 0-16 0,4-3 0 15,4-3-160-15,1 0-16 0,4-4-16 0,2-4 0 16,3-1 64-16,3-3 16 0,1-3 0 0,1-2 0 16,-2-2 64-16,3-3 0 0,-1-2 16 0,-2-4 0 0,5-5 112 15,-2 2 0-15,1-3 16 0,-2-1 0 0,-1 0-144 16,-2-4-48-16,-1 0 0 0,-1-1 0 0,-4 0-160 0,-2 0-48 16,-3-2 0-16,-5 1 0 0,-2 0 0 0,-3-1 0 15,-4-2 0-15,-2-3 0 0,-1 1-256 0,-1 1-64 16,-1-3-16-16,-1 4 0 15,0 2-656-15,1 4-128 0,0 4-32 0,2 0-8224 16,2 8-1648-16</inkml:trace>
  <inkml:trace contextRef="#ctx0" brushRef="#br1" timeOffset="146496.68">28712 2502 15375 0,'0'0'672'0,"0"0"160"0,0 0-672 0,0 0-160 0,0 0 0 0,0 0 0 15,0 0 896-15,0 0 128 0,0 0 48 0,0 0 0 16,12 6-208-16,-1 0-32 0,2 2-16 0,1 3 0 16,0 4 0-16,1 1 0 0,3 3 0 0,5 1 0 15,-3 1 48-15,3 6 16 0,2 2 0 0,-3 0 0 0,1 1-240 0,-3-1-64 16,-1 5 0-16,-2 0 0 0,-5 1-272 0,-1-1-64 16,0 0-16-16,-5-1 0 0,-2-6 64 15,-1 2 16-15,-3-3 0 0,-3 0 0 0,-1-3 0 0,-1 0 0 16,-1 1 0-16,-2-3 0 0,-1-2-64 0,1-1-16 15,-3 1 0-15,1 0 0 0,0 0-224 0,1-3 176 16,-1 0-176-16,0-4 160 0,-2 0-160 0,2 0-176 16,0-3 48-16,4-1 0 15,6-8-1440-15,-7 4-288 0,7-4-48 0,0 0-11280 0</inkml:trace>
  <inkml:trace contextRef="#ctx0" brushRef="#br1" timeOffset="146872.74">29725 2859 12895 0,'0'0'1152'15,"0"0"-928"-15,0 0-224 0,0 0 0 0,0 0 1664 0,0 0 304 16,0 0 48-16,0 0 16 0,0 0-688 0,0 0-128 15,0 0-16-15,12 4-16 0,2-5-432 0,1-3-96 16,3-1-16-16,2 1 0 0,2-5-336 0,1 2-80 16,-1 2-16-16,0-3 0 0,-2 3-208 0,1-2-240 15,-2 0 48-15,-1 3-7856 16,-4 3-1568-16</inkml:trace>
  <inkml:trace contextRef="#ctx0" brushRef="#br1" timeOffset="147041.49">29762 3023 19343 0,'0'0'848'0,"0"0"192"0,-6 5-832 0,6-5-208 0,0 0 0 0,2 9 0 16,-2-9 1344-16,7 8 208 0,4-6 48 0,2-2 16 15,6-1-880-15,4-3-176 0,2-2-48 0,3 1 0 16,4 2-352-16,0-4-160 0,1 0 128 0,-3 1-128 31,-1-4-1056-31,2 3-288 0</inkml:trace>
  <inkml:trace contextRef="#ctx0" brushRef="#br1" timeOffset="151282.81">3226 4433 2751 0,'0'0'256'0,"0"0"-256"0,0 0 0 0,0 0 0 16,0 0 1248-16,0 0 208 0,0 0 32 0,0 0 16 0,0 0-912 0,0 0-176 16,0 0-32-16,0 0-16 0,0 0-144 0,0 0-32 15,0 0 0-15,0 0 0 0,0 0 48 0,0 0 0 16,0 0 0-16,0 0 0 0,0 0 144 0,0 11 16 16,0-11 16-16,0 0 0 0,0 0 112 0,8 9 32 15,-8-9 0-15,0 0 0 0,10 7 80 0,-1-4 32 16,-9-3 0-16,13 2 0 0,-1-1-160 0,1 1-16 15,1-3-16-15,0 2 0 0,2 2-160 0,0-2-48 16,4 1 0-16,-1-1 0 0,3-1-80 0,3 1-32 16,2 0 0-16,3 2 0 0,3-1 48 0,2 0 16 15,-1-1 0-15,2 0 0 0,0-1-16 0,1 0 0 16,-1 0 0-16,1 3 0 0,1-3 48 0,3 1 16 0,1-1 0 16,2 0 0-16,4 0-16 0,2 0 0 0,2 0 0 15,0 1 0-15,0 1-80 0,-1-2-32 0,-1 0 0 16,-1 0 0-16,1-2-144 0,2 2 160 0,3-1-160 0,1 1 160 15,1 0-160-15,-1 1 0 0,-2 2 144 0,-2-3-144 16,-1-1 128-16,1 1-128 0,2 0 160 0,3 0-160 16,4-2 192-16,1 1-64 0,1 1-128 0,-6 0 192 15,-4-1-192-15,2 1 144 0,1-3-144 0,1 3 128 16,-1 0-128-16,4 3 0 0,3-1 144 0,-1 1-144 16,-3-2 128-16,-1 4-128 0,1-1 128 0,-2 0-128 15,0-4 0-15,3 1 0 0,2 2 0 0,2-2 0 16,-1 1 0-16,-3 1 0 0,-3 0 0 0,-1 2 128 15,0-3 0-15,1 1 16 0,1-2 0 0,0 2 0 16,1 0-144-16,-2 2 0 0,-1-1 0 0,0-1 0 16,-2-1 128-16,0 1-128 0,-3-1 192 0,1 2-64 0,0-2 16 0,2-1 0 15,2 0 0-15,-1-1 0 0,1 0-144 0,-3 0 192 16,-2 1-192-16,0-1 192 0,-1-1-192 16,2 0 192-16,0 0-192 0,0-2 192 0,0-1-192 0,-1 2 128 15,0 0-128-15,-2 0 128 0,-2-1-128 0,-1 1 192 16,-1-1-192-16,-1-2 192 0,-1 0-192 0,2 1 0 15,2 0 0-15,1-1 128 0,-1 3-128 0,-1-1 0 16,-4 2 144-16,-1-3-144 0,-3-1 0 0,-1 1 0 16,-1 0 0-16,0 2 128 0,-2-2-128 0,1 0 0 15,-1 2 0-15,0-1 128 0,1 1-128 0,-2 0 0 16,-2 0 0-16,2 1 0 0,2 1 0 0,-5-2 144 16,-3 1-144-16,-2-2 0 0,0 1 0 0,-3 1 0 0,1-1 0 15,-1 1 0-15,-2 1 128 0,-1 0-128 0,0 0 0 0,-3 0 0 16,-1 0 272-16,-1 0-48 0,-1-1-16 0,-2 1 0 15,-1 0-16-15,0 1 0 0,-10-1 0 0,11 0 0 16,-11 0-192-16,10 1 176 0,-10-1-176 0,0 0 160 16,10 0-160-16,-10 0 160 0,0 0-160 0,0 0 160 15,0 0-160-15,0 0 128 0,0 0-128 0,0 0 128 16,0 0-128-16,0 0 0 0,0 0 0 0,0 0-176 31,0 0-1552-31,0 0-304 0,0 0-64 0,0 0-9840 0</inkml:trace>
  <inkml:trace contextRef="#ctx0" brushRef="#br1" timeOffset="154169.31">31164 2576 14735 0,'0'0'640'0,"-1"-9"160"0,1 9-640 0,0 0-160 0,0-6 0 0,0 6 0 16,0 0 576-16,0 0 96 0,0 0 16 0,0 0 0 16,0 0-256-16,0 0-48 0,-8 0-16 0,8 0 0 15,-9 3-144-15,2 4-32 0,0 2 0 0,2 0 0 16,-1 2 48-16,2 3 0 0,-3-1 0 0,0 8 0 0,0 5 80 0,-1 3 32 15,2-1 0-15,-1 4 0 0,1 3-80 0,1 1-16 16,-2-1 0-16,1 0 0 0,-2 0 64 0,1-2 0 16,-1 2 0-16,2-1 0 0,-1-6-128 0,2 0 0 15,0-4-16-15,0 0 0 0,0 2-48 0,0-7-128 16,4 0 192-16,-2-3-64 0,1-2-128 0,0-2-144 16,1 0 144-16,0-1-208 15,1-11-896-15,0 0-176 0</inkml:trace>
  <inkml:trace contextRef="#ctx0" brushRef="#br1" timeOffset="154393.79">30640 2928 23951 0,'0'0'2128'0,"0"0"-1696"0,0 0-432 0,0 0 0 15,0 0 272-15,14 8-16 0,6-5-16 0,1 1 0 16,3 0 176-16,4 1 32 0,4-2 16 0,5-2 0 16,6-1-304-16,3 1-160 0,1-1 160 0,-3 0-160 15,-2 0 160-15,-4 1-160 0,-4 1 160 0,-3-2-160 16,-1 0 0-16,-4 0-192 0,-2 0 16 0,-1-2-7744 16,-2 1-1552-16</inkml:trace>
  <inkml:trace contextRef="#ctx0" brushRef="#br1" timeOffset="154738.74">31952 2314 26031 0,'0'0'1152'0,"0"0"240"0,0 0-1120 0,0 14-272 0,-1 3 0 0,-2 3 0 16,-2 3 224-16,-2 10-16 0,-2 6 0 0,-1 6 0 16,-2-1 288-16,0 7 48 0,-4 5 16 0,-3 4 0 15,-2 1 96-15,-4 1 32 0,1 4 0 0,0-2 0 16,-1-7-240-16,3-3-32 0,2-4-16 0,2-5 0 15,1 0-144-15,3-5-48 0,2-3 0 0,3-6 0 16,-3-3-48-16,6-1-16 0,1-5 0 0,1-1 0 16,0-3-144-16,2-1-256 0,2-2 64 0,0-1-9776 15,1-4-1952-15</inkml:trace>
  <inkml:trace contextRef="#ctx0" brushRef="#br1" timeOffset="156222.87">2094 10327 17615 0,'0'0'384'0,"0"0"64"0,0 0 32 0,0 0 32 0,-14 0-512 0,14 0 0 16,0 0 0-16,-3-4 0 0,-2 0 416 0,1-2-32 15,2-2 0-15,-4 2 0 0,3-3-96 0,0 3-32 0,-1-3 0 16,2 4 0-16,2-2 64 0,-4 0 16 15,-1 2 0-15,0 1 0 0,1-1-16 0,-2 1 0 16,1-1 0-16,-1 1 0 0,1-4 80 0,2 2 16 16,-1-2 0-16,1 1 0 0,2-1-32 0,2-2-16 15,3 2 0-15,1-2 0 0,0-1-176 0,3 1-48 16,2-4 0-16,0 1 0 0,4 0-144 0,1 0 0 16,2-1 0-16,-3 4 0 0,2-1 0 0,1 2 0 0,-1 1 0 0,1 4 0 15,0 1-128-15,-1 0 128 16,-1 3 0-16,1 5 0 0,-1 2 0 0,-1 4 0 0,-3 0 0 0,-1 6 128 15,-3 1 0-15,-2 1-128 0,-3 4 192 16,-2-2-64-16,-2 0-128 0,-2-1 192 0,-1-1-192 16,-3-1 192-16,-4 0 64 0,-2-2 32 0,0-1 0 0,-2 1 0 15,-1-6 0-15,-1 0 0 0,1-1 0 0,-2-1 0 16,-2-7 0-16,-1 0 0 0,-1-2 0 0,4 0 0 0,1-7-80 16,3-1-16-16,-3-2 0 0,2-2 0 0,3-2-192 0,3-2 0 15,2-3 128-15,4 1-128 0,4-2 0 0,4 5-160 16,5-1 32-16,1 0 0 0,4-1-64 15,3 1 0-15,-1 2 0 0,5 1 0 0,0 5 192 0,2 0-128 16,-1 5 128-16,-2 2-128 0,-1 2 128 16,0 4 0-16,0 3 160 0,-2 3-160 0,-2 4 0 0,-5 2 0 15,0-1 0-15,-2 1 0 0,-4 1 0 0,0-2 0 16,-4 2 0-16,-3-2 0 0,-3 0 0 0,-3-3 0 16,-1-1 0-16,-1 1 0 0,0-6 192 0,0 0 0 15,-2 1 0-15,1-6 0 0,1-2-32 0,1-4-16 16,0-2 0-16,-1 1 0 0,3-6-144 0,-1 1 128 15,-1-3-128-15,2 0 128 0,5-1-320 0,1 1-64 16,-1 2 0-16,3 0-16 16,4 1-1552-16,0 4-304 0</inkml:trace>
  <inkml:trace contextRef="#ctx0" brushRef="#br1" timeOffset="157008.99">2054 10542 10127 0,'0'0'896'0,"3"-5"-704"0,0-1-192 15,-3 6 0-15,6-6 1200 0,-3 1 208 16,2 2 32-16,-5 3 16 0,0 0-544 0,7-3-96 0,-2-4-32 0,-5 7 0 16,0 0-160-16,0 0-48 15,9 0 0-15,-9 0 0 0,0 0 112 0,0 0 16 0,9 4 0 0,-3 4 0 16,-6-8-128-16,4 9 0 0,-2 3-16 0,0 4 0 16,2 0-112-16,-3 3 0 0,-2 0-16 0,1 7 0 15,0 2 160-15,0 5 48 0,0 2 0 0,1 2 0 16,1 0-224-16,0 4-32 0,1 4-16 0,-1-1 0 0,-1 1-112 0,0 0 0 15,-1 2-16-15,0-3 0 0,-1 2-96 16,0-3-16-16,-1 2 0 0,0-4 0 0,-1-1 32 0,1 1 0 16,1-3 0-16,-5 0 0 0,0-2 96 0,0-1 0 15,1 0 16-15,-2-4 0 0,1-1-48 0,0 0-16 16,-2-3 0-16,2 0 0 0,-3-2-64 0,1 2-16 16,2-4 0-16,1 2 0 0,0-3-128 0,-1-2 128 15,1-2-128-15,0 0 128 0,1-4-128 0,1-2 0 16,0 1 0-16,1-2 0 0,-2-3 0 0,4-8 0 15,0 0 128-15,-3 8-128 0,3-8 0 0,0 0 0 16,0 0 0-16,0 0-176 16,-4-4-256-16,-1 0-48 0,1 0-16 0,-1-2 0 15,2-3-640-15,-2 3-128 0,1-3-16 0,0 2-7552 16,-1-3-1520-16</inkml:trace>
  <inkml:trace contextRef="#ctx0" brushRef="#br1" timeOffset="157304.94">1726 11703 11967 0,'0'0'1072'0,"-4"11"-864"0,3-4-208 0,1 6 0 16,1 0 1632-16,3 1 288 0,-1 1 48 0,1 3 16 15,1 1-560-15,2 4-96 0,3-1-32 0,1 0 0 0,-1 2-320 0,1 3-64 16,2-2-16-16,0 3 0 15,1-1-320-15,-2 1-80 0,1-4-16 0,1 3 0 0,-1-7-224 16,1-2-32-16,0-2-16 0,0-5 0 0,1-2 320 0,0-2 64 16,0-2 16-16,2-5 0 0,-2-5 16 0,3 0 0 15,2-5 0-15,1 0 0 0,-5-6-272 0,1 0-48 16,-1-3-16-16,1-1 0 0,-2-1-160 0,-1 0-128 16,0-2 192-16,0 1-192 0,0 2 0 0,-1 1 0 15,1 1 0-15,-2 0 0 16,0 0-1984-16,1 1-384 0,-1 1-96 0</inkml:trace>
  <inkml:trace contextRef="#ctx0" brushRef="#br1" timeOffset="157738.23">2996 10760 21247 0,'0'0'944'16,"-8"0"192"-16,1 0-912 0,0 4-224 0,1 0 0 0,1 0 0 0,0 2 672 0,1 3 96 15,0 4 0-15,0-1 16 0,-2 4-256 0,4 0-48 16,-2 3-16-16,0 3 0 0,1 3 400 0,2 1 80 16,1 4 16-16,-1 2 0 0,-2-2-400 0,3 5-80 15,3 0-16-15,-2 1 0 0,-1 0-224 0,0-1-48 16,0 1-16-16,0-3 0 0,-1-1 64 0,-2-4 16 15,1-3 0-15,-2-1 0 16,0-2-768-16,-1-2-128 0,0-1-48 0,1-6 0 16,-1-2-512-16,0-1-96 0,-3-4-32 0,2-4-10656 0</inkml:trace>
  <inkml:trace contextRef="#ctx0" brushRef="#br1" timeOffset="157933.99">2626 11199 22223 0,'0'0'480'0,"0"0"96"0,0 0 32 0,0 0 32 0,0 0-512 0,9 0-128 0,1 1 0 0,-1 0 0 15,3-1 480-15,0 0 64 0,2-1 16 0,4 0 0 16,2 0-48-16,2-1-16 0,0 1 0 0,3 0 0 16,-2 1-208-16,4-2-32 0,1-1-16 0,1 1 0 15,1 1-96-15,1 0-16 0,-5-2 0 0,2 2 0 16,-2 1-1600-16,-3-1-336 15</inkml:trace>
  <inkml:trace contextRef="#ctx0" brushRef="#br1" timeOffset="158534.81">3377 10858 13823 0,'0'0'1216'0,"0"0"-960"16,0 0-256-16,0 0 0 0,0 0 896 0,0 0 128 0,0 0 16 0,-2 6 16 15,2-6-848-15,0 0-208 0,0 0 0 0,0 0 0 16,0 0 400-16,0 0 48 0,1 9 0 0,-1-9 0 16,0 0 336-16,0 0 80 0,0 0 16 0,0 0 0 15,8-5-176-15,1 0-48 0,0-1 0 0,1-4 0 16,0 0-272-16,0-3-48 0,1-2-16 0,2-1 0 0,0 1 48 15,1-1 0-15,0 0 0 0,0 0 0 16,0 1 48-16,1-1 16 0,-1 4 0 0,-2 1 0 0,0-1 0 16,0 1 0-16,-2 3 0 0,-1 3 0 0,1-2-240 0,-1 6-32 15,-2 0-16-15,-7 1 0 0,7 3 16 0,-1 5 0 16,-1-2 0-16,2 6 0 0,-2-1-32 0,-2 6-128 16,0 4 192-16,1 4-64 0,-3 0-128 0,0 4 0 15,-1 3 144-15,0 1-144 0,-1 4 128 0,1 0-128 16,-1 0 128-16,-3 1-128 0,-1 2 128 0,-1 1-128 15,-1-1 128-15,0-2-128 0,-2-1 128 0,1-2-128 16,0-2 128-16,0-2-128 0,0-2 0 0,0-1 128 16,-1-4-128-16,2-2 0 15,0-2-464-15,2-1-176 0,0-5-16 0,0 0-16 16,-1-5-1952-16,-1 0-384 0,0-5-64 0</inkml:trace>
  <inkml:trace contextRef="#ctx0" brushRef="#br1" timeOffset="158754.1">3238 11697 23327 0,'0'0'1024'0,"0"0"224"0,0 0-992 0,0 0-256 0,0 0 0 0,0 0 0 15,0 0 336-15,0 0 32 0,0 0 0 0,10 0 0 16,4-2 272-16,1-4 48 0,1 1 16 0,6 2 0 15,4-5-64-15,1 3 0 0,7 1 0 0,1 3 0 16,5-1-192-16,1 2-64 0,0 0 0 0,-1 0 0 16,-4 0-128-16,-1 3-48 0,-3 0 0 0,-3 0 0 15,0 4-784-15,-5-2-176 0,-4 4-16 0,5 2-12512 16</inkml:trace>
  <inkml:trace contextRef="#ctx0" brushRef="#br1" timeOffset="159639.01">1683 12866 19583 0,'-13'-10'864'0,"7"3"176"0,0-1-832 0,-2-1-208 15,0 3 0-15,8 6 0 0,-7-7 576 0,7 7 80 16,-9-6 16-16,9 6 0 0,0 0-112 0,0 0-32 16,0 0 0-16,0 0 0 0,-7 6-112 0,4 3-32 15,1 7 0-15,2 3 0 0,3 1 16 0,2 8 0 16,1 1 0-16,1 7 0 0,-1 2-144 0,0 6-16 15,2 0-16-15,-2 1 0 0,1 2-224 0,-2-1 128 16,0 4-128-16,-1-7 0 0,-2-1 0 0,1-3 128 0,-2-4-128 16,-1-2 0-16,0-4 0 0,0 0 0 0,-1-6 0 0,1-4 0 31,0-1-1632-31,-1-4-320 0,-2-1-64 0</inkml:trace>
  <inkml:trace contextRef="#ctx0" brushRef="#br1" timeOffset="159857.54">1331 13236 16575 0,'-12'-4'736'0,"6"2"160"0,6 2-720 15,0 0-176-15,-2-8 0 0,2 8 0 0,0 0 2144 0,0 0 400 0,14 0 80 0,2 3 0 16,2-1-2112-16,5 5-512 0,5-2 0 0,2 4 0 0,-2-3 0 0,1 3 0 15,1 1 0-15,-2 3 0 0,-4-4 0 0,0 3 0 16,-1-1 0-16,1-1 0 0,-1 0-128 0,0-4 0 16,-3-2 0-16,0 0-7488 15,1 1-1472-15</inkml:trace>
  <inkml:trace contextRef="#ctx0" brushRef="#br1" timeOffset="160464.99">2167 12659 18431 0,'-19'-9'1632'0,"5"6"-1312"0,-2-3-320 0,-5-1 0 16,-3 0 656-16,0 0 64 0,0-2 16 0,-3 5 0 15,1-1-336-15,-1-1-64 0,-2 2-16 0,1 0 0 16,-2-1-80-16,0 4-32 0,-1-1 0 0,0 4 0 16,1 0-80-16,0 3-128 0,-2 0 176 0,-1 6-176 15,-3-4 0-15,-2 6 0 0,-5-4 0 0,0 5 0 16,0 2 176-16,2 1-176 0,2-1 160 0,0 5-160 16,3 4 224-16,0 3-48 0,2 0-16 0,2 5 0 15,0 1-160-15,3 5 160 0,1 3-160 0,-1-1 160 16,2 3 16-16,0 1 0 0,7 2 0 0,1-2 0 15,2 2 144-15,6 0 16 0,3 3 16 0,6-1 0 0,4-2-352 0,7 0 0 16,5 2 0-16,3 0 128 0,7-3-128 0,1 2 0 16,1-3 0-16,2-1 0 0,3-1 0 15,5 3-128-15,0-5 128 0,4-1-192 0,3 0-128 0,5-3-48 16,4 0 0-16,2-6 0 16,5-5-128-16,-7-3-16 0,1-4-16 0,-2-5 0 0,0-3 288 15,0-5 64-15,2 0 16 0,2-6 0 0,1-6 288 0,1-2 48 16,0-8 16-16,-1-3 0 0,-6-7 352 0,-1-4 80 15,-3-5 16-15,4-6 0 0,-3-2-128 0,1-5-32 16,-2-1 0-16,2 0 0 0,-2-5-256 0,-4-4-48 16,-7-2-16-16,-7-5 0 0,-6 2 96 0,-6-7 0 0,-5-1 16 15,-4-2 0-15,-2 1 224 0,-3 1 32 16,-6-1 16-16,0 5 0 0,-2 10-256 0,-3 6-48 0,-4 6-16 16,-2 6 0-16,-2 9 0 0,-6 3 0 0,-2 8 0 0,-4 2 0 15,-6 2-224-15,-3 7 0 0,-4 7 0 0,-2 1-9584 16,-2 5-1808-16</inkml:trace>
  <inkml:trace contextRef="#ctx0" brushRef="#br1" timeOffset="163960.54">4199 10413 3679 0,'0'0'320'0,"0"0"-320"0,0 0 0 0,1 10 0 16,-1-10 960-16,0 0 128 0,0 8 32 0,0 0 0 15,0-8-576-15,0 0-112 0,1 9-32 0,-1-2 0 16,0-7 144-16,0 9 32 0,0-3 0 0,0 3 0 16,0-9-384-16,1 4-192 0,-1-4 192 0,0 0-192 15,3 7 0-15,-2-1 0 0,-1-6 0 0,5 5 0 16,-2 0 0-16,-3-5 0 0,2 9 0 0,-2-9 0 15,5 6 0-15,0 1 0 0,-5-7 0 0,4 7 0 16,-4-7 0-16,4 7 0 0,-4-7 0 0,3 9 0 16,-3-9 272-16,2 7-48 0,1 2-16 0,-2-3 0 0,-1-6 224 0,1 8 32 15,-1-8 16-15,3 9 0 0,-3-9 192 0,0 6 32 16,0-6 16-16,1 9 0 0,-1-2-464 0,0 1-112 16,1-1-16-16,1 0 0 0,-2 2 640 0,0-1 128 15,0 3 32-15,0-3 0 0,0-8-752 0,1 10-176 16,-1-2 0-16,0 2 0 0,1-4 144 0,0 3 48 15,-1-2 0-15,2 1 0 0,-2-8 128 0,1 7 48 16,-1-7 0-16,1 7 0 0,-1-7-48 0,2 9 0 0,-2-9 0 0,0 0 0 16,0 0 48-16,0 0 0 15,0 0 0-15,0 0 0 0,0 0 352 0,0 0 80 0,0 0 16 0,0 0 0 16,0 0-480-16,-2-6-80 16,1-3-32-16,0 0 0 0,-1-2-80 0,2-4-16 15,0 1 0-15,0-3 0 0,2-2 112 0,-4-1 16 0,2-2 0 0,2-5 0 16,0 1-256-16,0-5 0 0,-2-2 128 0,1 0-128 15,-1-5 0-15,1 0 144 0,2 0-144 0,-3-1 128 16,0 0-128-16,1 0 192 0,0-1-192 0,2 2 192 16,-2-3-192-16,0 5 0 0,2-3 144 0,-1 1-144 15,-2-2 0-15,-1 2 0 0,2-1 0 0,1 1 128 16,-2 1-128-16,0-1 128 0,0 0-128 0,-2-1 128 16,1 1-128-16,0-1 176 0,-2 3-176 0,2 0 192 0,0 0-192 15,-1 0 128-15,1-1-128 0,0 0 128 0,1 0-128 0,-1 1 0 16,-2 0 0-16,2-3 128 0,1-3-128 15,-1 2 0-15,-2 0 0 0,2 1 0 0,-1 1 0 0,1 0 128 16,1 0-128-16,0 1 0 0,-1 1 128 0,1 3-128 16,2 4 128-16,0-2-128 0,-2 6 0 0,2-2 0 15,1 3-144-15,1-3 144 0,-4 3 0 0,0 0 0 16,2 0 128-16,-1 1-128 0,-1 0 0 0,0-1 0 16,0 0 0-16,0 4 0 0,2-2 128 0,-2-1-128 15,0 1 0-15,-2 1 144 0,1-1-144 0,0-2 0 16,0 2 0-16,1 1 0 0,1-1 0 0,-1 3 0 15,-1 1-160-15,-2 2 160 0,3-1 0 0,0 1 0 16,0 1 0-16,3 1 0 0,-3 1 128 0,0-1-128 16,1 1 0-16,0 0 0 0,-1 2 0 0,1-2 128 15,2 2-128-15,-2 2 0 0,1-2 0 0,0 2 0 16,2-2 0-16,-2 4 0 0,1-3 0 0,0 5 0 16,0-3 0-16,-3 8 0 0,4-6 0 0,-4 6 0 15,0 0 0-15,0 0 0 0,0 0-336 0,0 0-32 16,0 0 0-16,0 0 0 15,3 15-1728-15,-5-2-336 0,-1-3-80 0,-1 0-16 0</inkml:trace>
  <inkml:trace contextRef="#ctx0" brushRef="#br1" timeOffset="164431.22">3821 8763 3679 0,'0'0'320'0,"0"0"-320"0,-3 7 0 0,3-7 0 0,0 0 1680 0,-5 6 272 15,-1 0 48-15,6-6 16 0,0 0-864 0,0 0-160 16,-5 2-32-16,5-2-16 0,0 0 16 0,0 0 16 15,-4-9 0-15,4 1 0 0,0-2-240 0,0 0-48 16,4-4-16-16,0-1 0 0,1-2-384 0,0-1-80 16,4-2-16-16,0-2 0 0,3-4 192 0,1-1 48 15,1-2 0-15,3 2 0 0,0-2 32 0,1 1 16 16,1-3 0-16,2 0 0 0,2 0-32 0,-3 2-16 16,-1-2 0-16,0 2 0 0,0 1-144 0,0-1-32 15,-1 2 0-15,0 1 0 0,0 3-96 0,-1 0-32 16,-3 0 0-16,0 4 0 0,0 1 16 0,0 3 0 0,-2 0 0 0,0 2 0 15,2 1 64-15,2 6 16 0,1 3 0 16,-1 3 0-16,-1 3-96 0,1 2 0 16,2 5-128-16,0 0 192 0,2 6 64 0,-2 1 0 15,0 4 0-15,-2 2 0 0,1-2-16 0,0 1 0 0,-3 2 0 16,0 2 0-16,-2-4-96 0,0 4-16 0,-2-1 0 16,-1 1 0-16,0-1 192 0,-6-2 16 0,1 1 16 0,-1 2 0 31,-4-5-864-31,-1 2-192 0,0 0-16 0,-1-4-12960 0</inkml:trace>
  <inkml:trace contextRef="#ctx0" brushRef="#br1" timeOffset="165340.03">4804 9644 3679 0,'0'0'320'0,"0"0"-320"0,0 0 0 0,0 0 0 16,-7 2 2272-16,7-2 384 0,-5-2 80 0,0 0 16 0,-1-3-1216 15,1-3-224-15,1 2-48 0,0-5-16 0,1 3-416 0,-2-6-96 16,3-2-16-16,1 0 0 0,1-2-144 16,0-1-48-16,-2-1 0 0,2 1 0 0,2-3-144 0,-1 0-48 15,0 1 0-15,2 3 0 0,0 3 96 0,1 3 16 16,0 1 0-16,0 6 0 0,-4 5-448 0,0 0 0 15,0 0-192-15,8 2 192 0,-1 6 0 0,3 3 0 16,2 5 0-16,-2 0 0 0,-2 2 0 0,-1 1 128 16,1 1-128-16,-1 3 192 0,-1 4-192 0,-1-2 0 15,-2 2 144-15,0-3-144 0,-1-1 128 0,0 0-128 16,-2-5 160-16,1-4-160 0,-1-2 176 0,1 1-176 16,1-5 192-16,-2-8-192 0,0 0 208 0,0 0-64 15,0 0-16-15,0 0 0 0,5-4 240 0,0-2 32 16,1-6 16-16,-2-2 0 0,0-2-160 0,0-2-48 15,-2-3 0-15,-1 0 0 0,1-1-80 0,-2-2-128 0,0 1 176 0,-2 0-176 16,-1-3 144-16,-1 0-144 0,-1-3 0 0,0 2 144 16,-2-2-144-16,2 5 160 15,1-1-160-15,-2 0 160 0,1 1-160 0,-3-1 0 0,1 1 144 16,-1-1-144-16,2 1 0 0,-3 1 0 0,0 2 0 0,0-3 128 16,0 1-128-16,0 1 0 0,0-1 128 0,-1 2-128 15,2 2 0-15,0 0 0 0,0-2 0 0,0 2 0 16,2 3 0-16,1-1 0 0,-3 1 0 0,3 0 0 15,-2 4 0-15,4-2 0 0,2 1 0 0,-1 3-128 16,2-3 128-16,3 3 0 0,0 1-144 0,0-2 144 16,4 2-128-16,-1-4 128 0,2 5-160 0,2-3 160 0,1 1 0 15,5 1 0-15,1-4-128 0,4 3 128 0,2-3 0 16,-1-1 0-16,6-1 0 0,2 0 0 0,0 1 0 16,2-1 0-16,1-2 0 0,0 2 0 0,0 0 0 15,-1 1 0-15,-4 1 0 0,-2-1 0 0,1 2 0 0,-4 3 0 16,-4-1 0-16,4 0 0 0,-5-1 0 0,-3 7 0 15,-3 1-144-15,-2 0 144 16,-10 3-2032-16,0 0-320 0</inkml:trace>
  <inkml:trace contextRef="#ctx0" brushRef="#br1" timeOffset="165984.81">5334 8888 17103 0,'0'0'752'0,"0"0"160"0,0 0-720 0,0 0-192 0,0 0 0 0,0 0 0 15,0 0 576-15,0 0 96 0,-8-4 16 0,2 2 0 16,-2 0-16-16,0 2 0 0,1 3 0 0,-1 2 0 15,1-1 224-15,-2 1 32 0,0 6 16 0,-1-2 0 16,-2 3-464-16,1 2-96 0,-2-2 0 0,2 4-16 16,0 1-80-16,2 2-16 0,3 3 0 0,0-3 0 15,2 0-144-15,1 0-128 0,3-1 192 0,4 0-192 0,-1 1 192 0,4-1-192 16,2 0 192-16,1-2-192 16,3-1 304-16,1-2-48 0,3 1-16 0,-1 0 0 0,1-4 64 0,3 2 16 15,2-1 0-15,-1-2 0 0,0 4-160 0,-2-2-32 16,0-1 0-16,-1 4 0 0,-2-2-128 0,1-1 0 15,-2 2 144-15,-2 3-144 0,-1-2 0 0,-3-1 128 16,-2 0-128-16,-2 1 0 0,-3-4 272 0,2 0-16 16,-4-1 0-16,0 0 0 0,-1-2 160 0,-2 2 32 15,-2-4 0-15,0 1 0 0,-3-1-256 0,3-2-32 16,-2-1-16-16,-2-1 0 0,-1-1-144 0,-1-1 192 16,0-2-192-16,2-2 192 0,0-3-192 0,-2 5 160 15,-2-8-160-15,0 3 160 0,1-5-160 0,1 0 0 16,3 0 0-16,1-2 128 0,0-1-128 0,3-1 0 15,2-1 0-15,0 1 0 0,1-1 0 0,2 0 0 16,1-1-144-16,1 0 144 0,-2 0 0 0,2 0 0 16,1-3-128-16,-1 2 128 0,3 1 0 0,0-2-128 15,0 1 128-15,1 0 0 0,-1 1 0 0,-1-3 0 16,0-2 0-16,0 4 0 0,2 0 0 0,-2 3 0 16,-3-1 0-16,2 0 0 0,-1 0 0 0,-3 2 0 0,-2 2 0 0,-2 2 0 15,2-2 0-15,1 3 0 0,-4 2 0 0,-1-1 0 16,-1 2 0-16,-3-1 0 0,2 3 128 0,-2 3-128 15,2 0 0-15,-2 1 0 0,2 0 0 0,1 4 0 16,-2 1-432 0,1 1-16-16,2 2-16 0,1 3 0 0,1-1-2064 0,0 3-416 15</inkml:trace>
  <inkml:trace contextRef="#ctx0" brushRef="#br1" timeOffset="168314.74">26703 4794 7359 0,'0'0'656'0,"0"0"-528"0,2-10-128 0,2 5 0 0,-4 5 960 0,5-8 176 15,-5 8 16-15,5-6 16 0,-5 6-656 0,6-7-144 16,-6 7-32-16,5-9 0 0,-1 3 32 0,-4 6 0 16,5-8 0-16,-5 8 0 0,4-7 272 0,-4 7 64 15,3-9 16-15,-1 3 0 0,-2 6 96 0,0 0 16 16,3-7 0-16,-3 7 0 0,0 0-32 0,0 0 0 15,0 0 0-15,0 0 0 0,0 0-112 0,0 0-32 16,0 0 0-16,0 0 0 0,-5 9-144 0,0 2-48 16,-2 0 0-16,1 4 0 0,-2 5-128 0,1 4-16 15,-3-2-16-15,-1 3 0 0,0 2-96 0,-1 4-16 16,1-2 0-16,1 4 0 0,0 0-192 0,0 3 0 16,2-2 0-16,0-1 0 0,1-4 128 0,2-2-128 0,1-8 0 0,2-1 0 15,2-3 128-15,2-4-128 0,0 0 0 16,-2-11 144-16,8 7 48 0,1-2 0 0,0-1 0 0,2-5 0 15,2-3 128-15,-2-2 48 0,2-1 0 0,0-4 0 16,-1 1-176-16,1-4-48 0,-1 0 0 0,0-2 0 16,1 0-144-16,0-1 0 0,-1 2 144 0,1-1-144 15,0-2 0-15,0 1 0 0,-2 2 0 0,0-1 128 16,1-1-128-16,-2 1 0 0,0-2 0 0,0 0 0 16,-1-1 0-16,1 0 0 0,1-2 0 0,0 0 128 15,-2-1-128-15,0 1 0 0,0-2 0 0,0 0 0 16,-2-3 0-16,3 5 0 0,-2 2 0 0,-2 1 0 15,-2 0 0-15,-1 5 0 0,-1 5 0 0,-2 8 0 16,0 0 0-16,0 0 0 0,0 0 0 0,0 0-128 16,0 0 128-16,0 15-160 0,-1 3 160 0,0 2-160 15,0 4 160-15,1 4 0 0,1-1 0 0,-1 3-128 0,-3 1 128 0,1-1 0 16,-1 2 0-16,1 1 0 0,-2-1 0 0,1-4 0 16,3-1 0-16,0-6 0 0,2-3 0 0,1-2 144 15,1-3-144-15,1-4 0 16,2 0-256-16,4-5-176 0,0-2-16 0,3-3-8560 15,0-4-1696-15</inkml:trace>
  <inkml:trace contextRef="#ctx0" brushRef="#br1" timeOffset="168849.6">27600 4147 15663 0,'0'0'1392'0,"0"0"-1120"0,0 0-272 0,0 0 0 16,0 0 464-16,0 0 48 0,0 0 0 0,-5 10 0 15,-4 4 48-15,1-3 16 0,1 3 0 0,-1 2 0 16,-1 0-128-16,0 1 0 0,-1 1-16 0,1-2 0 0,0 2 32 0,0-3 16 16,1-2 0-16,-1 0 0 0,0-2 48 0,2-5 16 15,2 2 0-15,5-8 0 0,-7 6 32 0,7-6 0 16,0 0 0-16,0 0 0 0,0 0 0 0,0 0 0 15,0 0 0-15,1-9 0 0,1-2-112 0,5-4-16 16,0-1 0-16,4 1 0 0,-1 0-256 0,1-2-48 16,1 0-16-16,-1-2 0 0,1 0-128 0,0 1 0 15,-3 0 0-15,0 1 128 0,-1 5-128 0,-1-1 0 16,0 3 0-16,-7 10 0 0,0 0 0 0,0 0 0 16,0 0 0-16,0 0 0 0,0 0 160 0,-4 11 0 15,-5 3 0-15,0 1 0 0,-1 3-16 0,-2 3 0 0,0 0 0 16,-1 3 0-16,0 2-144 0,2-5 0 0,-4 2 144 15,2-2-144-15,0-1 0 0,2-4 0 0,-1 1 0 16,2-3-192 0,4-1-1584-16,-1-3-320 0,7-10-64 0,-5 9-16 0</inkml:trace>
  <inkml:trace contextRef="#ctx0" brushRef="#br1" timeOffset="169330.37">28234 4016 17103 0,'0'0'752'0,"-9"1"160"0,9-1-720 0,-9 8-192 0,1-1 0 16,-1 5 0-16,-2-2 624 0,1 4 80 0,-2 5 32 0,-1 3 0 16,-2 4 16-16,-2 4 0 0,-2 4 0 0,0 5 0 15,0 2 64-15,-3 7 16 0,-1 3 0 0,-1 8 0 16,0 0-256-16,1 6-32 0,-1-1-16 0,0 2 0 16,0 4-336-16,2-8-64 0,3-3 0 0,5-9-128 15,3-3 144-15,3-6-144 0,3-4 0 0,4-7 144 31,2-2-528-31,4-7-96 0,3-6-32 0,2-4 0 16,1-3-1792-16,3-5-352 0</inkml:trace>
  <inkml:trace contextRef="#ctx0" brushRef="#br1" timeOffset="169759.67">28469 4371 11967 0,'0'0'1072'0,"0"0"-864"15,0 0-208-15,0 0 0 0,-7 7 2016 0,-1 3 352 16,2 4 80-16,-3 2 16 0,0-1-1376 0,0 5-256 0,-1-1-64 0,-2 4-16 15,1 4-224-15,0 3-32 0,0 3-16 0,1 2 0 16,1 0-48-16,2 2-16 0,0 1 0 0,4-2 0 16,1-3-240-16,2-1-48 0,2-6-128 0,3 0 192 15,4-7-64-15,1-3-128 0,1-4 176 0,3-1-176 16,4-7 432-16,-2-1-32 0,0-5 0 0,-1-1 0 16,3-6 0-16,0-1 0 0,-1-7 0 0,2-2 0 15,0-1-144-15,1-5-48 0,-3 3 0 0,1-1 0 16,-3-4-80-16,-2 2-128 0,-3 0 176 0,-1-4-176 15,-1 0 208-15,-3 0-64 0,-4-3-16 0,0-1 0 16,-1-3-128-16,-2 3 128 0,-2 4-128 0,-2 1 128 16,-2 6-128-16,-1 3-176 0,0 3 48 0,-2 3 0 15,1 8-1344 1,0 3-256-16,-1 2-48 0,1 2-16 0</inkml:trace>
  <inkml:trace contextRef="#ctx0" brushRef="#br1" timeOffset="170247.86">28811 3888 11967 0,'0'0'1072'0,"0"0"-864"0,0 0-208 0,0 0 0 16,3 11 1392-16,-3-11 224 0,4 10 48 0,-1 3 16 16,1-3-816-16,1 3-160 0,2 1-48 0,0 5 0 15,4 2-96-15,1 6-32 0,3 0 0 0,1 3 0 16,2 6 16-16,2 2 0 0,-2 5 0 0,-1 2 0 16,-1 3-96-16,-1 2 0 0,-2 2-16 0,-4 1 0 15,1 1-224-15,-6-2-32 0,-4-2-16 0,-3 1 0 0,-5-6 64 0,0-2 16 16,-3-5 0-16,-4-4 0 0,-1-3 176 0,-4-3 32 15,-1-1 16-15,-2-4 0 0,0-4-128 0,-1-2-16 16,-1 0-16-16,0-2 0 0,0-5-304 0,2 2-192 16,3-1 16-16,1-3 16 15,1-2-2032-15,3-2-416 0</inkml:trace>
  <inkml:trace contextRef="#ctx0" brushRef="#br1" timeOffset="170677.21">29405 4441 10127 0,'0'0'896'0,"0"0"-704"0,-6-4-192 0,6 4 0 0,-7-4 2032 0,7 4 368 15,0 0 80-15,0 0 16 0,0 0-976 0,0 0-192 16,0 0-48-16,13-4 0 0,2 0-592 0,3 2-128 16,1-1-32-16,0 1 0 0,1-7-272 0,2 4-64 15,0-3-16-15,2 3 0 0,0 1-400 0,0 0-80 16,0-2-16-16</inkml:trace>
  <inkml:trace contextRef="#ctx0" brushRef="#br1" timeOffset="170868.13">29390 4592 24879 0,'0'0'2208'0,"0"0"-1760"0,0 0-448 0,0 0 0 15,0 0 944-15,0 0 96 0,0 0 32 0,0 0 0 16,0 0-768-16,6 9-160 0,-6-9-16 0,14 1-128 15,3-1 0-15,0-3 0 0,2-3 0 0,0 1-8608 16,1 1-1712-16</inkml:trace>
  <inkml:trace contextRef="#ctx0" brushRef="#br1" timeOffset="171221.15">29993 4531 26207 0,'-14'0'1152'0,"14"0"256"0,-10 0-1136 0,10 0-272 0,0-181 0 0,0 362 0 15,0-181 784-15,0 0 112 0,7 9 0 0,3-3 16 16,3-3-576-16,2-3-112 0,3 0-32 0,1-2 0 15,1 0-192-15,3-1 0 0,1-3 128 0,1 1-128 16,0 1-224-16,-1-1-96 0,-1 1 0 0,-3-1-12816 16</inkml:trace>
  <inkml:trace contextRef="#ctx0" brushRef="#br1" timeOffset="172062.92">30564 5089 6447 0,'0'0'576'0,"-5"9"-576"0,0-3 0 0,0 2 0 15,1 1 1632-15,-1-3 224 0,0 3 32 0,5-9 16 16,-6 6-592-16,6-6-112 0,0 0-32 0,0 0 0 15,0 0-16-15,0 0 0 0,0 0 0 0,0 0 0 16,0 0-176-16,0 0-32 0,0 0-16 0,6-6 0 16,2-6-400-16,0 5-80 0,1-7 0 0,0-2-16 15,0-3-208-15,0 0-32 0,0 2-16 0,0-3 0 16,-2 1-176-16,2 0 128 0,0-1-128 0,0-4 128 16,1 0-128-16,1 2 0 0,0 2 0 0,-1 3 128 15,-2 5-128-15,-1 0 0 0,1 6 0 0,-8 6 0 16,0 0 0-16,0 0-176 0,0 0 176 0,10 6-128 15,-3 6 128-15,-2 0-208 0,-2 2 80 0,0 3 128 0,-2 1-128 16,1 1 128-16,-1 2 0 0,-1 1 0 0,1-3 0 0,0 1 0 16,1-1 0-16,0-1 128 0,1-3-128 0,1-1 0 15,-1-5 0-15,-3-9 0 0,0 0 0 0,8 9 0 16,-8-9 0-16,11 4 192 0,0-4-32 16,-1 0 0-16,0-3 0 0,3-4 0 0,1-2 32 0,0-4 0 15,0 3 0-15,-2-3 0 0,0-2-192 0,-2 0 0 16,-1-2 144-16,0-1-144 0,-3-2 144 0,0 0-144 15,1-1 192-15,-1-4-192 0,0-2 224 0,1-4-64 16,-2-2-16-16,0-3 0 0,0-1-144 0,1-4 128 16,3-1-128-16,1-3 128 0,-1 1-128 0,2-4 0 15,-1 2-192-15,-1 3 192 0,0 3-272 0,-2 1 64 16,-1 1 16-16,1 6 0 0,-2 2 192 0,0 7 0 0,0 4 0 0,0 4 0 16,-1 1 0-16,0 1-144 0,1 5 144 0,1 0 0 15,-1 1 0-15,2 3 0 0,-1-2 0 0,2 2-128 16,1-1 128-16,-1 3 0 0,3-2 0 0,1-1-128 15,4 1 128-15,1 1 0 0,1 0 0 0,1-3 0 16,3 1 0-16,2 0-128 0,4 0 128 0,4 0 0 16,2 1 0-16,2 2 0 0,-1-3 0 0,3-2 0 15,2 2 128-15,-2 3 16 0,-1-2 0 0,0-1 0 16,1 1-144-16,-3 1 192 0,-2 2-192 0,-1-1 192 16,-1-2-192-16,-3 0 0 0,-3 1 0 0,-1 0 0 31,-1 0-1664-31,-1 1-432 0</inkml:trace>
  <inkml:trace contextRef="#ctx0" brushRef="#br1" timeOffset="172753">31751 4549 12895 0,'0'0'1152'0,"0"0"-928"16,0 0-224-16,0 0 0 0,0 0 1152 0,0 0 192 0,0 0 48 16,0 0 0-16,0-13-432 0,0 13-64 0,0 0-32 0,-2-8 0 15,-4 1-288-15,-2 3-64 0,-1 1-16 0,-1 4 0 16,1 1 80-16,-4 0 32 0,-1 5 0 0,-1-1 0 15,-2 4-224-15,0 0-32 0,-2 3-16 0,-2 1 0 16,-2 4-176-16,3 0-32 0,1-2-128 0,1 2 192 16,3 1 64-16,2 1 0 0,4 2 0 0,2 2 0 15,4 4-64-15,3-5 0 0,1 2 0 0,5-3 0 16,2-3-16-16,3 0-16 0,0 1 0 0,3 1 0 16,4-3 32-16,0-1 0 0,-1 1 0 0,1 0 0 15,0-3-192-15,-2 3 0 0,0 2 0 0,-2 1 128 16,-3-2-128-16,-1 2 0 0,-2-2 0 0,-2-1 0 15,-1-4 0-15,-2 0 0 0,-3 0 0 0,-1 3 0 16,-2-1 192-16,-2-1-64 0,-1-2 0 0,-3 2 0 0,-1 1 128 16,-1 0 32-16,1 1 0 0,-2-5 0 0,-2-3-80 0,-2 3-16 15,-1-5 0-15,-1 1 0 0,-1-3-32 0,0-2-16 16,0-1 0-16,1-1 0 0,1-2-144 16,1 0 128-16,-1-4-128 0,2 0 128 0,-3-2-128 0,3 0 128 15,1-6-128-15,2-2 128 0,1-4-128 0,3 0 0 16,1-2 0-16,3 2 128 0,1-4-128 0,7-1 0 15,4 0 144-15,5 3-144 0,3-4 0 0,6 2 0 16,3 1 0-16,3 1 0 0,1 3 0 0,-1 1-128 16,3-1 128-16,-2-4 0 0,0 1 0 0,0 0-128 15,-1 2 128-15,0-1 0 0,3-3 0 0,-4 1 0 16,-1 5 0-16,0-4 0 0,-2-3 0 0,-4 1 256 0,-3-2-48 16,-3 2 0-16,-3 1 48 0,-2-2 0 0,-3-1 0 15,-2 1 0-15,-1-2-112 0,-4 3-16 0,-3 4 0 0,-3 1 0 16,0 1-128-16,-2 0 0 0,-1 4 0 0,-4 3 0 31,0 0-448-31,-2 5-80 0,2-3-16 0</inkml:trace>
  <inkml:trace contextRef="#ctx0" brushRef="#br1" timeOffset="173428.67">30074 4578 14735 0,'0'0'640'0,"0"0"160"15,-9-5-640-15,9 5-160 0,0 0 0 0,0 0 0 0,-8-3 1024 0,8 3 192 0,0 0 16 0,0 0 16 16,0 0-400-16,0 0-80 0,10-5 0 0,3 0-16 16,-2-3-144-16,6 3-32 0,2-4 0 0,3 3 0 15,0 1-176-15,4-4-32 0,2 0-16 0,0-2 0 16,-2 3 0-16,2-1 0 0,2 4 0 0,-4 0 0 15,-4-1-128-15,-2 1-32 0,-2 1 0 0,-3-1 0 16,-1 3-192-16,-14 2 176 0,0 0-176 0,11-1 160 16,-11 1-160-16,0 0 128 0,0 0-128 0,-9 5 128 0,-2-2 48 0,-3 1 0 15,-3-1 0-15,-6 2 0 0,-3 2-176 0,-2-2 128 16,-1 4-128-16,1-3 128 16,1 2-128-16,1 2 0 0,0-1 144 0,2 0-144 0,-1-3 144 0,7 2-144 15,4-4 192-15,3 2-192 0,2-1 288 0,9-5-48 16,0 0-16-16,0 0 0 0,0 0-96 0,0 0 0 15,0 0-128-15,10 6 192 0,3-3-16 0,1-2-16 16,0-1 0-16,1-1 0 0,1 0-160 0,1-1 160 16,-1 2-160-16,0 0 160 0,-1 0-160 0,0 0 0 15,-5 0 0-15,2 0 0 0,-1 0 128 0,-11 0 0 16,0 0 0-16,12 2 0 0,-12-2 0 0,0 0-128 16,0 0 192-16,0 0-64 0,0 0-128 0,0 0 0 15,0 0 0-15,-12 5 0 16,-2 1-1792-16,-2-2-384 0</inkml:trace>
  <inkml:trace contextRef="#ctx0" brushRef="#br2" timeOffset="181855.71">21692 6170 6447 0,'0'0'576'0,"0"0"-576"16,0 0 0-16,0 0 0 0,0 0 1856 0,0 0 272 15,0 0 48-15,0 0 16 0,0 0-1040 0,0 0-224 16,-7-5-32-16,7 5-16 0,0 0-192 0,0 0-48 16,-7-2 0-16,7 2 0 0,0 0-64 0,0 0 0 15,0 0-16-15,-9 9 0 0,4-3-192 0,-2 5-48 0,1 0 0 0,1 3 0 16,-1 2 96-16,-1 5 16 0,0 5 0 0,0 1 0 16,0 3 0-16,-1 2 0 0,4-1 0 15,-2 2 0-15,-2 1-176 0,3-1-16 0,1-1-16 0,3-4 0 16,0 0-96-16,2-5-128 0,3-4 176 0,2-3-176 15,1-2 288-15,3-6-48 0,1-2-16 0,1-6 0 16,0-5 176-16,4-1 48 0,1-2 0 0,2-5 0 16,2-4-128-16,0-1 0 0,1 0-16 0,0-1 0 0,-3-1-176 0,1-3-128 15,-2 0 144-15,-2 1-144 0,1 2 128 0,-1-2-128 16,-2-1 0-16,-2 3 0 0,1 0 0 0,-3 1 0 16,-1 2 0-16,-2 5 0 0,-2 3 0 0,0 1 0 15,-5 8 0-15,0 0 0 0,4 8 0 0,-1 1 0 16,-3 4 0-16,0 5-160 0,0 3 160 0,0 3 0 15,1 0 0-15,-1 5 0 0,0-5 0 0,0 6 0 16,1-2 0-16,2 1 0 0,1-3 0 0,1 1 0 16,-1-4-144-16,1-3-9008 15,1-4-1792-15</inkml:trace>
  <inkml:trace contextRef="#ctx0" brushRef="#br2" timeOffset="182151.09">22547 6053 10127 0,'0'0'448'0,"0"0"96"0,-2 9-544 0,-2-1 0 0,-1 5 0 0,-2-1 0 15,1 6 2288-15,-4 4 336 0,-2-1 80 0,0 2 16 16,-4 4-1232-16,1 1-240 0,0 2-48 0,-2 4-16 16,3-1-336-16,-1 0-64 0,1 1-16 0,2-1 0 15,0 0-560-15,3 0-208 0,2-2 144 0,3-6-144 0,1-3 0 0,3-5 0 16,3-1 0-16,6-1 0 16,2-6-1696-16,3-4-272 15,0-6-48-15</inkml:trace>
  <inkml:trace contextRef="#ctx0" brushRef="#br2" timeOffset="182456.67">22940 6137 12895 0,'-4'5'1152'0,"-2"4"-928"15,-3 0-224-15,-3 5 0 0,1 1 1856 0,-3 3 320 16,-2 3 64-16,-1 0 0 0,0 2-736 0,5 3-160 15,-3-4-16-15,1 4-16 0,1-1-560 0,1-2-112 16,3 3-32-16,3-4 0 0,1 0-416 0,4-2-192 16,1-2 160-16,4-3-160 0,1-2 128 0,2-5-128 15,2-1 0-15,1-3 144 0,2-4 96 0,1-2 16 0,2-5 0 0,-3 0 0 16,2-3 272-16,0 2 64 16,0-4 16-16,0 1 0 0,-1-4-240 0,0 0-48 0,-4 1-16 0,-2 0 0 15,0 1-176-15,-2-1-128 0,-1-1 144 0,-1 2-144 16,0 1 0-16,0 0 0 15,-1 0 0-15,1-4 0 16,-3 1-1936-16,1 2-432 0,-1-2-96 0,0 2-16 0</inkml:trace>
  <inkml:trace contextRef="#ctx0" brushRef="#br2" timeOffset="182736.78">23211 5963 15663 0,'0'0'1392'0,"0"0"-1120"0,0 0-272 0,0 0 0 0,9-1 1136 0,0 2 160 15,-1 3 48-15,1 4 0 0,0-1-256 0,3 7-32 16,0 2-16-16,1 4 0 0,-3 1-480 0,3 7-112 16,-2 2 0-16,3 4-16 0,-3 4 144 0,0 5 48 15,-1 2 0-15,-3 2 0 0,-4-1-112 0,-1 4-32 0,-5 3 0 0,-2-3 0 16,-1 1-240-16,-2-6-48 0,-1-2-16 15,-1-6 0-15,-2-2-48 0,1-4 0 16,0-4 0-16,0-3 0 0,5 0-416 0,-2-8-96 16,1-4 0-16,-3-2-12944 0</inkml:trace>
  <inkml:trace contextRef="#ctx0" brushRef="#br2" timeOffset="183092.52">23712 6312 14223 0,'0'0'624'0,"0"0"144"0,0 0-624 0,0 0-144 16,0 0 0-16,0 0 0 0,0 0 1184 0,7 5 208 16,-7-5 32-16,9 2 16 0,1 1-192 0,0-2-32 15,2-1-16-15,1 0 0 0,-1-1-512 0,5-1-112 16,-2 1 0-16,2 0-16 0,0 0-352 0,1-2-64 15,-1 1-16-15,-3-1 0 0,-2 3-368 0,-1 0-80 16,-4 0 0-16,-7 0-11008 0</inkml:trace>
  <inkml:trace contextRef="#ctx0" brushRef="#br2" timeOffset="183229.34">23731 6475 11055 0,'0'0'480'0,"0"0"112"0,-9 4-464 0,9-4-128 0,0 0 0 0,0 0 0 15,0 0 3568-15,0 0 688 0,5 13 144 0,2-7 16 16,4-1-2944-16,1 1-576 0,2-4-128 0,0-2-32 15,4-1-480-15,2-3-80 0,-2 0-32 0,1 0 0 16,2 1-144-16,-2-6-224 0,0 2 48 0</inkml:trace>
  <inkml:trace contextRef="#ctx0" brushRef="#br2" timeOffset="183552.73">24528 5970 18431 0,'0'0'1632'0,"0"0"-1312"15,0 0-320-15,0 0 0 0,0 0 960 0,2 9 112 0,-3-2 16 0,0 6 16 16,-2 2 176-16,-1 7 48 0,-2 6 0 0,0 0 0 16,-1 2-272-16,1 6-48 15,-3 2-16-15,-1 3 0 0,0-1-176 0,-3 1-48 16,0 1 0-16,0 0 0 0,2-3-416 0,-4 13-96 16,3-8 0-16,2-9-16 0,1-6-240 0,2-7 0 15,0-3 0-15,2-2 0 16,3-6-1680-16,2-11-336 0,0 0-64 0</inkml:trace>
  <inkml:trace contextRef="#ctx0" brushRef="#br2" timeOffset="184071.23">25347 6215 9215 0,'0'0'400'0,"0"0"96"0,0 0-496 0,0 0 0 0,0 0 0 0,-5-5 0 16,0-3 3360-16,5 8 576 0,-2-9 112 0,-1 0 32 15,-1 1-2304-15,4 8-464 0,-1-9-96 0,1 0 0 16,0 0-624-16,0 9-112 0,4-9-32 16,-4 9 0-16,0 0-272 0,4-6-176 0,-4 6 192 0,0 0-192 0,0 0 0 0,0 0 0 15,0 0 0-15,0 0 0 16,5 11 0-16,-5 3-304 0,-3 3 64 0,-2-1 16 15,1 2-2000-15,-3 1-400 0</inkml:trace>
  <inkml:trace contextRef="#ctx0" brushRef="#br2" timeOffset="184406.87">25272 6596 11967 0,'0'0'528'0,"0"0"112"0,0 0-512 0,0 0-128 16,0 0 0-16,0 0 0 0,0 0 2704 0,0 0 512 15,0 0 112-15,0 0 0 0,0 0-1824 0,0 0-368 16,0 0-80-16,0 0-16 0,0 0-368 0,0 0-80 16,0 0-16-16,0 0 0 0,0 0-128 0,0 0-48 15,0 0 0-15,-1 10 0 0,-4 1-272 0,0-4-128 16,-3 3 128-16,-2-1-128 0,0 3 128 0,2-3-128 0,-2 1 0 0,3-4 128 15,-1 3 0-15,0-4-128 0,1 0 192 0,7-5-64 16,0 0 192-16,0 0 16 0,0 0 16 0,0 0 0 16,0 0 32-16,0 0 0 0,-5-6 0 0,3-3 0 15,2 9-256-15,2-9-128 0,0-4 160 0,1 6-160 16,-3 7 0-16,2-12 0 0,1 5-208 0,-3 7 64 16,0 0-1296-16,0 0-256 0,0 0-48 0,-4-9-11856 15</inkml:trace>
  <inkml:trace contextRef="#ctx0" brushRef="#br2" timeOffset="185124.65">26311 5954 10127 0,'0'0'896'0,"0"0"-704"15,0 0-192-15,0 0 0 0,-5 9 1728 0,4 3 304 16,-2-2 64-16,1 3 16 0,-2 2-768 0,0 4-128 16,0 5-48-16,2 5 0 0,0 2-144 0,1 2-48 0,0 5 0 0,1 3 0 15,-3 2 0-15,1 3 0 16,-1-3 0-16,-1 1 0 0,-1-3-304 0,0-2-64 15,0-2-16-15,-1-1 0 0,-1-2-336 0,0-3-64 16,0-3 0-16,0-3-16 0,-1-6-176 0,2-2 192 16,-1-3-192-16,1-3 192 0,1-2-192 0,5-9-144 0,0 0 144 0,0 0-208 31,0 0-2608-31,0 0-512 0</inkml:trace>
  <inkml:trace contextRef="#ctx0" brushRef="#br2" timeOffset="185434.08">26701 6285 15663 0,'0'0'1392'0,"0"0"-1120"15,0 0-272-15,12-1 0 0,-1-1 1488 0,2 0 240 16,-3-2 64-16,3-1 0 0,2 1-400 0,3 0-80 0,1-3-16 0,1-1 0 16,1 2-528-16,0-3-96 15,1 1-32-15,-1 0 0 0,-3 3-448 0,0 2-192 16,0-1 128-16,-6-1-8768 0,-12 5-1744 0</inkml:trace>
  <inkml:trace contextRef="#ctx0" brushRef="#br2" timeOffset="185571.95">26756 6462 14735 0,'0'0'1312'0,"8"6"-1056"0,0 4-256 0,3-4 0 16,1 3 2176-16,2-4 368 0,2 2 80 0,1-1 0 15,1-2-1360-15,4-3-288 0,-1-1-48 0,-3 0-16 16,2-1-576-16,2 1-112 0,0-1-32 0,-2-1-8448 15,-2 0-1712-15</inkml:trace>
  <inkml:trace contextRef="#ctx0" brushRef="#br2" timeOffset="187265.57">28065 6176 6447 0,'0'0'576'0,"0"0"-576"0,0 0 0 0,0 0 0 0,8-6 1344 0,-8 6 176 15,0 0 16-15,0 0 16 0,7-5-752 0,-7 5-160 16,0 0-16-16,0 0-16 0,0 0-96 16,7-6 0-16,-7 6-16 0,0 0 0 0,0 0 176 0,0 0 32 15,0 0 16-15,-5-5 0 0,-2-1-16 0,0 3-16 16,-1 3 0-16,-5 4 0 0,-2 3-256 0,-1 1-48 16,-1 4-16-16,-1-1 0 0,-1-1 16 0,-1 4 0 15,-3 4 0-15,-1 1 0 0,0 3 16 0,2-2 16 16,0 2 0-16,5-2 0 0,-1-1-48 0,5-1-16 15,3-3 0-15,4-2 0 0,1 1-160 0,3-2-16 0,4-1-16 16,1-1 0-16,-3-10-32 0,13 6-128 0,-1 0 192 16,3-2-64-16,3-2 0 0,2-2-128 0,4 0 192 15,-2 0-64-15,-1-2-256 0,2 0-64 0,-1-3-16 0,2 2 0 32,-2 1-2080-32,-2-1-400 0</inkml:trace>
  <inkml:trace contextRef="#ctx0" brushRef="#br2" timeOffset="187491.05">28342 6497 13823 0,'0'0'1216'0,"0"0"-960"0,-5 12-256 0,3 0 0 0,-1 4 1856 0,2 3 336 16,1 2 64-16,0 3 16 15,0-1-736-15,0 1-128 0,-1 2-48 0,1-3 0 0,-2-2-736 0,2 3-160 16,0-1-16-16,0-2-16 0,0-4-272 0,0 0-160 16,-2-2 192-16,2-1-192 15,2-2-1216-15,0-1-336 0,-2-11-80 0</inkml:trace>
  <inkml:trace contextRef="#ctx0" brushRef="#br2" timeOffset="188293.18">29292 6104 2751 0,'0'0'256'0,"0"0"-256"0,0 0 0 0,0 0 0 16,-4-9 2640-16,4 9 496 0,-6-8 80 0,-1 4 32 16,0-3-2032-16,-1 2-416 0,-1 0-80 0,0 1-16 15,0 1-256-15,0 1-64 0,-1 2-16 0,0 2 0 16,-1 1 96-16,-1 1 32 0,-1 1 0 0,0 5 0 15,-1-2 48-15,0 5 16 0,0-2 0 0,-4 6 0 16,0 1 0-16,3 1 0 0,-1 1 0 0,1 3 0 0,1 0-160 0,2 3-16 16,0 0-16-16,3 2 0 0,2-5-144 0,3-3-32 15,2-1 0-15,5 0 0 0,1-5-192 0,3 0 0 16,4-2 0-16,-1-1 0 0,5-3 0 0,3-1 0 16,2-4-128-16,2-1 128 15,3 0-640-15,2-4-80 0,2-1-16 0</inkml:trace>
  <inkml:trace contextRef="#ctx0" brushRef="#br2" timeOffset="188670.19">29631 6156 19343 0,'0'0'848'0,"0"0"192"0,-7 2-832 0,7-2-208 0,-11 4 0 0,4 3 0 16,-3 0 912-16,3 4 144 0,1-2 32 0,-2 4 0 16,-1-3-768-16,0 2-128 0,1 4-48 0,0-1 0 15,0-1-144-15,2 0 0 0,1-1 0 0,2 2 128 16,2-2-128-16,2-3 160 0,2 2-160 0,2-5 160 16,-5-7-160-16,10 6 192 0,2-3-192 0,-1-2 192 15,4-1-16-15,1 1 0 0,0-2 0 0,1-3 0 16,-2-3-16-16,0 1 0 0,2-2 0 0,-1-1 0 15,2-5-160-15,-5 1 192 0,-1 0-192 0,0-1 192 0,-2 2-48 16,-4 0 0-16,-1-1 0 0,-2-1 0 0,-2 2 0 16,-2 2 0-16,-4-4 0 0,-4 1 0 0,-1 3-16 15,-2-2-128-15,0 5 192 0,-1 0-64 0,-2 3-128 16,1 3 0-16,0 1-160 0,1 3 160 16,3-1-2176-16,0 1-320 0,-6 1-80 0,16-4-16 0</inkml:trace>
  <inkml:trace contextRef="#ctx0" brushRef="#br2" timeOffset="189044.53">30281 6004 1839 0,'0'0'0'0,"0"0"160"0,0 0-160 0,0 0 0 0,0 0 0 0,0 0 0 16,0 0 4064-16,0 0 784 0,-9 4 144 0,0 1 48 16,0 1-3600-16,-2 3-720 0,-3-1-144 0,-2 3-16 15,1-3-112-15,0 4-32 0,0-1 0 0,1 1 0 16,0 2 144-16,2-1 16 0,3-2 16 0,3 1 0 16,1 1 0-16,1-2 0 0,2 2 0 0,2 1 0 15,2-5-240-15,1 2-48 0,-1 3-16 0,2-4 0 16,1 3-160-16,1 1-128 0,2-4 192 0,2 2-192 15,-2 3 128-15,-3-2-128 0,0-3 0 0,-2 1 0 16,-2-2 0-16,0 2 0 0,-1-11 128 0,0 11-128 0,-1-1 208 16,-2 1-16-16,-1-3 0 0,-3 2 0 0,-1-1 144 15,-2 1 32-15,0-1 0 0,-2 2 0 0,0-3-176 0,-2 0-16 16,-2-4-16-16,1-1 0 0,-1 1-160 0,0-3 0 16,1-1 144-16,1 0-144 15,3 0-1632-15,1-1-400 0,10 1-80 0</inkml:trace>
  <inkml:trace contextRef="#ctx0" brushRef="#br2" timeOffset="190728.07">30746 5853 12319 0,'0'0'544'0,"0"0"112"0,0 0-528 0,0 0-128 0,0 0 0 0,0 0 0 0,0 0 592 0,-9 1 96 15,0 0 16-15,9-1 0 0,-10 5-192 0,-1 3-16 16,-1-2-16-16,-1 6 0 0,-1-2 160 0,2 5 16 16,-2 4 16-16,0 3 0 0,0 2 192 0,-1 0 32 15,-1 4 16-15,0 0 0 0,-2 6-336 0,-1 2-80 16,-1 1-16-16,-1 1 0 0,3-2-304 0,1-1-176 16,1 1 192-16,2-3-192 0,3-7 176 0,2-3-176 15,1-2 160-15,5-2-160 0,1-1 0 0,5-3 0 16,2-1 0-16,4-5 0 15,4-2-512-15,2-3-192 0,3 0-32 0</inkml:trace>
  <inkml:trace contextRef="#ctx0" brushRef="#br2" timeOffset="191046.25">30778 6122 9215 0,'0'0'816'0,"0"0"-656"0,0 0-160 0,-5 6 0 0,0 5 1600 15,-1-2 304-15,0 1 48 0,0 4 16 16,-2 1-1216-16,1-1-240 0,-1 1-64 0,0 2 0 0,1 1 32 16,-1 1 0-16,2 0 0 0,1 1 0 0,-2-3-112 0,3-2-32 15,2-1 0-15,1 0 0 0,1-4 112 0,2 1 32 16,-2-11 0-16,8 7 0 0,-1 0 176 0,4-3 48 15,-1-3 0-15,1-2 0 0,1-1-128 0,0-1-32 16,1-3 0-16,0-1 0 0,-1-3-224 0,1 1-32 16,-1-2-16-16,-2 1 0 0,-1-4-144 0,-3-3-128 15,-1 2 192-15,-1 0-192 0,-3-1 160 0,-1 2-160 16,-1 0 128-16,-2-1-128 0,0 1 0 0,-1 0 128 16,-1 3-128-16,2-2 0 0,-3 2-176 0,2 2-112 15,-1 0-32-15,2 4-8000 16,3 5-1600-16</inkml:trace>
  <inkml:trace contextRef="#ctx0" brushRef="#br2" timeOffset="191437.13">31000 5830 1839 0,'0'0'160'0,"0"0"-160"0,0 0 0 0,0 0 0 16,-7-4 2928-16,7 4 544 0,0 0 112 0,0 0 32 15,0 0-2256-15,0 0-448 0,-6 8-80 0,6-8-32 0,-2 11-240 0,2 0-48 16,2 2-16-16,4-1 0 0,0 0-112 0,3 2 0 15,1 3-16-15,1 1 0 0,0-1 48 0,0 3 16 16,-1-1 0-16,2 5 0 0,-3 4 16 0,-2 0 16 16,0 1 0-16,-4 3 0 0,0-2-80 0,-3-2 0 15,-1 1-16-15,-1 1 0 0,-3 0-112 0,-1 1 0 16,0-9-16-16,-5 5 0 0,1-3 16 0,-3 0 0 16,0-3 0-16,-3-1 0 0,0-5-128 0,-1 1 0 15,-1-1-128-15,2-1 192 0,-1-5-192 0,2 1 0 16,-3 1 0-16,6-4-8208 0,1-3-1584 15</inkml:trace>
  <inkml:trace contextRef="#ctx0" brushRef="#br2" timeOffset="191804.63">31665 5990 15663 0,'0'0'1392'0,"0"0"-1120"0,0 0-272 0,0 0 0 0,0 0 1280 0,0 0 192 15,0 0 32-15,0 0 16 0,4 9-608 0,-2 4-112 16,-5 1-32-16,0 1 0 0,-1 4-224 0,-1 4-48 16,-3-2-16-16,1 1 0 0,-1 6-64 15,-1-5-16-15,0 1 0 0,1 1 0 0,-3-2-144 0,2 6-16 16,1-3-16-16,-1-2 0 0,1-1-224 0,2-4 128 16,1 0-128-16,-2-2 0 15,5-6-256-15,-1-2-160 0,3-9-32 0,0 0 0 16,-1 11-2032-16,1-11-400 0</inkml:trace>
  <inkml:trace contextRef="#ctx0" brushRef="#br2" timeOffset="191982.03">31415 6254 10127 0,'0'0'448'0,"0"0"96"0,0 0-544 0,0 0 0 0,0 0 0 0,0 0 0 16,0 0 3264-16,11 10 560 0,2-3 96 0,1-5 32 15,1-3-2880-15,1-1-576 0,2 0-112 0,1 0-32 16,2-1-144-16,-2-1-16 0,-1-2-16 0,-1 2 0 31,1 2-1424-31,-1-1-288 0,-2-3-48 0</inkml:trace>
  <inkml:trace contextRef="#ctx0" brushRef="#br2" timeOffset="192482.37">32252 5926 11967 0,'0'0'1072'0,"0"0"-864"0,0 0-208 0,0 0 0 16,0 0 2496-16,0 0 464 0,0 0 96 0,0 0 16 15,0 0-1856-15,-7 5-352 0,-2 4-80 0,-1 2-16 16,-2 4-320-16,-1 1-80 0,2 6-16 0,-4 2 0 16,-1-2 32-16,1 2 0 0,-1 5 0 0,-1 3 0 15,1 2 16-15,-1 2 16 0,4-3 0 0,3-1 0 16,1-2-192-16,3-2-32 0,5 1-16 0,2-6 0 15,-1-23-176-15,8 18 0 0,2-3 0 0,4-2 128 16,4-5 80-16,2-2 16 0,0-5 0 0,4-7 0 16,2-1 224-16,2-4 64 0,-2 0 0 0,-8-1 0 15,1-1-240-15,4 2-32 0,1-3-16 0,0-1 0 16,1-3-96-16,-1-2-128 0,-1-2 176 0,16-22-176 16,-10 5 368-16,-6 5-48 0,-5 1 0 0,-5 4 0 15,-6 0 128-15,-3 6 32 0,-4 1 0 0,-4 3 0 0,-3 1-32 16,-3 3-16-16,-3 0 0 0,-2 1 0 0,-4 1-240 0,-4 4-32 15,-2-2-16-15,-1 3 0 0,-2-1-144 0,11 7 0 16,-2-2 0-16,-1 3 0 16,0-1-640-16,-1 1-48 0,2 0-16 0</inkml:trace>
  <inkml:trace contextRef="#ctx0" brushRef="#br2" timeOffset="195784.34">10564 19931 15487 0,'0'0'688'0,"0"0"144"0,12-6-672 0,-2 2-160 0,-1-2 0 0,2 2 0 16,2 0 624-16,1 1 80 0,2 0 32 0,2 0 0 16,1-2-352-16,3 2-80 0,2 2-16 0,3 0 0 15,1 0-128-15,1 1-32 0,4 0 0 0,4 2 0 16,2-1-128-16,1 2 0 0,-2-1 0 0,0 2 0 15,-2-1 0-15,0-1 0 0,0 0 128 0,1 0-128 0,-2-1 0 16,4 2 0-16,0 0 0 0,3 0 0 16,1-1 128-16,2-1-128 0,-1 0 0 0,1 0 128 0,-2-1 80 0,1 2 16 15,1-2 0-15,-1 1 0 0,1 0-16 0,3 2 0 16,2-1 0-16,4 2 0 0,5-1-64 0,-1-2-16 16,0-1 0-16,-3 1 0 0,0 0-128 0,1 2 0 15,1 1 0-15,4 1 128 0,4-1 0 0,1-2-128 16,0 2 192-16,0 0-64 0,-5 0-128 0,4 0 0 15,-1-2 0-15,3 2 0 0,3-2 176 0,1 2 0 16,-1-1 0-16,-1-2 0 0,-3 0 144 0,1 1 48 16,2 0 0-16,2-1 0 0,7 1-48 0,-5-2-16 15,-1 0 0-15,-1 0 0 0,0 0-112 0,1 1 0 16,1 0-16-16,3 0 0 0,4-1-176 0,0 0 0 0,-7 0 144 16,3 3-144-16,-2-2 0 0,3 2 0 0,3-2 0 0,-2 0 128 15,-4 1-128-15,-2-1 0 0,0 0 0 0,1 0 0 16,3-1 0-16,0 0 0 0,3 0 0 0,-4 0 0 15,-4-1 0-15,1 1 0 0,-2-1 0 0,1 0 128 16,5-1 32-16,-1 2 16 0,0 0 0 0,-3-1 0 16,0 2 128-16,-1-1 16 0,1 0 16 0,3 2 0 15,4-1-96-15,-4-1-32 0,-4 0 0 0,-1 1 0 16,1 0-64-16,1 1-16 0,3-2 0 0,1 0 0 16,0 0-128-16,-1 0 0 0,-4 0 144 0,3 0-144 15,-3 0 0-15,5 0 0 0,4 0 0 0,-3 0 128 16,-5 0-128-16,-1 0 0 0,1-2 0 0,1 4 128 15,1-2-128-15,1 0 0 0,1 0 0 0,1 0 0 16,-4 0 0-16,2 0 128 0,-1-2-128 0,6 2 0 0,4 0 0 0,2 0 0 16,-6-1 0-16,1 0 128 15,-1 0-128-15,4 1 0 0,2 0 0 0,-1-2 0 0,0 2 0 16,-3 0 0-16,-1 0 0 0,3 0 0 0,2 0 0 0,0 0 0 16,-3 0 0-16,1 0 128 0,0 2-128 0,3 0 0 15,0-1 0-15,1-1 0 0,-2 0 0 0,2 0 0 16,-1 0 0-16,4 2 0 0,2-1 144 0,-2-1-144 15,1 0 192-15,-2 1-192 0,-2 3 192 0,2-1-192 16,4-1 192-16,0-1-192 0,-1 1 128 0,-3 0-128 16,-1 1 0-16,5-2 0 0,6 2 0 0,-3-3 0 15,-4 1 0-15,4 0 0 0,1-1 0 0,0 0 0 16,-3 0 0-16,-1-1 0 0,-3 0 960 0,4 1 64 16,2 0 32-16,-2 0 0 15,-4 0-1616-15,-1 0-320 0,-1 0-64 0,3 0-16 0,3 1 960 0,-1 0 0 0,-5-1 192 0,-1 3-16 16,0-1-48-16,2 2-128 0,1 2 192 15,1-2-64-15,-3-1-128 0,-1-2 0 0,-2 2 144 0,4 0-144 16,3 1 128-16,-3 0-128 0,-6-1 128 0,0-1-128 16,-1 1 0-16,2 3 0 0,3-3 0 0,-5 0 128 15,-1-1-128-15,-2 1 0 0,0 0 128 0,3 1-128 16,3-4 0-16,-3 1 0 0,-1 2 0 0,-3-1 0 16,-4-1 0-16,1 1 0 0,3-1 0 0,3 0 0 15,0-1 0-15,2 2 0 0,-5-2 0 0,1 0 0 16,1 0 0-16,6 1 0 0,3-2 0 0,-1 1 0 15,-5 0 0-15,-2 0 144 0,1-2-144 0,4 1 0 16,1 1 192-16,-1 1-64 0,-6 2 0 0,-1 1-128 16,0-2 176-16,2 1-176 0,-1-1 160 0,3 1-160 15,-4-2 0-15,0 2 0 0,0 2 0 0,-2-3 0 0,2-1 0 16,1 1 0-16,2 2 0 0,-4-2 0 16,-3 1 0-16,3 0 0 0,1 0 0 0,2 0 0 0,2 3 0 0,2 0 0 15,-6-2 0-15,-3 0 0 0,2 1 0 0,1 3 0 16,4-5 0-16,0 2 0 0,-4 3 0 0,0-4 0 15,0 1 0-15,1 3 0 0,5-2 0 0,-4 0 0 16,-2-3 0-16,-1 1 0 0,-4 0 0 0,0-1 0 16,1 2 0-16,2 0 0 0,1 1 0 0,-3-4 0 15,-2 1 0-15,1 0 0 0,-5 4 144 0,1-2 48 16,0 5 0-16,3-4 0 0,-2-2 32 0,-1 0 16 16,-2 2 0-16,-3-2 0 0,-1 4-112 0,1 1-128 15,1-5 176-15,-2 1-176 0,-1 0 176 0,-5-1-176 0,-3-3 160 16,-1-1-160-16,-2 0 128 0,1 1-128 0,1 3 0 15,-2-2 0-15,-1-3 0 0,0-1 128 0,0-2-128 0,-2 1 0 16,-4-1 0-16,1 1 128 0,-3 0-128 0,-1 1 0 16,-1 0 0-16,-2 1 0 0,-2 1 0 0,-1-1 0 15,-3 1 0-15,-2-4-128 0,-3 1 128 0,-5-2-160 32,-4-1-240-32,-2 2-48 0,-4-2-16 0,-4 1 0 15,1 0-496-15,-6-2-112 0,-5 7-16 0</inkml:trace>
  <inkml:trace contextRef="#ctx0" brushRef="#br2" timeOffset="199711.74">28412 7266 13935 0,'0'0'608'0,"0"0"144"0,0 0-608 0,0 0-144 16,0 0 0-16,5-9 0 0,-5 9 704 0,0 0 96 16,3-7 32-16,-3 7 0 0,1-8-448 0,-1 8-96 0,0 0-16 15,-2-10 0-15,-4 2 96 0,-1 2 16 16,-3 2 0-16,-2 3 0 0,0 1-32 0,-5 0 0 0,-2 0 0 0,-3 4 0 16,-3 1-64-16,-1 2-16 0,-2 0 0 0,-1 3 0 15,0-1 304-15,1 5 64 0,-1 2 16 0,1 3 0 16,1 3-32-16,4 2-16 0,-1-4 0 0,5 2 0 15,1 1-272-15,3-2-48 0,4 0-16 0,2-6 0 16,4 5-144-16,2-4-128 0,3-2 192 0,3-2-192 16,0 0 192-16,4-5-192 0,5 6 192 0,1-7-192 15,0 0 176-15,2-1-176 0,5-3 160 0,2-1-160 16,1-3 0-16,1-1 0 0,2-3 0 0,0 2 0 16,2 0-1552-1,0-2-256-15,0 1-48 0,0 0-8672 0</inkml:trace>
  <inkml:trace contextRef="#ctx0" brushRef="#br2" timeOffset="199885.81">28670 7416 17791 0,'0'0'784'0,"0"0"176"0,0 0-768 16,0 0-192-16,8 10 0 0,-4 0 0 0,-4-10 1248 0,-3 21 224 15,1-1 32-15,-1 4 16 0,-2 4-416 0,0 1-80 16,-1 3 0-16,-1 3-16 0,0 0-208 0,-1-1-32 16,0 2-16-16,1 0 0 0,0 0-400 0,0 0-80 15,-1-2-16-15,3-1 0 0,0-6-400 0,1 0-96 16,0-6-16-16,2-3-13056 0</inkml:trace>
  <inkml:trace contextRef="#ctx0" brushRef="#br2" timeOffset="200281.61">27146 7595 15663 0,'0'0'1392'0,"0"0"-1120"16,0 0-272-16,0 0 0 0,12-1 512 0,2 0 64 15,3-1 0-15,4 0 0 0,3-1-256 0,3 0-32 16,3-4-16-16,-1 2 0 0,1 0-128 0,-1-3-16 16,-1 2-128-16,0 1 192 0,-2-3-192 0,1 3 0 0,-4 3 0 0</inkml:trace>
  <inkml:trace contextRef="#ctx0" brushRef="#br2" timeOffset="200456.56">27273 7739 13823 0,'0'0'1216'0,"-7"1"-960"0,7-1-256 0,0 0 0 16,0 0 1504-16,0 0 256 0,0 0 48 0,0 0 16 15,10 3-928-15,5-6-176 0,0 1-32 0,6-1-16 16,0 1-224-16,3-1-64 0,1 0 0 0,3 1 0 15,-3-4-256-15,2 2-128 0,2 1 0 0,-4 3-10720 16</inkml:trace>
  <inkml:trace contextRef="#ctx0" brushRef="#br2" timeOffset="201237.05">26349 7372 17503 0,'0'0'768'0,"0"0"176"0,-5-9-752 0,5 9-192 0,0 0 0 0,0 0 0 0,-5-8 864 0,5 8 144 16,0 0 16-16,0 0 16 0,0 0-336 0,0 0-80 15,0 0-16-15,0 0 0 0,0 12-112 0,0-1-32 16,1 4 0-16,-1 3 0 0,0 2 48 0,2 3 16 16,-2 3 0-16,0 0 0 0,2 1-144 0,-2 1-16 15,-2 4-16-15,0 1 0 0,-2 0-48 0,1-1-16 16,-2-6 0-16,1 1 0 0,-1-5 80 0,1-3 16 16,-1-2 0-16,0 0 0 0,0-4 128 0,-1-4 48 15,4 0 0-15,2-9 0 0,0 0-128 0,0 0-32 16,0 0 0-16,0 0 0 0,0 0-64 0,0-13-16 0,1-4 0 15,2-1 0-15,-2 1-128 0,2-4-48 0,0 0 0 0,0-3 0 16,2 1-144-16,-4-1 0 0,2-4 0 0,-1-2 128 16,1 1-128-16,1-4 0 0,0 1 0 0,-1 1 0 15,2 0 0-15,1 3 0 0,0 4 0 0,0 2 0 16,-1 1 0-16,0 7 0 0,0 2 0 0,-5 12 0 16,0 0 0-16,0 0-176 0,0 0 176 0,11 9-128 15,-5 5 128-15,-1 4 0 0,1 4-144 0,-2 4 144 16,0 5 0-16,-1 2 0 0,-2 2-144 0,-1 5 144 15,-3-1 0-15,1-2 0 0,-1 1 0 0,1-3 0 16,0-1 0-16,-3-4 0 0,3-2 0 0,-2 2 0 16,1-6-1152-1,2 1-112-15,1-3-16 0,0-1-13104 0</inkml:trace>
  <inkml:trace contextRef="#ctx0" brushRef="#br3" timeOffset="207248.33">24613 8727 11343 0,'0'0'496'0,"0"0"112"0,1-12-480 0,-1 4-128 0,0 8 0 0,1-11 0 15,1-2 800-15,-1 4 144 0,0-2 16 0,0 3 16 16,-1-1-256-16,0 9-48 0,-1-8-16 0,1-1 0 16,0 9-256-16,0 0-48 0,-2-8-16 0,2 8 0 15,0 0 128-15,0 0 32 0,0 0 0 0,0 0 0 16,0 0 128-16,0 0 16 0,0 0 16 0,-9 6 0 15,4 5-128-15,-2 0-16 0,1 4-16 0,1 4 0 16,-2 7-96-16,1-2-16 0,-2 4 0 0,2-1 0 16,1 2-192-16,0 1-32 0,1 3-16 0,2-1 0 15,-1-1-144-15,3-5 0 0,3-2 0 0,2-2 128 16,1-2-128-16,3-3 0 0,1-3 144 0,3-4-144 16,0 0 256-16,1-5-32 0,-2-1 0 0,2-4 0 0,1-2 64 0,1 0 16 15,-2-1 0-15,0-8 0 0,0 1-112 0,0-4 0 16,-3-1-16-16,-1 0 0 0,-2-2-176 0,0 1 128 15,0-2-128-15,-3 1 128 0,2 2-128 0,-1-1 0 16,-2-2 0-16,0 1 128 0,-2 3-128 0,1 2 0 16,-2 3 0-16,-1 9 0 0,0-12 0 0,0 12 0 15,0 0 0-15,0 0 0 0,0 0 0 0,0 0 0 16,0 0 0-16,-1 12 0 0,-2-2 0 0,2 4 0 16,-1 1 0-16,0 3 0 0,1 0 0 0,1 1 0 15,0 2 0-15,3-3 0 0,-3-4-144 0,2 1 144 0,1-1 0 16,0-1 0-16,1-2 0 0,3 1 0 0,-7-12 0 0,10 8 0 15,0-2 0-15,0 2 0 16,-10-8 0-16,13 1 0 16,-3-1-1296-16,-1 0-256 0,2-1-48 0,1-5-16 0</inkml:trace>
  <inkml:trace contextRef="#ctx0" brushRef="#br3" timeOffset="207520.31">25274 8315 19343 0,'0'0'848'0,"0"0"192"0,-9 6-832 0,0-1-208 0,0 4 0 0,1 3 0 0,2 3 960 0,0 3 128 16,-1-1 48-16,1 1 0 0,1-1-560 0,0-2-128 16,-1 1 0-16,2 0-16 0,0 0-208 0,0-1-32 15,-2-1-16-15,4 0 0 0,1-1-176 0,1-4 160 16,0-9-160-16,0 0 160 16,0 11-1264-16,0-11-256 0,0 0-48 0</inkml:trace>
  <inkml:trace contextRef="#ctx0" brushRef="#br3" timeOffset="207976.05">25725 8394 17791 0,'-6'-7'784'15,"6"7"176"-15,0 0-768 0,-9 4-192 0,1 0 0 0,1 0 0 0,-2 1 832 0,0 0 128 16,0 0 16-16,0 5 16 0,-1-1-432 0,-2 4-96 16,-2 3-16-16,-1 2 0 0,0 0 96 0,0 1 16 15,-1 0 0-15,1 5 0 0,-1 4-32 0,0 4 0 16,1-3 0-16,-1 2 0 0,3 3-320 0,1-1-64 16,1-4-16-16,2-1 0 0,0-1-128 0,3-2 0 15,2-2 0-15,0-1 0 0,0-3-240 0,1-1-80 16,0-4 0-16,3-2-16 15,1 0-672-15,2-3-128 0,-1 2-16 0,-2-11-9312 0</inkml:trace>
  <inkml:trace contextRef="#ctx0" brushRef="#br3" timeOffset="208561.2">25884 8588 5519 0,'0'0'496'0,"0"0"-496"16,0 0 0-16,0 0 0 0,0 0 1168 0,0 0 144 15,0 0 32-15,0 0 0 0,0 0-592 0,0 0-112 16,0 0-32-16,0 0 0 0,2-8-160 0,-2 8-16 16,0 0-16-16,0 0 0 0,0 0 48 0,0 0 16 15,-3 13 0-15,-1 1 0 0,-3-1 304 0,1 1 64 0,-3 6 16 0,0 2 0 16,0 1 32-16,2 3 0 0,0 0 0 0,0 3 0 16,-2-1-288-16,1 4-48 0,1-2-16 0,0-4 0 15,0-4-240-15,3 0-48 0,3-7-16 0,1 1 0 16,1-4 0-16,3 1 0 0,2-5 0 0,5-5 0 15,0-3 80-15,1-2 0 0,2-3 16 0,2-4 0 16,1 0-176-16,2-5-32 0,2-2-128 0,0-1 192 16,2 0-192-16,1 0 128 0,-2-4-128 0,0 2 0 15,-3 0 0-15,2 0 0 0,-3 0 0 0,-1 0 0 16,-3-4 0-16,-2 2 0 0,-3 1 0 0,-1 0 0 16,-4-3 0-16,-4 5 0 0,-4 2 0 0,-2 3 0 15,-2 1-192-15,-2 1 0 0,-3 5 16 0,-2 1 0 16,-1 2-1296-16,-1 2-272 15,-2 0-48-15</inkml:trace>
  <inkml:trace contextRef="#ctx0" brushRef="#br3" timeOffset="208930.87">26190 8377 11967 0,'0'0'1072'0,"0"0"-864"0,0 0-208 0,0 0 0 0,0 0 2432 0,0 0 432 0,2 14 80 0,0-4 32 16,4-1-2112-16,0 0-416 0,-6-9-96 0,12 14-16 15,-2 2-64-15,4 4-16 0,0-1 0 0,0 1 0 16,0 2 0-16,-1-1 0 0,-2 2 0 0,0 5 0 15,-2 1-64-15,-3 2-32 0,-1-2 0 0,-2-1 0 16,-1 2-32-16,-4 0-128 0,0-6 192 0,-3 1-64 16,0 2 32-16,-4-5 0 0,-2-2 0 0,-3-1 0 15,-3-1-160-15,2-3 0 0,1 0 0 0,1-3 0 16,2-6-272 0,1 0-144-16,2-1-32 0,8-5 0 0,-8 3-1984 0,8-3-416 15</inkml:trace>
  <inkml:trace contextRef="#ctx0" brushRef="#br3" timeOffset="209268.58">26644 8638 9215 0,'-10'-2'400'0,"10"2"96"0,-8 3-496 0,8-3 0 0,0 0 0 0,0 0 0 15,0 0 2384-15,0 0 384 0,0 0 80 0,0 0 16 16,12 4-2144-16,2-3-416 0,0-2-96 0,3-1-6096 16,1-1-1232-16</inkml:trace>
  <inkml:trace contextRef="#ctx0" brushRef="#br3" timeOffset="209432.16">26678 8765 27359 0,'0'0'1216'0,"-7"3"240"0,7-3-1168 0,0 0-288 0,0 0 0 0,0 0 0 0,0 0 448 0,0 0 48 16,12 3 0-16,1-4 0 0,2-2-320 0,2-1-176 15,1-2 192-15,1 0-192 16,2-1-256-16,0-3-144 0,0 3-48 0</inkml:trace>
  <inkml:trace contextRef="#ctx0" brushRef="#br3" timeOffset="210392.28">27280 8611 19695 0,'0'0'864'0,"0"0"192"0,0 0-848 0,0 0-208 0,0 0 0 0,0 0 0 16,11-1 512-16,3-2 64 0,4 2 16 0,0 0 0 16,1 1-208-16,0 0-32 0,4 0-16 0,0-2 0 15,-1 1-208-15,4-3-128 0,1 2 160 0,-1-1-160 16,0 3 0-16,-1-1-320 0,-2 0 64 0,-3-1 0 16</inkml:trace>
  <inkml:trace contextRef="#ctx0" brushRef="#br3" timeOffset="211037.5">27789 8842 19343 0,'0'0'1728'0,"0"0"-1392"15,0 0-336-15,0 0 0 0,-3 10 704 0,3-10 80 16,0 0 16-16,0 0 0 0,0 0-96 0,0 0-32 16,0 0 0-16,7-9 0 0,1 2-288 0,1-5-64 15,0 0-16-15,1 0 0 0,1-3-304 0,1 1 128 0,-1-4-128 0,-2 2 0 16,1-1 0-16,-1 1 0 0,-3-1 0 0,3 4 0 16,-1 1 0-16,-2 4 0 0,-6 8 0 15,0 0 0-15,0 0 0 0,0 0 0 0,0 0-160 0,8 10 160 16,-3 4 0-16,0 5-144 0,-1 3 144 0,0 2 0 15,-2 0-128-15,1 2 128 0,2 2 0 16,-1-3 0-16,-1 3 0 0,3-5 0 0,-3-2 0 0,2-3 0 16,1-4 192-16,-3 0-16 0,5-6 0 0,-2-1 0 15,-6-7 336-15,12 3 64 0,-2-4 0 0,1-2 16 16,1-2-16-16,-1 0 0 0,2-1 0 0,1-4 0 16,0-1-288-16,2-1-64 0,-4-5-16 0,1 1 0 15,-2-2-208-15,-1 0 128 0,-3-1-128 0,3 1 0 16,-3 2 0-16,0-2 128 0,-2-3-128 0,0 2 0 15,-1 0 0-15,0-1 0 0,-3-4 0 0,0 0 0 16,2 2 0-16,-2-2 0 0,0 0 0 0,0 2 0 16,1-1 0-16,-1 0-192 0,4 3 192 0,-1 0-160 0,0-1 160 15,-1 2 0-15,1-1-144 0,0 2 144 0,-1 4 0 0,0 0 0 16,1 4-144-16,1-1 144 0,-1-1 0 0,0 5 0 16,0-2 0-16,-4 9 0 0,5-8-128 0,0-1 128 15,0 2 0-15,0 1 0 0,3-1-176 0,-8 7 176 16,12-5-160-16,-3 2 160 0,2-4-160 0,0 3 160 15,0 0-160-15,5 1 160 0,1 1 0 0,3-1 0 16,-3 0-128-16,4-1 128 0,-1 0 0 0,2 1 0 16,1 0 0-16,2-4-144 0,0 2 144 0,5 3 0 15,-1-4 0-15,1 1 0 0,1-1 0 0,2 2 0 16,1-1 0-16,1 1 0 0,-4-1 0 0,1 0 0 16,-3-1 0-16,-1 1 0 15,-2 1-1600-15,-3 0-400 0,-3-2-80 0</inkml:trace>
  <inkml:trace contextRef="#ctx0" brushRef="#br3" timeOffset="211648.39">28872 8485 20559 0,'0'0'896'0,"0"0"208"0,0 0-880 0,0 0-224 0,0 0 0 0,-7 4 0 0,-5 1 848 0,2-1 128 15,0-2 32-15,0 3 0 0,-2 3-448 0,-2-3-96 16,-2 3-16-16,-1 1 0 0,1-3 64 0,-2 5 16 16,0-2 0-16,0 4 0 0,1 1-144 0,0 4-48 15,1 0 0-15,2-1 0 0,1 1-192 0,4-3-144 16,4-2 192-16,1 1-192 0,1-1 128 0,1 1-128 15,4-4 0-15,4 1 0 0,0 2 0 0,4-3 0 16,2 3 128-16,2-2-128 0,2 0 0 0,3 3 0 16,0 2 0-16,2-1 0 0,1-2 224 0,-1 2-64 15,-1-2-16-15,-1 2 0 0,-4 1 16 0,-1-2 0 16,-2 0 0-16,-3-2 0 0,-2 1-160 0,0-3 192 16,-7 3-192-16,0 0 192 0,0-5-32 0,-4 3 0 15,-1-4 0-15,-3 3 0 0,-1-5 16 0,-3 2 0 16,-1 0 0-16,-4-3 0 0,-2 0-48 0,0-1 0 0,-2-2 0 15,2-1 0-15,-2 0-128 0,2-1 0 0,0-2 0 0,1 1 128 16,0-2-128-16,2-4 0 0,2 2 144 0,3-2-144 16,0-5 0-16,4-1 144 0,0-1-144 0,5 0 0 15,1 3 0-15,3 0 0 0,2-1 0 0,2 0 0 16,2-3 0-16,2 1-224 0,1-1 64 0,3 4 16 16,2-4 144-16,2 5 0 0,1-2-144 0,1 1 144 15,2-1 0-15,-1-2 0 0,1-2 0 0,1-1 0 16,2 0 0-16,-1 1 0 0,0-1 0 0,-1 0 0 15,-2 0 0-15,-2 0 0 0,-2 1 0 0,0-1 0 16,-3-1 0-16,-1 1 0 0,-3 0 0 0,-1 2 0 16,-3 3 0-16,-1 3 0 0,-1-3 0 0,-3 2 0 15,-1 0 0-15,-2 0 0 0,-2 2-128 0,-2 2 128 0,-3 3-256 0,-2 2 0 16,-4 5 16-16,-1-3 0 16,-3-1-2064-16,-2-1-400 0</inkml:trace>
  <inkml:trace contextRef="#ctx0" brushRef="#br3" timeOffset="213260.28">24181 9930 911 0,'0'0'0'0,"0"0"0"16,0 0 0-16,0 0 0 0,0 0 1472 0,0 0 224 15,0 0 32-15,0 0 16 0,1-7-400 0,-1 7-64 16,0 0-32-16,2-11 0 0,0 5-320 0,-2 6-64 0,4-11-16 15,-4 11 0-15,0 0-80 0,5-7-32 0,0-2 0 0,-2 4 0 16,-3 5 80-16,4-10 16 0,-4 10 0 0,5-6 0 16,-5 6-256-16,0 0-32 0,0 0-16 0,0 0 0 15,0 0-80-15,0 0-32 0,5 11 0 0,-2 2 0 16,-3 2 160-16,0 6 48 0,-1 3 0 0,-2 1 0 16,1 4-352-16,-1-1-64 0,1 3-16 0,-4-1 0 15,1-3-192-15,2 2 176 0,-1-2-176 0,1 0 160 16,2-6-160-16,1 0 0 0,3-4 144 0,2-1-144 15,0-4 192-15,2-3-16 0,-7-9-16 0,12 8 0 16,-1-6 208-16,2-2 32 0,1-5 16 0,1-2 0 16,2-3-144-16,2-2-16 0,1-4-16 0,0-2 0 15,-2-3-240-15,0 1 128 0,0-2-128 0,-2 2 0 16,0 0 0-16,-1 1 128 0,-5 0-128 0,0 1 0 16,-1 0 0-16,-1 2 0 0,-3 0 0 0,0 5 0 0,-1-1 0 15,-4 12 0-15,2-8 0 0,-2 8 0 0,0 0 0 0,0 0 0 16,0 0 0-16,0 0 0 0,-7 8 0 0,0 5 0 15,0-1 0-15,0 3 0 0,1 1 0 0,0 2 0 16,-2 1 0-16,3 0-160 0,0 0 160 0,0 2 0 16,1-1 0-16,1-1 0 0,2-1 0 0,1-4 0 15,0-1 0-15,1 1 0 16,3-2-384-16,2-2-32 0,1 2-16 0,-7-12-12528 0</inkml:trace>
  <inkml:trace contextRef="#ctx0" brushRef="#br3" timeOffset="213602.46">24962 9633 13823 0,'0'0'1216'0,"0"0"-960"0,0 0-256 0,0 0 0 16,-9 6 1152-16,3-1 192 0,0 2 48 0,-1 4 0 15,2 6-736-15,0-1-144 0,-1-1-16 0,0-1-16 0,-1 2 128 0,3 0 32 16,1 1 0-16,-1-2 0 0,-1-1 96 15,1-4 32-15,0 0 0 0,1 3 0 0,1-4-512 0,1 4-112 16,1-13-16-16,0 7 0 16,0-7-976-16,0 0-208 0,0 0-32 0</inkml:trace>
  <inkml:trace contextRef="#ctx0" brushRef="#br3" timeOffset="213947.33">25453 9429 20207 0,'0'0'896'0,"0"0"192"0,0 0-880 0,0 0-208 0,0 0 0 0,0 0 0 15,0 0 384-15,0 0 16 0,0 0 16 0,-5 8 0 16,1 1 96-16,-1 0 0 0,0 5 16 0,-1 1 0 16,-5 4 96-16,0 5 16 0,-2 3 0 0,-1 0 0 15,0 3-32-15,0 6 0 0,-2 4 0 0,-1 2 0 16,1-1-224-16,-1 0-32 0,-1-1-16 0,1 2 0 16,-1-1-208-16,1-3-128 0,3-3 160 0,4-5-160 0,-1-7 0 15,3-3 128-15,2 2-128 0,2-7 0 16,3-1-640-16,2-1-160 15,5-2-32-15,2-4-16 0,2-5-2000 0,2-1-400 0</inkml:trace>
  <inkml:trace contextRef="#ctx0" brushRef="#br3" timeOffset="214256.65">25809 9520 25167 0,'0'0'1104'0,"-9"11"240"0,-1 1-1072 0,0 4-272 0,-2 3 0 0,1 2 0 16,-2 0 464-16,0 2 48 0,-2 4 0 0,4 2 0 15,-3 3 80-15,2-1 32 0,1 0 0 0,-1 5 0 16,0 2-224-16,3 1-32 0,2-2-16 0,2 0 0 15,2-3-224-15,3-5-128 0,2-1 128 0,4-6-128 16,2-4 0-16,3-3 0 0,3-4 0 0,3-3 0 31,2-2-400-31,-1-2-160 0,0-4-16 0,-2-2-16 0,2-1-560 16,-3-1-96-16,-2 1-32 0</inkml:trace>
  <inkml:trace contextRef="#ctx0" brushRef="#br3" timeOffset="214431.51">25566 9984 22799 0,'0'0'1008'0,"0"0"208"0,0 0-960 0,0 0-256 0,0 0 0 0,0 0 0 0,0 0 256 0,10-2 16 16,3 0 0-16,4-1 0 0,3-3-48 0,4 0-16 16,4-6 0-16,1 3 0 0,2-2-208 0,-1 2 176 15,1-4-176-15,-1 0-7232 16,-1-2-1552-16</inkml:trace>
  <inkml:trace contextRef="#ctx0" brushRef="#br3" timeOffset="-214738.57">26120 9338 20271 0,'0'0'1792'0,"0"0"-1424"0,0 0-368 0,9 6 0 15,0 7 448-15,0 1 32 0,1 0 0 0,2 4 0 16,2 0 32-16,1 3 16 0,0 0 0 0,2 1 0 16,-1 5 32-16,2 0 0 0,-1 2 0 0,-2 2 0 15,-3-1 112-15,0 3 32 0,-3 3 0 0,-2 2 0 16,-1 1-192-16,-4 3-48 0,-2-1 0 0,-2 1 0 0,0 0-240 0,-4 0-48 15,-2-4-16-15,-2-3 0 0,-1-2-160 16,-6-6 192-16,-1 0-192 0,-2-2 192 0,-2 2-192 0,2-5 160 16,0-2-160-16,1-2 160 0,0-4-416 0,1-2-96 15,3-5-16-15,2-2 0 16,3-4-2384-16,1-3-496 0</inkml:trace>
  <inkml:trace contextRef="#ctx0" brushRef="#br3" timeOffset="-214448.56">26752 9867 25791 0,'0'0'1152'0,"0"0"224"0,13-4-1104 0,1 1-272 0,2 1 0 0,2 1 0 16,0-2 448-16,1-3 48 0,0-1 0 0,0 3 0 16,0-3-192-16,0 2-48 0,0 1 0 0,-1-4 0 31,-3 2-1328-31,-2 1-272 0,-2-3-48 0,-3 2-16 0</inkml:trace>
  <inkml:trace contextRef="#ctx0" brushRef="#br3" timeOffset="-214309.25">26708 10045 26719 0,'0'0'2368'0,"0"0"-1888"0,0 0-480 0,0 0 0 0,0 0 1104 0,12 6 128 16,2-2 32-16,3-2 0 0,1 0-752 0,2-4-128 15,3 0-48-15,1-3 0 0,0-3-208 0,2 2-128 16,0-6 128-16,2 5-9792 15,1-2-1936-15</inkml:trace>
  <inkml:trace contextRef="#ctx0" brushRef="#br3" timeOffset="-211332.6">27371 9804 4607 0,'0'0'192'0,"0"0"64"0,0 0-256 0,0 0 0 0,0 0 0 0,0 0 0 16,0 0 1664-16,0 0 304 0,0 0 48 0,0 0 16 15,0 0-1184-15,0 0-224 0,0 0-48 0,0 0-16 16,0 0 224-16,0 0 48 0,0 0 16 0,0 0 0 15,0 0 176-15,0 0 48 0,6 4 0 0,1-1 0 16,-1-2 0-16,1 0 0 0,4-1 0 0,0-1 0 16,1 0-368-16,2 0-80 0,13-5-16 0,-3 4 0 0,-1-1-368 0,-1 0-80 15,-1 0-16-15,0 0 0 16,1 0-144-16,-2 1 0 0,-1 0 144 0,0-1-144 0,-1-1 0 0,-2 3-160 16,-4 0 16-16,0 1-7952 15,-12 0-1584-15</inkml:trace>
  <inkml:trace contextRef="#ctx0" brushRef="#br3" timeOffset="-210644.29">27674 10287 6447 0,'-7'7'576'0,"1"0"-576"0,0-3 0 0,6-4 0 16,0 0 2960-16,-8 7 496 0,8-7 80 0,0 0 32 16,0 0-2352-16,0 0-480 0,0 0-96 0,0 0 0 15,0 0-64-15,4-11-16 0,0-3 0 0,3 0 0 16,5-1-272-16,0-3-48 0,1-2-16 0,2 1 0 15,3 0-80-15,1 0-16 0,-1 1 0 0,0 3 0 16,-2-2-128-16,1 1 0 0,-2-1 0 0,0 5 128 16,-1 0-128-16,-1 2 0 0,0 1 0 0,-3 3 0 15,-2 2 0-15,-8 4 0 0,10 1 0 0,-3 4 0 16,-7-5 0-16,8 9 0 0,1 4 0 0,-3 0 0 0,-1-3 0 0,-1 2 0 16,0 1 160-16,-2 1-160 0,-2 3 160 0,2-1-160 15,-1-2 128-15,0 1-128 0,-1 1 128 0,2-5-128 16,0-1 0-16,-2-10 128 0,0 0-128 0,3 12 128 15,-3-12-128-15,0 0 128 0,0 0 128 0,0 0 0 16,0 0 16-16,0 0 0 0,11-8 48 0,-1-1 0 16,-1-5 0-16,-1 0 0 0,-1-1-80 0,1-2-16 15,-2-2 0-15,-1-1 0 0,-1 0-96 0,-1-2-128 16,-1-3 176-16,0-1-176 0,-1 0 128 0,-1-2-128 16,0-5 0-16,-1 1 0 0,-1 1 0 0,1-1 0 15,1-1 128-15,0-1-128 0,0 4 0 0,1 3 0 16,2-2 0-16,1 5 0 0,0-3 0 0,-1 5 0 0,1 4 0 0,0 3 0 15,0 2 0-15,1 2 0 0,-3 1 0 16,-2 10 0-16,5-8 0 0,1-1-144 0,-1 2 144 0,-5 7 0 16,9-4 0-16,-9 4 0 0,10-4 0 0,0 2-128 15,-10 2 128-15,11 0 0 0,0 2 0 0,0-2-128 16,0-4 128-16,2 2 0 0,0-1 0 0,2 2 0 16,3 0 0-16,1 1-128 0,-1-2 128 0,2 2 0 15,3-1 0-15,-1-1 0 16,-1-4 0-16,2 3 0 0,-1-1 0 0,-1 0 0 0,1-2 0 0,-1 2 0 15,-1 1 0-15,-1 2 0 0,0 1 0 0,0-1 0 16,-5 0-528 0,-2-1-32-16,-1 2 0 0,-11 0-11600 0</inkml:trace>
  <inkml:trace contextRef="#ctx0" brushRef="#br3" timeOffset="-209831.09">28420 9860 7359 0,'0'0'320'0,"0"0"80"0,0 0-400 0,0 0 0 0,0 0 0 0,0 0 0 16,0 0 2208-16,0 0 352 0,0 0 80 0,0 0 16 15,0 0-1536-15,0 0-304 0,0 0-64 0,0 0-16 16,-10-2-96-16,-1 2 0 0,0 1-16 0,-2 4 0 0,2 4-176 0,-4 0-48 16,-1 2 0-16,1 3 0 0,0-1 64 0,0 1 16 15,-1-1 0-15,6-1 0 16,1 0-80-16,4 2-16 0,5 0 0 0,0-3 0 0,3 2-224 0,1 1-160 15,4-3 192-15,1 0-192 0,2 1 256 0,-1-3-48 16,5 0-16-16,-1 0 0 0,1 1-192 0,0 2 176 16,1-6-176-16,-1 2 160 0,-1-1-160 0,-1 2 0 15,-3 3 0-15,0-1 0 0,-2-3 0 0,-1 6 0 16,0-3 0-16,-2 1 0 0,-3-1 0 0,1-1 0 16,-1 2 0-16,-2-2 0 0,-1 0 128 0,1-10-128 15,-4 13 0-15,0-4 128 0,1 3-128 0,-3-4 160 16,0 1-160-16,1-4 160 0,-5 0-16 0,2 0 0 15,-3-1 0-15,-1-3 0 0,0 0-144 0,-1 1 128 0,2-1-128 16,-1-1 128-16,-2-3-128 0,1 1 0 0,2-1 144 0,0-3-144 16,-1-2 0-16,2 1 144 0,0-5-144 15,2-2 0-15,2 2 128 0,2 0-128 0,1-2 0 0,3 1 0 16,3 2 0-16,2-3 0 0,3 3 0 0,2-1 0 16,1-1 0-16,3-1 0 0,4 2 0 0,0 2-144 15,1-2 144-15,0 2 0 0,1-3 0 0,-1-2 0 16,-2-2 0-16,-2 1 0 0,-1-1 0 0,1 1 0 15,-1-2 0-15,0 0 0 0,-1 0 0 0,0 2 0 16,-1 2 0-16,1-1 0 0,-3-2 0 0,-1 2 0 16,-4 1 0-16,-1 3 0 0,-1-3 0 0,-2 1 0 15,-2 4 0-15,-2 0 0 0,-2 4 0 0,-3-3 0 16,-2 3 128-16,1 1-128 0,-1 2 128 0,-1 1-128 16,1 2 0-16,-2 1-256 0,2 0 32 0,0 3-8400 15,-2 2-1680-15</inkml:trace>
  <inkml:trace contextRef="#ctx0" brushRef="#br3" timeOffset="-208830.09">29242 9756 9215 0,'0'0'816'0,"0"0"-656"0,0 0-160 0,0 0 0 0,7-6 1872 0,-7 6 352 15,0 0 64-15,0 0 16 0,0 0-1344 0,0 0-272 16,0-9-48-16,0 9-16 0,0 0-208 0,-4-6-32 16,-4 2-16-16,-2 1 0 0,-1-1 16 0,-1 3 16 15,-3 1 0-15,0 4 0 0,-3-2-176 0,-1 2-32 16,-5 1-16-16,3 4 0 0,0 0-48 0,-1 4 0 15,-1-2 0-15,2 2 0 0,0 2 192 0,0 3 48 16,-2 1 0-16,2 0 0 0,4-1-16 0,1 1 0 16,4 3 0-16,3-3 0 0,4-5-128 0,2 2-32 0,6 1 0 15,2-1 0-15,0-2-64 0,5-1-128 0,1-4 176 0,5 1-176 16,1-5 128-16,3-1-128 0,-1-2 0 0,0 0 0 31,0-2-320-31,0-3-192 0,-1-1-16 0,-2-1-7248 0,-1-5-1440 0</inkml:trace>
  <inkml:trace contextRef="#ctx0" brushRef="#br3" timeOffset="-208605.35">29310 9965 11967 0,'0'0'528'0,"0"0"112"0,0 12-512 0,2-2-128 0,-2 3 0 0,0 2 0 0,-2 3 3104 0,-1 3 592 15,1-2 112-15,-1 1 32 0,-1 0-2416 16,-2 1-464-16,-2 0-112 0,1 0-16 0,-2 0-432 0,0-2-80 16,0-1-32-16,2 0 0 15,1-3-288-15,1-1 0 0,-1-2 0 0,6-12-144 16,0 0-2512-16,0 0-496 0,0 0-112 0,0 0 0 0</inkml:trace>
  <inkml:trace contextRef="#ctx0" brushRef="#br3" timeOffset="-207921.25">29831 9597 14047 0,'0'0'624'0,"0"0"128"0,0 0-608 0,0 0-144 0,0 0 0 0,-9 2 0 16,-1 0 960-16,1 1 144 0,9-3 48 0,-9 1 0 15,0 0-256-15,9-1-32 0,-9 5-16 0,-1 3 0 0,0-3-208 0,0 1-64 16,-1 4 0-16,0-1 0 0,-2 3 64 0,1 2 0 16,-2 0 0-16,2 0 0 0,-1 0-240 0,2 1-32 15,3-2-16-15,-2-1 0 0,1 2-208 0,0 0-144 16,6-3 192-16,0-1-192 0,3-10 144 0,-4 11-144 16,2-3 0-16,2-8 144 0,2 10-144 0,-2-10 0 15,4 9 0-15,1 2 0 0,1-1 0 0,1 1 0 16,-1-4 0-16,1 3 0 0,-2-1 0 0,1 1 0 15,0-3 0-15,1 2 0 0,-2-4 0 0,4 4 0 16,-3-3 0-16,0 0 0 0,-6-6 0 0,0 0 0 16,8 5 0-16,-8-5 0 0,0 0 0 0,0 0 0 15,0 0 0-15,0 0 128 0,0 0-128 0,0 0 0 16,0 0 0-16,0 0 0 0,0 0 0 0,0 0 0 0,3 7 0 0,-3-7 0 16,0 0 0-16,0 0 0 0,0 0 0 0,0 0 0 15,0 0 0-15,0 0 0 0,0 0 0 0,0 0 0 16,2 11 0-16,-2-11 0 0,0 0 0 0,0 0 0 15,8 7 0-15,-8-7 0 0,7 3 0 0,-7-3 0 16,0 0 0-16,11 0 0 0,-11 0 0 0,0 0 0 16,0 0 0-16,0 0 0 0,10-2 0 0,-10 2 0 15,0 0 0-15,0 0 0 0,10-1 0 0,-10 1 0 16,0 0 0-16,0 0 0 0,0 0 0 0,0 0 0 16,0 0 0-16,0 0 0 0,0 0 0 0,0 0 0 15,0 0-176-15,0 0-64 0,0 0-16 0,0 0 0 16,0 0-576-16,0 0-128 15,0 0-32-15,0 0 0 0,0 0-160 0,0 0-16 16,0 0-16-16,0 0 0 0</inkml:trace>
  <inkml:trace contextRef="#ctx0" brushRef="#br3" timeOffset="-207490.39">29671 9999 2751 0,'0'0'256'0,"0"0"-256"16,-2-10 0-16,2 10 0 0,0 0 1488 0,0-8 256 0,0 8 48 0,3-10 16 15,-3 10-528-15,2-8-96 0,2-1-32 0,-4 9 0 16,0 0-224-16,0 0-48 0,0 0-16 0,10-2 0 15,-10 2-128-15,11-1-32 0,-11 1 0 0,11 2 0 16,-11-2-96-16,13 4-32 0,-6 2 0 0,1-1 0 16,-8-5-48-16,10 12-16 0,-2-6 0 0,-1 6 0 15,1-3-32-15,0 3-16 0,-2 3 0 0,-1 1 0 16,0-6 80-16,2 3 16 0,-1-2 0 0,-2-2 0 16,-4-9-128-16,0 13-32 0,0-13 0 0,0 10 0 15,-4 0 176-15,0 1 48 0,-1-4 0 0,-3-1 0 16,-2-1-112-16,0 0 0 0,-1 0-16 0,-1 0 0 15,-4 1-288-15,-1-3-48 0,-1-1-16 0,-1 0 0 0,-1-2-144 16,0-1 0-16,-1 0 0 0,2-2 0 0,-1-1-240 0,5-1-16 16,1 1-16-16,2 2 0 15,2-1-464-15,10 3-96 0,0 0 0 0,0 0-8032 16,-4-10-1600-16</inkml:trace>
  <inkml:trace contextRef="#ctx0" brushRef="#br3" timeOffset="-207234.17">30137 9558 6447 0,'0'0'576'0,"0"0"-576"0,-5 13 0 0,2 2 0 15,0 4 3856-15,-1 2 672 0,1 6 128 0,1 0 16 16,-2 0-3264-16,0 1-640 0,2 1-144 0,-2-3-32 16,-1 4-336-16,1-5-64 0,1 3 0 0,0-4-16 15,-3 2-176-15,4-3 0 0,-3-4 0 0,1 0 0 32,0-4-2176-32,0-1-432 0</inkml:trace>
  <inkml:trace contextRef="#ctx0" brushRef="#br3" timeOffset="-206820.61">30295 9662 24815 0,'-9'13'1088'0,"4"-4"256"0,1 3-1088 0,-4 5-256 0,1-1 0 0,0 3 0 0,0 1 336 0,-2-1 16 15,0-3 0-15,0-1 0 0,0-3-96 0,0-1-32 16,3-1 0-16,1-2 0 0,-2 0-224 0,7-8 176 16,0 0-176-16,0 0 160 0,0 0-160 15,0 0 128-15,0 0-128 0,0 0 128 0,8-9 64 0,1-4 0 16,1 3 0-16,-1-3 0 0,2-3-64 0,1 0 0 16,1 0 0-16,-1 1 0 0,0 1-128 0,2-2 0 0,-2 0 144 15,5 1-144-15,1 2 0 0,0 4 0 0,-2 0 0 0,-1 4 128 16,1 3-128-16,-5 0 0 0,2 4 0 0,-2 3 0 15,-1 7 0-15,-2 2 128 0,-2 4-128 0,-1 2 176 16,3 2 64-16,-4 1 16 0,-2 1 0 0,0 0 0 16,-1-1-64-16,-2 4 0 0,-2-2 0 0,1-2 0 15,-2-4-192-15,1-1 0 0,-1 0 0 0,2-6 0 16,-1 0-192-16,3-12-128 0,0 0-16 0,0 0-8560 16,0 0-1728-16</inkml:trace>
  <inkml:trace contextRef="#ctx0" brushRef="#br3" timeOffset="-206134.22">31096 9119 14735 0,'0'0'640'0</inkml:trace>
  <inkml:trace contextRef="#ctx0" brushRef="#br3" timeOffset="-205927.2">31094 9124 4607 0,'0'0'400'0,"0"0"-400"0,0 0 0 0,0 0 0 16,0 0 2624-16,0 0 432 0,0 0 80 0,0 0 32 15,0 0-1632-15,-5 8-320 0,5-8-64 0,-6 14 0 16,-2 1-320-16,1 3-48 0,0 0-16 0,-2 1 0 16,-2 5-32-16,-1 3-16 0,1-3 0 0,1 6 0 15,-2 1-320-15,2 1-64 0,0 5-16 0,0-3 0 0,-2-1-112 16,4 0-16-16,-6 0-16 0,2 3 0 0,1-3-176 0,0 0 0 16,1 0 144-16,4-1-144 15,3-3-304-15,2-6-128 0,1-3-16 16,4-3-7408-16,4-4-1472 0</inkml:trace>
  <inkml:trace contextRef="#ctx0" brushRef="#br3" timeOffset="-205396.97">31126 9857 13823 0,'0'0'1216'0,"-6"6"-960"16,1 4-256-16,5-10 0 0,-5 6 2048 0,5-6 352 0,0 0 80 0,0 0 16 15,0 0-1392-15,0 0-272 0,0 0-48 0,0 0-16 16,0 0-96-16,0-8-32 0,2-3 0 0,3 0 0 16,-2-1-432-16,2-3-80 0,0 1-128 0,1-2 176 15,2-2-176-15,-2 3 0 0,-1 2 0 0,0-2 0 16,0-2 0-16,2 3-144 0,-2 5 144 0,0 2 0 16,-5 7 0-16,0 0-128 0,0 0 128 0,8 9 0 15,-3-1-128-15,-2 6 128 0,1-2-192 0,0 2 192 16,-1 2-144-16,-1 2 144 0,1 0 0 0,-2-1-144 15,-1-2 144-15,1 0 0 0,2-2 0 0,-2-3 0 16,0 3 0-16,-1-13 0 0,0 0 0 0,8 3 0 16,-8-3 160-16,10-1 16 0,0-1 0 0,-1-5 0 15,3-3 48-15,-2-1 16 0,0-1 0 0,-1-3 0 16,-1-3-240-16,-1 0 144 0,0-1-144 0,-1-1 128 0,-1-4-128 16,-1 1 0-16,-2 3 0 0,1-3 0 0,-1-3 0 15,1 2 0-15,-2-4 0 0,2-1 128 0,-2-3-128 0,0-2 0 16,-2-2 0-16,1-1 0 0,1 1 0 0,2 0 0 15,-2 0-160-15,2 3 160 0,0 3-128 0,3 6 128 16,-4 1 0-16,2 4-144 0,-2-2 144 0,2 9 0 16,1-2 0-16,-1 4 0 0,0 1 0 0,-1 4-128 15,-3 5 128-15,5-7 0 0,-5 7 0 0,6-6 0 16,0 1 0-16,-6 5-128 0,9-5 128 0,1 2 0 16,1 1 0-16,0-1-128 0,2 2 128 0,1-2 0 15,0 1 0-15,0-3 0 0,3 1 0 0,4 0 0 16,-3-1 0-16,-1 0 0 0,1 2 0 0,0-1 0 0,1-4 0 15,-1 1 0-15,-2 3 0 0,-2 1 0 0,3-3 0 16,-2 4 0-16,-1-1 0 0,-1 2 0 0,-2 2-144 0</inkml:trace>
  <inkml:trace contextRef="#ctx0" brushRef="#br3" timeOffset="-204882.48">31678 9301 17503 0,'0'0'1552'0,"0"0"-1232"0,0 0-320 0,-9-1 0 0,-3 2 912 0,2 2 128 16,1 2 32-16,-1 2 0 0,-3 0-784 0,1 3-160 15,-1-3-128-15,2 5 192 0,0-2-192 0,5 4 128 16,2 3-128-16,2-2 128 0,0-4-128 0,5-1 0 16,2 2 144-16,3-1-144 0,-1 5 256 0,2-1 0 15,1 0-16-15,1-1 0 0,0-2 144 0,0 1 16 16,0 3 16-16,-1-2 0 0,-3 0-192 0,1 1-32 16,-2 1-16-16,-3 0 0 0,-1-1 32 0,0 0 16 15,-2 2 0-15,-2-3 0 0,-1 1 224 0,-2-1 64 16,-3 1 0-16,-2 0 0 0,-2-1-64 0,0-2-16 15,-2 1 0-15,-2-4 0 0,-1-1-128 0,0 1-32 0,2 0 0 16,2-5 0-16,0 0-272 0,1-4 160 0,3-1-160 16,9 1 128-16,-8-3-128 0,8 3 160 0,-8-8-160 0,6-3 160 15,2-2-160-15,4 1-144 0,2-5 144 0,2 0-208 16,3 0 80-16,2-1 128 0,1 0-208 0,1 0 80 16,0 1 128-16,1-1 0 0,-2 1-144 0,-2 1 144 15,0-2 0-15,-2 0 0 0,0-1 0 0,-1 1 0 16,-3 0 0-16,1 1 0 0,0-1 0 0,-2 0 0 15,1 0 0-15,-3 3 0 0,1 1 0 0,-4 5 0 16,0-2 0-16,0 2-176 0,-5 1 176 0,5 8-128 16,-6-6-1536-16,-1 2-288 15,0-1-64-15</inkml:trace>
  <inkml:trace contextRef="#ctx0" brushRef="#br3" timeOffset="-204573.22">32287 9168 26207 0,'0'0'1152'0,"0"0"256"0,-3-8-1136 0,3 8-272 15,0 0 0-15,0 0 0 0,0 0 176 0,0 0-32 16,0 0 0-16,-9 5 0 0,-1 3 0 0,1 1 0 15,0 3 0-15,2 4 0 0,-2 3 48 0,0 1 0 16,0 0 0-16,0 6 0 0,-1 0 192 0,0 6 32 0,-1-3 16 0,3 6 0 16,-1 3-112-16,0 1 0 0,1-2-16 0,2-5 0 15,2-2-144-15,1-4-32 0,2-3 0 0,1-23 0 16,3 24-128-16,-1-5 0 0,-2-19 0 0,7 20 128 16,-7-20-128-16,0 0 0 0,10 16-160 0,-10-16 160 31,0 0-768-31,11 10-48 0,-11-10-16 0</inkml:trace>
  <inkml:trace contextRef="#ctx0" brushRef="#br3" timeOffset="-204422.42">31971 9488 14735 0,'-2'-1'1312'16,"1"-2"-1056"-16,1 3-256 0,0 0 0 0,8 0 2464 0,0 0 432 0,1 0 96 0,4 1 16 0,4-1-2096 15,3-2-400-15,0-1-96 0,0-1-16 0,2-2-272 0,-1 2-128 16,2-2 0-16,1-3 128 15,-1 1-1520-15,-1-3-304 0</inkml:trace>
  <inkml:trace contextRef="#ctx0" brushRef="#br3" timeOffset="-204150.03">32607 8864 26719 0,'0'0'2368'0,"10"1"-1888"0,-10-1-480 0,14 9 0 16,0 1 256-16,0 5-64 0,0 6 0 0,-1 4 0 16,-3-1 192-16,0 6 16 0,0-4 16 0,-2 3 0 15,-1 3-96-15,-1 3 0 0,-4 3-16 0,-3 6 0 16,-3 8-16-16,-6 6 0 0,-2 1 0 0,-3 1 0 15,-3 2-288-15,-2-6 0 0,-4-5 0 0,-2 0 0 32,-4 1-1488-32,-1-1-368 0,0-2-64 0</inkml:trace>
  <inkml:trace contextRef="#ctx0" brushRef="#br3" timeOffset="-203414.4">27586 10992 24879 0,'0'0'2208'15,"0"0"-1760"-15,0 0-448 0,0 0 0 0,-4 11 448 0,2 3 16 0,0 1 0 16,1 1 0-16,-3 0-336 0,3 6-128 0,-2-2 0 16,2 3 144-16,0 5 0 0,0-1 0 0,-1 4 0 0,0 1 0 15,-1 4-144-15,1-1 192 0,-1-4-192 0,1-2 192 16,-1 0-64-16,2-3-128 0,-2-2 192 0,1 0-64 15,0-6-272-15,2-3-64 0,0-4-16 0,0 1-12000 16</inkml:trace>
  <inkml:trace contextRef="#ctx0" brushRef="#br3" timeOffset="-203233.66">27430 11266 21183 0,'0'0'1888'0,"0"0"-1504"0,0 0-384 0,1 10 0 0,3 2 2560 0,5-3 448 16,3 1 96-16,5 1 16 0,2-4-2352 0,4-1-448 16,3 0-112-16,2-3-16 0,3-3-16 0,2 0-16 15,-1-1 0-15,3-1 0 0,-2-3-288 0,-2 3-64 16,-3-3-16-16,-3 1-9648 16,-1-3-1936-16</inkml:trace>
  <inkml:trace contextRef="#ctx0" brushRef="#br3" timeOffset="-202477.03">28078 11743 21135 0,'0'0'928'0,"0"0"208"0,0 0-912 0,-8 6-224 0,8-6 0 0,0 0 0 0,0 0 448 0,0 0 64 16,0 0 0-16,4-13 0 0,2 2 32 0,1 0 16 16,-1-5 0-16,3 0 0 0,2-1 32 0,0 1 16 15,0-2 0-15,3 1 0 0,-3-3-176 0,2 1-48 16,0 1 0-16,1-1 0 0,-1-2-112 0,-1 1-16 15,0 3-16-15,0 3 0 0,-3 1-240 0,0 5 0 16,-4-1 0-16,-5 9 0 0,0 0 128 0,0 0-128 16,13 4 0-16,-5 5 0 0,-1 0 0 0,0 5 0 15,-4 1 0-15,0 2 0 0,0-1 0 0,-2 2 0 0,0-3 0 0,0 1 0 16,1-2 0-16,-1 0 0 0,-1-3 0 16,0-11 0-16,4 6 0 0,-4-6 0 0,0 0 0 0,0 0 0 15,0 0 176-15,10 2-176 0,0-6 192 0,-1-1-192 16,0-8 352-16,-3-1-32 0,6-1-16 0,-6-3 0 15,2-1-160-15,-3 1-16 0,-1-3-128 0,-2 0 192 16,-1 1-192-16,-1-2 0 0,-2 1 0 0,-2-1 0 16,-2-2 0-16,-2-1 0 0,2-2 0 0,-4-2 0 15,-1-3 0-15,2-1 0 0,-1-2 0 0,1 0 0 16,2-2-224-16,0-4 64 0,2-1 16 0,3 4 0 16,0 1 144-16,5 7-128 0,0 3 128 0,3 2-128 15,0 4 128-15,3 4-128 0,3 3 128 0,0 5-128 16,2-1 128-16,2 5 0 0,-1 2 0 0,3 3-128 15,2 1 128-15,2 3 0 0,2 0-144 0,1 3 144 0,6-4 0 16,2 2 0-16,2 1 0 0,1-2 0 0,-1-1 0 16,5-2 0-16,1 0 0 0,-2-1 0 0,-1-2-240 0,-4 1-16 15,-2-3-16-15,-4-1 0 16,-2 0-768-16,-5 1-160 0,-2-4-16 0,-3 3-10496 16</inkml:trace>
  <inkml:trace contextRef="#ctx0" brushRef="#br3" timeOffset="-201874.6">28985 11055 18431 0,'0'0'1632'0,"0"0"-1312"0,-5 5-320 0,5-5 0 16,-9 8 768-16,1-3 64 0,-1 1 32 0,-3 3 0 15,0-2-480-15,-2 1-80 0,-2-1-32 0,-2-2 0 16,-4 5 112-16,-1-1 32 0,0 2 0 0,0 1 0 16,4-1 32-16,1 2 0 0,2 0 0 0,3-2 0 15,3 6 32-15,5-1 16 0,3-1 0 0,4 2 0 16,1-2-336-16,6 0-160 0,4-1 160 0,4-1-160 0,3 1 176 15,3-1-176-15,1-4 192 0,1 3-192 16,2-1 144-16,-2 0-144 0,0 3 0 0,-2-4 144 0,-2 2-144 16,-2 2 0-16,-4-3 0 0,-1 3 0 0,-3-1 0 15,0-2 0-15,-5-1 0 0,2 3 0 0,-4 0 128 0,-2-3-128 16,-2 1 0-16,-2 1 128 0,-3-2 208 0,-2 3 48 16,0-4 0-16,-3 3 0 0,-3-4 16 0,-1 2 16 15,-1-4 0-15,-3 2 0 0,-2-4-208 0,-2-3-32 16,0-1-16-16,-2 0 0 0,1-4-160 0,2-1 0 15,0-4 144-15,4-1-144 0,3-1 0 0,3-4 144 16,5-2-144-16,5-2 0 0,6-4 0 0,4-2 0 16,3 2 0-16,5-4 0 0,5 0-208 0,6 3 48 15,1-2 16-15,1-1 0 0,0-2 144 0,0 1-128 16,-1-2 128-16,3 1-128 0,0 4 128 0,0-3 0 0,-2 2 0 16,-1 1 0-16,-1 1 0 0,-4 3 0 0,-2 2 0 15,-4 2 128-15,-5-1 48 0,-7 0 16 0,-4-1 0 16,-4 2 0-16,-4 2 80 0,-5 1 32 0,-1 1 0 0,-5 5 0 15,-2 1-304-15,-5 2 0 0,-1 3 0 0,-1 3 0 32,1 3-656-32,-2 2-48 0,9-1 0 0,0 4-8656 0,3-3-1744 0</inkml:trace>
  <inkml:trace contextRef="#ctx0" brushRef="#br3" timeOffset="-200709">29821 11153 17903 0,'0'0'784'0,"1"-6"176"0,-1 6-768 0,0 0-192 15,0 0 0-15,2-7 0 0,-2 7 640 0,3-9 64 16,-3 9 32-16,0 0 0 0,-3-6 48 0,0-2 16 16,3 8 0-16,-8-7 0 0,-1 2-48 0,-1-2-16 15,0 2 0-15,0 4 0 0,-3 2-256 0,-1 6-48 0,-3 2-16 0,0-1 0 16,-3 5-160-16,1 4-16 0,-2 2-16 0,-1 2 0 15,1 5 32-15,-1-3 0 0,3 2 0 0,1 2 0 16,2-3-128-16,3 1-128 0,4-3 176 0,4-3-176 16,1 0 144-16,4-2-144 0,4-6 0 0,4-1 144 15,3 2-144-15,5-3 0 0,1-2 0 0,3-4 0 16,4-6-256-16,3-3-64 0,2-2-32 0,2-3-12560 16</inkml:trace>
  <inkml:trace contextRef="#ctx0" brushRef="#br3" timeOffset="-200426.5">30004 11273 25631 0,'0'0'1136'0,"0"0"224"0,0 0-1088 0,0 0-272 15,0 0 0-15,0 0 0 0,11-3 192 0,1 0 0 16,0 2-16-16,1 0 0 0,0 0 176 0,-2 1 32 15,1 0 16-15,-1 2 0 0,-11-2-160 0,13 5-48 16,-3 2 0-16,-3 3 0 0,-1 2-192 0,-4 0 128 16,-2 1-128-16,-2 3 0 0,-5 1 272 0,1 0-32 15,-3 1-16-15,0-1 0 0,0-5 160 0,-1 4 48 16,1 0 0-16,3-3 0 0,-1-2 80 0,2-3 0 16,5-8 16-16,0 11 0 0,4-2-208 0,-4-9-64 0,8 8 0 15,3-4 0-15,1-2-64 0,3-3 0 16,4-1-16-16,1-5 0 0,1 0-352 0,1-2-64 0,1-1-16 0,-1-3-9776 31,-2 3-1952-31</inkml:trace>
  <inkml:trace contextRef="#ctx0" brushRef="#br3" timeOffset="-200111.17">30672 10784 11967 0,'0'0'528'0,"0"0"112"0,-6-5-512 0,6 5-128 0,-9-2 0 0,9 2 0 0,-9 5 2560 0,0 1 464 15,-1 6 112-15,0-2 0 0,-2 4-2096 0,4 1-416 16,-5 2-96-16,1 2-16 0,1 0 48 0,-2 1 0 15,2 4 0-15,1 4 0 0,-1-5 48 0,4-1 16 16,-1-1 0-16,6 0 0 0,3-1-256 0,3-1-48 16,0-1-16-16,2-4 0 0,3-4-304 0,1 1 0 15,1-4 0-15,2-1 0 16,-1-2-336-16,-1-3-128 0,0-1-32 0,2 0-8256 16,0-4-1648-16</inkml:trace>
  <inkml:trace contextRef="#ctx0" brushRef="#br3" timeOffset="-199733.8">31038 10796 18431 0,'0'0'816'0,"0"0"160"0,0 0-784 0,0 0-192 0,0 0 0 0,-10 4 0 15,0 1 1296-15,0-1 224 0,1 2 32 0,-1 3 16 16,-2-3-784-16,0 6-144 0,-4-3-48 0,0 3 0 15,-1 2-176-15,-1 4-32 0,-2 0-16 0,4 0 0 16,3 1-96-16,1-2-16 0,2-1 0 0,4-2 0 16,2-3-256-16,4 1 128 0,3 0-128 0,-3-12 0 15,9 5 256-15,3-1-64 0,4-3-16 0,1-1 0 16,4-2-176-16,0-1 128 0,3-2-128 0,1-2 128 0,-3 2-128 16,-1-8 0-16,2-4 0 0,-3 1 0 0,-3 6 0 0,-2-4 0 15,-2 0-192-15,-2 0 192 0,-3 2 0 16,-2 0 0-16,-1 4 0 0,-5 8 0 0,-1-13 0 0,-1 4 0 15,0 3 0-15,-2 1 0 0,-6-4 208 0,0 4 16 16,0 1 0-16,-3 2 0 0,-4-2-96 0,0 2 0 16,-1 1-128-16,0 1 192 0,1 0-192 0,2 0-208 15,3 0 32-15,-1 0 16 16,0 0-1696-16,2 0-352 0,0 0-64 0,3-1-16 0</inkml:trace>
  <inkml:trace contextRef="#ctx0" brushRef="#br3" timeOffset="-199390.25">31532 10669 11967 0,'0'0'1072'0,"0"0"-864"0,-9-2-208 0,0 2 0 15,0 3 2080-15,-1 2 368 0,1-2 80 0,-3-1 16 16,-2-1-1664-16,0 5-336 0,-2 0-64 0,-1-1-16 15,1 3-80-15,-1 2-32 0,1 2 0 0,-1-3 0 16,6 0 208-16,-1-1 32 0,2 3 16 0,4-2 0 16,1 3 0-16,2-2 0 0,3 0 0 0,3 1 0 15,-3-11-80-15,6 11-16 0,2 0 0 0,-1-2 0 16,1 1-144-16,1-4-48 0,0 3 0 0,0-1 0 16,0 3-128-16,-2-2-48 0,0 0 0 0,-2 0 0 15,-2 3-144-15,-3-4 128 0,-2 3-128 0,-3 1 128 16,0-3 0-16,-4 3 0 0,-3-3 0 0,-2 1 0 0,-2-5 0 0,-1 2 0 15,0-3 0-15,-1 0 0 0,-1 2-128 0,1 3-192 16,0-6 32-16,2 1 16 16,0-2-1520-16,4-2-288 0,0-2-64 0</inkml:trace>
  <inkml:trace contextRef="#ctx0" brushRef="#br3" timeOffset="-199054.02">31798 10305 23327 0,'-3'-12'1024'0,"3"5"224"0,0 7-992 0,0-10-256 0,0 10 0 0,0 0 0 16,0 0 560-16,0 0 64 0,0 0 16 0,-5 9 0 16,-3 0-160-16,-1 5-32 0,-2 5 0 0,-2 1 0 15,-2 3 64-15,-1 1 0 0,1 2 0 0,1 4 0 16,0 3-128-16,0 3-32 0,0 1 0 0,0 2 0 16,1 0-352-16,2 5 0 0,0-5 0 0,6 0-128 15,1 0 128-15,2-5 0 0,2-1 0 0,4-1 0 31,1-8-480-31,4 0-112 0,1-4-32 0,6-3-7952 0,-2-7-1584 0</inkml:trace>
  <inkml:trace contextRef="#ctx0" brushRef="#br3" timeOffset="-198478.96">31764 11093 11967 0,'-7'14'1072'0,"1"-5"-864"16,6-9-208-16,-6 10 0 0,1-3 2400 0,5-7 432 0,-5 10 96 0,5-10 16 16,0 0-1472-16,0 0-304 15,0 0-48-15,0 0-16 0,0 0-464 0,8-13-80 0,0-1-32 0,3-2 0 16,-1-2-320-16,0-1-64 0,0-2-16 0,0-1 0 16,0 0-128-16,1-2 0 0,-1 2 0 0,0 1 0 15,-1-4 0-15,0 1 0 0,-4 6 0 0,2 3 0 16,-1 4 0-16,-1-1 0 0,0 6 0 0,-5 6 0 15,0 0-160-15,0 0 160 0,0 0 0 0,6 11-144 16,-1 5 144-16,-4 1-160 0,2 4 160 0,-2 2-160 16,-1-3 160-16,-1 0 0 0,-2 3 0 0,1-2 0 15,-2 0 0-15,2-8 0 0,2-13 0 0,0 13 0 16,1-1 128-16,1-4 96 0,-2-8 32 0,0 0 0 16,10-1 112-16,2-2 16 0,2 1 16 0,0-7 0 15,-1-1-112-15,1-4-32 0,0-4 0 0,1-4 0 0,0-3-256 16,-2 1 160-16,0-1-160 0,-2 0 128 0,-2 2-128 0,0-2 0 15,0-2 0-15,-2-1 0 0,-2 0 0 0,-1-4-144 16,-3 3 144-16,2 0-208 0,-3-8-16 0,0 3 0 16,-3 1 0-16,3-3 0 0,-2 0-32 0,1 2 0 15,1 1 0-15,0 4 0 0,-2 0 112 0,4 2 16 16,0 1 0-16,-1 5 0 0,5-1 128 0,-3 4 0 16,1 3-144-16,1 1 144 0,0 2 0 0,2 4-176 15,-1-1 176-15,2 4-128 16,1 1 128-16,-1 0 0 0,1-1-144 0,2 3 144 0,-11 2 0 0,14-2 0 15,1 1-144-15,-1 1 144 0,1 0 0 0,-5 0 0 0,2-1 0 16,2 0 0-16,2 1-336 0,2 0-16 0,1-2 0 16,0 1 0-1,1 0-656-15,16-4-128 0,-7 1-16 0</inkml:trace>
  <inkml:trace contextRef="#ctx0" brushRef="#br3" timeOffset="-197934.79">32370 10568 24351 0,'0'0'1088'0,"3"-10"208"0,-3 10-1040 0,0 0-256 0,0 0 0 0,0 0 0 0,0 0 160 0,0 0-32 16,0 0 0-16,-11 4 0 0,-2 2 64 0,0 1 16 16,-1 3 0-16,7-4 0 0,-5-1-48 0,1 4-16 15,-2-1 0-15,1 3 0 0,1-1-144 0,0 2 192 16,0 1-192-16,-4 7 192 0,5-2-192 0,5-2 0 16,2-2 144-16,2-1-144 0,2-2 160 0,3 2-32 15,0-3-128-15,2 3 192 0,2-4-16 0,1 1-16 16,0 3 0-16,1-2 0 0,0 2-160 0,-4-3 0 15,1-1 144-15,0 4-144 0,1-3 0 0,0 3 0 16,-3 1 0-16,1-2 0 0,1 0 0 0,-2 9 0 0,-2 0 0 16,0-7 0-16,-3-3 0 0,0-11 144 0,-4 11-144 15,4-11 0-15,-6 8 224 0,2-4-64 0,-1 1-16 0,0-2 0 16,0-1-144-16,-4-1 160 0,0 1-160 0,-1-2 160 16,-2-2-160-16,-7 0 0 0,1-1-160 0,3-2 160 15,1-2 0-15,3 0 0 0,1-3-128 0,1 4 128 16,0-4 0-16,2 2 0 0,4-4 0 0,0 1 0 15,3 2 0-15,3-4 0 0,0-1 0 0,4 3 0 16,0-4 0-16,2-1 0 16,3 1 0-16,1 0 0 0,-1-2 0 0,2 1 0 0,0 1 0 0,0-1-144 15,0 1 0-15,-5 6 0 0,0-1 0 0,2-3 0 16,1 3-272 0,1-1-48-16,-6-2-16 0,2 3 0 0,1-3-192 15,4-5-32-15,-6 3-16 0,-2 4 0 0,-2 2-1616 16,-3 4-320-16</inkml:trace>
  <inkml:trace contextRef="#ctx0" brushRef="#br3" timeOffset="-197632.69">32667 10273 15663 0,'0'0'1392'0,"0"0"-1120"16,0 0-272-16,0 0 0 0,0 0 2336 0,0 0 416 16,0 0 64-16,-4 14 32 0,-1 3-1904 0,-2 2-384 15,0 4-80-15,-2 5-16 0,0 1 160 0,-1 4 16 0,-2 3 16 16,1 1 0-16,-2-1-176 0,2 0-32 0,1-3-16 0,-1 0 0 16,1 0-192-16,1 3-48 0,0-2 0 0,4 2 0 15,2-2-192-15,0-1 144 0,2-5-144 0,1-1 128 16,4-6-128-16,-2-2 0 0,2-3 0 0,1-6-176 31,3 0-400-31,1-5-64 0,1-1-32 0,0-4 0 16,0-1-1424-16,-1-4-272 0</inkml:trace>
  <inkml:trace contextRef="#ctx0" brushRef="#br3" timeOffset="-197499.66">32341 10727 31839 0,'0'0'1408'0,"0"0"304"0,15-4-1376 0,3 3-336 0,1 2 0 0,2 1 0 0,0 0 0 0,2-1 0 16,0 1 0-16,2-2 0 0,2-3 0 0,0-1 0 16,-3 1 0-16</inkml:trace>
  <inkml:trace contextRef="#ctx0" brushRef="#br3" timeOffset="-194859.89">23799 13170 6447 0,'0'0'272'0,"0"0"80"0,0 0-352 0,0 0 0 0,0 0 0 0,0 0 0 16,0 0 1728-16,0 0 288 0,0 0 48 0,0 0 16 16,0 0-864-16,0 0-192 0,0 0-16 0,0 0-16 15,0 0-128-15,0 0-32 0,0 0 0 0,0 0 0 16,12 3 32-16,-2-2 0 0,-10-1 0 0,15-1 0 16,0-2-80-16,4 1-16 0,2-1 0 0,2 1 0 15,2-2-240-15,2-1-48 0,2 0-16 0,3 1 0 16,1 0-208-16,0-1-32 0,-1 1-16 0,-2 2 0 15,-1-4-16-15,-1 1-16 0,-2 0 0 0,-1 1 0 16,-2 1 48-16,0-1 16 0,-4 3 0 0,-1 2 0 16,-3-1-240-16,-1 2 176 0,-2 0-176 0,-12-2 160 15,11 2-160-15,-11-2 0 0,0 0 0 0,0 0 0 16,0 0-1408-16,0 0-272 0,0 0-48 0,0 0-10112 16</inkml:trace>
  <inkml:trace contextRef="#ctx0" brushRef="#br3" timeOffset="-193953.03">24503 13620 2751 0,'0'0'256'0,"0"0"-256"0,0 0 0 0,0 0 0 0,0 0 2560 0,0 0 480 16,0 0 96-16,0 0 0 0,0 0-2128 0,0 0-432 15,6-7-96-15,-1 0-16 0,-5 7 384 0,9-10 80 16,-2 0 16-16,1 0 0 0,-1-2-240 0,1 3-32 15,0-3-16-15,2 1 0 0,0 1-16 0,-1-2-16 16,2 0 0-16,0-1 0 0,-3-2-176 0,1 1-48 16,0 0 0-16,1 2 0 0,1-4-224 0,-1 0-48 15,-1-1-128-15,-2 3 192 0,1 3-64 0,-1 1 0 16,-7 10-128-16,0 0 192 0,0 0-192 0,0 0 144 16,9 6-144-16,-4 5 128 0,-1 3 16 0,-1 3 0 15,-3 1 0-15,1 2 0 0,0 2-16 0,1 1-128 16,-1 1 192-16,1-1-64 0,0 3-128 0,0 0 128 0,1-5-128 15,1 0 128-15,1-4-128 0,-1 0 0 0,1-4 0 0,-2-7 128 16,-3-6 64-16,9 4 0 0,-9-4 0 0,10-3 0 16,1-2 320-16,-1-2 80 0,0-11 16 0,1 1 0 15,1 1-160-15,-1-7-48 0,3-4 0 0,-1-1 0 16,-4 2-272-16,2-2-128 0,0 2 128 0,-3-2-128 16,0 1 0-16,-2-4 0 0,1 1 128 0,-2 2-128 15,0-2 0-15,-1 2 0 0,0-2 0 0,-2-2 0 16,3 1 0-16,-1 1 0 0,-1-3 0 0,0-4 0 15,0 0 0-15,1 0 0 0,0 3-144 0,-1 1 144 16,0-3 0-16,-1 3 0 0,2-1 0 0,-4 2 0 16,0 7 0-16,0 2 0 0,-2 0 0 0,0 4 0 15,1 2-128-15,-1 5 128 0,-2-2 0 0,0 2 0 16,-1 3-128-16,2-1 128 0,0 2 0 0,0-2 0 0,0 3-176 16,1-1 176-16,2 8-160 0,-4-8 160 15,4 8 0-15,0 0 0 0,0-10-128 0,0 4 128 0,0 6 0 0,0 0 0 16,9-3 0-16,0-1 0 0,2 1-176 15,2 1 176-15,2 1-192 0,4-1 192 0,6-2 0 0,1 1 0 16,2-3 0-16,3 3 0 0,0 0 0 0,0-1 0 16,-1-4 0-16,0 3 0 0,-2 1 0 0,1-1 0 15,1-3 0-15,-2 3 0 0,0 2 0 0,-1 0 0 16,0 0 0-16,-2 2 0 0,-1-1-192 0,-2 0 192 16,-3 1-192-16,0 4 192 15,-5 0-2192-15,-3 4-336 0,-11-7-64 0,8 9-16 0</inkml:trace>
  <inkml:trace contextRef="#ctx0" brushRef="#br3" timeOffset="-193204.73">25701 12911 16287 0,'0'0'720'0,"0"0"160"0,0 0-704 0,0 0-176 0,0 0 0 0,0 0 0 0,0 0 592 0,0 0 96 16,0 0 16-16,0 0 0 0,0 0 32 0,0 0 16 15,-10-5 0-15,-2 4 0 0,0 1 80 0,-4 5 32 16,0 0 0-16,-3 1 0 0,-4 4-240 0,0-1-48 16,-1 3-16-16,1 2 0 0,0-2-368 0,3 5-64 15,1-1 0-15,3 1-128 0,5-3 304 0,2 2-48 16,4 0-16-16,2-2 0 0,3-2-80 0,4 1-16 15,1 2 0-15,5-2 0 0,2-2 48 0,6 2 0 16,2 2 0-16,4-1 0 0,3-1-64 0,2 2 0 16,2 1 0-16,0 0 0 0,0 2-128 0,-3 0 0 0,-1-1 144 0,-5 1-144 15,-2 0 0-15,-4 0 0 0,-1 1 0 0,-5-1 128 16,-3-3-128-16,-3 0 0 0,-3-1 0 0,-2 1 128 16,-3 1-128-16,-1 2 0 0,-3-3 128 0,-3 1-128 15,-6 2 176-15,-2-1-48 0,-1-8 0 0,-2 1 0 16,-2-1 112-16,-3-2 16 0,-1-2 0 0,3-2 0 15,2-2-64-15,-1-2 0 0,2-2 0 0,4 1 0 16,2-2-64-16,3-5 0 0,3-1-128 0,4-4 192 16,2 0 0-16,3 2 0 0,2-3 0 0,3-1 0 15,5-2-192-15,0 0 176 0,4 0-176 0,4-2 160 16,1-4-160-16,3 1 0 0,4-5 0 0,1 3-176 16,2-2 176-16,1 0 0 0,1 2 0 0,-1-4 0 15,-1-1 0-15,-1 1 0 0,-2-4 0 0,-2 0 0 16,-3-3 208-16,-2 5-16 0,-4 0-16 0,-1 3 0 15,-3 1-176-15,-5 3 192 0,-5 1-192 0,-1 4 192 0,-1 2 64 16,-1 3 0-16,-2 2 16 0,-4 4 0 0,-4 0-144 0,-1 3-128 16,-3 1 144-16,-2 2-144 0,-5 4-160 0,-2 0-128 15,-1 6-32-15,0 1 0 16,2-2-2208-16,1 4-448 0,3-5-96 0</inkml:trace>
  <inkml:trace contextRef="#ctx0" brushRef="#br3" timeOffset="-190930.26">24094 13267 4607 0,'0'0'400'0,"0"0"-400"0,0 0 0 0,-5-9 0 15,3 4 1520-15,-2 0 208 0,-1-2 64 0,-2 4 0 16,7 3-992-16,-6-4-192 0,-2 0-32 0,2-1-16 16,6 5-48-16,-6-5-16 0,6 5 0 0,-9-1 0 15,1-1 16-15,8 2 0 0,-10 0 0 0,1 0 0 16,1 0 96-16,1 2 32 0,-3-1 0 0,2 1 0 16,8-2 0-16,-9 2 16 0,0-1 0 0,2 0 0 15,-1 0 80-15,8-1 16 0,0 0 0 0,0 0 0 16,-6 3-128-16,6-3-32 0,0 0 0 0,0 0 0 15,0 0-128-15,0 0-16 0,12-4-16 0,5 0 0 0,1 1 32 0,3-1 16 16,3-3 0-16,3 1 0 0,1 2-192 0,0-3-32 16,1-1-16-16,-1-1 0 0,-2 0-112 0,-1-1 0 15,-1 1-128-15,-1-2 192 0,-1 0-64 0,1-1 0 16,1 0-128-16,-3 5 192 0,1-2 784 0,-3 4 160 16,-3 0 16-16,-2 1 16 15,-2-1-1712-15,-12 5-352 0,9 0-64 0,-9 0 0 0,0 0 768 16,0 0 192-16,0 0 0 0,0 0 0 0,-12 5 0 0,0-1 192 15,-5-2-64-15,-1 1-128 0,-2 2 256 0,0 1-64 16,-2-2-16-16,-2 1 0 0,2 1 144 0,-1-3 16 16,-1-1 16-16,0-2 0 0,-4-1-16 0,-1 0 0 15,0-2 0-15,-2 0 0 0,-1 0-80 0,2-1 0 0,4 2-16 16,4-2 0-16,-1-2-240 0,5 2 0 0,3 1 0 0,3-1 0 16,3-2 0-16,9 6 0 0,0 0 0 0,0 0 0 15,-1-8 0-15,1 8 0 0,8-6 0 0,3-3 0 16,3 1 0-16,3-2 0 0,0 3-128 0,8-3 128 15,1 6 0-15,3-1 0 0,5 0 0 0,-1 1 0 16,-2 1 0-16,0 2-128 0,-4 1 128 0,-2 0 0 16,-1 0 0-16,-1 0 0 0,0 2 0 0,-5 2 0 15,-1 0 0-15,-3 1 0 0,-2-2 0 0,-12-3 0 16,0 0 0-16,0 0 0 0,0 0 0 0,0 0 0 16,0 0 0-16,0 0 0 0,-8 6 0 0,-3 2 144 15,-4-4-144-15,-3 1 128 0,-3 0-128 0,0 1 128 16,-2-3-128-16,-1 0 0 0,-7 0 0 0,1 2 128 0,-1-1-128 15,0-2 0-15,-3-2 0 0,5 2 0 16,4-2 0-16,3 1 0 0,3-1 0 0,4 0 0 0,0 0 0 0,4 0 0 16,11 0 0-16,0 0 0 0,0 0 0 0,0 0 0 15,0 0 0-15,0 0 0 0,12 1 0 0,4-1 0 16,3-1 0-16,7-2 0 0,4 3 0 0,3-2 128 16,2 1-128-16,0-5 0 0,0 0 0 0,-1 1 0 15,-1-3 0-15,0 2 0 0,-1 0 0 0,1-2 0 16,-3 3 0-16,0 0 0 0,-2-4 0 0,-2 4 0 15,-1-5 128-15,-3 3-128 0,0 2 0 0,-4-1 0 16,-4 1 0-16,-4 2 0 0,-10 3 0 0,0 0 128 16,0 0-128-16,0 0 0 0,0 0 0 0,-13 0 128 15,-5 0-128-15,-2 4 0 0,-3 0 0 0,-2 4 0 0,-4-3 0 16,-2 5 0-16,-2-3 0 0,1 5 0 0,0-3 128 16,2 1-128-16,-2-2 0 0,2 0 0 0,-2-2 0 15,3 0 128-15,1-1-128 0,5-2 0 0,0-1 0 0,5-1 128 16,4-1-128-16,1 0 0 0,3 0 0 0,10 0 0 15,0 0 0-15,0 0 0 0,0 0 0 0,0 0 0 16,8-11 0-16,5 3 0 0,4-1 0 0,4 1 0 16,3-1 0-16,3 1 0 0,2 3-128 0,-1-1 128 15,-2 2 0-15,2 0 0 0,0-1 0 0,0 0 0 16,-1 2-128-16,-2 2 128 0,0 1 0 0,-4 0 0 16,-3 1 0-16,-3 3 0 0,-2 1 0 0,-5-1 0 15,-8-4 0-15,0 0 0 0,0 0 0 0,-4 10 0 16,-5-2 0-16,-4-2 0 0,-3 3 0 0,-5 0 0 15,-4 2 0-15,-1-2 0 0,-3 1 144 0,0 2-144 16,-3-3 0-16,-1 1 128 0,-2-1-128 0,-1-2 0 0,-2-3 144 0,1-1-144 16,1-2 192-16,5 0-192 0,1-2 176 15,6 0-176-15,5 1 160 0,1-2-160 0,6 0 0 0,3 1 128 16,9 1-128-16,0 0 0 0,0 0 0 0,0 0 0 16,7-11 0-16,7 4 0 0,-2-3 0 0,7 5 0 15,4-4 0-15,2 2 0 0,6-2 0 0,0 2 0 16,4-1-144-16,-1 1 144 0,-1 2 0 0,-2 2 0 15,-3-2-128-15,-3 2 128 0,-1 3 0 0,-2 0 0 16,-3 0 0-16,-1 0 0 0,-2 0 0 0,-4 0 0 16,-12 0 0-16,0 0 0 0,0 0 0 0,0 0 0 15,0 0 0-15,0 0 0 0,-12 13 0 0,-4 0 0 0,-2-4 0 16,0 3 0-16,-4 0 0 0,-3-2 0 16,-3 3 0-16,-2-6 0 0,-2 1 0 0,-1-3 0 0,-3 1 0 15,2 1 0-15,2-5 128 0,4 0-128 16,3-2 0-16,4 0 0 0,5 0 144 0,4 0-144 15,1 0 0-15,11 0 144 0,0 0-144 0,0 0 0 16,0 0 0-16,8-7 128 0,4 0-128 0,4 1 0 16,3-2 0-16,5 0 0 0,4 2-144 0,4-5 144 0,-1 1 0 15,5 1 0-15,-2-2-128 0,-1 1 128 0,-2-3 0 0,-5 5 0 16,0 0 0-16,-3 4-128 0,-2 0 128 16,-2 0 0-16,-1 2 0 0,-6 2 0 0,-12 0 0 0,0 0 0 15,0 0 0-15,0 0 0 0,0 0 0 0,-4 12 0 16,-5 2 0-16,-2-2 0 0,-3-1 0 0,-3 2 0 15,-2-2 0-15,-1 2 0 0,-2 0 0 0,-2-1 0 16,-3-3 0-16,0 3 0 0,-1-5 0 0,2 2 0 16,-2-4 0-16,2-1 0 0,5 0 0 0,4 0 0 0,6-2 0 15,11-2 0-15,-8-1 0 0,8 1 0 16,0 0 0-16,0 0 0 0,14-5 0 0,4 0 0 16,2-1 0-16,3-2 0 0,0 3 0 0,5 0 0 0,0-4-144 0,0 2 144 15,-1-1 0-15,-2 1-144 0,-1 3 144 0,0-2 0 16,1 0 0-16,-4 3 0 0,-2 1 0 15,-1 0 0-15,-3 2 0 0,-1 0 0 0,-4 2 0 0,-10-2 0 16,8 3 0-16,-8-3 0 0,0 0 0 0,-1 11 0 16,-3-4 0-16,-4 3 0 0,-2-2 0 0,-3 3 0 15,-1-2 0-15,-2 3 0 0,-1-3 0 0,0 2 0 16,-1-3 0-16,-1 2 0 0,0-2 0 0,-2 0 0 16,1-2 0-16,0 1 0 0,1 0 0 0,2-4 0 15,3 2 0-15,3 0 128 0,2-2-128 0,9-3 0 16,0 0 0-16,0 0 128 0,0 0-128 0,0 0 0 15,9-4 0-15,2-1 128 0,2 1-128 0,2 1 0 0,2-4 0 16,0 1 0-16,1 1 0 0,0 1-128 16,0-2 128-16,0 2 0 0,-4 0 0 0,1-1 0 15,0-2 0-15,-1 5 0 0,-3-1 0 0,-11 3 0 16,0 0 0-16,0 0 0 0,0 0 0 0,0 0 0 16,0 0 0-16,0 0-128 0,-7 3 128 0,-3 2 0 0,-2 3-144 15,0-2 144-15,-2 2 0 0,-3-2 0 0,-1 0 0 0,-1 2 0 16,-1-3 0-16,-2 1 0 0,-1 1 0 0,0-5 0 15,-1 1 0-15,1 1 0 0,-1 1 0 0,3-1 0 16,-2-2 0-16,2-1 0 0,4 2 0 0,3-2 0 16,1-1 0-16,3-1 0 0,1-2 0 15,9 3 0-15,0 0 0 0,0 0 0 0,0 0 0 0,0 0 0 16,8-6-320-16,3-3 48 0,2 3 16 0,3-3 0 16,5 1-16-16,1-1 0 0,4 3 0 0,2 0 0 15,1-3-176 1,0 4-16-16,-2 0-16 0,-2-1 0 0,-2 4-1600 15,-2 1-320-15,-4-1-64 0,-1 4-16 0</inkml:trace>
  <inkml:trace contextRef="#ctx0" brushRef="#br3" timeOffset="-189678.49">24160 13314 11567 0,'0'0'512'0,"-7"0"112"0,-1-1-496 0,8 1-128 0,-10-3 0 0,10 3 0 16,-10-5 0-16,6-1 0 0,-1-1 0 0,1 3 128 15,4 4-128-15,0 0 0 0,-5-10 0 0,2 4 0 16,3 6 0-16,0 0 176 0,0 0-176 0,0 0 192 0,-9-5 416 0,9 5 96 15,0 0 0-15,0 0 16 0,-8-3 112 16,-1 2 32-16,1 1 0 0,-1 1 0 0,9-1 48 0,-10 4 16 16,1-3 0-16,0 1 0 0,0-2-96 0,9 0 0 15,-9 1-16-15,9-1 0 0,-7 0-176 0,7 0-16 16,-10 0-16-16,10 0 0 0,-8 0 0 0,8 0 0 16,-6-4 0-16,6 4 0 0,0 0-96 0,0 0 0 15,0 0-16-15,0 0 0 0,6-9-192 0,2 4-48 16,0-1 0-16,4-4 0 0,2-1-112 0,5 3-16 15,1-1-128-15,4 0 192 0,-1-4-192 0,1 2 128 16,2-1-128-16,-2-2 0 0,0 0 0 0,0 3 0 16,0-3 0-16,2 2 0 0,1 2 128 0,-1 0-128 15,-2 2 0-15,-1-1 144 0,-2 3-144 0,-1 2 192 16,-5 0-192-16,-2 2 192 0,-3-2-192 0,-10 4 0 16,0 0 0-16,0 0 0 0,0 0 0 0,0 0 0 0,0 0 0 15,0 0 0-15,-9 9 0 0,-1-3 0 16,-3 3 0-16,-1 0 0 0,-2-2 0 0,1 1 0 15,-2 0 0-15,-1 2 0 0,-2-3 0 0,1 1 0 16,0-1 176-16,-2 3-176 0,1-2 240 0,0-1-48 16,-1 2-16-16,2-4 0 0,-2 3 0 0,2-3 0 0,1 1 0 0,3-1 0 15,1-2-176-15,4-2 160 0,1-1-160 0,9 0 160 16,0 0-160-16,0 0 0 0,0 0 144 16,7-10-144-16,3 2 0 0,3-2 0 0,2 1 0 0,4-2 0 15,2-1 0-15,0 4 0 0,1-4 0 0,0 3 0 16,-1-2 0-16,2 4 0 0,4-3 0 0,-1 3 0 15,0-4 0-15,-1 5 0 0,-1-2 0 0,1 3 0 0,-4 0 0 16,-3 0 192-16,-4-1-64 0,-4 2 0 0,-10 4-128 16,0 0 0-16,0 0 0 0,0 0 128 0,-6 13-128 0,-6-3 0 15,-5 4 0-15,-5 0 0 0,-3-1 0 16,-2 1 0-16,-2 2 0 0,2 1 0 0,0-1 0 0,2 1 192 16,1-2-64-16,0-2 0 0,1-2-128 0,4 1 192 15,1-1-64-15,4-5 0 0,0 1-128 0,4-1-128 16,10-6 128-16,0 0-192 15,0 0-1840-15,0 0-368 0,0 0-80 0</inkml:trace>
  <inkml:trace contextRef="#ctx0" brushRef="#br3" timeOffset="-188155.17">26385 13174 11055 0,'0'0'976'0,"0"0"-784"16,0 0-192-16,0 0 0 0,0 0 576 0,0 0 64 15,0 0 0-15,0 0 16 0,0 0-272 0,0 0-48 0,0 0-16 0,-5-5 0 16,5 5 288-16,0 0 48 0,0 0 16 0,0 0 0 15,0 0 256-15,0 0 48 0,0 0 16 0,0 0 0 16,5-8-160-16,4 2-16 0,1 3-16 0,3 1 0 16,0-1-288-16,4 0-64 0,1 0-16 0,1-1 0 15,0 2-224-15,5-1-32 0,0-2-16 0,2 2 0 16,-2 0-160-16,1 3 0 0,2-2 0 0,-3 1 0 16,-2 0-800-16,-2 1-240 0</inkml:trace>
  <inkml:trace contextRef="#ctx0" brushRef="#br3" timeOffset="-188028.29">26338 13421 28559 0,'0'0'1264'0,"0"0"272"0,0 0-1232 0,0 0-304 16,0 0 0-16,0 0 0 0,0 0 928 0,11 0 128 15,4-3 32-15,3 1 0 0,1-7-832 0,5 0-256 0,6-3 160 16,1 1-160-16,6-3 128 0,0-1-128 15,0 2 128-15,0 1-9840 16,0-2-1968-16</inkml:trace>
  <inkml:trace contextRef="#ctx0" brushRef="#br3" timeOffset="-183464.34">26943 13538 9215 0,'0'0'816'0,"0"0"-656"16,-7 6-160-16,2 5 0 0,0-4 1632 0,5-7 288 15,-4 11 64-15,4-11 16 0,0 0-1056 0,-1 9-224 16,1-9-32-16,0 0-16 0,1 11 32 0,-1-11 0 16,0 0 0-16,0 0 0 0,6 9-144 0,-6-9-32 0,0 0 0 0,0 0 0 15,8 9-208-15,0-5-32 0,-8-4-16 0,0 0 0 16,10 1 80-16,-10-1 16 0,12-1 0 0,-3 0 0 15,-9 1 80-15,8-7 0 0,1-1 16 0,0-3 0 16,0-3 0-16,1-2 0 0,0-2 0 0,1-1 0 16,0 0-64-16,1-1-16 0,-2-2 0 0,1 0 0 15,-1 0-128-15,-1-5-16 0,1 3-16 0,1 1 0 16,-1-4-96-16,-1 4-128 0,-2 3 176 0,1 2-176 16,-3 2 128-16,3 3-128 0,-3 4 0 0,-5 9 0 15,0 0 0-15,0 0 0 0,0 0 0 0,0 0 0 16,0 0 0-16,5 9 0 0,-1 5-128 0,-3 4 128 15,-2 2 0-15,1 2 0 0,0 2 0 0,0-1-144 16,-2 1 144-16,0 1 0 0,2-3 0 0,0 1 0 16,0 0 0-16,0-4 0 0,2-3 0 0,1-2 0 15,-2-1 0-15,2-2 0 0,-3-11 0 0,7 4 0 16,-7-4 272-16,12 0-16 0,0-2 0 0,0-6 0 0,-1-2 192 0,2-5 16 16,-2-2 16-16,2-1 0 0,0 0-272 0,1-1-48 15,-3-1-16-15,1-4 0 0,-1 1-144 0,-1 0 0 16,-2-4 0-16,0 2 128 0,-2 1-128 0,-2-4 0 15,2-1 144-15,-3-2-144 0,-1-3 0 0,1-3 0 16,-2-5 0-16,0 1 128 0,-1 2-128 0,2-3 0 16,0-4 0-16,-1 6 0 0,1-4 0 0,-1 5 0 15,0 2 0-15,-1-1 0 0,-1 2 0 0,1 3 0 16,0 9 0-16,0-3-128 0,-1 2 128 0,1 0 0 16,-2 6 0-16,1 3 0 0,1 6 0 0,0 0 0 15,0 2-144-15,0 8 144 0,0 0 0 0,0 0 0 0,0 0-144 16,12-1 144-16,-1-3 0 0,3 2-160 0,0 2 160 0,4-2-128 15,2 0 128-15,0-1 0 0,5 0-144 0,1 0 144 16,1 2 0-16,3-1 0 0,1-3 0 0,5 3 0 16,-1 1 0-16,1-2 0 0,-2 2 0 0,-2-1 0 15,-3 0 0-15,-4 2 0 0,-2 1 0 0,-2-1 0 16,-6 0-320-16,0 3 48 0,-2-2 16 0,-3 2 0 31,-10-3-2272-31,0 0-448 0</inkml:trace>
  <inkml:trace contextRef="#ctx0" brushRef="#br3" timeOffset="-182778.76">27895 12891 12895 0,'0'0'1152'0,"0"0"-928"16,-3-8-224-16,3 8 0 0,0-6 1424 0,0 6 240 16,0-8 64-16,0 3 0 0,0 5-848 0,0 0-176 15,0 0-16-15,-6-3-16 0,-2 0-160 0,-1 1-16 0,-1 2-16 16,-1 3 0-16,-3-1 0 0,0 3 0 15,-3 3 0-15,1-3 0 0,-2 3-112 0,-1 2-32 0,-1-4 0 16,1 6 0-16,1 2-80 0,2-2 0 0,2 2-16 0,1 3 0 16,1 1-96-16,2 0-16 0,4 2 0 0,0-2 0 15,1-4-128-15,5 1 0 0,3-2 0 0,2-2 0 16,3 3 144-16,2-1 0 0,0-3 0 0,4 1 0 16,2 3-16-16,2-1-128 0,0 0 192 0,0 1-64 15,0 0-128-15,-1-2 0 0,0 2 0 0,-3 2 128 16,-1 0-128-16,-3 3 0 0,0-2 0 0,-2 1 0 15,-3-1 128-15,-1 1-128 0,-2 0 0 0,-1-3 128 16,-2-1 48-16,-1-2 0 0,0 0 0 0,-3 0 0 16,-1-2 112-16,-1 3 32 0,0-4 0 0,0-1 0 15,-1-2-112-15,-1 1-16 0,-1-4 0 0,1-1 0 16,-2-2-192-16,3-1 144 0,-3-2-144 0,2-2 128 0,2 0-128 16,-1 0 0-16,2-5 144 0,1 2-144 15,0-3 0-15,1 2 0 0,1-4 0 0,2-2 0 0,0 0 0 16,3-2 0-16,2 0 0 0,0 0 0 0,-1 0 0 0,2 2 0 15,3-1-176-15,3 2 176 0,0 1-128 0,1 3 128 16,0-3 0-16,2 0-144 0,0 3 144 0,0-2 0 16,1 0 0-16,-1 2 0 0,2-5 0 0,-2-2-160 15,0 1 160-15,-2-1 0 0,2-3 0 0,-1 2-128 16,0-1 128-16,-1 0 0 0,-1 0 0 0,-2 1 0 16,2 0 0-16,-2 2 0 0,-3-1 0 0,1 2 0 15,-1 1 0-15,-1 1 0 0,-1-1 0 0,-2 0 0 16,-2 3 0-16,0 2 0 0,-1-1 0 0,-1 3 0 15,-2 2-160-15,-1 1 160 16,5 4-512-16,-9 3-32 0,0 0 0 0,0 0-8224 0,0 1-1664 0</inkml:trace>
  <inkml:trace contextRef="#ctx0" brushRef="#br3" timeOffset="-182351.13">28585 12926 15999 0,'0'0'704'0,"0"0"160"16,0 0-688-16,0 0-176 0,0 0 0 0,0 0 0 0,0 0 816 0,0 0 128 16,0 0 16-16,0 0 16 0,0 0 0 0,0 0 0 15,-9 7 0-15,2-1 0 0,0 2-176 0,1-2-32 16,-2 3-16-16,-1 1 0 0,-1 4-272 0,1 1-48 16,-2 0-16-16,-2 1 0 0,-2 1-32 0,1 4-16 15,-1-2 0-15,2 2 0 0,-2-1-32 0,1 1 0 16,1-1 0-16,1 1 0 0,4-1-144 0,1-2-16 15,1-3-16-15,3 0 0 0,3-1-160 0,3 0 128 16,2-5-128-16,3 0 128 0,2-2 16 0,2 1 0 0,-1-4 0 16,1-2 0-16,1-2-144 0,0 0 0 0,1-3 0 15,2-3 0 1,-3-1-640-16,1 0-96 0,0-3-32 0,0 1-7968 0,-1-2-1600 0</inkml:trace>
  <inkml:trace contextRef="#ctx0" brushRef="#br3" timeOffset="-182043.17">28668 13154 19343 0,'0'0'1728'0,"0"0"-1392"0,0 0-336 0,0 0 0 15,7-5 1184-15,3 1 160 0,-1 0 48 0,2 0 0 0,-1 2-592 0,1 2-112 16,1-2-32-16,0 4 0 0,-2 0-96 0,-1 3-32 15,-9-5 0-15,9 8 0 16,-4 3-336-16,-2-1-192 0,-4 4 192 0,-2 0-192 0,-2-1 224 0,-4 1-64 16,-4 1-16-16,2 2 0 0,-3 1 64 0,0 0 16 15,1-2 0-15,-1-1 0 0,4-1 144 0,1-1 16 16,2-2 16-16,3 1 0 0,4-12-16 0,0 9 0 16,0-9 0-16,6 7 0 0,-6-7-16 0,15 4-16 15,1-4 0-15,3 0 0 0,-2-4-352 0,4-2 144 16,-1 1-144-16,4 0 0 15,0-4-1184-15,-2 3-352 0,0-6-64 0,-5 5-12144 0</inkml:trace>
  <inkml:trace contextRef="#ctx0" brushRef="#br3" timeOffset="-179432.22">29227 12788 6447 0,'0'0'576'0,"0"0"-576"0,0 0 0 0,0 0 0 0,13 1 2032 16,-13-1 288-16,9 0 64 0,-9 0 16 0,0 0-784 0,12 0-144 15,0 0-48-15,0-1 0 0,1 1-288 0,1-2-64 16,1 0-16-16,3-3 0 0,5 1-304 0,-1 0-64 16,2-4-16-16,0 1 0 0,-1-1-288 0,0 2-48 15,1 1-16-15,-1 0 0 0,0-4-176 0,-2 4-144 16,0 1 192-16,0-2-192 15,-2-1-1152-15,-3 3-352 0,-4-2-64 0</inkml:trace>
  <inkml:trace contextRef="#ctx0" brushRef="#br3" timeOffset="-179250.26">29299 12967 20271 0,'-7'2'1792'0,"-1"2"-1424"0,1 1-368 0,7-5 0 16,0 0 1280-16,0 0 192 0,0 0 48 0,5 10 0 15,1-3-1136-15,4-3-240 0,2-7-144 0,2 1 192 16,3-2-48-16,2 0 0 0,1-6 0 0,1 2 0 16,1-5-144-16,-1 3 160 0,0-2-160 0,-2 1 160 31,0 2-2128-31,-1-3-416 0</inkml:trace>
  <inkml:trace contextRef="#ctx0" brushRef="#br3" timeOffset="-178910.66">29456 12466 17503 0,'0'0'1552'0,"0"0"-1232"15,0 0-320-15,0 0 0 0,7-6 928 0,4 2 128 16,0 0 32-16,2 3 0 0,2 0-848 0,3 1-240 15,3 0 0-15,5 2 128 0,3 1 112 0,4 2 16 16,3 2 16-16,2 2 0 0,0 4 160 0,5 3 16 16,4 2 16-16,-2 1 0 0,-5-2-192 0,-3 1-32 15,-4-1-16-15,-3 4 0 0,-8-1-224 0,-3 3 0 16,-5-1 128-16,-3-2-128 0,-5 2 0 0,-5 0 0 16,-3 4 0-16,-6-3 0 0,-2 1 128 0,-4 0-128 0,-3-2 176 15,-2-2-176-15,-2-2 432 0,-6 0-32 0,-2 1 0 0,-2-3 0 16,2 1-96-16,0-3-32 0,-2-4 0 0,5 1 0 15,3 1-272-15,2-7-144 0,2-1 16 0,4-3-8064 16,2-1-1600-16</inkml:trace>
  <inkml:trace contextRef="#ctx0" brushRef="#br3" timeOffset="-178590.42">30530 12690 8287 0,'0'0'368'0,"0"0"80"0,0 0-448 0,-1-8 0 0,1 8 0 0,0 0 0 0,0 0 3360 0,-9 0 592 16,-1 1 112-16,-1 4 32 0,-3 3-2816 0,0 0-544 15,-3 3-112-15,1-1-32 0,0 2-80 0,-3 6-32 16,-3-1 0-16,2 6 0 0,-1 1 64 0,4 1 16 15,-1-5 0-15,3 1 0 0,2 2 64 0,3-1 16 16,0-2 0-16,3-1 0 0,3 2-320 0,4-2-48 16,3-4-16-16,3 0 0 0,2-6-48 0,3 1-16 15,2-5 0-15,2 2 0 0,3-3-192 0,1-2 144 16,2-2-144-16,0-1 128 0,3-3-320 0,-1-2-80 16,-1-1-16-16,-1-5-9328 15,1-2-1872-15</inkml:trace>
  <inkml:trace contextRef="#ctx0" brushRef="#br3" timeOffset="-178242.76">30572 12947 22287 0,'0'0'976'0,"0"0"224"0,0 0-960 0,0 0-240 0,0 0 0 0,9-6 0 16,-2 3 704-16,-7 3 112 0,12-3 16 0,-1 2 0 15,1 0-240-15,-1 1-32 0,-1 0-16 0,2 2 0 16,-1 2 144-16,-1 4 16 0,-2-2 16 0,-2 5 0 0,-1-1-176 16,-1 4-32-16,-1 2-16 0,-3 2 0 0,-2-2-112 0,-1 1-32 15,-2-1 0-15,-3 1 0 0,-2-3 32 0,-2 1 16 16,-2-1 0-16,2 1 0 0,-2-2 0 0,2-3 0 15,3 1 0-15,2-3 0 0,0 0-80 0,7-8-32 16,0 0 0-16,0 0 0 0,0 0-288 0,0 0 128 16,0 0-128-16,14-4 0 0,2 0 0 0,1-1 0 15,2-5-240-15,3 2 80 16,1-1-1632-16,0 3-320 0,2-2-64 0</inkml:trace>
  <inkml:trace contextRef="#ctx0" brushRef="#br3" timeOffset="-177910.86">31112 12636 24879 0,'0'0'2208'0,"0"0"-1760"0,0 0-448 0,0 0 0 0,0 0 1168 0,0 0 160 16,11 4 16-16,1-6 16 0,-2-1-720 0,4 1-128 15,3-2-48-15,2-1 0 0,0-4-192 0,2 4-32 16,2-3-16-16,1 2 0 0,3 3-224 0,-2-2 0 15,1-1 0-15,-1 1 0 16,-6 2-1600-16,-2 1-432 0,-4 0-80 0</inkml:trace>
  <inkml:trace contextRef="#ctx0" brushRef="#br3" timeOffset="-177699.75">31132 12884 21183 0,'0'0'944'0,"0"0"192"0,0 0-912 0,0 0-224 0,0 0 0 0,0 0 0 16,0 0 1616-16,7 10 288 0,-7-10 48 0,14 4 16 16,4-1-1040-16,-1-3-208 0,1-3-32 0,-1 2-16 15,7-2-96-15,1 0-32 0,2-4 0 0,2 2 0 16,3-4-336-16,-2 0-64 0,1 4-16 0,-3-2 0 31,-3-1-1584-31,-1 0-320 0,-3 2-64 0,-5 0-11024 0</inkml:trace>
  <inkml:trace contextRef="#ctx0" brushRef="#br3" timeOffset="-176937.3">31959 12488 6447 0,'-8'11'272'0,"8"-11"80"0,0 0-352 0,-10 4 0 0,-3-2 0 0,2 4 0 15,0 1 3840-15,3-2 704 0,-1 0 144 0,0 2 32 0,1-2-3104 0,8-5-608 16,-9 2-128-16,9-2-32 0,0 0-128 0,0 0-16 15,0 0-16-15,0 0 0 0,0 0-112 0,7-7-32 16,3-3 0-16,1 2 0 0,2-1-304 0,2 1-64 16,3-4-16-16,0 1 0 0,2 3-160 0,-2-1 0 15,0 0 144-15,0 0-144 0,-4 1 0 0,1 3 0 16,-1-1 0-16,-3 1 128 0,-3 1-128 0,-8 4 0 16,0 0 0-16,0 0 0 0,0 0 0 0,0 0 0 15,-10 2 0-15,-4 2 128 0,-3 5-128 0,-2-1 144 16,-1 2-144-16,-3-1 160 0,-3 2 32 0,1-2 0 15,1 1 0-15,1-2 0 0,4-2 0 0,1-1 16 0,3 2 0 16,2-1 0-16,3-2-16 0,10-4 0 16,0 0 0-16,0 0 0 0,0 0-16 0,0 0-16 0,0 0 0 0,13 4 0 15,1-4-32-15,2-1 0 0,2-2 0 0,4 2 0 16,2-2-128-16,1-2 0 0,1 1 144 0,0 0-144 16,1 1 0-16,0-4-160 0,-1 2 16 0,-1 1 0 31,-4-1-2224-31,-1 0-432 0,-2 1-80 0</inkml:trace>
  <inkml:trace contextRef="#ctx0" brushRef="#br3" timeOffset="-176287.85">32590 11941 20271 0,'0'0'1792'0,"0"0"-1424"16,3-9-368-16,-3 9 0 0,0 0 912 0,0 0 112 15,0 0 32-15,0 0 0 0,0 0-544 0,1 12-96 16,-2-2-32-16,0 4 0 0,-2 1 0 0,-2 5-16 15,-1 2 0-15,-1 5 0 0,1-2 256 0,-2 3 48 16,-1-3 16-16,1 5 0 0,0-4 96 0,-1 6 32 16,-1 4 0-16,0 7 0 0,1 7-240 0,-4 2-64 0,0 1 0 0,1-1 0 15,-1-5-272-15,1-6-64 0,1-6-16 0,1-8 0 16,1-3 64-16,1-3 16 0,-1-2 0 0,6-1 0 16,-2-3 48-16,1-4 16 0,-1 1 0 0,3-1 0 15,2-11-112-15,0 0 0 0,0 0-16 0,0 0 0 16,0 0-16-16,0 0 0 0,0 0 0 0,0 0 0 15,9-13-32-15,-1 1-128 0,-2-2 192 0,1 0-64 16,-1-2-128-16,0 0 0 0,-1-3 0 0,0-3 128 16,1-4-128-16,-1-2 0 0,0-5 0 0,0-4 0 15,2-4 0-15,0 0 0 0,-1 1 0 0,2 0 0 16,-1 3 0-16,2 4 0 0,-1 2 0 0,0 4 0 16,0 3 0-16,0 3 0 0,-2 2 0 0,0 3 0 0,-3 2-144 15,0 4 144-15,-1-1 0 0,-2 11 0 0,0 0-144 0,0 0 144 16,0 0 0-16,0 0-144 0,0 0 144 0,0 0-128 15,-5 14 128-15,-1 2-128 0,2 0 128 0,0 2 0 16,1 1 0-16,-3 4-128 0,4 6 128 0,-1 4 0 16,0 9 0-16,-1 4-128 0,-5 6 128 0,0 3 0 15,-1 1 0-15,-2-8 0 0,-2-7 0 0,0-2 0 16,-1-6 0-16,1 0 0 0,1-2 0 0,2-1 0 16,0-4 0-16,2 0 0 15,1-3-1264-15,3-1-160 0,0-3-48 0</inkml:trace>
  <inkml:trace contextRef="#ctx0" brushRef="#br3" timeOffset="-168769.46">23958 13503 10127 0,'0'0'448'0,"0"0"96"0,0 0-544 0,0 0 0 0,0-12 0 0,3 3 0 15,-1-2 1216-15,2 4 144 0,0-3 32 0,1 1 0 0,0 0-1392 0,1 1-192 16,2-1-64-16,0 3-32 16,-2-4-768-16,0 2-160 0</inkml:trace>
  <inkml:trace contextRef="#ctx0" brushRef="#br3" timeOffset="-167114.95">24159 13309 2751 0,'0'0'256'0,"0"0"-256"0,0 0 0 0,0 0 0 15,0 0 2528-15,0 0 464 0,0 0 80 0,-10-2 32 16,10 2-1632-16,-10-3-320 0,-2-2-64 0,12 5 0 16,-12-5-48-16,-1 1 0 0,0 0 0 0,3-2 0 15,-2-2-160-15,4 4-48 0,-1-2 0 0,2 1 0 16,-2 1-176-16,2 1-32 0,0-2-16 0,7 5 0 15,0 0 32-15,0 0 16 0,-8-1 0 0,8 1 0 0,0 0-80 0,0 0 0 16,0 0-16-16,0 0 0 16,0 0-240-16,0 0-32 0,0 0-16 0,0 0 0 0,0 0 48 15,12-4 0-15,4 0 0 0,1 2 0 0,4-2 32 0,3-1 16 16,-1-1 0-16,2 0 0 0,1-1-176 0,-1-1-48 16,2-2 0-16,-2 1 0 0,0-4-144 0,1 3 128 15,2 1-128-15,0 0 128 0,0 1 16 0,-2-1 0 16,0 1 0-16,-2 4 0 0,-4-2 80 0,-1 2 16 15,-2 0 0-15,-6 3 0 0,0-2-240 0,-11 3 176 16,0 0-176-16,0 0 160 0,0 0-160 0,0 0 160 16,0 0-160-16,-13 4 160 0,-5 3-160 0,-4 0 0 15,-4 0 0-15,-1 4 128 0,-1-1-128 0,-2 2 0 16,-2-1 0-16,0-2 128 0,-1 2 16 0,0-2 0 0,-3 0 0 16,1-4 0-16,-2-1 208 0,1 2 32 0,3 0 16 0,4-4 0 15,2-2-112-15,4 0-32 0,3 0 0 0,6 0 0 16,4-1-256-16,10 1 0 0,-6-1 128 0,6 1-128 15,0 0 0-15,10-9 0 0,4 0 0 0,6-3 0 16,6 3 0-16,4-2 0 0,4 3 0 0,5-4 0 16,1-2 0-16,1 2 0 0,-2 1 0 0,1-1 0 15,-1 3 0-15,2 1-144 0,-1 2 144 0,0 5 0 16,-3 0 0-16,-2 2 0 0,-2 2 0 0,-3 1-128 16,-6 1 128-16,-5 0 0 0,-7-2 0 0,0 4 0 15,-12-7 0-15,0 0 0 0,0 14 0 0,-6 1-128 16,-7 0 128-16,-5 2 0 0,-10-4 0 0,0-2 0 15,-2 3 0-15,-3 1 0 0,-3-2 0 0,0-2 0 16,1 2 0-16,0 1 0 0,2-1 0 0,3 0 0 0,1-2 0 0,1-5 128 16,0 1-128-16,5-1 128 0,4-3-128 0,5-1 0 15,2-2 0-15,6-1 128 0,6 1-128 0,0 0 0 16,0 0 0-16,5-8 128 0,3-3-128 0,3 1 0 16,4 1 0-16,3-3 0 0,3 2 0 0,0-1 0 15,1 2 0-15,1-1 0 0,0 2 0 0,-1-1 0 16,0 3 0-16,-2-1 0 0,-1 4 0 0,-3 0 0 15,-2 2 0-15,-4-2-128 0,-10 3 128 0,0 0 0 16,0 0 0-16,0 0 0 0,0 0 0 0,-10 3 0 16,-3-1 0-16,-5 3 0 0,-5 2 0 0,0-3 0 15,-1 1 0-15,-1 1 128 0,-4-1-128 0,-2-2 0 16,-2 0 0-16,0 1 128 0,-1 0-128 0,1-1 0 16,0-1 0-16,3-2 0 0,5 0 160 0,3 0-32 0,5 0-128 15,4 0 192-15,5-1-192 0,8 1 128 0,-5-5-128 0,6-4 0 16,-1 9 0-16,13-9 0 0,2-2 0 0,4-2 0 15,4 3 0-15,5-2 0 0,1 5 0 0,5-5 0 16,-3-2 0-16,0 4 0 0,-3-1 0 0,-2-1 0 16,0 6 0-16,-3-3 0 0,-2 0 0 0,-2 4 0 15,-1 0 0-15,-2 4 0 0,-4-2 0 0,-2 0 0 16,-10 3 0-16,0 0 0 0,0 0 0 0,0 0 0 16,0 0 0-16,-9 4 0 0,-2 3 0 0,-4-2 0 15,-3-2 0-15,-2 4 0 0,-3 2 0 0,-4-2 0 16,-3 4 0-16,-2-5 128 0,-6 0-128 0,0-1 0 15,-1-1 0-15,3 1 0 0,1-1 0 0,3 0 0 16,3-4 240-16,8 1 0 0,0 0 0 0,7 1 0 16,5-2-240-16,9 0 0 0,0 0 0 0,0 0 0 0,0 0 0 0,5-8 0 15,6-3 0-15,6 0 0 0,5 5 0 0,6-2 0 16,4-2 0-16,5 4 0 0,2-3-160 0,4 1 160 16,2-2-128-16,-3 3 128 0,-3-4 0 0,2 4-160 15,-4-3 160-15,-2 5 0 0,-3 2 0 0,-3 2-128 16,-3 1 128-16,-3 2 0 0,-7 0 0 0,-3 3 0 15,-3 1 0-15,-10-6 0 0,0 0 0 0,0 0 0 16,-4 9 0-16,-5 2 0 0,-2-2 0 0,-7 3 0 16,-4-5 0-16,-2 5 0 0,-4-3 0 0,3 2 0 15,-3 1 0-15,-1-4 0 0,-1 3 0 0,1-4 0 16,-6 2 0-16,-1-4 0 0,-2 0 0 0,5 0 0 16,1-1 0-16,5-1 0 0,6-2 0 0,4-1 0 15,6 0 0-15,4-1 0 0,7 1 0 0,0 0 0 16,0 0 0-16,14-7 0 0,4 0 0 0,6 0 0 0,4 0-144 0,4-1 144 15,4-3-176-15,-1 3 176 0,0-2-192 0,-4 2 192 16,1-4-160-16,0 4 160 0,1 0-128 0,-3 4 128 16,-3 2 0-16,-3 2 0 0,-3-3 0 0,-1 3-128 15,-7 3 128-15,-3-2 0 0,-10-1 0 0,0 0 0 16,0 0 0-16,0 0 0 0,-10 7 0 0,-3 0 0 16,-7 0 0-16,-3 3 0 0,-4-1 0 0,-2 3 128 15,-3 0-128-15,-1-2 0 0,0 3 0 0,-3-4 128 16,-4 1-128-16,-1-5 0 0,0 1 0 0,6-1 0 15,3-2 0-15,7-1 0 0,0 1 0 0,8-1 0 16,3-2 0-16,6-1 0 0,8 1 0 0,0 0 128 0,0 0-128 0,11-5 0 16,3 1 0-16,7-3 0 0,2 2-192 15,5 1 32-15,3 1 16 0,2-3 0 0,2 1 144 16,-2 1-128-16,-1 0 128 0,-2 2-128 0,-6-4 128 16,-2 4 0-16,-2 2 0 0,-3 1-128 0,-5-1 128 15,-1 3 0-15,-11-3 0 0,0 0 0 0,0 0 0 0,0 0 0 16,-4 11 0-16,-3 1 0 0,-1-3 0 0,-5 2 144 15,-2-3-144-15,-6 0 0 0,1-2 160 0,-2-1-160 16,-2 0 128-16,-1 0-128 0,-3-3 0 0,-1 1 0 16,-1-2 128-16,4 0-128 0,-1-1 0 0,8-2 0 15,1-1 144-15,4 2-144 0,3-3 0 0,3 2 0 16,8 2 0-16,0 0-12192 16,-6-10-2320-16</inkml:trace>
  <inkml:trace contextRef="#ctx0" brushRef="#br3" timeOffset="-164449.43">30164 4498 1839 0,'-14'-3'160'0,"7"2"-160"0,-1 0 0 0,-1 1 0 0,-3 0 2000 0,3 1 368 16,2 0 80-16,-5 0 16 0,1-2-1392 0,-1 0-288 15,2 1-48-15,1 0-16 0,-1 0-112 0,3 0-32 16,-4 0 0-16,1 1 0 0,0-1 16 0,0 1 0 16,1 2 0-16,0 0 0 0,0-2 64 0,9-1 16 15,-9 4 0-15,9-4 0 0,-9 3-32 0,9-3 0 16,0 0 0-16,0 0 0 0,0 0-32 0,0 0-16 16,0 0 0-16,11-2 0 0,4-3 128 0,3 0 32 15,1 1 0-15,4-5 0 0,-2 1-304 0,6-3-48 16,0 3-16-16,3-2 0 0,1 3-240 0,0-2-144 15,1 2 160-15,1 1-160 0,-1-3 0 0,0 3 128 0,-1-5-128 16,-1 4 0-16,-4-2 0 0,0 4 0 0,1 1 0 16,-7-1 0-16,-4-1 192 0,-2 2 0 0,-3 1 0 0,-11 3 0 15,0 0 32-15,0 0 0 0,0 0 0 0,0 0 0 16,-14 7-16-16,-7 4 0 0,-2-2 0 0,-7 1 0 16,-6-2-208-16,-1 1 144 0,-5-4-144 0,-1 4 128 15,-1-3-128-15,0 2 128 0,3 1-128 0,0-2 128 16,0 3 32-16,1-2 0 0,0 0 0 0,5-3 0 15,3-2 128-15,4 1 32 0,2 0 0 0,6-1 0 16,5-2-176-16,5 0-16 0,10-1-128 0,0 0 192 16,0 0-192-16,0 0 144 0,14-2-144 0,5-2 128 15,1-1-128-15,5 0 128 0,6 0-128 0,1-3 128 16,-1 4-128-16,3 0 0 0,-3-3 0 0,4 0 0 16,3 1 0-16,-1-2 0 0,1 3 0 0,-1 3 0 15,-3-1 176-15,-4 2-48 0,-3 1-128 0,-4 0 192 16,-4-1-64-16,-6 1 0 0,-13 0-128 0,0 0 192 0,0 0-192 0,0 0 144 15,0 0-144-15,-13 6 128 16,-5 0-128-16,-3 3 160 0,-3-1-160 0,-4 1 160 0,-4-3-160 0,-4 3 160 16,-1-1-160-16,2-1 160 0,0 0-160 0,2-4 0 15,0 1 0-15,2 0 0 0,0 1 128 0,4-1-128 16,3-3 128-16,5 2-128 0,5-2 128 0,5 0-128 16,9-1 0-16,0 0 128 0,0 0-128 0,0 0 0 15,13-5 144-15,5 0-144 0,5-4 0 0,2 3 128 16,2-3-128-16,2 3 0 0,0-1 0 0,3 0 0 15,2 2 0-15,2-1 0 0,-2-4 0 0,-2 5 0 16,0 1 0-16,-6 1 0 0,-3 3 0 0,-4 1 0 0,-3 3 0 16,-5-2 0-16,-11-2 0 0,0 0 144 0,0 0-144 0,0 0 0 15,-15 7 192-15,-3 1-64 0,-5-2 0 0,-5 2-128 16,-4 1 224-16,-2 0-64 0,-3 1-16 16,0-2 0-16,1-2-144 0,-1 1 128 0,1 3-128 15,3-2 128-15,3-1-128 0,4 0 0 0,3-2 0 0,5 1 0 16,4-2 0-16,6-2 0 0,8-2 0 0,0 0 0 15,0 0 0-15,0 0 128 0,14 0-128 0,2 0 0 16,3-2 0-16,7-1 0 0,3-2 128 0,3 1-128 16,-1 1 0-16,2-3 0 0,3 0 0 0,0 2 0 15,-3 2 0-15,1 0 0 0,-4 1 0 0,-3 0 0 16,-4 0 0-16,-4 1 0 0,-5 0 0 0,-3 2 128 16,-11-2-128-16,0 0 0 0,0 0 0 0,0 0 0 15,-10 7 0-15,-4 1 208 0,-3-2-48 0,-5-1-16 0,-2-2-144 16,-2 3 0-16,-3-3 144 0,0 0-144 0,0-1 128 15,1 0-128-15,1-2 128 0,2 2-128 0,0 2 128 0,5 0-128 16,2-2 160-16,4 2-160 0,0-1 160 0,5-2-160 16,9-1 160-16,0 0-160 0,0 0 0 0,0 0 0 15,0 0 0-15,0 0 0 0,17-1 0 0,1-2 0 16,0-1 0-16,2 2 0 16,0-1-288-16,3 1-160 0,1-2-16 0,2 1-16 15,-1 1-2592-15,-1-2-528 0,8-7-112 0,-1 3 0 0</inkml:trace>
  <inkml:trace contextRef="#ctx0" brushRef="#br3" timeOffset="-162347.72">4335 9325 5583 0,'0'0'240'0,"0"0"64"0,0 0-304 0,0 0 0 15,0 0 0-15,0 0 0 0,10 9 0 0,-10-9 0 16,0 0 0-16,7 5 0 15,-7-5-272-15,0 0-112 0,0 0-32 0,0 0 0 0,8 8 256 0,-8-8 160 16,0 0-192-16,0 0 192 0,8 10 480 0,-8-10 208 16,0 0 32-16,7 5 16 0,-7-5-64 0,9 8-16 15,-9-8 0-15,0 0 0 0,10 4-16 0,0-3 0 16,-10-1 0-16,13 0 0 0,-3 1 192 0,0-1 48 16,-10 0 0-16,16-1 0 0,-2 1-48 0,0-1 0 0,-2-2 0 0,2 2 0 15,0-4-256-15,2 2-64 0,0-1-16 0,2 2 0 16,0-3-32-16,0-3 0 0,-1 0 0 0,1-1 0 15,-1 4-208-15,-2-3-64 0,3-1 0 0,-3 2 0 16,0-2 0-16,-2 4-16 0,-3-4 0 0,-1 3 0 16,-1 1-16-16,-8 5 0 15,7-10 0-15,-7 10 0 0,0 0-160 0,0 0 160 0,0 0-160 0,0 0 160 16,0 0-32-16,0 0-128 0,-11 2 192 0,-2 2-64 16,-2 2-128-16,-5 0 160 0,0 2-160 0,0 0 160 15,-1 4 48-15,-2-5 16 0,0 3 0 0,1-2 0 16,1 3 64-16,-1-3 16 0,2 2 0 0,1-2 0 15,-1 3-48-15,3-3 0 0,-1 2 0 0,0-2 0 16,3 2-64-16,5-5 0 0,1 1-16 0,9-6 0 16,-10 4-176-16,10-4 0 0,0 0 0 0,0 0 128 0,0 0 0 0,0 0 0 15,0 0 0-15,0 0 0 0,2-11 0 16,2 0 0-16,4 3 0 0,-1-5 0 0,3 4-128 0,3-4 0 16,-2 2 0-16,3 2 0 0,-1-1 0 0,2 2 0 15,-2-2 0-15,2 4 0 0,1-3 0 0,0 1 0 16,2 2 0-16,-3-3 0 0,-2 4 0 0,1-3 0 15,-1 2 0-15,-1 1 0 0,0-3 0 0,-2 4 0 16,-10 4 0-16,0 0 0 0,0 0 0 0,0 0 0 16,0 0 0-16,0 0 0 0,0 0 0 0,0 0 128 15,-11 10-128-15,-5-2 0 0,-3 3 0 0,-1-2 0 16,0 3 0-16,-2-5 0 0,0 4 0 0,3 0 0 16,-4-3 0-16,3 3 0 0,1-2 0 0,2 2 0 0,3 0 0 15,0-2 0-15,0-6 0 0,3 2 0 0,2-2 0 0,9-3 0 16,0 0 0-16,0 0 0 0,0 0 0 0,0 0 0 15,0 0 128-15,0 0-128 0,5-8 128 0,2 3-128 16,-1-4 160-16,2 3-160 0,3-3 192 0,2 0-192 16,-1 0 0-16,2 0 0 0,-1 3 0 0,0-2 0 15,-2 5 128-15,-1-1-128 0,1-1 0 0,-11 5 0 16,0 0 0-16,0 0-256 0,0 0 32 0,0 0-12400 16</inkml:trace>
  <inkml:trace contextRef="#ctx0" brushRef="#br3" timeOffset="-161773.86">3940 7475 10127 0,'0'0'896'0,"0"0"-704"0,0 0-192 0,0 0 0 0,0 0 1024 0,0 0 160 16,0 0 32-16,9-7 16 15,-9 7-480-15,12-1-112 0,-5 2 0 0,5-1-16 0,1-1 32 0,2 1 16 16,1 1 0-16,3 3 0 0,2 1-176 0,-1-2-48 15,3-3 0-15,1 1 0 0,3-2-256 0,0-1-64 16,-3 1-128-16,-1 0 192 0,-2-3-192 0,1 0-160 16,-2 0 32-16</inkml:trace>
  <inkml:trace contextRef="#ctx0" brushRef="#br3" timeOffset="-161153.68">4839 7096 2751 0,'-9'-10'128'0,"9"10"16"0,-7-8-144 0,7 8 0 0,0 0 0 0,-8-8 0 15,-1 3 3664-15,0-1 704 0,0 2 144 0,-1 2 32 16,-3 0-3456-16,-1 4-704 0,-3-1-128 0,-2-1-16 15,-4-3-240-15,0 3 128 0,-4 0-128 0,-2 0 0 16,0 0 0-16,-1-2 0 0,0 0 0 0,-2 2 0 16,-1 0 128-16,-2-1-128 0,-1-3 0 0,0 4 0 15,1 4 0-15,-5 1 0 0,-5-2 0 0,-2-1 0 16,-3-2 0-16,3 3 0 0,1 2 0 0,3 0 0 16,1 4 0-16,1 2 0 0,3 3 0 0,3 0 0 0,0 0 0 0,5 4 0 15,1 4 0-15,-3 1 0 0,-3 0 0 0,2 4 0 16,2-4 0-16,1 7 144 0,1-1-144 0,4 1 0 15,2 1 0-15,4-2 0 0,1 0 0 0,5 2 0 16,3-4 0-16,2 2 0 0,5-4 0 0,3 3 0 16,2-4 0-16,5 3 0 0,1-4-160 0,5 0 160 15,4-2 0-15,3 1-144 0,3-3 144 0,4 1 0 16,-1-1 0-16,7 0 0 0,0 2 0 0,3-3 0 16,-2-1 0-16,3-3 0 0,1-6 0 0,4 0 192 15,5-5-64-15,5 0 0 0,6 1 112 0,3-8 16 0,3-4 16 16,-1-4 0-16,-5-6 48 0,1 0 16 15,2-1 0-15,0-1 0 0,0-1-160 0,2-2-48 0,2-1 0 0,-3-2 0 16,-3-2-128-16,-6-4 128 0,-7 0-128 0,-2 0 128 16,0-3-128-16,-4-1 0 0,-3-2 144 0,-4 5-144 15,-2 0 0-15,-5 0 144 0,-3-3-144 0,-6 1 0 16,-7-1 176-16,-5-1-176 0,-5-1 160 0,-5 1-160 16,-6 0 272-16,-6 3-32 0,-5 2-16 0,-4 1 0 15,-3-1-224-15,-4 4 0 0,-3 1 0 0,-3 7 0 16,-3 4 0-16,-5 8-160 0,-4-1 32 0,-8 6 0 31,-9 3-1488-31,-2 5-304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8:45:48.99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14603 992 6447 0,'0'0'576'0,"0"0"-576"0,0 0 0 0,-3-5 0 16,-1-4 544-16,4 9 0 0,0 0 0 0,-1-5 0 15,-1-1 112-15,2 6 32 0,-4-7 0 0,4 7 0 16,-2-5 16-16,2 5 0 0,0 0 0 0,0-9 0 16,2 2-80-16,-2 7-16 0,2-8 0 0,-2 8 0 15,2-10-96-15,-2 10 0 0,3-5-16 0,-3 5 0 0,8-7-16 0,-8 7 0 16,10-3 0-16,2 1 0 0,-2 1-64 0,2 1-16 15,4-1 0-15,1 1 0 0,4 0 96 0,0 1 16 16,0 2 0-16,2-1 0 0,0-1-80 0,2 3-16 16,2 0 0-16,-2 0 0 0,-1 2-128 0,2 3-32 15,-1-1 0-15,0 3 0 0,0 3-96 0,-1 3-32 16,0 1 0-16,0 1 0 0,0 0-128 0,-1 1 192 16,-3 4-192-16,0 0 192 0,-3-1-192 0,1-1 160 15,-1 2-160-15,-1 1 160 0,2-4-160 0,-3 0 192 16,-2 0-192-16,0 2 192 0,-4-1-192 0,1 3 160 15,-1 0-160-15,-2 0 160 0,-4 3 80 0,-1-1 16 16,1 5 0-16,-2-3 0 0,-2-4-32 0,0 3 0 16,-3-2 0-16,1 3 0 0,-1-1-32 0,1 0-16 15,0-5 0-15,-2 2 0 0,0 2-176 0,0 0 192 16,-2 1-192-16,1 0 192 0,0-4-48 0,-2 0 0 16,0 3 0-16,1-1 0 0,1 6-16 0,0 0-128 15,3-4 192-15,-1 0-64 0,3-4-128 0,1 1 0 0,1-2 144 0,3 1-144 16,2 1 0-16,2-4 0 0,2 0 0 0,0-1 128 15,3-1 0-15,-2-1 16 0,2 0 0 16,1 1 0-16,2 0 128 0,2-2 32 0,1 0 0 0,2-1 0 16,0 0-160-16,1-1-16 0,-1 0-128 0,1-3 192 15,0-2-192-15,-1-1 176 0,1-2-176 0,1 0 160 16,-3 0-16-16,0-3 0 0,1 0 0 0,-4-1 0 16,0-1-144-16,-2 2 160 0,-2-3-160 0,1 2 160 15,-3-2-160-15,0 0 128 0,-11-1-128 0,12 4 128 0,-12-4-128 16,10 5 0-16,-10-5 144 0,0 0-144 0,6 9 0 0,-6-9 0 15,2 14 0-15,-2-3 0 0,-1 3 0 0,-2 0 144 16,1 2-144-16,-5 0 0 0,2-1 160 0,-1 1-160 16,0 1 128-16,-2 4-128 0,-2 0 0 0,2 2 0 15,-2 1 128-15,2 3-128 0,-1-1 0 0,2 3 0 16,-1 5 0-16,2-2 0 0,-1-3 0 0,2 8 0 16,0 6 0-16,3 2 0 0,0 0 0 0,2-1 0 15,3 1 0-15,1 0 0 0,-2 2-128 0,3 1 128 16,2-3 0-16,-1 1 0 0,2-3 0 0,1-1 0 15,1 1 0-15,0-4 0 0,0 1 0 0,2-1 0 16,-1 2 0-16,1-3 0 0,-2-1 192 0,-1-2-32 16,-3 2-16-16,2 1 0 0,-3-1 32 0,-4 0 0 15,-1 0 0-15,0 0 0 0,-3 0 96 0,-2-3 32 16,-2-2 0-16,-3 1 0 0,-4-1 208 0,-4-2 64 16,-4 3 0-16,-5-4 0 0,-4-6 32 0,-5 3 16 15,-2-2 0-15,-4 1 0 0,-3-1-128 0,0-2-32 16,-4 1 0-16,-4 1 0 0,-5-2-208 0,-3-2-64 15,-3 2 0-15,2-2 0 0,3-2-192 0,2-3 128 0,5-1-128 0,7-6 0 16,5-3-128-16,4-5-128 0,6-7-32 0,7-3 0 31,8-6-3104-31,11-10-640 0</inkml:trace>
  <inkml:trace contextRef="#ctx0" brushRef="#br0" timeOffset="19847.18">16896 2010 16287 0,'0'0'720'0,"0"0"160"0,-3-11-704 0,1 3-176 16,2 8 0-16,-2-9 0 0,2 9 976 0,0 0 176 15,0 0 16-15,0 0 16 0,0 0-288 0,0 0-48 16,-5 10-16-16,3 3 0 0,-2 1-176 0,1 4-32 15,0 2-16-15,0 4 0 0,1 2-32 0,2 4-16 16,0 3 0-16,0 4 0 0,0 1-80 0,0 4-16 16,-2 4 0-16,1 6 0 0,0 3-80 0,-1 1-32 15,0-2 0-15,-1-1 0 0,1-3-144 0,1-1-16 16,-3-7-16-16,0-2 0 0,-1-3-16 0,-1-3 0 16,-2-3 0-16,0-2 0 0,1-3 0 0,2-1 0 15,1-2 0-15,2-4 0 0,2-6-160 0,2-4 0 16,-1 0 0-16,3-1 128 15,-4-8-752-15,0 0-144 0,10 3-48 0,0-6 0 16,0-2-1584-16,0-6-320 0,1-4-64 0</inkml:trace>
  <inkml:trace contextRef="#ctx0" brushRef="#br0" timeOffset="20264.31">17478 1980 14847 0,'0'0'656'0,"0"0"144"0,0 0-640 0,0 0-160 0,1 12 0 0,-1 5 0 16,-1 1 832-16,0 0 128 0,-2 1 16 0,3 1 16 15,3 3-16-15,-1 5 0 0,2 4 0 0,0-3 0 16,0 0-272-16,-1 7-48 0,0 2-16 0,1 2 0 15,1 2-112-15,-1-1-16 0,1 2-16 0,-1 0 0 16,-1-2-288-16,3-4-48 0,-3-4-16 0,2-1 0 0,2-5-16 0,-1-5 0 16,1-5 0-16,3-2 0 0,-3-3 320 0,3-3 64 15,-2-2 16-15,2-3 0 0,2-4 208 0,-1-1 32 16,1-2 16-16,0-1 0 0,1-6-96 0,0-3-32 0,-3-4 0 0,1-4 0 16,1-2-224-16,0-5-48 15,-3-3-16-15,2-13 0 0,-1-8-80 0,1 4-16 0,1-1 0 16,-1 0 0-16,2 5-144 0,1-1-128 15,1 6 144-15,0 2-144 0,0 4 0 0,1 7 0 16,0 1 0-16,-4 5 0 0,-1 2 0 0,1 1 0 16,-4 3 0-16,1 3 0 0,2-2-176 0,-4 6-16 0,1-4-16 0,-2 6-10512 15,-6 5-2096-15</inkml:trace>
  <inkml:trace contextRef="#ctx0" brushRef="#br0" timeOffset="20564.08">18622 1769 21183 0,'0'0'1888'0,"-1"16"-1504"15,1 7-384-15,-4-6 0 0,0 0 192 0,-1 8-48 16,0 1 0-16,-3 6 0 0,2 2 576 0,-3 1 112 15,0-1 32-15,-1 3 0 0,0 4-16 0,0 3 0 16,-2-3 0-16,3 4 0 0,-1 1-368 0,1 4-80 16,0 1-16-16,0-3 0 0,2-1-256 0,0-1-128 15,2-6 128-15,2-1-128 0,0-4 160 0,3-4-160 16,0-8 192-16,5 7-192 0,0-10 0 0,2-3-272 16,0-7 16-16,1-2 16 15,-8-8-1232-15,11 2-256 0,-1-3-64 0,2-7 0 0</inkml:trace>
  <inkml:trace contextRef="#ctx0" brushRef="#br0" timeOffset="20847.27">18520 1942 10127 0,'3'-26'896'0,"3"8"-704"0,6-1-192 0,3-5 0 16,4 0 2464-16,5-3 464 0,3 3 80 0,3 4 32 15,3 2-1808-15,5 0-352 0,2 0-80 0,3 1-16 16,2 1-16-16,-14 9-16 0,2-3 0 0,3 5 0 16,1-2 64-16,0 6 16 0,0 6 0 0,-3 0 0 15,-1 6-336-15,-4 2-64 0,-3 5-16 0,-3 6 0 0,-8 3-160 0,-4 5-16 16,-4-1-16-16,-5 8 0 0,-6 1 0 0,-3 5 0 16,-7-3 0-16,-4-2 0 0,-4 0 96 0,-4-2 32 15,-5-3 0-15,-15 9 0 0,2-9 16 0,-1-3 0 16,-2-7 0-16,0-2 0 0,-1 0-96 0,5-8-16 15,1-6 0-15,7-2 0 16,0-2-1552-16,6-5-320 0,4-7-64 0</inkml:trace>
  <inkml:trace contextRef="#ctx0" brushRef="#br0" timeOffset="21464.15">21575 1832 14735 0,'5'-21'640'0,"-1"4"160"0,-2-1-640 0,2-1-160 15,1-1 0-15,-1-2 0 0,0 2 1040 0,-3-2 176 16,2 1 48-16,-2 2 0 0,-1-2-352 0,-1 1-64 16,-3-3-16-16,0 0 0 0,-2 0-64 0,-2-2 0 15,-2 1-16-15,-2 2 0 0,-2-1-144 0,0 8-32 16,-1 1 0-16,1 1 0 0,-1 6-192 0,-2-1-32 15,0 2-16-15,-2 6 0 0,-2 0-80 0,1 6-32 16,0 7 0-16,-1 5 0 0,0 7-224 0,-1 7 128 16,-1 3-128-16,1 5 0 0,1 4 0 0,2 2 0 15,-3 5 0-15,3 6 0 0,1 7 0 0,1 6 0 16,-1 5 0-16,2-4 0 0,1-3 0 0,4 1 0 16,-1-4 0-16,2-2 0 0,0-4 0 0,0-4 128 0,2-2-128 0,1-5 0 15,1-5-160-15,1-2-80 0,-1-5-16 0,0-6 0 31,-2-1-688-31,0-1-144 0,0-3-16 0,-1-6-10400 0</inkml:trace>
  <inkml:trace contextRef="#ctx0" brushRef="#br0" timeOffset="22564.86">20619 2439 15663 0,'0'0'1392'0,"0"0"-1120"0,10-4-272 0,4-4 0 16,4 2 1200-16,6-1 176 0,5-3 32 0,6 0 16 0,3 1-160 0,2-1-48 15,4 2 0-15,3-3 0 0,-2-2-704 0,-1-1-128 16,-5-1-48-16,-1-2 0 0,-1 2-336 0,1 0 144 16,-2 2-144-16,-4 2 0 0,-1 1 240 0,-1 1-64 15,-4-3-16-15,-2 5 0 0,-3-3 80 0,-3 4 16 16,-3 5 0-16,-3 4 0 0,-1 2-16 0,-2 4 0 16,-4 0 0-16,-3 3 0 0,-3 4 16 0,-2 3 16 15,-2 6 0-15,-2 3 0 0,-5 4-112 0,1 1-32 16,-1 0 0-16,2 0 0 0,0-1-128 0,1-2 128 15,3-4-128-15,1-1 128 0,1-6-128 0,1-5 128 16,3 1-128-16,3-3 128 0,-3-12-128 0,6 9 0 16,2-2 0-16,-8-7 128 0,11 4 0 0,-1 0-128 15,1-4 192-15,0 0-64 0,2-3 64 0,-2 1 16 16,-1 1 0-16,1-4 0 0,-3-2-80 0,-8 7-128 16,12-5 176-16,-3 3-176 0,-9 2 0 0,9-6 0 15,-9 6 0-15,9-6 0 0,-9 6 0 0,0 0 0 16,0 0 0-16,0 0 0 0,7-5 0 0,-7 5 0 0,0 0 0 0,0 0 0 15,0 0 0-15,9-3 0 0,-9 3 0 16,0 0 0-16,0 0 0 0,0 0 0 0,10-2 0 0,-10 2 0 16,0 0 0-16,0 0 0 0,10-1 0 0,-10 1 0 15,11 0 0-15,-11 0 0 0,0 0 0 0,8 3 0 16,-8-3 0-16,0 0 0 0,0 0 0 0,9 6 0 16,-9-6 0-16,0 0 0 0,0 0 0 0,0 0 0 15,7 8 0-15,-7-8 0 0,0 0 0 0,0 0 0 0,0 0 0 0,0 0 0 16,0 0 0-16,1 8 0 0,-1-8 0 0,0 0 0 15,0 0 0-15,0 0 0 0,0 0 0 0,0 0 0 16,0 0 0-16,0 0 0 0,0 0 0 0,0 0 0 16,0 0 0-16,0 0 0 0,0 0 0 0,-3 10 0 15,3-10 0-15,0 0-144 0,0 0 144 0,0 0-160 16,0 0 160-16,-3 9-160 0,3-9-48 0,0 0-16 16,0 0 0-16,-2 10 0 0,-1-3-48 0,3-7-16 15,0 0 0-15,0 0 0 16,-3 11-112-16,3-11-32 0,-1 9 0 0,1-9 0 15,0 0-32-15,0 0-16 0,-3 11 0 0,2-3 0 0,1-8 160 0,0 0 48 16,0 0 0-16,-6 10 0 0,-1-5 272 0,7-5-192 16,0 0 192-16,-5 8-160 0,5-8 32 0,0 0 0 15,-5 8 0-15,5-8 0 16,0 0-256-16,0 0-32 0,0 0-16 0,0 0 0 16,0 0-208-16,0 0-32 0,0 0-16 0,0 0 0 15,0 0-240-15,0-9-48 0,0 0-16 0,3-3 0 16,-3 5 160-16,1-3 48 0,1 2 0 0,-2-2 0 15,-2 2 128-15,1-2 16 0,1 1 16 0,0-2 0 16,-3 3-128-16,3-2-16 0,0 1-16 0,0-4 0 0,0-1 480 0,4 2 112 0,-2-1 0 0,2-1 16 16,1 0 480-16,-2-1 80 0,2-3 32 0,-1-1 0 15,0 1 864-15,-1 1 192 0,-1 0 16 16,0-2 16-16,-1-2-32 0,-1 1-16 0,2 1 0 0,-1 0 0 16,2 1-400-16,-2 1-80 0,-1 5-16 0,1 2 0 15,2-2-256-15,-3 12-48 0,0-10-16 0,0 10 0 0,3-9-192 16,-3 9-32-16,0 0-16 0,0 0 0 15,0 0-144-15,0 0-48 0,0 0 0 0,0 0 0 0,9 6 32 0,-2 6 0 16,-1 1 0-16,-1 1 0 0,-1 7-32 0,0 2 0 16,-3 4 0-16,3 2 0 0,-3 3-48 0,-1 2-16 15,-1 3 0-15,1-2 0 0,-1 0 48 0,-2-1 16 16,3-6 0-16,0 1 0 0,0-2-208 0,0-2 176 16,0-4-176-16,0-3 160 0,0-4-32 0,3-3 0 15,-2-1 0-15,-1-10 0 0,0 0 240 0,0 0 32 16,0 0 16-16,0 0 0 0,9-4 304 0,0-6 64 15,0-3 16-15,1-1 0 0,0-3-240 0,0-2-48 16,-1-8-16-16,1 2 0 0,2-6-288 0,0-5-48 16,1-2-16-16,1-5 0 0,1-1 0 0,2-1 0 15,2 4 0-15,2 5 0 0,2 3-144 0,1 5 0 16,2 0 0-16,-1 6-176 0,1 3 176 0,-2 1 0 16,-5 2 0-16,1 4 0 0,1 6-256 0,-1 1-32 15,-5-3 0-15,2 3 0 16,-1 0-2400-16,0 0-496 0,0 2-80 0</inkml:trace>
  <inkml:trace contextRef="#ctx0" brushRef="#br0" timeOffset="22915.17">22565 2144 23951 0,'0'0'2128'0,"-8"5"-1696"0,2 0-432 0,1 1 0 15,-3 3 592-15,-1 0 48 0,-1 2 0 0,-4 5 0 0,-4 0 336 0,-1 2 80 16,-1 0 16-16,-2 2 0 0,1 0-304 0,1 3-64 16,-1 3-16-16,3-3 0 0,3 1-400 0,5 1-80 15,0-3-16-15,3 1 0 0,6-3-192 0,1-2 0 16,3-3 0-16,3-1 0 0,3 0 0 0,2-2 0 16,3-4 0-16,4-4 0 0,4 0 368 0,1-4-32 15,5-3 0-15,-3 0 0 0,3-2 176 0,0-4 16 16,-3-1 16-16,0-3 0 0,-3-2-224 0,0 1-32 15,-3-2-16-15,-4 2 0 0,-4-2-128 0,-3-1-16 16,0 0-128-16,-4-5 192 0,-5-5-32 0,-2 3-16 16,-2-3 0-16,0 3 0 0,-1 3-144 0,-2-4-192 15,0 4 32-15,1 1 16 16,-1 2-1216-16,0 2-240 0,1 2-64 0,0 3 0 16,1 0-1408-16,1 3-272 0</inkml:trace>
  <inkml:trace contextRef="#ctx0" brushRef="#br0" timeOffset="23432.37">23054 2028 11055 0,'0'0'480'0,"0"0"112"0,0 0-464 0,3 9-128 0,1 1 0 0,0 4 0 15,-2 0 2480-15,-2 0 464 0,-1 3 112 0,-2 0 16 16,-2 2-1728-16,-2 4-320 0,-2 0-80 0,-3-1-16 15,-2-1 32-15,-1 4 0 0,0-3 0 0,1-1 0 0,0-2-400 0,1 0-80 16,2-3-16-16,2 0 0 16,1-4-272-16,3-3-48 0,1 0-16 0,4-9 0 0,0 0 192 0,0 0 16 15,0 0 16-15,8-1 0 0,1-5 352 0,3-1 80 16,4-2 16-16,0 0 0 0,1-3-400 0,-1 0-80 16,2 0 0-16,1-5-16 0,-1 0-160 0,1 2-16 15,1 1-128-15,1 0 192 0,-2-2-192 0,-1 3 0 16,-1 0 0-16,0 7 0 0,-3-2 0 0,0 5 0 15,-1 1 0-15,-3 2 0 0,-3 3 0 0,1 3 0 16,-3-1 0-16,-1 3 0 0,-2 1 0 0,0 0 0 16,-4 2 0-16,1 2 0 0,-1-4 0 0,-1 3 144 15,-2 1-144-15,0-1 128 0,2-1-128 0,0 0 0 16,-1-4 0-16,1-1 128 0,3-6-128 0,0 0 0 16,0 0 0-16,0 0 0 0,0 0 144 0,10-4-144 15,0 1 160-15,1-6-160 0,3 0 192 0,-2-3-64 16,1 2-128-16,1-3 192 0,1 5-192 0,1-1 0 15,-1-3 128-15,1 5-128 0,0-4 0 0,-1 5 0 0,1-3 0 0,-3 4 0 16,0 3 0-16,0 2 0 0,-3 3 0 0,1 1 0 16,-2 2 0-16,0 0 0 0,-3 4 0 15,-2-1 0-15,0 3 0 0,-2 2 128 0,1 0-128 0,0 3 0 16,-3-2 0-16,2 2 128 0,1-1-128 0,0-1 0 31,2 1-1248-31,2-5-288 0,-1 2-64 0,6 1-13744 0</inkml:trace>
  <inkml:trace contextRef="#ctx0" brushRef="#br0" timeOffset="24450.26">24423 2531 8287 0,'0'0'736'0,"0"0"-592"16,-1 13-144-16,0-3 0 0,0 0 1472 0,1-10 256 15,0 0 48-15,-3 9 16 0,3-9-64 0,0 0-16 16,0 0 0-16,0 0 0 0,0 0-112 0,0 0 0 16,0 0-16-16,8-10 0 0,1-5-400 0,2-3-80 15,0-4-16-15,3-3 0 0,3-2-400 0,2-3-96 16,3-4-16-16,3-1 0 0,0 0-208 0,2-3-48 15,-1-1-16-15,0-1 0 0,2-7-48 0,-1-4 0 16,-2-6 0-16,2-1 0 0,0-1-96 0,-2 0-32 0,-2 2 0 0,0 6 0 16,-1 7-128-16,-1 7 0 0,-1 4 144 0,0 10-144 15,-3 5 0-15,0 4 0 0,-3 3 0 16,0 6 0-16,1 3 0 0,-1 4-128 0,0 4 128 16,0 5 0-16,0 6-224 0,0 2 32 0,-5 6 16 0,0 6 0 15,-4 2 176-15,-1 3-128 0,-2 2 128 0,-2 4-128 16,-1 2 128-16,-2 2 0 0,-2 2 0 0,-1 0-128 15,0-6 128-15,1 2 0 0,2-2 0 0,-2-7 0 16,4-8 0-16,3 0-160 0,3-7 160 0,3-4 0 16,1-3 0-16,2-7 0 0,2-2 0 0,1-6 0 0,0-3 0 15,4-7 0-15,2-2 0 0,-1-6 0 0,1-6 0 0,0-4 192 16,-1-1-48-16,0-4-16 0,0-6-128 0,1-5 160 16,0-9-160-16,2-5 160 0,-5-2-160 0,5-6 192 15,3-2-192-15,-1-2 192 0,4-4-192 0,1 7 0 16,1 8 0-16,1 11 128 0,-2 6-128 0,-1 11 0 15,-2 9 0-15,-4 7 0 0,-1 4-192 0,-1 7 48 16,-2 3 0-16,-3 6 0 0,-1 3 144 0,-1 8-128 16,0 5 128-16,-6-1-128 0,0 5 128 0,-2 8 0 15,-2 4 0-15,0 21 0 0,-4-2 0 0,-1 0 0 16,-5 6 0-16,2-2 0 0,-3 0 0 0,-1 4 0 16,-1-2 0-16,0 1 0 15,0-2-320-15,2-7-96 0,4-10-16 0,0-1 0 16,2-2-720-16,2-4-160 0,2-6-32 0,4-7-11840 0</inkml:trace>
  <inkml:trace contextRef="#ctx0" brushRef="#br0" timeOffset="24819.12">26666 1869 26719 0,'-12'-9'1184'0,"12"9"240"0,-4-9-1136 16,-1 3-288-16,-1-3 0 0,-3 5 0 0,0 3 128 0,-2 1-128 16,-3 4 192-16,-3 1-192 0,-3 3 336 0,-2-2-32 15,-2 4-16-15,0 3 0 0,-1 5-32 0,-1 3-16 16,1 1 0-16,1 1 0 0,1 3-16 0,2-2 0 16,4 4 0-16,3-3 0 0,1-5-224 0,4 2 128 15,3-2-128-15,2 0 0 0,3-1 0 0,3-1 128 16,3-4-128-16,1-2 0 0,5-5 208 0,0 1 0 15,2-6 0-15,3 0 0 0,2-4 208 0,4 1 32 16,3-4 16-16,3-4 0 0,0 0-80 0,0-4 0 16,-1 1-16-16,-1 0 0 0,-1-2-128 0,-5-1-32 15,-2 0 0-15,-2 0 0 0,-4-3-208 0,-5-1 176 16,-2-4-176-16,-5 0 160 0,-2-6 16 0,-6 6 0 16,-1 0 0-16,-2 3 0 0,-3 3-176 0,-1 4 0 15,-2 1 0-15,-1 3 0 16,1 1-384-16,1 3-176 0,1-1-16 0,1 2-14608 0</inkml:trace>
  <inkml:trace contextRef="#ctx0" brushRef="#br0" timeOffset="25167.52">27105 1733 19343 0,'-7'15'1728'0,"2"-4"-1392"0,2 1-336 0,-2 4 0 15,-3 4 368-15,0 0 0 0,-4 2 0 0,2 2 0 16,-1 0 416-16,-2 0 96 0,-1 3 16 0,-8 6 0 16,2-5-272-16,2-8-48 0,3-1-16 0,3-2 0 15,4-6-176-15,1-3-16 0,7-8-16 0,0 0 0 0,0 0 64 0,0 0 16 16,0 0 0-16,0 0 0 0,10-4 304 0,2-5 64 16,-1 2 16-16,2-6 0 0,1 1-368 0,0-3-64 15,-1-3 0-15,1 1-16 0,1-2-176 0,3-1-48 16,-2 0 0-16,4 5 0 0,0 1-144 0,-1 1 0 15,0 4 144-15,0-1-144 0,-1 6 0 0,-2 2 0 16,-1 2 0-16,-1 1 0 0,-1 3 0 0,-2 3-160 16,0 4 160-16,-4 4 0 0,-2 1 0 0,-1 3 0 15,-1 2 0-15,-1 2 0 0,-4 1 0 0,2-1 0 16,-3-3 0-16,2-1 0 0,0-1-240 0,1-2-32 16,1 1-16-16,3 0 0 15,0-1-2688-15,2-1-544 0</inkml:trace>
  <inkml:trace contextRef="#ctx0" brushRef="#br0" timeOffset="25684.21">28251 1773 19343 0,'-3'-7'1728'0,"-3"0"-1392"0,-3-6-336 0,-1 0 0 16,0 2 336-16,-3-2 0 0,-4 4 0 0,2-1 0 16,-4 4-160-16,-1-1-48 0,-2 5 0 0,-7 3 0 0,-2 3 64 0,5 5 0 15,-1 0 0-15,2 5 0 16,-1 3 320-16,2 4 64 0,0 2 0 0,2-1 16 0,1 4-128 0,2 1-16 16,1-5-16-16,2 5 0 0,3-1-16 0,2 1 0 15,4-1 0-15,4-8 0 0,3-2-160 0,3 1-16 16,1-5-16-16,3-1 0 0,3-1 96 0,4-6 0 15,2-2 16-15,10-2 0 0,0-2 144 0,0-7 32 16,4-1 0-16,-9-2 0 0,3-3-128 0,3-3 0 16,1-2-16-16,1-2 0 0,0 0-176 0,3-4-16 15,1-1-16-15,0-6 0 0,-1-1 32 0,0-4 0 16,0-8 0-16,1-8 0 0,-1-4-64 0,-2-4-128 16,-2-7 192-16,-1-3-64 0,-2-6-128 0,-1 6-256 15,-1 2 64-15,-1 7 16 0,-2 9-16 0,-2 5 0 16,-4 10 0-16,0 7 0 0,-3 7 192 0,-2 6-192 15,-2 6 192-15,-4 7-192 0,-3 6 192 0,0 0-208 16,-3 11 80-16,-4 7 128 0,-2 6-192 0,-2 3 192 16,-4 6-192-16,-2 6 192 0,-1 6-160 0,-1 2 160 15,-2 4 0-15,-4 5-144 0,-1 5 144 0,-2-2 0 16,2 2 0-16,0 3 0 0,-1-1 0 0,2-3 0 0,-1-4 0 16,7-1 128-1,3-6-912-15,7-4-176 0,2-1-48 0,5-7 0 16,4-1-1520-16,5-8-304 0</inkml:trace>
  <inkml:trace contextRef="#ctx0" brushRef="#br0" timeOffset="26118.02">29157 1718 28047 0,'0'0'1232'0,"-2"-6"272"0,-1 0-1200 0,-1 3-304 15,-2-5 0-15,-2 3 0 0,-2 2 176 0,-1 1-32 16,-3 1 0-16,-2 1 0 0,0 1-144 0,-2 3 0 16,-2-1 0-16,-3 6 0 0,-1-1 160 0,-3 5 0 15,-1-2 0-15,-3 4 0 0,0 2 48 0,0 1 16 16,2 1 0-16,2 1 0 0,3 2-96 0,2-2-128 16,2 0 176-16,4 2-176 0,2-2 128 0,2-1-128 15,3-1 0-15,3-3 0 0,3-1 208 0,3-5-64 16,4 0-16-16,3-2 0 0,3-5 192 0,2 2 16 15,4-3 16-15,2-2 0 0,3-4 64 0,-1 0 16 16,0-2 0-16,-3-3 0 0,1 1-160 0,-3-2-16 16,-1-1-16-16,-2 4 0 0,-3-4-80 0,-3 6-16 15,-1-2 0-15,-5 8 0 0,0 0 192 0,0 0 48 16,0 0 0-16,0 0 0 0,0 0-192 0,0 0-16 0,-2 10-16 0,0 4 0 16,1-2-160-16,0 2 0 0,0 0 0 0,1 1 0 15,2 0 0-15,1-2 0 0,0 0 0 0,4-1 0 16,2-3 0-16,2 1 0 0,3-3-128 0,-1-1 128 15,2-2-448 1,2-3-32-16,0-1 0 0,2-1 0 0,-1-3-1632 16,1-2-320-16,0 1-64 0,7-7-10576 0</inkml:trace>
  <inkml:trace contextRef="#ctx0" brushRef="#br0" timeOffset="26366.1">29404 1564 25631 0,'0'0'1136'0,"0"0"224"0,0 0-1088 0,3 6-272 15,1 3 0-15,0 0 0 0,0 5 672 0,-3 4 80 16,-2 1 16-16,1 3 0 0,-3 2-112 0,2 0-16 16,0 5 0-16,0-1 0 0,-1 3-288 0,1 2-64 15,0-1-16-15,1-1 0 0,1 2-112 0,2-1-32 16,0 0 0-16,4-5 0 0,2 1 0 0,1-6 0 15,0 1 0-15,1-1 0 0,2-6-128 0,1-2 0 16,-2 0 0-16,0 0 128 16,2-5-528-16,-1-1-112 0,0-7-32 0,-1-1-8816 15,2-2-1776-15</inkml:trace>
  <inkml:trace contextRef="#ctx0" brushRef="#br0" timeOffset="26670.36">30114 1405 15663 0,'0'0'1392'0,"0"0"-1120"0,8-1-272 0,-8 1 0 0,0 0 736 0,7 2 96 16,0 4 0-16,-3 2 16 0,-3 4 288 0,-1 1 48 15,-1 4 16-15,-2 6 0 0,-2 1-32 0,-3 6 0 16,-2 0 0-16,-2 7 0 0,-4 5 96 0,-4 5 16 15,-4 6 0-15,-3 10 0 0,-2 5-176 0,-5 5-16 16,-6-1-16-16,-1 2 0 0,-1 1-592 0,-1 1-112 16,4 3-32-16,-1-5 0 0,0-6-80 0,3-4-32 15,0 1 0-15,-1-9 0 0,-1 0 192 0,-2-6 32 16,-1-3 16-16,0-3 0 0,0 1-208 0,1-4-32 16,1-4-16-16,-1-1 0 15,0-1-736-15,-1-2-160 0,3-2-16 0</inkml:trace>
  <inkml:trace contextRef="#ctx0" brushRef="#br0" timeOffset="38094.3">918 904 5231 0,'7'-9'224'0,"-2"2"64"0,1 2-288 0,0-4 0 0,2 0 0 0,-1 0 0 16,1 3 0-16,-2 1 0 0,0-3 128 0,-6 8-128 0,6-8 0 0,-6 8 0 16,5-10 0-16,-5 10 0 0,0 0 0 0,1-4 0 15,1 1 0-15,-2-2 0 0,-1-2 0 0,0 2 0 16,0 1 192-16,-2-2-192 0,1 1 640 0,-4-2 0 16,6 7 16-16,0 0 0 0,-6-8 112 0,6 8 32 15,0 0 0-15,-7-7 0 0,0 3-64 0,7 4-16 16,0 0 0-16,0 0 0 0,-9-6-144 0,9 6-16 15,0 0-16-15,0 0 0 0,-7-4-48 0,7 4-16 16,0 0 0-16,0 0 0 0,-8-4-96 0,8 4 0 16,0 0-16-16,0 0 0 0,-8-3-80 0,8 3-16 15,0 0 0-15,0 0 0 0,0 0-64 0,0 0-16 16,-6-7 0-16,6 7 0 0,0 0-64 0,0 0 0 16,0 0-128-16,0 0 192 0,0 0-192 0,0 0 176 15,0 0-176-15,0 0 160 0,0 0-160 0,0 0 0 16,0 0 0-16,0 0 0 0,-9 7 0 0,9-7 0 15,0 0 0-15,-6 6 0 0,6-6 0 0,-5 13 160 0,1-2-160 0,3 2 160 16,-1 1-32-16,1 0 0 16,-1 0 0-16,-1 4 0 0,0 2 0 0,1 3-128 0,-2 1 192 0,0 6-64 15,0 2 0-15,1 1 0 0,-4-2 0 0,2 3 0 16,1 3 32-16,-3 1 0 0,-2-1 0 0,0 4 0 16,1-1-160-16,1 4 0 0,0 0 0 0,2 4 0 15,-1-1 0-15,2 0 0 0,2-6 0 0,0-2 0 16,2 0 0-16,0-5 0 0,0-4 0 0,0 2 0 15,0-1 0-15,0-2 0 0,0 1 0 0,0 2 0 0,-1-4 0 0,0 3 0 16,-2 0 0-16,-1-1 0 0,1-1 0 16,-3 0 192-16,1-5-192 0,0 2 192 0,0-2 48 0,0-4 16 15,-1-1 0-15,1 2 0 0,0 0 48 0,-2 2 16 16,3-3 0-16,1 1 0 0,-1-2-176 0,0-1-16 16,-1 2-128-16,2-1 192 0,1 0-192 0,1-7 144 15,-2-4-144-15,0 4 128 0,1-1-128 0,-1-1 128 16,0 3-128-16,-2 0 128 0,1-2-128 0,-3 11 0 15,2-4 0-15,1-3 128 0,2-2-128 0,-1-2 128 16,3-3-128-16,0-8 128 0,0 0-128 0,-2 11 0 16,2-11 144-16,-1 9-144 0,1-9 160 0,0 0-32 15,0 0-128-15,0 0 192 0,1 10 0 0,-1-10 0 0,0 0 0 16,0 0 0-16,0 0 16 0,0 0 0 16,6 7 0-16,-6-7 0 0,0 0-64 0,5 3-16 0,2 1 0 0,-1-1 0 15,2-2-128-15,-1 0 192 16,-2 1-192-16,2-1 192 0,0 1-192 0,7 0 192 0,-1-2-192 0,0 0 192 15,-1 0-192-15,1 0 128 16,0 1-128-16,1-1 128 0,0 0-128 0,1 0 160 0,0 0-160 0,3 0 160 16,1 0-160-16,3 1 0 0,-2-1 0 0,3-1 0 15,0 0 128-15,2-1-128 0,2 1 0 0,0 0 128 16,-1-2-128-16,2 2 0 0,0 0 0 0,0 2 0 16,0-1 0-16,1 0 0 0,1-1 0 0,0 1 0 15,3 0 0-15,2 0 0 0,0 1 0 0,2-1 0 16,0-1 0-16,1 1 0 0,-1 0 0 0,-2 0 0 15,1-1 0-15,0 1 0 0,4 0 0 0,-2 0 0 16,-1-2 0-16,3 2 0 0,0 0 0 0,2 0 0 0,0 0 0 16,3 3 128-16,-1-2-128 0,2-1 0 0,-1-2 0 15,0 0 0-15,1 0 128 0,1 0-128 0,1 1 0 0,1-1 0 16,2-2 0-16,1 3 128 0,1-1-128 0,0 1 0 16,0-2 0-16,-1 1 0 0,1 1 0 0,-1-1 0 15,-1 1 0-15,0 1 0 0,5 0 0 0,-4 0 0 16,4 0 0-16,0 1 0 0,0-1 0 0,0 0 0 15,-2 0 0-15,2 2 0 0,1-2 0 0,2 0 0 16,2 0 0-16,0 0 0 0,0 0 0 0,-1 1 0 16,-1 1 0-16,0-2 0 0,1 0 0 0,1-2 0 15,-2 1 0-15,4-1 0 0,0 1 0 0,0 0 0 16,-2 1 0-16,-2-1 0 0,0-2 0 0,3 2 128 16,-1-2-128-16,3-2 0 0,2 1 0 0,-1 2 0 0,-3-1 128 0,3 2-128 15,-4 0 0-15,1-1 0 0,1 0 0 0,5-2 0 16,-3 2 0-16,2 0 0 15,0 1 0-15,-3 0 0 0,-3-1 0 0,0 1 0 0,1 1 0 0,1 0 0 16,-1 1 0-16,0 1 0 0,-1-2 0 0,0 0 0 16,-4 1 0-16,1 0 0 15,-4-1 0-15,2 2 0 0,0-1 0 0,0 1 0 0,-1 2 0 0,1-1 0 16,-2-1 0-16,1-1 0 0,-3 2 0 0,0 0 0 16,-1-5 0-16,1 4 0 0,2-1 0 0,1 3 128 15,3-3-128-15,-1 1 0 0,0 1 0 0,-2 0 0 16,-3-1 0-16,0 1 0 0,-2 0 0 0,2 1 0 15,0-1 0-15,1 1 0 0,1-1 0 0,-1 4 0 0,2-1 0 16,-3-1 0-16,-1-1 0 0,-2 0 0 0,1 1 0 0,-1 1 0 16,2 1 0-16,1-5 0 0,0 3 0 0,2-1 0 15,-3 0 0-15,-2-2 0 0,1 0 0 0,-2-1 0 16,0-1 0-16,1 0 0 0,-1 0 0 0,3 0 0 16,2 0 0-16,1 0 0 0,-1 0 0 0,2 0 0 15,-2-4 0-15,0-1 0 0,1 3 0 0,0-1 0 16,2-1 0-16,2 3 0 0,0-2 0 0,-1-2 0 15,-1-1 0-15,-1 2 0 0,-1 0 0 0,0-1 128 16,-1 1-128-16,2 2 0 0,1-1 0 0,1 1 0 16,-2-3 0-16,-2 2 0 0,-1 1 0 0,-2-1 0 15,-1 1 0-15,1-2 0 0,-2-3 0 0,2 5 0 0,-1-2 0 0,2 1 0 16,-1-3 0-16,-1 1 0 16,1 1 0-16,-2-1 0 0,-1-2 0 0,0 0 0 0,-2 2 0 15,-1-3 128-15,1 3-128 0,2 0 0 0,0-1 144 0,0 2-144 16,-1 0 0-16,-2-2 0 0,-2 1 0 0,1 1 0 15,-3 2 0-15,-1-2 128 0,2-1-128 0,-3 1 0 16,0 1 0-16,1 2 0 0,1 1 0 0,-1-1 0 16,-1-2 0-16,2 1 0 0,-1-2 0 0,-1 0 0 15,-2 0 0-15,-4-1 0 0,-2-1 0 0,1 2 0 16,-1 1 848-16,1 1 160 0,-3-1 16 0,-2 2 16 16,0-2-1648-16,-1 2-336 0,-2 1-64 15,1 0-16-15,0 4 832 0,-3-1 192 0,-1-1 0 0,0-1 0 16,-3-1 0-16,-2 0 0 0,-1 2 0 0,0 1 0 15,-1-3 0-15,0 2 0 0,-1 0 0 0,0 2 0 0,-1-3 0 0,-2-1 0 16,-9 0 0-16,10 0 0 0,-10 0 0 16,10 0 0-16,-10 0 0 0,9 0 0 0,-9 0 0 0,0 0 0 15,0 0 0-15,9-5 0 0,-9 5 192 0,8-5-192 16,-8 5 192-16,6-7-192 0,-2-5 304 0,-3 1-48 16,4 1-16-16,-3-3 0 0,-2 3-32 0,0-3 0 15,0-2 0-15,1-2 0 0,0-1-48 0,0-2-16 16,2-4 0-16,0-4 0 0,-1 1-144 0,1-5 192 15,0-3-192-15,1-5 192 0,-1-5-192 0,1 1 0 16,1-3 0-16,-2 6 128 0,1-3-128 0,0 4 0 16,1-2 0-16,0 1 128 0,0 3-128 0,0 1 0 0,2 0 0 0,-1-1 0 15,2 1 0-15,-3-1 0 16,0 4 0-16,0 1 0 0,-1 0 0 0,0 1 0 0,1 3 0 0,-3-2 0 16,0 6 0-16,1-3 0 0,0-3 0 15,1 3 0-15,1-2 0 0,1 0 0 0,-2 3 0 0,2-4 0 16,2 1 0-16,-4 0 0 0,1-3 0 0,0 3 0 15,1-2 0-15,1 3 0 0,-2-3 0 0,0 7 0 16,0-1 0-16,0 3 0 0,0 2 0 0,-1 0 0 16,0 0 0-16,0 2 0 0,1 0 0 0,-4 1 0 15,3-1 0-15,-2 3 0 0,1 5 0 0,-1-2 0 16,0 3 0-16,-1 2 0 0,-1-2 0 0,0 3 0 16,0 7 0-16,-1-9-176 0,-1 1 48 0,2 8 0 15,0 0 128-15,0 0-128 0,-5-4 128 0,5 4-128 16,0 0 128-16,-9-2-128 0,0-2 128 0,9 4-128 15,-11 3 128-15,1-1 0 0,1 1 0 0,0-2 0 16,0 3 0-16,1 0-128 0,-2-3 128 0,1 3-128 0,1-1 128 0,-3 0 0 16,-1-1 0-16,-1 1 0 0,0-2 0 0,2 1 0 15,-2 0 0-15,2-1 0 0,-5 1 0 0,1-1 0 16,-1-1 0-16,-3 0 0 0,-2 0 0 0,0 0 0 16,-2-1 0-16,-1-1 0 0,-1 1 0 0,-1-1 0 15,-5 0 0-15,-1 0-128 0,1-1 128 0,0-1 0 16,-2 2 0-16,-1-3 0 0,-2 1 0 0,-1 0 0 15,0 2 0-15,-3-2 0 0,-3-1 0 0,-4 1 0 16,-3-1 0-16,-1-3 0 0,-1 2 0 0,1 1 0 16,-1-3 0-16,-1 2 0 0,1 1 0 0,-7-3 0 15,-2 2 128-15,28 3-128 0,-5-4 0 0,-5-1 0 0,-7 2 0 0,-3-5 0 16,-3 6 0-16,-4-2 0 0,2 0 128 16,-49-5-128-16,17 1 0 0,7-1 0 0,4 2 0 0,4 2 0 15,1 3 0-15,7-2 0 0,5 4 0 0,1-1 0 16,-3-5 0-16,2 0 0 0,-3 0 0 0,0 2 0 15,-2 1 0-15,3 1 0 0,5 2 0 0,0-3 128 16,1 3-128-16,-2-4 0 0,0 1 0 0,-2 2 0 16,-3-2 0-16,1 3 0 0,2 3 0 0,4-1 0 15,2 0 0-15,0-3 0 0,-1-1 0 0,-2-3 0 16,-2 4 0-16,0 2 0 0,-1-3 0 0,3 1 0 16,5 3 0-16,0-1 0 0,-2 1 0 0,-1-1 0 15,-1-4 0-15,-3 3 0 0,-4-1 0 0,3 4 0 16,-1 1 0-16,2-1 0 0,2-1 0 0,-1 1 0 15,0 0 0-15,-2 0 0 0,-4 0 0 0,0 4-128 16,-1-1 128-16,3 1 0 0,1 3 0 0,1-2 0 0,0-4 0 0,-3 2 0 16,-4 0 0-16,1 4 0 0,-1 0 0 0,5-2 0 15,1-1 0-15,-1 3 0 0,0-5 0 0,-3 1 0 16,-2 0 0-16,0 5 0 0,2 0 0 0,3 2 0 16,2-4 0-16,1-2 0 0,-2 0 0 0,-1 1 0 15,-3-2 0-15,3 2 0 0,0 5 0 0,6-3 0 16,4 2 0-16,1-2 0 0,-1-1 0 0,-1 0 0 15,-4-2 0-15,2-1 0 0,-3 3 0 0,3 3 0 16,1-1 0-16,27-2 0 0,-3-1 0 0,-5 1 0 16,-5 2 0-16,-2-2 0 0,-1 3 0 0,-1-2 0 15,1-4 0-15,-38 8 0 0,14-5 0 0,8 3 0 16,3-4 0-16,3-1 0 0,3 0 0 0,1 2 0 16,0-4 0-16,3 1 0 0,1-2 0 0,1 3 144 0,2 0-144 0,-1 1 160 15,-2-2-160-15,2-1 0 0,-2 1 0 0,-2-1 0 16,0 1-144-16,0 1 144 0,1-2 0 0,0 1 0 15,2-2 0-15,1 3 0 0,1 1 0 0,0 2 0 16,-2-4 0-16,0 1 0 0,0 0 0 0,0 1 0 16,1-4 0-16,0-1 0 0,2 0 0 0,2 1 0 15,3 0 0-15,0 2 0 0,0-2 0 0,1 2 0 16,0-1 0-16,0 2 0 0,-2-4 0 0,1 0 0 16,1 0 0-16,0 0 0 0,0 0 0 0,2 0 0 15,-1-1 0-15,3-2 128 0,2 2-128 0,1 0 144 16,-2 1-144-16,3 0 0 0,1-1 0 0,1-1-176 15,1 1 176-15,-4 1 0 0,0 0 0 0,-1-1 0 16,2-1 0-16,0 2 0 0,0-3 0 0,-1 1 0 0,1-1 0 0,-1 1 0 16,3 0 0-16,-1 0 0 0,-1 1 0 15,2 0 0-15,2 0 128 0,-2 1-128 0,0 1 0 0,1 0 0 16,-4-1 0-16,0 3 0 0,-2-1 0 0,0 0 0 16,1 0 0-16,-1 1 0 0,-1-1 0 0,1-1 0 15,1-1 0-15,2 3 0 0,0 0 0 0,2-1 0 16,2-1 0-16,1 3 0 15,5 0-976-15,1-3-272 0,0 2-48 0</inkml:trace>
  <inkml:trace contextRef="#ctx0" brushRef="#br0" timeOffset="41078.19">503 2581 6447 0,'0'0'576'16,"0"0"-576"-16,-6-8 0 0,0 3 0 0,6 5 592 0,-2-6 16 0,0-2 0 0,-1 2 0 15,3 6 160-15,0 0 48 0,-2-8 0 0,2 8 0 16,-2-7-128-16,2 7-32 0,0 0 0 0,0 0 0 0,-1-5-32 0,1 5-16 16,0 0 0-16,0 0 0 0,0 0-128 0,0 0-32 15,0 0 0-15,0 0 0 0,0 0-64 0,0 0-32 16,0 0 0-16,-6 8 0 0,2 5 48 0,2 2 16 15,-1 1 0-15,0 1 0 0,2 3-80 0,0-1-16 16,-3 3 0-16,4 4 0 0,-1-2-64 0,0 1 0 16,-1 1-16-16,1-3 0 0,0 3-112 0,-1-1-128 15,1 0 176-15,0 4-176 0,0 3 128 0,1 4-128 16,-2 2 0-16,2 5 0 0,3 0 0 0,-1-2 0 16,1 1 0-16,-2-2 0 0,-1 1 0 0,0-5 0 15,0-4 0-15,2-3 0 0,0 0 0 0,-2 3 0 16,0-2 0-16,3 3 0 0,-3 2 144 0,1 0-144 15,0 2 0-15,0-3 144 0,1-2 96 0,0 3 16 16,0-4 0-16,-1 0 0 0,0-1 32 0,-1 0 16 0,0-5 0 0,-1-1 0 16,0-1-48-16,-1-1-16 0,0-1 0 0,0 6 0 15,1-3-80-15,0 4-16 16,-3-1 0-16,3 3 0 0,-2-3-144 0,1 2 128 0,-2-2-128 16,1 2 128-16,1-1-128 0,-1-4 128 0,2 0-128 0,-2 2 128 15,0-2-128-15,-2-2 0 0,-3-3 144 0,3-2-144 16,1 0 0-16,0-2 144 0,0-1-144 0,1 0 0 15,0-2 128-15,1-1-128 0,-2 2 0 0,2-3 0 16,1 3 0-16,1-13 0 16,0 12 128-16,0-2-128 0,0 2 0 0,0-12 128 0,1 13-128 0,1-5 0 15,-1 4 128-15,0-3-128 0,-1-9 0 0,4 13 0 0,-4-13 128 16,4 11-128-16,1-2 192 0,-5-9-192 0,5 10 256 0,-5-10-64 16,0 0-16-16,9 8 0 0,-1-2 16 0,-8-6 0 15,0 0 0-15,11 6 0 0,-1-3-32 0,-10-3 0 16,12 4 0-16,-2-3 0 0,-10-1-160 0,11 0 192 15,-11 0-192-15,14 0 192 0,-1 0-64 0,0 0-128 16,-1-1 192-16,1 1-64 0,0 0-128 0,2 0 0 16,0 0 144-16,3 0-144 0,1 0 144 0,-6 0-144 15,3 0 192-15,0 0-192 0,0 0 192 0,4 0-192 16,2 0 192-16,1 1-192 0,1 0 128 0,22 1-128 16,-7 3 0-16,-2-3 0 0,-3 1 128 0,0-1-128 15,0 1 0-15,-1-1 0 0,-1 3 0 0,-1-2 0 16,1 0 0-16,0-1 0 0,0-1 0 0,1 1 0 15,1 1 0-15,2 1 0 0,1 0 128 0,-1-3-128 0,3 2 0 0,0-2 0 16,0 0 0-16,1 1 0 0,-1-2 128 0,2 1-128 16,-2 0 0-16,1 3 0 0,-2-1 0 0,4-1 0 15,-2-1 0-15,4 1 0 0,0 0 0 0,1-1 0 16,-3 2 0-16,2-2 0 0,1-2 0 0,0 1 0 16,0 0 0-16,1 0 0 0,-1-1 0 0,4 1 0 15,0 0 128-15,1 0-128 0,-1 0 0 0,3 1 0 16,1-2 0-16,-4-1 0 0,-2 2 128 0,0 0-128 15,0-1 0-15,2 1 0 0,-1 1 0 0,1 1 0 16,1-1 0-16,1 0 0 0,0-1 0 0,0 0 0 16,-3 0 0-16,0 3 0 0,-1-2 0 0,2 0 0 15,-1 1 0-15,1-1 0 0,1 1 0 0,0 1 0 0,-1 0 0 16,1-2 0-16,-1-1 0 0,1 1 0 0,-4-1 0 0,2 0 0 16,-1 0 0-16,5 0 0 0,-1 0 0 0,1 3 0 15,1-2 0-15,1-1 0 0,-2 0 0 0,-3 1 0 16,1-2 0-16,-3 1 0 0,1 0 128 0,2 0-128 15,0-1 0-15,0 2 0 0,1 0 0 0,1 0 0 16,0-2 0-16,-1 0 0 0,0 0 0 0,1-2 0 16,-5 2 0-16,4 0 0 0,1 1 0 0,2 0 0 15,-1 0 0-15,0 0 0 0,0-2 0 0,-3 1 0 16,0 0 0-16,-2-1 0 0,1 1 128 0,-1 1-128 16,0 0 0-16,3 0 0 0,1 0 0 0,0 1 0 15,-1 1 0-15,0-1 0 0,0-1 0 0,2 1 0 16,-2-1 0-16,0 2 0 0,-3-2 0 0,2 1 128 0,-1-1-128 15,3 4 0-15,3-2 0 0,-2-2 0 16,0-1 0-16,-3 1 0 0,0 1 0 0,0-1 0 0,-1 0 0 0,-1 1 0 16,1 1 0-16,0-2 0 0,5 1 0 0,-1 0 0 15,0 1 0-15,0-1 0 0,-4-1 0 0,-1 0 0 16,1 0 0-16,-1 0 0 0,2 0 0 0,0 1 0 16,3 2 0-16,0-3 0 0,2-2 0 0,-2 1 0 15,-2-1 0-15,0-1 0 0,-2 2 0 0,3-1 0 16,1 0 0-16,-1 1 0 0,0-2 0 0,0 2 0 15,3-2 0-15,-3 1 0 0,-4-2 0 0,0 3 0 16,1-3 0-16,-2 0 0 0,0 1 0 0,1 2 0 16,0 0 0-16,2 0 0 0,1-2 0 0,-1 2 0 15,-1-2 0-15,-1-1 0 0,0 2 0 0,2-1 0 16,-3 1 0-16,0-1 0 0,0 2 0 0,3 0 0 16,2 0 0-16,-1-1 0 0,2-2 0 0,-3 2 0 0,-2-1 0 0,0 1 0 15,0 1 0-15,2-2 0 0,0 0 0 0,2 0 0 16,1 0 0-16,1 1 0 0,0-2 128 0,0 1-128 15,-5-1 0-15,2-1 0 0,0 0 0 0,1 1 0 16,-1 1 128-16,1-3-128 0,1 3 0 0,2 0 0 16,1-1 0-16,-3 2 0 0,-3-2 0 0,-1 1 0 15,1 1 0-15,0-1 0 0,-1 3 0 0,3-1 0 16,2-1 0-16,-1-1 0 0,-1-2 0 0,0 2 0 16,-2 2 0-16,1 0 0 0,-2 0 0 0,1-3 0 15,-3-4 0-15,5 2 0 0,1-1 0 0,1 0 0 0,-2 2 0 16,0 1 0-16,-2-1 0 0,-1 1 0 15,-1 0 0-15,-1-2 0 0,-1-1 0 0,-1 4 0 0,0 1 0 16,2 0 0-16,1-1 0 0,-1-1 0 0,0 2 0 0,-3-2 0 16,-3 2 0-16,1-2 0 0,0-3 0 0,-2 4 0 15,-2-1 128-15,1 1-128 0,-1 1 0 0,2 0 0 16,4 0 0-16,-2 1 0 0,-2-1 0 0,1 1 0 16,1-3 0-16,-4 2 0 0,-2-1 0 0,-1 1 0 15,1-1 0-15,-2 2 0 0,0 0 0 0,1 1 0 16,0 0 0-16,1 1 0 0,1 4 0 0,0-3 0 15,0 0 0-15,-1-2 0 0,4 1 0 0,-5 0 0 16,-2-1 0-16,2 0 0 0,-2 2 0 0,1-2 0 16,0-2 0-16,1 2 0 0,-1 0 0 0,2 2 0 15,2 0 0-15,0 1 0 0,-1-2 128 0,1 1-128 16,-1-2 0-16,0-2 0 0,-3-1 0 0,-1 2 0 0,-1 0 0 16,0 0 0-16,3-1 0 0,-1 1 0 0,1 1 0 0,-3 0 0 15,-1 0 0-15,4 0 0 0,3-1 0 0,0 1 0 16,-1 0 0-16,2 0 0 0,-2-3 0 0,0-2 0 15,-3 1 0-15,-1 2 0 0,-1-1 0 0,1 2 0 16,0-2 0-16,-1 1 0 0,1-3 0 0,-1 2 0 16,-2 2 0-16,2 0 0 0,0-1 0 0,0 1 0 15,-1-1 0-15,0 0 0 0,1 1 128 0,-2-3-128 16,-3 0 0-16,0 2 0 0,-3 1 0 0,0-1 0 16,0 2 0-16,0 0 0 0,-1 0 128 0,0 0-128 15,0 0 0-15,-2 0 0 0,1 0 0 0,-2 0 0 16,-1 2 0-16,1-1 0 0,-1 0 0 0,0 2 0 15,1-2 0-15,-3 0 0 0,-1 0 0 0,-1-1 0 0,2 0 0 0,-2 3 0 16,0-2 0-16,1 1 0 0,-4-1 0 16,4-1 0-16,-4-1 0 0,1 1 0 0,0 0 0 0,-2 0 0 15,-1-2 0-15,-1-2 0 0,1 2 0 0,-1-1 0 16,-9 3 128-16,10-3-128 0,-1-1 0 0,0-4 0 16,-1 1 144-16,-2 0-144 0,-1-3 0 0,2 2 144 15,-2-3-144-15,0-3 0 0,0 0 0 0,0-3 128 16,-2-2-128-16,3-2 0 0,-1-2 144 0,0-4-144 15,0 2 128-15,0-6-128 0,-1 1 128 0,0-6-128 16,0-3 128-16,-1-1-128 0,0 1 128 0,0-3-128 16,-2-4 0-16,1 2 0 0,0-5 0 0,-1 0 128 15,3 1-128-15,-3-5 0 0,0 3 128 0,-1-2-128 16,0-2 128-16,2 1-128 0,-1 1 128 0,-1-2-128 0,0 0 160 16,1-1-32-16,-1 2-128 0,0-1 192 15,0 0-192-15,0 0 128 0,-1-1-128 0,-2 5 0 16,1 0 0-16,0 2 128 0,0 1-128 0,1 0 0 0,-2 4 0 0,1-2 0 15,-1 1 0-15,2 0 0 0,-1 4 0 0,2 3 0 16,0 0 0-16,0 1 0 0,2 2 0 0,-1 2 0 16,0 8 0-16,2-4 0 0,-1 1 0 0,1 1-160 15,2 2 160-15,-1 1-192 0,0 1 192 0,-1 3-128 16,-1-1 128-16,0 2-128 0,0 0 128 0,-2 2-128 16,0-2 128-16,0 1-128 0,-2 1 128 0,0 4 0 15,0 0 0-15,-1 5-128 0,-2-2 128 0,-1 3 0 16,0 1 0-16,0-1-128 0,-4 2 128 0,-2 1 0 15,-1 3 0-15,1-1 0 0,-2 1-128 0,-3 0 128 16,-1 2-128-16,-2 1 128 0,-3-3 0 0,-1 4-128 0,-1 1 128 0,-3 0 0 16,-2-2 0-16,0 2 0 0,-3 2 0 0,1-2-128 15,0 2 128-15,-1 2 0 0,0-2 0 0,-2 3 0 16,-2-2 0-16,0 1 0 0,0-4 0 0,-4 0 0 16,-3 1 0-16,-3-2 0 0,-3 3 0 0,2 1 0 15,-3-4 0-15,0 1 144 0,-1 3-144 0,0-3 160 16,-3 3-160-16,-3 1 0 0,-4-4 0 0,-4 2 0 15,-4-2 0-15,0 0 0 0,0 2 0 0,-1-1 0 16,-1-1 0-16,-3 3 128 0,-3-3-128 0,-4 1 0 16,2 3 192-16,-1-2-32 0,1 3-16 0,-2-3 0 15,0 5-144-15,-1-5 192 0,2 4-192 0,-1-2 192 16,6 2-192-16,2 3 128 0,3-4-128 0,0 3 128 16,1-7-128-16,4 3 0 0,4-4 0 0,5 0 0 15,3 2 0-15,7-2-192 0,8 5 0 0,1-4 16 16,5 1-1936-16,2 0-384 0</inkml:trace>
  <inkml:trace contextRef="#ctx0" brushRef="#br0" timeOffset="74701.82">24318 7171 10127 0,'0'0'896'0,"0"0"-704"15,0 0-192-15,0 0 0 0,-4-8 992 0,2 3 160 16,2 5 48-16,0 0 0 0,0 0-192 0,0 0-48 15,-6-4 0-15,6 4 0 0,-5-4-272 0,5 4-64 16,0 0-16-16,0 0 0 0,-9 7-32 0,9-7-16 16,-3 5 0-16,-1 4 0 0,0-2-48 0,0 10-16 0,0 1 0 0,3-2 0 15,0 2-128-15,0 2-32 16,1 5 0-16,0 2 0 0,0 5-160 0,0 1-48 16,0-1 0-16,0 2 0 0,0 1-128 0,0-2 0 0,1 1 0 0,1-2 0 15,1-5 128-15,1 1-128 0,1-6 0 0,6 10 128 16,-3-10-128-16,1-8 0 0,0-4 0 0,1-1 0 15,0-3 0-15,0-2 160 0,3-1-160 0,2-6 160 16,3-2 160-16,1-1 48 0,1-7 0 0,12-6 0 16,-1-2-64-16,-2-3-16 0,0-4 0 0,-10 9 0 0,-1-2-128 15,0-3-32-15,1-2 0 0,-3-3 0 16,-3 0-128-16,1-3 128 0,-1-2-128 0,-2 2 128 0,-2 5-128 0,0 2 0 16,-1 2 144-16,-2 4-144 0,0 3 0 0,1 4 0 15,-2 4 0-15,0 2 0 0,0-1 0 0,-5 7 0 16,0 0 0-16,6 11 0 0,-1-1 0 0,-2 4 0 15,-1 3 0-15,0 4 0 0,-1 4 0 0,0 1 0 16,-1 3 0-16,2-2-128 0,-2 1 128 0,0-2 0 16,0 1 0-16,1-4 0 0,0-2 0 0,2 0 0 15,-1-3 0-15,2-3 0 0,1-1 0 0,0-1 0 16,2-5 0-16,3 5 0 0,-1-3 0 0,-2-5 0 16,2-2 128-16,0 1-128 0,0-2 0 0,0 2 0 15,1-3 0-15,0 1 0 16,0-2-624-16,1 0-32 0,1-2-16 0,2-3-7568 15,1 0-1504-15</inkml:trace>
  <inkml:trace contextRef="#ctx0" brushRef="#br0" timeOffset="75041.86">25536 6730 16927 0,'0'0'752'0,"0"0"144"0,5-3-704 0,-5 3-192 16,0 0 0-16,0 0 0 0,9 1 800 0,-9-1 128 15,7 6 32-15,-3 2 0 0,-1 1-96 0,-2 5-16 16,-2 4 0-16,-2 0 0 0,-1 0-128 0,-2 1-16 16,1 4-16-16,-2 2 0 0,0-1-304 0,-1 0-64 15,2 0-16-15,-1-2 0 0,4 2-304 0,-1 0 0 16,1-2 0-16,1 3 0 16,0-5-640-16,4-10-176 0,0 2-32 0,3-3-6640 15,-5-9-1312-15</inkml:trace>
  <inkml:trace contextRef="#ctx0" brushRef="#br0" timeOffset="75240.73">25935 6667 16575 0,'0'14'736'0,"0"-3"160"0,-2-1-720 0,1 5-176 15,-1 4 0-15,-1 4 0 0,-2 2 1648 0,0 3 288 0,-1-1 64 0,-2 6 16 16,-1 1-1184-16,-1 3-224 0,1 3-48 0,-2-3-16 15,-1-3-224-15,3-1-32 0,2-1-16 0,2-7 0 16,-1-1-1168-16,6-1-224 0,0-3-48 0,3-2-9552 16</inkml:trace>
  <inkml:trace contextRef="#ctx0" brushRef="#br0" timeOffset="75528.71">26639 7030 17103 0,'0'0'752'0,"3"6"160"0,0 4-720 0,0 0-192 16,-1 4 0-16,0 3 0 0,-2 2 1216 0,-2 3 192 15,1 3 64-15,-3-1 0 0,-1 5-480 0,-1-2-96 16,0 5 0-16,-1-2-16 0,1-2-416 0,1 3-80 16,0-1 0-16,0 12-16 0,-1-2-368 0,4-16 128 15,2 2-128-15,0 9 0 16,0-5-288-16,0-11-128 0,4-1-32 0,-3-1 0 16,0-3-784-16,1 0-176 0,-1 0-16 0</inkml:trace>
  <inkml:trace contextRef="#ctx0" brushRef="#br0" timeOffset="75688.77">26423 7600 18879 0,'0'0'832'0,"6"4"192"0,3-3-832 0,1 2-192 0,3 1 0 0,1-2 0 16,3 1 960-16,3-3 160 0,4-5 32 0,5 1 0 0,6-1-320 0,0-3-64 16,1 2-16-16,-2 1 0 0,3-3-496 0,-4 2-112 15,-1 2-16-15,-2-5-7824 16,-2 2-1584-16</inkml:trace>
  <inkml:trace contextRef="#ctx0" brushRef="#br0" timeOffset="76319.56">28069 7004 11455 0,'0'0'512'0,"0"0"96"0,-1-11-480 0,1-1-128 16,0 5 0-16,0-3 0 0,-2-1 688 0,1 3 112 0,0-5 32 0,0 4 0 15,1-3-32-15,-2 5 0 0,1-3 0 0,-4 3 0 16,-5-5 144-16,2 8 16 0,1 1 16 0,-6 3 0 15,-2 3-80-15,3 1 0 0,-1 6-16 0,-6 1 0 16,0 2-320-16,2 1-64 0,-1-1-16 0,5-2 0 16,0 4-192-16,1 3-32 0,0 0-16 0,-1 6 0 15,5 0-240-15,5-7 176 0,2 3-176 0,3 11 160 16,3-3 144-16,4-9 16 0,0 1 16 0,4 2 0 16,2 2-144-16,0-1-48 0,3 5 0 0,0-3 0 0,0 3-144 0,2-3 0 15,0 3 144-15,0-1-144 0,-4 4 0 0,-1 2 128 16,-1-3-128-16,4 16 0 0,-7-9 0 0,-4-14 0 15,-3 1 0-15,-3-1 128 0,-2-2-128 0,-2 2 0 16,-2-3 128-16,-3 1-128 0,-2-2 256 0,-2-3-32 16,-4-2 0-16,-2 3 0 0,-3-2 128 0,1 0 32 15,-2 2 0-15,-1-8 0 0,-1-2-256 0,0-4-128 16,-2-3 160-16,2-1-160 0,1-3 0 0,2-4 128 16,-1-1-128-16,2-5 0 0,2-2-160 0,6-2-80 15,4-1-16-15,4 0 0 0,3-5 48 0,7-3 0 16,7 2 0-16,3-3 0 0,3 1 80 0,4-2 128 15,4-2-208-15,1 3 80 0,0-4 128 0,2 2 0 16,2-2-144-16,1 2 144 0,1-3 0 0,2 1 0 16,1 0-144-16,1 3 144 0,1-3 0 0,-2 3 0 15,-5 3 0-15,0-2 0 0,-4 3 128 0,-3 3 0 16,-5 2-128-16,-3 0 192 0,-3 2-192 0,-3 4 0 16,-3 0-192-16,-3 1 192 0,-1 4 0 0,-4-1-128 0,-1 3 128 0,-6-2 0 31,1 4-672-31,-7-6-80 0,-3 4-16 0,4 3-11536 0</inkml:trace>
  <inkml:trace contextRef="#ctx0" brushRef="#br0" timeOffset="76753.53">28687 7266 15663 0,'0'0'688'0,"-2"9"144"0,0 2-656 0,-1 5-176 15,0 3 0-15,-3 0 0 0,0 0 864 0,-1 2 144 16,-1 5 16-16,-2-1 16 0,0 5-96 0,1-4-32 16,2 3 0-16,0-2 0 0,0 0-432 0,3-2-96 15,-1-1 0-15,4-3-16 0,1-3-224 0,1-2-144 16,2-2 192-16,1-4-192 0,2 3 272 0,2-7-48 15,2-2-16-15,3-4 0 0,-1-1 384 0,2-3 80 16,2-1 16-16,0-5 0 0,2 1-128 0,1-4-32 16,-1 2 0-16,0-2 0 0,-3-2-144 0,0-2-48 15,-2-1 0-15,1 2 0 0,-3-1-96 0,-1 5-32 16,-2 0 0-16,-2 0 0 0,1 0-208 0,-5 3 144 16,1 0-144-16,-3 9 128 0,0 0-128 0,0 0 0 0,0 0 144 0,0 9-144 15,-1 0 0-15,-2 3 144 0,2 2-144 0,-3 0 0 16,1 0 144-16,1 1-144 0,1 1 0 0,-1 0 144 15,1 1-144-15,1 0 0 0,1-1 0 0,3 0 0 16,1-2 0-16,2 0-192 0,1-3 64 16,3 2 128-1,-1-4-736-15,1 1-32 0,2-4 0 0,1 1-8176 0,0-1-1632 0</inkml:trace>
  <inkml:trace contextRef="#ctx0" brushRef="#br0" timeOffset="77052.55">29687 7236 19343 0,'0'0'1728'0,"0"0"-1392"15,0 0-336-15,0 0 0 0,0 0 960 0,0 0 112 16,6 7 16-16,1-4 16 0,0-2-416 0,4-1-96 16,1-1-16-16,2-1 0 0,0 1-144 0,4-3-48 15,6 2 0-15,2-2 0 0,-2 0-160 0,0-1-32 16,0-1-16-16,-1 1 0 0,-1 2-176 0,-2-1 0 16,-2 1 0-16,-3 1 0 15,-1 1-1376-15,-3 1-304 0,-2 3-64 0,-9-3-8688 0</inkml:trace>
  <inkml:trace contextRef="#ctx0" brushRef="#br0" timeOffset="77194.72">29666 7481 11055 0,'0'0'976'0,"1"9"-784"16,5 0 1680-16,3-2 336 0,4 1 64 0,3-4 16 16,5 0-1264-16,5-2-256 0,5-1-64 0,3-2 0 15,3-3-448-15,1 0-112 0,-1-2-16 0,1-1 0 31,-2 0-1488-31,-1-2-304 0,-2 2-64 0</inkml:trace>
  <inkml:trace contextRef="#ctx0" brushRef="#br0" timeOffset="77670.39">31017 6997 14847 0,'0'0'656'0,"0"0"144"0,0 0-640 0,0 0-160 15,-9 1 0-15,1 3 0 0,-2 0 848 0,0 1 144 0,-5-2 32 0,-2 1 0 16,-2 5 64-16,-8 3 0 15,1 3 16-15,10-2 0 0,0-2-240 0,1 6-48 16,-1 2-16-16,2 2 0 0,0 0-448 0,2 0-96 0,1 5 0 0,3 2-16 16,0 3-240-16,2-1 144 15,4 0-144-15,4 3 128 0,0 3-128 0,6-2 0 16,2-1 144-16,5-5-144 0,3-1 0 0,7-6 0 0,6-3 0 0,13 2-128 16,1-4 256-16,-2-5 64 0,2-5 16 0,-1-6 0 15,-2-2 368-15,0-7 80 0,0-2 16 0,0-5 0 16,0 1-128-16,-19 5-32 0,1-2 0 0,1-4 0 15,-1-6-48-15,-1-4-16 0,-1-5 0 0,-4-2 0 16,-4-6 208-16,7-36 48 0,-11 6 0 0,-6 13 0 0,-6 9-192 16,-5 6-16-16,-4 6-16 0,1 13 0 0,-3 2-224 0,0 2-32 15,-3 3-16-15,-3 1 0 0,-3 2-208 0,-1 0 0 16,-2 2-192-16,-2 2 192 16,0 4-1984-16,-23-4-304 0,9 6-48 0</inkml:trace>
  <inkml:trace contextRef="#ctx0" brushRef="#br0" timeOffset="78878.7">24328 9311 12207 0,'0'0'528'0,"-2"10"128"0,2-10-528 0,-4 13-128 16,2-4 0-16,0 4 0 0,-1-2 800 0,2 1 128 15,0 0 32-15,0-3 0 0,1-9-224 0,-3 10-32 16,3-10-16-16,-3 8 0 0,3-8-80 0,0 0-16 16,0 0 0-16,0 0 0 0,0 0 304 0,0 0 64 15,0 0 16-15,6-9 0 0,-1-2-16 0,0-2-16 16,5 0 0-16,0-5 0 0,1-1-320 0,-3 5-64 15,-2-3-16-15,2-1 0 0,1 0-256 0,0-1-48 16,0-3-16-16,0-1 0 0,1 2-96 0,0 1-128 0,-1 2 176 0,0 1-176 16,1 2 0-16,-1 4 0 0,1 0 0 0,-1 6 0 15,0 1 0-15,-2 4 0 0,1 7 0 0,1 0 0 16,0 5 0-16,0 6 0 0,-2 3 0 0,0 7 0 16,-1 1 0-16,-1 5 0 0,-2-1 0 0,-2 2-144 15,-2 2 144-15,-3 2 0 0,0 2 0 0,-4 0 0 16,-2-1 0-16,0 4 0 0,0-2 0 0,-3-2 0 15,1-3 0-15,-1-3 0 0,1-2 0 0,2-1 0 16,0-6 0-16,-3 8 0 0,3-10 0 0,5-10 0 16,0 0 160-16,1-7-32 0,2 1-128 0,2-7 192 0,0 0 960 15,0 0 192-15,5-8 48 0,0-6 0 16,1-3-1392-16,2-5-384 0,1-2-32 0,1-6 0 0,3-6 608 0,-1-2 112 16,4-1 16-16,0-3 16 0,3 1-160 0,12-17-48 15,-3 6 0-15,-9 20 0 0,1 2-128 0,2 4 0 16,-1-1 0-16,1 3 0 0,-2 2 0 0,2 1 0 15,-3 2 0-15,0 1 0 0,-1 0 0 0,0 3 0 16,-2 1 0-16,-1 2 0 16,1 2-1536-16,-2 0-192 0,-2 4-48 0,0-3-12240 0</inkml:trace>
  <inkml:trace contextRef="#ctx0" brushRef="#br0" timeOffset="79387.89">25321 8588 3679 0,'0'0'320'0,"0"0"-320"0,-5-4 0 0,1-2 0 0,4 6 3504 0,0 0 624 16,0 0 128-16,4-8 32 0,0-1-2896 0,2 0-576 15,2 1-112-15,3-1-32 0,4 0 32 0,0 1 0 16,5-2 0-16,2 1 0 0,5-2 16 0,1 3 16 16,1-2 0-16,4 3 0 0,0 1-160 0,-1 1-48 15,-1 4 0-15,-3-1 0 0,-3 2-304 0,-2 2-64 16,-3 2-16-16,-2 4 0 0,-4 1-144 0,-2 5 0 15,-5 2 144-15,-2 0-144 0,-1 3 0 0,-4 3 128 16,-3 3-128-16,-2-2 0 0,-3 2 128 0,-3 1-128 16,0-2 128-16,-6 10-128 0,-3-4 192 0,6-14-48 15,-2-3 0-15,-1 2 0 0,-3-1 128 0,-4 6 32 16,4-6 0-16,10-6 0 0,1 1-96 0,3-3-16 0,0-1 0 16,6-5 0-16,0 0 64 0,0 0 0 15,3 7 0-15,5-5 0 0,2-2-64 0,4 0 0 16,4-2 0-16,2-2 0 0,3-2 0 0,1 0-16 15,1 1 0-15,0-1 0 0,-1 2 0 0,0 0 0 16,0 1 0-16,-1-2 0 0,-1-1-48 0,1 3 0 0,-4 1 0 16,-1-1 0-16,-2-1-128 0,-4 2 0 0,-2 1-192 0,-3 0-15424 15</inkml:trace>
  <inkml:trace contextRef="#ctx0" brushRef="#br0" timeOffset="80105.49">26894 8977 8287 0,'0'0'736'0,"0"0"-592"15,0 0-144-15,0 0 0 0,0 0 1664 0,0 0 320 16,2 10 48-16,-2 3 16 0,0 2-704 0,-3 2-128 16,1 3-16-16,-2 4-16 0,0 7-400 0,-1 3-80 15,-1 3 0-15,-2 1-16 0,-1 1-352 0,0 3-64 16,0 0-16-16,0 3 0 0,0 0-96 0,1-3-32 16,-3-1 0-16,2-4 0 0,2-5-128 0,-1-1-192 15,-1 1 32-15,0-1 16 16,2-6-1936-16,-2-1-384 0,0-1-80 0,-1-4-16 0</inkml:trace>
  <inkml:trace contextRef="#ctx0" brushRef="#br0" timeOffset="80272.07">26456 9521 24879 0,'0'0'2208'0,"0"0"-1760"0,6-3-448 0,3 0 0 15,4-2 384-15,5 2 0 0,5 0 0 0,3 2 0 16,5 0 96-16,4 0 16 0,5-1 0 0,19-1 0 16,-3-1-176-16,-7 0-16 0,-4-1-16 0,-15 2 0 0,3-1-288 15,-1 1 0-15,1 0 0 0,0 1 0 16,0-1-2304-16,0 2-352 0</inkml:trace>
  <inkml:trace contextRef="#ctx0" brushRef="#br0" timeOffset="81022.08">28328 8739 12543 0,'-10'-12'560'0,"5"1"112"0,-1 4-544 0,-2-1-128 0,-3 2 0 0,-1-3 0 15,1 0 832-15,-2 0 144 0,-2 1 32 0,0 5 0 16,-1-2-160-16,1 3-16 0,-3 2-16 0,0 2 0 15,-1 0-320-15,0 1-64 0,-1 0-16 0,1 1 0 16,1 4-224-16,-10 2-64 0,3 3 0 0,8-4 0 16,-1 3-128-16,-6 9 0 0,4-1 144 0,2 3-144 15,3-1 0-15,7-5 0 0,2 5 0 0,1 2 0 0,1 2 0 0,3-2 0 16,1 2 0-16,2-1 0 16,3 0 0-16,5 13 0 0,-1-7 0 0,0-9 0 0,0 1 0 0,4 0 0 15,1 4 128-15,7 10-128 16,-1-5 144-16,-8-8-144 0,2 0 192 0,1 3-192 0,-4-2 160 15,0 3-160-15,-1-3 128 0,-1 6-128 0,-1-3 128 0,-2 1-128 16,-1 0 0-16,-1-2 128 0,-1 0 0 0,-3 10 0 16,-3-6 0-16,0-9 0 0,1-4 400 0,-3 0 80 15,-3 1 16-15,-6 3 0 0,0-1 16 0,-1-3 0 16,1-2 0-16,0 1 0 0,0-5-256 0,4-4-64 16,0 2 0-16,0-4 0 0,-2 2-112 0,2-2-16 15,0-3-16-15,0-2 0 0,-2-1-48 0,2-1-128 16,0-3 192-16,1-3-64 0,1-1 192 0,2-6 16 15,1-3 16-15,2-2 0 0,3-1-48 0,5-13-16 16,1 1 0-16,4 3 0 0,0-3-288 0,-1 12 0 16,-2-6 0-16,6 1 0 0,0-7 0 0,1 2 0 0,0-1 0 0,4-1 0 15,3 3 0-15,1 1-144 16,1-1-16-16,2 4 0 0,3-3 288 0,1 3 64 0,3-2 16 0,14-12 0 16,-4 6-208-16,-2 7 128 0,-3-2-128 0,-5 2 0 15,-8-3 128-15,-9 9-128 0,1-2 0 0,-2-3 144 16,-2-1-144-16,-1 2 128 15,-3-3-128-15,0 5 128 0,-3-3 48 0,-1 2 0 0,-3 3 0 0,-1 2 0 16,-4 2-48-16,-1 2 0 0,-2 2 0 16,-5 2 0-16,-4 5-128 0,-13-2-256 0,-3 4 64 0,6 4 16 31,-4 4-1936-31,-3-1-384 0,-37 1-64 0,22 5-32 0</inkml:trace>
  <inkml:trace contextRef="#ctx0" brushRef="#br0" timeOffset="82040.5">29413 9105 14335 0,'0'0'640'0,"-9"2"128"0,9-2-624 0,0 0-144 16,-9 3 0-16,9-3 0 0,0 0 1184 0,0 0 208 16,0 0 32-16,0 0 16 0,0 0-368 0,11 7-80 15,2-1-16-15,5-5 0 0,-1-1-144 0,6-2-16 16,2-3-16-16,2 0 0 0,4-2-96 0,-8 4 0 15,2-4-16-15,5 2 0 0,3 3-80 0,2-2-16 16,2 0 0-16,0 3 0 0,0-2-368 0,-3 2-80 16,-1 0-16-16,8-1 0 15,-11 2-1280-15,-12 2-272 0,-5-1-48 0,-4 1-10816 0</inkml:trace>
  <inkml:trace contextRef="#ctx0" brushRef="#br0" timeOffset="82176.56">29442 9417 21647 0,'-18'10'960'0,"9"-6"192"0,9-4-912 0,-6 7-240 0,6-7 0 0,0 0 0 16,0 0 960-16,0 0 128 0,11 5 48 0,6-2 0 15,2-3-400-15,5-3-80 0,4-3-16 0,1-2 0 16,5-2 0-16,-9 3 0 0,5 0 0 0,3-2 0 16,3 3-640-16,3-3 0 0,3 3 0 0,0-4 0 15,-1 2-2784-15,-2-2-480 0</inkml:trace>
  <inkml:trace contextRef="#ctx0" brushRef="#br0" timeOffset="82707.67">31122 8667 17791 0,'0'0'384'0,"3"-7"96"0,-1 1 16 0,0-3 0 0,-1 2-496 0,-1-1 0 15,-1 3 0-15,1 5 0 0,0 0 736 0,-6-3 48 0,0 1 16 0,-4 2 0 16,2 1-96-16,-4 2 0 15,-2-1-16-15,-3 4 0 0,-1 6-160 0,-1 3-16 0,0 2-16 16,-1 2 0-16,-3 1-304 0,-1 6-64 0,-2 3-128 0,4 3 192 16,4 1-192-16,0 2 144 0,0-3-144 0,4 7 128 15,1 2-128-15,-1 19 0 0,7-7 0 0,8-21 0 16,5-2 176-16,3-2 0 0,3 2 0 0,3-4 0 16,5-2 112-16,3-3 32 0,3-1 0 0,-1-2 0 15,2 0 192-15,-2-3 64 0,3-1 0 0,0-6 0 0,0-3 32 0,0-1 16 16,0-7 0-16,1 2 0 0,2-4 16 0,12-4 0 15,-5-4 0-15,-11 4 0 0,3-2-160 0,2-5-32 16,-1 0 0-16,9-12 0 0,-9 1 0 0,-13 6 0 16,-1-9 0-16,0 0 0 0,-4-4-32 0,-1-2-16 15,-1-2 0-15,-5 1 0 0,-2 4-208 0,-3-12-64 16,-4 7 0-16,1 14 0 0,-4 3-128 0,-2-1 128 16,-4 2-128-16,-4 2 128 0,-6 1-128 0,-3 2 0 15,-3 0-160-15,-3 3 160 16,-2 0-512-16,0 1 0 0,0 3 0 0,0-1 0 15,0 2-2064-15,0 4-432 0,-1-1-64 0</inkml:trace>
  <inkml:trace contextRef="#ctx0" brushRef="#br0" timeOffset="84058.53">25253 11672 6447 0,'0'0'272'0,"0"0"80"0,0 0-352 0,0 0 0 16,0 0 0-16,0 0 0 0,0 0 2048 0,0 0 352 15,0 0 64-15,0 0 16 0,0 0-1248 0,0 0-240 16,4-7-48-16,4-4-16 0,-1-1 48 0,1-2 16 16,1 0 0-16,1-1 0 0,-1-3-208 0,-3 8-32 15,2-3-16-15,0 1 0 0,-1 0-288 0,0-2-64 16,2 4-16-16,-2 3 0 0,0 1-112 0,-1 0-32 15,2 2 0-15,-8 4 0 0,8 5-32 0,0 6-16 16,0 0 0-16,-1 4 0 0,1 12-176 0,0 3 0 16,-2 6 0-16,2 17 0 0,-3-4 0 0,-4-15 128 15,-1 3-128-15,2 1 128 0,-4 1-128 0,1-2 0 16,-3-1 0-16,0-1 0 0,0 0 0 0,2-6 0 16,-1 0 0-16,2-7 0 0,0-3 0 0,-1-4 160 15,0-1-160-15,0-6 160 0,2-8 224 0,0 0 32 16,0 0 16-16,8-9 0 0,0-8 176 0,-1-7 32 15,1-2 16-15,-3 6 0 0,1-5-320 0,1-2-64 16,-3-6-16-16,2-4 0 0,0-1-256 0,1 0 160 16,-1-5-160-16,2 4 128 0,2-2-128 0,1 2 0 15,3 3 0-15,0 3 0 0,0 0 0 0,9-4 0 16,0 5 0-16,-8 16 0 0,0 0-160 0,10-1 160 16,-4 5 0-16,-4 6-144 0,1 2-96 0,-2 3-16 15,-1 1 0-15,7 2 0 16,-3 0-1632-16,-6-1-336 0,2 4-64 0</inkml:trace>
  <inkml:trace contextRef="#ctx0" brushRef="#br0" timeOffset="84458.57">26022 10717 8287 0,'0'0'736'16,"7"-11"-592"-16,2-2-144 0,2-1 0 0,6 4 2784 0,2 2 528 0,4-1 96 0,2 3 32 16,2 0-2528-16,-2 0-496 15,-1 4-96-15,-1 2-32 0,0 0-112 0,-3 4-32 16,-2 2 0-16,-3-1 0 0,-1 4-144 0,-1 0 0 15,-1 4 0-15,-4 2 0 0,-1 4 144 0,-2 1-144 0,-3-1 160 0,0 4-160 16,-2 5 256-16,-3-5-32 0,-1 6-16 0,-1-3 0 16,-1 0-16-16,0-1 0 0,-1-3 0 0,1 3 0 15,0-6 192-15,2-5 48 0,2-3 0 0,1 2 0 16,1-3-80-16,3 0-16 0,-3-10 0 0,9 5 0 16,2-2 48-16,3-4 16 0,1-2 0 0,4-1 0 15,4-3-80-15,0-2-32 0,4 1 0 0,1-2 0 16,2-2-288-16,0 2-176 0,-3-4 32 0,3 3-8432 15,4 3-1696-15</inkml:trace>
  <inkml:trace contextRef="#ctx0" brushRef="#br0" timeOffset="84797.93">26686 11580 11967 0,'-15'0'528'0,"10"1"112"0,5-1-512 0,0 0-128 0,0 0 0 0,0 0 0 16,0 0 1664-16,0 0 288 16,0 0 64-16,6 4 16 0,5-4-1088 0,3 0-224 0,3-4-32 0,2 1-16 15,5-1 48-15,2-3 16 0,0-2 0 0,15 1 0 16,-4-1-352-16,-13 6-64 0,1-1 0 0,1 2-16 16,-1-3-464-16,-1 3-96 0,-1 2 0 0,-1 0-10800 15</inkml:trace>
  <inkml:trace contextRef="#ctx0" brushRef="#br0" timeOffset="84950.8">26758 11862 17503 0,'0'0'768'0,"0"0"176"0,0 0-752 0,0 0-192 16,11 3 0-16,1-2 0 0,4-1 1872 0,3-1 352 16,1-2 64-16,14-2 16 0,2-6-1392 0,2 1-272 15,1-2-48-15,-9 6-16 0,4-4-320 0,19-3-80 16,-2 4-16-16,-2-2-12704 0</inkml:trace>
  <inkml:trace contextRef="#ctx0" brushRef="#br0" timeOffset="87620.66">29953 10790 6447 0,'0'0'272'0,"9"-3"80"0,-3-6-352 0,-6 9 0 15,8-8 0-15,-8 8 0 0,7-6 1424 0,-7 6 224 16,8-8 32-16,-8 8 16 0,0 0-752 0,0 0-160 0,1-8-16 0,-2-4-16 15,-3 6-48-15,-2-2 0 0,-4 3 0 0,-2 0 0 16,-3-4 0-16,-3 5-16 0,-1 3 0 0,-4 0 0 16,-4-2-112-16,-1 2 0 0,-1 5-16 0,0 1 0 15,0 4-112-15,1-2-32 0,1 5 0 0,-1-2 0 0,-1 1-144 16,0 6-16-16,-1-1-16 0,5 3 0 16,1-3-96-16,1 0-16 0,3-2 0 0,2 3 0 0,4-1-128 0,4 2 0 15,3 0 0-15,5 0 0 0,4-3 0 0,5 0 0 16,0-1 0-16,6-4 0 0,2 2 0 0,3-1 0 15,2-2 0-15,3 4 0 0,4-4 0 0,1 3 0 16,1 2 0-16,3-1 0 0,2-1 0 0,2 2 0 16,-1 0 144-16,1 0-144 0,1 2 0 0,-1 1 0 15,-5-1 0-15,-1 3 0 0,-5 1 0 0,-1 3 128 16,-6-1-128-16,-4 0 0 0,-3 2 0 0,0 0 0 16,-6-3 0-16,-2 2 128 0,1 3-128 0,-4-3 144 15,0 1-144-15,-1 3 160 0,-3-7-160 0,0 1 192 16,1 0-192-16,-4 2 192 0,0-3-192 0,-2-1 192 0,-3-1-192 0,-1 0 192 15,-2-2-192-15,-1 2 160 0,-2 0-160 0,-2-3 160 16,-2-4-160-16,-2 3 160 0,1 0-160 0,0-3 160 16,1-1-160-16,2-3 128 15,2 1-128-15,2-5 128 0,1-1-128 0,4-1 192 0,1 1-192 0,-4-4 192 16,1 0-192-16,1-1 0 16,3-6 0-16,0 2 0 0,3-5-176 0,-2 1 48 0,-1-4 0 0,3-1 0 15,2-1 128-15,0 1-160 0,-1 0 160 0,1-2-160 16,2 0 160-16,0 0 0 0,2 3 0 0,2-1-128 15,0-2 128-15,3 3 0 0,0 2-144 16,3-2 144-16,-2 1 0 0,3-3 0 0,3-1 0 0,2 1 0 16,3-1 0-16,4 0 0 0,2-2 0 0,1-1 0 15,5 1 0-15,0-3 0 0,4-5 0 0,0 1 128 16,-1-2-128-16,0-3 0 0,-2 2 0 0,0-2 0 0,-5-5 192 0,-1 2-32 16,-2 0-16-16,-3 4 0 0,-1-4 0 0,-2 5 0 15,-3-1 0-15,-3 5 0 0,-3 4-144 0,-4 2 0 16,-1-1 144-16,-4 3-144 0,-3 6 0 0,-4 0-160 15,-2 5 16-15,-3 0 0 16,-4 2-736-16,-1 4-144 0,-1 4-16 0,-4-1-10096 16</inkml:trace>
  <inkml:trace contextRef="#ctx0" brushRef="#br0" timeOffset="88595.79">28598 12174 7359 0,'0'0'656'0,"0"-5"-528"16,0 0-128-16,1-4 0 0,-1 0 2144 0,3-4 400 16,0-1 80-16,0 0 0 0,3-1-1472 0,2-12-288 15,0 2-64-15,-2 3-16 0,-1-6-48 0,4-1-16 16,-1-3 0-16,3-17 0 0,0 2-112 0,1 5-32 16,-1 3 0-16,-3 6 0 0,1 5-288 0,1 7-64 15,-4 2-16-15,2 6 0 0,-2 4 48 0,-6 9 16 16,0 0 0-16,0 0 0 0,0 0-144 0,9 9-128 15,-2 6 144-15,-2 6-144 0,1 5 0 0,-2 2 0 16,-2 5 0-16,0-7 0 0,-1 0 0 0,1 5 0 16,0 1 0-16,-1-2 0 0,2 3 0 0,-1-2 0 15,2-1 0-15,1-4 0 0,-1-2 0 0,3-1 0 16,1-5 0-16,3 3 0 0,1-7 0 0,1-5 0 16,-1-5 0-16,1-5 0 0,0-1 384 0,-3-2 0 15,0-1-16-15,0-5 0 0,0 0 80 0,6-9 32 0,-5 1 0 16,-1 0 0-16,-1-2-224 0,-4 5-64 0,0-7 0 0,-1 1 0 15,-3-2-48-15,1-7-16 16,-1 1 0-16,-1-18 0 0,-1 5-128 0,-1-1 160 0,-1 1-160 0,0 1 160 16,-1-1-160-16,0 4 0 0,-1 0 144 15,0 0-144-15,-1-3 0 0,0 2 0 0,-1 3 0 0,1 1 0 16,-2-1 0-16,2-2 0 0,-3 1 0 0,1 2 128 16,-1 2-128-16,2-2 0 0,-1-2 0 0,-1 3 0 15,-1 2-128-15,1 1 0 0,-1-4 0 0,1 5 0 0,-1-1-32 16,1 2 0-16,0 1 0 0,2 3 0 0,-2 0 160 0,0 0 0 15,-1 3 0-15,2 3 0 0,2-1 0 0,-1 2 0 16,-2 0 0-16,4 3 0 0,0-1 0 0,0 2-128 16,-1 0 128-16,1 4 0 0,0-3 0 0,1 4 0 15,0-4 0-15,1 2 0 0,1 2 0 0,1-3 0 16,2 2 0-16,1-1-128 0,1 4 128 0,1-4 0 16,0-2 0-16,1 6-128 0,-5 7 128 0,7-9 0 15,1 1-144-15,2 2 144 0,3-3 0 0,0 4-144 16,-2-2 144-16,3 1 0 0,0 1 0 0,1-3-128 15,2 2 128-15,2 0 0 0,2-4 0 0,2 3-192 16,0-2 192-16,1 3-160 0,4-3 160 0,2 1 0 16,3-3-144-16,5 1 144 0,2-3 0 0,10 0-176 15,3 3 176-15,3-4-128 0,0 0 128 0,3 2 0 16,-5 0 0-16,2-2 128 0,0 1-128 0,3 2 192 16,3-3-64-16,1 0 0 0,1 4-128 0,-4 0 176 0,-6 3-176 0,-3-2 192 15,-4 3-192-15,-3 2 160 0,-5 0-160 0,-2 3 160 16,-3-1-160-16,-2 2 0 0,-3-2 144 0,-2 4-144 15,-3 0 0-15,-4 3-160 0,-2-1 16 0,-6-1-13040 16</inkml:trace>
  <inkml:trace contextRef="#ctx0" brushRef="#br0" timeOffset="89279.77">26528 10493 3679 0,'0'0'160'0,"11"-3"32"0,1-4-192 0,-2 3 0 15,-1-2 0-15,1 2 0 0,-10 4 2624 0,12-4 464 16,-12 4 112-16,10-2 0 0,-10 2-1472 0,0 0-288 16,0 0-64-16,0 0-16 0,0 0-208 0,0 0-32 15,0 0-16-15,-2 18 0 0,-4-1-112 0,-1 5-32 16,-6 3 0-16,2 3 0 0,-3-1-192 0,-3 4-64 16,-1 2 0-16,-2 1 0 0,-2 0-128 0,1 2-48 15,-2 1 0-15,1-3 0 0,-1-1 0 0,2-2 0 16,1 0 0-16,0 1 0 0,0-6-192 0,1 0-32 15,0-3-16-15,2-2 0 0,5-4-288 0,2 0 160 16,1-1-160-16,1 0 128 0,0-5-128 0,2-2 0 16,0 1 0-16,6-10 0 0,0 0 0 0,0 0-224 15,0 0 48-15,0 0 16 16,0 0-656-16,0 0-128 0,0 0-16 0,0 0-16 16,5-13-1856-16,2-3-368 0,-1-2-80 0</inkml:trace>
  <inkml:trace contextRef="#ctx0" brushRef="#br0" timeOffset="89528.74">25949 10454 11055 0,'-14'-1'480'0,"5"1"112"0,-1 0-464 0,1 2-128 0,9-2 0 0,0 0 0 15,-9 4 2240-15,9-4 448 0,0 0 64 0,2 9 32 16,5 1-1664-16,3-1-336 0,3 2-64 0,6 5-16 0,5 3 16 15,5 1 0-15,7 0 0 0,6 5 0 16,5 0-80-16,0 0-32 0,0 3 0 0,0-1 0 0,-4 1-64 0,0-6-16 16,0 2 0-16,-3 1 0 0,-2-3-256 0,-2-3-48 15,-3 1-16-15,-3 3 0 0,-3 4-208 0,0-4 0 16,-5 1 0-16,-4-3-13792 16</inkml:trace>
  <inkml:trace contextRef="#ctx0" brushRef="#br0" timeOffset="91976.19">27421 10833 3679 0,'0'0'160'0,"0"0"32"0,0 0-192 0,0 0 0 16,0 0 0-16,-8 6 0 0,8-6 3344 0,0 0 624 16,-6 10 128-16,1 0 32 0,5-10-2832 0,-3 14-560 15,1-1-112-15,2 2-32 0,0 1-64 0,0 1-16 16,0 1 0-16,2 3 0 0,-1 5-192 0,1-4-64 16,0-1 0-16,1 2 0 0,-1 0-128 0,1-2-128 15,-1-2 192-15,1-2-192 0,1 1 160 0,-2-4-160 16,0-2 128-16,-1 0-128 0,1 4 0 0,0-4 0 15,-2-2 0-15,0-10 0 16,0 8-640-16,0-8-128 0,-2 5 0 0,2-5-9088 0</inkml:trace>
  <inkml:trace contextRef="#ctx0" brushRef="#br0" timeOffset="92183.64">27150 11070 17503 0,'0'0'1552'0,"0"0"-1232"0,0 0-320 0,0 0 0 16,10-5 656-16,0 3 80 0,0-2 16 0,3 1 0 15,1 2-208-15,3-4-32 0,0-4-16 0,3 4 0 0,0 0 160 0,1-1 48 16,1-1 0-16,-3 2 0 0,2-1-448 0,-4 3-64 16,-1 1-32-16,0 2 0 15,-2-3-496-15,-1 2-112 0,-13 1 0 0,10 0-10256 16</inkml:trace>
  <inkml:trace contextRef="#ctx0" brushRef="#br0" timeOffset="92386.76">27146 11368 21183 0,'0'0'1888'0,"0"0"-1504"16,8 1-384-16,7 2 0 0,3-3 464 0,-5 0 32 15,2 0 0-15,3 0 0 0,2-3 144 0,12-1 16 16,-2-1 16-16,-11 3 0 0,2-5-48 0,0 0-16 16,0 2 0-16,1-3 0 0,-1 3-416 0,-2 1-64 15,-3-2-128-15,1 2 176 16,-3 1-1472-16,-1 1-304 0,-2 1-48 0</inkml:trace>
  <inkml:trace contextRef="#ctx0" brushRef="#br0" timeOffset="93232">28102 10863 8287 0,'0'0'736'0,"0"0"-592"15,0 0-144-15,0 0 0 0,0 0 1408 0,0 0 240 0,0 0 48 0,-6 10 16 16,-2-3-672-16,2 4-128 15,-1-2-16-15,1 3-16 0,-2-2 176 0,-1 4 32 16,3 3 16-16,-4 5 0 0,-2 2-224 0,1 0-48 16,2 6-16-16,0-1 0 0,0 4-240 0,0 4-32 0,1 5-16 0,1-2 0 15,1 0-96-15,1-1-32 16,1 2 0-16,0-3 0 0,2 0-48 0,0-4-16 0,1-1 0 0,1-2 0 16,1-1-64-16,2-2-16 15,-1-5 0-15,2-4 0 0,3 0 48 0,0-2 0 0,0-2 0 0,3-3 0 16,0-3-64-16,1-2-16 0,3 2 0 0,0-5 0 15,0-3-224-15,0-3 128 0,2-2-128 0,1-5 0 32,1 1-384-32,0-2-160 0,-2-1-32 0,1-3-8576 0,-1-3-1728 0</inkml:trace>
  <inkml:trace contextRef="#ctx0" brushRef="#br0" timeOffset="93781.29">27979 10383 14735 0,'0'0'640'0,"0"0"160"0,-10 5-640 0,10-5-160 0,-8 6 0 0,-2 1 0 15,3-1 880-15,-1-1 144 16,-1-1 16-16,9-4 16 0,-8 5-48 0,8-5-16 16,-8 4 0-16,8-4 0 0,0 0-112 0,0 0-32 0,0 0 0 0,0 0 0 15,0 0-144-15,0 0-48 16,0 0 0-16,0 0 0 0,9-12-176 0,1 5-32 0,1-1-16 0,-1 3 0 15,4-4-144-15,0 3-32 0,0 1 0 0,0-3 0 16,0 4-48-16,-2 2-16 0,0 2 0 0,-12 0 0 16,0 0-192-16,0 0 128 0,0 0-128 0,0 0 0 15,0 0 128-15,0 0-128 0,2 12 0 0,-4-3 144 16,-5 1-144-16,-3-3 0 0,-2 2 0 0,-2-3 0 16,-2 5 0-16,4-4 0 0,-2-5 128 0,1 2-128 0,2 2 0 0,2-2 0 15,1-2 144-15,8-2-144 0,-6-4 224 0,6 4-32 16,0 0 0-16,0 0 0 0,-3-14 144 0,3 1 32 15,3 3 0-15,-1-2 0 0,-2 12-128 0,9-7-32 16,-1-2 0-16,-1 5 0 0,-7 4-208 0,10-1 0 16,-10 1 128-16,11 0-128 0,-11 0 0 0,0 0 0 15,9 5 128-15,-9-5-128 0,0 0 0 0,7 10 0 16,-7-10 0-16,1 12 0 16,-2 0-2272-16,-1 2-400 0</inkml:trace>
  <inkml:trace contextRef="#ctx0" brushRef="#br0" timeOffset="102655.21">17927 8461 10127 0,'0'0'448'0,"0"0"96"0,6-9-544 0,0 1 0 0,3-2 0 0,-9 10 0 16,0 0 736-16,9-6 32 0,3 1 16 0,-6-2 0 15,2 1-400-15,-3-3-96 0,-5 9-16 0,5-10 0 16,-3-3-32-16,1 4-16 0,-1-1 0 0,-2 10 0 16,-1-9 80-16,0-1 16 0,-2 3 0 0,-1-1 0 15,4 8 192-15,-6-5 32 0,-4-3 16 0,2 3 0 16,-2 1-208-16,1 2-32 0,-3-2-16 0,-2 1 0 0,-4 2 64 0,1 1 16 16,-6-1 0-16,1 0 0 0,-3-2-80 15,-1 2-16-15,-2-1 0 0,-3 1 0 0,1 1 128 0,-1 0 32 16,-1-1 0-16,-1 1 0 0,-2 1-48 0,-2-1 0 15,0 0 0-15,-4 0 0 0,-4 0-144 0,-4 1-16 16,-3 1-16-16,0-1 0 0,0-2-16 0,-1 1 0 16,2-2 0-16,-3 4 0 0,1 2-48 0,-4-2-16 15,-4-1 0-15,-3 2 0 0,1-2-144 0,-1 2 128 16,2-2-128-16,-1 3 128 0,4-3-128 0,-6 0 0 16,-4 1 0-16,-1-1 128 0,-1 0-128 0,1-1 0 15,2-1 144-15,0 0-144 0,1 7 0 0,-4-3 0 16,-4-1 0-16,-2-2 0 0,2-2 144 0,2 2-144 15,-2 1 192-15,1-1-192 0,-4 0 0 0,0-1 0 0,-5-2 0 16,2 3 0-16,2 0 0 0,1 0 0 0,3-4 192 0,-5 3-192 16,-6 5 224-16,2-2-64 0,4-2-16 0,1 0 0 15,-4 2-144-15,-3 0 160 0,-6 2-160 0,2-3 160 16,4-3-160-16,1 2 0 0,1 1 0 0,-5 1 0 16,-8 0 0-16,3-1 128 0,4-2-128 0,0 2 0 15,-2 3 0-15,-3-3 0 0,-6-2 128 0,3 2-128 16,3 2 0-16,-2-1 0 0,0 3 0 0,-3-2 128 15,-1-3-128-15,3 4 0 0,1-2 144 0,-3 1-144 16,-7-3 0-16,3 0 144 0,0-2-144 0,2 4 0 16,0 3 128-16,-2-1-128 0,-3-4 0 0,2 3 0 15,4 2 0-15,-3-1 0 0,-7 0 128 0,5-3-128 16,3-3 0-16,1 2 128 0,-1 1-128 0,0 3 0 16,-1-3 192-16,1 2-192 0,3-3 192 0,-5 2-192 0,-1 1 128 0,-1-2-128 15,3-3 0-15,1 2 0 0,1 2 0 0,-2 1 0 16,-6-3 128-16,7-2-128 0,3 0 0 0,-2-1 0 15,-3 2 0-15,0-2 0 0,1 1 128 0,3-1-128 16,-1 2 0-16,-4-1 0 0,-3-4 128 0,5 4-128 16,5-4 0-16,-3 3 0 0,-1 2 0 0,1-1 0 15,2 1 128-15,2 0-128 0,1 1 144 0,-3-1-16 16,-4-1-128-16,3 0 192 0,3-1-64 0,1 1-128 16,-1 1 176-16,-3-2-176 0,1-2 128 0,2 1-128 15,4-2 0-15,-1 3 0 0,-3 3 176 0,0-1-176 16,-1-2 160-16,2 2-160 0,4 1 144 0,-3 0-144 15,-5 0 128-15,5 0-128 0,2-1 176 0,2 1-48 0,3 1-128 0,-2 0 192 16,-7 2-64-16,4-3 0 16,3-1-128-16,2 3 192 0,4 2-192 0,-2 1 0 0,-7-2 128 0,5-2-128 15,3-1 0-15,1 2 0 0,3 2 0 0,-4 1 0 16,0-2 0-16,2-1 0 0,3 0 0 0,6 1 0 16,1 3 0-16,-1 0 0 0,-3-2 0 0,1 0 0 15,1 2 0-15,2-2 128 0,1-2-128 0,5 2 0 16,0 1 0-16,-1 3 0 0,-4-4 128 0,3-2-128 15,4-3 0-15,3 0 0 0,0-1 0 0,2 5 0 16,4 2 0-16,-1-1 0 0,-3-4 0 0,0 0 0 16,1 0 0-16,3-2 0 0,2 0 0 0,4 1 0 15,2-1 0-15,1 2 0 0,4 0 0 0,-3 0 0 16,1 0 0-16,-1 0 128 0,-2-1-128 0,2-1 0 0,1-1 0 16,3 2 0-16,-1-2 0 0,2 1 0 0,2 2 0 15,0 0 0-15,3 0 0 0,-1 1 0 0,-6 2 0 0,4-1 0 16,0 1 0-16,0-5 0 0,1-3 0 0,3 0 0 15,1 3 0-15,3 0 0 0,-1 2 0 0,4 0 0 16,2-1 128-16,4 0-128 0,0 1 0 0,4-3 0 16,0 2 0-16,1 0 0 0,4-1 128 0,2 0-128 15,-1-4 0-15,2 3 0 0,2 2 0 0,0-1 0 16,-1 2 0-16,-1-2 0 0,4-2 0 0,0-2 0 16,2 1 0-16,0 0 0 0,5 5 0 0,-6 0 0 15,6 0 0-15,0 0 0 0,0 0 0 0,0 0 0 16,0 0 0-16,0 0 0 0,0 0 0 0,0 0 0 0,0 0 0 15,0 0 0-15,0 0 0 0,0 0 0 0,0 0 0 16,2 12-160-16,1 1 160 0,-1 1 0 0,1-1 0 0,-2-1 0 16,1 5 0-16,-2 2-160 0,-2 1 160 0,2 3 0 15,0-1 0-15,-1-1-128 0,-2 2 128 0,-2 5 0 16,-3 7 0-16,-1-1 0 0,0 2 0 0,-3-1 0 16,3 2 0-16,-2 0 0 0,-1 0 0 0,-1 3 0 15,-4 4 0-15,0-2 0 0,1-1 0 0,-2 3 0 16,0-7 0-16,2 2 0 0,-1 3 0 0,2 1 0 15,-3-3 0-15,6 1 0 0,-4 3 0 0,2-5 0 16,0-1 0-16,7-15 0 0,-2 4 0 0,0-1 0 16,-1 5 0-16,0 3 0 0,-1 3 0 0,0 1 0 15,2 2 0-15,-7 31 0 0,3-10 0 0,3-9 0 16,1-6 0-16,1-2 0 0,2-7 0 0,-2-4 0 16,3-5 0-16,0 3 0 0,0-2 0 0,0 0 0 0,0 3 0 0,-2 2 0 15,1-1 0-15,1 0 0 0,0-2 0 0,1-1 0 16,-1 2 0-16,0-5 0 0,-2 1 0 0,1-3 0 15,0 1 0-15,1-5 0 0,0 1 0 0,0-4 0 16,-2-3 0-16,2 0 0 16,1-1 0-16,2-1 0 0,-1 1 0 0,1-2 0 0,2-3 0 0,-2 2 0 15,0-4 0-15,2-7 0 0,0 0 0 0,1 13 0 16,-1-13 0-16,1 14 0 0,-1-14 0 0,4 11 0 16,-4-11 0-16,5 13 0 0,-5-13 0 0,7 13 0 15,-1-3 0-15,0 0 0 0,-6-10 0 0,9 13 0 16,1-4 0-16,1 2 0 0,-1-5 0 0,1 3 0 15,3 0 0-15,0 3 0 0,3-5 0 0,2 5 0 16,2-7 0-16,-9-1 0 0,4 2 0 0,3-2 0 0,3 1 0 16,2 1 0-16,3-1 0 0,2 0 0 0,4 3 0 0,31 2 0 15,-8 0 128-15,-7-2-128 0,-2 0 0 0,0-2 0 16,0 0 128-16,0 2-128 0,0-4 0 0,4 0 0 16,3 3 0-16,4 0 128 0,3-2-128 0,0 1 0 15,-1-2 0-15,1-2 0 0,2 0 128 0,2 0-128 16,1 2 0-16,4 0 0 0,4-4 0 0,-2 1 0 15,-3 0 0-15,2 1 0 0,2-2 0 0,2 2 0 16,3 1 0-16,3-3 128 0,-5-3-128 0,0 3 0 16,-1-1 0-16,3 2 0 0,3 2 128 0,0-3-128 15,5-3 0-15,-3-2 0 0,-3-4 0 0,3 5 0 16,0 3 0-16,3-1 0 0,3-4 0 0,-2 3 0 16,-2-1 0-16,0 1 0 0,4-2 0 0,2 0 0 15,1 1 0-15,-2 2 0 0,-2-5 0 0,2 1 0 0,2 2 0 16,-1 2 128-16,3-2-128 0,-1-1 0 0,-4 2 0 0,1 1 0 15,3-1 0-15,-1 2 0 0,-2 0 0 0,-1 1 0 16,-3 0 0-16,2 0 0 0,5-2 0 0,-2 1 0 16,0-3 0-16,-4 3 0 0,0-2 0 0,0 0 128 15,2 1-128-15,4 1 144 0,0-3-144 0,-2-1 0 16,-3-1 0-16,2 3 0 0,2 0 0 0,-1-4 0 16,2 1 0-16,-3-1 0 0,-1-1 0 0,4 4 0 15,-1-5 0-15,1 3 0 0,-3 0 0 0,0-1 0 16,-2 2 0-16,3 1 0 0,3 0 0 0,-3-1 0 15,-5 1 0-15,0 0 0 0,0 2 0 0,1-2 0 16,5-2 0-16,-2 2 0 0,0 3 0 0,-1-2 0 0,-1-1 0 0,4 0 0 16,3-2 0-16,-4 4 0 15,-4-2 0-15,-1-1 0 0,-1 1 0 0,4 0 0 0,4 3 0 0,-2-1 0 16,-4 1 0-16,1-1 0 0,-4-2 0 0,7 1 0 16,3 2 0-16,-2 1 0 0,-4 0 0 0,-1-1 0 15,1-2 0-15,4-1 0 0,4 2 0 0,-2-3 0 16,-1 1 0-16,0 0 0 0,2-1 0 0,3-1 0 15,1 1 0-15,-1 0 0 0,-3-2 0 0,3 2 0 16,8 0 0-16,-3-4 0 0,-3 1 0 0,-1-2 0 16,0-1 0-16,4-2 0 0,4 0 176 0,-4 1-176 15,-5-2 0-15,2 0 0 0,2 4 0 0,-1 1 0 16,-4-5 0-16,1 2 0 0,-2 2 144 0,0 0-144 16,3 1 176-16,-2-4-48 0,-3-1-128 0,0 3 192 15,-1-2 0-15,2 0-16 0,4 3 0 0,-1-1 0 16,-2 3-176-16,-2-3 192 0,1 1-192 0,2 1 192 0,0 0-192 0,1 0 0 15,-4-2 0-15,3 3 0 16,1-2 0-16,-1 1 128 0,-5-3-128 0,2 3 0 0,-2-2 0 16,4 1 0-16,5 1 0 0,-2-2 0 0,-2 0 128 0,-2 1-128 15,-2 4 0-15,3-3 128 0,9 0-128 0,-9 0 0 16,-2 3 0-16,2 2 0 0,0-2 0 0,1 1 0 16,-1-1 0-16,-4 3 0 0,-3-1 0 0,-1 3 0 15,-4 1 0-15,3-2 0 0,0 0 0 0,-5 0 0 16,-3 1 0-16,-1 1 0 0,-5 0 0 0,4 3 0 15,1 1 0-15,-3-3 0 0,-5-1 0 0,-1 4 0 16,-2-1 0-16,-1 1 0 0,1 0 0 0,0 2 0 16,0-2 0-16,-2-1 0 0,-5-1 0 0,-3 2 0 0,-2 1 0 15,-2-1 0-15,-2 0 0 0,-1 1 0 0,0 1 0 0,0-1 0 16,0-2 0-16,-2-1 0 0,-1 1 0 0,-6 1 0 16,-3 0 0-16,-1-2 0 0,-1 2 0 0,-1-1 0 15,-2-2 0-15,-3 0 0 0,0-1 0 0,-3 1 0 16,0 2 0-16,0-3 0 0,0 0 0 0,-3 0 0 15,-3-3 0-15,1 3 0 0,-2-1 0 0,-1-1 0 16,-1-1 0-16,-1-1 0 0,-3 2 0 0,0-1 0 16,-3-1 0-16,-1 2 0 0,-1-2 128 0,0 1-128 15,-1-2 0-15,-2-1 0 0,-1 0 0 0,-5 6 0 16,0 0 0-16,8-7 128 0,-8 7-128 0,0 0 0 16,5-12 0-16,0 0 0 0,-1 3 0 0,-4 9 0 15,0-13 0-15,0 1 0 0,0 0 0 0,-2 1 0 16,0-1 0-16,-1 2 0 0,0-5 0 0,0 1 0 0,-1-1 0 0,2-2 0 15,-3-1 0-15,-2-2 0 0,0-4 0 16,-1 1 0-16,0-4 0 0,-1 1 0 0,-1-6 0 0,1-4 0 16,-3-3 0-16,-2-3 0 0,-2 3 0 0,1-2 0 15,-3-5 128-15,1-1-128 0,-4-6 176 0,3-2-48 16,-1-2-128-16,0-2 192 0,0-2-192 0,1-2 0 16,2 2 0-16,-1-3 0 0,2 3 0 0,0-1 128 15,0 2-128-15,1 1 0 0,-2-4 0 0,2 6 0 16,2 4 0-16,-4-1 0 0,2 3 0 0,0 6 0 15,1 0 128-15,0 7-128 0,0 1 224 0,2 3 0 16,-2 5 0-16,1 3 0 0,0-2-224 0,-2 5 176 16,1 3-176-16,-2 4 160 0,0 2-160 0,1 5 0 15,1-3 0-15,-2 8-176 16,-2-1-208-16,1 1-32 0,-1 3-16 0,1 4 0 16,-1 2-2416-16,0-1-480 0</inkml:trace>
  <inkml:trace contextRef="#ctx0" brushRef="#br0" timeOffset="103321.9">20259 8755 17503 0,'-14'-25'768'0,"7"11"176"15,-4 3-752-15,0 5-192 0,0 3 0 0,-2 3 0 0,-2 1 1392 0,-3 6 240 0,-3 4 48 0,-3 6 16 16,-4 3-1392-16,-7 7-304 0,-8 1 0 0,-3 3 0 16,-4 4 0-16,2-2 0 0,2-7 128 0,-2 6-128 15,-1 4 176-15,5-2-176 0,2 0 192 0,3 0-192 16,3-5 144-16,3 1-144 0,3 1 0 0,2-6 144 15,6-1 48-15,5-1 16 0,6-4 0 0,5-1 0 16,3-1 112-16,4-1 32 0,3-3 0 0,6 1 0 0,2 0-144 16,6-4-16-16,2 0-16 0,3 2 0 0,1-4 0 0,4 4 0 15,-3-6 0-15,7 2 0 0,1-2-176 0,0-1 0 16,5 3-160-16,-2-3 160 16,1 3-960-16,1 1-112 0,1-6-16 0,-1 1-9920 15</inkml:trace>
  <inkml:trace contextRef="#ctx0" brushRef="#br0" timeOffset="104169.69">19630 9334 21183 0,'-13'-21'944'0,"7"10"192"0,0-1-912 0,2 3-224 0,1-3 0 0,2 5 0 15,1 7 1664-15,0 0 272 0,5-9 64 0,1 5 16 16,2-1-1600-16,3-1-416 0,3 0 0 0,0 3 128 16,3-6-128-16,1 2 0 0,1-2 0 0,1 2 0 15,0-5-192-15,5 2 64 0,1-1 0 0,5 2 0 16,2-4-96-16,4 2-16 0,2 1 0 0,1-3 0 16,-2 0 48-16,1 3 0 0,0-3 0 0,2 1 0 15,1-1 192-15,0 1 0 0,-1 7-160 0,2-1 160 16,3 2 0-16,-1 2 0 0,1 0 0 0,0 0 0 15,-3-1 0-15,-2-1 0 0,-3 2 0 0,0 2 0 16,0 4 128-16,0 2-128 0,-1-2 0 0,1 2 128 0,2 3-128 0,0-2 0 16,2 1 0-16,2-1 0 15,0 3 0-15,1-2 0 0,-3 2 0 0,0-3 0 0,-2 1 0 0,2 0 0 16,1-1 0-16,2 3 0 0,-1-1 0 0,5 3 0 16,1 0 0-16,1-3 0 0,0 5 0 0,-1 0 128 15,-2-4-128-15,2 3 0 0,-2 2 0 0,0-1 0 16,1-1 0-16,1 1 0 0,3 0 0 0,-1 1 0 15,-3-2 128-15,0 0-128 0,-5 2 128 0,0 3-128 16,1-2 192-16,-2 2-64 0,0-1-128 0,2 0 192 16,-2 3-192-16,2-1 192 0,-1 0-192 0,1 1 0 15,-2-1 144-15,-3-1-144 0,0 0 128 0,-2-1-128 16,-2 3 160-16,0 1-160 0,0 1 0 0,-2-1 128 16,-2 3-128-16,0 2 0 0,0-3 0 0,-1 1 128 0,3 0-128 0,-1-1 0 15,-5 0 176-15,0 4-176 16,-2-1 192-16,0 1-192 0,-2-4 144 0,-1 1-144 0,-2 1 0 15,1-2 144-15,-2 4-144 0,1-3 0 0,-2 7 0 0,0-5 0 16,-2 2 0-16,1-1 0 0,-1 2 0 0,-1 2 0 16,0-2 0-16,-1 1 0 0,1 2 0 0,-3-5 0 15,0 0 0-15,0-1 128 0,-1 5-128 0,2-2 0 16,3-2 0-16,-1 2 0 0,1-4 0 0,1 5 0 16,-1-4 0-16,4 1 0 0,-2-4 128 0,1 2-128 15,3 2 0-15,-4 0 0 0,0-1 0 0,1-1 128 16,0 1-128-16,-1-3 0 0,0 0 144 0,0 1-144 15,0-1 0-15,0-1 0 0,0-1 0 0,1 2 128 16,1 0 0-16,-1-3 16 0,0 1 0 0,1-1 0 16,-1 0-144-16,0 1 192 0,2-4-192 0,2 1 192 0,0-2-64 15,-1-3-128-15,3 1 192 0,-2 0-64 0,0-3 64 0,-3 3 16 16,5 1 0-16,-2 0 0 0,-5-5 0 0,1 2 0 16,1 0 0-16,-1-3 0 0,0 1-48 0,-1-1-16 15,1 2 0-15,-1-1 0 0,0-1-144 0,1 0 128 16,-2-2-128-16,0 1 128 0,-1 1-128 0,-1-3 0 15,-1 2 0-15,0-2 0 0,0-1 0 0,1 3 0 16,-2-3 0-16,-2 1 0 0,0 1 0 0,-1-2 0 16,1-3 128-16,-5 2-128 0,-7-4 0 0,0 0 0 15,9 5 0-15,-9-5-176 0,8 5-48 0,-8-5-16 16,0 0 0-16,0 0 0 16,9 4-384-16,-9-4-80 0,0 0 0 0,0 0-16 15,0 0-2048-15,0 0-416 0</inkml:trace>
  <inkml:trace contextRef="#ctx0" brushRef="#br1" timeOffset="129522.68">6209 11299 19343 0,'0'0'1728'0,"0"0"-1392"16,0 0-336-16,0 0 0 0,0 0 1568 0,6-7 240 15,-1 3 48-15,-5 4 16 0,0 0-1472 0,7-5-400 16,0-2 128-16,-1 2-128 0,-6 5 160 0,6-6-32 16,-6 6 0-16,7-10 0 0,-2 2-128 0,-3-1 0 15,-2 2-160-15,0-2 160 0,-1 2-192 0,-2-3 48 16,-2 1 16-16,0-1 0 0,-1 1 128 0,-2-4-160 15,-2 2 160-15,-1 1-160 0,-3-3 160 0,-2 0 176 16,1 1-48-16,-1-4 0 0,-2 0 0 0,-1 2-128 16,0 0 192-16,-2 1-64 0,-1-1 64 0,-1 0 0 0,-1 0 0 0,-2 3 0 15,-3-2 48-15,1-1 16 0,0-1 0 0,-4 5 0 16,-5 0-64-16,-2 1 0 0,-3-4 0 0,-1-1 0 16,-3 1-64-16,1 3-128 0,2-3 176 0,-1 3-176 15,-2-1 144-15,0-1-144 0,-2 5 0 0,-4-6 144 16,-4 4-144-16,-3-2 0 0,0 3 0 0,0-2 128 15,2 6-128-15,0-1 0 0,-2-3 0 0,1 5 0 16,-4-1 0-16,-3 1 0 0,-5 1 0 0,4 2 0 16,0 0 0-16,1 2 0 0,-1 1 0 0,0-2 0 15,-7-2 0-15,-1 2 0 0,1 2 0 0,0-1 0 16,2 1 0-16,2 0 0 0,0 3 0 0,-4-3 0 16,-4 2 0-16,-1 1 0 0,0-3 0 0,3 1 0 15,2 4 0-15,-4 1 0 0,-1-2 0 0,-2 3 0 0,-2-6 0 0,3 3 0 16,3 0 0-16,2 0 0 15,3 2 0-15,-6-3 0 0,-7 4 0 0,2-2 0 0,5-1 0 0,2 3 0 16,1 3 0-16,-3-1 0 0,-5-1 0 0,3 3 0 16,3-3 0-16,1 3 0 0,2 0 0 0,1 2 0 15,2-2 0-15,-2 0 0 0,-4 1 0 0,2 0 0 16,3 0 0-16,3 2 0 0,5-1 0 0,-2 1 0 16,0 1 0-16,-1-2 0 0,-3-2 0 0,5 2 0 15,1 0-176-15,30-6 176 0,-6-1 0 0,-2 4 0 16,-1 2 0-16,-1 2 0 15,0 2 0-15,-2 0 0 0,1 2 0 0,-36 21 0 0,12-6 0 0,11-4 0 16,6-2 0-16,23-15 0 0,-3 2 0 0,-2 1-128 0,1 0 128 16,0-1-128-16,2 1 128 0,2 0 0 0,0 1 0 0,-18 15 0 15,42-31 0-15,4-3 0 0,0 0 0 0,0 0 0 16,0 0 0-16,0 0-128 0,0 0 128 0</inkml:trace>
  <inkml:trace contextRef="#ctx0" brushRef="#br1" timeOffset="131074.51">0 12289 31935 0,'146'134'0'0,"-131"-120"0"0,6 4 0 0,2 1 0 0,6 0 0 0,1 4 0 15,3-1 0-15,3 0 0 0,2 0 0 0,32 15 0 16,-10-8 0-16,-7-10 0 0,2 0 0 0,-25-8 0 16,6 0 0-16,5 3 0 0,2 0 0 0,8 1 144 15,0 0-144-15,1-1 0 0,2 4 0 0,47 12 0 0,-17-7 0 0,-7-1 0 16,-3-2 0-16,-2-2 0 0,0-5 0 15,-3 1 0-15,1-2 0 0,-4 4 0 0,3-6 192 0,-2 1-64 16,2 1 0-16,5-2 0 0,1 3 16 0,0-5 0 16,-4 0 0-16,4-2 0 0,-4 2-16 0,4-2-128 15,5 2 192-15,-1-3-64 0,-1-4-128 0,-2 2 192 16,-1-1-192-16,4 1 192 0,1 1-192 0,0-3 0 16,1-1 144-16,-2-2-144 0,-1 0 128 0,-2 1-128 15,-1 0 128-15,2 1-128 0,5-2 0 0,-1 1 144 16,-5-3-144-16,-1-2 0 0,2 3 144 0,-1 1-144 15,1-1 0-15,1 0 144 0,-2-6-144 0,-1 2 0 16,-4-3 0-16,2 3 0 0,-2-1 0 0,3 2 128 16,1-2-128-16,-4-5 0 0,-1 3 0 0,-3 1 128 15,-1-2-128-15,-1 1 0 0,3-4 0 0,-1 2 128 0,0 1-128 0,-3-3 0 16,-3-3 0-16,-3-1 0 0,-2 2 128 0,-2-1-128 16,-1 0 0-16,3-1 0 0,1 1 144 0,-1 1-144 15,0-3 0-15,-4-2 0 0,-5 1 0 0,-1 1 128 16,-3-1-128-16,-1-1 0 0,0 0 0 0,-1 2 128 15,-3-3-128-15,2 0 0 0,-1-3 128 0,0-1-128 16,-2 2 0-16,-2-4 144 0,0 3-144 0,-3-7 0 16,-3 2 128-16,-1 0-128 0,-3 1 0 0,-1-1 0 15,-1 0 0-15,-2 1 0 0,-4-1 0 0,-1 0 0 16,-4-1 0-16,0-1 0 0,-2 1 0 0,-2 1 0 16,-2-2 0-16,-2-1 0 0,-2 1 0 0,0-1 0 15,-2 1 0-15,-2 1 0 0,-2-1 0 0,-1 0 0 16,-2-2 0-16,-3-1 0 0,-1 6 0 0,-3-4 0 15,-1 1 0-15,-3 3 0 0,-1 0 0 0,0 2 0 16,-1-1 0-16,-3-2 0 0,-2 2 160 0,-5-1-160 0,-3 2 0 0,-1-1 0 16,-4-1 128-16,0-1-128 0,1-3 0 0,-3 3 0 15,1 6 0-15,-2-3 0 0,-2 2 0 0,2-3 0 16,0 4 0-16,-4 2 0 0,-5-1 0 0,0 1 0 16,-9 0 0-16,5-1 0 0,-1 0 0 0,0 2 0 15,-1 1 0-15,2 1-176 0,-1 1-64 0,-4 2-16 16,-3-2 0-16,-1 1 0 0,-2 1 64 0,1 1 0 15,-1-2 0-15,3 3 0 0,2 0 192 0,-6 0-192 16,-2 4 192-16,-6-1-192 0,3 0 192 0,2 4 0 16,-1 0-160-16,2 0 160 0,0 3 0 0,-3 1-176 0,-5 0 176 15,2-1-128-15,3 8 128 0,1-3 0 16,1-2-144-16,1 2 144 0,-4 3-144 0,0 0 144 0,-3-1-192 0,3 6 192 16,3-1-192-16,2 2 192 0,-2-2-192 0,-2 3 192 15,-3-1-256-15,0 3 64 0,1 1 16 0,1-1 0 16,2-1 16-16,3 4 0 0,2-1 0 0,-1 1 0 15,-6-3 160-15,1 0-160 0,1 2 160 0,1 2-160 16,3 2 160-16,4 0 0 0,1 0 0 0,-2 2 0 16,-4 1 0-16,2-2 0 0,0-2 0 0,3 0 0 15,1 1 0-15,1 0 0 0,3 0 0 0,-3 0 0 16,-1 0 0-16,0 2-128 0,0 0 128 0,4-2 0 16,1 3 0-16,4-2 0 0,2 3 0 0,3 1 0 15,0-2 0-15,0-1 0 0,-1 2 0 0,0 3-128 16,-1-3 128-16,4 1 0 0,0 1 0 0,2-3 0 15,1 1 0-15,19-11 0 0,-2 5 0 0,-3-1-128 0,-2 2 128 0,1 1 0 16,1-1 0-16,0 5 0 16,0 4 0-16,-20 20-128 0,7-4 128 0,8-4 0 0,4-1 0 0,4-1 0 15,3 0 0-15,3-1 0 0,2-3 0 0,3-1 0 16,3-7 0-16,1 2-128 0,1-3 128 0,0 3 0 16,3-2-144-16,3 6 144 0,-1-1 0 0,4 4 0 15,4 3-144-15,-1 3 144 0,2-2 0 0,1-1-128 16,3-1 128-16,4 0 0 0,-1-2-144 0,4-4 144 15,-1-2 0-15,4-3-144 0,4 0 144 0,0-2 0 16,1 1 0-16,0 2-128 0,0-3 128 0,2 5 0 16,0-4 0-16,5 8 0 0,3-4 0 0,-12-12 0 15,3 2 0-15,4 1 0 0,3 3 0 0,4-1 144 16,3 3-144-16,6 2 0 0,2-2 128 0,37 14-128 0,-14-6 0 16,-8-7 0-16,-4 2 144 0,1-4-144 0,-1 0 0 0,3 0 144 15,2-4-144-15,1-2 0 0,-1 0 0 0,2 1 0 16,-3 1 128-16,-2-1-128 0,2-4 0 0,3 1 128 15,-1 1-128-15,6 1 160 0,-2-2-160 0,0 0 160 16,-1-3-160-16,0-1 192 0,3 2-192 0,0-4 192 16,6 2-64-16,-5-4-128 0,-2 0 192 0,1-3-64 15,0 1 0-15,1 2 0 0,1-2 0 0,3-3 0 16,2 3-128-16,-2-2 192 0,-4-3-192 0,0 0 192 16,0 0-192-16,2-1 128 0,2-2-128 0,0-1 128 15,-2 2-128-15,0-6 0 0,-2 0 144 0,0 2-144 16,0-4 0-16,3 1 144 0,2-2-144 0,-3-1 0 15,-6 1 144-15,0-2-144 0,1-2 0 0,-1 2 144 16,1 0-144-16,0-1 160 0,0-1-160 0,-5 2 160 0,-3-2-160 0,-3 2 128 16,0 1-128-16,-1-2 128 0,-2 1-128 0,1-1 128 15,4-1-128-15,-3-1 128 0,-3-1-128 0,-3-2 160 16,-4 0-160-16,-2-2 160 0,1 2-160 0,-2-1 0 16,-1-3 0-16,0 1 128 0,-2 1-128 0,2 0 0 15,0 1 0-15,0-4 128 0,0 1-128 0,-4-1 0 16,-2-4 0-16,-4 1 0 0,-4-2 128 0,-2 1-128 15,0 1 0-15,-2-1 128 0,-2 2-128 0,-2-5 128 16,-4-1-128-16,2 3 128 0,-4-3 96 0,-2 2 16 16,-4-2 0-16,0 4 0 0,-2-4-32 0,0 3 0 15,-3 1 0-15,-1 4 0 0,-4-4-16 0,1 5 0 16,-3-1 0-16,0 2 0 0,-2 2-192 0,0 2 144 0,-2 2-144 0,1 0 128 16,-2 2-128-16,1 4 0 0,-1-1 0 0,3 3-176 15,-1 1-160-15,7 7-48 0,-7-5 0 0,7 5 0 31,0 0-1840-31,0 0-368 0,0 0-80 0</inkml:trace>
  <inkml:trace contextRef="#ctx0" brushRef="#br1" timeOffset="135654.26">15541 10112 3679 0,'0'0'320'0,"0"0"-320"15,0 0 0-15,0 0 0 0,0 0 896 0,0 0 128 16,0 0 0-16,0 0 16 0,0 0-832 0,0 0-208 16</inkml:trace>
  <inkml:trace contextRef="#ctx0" brushRef="#br1" timeOffset="138046.54">21617 12297 11567 0,'0'0'512'0,"-9"-4"112"0,0 2-496 0,9 2-128 0,-9-3 0 0,9 3 0 15,0 0 688-15,0 0 112 16,0 0 32-16,0 0 0 0,0 0-288 0,14-1-48 16,1 1-16-16,3-1 0 0,0-5-176 0,5 5-48 15,1 1 0-15,5 0 0 0,3-1 16 0,2 1 0 0,1 0 0 0,4 0 0 16,3 0 48-16,1 0 16 0,0-1 0 0,2 1 0 15,-2 2-16-15,2-2-16 0,-6-2 0 0,0 0 0 16,3 1-48-16,-1 0-16 0,-2 0 0 0,2-2 0 16,0-1 16-16,1-1 0 0,-2 1 0 0,0 2 0 15,-2-2-16-15,-1 1 0 0,-4 0 0 0,-3-1 0 16,-4 0-32-16,-2 0 0 0,-2-1 0 0,-2 1 0 16,-2 0-208-16,-3 1 0 0,-2-5 0 0,-3 4 0 0,-1 0 176 0,-9 4-16 15,0 0 0-15,6-6 0 0,-6 6 48 0,0 0 16 16,0 0 0-16,-8-10 0 0,-2 2-64 0,-4 1-16 15,-5 3 0-15,-4 3 0 0,-3-2-144 0,-7 2 128 16,-6-3-128-16,-4 3 128 0,-5-1-128 0,-3 2 0 16,0-1 0-16,0 0 0 0,1 0 0 0,1 2 0 15,1 3 0-15,-2 1 0 0,1-3 0 0,-3 0 192 16,1-1-192-16,0 1 192 0,3 0-192 0,4-1 128 16,5 1-128-16,3 2 128 0,3-1-128 0,5-1 0 15,4 3 144-15,5-1-144 0,3 1 0 0,4-1 128 16,3-1-128-16,9-3 0 0,0 0 0 0,0 0 128 15,11 5-128-15,8 1 0 0,7-1 160 0,10-4-32 16,7-2-128-16,9 2 192 0,12 2 144 0,1 1 32 0,2-3 0 0,0 4 0 16,2-1-176-16,-3 0-48 15,1-2 0-15,5 1 0 0,0 2-144 0,-3-1 0 16,-7 1 144-16,-5 2-144 0,-7-1 0 0,-6 0 0 16,-2 2 0-16,-6-3 128 15,-7 0-1712-15,-7 1-336 0,-8-2-64 0</inkml:trace>
  <inkml:trace contextRef="#ctx0" brushRef="#br1" timeOffset="139164.51">7053 12336 16575 0,'-7'-5'1472'0,"7"5"-1168"16,-9-5-304-16,9 5 0 0,0 0 944 0,0 0 128 15,0 0 16-15,0 0 16 0,0 0-448 0,0 0-80 16,0 0-32-16,0 0 0 0,0 0-192 0,13-2-32 15,-1-2-16-15,4 0 0 0,0 2-16 0,3-1 0 16,3 0 0-16,5 1 0 0,3-2-160 0,2-1-128 16,1 0 192-16,2 1-192 0,2-1 144 0,0-1-144 15,-1 1 0-15,1 1 144 0,-1-4-144 0,-1 3 160 16,-3 1-160-16,-1-2 160 0,1 0 32 0,0 2 0 16,-2-1 0-16,1 1 0 0,-1 3-192 0,-2-1 160 15,-3 1-160-15,-4 0 160 0,0-1-160 0,-4 2 192 16,-3 2-192-16,-2-1 192 0,-12-1-64 0,0 0 0 15,0 0 0-15,0 0 0 0,0 0 176 0,0 0 16 16,-17 1 16-16,-3 2 0 0,-4 1-160 0,-9-1-48 16,-4 1 0-16,-3 3 0 0,1 0-128 0,-4 0 0 0,-4 1 0 0,1 0 0 15,-1 1 0-15,-3-1 0 0,-3 2 0 0,0-1 0 16,-1 2 0-16,6-2 0 0,2 1 0 0,4-1 0 16,3 1 0-16,4-1 0 0,1 1 0 0,5-2 0 15,3 2 0-15,2-2 0 0,5 3 0 0,5-3 0 16,3-1 0-16,4-1 0 0,7-6 0 0,0 0 0 15,-1 12 0-15,4-3 0 0,6 0 0 0,5-4 0 16,5-1 192-16,6 2-64 0,6-1 0 0,4-2 0 0,5-2 48 16,4 0 0-16,4-1 0 0,6 0 0 0,2 2-176 0,0-4 0 15,-2-3 0-15,0 3 0 0,-3-2 0 0,-2-1 0 16,-1 1 0-16,-1 0 0 0,-1 2 128 0,-4-3-128 16,-4 1 0-16,-2 0 128 0,-6-1-128 0,-3-1 0 15,-5 1 0-15,-7 1 0 0,-6-4 176 0,-9 8-48 16,0-8-128-16,-6 5 192 0,-8 0 320 0,-7 1 64 15,-5-4 16-15,-13 4 0 0,-4 1-240 0,-6 1-48 16,-4 2-16-16,-4 1 0 0,-6 2-288 0,-6-1 128 16,-3-2-128-16,0 3 0 0,3 2 176 0,4-2-176 15,6-3 160-15,6 5-160 0,2 2 0 0,6-2 0 16,6 0 0-16,5-1 0 0,3 4 0 0,8-1-240 16,9 2 32-16,5-4-9856 15,9-7-1968-15</inkml:trace>
  <inkml:trace contextRef="#ctx0" brushRef="#br1" timeOffset="141866.07">4037 14937 11967 0,'0'0'1072'0,"0"0"-864"0,-2-6-208 0,2 6 0 16,2-9 432-16,-2 9 32 0,3-8 16 0,-1 0 0 15,-2 8-304-15,3-6-176 0,-3 6 192 0,2-5-192 16,0-4 224-16,-2 9-64 0,0-6-16 0,0 6 0 16,-4-12 96-16,-1 7 16 0,0-1 0 0,-1-2 0 15,0 2 144-15,-2-3 48 0,0 1 0 0,-1 0 0 16,0 1 64-16,-1 2 0 0,-3-1 16 0,0-1 0 16,-2 4-144-16,-2-5-48 0,0 2 0 0,-1-1 0 0,-3-2-64 0,2 3-16 15,-1-4 0-15,1 3 0 0,-4-5 16 0,2 2 0 16,-2-2 0-16,-2-2 0 0,0 1 16 0,-2 2 0 15,1-3 0-15,-4 3 0 0,-1 0 0 0,-1-3 0 16,0-1 0-16,3 1 0 0,-2 1-112 0,1-1-32 16,-2 1 0-16,2-1 0 0,-2 1-144 0,0 0 0 15,-2 0 0-15,-3 3 128 0,-1-2-128 0,-4-1 0 16,-4 1 144-16,2 1-144 0,-1-2 208 0,2 4-16 16,1-3-16-16,0 1 0 0,-1 1 0 0,2 1 0 15,0 0 0-15,1 3 0 0,-2-3-176 0,-4 3 192 16,-5-3-192-16,3 4 192 0,-2-1-192 0,3-1 0 15,-1 3 0-15,2 1 128 0,0-4-128 0,2 3 128 16,1 1-128-16,-3 1 128 0,-5 0-128 0,0 0 0 0,-1 2 0 0,1 3-176 16,3-2 176-16,1 2 0 15,0 1 0-15,4 2 0 0,-2-1 0 0,-1 4 0 0,-2-1 0 0,-3-2 0 16,-2 3 0-16,2-2 0 16,-2 5 0-16,1-2-128 0,3 3 128 0,2 2 0 0,0 0 0 15,1 1 0-15,2-4 0 0,-2 5 0 0,-2 3 0 16,3-1 0-16,-2-1 0 0,4 2-128 0,1-1 128 0,0 3 0 15,2 1 0-15,18-9 0 0,-3 0 0 0,-2 2 0 16,-1 2 0-16,0 0 0 0,0 1 0 0,0 1 0 16,0 1 0-16,-23 17 0 15,8-3 0-15,5 0-128 0,3-2 128 0,5-1 0 0,2-3 0 0,3 1 0 16,2 2 0-16,0-3-128 0,4 1 128 0,0 0 0 16,-2-5 0-16,11-9 0 0,-3 0 0 0,1 3 0 0,-1 2 0 0,0 2-128 15,1 3 128-15,-1 1 0 0,1 3 0 16,-8 28 0-16,5-8 0 0,3-4 0 0,4-6 0 15,1-3 0-15,3 1 0 0,2-4 0 0,-1-1 0 0,3-5 0 16,2 0 0-16,0 1 0 0,2-2 0 0,1 5 0 16,1 1 0-16,3 1 0 0,1 3 0 0,3 0 0 15,0-2 0-15,-4-16 0 0,2 2 0 0,3 3 0 16,1 3 0-16,2-3 0 0,1 2 0 0,2-1 0 16,2-1 0-16,16 19 0 0,0-7 0 0,-5-5 0 15,0-3 0-15,0 3 0 0,-2-6 0 0,0 3 0 16,-1-2 0-16,1 2 0 0,1-3 0 0,-11-10 0 15,1 0 0-15,6-1 128 0,4-1-128 0,0 2 0 16,2 1 0-16,4 0 0 0,4 1 0 0,36 12 0 16,-12-6 0-16,-8-5 0 0,-5-4 0 0,-4-3 0 0,-2-1 0 15,1-1 128-15,1 3-128 0,-1 0 0 16,5-2 0-16,0 1 128 0,-3-4-128 0,0 2 0 16,-2-3 0-16,1 0 0 0,-2-1 0 0,1-2 0 15,3 1 0-15,0-1 0 0,1-3 0 0,4 0 144 16,1-1-144-16,0-1 0 0,-2 0 128 0,-2-1-128 15,1-4 0-15,-1 1 0 0,0 3 128 0,2-2-128 0,1-2 0 0,1 3 0 16,3 2 128-16,-6-4-128 0,-3-3 0 0,1 5 0 16,-2-5 0-16,0 3 0 0,-1 2 128 0,5 0-128 15,-1-1 0-15,2-2 0 0,-3-1 0 0,0-1 0 16,-4 2 0-16,0 0 0 0,-1-1 0 0,-1-3 0 16,-1-1 144-16,-1 2-16 0,-1 0-128 0,1 1 192 15,0-4-192-15,1 1 0 0,-2-1 0 0,-4-1-160 16,-2 1 160-16,-3-1 0 0,-2-4 0 0,0 1 0 15,0-3 0-15,0 1 0 0,-3 0 0 0,-3-1 128 0,-1-2 0 0,0 1 0 16,-2-2 0-16,-1-1 0 0,-2 1-128 0,1-4 0 16,2 1 0-16,-2-4 0 0,-4 2 240 0,0-3-32 15,-2-5 0-15,-1 0 0 0,-2 2 64 0,-2-3 16 16,-1-6 0-16,-4 2 0 0,0 2-32 0,0-1-16 16,0 2 0-16,-5-1 0 0,-2-2 16 0,-1 2 0 15,-1 1 0-15,2 1 0 0,-3 3-64 0,1 2-16 16,-1 4 0-16,-2 0 0 0,0 4-176 0,-3 0 0 15,2 2 0-15,-2 2 0 16,0-1-384-16,-2 3-128 0,-2 2 0 0,-1 1-8736 16,-5-2-1744-16</inkml:trace>
  <inkml:trace contextRef="#ctx0" brushRef="#br1" timeOffset="143135.1">997 13933 9215 0,'0'0'400'0,"0"0"96"0,0 0-496 0,0 0 0 15,-9-4 0-15,9 4 0 0,-9-4 1120 0,9 4 128 16,-9-1 32-16,9 1 0 0,0 0-752 0,0 0-144 15,0 0-16-15,0 0-16 0,-9-1-352 0,9 1 144 16,0 0-144-16,0 0 0 0,0 0 0 0,0 0 0 16,0 0 0-16,0 0 0 0,0 0 0 0,0 0 0 15,0 0 0-15,6 10 0 0,-6-10 0 0,10 6 0 16,2 2 0-16,-2-2 0 0,-1-2 0 0,2 2 0 16,3-1 0-16,2 1 0 0,-2 1 128 0,6-2-128 0,-2-2 0 0,0 2 0 15,-1 4 176-15,5-4-176 16,2 1 160-16,2 2-160 0,-6-1 176 0,4 4-176 15,5-1 192-15,1-1-192 0,0-2 224 0,3 2-64 16,4-4-16-16,2 2 0 0,2-1 112 0,0-2 0 0,-2-2 16 16,2 1 0-16,-2-1-64 0,2 5-16 0,0-5 0 0,0 2 0 15,3 0 0-15,1 2-16 0,3-1 0 16,0 2 0-16,-2-2-48 0,-2-1 0 0,-2-3 0 0,-1 1 0 16,-3 1 128-16,-1 0 0 0,3 0 16 0,0 1 0 15,-2 0 0-15,0 1 0 0,0 0 0 0,3 0 0 16,1-1-80-16,0 1-32 0,-2 0 0 0,-1-2 0 15,-3-3-160-15,-1 1 0 0,-4-1 0 0,4 0 128 0,-1 0-128 0,-1 0 0 16,-1-1 0-16,2 1 0 0,1 0 128 0,1-1-128 16,4-1 128-16,-2-2-128 0,-1 1 0 0,0 0 0 15,-2 1 0-15,-2 0 0 0,-2-5 0 0,-2 2 0 16,3 1 128-16,-3 0-128 0,-2-4 0 0,-2 2 0 16,-1 1 0-16,2 0 128 0,-3 2-128 0,1 1 0 15,-3-2 144-15,2 1-144 0,0 2 320 0,0 0 0 16,-3-2 0-16,0 2 0 0,1 1-112 0,-2-1-16 15,-2 1-16-15,-1-2 0 0,-1-3-176 0,-2 3 160 16,-1-1-160-16,-2 2 160 0,0-3-160 0,-1 2 192 16,-2-2-192-16,-7 4 192 0,0 0-64 0,9-3-128 15,-9 3 192-15,8-1-64 0,-8 1-128 0,0 0 0 16,8-8 144-16,-8 8-144 0,0 0 176 0,3-9-48 0,0 1 0 16,-3 8 0-16,0 0 64 0,0-9 16 15,-3-3 0-15,1 5 0 0,2 7 96 0,-5-12 16 16,0 3 0-16,0-3 0 0,1-1 64 0,-1 3 32 0,-2-2 0 0,1 1 0 15,0-1-16-15,1-2 0 0,-6 2 0 0,5 0 0 16,1 0-176-16,0 0-32 0,0 3-16 0,1-4 0 16,-4 6-176-16,3-2 0 0,2 4 0 0,3 5 128 0,-4-5-256 0,4 5-64 15,0 0-16-15,0 0-9040 16,0 0-1808-16</inkml:trace>
  <inkml:trace contextRef="#ctx0" brushRef="#br1" timeOffset="146144.72">11279 14260 10127 0,'0'0'896'0,"0"0"-704"15,-9 0-192-15,0-2 0 0,0 2 320 0,9 0 48 16,-10 2 0-16,1-2 0 0,0 0-112 0,0 1 0 15,0-1-16-15,0 1 0 0,9-1-112 0,-10 1-128 16,1 1 176-16,2 0-176 0,7-2 192 0,-11 1-64 16,3 3 0-16,8-4-128 0,-9-2 128 0,9 2-128 0,-9 2 0 0,9-2 0 15,0 0 0-15,-9 2 0 16,9-2-160-16,0 0-3680 0,0 0-752 0</inkml:trace>
  <inkml:trace contextRef="#ctx0" brushRef="#br1" timeOffset="147021.31">20563 14135 5519 0,'0'0'240'0,"0"0"64"0,0 0-304 0,0 0 0 0,0 0 0 0,0 0 0 16,0 0 1456-16,0 0 224 0,0 0 48 0,10 0 16 15,-10 0-1296-15,10-4-272 0,-1 3-48 0,-9 1-128 16,0 0 128-16,10 0-128 0,-10 0 0 0,0 0 0 15,11 2 0-15,-11-2 0 0,0 0 0 0,10 2 0 16,-10-2 128-16,0 0-128 0,0 0 0 0,0 0 0 16,0 0 0-16,0 0 0 0,0 0 0 0,0 0 0 15,6 10 0-15,-6-10 0 0,0 0 0 0,0 0 0 16,0 0 0-16,-1 13 0 0,0-1 0 0</inkml:trace>
  <inkml:trace contextRef="#ctx0" brushRef="#br1" timeOffset="149960.69">9569 15803 11967 0,'0'0'528'0,"-3"-11"112"0,-2 1-512 0,2 3-128 15,1-4 0-15,-1 5 0 0,3 6 1136 0,0 0 192 16,0 0 32-16,0 0 16 0,-4-9-704 0,4 9-144 16,0 0-16-16,0 0-16 0,0 0-288 0,0 0-48 15,0 0-16-15,0 0 0 0,-7 8-144 0,4 1 0 16,-4 1 0-16,2 3 0 0,0-1 0 0,1 6 128 15,2 4-128-15,-2-1 0 0,-1 2 176 0,1 5-48 16,0-1-128-16,0 5 192 0,0 1-16 0,-1 0-16 16,-1 0 0-16,-2 2 0 0,3 1-32 0,-2 2 0 15,0-6 0-15,0 0 0 0,-1-3-128 0,-1-2 160 16,2 3-160-16,1-1 160 0,1-5 0 0,3 1 0 0,-2 0 0 0,2-5 0 16,0-1 64-16,2-2 16 15,2-2 0-15,-1 0 0 0,0-2-64 0,3 1-16 0,2-1 0 0,2-4 0 16,-2 1-160-16,9-4 160 0,-1 2-160 0,3-4 160 15,1-3-160-15,3-1 160 0,4-1-160 0,2-2 160 16,4-3-160-16,3 1 0 0,2 1 0 0,2-1 0 16,4-1 0-16,2 0 128 0,5-4-128 0,4 3 0 15,2 2 0-15,1-3 0 0,-2 2-144 0,4 0 144 16,-1 1-128-16,3 3 128 0,3 1 0 0,2 1 0 16,1 1-128-16,-1 3 128 0,-3-3 0 0,2 4 0 15,-3 1 0-15,0 5 0 0,0-3 0 0,2 5 0 0,3 1 0 0,-5 0-128 16,-5 3 128-16,-1-1 0 0,-2 2 0 15,0 0 0-15,-1 1 0 0,0 0 0 0,1 0 0 0,1-3 0 16,0 0 0-16,-3-4 0 0,-4 1 0 0,-2-3 0 16,-4 3 0-16,-1-2 0 0,-3-2 0 0,-3 3 0 15,-1-3 0-15,-1 1 0 0,0-4 192 0,-1 3-48 16,3-3-16-16,-5 1 0 0,0 0 48 0,-4-3 0 16,1 0 0-16,-3 0 0 0,-2 0 0 0,-2-4 0 15,-3-3 0-15,-1 2 0 0,-1-2-16 0,-1 0 0 16,-3-3 0-16,0-2 0 0,-1-1 240 0,0-4 48 15,0 0 16-15,2-1 0 0,-1-4 80 0,2-2 16 16,-1 1 0-16,1-3 0 0,-1 0-192 0,-2-5-48 16,1 0 0-16,1-3 0 0,1-2-16 0,-1 1-16 15,0 0 0-15,0-5 0 0,0 0 16 0,1 1 0 16,-2-3 0-16,1 2 0 0,1 2-16 0,1 3 0 0,-1 6 0 0,2-1 0 16,-1 4-144-16,-2 1-16 15,2 2-128-15,-1 3 192 0,-1 2-192 0,-1 5 0 0,0-5 0 0,-3 4 0 16,-7 10-272-16,0 0-112 15,5-7 0-15,-5 7-16 16,0 0-2464-16,0 0-480 0</inkml:trace>
  <inkml:trace contextRef="#ctx0" brushRef="#br1" timeOffset="152890.07">23408 16012 8287 0,'0'0'736'0,"0"0"-592"16,-5-10-144-16,1-3 0 0,-1 2 640 0,-2 0 112 16,1-2 16-16,-2 0 0 0,1 3-80 0,-1-3-16 15,1 2 0-15,-1-1 0 0,0 0-224 0,2-2-64 16,0 4 0-16,-1-3 0 0,2-1-64 0,0 2-32 15,1 2 0-15,0-2 0 0,3 1 16 0,0 0 0 16,0 1 0-16,1 1 0 0,1-3 96 0,1 6 32 16,-2 6 0-16,4-11 0 0,-1 2 0 0,1-1 0 15,-1 2 0-15,1 2 0 0,-4 6-160 0,0 0-16 16,0 0-16-16,0 0 0 0,0 0-240 0,0 0 176 16,4 8-176-16,0 0 160 0,-4 2-160 0,-1 4 0 0,-2-1 0 0,1 3 128 15,-2 2-128-15,0 3 0 0,-1 3 0 0,-2-3 0 16,0 1 0-16,-2 3 0 0,0 0 0 0,0 3 0 15,0-2 0-15,-1 3 0 0,-1 1 0 0,2 0 0 16,-3 2 0-16,2 0 0 0,-1-6 0 0,1 1 0 16,2-3 128-16,-1-2-128 0,1-3 128 0,2 0-128 15,0-2 160-15,-1-2-160 0,1 1 192 0,1 1-192 16,1-3 176-16,3-1-176 0,-1 2 160 0,4-3-160 16,-2-12 144-16,5 12-144 0,2-4 128 0,2-2-128 0,-2 0 144 15,2-2-144-15,0-3 160 0,1-1-160 0,0-1 144 0,1 1-144 16,1-1 128-16,-1-2-128 0,1-2 128 0,-1 1-128 15,-1 2 128-15,2-1-128 0,3-1 128 0,-1-2-128 16,-3 1 0-16,2 0 128 0,1-3-128 0,1 2 192 16,2 1-192-16,1-3 192 0,1 3 0 15,1 1 0-15,4-2 0 0,2 1 0 0,0 0 16 0,6 2 16 16,1-2 0-16,1 3 0 0,-1 2-80 0,1 0-16 16,-1-2 0-16,-2 4 0 0,2-1-128 0,3 4 0 15,2-1 0-15,3 0 0 0,-1-1 0 0,9 4 0 16,0-3 0-16,5-1 0 0,2 3 0 0,-4 0 0 15,-3 0 0-15,3 1 0 0,3-1 0 0,5-1 128 16,3 0-128-16,4 1 0 0,0-2 0 0,2 0 0 16,-5 1 0-16,4 2 0 0,-1-5 0 0,3 3 0 15,5 2 0-15,-1-2 0 0,-1 0 0 0,-3 0 128 16,-5-1-128-16,1-1 0 0,2-1 0 0,0 1 0 16,2 0 128-16,-1 0-128 0,-4 2 0 0,-6-4 0 15,-1 0 144-15,-5 0-144 0,3 1 256 0,0 0-32 16,0 1 0-16,1-1 0 0,0 1-32 0,0-2-16 0,-1 2 0 15,0-2 0-15,0 0-48 0,0-1-128 0,0 0 192 0,3 3-64 16,2-1-128-16,1 1 160 0,0-2-160 0,-3-1 160 16,-5 3-160-16,0-2 0 0,-2-1 0 0,-1 1 0 15,-1 1 0-15,3-2 128 0,0 0-128 0,0 1 0 16,-1 0 0-16,-2-1 0 0,-3 1 128 0,-2 3-128 16,-1-3 0-16,1 2 0 0,-2-3 0 0,0 4 0 0,0 1 0 15,0-3 0-15,4 2 0 0,0 1 128 0,-1 0-128 16,-3-2 0-16,-1 1 0 0,-1 0 0 0,-2 1 0 0,2-2 0 15,1 4 0-15,1 0 0 0,-1-3 144 0,0 0-144 16,1 2 160-16,1 2-160 0,-1-2 128 0,0 2-128 16,-5-4 0-16,0 0 144 0,-3 2-144 0,-1 0 0 15,-2-3 0-15,3 1 0 0,1 0 0 0,-2 2 128 16,-1-2-128-16,2-1 0 0,-2 0 0 0,2 0 0 16,0-1 128-16,-2-2-128 0,-3 0 0 0,1-2 0 15,-3-2 144-15,0 1-144 0,0 1 0 0,-3 0 144 16,0 1-144-16,1 0 0 0,-2-2 128 0,4 1-128 15,-3 2 0-15,6 0 0 0,-3 0 0 0,-1 0 0 0,-1 0 0 16,2 2 0-16,0 1 0 0,0-2 0 16,-4-1 0-16,-1 3 0 0,-1-2 0 0,-2 1 0 15,2-2 0-15,-5 2 0 0,-3-1 0 0,2 2 0 16,-5 0 0-16,2-1 0 0,-4-1 128 0,0 1-128 16,-9-2 0-16,11 3 0 0,-1 0 0 0,0-1 0 15,-10-2 128-15,11 5-128 0,-2 0 0 0,-2-1 0 16,-7-4 0-16,10 5 0 0,-2 2 0 0,-8-7 0 0,9 6 0 0,-2-1 0 15,-7-5 0-15,0 0 0 0,9 5 0 16,-9-5 0-16,0 0 128 0,0 0-128 0,0 0 0 0,9 1 0 16,-9-1 192-16,0 0-64 0,9-7 0 0,-1 3-128 15,-8 4 256-15,7-5-64 0,0-3-16 0,2-1 0 16,-3-1-176-16,2 0 192 0,1-4-192 0,1 0 192 16,0-3-64-16,1 0-128 0,3-4 192 0,0-2-64 15,0 2 0-15,3-6-128 0,1-1 192 0,2-4-64 0,3-3 0 16,0-1-128-16,0 2 192 0,-2 0-64 0,3-3-128 15,-1 1 192-15,-1 4-192 0,-3 3 192 0,-3 0-192 0,0 1 0 16,-1 2 0-16,-4 7 0 0,-2 2 0 0,-1 3 0 16,-2 2 128-16,-2 2-128 0,-4 10 0 0,0 0-192 15,0 0 32-15,0 0-9632 16,-8-6-1936-16</inkml:trace>
  <inkml:trace contextRef="#ctx0" brushRef="#br1" timeOffset="156258.81">1205 18471 4607 0,'0'0'400'0,"0"0"-400"0,0 0 0 0,0 0 0 15,3-12 1968-15,-3 12 304 0,1-9 64 0,-1 9 16 16,6-10-1600-16,-6 10-320 0,10-6-64 0,-1-2-16 16,3 3-112-16,0 1-32 0,1-2 0 0,1 2 0 15,1 0 0-15,3 3 0 0,0-2 0 0,2 1 0 16,3-3 0-16,3 2 0 0,2 1 0 0,2 0 0 0,3 1 112 0,-1-1 0 15,2-3 16-15,-1 1 0 0,2 0 96 0,1 1 16 16,3-2 0-16,1 0 0 0,3 1-80 0,5 2-16 16,1 2 0-16,3 0 0 0,5-4-48 0,-3 1-16 15,-6 1 0-15,4-2 0 0,0 0-16 0,2 3 0 16,2-2 0-16,2 2 0 0,8 1-48 0,-1 0-16 16,-3-5 0-16,1 3 0 0,-5-1-208 0,2 1 176 15,1 0-176-15,2 0 160 0,5-1-160 0,0 2 160 16,2-4-160-16,-2-2 160 0,-3-1-160 0,-1 0 0 15,2 3 144-15,3-2-144 0,2 4 176 0,0-2-48 16,-1-1 0-16,-4-1 0 0,-2 2 48 0,-2 0 0 16,-1 0 0-16,7 1 0 0,-1 0 64 0,0-1 16 15,0-1 0-15,-3-1 0 0,-1-2 16 0,-1 2 16 0,-1 2 0 0,2 0 0 16,2 2-80-16,0-2-16 0,-1-1 0 0,-3-2 0 16,-2 3-64-16,-1 1-128 0,-2-2 176 0,-2 1-176 15,-2 2 192-15,2 0-192 16,-1 2 192-16,-1-4-192 0,-3-1 208 0,-1 1-64 15,-5-3-16-15,0 2 0 0,-5 1 32 0,1-2 0 16,-3 2 0-16,0 1 0 0,-2-3-16 0,-2 2 0 16,-3 1 0-16,2 0 0 0,-1-1-144 0,-2 2 128 0,-4 0-128 0,-2 1 128 15,-2 1-128-15,-2-2 160 0,-3 1-160 16,-1 1 160-16,-5-2-32 0,3 2-128 0,-12 1 192 0,0 0-64 16,0 0 64-16,0 0 16 0,0 0 0 0,0 0 0 15,0 0 32-15,0 0 0 0,0 0 0 0,0 0 0 16,0 0-64-16,0 0-16 0,0 0 0 0,0 0 0 15,0 0-160-15,0 0 0 0,0 0 144 0,0 0-144 16,0 0 0-16,0 0 0 0,0 0 0 0,0 0 0 16,0 0 0-16,0 0-208 0,-12 4 16 0,12-4 16 15,0 0-1632-15,-10 1-336 0,10-1-64 0</inkml:trace>
  <inkml:trace contextRef="#ctx0" brushRef="#br1" timeOffset="157526.87">17074 19010 10127 0,'0'0'896'0,"0"0"-704"15,0 0-192-15,0 0 0 0,0-11 1088 0,0 11 176 0,0 0 32 0,0 0 16 16,0 0-592-16,0 0-112 0,0 0-32 0,0 0 0 16,0 0-144-16,0 0-48 0,0 0 0 0,0 0 0 15,0 0 128-15,0 0 0 16,0 0 16-16,-7 8 0 0,1 1 48 0,-3 2 0 0,-2-1 0 0,-1 3 0 16,-4 5-192-16,-2-1-16 0,-1 0-16 0,-5 5 0 15,1 6-64-15,-6-4-16 16,-4 4 0-16,-4-3 0 0,-3 5-48 0,0-7-16 0,-2-1 0 0,1 0 0 15,0-4 48-15,3-2 16 0,1 2 0 0,2-1 0 16,2-1 112-16,0 1 32 0,2-2 0 0,2-1 0 16,1-4-144-16,1 2-16 0,-1 2-16 15,3-2 0-15,2-2-112 0,1 4-128 0,1-2 176 0,2-3-176 0,1 2 128 0,3-3-128 16,2 2 0-16,4-2 0 0,3 0 0 0,2-1 0 16,4-7 0-16,-1 13 0 0,2-3 0 0,3 1 0 15,2-3 0-15,5 2 0 0,3-1 0 0,3 1 0 16,1-1 0-16,2 1 0 0,-1 2 0 0,5-5 0 15,0 5 0-15,-1-4 0 0,1 0 0 0,-1-2 0 16,0 2 0-16,3 0 0 0,0-3 0 0,1 2 0 16,0 0 0-16,-2-1 0 0,3 2 0 0,0-2 0 15,-1-1 0-15,1 2 0 0,2-4-160 0,0 2-32 0,-1-1-16 16,-4 1-8256 0,-2-3-1648-16</inkml:trace>
  <inkml:trace contextRef="#ctx0" brushRef="#br1" timeOffset="158259.71">16348 19581 20847 0,'-18'-12'912'0,"9"8"208"0,-1-1-896 0,1-1-224 0,0 0 0 0,3 3 0 0,1-4 176 0,5 7-16 16,-5-7 0-16,1 2 0 0,0-4-160 0,4 9 160 15,-2-8-160-15,2 8 160 0,0-8 0 0,0 8 0 16,2-7 0-16,-2 7 0 0,5-10-16 0,-5 10 0 15,7-7 0-15,0 3 0 0,0-2 48 0,3 1 16 16,-3 1 0-16,5 2 0 0,-1-5 112 0,2 3 32 16,2-1 0-16,2 2 0 0,1 0 32 0,2-2 16 15,3 0 0-15,2 2 0 0,2-2-64 0,1 0-16 16,4 1 0-16,1 1 0 0,1 0-16 0,5-2-16 16,5 1 0-16,0-1 0 0,1 1-48 0,0-2-16 15,-1-1 0-15,-1 4 0 0,0-4-96 0,1 4-128 16,0-1 176-16,3 1-176 0,1-1 144 0,3-2-144 0,0 3 0 0,-2-2 144 15,0 2-144-15,0-4 128 16,1 1-128-16,1 5 128 0,-1 1-128 0,4-2 160 16,0 0-160-16,4-1 160 0,3 1-160 0,-3-2 0 15,-1-1 0-15,1 1 0 0,-1 3 128 0,0-3-128 16,0 3 128-16,3-1-128 0,2 2 192 0,2-1-64 0,-1-1 0 0,0-1 0 16,-4 2 0-16,1-1 0 0,0 2 0 0,2 2 0 15,-1-1 32-15,1-1 0 0,3-3 0 0,-1 1 0 16,-6-2-160-16,1 2 192 0,-1 2-192 0,3-2 192 15,-2 1-192-15,3-2 128 0,2 1-128 0,-2-2 128 16,-5-2-128-16,1-1 0 0,1 2 0 0,-1 0 0 16,1 3 128-16,1-1-128 0,1 1 0 0,1-5 128 15,-1-2-128-15,-1 3 0 0,-2-3 0 0,-1 4 0 0,-2-1 128 16,1-1-128-16,-3 2 0 0,2 1 128 0,0-1-128 0,-3 0 0 16,-4 0 0-16,-1-4 0 0,-4 2 0 0,-1 2 0 15,-1-1 144-15,-3 1-144 0,-1 0 144 0,-1-1-144 16,-3 0 192-16,-2 2-192 0,1 1 176 0,-5 1-176 15,-3-2 160-15,-2 1-160 0,-3 1 0 0,-5-1 0 16,-3 1 0-16,-11 2 0 16,0 0-448-16,0 0 32 0,0 0 0 0,-13-4 0 15,-4-1-2320-15,-9 1-464 0,-21-2-80 0,-1-5-32 0</inkml:trace>
  <inkml:trace contextRef="#ctx0" brushRef="#br1" timeOffset="158978.03">17098 18596 15663 0,'-4'-15'1392'0,"2"5"-1120"15,-1 2-272-15,0-2 0 0,1 3 1088 0,2 7 144 16,-3-8 48-16,3 8 0 0,0-8-624 0,0 8-112 15,0 0-32-15,0 0 0 0,0 0-272 0,0 0-64 16,0 0-16-16,-9 0 0 0,9 0 80 0,-11 7 16 16,0 0 0-16,-1 2 0 0,-2 3 80 0,-1 2 32 15,-4 1 0-15,-3 5 0 0,-1 4 32 0,0 6 16 16,-2-1 0-16,-3 4 0 0,-4 4 64 0,-1-2 16 16,-2 1 0-16,0 0 0 0,1 0 80 0,2 6 0 15,2 0 16-15,1 1 0 0,1 2-416 0,1-4-176 16,0-1 128-16,6 0-128 0,-6-2 976 0,3-4 112 15,0-3 32-15,1-2 0 16,1-1-1696-16,-1-3-320 0,0-1-80 0,2 1-16 0,0-4 848 0,4-2 144 16,1 2 0-16,4-2 128 0,0-3-128 0,2-1 0 15,4-1 128-15,-2 0-128 0,3-5 0 0,1 3 0 0,3-5 0 0,1-7 0 16,-3 12 0-16,3-5 0 16,0-7 0-16,3 12 0 0,2-4 0 0,0 0 0 0,-5-8 0 15,9 7 0-15,-1-2 0 0,-1 1 0 0,3-2 0 0,0 2 0 16,2-1 0-16,-1-1 0 0,0-1 0 0,3 2 0 15,-2 1 0-15,2 1 0 0,-1-4 0 0,3 5 0 16,1-2 0-16,2 2 0 0,3 0 0 0,1-2 0 16,1 2 0-16,2-1 0 0,1 5 0 0,2-3 128 15,1 2-128-15,4-2 0 0,0 2 0 0,2 2 0 16,1-3 0-16,2 2 0 0,-2-5 0 0,0 3-128 0,-3-2 128 0,-1 4 0 16,0-6 0-16,0 4 128 0,2-2-128 0,-2 2 0 15,0-3 0-15,-3 2 128 0,-2-4-128 0,0 2 0 16,0 0 0-16,-1-3 0 15,-3 0-272-15,-1 0-128 0,0-2-32 0,-4-2 0 16,-1-2-2304-16,-2-2-464 0</inkml:trace>
  <inkml:trace contextRef="#ctx0" brushRef="#br1" timeOffset="159527.47">16591 19315 23039 0,'0'0'1024'0,"0"0"192"0,0 0-960 0,6-11-256 0,-6 11 0 0,12-5 0 15,0 4 336-15,3 1 32 0,3 0 0 0,4 1 0 16,3 1-192-16,3 0-48 0,4 3 0 0,0-2 0 16,2-5 32-16,4 2 0 0,-1 0 0 0,5 0 0 15,1 0-32-15,2-1-128 0,2-1 192 0,5 0-64 0,5 2 0 0,2-3 0 16,-2-2 0-16,0-3 0 0,0 3 112 0,3 1 16 15,-2-2 0-15,5-1 0 0,0 2 0 0,5 1 0 16,4-5 0-16,-1 3 0 0,-2-8-64 0,0 7-16 16,2-2 0-16,2 2 0 0,5-2-176 0,1 2 0 15,0-7 144-15,-1 2-144 0,0 2 0 0,1-1 0 16,2 3 0-16,-1-5 0 0,2 2 0 0,-5 1-128 16,-1 1 128-16,-1 0 0 0,0 0 0 0,4 0 0 15,4 3 0-15,-3-4 0 0,-4 2 0 0,-2 0 128 16,-2 3-128-16,3 1 128 0,0 1 112 0,-1-2 16 15,-3 1 16-15,-1 0 0 0,-2-1-80 0,-7 2-32 16,-2 1 0-16,0 1 0 0,-2 1-160 0,-2-2 160 16,-2 2-160-16,-6 0 160 0,-5 0-160 0,-5 0-256 15,-5 0 64-15,-6 0 16 16,-4 0-2032-16,-4 0-416 0,0-1-64 0,-18 1-32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7T18:48:54.33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16905 1930 6447 0,'0'0'576'0,"0"0"-576"16,0 0 0-16,0 0 0 16,0 0 896-16,0 0 64 0,0 0 0 0,0 0 16 15,0 0-144-15,0 0-48 0,6 5 0 0,-6-5 0 0,0 0-160 0,5 5-48 16,-5-5 0-16,4 10 0 0,-4-2 64 0,0 2 16 16,0-2 0-16,-1 3 0 0,-2-2-144 0,-1 5-48 15,-1 1 0-15,0 1 0 0,0 0 32 0,-3 2 0 16,0 2 0-16,-1 2 0 0,-2 5-240 0,-1 1-32 15,2 2-16-15,-8 13 0 0,0-1-16 0,1-1 0 16,2-4 0-16,5-12 0 0,-3 6-48 0,2 2-16 16,-1-4 0-16,2 2 0 0,0-2-128 0,1-3 0 15,3 1 0-15,-2-4 128 0,3 0-128 0,3 0 192 16,-1-4-192-16,3-1 192 0,0-1-192 0,3-3 160 16,-1-1-160-16,5 4 160 0,-1-3-32 0,-1-8 0 15,1-1 0-15,2 1 0 0,1-3 192 0,1 0 48 16,0-3 0-16,2 0 0 0,0 0-48 0,5 0-16 15,-4-2 0-15,1 1 0 0,1 0-64 0,0-2-16 16,0 1 0-16,1-2 0 0,0-1-96 0,3 2-128 16,1-1 176-16,1 2-176 0,0-2 192 0,11 2-64 0,1-1 0 0,-12 3-128 15,3 0 192-15,1 1-192 16,2 1 192-16,0 0-192 0,3 3 128 0,1-1-128 16,-1-2 0-16,1 4 0 0,-1-4 0 0,15 3 0 0,-7-1 0 15,-13-1 0-15,3 0 0 0,1 2 0 0,2-1 0 0,16 0 0 16,-6 2 0-16,-2 2 0 0,0-3 0 0,1 0 0 15,2 2 160-15,0-4-160 0,-2 0 128 0,0-1-128 0,-2-2 256 0,0 0-16 16,1 0-16-16,1 2 0 0,0-2-96 16,0 2 0-16,1 3-128 0,2-1 192 0,6-3-192 0,1 2 128 15,0 0-128-15,-1-3 0 0,-4-2 128 0,-2 1-128 16,3 1 0-16,1 0 0 0,1-1 128 0,1 1-128 16,4 1 0-16,0-1 144 0,0 0-144 0,1 0 0 15,-5-1 0-15,1-2 0 0,-1-1 0 0,2-1 128 16,1 1-128-16,3 3 0 0,1 4 0 0,1-1 0 15,3 1 128-15,-4-3-128 0,-4-4 0 0,0 3 0 16,2 1 0-16,0 2 0 0,1 3 0 0,3-1 0 16,1-1 0-16,-1 1 0 0,-1-2 0 0,-2 2 0 15,-2-3 0-15,2 0 0 0,1 1 0 0,1-1 0 16,2 3 0-16,0 0 0 0,2-1 0 0,-1 0 0 0,-4-2 0 0,0 2 0 16,-1-3 0-16,1 2 0 15,-2 1 0-15,4-2 0 0,1 4 0 0,4-1 0 0,-1-1 0 0,-4-2 0 16,-3-1 0-16,0 1 128 15,2 3-128-15,0-2 0 0,-1 1 0 0,2-3 0 16,5 4 0-16,-2-2 0 0,-2-2 0 0,0 2 0 0,-2-2 128 0,0 1-128 16,2-1 0-16,1 1 0 0,2 2 0 0,1-2 0 15,0-1 0-15,-5 0 0 0,-4 0 0 0,1 4 128 16,4-2-128-16,-1 0 0 0,2-4 0 0,1 2 0 16,0 0 0-16,-2 0 0 0,-3-1 0 0,-2 0 0 15,-2-2 0-15,1 3 128 0,-4 0-128 0,3-1 0 16,0-2 0-16,2 1 0 0,-1 3 128 0,0 0-128 15,-2-1 0-15,-2 2 0 0,-4-1 0 0,0 0 0 0,-1-1 0 0,1 0 0 16,-1-1 0-16,3 2 128 0,3 3-128 16,0-1 0-16,-5-3 0 0,0 1 128 0,-2-1-128 0,-6 1 0 15,-2 2 0-15,2 2 128 0,0 0-128 0,0-3 0 16,-1-2 0-16,0 2 0 0,1-1 0 0,0 2 128 16,0-1-128-16,-1 2 0 0,-3 1 0 0,0-1 0 15,-3-2 0-15,-2 2 0 0,-2 0 0 0,-2 1 0 16,-3-2 128-16,0 0-128 0,-2 1 0 0,-1 1 0 15,-1-2 0-15,1-1 128 0,0 0 736 0,-1 0 144 16,-2 2 16-16,-1-1 16 16,-2-1-1632-16,0-1-336 0,-2 1-64 0,0-1-16 0,0-1 848 0,1 0 160 15,-11 0 0-15,11-1 0 0,-1-1 192 0,-10 2-32 0,10-5-16 0,-1 3 0 16,0-1 32-16,-1-1 0 0,-3-3 0 0,0 0 0 16,3 0 16-16,-3-3 16 0,0-1 0 0,1 0 0 15,0-3-32-15,1 1-16 0,-2 2 0 0,0-4 0 16,0-3 64-16,1 0 16 0,1-4 0 0,-2-2 0 15,0-1-16-15,0-3 0 0,1-1 0 0,1-4 0 16,-2 0-32-16,0-1 0 0,0-1 0 0,0-2 0 16,3-1-192-16,-1 1 176 0,0 0-176 0,0 2 160 15,2 0-32-15,-1 3 0 0,2 1 0 0,-2 1 0 16,2 0-128-16,-4 1 192 0,2 1-192 0,-1 0 192 16,0 2-192-16,0 5 0 0,0 0 0 0,-1 4 0 15,0 1 0-15,0 2 0 0,-3-1 0 0,1 2 0 16,0 3 0-16,0-1 0 0,-4 11-192 0,0 0 192 15,0 0-736-15,0 0-32 0,0 0 0 0,0 0-15120 16</inkml:trace>
  <inkml:trace contextRef="#ctx0" brushRef="#br0" timeOffset="4728.22">1628 5619 6447 0,'0'0'272'16,"0"0"80"-16,0 0-352 0,0 0 0 0,4-7 0 0,-1 2 0 0,-3 5 1232 0,5-7 176 15,-5 7 48-15,5-10 0 0,-5 10-560 0,0 0-96 16,0 0-32-16,0 0 0 0,0 0-80 0,0 0-32 16,0 0 0-16,0 0 0 0,0 0-80 0,0 0 0 15,0 0-16-15,0 0 0 0,0 0-240 0,-3 7-32 16,1 1-16-16,-3 3 0 0,2 1 16 0,-1 2 0 15,0 3 0-15,2 3 0 0,-3 1 16 0,1 11 0 16,0 4 0-16,2 0 0 0,-2 2-144 0,3 4-32 16,-2-1 0-16,3 2 0 0,-1 3-128 0,1-3 0 15,1 2 144-15,2-5-144 0,0 5 0 0,3-7 128 0,-1-4-128 16,2-3 0-16,2-3 0 0,1-4 144 16,0 0-144-16,3-5 0 0,0-5 144 0,1-1-144 0,0-3 0 0,1-5 144 15,2-1-144-15,0-3 128 16,1-3-128-16,0-3 128 0,0-4 48 0,1 1 0 15,0-1 0-15,0-2 0 0,-1-6-48 0,1 1 0 16,-1-3 0-16,-1 0 0 0,1-3-128 0,-1-1 0 16,-2-2 144-16,-1-2-144 0,-1 0 128 0,-1-4-128 0,1-1 160 0,-1 1-160 15,-2-1 192-15,0 2-48 0,0 1-16 0,-1 0 0 16,0 1-128-16,-1 3 192 16,-2 5-192-16,-2 0 192 0,2 1-192 0,-2 1 0 0,-2 3 0 0,3-2 0 15,-1 7 0-15,-4 10 0 0,0 0 144 0,0 0-144 16,0 0 128-16,3 10-128 0,-1 4 128 0,0 3-128 15,-2 3 0-15,1 3 0 0,-1 6 0 0,0 0 0 16,-3 3 0-16,2 4 0 0,0 0 0 0,0 3 128 16,-1 0-128-16,2-1 0 0,3-1 128 0,-1-5-128 0,2-2 0 15,1-2 128-15,4-6-128 0,0-6 0 0,4-4 192 0,1-2-48 16,2-6 0-16,3-4 0 0,2-4 144 0,3-2 32 16,1-6 0-16,2-2 0 0,1-4-576 0,0-2-128 15,1-2 0-15,0 1-11696 16</inkml:trace>
  <inkml:trace contextRef="#ctx0" brushRef="#br0" timeOffset="5179.83">3329 4870 16287 0,'0'0'720'0,"0"0"160"0,-5-2-704 0,5 2-176 0,-9-4 0 0,1 6 0 16,-2 3 512-16,1 8 64 0,-1 0 0 0,-1 8 16 0,-3 2-80 0,-1 10 0 15,-3 4-16-15,5-9 0 0,-1 9 144 0,-1 6 48 16,-2 2 0-16,1 6 0 0,-1 2-112 0,2 5-32 16,0 3 0-16,-1 2 0 0,2 3-192 0,2 2-32 15,-1 0-16-15,2-1 0 0,-1-1-304 0,3 3 128 16,2-4-128-16,0-5 0 0,2-5 128 0,1 17-128 15,4-19 0-15,3-21 0 0,2-7 0 0,3 2 0 16,3-6-160-16,2 1 160 16,1-2-704-16,2-4 0 0,5-4-16 0,0-5-6448 15,3-2-1280-15</inkml:trace>
  <inkml:trace contextRef="#ctx0" brushRef="#br0" timeOffset="5462.88">3920 5039 17103 0,'0'0'752'0,"0"0"160"0,0 0-720 0,0 10-192 0,-1 4 0 0,-2 2 0 15,-2 3 784-15,1 4 128 0,-3 2 32 0,-2 7 0 16,-1 3-176-16,-2 6-16 0,2 5-16 0,-3 2 0 15,1 0-224-15,-2 6-32 0,1 2-16 0,0 3 0 16,2 0-208-16,1-1-32 0,0 2-16 0,3-3 0 16,1 0-208-16,2-3 128 0,4-3-128 0,0-4 0 0,3-5 0 15,0-7 128-15,2-7-128 0,3-2 0 0,0-7 0 0,-1-3-256 16,5-3 48-16,-1-5 16 16,1-2-256-16,-2-1-64 0,-1-4 0 0,2-3-6608 15,-4-3-1328-15</inkml:trace>
  <inkml:trace contextRef="#ctx0" brushRef="#br0" timeOffset="5642.78">3489 5661 19295 0,'0'0'848'0,"-2"10"176"0,2-2-816 0,2 3-208 16,3-2 0-16,4 2 0 0,4 2 704 0,3 0 80 15,4-2 32-15,4 1 0 0,1-3 80 0,3-1 32 16,1-3 0-16,6-2 0 0,0-3-256 0,0-3-48 15,0 0-16-15,5-5 0 0,0 0-384 0,2-2-80 16,0-1-16-16,0-4 0 16,0-2-2176-16,18-13-432 0</inkml:trace>
  <inkml:trace contextRef="#ctx0" brushRef="#br0" timeOffset="5961.97">4244 4710 18431 0,'0'0'816'0,"0"0"160"15,0 0-784-15,0 0-192 0,0 0 0 0,0 0 0 16,0 0 672-16,9 3 96 0,3-1 0 0,5 8 16 16,1 0-224-16,-1 1-48 0,1 3-16 0,4 2 0 0,1 4-48 0,1 5 0 15,2 6 0-15,-1 4 0 0,1 0-32 0,0 5-16 16,1 5 0-16,15 23 0 0,-1-5-112 0,-6-3-32 15,-3 2 0-15,-6 1 0 0,-5 0-64 0,-9-18-32 16,-4 6 0-16,3 30 0 0,-6-7-16 0,-5-5 0 16,-4-6 0-16,-4-1 0 0,-3-6-144 0,-6-6 160 15,-6-7-160-15,6-14 160 0,-5-4 0 0,-5 5 0 16,1-4 0-16,-4 1 0 0,4-4-320 0,-2-1-64 16,1-5-16-16,2 0-8208 15,0-4-1632-15</inkml:trace>
  <inkml:trace contextRef="#ctx0" brushRef="#br0" timeOffset="6285.44">5405 5451 23039 0,'0'0'2048'0,"0"0"-1648"15,13-1-400-15,2-1 0 0,1 2-160 0,2 0-112 16,2 0-32-16,2 0 0 0,0-1 304 0,2 1 0 15,3-1 176-15,0-2-176 0,1 1 160 0,0-2-160 16,0-1 128-16,2 2-128 0,-1 0 0 0,-2 0 0 16,-6-1 128-16,-3 0-128 15,2 2-1536-15,-6 1-352 0</inkml:trace>
  <inkml:trace contextRef="#ctx0" brushRef="#br0" timeOffset="6438.38">5529 5728 19583 0,'-28'23'864'0,"17"-10"176"0,-2 3-832 0,2 1-208 15,1-1 0-15,2 2 0 0,2 0 1488 0,2 0 256 16,1-2 48-16,3-2 16 0,3 0-976 0,2 0-192 16,5-5-32-16,3 0-16 0,2-5-16 0,13 0 0 15,0-3 0-15,-4-2 0 0,5-3-320 0,4-1-80 16,3-6-16-16,2 1-9232 16,2-4-1840-16</inkml:trace>
  <inkml:trace contextRef="#ctx0" brushRef="#br0" timeOffset="6812.69">7450 4678 21711 0,'0'0'960'0,"-1"13"192"0,-3 2-912 0,4 5-240 15,-1 5 0-15,-1 5 0 0,0 6 400 0,-1 6 48 16,1 5 0-16,-1-12 0 0,-2 7-96 0,3 7-16 15,-2 3 0-15,0 1 0 0,-1 2-144 0,0 3-16 16,0 6-16-16,-3-5 0 0,-1 4-160 0,-2-4 0 16,3 0 0-16,-2-1 0 15,0-4-1328-15,0-5-144 0,-1-4-16 0,3-7-4992 16,3-4-1008-16</inkml:trace>
  <inkml:trace contextRef="#ctx0" brushRef="#br0" timeOffset="7246.43">7332 4903 20271 0,'11'-19'1792'0,"2"-5"-1424"0,5-1-368 0,2-2 0 15,0-1 192-15,3-3-48 0,2 5 0 0,1-2 0 0,2 4 80 0,1-2 16 16,1 5 0-16,3 0 0 0,-2 2-48 0,6 4-16 15,0 1 0-15,3 5 0 0,-4 0 192 0,1 7 32 16,-1 2 16-16,-2 5 0 0,-2 5-96 0,2 6-32 16,-3 3 0-16,-11-1 0 0,-3 4-144 0,-2 6-16 15,-2 2-128-15,-3 6 192 0,-4 6-192 0,-3 1 0 16,-5 5 0-16,-4 4 0 0,-4 1 0 0,-4-3-192 16,-4-1 192-16,-11 21-160 0,0-9 160 0,-2-12 0 15,-4-3 0-15,-2-7-128 0,-1-2 128 0,-2-4 144 16,-2-2-16-16,4-6-128 0,1-1 176 0,3-2-176 15,2-3 160-15,3-1-160 0,2-3 160 0,4-3-160 16,3-1 160-16,9-3-160 0,0 0 0 0,4-1 0 16,2 2 0-16,2-3 0 0,3 4 0 0,4-1 0 15,4 4 0-15,3 1 0 0,4-1 0 0,6 3 192 16,1 3 0-16,5 4 0 0,-1-3-192 0,3 3 144 16,4 3-144-16,0-1 128 0,3 0-128 0,-3 2 0 15,5-3 144-15,-7 2-144 0,0-3 128 0,-2-3-128 0,-1 0 128 0,-1 1-128 31,0-2-1184-31,-2-1-304 0,23 13-64 0,-13-12-16 0</inkml:trace>
  <inkml:trace contextRef="#ctx0" brushRef="#br0" timeOffset="7579.16">9240 5170 10127 0,'-4'-16'896'0,"3"4"-704"16,-2 6-192-16,3 6 0 0,-5-8 2288 0,5 8 416 15,-10 0 96-15,-3 7 16 0,-1 0-1808 0,-1 7-368 16,-2 1-64-16,-4 6 0 0,-5 4-176 0,0 6-16 15,-1 5-16-15,0 9 0 0,2-1 16 0,-1 5 0 16,1-5 0-16,9-9 0 0,0 5-112 0,2 5-16 16,0-3 0-16,2 3 0 0,0 0-96 0,-2 18-32 15,8-8 0-15,5-8 0 0,1-7-128 0,3-19 0 16,4 1 0-16,2-2 0 16,2-2-256-16,4-3-128 0,3-2-16 0,2-5-16 15,2-2-384-15,1-4-80 0</inkml:trace>
  <inkml:trace contextRef="#ctx0" brushRef="#br0" timeOffset="7948.68">9947 5415 24415 0,'0'0'1088'0,"0"0"208"15,0 0-1040-15,-8 3-256 0,-1 0 0 0,0 2 0 0,-4 6 320 0,-1 0 0 16,-3 2 0-16,-9 11 0 0,2 0-48 0,9-4 0 16,-2 1 0-16,2 5 0 0,1 0-112 0,3-2-32 15,0 3 0-15,5-4 0 0,4 1-128 0,3 3 0 16,3-6 0-16,3 1 0 0,3-3-128 0,4-2 128 16,3-3-160-16,5-2 160 0,4-3 0 0,14 4 0 15,-2-4 176-15,-14-5-48 0,1-6 176 0,1-3 32 16,-2 1 16-16,1-1 0 0,-3-5 160 0,0 3 48 15,-2-6 0-15,-1 1 0 0,-3 2-144 0,-2-4-32 16,-3 0 0-16,-1 0 0 0,-4-3 128 0,-5-5 0 16,-1-1 16-16,-2-1 0 0,-7-5-96 0,-8-11-32 15,1 2 0-15,5 15 0 0,-3 3-400 0,-2 2 0 16,1 3 0-16,0 5-176 16,0-2-480-16,-1 6-112 0,4 1 0 0,-2 0-13888 0</inkml:trace>
  <inkml:trace contextRef="#ctx0" brushRef="#br0" timeOffset="8297.02">10892 5218 20271 0,'0'0'896'0,"0"0"192"16,0 0-880-16,0 0-208 0,0 0 0 0,-6 5 0 0,0-1 640 0,-7 5 96 15,-1-1 16-15,-3-1 0 0,0 6-368 0,-5-1-64 16,0-4 0-16,-12 12-16 0,3-3-176 0,14-4-128 16,1 0 144-16,4-1-144 0,-2 2 0 0,5 2 0 15,3 0 0-15,2 1 0 0,1-1 0 0,4 2 0 16,3 1 0-16,3 1 0 0,-1 1 304 0,4 2-48 16,4 1 0-16,0 0 0 0,-1 5 0 0,1-3 0 15,-2 0 0-15,6 11 0 0,-4-2-96 0,-4-4-32 16,-3-3 0-16,-3-10 0 0,-2 1-128 0,-3-1 128 15,-3 0-128-15,-4 1 128 0,-2 0 464 0,-4-1 96 16,-5-3 16-16,-1 1 0 0,-3-2-144 0,-2-2-32 16,-1-1 0-16,-4-3 0 15,-3 0-1024-15,0-6-208 0,-2-2-32 0,1-4-16 0</inkml:trace>
  <inkml:trace contextRef="#ctx0" brushRef="#br0" timeOffset="9065.17">12223 4232 14735 0,'0'0'1312'0,"0"0"-1056"0,0 0-256 0,0 0 0 15,0 0 720-15,0 0 96 0,-9 8 16 0,-1 2 0 0,-4 4-144 0,-1 4-32 16,-3 3 0-16,-4 7 0 0,-4 1-144 0,-4 7-16 16,-1 5-16-16,-4 3 0 0,-1 8-128 0,-1 5-32 15,-1 5 0-15,1 2 0 0,-3 9-64 0,16-16 0 16,-4 5-16-16,0 9 0 0,3 7-240 0,-2 3 128 15,4 4-128-15,3 3 0 0,1-3 0 0,2 2 0 16,3-2 0-16,4-5 0 0,1 0 128 0,3-6-128 16,3-3 0-16,3-2 144 0,2-6-144 0,3-4 0 15,2-11 0-15,3-4 0 16,2-7-768-16,8 12-48 0,4-19 0 0</inkml:trace>
  <inkml:trace contextRef="#ctx0" brushRef="#br0" timeOffset="9430.83">12938 4582 13823 0,'0'0'1216'0,"0"0"-960"16,0 0-256-16,0 0 0 0,0 0 1504 0,0 0 256 16,0 0 48-16,-8 11 16 0,0 7-1120 0,-1 5-208 15,-1-2-48-15,-3 10-16 0,-1 4 16 0,-2 5 0 16,-2 3 0-16,-2 7 0 0,-2 3-96 0,1 7-16 16,-4 5 0-16,5 6 0 0,-1 1-80 0,0 6 0 15,1 2-16-15,6-26 0 0,0 6-240 0,-5 33 176 16,2-10-176-16,11-30 160 0,2-1-160 0,2 1 0 15,2 0 144-15,0-8-144 0,2-1 144 0,3-6-144 16,3-3 192-16,2-3-192 0,1-7 128 0,2-2-128 0,1-5 0 16,3-5 0-1,0-3-1280-15,3-6-384 0,0-5-64 0,-1-8-8320 0</inkml:trace>
  <inkml:trace contextRef="#ctx0" brushRef="#br0" timeOffset="9613.95">12198 5518 24879 0,'0'0'2208'0,"11"9"-1760"0,3-4-448 0,5 2 0 16,5 0 576-16,6-2 48 0,3 1 0 0,6-4 0 16,7 2-208-16,3-4-32 0,3-4-16 0,1 2 0 15,-1-4-112-15,-15 4 0 0,2-3-16 0,4-3 0 16,2 1-2112-16,2-5-432 0,51-11-64 15,-22 4-32-15</inkml:trace>
  <inkml:trace contextRef="#ctx0" brushRef="#br0" timeOffset="14800.77">13348 6116 6447 0,'0'0'272'0,"0"0"80"0,0 0-352 0,5-5 0 0,-1 0 0 0,1 0 0 16,0-4 1120-16,0 2 160 0,0-2 16 0,2 0 16 0,-1-1-512 0,0 1-96 15,-1-3-32-15,2-1 0 0,-1 0 0 0,2-2 0 16,-1-1 0-16,2-2 0 0,-2 0 0 0,-1 1 0 16,0-2 0-16,2 2 0 0,-3-1-208 0,3 1-32 15,-3-1-16-15,0 2 0 0,5 1-192 0,-4 1-32 16,0 3-16-16,0 1 0 0,0 4-176 0,1 3 160 16,-1 2-160-16,0 2 160 0,3 2-16 0,-2 5 0 15,-1 2 0-15,2 5 0 0,0 3 16 0,3 10 0 16,-4 1 0-16,-2-6 0 0,0 6 16 0,0 2 0 15,1-1 0-15,-1 4 0 0,-2 2-176 0,4-2 128 16,-3 1-128-16,2-2 128 0,3-3-128 0,-1-3 0 16,0-2 0-16,1-4 0 0,1-4 0 0,2-4 128 15,-1-3-128-15,2-2 0 0,1-3 352 0,1-5-16 16,2-5 0-16,2-4 0 0,-1-4 176 0,2-2 48 16,-1-1 0-16,4-5 0 0,-3-3-320 0,-1-5-64 15,-1 0-16-15,0-4 0 0,-2-2-160 0,0 0 160 16,-1-2-160-16,-4-3 160 0,1 0-32 0,-2-1 0 15,0 0 0-15,-1-4 0 0,-1 0-128 0,-1-3 128 0,1 0-128 16,-2 3 128-16,1-1-128 0,-2 3 0 0,-1 0 0 0,-1 2 128 16,0 1-128-16,0 1 0 0,-3 0 0 0,2-2 0 15,-4 4 0-15,2-15 0 0,-2 7 0 0,1 1 0 16,0 5 0-16,-2 2 0 0,2 3 0 0,-2 2 0 16,1 1-160-16,-1 0 160 0,1-2 0 0,-1 2-144 15,2 6 144-15,0-3-160 0,-2 2 160 0,3 0-160 16,0 4 160-16,0 3-192 0,0 2 192 0,1 2-192 15,2 3 192-15,1-2-192 0,0-2 192 0,1 5-192 0,0 2 192 16,1-3 0-16,2 6-144 0,3-3 144 0,2 2 0 0,3-1-144 16,5-3 144-16,-1 2 0 0,2 0-144 0,2 0 144 15,1 1 0-15,3 1-144 0,3-5 144 0,4 1-128 16,5 3 128-16,5-1-128 0,2 2 128 0,6 0 0 16,1-3 0-16,3 2 0 0,-2-2 0 0,-13 5-128 15,3-4 128-15,5 2 0 0,6-2 0 0,5 2 0 16,3 2 0-16,31-6 0 0,-11-1 0 0,-29 6 0 15,3 2 0-15,29-1 0 0,-7 1 0 0,-8 3 0 16,-4 1 0-16,-10 0 0 0,-5 0 0 0,-4 0 0 16,-6 1 0-16,-4 1 0 15,-4 0-832-15,-2 2-96 0,-5 1-16 0,-13-1 0 0</inkml:trace>
  <inkml:trace contextRef="#ctx0" brushRef="#br0" timeOffset="15502.83">15313 5016 17503 0,'0'0'1552'0,"0"0"-1232"0,0 0-320 0,0 0 0 0,0 0 208 16,0 0-16-16,-4-6 0 0,4 6 0 0,-7-6 240 0,-2 2 32 15,-3 1 16-15,-2 2 0 0,-2 1-256 0,-3 3-48 16,-1 0-16-16,-2 2 0 0,-1 0 0 0,0 2 0 16,-1 3 0-16,9-4 0 0,0 6-160 0,1-1 160 15,1 3-160-15,0 1 160 0,3 2-160 0,2 1 0 16,3 2 0-16,1 2 0 0,2 2 0 0,3 1 0 15,2 6 0-15,3-3 0 0,3 2 0 0,2 2 0 16,5 0 0-16,1 0 0 0,3 1 256 0,1 2-16 16,2 3-16-16,0-1 0 0,1 1-96 0,-1-1-128 15,-1 0 176-15,-2 0-176 0,-1 0 160 0,-3 0-160 16,0-2 128-16,4 17-128 0,-6-10 128 0,-3-2-128 16,-3-6 0-16,-2-1 128 0,-2-1-128 0,-2-12 0 15,-2 1 144-15,-2 0-144 0,0 2 256 0,-2-3 0 16,-2-1-16-16,-3-1 0 0,1-1 256 0,-6 3 48 15,-1-2 16-15,1-4 0 0,0-3-256 0,4-4-48 16,-3-4-16-16,-6 0 0 0,0-2-96 0,6-3-16 0,0-3 0 16,1-5 0-16,-2 1-128 0,1-4 128 0,2-4-128 0,2 0 128 15,2-4-128-15,2-2 0 0,4 2 0 0,2-2 128 16,2-1-128-16,4-4 0 0,1 1 144 0,1-2-144 16,2 3 0-16,2-2 0 0,2 3 0 0,2-5 0 15,-1 0 0-15,2 0 0 0,0-1 0 0,10-14 0 16,-1 4 0-16,-10 15 0 0,5-3 0 0,3-3 0 15,0-1 0-15,1-2 0 0,1-2 0 0,1-4 0 16,4 1 0-16,1-5 0 0,0 2 0 0,1-2 0 0,0 2 0 0,-1 2 0 16,-2-2 0-16,-3 4 0 0,-4 1 0 0,-4 2 0 15,-2 2 0-15,1-8 128 0,-7 2 128 0,-7 13 16 16,-5 2 16-16,-4 13 0 0,-1 0 32 0,-6 5 0 16,-5-2 0-16,-5 4 0 0,-6 2-320 0,-5 2 160 15,-5 1-160-15,-1 0 128 0,0 0-320 0,-4 1-80 16,5 2-16-16,-14 7 0 15,8-1-1504-15,11 2-320 0,10-2-48 0</inkml:trace>
  <inkml:trace contextRef="#ctx0" brushRef="#br0" timeOffset="16002.59">17290 5424 3679 0,'-24'-1'160'0,"8"-1"32"0,0 0-192 0,4 1 0 15,2-4 0-15,1 4 0 0,3-1 3840 0,0 4 736 16,6-2 144-16,0 0 16 0,0 0-3168 0,0 0-640 16,11 1-128-16,3-2-32 0,3 1-112 0,9 0-16 15,1-2-16-15,-7 1 0 0,7-1-176 0,-2-1-48 16,2-1 0-16,16-3 0 0,-1 1-160 0,0-1-48 16,-4 0 0-16,2 4 0 0,-1-1-64 0,1 0-128 15,0 1 176-15,1 0-176 0,-2-2 0 0,0-3-144 16,-5 2-16-16,-1 2 0 15,-4 0-1872-15,-2-1-368 0</inkml:trace>
  <inkml:trace contextRef="#ctx0" brushRef="#br0" timeOffset="16703.16">20191 4504 11967 0,'1'-10'528'0,"-1"2"112"0,2 1-512 0,0-1-128 15,-2-2 0-15,-2-4 0 0,-1 2 848 0,-1 4 144 16,-1 0 32-16,-3-4 0 0,-1-2-256 0,-1 4-64 16,-3-1 0-16,1 3 0 0,-2-1-112 0,-2 4-16 15,0-2-16-15,-3 2 0 0,-3 1-32 0,-2 1 0 16,-1-1 0-16,-1 2 0 0,-1 2-64 0,2 4-16 16,-3 1 0-16,1-1 0 0,3 3-208 0,0 1-48 15,0 7-16-15,1 2 0 0,1 0-176 0,-6 14-176 16,6-2 48-16,1 4 0 0,1 4 128 0,3-1 0 15,6 0 0-15,2 3 0 0,3 1-128 0,3 5 128 16,2-2-128-16,3 3 128 0,3-2 0 0,2-12-160 16,0 5 160-16,4 6 0 0,0 0 0 0,0 3 0 15,1-3 0-15,4 22 0 0,0-8 0 0,-6-20 0 16,0 3 0-16,-1-1 0 0,0 3 0 0,0 0 144 16,0 4-144-16,2 17 192 0,1-4-192 0,-9-24 0 0,2 1 0 0,-1-2 0 15,-1 0 0-15,-1 13 0 0,-2-5 0 0,0-3 0 16,-5-5 208-16,1-11 16 0,1-3 0 0,-2 0 0 15,-3 0 208-15,-1 1 32 0,-1-3 16 0,-2 0 0 16,0-1 32-16,-2 1 0 0,-3-2 0 0,-11 3 0 16,2-3-112-16,-4-3-16 0,-3-7 0 0,0 1 0 15,-4-6-144-15,9-2-48 0,-6-5 0 0,-19-2 0 0,1-4-48 16,3-2-16-16,5-4 0 0,3-2 0 0,4-2-128 0,4-3 192 16,4 2-192-16,5-2 192 0,2-5-192 0,7 5 0 15,6 0 0-15,4 2 128 0,1 5-128 0,5-1 0 16,6-1 0-16,0 3 0 0,2 3-224 0,5 3 32 15,5 2 0-15,3 0 0 0,1 2-32 0,3 4 0 16,4-2 0-16,0 2 0 0,5 7 224 0,1 0-144 16,4-1 144-16,3 3-128 0,0-1 128 0,-2 0-160 15,-5 0 160-15,-5 6-160 0,-3 3 160 0,-10-5 0 16,2 4 0-16,1-4 0 16,-2 2-576-16,7 3-96 0,-3-4-16 0,-7 0-11584 0</inkml:trace>
  <inkml:trace contextRef="#ctx0" brushRef="#br0" timeOffset="17270.56">20440 3548 12895 0,'-7'-4'1152'0,"2"-3"-928"16,1-1-224-16,2 2 0 0,2 6 704 0,0 0 112 16,0 0 16-16,0 0 0 0,0 0-336 0,11 0-64 15,2 4-16-15,4 3 0 0,3 6-256 0,2 5-160 16,-1 2 192-16,2 2-192 0,0 2 0 0,0 0 0 16,0 8 0-16,-7-9 0 0,3 7 0 0,0 4 0 15,2 7 0-15,-1 4 0 0,0 4 0 0,-1 5 128 16,0 4-128-16,-1 7 160 0,-1 4-160 0,-1 2 0 15,0 1-160-15,-2 4 160 0,-2 6 0 0,2-1 0 16,-1 3 0-16,0 0 0 0,-2-4 128 0,1 4 112 16,0-3 16-16,0 3 16 0,-2 0 208 0,0-4 32 15,-2 0 16-15,-2 0 0 0,-1 0 96 0,-2-3 16 16,-3-2 0-16,-2 0 0 0,-1-4 64 0,-4-3 32 16,-2 0 0-16,-2-2 0 0,-1-1-96 0,-3-1 0 0,-3-1-16 0,-2-2 0 15,-3-5-192-15,-1-3-48 0,-4-1 0 0,-16 19 0 16,-1-10-112-16,17-22-16 0,-4 1-16 0,-2 0 0 15,-4-4-240-15,-23 19 144 0,2-3-144 0,20-16-8832 16,-4-1-1856-16</inkml:trace>
  <inkml:trace contextRef="#ctx0" brushRef="#br0" timeOffset="19471.93">4988 9074 10127 0,'-13'8'896'0,"6"-1"-704"16,-4-2-192-16,2 3 0 0,-1-3 1152 0,3 1 192 15,7-6 32-15,0 0 16 0,0 0 192 0,0 0 32 16,0 0 16-16,2 11 0 0,-2-11-736 0,12 5-160 16,3 1-32-16,3-4 0 0,3-2-192 0,5 0-64 15,2-2 0-15,2-1 0 0,2-1-160 0,2 0-32 16,2 2-16-16,0-1 0 0,-5-2-240 0,1 0 144 16,0 1-144-16,1 1 128 0,-3-3-128 0,0 3 0 15,-2 0 0-15,-4 2-7776 16,-1 1-1552-16</inkml:trace>
  <inkml:trace contextRef="#ctx0" brushRef="#br0" timeOffset="19680.27">4877 9752 21823 0,'-9'10'960'0,"9"-10"208"16,2 7-928-16,1 0-240 0,3 1 0 0,2-3 0 0,5 0 0 15,4 2 144-15,2-4-144 0,5 0 128 0,1-3 208 0,6-1 48 16,4-2 0-16,21-6 0 0,-4 2-128 0,-16 2-32 16,0-6 0-16,1 4 0 0,1-5-224 0,1 2 0 15,0 1 128-15,2 3-7312 16,0-6-1456-16</inkml:trace>
  <inkml:trace contextRef="#ctx0" brushRef="#br0" timeOffset="21222.65">4783 10706 11967 0,'0'0'528'0,"0"0"112"0,0 0-512 0,-5 5-128 16,5-5 0-16,0 0 0 0,0 0 960 0,0 0 144 0,0 0 48 0,0 0 0 15,0 0-448-15,0 0-64 0,-1-7-32 0,1 1 0 16,2 0 64-16,2-6 16 0,0-1 0 0,2 2 0 16,2-3-192-16,0-1-48 0,2 0 0 0,1-2 0 15,2-1 0-15,0 2 0 0,1 2 0 0,0 2 0 16,0 0-128-16,1 4-48 0,-1-1 0 0,0 3 0 15,-1-1-128-15,-1 4-16 0,0-1-128 0,-2 4 192 0,0 4-32 16,-2 4-16-16,2 0 0 0,-4 6 0 0,-1 4 80 16,2 1 16-16,-6 5 0 0,0 4 0 0,-2-1 16 0,0 2 0 15,-4 3 0-15,-2-2 0 0,1-2-128 0,-4 3-128 16,0-3 176-16,-2 1-176 0,1 0 128 0,-2-3-128 16,0 2 0-16,2-6 0 15,-2-3-496-15,0 1-144 0,-1-4-48 0,2 1-7232 16,-1-6-1440-16</inkml:trace>
  <inkml:trace contextRef="#ctx0" brushRef="#br0" timeOffset="21472.82">4867 10803 5519 0,'0'0'240'0,"-6"3"64"0,-3 3-304 0,0 3 0 15,0-1 0-15,0 5 0 0,-1 4 4352 0,0 1 800 16,-2 6 160-16,0 3 48 0,-2-2-3696 0,-3 6-720 16,-3 1-160-16,-7-2-16 0,2 3-272 0,-3 2-48 15,-4 0-16-15,-1 2 0 0,-1 0-112 0,-2 0-32 0,0-3 0 0,1-1 0 16,-1 4-144-16,2-3-16 0,-2-1-128 0,-1 3 192 16,1-4-336-16,-5-2-80 0,-2-1-16 0,-2 2 0 31,1-7-1552-31,1-1-304 0,-1 2-64 0</inkml:trace>
  <inkml:trace contextRef="#ctx0" brushRef="#br0" timeOffset="22140.29">1149 11758 8287 0,'0'0'736'0,"-2"-4"-592"16,-2 0-144-16,1-2 0 0,3 6 2752 0,0 0 528 15,-4-2 112-15,4 2 0 0,0 0-2512 0,-2 8-512 16,-2-2-112-16,-1 5 0 0,0 5 48 0,-1 6 16 16,-1 2 0-16,1 7 0 0,1 3 0 0,-2 0 16 15,1 1 0-15,0 3 0 0,-2 1-32 0,0 2-16 16,2 2 0-16,-4 9 0 0,2-2-32 0,1-2 0 16,0 0 0-16,3-3 0 0,1-1-256 0,0-5 128 15,-1-4-128-15,4-4 0 16,0-5-240-16,-1 2-144 0,1-6-48 0</inkml:trace>
  <inkml:trace contextRef="#ctx0" brushRef="#br0" timeOffset="22544.68">719 12339 20271 0,'0'0'896'0,"0"0"192"0,0 0-880 0,12 0-208 0,2-3 0 0,2-2 0 16,3 0 128-16,4-1 0 0,3-6-128 0,2 0 192 16,2-4 80-16,1 2 16 0,2-5 0 0,-3-2 0 15,-2-1-96-15,3-1-32 0,1-3 0 0,-3 1 0 16,-1 4-160-16,-2-2 0 0,1-1 0 0,-1 4 128 0,-1 2-128 0,-1 2 0 16,-1 5 0-16,-1 1 128 0,-2 5-128 0,-1 2 0 15,0 4 0-15,0 5-176 0,0 6 176 0,-2 5 0 16,-1 3-144-16,-2 3 144 0,-1 6 0 0,-2-1 0 15,-4 3 0-15,-2 2 0 0,-1 0 208 0,-2 0-32 16,-2 2-16-16,-2 0 0 0,-2-3 32 0,-1-2 16 16,-3-3 0-16,1-1 0 0,-1-3 304 0,3-2 64 15,-2-4 16-15,2-3 0 0,-1-2-32 0,1-7-16 16,5-5 0-16,0 0 0 0,0 0-48 0,-3-9-16 16,3-1 0-16,2-5 0 0,0-1-224 0,2 0-32 15,1-3-16-15,1-3 0 0,2 1-208 0,1-5 128 16,1 2-128-16,2 2 0 0,2-2 0 0,1 3 128 15,1 2-128-15,0 0 0 0,-1 1 0 0,-1 2 0 16,0 2 0-16,1 4 0 0,-1 3 0 0,-1 0 0 16,-1 4 0-16,0 3-160 0,-2 0 160 0,0 1-208 15,-1 1 80-15,-1 2-8768 16,-2 3-1728-16</inkml:trace>
  <inkml:trace contextRef="#ctx0" brushRef="#br0" timeOffset="22769.81">2100 11931 20271 0,'0'0'896'0,"0"0"192"0,8 5-880 0,-1 5-208 0,2-1 0 0,0 5 0 0,1 3 1056 0,0 0 160 15,2 1 48-15,-3 3 0 0,-2-1-832 0,3 9-176 16,-3-5-16-16,-3-7-16 0,-1-1-224 0,-1 1 176 15,0-1-176-15,2 0 160 16,0-5-544-16,0-1-128 0,-2-1 0 0,-2-9-6848 16,7 8-1376-16</inkml:trace>
  <inkml:trace contextRef="#ctx0" brushRef="#br0" timeOffset="23256.85">2878 11688 9215 0,'0'0'400'0,"6"-5"96"0,1 0-496 0,-1-3 0 0,0 3 0 0,-1 0 0 16,0-1 2368-16,-5 6 368 0,0 0 80 0,0 0 0 15,0 0-1664-15,0 0-352 0,0 0-64 0,-10 0-16 16,-1 0-144-16,-2 4-48 0,-2-1 0 0,-2 3 0 15,1 5-112-15,-3 0-32 0,-2 5 0 0,1 0 0 16,0 1-128-16,-1 2-48 0,2 2 0 0,2 2 0 16,1-1-48-16,2-3-16 0,3 3 0 0,3-3 0 15,-1-2-144-15,4 0 0 0,5 1 144 0,1-3-144 0,1-2 128 16,0-4-128-16,7-1 160 0,-1-2-160 0,1-6 192 0,1 0-64 16,1-6-128-16,5-1 192 0,-1-1-64 15,0-2-128-15,2 0 176 0,-2-3-176 0,3-2 176 0,-2 1-176 16,1-1 160-16,-2 1-160 0,-1-4 128 0,0 3-128 15,-3-2 0-15,1 2 144 0,-2 1-144 0,0 2 128 16,-1 1-128-16,0 3 128 0,-3 1 48 0,1 4 0 16,-7 3 0-16,7 5 0 0,0 4-48 0,-1 5-128 15,-1 5 192-15,-1 3-64 0,1 2 0 0,-1 7 0 16,-3 0 0-16,-1 4 0 0,-1 1 0 0,-2 1-128 16,-1 0 192-16,-1 0-64 0,2 0-128 0,-5-1 192 15,-1 3-192-15,0-1 192 0,0-2-192 0,-1-1 0 16,0 1 0-16,1-2 0 15,-1-5-1824-15,0-3-400 0,-12 23-80 0,6-18 0 0</inkml:trace>
  <inkml:trace contextRef="#ctx0" brushRef="#br0" timeOffset="23418.24">2303 11448 35007 0,'0'0'1552'0,"0"0"320"0,0 0-1488 0,0 0-384 0,0 0 0 0,0 0 0 16,2 8-832-16,-1 3-256 0,0 2-32 0,-1-3-16 15,0 1 304-15,-1-1 64 0,-2 1 16 0</inkml:trace>
  <inkml:trace contextRef="#ctx0" brushRef="#br0" timeOffset="23837.66">1361 13714 14735 0,'0'0'1312'0,"0"0"-1056"0,0 0-256 0,0 0 0 15,0 9 1408-15,0 3 240 0,2-5 32 0,0 5 16 16,-1-3-608-16,5 5-112 0,-3 2-16 0,1 4-16 16,1 1-240-16,0 4-32 0,-1-1-16 0,0 8 0 15,-1 2-272-15,-2 1-64 0,-1-5-16 0,0 3 0 0,-1 2-176 0,-1-1-128 16,0 0 192-16,-1-1-192 0,1-5 0 0,2-2 0 16,-2-7 0-16,1-3-192 15,1-6-2032-15,0-10-400 0</inkml:trace>
  <inkml:trace contextRef="#ctx0" brushRef="#br0" timeOffset="24107.14">1210 13269 8287 0,'-10'-15'368'0,"6"6"80"0,-1 2-448 0,1 0 0 16,0-2 0-16,-1 3 0 0,-1-2 3200 0,1 5 544 15,5 3 112-15,0 0 32 0,-5-3-2112 0,5 3-432 16,-8-1-64-16,1 1-32 0,0 0-592 0,7 0-112 16,0 0-32-16,0 0 0 0,-6 2-304 0,6-2-64 15,0 0-16-15,0 0 0 0,0 0-272 0,0 0-64 16,0 0-16-16</inkml:trace>
  <inkml:trace contextRef="#ctx0" brushRef="#br0" timeOffset="24558.24">1883 13487 20959 0,'-9'-17'928'0,"5"16"192"0,-3 0-896 16,1 1-224-16,-2-2 0 0,0 4 0 0,-1-1 368 0,-1 3 16 15,-2 0 16-15,-4 6 0 0,2 1-176 0,-3 2-32 16,4 2-16-16,-1 4 0 0,-1 4 16 0,0 2 16 16,0 0 0-16,-1 4 0 0,4-2 112 0,0 1 0 15,1 1 16-15,3-1 0 0,0 0-128 0,3-3-16 16,3-6-16-16,2 0 0 0,0-1-176 0,4-3 0 15,-1-1 0-15,3-5 0 0,-1 1 0 0,2-5 128 16,3-2-128-16,8-4 192 0,-4-6-48 0,1-3 0 16,5-1 0-16,-1-8 0 0,1-5 64 0,-1-2 16 15,-1-4 0-15,0 0 0 0,1-3-224 0,-2 0 176 16,0-1-176-16,-2-3 160 0,-2-2-160 0,-4-3 0 16,0 1 144-16,-3 2-144 0,-3-5 192 0,0 0-48 0,-3-3 0 0,-3 1 0 15,0-3 48-15,1 5 0 0,-2 2 0 0,3 8 0 16,2 9-192-16,0 4 0 0,2 5 0 0,-1 4 0 15,-1 9 0-15,-1 3 0 0,4 8 0 0,1 9 0 16,0 6 0-16,0 2 128 0,3 8-128 0,-2 3 128 16,1 2-128-16,-3 5 0 0,2 3 0 0,2 4 0 15,-5 0 0-15,4 4 0 0,0-2 0 0,1-4 128 16,2 1-976-16,0 1-208 0,1-5-32 0</inkml:trace>
  <inkml:trace contextRef="#ctx0" brushRef="#br0" timeOffset="24907.83">2312 13630 3679 0,'0'0'320'0,"0"0"-320"15,0 0 0-15,0 0 0 0,0 0 3504 0,0 0 624 16,0 0 128-16,9 3 32 0,0-3-2992 0,1-3-592 15,2 2-112-15,-1-8-16 0,3 0 128 0,0-5 16 16,-1 0 16-16,3-2 0 0,2-5-112 0,-1 1-32 16,-1 0 0-16,-2 1 0 0,-1 0-144 0,-2-2-16 15,-3 1-16-15,-2 0 0 0,-1 2-96 0,-2 4-32 16,-3 0 0-16,0 2 0 0,0 6 112 0,0 6 32 16,-9-1 0-16,0 3 0 0,-1 3-96 0,-3 8-16 15,-2 2 0-15,1 4 0 0,0 3-320 0,0 5 144 16,2-2-144-16,1 4 0 0,1-2 0 0,2 2 0 15,2-6 0-15,2 1 0 0,4 2 0 0,1-6 0 16,2-2 0-16,3-2-144 16,2-5-1584-16,1-2-304 0,0-4-64 0,5-4-9584 0</inkml:trace>
  <inkml:trace contextRef="#ctx0" brushRef="#br0" timeOffset="25224.81">2749 13321 18591 0,'0'0'832'0,"-1"9"160"16,0 4-800-16,0 1-192 0,-2 3 0 0,2-2 0 0,-2 1 768 0,1 2 128 15,-2 4 0-15,1-1 16 0,1 0-48 0,-2-3-16 16,-1 2 0-16,1-2 0 0,3-2-64 0,-2-2-16 16,-1-5 0-16,4 0 0 0,0-9-384 0,0 0-64 15,0 0-32-15,0 0 0 0,0 0-64 0,8-8-16 16,2-1 0-16,0-5 0 0,1-2-208 0,-1-1 176 15,1 0-176-15,3-2 160 0,-2 1-160 0,0 0 0 16,0-1 0-16,-1 1 0 0,1 3 160 0,0 3-160 16,-3 1 192-16,3 6-192 0,-2 0 224 0,0 5-64 15,0 1-16-15,-1 4 0 0,-1 0-144 0,-2 5 0 16,0 2 0-16,1 2 0 0,-6 1 0 0,3-1 0 16,-4-3 0-16,2 2 0 15,0 0-592-15,2-4-208 0,-4 0-32 0,0-9-7776 16,0 0-1552-16</inkml:trace>
  <inkml:trace contextRef="#ctx0" brushRef="#br0" timeOffset="25473.77">3234 12666 18431 0,'0'0'1632'0,"1"10"-1312"16,-1-1-320-16,3 6 0 0,-1 1 960 16,2 4 112-16,1 1 16 0,1 7 16 0,1 0-208 0,2 5-32 15,-3 1-16-15,2 2 0 0,0 0-240 0,1-2-48 16,2 2-16-16,-3-2 0 0,1 0-288 0,0-3-48 16,-1-3-16-16,-1 1 0 0,2-2-336 0,-1-2-80 15,-2-3-16-15,2-2-7952 16,-4-2-1584-16</inkml:trace>
  <inkml:trace contextRef="#ctx0" brushRef="#br0" timeOffset="25625.56">3208 13202 11967 0,'0'0'528'0,"0"0"112"0,0 0-512 0,0 0-128 15,7-4 0-15,2-2 0 0,-1-1 1856 0,4 2 352 16,1-4 64-16,8-2 16 0,-2-4-1584 0,-2 3-304 15,-1 2-64-15,1-1-16 16,-1-3-1328-16,1 0-272 0,-4 0-48 0</inkml:trace>
  <inkml:trace contextRef="#ctx0" brushRef="#br0" timeOffset="25776.42">3566 12940 10127 0,'0'0'896'0,"2"10"-704"0,1 2-192 0,-1 2 0 0,1 4 1856 0,-1 2 320 0,1 3 80 0,-1-3 16 16,-2-1-816-16,0 3-176 0,-1 1-16 0,1 1-16 15,-3-3-512-15,0 2-96 0,-1 1-32 0,1-2 0 16,2-3-304-16,-1 0-64 0,0-2-16 0,1-1 0 16,2-4-1280-16,1 0-256 0,0 0-48 0</inkml:trace>
  <inkml:trace contextRef="#ctx0" brushRef="#br0" timeOffset="26126.09">3681 12329 18191 0,'0'0'800'0,"1"10"176"0,2 0-784 0,0 4-192 0,2 8 0 0,0 3 0 15,0 2 336-15,0 6 32 0,-1 4 0 0,-1 3 0 16,1 5 176-16,0-2 32 0,1 4 16 0,-4-2 0 16,1 0-80-16,0 0 0 0,1-1-16 0,-1-3 0 15,1-2-304-15,-1-2-48 0,2-1-16 0,0-4 0 16,0-3-752-1,0-5-144-15,0-2-48 0</inkml:trace>
  <inkml:trace contextRef="#ctx0" brushRef="#br0" timeOffset="26317.8">3583 12804 19343 0,'0'0'848'0,"0"0"192"0,0 0-832 0,12-5-208 16,0 1 0-16,2 0 0 0,4 2 928 0,-3-3 144 16,2-2 16-16,1 2 16 0,1-1-672 0,9-3-144 15,-5 1-32-15,-8 2 0 0,1 0-256 0,0 1-144 16,-2-4 16-16,0 2-6976 16,-2 0-1408-16</inkml:trace>
  <inkml:trace contextRef="#ctx0" brushRef="#br0" timeOffset="26483.13">4055 12616 13823 0,'2'17'608'0,"1"-7"128"0,1 0-592 0,1 5-144 0,1 3 0 0,6 14 0 16,-2 2 1856-16,-3-11 320 0,1 6 80 0,0-1 16 16,-1 1-1312-16,0 2-272 0,-1-4-48 0,2 2-16 15,-2-5-416-15,2-1-80 0,2-2 0 0,-1-2-128 31,-2-2-1728-31,2-7-448 0</inkml:trace>
  <inkml:trace contextRef="#ctx0" brushRef="#br0" timeOffset="26660.85">4380 12749 11967 0,'-4'14'1072'0,"3"-1"-864"0,0 6-208 0,1 7 0 0,0 0 2560 0,0 10 448 16,0 7 112-16,-1 4 16 0,-3 5-1568 0,1 4-304 15,-1 1-64-15,-1 3-16 0,-3-1-32 0,-3-1 0 16,2 1 0-16,1-3 0 0,1-6-608 0,1-1-128 16,1-2-32-16,2-7 0 15,1 4-1856-15,4-8-384 0,-2-4-80 0</inkml:trace>
  <inkml:trace contextRef="#ctx0" brushRef="#br0" timeOffset="28512.53">7384 8335 5519 0,'0'0'496'0,"0"0"-496"16,0 0 0-16,1-10 0 0,-1 2 1104 0,0 8 128 15,2-10 32-15,-1 2 0 0,0-2-256 0,2 4-48 16,-1-3-16-16,1 1 0 0,-1 1 80 0,2-1 0 0,1-1 16 0,-1 0 0 16,-4 9-80-16,4-7-32 15,-2-3 0-15,-2 10 0 0,3-7-160 0,-3 7-48 16,0 0 0-16,0 0 0 0,0 0-160 0,0 0-48 0,0 0 0 0,0 0 0 15,0 0-192-15,2 12-64 0,-2 5 0 0,-1 9 0 16,-3 3 16-16,0 7 0 0,-1 7 0 0,3 4 0 16,-5 9-32-16,-1 5-16 0,0 8 0 0,-2 2 0 15,-3 1-96-15,-2 6 0 0,-3 4-128 0,7-24 192 16,-2 8-192-16,-5 4 176 0,0 3-176 0,0 2 160 16,1 3-160-16,-4 2 128 0,1-4-128 0,2-3 128 15,0-6-128-15,3-6 0 0,1-1 0 0,0-7 0 16,2-7 0-16,-4 19 0 0,4-9 0 0,1-13 128 15,4-9-384-15,2-14-96 0,0 2-16 0,1-3 0 16,1-1-464-16,1-7-80 0,2 0-32 0,0-11-10304 16</inkml:trace>
  <inkml:trace contextRef="#ctx0" brushRef="#br0" timeOffset="29044.71">7207 8462 5519 0,'-5'-20'496'0,"4"3"-496"16,1-7 0-16,4 0 0 0,3 1 2992 0,5-2 496 0,1 2 96 0,3 1 32 15,4-1-2672-15,3-1-544 0,3 3-96 0,0 0-32 16,4 1-64-16,1 0-16 15,4 1 0-15,-2 1 0 0,0 1 208 0,2 4 48 0,2 1 0 0,4 5 0 16,2 2-48-16,0 2 0 0,1 3 0 0,-4 5 0 16,1 1-208-16,-4 5-32 0,-3 3-16 0,2 7 0 15,-2 0-144-15,-2 3 0 0,-4 6 0 0,0 1 0 16,-4 6 0-16,-2 4 0 0,-5 0 0 0,-3 7 128 16,-2 2-128-16,-2-3 0 0,-5 0 0 0,-2-3 128 0,-5 2-128 0,-2-5 0 15,-3 0 0-15,-1-1-176 0,-3-2 176 0,-5-1 0 16,-1-3 0-16,-4 2 0 0,1-2 144 0,-4 2-144 15,-3 1 192-15,-1-3-192 0,0-1 256 0,-2-3-48 16,-3 1-16-16,7-11 0 0,0 2-64 0,-1 2-128 16,-1-2 176-16,-3-1-176 0,2 0 144 0,1-2-144 15,2-2 0-15,3 1 144 0,2-1-144 0,3-1 0 16,3 0 0-16,4 0 128 0,4 2-128 0,4 0 0 16,1 2 0-16,5 0 0 0,3 4-192 0,4 1 192 15,6 4-160-15,1 1 160 0,4 5-128 0,4 2 128 16,3 2 0-16,3 3-144 0,0-1 144 0,3 3 0 15,0 1 0-15,13 23-128 0,-9-7 128 0,-1-5 0 16,-2-8 0-16,-13-15 128 0,-2 2 176 0,11 9 32 16,-3-4 16-16,-10-17 0 0,-1-2-112 0,1 1-32 15,0-4 0-15,-1-2-8112 16,-2-1-1632-16</inkml:trace>
  <inkml:trace contextRef="#ctx0" brushRef="#br0" timeOffset="29562.69">9227 9094 19007 0,'0'0'832'0,"0"0"192"0,-8 0-832 0,0 4-192 16,-3 2 0-16,0 0 0 0,-3 6 672 0,-3 1 96 16,-2 7 0-16,4-5 16 0,-5 7-208 0,-3 2-32 15,-4 6-16-15,-12 19 0 0,-1 2-80 0,2-2 0 16,0 1-16-16,13-17 0 0,-2 4-64 0,2 2-16 0,3 2 0 0,2 3 0 15,2-4-176-15,5-1-48 0,4-2 0 0,5-3 0 16,6-1-128-16,3-6 0 0,5 0 0 0,5-6 0 16,3 0 0-16,7-6 0 0,3-2-144 0,17-3 144 15,-6-1-672 1,1-11-32-16,-1-5 0 0</inkml:trace>
  <inkml:trace contextRef="#ctx0" brushRef="#br0" timeOffset="29945.78">10069 9239 14735 0,'0'0'640'0,"-4"-7"160"0,-1 1-640 0,5 6-160 16,-8-4 0-16,-1 6 0 0,0 3 2304 0,-2 1 416 15,-6 5 96-15,-3 2 0 0,-4 5-2000 0,-4 4-416 16,-4-2-80-16,0 7 0 0,-1 4 80 0,3 5 32 16,-1-2 0-16,3 2 0 0,3 1-96 0,4 1-16 15,6 0 0-15,8-11 0 0,2-2-320 0,2 2 144 16,3-2-144-16,5-2 0 0,3-1 128 0,3-5-128 16,4-5 0-16,4 1 0 0,4-6 0 0,4 1 0 15,2-6 128-15,16-2-128 0,-5-3 144 0,-13-4-16 16,2 0-128-16,12-11 192 0,-5 1 128 0,-5 0 0 0,-1-4 16 15,-5 1 0-15,-2-3 96 0,-4 1 16 16,-5-1 0-16,-4 2 0 0,-5-7-32 0,-3 2 0 0,-5-3 0 0,-2 4 0 16,-4-4-96-16,-2 4-32 0,-5 1 0 0,0 4 0 15,-3 1-288-15,1 4-224 0,-1 3 32 0,1-1 16 16,2 3-1328 0,2 1-272-16,1 6-48 0,3-2-11552 0</inkml:trace>
  <inkml:trace contextRef="#ctx0" brushRef="#br0" timeOffset="30295.67">11102 9068 21183 0,'0'0'944'0,"0"0"192"0,0 0-912 0,0 0-224 15,0 0 0-15,0 0 0 0,-10 7 1216 0,-4 0 192 16,-5 1 32-16,-4 1 16 0,-4-1-1024 0,-6 2-208 15,-5 1-32-15,1-1-16 0,2-2-176 0,3 3 0 16,3 0 0-16,4-1 128 0,6-3-128 0,4 4 0 16,4-4 0-16,7 3 0 0,4-10 0 0,1 14-144 15,4-2 144-15,5 1 0 0,4 0 0 0,4 4-128 16,2 1 128-16,3 2 0 0,3 2 0 0,0 3 0 16,1 3 0-16,1 3 0 0,1-5 0 0,-2 2 0 15,-2-2 0-15,-2 2 144 0,-4-3-144 0,-5 4 160 16,-2-6-160-16,-6 3 160 0,-2-3 192 0,-4-7 32 0,-3 3 16 0,-4 0 0 15,-5 0 272-15,-3-1 48 0,-5 0 16 0,-6 1 0 16,-4-1-224-16,-3-2-32 0,-1 1-16 0,-1-3 0 16,0-3-336-16,-1 1-128 0,2-6 0 0,-13 2-9776 15,9-6-2016-15</inkml:trace>
  <inkml:trace contextRef="#ctx0" brushRef="#br0" timeOffset="31029.51">12768 8066 15663 0,'-14'0'1392'0,"-1"0"-1120"0,-3 0-272 0,1 1 0 16,-4 1 560-16,0 1 48 0,-5 1 16 0,1 3 0 16,-2-2-176-16,-1 4-16 0,-1 2-16 0,2 1 0 15,2 0-32-15,1 2 0 0,1 3 0 0,2 3 0 16,2 1-48-16,3 3-16 0,1-1 0 0,3 5 0 16,2 0-176-16,2 4-144 0,3 1 192 0,3 4-192 15,0 0 192-15,5 1-64 0,1 0 0 0,2 5-128 16,2-1 192-16,2 3-192 0,1 0 192 0,3 4-192 0,2-4 0 0,0 5 0 15,2 2 0-15,0 1 0 0,1 2 0 16,-6-17 0-16,2 7 0 0,-2-1 0 0,2 5 0 0,0 0 0 16,0 1 128-16,1-2-128 0,-1-1 0 0,-3-4 0 15,2-1 0-15,-2 1 0 0,-3-5 176 0,1 16-176 16,-4-8 160-16,-3-20-160 0,-1 4 160 0,0 9-160 16,-5-3 160-16,1-16-160 0,-3 3 192 0,-3 1-48 15,2-1-16-15,-2 1 0 0,-2-1 224 0,0-3 32 16,-2 1 16-16,-1-4 0 0,2-1-112 0,-3-2-32 15,0 0 0-15,-1-2 0 0,-2-3-128 0,-1-1-128 16,-1-6 192-16,0 0-192 0,-1-2 176 0,0-2-176 16,-2 0 160-16,-8-10-160 0,3-2 192 0,1-3-64 15,1-5-128-15,7 4 192 0,2-6-48 0,0-5-16 16,1-2 0-16,-4-18 0 0,4-1-128 0,7 21 0 16,3 2 0-16,1 0 0 0,0 5 0 0,4 1 0 15,2 3 0-15,3 3 0 0,-1 1 0 0,6 2-192 16,1 0 64-16,-2 10 128 0,1-1 0 0,9 2 0 15,3 3 0-15,-7 1 0 0,2-1-144 0,2 3 144 16,2 3 0-16,2 0 0 0,0 2-208 0,1 0 64 0,-1 1 16 0,1 2 0 31,-1-5-1840-31,1 2-352 0</inkml:trace>
  <inkml:trace contextRef="#ctx0" brushRef="#br0" timeOffset="32063.89">14477 9084 15663 0,'0'0'1392'0,"0"0"-1120"0,0-9-272 0,0 9 0 15,-3-9 800-15,3 9 96 0,-7-10 32 0,-2 5 0 16,-3 1-288-16,0 1-48 0,-5 6-16 0,-1-3 0 0,1 0-32 0,-3 4-16 16,-2 2 0-16,-3 7 0 0,0-1 32 0,-4 4 0 15,-3 2 0-15,-2 6 0 16,-3 4-112-16,-1 6 0 0,0 3-16 0,3 3 0 0,3 0-160 0,4 2-16 16,3 5-16-16,3-1 0 0,5 1-48 0,3 2-16 15,6-4 0-15,2-15 0 0,3 2-176 0,3-3 192 16,3 0-192-16,3 1 192 0,4-6-192 0,3 0 0 15,3-1 144-15,6-3-144 0,3-3 0 0,6-3 0 16,2 0 0-16,4-2-192 16,2-8-1184-16,3-1-240 0,-1-3-48 0</inkml:trace>
  <inkml:trace contextRef="#ctx0" brushRef="#br0" timeOffset="32396.9">15166 9178 26607 0,'0'0'1168'0,"0"0"256"0,-9 5-1136 0,1 4-288 16,-1-3 0-16,-2 8 0 0,-4 1 0 0,-1 3 0 0,-1 2 0 0,-4 2 0 15,1 2 272-15,1 3 0 0,0 0 0 0,4 1 0 16,-1 0-112-16,7 0-32 0,1 1 0 0,6-4 0 15,4 2-128-15,3-6 0 0,6 0 0 0,2-2 0 16,1-3 0-16,4 0 0 0,3-6 0 0,6-3 0 16,1-3 0-16,5-2 0 0,1-2 0 0,2-3 0 15,-1-1 0-15,0-5 0 0,-4 0 128 0,2-3-128 0,-2-1 192 0,-9 4-32 16,-2-5-16-16,3 1 0 0,-2-2 48 0,0 0 0 16,-3-2 0-16,-3 0 0 0,-4-1-32 0,-3-4 0 15,-6-2 0-15,-2 1 0 0,-3-4 32 0,-6 2 0 16,-3 2 0-16,-9-9 0 0,-2 6-32 0,-3 7 0 15,-3 2 0-15,0 7 0 0,0 0-160 0,-2 3 0 16,-2 0-192-16,1 2 192 16,1 1-1920-16,-1-1-256 0</inkml:trace>
  <inkml:trace contextRef="#ctx0" brushRef="#br0" timeOffset="32765.05">16245 8930 21071 0,'0'0'448'0,"9"0"112"0,-2 0 16 0,-7 0 32 0,7 1-480 0,-7-1-128 16,0 0 0-16,0 0 0 0,-4 7 448 0,-5 1 64 0,-5 1 0 0,-11 4 16 16,-6-2-80-16,10-4-32 0,-4 3 0 0,1-1 0 15,0 4-128-15,3-2-32 0,0-2 0 0,3 4 0 16,3-3-256-16,2 1 0 0,3 3 0 0,4-2 0 15,1 2 208-15,2 2-64 0,3 2-16 0,3 1 0 16,3 1 192-16,3 3 16 0,1 0 16 0,8 10 0 16,0-2-48-16,-5-7-16 0,1 1 0 0,1 5 0 0,0-4-80 0,-1 3-16 15,0 1 0-15,-1-1 0 0,-1 0-64 0,-4-2 0 16,-2 1-128-16,-2-4 192 0,-4-5 128 0,-5 4 32 16,-1-1 0-16,-4-3 0 0,-4 0 240 0,-3-2 48 15,-2 0 16-15,-14 2 0 0,-1-1-256 0,10-11-48 16,-1 4-16-16,-4-5 0 0,0 0-336 0,-2-2-320 15,3-4 64-15,-3-4-14688 16</inkml:trace>
  <inkml:trace contextRef="#ctx0" brushRef="#br0" timeOffset="33197.87">17508 7968 17439 0,'0'0'768'0,"0"0"176"0,0 0-752 0,0 0-192 0,0 0 0 0,0 0 0 0,-10 6 592 0,1 0 96 16,2 8 16-16,-3 0 0 0,-3 7-64 0,-2 3 0 15,-3 1 0-15,-2 11 0 0,-3 8 0 0,-3 5-16 16,2 5 0-16,-5 4 0 0,-2 0-224 0,2 8-32 15,-3 1-16-15,2 2 0 0,-1 4-112 0,2 2-32 16,2 0 0-16,4-2 0 0,3 5-208 0,2-4 128 16,1-3-128-16,11-26 0 0,-1 0 0 0,4-1 128 15,5 1-128-15,3 15 0 0,4-13-224 0,5-5-96 16,5-12 0-16,-3-12-16 16,6 0-1584-16,3-4-320 0</inkml:trace>
  <inkml:trace contextRef="#ctx0" brushRef="#br0" timeOffset="33664.78">18014 8040 18431 0,'-3'-10'816'0,"3"10"160"0,0 0-784 0,0 0-192 16,0 0 0-16,0 0 0 0,-4 10 416 0,-1 4 32 15,-4 4 16-15,-1 4 0 0,-4 7 48 0,-2 3 16 16,1-1 0-16,-3 9 0 0,-2 2-144 0,0 6-16 16,-2 2-16-16,0 2 0 0,2 5-16 0,-2 0 0 15,2-1 0-15,0-1 0 0,1-1-16 0,2 1-16 16,2-3 0-16,1-2 0 0,5-7-128 0,3-4-32 15,2-2 0-15,3-4 0 0,2-4-144 0,3-3 0 16,2-5 0-16,3-4 128 0,4-2-128 0,1-3 0 16,2-5 144-16,3 1-144 15,0-7-400-15,0-1-160 0,0 0-16 0</inkml:trace>
  <inkml:trace contextRef="#ctx0" brushRef="#br0" timeOffset="33826.71">17548 8687 20271 0,'0'0'1792'0,"0"0"-1424"0,10 0-368 0,3-1 0 15,2 0 768-15,4-1 64 0,3 1 32 0,3-3 0 0,4 0-672 0,-5-1-192 16,4 0 0-16,14-2 0 16,-1-2-800-16,-5 2-224 15</inkml:trace>
  <inkml:trace contextRef="#ctx0" brushRef="#br0" timeOffset="34548.99">18163 9482 13823 0,'0'0'608'0,"0"0"128"0,0 0-592 0,0 0-144 16,0 0 0-16,0 0 0 0,0 0 1088 0,0 0 192 16,0 0 48-16,0 0 0 0,1-12-544 0,3 3-96 0,1-3-32 0,5-5 0 15,-1-3 64-15,-1 6 16 16,0-2 0-16,3 0 0 0,0 1-32 0,2-3-16 0,-1-4 0 0,-1 3 0 15,-1 0-304-15,4-4-64 0,-1 5-16 0,-3 4 0 16,-4 6-160-16,0 0-16 0,-6 8-128 0,0 0 192 16,0 0-192-16,0 0 176 0,0 0-176 0,1 11 160 15,1 2-160-15,0 0 0 0,-2 1 0 0,-2 2 0 16,1 1 0-16,0 1 0 0,0-1 0 0,1 1 0 16,1-1 0-16,0 1 0 0,2 1 0 0,-1-3 0 15,2-2 0-15,4 1 0 0,0-2 0 0,0-5 0 0,2-2 0 16,3-3 0-16,2-2 0 0,-1-4 0 0,-1 0 128 0,-4-4-128 15,1 1 0-15,7-6 128 0,-2-2-128 0,-4 2 0 16,1-1 144-16,-1-1-144 0,1 0 0 0,-1-3 128 16,2 0-128-16,-2-4 0 0,-3-3 0 0,2-1 144 15,-2-6-144-15,-1-3 0 0,1-3 128 0,3-19-128 16,-2 0 0-16,0-1 0 0,-1-5 0 0,-3 21 0 16,1-5-176-16,0-2 176 0,1-5-240 0,-1-3 64 15,1-2 16-15,1-20 0 0,0 8 160 0,-2 10-160 16,-2 5 160-16,1 7-160 0,-2 0 160 0,1 6 0 15,-3 5-144-15,-1 0 144 0,0 4 0 0,0 0-144 16,0 3 144-16,1-1 0 0,-3-1 0 0,2 3 0 16,-3 5 0-16,6-3 0 0,-6 0-192 0,6 3 32 15,-3-2 0-15,2 5 0 0,1 3 160 0,1 2 0 16,1 1-144-16,1 5 144 0,0-1-128 0,2 6 128 16,3-4-160-16,2 4 160 0,4 0-128 0,2-1 128 15,0 2 0-15,5 0-144 0,5 0 144 0,2-1 0 0,-1 2 0 0,3-3-128 16,4 5 128-16,-10 0 0 15,2 0 0-15,4-2 0 0,3-2 0 0,1 2 0 0,2 2 0 0,0 0 0 16,0 1 0-16,-1-1 0 0,-2 1 128 0,-1-2-128 16,-5 2 0-16,-2 2 0 0,-1-1 0 0,-3 1-7776 15,-4 1-1440-15</inkml:trace>
  <inkml:trace contextRef="#ctx0" brushRef="#br0" timeOffset="35148.62">19533 8363 18431 0,'0'0'1632'0,"0"0"-1312"15,0 0-320-15,-7 1 0 0,-2-1 416 0,-8 4 16 16,0 1 0-16,3-1 0 0,-3 2 16 0,-3 3 16 0,-3-2 0 0,-1 3 0 16,-3-3-80-16,0 5 0 15,2-1-16-15,1 1 0 0,6 2-112 0,0 2-32 16,0 2 0-16,4 0 0 0,4 0-224 0,3-1 0 16,3 1 128-16,-1 10-128 0,5-1 128 0,2-9-128 15,3 1 176-15,3 1-176 0,1 3 128 0,2 2-128 0,2-2 0 0,0 6 0 16,2 1 176-16,0 4-176 0,0 0 160 0,1 3-160 15,-1 1 0-15,-1 0 0 0,-1-2 0 0,-2 1 0 16,0-1 0-16,0-1 128 16,-2 1-128-16,1 9 0 0,-3-8 0 0,-2-5 0 15,-2-4 128-15,-3-4-128 0,-1-2 288 0,-1-6 16 0,0 0 0 0,-2-2 0 16,-1-4 112-16,1 1 32 0,-2-2 0 0,-2 0 0 16,3-5-160-16,-3-2-32 0,-2 0 0 0,-2-5 0 15,0-1-128-15,-2-5-128 0,-1-1 192 0,0-3-192 16,-2 1 128-16,2-1-128 0,-3-3 0 0,-4-11 0 15,5 1 128-15,3 0-128 0,0 0 0 0,7 9 0 16,1-3 0-16,1 1 0 0,1-2 0 0,2-1 0 0,-1 2 0 0,3 1 0 16,0 0 0-16,1 0-144 0,3-2 144 0,1 2 0 15,2 1 0-15,1 1 0 0,0 1 0 0,9-4-160 16,-1 2 160-16,3 2 0 0,0-1-176 0,4 1 176 16,3 0-160-16,-7 8 160 0,2-4 0 0,3 2-144 15,6-3 144-15,-1-2 0 0,0 2 0 0,-1 2 0 16,-3-3 0-16,1-1 0 0,-2 1-192 0,-2 1 64 15,-3 0 0-15,-3 2 0 0,-2-1-128 0,-2 1-32 16,-3 2 0-16,-3 0 0 16,-2-1-1408-16,0-2-288 0</inkml:trace>
  <inkml:trace contextRef="#ctx0" brushRef="#br0" timeOffset="35716.14">19783 7319 11055 0,'0'0'976'0,"0"0"-784"15,0 0-192-15,0 0 0 0,0 0 864 0,0 0 128 16,0 0 32-16,0 0 0 0,0 0-512 0,0 0-112 16,8 6-16-16,4 2 0 0,3-1 64 0,-1 4 16 15,4-2 0-15,1 4 0 0,0 3 176 0,5 1 16 16,0 1 16-16,-1 2 0 0,3-2-224 0,-2 6-32 15,0 5-16-15,0 3 0 0,0 5-48 0,-6-12-16 16,2 6 0-16,2 3 0 0,0 4-64 0,11 22-16 16,-4 1 0-16,-10-20 0 0,3 7-64 0,-3 2-32 15,1 3 0-15,0 7 0 0,2-3-160 0,-3 4 0 16,-3 2 0-16,6 30 128 0,-4-11-128 0,-5-11 0 16,-6-9 0-16,2 2 0 0,-1-3 176 0,-1 2-48 15,-3-3-128-15,-3 0 192 0,-2-2 144 0,0-19 32 16,-2 2 0-16,-3 4 0 0,1-2 0 0,-3 4 0 15,-3-3 0-15,-8 21 0 0,-2-9 208 0,6-20 64 0,-1-1 0 16,-3 2 0-16,1 1-160 0,-4 0-32 0,-1 1 0 0,-11 14 0 16,1-6-80-16,2-5-32 0,2-5 0 0,10-11 0 15,-2-3-128-15,-9 13-16 0,5-4-16 16,10-13 0-16,-2-1-176 0,3-2 192 0,-1-1-192 0,3-2 192 16,4 0-352-16,-1-2-64 0,2-6-16 0,7-5-9600 15,0 0-1920-15</inkml:trace>
  <inkml:trace contextRef="#ctx0" brushRef="#br0" timeOffset="36449.99">21401 8831 11343 0,'-18'4'496'0,"10"-2"112"0,-2-1-480 0,-1 2-128 16,-2 1 0-16,-5 2 0 0,0-2 768 0,8-3 144 16,0 2 32-16,0-2 0 0,0 0 208 0,3 1 64 15,7-2 0-15,0 0 0 0,0 0-16 0,0 0 0 16,0 0 0-16,0 0 0 0,7-3-512 0,7-1-112 16,3 0 0-16,5-2-16 0,7 0-64 0,4 3-16 15,4-1 0-15,4-2 0 0,2 1 112 0,24-4 32 16,-3 0 0-16,-21 5 0 0,4 0-160 0,28-2-16 15,-5 1-16-15,-4 2 0 0,-3 0-240 0,-24-1-64 16,0 1 0-16,2 1 0 0,0-1-128 0,-3 1 160 0,0-1-160 0,-2 2 160 16,-5-2-160-16,0 2 128 0,-2 0-128 0,-1 0 128 15,-1-1-400-15,6 0-96 0,-7-1-16 0,-10 1 0 32,-4-1-1632-32,1-2-336 0,-5 0-64 0,-2 1-16 0</inkml:trace>
  <inkml:trace contextRef="#ctx0" brushRef="#br0" timeOffset="36804.28">21924 8078 13823 0,'0'0'1216'0,"-2"-9"-960"15,-1-2-256-15,1 5 0 0,2 6 1136 0,0 0 176 16,0 0 32-16,0 0 16 0,0 0-464 0,-9 0-80 16,0 2-32-16,0 6 0 0,1 2 0 0,-2 6 0 15,3 2 0-15,-4 5 0 0,0 4 48 0,0 2 0 16,-2 5 0-16,3 6 0 0,0 4-320 0,-2 6-48 16,-1 1-16-16,1 2 0 0,-1 3 128 0,4-17 32 15,0 12 0-15,-7 24 0 0,3-4-192 0,7-3-32 16,-3-3-16-16,1-2 0 0,0-6-112 0,3-16 0 0,2 1-16 0,0-3 0 15,-3 1-64-15,2-3-16 16,1-6 0-16,-1 1 0 0,1-5-16 0,1 0 0 0,0-6 0 16,-1-2 0-16,2-1-144 0,1-4 0 0,1-6 0 15,-1-8 128 1,0 0-2048-16,0 0-400 0,0 0-96 0,5-8-16 0</inkml:trace>
  <inkml:trace contextRef="#ctx0" brushRef="#br0" timeOffset="37767.83">23537 7415 19743 0,'0'0'880'0,"0"0"176"15,0 0-848-15,0 0-208 0,0 0 0 0,0 0 0 16,0 0 192-16,-3 15-16 0,0 4 0 0,-1 4 0 0,-1 4 176 0,0 4 32 16,0 0 16-16,1 13 0 15,-1 7-128-15,0 7-16 0,-1 6-16 0,-2 2 0 0,-3 4-32 0,-3 4 0 16,-3 6 0-16,-1-1 0 0,-2 5-16 0,-2 4-16 16,-1-1 0-16,-1 3 0 0,-2 1-48 0,0-2 0 15,2-3 0-15,1-5 0 0,3 1-128 0,-1-12 0 16,1-11 144-16,7-19-144 0,-1 3 128 0,2-5-128 15,2-2 160-15,-2-3-160 16,6-5-256-16,-1-1-128 0,5-6-48 0,2-4-10256 0</inkml:trace>
  <inkml:trace contextRef="#ctx0" brushRef="#br0" timeOffset="38219.85">23284 7748 22111 0,'6'-15'1968'0,"4"-2"-1584"0,2 1-384 0,6 0 0 16,3 2 0-16,4-1 0 15,4 0-224-15,7 0 80 0,3 1 304 0,3 2 64 0,3 1 16 0,0 1 0 16,2 3-32-16,-1 5 0 0,-1-1 0 0,2 3 0 15,0 3 112-15,0 4 0 0,0 6 16 0,0 3 0 16,0 5-192-16,-5 6-144 0,-7 2 192 0,-4 3-192 16,-6 1 128-16,-6 2-128 0,-5 3 0 0,-5 0 0 15,-4 4 128-15,-7 2-128 0,-6-4 0 0,-6 1 0 0,-6 0 0 0,-7-5 0 16,-5 1 0-16,-6-1 0 0,-1-3-128 0,-4-4 128 16,-3 0 0-16,1-3-144 0,0 3 144 0,0-3 0 15,3 1 160-15,0-4-160 0,0-1 0 0,2 0 128 16,-1-2-128-16,4-2 0 0,7-2 0 0,4 1 0 15,5-1 128-15,4 1-128 0,4 1 0 0,6 4 0 16,4-1 0-16,3 3 0 0,3 4 0 0,4 1 0 16,4 3 0-16,2 2 0 0,8 1 0 0,2 3 0 15,0 1 128-15,-1 2-128 0,6-2 128 0,0-2-128 16,-3-1 0-16,-1 2 144 0,-4-4-144 0,-6-8 160 16,1 1-160-16,-1 5 160 0,0-3-160 0,-1 2 0 15,-2-1 0-15,2-3 0 16,0 2-992-16,0-3-80 0,-2-1-16 0</inkml:trace>
  <inkml:trace contextRef="#ctx0" brushRef="#br0" timeOffset="38634.74">24837 8299 15663 0,'-26'0'1392'0,"10"3"-1120"0,-4 0-272 0,-1 3 0 0,-3 5 1664 16,-3 3 256-16,-2-2 64 0,-2 3 16 0,1 8-1568 0,2-4-432 15,4-1 128-15,5 0-128 0,3-1 0 0,6 2 0 16,3 2-128-16,4-2 128 0,3-3 0 0,4 1 0 15,2 1 0-15,4 1 0 0,2 0 0 0,6 1 240 16,-2 3-32-16,4 1 0 0,3-2-32 0,0-1-16 16,-2 4 0-16,-1 0 0 0,0-2-160 0,-2 1 0 15,-3 1 0-15,-2 0 0 0,-3 0 128 0,-2-2-128 16,-3 0 0-16,-3-2 128 0,-4 2 0 0,-2-5-128 16,-2-1 192-16,-6-1-64 0,-3-1 384 0,-4 1 64 15,-4-4 0-15,-5 1 16 0,-4-5-256 0,-1-2-48 16,-1-1-16-16,1-2 0 0,1-3-272 0,4 0 128 15,3-3-128-15,3-5 0 16,4-2-1152-16,3-5-352 0,4-2-64 0</inkml:trace>
  <inkml:trace contextRef="#ctx0" brushRef="#br0" timeOffset="38853.42">25560 8471 26719 0,'-8'9'2368'0,"-2"5"-1888"15,-1 5-480-15,-1 3 0 16,-1 3 544-16,-7 18 16 0,0-2 0 0,-1-2 0 0,-2 1-560 0,1-1 0 16,0-3 0-16,0-1 0 0,5-2 0 0,0-2 0 15,2-2 0-15,0-5-144 16,3-3-2272-16,3-4-448 0</inkml:trace>
  <inkml:trace contextRef="#ctx0" brushRef="#br0" timeOffset="39251.93">25782 8294 11967 0,'-4'13'1072'0,"3"-1"-864"16,1 2-208-16,-2 3 0 0,-3 4 1728 0,2 3 320 15,-2 9 48-15,-1-1 16 0,-2 1-1552 0,-1 0-304 0,-2 1-64 0,-2 2-16 16,-1-2 368-16,-1 0 80 16,-3-1 16-16,0-1 0 0,0-4-272 0,2 0-48 0,0-4-16 0,4-3 0 15,-1-5 0-15,3-1 0 0,2-3 0 0,3-7 0 16,5-5 368-16,0 0 80 0,0 0 16 0,5-8 0 15,2-6-256-15,4-1-32 16,0-2-16-16,5-3 0 0,2-2-272 0,1-3-48 0,0 0-16 0,9-12 0 16,-6 1-128-16,-6 15 0 0,2-2 144 0,-2 1-144 0,-1 2 0 0,-1 1 144 15,3 2-144-15,-2 4 0 0,0 6 0 0,-1 2 0 16,-1 1 0-16,0 9 0 0,-3 3 0 16,3 7 0-16,-3 5 0 0,-3 7-144 0,-1 1 144 0,-4 4 0 15,-2 3 0-15,-1 0 0 0,-2-1-192 0,-1 0-16 16,-2 2 0-16,0-4 0 15,1 1-1920-15,-3-3-384 0</inkml:trace>
  <inkml:trace contextRef="#ctx0" brushRef="#br0" timeOffset="39869.66">27166 7442 20735 0,'-3'-6'448'0,"-5"1"112"0,-2 0 16 0,-2 4 0 0,-2 0-576 0,-1 2 0 0,-3 0 0 0,-11 3 0 16,0 5 256-16,-2 0-48 0,1 5-16 0,-1 4 0 16,1 2-192-16,-2 2 176 0,-2 2-176 0,-1 0 160 15,2-1-160-15,2 6 0 0,1-2 0 0,4 3 128 16,2 3-128-16,3 0 0 0,5 3 0 0,4 1 0 16,5 0 0-16,3-1 0 0,3 4 0 0,6 1 0 15,2-1 0-15,3 2 240 0,3 4-48 0,5-4 0 0,4 1 128 0,-1 0 0 16,2-2 16-16,-3 2 0 0,1 4-208 0,-1 0-128 15,-1-4 160-15,-2 2-160 0,-2-3 128 0,-4 1-128 16,0-1 0-16,-4-4 0 0,-2-1 176 0,-2-3-176 16,-3-1 192-16,-2 0-192 0,-1-3 320 0,-2 0-64 15,-4-3 0-15,-3 0 0 0,-2-5 336 0,-4-1 64 16,-2-3 16-16,-4-1 0 0,-3 2-160 0,-1-3-16 16,-1-2-16-16,0-4 0 0,-2-4-192 0,1-2-32 15,-1-1-16-15,1-2 0 0,-1-1-240 0,5-3 176 16,-1-2-176-16,4-4 160 0,3-2-160 0,2-4 0 15,3-4 0-15,2-3 128 0,2-5-128 0,4 3-144 16,3-4 144-16,4 4-208 0,3-1 208 0,2 4 0 16,1 5 0-16,3 3-144 0,0 2 144 0,3 4 0 15,-1 1-144-15,2 3 144 0,1 5 0 0,3 3-144 16,1 0 144-16,-4 0 0 0,3 5-160 0,7 9 160 16,1 1-128-16,-2 3 128 0,0 3 0 0,-3-2 0 15,0 1 0-15,-6-3 0 0,0-1 0 0,2 1 0 0,-2 1-144 16,1 0 144-1,1-3-2432-15,0 1-432 0</inkml:trace>
  <inkml:trace contextRef="#ctx0" brushRef="#br0" timeOffset="40788.66">27885 8258 11967 0,'0'0'1072'0,"0"0"-864"15,0-9-208-15,2-3 0 0,1 3 1088 0,-1-1 192 16,-2 10 16-16,2-9 16 0,-4-2-576 0,0 3-112 16,2 8-32-16,-5-13 0 0,-2 1-128 0,-2 3-16 0,-3-1-16 0,0 6 0 15,0 0 224-15,-2 4 48 16,-3 4 16-16,1-2 0 0,-1 2-192 0,-1 4-32 15,-1-1-16-15,0 5 0 0,0-2-128 0,0 3-32 16,1 2 0-16,2 0 0 0,0 2-176 0,5 1-144 0,2 1 192 0,3 1-192 16,2-1 192-16,4 3-64 0,0-1 0 0,1 1-128 15,4 0 192-15,2-2-64 0,1 4 0 0,3-1-128 16,-1-4 224-16,0 0-64 0,-2-1-16 0,-1 2 0 0,2-1-144 0,-1 0 0 16,-6 2 144-16,0-1-144 0,1-2 0 0,-4-6 144 15,-3 2-144-15,-1-2 0 0,-2 1 160 0,-7 6-160 16,-2 0 128-16,-1-4-128 0,-5-1 128 0,5-6-128 15,-2 2 0-15,-2-3 128 0,-2 2-128 0,-1-4 0 16,0 2 144-16,-1-2-144 0,1-1 0 0,0-4 0 16,0 0 0-16,1-3 0 15,4-2-1360-15,4-1-352 0,3-3-64 0</inkml:trace>
  <inkml:trace contextRef="#ctx0" brushRef="#br0" timeOffset="41090.05">28519 8231 9215 0,'0'0'816'0,"0"0"-656"0,4 13-160 15,0-3 0-15,-2 2 1584 0,-1 2 272 16,-3 0 64-16,-1 7 16 0,-2 2-656 0,-1 1-128 0,-3 4-16 0,-1 1-16 16,-2 5-208-16,1-1-32 0,-3 0-16 0,-1 0 0 15,-1 0-160-15,6-11-16 0,-5 3-16 0,2 3 0 16,1 2-352-16,-1-5-64 0,-1 1 0 0,0-1-16 16,1-3-240-16,2-1-128 0,-1-2 128 0,2-1-208 15,5-3-1744-15,0-1-352 16,1-2-64-16</inkml:trace>
  <inkml:trace contextRef="#ctx0" brushRef="#br0" timeOffset="41502.97">28807 8396 21183 0,'-2'14'1888'0,"-1"6"-1504"16,2 5-384-16,-3 1 0 16,-2 5-896-16,1-11-256 0,-3 2-64 0,1 1 0 0,-2 2 1552 0,-3-2 304 15,2 0 64-15,-1 1 16 0,1-2 112 0,-1-3 32 16,1-2 0-16,1-1 0 0,2-5-208 0,0-1-32 16,2-2-16-16,5-8 0 0,-2 7-144 0,2-7-16 15,0 0-16-15,0 0 0 0,11-11-16 0,-3 3 0 16,4-4 0-16,1-1 0 0,1-2-160 0,3-1-48 15,3-1 0-15,11-11 0 0,-4 5-208 0,-7 6 144 0,0 0-144 0,1-1 128 16,2-1-128-16,-1 1 0 0,-2 1 0 0,1 1 0 16,0 2 0-16,6-1 0 0,-4 8 0 0,-9 5 0 15,0 0 0-15,1 5 0 0,-2 3 144 0,2 7-144 16,-2 1 0-16,3 11 0 0,-3 6 0 0,-5-11 128 16,-2 10-128-16,-2-1 0 0,-3 3 128 0,-1 2-128 15,-1-2 0-15,-1 1 128 0,-3-2-128 0,2 2 0 16,-2-2 0-16,1-4 0 0,0 1 0 0,0 7-192 15,3-4-1600-15,1-8-336 0,1 1-64 0,3-9-16 16</inkml:trace>
  <inkml:trace contextRef="#ctx0" brushRef="#br0" timeOffset="42087.83">30285 7274 12895 0,'0'0'1152'0,"0"0"-928"16,0 0-224-16,-6-7 0 0,6 7 688 0,0 0 80 15,-10-1 32-15,0 1 0 0,0 4 128 0,-1 4 32 16,-2-1 0-16,-2 8 0 0,-2 4-128 0,-2 4-32 16,-5 5 0-16,2 5 0 0,-4 7-304 0,-1 3-64 15,0 5-16-15,-2 4 0 0,-4 4-160 0,0 5-48 16,4 3 0-16,-3 5 0 0,-3 4 0 0,2 0 0 15,4 3 0-15,4-1 0 0,2 0-64 0,5-1-16 16,4 1 0-16,4-5 0 0,4-3-128 0,3-5 0 16,4-2 144-16,3-3-144 0,1-7 0 0,2-2 0 15,-1-1 0-15,0-6 0 16,1-1-544-16,-1-4-128 0,0-3-32 0,2-1 0 16,1-5-288-16,0-2-64 0,0-6-16 0,0-5 0 0</inkml:trace>
  <inkml:trace contextRef="#ctx0" brushRef="#br0" timeOffset="42438.79">30663 7747 13823 0,'0'0'1216'0,"0"0"-960"0,0 0-256 0,0 0 0 0,0 0 1168 0,-9 3 192 16,3 5 48-16,-2 3 0 0,-2 3-448 0,-1 5-96 16,-1 6-16-16,-2 5 0 0,-2 4-176 0,-2 3-32 15,-4 5-16-15,2 4 0 0,-1 5-192 0,-1 0-48 16,0 0 0-16,2 2 0 0,1 2-64 0,2 2-32 15,2-4 0-15,1 1 0 0,0-2-144 0,3-4-16 16,2-1-128-16,2-5 192 0,4-3-64 0,0-4-128 16,3-4 176-16,3-1-176 0,2-5 0 0,0-3 0 15,0-4 0-15,3-5 0 16,2 0-1456-16,0-5-288 0,-2-2-64 0,-8-6-8480 0</inkml:trace>
  <inkml:trace contextRef="#ctx0" brushRef="#br0" timeOffset="42602.57">30250 8435 12895 0,'0'0'1152'0,"12"6"-928"0,-1-4-224 0,4 1 0 16,4-2 2368-16,6 3 416 0,4 2 96 0,3-1 0 16,2-4-2272-16,0 2-464 0,1 0-144 0,-2-2 0 31,-3-1-256-31,1 1-128 0,-1 3-16 0,-2 0-16 0</inkml:trace>
  <inkml:trace contextRef="#ctx0" brushRef="#br0" timeOffset="43337.82">30904 8971 17503 0,'0'0'1552'0,"0"0"-1232"16,12-5-320-16,-4 1 0 0,-8 4 656 0,8-7 80 16,-8 7 16-16,8-3 0 0,-8 3-352 0,0 0-64 15,0 0-16-15,0 0 0 0,0 0 48 0,9 6 0 16,-4 0 0-16,1 3 0 0,-4 1-48 0,-1 3-16 15,1-4 0-15,-2 4 0 0,0-2-176 0,-2-1-128 16,0 2 144-16,1-2-144 0,1 1 128 0,1 2-128 16,-1-4 0-16,0 2 0 0,0-11 0 0,2 11 128 0,-2-11-128 0,5 11 0 15,-1-1 0-15,4-4 0 0,-2 3 0 0,2-2 0 16,-8-7 176-16,11 2-16 0,1 1 0 0,-3-2 0 16,2-1 224-16,-1 0 32 0,-10 0 16 0,12-4 0 15,-2-1-96-15,3-2-16 0,-7 0 0 0,3-3 0 16,-2 2-64-16,1-3 0 0,0 2-16 0,-1-4 0 0,1-1-48 15,-3-2 0-15,1-2 0 0,1-2 0 16,-5-2-64-16,2-2 0 0,0-5-128 0,-2-3 192 0,0-4-64 0,2-3-128 16,-2 0 176-16,2-6-176 0,0 1 176 0,-1-7-176 15,1 0 160-15,1 0-160 0,2-1 128 0,-1 1-128 16,-1-1 0-16,2 0 0 0,0 0 0 0,1 0 0 16,-1-2 0-16,4 1 0 0,-4 1 0 0,2 2 0 15,0 3 0-15,0-2 0 0,0-2 0 0,-3 4 0 16,1 2 0-16,-2 5 0 0,1-1 0 0,-1 1 0 15,-2 4 0-15,-1 0 0 0,-1 2-144 0,3 2 144 16,-4 4 0-16,1 0-144 0,1 3 144 0,-1 3 0 16,-2 3-144-16,-1 1 144 0,1 3 0 0,0 1-144 15,-2 0 144-15,3 5 0 0,0-2-144 0,0 4 144 16,0 7 0-16,0 0-144 0,5-10 144 0,1 5 0 16,-6 5 0-16,7-4 0 0,2-1-144 0,3 4 144 15,-2-1-160-15,4 4 160 0,3-1-128 0,3 0 128 16,-1 1 0-16,4 0-144 0,3-1 144 0,2 2 0 15,0-1 0-15,3 1 0 0,-1-3 0 0,2 0 0 0,1 0 0 0,3 0 0 16,0 1 240-16,3 1-32 0,0-5 0 0,4 3 0 16,2 0 48-16,-2 0 0 15,-2 0 0-15,-3 0 0 0,-3-1-112 0,0-1-16 0,-2 2 0 0,-16 0 0 16,4 2-128 0,0-1 0-16,4 0 0 0,-4 1 0 0,2 0 0 0,-1 2-272 0,-3-3 32 0,11 3 16 15,-7-1-1632-15,-8 0-336 0,-4 0-64 0</inkml:trace>
  <inkml:trace contextRef="#ctx0" brushRef="#br0" timeOffset="43988.82">32058 7986 20271 0,'0'-6'1792'0,"0"6"-1424"16,0 0-368-16,0 0 0 0,0 0 480 0,0 0 32 16,0 0 0-16,-9-3 0 0,-1 4 16 0,0 1 16 15,-6 0 0-15,0 3 0 0,-5 2-208 0,-1 1-32 16,-3 5-16-16,1-3 0 0,0 1-32 0,1 6 0 15,2-2 0-15,2 3 0 0,2 1-80 0,4 1-32 16,2 2 0-16,2-2 0 0,4-1-144 0,2 3 192 16,3 0-192-16,4 0 192 0,1 5-16 0,3-1 0 15,-1 3 0-15,2-1 0 0,2 1-176 0,0 3 0 16,0 3 0-16,1-3 0 0,-2-1 0 0,3 2 128 0,-3 2-128 0,0 1 0 16,0-1 0-16,-1 1 0 0,-3 0 0 0,1-2 0 15,-2 0 0-15,-1 1 0 0,-2 0 0 0,0-6 0 16,-2 1 0-16,-3-4 0 0,-1 1 128 0,-1 0-128 15,-3-3 0-15,1-4 0 0,1-2 144 0,-3-1-144 16,0-3 192-16,-1-4-16 0,-3 0-16 0,0-5 0 16,0-1-32-16,2-2 0 0,0-3 0 0,-1 0 0 0,1-6 32 0,0-1 0 15,1-3 0-15,1-3 0 0,1 0-160 16,-3-3 192-16,4-4-192 0,-1 0 192 0,3-2-192 0,2-3 0 16,2 1 0-16,4-6 0 0,2 2 0 0,4 1-224 15,0-2 48-15,3 3 16 0,2-1 160 0,3 1-192 16,1 1 192-16,3 2-192 0,5-4 192 0,0 5 0 15,2 0 0-15,4 4 0 0,4-2 0 0,-1 4 0 16,-2-4 0-16,-2 5 0 0,2 2 0 0,-4 0-192 16,-2-3 192-16,0 3-192 15,-3 0 192-15,-1 2 0 0,-4-2 0 0,-9 5 0 0,0 1 0 0,-1-3 144 16,0 2-144-16,-2-4 0 0,0 2 144 0,-2-1-144 0,-3-2 0 0,1-6 144 16,-4 2-144-16,-2 1 0 15,-1 2-192-15,2 1 192 16,-5 3-528-16,4 2 16 0,-3 3 0 0,0-3 0 15,0 1-656-15,-2 2-128 0,2-3-32 0</inkml:trace>
  <inkml:trace contextRef="#ctx0" brushRef="#br0" timeOffset="44605.89">32269 6426 11055 0,'-10'-13'480'0,"6"8"112"0,0-4-464 0,4 9-128 15,0 0 0-15,0 0 0 0,-3-7 1360 0,3 7 256 16,0 0 48-16,0 0 16 16,0 0-912-16,0 0-192 0,13 3-48 0,-7 4 0 0,2-1-80 0,2 3 0 15,2 1-16-15,2 3 0 0,1-2-128 0,1 5-32 16,2-1 0-16,17 18 0 0,-5-1 0 0,-2 2 0 15,-1 3 0-15,-2 6 0 0,-1 7-112 0,1 2-32 16,-1 4 0-16,0-3 0 0,-3-3 80 0,1-2 16 16,0-1 0-16,-2 8 0 0,-1 13-224 0,3 5 176 15,-5 3-176-15,0-5 160 0,-3-6-160 0,-3-1 160 0,-3 2-160 0,-3 6 160 16,-1 9-160-16,-3-4 192 0,-2-4-192 0,0-5 192 16,-3-11-192-16,0 3 0 0,-1 6 0 0,-1 2 128 15,-1 4-128-15,1-1 0 0,-2-4 0 0,-1-6 0 16,-1-6 0-16,0 2 192 0,-1 3-192 0,-2 2 192 15,-2 7 112-15,-2 1 16 0,1-4 16 0,-4-7 0 16,-1-5 0-16,-5-1 0 0,-4-2 0 0,-2 4 0 16,-2 3 64-16,-4 2 16 0,-4 1 0 0,18-29 0 0,-4-1-96 0,-3 6-32 15,-2 1 0-15,-3 1 0 16,-2 0-64-16,0 2-16 0,-1 1 0 0,-36 31 0 0,10-14-208 16,10-10 176-16,7-7-176 0,7-2 160 0,6-5-160 0,0-2 0 15,5-1-160-15,5-6 160 16,-1-1-2320-16,6-6-368 0</inkml:trace>
  <inkml:trace contextRef="#ctx0" brushRef="#br0" timeOffset="51410.44">5084 14031 9951 0,'0'0'448'0,"0"0"80"0,-6-2-528 0,0 0 0 15,-1-1 0-15,2 2 0 0,-1-1 1088 0,6 2 96 16,-5-3 32-16,5 3 0 0,-5-1-288 0,5 1-48 15,0 0-16-15,0 0 0 0,-5-3-80 0,5 3-16 16,-5 0 0-16,5 0 0 0,0 0-32 0,-4 0-16 16,-1 0 0-16,5 0 0 0,0 0 64 0,0 0 16 15,0 0 0-15,0 0 0 0,9 3-96 0,0-2-32 16,3-1 0-16,5 0 0 0,3-1-128 0,12-2-32 16,0 3 0-16,1 0 0 0,1 0-304 0,-11 3-64 0,2-3-16 15,2 0 0-15,1 0-128 0,1 0 0 0,-1-3 144 16,1 2-144-16,1-2 0 0,-2 2 0 0,-2 0 0 0,2 0 0 15,0-2 0-15,-4 0 128 0,-1 1-128 0,-1-2 0 16,-2 0-208-16,-2 2-112 0,-3-1-32 0,4-1 0 31,-6 3-1888-31,-13 1-368 0,0 0-80 0</inkml:trace>
  <inkml:trace contextRef="#ctx0" brushRef="#br0" timeOffset="51656.71">4955 14636 21183 0,'-13'12'1888'0,"12"-6"-1504"16,0 2-384-16,1-1 0 0,2 0 1152 0,3 1 144 16,3 0 48-16,2 1 0 0,5-1-400 0,3 0-80 15,0-4-16-15,6-3 0 0,5 2-112 0,2-2-32 16,4 0 0-16,1-2 0 0,0-3-96 0,0 2-32 15,5-2 0-15,-3-3 0 0,2 2-144 0,-1 2-48 16,0-4 0-16,2 3 0 0,0 2-192 0,-1-1-64 16,-4 1 0-16,0 1 0 15,-2 1-1072-15,-4 2-208 0,-4 2-64 0</inkml:trace>
  <inkml:trace contextRef="#ctx0" brushRef="#br0" timeOffset="54298.29">5779 2797 4607 0,'0'0'400'0,"-11"6"-400"16,-1 1 0-16,-1-2 0 0,-1-1 1056 0,3 1 128 0,-2 1 32 0,0-3 0 16,0-2-96-16,1 3-16 0,0 0 0 0,1-1 0 15,-1 0 0-15,3-2 0 0,9-1 0 0,-8 1 0 16,8-1-304-16,-8 0-64 0,8 0-16 0,0 0 0 16,0 0-160-16,0 0-48 0,0 0 0 0,0 0 0 15,0 0-144-15,13 4-48 0,-1 0 0 0,5 1 0 16,1-1-16-16,2-3-16 0,2 0 0 0,3-1 0 15,3-1-96-15,1 1 0 0,0-1-16 0,3 1 0 16,1-1-48-16,2 1 0 0,1-2 0 0,4 5 0 16,1-1 32-16,3 4 0 0,4 0 0 0,6-1 0 15,3-2-160-15,-2 0 192 0,-5 2-192 0,3-1 192 16,0-1-48-16,4-2 0 0,2 4 0 0,3 1 0 16,3-2 0-16,1-1 0 0,-1-1 0 0,-2 1 0 0,1 2 48 15,2 0 16-15,-3-1 0 0,7 1 0 0,7-1-16 0,-4 0 0 16,-4-2 0-16,1 2 0 0,1 0-16 15,3 1-16-15,1-1 0 0,0-2 0 0,1 2-16 0,-1 2 0 16,-4-1 0-16,-1-3 0 0,0-2 32 0,4 0 0 16,5 1 0-16,-3 2 0 0,-2-2-32 0,-2 0 0 15,-2-1 0-15,0 1 0 0,0 2 16 0,1 1 0 16,1-2 0-16,-5 0 0 0,-9-1 0 0,-2 0 0 16,-3 2 0-16,-2-2 0 0,-4 0 32 0,-2-1 16 15,-3 0 0-15,-3 1 0 0,-1-1-208 0,-2 2 0 16,-3 0 128-16,-1 1-128 0,-3-1 0 0,-4 0 176 15,-3 0-176-15,-3 1 160 0,-3-2-160 0,0 2 0 16,-2 0 0-16,-2 0 0 0,0-1 0 0,-2 2 0 16,-1 1 128-16,-9-5-128 0,6 9 0 0,-6-9 0 0,4 9-160 0,-4-9 160 31,0 10-1712-31,0-10-240 0,0 0-48 0</inkml:trace>
  <inkml:trace contextRef="#ctx0" brushRef="#br0" timeOffset="55029.99">11692 2845 11055 0,'0'0'480'0,"0"0"112"0,0 0-464 0,0 0-128 0,0 0 0 0,0 0 0 16,0 0 1408-16,0 0 272 0,0 0 48 0,0 0 16 15,0 0-1040-15,0 0-224 0,14 5-32 0,1 0-16 16,4-2 80-16,3 2 0 0,1-2 16 0,2-2 0 16,2-1-144-16,4 0-16 0,6 1-16 0,3 0 0 15,3 2-80-15,0-3-16 0,4-1 0 0,0-1 0 16,-2 1 112-16,2-1 16 0,4-1 0 0,2 2 0 16,2 1 80-16,4 0 32 0,6 0 0 0,0-3 0 15,-3-1-256-15,2 2-48 0,-1-1-16 0,1 3 0 16,1 3 32-16,3-1 16 0,4 0 0 0,1-4 0 0,-7-1-224 0,2 0 0 15,-1 1 0-15,2 2 0 0,2 3 0 0,2-3 0 16,-1 0 0-16,-2-3 144 0,-5-5-144 0,-2 4 0 16,0 3 0-16,-1 1 0 0,0 1 0 0,2-1 0 15,-1 0 0-15,-2 0 0 0,-5-2 0 0,-4 2 0 16,-2 1 0-16,-3 1 0 0,-4 1 0 0,-2 2 0 16,-3 1 0-16,0-1 0 0,0 4 0 0,-1-2 0 15,-5 2 0-15,0-3 0 0,-1 0 0 0,-4 1 0 16,-5-2 0-16,-2-1 0 0,-2 3 0 0,-5 0 128 15,-2-1-128-15,0 2 0 0,-4-3 0 0,-7-5 0 16,6 12 0-16,-1-3 0 16,-5-9-432-16,1 12-16 0,-2-3 0 0,-3 2-7488 15,-2 0-1488-15</inkml:trace>
  <inkml:trace contextRef="#ctx0" brushRef="#br0" timeOffset="56664.85">14755 13646 10127 0,'0'0'448'0,"0"0"96"16,0 0-544-16,0 0 0 0,-2-11 0 0,2 11 0 0,-7-5 1888 0,2 0 272 15,-5-1 48-15,0 2 16 0,0 3-1088 0,-3 0-224 16,-2 1-32-16,-2-2-16 0,-1 2-208 0,-2 2-32 15,-3 1-16-15,-1 2 0 0,-1 3-80 0,-2 1-16 16,-2 5 0-16,-2 1 0 0,1 4-128 0,-2 5-16 16,0 2-16-16,9-7 0 0,-2 3 96 0,-16 16 0 15,2-1 16-15,15-12 0 0,-7 0-144 0,2 6-16 16,-4-1-16-16,4 0 0 0,2 0-112 0,1 3-32 16,2-2 0-16,8-1 0 0,-2 3-144 0,5 0 0 15,3-1 144-15,2-3-144 0,5 3 144 0,1 1-144 16,5-4 192-16,1-2-192 0,5 1 128 0,5-3-128 15,3 3 0-15,5-3 0 0,2-1 0 0,4-4 0 16,3-2 0-16,2-2 0 0,0 1-224 0,0-4-96 16,2-2-32-16,1-3-8432 15,-2-2-1696-15</inkml:trace>
  <inkml:trace contextRef="#ctx0" brushRef="#br0" timeOffset="57081.41">15501 13850 19343 0,'-9'-9'1728'0,"4"2"-1392"0,-1 0-336 0,0 4 0 16,-2-3 752-16,8 6 80 0,-13-2 0 0,2 1 16 15,-3-1-304-15,0 5-64 0,-3 3-16 0,0 1 0 0,-2 3 48 0,-2 0 0 16,0 4 0-16,-4 4 0 0,0 2-48 0,0 3 0 15,-1 4 0-15,1 1 0 0,-1 3-80 0,3 2 0 16,4 2-16-16,4 0 0 0,2 1-176 0,6 0-48 16,3-3 0-16,7-2 0 0,2 0-144 0,4-8 0 15,3-2 144-15,5 0-144 0,1 0 0 0,16 7 0 16,0-7 0-16,-10-13 128 0,3 3-128 0,4-8 0 16,2-1 128-16,1-2-128 0,1 0 192 0,4-4-48 15,0-2 0-15,3-7 0 0,2-1 64 0,21-9 16 16,-10-2 0-16,-5 2 0 0,-9 0-16 0,-4-3 0 15,-5 0 0-15,-1-1 0 0,-6-1 16 0,-5-2 0 16,-4-1 0-16,-6 2 0 0,-6-3 96 0,-4 0 0 16,-3 2 16-16,-5 1 0 0,-3 6-80 0,-3 0-32 15,-3 2 0-15,0 5 0 0,-4 4-224 0,-3 0 0 16,-2 5 0-16,-6 2 0 16,0 4-320-16,-2 1-96 0,-2 1-32 0,3 1 0 15,5 3-1984-15,1-3-416 0</inkml:trace>
  <inkml:trace contextRef="#ctx0" brushRef="#br0" timeOffset="57464.96">16708 13592 17503 0,'0'0'1552'0,"0"0"-1232"0,11-1-320 0,-11 1 0 0,0 0 832 0,0 0 96 16,0 0 32-16,0 0 0 0,-11 5 64 0,-7 3 0 15,-6 1 16-15,0 2 0 0,-2-2-384 0,1 4-80 16,-5-2 0-16,0 3-16 0,-2 0-80 0,2 3-16 16,0-3 0-16,6-2 0 0,3 2 32 0,2 0 0 15,2 1 0-15,3-2 0 0,3-4-288 0,2 4-48 16,2-3-16-16,5 3 0 0,4-1-144 0,4 0 192 16,0 0-192-16,3 4 192 0,1-1-192 0,5 2 128 15,2-2-128-15,2-1 128 0,-1 2-128 0,4 3 0 16,4 4 0-16,-2 0 0 0,-1-1 0 0,-4-1 0 15,0-2 0-15,-1 4 0 0,-2 3 0 0,-2-3 128 16,-3-2-128-16,-4 1 0 0,-3-2 0 0,-4 2 0 16,-4-2 128-16,-2-1-128 0,-6 0 192 0,2-5 0 15,-3 1 0-15,-2 2 0 0,-3-2 48 0,-2-3 16 16,-2-2 0-16,-2 3 0 0,-1-5-256 0,-1 3-192 16,1-8 48-16,0 0 0 15,-2-3-1680-15,3-4-336 0</inkml:trace>
  <inkml:trace contextRef="#ctx0" brushRef="#br0" timeOffset="57882.28">18025 12591 18431 0,'-17'-7'1632'0,"7"6"-1312"16,0 1-320-16,-3 1 0 0,3 3 512 0,-2 0 16 15,-2 0 16-15,-1 7 0 0,-5 4 16 0,-2 1 0 16,-3 5 0-16,-3 2 0 0,-3 0-192 0,0 8-48 16,-3 5 0-16,3 5 0 0,0 5-96 0,2 6-32 15,1 5 0-15,1 7 0 0,-1 4-192 0,2 3 176 16,0 2-176-16,3 4 160 0,2 4-160 0,3 2 0 16,3 0 0-16,1-2 128 0,1-4-128 0,4 0 0 15,3-2 0-15,1-1 0 0,0-4 0 0,1-7 160 16,2 1-160-16,1-26 160 0,1 7-160 0,1-5 0 15,3-2 0-15,3-2 0 16,0-3-1904-16,3-8-304 0</inkml:trace>
  <inkml:trace contextRef="#ctx0" brushRef="#br0" timeOffset="58222.95">18303 12952 12895 0,'-1'-8'1152'0,"-1"-1"-928"16,2 9-224-16,0 0 0 0,0 0 2384 0,0 0 432 15,0 0 96-15,-11 6 16 0,-2 5-1728 0,-2 5-352 16,-3 2-64-16,0 5-16 0,1 7-272 0,-2 3-64 15,-4 3-16-15,-2 3 0 0,0 10-208 0,0-2-32 16,-2 2-16-16,3 3 0 0,2 2-16 0,3 0 0 16,0 1 0-16,4 0 0 0,3-2 0 0,2-2 0 15,1-1 0-15,4-5 0 0,3 4-144 0,2-2 0 16,1-5 0-16,3-1 128 0,2 1-128 0,3-2-176 16,1-5 48-16,4-7 0 15,-1-3-752-15,2-6-144 0,0-2-16 0,-1-6-6912 16,3-4-1392-16</inkml:trace>
  <inkml:trace contextRef="#ctx0" brushRef="#br0" timeOffset="58388.86">17814 13583 19343 0,'-12'-3'848'0,"12"3"192"0,0 0-832 0,0 0-208 0,0 0 0 0,0 0 0 15,10-8 1264-15,6-1 208 0,3 5 32 0,3 0 16 16,4-5-1008-16,1 3-192 0,4-4-32 0,2 2-16 15,3-2-32-15,0 3-16 0,-1-5 0 0,0 4 0 16,-1 0-1408-16,1 0-288 0,2 2-48 0</inkml:trace>
  <inkml:trace contextRef="#ctx0" brushRef="#br0" timeOffset="59032.36">18656 14150 20207 0,'0'0'896'0,"0"0"192"0,0 0-880 0,5 12-208 16,-5-12 0-16,0 0 0 0,0 0 704 0,11 5 112 16,-11-5 16-16,10-3 0 0,-4-4-240 0,0 0-32 15,2 0-16-15,0-4 0 0,-5 1-96 0,4 0-32 16,-2-6 0-16,1 4 0 0,2 4-48 0,1 0-16 0,-2 0 0 0,0 4 0 15,-7 4-48-15,11-1-16 16,-1 2 0-16,1 0 0 0,-11-1-160 0,14 8-128 0,-3 3 144 16,0 2-144-16,1-4 0 0,-3 5 0 0,0 4 0 0,-4 1 0 15,4 0 0-15,-3 3 0 16,-1 2 0-16,0 0 0 0,-1 0 0 0,-1-5 0 0,-1 4 0 0,2-1 0 16,0-2 0-16,0 0 144 0,1-1-144 0,1-2 192 15,2-2-192-15,-1-1 192 0,2-5-192 0,0-1 192 16,0-3-32-16,5-3 0 0,0-2 0 0,-5-2 0 15,1-5 256-15,1-4 48 0,1-4 16 0,6-8 0 0,-1-6-144 0,-5 9-16 16,-1-1-16-16,1-6 0 0,-2 1-128 0,1-5-32 16,-2-5 0-16,0-2 0 0,-3-1-144 0,2-7 0 15,-4 0 144-15,0-4-144 0,0-6 0 0,-2-5 128 16,-1-2-128-16,2-3 0 0,-3-4 0 0,-3-1 128 16,2 1-128-16,-1 3 0 0,-1-3 0 0,-1 3 0 15,-1 3 0-15,-1-21 0 0,-1 15 0 0,0 11 0 16,2 12 0-16,-2 4-128 0,-2 6 128 0,1 6-128 15,-3 1 128-15,4 6-128 0,-1-2 128 0,3 5 0 16,1 3-144-16,4 1 144 0,3 1 0 0,2 2-176 16,1 2 176-16,3 0-128 0,1 5 128 0,3-2-208 15,1 1 80-15,4 0 128 0,1 5-256 0,4 0 80 16,3-1 16-16,7-1 0 0,4 3 160 0,5-1-128 16,3 1 128-16,2-1-128 0,0-7 128 0,1 1 0 15,4-1-144-15,2 3 144 0,-1 1 0 0,5 1 0 16,7 1 0-16,-4-1 0 0,0-3 0 0,-3 3 0 15,-5 2 0-15,-5-4 0 0,-1 1 0 0,-4 3 0 16,-4 2 0-16,-4 0 0 16,-4-2-1728-16,-5 1-384 0,-4 2-80 0,-3 5-9840 0</inkml:trace>
  <inkml:trace contextRef="#ctx0" brushRef="#br0" timeOffset="59583.06">20077 13219 23951 0,'0'0'2128'0,"0"0"-1696"16,0 0-432-16,0 0 0 0,0 0 1072 0,0 0 128 16,0 0 16-16,-8 1 16 0,-5 0-624 0,-2 3-128 15,-5 2-32-15,-2 1 0 0,-6 3-288 0,-3-1-160 16,-3 3 160-16,3 4-160 0,0 1 208 0,1 2-48 15,2 1-16-15,7 0 0 0,0 0-16 0,6 2 0 16,1-2 0-16,7 4 0 0,1-2-128 0,5 3 0 16,2 3 144-16,5-4-144 0,2 3 0 0,5-4 144 15,1 2-144-15,4 0 0 0,1-4 128 0,4 3-128 16,2 2 0-16,-1-3 0 0,3 1 0 0,-1 2 0 16,-1 0 0-16,-1 3 0 0,-2 2 0 0,-3-3 0 15,-3 1 0-15,-3-1 0 0,-3 2 0 0,-3 2 128 16,-4-3-128-16,-1-1 0 0,-5 3 240 0,-3-3-64 15,-3 1-16-15,-3-4 0 0,-4 1 96 0,-3-7 32 16,-5 0 0-16,-3-2 0 0,-4-1-64 0,0-2-16 16,-1-1 0-16,0-2 0 0,0-1-48 0,2-5-16 0,1-3 0 0,2-2 0 15,1-3-144-15,6-4 192 0,2-1-192 0,3-7 192 16,4-4-64-16,3-3-128 0,3-6 192 0,4 0-64 16,1-5-128-16,2-4 0 0,6-4 0 0,2 3 0 15,7 0 0-15,0-1 0 0,2 1-128 0,3-2 128 16,0-2 0-16,2 5-144 0,1 3 144 0,3 6 0 15,3 3-128-15,0 3 128 0,1 1 0 0,0 3 0 0,-1 1-144 16,-5 2 144-16,1-3 0 0,-4 5-144 16,-4 3 144-16,-4-2 0 0,-3 1 0 0,-4 0 0 15,-1 0 0-15,-5 0 0 0,-2-1 0 0,-2 1 0 16,-5 3-624-16,0 1-32 0,-3-2-16 0,-2 2 0 16,-1-2-1984-16,1 2-400 0</inkml:trace>
  <inkml:trace contextRef="#ctx0" brushRef="#br0" timeOffset="60133.26">20327 11693 10127 0,'0'0'896'0,"0"0"-704"0,0 0-192 0,0 0 0 15,0 0 2544-15,0 0 464 0,10 5 112 0,5 2 16 16,5 5-2096-16,1 2-400 0,4 3-96 0,2 3-16 16,1 4-80-16,1 7-32 0,3 1 0 0,-4 6 0 15,1 2 64-15,3 9 16 0,0-3 0 0,-1 4 0 0,1 2 0 0,0 4 0 16,-2 5 0-16,1 2 0 0,-1 4-64 0,0 0-16 16,-5 1 0-16,-2 3 0 0,-4 5-224 0,-4 2-64 15,-2 8 0-15,-5 1 0 0,-3-1 0 0,-5 6-128 16,-3-6 192-16,-5 4-64 0,-3-2 16 0,-4 0 0 15,-4-6 0-15,-3 3 0 0,-1-6 32 0,-2 1 0 16,-3-7 0-16,0 1 0 0,-1-1 272 0,-1 0 64 16,-1-2 16-16,9-25 0 0,-3 4-48 0,-2 3-16 15,-1-1 0-15,-3 1 0 0,0 2-160 0,-4-2-48 16,1-1 0-16,0-1 0 0,-2-3-128 0,0-4-128 16,2-2 192-16,1-2-192 0,0-3 160 0,1-1-160 15,2-7 128-15,3-1-128 0,3-7 0 0,-5 7 0 16,7-10 0-16,4-9 0 15,7-4-1152-15,6-5-256 0,5 0-48 0,-1-9-8592 16,2-2-1728-16</inkml:trace>
  <inkml:trace contextRef="#ctx0" brushRef="#br0" timeOffset="61568.11">27822 13455 10703 0,'14'-4'464'0,"-14"4"112"0,14-1-448 0,-1-2-128 0,-3 1 0 0,2-2 0 15,-12 4 432-15,11-3 64 16,-11 3 16-16,10-3 0 0,-10 3 160 0,0 0 32 0,0 0 16 0,0 0 0 16,0 0 336-16,0 0 64 0,0 0 16 0,0 0 0 15,0 0-112-15,-9-4-32 0,-3 0 0 0,-6 1 0 16,-4 7-416-16,-6 0-96 0,-5 0-16 0,-2 2 0 15,-2 3-128-15,0 3-16 0,-1 2-16 0,2 3 0 16,2 1-64-16,2 1-16 0,4 4 0 0,5-3 0 16,7-1 16-16,6 1 0 0,2-1 0 0,8 0 0 15,6-2-240-15,6 1 0 0,2-1 128 0,5-2-128 16,5-1 0-16,5 0 128 0,4 1-128 0,5 2 0 16,4 1 192-16,2-1-64 0,-1 1-128 0,-1 1 192 0,-3 2-192 0,-3 1 0 15,-5-1 0-15,-10-5-160 0,-2 2 160 0,-1 4 0 16,-3-1 0-16,-4 6 0 0,0-3 0 0,-6 4 128 15,-4 0-128-15,-2 1 176 0,-3-5 144 0,-3 3 16 16,-1-3 16-16,-6-2 0 0,0 0 80 0,-4 0 16 16,-5 0 0-16,-13 6 0 0,1-4-256 0,9-10-32 15,-3-2-16-15,-1 0 0 0,-1-3-144 0,2 0-272 16,2-4 64-16,3-2-9008 16,2-5-1792-16</inkml:trace>
  <inkml:trace contextRef="#ctx0" brushRef="#br0" timeOffset="61835">28694 13522 18431 0,'0'0'1632'0,"0"0"-1312"0,0 0-320 0,3 13 0 15,-3-3 1088-15,-1 5 128 0,-1 3 48 0,0 4 0 16,-2 5-752-16,1 2-128 0,-3 4-48 0,-2 5 0 16,0 6-176-16,1-12-32 0,1 4-128 0,-4 2 192 15,0 3 0-15,-2 2 0 0,-2 3 0 0,0-1 0 16,0-1-32-16,1 0-16 0,1-1 0 0,0-5 0 16,2-1-1808-16,1-2-352 0,3-7-80 0</inkml:trace>
  <inkml:trace contextRef="#ctx0" brushRef="#br0" timeOffset="62252.07">29134 13629 22111 0,'0'0'1968'0,"0"0"-1584"0,0 10-384 0,1 0 0 15,-1 4 384-15,0 3-16 16,0 1 0-16,-1 2 0 0,-3 0-96 0,2 16-16 16,-2 1 0-16,-2-2 0 0,-3 0 144 0,-1 0 32 15,-2 0 0-15,1 0 0 0,-1-2 16 0,2-2 0 16,1-1 0-16,0-2 0 0,2-7-160 0,2-4-32 0,2-1 0 0,2-6 0 16,1 0-80-16,0-10-32 15,0 0 0-15,0 0 0 0,10-3 304 0,1-4 64 16,2-2 16-16,2-6 0 0,3-7 32 0,-5 6 0 0,0-5 0 0,3-3 0 15,1 0-240-15,0-3-64 0,2-1 0 0,3-2 0 16,-2 2-64-16,3-1-32 0,1 2 0 0,11-4 0 16,-6 8-160-16,-4 11 0 0,-4 2 144 0,0 7-144 15,-3 6 0-15,-1 8 144 0,-3 6-144 0,-2 3 0 16,-1 4 160-16,-3 5-160 0,0 4 128 0,-5 4-128 0,-2 1 0 0,0 2 0 16,-1-1 0-16,0-1 0 0,-1 2 0 0,0-6 0 15,1-5 0-15,0-1 0 16,0-4-1632-16,1-1-256 0,1-1-48 0,2-11-11568 15</inkml:trace>
  <inkml:trace contextRef="#ctx0" brushRef="#br0" timeOffset="63236.55">30265 12652 9215 0,'0'0'816'0,"0"0"-656"16,0 0-160-16,-8 0 0 0,-3-2 1968 0,3 5 352 15,-1 5 80-15,0-2 16 0,0 3-1360 0,-1 0-272 16,-1 5-48-16,0 3-16 0,-3 3-144 0,-1 5-48 0,1 3 0 0,0 5 0 15,0 3-192-15,1 4-32 0,2 9-16 0,2 3 0 16,-1 2 48-16,1 3 16 0,2 1 0 0,2 6 0 16,1 1 16-16,2 3 0 0,1 0 0 0,1 2 0 15,1 3-208-15,3-5-32 0,1-4-128 0,1 1 192 16,3-6-192-16,-1 2 0 0,2-7 128 0,1-5-128 16,0-3 0-16,1-4 0 0,2-1-144 0,1-9-7696 15,1-2-1536-15</inkml:trace>
  <inkml:trace contextRef="#ctx0" brushRef="#br0" timeOffset="63552.93">30946 12808 17503 0,'0'0'1552'0,"0"0"-1232"16,0 0-320-16,0 0 0 0,0 0 640 0,-2 15 80 16,0 4 16-16,-5 2 0 0,-3 3-128 0,-3 4-32 15,-1 7 0-15,-2 3 0 0,-2 9-128 0,0 1-16 0,-1 1-16 0,0 2 0 16,0 2-48-16,3 1-16 0,-1-1 0 0,3 0 0 15,0 0-16-15,4-3 0 0,1 0 0 0,4-2 0 16,2-3-208-16,3-6-128 0,6-1 128 0,0-6-128 16,3-5 0-16,2-2 128 0,1-6-128 0,3-1 0 15,3-8-144-15,0-1-112 0,1-5 0 0,0-3-7456 16,0-2-1488-16</inkml:trace>
  <inkml:trace contextRef="#ctx0" brushRef="#br0" timeOffset="63720.07">30585 13469 23951 0,'0'0'1056'0,"0"0"224"0,8-10-1024 0,4 3-256 0,3 4 0 0,4-1 0 0,5-4 384 0,4 2 32 16,3-1 0-16,4 1 0 0,1 0-416 0,3-4-256 15,5 1 48-15,-4-3-10912 16</inkml:trace>
  <inkml:trace contextRef="#ctx0" brushRef="#br0" timeOffset="64286.13">31201 14005 20271 0,'0'0'1792'0,"0"0"-1424"16,9 5-368-16,-9-5 0 0,13 2 448 0,-2-4 32 0,-2-3 0 0,1 0 0 16,0-5-96-16,-1 2-32 0,-1-4 0 0,-1-2 0 15,0-2 144-15,-2 0 16 0,0-3 16 0,-1-1 0 16,0-1 160-16,-1 1 16 0,1 1 16 0,-1 1 0 16,-1 4-272-16,1 5-64 0,-3 9-16 0,0 0 0 15,0 0-112-15,0 0-32 0,0 0 0 0,-1 9 0 16,-1 5-224-16,0 3 0 0,-1 2 0 0,1 1-160 15,0 3 160-15,1 1 0 0,-1-2-144 0,2-2 144 16,0-2 0-16,0 0 0 0,0-2 0 0,3-1 0 16,3-3-192-16,1-1 192 0,2 1-192 0,1-7 192 15,2-3-192-15,3-3 192 0,3-2-192 0,2-4 192 16,-1-5 0-16,1-3 0 0,1 0 0 0,-1-2 0 16,-1 0 0-16,-1-4 0 0,-3 0 144 0,0-7-144 15,-2 2 192-15,-3-4-16 0,-1-3-16 0,-2-4 0 16,0-4 32-16,-2 0 0 0,-1-6 0 0,-3-2 0 0,2-8-192 0,-1 1 0 15,1 1 144-15,0-2-144 0,-3-4 0 0,0 1 0 16,0-5 0-16,0 3 128 0,0-5-128 0,0 6 0 16,1-2 0-16,-2 7 0 0,1 7 0 0,0 6 0 15,0 6 0-15,0 4 0 0,0 1 0 0,0 7 0 16,0 0 0-16,0 5-128 0,0 1 128 0,1 1 0 16,0 2 0-16,3 0 0 0,0 6 0 0,1-4-160 15,2 2 160-15,1 1 0 0,1 0-192 0,2 5 192 16,2-3-192-16,2 4 192 0,3 1-192 0,3 1 192 15,-1 1-192-15,4 0 192 0,4 2-160 0,1 0 160 16,2 4-128-16,2 0 128 16,4-1-432-16,-4 0 0 0,0 5 0 0</inkml:trace>
  <inkml:trace contextRef="#ctx0" brushRef="#br0" timeOffset="64853.18">32284 13022 21935 0,'0'0'480'0,"0"0"96"0,-9 2 32 0,1 1 16 0,0 2-496 0,0 2-128 0,0-2 0 0,-4 4 0 16,-2-1 256-16,0 3 16 0,-3 2 16 0,-1 0 0 15,1 1 112-15,-4-2 32 0,-2 0 0 0,3 4 0 16,1 0 112-16,2-1 32 0,3 3 0 0,6-2 0 0,0 2-256 0,4 0-64 16,3 1 0-16,5 1 0 0,1 2-112 0,4 3-16 15,1-2-128-15,2 1 192 0,1 6-32 0,2-5-16 16,-1 3 0-16,3-1 0 0,-4 1-144 0,-1 3 160 16,0-3-160-16,-2 2 160 0,-2-1-160 0,1-3 0 15,-4 2 0-15,-3-3 0 0,-1 0 128 0,-2 2-128 16,-1-1 0-16,-2 1 128 0,-1-3 256 0,-3 2 32 15,-2-3 16-15,-3-2 0 0,0-3 32 0,-3 0 16 16,-2-3 0-16,-3 2 0 0,-4-2-256 0,-1-4-48 16,-2-2-16-16,0-3 0 0,0 2-16 0,2-4 0 15,2-2 0-15,3-4 0 0,-1-2-144 0,7-5 0 16,2-1 0-16,2-3 0 0,4 1 0 0,2-5-176 16,3-2 48-16,2-3 0 0,2 2-80 0,3-5-16 15,2-1 0-15,2 1 0 0,2-3 224 0,2 2 0 16,1 2 0-16,2 3 0 0,2 0-128 0,4 1 128 15,3 0 0-15,3 1-144 0,2-2 144 0,4 1 0 16,-1 0-144-16,0 1 144 0,-3-1 0 0,1 0-144 16,-2 1 144-16,-11 6 0 15,1 3 0-15,2-3 0 0,0-1 0 0,0 0 0 0,0-2 0 0,-2-2 0 0,-3-2 0 16,10-18 0-16,-9 3 0 0,-5 7 0 0,-6 2 0 0,-1 5 0 31,-3 4-384-31,-4 1-80 0,-3 1-16 0,-1 4 0 16,-3-2-1664-16,0 0-336 0,0 4-64 0</inkml:trace>
  <inkml:trace contextRef="#ctx0" brushRef="#br0" timeOffset="65236.79">32376 11950 21135 0,'0'0'928'0,"0"0"208"0,0 0-912 0,0 0-224 0,0 0 0 0,3 13 0 16,2-1 352-16,4 6 32 15,3 1 0-15,2 7 0 0,2 2 192 0,2 2 64 16,1 2 0-16,3 2 0 0,-3 1 240 0,2 5 48 15,2 10 16-15,-2 8 0 0,-4 12 64 0,0 4 16 0,-1-2 0 0,-2 1 0 16,-3-1-224-16,-1 12-32 0,-3 10-16 0,-3-2 0 16,-2-5-384-16,-5 0-80 0,-3-2-16 0,-3 3 0 15,-3 5-128-15,-2-4-16 0,-5-8-128 0,-4-7 192 16,-2-13-192-16,-4 0 176 0,-3 1-176 0,-4-4 160 16,-1 1-160-16,16-30 128 0,-6 2-128 0,-2-3 128 15,-4 1-368-15,-1-3-80 0,-1 0 0 0</inkml:trace>
  <inkml:trace contextRef="#ctx0" brushRef="#br0" timeOffset="66121.25">11717 2975 14735 0,'-9'-4'1312'0,"9"4"-1056"0,0 0-256 0,-9-5 0 15,9 5 576-15,0 0 64 16,0 0 16-16,0 0 0 0,0 0 16 0,0 0 0 16,0 0 0-16,17 5 0 0,5-1-96 0,3-3 0 15,8 2-16-15,12-2 0 0,8-1 80 0,9 1 0 0,8 1 16 0,5-2 0 16,4-2-144-16,5 1-16 0,6-1-16 0,5-1 0 15,5 0-96-15,-1 0-32 0,-1-4 0 0,5 2 0 16,5-5 64-16,-2 2 16 0,0 3 0 0,-2-1 0 16,3 1 128-16,0 2 16 0,-1 1 16 0,-3-1 0 15,-5-2-176-15,3 4-32 0,3 1-16 0,-2 1 0 16,-2 2-96-16,-8 0-16 0,-5-1 0 0,0 0 0 16,-1 1-128-16,-7-1-128 0,-4 1 144 0,-9-1-144 15,-9 4 144-15,-7-3-144 0,-7 0 128 0,-7-3-128 16,-7-3-256-16,-8 2-128 0,-5-1-16 0,-7-4-9232 15,-9 6-1840-15</inkml:trace>
  <inkml:trace contextRef="#ctx0" brushRef="#br0" timeOffset="66737.57">6051 3130 7359 0,'-16'0'656'0,"-1"0"-528"16,-4 1-128-16,3-1 0 0,-1 0 1040 0,4 0 176 15,-1-1 48-15,3 2 0 0,1 2-112 0,3-1 0 16,2 2-16-16,7-4 0 0,0 0-400 0,0 0-80 16,0 0-16-16,11 12 0 0,6-5-64 0,7 3-32 15,5-4 0-15,11 0 0 0,7 2 0 0,11-6 0 16,8-1 0-16,4 1 0 0,1-2-96 0,4 0-32 0,3 0 0 0,7-2 0 15,7-1 32-15,2-6 16 16,1-2 0-16,-2 1 0 0,0 3 160 0,4-4 16 16,5 4 16-16,-3-5 0 0,-3 2-64 0,0-1-16 0,1 2 0 0,1 0 0 15,-2-1-64-15,-3 2 0 0,-5-1-16 0,-2 3 0 16,-1 1-224-16,-1-1-32 16,-1 2-16-16,-6 1 0 0,-4 1-224 0,-7 0 128 0,-6 2-128 0,-3 3 0 15,-4 1 0-15,-6 5-160 0,-7-2 0 16,-6 6-14176-16</inkml:trace>
  <inkml:trace contextRef="#ctx0" brushRef="#br0" timeOffset="67955.87">21858 12540 9215 0,'7'-5'816'0,"-1"-4"-656"15,2 2-160-15,-1-3 0 0,2 0 768 0,0-1 128 16,-1 0 32-16,1 1 0 0,-1 0-144 0,1 1-16 15,-1-2-16-15,1 3 0 0,0 1-144 0,-3 0-32 16,0 2 0-16,-6 5 0 0,0 0 96 0,8-6 16 16,-8 6 0-16,0 0 0 0,0 0-192 0,10 4-48 15,-10-4 0-15,8 6 0 0,-8-6-32 0,5 18-16 0,-2 1 0 0,-2 5 0 16,0 4 48-16,-1 2 0 16,-1 1 0-16,1 6 0 0,-1 3-64 0,-2 2-16 15,-1 7 0-15,0-1 0 0,-1 4 64 0,1 3 16 16,-1 5 0-16,2-5 0 0,-5-1-96 0,2-1-16 15,-2-1 0-15,-1 3 0 0,0 1-160 0,-1-1-48 16,0-6 0-16,1-2 0 0,1 1-128 0,-1-1 128 16,-1-6-128-16,0-4 128 0,0-3 64 0,1-2 0 0,0-5 0 0,0 0 0 15,2-6-48-15,-1-1 0 0,2 0 0 0,0-5 0 16,1 0-144-16,2-5 0 0,-1-1 0 16,4-9 0-1,0 0-2496-15,0 0-416 0</inkml:trace>
  <inkml:trace contextRef="#ctx0" brushRef="#br0" timeOffset="68189.31">21399 13236 30351 0,'28'-5'1344'0,"-2"0"272"0,12 1-1296 0,9 2-320 16,6 1 0-16,7 1 0 0,4 2 0 0,4 1 144 16,6 0-144-16,1 1 0 0,0-1 0 0,-4-1 0 15,-2 1 0-15,-4-1 0 0,-3 0-192 0,-1 0-160 16,-1 3-32-16,-3-3-12800 0</inkml:trace>
  <inkml:trace contextRef="#ctx0" brushRef="#br1" timeOffset="72325.6">5191 1212 10703 0,'0'0'464'0,"0"0"112"0,0 0-448 0,0 0-128 15,0 0 0-15,0 0 0 0,0 0 544 0,0 0 96 16,0 0 0-16,10 6 16 0,-10-6-240 0,0 0-48 16,0 0-16-16,0 0 0 0,9 2 128 0,-9-2 32 15,0 0 0-15,0 0 0 0,12 0 0 0,-12 0 0 16,10-3 0-16,-10 3 0 0,0 0 128 0,10-8 48 15,-2 3 0-15,-1-5 0 0,2 3 64 0,0-5 16 16,0 1 0-16,0-3 0 0,0-3-128 0,-2 1-32 16,4-3 0-16,-1 1 0 0,0-1-160 0,0-2-48 15,2-4 0-15,-1 1 0 0,2 1-176 0,-1-5-32 16,2 4-16-16,-1-3 0 0,-1 3-176 0,-1-3 128 16,-1 3-128-16,0 3 128 0,-1-5-128 0,0 6 0 15,-4 1 0-15,0 2 128 0,2 6-128 0,-2-2 0 16,-1-2 0-16,-2 6 0 0,3 0 160 0,-5 9-160 0,5-6 192 0,-5 6-192 15,0 0 128-15,0 0-128 0,0 0 0 0,0 0 0 16,7 11 0-16,-4 3 0 0,0 0 0 0,-2 4 0 16,-1 1 0-16,-1 6 0 0,-4 3 0 0,4 5 0 15,-2 0 0-15,-1 4 0 0,0 1 0 0,-2 2 0 16,2 2 0-16,-1 5 0 0,-1 6 0 0,-2-1 0 16,1 2 0-16,-2 0 0 0,0 5 0 0,0 4 0 15,0 2 0-15,-1-1 0 0,-3-5 0 0,3 1 0 0,0-5 144 0,1-1-144 16,1 1 0-16,1 0 144 0,-1-2-144 15,0-2 0-15,3-4 144 0,0-2-144 0,-4-9 0 0,3 3 144 16,1-3-144-16,1-1 0 0,-2-2 160 0,1-3-160 16,1 0 128-16,1 0-128 0,1-1 0 0,-1-5 128 15,2-3-128-15,1 0 0 0,0 1 0 0,0 0-304 16,0-5 48-16,1-4-8256 16,2-2-1664-16</inkml:trace>
  <inkml:trace contextRef="#ctx0" brushRef="#br1" timeOffset="72558.48">4731 2679 27647 0,'0'0'2448'0,"12"5"-1952"16,0-3-496-16,7 1 0 0,5-2 192 0,8 1-64 0,6 1-128 0,7 0 192 15,4 2 400-15,9-1 80 0,5 6 16 0,3-2 0 16,0-6-496-16,1-1-192 0,-3-1 128 0,1 4-128 16,-1 4 0-16,1-1 0 0,1 6 0 0,0-3 0 15,-4 0-1360-15,-3 3-368 0,-6-1-64 0,-4 4 0 0</inkml:trace>
  <inkml:trace contextRef="#ctx0" brushRef="#br1" timeOffset="73776.19">9244 13417 18431 0,'0'0'816'0,"0"-10"160"0,1-1-784 0,4 0-192 0,0 0 0 0,5-2 0 0,3-4 1568 0,3 1 272 16,5-2 48-16,2-2 16 0,2-3-1280 0,-1-3-256 16,0 1-48-16,3-7-16 0,-1-3-304 0,-1-2 160 15,-2-3-160-15,0-3 128 0,-2 0-128 0,1-3 0 16,1 0 144-16,-2-1-144 0,0 2 128 0,-2-2-128 16,2 1 128-16,1 1-128 0,-2 3 272 0,1-3-16 15,0 1 0-15,1 1 0 0,0 3 128 0,-1-2 32 16,1-3 0-16,-2 3 0 0,-1 1-48 0,0 6-16 15,-1 3 0-15,0 0 0 0,0 2-96 0,-2 3-32 16,-2-1 0-16,-1 5 0 0,0-2-224 0,-5 2 144 16,3 1-144-16,-1 3 128 0,-1-2-128 0,0 3 0 15,-1 3 0-15,1 1 128 0,-2 4-128 0,-1 2 0 16,-1 3 0-16,-5 5 0 0,0 0 0 0,0 0 0 0,10 2 0 0,-2 6 0 16,-2 5-128-16,2 4 128 15,-2 5-160-15,2 3 160 0,-2 0 0 0,1 8 0 16,-2 4 0-16,1 2 0 0,-2 5 0 0,-2 2 0 15,1 4 0-15,0 2 0 0,-2 3 0 0,-1-2 0 0,0-1 0 0,0 3 0 16,-1 3 0-16,-2 4 128 16,0-1 16-16,1 3 0 0,-3-3 32 0,-2 5 0 15,-1 0 0-15,0 0 0 0,0 0 16 0,2-1 16 0,0 1 0 0,1 2 0 0,1-5-32 16,0 1-16-16,1-1 0 0,1-2 0 16,-2 5-160-16,0-5 160 0,-1-1-160 0,1 1 160 0,2-2-160 0,-3-1 0 15,1 2 144-15,0-7-144 0,-1-4 0 0,1-1 144 16,0 0-144-16,0-6 0 0,2-4 0 0,1-1 0 15,-1-1 0-15,2-3 0 16,0-3-992-16,0-3-208 0,0-4-32 0,0-4-8224 16,0-3-1632-16</inkml:trace>
  <inkml:trace contextRef="#ctx0" brushRef="#br1" timeOffset="74092.91">8824 14851 16575 0,'-29'3'1472'0,"14"1"-1168"15,1-3-304-15,4 2 0 0,10-3 3584 0,0 0 640 16,0 0 144-16,6 14 32 0,5-3-3184 0,8 1-640 0,8-3-128 0,6 0-32 15,7-2 176-15,5 2 48 0,5-6 0 0,7 1 0 16,7-1-160-16,9 2-32 0,4-1 0 0,3-2 0 16,2 0-192-16,3-2-64 0,-2 0 0 0,2 0 0 15,3-1-48-15,1 0-16 0,0-1 0 0,-1 2 0 16,-3-1-128-16,1 1 192 0,1 0-192 0,-3 1 192 0,-4 3-192 0,-3 1 0 16,-6 4-192-16,-3-3-11440 15,-7 6-2272-15</inkml:trace>
  <inkml:trace contextRef="#ctx0" brushRef="#br1" timeOffset="76294.23">10252 2069 10127 0,'0'0'448'0,"-11"-3"96"0,1 1-544 0,10 2 0 15,-9-2 0-15,9 2 0 0,0 0 1072 0,0 0 96 16,0 0 32-16,0 0 0 0,0 0-496 0,0 0-80 0,0 0-32 0,0 0 0 16,0 0 160-16,12 4 16 0,1 0 16 0,2 1 0 15,1-2-32-15,5-3-16 0,0-2 0 0,3 1 0 16,2-1-224-16,1 0-32 0,-2 1-16 0,2 0 0 16,2-2-80-16,-1 1-32 0,-1 0 0 0,-2 0 0 15,-1-3-96-15,0 1-32 0,-1 0 0 0,-1 3 0 16,2-3-16-16,-1 1 0 0,-4 0 0 0,2 1 0 15,-1 1-64-15,-3 0-16 0,1 0 0 0,-1 1 0 16,-1-2-128-16,2 1 0 0,-4 1 0 0,4 0 0 16,1 0 0-16,-1-1 128 0,-3-1-128 0,-1 0 0 31,0-2-1424-31,-3 0-368 0</inkml:trace>
  <inkml:trace contextRef="#ctx0" brushRef="#br1" timeOffset="76794.64">11112 1312 16575 0,'0'-6'1472'16,"1"-5"-1168"-16,2-1-304 0,1 2 0 0,0-3 832 0,2 2 128 16,-1 1 0-16,3-2 16 0,-1 6-496 0,2-6-96 0,1 0-32 0,2 0 0 15,-1-3-224-15,2 1-128 0,-2 0 160 0,1 1-160 16,-2 1 240-16,-1-1-48 0,-3 5-16 0,2-2 0 16,-2 3 16-16,-2-2 0 0,-4 9 0 0,6-7 0 15,-6 7-32-15,0 0 0 0,0 0 0 0,0 0 0 16,0 0-160-16,0 0 192 0,0 0-192 0,0 0 192 15,6 14-192-15,-3 3 0 0,-1 2 0 0,-2 2 0 16,0 0 0-16,-2 3 0 0,1 3 0 0,1 3 0 16,-1-1 0-16,1 4 0 0,0 3 0 0,0 2 0 15,0 4 0-15,0 0 0 0,0 1 0 0,0 2 128 16,-1-2-128-16,1 3 0 0,-3-4 144 0,0 5-144 16,0-2 0-16,-1 4 0 0,-1 0 0 0,-2 1 128 15,0-2-128-15,-1-1 128 0,-1-6-128 0,0 2 128 16,0-2-128-16,1 1 0 0,-1-5 0 0,1 3 0 0,0 2 0 0,2-4 144 15,1 0-144-15,0 1 0 0,0 1 128 0,1-2-128 16,1-3 0-16,1-3 0 0,-1-6 0 0,1 1 0 16,-1 0 0-16,2-3-144 15,-2 1-2160-15,2-5-416 0</inkml:trace>
  <inkml:trace contextRef="#ctx0" brushRef="#br1" timeOffset="77051.37">10622 2886 29247 0,'0'0'1296'0,"0"0"272"0,0 0-1248 0,0 0-320 0,11 4 0 0,4 1 0 15,6 1 144-15,3-2-16 0,4 2-128 0,2 2 192 16,2-4 0-16,6 1 0 0,4 1 0 0,4-1 0 16,1-2-192-16,0 1 128 0,1 1-128 0,0-1 0 15,1-2 0-15,0-2 0 0,1 1-176 0,3 2-8816 16,3 0-1760-16</inkml:trace>
  <inkml:trace contextRef="#ctx0" brushRef="#br1" timeOffset="78463.16">23879 12062 12895 0,'0'0'1152'0,"0"0"-928"0,0 0-224 0,-10 9 0 16,0-3 336-16,0 6 32 0,0 0 0 0,0 3 0 15,-2 2 80-15,1 1 0 0,-2 2 16 0,-1 4 0 0,-1 0-80 0,-1 6 0 16,-1 0-16-16,-2 5 0 0,-3 1 96 0,-1 6 32 16,-2 0 0-16,-3 5 0 0,-4-1-64 0,-1 4-16 15,-1 3 0-15,0 4 0 0,0 5-160 0,2 1-48 16,3 4 0-16,1-1 0 0,-1 2 32 0,5-2 0 15,3 1 0-15,7-1 0 0,2 0 160 0,3 3 48 16,5-2 0-16,4-1 0 0,4-2-96 0,1 3-16 16,0-7 0-16,1 1 0 0,1-4-192 0,2-2-144 15,1-6 192-15,1-2-192 0,6 2 192 0,-1-2-192 16,2-7 192-16,1 1-192 0,3-1 176 0,-2-5-176 16,3-3 160-16,1 0-160 0,3-3-144 0,1-4-128 15,1 0-32-15,0-6-7184 0,1-4-1456 0</inkml:trace>
  <inkml:trace contextRef="#ctx0" brushRef="#br1" timeOffset="78748.31">23775 13737 26719 0,'0'0'2368'0,"0"-9"-1888"0,0 9-480 0,6-10 0 16,2 0 704-16,2 4 32 0,2-1 16 0,2 1 0 0,3 1-288 0,4 1-48 15,-1-2-16-15,3 0 0 0,1 3-224 0,3-2-48 16,1-2-128-16,2 3 192 0,2 3-192 0,1-3 144 16,2-1-144-16,-1 1 128 0,-1 1-128 0,-1 0 0 15,-3-1 144-15,-1-1-144 0,-3 0 0 0,1 3 0 16,-1 0 0-16,-2 0 0 15,-1 0-336-15,-3-3-144 0,-2 2-32 0,1-1-8560 16,-2 1-1712-16</inkml:trace>
  <inkml:trace contextRef="#ctx0" brushRef="#br1" timeOffset="79112.97">25539 12575 26719 0,'0'0'2368'0,"0"0"-1888"0,0 0-480 0,0 0 0 15,0 0 400-15,0 0-16 0,6 16 0 0,-3 3 0 16,-3 0-128-16,-2 5-16 0,-3 4-16 0,-3 4 0 15,-2 4 16-15,-2 5 0 0,0 1 0 0,-3 5 0 16,1 7 64-16,-3-1 16 0,-1 2 0 0,2 0 0 16,-1 4 0-16,1 5 16 0,-2-2 0 0,0 3 0 15,2 1-208-15,0-3-128 0,1 1 160 0,-2-3-160 0,0 0 0 0,1-3 128 16,0 0-128-16,3-4 0 0,3-3 0 0,1 1 0 16,2 0 128-16,1-7-128 0,3-2 0 0,3-5 0 15,1-4 0-15,4-2 0 0,1-6-368 0,6-2-16 16,4-3 0-16,3-3-9008 15,2-5-1808-15</inkml:trace>
  <inkml:trace contextRef="#ctx0" brushRef="#br1" timeOffset="79646.41">25777 11574 31327 0,'0'0'2784'0,"0"0"-2224"15,3-7-560-15,-3 7 0 0,0 0 0 0,11 5-320 16,1 3 32-16,0 5 16 0,1 3 80 0,2 2 32 16,3 2 0-16,1 5 0 0,1 1 160 0,5 6-160 15,1 4 160-15,2 2-160 0,1 1 160 0,1 6 0 16,1 3 0-16,1 4 0 0,3 5 0 0,-2 4-160 15,-2-2 160-15,1 8 0 0,-1 4 0 0,-6 6 0 16,1 5 0-16,-5 0 0 0,-2-1 0 0,-4 2 0 16,-4 6 0-16,-4 2 0 0,-3 4 0 0,-4-2 0 15,-2 2 0-15,-5 5 0 0,-3 0 128 0,0-2-128 16,-7-3 176-16,0 1-176 0,-5-1 320 0,-5 3-32 16,-3 3-16-16,-5-5 0 0,-3-6 64 0,-4 3 16 15,-1 0 0-15,-3-1 0 0,-3 0 0 0,-2-2 0 16,0 0 0-16,-7-1 0 0,-10 0-48 0,-3-2-16 0,-3 1 0 0,1-3 0 15,-1-5-288-15,-4 4 160 0,-4 0-160 0,-7-4-15248 16</inkml:trace>
  <inkml:trace contextRef="#ctx0" brushRef="#br1" timeOffset="81781.97">23684 6711 3679 0,'-4'-17'160'0,"4"6"32"0,-4 1-192 0,3-3 0 0,-1 3 0 0,2 1 0 0,2 0 3360 0,0 2 624 16,-2 7 128-16,5-6 32 0,-5 6-3056 0,4-9-624 15,-4 9-112-15,4-6-32 0,-4 6-320 0,0 0 0 16,1-8 0-16,-1 8 0 0,0 0 128 0,0 0-128 16,0 0 128-16,0 0-128 0,-10 4 384 0,1 0 16 15,2 3 0-15,-2 4 0 0,0-2-96 0,1 2-32 16,0 4 0-16,0 1 0 0,-3-1 16 0,0-1 0 15,1 1 0-15,-5 4 0 0,1 4 48 0,-3 1 16 16,1 3 0-16,-4 1 0 0,1 0 144 0,0 0 16 0,0 5 16 0,-1 2 0 16,0 1-208-16,2 1-32 0,-3 3-16 0,0 5 0 15,-5-2-96-15,2 4-32 0,4-1 0 0,-2 3 0 16,-1 4-144-16,-1-1 192 0,1 0-192 0,-2-1 192 16,-2-3-192-16,1 2 0 0,-1-1 0 0,-2 2 0 15,-3-4 0-15,3 1 0 0,1 2 0 0,1 3 0 16,2 1 0-16,0-1 208 0,4 3-48 0,3 0-16 15,3-1 240-15,1 2 32 0,1 1 16 0,4 1 0 16,2-2-64-16,3 4-16 0,2 0 0 0,5 4 0 16,0-3-160-16,2 5-16 0,1-1-16 0,2-1 0 15,2 0-160-15,1-1 160 0,2 0-160 0,2 1 160 16,3-2-160-16,1 1 0 0,0-1 0 0,1-2 128 16,3-4-128-16,0-1 0 0,0 0 0 0,0-2 0 15,2 0 0-15,0-2 0 0,0 0 0 0,0-4 128 0,1-6-128 0,-1 0 0 16,1-1 0-16,-1-3 0 0,2 0 0 0,3-4 0 15,5-2 128-15,4-5-128 0,4 1 0 0,9-5 0 16,8-4 0-16,4-3 0 16,3-3-1744-16,4-8-336 0,3-2-64 0,6-6-16 0</inkml:trace>
  <inkml:trace contextRef="#ctx0" brushRef="#br1" timeOffset="82582.71">27535 6730 5519 0,'-11'-12'240'0,"4"6"64"0,0-3-304 0,-2 1 0 16,-1 2 0-16,-1-3 0 0,1 3 2016 0,-1-2 352 15,1 2 64-15,1 1 0 0,0-2-1344 0,1 5-288 16,-1-1-48-16,9 3-16 0,-6-2-352 0,6 2-80 15,0 0-16-15,0 0 0 0,-9 1-48 0,9-1-16 16,0 0 0-16,-4 10 0 0,4-10-80 0,-1 12-16 16,2 0 0-16,1 4 0 0,1-2 16 0,1-2 0 15,3 4 0-15,-1 3 0 0,2 2 48 0,-1 5 16 0,3-1 0 0,0 4 0 16,1 3 32-16,0 0 0 0,1 3 0 0,0 5 0 16,1-2 112-16,0 0 32 0,-1 1 0 0,1 2 0 15,-1 1-256-15,-1-1-128 0,0 2 128 0,1 1-128 16,-2 4 256-16,-1-1-32 0,-1 2 0 0,-1 3 0 15,1-1 16-15,-2-3 0 0,-2 3 0 0,1 0 0 16,-2 1 128-16,-1 2 16 0,1 0 16 0,-3 1 0 16,-3-3-96-16,1 0-32 0,-1 3 0 0,-2-1 0 15,0 1 0-15,-3 0 0 0,-2 1 0 0,0 2 0 16,-3-3 80-16,0-1 16 0,0 4 0 0,-3-1 0 16,-4 3-48-16,1-1-16 0,0-3 0 0,0 0 0 15,-2 0 48-15,0 0 16 0,-5 2 0 0,1-2 0 16,-6-1-48-16,0 1-16 0,-4 1 0 0,-2 0 0 15,-2-1 48-15,-2 2 16 0,1-5 0 0,-2 0 0 0,0 1-64 0,1 0-16 16,0 1 0-16,1-2 0 0,-3-1 80 0,-1-3 16 16,1-2 0-16,0 4 0 0,1-4-112 0,3 0-16 15,0-2 0-15,5 0 0 0,2-1-256 0,4-3 160 16,3-4-160-16,5-1 128 0,3-5-128 0,6-1 0 16,0-1-160-16,9-5-11024 15,2-1-2192-15</inkml:trace>
  <inkml:trace contextRef="#ctx0" brushRef="#br1" timeOffset="83449.32">23806 11908 11967 0,'0'-16'1072'0,"0"16"-864"0,3-13-208 0,-3 13 0 15,4-12 1056-15,1 5 160 0,-5 7 48 0,9-7 0 16,-9 7-928-16,9-5-176 0,-9 5-32 0,0 0-128 16,0 0 128-16,0 0-128 0,0 0 0 0,0 0 0 15,0 0 0-15,0 0 0 0,0 0 128 0,0 0-128 16,0 0 288-16,-2 12 0 0,-5-6 0 0,-2 4 0 16,-1-1 16-16,-1 1 0 0,-3 1 0 0,-2 2 0 15,-1 7 32-15,-1 0 16 0,-4 4 0 0,-2 1 0 16,-3 2 160-16,-1 1 48 0,1 3 0 0,-3 2 0 15,1-2-144-15,0 5-32 0,3 2 0 0,4 2 0 16,1 3-384-16,1 0 128 0,2-4-128 0,3 5 0 0,0 3 0 0,2 1 0 16,1-2 128-16,2 3-128 0,0 1 0 0,0-1 0 15,-2 0 144-15,1 0-144 0,1 2 160 0,0-1-32 16,-2-1-128-16,2 3 192 0,0 2 32 0,2-3 0 16,-2-3 0-16,2 4 0 0,-2 1 80 0,3 0 16 15,-1-1 0-15,0-3 0 0,2 1-48 0,0 1 0 16,2 1 0-16,1-4 0 0,-2-3-32 0,1 3-16 15,3 0 0-15,-1-1 0 0,0 1-64 0,4 1-16 16,0-6 0-16,3 4 0 0,0 1-144 0,4-2 0 16,1-4 144-16,3 0-144 0,2-5 0 0,2-2 0 15,1 0 0-15,5-3 0 0,2-1-320 0,5 0-16 0,5-6-16 16,4-1 0 0,6-5-2016-16,7-2-416 0,5-4-80 0</inkml:trace>
  <inkml:trace contextRef="#ctx0" brushRef="#br1" timeOffset="84233.83">26073 11529 12895 0,'0'0'1152'0,"-7"-7"-928"15,0-4-224-15,1 3 0 0,1 1 240 0,5 7 0 0,0 0 0 16,0 0 0-16,-6-6 112 0,6 6 32 0,-6-5 0 0,6 5 0 15,0 0-128-15,0 0-32 0,0 0 0 0,0 0 0 16,0 12 160-16,2-1 16 0,0 0 16 0,2-2 0 16,-4-9-144-16,5 14-16 0,0 0-16 0,2 1 0 15,0 3 208-15,2 0 32 0,-1 2 16 0,2 0 0 16,1 2-48-16,3 4 0 0,3 0 0 0,1 6 0 16,1 0-32-16,0 1-16 0,0 0 0 0,0 4 0 15,-1 5-112-15,0-2-32 0,-1 1 0 0,0 2 0 16,-1-1 64-16,1 3 0 0,-1-2 0 0,0 5 0 15,-2 6-192-15,0-4-128 0,-2-1 192 0,0 5-192 16,-2 6 208-16,0-1-64 0,-2 0-16 0,-2 4 0 16,-2-2 0-16,-2 2-128 0,0 1 192 0,-4 1-64 0,0-3 48 15,-2 5 0-15,-1 1 0 0,-1-2 0 0,-2-2 16 0,0 3 0 16,-2-6 0-16,0 3 0 0,-3 1 64 0,1-2 32 16,-2-4 0-16,-2 2 0 0,0-5 112 0,-3 0 32 15,-2 0 0-15,-3 0 0 0,-1 1-48 0,-2-3 0 16,-3-4 0-16,0-1 0 0,1-2-48 0,0-3-16 15,-2 3 0-15,0-5 0 0,0 1 48 0,1-3 0 16,-2-3 0-16,1 0 0 0,-2 3-16 0,2 2 0 16,-4 0 0-16,0-5 0 0,-2-3-64 0,-1-2-16 15,-2-1 0-15,5-2 0 0,0-1-96 0,5-3-32 16,1 1 0-16,3-1 0 0,2-2-144 0,2-3 0 16,1-1 0-16,2-2 128 0,4-4-128 0,1-2 0 0,5-5 0 15,2 1 128-15,7-7-256 0,0 0-64 0,0 0-16 0,0 0 0 31,0 0-1696-31,12-10-336 0,2-6-64 0</inkml:trace>
  <inkml:trace contextRef="#ctx0" brushRef="#br1" timeOffset="85200.76">24123 9872 21135 0,'-10'-14'928'0,"10"14"208"0,0 0-912 0,0 0-224 0,0 0 0 0,0 0 0 16,0 0 176-16,0 0-16 0,10 5 0 0,4-3 0 16,4 2 160-16,3-2 16 0,1-2 16 0,4-2 0 15,-1 0-160-15,3-2-16 0,4 0-16 0,4 3 0 16,3-2 80-16,4-1 16 0,4-2 0 0,7 2 0 15,7 2 144-15,2-2 48 0,2-4 0 0,0 3 0 16,1-4-144-16,4 3-32 0,4 0 0 0,2-3 0 16,4 2-32-16,-4-2-16 0,-6 2 0 0,1-6 0 15,0 4-32-15,2-1 0 0,2 2 0 0,-4 0 0 0,-4 2-16 0,-6 0-16 16,-7-2 0-16,-5 5 0 0,-2 0-160 0,-5 1 160 16,-5-4-160-16,-4 4 160 0,-2-1-160 0,-6 1 0 15,-3 1 0-15,-6-2 0 0,-4 2 0 0,-12 1 0 16,0 0 0-16,0 0 0 0,-10-10 0 0,-6 6 0 15,-4 0 0-15,-8-1 0 0,-7 0-192 0,-6 1 48 16,-4 0 0-16,-4 2 0 0,-7-1 144 0,-9 3-128 16,-10-1 128-16,0 0-128 0,0-1 128 0,0 1 0 15,0 0 0-15,-8 2 0 0,-8 3 160 0,-2 1 16 16,5-1 0-16,1-2 0 0,0 1 16 0,-2-1 16 16,-5 1 0-16,5 3 0 0,7 1 0 0,7 2 0 15,5-4 0-15,4 1 0 0,2 0-80 0,6-1 0 16,3 0-128-16,8 1 192 0,7-1-192 0,10-2 128 15,6 0-128-15,6 1 0 0,7 1 128 0,11-5-128 0,0 0 0 0,0 0 144 16,0 0-144-16,21 5 0 0,10-2 0 0,9-1 0 16,5-2 0-16,11 0 0 0,1 0 0 0,7-1 0 15,2 0 704-15,10-1 256 0,9 2 48 0,4-1 16 32,3 0-1648-32,4-2-320 0,-2-1-64 0,10 2-16 0,8-2 832 0,-2 1 192 0,-9 1 0 0,5-1 0 15,2 0 0-15,-3 1 0 0,-5 2 0 0,-8 0 0 16,-5 0 0-16,-3 0 160 0,-2 0-160 0,-5 4 128 15,-8-1-128-15,-9-1 128 0,-13-1-128 0,-9 1 128 16,-8-1-128-16,-9-1 0 0,-7 0 0 0,-14 0 128 16,0 0-128-16,0 0 0 0,-11-3 0 0,-10 3 128 15,-13-1-128-15,-12 0 0 0,-11-2 144 0,-9 0-144 16,-8 0-256 0,-2 0-128-16,-3 1-32 0,-10 1 0 0,-11-1-1760 0,1 2-368 0</inkml:trace>
  <inkml:trace contextRef="#ctx0" brushRef="#br1" timeOffset="86452.22">7894 7454 21183 0,'-32'-11'1888'0,"10"4"-1504"15,-3 5-384-15,-3 2 0 0,-5 0 640 0,0 1 64 16,0 4 16-16,-3-1 0 0,-2 0-448 0,-3 2-80 16,-2 2-32-16,-3-2 0 0,-3 2-160 0,-3-2 0 15,-6 1 0-15,3-4 128 0,-3-3-128 0,5-3 192 16,0 1-192-16,2 1 192 0,-1-2-192 0,0 0 192 16,-1 0-192-16,1-3 192 0,0-2 0 0,4-3 16 15,2-1 0-15,4-2 0 0,4-2 112 0,4-1 0 16,2 2 16-16,1-2 0 0,2 2-128 0,4 2-16 15,2-1-16-15,3-1 0 0,0 3 128 0,3 1 16 0,3 1 16 16,1 5 0-16,2 3-80 0,0-1 0 0,2 2-16 0,9 1 0 16,-8 2-240-16,8-2 128 0,-7 8-128 0,3 3 0 15,3-2 0-15,1 5 0 0,3 4 0 0,-2 4 0 16,-1 4-144-16,2 0 144 0,4 2 0 0,-1 2-144 16,-2 3 144-16,0 8 0 0,0 1 0 0,-3 7-128 15,0 4 128-15,-3 5 0 0,-1 6-144 0,-1 3 144 16,-1 2 0-16,-4 3 0 0,-2 8 0 0,1 1 0 15,-1 6 0-15,0 3 0 0,-2 2 0 0,-3 2 0 16,3 4 0-16,-2 1 0 0,-5 4 0 0,1 0 0 16,0 1 0-16,-1-2 0 0,1-1 0 0,-2 2 0 15,-1-7 0-15,0-1 128 0,2-6-128 0,-2-4 128 16,-1 0 64-16,1-3 16 0,3-7 0 0,-1-2 0 16,1 1 64-16,1-3 16 0,5-3 0 0,0-6 0 0,0-1-96 0,5-7-32 15,0-3 0-15,4-5 0 0,4-1-160 0,2-6 0 16,3-5 0-16,2-2 128 0,2-4-128 0,3 0 0 15,3-5 0-15,2-2 128 0,1 0-128 0,4-2 0 16,-1-3 0-16,5 0 0 0,2-2 0 0,2 2 0 16,3-3 0-16,2-2 0 0,2 2 0 0,2 4 0 15,7 0 0-15,-1-1 0 0,3-8 0 0,1 4 128 16,-2-4-128-16,3 2 0 0,0-1 0 0,2-1-176 16,0-4 16-16,3 3-14096 0</inkml:trace>
  <inkml:trace contextRef="#ctx0" brushRef="#br1" timeOffset="87319.36">12754 7093 23951 0,'-7'-10'2128'0,"-3"-4"-1696"15,2 1-432-15,2 6 0 0,1-1 624 0,5 8 32 16,0 0 16-16,1-9 0 0,3-1-96 0,3 4 0 0,5-1-16 0,6 0 0 16,3 3-336-16,5-2-64 0,2-3-16 0,3 2 0 15,2-2-144-15,6 3 128 0,2-4-128 0,3 1 128 16,3 1-128-16,0 1 0 0,-3 0 144 0,-1-3-144 16,-1 3 0-16,-1-2 0 0,-2 5 0 0,0 3 0 15,-4-1 0-15,1 4 0 0,-6 1 0 0,2 4 0 16,0 2 0-16,-5 3 0 0,-7 0 0 0,0 4 0 15,-7 5-128-15,-3 4 128 0,-5 1-128 0,-5 5 128 16,-5 5 0-16,-4 6 0 0,-2 6 0 0,-7 6 0 16,-6 4 0-16,0 7 0 0,-2 1 0 0,1 4 0 15,-1 6 0-15,1 2-128 0,0 3 128 0,0 2 0 16,1 4 0-16,3 1 0 0,3 1 0 0,1-1-128 16,3-3 128-16,3-1 0 0,1 1 0 0,1 0 0 0,1 4 0 0,1-1 0 15,0-2 0-15,1-1 0 0,1 2 0 16,0 2 0-16,0 2 0 0,1 3 128 0,0-5 96 15,3-2 32-15,-1 0 0 0,2 2 0 0,0 3 144 0,3-4 48 16,1-5 0-16,2 1 0 0,2-6-80 0,1 1-16 16,0-2 0-16,1-4 0 0,2-3-48 0,1-6-16 15,0-1 0-15,2-6 0 0,2 0 0 0,-2-5 0 16,-2-5 0-16,-2-6 0 0,1-3-16 0,-2-2 0 16,0-5 0-16,-1-5 0 0,-3-5 64 0,-1-3 16 15,-1-2 0-15,-1-5 0 0,-3-11-32 0,0 13 0 16,0-13 0-16,-3 10 0 0,-3 0 32 0,-1-1 0 15,-2 0 0-15,-3-4 0 0,-5-1-64 0,-3 2-16 16,-6-2 0-16,-2 1 0 0,-2 0-48 0,-7 1-16 0,-5 3 0 0,-5 0 0 16,-5-4-208-16,0 2 144 0,0-6-144 0,0 4 128 15,-1 3-128-15,5 2 0 0,0-4 0 0,1 4 128 32,-3-1-896-32,6 3-192 0,1 0-48 0,-2 0-10688 0,3 0-2128 0</inkml:trace>
  <inkml:trace contextRef="#ctx0" brushRef="#br1" timeOffset="88453.42">8956 11653 11967 0,'0'0'528'0,"11"-8"112"0,-1-2-512 0,0 2-128 0,0-1 0 0,1 3 0 16,0 3 2384-16,-1 2 448 0,-3-5 96 0,-7 6 16 0,11-5-2304 0,-11 5-464 15,0 0-176-15,0 0 128 0,0 0 384 0,0 0 64 16,0 0 0-16,-8-2 16 0,-2 2-176 0,-4 2-32 16,-4-2-16-16,-6 2 0 0,-5 3-240 0,-2-1-128 15,-7-3 160-15,2 2-160 0,-2-3 224 0,0-1-48 16,1 1-16-16,-1-2 0 0,0 2-160 0,0-1 128 16,1-1-128-16,-2 0 128 0,2 0 16 0,-3-1 0 15,-2-1 0-15,2 1 0 0,2 0-144 0,1-3 128 16,1-2-128-16,6 0 128 0,2 2-128 0,2 3 0 15,3 1 144-15,3-3-144 0,1-3 0 0,2 3 0 16,1 3 0-16,2-2 0 0,2-1 0 0,2 2 0 16,3 1 0-16,7 2 0 0,0 0 0 0,0 0 0 15,0 0 0-15,0 0 0 0,0 0 0 0,0 0 0 16,-5 6 0-16,1 4 0 0,4-10 0 0,-1 12 0 0,1 2 0 0,3 1 0 16,-1 1 0-16,1 3 0 0,1 3 0 0,0 6 0 15,-3 3 0-15,1 0 0 0,-2 5 0 0,-2 3 0 16,1 2 0-16,0 5 0 0,-2 7 0 0,-2 6 0 15,-1-2 0-15,-2 2 0 0,1 6 0 0,-4 7 0 16,0 0 0-16,-1 2 0 0,1 2 0 0,0 4-128 16,-3-1 128-16,0 5 0 0,-2 0 0 0,2-1 0 15,-1 4 0-15,0-3 0 0,0-8 0 0,-1 4-128 16,0 2 128-16,-2 0 0 0,-1-2 0 0,0 2 0 16,-1-7 0-16,-2-2 0 0,2 7 0 0,-1-2 0 15,1 1 0-15,0-1 0 0,-2 0 0 0,3 1 0 16,0 0 0-16,1-4 0 0,-2 1 0 0,2 0 0 15,3-5 0-15,-1-2 0 0,4-2 0 0,2 1 128 0,-1-2-128 16,3-8 0-16,-1-4 0 0,0-2 0 0,0 0 0 0,1-6 0 16,2-6 128-16,1-3-128 0,1 1 0 0,0-3 144 15,0-4-144-15,0-1 0 0,-1-4 128 0,2-2-128 16,-1 1 0-16,1 0 0 0,1-3 128 0,0-2-128 16,2-1 0-16,2-1 0 0,0-2 0 0,2 0 128 15,1-6-128-15,-1 0 0 0,1 4 288 0,1-6-48 16,2-1-16-16,2-2 0 0,2 0 144 0,0-1 16 15,4 3 16-15,-2-6 0 0,6-2-32 0,-1-1-16 16,5 1 0-16,2 0 0 0,-1-3-192 0,3 0-32 16,0 0-128-16,1-1 192 0,4-1-192 0,2 1 0 15,0 0 0-15,2-3 0 0,2 0-128 0,-1 1-80 0,-1-1-16 16,-1 3 0 0,-2-3-432-16,1 2-96 0,-1 2-16 0,2-3-8224 0,-1 0-1648 0</inkml:trace>
  <inkml:trace contextRef="#ctx0" brushRef="#br1" timeOffset="89421.29">11229 11815 19343 0,'-1'-10'1728'0,"3"-4"-1392"0,5 1-336 0,0 4 0 15,2-1 2944-15,7 4 512 0,1 1 96 0,4-1 32 16,4 2-2928-16,2 1-656 0,3 2 0 0,5 0 0 15,3-2 0-15,2-1 0 0,2 2 0 0,-1-1 128 16,-3-1-128-16,2 3 0 0,-1-1 0 0,-2-1-176 16,0-2 176-16,-2 2-192 0,0 1 192 0,0 1-192 15,2 1 192-15,0 0 0 0,-3 0 0 0,-2 1-128 16,-4 3 128-16,-3 2 0 0,-3 0 0 0,-3 2 0 16,-5 3 0-16,-1 5-160 0,-3-1 160 0,-2 3 0 15,-3 1-128-15,0 1 128 0,-3 4 0 0,0 4 0 16,-2 2 0-16,-2 4 0 0,0 6 0 0,-3 5 0 15,1 3 0-15,-4 3-128 0,-2 1 128 0,-4 4 0 16,0 6 0-16,0 5-128 0,1-1 128 0,1 0 0 16,-1 2 0-16,2 0 0 0,0 0 0 0,1-2 0 0,3 2 0 0,-1 2 0 15,4 2 0-15,2-3 0 0,0-2 0 0,2 1 0 16,2-2 0-16,1 2 0 0,1 3 0 0,3-2 0 16,-1 1 0-16,3 0 0 0,2-7 0 0,1 4 0 15,0 0 0-15,2-1 0 0,0-2 0 0,0 0 0 16,-1 0 0-16,1-3 0 0,-1-4 0 0,-1-2 0 15,2 0 0-15,-1-1 0 0,0 1 0 0,1-3 0 16,0-2 0-16,1-2 0 0,0 4 0 0,-1-1 0 16,0-3 0-16,-1 0 0 0,-2-3 912 0,1 1 96 15,-2-6 16-15,-1 1 0 0,-3-5-800 0,-1-3-224 16,-1-2 0-16,0-1 128 16,-1 0-880-16,-2-2-160 0,-1-6-48 0,-1-1 0 0,-1 1 800 0,1-3 160 0,-1-3 0 0,-2 0 0 15,1-2 0-15,-1 2 0 0,1-3 128 0,-1 0-128 16,1-1 0-16,-2 2 0 0,1-6 128 15,2 5-128-15,-2-4 0 0,1 2 0 0,3-11 128 0,0 0-128 16,-7 13 0-16,2-6 0 0,5-7 0 0,-5 9 0 16,5-9 0-16,-9 5 0 0,2 3 0 0,7-8 0 15,-7 8 0-15,7-8 0 0,-10 1 0 0,1 0 0 16,0 0 0-16,0 2 0 0,-1 0 0 0,-2-2 0 16,-2-1 128-16,-1 4-128 0,-3-2 0 0,-3 1 0 15,-6-1 256-15,-2 2-32 0,-4 2-16 0,-4-1 0 16,-4 1 112-16,0 2 0 0,1 0 16 0,-2 4 0 15,-3-4-16-15,3 4 0 0,-1 2 0 0,-1-1 0 16,-2 4-320-16,-2 0 144 0,-3 1-144 0,1-2 0 16,2 1-896-16,3-1-272 0,3 2-64 0,4-1-13264 15</inkml:trace>
  <inkml:trace contextRef="#ctx0" brushRef="#br1" timeOffset="90321.85">3180 17652 23951 0,'-6'-10'2128'0,"1"2"-1696"16,5 8-432-16,1-9 0 0,3 0 832 0,5 1 96 15,4-1 16-15,2 0 0 0,4 0-688 0,4-1-128 16,4 2-128-16,3-2 192 0,6 1-192 0,4-2 0 15,5 0 0-15,6 0 0 0,5 1 0 0,1 1 0 16,1-3 0-16,1 5 0 0,-1-2 0 0,1 4 0 16,-1 1 0-16,4 1 0 0,3 1 0 0,-5 2 0 15,-2 0 0-15,-4 1 0 0,-6 0-368 0,-2 2 0 16,-3 1 0-16,-5 1 0 16,-3 1-1664-16,-5-2-336 0,-2 1-64 0,-5-1 0 0</inkml:trace>
  <inkml:trace contextRef="#ctx0" brushRef="#br1" timeOffset="90571.1">3590 17988 19343 0,'-52'11'1728'0,"21"-1"-1392"0,3 4-336 0,1-2 0 16,2 0 1472-16,5 2 208 0,2 2 48 0,5-4 16 15,4 4-1152-15,7-3-224 0,2 1-48 0,6 0-16 16,4-1-112-16,4 0 0 0,5 0-16 0,7-5 0 15,7 3-176-15,6-4 192 0,6 1-192 0,4-4 192 16,5-3-192-16,3-1 0 0,1-1 144 0,3-1-144 16,4 0 0-16,5-3 144 0,4-2-144 0,-1 1 0 15,-1-4 0-15,-2-1 0 0,-4-2 0 0,-4 0 0 0,1 3 0 0,1 1-272 16,-3-4 16-16,-4-1 16 16,-5 2-1680-16,-3-4-352 0</inkml:trace>
  <inkml:trace contextRef="#ctx0" brushRef="#br1" timeOffset="90905.38">4600 17074 23951 0,'35'-9'1056'0,"-8"6"224"0,10 2-1024 0,8 1-256 0,2 3 0 0,5 7 0 16,4 2 176-16,4 6-32 0,1 1 0 0,2 7 0 15,3 0-144-15,-6 5 0 0,-8-1 0 0,-4 1 0 16,-2 2 0-16,-5 3 0 0,-4 0 0 0,-5 6 0 16,-6 0 0-16,-5 3 0 0,-6-1 0 0,-6 5 0 15,-7-2 128-15,-6 0 0 0,-6-2 0 0,-5 0 0 16,-7-2 256-16,-4 3 64 0,-3-2 0 0,-6 1 0 15,-2-2 0-15,-3 3 16 0,-6-3 0 0,-1 1 0 16,-3-4-288-16,6-3-176 0,3-3 192 0,4-2-192 31,4-4-1328-31,7-3-368 0,5-6-80 0</inkml:trace>
  <inkml:trace contextRef="#ctx0" brushRef="#br1" timeOffset="91338.96">7024 17000 11055 0,'0'0'480'0,"0"0"112"0,-6-9-464 0,6 9-128 0,0 0 0 0,0 0 0 15,0 0 3136-15,0 0 624 0,0 0 112 0,2 17 32 16,1 0-2928-16,1 6-576 0,1 10-112 0,-1 3-32 15,-3 2-80-15,-1 4-32 0,-1 5 0 0,-2 4 0 16,-1 2 144-16,-3 2 32 0,-2 2 0 0,-3 4 0 16,-2 1 16-16,-1 3 16 0,-1-4 0 0,-2 4 0 15,0-3-160-15,-1 1-48 0,-3-4 0 0,-2-3 0 16,1-2-144-16,0-5 0 0,1-7 144 0,2-5-144 0,3-4 0 16,0-6-256-16,3-7 32 0,3-5 16 15,-1-4-1568-15,3-4-304 0</inkml:trace>
  <inkml:trace contextRef="#ctx0" brushRef="#br1" timeOffset="91805.66">6850 16903 26719 0,'-5'-16'2368'0,"2"-1"-1888"0,3 1-480 15,4 3 0-15,4-1 576 0,2-1 32 0,3 1 0 16,1 0 0-16,6 2-448 0,4 0-160 0,7-1 0 0,3 4 144 16,3 0-144-16,5 5 0 0,2 2 0 0,6 3 0 15,5 2 0-15,-1 2-144 0,3 4 144 0,-4-2 0 16,-4 3 0-16,-2 2-128 0,-1 1 128 0,-3 3 0 16,-3 1 0-16,-4 0 0 0,0 4 0 0,-3 3 0 15,-4-1 0-15,-3 3 0 0,-6 4 0 0,-5 0 0 16,-3-3-160-16,-6 3 160 0,-3 1-128 0,-5-2 128 15,-1 0 0-15,-6-1 0 0,-5 0 0 0,-7 0 0 16,-4-1 256-16,-4 1 0 0,-3-4-16 0,-2 2 0 16,-3-1 48-16,0-1 16 0,-5 4 0 0,1-3 0 15,2 1-128-15,-3-2-32 0,-3-4 0 0,1 1 0 16,-1-3-144-16,3-2 0 0,4 1 144 0,3-1-144 0,2 2 0 0,3 1 128 16,4 1-128-16,2 2 0 0,1 1 0 15,4 0 0-15,2 3 0 0,4 1-128 0,5 0 128 0,2 2 0 16,4 1 0-16,3 4 0 0,2-3 128 0,3 4-128 15,4-2 128-15,3 0-128 0,2 0 0 0,2-1 144 16,2-2-144-16,1 2 0 0,2 0 144 0,2-2-144 16,1-2 0-16,1 1 144 0,4-3-144 0,0-1 0 15,-3-5 0-15,4-2 0 16,1-2-912-16,0-5-224 0,-3-1-32 0</inkml:trace>
  <inkml:trace contextRef="#ctx0" brushRef="#br1" timeOffset="92122.28">8470 17525 25791 0,'-11'-6'2304'16,"0"3"-1856"-16,-4 3-448 0,1 3 0 0,-3 2 1024 0,1 1 128 0,-2 7 0 0,-1 2 16 16,0 3-864-16,0 3-176 0,0 6-128 0,-2 1 144 15,0-3-144-15,2 5 0 0,1 3 0 0,1 1 0 16,3-1 0-16,0 3 0 0,2-1 0 0,1 1 0 16,2-3 0-16,4 0 0 0,2-1 0 0,1-1 0 0,2-3 0 0,4 2 0 15,0 1 0-15,2-4 0 16,2-4-704-16,2-3 0 0,2-1-16 0,0-1-7776 15,2-6-1552-15</inkml:trace>
  <inkml:trace contextRef="#ctx0" brushRef="#br1" timeOffset="92472.53">9261 17619 27647 0,'-12'1'2448'0,"-5"4"-1952"0,-1 5-496 16,-1 4 0-16,-1 2 432 0,-2 3-16 0,-1 2 0 0,1 6 0 15,0 1-112-15,3-3-32 0,1 3 0 0,3-1 0 16,2 0-272-16,2 2 0 0,3-2 0 0,0 1 0 16,3-4 0-16,4 0 0 0,4-4 0 0,3 2 0 15,4-8 0-15,2 0-144 0,4-3 144 0,3-3-128 16,7 0 128-16,-1-5 0 0,2-3 0 0,1 0 0 15,1-1 0-15,-1-3 0 0,0-5 160 0,2 2-160 16,2-5 0-16,0 1 128 0,-2-4-128 0,0-1 0 16,-4-1 224-16,-1 0 0 0,-6-1 0 0,-3 2 0 15,-4-5 160-15,-6 1 16 0,-2-3 16 0,-6 3 0 16,-4 0 64-16,-4-2 16 0,-3-5 0 0,-3 2 0 16,-3 3-496-16,-3-1 0 0,2 2 0 0,-1 3 0 15,1 0-576 1,1 3-128-16,0 3 0 0,2 1-8960 0,3 3-1792 0</inkml:trace>
  <inkml:trace contextRef="#ctx0" brushRef="#br1" timeOffset="92856.46">10421 17571 31903 0,'-10'-8'1408'0,"10"8"304"0,-8-4-1376 0,8 4-336 0,0 0 0 0,-12 0 0 16,0 1 240-16,0 2-32 0,3 2 0 0,0 3 0 15,1-3-208-15,-1 2 0 0,0 4 0 0,0-2 0 16,3 1-256-16,-1 2-32 0,2 0-16 0,3 1 0 16,0 1 64-16,5 0 16 0,1-1 0 0,2 4 0 15,2-3 224-15,4 1-192 0,1 3 192 0,6 1-192 16,4 1 192-16,1 1 0 0,2 2 0 0,0-2 0 15,2 2 0-15,-2 4 0 0,-5-3 0 0,-3 3 0 16,0 1 144-16,-4-2-144 0,-1 0 0 0,-5-3 144 16,-2 0 48-16,-3-1 0 0,-5-3 0 0,-3 2 0 15,-5-1 176-15,-6 0 32 0,-4 0 16 0,-8-3 0 16,-4 0 32-16,-3-1 16 0,-4-2 0 0,1-3 0 16,0-4-208-16,0-2-32 0,0-1-16 0,0 1 0 15,0-5-208-15,2-4-208 0,4-2 32 0,4-2 16 16,4-4-2016-16,5-4-384 0,1-4-96 0</inkml:trace>
  <inkml:trace contextRef="#ctx0" brushRef="#br1" timeOffset="93456.52">12320 16565 20271 0,'-19'3'1792'0,"-3"2"-1424"0,-1 1-368 0,-2 3 0 15,-1 6 1152-15,0 3 144 0,-4 4 48 0,-1 4 0 16,-5 1-928-16,-1 2-176 0,0 3-48 0,3 0 0 16,5-2-192-16,2 5 0 0,3 3 0 0,4 3 0 15,2-1 0-15,3 0 0 0,3 0 0 0,4 5 0 16,5 3 0-16,1-1 0 0,5 1 0 0,3-3 0 16,3-1 0-16,3 5 144 0,2-1-144 0,1 0 192 15,0-1 0-15,3-1 0 0,0 2 0 0,-1-1 0 16,1-2 176-16,0 1 32 0,-1-4 16 0,-2-3 0 0,-2 2-32 15,-2-1 0-15,-2-1 0 0,-1-4 0 0,-3-2-192 0,-3-2-32 16,-2-1-16-16,-5-1 0 0,-4-6 16 0,-2-1 0 16,-3-2 0-16,-3-2 0 0,-2-1 176 0,-2-3 48 15,-2-3 0-15,0-5 0 0,0-1-192 0,-1-2-48 16,-3-4 0-16,2-3 0 0,-2-1-144 0,0-2 0 16,1-1 0-16,-2-5-176 15,2-4-208-15,-1-3-32 0,1-3-16 0,-1 0 0 0,3-3 112 0,1-1 32 16,5-2 0-16,0 2 0 0,7-2 64 0,2 3 16 15,5 1 0-15,4 4 0 0,4 4 208 0,4 3-192 16,3 2 192-16,3 3-192 0,1 3 192 0,5 0 192 16,1 3-48-16,-1 2 0 0,3 1 48 0,1 2 0 0,-1 3 0 15,3 2 0-15,0-1-192 0,2 4 0 0,-1-2 0 0,1 3 0 16,0-2-192-16,0 1-64 0,0 2 0 0,4-4-8448 16,1-2-1696-16</inkml:trace>
  <inkml:trace contextRef="#ctx0" brushRef="#br1" timeOffset="93731.75">12824 17311 28559 0,'0'0'2544'15,"0"0"-2032"-15,0-10-512 0,0 10 0 0,11-6 1616 0,3 3 240 16,3 2 32-16,4 1 16 0,0 0-1456 0,5 1-304 16,5 2-144-16,4-3 160 0,2 0-160 0,1 0 0 15,1 0 0-15,-1 0 0 16,-3-1-256-16,-4-1-144 0,0 1-32 0,-3 1-9904 15,-1 0-1984-15</inkml:trace>
  <inkml:trace contextRef="#ctx0" brushRef="#br1" timeOffset="93939.5">12751 17775 26719 0,'0'0'1184'0,"0"0"240"0,0 0-1136 0,0 0-288 0,0 0 0 0,16-2 0 15,3-2 1536-15,5 1 240 0,4 1 48 0,4 1 16 16,2-2-1456-16,8 1-384 0,7-2 128 0,0-4-128 16,3 0 0-16,-3-2 0 0,-2 3 0 0,-2-4 0 31,-1 3-1376-31,-2-4-336 0,0 5-64 0,-6-4-11296 0</inkml:trace>
  <inkml:trace contextRef="#ctx0" brushRef="#br1" timeOffset="94306.85">14995 16419 13823 0,'-10'9'608'0,"5"0"128"0,-1 5-592 0,1 5-144 16,1 6 0-16,-1 11 0 0,1 10 4096 0,-2 5 800 15,-1 4 160-15,0 5 16 0,-2 6-3664 0,-1 0-720 16,-2 3-160-16,-1 2-16 0,1 2 96 0,-1 4 32 0,-1 2 0 0,0 4 0 15,-2-3-272-15,-1 2-48 16,1-2-16-16,-2-1 0 0,0-4-304 0,0-4 160 16,2-5-160-16,2-6 128 0,0-4-128 0,3-4 0 0,3-1 0 0,3-9 0 31,1-3-2304-31,4-4-352 0</inkml:trace>
  <inkml:trace contextRef="#ctx0" brushRef="#br1" timeOffset="94957.94">17608 17845 17503 0,'-18'-18'1552'0,"6"6"-1232"0,0 0-320 0,-4 1 0 0,0-3 1232 0,-2 1 192 15,-1 2 48-15,-1-3 0 0,-2-3-1072 0,-1 2-208 16,0-3-32-16,-2-1-16 0,-3 0-144 0,-3 1 0 0,-3-2 0 0,1 5 128 16,-1-1-128-16,1 5 0 0,-2 3 0 0,0 6 0 15,-2 2-128-15,0 2 128 0,-4 5-160 0,3 3 160 16,0 3 0-16,0 4 0 0,1 5 0 15,2 1 0-15,-2 4 272 0,5-1 160 0,4 3 16 0,5-1 16 16,5 3 48-16,6-1 0 0,1-3 0 0,6 2 0 16,3-3-144-16,4 0-32 0,3-5 0 0,4-2 0 15,4-3-48-15,1-2-16 0,2-6 0 0,5-3 0 16,2 0 16-16,2-6 0 0,2-5 0 0,0-3 0 0,-1-5-288 16,1-3 0-16,0-2 0 0,-1-1 0 0,2-2-208 0,-1-1-112 15,-2 2 0-15,0-1-16 0,-3-1 128 0,-1-1 16 16,-2 2 16-16,0 3 0 0,-1 3 176 0,-2 3 0 15,-1 3 0-15,-2 2 0 0,0 6 128 0,-3 4-128 16,-1 5 128-16,-1 5-128 0,-2 6 144 0,-1 6-144 16,0 2 192-16,-4 4-192 0,2 6 192 0,-2 1-192 15,-1 1 192-15,-2 0-192 0,-1-1 128 0,1-2-128 16,-1-2 0-16,2-1 0 0,3-1 0 0,3-7 0 16,2-4 0-16,7-5-12928 0</inkml:trace>
  <inkml:trace contextRef="#ctx0" brushRef="#br1" timeOffset="95307.73">17881 17815 30399 0,'-29'12'2704'0,"7"-1"-2160"0,-1 3-544 0,2 3 0 15,2 5 1712-15,1 5 224 0,-1-1 48 0,2 4 16 16,2-4-1536-16,3 0-304 0,2-7-160 0,4-3 160 16,2-6-160-16,4-10 0 0,0 0 0 0,0 0 0 15,0 0-480 1,9-5-32-16,-1-4 0 0,6-7 0 0,3-8-128 0,4-2-48 0,2-2 0 0,2 0 0 16,2-3 112-16,1-1 32 0,1 0 0 0,-1-1 0 15,-3-3 400-15,2 3 144 0,0 3 0 0,-1 6-144 0,1 1 144 16,-1 8 192-16,-4 3-32 0,0 6-16 0,-3 2 224 0,-1 10 32 15,-3 3 16-15,-1 8 0 0,-2 4-416 0,-5 9 128 16,-3 3-128-16,-4 1 0 0,-3 3 0 0,-2 1 0 16,-4 4 0-16,-1 1 0 0,-2-3 0 0,-2-5 0 15,-2-1-176-15,4-4 176 16,0-1-1504-16,3-1-224 0,2-5-32 0</inkml:trace>
  <inkml:trace contextRef="#ctx0" brushRef="#br1" timeOffset="95792.78">19106 17747 32879 0,'-28'3'1456'0,"9"5"304"0,-4-1-1408 0,-3 7-352 16,-5 4 0-16,-3 2 0 0,-3 2 0 0,0 5 0 0,-5-1 0 0,7 2 0 15,3 4 0-15,1-2 0 0,2 2 0 0,2 0 0 16,3 0 0-16,3-3 0 0,2 2 0 0,3-2 0 16,4-6 0-16,5-2 0 0,5-2-128 0,4-1 128 15,5-4-256-15,3 0 48 0,2-4 0 0,4-1 0 16,1-4 208-16,4-2 0 0,0-6-160 0,4-1 160 16,0-1 0-16,4-6 0 0,4-3 0 0,4-4 128 0,5-5-128 15,-2-5 128-15,-1-1-128 0,0-4 128 0,-3-1-128 0,1-3 0 16,0-8-160-16,-2 0 160 0,-2-5-176 0,-1-5 176 15,-3-4-192-15,-2-10 192 0,0-3 0 0,-1-7 0 16,0-4 0-16,-2-5 0 0,-1-6 0 0,-2-5 304 16,0-2-48-16,0 3 0 0,1 5-256 0,-2 9 160 15,-1 12-160-15,-3 16 128 0,-1 12-128 0,-1 14-176 16,-5 6 48-16,-3 11 0 0,-6 13 128 0,0 0 0 16,4 14 0-16,-3 13 0 0,-5 4 0 0,2 11 0 15,-6 9-128-15,-2 12 128 0,-4 12 0 0,-4 2 0 16,1 7 0-16,-6 1-128 0,-2 3 128 0,1 1 0 15,-4 0 160-15,0 1-160 0,3 0 368 0,1-1-32 16,2-4 0-16,6-2 0 0,-1-5-336 0,6-6 128 16,3-3-128-16,6-13 0 15,4-6-2144-15,6-8-496 0,4-7-112 0</inkml:trace>
  <inkml:trace contextRef="#ctx0" brushRef="#br1" timeOffset="96133.16">21270 16628 26431 0,'0'0'1168'16,"0"0"240"-16,-5 10-1120 0,-2 9-288 0,1 6 0 0,-3 6 0 0,-1 8 160 0,-2 7-32 16,-2 6 0-16,2 6 0 0,-5 7 48 0,1 6 0 15,-2 2 0-15,-1 6 0 0,-3 3 336 0,-2 6 64 16,-5 4 0-16,-2 2 16 0,-4 1-16 0,-2-1-16 16,0-3 0-16,1 0 0 0,3-5-352 0,3-2-64 15,1-10-16-15,7-12 0 0,3-9-128 0,4-6 0 16,3-11 0-16,5-12 0 15,2-6-1248-15,5-18-176 0,0 0-48 0</inkml:trace>
  <inkml:trace contextRef="#ctx0" brushRef="#br1" timeOffset="96525.59">21383 16441 31327 0,'16'-16'2784'15,"9"1"-2224"-15,5 2-560 0,6 1 0 0,4 4 384 0,2 2-16 0,0 3-16 0,1 4 0 16,2 3-352-16,-1 5 144 0,2 1-144 0,-3 4 0 16,-1 2 128-16,-2 4-128 0,-3 0 0 0,-6 3 0 15,-5 0 0-15,-7 1 0 0,-6 4 0 0,-8 0 0 16,-5 1-560-16,-9 3-16 0,-8 0 0 15,-6-3 0-15,-7 2 64 0,-6 0 0 0,-3-4 0 0,-4 2 0 0,-4-2 368 0,-3 2 144 16,-3-2 0-16,-2 0-144 0,-1-1 384 0,1 1 80 16,3-4 0-16,5 2 16 0,7-2 176 0,4 0 16 15,5 4 16-15,6-3 0 0,3 0-288 0,10 3-48 16,3-1-16-16,5 2 0 0,4 3-192 0,4-2 0 16,3 3 0-16,5 4 0 0,3 2 0 0,3 0 128 15,1 2-128-15,3 0 0 0,4-2 160 0,4 0-160 16,1 2 160-16,1-2-160 0,-1 1 192 0,-2-6-48 15,3-1-16-15,-4-2 0 0,-3 0-128 0,-1-6 160 16,-2-1-160-16,-2-3 160 16,0-1-2128-16,0-5-416 0</inkml:trace>
  <inkml:trace contextRef="#ctx0" brushRef="#br1" timeOffset="96877.72">22589 17080 35935 0,'-38'-16'1600'0,"14"10"320"0,-2 4-1536 0,2 2-384 0,0 2 0 0,1 4 0 16,0 5 0-16,2 2-128 0,0 2 0 0,4 1 0 15,0 1-160-15,4 1-32 0,3 3 0 0,5 0 0 16,0 2-160-16,3-1-32 0,2 4-16 0,1 1 0 0,1-5 1056 0,3 5 224 16,2-1 32-16,3 3 16 15,-2-1-1408-15,2 2-288 0,1 2-48 0,1-4-16 0,-2 1 960 0,-1 0 176 16,0 2 32-16,-4 1 16 0,-3-3-224 0,-2-4 128 16,-1 2-128-16,-4-4 0 0,-1 1 288 0,-6-4-32 15,1 0-16-15,-5-3 0 0,-1-3 160 0,-4-1 48 16,-2 0 0-16,0-6 0 0,1-2-448 0,1-3 0 15,2-5 0-15,3-2 0 16,0-5-1744-16,5-4-432 0</inkml:trace>
  <inkml:trace contextRef="#ctx0" brushRef="#br1" timeOffset="97103.49">23342 17264 39103 0,'-12'9'1728'0,"6"1"368"0,-2 8-1680 0,-1 8-416 0,-2 2 0 0,-1 8 0 16,0 6 0-16,-1-1 0 0,0-2 0 0,-2 2 0 16,2 1 0-16,-1-3 0 0,2 1 0 0,-2-3 0 31,-2 0-1664-31,1-6-400 0,0-3-96 0,0-6-13040 0</inkml:trace>
  <inkml:trace contextRef="#ctx0" brushRef="#br1" timeOffset="97443.49">23813 17388 21183 0,'-11'7'944'0,"3"0"192"0,-1 2-912 0,-1 6-224 15,-3 5 0-15,1 7 0 0,-1-2 2896 0,-2 3 544 16,-3-4 96-16,0 3 32 0,0-3-2752 0,2 3-560 0,1-4-96 0,2-4-32 16,0-4-128-16,4-5 192 0,3 0-192 0,2-5 192 15,4-5-192-15,0 0 0 0,0 0 0 0,9-15 0 16,2-4-240-16,3-2-80 16,4-1 0-16,3-1-16 0,-1-1 0 0,1 1 0 15,0-1 0-15,0-2 0 0,1 4 336 0,1 1 0 0,0 2 0 0,0 4 0 16,-2 3 160-16,0 7 0 0,-1 5 0 0,-1 7 0 15,-1 4 112-15,-2 6 32 0,-2 3 0 0,-2 5 0 16,-3 7-176-16,-4 5-128 0,-3 5 192 0,-4 1-192 16,-3 2 176-16,-3-1-176 0,-1-1 160 0,-1 1-160 15,-3-6 0-15,2-3 0 0,-2 1 0 0,3-5 0 16,1-6-1344 0,4-3-352-16,4-6-80 0</inkml:trace>
  <inkml:trace contextRef="#ctx0" brushRef="#br1" timeOffset="98009.28">25448 16503 31327 0,'-20'-28'1392'0,"4"15"272"0,-1 3-1328 0,0 1-336 16,-1 4 0-16,-6 5 0 0,-3 3 256 0,-4 4-32 16,-8 1 0-16,-5 6 0 0,-7 1-224 0,-1 2 0 0,-1 2 0 0,-6 2 0 15,1 4 0-15,-2 4 0 16,-2 0-128-16,-3 1 128 0,-3 2 0 0,7 1 0 0,8 0 0 0,9 2 0 16,5-2 720-16,10 5 208 0,8-1 32 0,7 1 16 31,5 0-1616-31,5 0-336 0,8 4-64 0,2 1-16 0,4-2 768 0,8 2 160 0,2 2 128 0,6-1-192 15,3 1 192-15,7-1 0 0,4 3 128 0,3 3-128 16,1-3 320-16,-1 1 0 0,-2 2 0 16,-2-2 0-16,-1-4 0 0,-2 3-16 0,-2 0 0 0,-2 0 0 15,-3 2-160-15,-5-7-16 0,-3-3-128 0,-5-2 192 16,-4 0-192-16,-5-4 144 0,-4-3-144 0,-6 2 128 16,-3-5 0-16,-6 0-128 0,-4-5 192 0,-6 1-64 15,-3-4 16-15,-6-2 0 0,-2-2 0 0,-2 0 0 16,-2-2-16-16,-5-4-128 0,-8-1 192 0,-3-6-64 0,-4-4-128 0,-2-6 192 15,-1 0-192-15,3-4 192 16,3 0-192-16,0-2 128 0,2-6-128 0,0-5 128 0,-1-6-128 0,4-1 0 16,5-2 144-16,7-3-144 0,6-2 0 0,10 2-240 15,6 0 48-15,7 6 0 16,7 2-192-16,6 3-48 0,4 3 0 0,8 4 0 0,10 1 96 0,7 3 16 16,6 3 0-16,6 2 0 0,2 0 144 0,3 2 48 15,0 6 0-15,2 0 0 0,2 5 128 0,4 1 0 16,2 5 0-16,2-2 0 0,-2-2 0 0,-5 2-208 15,-7-4 48-15,-3-1-9440 16,-3 3-1872-16</inkml:trace>
  <inkml:trace contextRef="#ctx0" brushRef="#br1" timeOffset="98376.19">25978 17389 38703 0,'-1'-14'1712'0,"5"6"352"0,3 2-1648 0,6 0-416 0,6 2 0 0,6 1 0 0,6 1 160 0,8 0-160 16,8 1 192-16,7-3-192 0,4 1 0 0,2 0 0 15,1 0 0-15,0 3-144 16,0 0-1232-16,0 0-240 0,-1 2-48 0,-3-1-8816 15,-4 0-1744-15</inkml:trace>
  <inkml:trace contextRef="#ctx0" brushRef="#br1" timeOffset="98543.93">25904 17811 30399 0,'5'-9'2704'0,"6"3"-2160"15,5 1-544-15,7-1 0 0,6 4 1792 0,5 1 256 16,6 1 64-16,9 1 0 0,11-1-1728 0,4 0-384 16,2 0 0-16,2-1 0 15,2-2-1504-15,2 2-256 0,0 1-48 0,3 0-13184 0</inkml:trace>
  <inkml:trace contextRef="#ctx0" brushRef="#br1" timeOffset="98861.07">27592 17525 32255 0,'4'-15'1424'0,"2"6"304"0,6 0-1392 0,7 4-336 16,6 0 0-16,10 3 0 0,8 4 2592 0,5-2 448 16,6 0 96-16,0 1 0 0,1-1-2544 0,2 2-592 15,8-2 0-15,2 0 0 0,2 0-320 0,2-2-64 16,2-2 0-16,-5 2-16 15,-4-1-2432-15,-1-3-496 0,0-2-80 0</inkml:trace>
  <inkml:trace contextRef="#ctx0" brushRef="#br1" timeOffset="99246.39">29796 16218 39103 0,'-8'12'1728'0,"2"9"368"0,0 11-1680 0,-3 16-416 15,0 12 0-15,-3 10 0 0,-4 6 128 0,-1 4-128 16,-3 8 128-16,0 1-128 0,-4 5 0 0,2 4 0 16,-2 1 128-16,-1 3-128 0,-2-3 0 0,-1 3 0 15,-1 1 0-15,-2-6 0 0,0 1 0 0,-2-5 0 16,2 0 0-16,1-3 0 0,2-1 0 0,1-1-176 15,1-2 48-15,2 3-11472 16,0 3-2288-16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customXml" Target="../ink/ink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customXml" Target="../ink/ink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customXml" Target="../ink/ink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ustomXml" Target="../ink/ink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81880-9551-4D55-9DE0-E2D380FC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83" y="28595"/>
            <a:ext cx="10296525" cy="4867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E28D25-956D-439D-9D4D-1A8A1D7087C4}"/>
                  </a:ext>
                </a:extLst>
              </p14:cNvPr>
              <p14:cNvContentPartPr/>
              <p14:nvPr/>
            </p14:nvContentPartPr>
            <p14:xfrm>
              <a:off x="356760" y="624960"/>
              <a:ext cx="11360880" cy="6831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E28D25-956D-439D-9D4D-1A8A1D7087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400" y="615600"/>
                <a:ext cx="11379600" cy="68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245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0122-6202-4B9F-9A4F-BFD2E91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944"/>
            <a:ext cx="6137059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7"/>
          <a:stretch/>
        </p:blipFill>
        <p:spPr>
          <a:xfrm>
            <a:off x="751823" y="83053"/>
            <a:ext cx="10020300" cy="25286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B49086-E73A-4D6D-A80A-E3B89E599FF0}"/>
                  </a:ext>
                </a:extLst>
              </p14:cNvPr>
              <p14:cNvContentPartPr/>
              <p14:nvPr/>
            </p14:nvContentPartPr>
            <p14:xfrm>
              <a:off x="1348920" y="223920"/>
              <a:ext cx="10490040" cy="6859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B49086-E73A-4D6D-A80A-E3B89E599F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9560" y="214560"/>
                <a:ext cx="10508760" cy="687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20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23" y="477622"/>
            <a:ext cx="10020300" cy="45624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B45EC-F00F-41D0-80BA-B3E41C3CC064}"/>
                  </a:ext>
                </a:extLst>
              </p14:cNvPr>
              <p14:cNvContentPartPr/>
              <p14:nvPr/>
            </p14:nvContentPartPr>
            <p14:xfrm>
              <a:off x="964800" y="459720"/>
              <a:ext cx="9406800" cy="6192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B45EC-F00F-41D0-80BA-B3E41C3CC0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5440" y="450360"/>
                <a:ext cx="9425520" cy="621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440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0122-6202-4B9F-9A4F-BFD2E91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944"/>
            <a:ext cx="6137059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7"/>
          <a:stretch/>
        </p:blipFill>
        <p:spPr>
          <a:xfrm>
            <a:off x="751823" y="83053"/>
            <a:ext cx="10020300" cy="25286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5FA1E5-DA21-45E3-AE77-5C736C0F2B50}"/>
                  </a:ext>
                </a:extLst>
              </p14:cNvPr>
              <p14:cNvContentPartPr/>
              <p14:nvPr/>
            </p14:nvContentPartPr>
            <p14:xfrm>
              <a:off x="1276200" y="127080"/>
              <a:ext cx="10360440" cy="7569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5FA1E5-DA21-45E3-AE77-5C736C0F2B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6840" y="117720"/>
                <a:ext cx="10379160" cy="75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456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78"/>
          <a:stretch/>
        </p:blipFill>
        <p:spPr>
          <a:xfrm>
            <a:off x="751823" y="83053"/>
            <a:ext cx="10020300" cy="15202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4FE41B-7B91-43BD-8ABF-075BF3F1A5F4}"/>
                  </a:ext>
                </a:extLst>
              </p14:cNvPr>
              <p14:cNvContentPartPr/>
              <p14:nvPr/>
            </p14:nvContentPartPr>
            <p14:xfrm>
              <a:off x="0" y="1080"/>
              <a:ext cx="11828520" cy="7738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4FE41B-7B91-43BD-8ABF-075BF3F1A5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-8280"/>
                <a:ext cx="11847240" cy="775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257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648"/>
          <a:stretch/>
        </p:blipFill>
        <p:spPr>
          <a:xfrm>
            <a:off x="88269" y="137134"/>
            <a:ext cx="10804677" cy="33388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BFD570-F928-4E1C-AE3A-DE9881A3BDF1}"/>
                  </a:ext>
                </a:extLst>
              </p14:cNvPr>
              <p14:cNvContentPartPr/>
              <p14:nvPr/>
            </p14:nvContentPartPr>
            <p14:xfrm>
              <a:off x="246960" y="28440"/>
              <a:ext cx="11502000" cy="740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BFD570-F928-4E1C-AE3A-DE9881A3BD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600" y="19080"/>
                <a:ext cx="11520720" cy="74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179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42"/>
          <a:stretch/>
        </p:blipFill>
        <p:spPr>
          <a:xfrm>
            <a:off x="88269" y="137134"/>
            <a:ext cx="10804677" cy="61196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CCB91C-45F1-4184-8730-E1D9906E5A65}"/>
                  </a:ext>
                </a:extLst>
              </p14:cNvPr>
              <p14:cNvContentPartPr/>
              <p14:nvPr/>
            </p14:nvContentPartPr>
            <p14:xfrm>
              <a:off x="94680" y="578520"/>
              <a:ext cx="11762280" cy="6483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CCB91C-45F1-4184-8730-E1D9906E5A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20" y="569160"/>
                <a:ext cx="11781000" cy="65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4271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9" y="137134"/>
            <a:ext cx="10804677" cy="72031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24DF4B-21A0-4946-B617-446CEA32925E}"/>
                  </a:ext>
                </a:extLst>
              </p14:cNvPr>
              <p14:cNvContentPartPr/>
              <p14:nvPr/>
            </p14:nvContentPartPr>
            <p14:xfrm>
              <a:off x="234360" y="6113520"/>
              <a:ext cx="11182680" cy="1298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24DF4B-21A0-4946-B617-446CEA3292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000" y="6104160"/>
                <a:ext cx="11201400" cy="13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3480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793F9E-7BDF-40AF-A93B-14D4D84C5778}"/>
                  </a:ext>
                </a:extLst>
              </p14:cNvPr>
              <p14:cNvContentPartPr/>
              <p14:nvPr/>
            </p14:nvContentPartPr>
            <p14:xfrm>
              <a:off x="359280" y="929520"/>
              <a:ext cx="10731240" cy="612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793F9E-7BDF-40AF-A93B-14D4D84C57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920" y="920160"/>
                <a:ext cx="10749960" cy="61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108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9138DE-436D-4390-B4BE-A7E891840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6" y="384523"/>
            <a:ext cx="10191750" cy="60388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ECCEA7-4D6C-4A1A-9430-E0AA87037F3C}"/>
                  </a:ext>
                </a:extLst>
              </p14:cNvPr>
              <p14:cNvContentPartPr/>
              <p14:nvPr/>
            </p14:nvContentPartPr>
            <p14:xfrm>
              <a:off x="3000960" y="293400"/>
              <a:ext cx="7737840" cy="5105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ECCEA7-4D6C-4A1A-9430-E0AA87037F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1600" y="284040"/>
                <a:ext cx="7756560" cy="51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23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29"/>
          <a:stretch/>
        </p:blipFill>
        <p:spPr>
          <a:xfrm>
            <a:off x="534419" y="1252602"/>
            <a:ext cx="11235638" cy="32239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684D44-0E5B-4888-B6FB-1CC3C92A70DD}"/>
                  </a:ext>
                </a:extLst>
              </p14:cNvPr>
              <p14:cNvContentPartPr/>
              <p14:nvPr/>
            </p14:nvContentPartPr>
            <p14:xfrm>
              <a:off x="628920" y="2906640"/>
              <a:ext cx="11157840" cy="398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684D44-0E5B-4888-B6FB-1CC3C92A70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560" y="2897280"/>
                <a:ext cx="11176560" cy="400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69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" b="29337"/>
          <a:stretch/>
        </p:blipFill>
        <p:spPr>
          <a:xfrm>
            <a:off x="993913" y="190500"/>
            <a:ext cx="10078899" cy="52230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A79506-81A5-4A08-8EDA-210F978EAC58}"/>
                  </a:ext>
                </a:extLst>
              </p14:cNvPr>
              <p14:cNvContentPartPr/>
              <p14:nvPr/>
            </p14:nvContentPartPr>
            <p14:xfrm>
              <a:off x="118440" y="1047600"/>
              <a:ext cx="10606320" cy="6136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A79506-81A5-4A08-8EDA-210F978EAC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80" y="1038240"/>
                <a:ext cx="10625040" cy="615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3309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45" b="57080"/>
          <a:stretch/>
        </p:blipFill>
        <p:spPr>
          <a:xfrm>
            <a:off x="651562" y="1148510"/>
            <a:ext cx="11235638" cy="94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4E4E3B-C2DA-41EE-9312-57472A685E6D}"/>
              </a:ext>
            </a:extLst>
          </p:cNvPr>
          <p:cNvSpPr/>
          <p:nvPr/>
        </p:nvSpPr>
        <p:spPr>
          <a:xfrm>
            <a:off x="5943600" y="1148510"/>
            <a:ext cx="1404730" cy="9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CC3AC3-F8FB-404A-845D-53D3F50EB289}"/>
                  </a:ext>
                </a:extLst>
              </p14:cNvPr>
              <p14:cNvContentPartPr/>
              <p14:nvPr/>
            </p14:nvContentPartPr>
            <p14:xfrm>
              <a:off x="4196160" y="714960"/>
              <a:ext cx="3832560" cy="1358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CC3AC3-F8FB-404A-845D-53D3F50EB2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6800" y="705600"/>
                <a:ext cx="3851280" cy="13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1083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45" b="3485"/>
          <a:stretch/>
        </p:blipFill>
        <p:spPr>
          <a:xfrm>
            <a:off x="651562" y="1148510"/>
            <a:ext cx="11235638" cy="63205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C1C15C-F71F-4F22-9622-5EB37D258F9D}"/>
                  </a:ext>
                </a:extLst>
              </p14:cNvPr>
              <p14:cNvContentPartPr/>
              <p14:nvPr/>
            </p14:nvContentPartPr>
            <p14:xfrm>
              <a:off x="1064880" y="790560"/>
              <a:ext cx="9370800" cy="6674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C1C15C-F71F-4F22-9622-5EB37D258F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5520" y="781200"/>
                <a:ext cx="9389520" cy="66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761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A339A4-CDF1-47B1-9C37-8981ACFE5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71"/>
          <a:stretch/>
        </p:blipFill>
        <p:spPr>
          <a:xfrm>
            <a:off x="308271" y="582460"/>
            <a:ext cx="11270657" cy="25553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3D8A7BC-1C2D-474F-A504-177941787435}"/>
                  </a:ext>
                </a:extLst>
              </p14:cNvPr>
              <p14:cNvContentPartPr/>
              <p14:nvPr/>
            </p14:nvContentPartPr>
            <p14:xfrm>
              <a:off x="1004760" y="1029240"/>
              <a:ext cx="10460520" cy="5779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3D8A7BC-1C2D-474F-A504-1779417874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5400" y="1019880"/>
                <a:ext cx="10479240" cy="57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2450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F55506-A597-4609-BF05-3646AA12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61" y="0"/>
            <a:ext cx="8765678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FAE401-CEC1-4A31-A044-D3DADFC80D4D}"/>
                  </a:ext>
                </a:extLst>
              </p14:cNvPr>
              <p14:cNvContentPartPr/>
              <p14:nvPr/>
            </p14:nvContentPartPr>
            <p14:xfrm>
              <a:off x="683280" y="452160"/>
              <a:ext cx="10857240" cy="7229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FAE401-CEC1-4A31-A044-D3DADFC80D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920" y="442800"/>
                <a:ext cx="10875960" cy="72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175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24"/>
          <a:stretch/>
        </p:blipFill>
        <p:spPr>
          <a:xfrm>
            <a:off x="114431" y="0"/>
            <a:ext cx="10267950" cy="23110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768E18-4AC3-45EB-A8DC-CEE0188AF180}"/>
                  </a:ext>
                </a:extLst>
              </p14:cNvPr>
              <p14:cNvContentPartPr/>
              <p14:nvPr/>
            </p14:nvContentPartPr>
            <p14:xfrm>
              <a:off x="478800" y="507600"/>
              <a:ext cx="11331000" cy="6693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768E18-4AC3-45EB-A8DC-CEE0188AF1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440" y="498240"/>
                <a:ext cx="11349720" cy="67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9276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1" y="0"/>
            <a:ext cx="102679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55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09"/>
          <a:stretch/>
        </p:blipFill>
        <p:spPr>
          <a:xfrm>
            <a:off x="652462" y="609600"/>
            <a:ext cx="10582275" cy="293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BE14-2F3B-4AB9-8D5D-5F684A96E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42" y="3432134"/>
            <a:ext cx="4646617" cy="34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63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09"/>
          <a:stretch/>
        </p:blipFill>
        <p:spPr>
          <a:xfrm>
            <a:off x="652462" y="609600"/>
            <a:ext cx="10582275" cy="293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BE14-2F3B-4AB9-8D5D-5F684A96E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2134"/>
            <a:ext cx="613705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61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609600"/>
            <a:ext cx="10582275" cy="6553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523DDA-9B0F-49F5-96D6-E633C055D90E}"/>
                  </a:ext>
                </a:extLst>
              </p14:cNvPr>
              <p14:cNvContentPartPr/>
              <p14:nvPr/>
            </p14:nvContentPartPr>
            <p14:xfrm>
              <a:off x="4558320" y="4681440"/>
              <a:ext cx="5884200" cy="1667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523DDA-9B0F-49F5-96D6-E633C055D9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8960" y="4672080"/>
                <a:ext cx="5902920" cy="168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235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273A4-62B1-46B4-B505-0E64FE4E8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5"/>
          <a:stretch/>
        </p:blipFill>
        <p:spPr>
          <a:xfrm>
            <a:off x="0" y="56366"/>
            <a:ext cx="10439400" cy="34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1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90500"/>
            <a:ext cx="10258425" cy="7391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C74882-10B8-470B-BDF5-A9CA168B9EC7}"/>
                  </a:ext>
                </a:extLst>
              </p14:cNvPr>
              <p14:cNvContentPartPr/>
              <p14:nvPr/>
            </p14:nvContentPartPr>
            <p14:xfrm>
              <a:off x="249840" y="174600"/>
              <a:ext cx="11641320" cy="7467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C74882-10B8-470B-BDF5-A9CA168B9E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480" y="165240"/>
                <a:ext cx="11660040" cy="748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123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BA75A1-F07C-4370-BC5A-577489978E46}"/>
                  </a:ext>
                </a:extLst>
              </p14:cNvPr>
              <p14:cNvContentPartPr/>
              <p14:nvPr/>
            </p14:nvContentPartPr>
            <p14:xfrm>
              <a:off x="226800" y="501120"/>
              <a:ext cx="11224800" cy="6886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BA75A1-F07C-4370-BC5A-577489978E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440" y="491760"/>
                <a:ext cx="11243520" cy="69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084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F0F1E8-5ACE-47C0-A2EC-0960669296CD}"/>
                  </a:ext>
                </a:extLst>
              </p14:cNvPr>
              <p14:cNvContentPartPr/>
              <p14:nvPr/>
            </p14:nvContentPartPr>
            <p14:xfrm>
              <a:off x="411840" y="236880"/>
              <a:ext cx="11063520" cy="685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F0F1E8-5ACE-47C0-A2EC-0960669296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480" y="227520"/>
                <a:ext cx="11082240" cy="686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0860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791BB6-BFA6-46F5-81E6-02FB73898604}"/>
                  </a:ext>
                </a:extLst>
              </p14:cNvPr>
              <p14:cNvContentPartPr/>
              <p14:nvPr/>
            </p14:nvContentPartPr>
            <p14:xfrm>
              <a:off x="531360" y="366480"/>
              <a:ext cx="11359800" cy="666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791BB6-BFA6-46F5-81E6-02FB738986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000" y="357120"/>
                <a:ext cx="11378520" cy="668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84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E66F55-13AD-4C61-BC5F-7290EA46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252537"/>
            <a:ext cx="9867900" cy="5267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DB0AF9-55F5-4120-B975-ADF617E849D4}"/>
                  </a:ext>
                </a:extLst>
              </p14:cNvPr>
              <p14:cNvContentPartPr/>
              <p14:nvPr/>
            </p14:nvContentPartPr>
            <p14:xfrm>
              <a:off x="1288440" y="253800"/>
              <a:ext cx="9846000" cy="6553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DB0AF9-55F5-4120-B975-ADF617E849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9080" y="244440"/>
                <a:ext cx="9864720" cy="65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338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93C4A-752B-4127-ACC0-056D2709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438275"/>
            <a:ext cx="8248650" cy="48958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84813A-7F3D-4C7A-95F9-F9212F3D2229}"/>
                  </a:ext>
                </a:extLst>
              </p14:cNvPr>
              <p14:cNvContentPartPr/>
              <p14:nvPr/>
            </p14:nvContentPartPr>
            <p14:xfrm>
              <a:off x="303840" y="2594160"/>
              <a:ext cx="10958760" cy="2810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84813A-7F3D-4C7A-95F9-F9212F3D22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480" y="2584800"/>
                <a:ext cx="10977480" cy="28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941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68667-B132-4A9A-BD58-D87209DB3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" t="6479"/>
          <a:stretch/>
        </p:blipFill>
        <p:spPr>
          <a:xfrm>
            <a:off x="1656522" y="503582"/>
            <a:ext cx="10141254" cy="72688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034FA0-CEE0-4F63-B4E7-F574C8C50F6C}"/>
                  </a:ext>
                </a:extLst>
              </p14:cNvPr>
              <p14:cNvContentPartPr/>
              <p14:nvPr/>
            </p14:nvContentPartPr>
            <p14:xfrm>
              <a:off x="79560" y="145800"/>
              <a:ext cx="9325080" cy="7385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034FA0-CEE0-4F63-B4E7-F574C8C50F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00" y="136440"/>
                <a:ext cx="9343800" cy="74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090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526A1-77C4-4159-A8FD-96E506D3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53" y="2643188"/>
            <a:ext cx="7534275" cy="2486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847A1A-C90E-4078-824F-F86DB3A9BF2A}"/>
                  </a:ext>
                </a:extLst>
              </p14:cNvPr>
              <p14:cNvContentPartPr/>
              <p14:nvPr/>
            </p14:nvContentPartPr>
            <p14:xfrm>
              <a:off x="218880" y="-7200"/>
              <a:ext cx="11567520" cy="734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847A1A-C90E-4078-824F-F86DB3A9BF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520" y="-16560"/>
                <a:ext cx="11586240" cy="73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382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526A1-77C4-4159-A8FD-96E506D3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53" y="2643188"/>
            <a:ext cx="7534275" cy="2486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A1B5B0-5A6D-45E3-9B88-A92CE73A3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678"/>
            <a:ext cx="11887200" cy="73830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E46CBA-6E64-42CC-B9B0-AA94F02F3C86}"/>
                  </a:ext>
                </a:extLst>
              </p14:cNvPr>
              <p14:cNvContentPartPr/>
              <p14:nvPr/>
            </p14:nvContentPartPr>
            <p14:xfrm>
              <a:off x="0" y="69840"/>
              <a:ext cx="11355840" cy="7119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E46CBA-6E64-42CC-B9B0-AA94F02F3C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60" y="60480"/>
                <a:ext cx="11374560" cy="71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411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426"/>
          <a:stretch/>
        </p:blipFill>
        <p:spPr>
          <a:xfrm>
            <a:off x="313412" y="252154"/>
            <a:ext cx="10020300" cy="7561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304E01-9A8B-44F2-BB41-84FF1D1261F4}"/>
                  </a:ext>
                </a:extLst>
              </p14:cNvPr>
              <p14:cNvContentPartPr/>
              <p14:nvPr/>
            </p14:nvContentPartPr>
            <p14:xfrm>
              <a:off x="258840" y="233280"/>
              <a:ext cx="11551320" cy="6393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304E01-9A8B-44F2-BB41-84FF1D1261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480" y="223920"/>
                <a:ext cx="11570040" cy="64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650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24962</TotalTime>
  <Words>0</Words>
  <Application>Microsoft Office PowerPoint</Application>
  <PresentationFormat>Custom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215</cp:revision>
  <dcterms:created xsi:type="dcterms:W3CDTF">2020-09-07T00:11:40Z</dcterms:created>
  <dcterms:modified xsi:type="dcterms:W3CDTF">2021-03-17T23:19:20Z</dcterms:modified>
</cp:coreProperties>
</file>