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29" r:id="rId2"/>
    <p:sldId id="737" r:id="rId3"/>
    <p:sldId id="766" r:id="rId4"/>
    <p:sldId id="740" r:id="rId5"/>
    <p:sldId id="739" r:id="rId6"/>
    <p:sldId id="738" r:id="rId7"/>
    <p:sldId id="767" r:id="rId8"/>
    <p:sldId id="736" r:id="rId9"/>
    <p:sldId id="761" r:id="rId10"/>
    <p:sldId id="762" r:id="rId11"/>
    <p:sldId id="760" r:id="rId12"/>
    <p:sldId id="763" r:id="rId13"/>
    <p:sldId id="764" r:id="rId14"/>
    <p:sldId id="742" r:id="rId15"/>
    <p:sldId id="751" r:id="rId16"/>
    <p:sldId id="750" r:id="rId17"/>
    <p:sldId id="743" r:id="rId18"/>
    <p:sldId id="744" r:id="rId19"/>
    <p:sldId id="752" r:id="rId20"/>
    <p:sldId id="753" r:id="rId21"/>
    <p:sldId id="754" r:id="rId22"/>
    <p:sldId id="745" r:id="rId23"/>
    <p:sldId id="746" r:id="rId24"/>
    <p:sldId id="747" r:id="rId25"/>
    <p:sldId id="755" r:id="rId26"/>
    <p:sldId id="756" r:id="rId27"/>
    <p:sldId id="757" r:id="rId28"/>
    <p:sldId id="758" r:id="rId29"/>
    <p:sldId id="765" r:id="rId30"/>
    <p:sldId id="748" r:id="rId31"/>
    <p:sldId id="749" r:id="rId3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1" y="287013"/>
            <a:ext cx="12625091" cy="59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0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3" y="477622"/>
            <a:ext cx="100203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6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78"/>
          <a:stretch/>
        </p:blipFill>
        <p:spPr>
          <a:xfrm>
            <a:off x="751823" y="83053"/>
            <a:ext cx="10020300" cy="1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5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48"/>
          <a:stretch/>
        </p:blipFill>
        <p:spPr>
          <a:xfrm>
            <a:off x="88269" y="137134"/>
            <a:ext cx="10804677" cy="33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42"/>
          <a:stretch/>
        </p:blipFill>
        <p:spPr>
          <a:xfrm>
            <a:off x="88269" y="137134"/>
            <a:ext cx="10804677" cy="61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9" y="137134"/>
            <a:ext cx="10804677" cy="72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8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138DE-436D-4390-B4BE-A7E89184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6" y="384523"/>
            <a:ext cx="101917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3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29"/>
          <a:stretch/>
        </p:blipFill>
        <p:spPr>
          <a:xfrm>
            <a:off x="534419" y="1252602"/>
            <a:ext cx="11235638" cy="32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b="29337"/>
          <a:stretch/>
        </p:blipFill>
        <p:spPr>
          <a:xfrm>
            <a:off x="993913" y="190500"/>
            <a:ext cx="10078899" cy="52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57080"/>
          <a:stretch/>
        </p:blipFill>
        <p:spPr>
          <a:xfrm>
            <a:off x="651562" y="1148510"/>
            <a:ext cx="11235638" cy="94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E4E3B-C2DA-41EE-9312-57472A685E6D}"/>
              </a:ext>
            </a:extLst>
          </p:cNvPr>
          <p:cNvSpPr/>
          <p:nvPr/>
        </p:nvSpPr>
        <p:spPr>
          <a:xfrm>
            <a:off x="5943600" y="1148510"/>
            <a:ext cx="1404730" cy="9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83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3485"/>
          <a:stretch/>
        </p:blipFill>
        <p:spPr>
          <a:xfrm>
            <a:off x="651562" y="1148510"/>
            <a:ext cx="11235638" cy="63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339A4-CDF1-47B1-9C37-8981ACFE5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71"/>
          <a:stretch/>
        </p:blipFill>
        <p:spPr>
          <a:xfrm>
            <a:off x="308271" y="582460"/>
            <a:ext cx="11270657" cy="25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5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55506-A597-4609-BF05-3646AA12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61" y="0"/>
            <a:ext cx="876567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5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14431" y="0"/>
            <a:ext cx="10267950" cy="23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06"/>
          <a:stretch/>
        </p:blipFill>
        <p:spPr>
          <a:xfrm>
            <a:off x="114431" y="0"/>
            <a:ext cx="10267950" cy="31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9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5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42" y="3432134"/>
            <a:ext cx="4646617" cy="34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3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2134"/>
            <a:ext cx="61370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90500"/>
            <a:ext cx="10258425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609600"/>
            <a:ext cx="105822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5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/>
          <a:stretch/>
        </p:blipFill>
        <p:spPr>
          <a:xfrm>
            <a:off x="0" y="56366"/>
            <a:ext cx="10439400" cy="34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66F55-13AD-4C61-BC5F-7290EA46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252537"/>
            <a:ext cx="98679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8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93C4A-752B-4127-ACC0-056D2709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438275"/>
            <a:ext cx="8248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1656522" y="503582"/>
            <a:ext cx="10141254" cy="72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1B5B0-5A6D-45E3-9B88-A92CE73A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678"/>
            <a:ext cx="11887200" cy="73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26"/>
          <a:stretch/>
        </p:blipFill>
        <p:spPr>
          <a:xfrm>
            <a:off x="313412" y="252154"/>
            <a:ext cx="10020300" cy="7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24676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215</cp:revision>
  <dcterms:created xsi:type="dcterms:W3CDTF">2020-09-07T00:11:40Z</dcterms:created>
  <dcterms:modified xsi:type="dcterms:W3CDTF">2021-03-17T23:20:33Z</dcterms:modified>
</cp:coreProperties>
</file>